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60" r:id="rId1"/>
  </p:sldMasterIdLst>
  <p:notesMasterIdLst>
    <p:notesMasterId r:id="rId45"/>
  </p:notesMasterIdLst>
  <p:handoutMasterIdLst>
    <p:handoutMasterId r:id="rId46"/>
  </p:handoutMasterIdLst>
  <p:sldIdLst>
    <p:sldId id="364" r:id="rId2"/>
    <p:sldId id="258" r:id="rId3"/>
    <p:sldId id="358" r:id="rId4"/>
    <p:sldId id="289" r:id="rId5"/>
    <p:sldId id="363" r:id="rId6"/>
    <p:sldId id="260" r:id="rId7"/>
    <p:sldId id="362" r:id="rId8"/>
    <p:sldId id="259" r:id="rId9"/>
    <p:sldId id="275" r:id="rId10"/>
    <p:sldId id="288" r:id="rId11"/>
    <p:sldId id="298" r:id="rId12"/>
    <p:sldId id="280" r:id="rId13"/>
    <p:sldId id="300" r:id="rId14"/>
    <p:sldId id="264" r:id="rId15"/>
    <p:sldId id="283" r:id="rId16"/>
    <p:sldId id="315" r:id="rId17"/>
    <p:sldId id="267" r:id="rId18"/>
    <p:sldId id="269" r:id="rId19"/>
    <p:sldId id="279" r:id="rId20"/>
    <p:sldId id="287" r:id="rId21"/>
    <p:sldId id="265" r:id="rId22"/>
    <p:sldId id="266" r:id="rId23"/>
    <p:sldId id="308" r:id="rId24"/>
    <p:sldId id="305" r:id="rId25"/>
    <p:sldId id="306" r:id="rId26"/>
    <p:sldId id="307" r:id="rId27"/>
    <p:sldId id="309" r:id="rId28"/>
    <p:sldId id="322" r:id="rId29"/>
    <p:sldId id="310" r:id="rId30"/>
    <p:sldId id="312" r:id="rId31"/>
    <p:sldId id="311" r:id="rId32"/>
    <p:sldId id="314" r:id="rId33"/>
    <p:sldId id="301" r:id="rId34"/>
    <p:sldId id="286" r:id="rId35"/>
    <p:sldId id="302" r:id="rId36"/>
    <p:sldId id="320" r:id="rId37"/>
    <p:sldId id="321" r:id="rId38"/>
    <p:sldId id="325" r:id="rId39"/>
    <p:sldId id="327" r:id="rId40"/>
    <p:sldId id="319" r:id="rId41"/>
    <p:sldId id="318" r:id="rId42"/>
    <p:sldId id="317" r:id="rId43"/>
    <p:sldId id="284" r:id="rId44"/>
  </p:sldIdLst>
  <p:sldSz cx="12192000" cy="6858000"/>
  <p:notesSz cx="9601200" cy="7315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FF6D6D"/>
    <a:srgbClr val="F2F2F2"/>
    <a:srgbClr val="FF8585"/>
    <a:srgbClr val="B70000"/>
    <a:srgbClr val="1C476E"/>
    <a:srgbClr val="215381"/>
    <a:srgbClr val="2C70AE"/>
    <a:srgbClr val="388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47" autoAdjust="0"/>
    <p:restoredTop sz="88593" autoAdjust="0"/>
  </p:normalViewPr>
  <p:slideViewPr>
    <p:cSldViewPr snapToGrid="0">
      <p:cViewPr varScale="1">
        <p:scale>
          <a:sx n="63" d="100"/>
          <a:sy n="63" d="100"/>
        </p:scale>
        <p:origin x="828" y="108"/>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80" d="100"/>
          <a:sy n="80" d="100"/>
        </p:scale>
        <p:origin x="2058" y="-52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AB3B35-CE9B-406F-9564-438E7E3C7E5F}" type="doc">
      <dgm:prSet loTypeId="urn:microsoft.com/office/officeart/2009/3/layout/CircleRelationship" loCatId="relationship" qsTypeId="urn:microsoft.com/office/officeart/2005/8/quickstyle/simple1" qsCatId="simple" csTypeId="urn:microsoft.com/office/officeart/2005/8/colors/accent1_2" csCatId="accent1" phldr="1"/>
      <dgm:spPr/>
      <dgm:t>
        <a:bodyPr/>
        <a:lstStyle/>
        <a:p>
          <a:endParaRPr lang="id-ID"/>
        </a:p>
      </dgm:t>
    </dgm:pt>
    <dgm:pt modelId="{84CD4010-A3A3-442B-9E02-EB5BAE36BA42}">
      <dgm:prSet phldrT="[Text]"/>
      <dgm:spPr>
        <a:solidFill>
          <a:schemeClr val="accent1"/>
        </a:solidFill>
        <a:ln>
          <a:noFill/>
        </a:ln>
      </dgm:spPr>
      <dgm:t>
        <a:bodyPr/>
        <a:lstStyle/>
        <a:p>
          <a:endParaRPr lang="id-ID" dirty="0"/>
        </a:p>
      </dgm:t>
    </dgm:pt>
    <dgm:pt modelId="{9C5306A6-6770-4D37-BE0F-22FCC411B7BF}" type="parTrans" cxnId="{88C24559-EDAE-48A0-82A0-173F75034609}">
      <dgm:prSet/>
      <dgm:spPr/>
      <dgm:t>
        <a:bodyPr/>
        <a:lstStyle/>
        <a:p>
          <a:endParaRPr lang="id-ID"/>
        </a:p>
      </dgm:t>
    </dgm:pt>
    <dgm:pt modelId="{57A1FAF0-F5E8-4ABA-84BD-2241D7B4FCE4}" type="sibTrans" cxnId="{88C24559-EDAE-48A0-82A0-173F75034609}">
      <dgm:prSet/>
      <dgm:spPr/>
      <dgm:t>
        <a:bodyPr/>
        <a:lstStyle/>
        <a:p>
          <a:endParaRPr lang="id-ID"/>
        </a:p>
      </dgm:t>
    </dgm:pt>
    <dgm:pt modelId="{82F06163-A919-4A8A-878A-FB7E33FA67DA}">
      <dgm:prSet phldrT="[Text]"/>
      <dgm:spPr>
        <a:solidFill>
          <a:schemeClr val="bg1">
            <a:lumMod val="65000"/>
          </a:schemeClr>
        </a:solidFill>
        <a:ln>
          <a:noFill/>
        </a:ln>
      </dgm:spPr>
      <dgm:t>
        <a:bodyPr/>
        <a:lstStyle/>
        <a:p>
          <a:endParaRPr lang="id-ID" dirty="0"/>
        </a:p>
      </dgm:t>
    </dgm:pt>
    <dgm:pt modelId="{518A7D5D-51A0-42B7-AEAC-62E7B872B85F}" type="parTrans" cxnId="{9638DC08-48B4-4441-80DD-0DCBF1A17188}">
      <dgm:prSet/>
      <dgm:spPr/>
      <dgm:t>
        <a:bodyPr/>
        <a:lstStyle/>
        <a:p>
          <a:endParaRPr lang="id-ID"/>
        </a:p>
      </dgm:t>
    </dgm:pt>
    <dgm:pt modelId="{E8748E09-83C6-41D2-B241-79CB3EBB0430}" type="sibTrans" cxnId="{9638DC08-48B4-4441-80DD-0DCBF1A17188}">
      <dgm:prSet/>
      <dgm:spPr/>
      <dgm:t>
        <a:bodyPr/>
        <a:lstStyle/>
        <a:p>
          <a:endParaRPr lang="id-ID"/>
        </a:p>
      </dgm:t>
    </dgm:pt>
    <dgm:pt modelId="{7D8FE78B-DE88-4FD6-BB43-87161455443A}">
      <dgm:prSet phldrT="[Text]"/>
      <dgm:spPr>
        <a:solidFill>
          <a:schemeClr val="tx1">
            <a:lumMod val="65000"/>
            <a:lumOff val="35000"/>
          </a:schemeClr>
        </a:solidFill>
        <a:ln>
          <a:noFill/>
        </a:ln>
      </dgm:spPr>
      <dgm:t>
        <a:bodyPr/>
        <a:lstStyle/>
        <a:p>
          <a:endParaRPr lang="id-ID" dirty="0"/>
        </a:p>
      </dgm:t>
    </dgm:pt>
    <dgm:pt modelId="{835B61B4-0406-4499-B462-A9B3848E99D8}" type="parTrans" cxnId="{5C415A64-F41B-40CD-BA56-8E2221045DE6}">
      <dgm:prSet/>
      <dgm:spPr/>
      <dgm:t>
        <a:bodyPr/>
        <a:lstStyle/>
        <a:p>
          <a:endParaRPr lang="id-ID"/>
        </a:p>
      </dgm:t>
    </dgm:pt>
    <dgm:pt modelId="{C5524DA6-0D0E-4AE9-9994-DEA9254818FB}" type="sibTrans" cxnId="{5C415A64-F41B-40CD-BA56-8E2221045DE6}">
      <dgm:prSet/>
      <dgm:spPr/>
      <dgm:t>
        <a:bodyPr/>
        <a:lstStyle/>
        <a:p>
          <a:endParaRPr lang="id-ID"/>
        </a:p>
      </dgm:t>
    </dgm:pt>
    <dgm:pt modelId="{740758E9-FD43-4E3A-ADED-406C69737EA2}">
      <dgm:prSet/>
      <dgm:spPr>
        <a:solidFill>
          <a:schemeClr val="tx1">
            <a:lumMod val="65000"/>
            <a:lumOff val="35000"/>
          </a:schemeClr>
        </a:solidFill>
        <a:ln>
          <a:noFill/>
        </a:ln>
      </dgm:spPr>
      <dgm:t>
        <a:bodyPr/>
        <a:lstStyle/>
        <a:p>
          <a:endParaRPr lang="id-ID" dirty="0"/>
        </a:p>
      </dgm:t>
    </dgm:pt>
    <dgm:pt modelId="{48E6EE5F-5ADC-4553-A439-592E45D53A20}" type="parTrans" cxnId="{1E337825-6518-46EA-8840-D13F721414B0}">
      <dgm:prSet/>
      <dgm:spPr/>
      <dgm:t>
        <a:bodyPr/>
        <a:lstStyle/>
        <a:p>
          <a:endParaRPr lang="id-ID"/>
        </a:p>
      </dgm:t>
    </dgm:pt>
    <dgm:pt modelId="{19A8106C-F156-4E94-9264-74572253F4DA}" type="sibTrans" cxnId="{1E337825-6518-46EA-8840-D13F721414B0}">
      <dgm:prSet/>
      <dgm:spPr/>
      <dgm:t>
        <a:bodyPr/>
        <a:lstStyle/>
        <a:p>
          <a:endParaRPr lang="id-ID"/>
        </a:p>
      </dgm:t>
    </dgm:pt>
    <dgm:pt modelId="{DB698B4E-EA53-4066-AEDD-7B1B840713A2}" type="pres">
      <dgm:prSet presAssocID="{B2AB3B35-CE9B-406F-9564-438E7E3C7E5F}" presName="Name0" presStyleCnt="0">
        <dgm:presLayoutVars>
          <dgm:chMax val="1"/>
          <dgm:chPref val="1"/>
        </dgm:presLayoutVars>
      </dgm:prSet>
      <dgm:spPr/>
      <dgm:t>
        <a:bodyPr/>
        <a:lstStyle/>
        <a:p>
          <a:endParaRPr lang="id-ID"/>
        </a:p>
      </dgm:t>
    </dgm:pt>
    <dgm:pt modelId="{6EFA927F-F5F9-498D-92F4-390FAF74420A}" type="pres">
      <dgm:prSet presAssocID="{84CD4010-A3A3-442B-9E02-EB5BAE36BA42}" presName="Parent" presStyleLbl="node0" presStyleIdx="0" presStyleCnt="1">
        <dgm:presLayoutVars>
          <dgm:chMax val="5"/>
          <dgm:chPref val="5"/>
        </dgm:presLayoutVars>
      </dgm:prSet>
      <dgm:spPr/>
      <dgm:t>
        <a:bodyPr/>
        <a:lstStyle/>
        <a:p>
          <a:endParaRPr lang="id-ID"/>
        </a:p>
      </dgm:t>
    </dgm:pt>
    <dgm:pt modelId="{34328AC5-6830-472A-82B3-E066569292CA}" type="pres">
      <dgm:prSet presAssocID="{84CD4010-A3A3-442B-9E02-EB5BAE36BA42}" presName="Accent1" presStyleLbl="node1" presStyleIdx="0" presStyleCnt="15"/>
      <dgm:spPr>
        <a:solidFill>
          <a:schemeClr val="bg1">
            <a:lumMod val="65000"/>
          </a:schemeClr>
        </a:solidFill>
        <a:ln>
          <a:noFill/>
        </a:ln>
      </dgm:spPr>
      <dgm:t>
        <a:bodyPr/>
        <a:lstStyle/>
        <a:p>
          <a:endParaRPr lang="id-ID"/>
        </a:p>
      </dgm:t>
    </dgm:pt>
    <dgm:pt modelId="{78426E97-2B7E-49F3-B23C-4A057A52ED39}" type="pres">
      <dgm:prSet presAssocID="{84CD4010-A3A3-442B-9E02-EB5BAE36BA42}" presName="Accent2" presStyleLbl="node1" presStyleIdx="1" presStyleCnt="15"/>
      <dgm:spPr>
        <a:solidFill>
          <a:schemeClr val="bg1">
            <a:lumMod val="65000"/>
          </a:schemeClr>
        </a:solidFill>
        <a:ln>
          <a:noFill/>
        </a:ln>
      </dgm:spPr>
      <dgm:t>
        <a:bodyPr/>
        <a:lstStyle/>
        <a:p>
          <a:endParaRPr lang="id-ID"/>
        </a:p>
      </dgm:t>
    </dgm:pt>
    <dgm:pt modelId="{B0E3E26C-ED5B-4955-8B76-4CBA0AC8E0B1}" type="pres">
      <dgm:prSet presAssocID="{84CD4010-A3A3-442B-9E02-EB5BAE36BA42}" presName="Accent3" presStyleLbl="node1" presStyleIdx="2" presStyleCnt="15"/>
      <dgm:spPr>
        <a:solidFill>
          <a:schemeClr val="accent1"/>
        </a:solidFill>
        <a:ln>
          <a:noFill/>
        </a:ln>
      </dgm:spPr>
      <dgm:t>
        <a:bodyPr/>
        <a:lstStyle/>
        <a:p>
          <a:endParaRPr lang="id-ID"/>
        </a:p>
      </dgm:t>
    </dgm:pt>
    <dgm:pt modelId="{1E275E06-E4C3-4573-88BF-50F811289700}" type="pres">
      <dgm:prSet presAssocID="{84CD4010-A3A3-442B-9E02-EB5BAE36BA42}" presName="Accent4" presStyleLbl="node1" presStyleIdx="3" presStyleCnt="15"/>
      <dgm:spPr>
        <a:solidFill>
          <a:schemeClr val="tx1">
            <a:lumMod val="65000"/>
            <a:lumOff val="35000"/>
          </a:schemeClr>
        </a:solidFill>
        <a:ln>
          <a:noFill/>
        </a:ln>
      </dgm:spPr>
      <dgm:t>
        <a:bodyPr/>
        <a:lstStyle/>
        <a:p>
          <a:endParaRPr lang="id-ID"/>
        </a:p>
      </dgm:t>
    </dgm:pt>
    <dgm:pt modelId="{1579550C-C054-4167-A5A9-BA56B6DC68E9}" type="pres">
      <dgm:prSet presAssocID="{84CD4010-A3A3-442B-9E02-EB5BAE36BA42}" presName="Accent5" presStyleLbl="node1" presStyleIdx="4" presStyleCnt="15"/>
      <dgm:spPr>
        <a:solidFill>
          <a:schemeClr val="bg1">
            <a:lumMod val="65000"/>
          </a:schemeClr>
        </a:solidFill>
        <a:ln>
          <a:noFill/>
        </a:ln>
      </dgm:spPr>
      <dgm:t>
        <a:bodyPr/>
        <a:lstStyle/>
        <a:p>
          <a:endParaRPr lang="id-ID"/>
        </a:p>
      </dgm:t>
    </dgm:pt>
    <dgm:pt modelId="{C97336F7-A450-466E-B891-0669227914FB}" type="pres">
      <dgm:prSet presAssocID="{84CD4010-A3A3-442B-9E02-EB5BAE36BA42}" presName="Accent6" presStyleLbl="node1" presStyleIdx="5" presStyleCnt="15"/>
      <dgm:spPr>
        <a:solidFill>
          <a:schemeClr val="tx1">
            <a:lumMod val="65000"/>
            <a:lumOff val="35000"/>
          </a:schemeClr>
        </a:solidFill>
        <a:ln>
          <a:noFill/>
        </a:ln>
      </dgm:spPr>
      <dgm:t>
        <a:bodyPr/>
        <a:lstStyle/>
        <a:p>
          <a:endParaRPr lang="id-ID"/>
        </a:p>
      </dgm:t>
    </dgm:pt>
    <dgm:pt modelId="{30E76A34-1E8E-41B2-951A-1A058E9E6291}" type="pres">
      <dgm:prSet presAssocID="{82F06163-A919-4A8A-878A-FB7E33FA67DA}" presName="Child1" presStyleLbl="node1" presStyleIdx="6" presStyleCnt="15">
        <dgm:presLayoutVars>
          <dgm:chMax val="0"/>
          <dgm:chPref val="0"/>
        </dgm:presLayoutVars>
      </dgm:prSet>
      <dgm:spPr/>
      <dgm:t>
        <a:bodyPr/>
        <a:lstStyle/>
        <a:p>
          <a:endParaRPr lang="id-ID"/>
        </a:p>
      </dgm:t>
    </dgm:pt>
    <dgm:pt modelId="{22051696-B240-4D5C-B8C6-B5261391B185}" type="pres">
      <dgm:prSet presAssocID="{82F06163-A919-4A8A-878A-FB7E33FA67DA}" presName="Accent7" presStyleCnt="0"/>
      <dgm:spPr/>
    </dgm:pt>
    <dgm:pt modelId="{8AA13E97-B7E8-46D8-AE54-62D81BE0A093}" type="pres">
      <dgm:prSet presAssocID="{82F06163-A919-4A8A-878A-FB7E33FA67DA}" presName="AccentHold1" presStyleLbl="node1" presStyleIdx="7" presStyleCnt="15"/>
      <dgm:spPr>
        <a:solidFill>
          <a:schemeClr val="tx1">
            <a:lumMod val="65000"/>
            <a:lumOff val="35000"/>
          </a:schemeClr>
        </a:solidFill>
        <a:ln>
          <a:noFill/>
        </a:ln>
      </dgm:spPr>
      <dgm:t>
        <a:bodyPr/>
        <a:lstStyle/>
        <a:p>
          <a:endParaRPr lang="id-ID"/>
        </a:p>
      </dgm:t>
    </dgm:pt>
    <dgm:pt modelId="{D71F824E-21A1-4713-9C2C-8555072E0BA3}" type="pres">
      <dgm:prSet presAssocID="{82F06163-A919-4A8A-878A-FB7E33FA67DA}" presName="Accent8" presStyleCnt="0"/>
      <dgm:spPr/>
    </dgm:pt>
    <dgm:pt modelId="{C8132CBD-2B8B-43F8-8BE1-51D89B8093D2}" type="pres">
      <dgm:prSet presAssocID="{82F06163-A919-4A8A-878A-FB7E33FA67DA}" presName="AccentHold2" presStyleLbl="node1" presStyleIdx="8" presStyleCnt="15"/>
      <dgm:spPr>
        <a:solidFill>
          <a:schemeClr val="tx1">
            <a:lumMod val="65000"/>
            <a:lumOff val="35000"/>
          </a:schemeClr>
        </a:solidFill>
        <a:ln>
          <a:noFill/>
        </a:ln>
      </dgm:spPr>
      <dgm:t>
        <a:bodyPr/>
        <a:lstStyle/>
        <a:p>
          <a:endParaRPr lang="id-ID"/>
        </a:p>
      </dgm:t>
    </dgm:pt>
    <dgm:pt modelId="{64A91769-315B-4989-841F-FEC8590D5B69}" type="pres">
      <dgm:prSet presAssocID="{7D8FE78B-DE88-4FD6-BB43-87161455443A}" presName="Child2" presStyleLbl="node1" presStyleIdx="9" presStyleCnt="15" custLinFactNeighborX="-7448" custLinFactNeighborY="-10798">
        <dgm:presLayoutVars>
          <dgm:chMax val="0"/>
          <dgm:chPref val="0"/>
        </dgm:presLayoutVars>
      </dgm:prSet>
      <dgm:spPr/>
      <dgm:t>
        <a:bodyPr/>
        <a:lstStyle/>
        <a:p>
          <a:endParaRPr lang="id-ID"/>
        </a:p>
      </dgm:t>
    </dgm:pt>
    <dgm:pt modelId="{7B854851-E23E-453D-9D68-4D1462F50D38}" type="pres">
      <dgm:prSet presAssocID="{7D8FE78B-DE88-4FD6-BB43-87161455443A}" presName="Accent9" presStyleCnt="0"/>
      <dgm:spPr/>
    </dgm:pt>
    <dgm:pt modelId="{ABA77CB3-78D6-4B02-AB16-1B4B51C98634}" type="pres">
      <dgm:prSet presAssocID="{7D8FE78B-DE88-4FD6-BB43-87161455443A}" presName="AccentHold1" presStyleLbl="node1" presStyleIdx="10" presStyleCnt="15"/>
      <dgm:spPr>
        <a:solidFill>
          <a:schemeClr val="bg1">
            <a:lumMod val="65000"/>
          </a:schemeClr>
        </a:solidFill>
        <a:ln>
          <a:noFill/>
        </a:ln>
      </dgm:spPr>
      <dgm:t>
        <a:bodyPr/>
        <a:lstStyle/>
        <a:p>
          <a:endParaRPr lang="id-ID"/>
        </a:p>
      </dgm:t>
    </dgm:pt>
    <dgm:pt modelId="{B54D4D38-2B84-4876-82FD-75C14222ABD1}" type="pres">
      <dgm:prSet presAssocID="{7D8FE78B-DE88-4FD6-BB43-87161455443A}" presName="Accent10" presStyleCnt="0"/>
      <dgm:spPr/>
    </dgm:pt>
    <dgm:pt modelId="{2D6F58C1-AF08-43CB-AAC2-1688A8B5CDF1}" type="pres">
      <dgm:prSet presAssocID="{7D8FE78B-DE88-4FD6-BB43-87161455443A}" presName="AccentHold2" presStyleLbl="node1" presStyleIdx="11" presStyleCnt="15"/>
      <dgm:spPr>
        <a:solidFill>
          <a:schemeClr val="bg1">
            <a:lumMod val="75000"/>
          </a:schemeClr>
        </a:solidFill>
        <a:ln>
          <a:noFill/>
        </a:ln>
      </dgm:spPr>
      <dgm:t>
        <a:bodyPr/>
        <a:lstStyle/>
        <a:p>
          <a:endParaRPr lang="id-ID"/>
        </a:p>
      </dgm:t>
    </dgm:pt>
    <dgm:pt modelId="{AA4EC706-CB5C-46DF-AD2D-6C6E0CCC9CDD}" type="pres">
      <dgm:prSet presAssocID="{7D8FE78B-DE88-4FD6-BB43-87161455443A}" presName="Accent11" presStyleCnt="0"/>
      <dgm:spPr/>
    </dgm:pt>
    <dgm:pt modelId="{A5ADB05A-3EAE-4983-94B1-7529E6690D76}" type="pres">
      <dgm:prSet presAssocID="{7D8FE78B-DE88-4FD6-BB43-87161455443A}" presName="AccentHold3" presStyleLbl="node1" presStyleIdx="12" presStyleCnt="15"/>
      <dgm:spPr>
        <a:solidFill>
          <a:schemeClr val="bg1">
            <a:lumMod val="75000"/>
          </a:schemeClr>
        </a:solidFill>
        <a:ln>
          <a:noFill/>
        </a:ln>
      </dgm:spPr>
      <dgm:t>
        <a:bodyPr/>
        <a:lstStyle/>
        <a:p>
          <a:endParaRPr lang="id-ID"/>
        </a:p>
      </dgm:t>
    </dgm:pt>
    <dgm:pt modelId="{03C8FDAD-50A5-4BA8-888C-2FBF684E63EC}" type="pres">
      <dgm:prSet presAssocID="{740758E9-FD43-4E3A-ADED-406C69737EA2}" presName="Child3" presStyleLbl="node1" presStyleIdx="13" presStyleCnt="15" custScaleX="52775" custScaleY="52775" custLinFactX="-45973" custLinFactNeighborX="-100000" custLinFactNeighborY="-26783">
        <dgm:presLayoutVars>
          <dgm:chMax val="0"/>
          <dgm:chPref val="0"/>
        </dgm:presLayoutVars>
      </dgm:prSet>
      <dgm:spPr/>
      <dgm:t>
        <a:bodyPr/>
        <a:lstStyle/>
        <a:p>
          <a:endParaRPr lang="id-ID"/>
        </a:p>
      </dgm:t>
    </dgm:pt>
    <dgm:pt modelId="{B6AC9D4A-57B9-4596-9B9A-7C839B3BE6C9}" type="pres">
      <dgm:prSet presAssocID="{740758E9-FD43-4E3A-ADED-406C69737EA2}" presName="Accent12" presStyleCnt="0"/>
      <dgm:spPr/>
    </dgm:pt>
    <dgm:pt modelId="{D94756B6-994C-47E4-89EB-969D1C1224AB}" type="pres">
      <dgm:prSet presAssocID="{740758E9-FD43-4E3A-ADED-406C69737EA2}" presName="AccentHold1" presStyleLbl="node1" presStyleIdx="14" presStyleCnt="15" custLinFactX="-39883" custLinFactY="-30384" custLinFactNeighborX="-100000" custLinFactNeighborY="-100000"/>
      <dgm:spPr>
        <a:solidFill>
          <a:schemeClr val="accent1"/>
        </a:solidFill>
        <a:ln>
          <a:noFill/>
        </a:ln>
      </dgm:spPr>
      <dgm:t>
        <a:bodyPr/>
        <a:lstStyle/>
        <a:p>
          <a:endParaRPr lang="id-ID"/>
        </a:p>
      </dgm:t>
    </dgm:pt>
  </dgm:ptLst>
  <dgm:cxnLst>
    <dgm:cxn modelId="{EB2BE946-5366-4EC8-933F-F840C942817A}" type="presOf" srcId="{84CD4010-A3A3-442B-9E02-EB5BAE36BA42}" destId="{6EFA927F-F5F9-498D-92F4-390FAF74420A}" srcOrd="0" destOrd="0" presId="urn:microsoft.com/office/officeart/2009/3/layout/CircleRelationship"/>
    <dgm:cxn modelId="{5C415A64-F41B-40CD-BA56-8E2221045DE6}" srcId="{84CD4010-A3A3-442B-9E02-EB5BAE36BA42}" destId="{7D8FE78B-DE88-4FD6-BB43-87161455443A}" srcOrd="1" destOrd="0" parTransId="{835B61B4-0406-4499-B462-A9B3848E99D8}" sibTransId="{C5524DA6-0D0E-4AE9-9994-DEA9254818FB}"/>
    <dgm:cxn modelId="{9638DC08-48B4-4441-80DD-0DCBF1A17188}" srcId="{84CD4010-A3A3-442B-9E02-EB5BAE36BA42}" destId="{82F06163-A919-4A8A-878A-FB7E33FA67DA}" srcOrd="0" destOrd="0" parTransId="{518A7D5D-51A0-42B7-AEAC-62E7B872B85F}" sibTransId="{E8748E09-83C6-41D2-B241-79CB3EBB0430}"/>
    <dgm:cxn modelId="{A8CBC6D2-9CE4-4128-BFDF-644CE10A71A1}" type="presOf" srcId="{740758E9-FD43-4E3A-ADED-406C69737EA2}" destId="{03C8FDAD-50A5-4BA8-888C-2FBF684E63EC}" srcOrd="0" destOrd="0" presId="urn:microsoft.com/office/officeart/2009/3/layout/CircleRelationship"/>
    <dgm:cxn modelId="{1E337825-6518-46EA-8840-D13F721414B0}" srcId="{84CD4010-A3A3-442B-9E02-EB5BAE36BA42}" destId="{740758E9-FD43-4E3A-ADED-406C69737EA2}" srcOrd="2" destOrd="0" parTransId="{48E6EE5F-5ADC-4553-A439-592E45D53A20}" sibTransId="{19A8106C-F156-4E94-9264-74572253F4DA}"/>
    <dgm:cxn modelId="{1254F743-CB7F-42FC-B120-06008D551ED8}" type="presOf" srcId="{82F06163-A919-4A8A-878A-FB7E33FA67DA}" destId="{30E76A34-1E8E-41B2-951A-1A058E9E6291}" srcOrd="0" destOrd="0" presId="urn:microsoft.com/office/officeart/2009/3/layout/CircleRelationship"/>
    <dgm:cxn modelId="{8A0EC0D2-8D1F-43F1-9B20-7D2304C32D44}" type="presOf" srcId="{B2AB3B35-CE9B-406F-9564-438E7E3C7E5F}" destId="{DB698B4E-EA53-4066-AEDD-7B1B840713A2}" srcOrd="0" destOrd="0" presId="urn:microsoft.com/office/officeart/2009/3/layout/CircleRelationship"/>
    <dgm:cxn modelId="{88C24559-EDAE-48A0-82A0-173F75034609}" srcId="{B2AB3B35-CE9B-406F-9564-438E7E3C7E5F}" destId="{84CD4010-A3A3-442B-9E02-EB5BAE36BA42}" srcOrd="0" destOrd="0" parTransId="{9C5306A6-6770-4D37-BE0F-22FCC411B7BF}" sibTransId="{57A1FAF0-F5E8-4ABA-84BD-2241D7B4FCE4}"/>
    <dgm:cxn modelId="{BDF1265C-197A-45BD-A86D-FD9C29C390FE}" type="presOf" srcId="{7D8FE78B-DE88-4FD6-BB43-87161455443A}" destId="{64A91769-315B-4989-841F-FEC8590D5B69}" srcOrd="0" destOrd="0" presId="urn:microsoft.com/office/officeart/2009/3/layout/CircleRelationship"/>
    <dgm:cxn modelId="{FCAE3BF9-ED28-4E14-8190-2C78C446E737}" type="presParOf" srcId="{DB698B4E-EA53-4066-AEDD-7B1B840713A2}" destId="{6EFA927F-F5F9-498D-92F4-390FAF74420A}" srcOrd="0" destOrd="0" presId="urn:microsoft.com/office/officeart/2009/3/layout/CircleRelationship"/>
    <dgm:cxn modelId="{DC82BEA6-B090-47FD-9353-6E3E45FDF4AC}" type="presParOf" srcId="{DB698B4E-EA53-4066-AEDD-7B1B840713A2}" destId="{34328AC5-6830-472A-82B3-E066569292CA}" srcOrd="1" destOrd="0" presId="urn:microsoft.com/office/officeart/2009/3/layout/CircleRelationship"/>
    <dgm:cxn modelId="{AB4417CE-7D46-4A12-AC4B-152BE6AB2489}" type="presParOf" srcId="{DB698B4E-EA53-4066-AEDD-7B1B840713A2}" destId="{78426E97-2B7E-49F3-B23C-4A057A52ED39}" srcOrd="2" destOrd="0" presId="urn:microsoft.com/office/officeart/2009/3/layout/CircleRelationship"/>
    <dgm:cxn modelId="{2D7645AC-EF55-4DCC-AA45-ADF1D982004F}" type="presParOf" srcId="{DB698B4E-EA53-4066-AEDD-7B1B840713A2}" destId="{B0E3E26C-ED5B-4955-8B76-4CBA0AC8E0B1}" srcOrd="3" destOrd="0" presId="urn:microsoft.com/office/officeart/2009/3/layout/CircleRelationship"/>
    <dgm:cxn modelId="{B79C6413-D3DA-4DF8-B1A8-3DE6B83C0ABB}" type="presParOf" srcId="{DB698B4E-EA53-4066-AEDD-7B1B840713A2}" destId="{1E275E06-E4C3-4573-88BF-50F811289700}" srcOrd="4" destOrd="0" presId="urn:microsoft.com/office/officeart/2009/3/layout/CircleRelationship"/>
    <dgm:cxn modelId="{C6481963-0203-4F39-83A3-54C4443AADB3}" type="presParOf" srcId="{DB698B4E-EA53-4066-AEDD-7B1B840713A2}" destId="{1579550C-C054-4167-A5A9-BA56B6DC68E9}" srcOrd="5" destOrd="0" presId="urn:microsoft.com/office/officeart/2009/3/layout/CircleRelationship"/>
    <dgm:cxn modelId="{E7A468B2-9C81-4CE8-B9B8-9B5730BF5623}" type="presParOf" srcId="{DB698B4E-EA53-4066-AEDD-7B1B840713A2}" destId="{C97336F7-A450-466E-B891-0669227914FB}" srcOrd="6" destOrd="0" presId="urn:microsoft.com/office/officeart/2009/3/layout/CircleRelationship"/>
    <dgm:cxn modelId="{8264EA1E-C525-4FB4-8E81-37FDF2AEF772}" type="presParOf" srcId="{DB698B4E-EA53-4066-AEDD-7B1B840713A2}" destId="{30E76A34-1E8E-41B2-951A-1A058E9E6291}" srcOrd="7" destOrd="0" presId="urn:microsoft.com/office/officeart/2009/3/layout/CircleRelationship"/>
    <dgm:cxn modelId="{151C6EA9-08D9-4FFA-A515-00EEB5B82B3E}" type="presParOf" srcId="{DB698B4E-EA53-4066-AEDD-7B1B840713A2}" destId="{22051696-B240-4D5C-B8C6-B5261391B185}" srcOrd="8" destOrd="0" presId="urn:microsoft.com/office/officeart/2009/3/layout/CircleRelationship"/>
    <dgm:cxn modelId="{EDAA1416-B4E0-494C-B1CE-A3129F8926EA}" type="presParOf" srcId="{22051696-B240-4D5C-B8C6-B5261391B185}" destId="{8AA13E97-B7E8-46D8-AE54-62D81BE0A093}" srcOrd="0" destOrd="0" presId="urn:microsoft.com/office/officeart/2009/3/layout/CircleRelationship"/>
    <dgm:cxn modelId="{F9549EC2-B3AE-4FD2-9884-F965CEFACF86}" type="presParOf" srcId="{DB698B4E-EA53-4066-AEDD-7B1B840713A2}" destId="{D71F824E-21A1-4713-9C2C-8555072E0BA3}" srcOrd="9" destOrd="0" presId="urn:microsoft.com/office/officeart/2009/3/layout/CircleRelationship"/>
    <dgm:cxn modelId="{2FAA02D6-6288-4E68-AF5B-A0381271832D}" type="presParOf" srcId="{D71F824E-21A1-4713-9C2C-8555072E0BA3}" destId="{C8132CBD-2B8B-43F8-8BE1-51D89B8093D2}" srcOrd="0" destOrd="0" presId="urn:microsoft.com/office/officeart/2009/3/layout/CircleRelationship"/>
    <dgm:cxn modelId="{53A1E452-D259-42B2-ADF2-562819245142}" type="presParOf" srcId="{DB698B4E-EA53-4066-AEDD-7B1B840713A2}" destId="{64A91769-315B-4989-841F-FEC8590D5B69}" srcOrd="10" destOrd="0" presId="urn:microsoft.com/office/officeart/2009/3/layout/CircleRelationship"/>
    <dgm:cxn modelId="{498EE732-B4E8-46A1-BF6A-641921C12276}" type="presParOf" srcId="{DB698B4E-EA53-4066-AEDD-7B1B840713A2}" destId="{7B854851-E23E-453D-9D68-4D1462F50D38}" srcOrd="11" destOrd="0" presId="urn:microsoft.com/office/officeart/2009/3/layout/CircleRelationship"/>
    <dgm:cxn modelId="{61FED14F-8AD8-43BC-B686-2B6068E34C95}" type="presParOf" srcId="{7B854851-E23E-453D-9D68-4D1462F50D38}" destId="{ABA77CB3-78D6-4B02-AB16-1B4B51C98634}" srcOrd="0" destOrd="0" presId="urn:microsoft.com/office/officeart/2009/3/layout/CircleRelationship"/>
    <dgm:cxn modelId="{A28A25F6-52CB-4A77-84EA-48B50AC07387}" type="presParOf" srcId="{DB698B4E-EA53-4066-AEDD-7B1B840713A2}" destId="{B54D4D38-2B84-4876-82FD-75C14222ABD1}" srcOrd="12" destOrd="0" presId="urn:microsoft.com/office/officeart/2009/3/layout/CircleRelationship"/>
    <dgm:cxn modelId="{59CB8E88-2328-46BF-A0D1-28A6658B91B8}" type="presParOf" srcId="{B54D4D38-2B84-4876-82FD-75C14222ABD1}" destId="{2D6F58C1-AF08-43CB-AAC2-1688A8B5CDF1}" srcOrd="0" destOrd="0" presId="urn:microsoft.com/office/officeart/2009/3/layout/CircleRelationship"/>
    <dgm:cxn modelId="{791B218D-24DE-48A4-9326-ED9FB9D92866}" type="presParOf" srcId="{DB698B4E-EA53-4066-AEDD-7B1B840713A2}" destId="{AA4EC706-CB5C-46DF-AD2D-6C6E0CCC9CDD}" srcOrd="13" destOrd="0" presId="urn:microsoft.com/office/officeart/2009/3/layout/CircleRelationship"/>
    <dgm:cxn modelId="{8E54680A-80D9-4828-A875-976BF8F5FAD5}" type="presParOf" srcId="{AA4EC706-CB5C-46DF-AD2D-6C6E0CCC9CDD}" destId="{A5ADB05A-3EAE-4983-94B1-7529E6690D76}" srcOrd="0" destOrd="0" presId="urn:microsoft.com/office/officeart/2009/3/layout/CircleRelationship"/>
    <dgm:cxn modelId="{C66351D4-C0AC-45D2-814D-A0468B7B5BD4}" type="presParOf" srcId="{DB698B4E-EA53-4066-AEDD-7B1B840713A2}" destId="{03C8FDAD-50A5-4BA8-888C-2FBF684E63EC}" srcOrd="14" destOrd="0" presId="urn:microsoft.com/office/officeart/2009/3/layout/CircleRelationship"/>
    <dgm:cxn modelId="{EB7A16FE-94AC-4D59-994E-E6D6B78041E4}" type="presParOf" srcId="{DB698B4E-EA53-4066-AEDD-7B1B840713A2}" destId="{B6AC9D4A-57B9-4596-9B9A-7C839B3BE6C9}" srcOrd="15" destOrd="0" presId="urn:microsoft.com/office/officeart/2009/3/layout/CircleRelationship"/>
    <dgm:cxn modelId="{2212C7F0-8EBC-44F7-BDFC-721AB71EE2DB}" type="presParOf" srcId="{B6AC9D4A-57B9-4596-9B9A-7C839B3BE6C9}" destId="{D94756B6-994C-47E4-89EB-969D1C1224AB}" srcOrd="0" destOrd="0" presId="urn:microsoft.com/office/officeart/2009/3/layout/CircleRelationship"/>
  </dgm:cxnLst>
  <dgm:bg/>
  <dgm:whole>
    <a:ln>
      <a:noFill/>
    </a:ln>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520" cy="36703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sz="quarter" idx="1"/>
          </p:nvPr>
        </p:nvSpPr>
        <p:spPr>
          <a:xfrm>
            <a:off x="5438458" y="0"/>
            <a:ext cx="4160520" cy="367030"/>
          </a:xfrm>
          <a:prstGeom prst="rect">
            <a:avLst/>
          </a:prstGeom>
        </p:spPr>
        <p:txBody>
          <a:bodyPr vert="horz" lIns="96661" tIns="48331" rIns="96661" bIns="48331" rtlCol="0"/>
          <a:lstStyle>
            <a:lvl1pPr algn="r">
              <a:defRPr sz="1300"/>
            </a:lvl1pPr>
          </a:lstStyle>
          <a:p>
            <a:fld id="{FB4348E7-2239-440E-8B46-49CF9CC663BE}" type="datetimeFigureOut">
              <a:rPr lang="en-US" smtClean="0"/>
              <a:t>10/30/2015</a:t>
            </a:fld>
            <a:endParaRPr lang="en-US" dirty="0"/>
          </a:p>
        </p:txBody>
      </p:sp>
      <p:sp>
        <p:nvSpPr>
          <p:cNvPr id="4" name="Footer Placeholder 3"/>
          <p:cNvSpPr>
            <a:spLocks noGrp="1"/>
          </p:cNvSpPr>
          <p:nvPr>
            <p:ph type="ftr" sz="quarter" idx="2"/>
          </p:nvPr>
        </p:nvSpPr>
        <p:spPr>
          <a:xfrm>
            <a:off x="0" y="6948171"/>
            <a:ext cx="4160520" cy="367029"/>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p:cNvSpPr>
            <a:spLocks noGrp="1"/>
          </p:cNvSpPr>
          <p:nvPr>
            <p:ph type="sldNum" sz="quarter" idx="3"/>
          </p:nvPr>
        </p:nvSpPr>
        <p:spPr>
          <a:xfrm>
            <a:off x="5438458" y="6948171"/>
            <a:ext cx="4160520" cy="367029"/>
          </a:xfrm>
          <a:prstGeom prst="rect">
            <a:avLst/>
          </a:prstGeom>
        </p:spPr>
        <p:txBody>
          <a:bodyPr vert="horz" lIns="96661" tIns="48331" rIns="96661" bIns="48331" rtlCol="0" anchor="b"/>
          <a:lstStyle>
            <a:lvl1pPr algn="r">
              <a:defRPr sz="1300"/>
            </a:lvl1pPr>
          </a:lstStyle>
          <a:p>
            <a:fld id="{B47102CC-8A23-4527-9897-1F4385C1385D}" type="slidenum">
              <a:rPr lang="en-US" smtClean="0"/>
              <a:t>‹#›</a:t>
            </a:fld>
            <a:endParaRPr lang="en-US" dirty="0"/>
          </a:p>
        </p:txBody>
      </p:sp>
    </p:spTree>
    <p:extLst>
      <p:ext uri="{BB962C8B-B14F-4D97-AF65-F5344CB8AC3E}">
        <p14:creationId xmlns:p14="http://schemas.microsoft.com/office/powerpoint/2010/main" val="9651121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520" cy="36703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5438458" y="0"/>
            <a:ext cx="4160520" cy="367030"/>
          </a:xfrm>
          <a:prstGeom prst="rect">
            <a:avLst/>
          </a:prstGeom>
        </p:spPr>
        <p:txBody>
          <a:bodyPr vert="horz" lIns="96661" tIns="48331" rIns="96661" bIns="48331" rtlCol="0"/>
          <a:lstStyle>
            <a:lvl1pPr algn="r">
              <a:defRPr sz="1300"/>
            </a:lvl1pPr>
          </a:lstStyle>
          <a:p>
            <a:fld id="{DB472EFF-2734-491E-94BF-730026EFC3E0}" type="datetimeFigureOut">
              <a:rPr lang="en-US" smtClean="0"/>
              <a:t>10/30/2015</a:t>
            </a:fld>
            <a:endParaRPr lang="en-US" dirty="0"/>
          </a:p>
        </p:txBody>
      </p:sp>
      <p:sp>
        <p:nvSpPr>
          <p:cNvPr id="4" name="Slide Image Placeholder 3"/>
          <p:cNvSpPr>
            <a:spLocks noGrp="1" noRot="1" noChangeAspect="1"/>
          </p:cNvSpPr>
          <p:nvPr>
            <p:ph type="sldImg" idx="2"/>
          </p:nvPr>
        </p:nvSpPr>
        <p:spPr>
          <a:xfrm>
            <a:off x="2606675" y="914400"/>
            <a:ext cx="4387850" cy="2468563"/>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960120" y="3520440"/>
            <a:ext cx="7680960" cy="288036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948171"/>
            <a:ext cx="4160520" cy="367029"/>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5438458" y="6948171"/>
            <a:ext cx="4160520" cy="367029"/>
          </a:xfrm>
          <a:prstGeom prst="rect">
            <a:avLst/>
          </a:prstGeom>
        </p:spPr>
        <p:txBody>
          <a:bodyPr vert="horz" lIns="96661" tIns="48331" rIns="96661" bIns="48331" rtlCol="0" anchor="b"/>
          <a:lstStyle>
            <a:lvl1pPr algn="r">
              <a:defRPr sz="1300"/>
            </a:lvl1pPr>
          </a:lstStyle>
          <a:p>
            <a:fld id="{9DB65769-C370-47B0-B979-0CCE8D6C2133}" type="slidenum">
              <a:rPr lang="en-US" smtClean="0"/>
              <a:t>‹#›</a:t>
            </a:fld>
            <a:endParaRPr lang="en-US" dirty="0"/>
          </a:p>
        </p:txBody>
      </p:sp>
    </p:spTree>
    <p:extLst>
      <p:ext uri="{BB962C8B-B14F-4D97-AF65-F5344CB8AC3E}">
        <p14:creationId xmlns:p14="http://schemas.microsoft.com/office/powerpoint/2010/main" val="26692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2</a:t>
            </a:fld>
            <a:endParaRPr lang="en-US" dirty="0"/>
          </a:p>
        </p:txBody>
      </p:sp>
    </p:spTree>
    <p:extLst>
      <p:ext uri="{BB962C8B-B14F-4D97-AF65-F5344CB8AC3E}">
        <p14:creationId xmlns:p14="http://schemas.microsoft.com/office/powerpoint/2010/main" val="2854668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Video</a:t>
            </a:r>
            <a:r>
              <a:rPr lang="en-US" baseline="0" dirty="0" smtClean="0"/>
              <a:t> is like dating. </a:t>
            </a:r>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11</a:t>
            </a:fld>
            <a:endParaRPr lang="en-US" dirty="0"/>
          </a:p>
        </p:txBody>
      </p:sp>
    </p:spTree>
    <p:extLst>
      <p:ext uri="{BB962C8B-B14F-4D97-AF65-F5344CB8AC3E}">
        <p14:creationId xmlns:p14="http://schemas.microsoft.com/office/powerpoint/2010/main" val="40813456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9DB65769-C370-47B0-B979-0CCE8D6C2133}" type="slidenum">
              <a:rPr lang="en-US" smtClean="0"/>
              <a:t>12</a:t>
            </a:fld>
            <a:endParaRPr lang="en-US" dirty="0"/>
          </a:p>
        </p:txBody>
      </p:sp>
    </p:spTree>
    <p:extLst>
      <p:ext uri="{BB962C8B-B14F-4D97-AF65-F5344CB8AC3E}">
        <p14:creationId xmlns:p14="http://schemas.microsoft.com/office/powerpoint/2010/main" val="10054306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As the numbers suggest</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your company obviously need a professionally</a:t>
            </a:r>
            <a:r>
              <a:rPr lang="en-US" sz="1200" b="0" i="0" kern="1200" baseline="0" dirty="0" smtClean="0">
                <a:solidFill>
                  <a:schemeClr val="tx1"/>
                </a:solidFill>
                <a:effectLst/>
                <a:latin typeface="+mn-lt"/>
                <a:ea typeface="+mn-ea"/>
                <a:cs typeface="+mn-cs"/>
              </a:rPr>
              <a:t> produced video – if you haven’t had one yet. </a:t>
            </a:r>
            <a:r>
              <a:rPr lang="en-US" sz="1200" b="0" i="0" kern="1200" dirty="0" smtClean="0">
                <a:solidFill>
                  <a:schemeClr val="tx1"/>
                </a:solidFill>
                <a:effectLst/>
                <a:latin typeface="+mn-lt"/>
                <a:ea typeface="+mn-ea"/>
                <a:cs typeface="+mn-cs"/>
              </a:rPr>
              <a:t>And if you already have one, then you know how valuable they are if marketed properly. This is where we can help you. </a:t>
            </a:r>
            <a:endParaRPr lang="en-US" dirty="0" smtClean="0"/>
          </a:p>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13</a:t>
            </a:fld>
            <a:endParaRPr lang="en-US" dirty="0"/>
          </a:p>
        </p:txBody>
      </p:sp>
    </p:spTree>
    <p:extLst>
      <p:ext uri="{BB962C8B-B14F-4D97-AF65-F5344CB8AC3E}">
        <p14:creationId xmlns:p14="http://schemas.microsoft.com/office/powerpoint/2010/main" val="24740496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9DB65769-C370-47B0-B979-0CCE8D6C2133}" type="slidenum">
              <a:rPr lang="en-US" smtClean="0"/>
              <a:t>14</a:t>
            </a:fld>
            <a:endParaRPr lang="en-US" dirty="0"/>
          </a:p>
        </p:txBody>
      </p:sp>
    </p:spTree>
    <p:extLst>
      <p:ext uri="{BB962C8B-B14F-4D97-AF65-F5344CB8AC3E}">
        <p14:creationId xmlns:p14="http://schemas.microsoft.com/office/powerpoint/2010/main" val="26720960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15</a:t>
            </a:fld>
            <a:endParaRPr lang="en-US" dirty="0"/>
          </a:p>
        </p:txBody>
      </p:sp>
    </p:spTree>
    <p:extLst>
      <p:ext uri="{BB962C8B-B14F-4D97-AF65-F5344CB8AC3E}">
        <p14:creationId xmlns:p14="http://schemas.microsoft.com/office/powerpoint/2010/main" val="31119245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fld id="{9DB65769-C370-47B0-B979-0CCE8D6C2133}" type="slidenum">
              <a:rPr lang="en-US" smtClean="0"/>
              <a:t>16</a:t>
            </a:fld>
            <a:endParaRPr lang="en-US" dirty="0"/>
          </a:p>
        </p:txBody>
      </p:sp>
    </p:spTree>
    <p:extLst>
      <p:ext uri="{BB962C8B-B14F-4D97-AF65-F5344CB8AC3E}">
        <p14:creationId xmlns:p14="http://schemas.microsoft.com/office/powerpoint/2010/main" val="2027602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17</a:t>
            </a:fld>
            <a:endParaRPr lang="en-US" dirty="0"/>
          </a:p>
        </p:txBody>
      </p:sp>
    </p:spTree>
    <p:extLst>
      <p:ext uri="{BB962C8B-B14F-4D97-AF65-F5344CB8AC3E}">
        <p14:creationId xmlns:p14="http://schemas.microsoft.com/office/powerpoint/2010/main" val="558176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9DB65769-C370-47B0-B979-0CCE8D6C2133}" type="slidenum">
              <a:rPr lang="en-US" smtClean="0"/>
              <a:t>18</a:t>
            </a:fld>
            <a:endParaRPr lang="en-US" dirty="0"/>
          </a:p>
        </p:txBody>
      </p:sp>
    </p:spTree>
    <p:extLst>
      <p:ext uri="{BB962C8B-B14F-4D97-AF65-F5344CB8AC3E}">
        <p14:creationId xmlns:p14="http://schemas.microsoft.com/office/powerpoint/2010/main" val="32275776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19</a:t>
            </a:fld>
            <a:endParaRPr lang="en-US" dirty="0"/>
          </a:p>
        </p:txBody>
      </p:sp>
    </p:spTree>
    <p:extLst>
      <p:ext uri="{BB962C8B-B14F-4D97-AF65-F5344CB8AC3E}">
        <p14:creationId xmlns:p14="http://schemas.microsoft.com/office/powerpoint/2010/main" val="9152293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20</a:t>
            </a:fld>
            <a:endParaRPr lang="en-US" dirty="0"/>
          </a:p>
        </p:txBody>
      </p:sp>
    </p:spTree>
    <p:extLst>
      <p:ext uri="{BB962C8B-B14F-4D97-AF65-F5344CB8AC3E}">
        <p14:creationId xmlns:p14="http://schemas.microsoft.com/office/powerpoint/2010/main" val="1636158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3</a:t>
            </a:fld>
            <a:endParaRPr lang="en-US" dirty="0"/>
          </a:p>
        </p:txBody>
      </p:sp>
    </p:spTree>
    <p:extLst>
      <p:ext uri="{BB962C8B-B14F-4D97-AF65-F5344CB8AC3E}">
        <p14:creationId xmlns:p14="http://schemas.microsoft.com/office/powerpoint/2010/main" val="33445898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21</a:t>
            </a:fld>
            <a:endParaRPr lang="en-US" dirty="0"/>
          </a:p>
        </p:txBody>
      </p:sp>
    </p:spTree>
    <p:extLst>
      <p:ext uri="{BB962C8B-B14F-4D97-AF65-F5344CB8AC3E}">
        <p14:creationId xmlns:p14="http://schemas.microsoft.com/office/powerpoint/2010/main" val="13554898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22</a:t>
            </a:fld>
            <a:endParaRPr lang="en-US" dirty="0"/>
          </a:p>
        </p:txBody>
      </p:sp>
    </p:spTree>
    <p:extLst>
      <p:ext uri="{BB962C8B-B14F-4D97-AF65-F5344CB8AC3E}">
        <p14:creationId xmlns:p14="http://schemas.microsoft.com/office/powerpoint/2010/main" val="19590209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here’s our 8</a:t>
            </a:r>
            <a:r>
              <a:rPr lang="en-US" baseline="0" dirty="0" smtClean="0"/>
              <a:t> step strategy blueprint. In the next section I walk you through identifying the best video marketing strategy for your business. </a:t>
            </a:r>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23</a:t>
            </a:fld>
            <a:endParaRPr lang="en-US" dirty="0"/>
          </a:p>
        </p:txBody>
      </p:sp>
    </p:spTree>
    <p:extLst>
      <p:ext uri="{BB962C8B-B14F-4D97-AF65-F5344CB8AC3E}">
        <p14:creationId xmlns:p14="http://schemas.microsoft.com/office/powerpoint/2010/main" val="17361269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sz="quarter" idx="10"/>
          </p:nvPr>
        </p:nvSpPr>
        <p:spPr/>
        <p:txBody>
          <a:bodyPr/>
          <a:lstStyle/>
          <a:p>
            <a:fld id="{9DB65769-C370-47B0-B979-0CCE8D6C2133}" type="slidenum">
              <a:rPr lang="en-US" smtClean="0"/>
              <a:t>24</a:t>
            </a:fld>
            <a:endParaRPr lang="en-US" dirty="0"/>
          </a:p>
        </p:txBody>
      </p:sp>
    </p:spTree>
    <p:extLst>
      <p:ext uri="{BB962C8B-B14F-4D97-AF65-F5344CB8AC3E}">
        <p14:creationId xmlns:p14="http://schemas.microsoft.com/office/powerpoint/2010/main" val="31637518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1200" b="0" dirty="0" smtClean="0">
              <a:latin typeface="Raleway" panose="020B0003030101060003" pitchFamily="34" charset="0"/>
            </a:endParaRPr>
          </a:p>
        </p:txBody>
      </p:sp>
      <p:sp>
        <p:nvSpPr>
          <p:cNvPr id="4" name="Slide Number Placeholder 3"/>
          <p:cNvSpPr>
            <a:spLocks noGrp="1"/>
          </p:cNvSpPr>
          <p:nvPr>
            <p:ph type="sldNum" sz="quarter" idx="10"/>
          </p:nvPr>
        </p:nvSpPr>
        <p:spPr/>
        <p:txBody>
          <a:bodyPr/>
          <a:lstStyle/>
          <a:p>
            <a:fld id="{9DB65769-C370-47B0-B979-0CCE8D6C2133}" type="slidenum">
              <a:rPr lang="en-US" smtClean="0"/>
              <a:t>25</a:t>
            </a:fld>
            <a:endParaRPr lang="en-US" dirty="0"/>
          </a:p>
        </p:txBody>
      </p:sp>
    </p:spTree>
    <p:extLst>
      <p:ext uri="{BB962C8B-B14F-4D97-AF65-F5344CB8AC3E}">
        <p14:creationId xmlns:p14="http://schemas.microsoft.com/office/powerpoint/2010/main" val="2297131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9DB65769-C370-47B0-B979-0CCE8D6C2133}" type="slidenum">
              <a:rPr lang="en-US" smtClean="0"/>
              <a:t>26</a:t>
            </a:fld>
            <a:endParaRPr lang="en-US" dirty="0"/>
          </a:p>
        </p:txBody>
      </p:sp>
    </p:spTree>
    <p:extLst>
      <p:ext uri="{BB962C8B-B14F-4D97-AF65-F5344CB8AC3E}">
        <p14:creationId xmlns:p14="http://schemas.microsoft.com/office/powerpoint/2010/main" val="15005979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27</a:t>
            </a:fld>
            <a:endParaRPr lang="en-US" dirty="0"/>
          </a:p>
        </p:txBody>
      </p:sp>
    </p:spTree>
    <p:extLst>
      <p:ext uri="{BB962C8B-B14F-4D97-AF65-F5344CB8AC3E}">
        <p14:creationId xmlns:p14="http://schemas.microsoft.com/office/powerpoint/2010/main" val="23246225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28</a:t>
            </a:fld>
            <a:endParaRPr lang="en-US" dirty="0"/>
          </a:p>
        </p:txBody>
      </p:sp>
    </p:spTree>
    <p:extLst>
      <p:ext uri="{BB962C8B-B14F-4D97-AF65-F5344CB8AC3E}">
        <p14:creationId xmlns:p14="http://schemas.microsoft.com/office/powerpoint/2010/main" val="8838703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29</a:t>
            </a:fld>
            <a:endParaRPr lang="en-US" dirty="0"/>
          </a:p>
        </p:txBody>
      </p:sp>
    </p:spTree>
    <p:extLst>
      <p:ext uri="{BB962C8B-B14F-4D97-AF65-F5344CB8AC3E}">
        <p14:creationId xmlns:p14="http://schemas.microsoft.com/office/powerpoint/2010/main" val="34893034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30</a:t>
            </a:fld>
            <a:endParaRPr lang="en-US" dirty="0"/>
          </a:p>
        </p:txBody>
      </p:sp>
    </p:spTree>
    <p:extLst>
      <p:ext uri="{BB962C8B-B14F-4D97-AF65-F5344CB8AC3E}">
        <p14:creationId xmlns:p14="http://schemas.microsoft.com/office/powerpoint/2010/main" val="2594134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4</a:t>
            </a:fld>
            <a:endParaRPr lang="en-US" dirty="0"/>
          </a:p>
        </p:txBody>
      </p:sp>
    </p:spTree>
    <p:extLst>
      <p:ext uri="{BB962C8B-B14F-4D97-AF65-F5344CB8AC3E}">
        <p14:creationId xmlns:p14="http://schemas.microsoft.com/office/powerpoint/2010/main" val="7224879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31</a:t>
            </a:fld>
            <a:endParaRPr lang="en-US" dirty="0"/>
          </a:p>
        </p:txBody>
      </p:sp>
    </p:spTree>
    <p:extLst>
      <p:ext uri="{BB962C8B-B14F-4D97-AF65-F5344CB8AC3E}">
        <p14:creationId xmlns:p14="http://schemas.microsoft.com/office/powerpoint/2010/main" val="36634120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32</a:t>
            </a:fld>
            <a:endParaRPr lang="en-US" dirty="0"/>
          </a:p>
        </p:txBody>
      </p:sp>
    </p:spTree>
    <p:extLst>
      <p:ext uri="{BB962C8B-B14F-4D97-AF65-F5344CB8AC3E}">
        <p14:creationId xmlns:p14="http://schemas.microsoft.com/office/powerpoint/2010/main" val="26007607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33</a:t>
            </a:fld>
            <a:endParaRPr lang="en-US" dirty="0"/>
          </a:p>
        </p:txBody>
      </p:sp>
    </p:spTree>
    <p:extLst>
      <p:ext uri="{BB962C8B-B14F-4D97-AF65-F5344CB8AC3E}">
        <p14:creationId xmlns:p14="http://schemas.microsoft.com/office/powerpoint/2010/main" val="17246651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34</a:t>
            </a:fld>
            <a:endParaRPr lang="en-US" dirty="0"/>
          </a:p>
        </p:txBody>
      </p:sp>
    </p:spTree>
    <p:extLst>
      <p:ext uri="{BB962C8B-B14F-4D97-AF65-F5344CB8AC3E}">
        <p14:creationId xmlns:p14="http://schemas.microsoft.com/office/powerpoint/2010/main" val="18794276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35</a:t>
            </a:fld>
            <a:endParaRPr lang="en-US" dirty="0"/>
          </a:p>
        </p:txBody>
      </p:sp>
    </p:spTree>
    <p:extLst>
      <p:ext uri="{BB962C8B-B14F-4D97-AF65-F5344CB8AC3E}">
        <p14:creationId xmlns:p14="http://schemas.microsoft.com/office/powerpoint/2010/main" val="37169563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B65769-C370-47B0-B979-0CCE8D6C2133}" type="slidenum">
              <a:rPr lang="en-US" smtClean="0"/>
              <a:t>36</a:t>
            </a:fld>
            <a:endParaRPr lang="en-US" dirty="0"/>
          </a:p>
        </p:txBody>
      </p:sp>
    </p:spTree>
    <p:extLst>
      <p:ext uri="{BB962C8B-B14F-4D97-AF65-F5344CB8AC3E}">
        <p14:creationId xmlns:p14="http://schemas.microsoft.com/office/powerpoint/2010/main" val="25191010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37</a:t>
            </a:fld>
            <a:endParaRPr lang="en-US" dirty="0"/>
          </a:p>
        </p:txBody>
      </p:sp>
    </p:spTree>
    <p:extLst>
      <p:ext uri="{BB962C8B-B14F-4D97-AF65-F5344CB8AC3E}">
        <p14:creationId xmlns:p14="http://schemas.microsoft.com/office/powerpoint/2010/main" val="41063728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38</a:t>
            </a:fld>
            <a:endParaRPr lang="en-US" dirty="0"/>
          </a:p>
        </p:txBody>
      </p:sp>
    </p:spTree>
    <p:extLst>
      <p:ext uri="{BB962C8B-B14F-4D97-AF65-F5344CB8AC3E}">
        <p14:creationId xmlns:p14="http://schemas.microsoft.com/office/powerpoint/2010/main" val="30941717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You’ve probably already heard</a:t>
            </a:r>
            <a:r>
              <a:rPr lang="en-US" baseline="0" dirty="0" smtClean="0"/>
              <a:t> about the importance of optimizing your website to get a high search engine ranking. But why it isn’t enough? And how videos can help you build your brand online? </a:t>
            </a:r>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39</a:t>
            </a:fld>
            <a:endParaRPr lang="en-US" dirty="0"/>
          </a:p>
        </p:txBody>
      </p:sp>
    </p:spTree>
    <p:extLst>
      <p:ext uri="{BB962C8B-B14F-4D97-AF65-F5344CB8AC3E}">
        <p14:creationId xmlns:p14="http://schemas.microsoft.com/office/powerpoint/2010/main" val="32325553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40</a:t>
            </a:fld>
            <a:endParaRPr lang="en-US" dirty="0"/>
          </a:p>
        </p:txBody>
      </p:sp>
    </p:spTree>
    <p:extLst>
      <p:ext uri="{BB962C8B-B14F-4D97-AF65-F5344CB8AC3E}">
        <p14:creationId xmlns:p14="http://schemas.microsoft.com/office/powerpoint/2010/main" val="1881392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6056568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41</a:t>
            </a:fld>
            <a:endParaRPr lang="en-US" dirty="0"/>
          </a:p>
        </p:txBody>
      </p:sp>
    </p:spTree>
    <p:extLst>
      <p:ext uri="{BB962C8B-B14F-4D97-AF65-F5344CB8AC3E}">
        <p14:creationId xmlns:p14="http://schemas.microsoft.com/office/powerpoint/2010/main" val="31237616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42</a:t>
            </a:fld>
            <a:endParaRPr lang="en-US" dirty="0"/>
          </a:p>
        </p:txBody>
      </p:sp>
    </p:spTree>
    <p:extLst>
      <p:ext uri="{BB962C8B-B14F-4D97-AF65-F5344CB8AC3E}">
        <p14:creationId xmlns:p14="http://schemas.microsoft.com/office/powerpoint/2010/main" val="33844436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 you for watching our  presentation showcasing our video and video marketing services. Do you have questions about our services? We welcome the opportunity to discuss your needs and learn about what you would like to achieve with your upcoming video production project. </a:t>
            </a:r>
            <a:br>
              <a:rPr lang="en-US" dirty="0" smtClean="0"/>
            </a:br>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43</a:t>
            </a:fld>
            <a:endParaRPr lang="en-US" dirty="0"/>
          </a:p>
        </p:txBody>
      </p:sp>
    </p:spTree>
    <p:extLst>
      <p:ext uri="{BB962C8B-B14F-4D97-AF65-F5344CB8AC3E}">
        <p14:creationId xmlns:p14="http://schemas.microsoft.com/office/powerpoint/2010/main" val="31127612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id-ID" sz="1200" dirty="0" smtClean="0">
              <a:solidFill>
                <a:prstClr val="white"/>
              </a:solidFill>
            </a:endParaRPr>
          </a:p>
        </p:txBody>
      </p:sp>
      <p:sp>
        <p:nvSpPr>
          <p:cNvPr id="4" name="Slide Number Placeholder 3"/>
          <p:cNvSpPr>
            <a:spLocks noGrp="1"/>
          </p:cNvSpPr>
          <p:nvPr>
            <p:ph type="sldNum" sz="quarter" idx="10"/>
          </p:nvPr>
        </p:nvSpPr>
        <p:spPr/>
        <p:txBody>
          <a:bodyPr/>
          <a:lstStyle/>
          <a:p>
            <a:fld id="{9DB65769-C370-47B0-B979-0CCE8D6C2133}" type="slidenum">
              <a:rPr lang="en-US" smtClean="0"/>
              <a:t>6</a:t>
            </a:fld>
            <a:endParaRPr lang="en-US" dirty="0"/>
          </a:p>
        </p:txBody>
      </p:sp>
    </p:spTree>
    <p:extLst>
      <p:ext uri="{BB962C8B-B14F-4D97-AF65-F5344CB8AC3E}">
        <p14:creationId xmlns:p14="http://schemas.microsoft.com/office/powerpoint/2010/main" val="3936009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9DB65769-C370-47B0-B979-0CCE8D6C2133}"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732232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8</a:t>
            </a:fld>
            <a:endParaRPr lang="en-US" dirty="0"/>
          </a:p>
        </p:txBody>
      </p:sp>
    </p:spTree>
    <p:extLst>
      <p:ext uri="{BB962C8B-B14F-4D97-AF65-F5344CB8AC3E}">
        <p14:creationId xmlns:p14="http://schemas.microsoft.com/office/powerpoint/2010/main" val="1197452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Videos bring</a:t>
            </a:r>
            <a:r>
              <a:rPr lang="en-US" baseline="0" dirty="0" smtClean="0"/>
              <a:t> your business to life. </a:t>
            </a:r>
            <a:r>
              <a:rPr lang="en-US" dirty="0" smtClean="0"/>
              <a:t>Enjoy the</a:t>
            </a:r>
            <a:r>
              <a:rPr lang="en-US" baseline="0" dirty="0" smtClean="0"/>
              <a:t> presentation. </a:t>
            </a:r>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9</a:t>
            </a:fld>
            <a:endParaRPr lang="en-US" dirty="0"/>
          </a:p>
        </p:txBody>
      </p:sp>
    </p:spTree>
    <p:extLst>
      <p:ext uri="{BB962C8B-B14F-4D97-AF65-F5344CB8AC3E}">
        <p14:creationId xmlns:p14="http://schemas.microsoft.com/office/powerpoint/2010/main" val="3014987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why to incorporate videos to your marketing campaign? Because videos are hot! </a:t>
            </a:r>
            <a:endParaRPr lang="en-US" dirty="0"/>
          </a:p>
        </p:txBody>
      </p:sp>
      <p:sp>
        <p:nvSpPr>
          <p:cNvPr id="4" name="Slide Number Placeholder 3"/>
          <p:cNvSpPr>
            <a:spLocks noGrp="1"/>
          </p:cNvSpPr>
          <p:nvPr>
            <p:ph type="sldNum" sz="quarter" idx="10"/>
          </p:nvPr>
        </p:nvSpPr>
        <p:spPr/>
        <p:txBody>
          <a:bodyPr/>
          <a:lstStyle/>
          <a:p>
            <a:fld id="{9DB65769-C370-47B0-B979-0CCE8D6C2133}" type="slidenum">
              <a:rPr lang="en-US" smtClean="0"/>
              <a:t>10</a:t>
            </a:fld>
            <a:endParaRPr lang="en-US" dirty="0"/>
          </a:p>
        </p:txBody>
      </p:sp>
    </p:spTree>
    <p:extLst>
      <p:ext uri="{BB962C8B-B14F-4D97-AF65-F5344CB8AC3E}">
        <p14:creationId xmlns:p14="http://schemas.microsoft.com/office/powerpoint/2010/main" val="35542175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9869415"/>
      </p:ext>
    </p:extLst>
  </p:cSld>
  <p:clrMapOvr>
    <a:masterClrMapping/>
  </p:clrMapOvr>
  <p:timing>
    <p:tnLst>
      <p:par>
        <p:cTn id="1" dur="indefinite" restart="never" nodeType="tmRoot"/>
      </p:par>
    </p:tnLst>
  </p:timing>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4_Blank-2">
    <p:spTree>
      <p:nvGrpSpPr>
        <p:cNvPr id="1" name=""/>
        <p:cNvGrpSpPr/>
        <p:nvPr/>
      </p:nvGrpSpPr>
      <p:grpSpPr>
        <a:xfrm>
          <a:off x="0" y="0"/>
          <a:ext cx="0" cy="0"/>
          <a:chOff x="0" y="0"/>
          <a:chExt cx="0" cy="0"/>
        </a:xfrm>
      </p:grpSpPr>
      <p:grpSp>
        <p:nvGrpSpPr>
          <p:cNvPr id="49" name="Group 48"/>
          <p:cNvGrpSpPr/>
          <p:nvPr userDrawn="1"/>
        </p:nvGrpSpPr>
        <p:grpSpPr>
          <a:xfrm>
            <a:off x="3943634" y="1565213"/>
            <a:ext cx="8733041" cy="6614959"/>
            <a:chOff x="3943629" y="1565205"/>
            <a:chExt cx="8733041" cy="6614959"/>
          </a:xfrm>
        </p:grpSpPr>
        <p:sp>
          <p:nvSpPr>
            <p:cNvPr id="50" name="Donut 49"/>
            <p:cNvSpPr/>
            <p:nvPr userDrawn="1"/>
          </p:nvSpPr>
          <p:spPr>
            <a:xfrm rot="6104502">
              <a:off x="10513894" y="3982335"/>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1" name="Donut 50"/>
            <p:cNvSpPr/>
            <p:nvPr userDrawn="1"/>
          </p:nvSpPr>
          <p:spPr>
            <a:xfrm rot="6104502">
              <a:off x="11635129" y="3032009"/>
              <a:ext cx="1041541" cy="1041541"/>
            </a:xfrm>
            <a:prstGeom prst="donut">
              <a:avLst>
                <a:gd name="adj" fmla="val 15926"/>
              </a:avLst>
            </a:prstGeom>
            <a:solidFill>
              <a:srgbClr val="1E222A">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2" name="Donut 51"/>
            <p:cNvSpPr/>
            <p:nvPr userDrawn="1"/>
          </p:nvSpPr>
          <p:spPr>
            <a:xfrm rot="6104502">
              <a:off x="4885213" y="5554063"/>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3" name="Donut 52"/>
            <p:cNvSpPr/>
            <p:nvPr userDrawn="1"/>
          </p:nvSpPr>
          <p:spPr>
            <a:xfrm rot="6104502">
              <a:off x="9890317" y="6128285"/>
              <a:ext cx="1074806" cy="1074806"/>
            </a:xfrm>
            <a:prstGeom prst="donut">
              <a:avLst>
                <a:gd name="adj" fmla="val 11712"/>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5" name="Donut 54"/>
            <p:cNvSpPr/>
            <p:nvPr userDrawn="1"/>
          </p:nvSpPr>
          <p:spPr>
            <a:xfrm rot="6104502">
              <a:off x="11280398" y="257342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6" name="Oval 55"/>
            <p:cNvSpPr/>
            <p:nvPr userDrawn="1"/>
          </p:nvSpPr>
          <p:spPr>
            <a:xfrm rot="6104502">
              <a:off x="11255956" y="3896877"/>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1" name="Oval 60"/>
            <p:cNvSpPr/>
            <p:nvPr userDrawn="1"/>
          </p:nvSpPr>
          <p:spPr>
            <a:xfrm rot="6104502">
              <a:off x="10988857" y="3211390"/>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2" name="Donut 61"/>
            <p:cNvSpPr/>
            <p:nvPr userDrawn="1"/>
          </p:nvSpPr>
          <p:spPr>
            <a:xfrm rot="20504502">
              <a:off x="8157576" y="4767796"/>
              <a:ext cx="1778283" cy="1778283"/>
            </a:xfrm>
            <a:prstGeom prst="donut">
              <a:avLst>
                <a:gd name="adj" fmla="val 15926"/>
              </a:avLst>
            </a:prstGeom>
            <a:solidFill>
              <a:srgbClr val="1E222A">
                <a:alpha val="42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3" name="Donut 62"/>
            <p:cNvSpPr/>
            <p:nvPr userDrawn="1"/>
          </p:nvSpPr>
          <p:spPr>
            <a:xfrm rot="20504502">
              <a:off x="5967631" y="5317480"/>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1" name="Oval 100"/>
            <p:cNvSpPr/>
            <p:nvPr userDrawn="1"/>
          </p:nvSpPr>
          <p:spPr>
            <a:xfrm rot="20504502">
              <a:off x="7106071" y="5840231"/>
              <a:ext cx="688490" cy="688490"/>
            </a:xfrm>
            <a:prstGeom prst="ellipse">
              <a:avLst/>
            </a:prstGeom>
            <a:solidFill>
              <a:srgbClr val="111319">
                <a:alpha val="39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2" name="Oval 101"/>
            <p:cNvSpPr/>
            <p:nvPr userDrawn="1"/>
          </p:nvSpPr>
          <p:spPr>
            <a:xfrm rot="20504502">
              <a:off x="8828367" y="4497513"/>
              <a:ext cx="536090" cy="536090"/>
            </a:xfrm>
            <a:prstGeom prst="ellipse">
              <a:avLst/>
            </a:prstGeom>
            <a:solidFill>
              <a:srgbClr val="000000">
                <a:alpha val="46667"/>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3" name="Donut 102"/>
            <p:cNvSpPr/>
            <p:nvPr userDrawn="1"/>
          </p:nvSpPr>
          <p:spPr>
            <a:xfrm rot="20504502">
              <a:off x="7272388" y="4937466"/>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7" name="Donut 106"/>
            <p:cNvSpPr/>
            <p:nvPr userDrawn="1"/>
          </p:nvSpPr>
          <p:spPr>
            <a:xfrm rot="20504502">
              <a:off x="9359434" y="5396675"/>
              <a:ext cx="1074806" cy="1074806"/>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8" name="Donut 107"/>
            <p:cNvSpPr/>
            <p:nvPr userDrawn="1"/>
          </p:nvSpPr>
          <p:spPr>
            <a:xfrm rot="20504502">
              <a:off x="9482547" y="445953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9" name="Donut 108"/>
            <p:cNvSpPr/>
            <p:nvPr userDrawn="1"/>
          </p:nvSpPr>
          <p:spPr>
            <a:xfrm rot="20504502">
              <a:off x="11146308" y="5668752"/>
              <a:ext cx="1074806" cy="1074806"/>
            </a:xfrm>
            <a:prstGeom prst="donut">
              <a:avLst>
                <a:gd name="adj" fmla="val 24020"/>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0" name="Oval 109"/>
            <p:cNvSpPr/>
            <p:nvPr userDrawn="1"/>
          </p:nvSpPr>
          <p:spPr>
            <a:xfrm rot="20504502">
              <a:off x="7238767" y="4816988"/>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1" name="Oval 110"/>
            <p:cNvSpPr/>
            <p:nvPr userDrawn="1"/>
          </p:nvSpPr>
          <p:spPr>
            <a:xfrm rot="20504502">
              <a:off x="3943629" y="5930285"/>
              <a:ext cx="603202" cy="60320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2" name="Oval 111"/>
            <p:cNvSpPr/>
            <p:nvPr userDrawn="1"/>
          </p:nvSpPr>
          <p:spPr>
            <a:xfrm rot="20504502">
              <a:off x="6479821" y="5790841"/>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3" name="Oval 112"/>
            <p:cNvSpPr/>
            <p:nvPr userDrawn="1"/>
          </p:nvSpPr>
          <p:spPr>
            <a:xfrm rot="20504502">
              <a:off x="9327833" y="4073346"/>
              <a:ext cx="312832" cy="31283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4" name="Donut 113"/>
            <p:cNvSpPr/>
            <p:nvPr userDrawn="1"/>
          </p:nvSpPr>
          <p:spPr>
            <a:xfrm rot="10604502">
              <a:off x="10421842" y="5327949"/>
              <a:ext cx="1327177" cy="1327177"/>
            </a:xfrm>
            <a:prstGeom prst="donut">
              <a:avLst>
                <a:gd name="adj" fmla="val 15926"/>
              </a:avLst>
            </a:prstGeom>
            <a:solidFill>
              <a:srgbClr val="161920">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5" name="Donut 114"/>
            <p:cNvSpPr/>
            <p:nvPr userDrawn="1"/>
          </p:nvSpPr>
          <p:spPr>
            <a:xfrm rot="10604502">
              <a:off x="11502978" y="1735319"/>
              <a:ext cx="1041541" cy="1041541"/>
            </a:xfrm>
            <a:prstGeom prst="donut">
              <a:avLst>
                <a:gd name="adj" fmla="val 15926"/>
              </a:avLst>
            </a:prstGeom>
            <a:solidFill>
              <a:srgbClr val="111319">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6" name="Oval 115"/>
            <p:cNvSpPr/>
            <p:nvPr userDrawn="1"/>
          </p:nvSpPr>
          <p:spPr>
            <a:xfrm rot="10604502">
              <a:off x="11886320" y="1565205"/>
              <a:ext cx="536090" cy="536090"/>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7" name="Donut 116"/>
            <p:cNvSpPr/>
            <p:nvPr userDrawn="1"/>
          </p:nvSpPr>
          <p:spPr>
            <a:xfrm rot="10604502">
              <a:off x="9874667" y="3336045"/>
              <a:ext cx="2626101" cy="2626101"/>
            </a:xfrm>
            <a:prstGeom prst="donut">
              <a:avLst>
                <a:gd name="adj" fmla="val 15926"/>
              </a:avLst>
            </a:prstGeom>
            <a:solidFill>
              <a:srgbClr val="2F3540">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8" name="Donut 117"/>
            <p:cNvSpPr/>
            <p:nvPr userDrawn="1"/>
          </p:nvSpPr>
          <p:spPr>
            <a:xfrm rot="10604502">
              <a:off x="10759809" y="3014157"/>
              <a:ext cx="835345" cy="835345"/>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9" name="Donut 118"/>
            <p:cNvSpPr/>
            <p:nvPr userDrawn="1"/>
          </p:nvSpPr>
          <p:spPr>
            <a:xfrm rot="10604502">
              <a:off x="4248675" y="6031102"/>
              <a:ext cx="1074806" cy="1074806"/>
            </a:xfrm>
            <a:prstGeom prst="donut">
              <a:avLst>
                <a:gd name="adj" fmla="val 24020"/>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20" name="Oval 119"/>
            <p:cNvSpPr/>
            <p:nvPr userDrawn="1"/>
          </p:nvSpPr>
          <p:spPr>
            <a:xfrm rot="10604502">
              <a:off x="11516462" y="2855922"/>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1" name="Oval 120"/>
            <p:cNvSpPr/>
            <p:nvPr userDrawn="1"/>
          </p:nvSpPr>
          <p:spPr>
            <a:xfrm rot="10604502">
              <a:off x="8086333" y="5882875"/>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2" name="Oval 121"/>
            <p:cNvSpPr/>
            <p:nvPr userDrawn="1"/>
          </p:nvSpPr>
          <p:spPr>
            <a:xfrm rot="10604502">
              <a:off x="4659440" y="5486313"/>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54" name="Oval 53"/>
          <p:cNvSpPr/>
          <p:nvPr userDrawn="1"/>
        </p:nvSpPr>
        <p:spPr>
          <a:xfrm>
            <a:off x="11672882" y="-148007"/>
            <a:ext cx="655570" cy="655569"/>
          </a:xfrm>
          <a:prstGeom prst="ellipse">
            <a:avLst/>
          </a:prstGeom>
          <a:solidFill>
            <a:schemeClr val="accent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400" b="1" smtClean="0">
                <a:solidFill>
                  <a:prstClr val="white"/>
                </a:solidFill>
              </a:rPr>
              <a:pPr algn="ctr"/>
              <a:t>‹#›</a:t>
            </a:fld>
            <a:endParaRPr lang="id-ID" sz="1600" b="1" dirty="0">
              <a:solidFill>
                <a:prstClr val="white"/>
              </a:solidFill>
            </a:endParaRPr>
          </a:p>
        </p:txBody>
      </p:sp>
      <p:grpSp>
        <p:nvGrpSpPr>
          <p:cNvPr id="48" name="Group 47"/>
          <p:cNvGrpSpPr/>
          <p:nvPr userDrawn="1"/>
        </p:nvGrpSpPr>
        <p:grpSpPr>
          <a:xfrm rot="16200000">
            <a:off x="504088" y="768356"/>
            <a:ext cx="383327" cy="67506"/>
            <a:chOff x="2013527" y="1616364"/>
            <a:chExt cx="576928" cy="101600"/>
          </a:xfrm>
        </p:grpSpPr>
        <p:sp>
          <p:nvSpPr>
            <p:cNvPr id="93" name="Oval 92"/>
            <p:cNvSpPr/>
            <p:nvPr userDrawn="1"/>
          </p:nvSpPr>
          <p:spPr>
            <a:xfrm>
              <a:off x="2013527" y="1616364"/>
              <a:ext cx="101600" cy="101600"/>
            </a:xfrm>
            <a:prstGeom prst="ellipse">
              <a:avLst/>
            </a:prstGeom>
            <a:solidFill>
              <a:schemeClr val="accent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4" name="Oval 93"/>
            <p:cNvSpPr/>
            <p:nvPr userDrawn="1"/>
          </p:nvSpPr>
          <p:spPr>
            <a:xfrm>
              <a:off x="2132359" y="1616364"/>
              <a:ext cx="101600" cy="101600"/>
            </a:xfrm>
            <a:prstGeom prst="ellipse">
              <a:avLst/>
            </a:prstGeom>
            <a:solidFill>
              <a:schemeClr val="accent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5" name="Oval 94"/>
            <p:cNvSpPr/>
            <p:nvPr userDrawn="1"/>
          </p:nvSpPr>
          <p:spPr>
            <a:xfrm>
              <a:off x="2251191" y="1616364"/>
              <a:ext cx="101600" cy="101600"/>
            </a:xfrm>
            <a:prstGeom prst="ellipse">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6" name="Oval 95"/>
            <p:cNvSpPr/>
            <p:nvPr userDrawn="1"/>
          </p:nvSpPr>
          <p:spPr>
            <a:xfrm>
              <a:off x="2370023" y="1616364"/>
              <a:ext cx="101600" cy="101600"/>
            </a:xfrm>
            <a:prstGeom prst="ellipse">
              <a:avLst/>
            </a:prstGeom>
            <a:solidFill>
              <a:schemeClr val="accent1">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7" name="Oval 96"/>
            <p:cNvSpPr/>
            <p:nvPr userDrawn="1"/>
          </p:nvSpPr>
          <p:spPr>
            <a:xfrm>
              <a:off x="2488855" y="1616364"/>
              <a:ext cx="101600" cy="1016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98" name="Group 97"/>
          <p:cNvGrpSpPr/>
          <p:nvPr userDrawn="1"/>
        </p:nvGrpSpPr>
        <p:grpSpPr>
          <a:xfrm>
            <a:off x="11370388" y="6559227"/>
            <a:ext cx="214313" cy="220663"/>
            <a:chOff x="7395183" y="3832633"/>
            <a:chExt cx="214313" cy="220663"/>
          </a:xfrm>
          <a:solidFill>
            <a:schemeClr val="accent1"/>
          </a:solidFill>
        </p:grpSpPr>
        <p:sp>
          <p:nvSpPr>
            <p:cNvPr id="99" name="Freeform 7">
              <a:hlinkClick r:id="" action="ppaction://hlinkshowjump?jump=previousslide"/>
            </p:cNvPr>
            <p:cNvSpPr>
              <a:spLocks noEditPoints="1"/>
            </p:cNvSpPr>
            <p:nvPr userDrawn="1"/>
          </p:nvSpPr>
          <p:spPr bwMode="auto">
            <a:xfrm>
              <a:off x="7395183" y="3832633"/>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0" name="Freeform 8">
              <a:hlinkClick r:id="" action="ppaction://hlinkshowjump?jump=previousslide"/>
            </p:cNvPr>
            <p:cNvSpPr>
              <a:spLocks/>
            </p:cNvSpPr>
            <p:nvPr userDrawn="1"/>
          </p:nvSpPr>
          <p:spPr bwMode="auto">
            <a:xfrm>
              <a:off x="7457096" y="3880258"/>
              <a:ext cx="76200" cy="130175"/>
            </a:xfrm>
            <a:custGeom>
              <a:avLst/>
              <a:gdLst>
                <a:gd name="T0" fmla="*/ 48 w 48"/>
                <a:gd name="T1" fmla="*/ 12 h 82"/>
                <a:gd name="T2" fmla="*/ 14 w 48"/>
                <a:gd name="T3" fmla="*/ 42 h 82"/>
                <a:gd name="T4" fmla="*/ 48 w 48"/>
                <a:gd name="T5" fmla="*/ 70 h 82"/>
                <a:gd name="T6" fmla="*/ 48 w 48"/>
                <a:gd name="T7" fmla="*/ 82 h 82"/>
                <a:gd name="T8" fmla="*/ 0 w 48"/>
                <a:gd name="T9" fmla="*/ 42 h 82"/>
                <a:gd name="T10" fmla="*/ 48 w 48"/>
                <a:gd name="T11" fmla="*/ 0 h 82"/>
                <a:gd name="T12" fmla="*/ 48 w 48"/>
                <a:gd name="T13" fmla="*/ 12 h 82"/>
              </a:gdLst>
              <a:ahLst/>
              <a:cxnLst>
                <a:cxn ang="0">
                  <a:pos x="T0" y="T1"/>
                </a:cxn>
                <a:cxn ang="0">
                  <a:pos x="T2" y="T3"/>
                </a:cxn>
                <a:cxn ang="0">
                  <a:pos x="T4" y="T5"/>
                </a:cxn>
                <a:cxn ang="0">
                  <a:pos x="T6" y="T7"/>
                </a:cxn>
                <a:cxn ang="0">
                  <a:pos x="T8" y="T9"/>
                </a:cxn>
                <a:cxn ang="0">
                  <a:pos x="T10" y="T11"/>
                </a:cxn>
                <a:cxn ang="0">
                  <a:pos x="T12" y="T13"/>
                </a:cxn>
              </a:cxnLst>
              <a:rect l="0" t="0" r="r" b="b"/>
              <a:pathLst>
                <a:path w="48" h="82">
                  <a:moveTo>
                    <a:pt x="48" y="12"/>
                  </a:moveTo>
                  <a:lnTo>
                    <a:pt x="14" y="42"/>
                  </a:lnTo>
                  <a:lnTo>
                    <a:pt x="48" y="70"/>
                  </a:lnTo>
                  <a:lnTo>
                    <a:pt x="48" y="82"/>
                  </a:lnTo>
                  <a:lnTo>
                    <a:pt x="0" y="42"/>
                  </a:lnTo>
                  <a:lnTo>
                    <a:pt x="48" y="0"/>
                  </a:lnTo>
                  <a:lnTo>
                    <a:pt x="48" y="1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04" name="Group 103"/>
          <p:cNvGrpSpPr/>
          <p:nvPr userDrawn="1"/>
        </p:nvGrpSpPr>
        <p:grpSpPr>
          <a:xfrm>
            <a:off x="11807070" y="6559227"/>
            <a:ext cx="214313" cy="220663"/>
            <a:chOff x="7015550" y="2614882"/>
            <a:chExt cx="214313" cy="220663"/>
          </a:xfrm>
          <a:solidFill>
            <a:schemeClr val="accent1"/>
          </a:solidFill>
        </p:grpSpPr>
        <p:sp>
          <p:nvSpPr>
            <p:cNvPr id="105" name="Freeform 5">
              <a:hlinkClick r:id="" action="ppaction://hlinkshowjump?jump=nextslide"/>
            </p:cNvPr>
            <p:cNvSpPr>
              <a:spLocks noEditPoints="1"/>
            </p:cNvSpPr>
            <p:nvPr userDrawn="1"/>
          </p:nvSpPr>
          <p:spPr bwMode="auto">
            <a:xfrm>
              <a:off x="7015550" y="2614882"/>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6" name="Freeform 6">
              <a:hlinkClick r:id="" action="ppaction://hlinkshowjump?jump=nextslide"/>
            </p:cNvPr>
            <p:cNvSpPr>
              <a:spLocks/>
            </p:cNvSpPr>
            <p:nvPr userDrawn="1"/>
          </p:nvSpPr>
          <p:spPr bwMode="auto">
            <a:xfrm>
              <a:off x="7091750" y="2657745"/>
              <a:ext cx="76200" cy="131763"/>
            </a:xfrm>
            <a:custGeom>
              <a:avLst/>
              <a:gdLst>
                <a:gd name="T0" fmla="*/ 0 w 48"/>
                <a:gd name="T1" fmla="*/ 70 h 83"/>
                <a:gd name="T2" fmla="*/ 34 w 48"/>
                <a:gd name="T3" fmla="*/ 40 h 83"/>
                <a:gd name="T4" fmla="*/ 0 w 48"/>
                <a:gd name="T5" fmla="*/ 13 h 83"/>
                <a:gd name="T6" fmla="*/ 0 w 48"/>
                <a:gd name="T7" fmla="*/ 0 h 83"/>
                <a:gd name="T8" fmla="*/ 48 w 48"/>
                <a:gd name="T9" fmla="*/ 40 h 83"/>
                <a:gd name="T10" fmla="*/ 0 w 48"/>
                <a:gd name="T11" fmla="*/ 83 h 83"/>
                <a:gd name="T12" fmla="*/ 0 w 48"/>
                <a:gd name="T13" fmla="*/ 70 h 83"/>
              </a:gdLst>
              <a:ahLst/>
              <a:cxnLst>
                <a:cxn ang="0">
                  <a:pos x="T0" y="T1"/>
                </a:cxn>
                <a:cxn ang="0">
                  <a:pos x="T2" y="T3"/>
                </a:cxn>
                <a:cxn ang="0">
                  <a:pos x="T4" y="T5"/>
                </a:cxn>
                <a:cxn ang="0">
                  <a:pos x="T6" y="T7"/>
                </a:cxn>
                <a:cxn ang="0">
                  <a:pos x="T8" y="T9"/>
                </a:cxn>
                <a:cxn ang="0">
                  <a:pos x="T10" y="T11"/>
                </a:cxn>
                <a:cxn ang="0">
                  <a:pos x="T12" y="T13"/>
                </a:cxn>
              </a:cxnLst>
              <a:rect l="0" t="0" r="r" b="b"/>
              <a:pathLst>
                <a:path w="48" h="83">
                  <a:moveTo>
                    <a:pt x="0" y="70"/>
                  </a:moveTo>
                  <a:lnTo>
                    <a:pt x="34" y="40"/>
                  </a:lnTo>
                  <a:lnTo>
                    <a:pt x="0" y="13"/>
                  </a:lnTo>
                  <a:lnTo>
                    <a:pt x="0" y="0"/>
                  </a:lnTo>
                  <a:lnTo>
                    <a:pt x="48" y="40"/>
                  </a:lnTo>
                  <a:lnTo>
                    <a:pt x="0" y="83"/>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44" name="Rectangle 43"/>
          <p:cNvSpPr/>
          <p:nvPr userDrawn="1"/>
        </p:nvSpPr>
        <p:spPr>
          <a:xfrm>
            <a:off x="3102781" y="6383339"/>
            <a:ext cx="6096000" cy="369332"/>
          </a:xfrm>
          <a:prstGeom prst="rect">
            <a:avLst/>
          </a:prstGeom>
        </p:spPr>
        <p:txBody>
          <a:bodyPr>
            <a:spAutoFit/>
          </a:bodyPr>
          <a:lstStyle/>
          <a:p>
            <a:pPr algn="ctr"/>
            <a:r>
              <a:rPr lang="en-US" sz="1800" dirty="0" smtClean="0">
                <a:solidFill>
                  <a:schemeClr val="accent1"/>
                </a:solidFill>
              </a:rPr>
              <a:t>www.youtube.com</a:t>
            </a:r>
            <a:endParaRPr lang="id-ID" sz="1800" dirty="0">
              <a:solidFill>
                <a:schemeClr val="accent1"/>
              </a:solidFill>
            </a:endParaRPr>
          </a:p>
        </p:txBody>
      </p:sp>
    </p:spTree>
    <p:extLst>
      <p:ext uri="{BB962C8B-B14F-4D97-AF65-F5344CB8AC3E}">
        <p14:creationId xmlns:p14="http://schemas.microsoft.com/office/powerpoint/2010/main" val="2980885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par>
                                <p:cTn id="8" presetID="10" presetClass="entr" presetSubtype="0" fill="hold" nodeType="withEffect">
                                  <p:stCondLst>
                                    <p:cond delay="0"/>
                                  </p:stCondLst>
                                  <p:childTnLst>
                                    <p:set>
                                      <p:cBhvr>
                                        <p:cTn id="9" dur="1" fill="hold">
                                          <p:stCondLst>
                                            <p:cond delay="0"/>
                                          </p:stCondLst>
                                        </p:cTn>
                                        <p:tgtEl>
                                          <p:spTgt spid="98"/>
                                        </p:tgtEl>
                                        <p:attrNameLst>
                                          <p:attrName>style.visibility</p:attrName>
                                        </p:attrNameLst>
                                      </p:cBhvr>
                                      <p:to>
                                        <p:strVal val="visible"/>
                                      </p:to>
                                    </p:set>
                                    <p:animEffect transition="in" filter="fade">
                                      <p:cBhvr>
                                        <p:cTn id="10" dur="500"/>
                                        <p:tgtEl>
                                          <p:spTgt spid="98"/>
                                        </p:tgtEl>
                                      </p:cBhvr>
                                    </p:animEffect>
                                  </p:childTnLst>
                                </p:cTn>
                              </p:par>
                              <p:par>
                                <p:cTn id="11" presetID="10" presetClass="entr" presetSubtype="0" fill="hold" nodeType="with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fade">
                                      <p:cBhvr>
                                        <p:cTn id="13" dur="500"/>
                                        <p:tgtEl>
                                          <p:spTgt spid="10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44" grpId="2"/>
      <p:bldP spid="44" grpId="3"/>
      <p:bldP spid="44" grpId="4"/>
      <p:bldP spid="44" grpId="5"/>
      <p:bldP spid="44" grpId="6"/>
      <p:bldP spid="44" grpId="7"/>
      <p:bldP spid="44" grpId="8"/>
      <p:bldP spid="44" grpId="9"/>
      <p:bldP spid="44" grpId="10"/>
      <p:bldP spid="44" grpId="11"/>
      <p:bldP spid="44" grpId="12"/>
      <p:bldP spid="44" grpId="13"/>
    </p:bldLst>
  </p:timing>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5_Blank-2">
    <p:spTree>
      <p:nvGrpSpPr>
        <p:cNvPr id="1" name=""/>
        <p:cNvGrpSpPr/>
        <p:nvPr/>
      </p:nvGrpSpPr>
      <p:grpSpPr>
        <a:xfrm>
          <a:off x="0" y="0"/>
          <a:ext cx="0" cy="0"/>
          <a:chOff x="0" y="0"/>
          <a:chExt cx="0" cy="0"/>
        </a:xfrm>
      </p:grpSpPr>
      <p:grpSp>
        <p:nvGrpSpPr>
          <p:cNvPr id="49" name="Group 48"/>
          <p:cNvGrpSpPr/>
          <p:nvPr userDrawn="1"/>
        </p:nvGrpSpPr>
        <p:grpSpPr>
          <a:xfrm>
            <a:off x="3943634" y="1565213"/>
            <a:ext cx="8733041" cy="6614959"/>
            <a:chOff x="3943629" y="1565205"/>
            <a:chExt cx="8733041" cy="6614959"/>
          </a:xfrm>
        </p:grpSpPr>
        <p:sp>
          <p:nvSpPr>
            <p:cNvPr id="50" name="Donut 49"/>
            <p:cNvSpPr/>
            <p:nvPr userDrawn="1"/>
          </p:nvSpPr>
          <p:spPr>
            <a:xfrm rot="6104502">
              <a:off x="10513894" y="3982335"/>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1" name="Donut 50"/>
            <p:cNvSpPr/>
            <p:nvPr userDrawn="1"/>
          </p:nvSpPr>
          <p:spPr>
            <a:xfrm rot="6104502">
              <a:off x="11635129" y="3032009"/>
              <a:ext cx="1041541" cy="1041541"/>
            </a:xfrm>
            <a:prstGeom prst="donut">
              <a:avLst>
                <a:gd name="adj" fmla="val 15926"/>
              </a:avLst>
            </a:prstGeom>
            <a:solidFill>
              <a:srgbClr val="1E222A">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2" name="Donut 51"/>
            <p:cNvSpPr/>
            <p:nvPr userDrawn="1"/>
          </p:nvSpPr>
          <p:spPr>
            <a:xfrm rot="6104502">
              <a:off x="4885213" y="5554063"/>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5" name="Donut 54"/>
            <p:cNvSpPr/>
            <p:nvPr userDrawn="1"/>
          </p:nvSpPr>
          <p:spPr>
            <a:xfrm rot="6104502">
              <a:off x="9890317" y="6128285"/>
              <a:ext cx="1074806" cy="1074806"/>
            </a:xfrm>
            <a:prstGeom prst="donut">
              <a:avLst>
                <a:gd name="adj" fmla="val 11712"/>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6" name="Donut 55"/>
            <p:cNvSpPr/>
            <p:nvPr userDrawn="1"/>
          </p:nvSpPr>
          <p:spPr>
            <a:xfrm rot="6104502">
              <a:off x="11280398" y="257342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8" name="Oval 87"/>
            <p:cNvSpPr/>
            <p:nvPr userDrawn="1"/>
          </p:nvSpPr>
          <p:spPr>
            <a:xfrm rot="6104502">
              <a:off x="11255956" y="3896877"/>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9" name="Oval 88"/>
            <p:cNvSpPr/>
            <p:nvPr userDrawn="1"/>
          </p:nvSpPr>
          <p:spPr>
            <a:xfrm rot="6104502">
              <a:off x="10988857" y="3211390"/>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0" name="Donut 89"/>
            <p:cNvSpPr/>
            <p:nvPr userDrawn="1"/>
          </p:nvSpPr>
          <p:spPr>
            <a:xfrm rot="20504502">
              <a:off x="8157576" y="4767796"/>
              <a:ext cx="1778283" cy="1778283"/>
            </a:xfrm>
            <a:prstGeom prst="donut">
              <a:avLst>
                <a:gd name="adj" fmla="val 15926"/>
              </a:avLst>
            </a:prstGeom>
            <a:solidFill>
              <a:srgbClr val="1E222A">
                <a:alpha val="42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1" name="Donut 90"/>
            <p:cNvSpPr/>
            <p:nvPr userDrawn="1"/>
          </p:nvSpPr>
          <p:spPr>
            <a:xfrm rot="20504502">
              <a:off x="5967631" y="5317480"/>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2" name="Oval 91"/>
            <p:cNvSpPr/>
            <p:nvPr userDrawn="1"/>
          </p:nvSpPr>
          <p:spPr>
            <a:xfrm rot="20504502">
              <a:off x="7106071" y="5840231"/>
              <a:ext cx="688490" cy="688490"/>
            </a:xfrm>
            <a:prstGeom prst="ellipse">
              <a:avLst/>
            </a:prstGeom>
            <a:solidFill>
              <a:srgbClr val="111319">
                <a:alpha val="39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3" name="Oval 92"/>
            <p:cNvSpPr/>
            <p:nvPr userDrawn="1"/>
          </p:nvSpPr>
          <p:spPr>
            <a:xfrm rot="20504502">
              <a:off x="8828367" y="4497513"/>
              <a:ext cx="536090" cy="536090"/>
            </a:xfrm>
            <a:prstGeom prst="ellipse">
              <a:avLst/>
            </a:prstGeom>
            <a:solidFill>
              <a:srgbClr val="000000">
                <a:alpha val="46667"/>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4" name="Donut 93"/>
            <p:cNvSpPr/>
            <p:nvPr userDrawn="1"/>
          </p:nvSpPr>
          <p:spPr>
            <a:xfrm rot="20504502">
              <a:off x="7272388" y="4937466"/>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5" name="Donut 94"/>
            <p:cNvSpPr/>
            <p:nvPr userDrawn="1"/>
          </p:nvSpPr>
          <p:spPr>
            <a:xfrm rot="20504502">
              <a:off x="9359434" y="5396675"/>
              <a:ext cx="1074806" cy="1074806"/>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6" name="Donut 95"/>
            <p:cNvSpPr/>
            <p:nvPr userDrawn="1"/>
          </p:nvSpPr>
          <p:spPr>
            <a:xfrm rot="20504502">
              <a:off x="9482547" y="445953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7" name="Donut 96"/>
            <p:cNvSpPr/>
            <p:nvPr userDrawn="1"/>
          </p:nvSpPr>
          <p:spPr>
            <a:xfrm rot="20504502">
              <a:off x="11146308" y="5668752"/>
              <a:ext cx="1074806" cy="1074806"/>
            </a:xfrm>
            <a:prstGeom prst="donut">
              <a:avLst>
                <a:gd name="adj" fmla="val 24020"/>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8" name="Oval 97"/>
            <p:cNvSpPr/>
            <p:nvPr userDrawn="1"/>
          </p:nvSpPr>
          <p:spPr>
            <a:xfrm rot="20504502">
              <a:off x="7238767" y="4816988"/>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9" name="Oval 98"/>
            <p:cNvSpPr/>
            <p:nvPr userDrawn="1"/>
          </p:nvSpPr>
          <p:spPr>
            <a:xfrm rot="20504502">
              <a:off x="3943629" y="5930285"/>
              <a:ext cx="603202" cy="60320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0" name="Oval 99"/>
            <p:cNvSpPr/>
            <p:nvPr userDrawn="1"/>
          </p:nvSpPr>
          <p:spPr>
            <a:xfrm rot="20504502">
              <a:off x="6479821" y="5790841"/>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1" name="Oval 100"/>
            <p:cNvSpPr/>
            <p:nvPr userDrawn="1"/>
          </p:nvSpPr>
          <p:spPr>
            <a:xfrm rot="20504502">
              <a:off x="9327833" y="4073346"/>
              <a:ext cx="312832" cy="31283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2" name="Donut 101"/>
            <p:cNvSpPr/>
            <p:nvPr userDrawn="1"/>
          </p:nvSpPr>
          <p:spPr>
            <a:xfrm rot="10604502">
              <a:off x="10421842" y="5327949"/>
              <a:ext cx="1327177" cy="1327177"/>
            </a:xfrm>
            <a:prstGeom prst="donut">
              <a:avLst>
                <a:gd name="adj" fmla="val 15926"/>
              </a:avLst>
            </a:prstGeom>
            <a:solidFill>
              <a:srgbClr val="161920">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3" name="Donut 102"/>
            <p:cNvSpPr/>
            <p:nvPr userDrawn="1"/>
          </p:nvSpPr>
          <p:spPr>
            <a:xfrm rot="10604502">
              <a:off x="11502978" y="1735319"/>
              <a:ext cx="1041541" cy="1041541"/>
            </a:xfrm>
            <a:prstGeom prst="donut">
              <a:avLst>
                <a:gd name="adj" fmla="val 15926"/>
              </a:avLst>
            </a:prstGeom>
            <a:solidFill>
              <a:srgbClr val="111319">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4" name="Oval 103"/>
            <p:cNvSpPr/>
            <p:nvPr userDrawn="1"/>
          </p:nvSpPr>
          <p:spPr>
            <a:xfrm rot="10604502">
              <a:off x="11886320" y="1565205"/>
              <a:ext cx="536090" cy="536090"/>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5" name="Donut 104"/>
            <p:cNvSpPr/>
            <p:nvPr userDrawn="1"/>
          </p:nvSpPr>
          <p:spPr>
            <a:xfrm rot="10604502">
              <a:off x="9874667" y="3336045"/>
              <a:ext cx="2626101" cy="2626101"/>
            </a:xfrm>
            <a:prstGeom prst="donut">
              <a:avLst>
                <a:gd name="adj" fmla="val 15926"/>
              </a:avLst>
            </a:prstGeom>
            <a:solidFill>
              <a:srgbClr val="2F3540">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6" name="Donut 105"/>
            <p:cNvSpPr/>
            <p:nvPr userDrawn="1"/>
          </p:nvSpPr>
          <p:spPr>
            <a:xfrm rot="10604502">
              <a:off x="10759809" y="3014157"/>
              <a:ext cx="835345" cy="835345"/>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7" name="Donut 106"/>
            <p:cNvSpPr/>
            <p:nvPr userDrawn="1"/>
          </p:nvSpPr>
          <p:spPr>
            <a:xfrm rot="10604502">
              <a:off x="4248675" y="6031102"/>
              <a:ext cx="1074806" cy="1074806"/>
            </a:xfrm>
            <a:prstGeom prst="donut">
              <a:avLst>
                <a:gd name="adj" fmla="val 24020"/>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8" name="Oval 107"/>
            <p:cNvSpPr/>
            <p:nvPr userDrawn="1"/>
          </p:nvSpPr>
          <p:spPr>
            <a:xfrm rot="10604502">
              <a:off x="11516462" y="2855922"/>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9" name="Oval 108"/>
            <p:cNvSpPr/>
            <p:nvPr userDrawn="1"/>
          </p:nvSpPr>
          <p:spPr>
            <a:xfrm rot="10604502">
              <a:off x="8086333" y="5882875"/>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0" name="Oval 109"/>
            <p:cNvSpPr/>
            <p:nvPr userDrawn="1"/>
          </p:nvSpPr>
          <p:spPr>
            <a:xfrm rot="10604502">
              <a:off x="4659440" y="5486313"/>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53" name="Oval 52"/>
          <p:cNvSpPr/>
          <p:nvPr userDrawn="1"/>
        </p:nvSpPr>
        <p:spPr>
          <a:xfrm>
            <a:off x="11672882" y="-148007"/>
            <a:ext cx="655570" cy="655569"/>
          </a:xfrm>
          <a:prstGeom prst="ellipse">
            <a:avLst/>
          </a:prstGeom>
          <a:solidFill>
            <a:schemeClr val="accent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400" b="1" smtClean="0">
                <a:solidFill>
                  <a:prstClr val="white"/>
                </a:solidFill>
              </a:rPr>
              <a:pPr algn="ctr"/>
              <a:t>‹#›</a:t>
            </a:fld>
            <a:endParaRPr lang="id-ID" sz="1600" b="1" dirty="0">
              <a:solidFill>
                <a:prstClr val="white"/>
              </a:solidFill>
            </a:endParaRPr>
          </a:p>
        </p:txBody>
      </p:sp>
      <p:grpSp>
        <p:nvGrpSpPr>
          <p:cNvPr id="42" name="Group 41"/>
          <p:cNvGrpSpPr/>
          <p:nvPr userDrawn="1"/>
        </p:nvGrpSpPr>
        <p:grpSpPr>
          <a:xfrm>
            <a:off x="11370388" y="6559227"/>
            <a:ext cx="214313" cy="220663"/>
            <a:chOff x="7395183" y="3832633"/>
            <a:chExt cx="214313" cy="220663"/>
          </a:xfrm>
          <a:solidFill>
            <a:schemeClr val="accent1"/>
          </a:solidFill>
        </p:grpSpPr>
        <p:sp>
          <p:nvSpPr>
            <p:cNvPr id="43" name="Freeform 7">
              <a:hlinkClick r:id="" action="ppaction://hlinkshowjump?jump=previousslide"/>
            </p:cNvPr>
            <p:cNvSpPr>
              <a:spLocks noEditPoints="1"/>
            </p:cNvSpPr>
            <p:nvPr userDrawn="1"/>
          </p:nvSpPr>
          <p:spPr bwMode="auto">
            <a:xfrm>
              <a:off x="7395183" y="3832633"/>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 name="Freeform 8">
              <a:hlinkClick r:id="" action="ppaction://hlinkshowjump?jump=previousslide"/>
            </p:cNvPr>
            <p:cNvSpPr>
              <a:spLocks/>
            </p:cNvSpPr>
            <p:nvPr userDrawn="1"/>
          </p:nvSpPr>
          <p:spPr bwMode="auto">
            <a:xfrm>
              <a:off x="7457096" y="3880258"/>
              <a:ext cx="76200" cy="130175"/>
            </a:xfrm>
            <a:custGeom>
              <a:avLst/>
              <a:gdLst>
                <a:gd name="T0" fmla="*/ 48 w 48"/>
                <a:gd name="T1" fmla="*/ 12 h 82"/>
                <a:gd name="T2" fmla="*/ 14 w 48"/>
                <a:gd name="T3" fmla="*/ 42 h 82"/>
                <a:gd name="T4" fmla="*/ 48 w 48"/>
                <a:gd name="T5" fmla="*/ 70 h 82"/>
                <a:gd name="T6" fmla="*/ 48 w 48"/>
                <a:gd name="T7" fmla="*/ 82 h 82"/>
                <a:gd name="T8" fmla="*/ 0 w 48"/>
                <a:gd name="T9" fmla="*/ 42 h 82"/>
                <a:gd name="T10" fmla="*/ 48 w 48"/>
                <a:gd name="T11" fmla="*/ 0 h 82"/>
                <a:gd name="T12" fmla="*/ 48 w 48"/>
                <a:gd name="T13" fmla="*/ 12 h 82"/>
              </a:gdLst>
              <a:ahLst/>
              <a:cxnLst>
                <a:cxn ang="0">
                  <a:pos x="T0" y="T1"/>
                </a:cxn>
                <a:cxn ang="0">
                  <a:pos x="T2" y="T3"/>
                </a:cxn>
                <a:cxn ang="0">
                  <a:pos x="T4" y="T5"/>
                </a:cxn>
                <a:cxn ang="0">
                  <a:pos x="T6" y="T7"/>
                </a:cxn>
                <a:cxn ang="0">
                  <a:pos x="T8" y="T9"/>
                </a:cxn>
                <a:cxn ang="0">
                  <a:pos x="T10" y="T11"/>
                </a:cxn>
                <a:cxn ang="0">
                  <a:pos x="T12" y="T13"/>
                </a:cxn>
              </a:cxnLst>
              <a:rect l="0" t="0" r="r" b="b"/>
              <a:pathLst>
                <a:path w="48" h="82">
                  <a:moveTo>
                    <a:pt x="48" y="12"/>
                  </a:moveTo>
                  <a:lnTo>
                    <a:pt x="14" y="42"/>
                  </a:lnTo>
                  <a:lnTo>
                    <a:pt x="48" y="70"/>
                  </a:lnTo>
                  <a:lnTo>
                    <a:pt x="48" y="82"/>
                  </a:lnTo>
                  <a:lnTo>
                    <a:pt x="0" y="42"/>
                  </a:lnTo>
                  <a:lnTo>
                    <a:pt x="48" y="0"/>
                  </a:lnTo>
                  <a:lnTo>
                    <a:pt x="48" y="1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45" name="Group 44"/>
          <p:cNvGrpSpPr/>
          <p:nvPr userDrawn="1"/>
        </p:nvGrpSpPr>
        <p:grpSpPr>
          <a:xfrm>
            <a:off x="11807070" y="6559227"/>
            <a:ext cx="214313" cy="220663"/>
            <a:chOff x="7015550" y="2614882"/>
            <a:chExt cx="214313" cy="220663"/>
          </a:xfrm>
          <a:solidFill>
            <a:schemeClr val="accent1"/>
          </a:solidFill>
        </p:grpSpPr>
        <p:sp>
          <p:nvSpPr>
            <p:cNvPr id="46" name="Freeform 5">
              <a:hlinkClick r:id="" action="ppaction://hlinkshowjump?jump=nextslide"/>
            </p:cNvPr>
            <p:cNvSpPr>
              <a:spLocks noEditPoints="1"/>
            </p:cNvSpPr>
            <p:nvPr userDrawn="1"/>
          </p:nvSpPr>
          <p:spPr bwMode="auto">
            <a:xfrm>
              <a:off x="7015550" y="2614882"/>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 name="Freeform 6">
              <a:hlinkClick r:id="" action="ppaction://hlinkshowjump?jump=nextslide"/>
            </p:cNvPr>
            <p:cNvSpPr>
              <a:spLocks/>
            </p:cNvSpPr>
            <p:nvPr userDrawn="1"/>
          </p:nvSpPr>
          <p:spPr bwMode="auto">
            <a:xfrm>
              <a:off x="7091750" y="2657745"/>
              <a:ext cx="76200" cy="131763"/>
            </a:xfrm>
            <a:custGeom>
              <a:avLst/>
              <a:gdLst>
                <a:gd name="T0" fmla="*/ 0 w 48"/>
                <a:gd name="T1" fmla="*/ 70 h 83"/>
                <a:gd name="T2" fmla="*/ 34 w 48"/>
                <a:gd name="T3" fmla="*/ 40 h 83"/>
                <a:gd name="T4" fmla="*/ 0 w 48"/>
                <a:gd name="T5" fmla="*/ 13 h 83"/>
                <a:gd name="T6" fmla="*/ 0 w 48"/>
                <a:gd name="T7" fmla="*/ 0 h 83"/>
                <a:gd name="T8" fmla="*/ 48 w 48"/>
                <a:gd name="T9" fmla="*/ 40 h 83"/>
                <a:gd name="T10" fmla="*/ 0 w 48"/>
                <a:gd name="T11" fmla="*/ 83 h 83"/>
                <a:gd name="T12" fmla="*/ 0 w 48"/>
                <a:gd name="T13" fmla="*/ 70 h 83"/>
              </a:gdLst>
              <a:ahLst/>
              <a:cxnLst>
                <a:cxn ang="0">
                  <a:pos x="T0" y="T1"/>
                </a:cxn>
                <a:cxn ang="0">
                  <a:pos x="T2" y="T3"/>
                </a:cxn>
                <a:cxn ang="0">
                  <a:pos x="T4" y="T5"/>
                </a:cxn>
                <a:cxn ang="0">
                  <a:pos x="T6" y="T7"/>
                </a:cxn>
                <a:cxn ang="0">
                  <a:pos x="T8" y="T9"/>
                </a:cxn>
                <a:cxn ang="0">
                  <a:pos x="T10" y="T11"/>
                </a:cxn>
                <a:cxn ang="0">
                  <a:pos x="T12" y="T13"/>
                </a:cxn>
              </a:cxnLst>
              <a:rect l="0" t="0" r="r" b="b"/>
              <a:pathLst>
                <a:path w="48" h="83">
                  <a:moveTo>
                    <a:pt x="0" y="70"/>
                  </a:moveTo>
                  <a:lnTo>
                    <a:pt x="34" y="40"/>
                  </a:lnTo>
                  <a:lnTo>
                    <a:pt x="0" y="13"/>
                  </a:lnTo>
                  <a:lnTo>
                    <a:pt x="0" y="0"/>
                  </a:lnTo>
                  <a:lnTo>
                    <a:pt x="48" y="40"/>
                  </a:lnTo>
                  <a:lnTo>
                    <a:pt x="0" y="83"/>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Tree>
    <p:extLst>
      <p:ext uri="{BB962C8B-B14F-4D97-AF65-F5344CB8AC3E}">
        <p14:creationId xmlns:p14="http://schemas.microsoft.com/office/powerpoint/2010/main" val="834814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Phone2">
    <p:spTree>
      <p:nvGrpSpPr>
        <p:cNvPr id="1" name=""/>
        <p:cNvGrpSpPr/>
        <p:nvPr/>
      </p:nvGrpSpPr>
      <p:grpSpPr>
        <a:xfrm>
          <a:off x="0" y="0"/>
          <a:ext cx="0" cy="0"/>
          <a:chOff x="0" y="0"/>
          <a:chExt cx="0" cy="0"/>
        </a:xfrm>
      </p:grpSpPr>
      <p:grpSp>
        <p:nvGrpSpPr>
          <p:cNvPr id="53" name="Group 52"/>
          <p:cNvGrpSpPr/>
          <p:nvPr userDrawn="1"/>
        </p:nvGrpSpPr>
        <p:grpSpPr>
          <a:xfrm>
            <a:off x="3943634" y="1565213"/>
            <a:ext cx="8733041" cy="6614959"/>
            <a:chOff x="3943629" y="1565205"/>
            <a:chExt cx="8733041" cy="6614959"/>
          </a:xfrm>
        </p:grpSpPr>
        <p:sp>
          <p:nvSpPr>
            <p:cNvPr id="61" name="Donut 60"/>
            <p:cNvSpPr/>
            <p:nvPr userDrawn="1"/>
          </p:nvSpPr>
          <p:spPr>
            <a:xfrm rot="6104502">
              <a:off x="10513894" y="3982335"/>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2" name="Donut 61"/>
            <p:cNvSpPr/>
            <p:nvPr userDrawn="1"/>
          </p:nvSpPr>
          <p:spPr>
            <a:xfrm rot="6104502">
              <a:off x="11635129" y="3032009"/>
              <a:ext cx="1041541" cy="1041541"/>
            </a:xfrm>
            <a:prstGeom prst="donut">
              <a:avLst>
                <a:gd name="adj" fmla="val 15926"/>
              </a:avLst>
            </a:prstGeom>
            <a:solidFill>
              <a:srgbClr val="1E222A">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3" name="Donut 62"/>
            <p:cNvSpPr/>
            <p:nvPr userDrawn="1"/>
          </p:nvSpPr>
          <p:spPr>
            <a:xfrm rot="6104502">
              <a:off x="4885213" y="5554063"/>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0" name="Donut 89"/>
            <p:cNvSpPr/>
            <p:nvPr userDrawn="1"/>
          </p:nvSpPr>
          <p:spPr>
            <a:xfrm rot="6104502">
              <a:off x="9890317" y="6128285"/>
              <a:ext cx="1074806" cy="1074806"/>
            </a:xfrm>
            <a:prstGeom prst="donut">
              <a:avLst>
                <a:gd name="adj" fmla="val 11712"/>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2" name="Donut 91"/>
            <p:cNvSpPr/>
            <p:nvPr userDrawn="1"/>
          </p:nvSpPr>
          <p:spPr>
            <a:xfrm rot="6104502">
              <a:off x="11280398" y="257342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5" name="Oval 94"/>
            <p:cNvSpPr/>
            <p:nvPr userDrawn="1"/>
          </p:nvSpPr>
          <p:spPr>
            <a:xfrm rot="6104502">
              <a:off x="11255956" y="3896877"/>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6" name="Oval 95"/>
            <p:cNvSpPr/>
            <p:nvPr userDrawn="1"/>
          </p:nvSpPr>
          <p:spPr>
            <a:xfrm rot="6104502">
              <a:off x="10988857" y="3211390"/>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7" name="Donut 96"/>
            <p:cNvSpPr/>
            <p:nvPr userDrawn="1"/>
          </p:nvSpPr>
          <p:spPr>
            <a:xfrm rot="20504502">
              <a:off x="8157576" y="4767796"/>
              <a:ext cx="1778283" cy="1778283"/>
            </a:xfrm>
            <a:prstGeom prst="donut">
              <a:avLst>
                <a:gd name="adj" fmla="val 15926"/>
              </a:avLst>
            </a:prstGeom>
            <a:solidFill>
              <a:srgbClr val="1E222A">
                <a:alpha val="42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8" name="Donut 97"/>
            <p:cNvSpPr/>
            <p:nvPr userDrawn="1"/>
          </p:nvSpPr>
          <p:spPr>
            <a:xfrm rot="20504502">
              <a:off x="5967631" y="5317480"/>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1" name="Oval 100"/>
            <p:cNvSpPr/>
            <p:nvPr userDrawn="1"/>
          </p:nvSpPr>
          <p:spPr>
            <a:xfrm rot="20504502">
              <a:off x="7106071" y="5840231"/>
              <a:ext cx="688490" cy="688490"/>
            </a:xfrm>
            <a:prstGeom prst="ellipse">
              <a:avLst/>
            </a:prstGeom>
            <a:solidFill>
              <a:srgbClr val="111319">
                <a:alpha val="39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2" name="Oval 101"/>
            <p:cNvSpPr/>
            <p:nvPr userDrawn="1"/>
          </p:nvSpPr>
          <p:spPr>
            <a:xfrm rot="20504502">
              <a:off x="8828367" y="4497513"/>
              <a:ext cx="536090" cy="536090"/>
            </a:xfrm>
            <a:prstGeom prst="ellipse">
              <a:avLst/>
            </a:prstGeom>
            <a:solidFill>
              <a:srgbClr val="000000">
                <a:alpha val="46667"/>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8" name="Donut 107"/>
            <p:cNvSpPr/>
            <p:nvPr userDrawn="1"/>
          </p:nvSpPr>
          <p:spPr>
            <a:xfrm rot="20504502">
              <a:off x="7272388" y="4937466"/>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9" name="Donut 108"/>
            <p:cNvSpPr/>
            <p:nvPr userDrawn="1"/>
          </p:nvSpPr>
          <p:spPr>
            <a:xfrm rot="20504502">
              <a:off x="9359434" y="5396675"/>
              <a:ext cx="1074806" cy="1074806"/>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0" name="Donut 109"/>
            <p:cNvSpPr/>
            <p:nvPr userDrawn="1"/>
          </p:nvSpPr>
          <p:spPr>
            <a:xfrm rot="20504502">
              <a:off x="9482547" y="445953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1" name="Donut 110"/>
            <p:cNvSpPr/>
            <p:nvPr userDrawn="1"/>
          </p:nvSpPr>
          <p:spPr>
            <a:xfrm rot="20504502">
              <a:off x="11146308" y="5668752"/>
              <a:ext cx="1074806" cy="1074806"/>
            </a:xfrm>
            <a:prstGeom prst="donut">
              <a:avLst>
                <a:gd name="adj" fmla="val 24020"/>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2" name="Oval 111"/>
            <p:cNvSpPr/>
            <p:nvPr userDrawn="1"/>
          </p:nvSpPr>
          <p:spPr>
            <a:xfrm rot="20504502">
              <a:off x="7238767" y="4816988"/>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3" name="Oval 112"/>
            <p:cNvSpPr/>
            <p:nvPr userDrawn="1"/>
          </p:nvSpPr>
          <p:spPr>
            <a:xfrm rot="20504502">
              <a:off x="3943629" y="5930285"/>
              <a:ext cx="603202" cy="60320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4" name="Oval 113"/>
            <p:cNvSpPr/>
            <p:nvPr userDrawn="1"/>
          </p:nvSpPr>
          <p:spPr>
            <a:xfrm rot="20504502">
              <a:off x="6479821" y="5790841"/>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5" name="Oval 114"/>
            <p:cNvSpPr/>
            <p:nvPr userDrawn="1"/>
          </p:nvSpPr>
          <p:spPr>
            <a:xfrm rot="20504502">
              <a:off x="9327833" y="4073346"/>
              <a:ext cx="312832" cy="31283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6" name="Donut 115"/>
            <p:cNvSpPr/>
            <p:nvPr userDrawn="1"/>
          </p:nvSpPr>
          <p:spPr>
            <a:xfrm rot="10604502">
              <a:off x="10421842" y="5327949"/>
              <a:ext cx="1327177" cy="1327177"/>
            </a:xfrm>
            <a:prstGeom prst="donut">
              <a:avLst>
                <a:gd name="adj" fmla="val 15926"/>
              </a:avLst>
            </a:prstGeom>
            <a:solidFill>
              <a:srgbClr val="161920">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7" name="Donut 116"/>
            <p:cNvSpPr/>
            <p:nvPr userDrawn="1"/>
          </p:nvSpPr>
          <p:spPr>
            <a:xfrm rot="10604502">
              <a:off x="11502978" y="1735319"/>
              <a:ext cx="1041541" cy="1041541"/>
            </a:xfrm>
            <a:prstGeom prst="donut">
              <a:avLst>
                <a:gd name="adj" fmla="val 15926"/>
              </a:avLst>
            </a:prstGeom>
            <a:solidFill>
              <a:srgbClr val="111319">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8" name="Oval 117"/>
            <p:cNvSpPr/>
            <p:nvPr userDrawn="1"/>
          </p:nvSpPr>
          <p:spPr>
            <a:xfrm rot="10604502">
              <a:off x="11886320" y="1565205"/>
              <a:ext cx="536090" cy="536090"/>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9" name="Donut 118"/>
            <p:cNvSpPr/>
            <p:nvPr userDrawn="1"/>
          </p:nvSpPr>
          <p:spPr>
            <a:xfrm rot="10604502">
              <a:off x="9874667" y="3336045"/>
              <a:ext cx="2626101" cy="2626101"/>
            </a:xfrm>
            <a:prstGeom prst="donut">
              <a:avLst>
                <a:gd name="adj" fmla="val 15926"/>
              </a:avLst>
            </a:prstGeom>
            <a:solidFill>
              <a:srgbClr val="2F3540">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20" name="Donut 119"/>
            <p:cNvSpPr/>
            <p:nvPr userDrawn="1"/>
          </p:nvSpPr>
          <p:spPr>
            <a:xfrm rot="10604502">
              <a:off x="10759809" y="3014157"/>
              <a:ext cx="835345" cy="835345"/>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21" name="Donut 120"/>
            <p:cNvSpPr/>
            <p:nvPr userDrawn="1"/>
          </p:nvSpPr>
          <p:spPr>
            <a:xfrm rot="10604502">
              <a:off x="4248675" y="6031102"/>
              <a:ext cx="1074806" cy="1074806"/>
            </a:xfrm>
            <a:prstGeom prst="donut">
              <a:avLst>
                <a:gd name="adj" fmla="val 24020"/>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22" name="Oval 121"/>
            <p:cNvSpPr/>
            <p:nvPr userDrawn="1"/>
          </p:nvSpPr>
          <p:spPr>
            <a:xfrm rot="10604502">
              <a:off x="11516462" y="2855922"/>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3" name="Oval 122"/>
            <p:cNvSpPr/>
            <p:nvPr userDrawn="1"/>
          </p:nvSpPr>
          <p:spPr>
            <a:xfrm rot="10604502">
              <a:off x="8086333" y="5882875"/>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4" name="Oval 123"/>
            <p:cNvSpPr/>
            <p:nvPr userDrawn="1"/>
          </p:nvSpPr>
          <p:spPr>
            <a:xfrm rot="10604502">
              <a:off x="4659440" y="5486313"/>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pic>
        <p:nvPicPr>
          <p:cNvPr id="91" name="Picture 90" hidden="1"/>
          <p:cNvPicPr>
            <a:picLocks noChangeAspect="1"/>
          </p:cNvPicPr>
          <p:nvPr userDrawn="1"/>
        </p:nvPicPr>
        <p:blipFill>
          <a:blip r:embed="rId2" cstate="print">
            <a:extLst>
              <a:ext uri="{BEBA8EAE-BF5A-486C-A8C5-ECC9F3942E4B}">
                <a14:imgProps xmlns:a14="http://schemas.microsoft.com/office/drawing/2010/main">
                  <a14:imgLayer r:embed="rId3">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flipH="1">
            <a:off x="8231569" y="151642"/>
            <a:ext cx="3960431" cy="4572758"/>
          </a:xfrm>
          <a:prstGeom prst="rect">
            <a:avLst/>
          </a:prstGeom>
          <a:effectLst>
            <a:outerShdw blurRad="190500" dist="190500" dir="10800000" algn="r" rotWithShape="0">
              <a:prstClr val="black">
                <a:alpha val="20000"/>
              </a:prstClr>
            </a:outerShdw>
          </a:effectLst>
        </p:spPr>
      </p:pic>
      <p:grpSp>
        <p:nvGrpSpPr>
          <p:cNvPr id="55" name="Group 54"/>
          <p:cNvGrpSpPr/>
          <p:nvPr userDrawn="1"/>
        </p:nvGrpSpPr>
        <p:grpSpPr>
          <a:xfrm>
            <a:off x="11807070" y="6559227"/>
            <a:ext cx="214313" cy="220663"/>
            <a:chOff x="7015550" y="2614882"/>
            <a:chExt cx="214313" cy="220663"/>
          </a:xfrm>
          <a:solidFill>
            <a:schemeClr val="accent1"/>
          </a:solidFill>
        </p:grpSpPr>
        <p:sp>
          <p:nvSpPr>
            <p:cNvPr id="49" name="Freeform 5">
              <a:hlinkClick r:id="" action="ppaction://hlinkshowjump?jump=nextslide"/>
            </p:cNvPr>
            <p:cNvSpPr>
              <a:spLocks noEditPoints="1"/>
            </p:cNvSpPr>
            <p:nvPr userDrawn="1"/>
          </p:nvSpPr>
          <p:spPr bwMode="auto">
            <a:xfrm>
              <a:off x="7015550" y="2614882"/>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 name="Freeform 6">
              <a:hlinkClick r:id="" action="ppaction://hlinkshowjump?jump=nextslide"/>
            </p:cNvPr>
            <p:cNvSpPr>
              <a:spLocks/>
            </p:cNvSpPr>
            <p:nvPr userDrawn="1"/>
          </p:nvSpPr>
          <p:spPr bwMode="auto">
            <a:xfrm>
              <a:off x="7091750" y="2657745"/>
              <a:ext cx="76200" cy="131763"/>
            </a:xfrm>
            <a:custGeom>
              <a:avLst/>
              <a:gdLst>
                <a:gd name="T0" fmla="*/ 0 w 48"/>
                <a:gd name="T1" fmla="*/ 70 h 83"/>
                <a:gd name="T2" fmla="*/ 34 w 48"/>
                <a:gd name="T3" fmla="*/ 40 h 83"/>
                <a:gd name="T4" fmla="*/ 0 w 48"/>
                <a:gd name="T5" fmla="*/ 13 h 83"/>
                <a:gd name="T6" fmla="*/ 0 w 48"/>
                <a:gd name="T7" fmla="*/ 0 h 83"/>
                <a:gd name="T8" fmla="*/ 48 w 48"/>
                <a:gd name="T9" fmla="*/ 40 h 83"/>
                <a:gd name="T10" fmla="*/ 0 w 48"/>
                <a:gd name="T11" fmla="*/ 83 h 83"/>
                <a:gd name="T12" fmla="*/ 0 w 48"/>
                <a:gd name="T13" fmla="*/ 70 h 83"/>
              </a:gdLst>
              <a:ahLst/>
              <a:cxnLst>
                <a:cxn ang="0">
                  <a:pos x="T0" y="T1"/>
                </a:cxn>
                <a:cxn ang="0">
                  <a:pos x="T2" y="T3"/>
                </a:cxn>
                <a:cxn ang="0">
                  <a:pos x="T4" y="T5"/>
                </a:cxn>
                <a:cxn ang="0">
                  <a:pos x="T6" y="T7"/>
                </a:cxn>
                <a:cxn ang="0">
                  <a:pos x="T8" y="T9"/>
                </a:cxn>
                <a:cxn ang="0">
                  <a:pos x="T10" y="T11"/>
                </a:cxn>
                <a:cxn ang="0">
                  <a:pos x="T12" y="T13"/>
                </a:cxn>
              </a:cxnLst>
              <a:rect l="0" t="0" r="r" b="b"/>
              <a:pathLst>
                <a:path w="48" h="83">
                  <a:moveTo>
                    <a:pt x="0" y="70"/>
                  </a:moveTo>
                  <a:lnTo>
                    <a:pt x="34" y="40"/>
                  </a:lnTo>
                  <a:lnTo>
                    <a:pt x="0" y="13"/>
                  </a:lnTo>
                  <a:lnTo>
                    <a:pt x="0" y="0"/>
                  </a:lnTo>
                  <a:lnTo>
                    <a:pt x="48" y="40"/>
                  </a:lnTo>
                  <a:lnTo>
                    <a:pt x="0" y="83"/>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56" name="Group 55"/>
          <p:cNvGrpSpPr/>
          <p:nvPr userDrawn="1"/>
        </p:nvGrpSpPr>
        <p:grpSpPr>
          <a:xfrm>
            <a:off x="11370388" y="6559227"/>
            <a:ext cx="214313" cy="220663"/>
            <a:chOff x="7395183" y="3832633"/>
            <a:chExt cx="214313" cy="220663"/>
          </a:xfrm>
          <a:solidFill>
            <a:schemeClr val="accent1"/>
          </a:solidFill>
        </p:grpSpPr>
        <p:sp>
          <p:nvSpPr>
            <p:cNvPr id="51" name="Freeform 7">
              <a:hlinkClick r:id="" action="ppaction://hlinkshowjump?jump=previousslide"/>
            </p:cNvPr>
            <p:cNvSpPr>
              <a:spLocks noEditPoints="1"/>
            </p:cNvSpPr>
            <p:nvPr userDrawn="1"/>
          </p:nvSpPr>
          <p:spPr bwMode="auto">
            <a:xfrm>
              <a:off x="7395183" y="3832633"/>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2" name="Freeform 8">
              <a:hlinkClick r:id="" action="ppaction://hlinkshowjump?jump=previousslide"/>
            </p:cNvPr>
            <p:cNvSpPr>
              <a:spLocks/>
            </p:cNvSpPr>
            <p:nvPr userDrawn="1"/>
          </p:nvSpPr>
          <p:spPr bwMode="auto">
            <a:xfrm>
              <a:off x="7457096" y="3880258"/>
              <a:ext cx="76200" cy="130175"/>
            </a:xfrm>
            <a:custGeom>
              <a:avLst/>
              <a:gdLst>
                <a:gd name="T0" fmla="*/ 48 w 48"/>
                <a:gd name="T1" fmla="*/ 12 h 82"/>
                <a:gd name="T2" fmla="*/ 14 w 48"/>
                <a:gd name="T3" fmla="*/ 42 h 82"/>
                <a:gd name="T4" fmla="*/ 48 w 48"/>
                <a:gd name="T5" fmla="*/ 70 h 82"/>
                <a:gd name="T6" fmla="*/ 48 w 48"/>
                <a:gd name="T7" fmla="*/ 82 h 82"/>
                <a:gd name="T8" fmla="*/ 0 w 48"/>
                <a:gd name="T9" fmla="*/ 42 h 82"/>
                <a:gd name="T10" fmla="*/ 48 w 48"/>
                <a:gd name="T11" fmla="*/ 0 h 82"/>
                <a:gd name="T12" fmla="*/ 48 w 48"/>
                <a:gd name="T13" fmla="*/ 12 h 82"/>
              </a:gdLst>
              <a:ahLst/>
              <a:cxnLst>
                <a:cxn ang="0">
                  <a:pos x="T0" y="T1"/>
                </a:cxn>
                <a:cxn ang="0">
                  <a:pos x="T2" y="T3"/>
                </a:cxn>
                <a:cxn ang="0">
                  <a:pos x="T4" y="T5"/>
                </a:cxn>
                <a:cxn ang="0">
                  <a:pos x="T6" y="T7"/>
                </a:cxn>
                <a:cxn ang="0">
                  <a:pos x="T8" y="T9"/>
                </a:cxn>
                <a:cxn ang="0">
                  <a:pos x="T10" y="T11"/>
                </a:cxn>
                <a:cxn ang="0">
                  <a:pos x="T12" y="T13"/>
                </a:cxn>
              </a:cxnLst>
              <a:rect l="0" t="0" r="r" b="b"/>
              <a:pathLst>
                <a:path w="48" h="82">
                  <a:moveTo>
                    <a:pt x="48" y="12"/>
                  </a:moveTo>
                  <a:lnTo>
                    <a:pt x="14" y="42"/>
                  </a:lnTo>
                  <a:lnTo>
                    <a:pt x="48" y="70"/>
                  </a:lnTo>
                  <a:lnTo>
                    <a:pt x="48" y="82"/>
                  </a:lnTo>
                  <a:lnTo>
                    <a:pt x="0" y="42"/>
                  </a:lnTo>
                  <a:lnTo>
                    <a:pt x="48" y="0"/>
                  </a:lnTo>
                  <a:lnTo>
                    <a:pt x="48" y="1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54" name="Oval 53"/>
          <p:cNvSpPr/>
          <p:nvPr userDrawn="1"/>
        </p:nvSpPr>
        <p:spPr>
          <a:xfrm>
            <a:off x="11672882" y="-148007"/>
            <a:ext cx="655570" cy="655569"/>
          </a:xfrm>
          <a:prstGeom prst="ellipse">
            <a:avLst/>
          </a:prstGeom>
          <a:solidFill>
            <a:schemeClr val="accent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400" b="1">
                <a:solidFill>
                  <a:prstClr val="white"/>
                </a:solidFill>
              </a:rPr>
              <a:pPr algn="ctr"/>
              <a:t>‹#›</a:t>
            </a:fld>
            <a:endParaRPr lang="id-ID" sz="1600" b="1" dirty="0">
              <a:solidFill>
                <a:prstClr val="white"/>
              </a:solidFill>
            </a:endParaRPr>
          </a:p>
        </p:txBody>
      </p:sp>
      <p:sp>
        <p:nvSpPr>
          <p:cNvPr id="89" name="Picture Placeholder 4"/>
          <p:cNvSpPr>
            <a:spLocks noGrp="1"/>
          </p:cNvSpPr>
          <p:nvPr>
            <p:ph type="pic" sz="quarter" idx="10"/>
          </p:nvPr>
        </p:nvSpPr>
        <p:spPr>
          <a:xfrm>
            <a:off x="8836896" y="772845"/>
            <a:ext cx="1422368" cy="2190949"/>
          </a:xfrm>
        </p:spPr>
        <p:txBody>
          <a:bodyPr/>
          <a:lstStyle/>
          <a:p>
            <a:endParaRPr lang="en-US" dirty="0"/>
          </a:p>
        </p:txBody>
      </p:sp>
      <p:grpSp>
        <p:nvGrpSpPr>
          <p:cNvPr id="99" name="Group 98"/>
          <p:cNvGrpSpPr/>
          <p:nvPr userDrawn="1"/>
        </p:nvGrpSpPr>
        <p:grpSpPr>
          <a:xfrm rot="16200000">
            <a:off x="504088" y="768356"/>
            <a:ext cx="383327" cy="67506"/>
            <a:chOff x="2013527" y="1616364"/>
            <a:chExt cx="576928" cy="101600"/>
          </a:xfrm>
        </p:grpSpPr>
        <p:sp>
          <p:nvSpPr>
            <p:cNvPr id="100" name="Oval 99"/>
            <p:cNvSpPr/>
            <p:nvPr userDrawn="1"/>
          </p:nvSpPr>
          <p:spPr>
            <a:xfrm>
              <a:off x="2013527" y="1616364"/>
              <a:ext cx="101600" cy="101600"/>
            </a:xfrm>
            <a:prstGeom prst="ellipse">
              <a:avLst/>
            </a:prstGeom>
            <a:solidFill>
              <a:schemeClr val="accent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4" name="Oval 103"/>
            <p:cNvSpPr/>
            <p:nvPr userDrawn="1"/>
          </p:nvSpPr>
          <p:spPr>
            <a:xfrm>
              <a:off x="2132359" y="1616364"/>
              <a:ext cx="101600" cy="101600"/>
            </a:xfrm>
            <a:prstGeom prst="ellipse">
              <a:avLst/>
            </a:prstGeom>
            <a:solidFill>
              <a:schemeClr val="accent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5" name="Oval 104"/>
            <p:cNvSpPr/>
            <p:nvPr userDrawn="1"/>
          </p:nvSpPr>
          <p:spPr>
            <a:xfrm>
              <a:off x="2251191" y="1616364"/>
              <a:ext cx="101600" cy="101600"/>
            </a:xfrm>
            <a:prstGeom prst="ellipse">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6" name="Oval 105"/>
            <p:cNvSpPr/>
            <p:nvPr userDrawn="1"/>
          </p:nvSpPr>
          <p:spPr>
            <a:xfrm>
              <a:off x="2370023" y="1616364"/>
              <a:ext cx="101600" cy="101600"/>
            </a:xfrm>
            <a:prstGeom prst="ellipse">
              <a:avLst/>
            </a:prstGeom>
            <a:solidFill>
              <a:schemeClr val="accent1">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7" name="Oval 106"/>
            <p:cNvSpPr/>
            <p:nvPr userDrawn="1"/>
          </p:nvSpPr>
          <p:spPr>
            <a:xfrm>
              <a:off x="2488855" y="1616364"/>
              <a:ext cx="101600" cy="1016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46" name="Rectangle 45"/>
          <p:cNvSpPr/>
          <p:nvPr userDrawn="1"/>
        </p:nvSpPr>
        <p:spPr>
          <a:xfrm>
            <a:off x="3102781" y="6383339"/>
            <a:ext cx="6096000" cy="369332"/>
          </a:xfrm>
          <a:prstGeom prst="rect">
            <a:avLst/>
          </a:prstGeom>
        </p:spPr>
        <p:txBody>
          <a:bodyPr>
            <a:spAutoFit/>
          </a:bodyPr>
          <a:lstStyle/>
          <a:p>
            <a:pPr algn="ctr"/>
            <a:r>
              <a:rPr lang="en-US" sz="1800" dirty="0" smtClean="0">
                <a:solidFill>
                  <a:schemeClr val="accent1"/>
                </a:solidFill>
              </a:rPr>
              <a:t>www.youtube.com</a:t>
            </a:r>
            <a:endParaRPr lang="id-ID" sz="1800" dirty="0">
              <a:solidFill>
                <a:schemeClr val="accent1"/>
              </a:solidFill>
            </a:endParaRPr>
          </a:p>
        </p:txBody>
      </p:sp>
    </p:spTree>
    <p:extLst>
      <p:ext uri="{BB962C8B-B14F-4D97-AF65-F5344CB8AC3E}">
        <p14:creationId xmlns:p14="http://schemas.microsoft.com/office/powerpoint/2010/main" val="61283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91"/>
                                        </p:tgtEl>
                                        <p:attrNameLst>
                                          <p:attrName>style.visibility</p:attrName>
                                        </p:attrNameLst>
                                      </p:cBhvr>
                                      <p:to>
                                        <p:strVal val="visible"/>
                                      </p:to>
                                    </p:set>
                                    <p:animEffect transition="in" filter="wipe(down)">
                                      <p:cBhvr>
                                        <p:cTn id="14" dur="500"/>
                                        <p:tgtEl>
                                          <p:spTgt spid="91"/>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wipe(down)">
                                      <p:cBhvr>
                                        <p:cTn id="18" dur="500"/>
                                        <p:tgtEl>
                                          <p:spTgt spid="9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6" grpId="1"/>
      <p:bldP spid="46" grpId="2"/>
      <p:bldP spid="46" grpId="3"/>
      <p:bldP spid="46" grpId="4"/>
      <p:bldP spid="46" grpId="5"/>
      <p:bldP spid="46" grpId="6"/>
      <p:bldP spid="46" grpId="7"/>
      <p:bldP spid="46" grpId="8"/>
      <p:bldP spid="46" grpId="9"/>
      <p:bldP spid="46" grpId="10"/>
      <p:bldP spid="46" grpId="11"/>
      <p:bldP spid="46" grpId="12"/>
      <p:bldP spid="46" grpId="13"/>
    </p:bldLst>
  </p:timing>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9_Blank-2">
    <p:spTree>
      <p:nvGrpSpPr>
        <p:cNvPr id="1" name=""/>
        <p:cNvGrpSpPr/>
        <p:nvPr/>
      </p:nvGrpSpPr>
      <p:grpSpPr>
        <a:xfrm>
          <a:off x="0" y="0"/>
          <a:ext cx="0" cy="0"/>
          <a:chOff x="0" y="0"/>
          <a:chExt cx="0" cy="0"/>
        </a:xfrm>
      </p:grpSpPr>
      <p:grpSp>
        <p:nvGrpSpPr>
          <p:cNvPr id="98" name="Group 97"/>
          <p:cNvGrpSpPr/>
          <p:nvPr userDrawn="1"/>
        </p:nvGrpSpPr>
        <p:grpSpPr>
          <a:xfrm rot="16200000">
            <a:off x="504088" y="768356"/>
            <a:ext cx="383327" cy="67506"/>
            <a:chOff x="2013527" y="1616364"/>
            <a:chExt cx="576928" cy="101600"/>
          </a:xfrm>
        </p:grpSpPr>
        <p:sp>
          <p:nvSpPr>
            <p:cNvPr id="99" name="Oval 98"/>
            <p:cNvSpPr/>
            <p:nvPr userDrawn="1"/>
          </p:nvSpPr>
          <p:spPr>
            <a:xfrm>
              <a:off x="2013527" y="1616364"/>
              <a:ext cx="101600" cy="101600"/>
            </a:xfrm>
            <a:prstGeom prst="ellipse">
              <a:avLst/>
            </a:prstGeom>
            <a:solidFill>
              <a:schemeClr val="accent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0" name="Oval 99"/>
            <p:cNvSpPr/>
            <p:nvPr userDrawn="1"/>
          </p:nvSpPr>
          <p:spPr>
            <a:xfrm>
              <a:off x="2132359" y="1616364"/>
              <a:ext cx="101600" cy="101600"/>
            </a:xfrm>
            <a:prstGeom prst="ellipse">
              <a:avLst/>
            </a:prstGeom>
            <a:solidFill>
              <a:schemeClr val="accent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1" name="Oval 100"/>
            <p:cNvSpPr/>
            <p:nvPr userDrawn="1"/>
          </p:nvSpPr>
          <p:spPr>
            <a:xfrm>
              <a:off x="2251191" y="1616364"/>
              <a:ext cx="101600" cy="101600"/>
            </a:xfrm>
            <a:prstGeom prst="ellipse">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2" name="Oval 101"/>
            <p:cNvSpPr/>
            <p:nvPr userDrawn="1"/>
          </p:nvSpPr>
          <p:spPr>
            <a:xfrm>
              <a:off x="2370023" y="1616364"/>
              <a:ext cx="101600" cy="101600"/>
            </a:xfrm>
            <a:prstGeom prst="ellipse">
              <a:avLst/>
            </a:prstGeom>
            <a:solidFill>
              <a:schemeClr val="accent1">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3" name="Oval 102"/>
            <p:cNvSpPr/>
            <p:nvPr userDrawn="1"/>
          </p:nvSpPr>
          <p:spPr>
            <a:xfrm>
              <a:off x="2488855" y="1616364"/>
              <a:ext cx="101600" cy="1016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104" name="Oval 103"/>
          <p:cNvSpPr/>
          <p:nvPr userDrawn="1"/>
        </p:nvSpPr>
        <p:spPr>
          <a:xfrm>
            <a:off x="11672882" y="-148007"/>
            <a:ext cx="655570" cy="655569"/>
          </a:xfrm>
          <a:prstGeom prst="ellipse">
            <a:avLst/>
          </a:prstGeom>
          <a:solidFill>
            <a:schemeClr val="accent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400" b="1">
                <a:solidFill>
                  <a:prstClr val="white"/>
                </a:solidFill>
              </a:rPr>
              <a:pPr algn="ctr"/>
              <a:t>‹#›</a:t>
            </a:fld>
            <a:endParaRPr lang="id-ID" sz="1600" b="1" dirty="0">
              <a:solidFill>
                <a:prstClr val="white"/>
              </a:solidFill>
            </a:endParaRPr>
          </a:p>
        </p:txBody>
      </p:sp>
      <p:grpSp>
        <p:nvGrpSpPr>
          <p:cNvPr id="38" name="Group 37"/>
          <p:cNvGrpSpPr/>
          <p:nvPr userDrawn="1"/>
        </p:nvGrpSpPr>
        <p:grpSpPr>
          <a:xfrm>
            <a:off x="3943634" y="1565213"/>
            <a:ext cx="8733041" cy="6614959"/>
            <a:chOff x="3943629" y="1565205"/>
            <a:chExt cx="8733041" cy="6614959"/>
          </a:xfrm>
        </p:grpSpPr>
        <p:sp>
          <p:nvSpPr>
            <p:cNvPr id="54" name="Donut 53"/>
            <p:cNvSpPr/>
            <p:nvPr userDrawn="1"/>
          </p:nvSpPr>
          <p:spPr>
            <a:xfrm rot="6104502">
              <a:off x="10513894" y="3982335"/>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8" name="Donut 57"/>
            <p:cNvSpPr/>
            <p:nvPr userDrawn="1"/>
          </p:nvSpPr>
          <p:spPr>
            <a:xfrm rot="6104502">
              <a:off x="11635129" y="3032009"/>
              <a:ext cx="1041541" cy="1041541"/>
            </a:xfrm>
            <a:prstGeom prst="donut">
              <a:avLst>
                <a:gd name="adj" fmla="val 15926"/>
              </a:avLst>
            </a:prstGeom>
            <a:solidFill>
              <a:srgbClr val="1E222A">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9" name="Donut 58"/>
            <p:cNvSpPr/>
            <p:nvPr userDrawn="1"/>
          </p:nvSpPr>
          <p:spPr>
            <a:xfrm rot="6104502">
              <a:off x="4885213" y="5554063"/>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0" name="Donut 59"/>
            <p:cNvSpPr/>
            <p:nvPr userDrawn="1"/>
          </p:nvSpPr>
          <p:spPr>
            <a:xfrm rot="6104502">
              <a:off x="9890317" y="6128285"/>
              <a:ext cx="1074806" cy="1074806"/>
            </a:xfrm>
            <a:prstGeom prst="donut">
              <a:avLst>
                <a:gd name="adj" fmla="val 11712"/>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4" name="Donut 63"/>
            <p:cNvSpPr/>
            <p:nvPr userDrawn="1"/>
          </p:nvSpPr>
          <p:spPr>
            <a:xfrm rot="6104502">
              <a:off x="11280398" y="257342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5" name="Oval 64"/>
            <p:cNvSpPr/>
            <p:nvPr userDrawn="1"/>
          </p:nvSpPr>
          <p:spPr>
            <a:xfrm rot="6104502">
              <a:off x="11255956" y="3896877"/>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4" name="Oval 73"/>
            <p:cNvSpPr/>
            <p:nvPr userDrawn="1"/>
          </p:nvSpPr>
          <p:spPr>
            <a:xfrm rot="6104502">
              <a:off x="10988857" y="3211390"/>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5" name="Donut 74"/>
            <p:cNvSpPr/>
            <p:nvPr userDrawn="1"/>
          </p:nvSpPr>
          <p:spPr>
            <a:xfrm rot="20504502">
              <a:off x="8157576" y="4767796"/>
              <a:ext cx="1778283" cy="1778283"/>
            </a:xfrm>
            <a:prstGeom prst="donut">
              <a:avLst>
                <a:gd name="adj" fmla="val 15926"/>
              </a:avLst>
            </a:prstGeom>
            <a:solidFill>
              <a:srgbClr val="1E222A">
                <a:alpha val="42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76" name="Donut 75"/>
            <p:cNvSpPr/>
            <p:nvPr userDrawn="1"/>
          </p:nvSpPr>
          <p:spPr>
            <a:xfrm rot="20504502">
              <a:off x="5967631" y="5317480"/>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77" name="Oval 76"/>
            <p:cNvSpPr/>
            <p:nvPr userDrawn="1"/>
          </p:nvSpPr>
          <p:spPr>
            <a:xfrm rot="20504502">
              <a:off x="7106071" y="5840231"/>
              <a:ext cx="688490" cy="688490"/>
            </a:xfrm>
            <a:prstGeom prst="ellipse">
              <a:avLst/>
            </a:prstGeom>
            <a:solidFill>
              <a:srgbClr val="111319">
                <a:alpha val="39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8" name="Oval 77"/>
            <p:cNvSpPr/>
            <p:nvPr userDrawn="1"/>
          </p:nvSpPr>
          <p:spPr>
            <a:xfrm rot="20504502">
              <a:off x="8828367" y="4497513"/>
              <a:ext cx="536090" cy="536090"/>
            </a:xfrm>
            <a:prstGeom prst="ellipse">
              <a:avLst/>
            </a:prstGeom>
            <a:solidFill>
              <a:srgbClr val="000000">
                <a:alpha val="46667"/>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9" name="Donut 78"/>
            <p:cNvSpPr/>
            <p:nvPr userDrawn="1"/>
          </p:nvSpPr>
          <p:spPr>
            <a:xfrm rot="20504502">
              <a:off x="7272388" y="4937466"/>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0" name="Donut 79"/>
            <p:cNvSpPr/>
            <p:nvPr userDrawn="1"/>
          </p:nvSpPr>
          <p:spPr>
            <a:xfrm rot="20504502">
              <a:off x="9359434" y="5396675"/>
              <a:ext cx="1074806" cy="1074806"/>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1" name="Donut 80"/>
            <p:cNvSpPr/>
            <p:nvPr userDrawn="1"/>
          </p:nvSpPr>
          <p:spPr>
            <a:xfrm rot="20504502">
              <a:off x="9482547" y="445953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2" name="Donut 81"/>
            <p:cNvSpPr/>
            <p:nvPr userDrawn="1"/>
          </p:nvSpPr>
          <p:spPr>
            <a:xfrm rot="20504502">
              <a:off x="11146308" y="5668752"/>
              <a:ext cx="1074806" cy="1074806"/>
            </a:xfrm>
            <a:prstGeom prst="donut">
              <a:avLst>
                <a:gd name="adj" fmla="val 24020"/>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3" name="Oval 82"/>
            <p:cNvSpPr/>
            <p:nvPr userDrawn="1"/>
          </p:nvSpPr>
          <p:spPr>
            <a:xfrm rot="20504502">
              <a:off x="7238767" y="4816988"/>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4" name="Oval 83"/>
            <p:cNvSpPr/>
            <p:nvPr userDrawn="1"/>
          </p:nvSpPr>
          <p:spPr>
            <a:xfrm rot="20504502">
              <a:off x="3943629" y="5930285"/>
              <a:ext cx="603202" cy="60320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5" name="Oval 84"/>
            <p:cNvSpPr/>
            <p:nvPr userDrawn="1"/>
          </p:nvSpPr>
          <p:spPr>
            <a:xfrm rot="20504502">
              <a:off x="6479821" y="5790841"/>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6" name="Oval 85"/>
            <p:cNvSpPr/>
            <p:nvPr userDrawn="1"/>
          </p:nvSpPr>
          <p:spPr>
            <a:xfrm rot="20504502">
              <a:off x="9327833" y="4073346"/>
              <a:ext cx="312832" cy="31283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7" name="Donut 86"/>
            <p:cNvSpPr/>
            <p:nvPr userDrawn="1"/>
          </p:nvSpPr>
          <p:spPr>
            <a:xfrm rot="10604502">
              <a:off x="10421842" y="5327949"/>
              <a:ext cx="1327177" cy="1327177"/>
            </a:xfrm>
            <a:prstGeom prst="donut">
              <a:avLst>
                <a:gd name="adj" fmla="val 15926"/>
              </a:avLst>
            </a:prstGeom>
            <a:solidFill>
              <a:srgbClr val="161920">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8" name="Donut 87"/>
            <p:cNvSpPr/>
            <p:nvPr userDrawn="1"/>
          </p:nvSpPr>
          <p:spPr>
            <a:xfrm rot="10604502">
              <a:off x="11502978" y="1735319"/>
              <a:ext cx="1041541" cy="1041541"/>
            </a:xfrm>
            <a:prstGeom prst="donut">
              <a:avLst>
                <a:gd name="adj" fmla="val 15926"/>
              </a:avLst>
            </a:prstGeom>
            <a:solidFill>
              <a:srgbClr val="111319">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9" name="Oval 88"/>
            <p:cNvSpPr/>
            <p:nvPr userDrawn="1"/>
          </p:nvSpPr>
          <p:spPr>
            <a:xfrm rot="10604502">
              <a:off x="11886320" y="1565205"/>
              <a:ext cx="536090" cy="536090"/>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0" name="Donut 89"/>
            <p:cNvSpPr/>
            <p:nvPr userDrawn="1"/>
          </p:nvSpPr>
          <p:spPr>
            <a:xfrm rot="10604502">
              <a:off x="9874667" y="3336045"/>
              <a:ext cx="2626101" cy="2626101"/>
            </a:xfrm>
            <a:prstGeom prst="donut">
              <a:avLst>
                <a:gd name="adj" fmla="val 15926"/>
              </a:avLst>
            </a:prstGeom>
            <a:solidFill>
              <a:srgbClr val="2F3540">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1" name="Donut 90"/>
            <p:cNvSpPr/>
            <p:nvPr userDrawn="1"/>
          </p:nvSpPr>
          <p:spPr>
            <a:xfrm rot="10604502">
              <a:off x="10759809" y="3014157"/>
              <a:ext cx="835345" cy="835345"/>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2" name="Donut 91"/>
            <p:cNvSpPr/>
            <p:nvPr userDrawn="1"/>
          </p:nvSpPr>
          <p:spPr>
            <a:xfrm rot="10604502">
              <a:off x="4248675" y="6031102"/>
              <a:ext cx="1074806" cy="1074806"/>
            </a:xfrm>
            <a:prstGeom prst="donut">
              <a:avLst>
                <a:gd name="adj" fmla="val 24020"/>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3" name="Oval 92"/>
            <p:cNvSpPr/>
            <p:nvPr userDrawn="1"/>
          </p:nvSpPr>
          <p:spPr>
            <a:xfrm rot="10604502">
              <a:off x="11516462" y="2855922"/>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4" name="Oval 93"/>
            <p:cNvSpPr/>
            <p:nvPr userDrawn="1"/>
          </p:nvSpPr>
          <p:spPr>
            <a:xfrm rot="10604502">
              <a:off x="8086333" y="5882875"/>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5" name="Oval 94"/>
            <p:cNvSpPr/>
            <p:nvPr userDrawn="1"/>
          </p:nvSpPr>
          <p:spPr>
            <a:xfrm rot="10604502">
              <a:off x="4659440" y="5486313"/>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39" name="Rectangle 38"/>
          <p:cNvSpPr/>
          <p:nvPr userDrawn="1"/>
        </p:nvSpPr>
        <p:spPr>
          <a:xfrm>
            <a:off x="3102781" y="6383339"/>
            <a:ext cx="6096000" cy="369332"/>
          </a:xfrm>
          <a:prstGeom prst="rect">
            <a:avLst/>
          </a:prstGeom>
        </p:spPr>
        <p:txBody>
          <a:bodyPr>
            <a:spAutoFit/>
          </a:bodyPr>
          <a:lstStyle/>
          <a:p>
            <a:pPr algn="ctr"/>
            <a:r>
              <a:rPr lang="en-US" sz="1800" dirty="0" smtClean="0">
                <a:solidFill>
                  <a:schemeClr val="accent1"/>
                </a:solidFill>
              </a:rPr>
              <a:t>www.youtube.com</a:t>
            </a:r>
            <a:endParaRPr lang="id-ID" sz="1800" dirty="0">
              <a:solidFill>
                <a:schemeClr val="accent1"/>
              </a:solidFill>
            </a:endParaRPr>
          </a:p>
        </p:txBody>
      </p:sp>
    </p:spTree>
    <p:extLst>
      <p:ext uri="{BB962C8B-B14F-4D97-AF65-F5344CB8AC3E}">
        <p14:creationId xmlns:p14="http://schemas.microsoft.com/office/powerpoint/2010/main" val="152010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wipe(down)">
                                      <p:cBhvr>
                                        <p:cTn id="7" dur="500"/>
                                        <p:tgtEl>
                                          <p:spTgt spid="9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9" grpId="1"/>
      <p:bldP spid="39" grpId="2"/>
      <p:bldP spid="39" grpId="3"/>
      <p:bldP spid="39" grpId="4"/>
      <p:bldP spid="39" grpId="5"/>
      <p:bldP spid="39" grpId="6"/>
      <p:bldP spid="39" grpId="7"/>
      <p:bldP spid="39" grpId="8"/>
      <p:bldP spid="39" grpId="9"/>
      <p:bldP spid="39" grpId="10"/>
      <p:bldP spid="39" grpId="11"/>
      <p:bldP spid="39" grpId="12"/>
      <p:bldP spid="39" grpId="13"/>
    </p:bldLst>
  </p:timing>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3_Blank-2">
    <p:spTree>
      <p:nvGrpSpPr>
        <p:cNvPr id="1" name=""/>
        <p:cNvGrpSpPr/>
        <p:nvPr/>
      </p:nvGrpSpPr>
      <p:grpSpPr>
        <a:xfrm>
          <a:off x="0" y="0"/>
          <a:ext cx="0" cy="0"/>
          <a:chOff x="0" y="0"/>
          <a:chExt cx="0" cy="0"/>
        </a:xfrm>
      </p:grpSpPr>
      <p:grpSp>
        <p:nvGrpSpPr>
          <p:cNvPr id="49" name="Group 48"/>
          <p:cNvGrpSpPr/>
          <p:nvPr userDrawn="1"/>
        </p:nvGrpSpPr>
        <p:grpSpPr>
          <a:xfrm>
            <a:off x="3943634" y="1565213"/>
            <a:ext cx="8733041" cy="6614959"/>
            <a:chOff x="3943629" y="1565205"/>
            <a:chExt cx="8733041" cy="6614959"/>
          </a:xfrm>
        </p:grpSpPr>
        <p:sp>
          <p:nvSpPr>
            <p:cNvPr id="50" name="Donut 49"/>
            <p:cNvSpPr/>
            <p:nvPr userDrawn="1"/>
          </p:nvSpPr>
          <p:spPr>
            <a:xfrm rot="6104502">
              <a:off x="10513894" y="3982335"/>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1" name="Donut 50"/>
            <p:cNvSpPr/>
            <p:nvPr userDrawn="1"/>
          </p:nvSpPr>
          <p:spPr>
            <a:xfrm rot="6104502">
              <a:off x="11635129" y="3032009"/>
              <a:ext cx="1041541" cy="1041541"/>
            </a:xfrm>
            <a:prstGeom prst="donut">
              <a:avLst>
                <a:gd name="adj" fmla="val 15926"/>
              </a:avLst>
            </a:prstGeom>
            <a:solidFill>
              <a:srgbClr val="1E222A">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2" name="Donut 51"/>
            <p:cNvSpPr/>
            <p:nvPr userDrawn="1"/>
          </p:nvSpPr>
          <p:spPr>
            <a:xfrm rot="6104502">
              <a:off x="4885213" y="5554063"/>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3" name="Donut 52"/>
            <p:cNvSpPr/>
            <p:nvPr userDrawn="1"/>
          </p:nvSpPr>
          <p:spPr>
            <a:xfrm rot="6104502">
              <a:off x="9890317" y="6128285"/>
              <a:ext cx="1074806" cy="1074806"/>
            </a:xfrm>
            <a:prstGeom prst="donut">
              <a:avLst>
                <a:gd name="adj" fmla="val 11712"/>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5" name="Donut 54"/>
            <p:cNvSpPr/>
            <p:nvPr userDrawn="1"/>
          </p:nvSpPr>
          <p:spPr>
            <a:xfrm rot="6104502">
              <a:off x="11280398" y="257342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6" name="Oval 55"/>
            <p:cNvSpPr/>
            <p:nvPr userDrawn="1"/>
          </p:nvSpPr>
          <p:spPr>
            <a:xfrm rot="6104502">
              <a:off x="11255956" y="3896877"/>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1" name="Oval 60"/>
            <p:cNvSpPr/>
            <p:nvPr userDrawn="1"/>
          </p:nvSpPr>
          <p:spPr>
            <a:xfrm rot="6104502">
              <a:off x="10988857" y="3211390"/>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2" name="Donut 61"/>
            <p:cNvSpPr/>
            <p:nvPr userDrawn="1"/>
          </p:nvSpPr>
          <p:spPr>
            <a:xfrm rot="20504502">
              <a:off x="8157576" y="4767796"/>
              <a:ext cx="1778283" cy="1778283"/>
            </a:xfrm>
            <a:prstGeom prst="donut">
              <a:avLst>
                <a:gd name="adj" fmla="val 15926"/>
              </a:avLst>
            </a:prstGeom>
            <a:solidFill>
              <a:srgbClr val="1E222A">
                <a:alpha val="42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3" name="Donut 62"/>
            <p:cNvSpPr/>
            <p:nvPr userDrawn="1"/>
          </p:nvSpPr>
          <p:spPr>
            <a:xfrm rot="20504502">
              <a:off x="5967631" y="5317480"/>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8" name="Oval 97"/>
            <p:cNvSpPr/>
            <p:nvPr userDrawn="1"/>
          </p:nvSpPr>
          <p:spPr>
            <a:xfrm rot="20504502">
              <a:off x="7106071" y="5840231"/>
              <a:ext cx="688490" cy="688490"/>
            </a:xfrm>
            <a:prstGeom prst="ellipse">
              <a:avLst/>
            </a:prstGeom>
            <a:solidFill>
              <a:srgbClr val="111319">
                <a:alpha val="39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9" name="Oval 98"/>
            <p:cNvSpPr/>
            <p:nvPr userDrawn="1"/>
          </p:nvSpPr>
          <p:spPr>
            <a:xfrm rot="20504502">
              <a:off x="8828367" y="4497513"/>
              <a:ext cx="536090" cy="536090"/>
            </a:xfrm>
            <a:prstGeom prst="ellipse">
              <a:avLst/>
            </a:prstGeom>
            <a:solidFill>
              <a:srgbClr val="000000">
                <a:alpha val="46667"/>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0" name="Donut 99"/>
            <p:cNvSpPr/>
            <p:nvPr userDrawn="1"/>
          </p:nvSpPr>
          <p:spPr>
            <a:xfrm rot="20504502">
              <a:off x="7272388" y="4937466"/>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7" name="Donut 106"/>
            <p:cNvSpPr/>
            <p:nvPr userDrawn="1"/>
          </p:nvSpPr>
          <p:spPr>
            <a:xfrm rot="20504502">
              <a:off x="9359434" y="5396675"/>
              <a:ext cx="1074806" cy="1074806"/>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8" name="Donut 107"/>
            <p:cNvSpPr/>
            <p:nvPr userDrawn="1"/>
          </p:nvSpPr>
          <p:spPr>
            <a:xfrm rot="20504502">
              <a:off x="9482547" y="445953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9" name="Donut 108"/>
            <p:cNvSpPr/>
            <p:nvPr userDrawn="1"/>
          </p:nvSpPr>
          <p:spPr>
            <a:xfrm rot="20504502">
              <a:off x="11146308" y="5668752"/>
              <a:ext cx="1074806" cy="1074806"/>
            </a:xfrm>
            <a:prstGeom prst="donut">
              <a:avLst>
                <a:gd name="adj" fmla="val 24020"/>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0" name="Oval 109"/>
            <p:cNvSpPr/>
            <p:nvPr userDrawn="1"/>
          </p:nvSpPr>
          <p:spPr>
            <a:xfrm rot="20504502">
              <a:off x="7238767" y="4816988"/>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1" name="Oval 110"/>
            <p:cNvSpPr/>
            <p:nvPr userDrawn="1"/>
          </p:nvSpPr>
          <p:spPr>
            <a:xfrm rot="20504502">
              <a:off x="3943629" y="5930285"/>
              <a:ext cx="603202" cy="60320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2" name="Oval 111"/>
            <p:cNvSpPr/>
            <p:nvPr userDrawn="1"/>
          </p:nvSpPr>
          <p:spPr>
            <a:xfrm rot="20504502">
              <a:off x="6479821" y="5790841"/>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3" name="Oval 112"/>
            <p:cNvSpPr/>
            <p:nvPr userDrawn="1"/>
          </p:nvSpPr>
          <p:spPr>
            <a:xfrm rot="20504502">
              <a:off x="9327833" y="4073346"/>
              <a:ext cx="312832" cy="31283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4" name="Donut 113"/>
            <p:cNvSpPr/>
            <p:nvPr userDrawn="1"/>
          </p:nvSpPr>
          <p:spPr>
            <a:xfrm rot="10604502">
              <a:off x="10421842" y="5327949"/>
              <a:ext cx="1327177" cy="1327177"/>
            </a:xfrm>
            <a:prstGeom prst="donut">
              <a:avLst>
                <a:gd name="adj" fmla="val 15926"/>
              </a:avLst>
            </a:prstGeom>
            <a:solidFill>
              <a:srgbClr val="161920">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5" name="Donut 114"/>
            <p:cNvSpPr/>
            <p:nvPr userDrawn="1"/>
          </p:nvSpPr>
          <p:spPr>
            <a:xfrm rot="10604502">
              <a:off x="11502978" y="1735319"/>
              <a:ext cx="1041541" cy="1041541"/>
            </a:xfrm>
            <a:prstGeom prst="donut">
              <a:avLst>
                <a:gd name="adj" fmla="val 15926"/>
              </a:avLst>
            </a:prstGeom>
            <a:solidFill>
              <a:srgbClr val="111319">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6" name="Oval 115"/>
            <p:cNvSpPr/>
            <p:nvPr userDrawn="1"/>
          </p:nvSpPr>
          <p:spPr>
            <a:xfrm rot="10604502">
              <a:off x="11886320" y="1565205"/>
              <a:ext cx="536090" cy="536090"/>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7" name="Donut 116"/>
            <p:cNvSpPr/>
            <p:nvPr userDrawn="1"/>
          </p:nvSpPr>
          <p:spPr>
            <a:xfrm rot="10604502">
              <a:off x="9874667" y="3336045"/>
              <a:ext cx="2626101" cy="2626101"/>
            </a:xfrm>
            <a:prstGeom prst="donut">
              <a:avLst>
                <a:gd name="adj" fmla="val 15926"/>
              </a:avLst>
            </a:prstGeom>
            <a:solidFill>
              <a:srgbClr val="2F3540">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8" name="Donut 117"/>
            <p:cNvSpPr/>
            <p:nvPr userDrawn="1"/>
          </p:nvSpPr>
          <p:spPr>
            <a:xfrm rot="10604502">
              <a:off x="10759809" y="3014157"/>
              <a:ext cx="835345" cy="835345"/>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9" name="Donut 118"/>
            <p:cNvSpPr/>
            <p:nvPr userDrawn="1"/>
          </p:nvSpPr>
          <p:spPr>
            <a:xfrm rot="10604502">
              <a:off x="4248675" y="6031102"/>
              <a:ext cx="1074806" cy="1074806"/>
            </a:xfrm>
            <a:prstGeom prst="donut">
              <a:avLst>
                <a:gd name="adj" fmla="val 24020"/>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20" name="Oval 119"/>
            <p:cNvSpPr/>
            <p:nvPr userDrawn="1"/>
          </p:nvSpPr>
          <p:spPr>
            <a:xfrm rot="10604502">
              <a:off x="11516462" y="2855922"/>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1" name="Oval 120"/>
            <p:cNvSpPr/>
            <p:nvPr userDrawn="1"/>
          </p:nvSpPr>
          <p:spPr>
            <a:xfrm rot="10604502">
              <a:off x="8086333" y="5882875"/>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2" name="Oval 121"/>
            <p:cNvSpPr/>
            <p:nvPr userDrawn="1"/>
          </p:nvSpPr>
          <p:spPr>
            <a:xfrm rot="10604502">
              <a:off x="4659440" y="5486313"/>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54" name="Oval 53"/>
          <p:cNvSpPr/>
          <p:nvPr userDrawn="1"/>
        </p:nvSpPr>
        <p:spPr>
          <a:xfrm>
            <a:off x="11672882" y="-148007"/>
            <a:ext cx="655570" cy="655569"/>
          </a:xfrm>
          <a:prstGeom prst="ellipse">
            <a:avLst/>
          </a:prstGeom>
          <a:solidFill>
            <a:schemeClr val="accent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400" b="1" smtClean="0">
                <a:solidFill>
                  <a:prstClr val="white"/>
                </a:solidFill>
              </a:rPr>
              <a:pPr algn="ctr"/>
              <a:t>‹#›</a:t>
            </a:fld>
            <a:endParaRPr lang="id-ID" sz="1600" b="1" dirty="0">
              <a:solidFill>
                <a:prstClr val="white"/>
              </a:solidFill>
            </a:endParaRPr>
          </a:p>
        </p:txBody>
      </p:sp>
      <p:grpSp>
        <p:nvGrpSpPr>
          <p:cNvPr id="48" name="Group 47"/>
          <p:cNvGrpSpPr/>
          <p:nvPr userDrawn="1"/>
        </p:nvGrpSpPr>
        <p:grpSpPr>
          <a:xfrm rot="16200000">
            <a:off x="504088" y="768356"/>
            <a:ext cx="383327" cy="67506"/>
            <a:chOff x="2013527" y="1616364"/>
            <a:chExt cx="576928" cy="101600"/>
          </a:xfrm>
        </p:grpSpPr>
        <p:sp>
          <p:nvSpPr>
            <p:cNvPr id="93" name="Oval 92"/>
            <p:cNvSpPr/>
            <p:nvPr userDrawn="1"/>
          </p:nvSpPr>
          <p:spPr>
            <a:xfrm>
              <a:off x="2013527" y="1616364"/>
              <a:ext cx="101600" cy="101600"/>
            </a:xfrm>
            <a:prstGeom prst="ellipse">
              <a:avLst/>
            </a:prstGeom>
            <a:solidFill>
              <a:schemeClr val="accent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4" name="Oval 93"/>
            <p:cNvSpPr/>
            <p:nvPr userDrawn="1"/>
          </p:nvSpPr>
          <p:spPr>
            <a:xfrm>
              <a:off x="2132359" y="1616364"/>
              <a:ext cx="101600" cy="101600"/>
            </a:xfrm>
            <a:prstGeom prst="ellipse">
              <a:avLst/>
            </a:prstGeom>
            <a:solidFill>
              <a:schemeClr val="accent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5" name="Oval 94"/>
            <p:cNvSpPr/>
            <p:nvPr userDrawn="1"/>
          </p:nvSpPr>
          <p:spPr>
            <a:xfrm>
              <a:off x="2251191" y="1616364"/>
              <a:ext cx="101600" cy="101600"/>
            </a:xfrm>
            <a:prstGeom prst="ellipse">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6" name="Oval 95"/>
            <p:cNvSpPr/>
            <p:nvPr userDrawn="1"/>
          </p:nvSpPr>
          <p:spPr>
            <a:xfrm>
              <a:off x="2370023" y="1616364"/>
              <a:ext cx="101600" cy="101600"/>
            </a:xfrm>
            <a:prstGeom prst="ellipse">
              <a:avLst/>
            </a:prstGeom>
            <a:solidFill>
              <a:schemeClr val="accent1">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7" name="Oval 96"/>
            <p:cNvSpPr/>
            <p:nvPr userDrawn="1"/>
          </p:nvSpPr>
          <p:spPr>
            <a:xfrm>
              <a:off x="2488855" y="1616364"/>
              <a:ext cx="101600" cy="1016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101" name="Group 100"/>
          <p:cNvGrpSpPr/>
          <p:nvPr userDrawn="1"/>
        </p:nvGrpSpPr>
        <p:grpSpPr>
          <a:xfrm>
            <a:off x="11370388" y="6559227"/>
            <a:ext cx="214313" cy="220663"/>
            <a:chOff x="7395183" y="3832633"/>
            <a:chExt cx="214313" cy="220663"/>
          </a:xfrm>
          <a:solidFill>
            <a:schemeClr val="accent1"/>
          </a:solidFill>
        </p:grpSpPr>
        <p:sp>
          <p:nvSpPr>
            <p:cNvPr id="102" name="Freeform 7">
              <a:hlinkClick r:id="" action="ppaction://hlinkshowjump?jump=previousslide"/>
            </p:cNvPr>
            <p:cNvSpPr>
              <a:spLocks noEditPoints="1"/>
            </p:cNvSpPr>
            <p:nvPr userDrawn="1"/>
          </p:nvSpPr>
          <p:spPr bwMode="auto">
            <a:xfrm>
              <a:off x="7395183" y="3832633"/>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3" name="Freeform 8">
              <a:hlinkClick r:id="" action="ppaction://hlinkshowjump?jump=previousslide"/>
            </p:cNvPr>
            <p:cNvSpPr>
              <a:spLocks/>
            </p:cNvSpPr>
            <p:nvPr userDrawn="1"/>
          </p:nvSpPr>
          <p:spPr bwMode="auto">
            <a:xfrm>
              <a:off x="7457096" y="3880258"/>
              <a:ext cx="76200" cy="130175"/>
            </a:xfrm>
            <a:custGeom>
              <a:avLst/>
              <a:gdLst>
                <a:gd name="T0" fmla="*/ 48 w 48"/>
                <a:gd name="T1" fmla="*/ 12 h 82"/>
                <a:gd name="T2" fmla="*/ 14 w 48"/>
                <a:gd name="T3" fmla="*/ 42 h 82"/>
                <a:gd name="T4" fmla="*/ 48 w 48"/>
                <a:gd name="T5" fmla="*/ 70 h 82"/>
                <a:gd name="T6" fmla="*/ 48 w 48"/>
                <a:gd name="T7" fmla="*/ 82 h 82"/>
                <a:gd name="T8" fmla="*/ 0 w 48"/>
                <a:gd name="T9" fmla="*/ 42 h 82"/>
                <a:gd name="T10" fmla="*/ 48 w 48"/>
                <a:gd name="T11" fmla="*/ 0 h 82"/>
                <a:gd name="T12" fmla="*/ 48 w 48"/>
                <a:gd name="T13" fmla="*/ 12 h 82"/>
              </a:gdLst>
              <a:ahLst/>
              <a:cxnLst>
                <a:cxn ang="0">
                  <a:pos x="T0" y="T1"/>
                </a:cxn>
                <a:cxn ang="0">
                  <a:pos x="T2" y="T3"/>
                </a:cxn>
                <a:cxn ang="0">
                  <a:pos x="T4" y="T5"/>
                </a:cxn>
                <a:cxn ang="0">
                  <a:pos x="T6" y="T7"/>
                </a:cxn>
                <a:cxn ang="0">
                  <a:pos x="T8" y="T9"/>
                </a:cxn>
                <a:cxn ang="0">
                  <a:pos x="T10" y="T11"/>
                </a:cxn>
                <a:cxn ang="0">
                  <a:pos x="T12" y="T13"/>
                </a:cxn>
              </a:cxnLst>
              <a:rect l="0" t="0" r="r" b="b"/>
              <a:pathLst>
                <a:path w="48" h="82">
                  <a:moveTo>
                    <a:pt x="48" y="12"/>
                  </a:moveTo>
                  <a:lnTo>
                    <a:pt x="14" y="42"/>
                  </a:lnTo>
                  <a:lnTo>
                    <a:pt x="48" y="70"/>
                  </a:lnTo>
                  <a:lnTo>
                    <a:pt x="48" y="82"/>
                  </a:lnTo>
                  <a:lnTo>
                    <a:pt x="0" y="42"/>
                  </a:lnTo>
                  <a:lnTo>
                    <a:pt x="48" y="0"/>
                  </a:lnTo>
                  <a:lnTo>
                    <a:pt x="48" y="1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04" name="Group 103"/>
          <p:cNvGrpSpPr/>
          <p:nvPr userDrawn="1"/>
        </p:nvGrpSpPr>
        <p:grpSpPr>
          <a:xfrm>
            <a:off x="11807070" y="6559227"/>
            <a:ext cx="214313" cy="220663"/>
            <a:chOff x="7015550" y="2614882"/>
            <a:chExt cx="214313" cy="220663"/>
          </a:xfrm>
          <a:solidFill>
            <a:schemeClr val="accent1"/>
          </a:solidFill>
        </p:grpSpPr>
        <p:sp>
          <p:nvSpPr>
            <p:cNvPr id="105" name="Freeform 5">
              <a:hlinkClick r:id="" action="ppaction://hlinkshowjump?jump=nextslide"/>
            </p:cNvPr>
            <p:cNvSpPr>
              <a:spLocks noEditPoints="1"/>
            </p:cNvSpPr>
            <p:nvPr userDrawn="1"/>
          </p:nvSpPr>
          <p:spPr bwMode="auto">
            <a:xfrm>
              <a:off x="7015550" y="2614882"/>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6" name="Freeform 6">
              <a:hlinkClick r:id="" action="ppaction://hlinkshowjump?jump=nextslide"/>
            </p:cNvPr>
            <p:cNvSpPr>
              <a:spLocks/>
            </p:cNvSpPr>
            <p:nvPr userDrawn="1"/>
          </p:nvSpPr>
          <p:spPr bwMode="auto">
            <a:xfrm>
              <a:off x="7091750" y="2657745"/>
              <a:ext cx="76200" cy="131763"/>
            </a:xfrm>
            <a:custGeom>
              <a:avLst/>
              <a:gdLst>
                <a:gd name="T0" fmla="*/ 0 w 48"/>
                <a:gd name="T1" fmla="*/ 70 h 83"/>
                <a:gd name="T2" fmla="*/ 34 w 48"/>
                <a:gd name="T3" fmla="*/ 40 h 83"/>
                <a:gd name="T4" fmla="*/ 0 w 48"/>
                <a:gd name="T5" fmla="*/ 13 h 83"/>
                <a:gd name="T6" fmla="*/ 0 w 48"/>
                <a:gd name="T7" fmla="*/ 0 h 83"/>
                <a:gd name="T8" fmla="*/ 48 w 48"/>
                <a:gd name="T9" fmla="*/ 40 h 83"/>
                <a:gd name="T10" fmla="*/ 0 w 48"/>
                <a:gd name="T11" fmla="*/ 83 h 83"/>
                <a:gd name="T12" fmla="*/ 0 w 48"/>
                <a:gd name="T13" fmla="*/ 70 h 83"/>
              </a:gdLst>
              <a:ahLst/>
              <a:cxnLst>
                <a:cxn ang="0">
                  <a:pos x="T0" y="T1"/>
                </a:cxn>
                <a:cxn ang="0">
                  <a:pos x="T2" y="T3"/>
                </a:cxn>
                <a:cxn ang="0">
                  <a:pos x="T4" y="T5"/>
                </a:cxn>
                <a:cxn ang="0">
                  <a:pos x="T6" y="T7"/>
                </a:cxn>
                <a:cxn ang="0">
                  <a:pos x="T8" y="T9"/>
                </a:cxn>
                <a:cxn ang="0">
                  <a:pos x="T10" y="T11"/>
                </a:cxn>
                <a:cxn ang="0">
                  <a:pos x="T12" y="T13"/>
                </a:cxn>
              </a:cxnLst>
              <a:rect l="0" t="0" r="r" b="b"/>
              <a:pathLst>
                <a:path w="48" h="83">
                  <a:moveTo>
                    <a:pt x="0" y="70"/>
                  </a:moveTo>
                  <a:lnTo>
                    <a:pt x="34" y="40"/>
                  </a:lnTo>
                  <a:lnTo>
                    <a:pt x="0" y="13"/>
                  </a:lnTo>
                  <a:lnTo>
                    <a:pt x="0" y="0"/>
                  </a:lnTo>
                  <a:lnTo>
                    <a:pt x="48" y="40"/>
                  </a:lnTo>
                  <a:lnTo>
                    <a:pt x="0" y="83"/>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44" name="Rectangle 43"/>
          <p:cNvSpPr/>
          <p:nvPr userDrawn="1"/>
        </p:nvSpPr>
        <p:spPr>
          <a:xfrm>
            <a:off x="3102781" y="6383339"/>
            <a:ext cx="6096000" cy="369332"/>
          </a:xfrm>
          <a:prstGeom prst="rect">
            <a:avLst/>
          </a:prstGeom>
        </p:spPr>
        <p:txBody>
          <a:bodyPr>
            <a:spAutoFit/>
          </a:bodyPr>
          <a:lstStyle/>
          <a:p>
            <a:pPr algn="ctr"/>
            <a:r>
              <a:rPr lang="en-US" sz="1800" dirty="0" smtClean="0">
                <a:solidFill>
                  <a:schemeClr val="accent1"/>
                </a:solidFill>
              </a:rPr>
              <a:t>www.youtube.com</a:t>
            </a:r>
            <a:endParaRPr lang="id-ID" sz="1800" dirty="0">
              <a:solidFill>
                <a:schemeClr val="accent1"/>
              </a:solidFill>
            </a:endParaRPr>
          </a:p>
        </p:txBody>
      </p:sp>
    </p:spTree>
    <p:extLst>
      <p:ext uri="{BB962C8B-B14F-4D97-AF65-F5344CB8AC3E}">
        <p14:creationId xmlns:p14="http://schemas.microsoft.com/office/powerpoint/2010/main" val="1342876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par>
                                <p:cTn id="8" presetID="10" presetClass="entr" presetSubtype="0" fill="hold" nodeType="withEffect">
                                  <p:stCondLst>
                                    <p:cond delay="0"/>
                                  </p:stCondLst>
                                  <p:childTnLst>
                                    <p:set>
                                      <p:cBhvr>
                                        <p:cTn id="9" dur="1" fill="hold">
                                          <p:stCondLst>
                                            <p:cond delay="0"/>
                                          </p:stCondLst>
                                        </p:cTn>
                                        <p:tgtEl>
                                          <p:spTgt spid="101"/>
                                        </p:tgtEl>
                                        <p:attrNameLst>
                                          <p:attrName>style.visibility</p:attrName>
                                        </p:attrNameLst>
                                      </p:cBhvr>
                                      <p:to>
                                        <p:strVal val="visible"/>
                                      </p:to>
                                    </p:set>
                                    <p:animEffect transition="in" filter="fade">
                                      <p:cBhvr>
                                        <p:cTn id="10" dur="500"/>
                                        <p:tgtEl>
                                          <p:spTgt spid="101"/>
                                        </p:tgtEl>
                                      </p:cBhvr>
                                    </p:animEffect>
                                  </p:childTnLst>
                                </p:cTn>
                              </p:par>
                              <p:par>
                                <p:cTn id="11" presetID="10" presetClass="entr" presetSubtype="0" fill="hold" nodeType="withEffect">
                                  <p:stCondLst>
                                    <p:cond delay="0"/>
                                  </p:stCondLst>
                                  <p:childTnLst>
                                    <p:set>
                                      <p:cBhvr>
                                        <p:cTn id="12" dur="1" fill="hold">
                                          <p:stCondLst>
                                            <p:cond delay="0"/>
                                          </p:stCondLst>
                                        </p:cTn>
                                        <p:tgtEl>
                                          <p:spTgt spid="104"/>
                                        </p:tgtEl>
                                        <p:attrNameLst>
                                          <p:attrName>style.visibility</p:attrName>
                                        </p:attrNameLst>
                                      </p:cBhvr>
                                      <p:to>
                                        <p:strVal val="visible"/>
                                      </p:to>
                                    </p:set>
                                    <p:animEffect transition="in" filter="fade">
                                      <p:cBhvr>
                                        <p:cTn id="13" dur="500"/>
                                        <p:tgtEl>
                                          <p:spTgt spid="10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44" grpId="2"/>
      <p:bldP spid="44" grpId="3"/>
      <p:bldP spid="44" grpId="4"/>
      <p:bldP spid="44" grpId="5"/>
      <p:bldP spid="44" grpId="6"/>
      <p:bldP spid="44" grpId="7"/>
      <p:bldP spid="44" grpId="8"/>
      <p:bldP spid="44" grpId="9"/>
      <p:bldP spid="44" grpId="10"/>
      <p:bldP spid="44" grpId="11"/>
      <p:bldP spid="44" grpId="12"/>
      <p:bldP spid="44" grpId="13"/>
    </p:bldLst>
  </p:timing>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Blank-2">
    <p:spTree>
      <p:nvGrpSpPr>
        <p:cNvPr id="1" name=""/>
        <p:cNvGrpSpPr/>
        <p:nvPr/>
      </p:nvGrpSpPr>
      <p:grpSpPr>
        <a:xfrm>
          <a:off x="0" y="0"/>
          <a:ext cx="0" cy="0"/>
          <a:chOff x="0" y="0"/>
          <a:chExt cx="0" cy="0"/>
        </a:xfrm>
      </p:grpSpPr>
      <p:grpSp>
        <p:nvGrpSpPr>
          <p:cNvPr id="41" name="Group 40"/>
          <p:cNvGrpSpPr/>
          <p:nvPr userDrawn="1"/>
        </p:nvGrpSpPr>
        <p:grpSpPr>
          <a:xfrm>
            <a:off x="3943634" y="1565213"/>
            <a:ext cx="8733041" cy="6614959"/>
            <a:chOff x="3943629" y="1565205"/>
            <a:chExt cx="8733041" cy="6614959"/>
          </a:xfrm>
        </p:grpSpPr>
        <p:sp>
          <p:nvSpPr>
            <p:cNvPr id="42" name="Donut 41"/>
            <p:cNvSpPr/>
            <p:nvPr userDrawn="1"/>
          </p:nvSpPr>
          <p:spPr>
            <a:xfrm rot="6104502">
              <a:off x="10513894" y="3982335"/>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43" name="Donut 42"/>
            <p:cNvSpPr/>
            <p:nvPr userDrawn="1"/>
          </p:nvSpPr>
          <p:spPr>
            <a:xfrm rot="6104502">
              <a:off x="11635129" y="3032009"/>
              <a:ext cx="1041541" cy="1041541"/>
            </a:xfrm>
            <a:prstGeom prst="donut">
              <a:avLst>
                <a:gd name="adj" fmla="val 15926"/>
              </a:avLst>
            </a:prstGeom>
            <a:solidFill>
              <a:srgbClr val="1E222A">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44" name="Donut 43"/>
            <p:cNvSpPr/>
            <p:nvPr userDrawn="1"/>
          </p:nvSpPr>
          <p:spPr>
            <a:xfrm rot="6104502">
              <a:off x="4885213" y="5554063"/>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4" name="Donut 83"/>
            <p:cNvSpPr/>
            <p:nvPr userDrawn="1"/>
          </p:nvSpPr>
          <p:spPr>
            <a:xfrm rot="6104502">
              <a:off x="9890317" y="6128285"/>
              <a:ext cx="1074806" cy="1074806"/>
            </a:xfrm>
            <a:prstGeom prst="donut">
              <a:avLst>
                <a:gd name="adj" fmla="val 11712"/>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5" name="Donut 84"/>
            <p:cNvSpPr/>
            <p:nvPr userDrawn="1"/>
          </p:nvSpPr>
          <p:spPr>
            <a:xfrm rot="6104502">
              <a:off x="11280398" y="257342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6" name="Oval 85"/>
            <p:cNvSpPr/>
            <p:nvPr userDrawn="1"/>
          </p:nvSpPr>
          <p:spPr>
            <a:xfrm rot="6104502">
              <a:off x="11255956" y="3896877"/>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7" name="Oval 86"/>
            <p:cNvSpPr/>
            <p:nvPr userDrawn="1"/>
          </p:nvSpPr>
          <p:spPr>
            <a:xfrm rot="6104502">
              <a:off x="10988857" y="3211390"/>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8" name="Donut 87"/>
            <p:cNvSpPr/>
            <p:nvPr userDrawn="1"/>
          </p:nvSpPr>
          <p:spPr>
            <a:xfrm rot="20504502">
              <a:off x="8157576" y="4767796"/>
              <a:ext cx="1778283" cy="1778283"/>
            </a:xfrm>
            <a:prstGeom prst="donut">
              <a:avLst>
                <a:gd name="adj" fmla="val 15926"/>
              </a:avLst>
            </a:prstGeom>
            <a:solidFill>
              <a:srgbClr val="1E222A">
                <a:alpha val="42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9" name="Donut 88"/>
            <p:cNvSpPr/>
            <p:nvPr userDrawn="1"/>
          </p:nvSpPr>
          <p:spPr>
            <a:xfrm rot="20504502">
              <a:off x="5967631" y="5317480"/>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0" name="Oval 89"/>
            <p:cNvSpPr/>
            <p:nvPr userDrawn="1"/>
          </p:nvSpPr>
          <p:spPr>
            <a:xfrm rot="20504502">
              <a:off x="7106071" y="5840231"/>
              <a:ext cx="688490" cy="688490"/>
            </a:xfrm>
            <a:prstGeom prst="ellipse">
              <a:avLst/>
            </a:prstGeom>
            <a:solidFill>
              <a:srgbClr val="111319">
                <a:alpha val="39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1" name="Oval 90"/>
            <p:cNvSpPr/>
            <p:nvPr userDrawn="1"/>
          </p:nvSpPr>
          <p:spPr>
            <a:xfrm rot="20504502">
              <a:off x="8828367" y="4497513"/>
              <a:ext cx="536090" cy="536090"/>
            </a:xfrm>
            <a:prstGeom prst="ellipse">
              <a:avLst/>
            </a:prstGeom>
            <a:solidFill>
              <a:srgbClr val="000000">
                <a:alpha val="46667"/>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2" name="Donut 91"/>
            <p:cNvSpPr/>
            <p:nvPr userDrawn="1"/>
          </p:nvSpPr>
          <p:spPr>
            <a:xfrm rot="20504502">
              <a:off x="7272388" y="4937466"/>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3" name="Donut 92"/>
            <p:cNvSpPr/>
            <p:nvPr userDrawn="1"/>
          </p:nvSpPr>
          <p:spPr>
            <a:xfrm rot="20504502">
              <a:off x="9359434" y="5396675"/>
              <a:ext cx="1074806" cy="1074806"/>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4" name="Donut 93"/>
            <p:cNvSpPr/>
            <p:nvPr userDrawn="1"/>
          </p:nvSpPr>
          <p:spPr>
            <a:xfrm rot="20504502">
              <a:off x="9482547" y="445953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5" name="Donut 94"/>
            <p:cNvSpPr/>
            <p:nvPr userDrawn="1"/>
          </p:nvSpPr>
          <p:spPr>
            <a:xfrm rot="20504502">
              <a:off x="11146308" y="5668752"/>
              <a:ext cx="1074806" cy="1074806"/>
            </a:xfrm>
            <a:prstGeom prst="donut">
              <a:avLst>
                <a:gd name="adj" fmla="val 24020"/>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6" name="Oval 95"/>
            <p:cNvSpPr/>
            <p:nvPr userDrawn="1"/>
          </p:nvSpPr>
          <p:spPr>
            <a:xfrm rot="20504502">
              <a:off x="7238767" y="4816988"/>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7" name="Oval 96"/>
            <p:cNvSpPr/>
            <p:nvPr userDrawn="1"/>
          </p:nvSpPr>
          <p:spPr>
            <a:xfrm rot="20504502">
              <a:off x="3943629" y="5930285"/>
              <a:ext cx="603202" cy="60320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8" name="Oval 97"/>
            <p:cNvSpPr/>
            <p:nvPr userDrawn="1"/>
          </p:nvSpPr>
          <p:spPr>
            <a:xfrm rot="20504502">
              <a:off x="6479821" y="5790841"/>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9" name="Oval 98"/>
            <p:cNvSpPr/>
            <p:nvPr userDrawn="1"/>
          </p:nvSpPr>
          <p:spPr>
            <a:xfrm rot="20504502">
              <a:off x="9327833" y="4073346"/>
              <a:ext cx="312832" cy="31283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0" name="Donut 99"/>
            <p:cNvSpPr/>
            <p:nvPr userDrawn="1"/>
          </p:nvSpPr>
          <p:spPr>
            <a:xfrm rot="10604502">
              <a:off x="10421842" y="5327949"/>
              <a:ext cx="1327177" cy="1327177"/>
            </a:xfrm>
            <a:prstGeom prst="donut">
              <a:avLst>
                <a:gd name="adj" fmla="val 15926"/>
              </a:avLst>
            </a:prstGeom>
            <a:solidFill>
              <a:srgbClr val="161920">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1" name="Donut 100"/>
            <p:cNvSpPr/>
            <p:nvPr userDrawn="1"/>
          </p:nvSpPr>
          <p:spPr>
            <a:xfrm rot="10604502">
              <a:off x="11502978" y="1735319"/>
              <a:ext cx="1041541" cy="1041541"/>
            </a:xfrm>
            <a:prstGeom prst="donut">
              <a:avLst>
                <a:gd name="adj" fmla="val 15926"/>
              </a:avLst>
            </a:prstGeom>
            <a:solidFill>
              <a:srgbClr val="111319">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2" name="Oval 101"/>
            <p:cNvSpPr/>
            <p:nvPr userDrawn="1"/>
          </p:nvSpPr>
          <p:spPr>
            <a:xfrm rot="10604502">
              <a:off x="11886320" y="1565205"/>
              <a:ext cx="536090" cy="536090"/>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3" name="Donut 102"/>
            <p:cNvSpPr/>
            <p:nvPr userDrawn="1"/>
          </p:nvSpPr>
          <p:spPr>
            <a:xfrm rot="10604502">
              <a:off x="9874667" y="3336045"/>
              <a:ext cx="2626101" cy="2626101"/>
            </a:xfrm>
            <a:prstGeom prst="donut">
              <a:avLst>
                <a:gd name="adj" fmla="val 15926"/>
              </a:avLst>
            </a:prstGeom>
            <a:solidFill>
              <a:srgbClr val="2F3540">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4" name="Donut 103"/>
            <p:cNvSpPr/>
            <p:nvPr userDrawn="1"/>
          </p:nvSpPr>
          <p:spPr>
            <a:xfrm rot="10604502">
              <a:off x="10759809" y="3014157"/>
              <a:ext cx="835345" cy="835345"/>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5" name="Donut 104"/>
            <p:cNvSpPr/>
            <p:nvPr userDrawn="1"/>
          </p:nvSpPr>
          <p:spPr>
            <a:xfrm rot="10604502">
              <a:off x="4248675" y="6031102"/>
              <a:ext cx="1074806" cy="1074806"/>
            </a:xfrm>
            <a:prstGeom prst="donut">
              <a:avLst>
                <a:gd name="adj" fmla="val 24020"/>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6" name="Oval 105"/>
            <p:cNvSpPr/>
            <p:nvPr userDrawn="1"/>
          </p:nvSpPr>
          <p:spPr>
            <a:xfrm rot="10604502">
              <a:off x="11516462" y="2855922"/>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7" name="Oval 106"/>
            <p:cNvSpPr/>
            <p:nvPr userDrawn="1"/>
          </p:nvSpPr>
          <p:spPr>
            <a:xfrm rot="10604502">
              <a:off x="8086333" y="5882875"/>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8" name="Oval 107"/>
            <p:cNvSpPr/>
            <p:nvPr userDrawn="1"/>
          </p:nvSpPr>
          <p:spPr>
            <a:xfrm rot="10604502">
              <a:off x="4659440" y="5486313"/>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55" name="Group 54"/>
          <p:cNvGrpSpPr/>
          <p:nvPr userDrawn="1"/>
        </p:nvGrpSpPr>
        <p:grpSpPr>
          <a:xfrm>
            <a:off x="11807070" y="6559227"/>
            <a:ext cx="214313" cy="220663"/>
            <a:chOff x="7015550" y="2614882"/>
            <a:chExt cx="214313" cy="220663"/>
          </a:xfrm>
          <a:solidFill>
            <a:schemeClr val="accent1"/>
          </a:solidFill>
        </p:grpSpPr>
        <p:sp>
          <p:nvSpPr>
            <p:cNvPr id="49" name="Freeform 5">
              <a:hlinkClick r:id="" action="ppaction://hlinkshowjump?jump=nextslide"/>
            </p:cNvPr>
            <p:cNvSpPr>
              <a:spLocks noEditPoints="1"/>
            </p:cNvSpPr>
            <p:nvPr userDrawn="1"/>
          </p:nvSpPr>
          <p:spPr bwMode="auto">
            <a:xfrm>
              <a:off x="7015550" y="2614882"/>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 name="Freeform 6">
              <a:hlinkClick r:id="" action="ppaction://hlinkshowjump?jump=nextslide"/>
            </p:cNvPr>
            <p:cNvSpPr>
              <a:spLocks/>
            </p:cNvSpPr>
            <p:nvPr userDrawn="1"/>
          </p:nvSpPr>
          <p:spPr bwMode="auto">
            <a:xfrm>
              <a:off x="7091750" y="2657745"/>
              <a:ext cx="76200" cy="131763"/>
            </a:xfrm>
            <a:custGeom>
              <a:avLst/>
              <a:gdLst>
                <a:gd name="T0" fmla="*/ 0 w 48"/>
                <a:gd name="T1" fmla="*/ 70 h 83"/>
                <a:gd name="T2" fmla="*/ 34 w 48"/>
                <a:gd name="T3" fmla="*/ 40 h 83"/>
                <a:gd name="T4" fmla="*/ 0 w 48"/>
                <a:gd name="T5" fmla="*/ 13 h 83"/>
                <a:gd name="T6" fmla="*/ 0 w 48"/>
                <a:gd name="T7" fmla="*/ 0 h 83"/>
                <a:gd name="T8" fmla="*/ 48 w 48"/>
                <a:gd name="T9" fmla="*/ 40 h 83"/>
                <a:gd name="T10" fmla="*/ 0 w 48"/>
                <a:gd name="T11" fmla="*/ 83 h 83"/>
                <a:gd name="T12" fmla="*/ 0 w 48"/>
                <a:gd name="T13" fmla="*/ 70 h 83"/>
              </a:gdLst>
              <a:ahLst/>
              <a:cxnLst>
                <a:cxn ang="0">
                  <a:pos x="T0" y="T1"/>
                </a:cxn>
                <a:cxn ang="0">
                  <a:pos x="T2" y="T3"/>
                </a:cxn>
                <a:cxn ang="0">
                  <a:pos x="T4" y="T5"/>
                </a:cxn>
                <a:cxn ang="0">
                  <a:pos x="T6" y="T7"/>
                </a:cxn>
                <a:cxn ang="0">
                  <a:pos x="T8" y="T9"/>
                </a:cxn>
                <a:cxn ang="0">
                  <a:pos x="T10" y="T11"/>
                </a:cxn>
                <a:cxn ang="0">
                  <a:pos x="T12" y="T13"/>
                </a:cxn>
              </a:cxnLst>
              <a:rect l="0" t="0" r="r" b="b"/>
              <a:pathLst>
                <a:path w="48" h="83">
                  <a:moveTo>
                    <a:pt x="0" y="70"/>
                  </a:moveTo>
                  <a:lnTo>
                    <a:pt x="34" y="40"/>
                  </a:lnTo>
                  <a:lnTo>
                    <a:pt x="0" y="13"/>
                  </a:lnTo>
                  <a:lnTo>
                    <a:pt x="0" y="0"/>
                  </a:lnTo>
                  <a:lnTo>
                    <a:pt x="48" y="40"/>
                  </a:lnTo>
                  <a:lnTo>
                    <a:pt x="0" y="83"/>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56" name="Group 55"/>
          <p:cNvGrpSpPr/>
          <p:nvPr userDrawn="1"/>
        </p:nvGrpSpPr>
        <p:grpSpPr>
          <a:xfrm>
            <a:off x="11370388" y="6559227"/>
            <a:ext cx="214313" cy="220663"/>
            <a:chOff x="7395183" y="3832633"/>
            <a:chExt cx="214313" cy="220663"/>
          </a:xfrm>
          <a:solidFill>
            <a:schemeClr val="accent1"/>
          </a:solidFill>
        </p:grpSpPr>
        <p:sp>
          <p:nvSpPr>
            <p:cNvPr id="51" name="Freeform 7">
              <a:hlinkClick r:id="" action="ppaction://hlinkshowjump?jump=previousslide"/>
            </p:cNvPr>
            <p:cNvSpPr>
              <a:spLocks noEditPoints="1"/>
            </p:cNvSpPr>
            <p:nvPr userDrawn="1"/>
          </p:nvSpPr>
          <p:spPr bwMode="auto">
            <a:xfrm>
              <a:off x="7395183" y="3832633"/>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2" name="Freeform 8">
              <a:hlinkClick r:id="" action="ppaction://hlinkshowjump?jump=previousslide"/>
            </p:cNvPr>
            <p:cNvSpPr>
              <a:spLocks/>
            </p:cNvSpPr>
            <p:nvPr userDrawn="1"/>
          </p:nvSpPr>
          <p:spPr bwMode="auto">
            <a:xfrm>
              <a:off x="7457096" y="3880258"/>
              <a:ext cx="76200" cy="130175"/>
            </a:xfrm>
            <a:custGeom>
              <a:avLst/>
              <a:gdLst>
                <a:gd name="T0" fmla="*/ 48 w 48"/>
                <a:gd name="T1" fmla="*/ 12 h 82"/>
                <a:gd name="T2" fmla="*/ 14 w 48"/>
                <a:gd name="T3" fmla="*/ 42 h 82"/>
                <a:gd name="T4" fmla="*/ 48 w 48"/>
                <a:gd name="T5" fmla="*/ 70 h 82"/>
                <a:gd name="T6" fmla="*/ 48 w 48"/>
                <a:gd name="T7" fmla="*/ 82 h 82"/>
                <a:gd name="T8" fmla="*/ 0 w 48"/>
                <a:gd name="T9" fmla="*/ 42 h 82"/>
                <a:gd name="T10" fmla="*/ 48 w 48"/>
                <a:gd name="T11" fmla="*/ 0 h 82"/>
                <a:gd name="T12" fmla="*/ 48 w 48"/>
                <a:gd name="T13" fmla="*/ 12 h 82"/>
              </a:gdLst>
              <a:ahLst/>
              <a:cxnLst>
                <a:cxn ang="0">
                  <a:pos x="T0" y="T1"/>
                </a:cxn>
                <a:cxn ang="0">
                  <a:pos x="T2" y="T3"/>
                </a:cxn>
                <a:cxn ang="0">
                  <a:pos x="T4" y="T5"/>
                </a:cxn>
                <a:cxn ang="0">
                  <a:pos x="T6" y="T7"/>
                </a:cxn>
                <a:cxn ang="0">
                  <a:pos x="T8" y="T9"/>
                </a:cxn>
                <a:cxn ang="0">
                  <a:pos x="T10" y="T11"/>
                </a:cxn>
                <a:cxn ang="0">
                  <a:pos x="T12" y="T13"/>
                </a:cxn>
              </a:cxnLst>
              <a:rect l="0" t="0" r="r" b="b"/>
              <a:pathLst>
                <a:path w="48" h="82">
                  <a:moveTo>
                    <a:pt x="48" y="12"/>
                  </a:moveTo>
                  <a:lnTo>
                    <a:pt x="14" y="42"/>
                  </a:lnTo>
                  <a:lnTo>
                    <a:pt x="48" y="70"/>
                  </a:lnTo>
                  <a:lnTo>
                    <a:pt x="48" y="82"/>
                  </a:lnTo>
                  <a:lnTo>
                    <a:pt x="0" y="42"/>
                  </a:lnTo>
                  <a:lnTo>
                    <a:pt x="48" y="0"/>
                  </a:lnTo>
                  <a:lnTo>
                    <a:pt x="48" y="1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48" name="Oval 47"/>
          <p:cNvSpPr/>
          <p:nvPr userDrawn="1"/>
        </p:nvSpPr>
        <p:spPr>
          <a:xfrm>
            <a:off x="11672882" y="-148007"/>
            <a:ext cx="655570" cy="655569"/>
          </a:xfrm>
          <a:prstGeom prst="ellipse">
            <a:avLst/>
          </a:prstGeom>
          <a:solidFill>
            <a:schemeClr val="accent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400" b="1">
                <a:solidFill>
                  <a:prstClr val="white"/>
                </a:solidFill>
              </a:rPr>
              <a:pPr algn="ctr"/>
              <a:t>‹#›</a:t>
            </a:fld>
            <a:endParaRPr lang="id-ID" sz="1600" b="1" dirty="0">
              <a:solidFill>
                <a:prstClr val="white"/>
              </a:solidFill>
            </a:endParaRPr>
          </a:p>
        </p:txBody>
      </p:sp>
    </p:spTree>
    <p:extLst>
      <p:ext uri="{BB962C8B-B14F-4D97-AF65-F5344CB8AC3E}">
        <p14:creationId xmlns:p14="http://schemas.microsoft.com/office/powerpoint/2010/main" val="1387028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Blank_3">
    <p:spTree>
      <p:nvGrpSpPr>
        <p:cNvPr id="1" name=""/>
        <p:cNvGrpSpPr/>
        <p:nvPr/>
      </p:nvGrpSpPr>
      <p:grpSpPr>
        <a:xfrm>
          <a:off x="0" y="0"/>
          <a:ext cx="0" cy="0"/>
          <a:chOff x="0" y="0"/>
          <a:chExt cx="0" cy="0"/>
        </a:xfrm>
      </p:grpSpPr>
      <p:grpSp>
        <p:nvGrpSpPr>
          <p:cNvPr id="42" name="Group 41"/>
          <p:cNvGrpSpPr/>
          <p:nvPr userDrawn="1"/>
        </p:nvGrpSpPr>
        <p:grpSpPr>
          <a:xfrm>
            <a:off x="3943634" y="1565213"/>
            <a:ext cx="8733041" cy="6614959"/>
            <a:chOff x="3943629" y="1565205"/>
            <a:chExt cx="8733041" cy="6614959"/>
          </a:xfrm>
        </p:grpSpPr>
        <p:sp>
          <p:nvSpPr>
            <p:cNvPr id="43" name="Donut 42"/>
            <p:cNvSpPr/>
            <p:nvPr userDrawn="1"/>
          </p:nvSpPr>
          <p:spPr>
            <a:xfrm rot="6104502">
              <a:off x="10513894" y="3982335"/>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44" name="Donut 43"/>
            <p:cNvSpPr/>
            <p:nvPr userDrawn="1"/>
          </p:nvSpPr>
          <p:spPr>
            <a:xfrm rot="6104502">
              <a:off x="11635129" y="3032009"/>
              <a:ext cx="1041541" cy="1041541"/>
            </a:xfrm>
            <a:prstGeom prst="donut">
              <a:avLst>
                <a:gd name="adj" fmla="val 15926"/>
              </a:avLst>
            </a:prstGeom>
            <a:solidFill>
              <a:srgbClr val="1E222A">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45" name="Donut 44"/>
            <p:cNvSpPr/>
            <p:nvPr userDrawn="1"/>
          </p:nvSpPr>
          <p:spPr>
            <a:xfrm rot="6104502">
              <a:off x="4885213" y="5554063"/>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46" name="Donut 45"/>
            <p:cNvSpPr/>
            <p:nvPr userDrawn="1"/>
          </p:nvSpPr>
          <p:spPr>
            <a:xfrm rot="6104502">
              <a:off x="9890317" y="6128285"/>
              <a:ext cx="1074806" cy="1074806"/>
            </a:xfrm>
            <a:prstGeom prst="donut">
              <a:avLst>
                <a:gd name="adj" fmla="val 11712"/>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47" name="Donut 46"/>
            <p:cNvSpPr/>
            <p:nvPr userDrawn="1"/>
          </p:nvSpPr>
          <p:spPr>
            <a:xfrm rot="6104502">
              <a:off x="11280398" y="257342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48" name="Oval 47"/>
            <p:cNvSpPr/>
            <p:nvPr userDrawn="1"/>
          </p:nvSpPr>
          <p:spPr>
            <a:xfrm rot="6104502">
              <a:off x="11255956" y="3896877"/>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49" name="Oval 48"/>
            <p:cNvSpPr/>
            <p:nvPr userDrawn="1"/>
          </p:nvSpPr>
          <p:spPr>
            <a:xfrm rot="6104502">
              <a:off x="10988857" y="3211390"/>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50" name="Donut 49"/>
            <p:cNvSpPr/>
            <p:nvPr userDrawn="1"/>
          </p:nvSpPr>
          <p:spPr>
            <a:xfrm rot="20504502">
              <a:off x="8157576" y="4767796"/>
              <a:ext cx="1778283" cy="1778283"/>
            </a:xfrm>
            <a:prstGeom prst="donut">
              <a:avLst>
                <a:gd name="adj" fmla="val 15926"/>
              </a:avLst>
            </a:prstGeom>
            <a:solidFill>
              <a:srgbClr val="1E222A">
                <a:alpha val="42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1" name="Donut 50"/>
            <p:cNvSpPr/>
            <p:nvPr userDrawn="1"/>
          </p:nvSpPr>
          <p:spPr>
            <a:xfrm rot="20504502">
              <a:off x="5967631" y="5317480"/>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2" name="Oval 51"/>
            <p:cNvSpPr/>
            <p:nvPr userDrawn="1"/>
          </p:nvSpPr>
          <p:spPr>
            <a:xfrm rot="20504502">
              <a:off x="7106071" y="5840231"/>
              <a:ext cx="688490" cy="688490"/>
            </a:xfrm>
            <a:prstGeom prst="ellipse">
              <a:avLst/>
            </a:prstGeom>
            <a:solidFill>
              <a:srgbClr val="111319">
                <a:alpha val="39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53" name="Oval 52"/>
            <p:cNvSpPr/>
            <p:nvPr userDrawn="1"/>
          </p:nvSpPr>
          <p:spPr>
            <a:xfrm rot="20504502">
              <a:off x="8828367" y="4497513"/>
              <a:ext cx="536090" cy="536090"/>
            </a:xfrm>
            <a:prstGeom prst="ellipse">
              <a:avLst/>
            </a:prstGeom>
            <a:solidFill>
              <a:srgbClr val="000000">
                <a:alpha val="46667"/>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55" name="Donut 54"/>
            <p:cNvSpPr/>
            <p:nvPr userDrawn="1"/>
          </p:nvSpPr>
          <p:spPr>
            <a:xfrm rot="20504502">
              <a:off x="7272388" y="4937466"/>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6" name="Donut 55"/>
            <p:cNvSpPr/>
            <p:nvPr userDrawn="1"/>
          </p:nvSpPr>
          <p:spPr>
            <a:xfrm rot="20504502">
              <a:off x="9359434" y="5396675"/>
              <a:ext cx="1074806" cy="1074806"/>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1" name="Donut 60"/>
            <p:cNvSpPr/>
            <p:nvPr userDrawn="1"/>
          </p:nvSpPr>
          <p:spPr>
            <a:xfrm rot="20504502">
              <a:off x="9482547" y="445953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2" name="Donut 61"/>
            <p:cNvSpPr/>
            <p:nvPr userDrawn="1"/>
          </p:nvSpPr>
          <p:spPr>
            <a:xfrm rot="20504502">
              <a:off x="11146308" y="5668752"/>
              <a:ext cx="1074806" cy="1074806"/>
            </a:xfrm>
            <a:prstGeom prst="donut">
              <a:avLst>
                <a:gd name="adj" fmla="val 24020"/>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3" name="Oval 62"/>
            <p:cNvSpPr/>
            <p:nvPr userDrawn="1"/>
          </p:nvSpPr>
          <p:spPr>
            <a:xfrm rot="20504502">
              <a:off x="7238767" y="4816988"/>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0" name="Oval 89"/>
            <p:cNvSpPr/>
            <p:nvPr userDrawn="1"/>
          </p:nvSpPr>
          <p:spPr>
            <a:xfrm rot="20504502">
              <a:off x="3943629" y="5930285"/>
              <a:ext cx="603202" cy="60320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1" name="Oval 90"/>
            <p:cNvSpPr/>
            <p:nvPr userDrawn="1"/>
          </p:nvSpPr>
          <p:spPr>
            <a:xfrm rot="20504502">
              <a:off x="6479821" y="5790841"/>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2" name="Oval 91"/>
            <p:cNvSpPr/>
            <p:nvPr userDrawn="1"/>
          </p:nvSpPr>
          <p:spPr>
            <a:xfrm rot="20504502">
              <a:off x="9327833" y="4073346"/>
              <a:ext cx="312832" cy="31283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3" name="Donut 92"/>
            <p:cNvSpPr/>
            <p:nvPr userDrawn="1"/>
          </p:nvSpPr>
          <p:spPr>
            <a:xfrm rot="10604502">
              <a:off x="10421842" y="5327949"/>
              <a:ext cx="1327177" cy="1327177"/>
            </a:xfrm>
            <a:prstGeom prst="donut">
              <a:avLst>
                <a:gd name="adj" fmla="val 15926"/>
              </a:avLst>
            </a:prstGeom>
            <a:solidFill>
              <a:srgbClr val="161920">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4" name="Donut 93"/>
            <p:cNvSpPr/>
            <p:nvPr userDrawn="1"/>
          </p:nvSpPr>
          <p:spPr>
            <a:xfrm rot="10604502">
              <a:off x="11502978" y="1735319"/>
              <a:ext cx="1041541" cy="1041541"/>
            </a:xfrm>
            <a:prstGeom prst="donut">
              <a:avLst>
                <a:gd name="adj" fmla="val 15926"/>
              </a:avLst>
            </a:prstGeom>
            <a:solidFill>
              <a:srgbClr val="111319">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1" name="Oval 100"/>
            <p:cNvSpPr/>
            <p:nvPr userDrawn="1"/>
          </p:nvSpPr>
          <p:spPr>
            <a:xfrm rot="10604502">
              <a:off x="11886320" y="1565205"/>
              <a:ext cx="536090" cy="536090"/>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2" name="Donut 101"/>
            <p:cNvSpPr/>
            <p:nvPr userDrawn="1"/>
          </p:nvSpPr>
          <p:spPr>
            <a:xfrm rot="10604502">
              <a:off x="9874667" y="3336045"/>
              <a:ext cx="2626101" cy="2626101"/>
            </a:xfrm>
            <a:prstGeom prst="donut">
              <a:avLst>
                <a:gd name="adj" fmla="val 15926"/>
              </a:avLst>
            </a:prstGeom>
            <a:solidFill>
              <a:srgbClr val="2F3540">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3" name="Donut 102"/>
            <p:cNvSpPr/>
            <p:nvPr userDrawn="1"/>
          </p:nvSpPr>
          <p:spPr>
            <a:xfrm rot="10604502">
              <a:off x="10759809" y="3014157"/>
              <a:ext cx="835345" cy="835345"/>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4" name="Donut 103"/>
            <p:cNvSpPr/>
            <p:nvPr userDrawn="1"/>
          </p:nvSpPr>
          <p:spPr>
            <a:xfrm rot="10604502">
              <a:off x="4248675" y="6031102"/>
              <a:ext cx="1074806" cy="1074806"/>
            </a:xfrm>
            <a:prstGeom prst="donut">
              <a:avLst>
                <a:gd name="adj" fmla="val 24020"/>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5" name="Oval 104"/>
            <p:cNvSpPr/>
            <p:nvPr userDrawn="1"/>
          </p:nvSpPr>
          <p:spPr>
            <a:xfrm rot="10604502">
              <a:off x="11516462" y="2855922"/>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6" name="Oval 105"/>
            <p:cNvSpPr/>
            <p:nvPr userDrawn="1"/>
          </p:nvSpPr>
          <p:spPr>
            <a:xfrm rot="10604502">
              <a:off x="8086333" y="5882875"/>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0" name="Oval 109"/>
            <p:cNvSpPr/>
            <p:nvPr userDrawn="1"/>
          </p:nvSpPr>
          <p:spPr>
            <a:xfrm rot="10604502">
              <a:off x="4659440" y="5486313"/>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54" name="Oval 53"/>
          <p:cNvSpPr/>
          <p:nvPr userDrawn="1"/>
        </p:nvSpPr>
        <p:spPr>
          <a:xfrm>
            <a:off x="11672882" y="-148007"/>
            <a:ext cx="655570" cy="655569"/>
          </a:xfrm>
          <a:prstGeom prst="ellipse">
            <a:avLst/>
          </a:prstGeom>
          <a:solidFill>
            <a:schemeClr val="accent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400" b="1">
                <a:solidFill>
                  <a:prstClr val="white"/>
                </a:solidFill>
              </a:rPr>
              <a:pPr algn="ctr"/>
              <a:t>‹#›</a:t>
            </a:fld>
            <a:endParaRPr lang="id-ID" sz="1600" b="1" dirty="0">
              <a:solidFill>
                <a:prstClr val="white"/>
              </a:solidFill>
            </a:endParaRPr>
          </a:p>
        </p:txBody>
      </p:sp>
      <p:grpSp>
        <p:nvGrpSpPr>
          <p:cNvPr id="95" name="Group 94"/>
          <p:cNvGrpSpPr/>
          <p:nvPr userDrawn="1"/>
        </p:nvGrpSpPr>
        <p:grpSpPr>
          <a:xfrm rot="16200000">
            <a:off x="504088" y="768356"/>
            <a:ext cx="383327" cy="67506"/>
            <a:chOff x="2013527" y="1616364"/>
            <a:chExt cx="576928" cy="101600"/>
          </a:xfrm>
        </p:grpSpPr>
        <p:sp>
          <p:nvSpPr>
            <p:cNvPr id="96" name="Oval 95"/>
            <p:cNvSpPr/>
            <p:nvPr userDrawn="1"/>
          </p:nvSpPr>
          <p:spPr>
            <a:xfrm>
              <a:off x="2013527" y="1616364"/>
              <a:ext cx="101600" cy="101600"/>
            </a:xfrm>
            <a:prstGeom prst="ellipse">
              <a:avLst/>
            </a:prstGeom>
            <a:solidFill>
              <a:schemeClr val="accent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7" name="Oval 96"/>
            <p:cNvSpPr/>
            <p:nvPr userDrawn="1"/>
          </p:nvSpPr>
          <p:spPr>
            <a:xfrm>
              <a:off x="2132359" y="1616364"/>
              <a:ext cx="101600" cy="101600"/>
            </a:xfrm>
            <a:prstGeom prst="ellipse">
              <a:avLst/>
            </a:prstGeom>
            <a:solidFill>
              <a:schemeClr val="accent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8" name="Oval 97"/>
            <p:cNvSpPr/>
            <p:nvPr userDrawn="1"/>
          </p:nvSpPr>
          <p:spPr>
            <a:xfrm>
              <a:off x="2251191" y="1616364"/>
              <a:ext cx="101600" cy="101600"/>
            </a:xfrm>
            <a:prstGeom prst="ellipse">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9" name="Oval 98"/>
            <p:cNvSpPr/>
            <p:nvPr userDrawn="1"/>
          </p:nvSpPr>
          <p:spPr>
            <a:xfrm>
              <a:off x="2370023" y="1616364"/>
              <a:ext cx="101600" cy="101600"/>
            </a:xfrm>
            <a:prstGeom prst="ellipse">
              <a:avLst/>
            </a:prstGeom>
            <a:solidFill>
              <a:schemeClr val="accent1">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0" name="Oval 99"/>
            <p:cNvSpPr/>
            <p:nvPr userDrawn="1"/>
          </p:nvSpPr>
          <p:spPr>
            <a:xfrm>
              <a:off x="2488855" y="1616364"/>
              <a:ext cx="101600" cy="1016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Tree>
    <p:extLst>
      <p:ext uri="{BB962C8B-B14F-4D97-AF65-F5344CB8AC3E}">
        <p14:creationId xmlns:p14="http://schemas.microsoft.com/office/powerpoint/2010/main" val="831502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down)">
                                      <p:cBhvr>
                                        <p:cTn id="7"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3_Blank-2">
    <p:spTree>
      <p:nvGrpSpPr>
        <p:cNvPr id="1" name=""/>
        <p:cNvGrpSpPr/>
        <p:nvPr/>
      </p:nvGrpSpPr>
      <p:grpSpPr>
        <a:xfrm>
          <a:off x="0" y="0"/>
          <a:ext cx="0" cy="0"/>
          <a:chOff x="0" y="0"/>
          <a:chExt cx="0" cy="0"/>
        </a:xfrm>
      </p:grpSpPr>
      <p:grpSp>
        <p:nvGrpSpPr>
          <p:cNvPr id="47" name="Group 46"/>
          <p:cNvGrpSpPr/>
          <p:nvPr userDrawn="1"/>
        </p:nvGrpSpPr>
        <p:grpSpPr>
          <a:xfrm>
            <a:off x="3943634" y="1565213"/>
            <a:ext cx="8733041" cy="6614959"/>
            <a:chOff x="3943629" y="1565205"/>
            <a:chExt cx="8733041" cy="6614959"/>
          </a:xfrm>
        </p:grpSpPr>
        <p:sp>
          <p:nvSpPr>
            <p:cNvPr id="48" name="Donut 47"/>
            <p:cNvSpPr/>
            <p:nvPr userDrawn="1"/>
          </p:nvSpPr>
          <p:spPr>
            <a:xfrm rot="6104502">
              <a:off x="10513894" y="3982335"/>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49" name="Donut 48"/>
            <p:cNvSpPr/>
            <p:nvPr userDrawn="1"/>
          </p:nvSpPr>
          <p:spPr>
            <a:xfrm rot="6104502">
              <a:off x="11635129" y="3032009"/>
              <a:ext cx="1041541" cy="1041541"/>
            </a:xfrm>
            <a:prstGeom prst="donut">
              <a:avLst>
                <a:gd name="adj" fmla="val 15926"/>
              </a:avLst>
            </a:prstGeom>
            <a:solidFill>
              <a:srgbClr val="1E222A">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0" name="Donut 49"/>
            <p:cNvSpPr/>
            <p:nvPr userDrawn="1"/>
          </p:nvSpPr>
          <p:spPr>
            <a:xfrm rot="6104502">
              <a:off x="4885213" y="5554063"/>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1" name="Donut 50"/>
            <p:cNvSpPr/>
            <p:nvPr userDrawn="1"/>
          </p:nvSpPr>
          <p:spPr>
            <a:xfrm rot="6104502">
              <a:off x="9890317" y="6128285"/>
              <a:ext cx="1074806" cy="1074806"/>
            </a:xfrm>
            <a:prstGeom prst="donut">
              <a:avLst>
                <a:gd name="adj" fmla="val 11712"/>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2" name="Donut 51"/>
            <p:cNvSpPr/>
            <p:nvPr userDrawn="1"/>
          </p:nvSpPr>
          <p:spPr>
            <a:xfrm rot="6104502">
              <a:off x="11280398" y="257342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3" name="Oval 52"/>
            <p:cNvSpPr/>
            <p:nvPr userDrawn="1"/>
          </p:nvSpPr>
          <p:spPr>
            <a:xfrm rot="6104502">
              <a:off x="11255956" y="3896877"/>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54" name="Oval 53"/>
            <p:cNvSpPr/>
            <p:nvPr userDrawn="1"/>
          </p:nvSpPr>
          <p:spPr>
            <a:xfrm rot="6104502">
              <a:off x="10988857" y="3211390"/>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55" name="Donut 54"/>
            <p:cNvSpPr/>
            <p:nvPr userDrawn="1"/>
          </p:nvSpPr>
          <p:spPr>
            <a:xfrm rot="20504502">
              <a:off x="8157576" y="4767796"/>
              <a:ext cx="1778283" cy="1778283"/>
            </a:xfrm>
            <a:prstGeom prst="donut">
              <a:avLst>
                <a:gd name="adj" fmla="val 15926"/>
              </a:avLst>
            </a:prstGeom>
            <a:solidFill>
              <a:srgbClr val="1E222A">
                <a:alpha val="42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6" name="Donut 55"/>
            <p:cNvSpPr/>
            <p:nvPr userDrawn="1"/>
          </p:nvSpPr>
          <p:spPr>
            <a:xfrm rot="20504502">
              <a:off x="5967631" y="5317480"/>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1" name="Oval 60"/>
            <p:cNvSpPr/>
            <p:nvPr userDrawn="1"/>
          </p:nvSpPr>
          <p:spPr>
            <a:xfrm rot="20504502">
              <a:off x="7106071" y="5840231"/>
              <a:ext cx="688490" cy="688490"/>
            </a:xfrm>
            <a:prstGeom prst="ellipse">
              <a:avLst/>
            </a:prstGeom>
            <a:solidFill>
              <a:srgbClr val="111319">
                <a:alpha val="39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2" name="Oval 61"/>
            <p:cNvSpPr/>
            <p:nvPr userDrawn="1"/>
          </p:nvSpPr>
          <p:spPr>
            <a:xfrm rot="20504502">
              <a:off x="8828367" y="4497513"/>
              <a:ext cx="536090" cy="536090"/>
            </a:xfrm>
            <a:prstGeom prst="ellipse">
              <a:avLst/>
            </a:prstGeom>
            <a:solidFill>
              <a:srgbClr val="000000">
                <a:alpha val="46667"/>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3" name="Donut 62"/>
            <p:cNvSpPr/>
            <p:nvPr userDrawn="1"/>
          </p:nvSpPr>
          <p:spPr>
            <a:xfrm rot="20504502">
              <a:off x="7272388" y="4937466"/>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2" name="Donut 91"/>
            <p:cNvSpPr/>
            <p:nvPr userDrawn="1"/>
          </p:nvSpPr>
          <p:spPr>
            <a:xfrm rot="20504502">
              <a:off x="9359434" y="5396675"/>
              <a:ext cx="1074806" cy="1074806"/>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3" name="Donut 92"/>
            <p:cNvSpPr/>
            <p:nvPr userDrawn="1"/>
          </p:nvSpPr>
          <p:spPr>
            <a:xfrm rot="20504502">
              <a:off x="9482547" y="445953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4" name="Donut 93"/>
            <p:cNvSpPr/>
            <p:nvPr userDrawn="1"/>
          </p:nvSpPr>
          <p:spPr>
            <a:xfrm rot="20504502">
              <a:off x="11146308" y="5668752"/>
              <a:ext cx="1074806" cy="1074806"/>
            </a:xfrm>
            <a:prstGeom prst="donut">
              <a:avLst>
                <a:gd name="adj" fmla="val 24020"/>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5" name="Oval 94"/>
            <p:cNvSpPr/>
            <p:nvPr userDrawn="1"/>
          </p:nvSpPr>
          <p:spPr>
            <a:xfrm rot="20504502">
              <a:off x="7238767" y="4816988"/>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6" name="Oval 95"/>
            <p:cNvSpPr/>
            <p:nvPr userDrawn="1"/>
          </p:nvSpPr>
          <p:spPr>
            <a:xfrm rot="20504502">
              <a:off x="3943629" y="5930285"/>
              <a:ext cx="603202" cy="60320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7" name="Oval 96"/>
            <p:cNvSpPr/>
            <p:nvPr userDrawn="1"/>
          </p:nvSpPr>
          <p:spPr>
            <a:xfrm rot="20504502">
              <a:off x="6479821" y="5790841"/>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4" name="Oval 103"/>
            <p:cNvSpPr/>
            <p:nvPr userDrawn="1"/>
          </p:nvSpPr>
          <p:spPr>
            <a:xfrm rot="20504502">
              <a:off x="9327833" y="4073346"/>
              <a:ext cx="312832" cy="31283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5" name="Donut 104"/>
            <p:cNvSpPr/>
            <p:nvPr userDrawn="1"/>
          </p:nvSpPr>
          <p:spPr>
            <a:xfrm rot="10604502">
              <a:off x="10421842" y="5327949"/>
              <a:ext cx="1327177" cy="1327177"/>
            </a:xfrm>
            <a:prstGeom prst="donut">
              <a:avLst>
                <a:gd name="adj" fmla="val 15926"/>
              </a:avLst>
            </a:prstGeom>
            <a:solidFill>
              <a:srgbClr val="161920">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6" name="Donut 105"/>
            <p:cNvSpPr/>
            <p:nvPr userDrawn="1"/>
          </p:nvSpPr>
          <p:spPr>
            <a:xfrm rot="10604502">
              <a:off x="11502978" y="1735319"/>
              <a:ext cx="1041541" cy="1041541"/>
            </a:xfrm>
            <a:prstGeom prst="donut">
              <a:avLst>
                <a:gd name="adj" fmla="val 15926"/>
              </a:avLst>
            </a:prstGeom>
            <a:solidFill>
              <a:srgbClr val="111319">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7" name="Oval 106"/>
            <p:cNvSpPr/>
            <p:nvPr userDrawn="1"/>
          </p:nvSpPr>
          <p:spPr>
            <a:xfrm rot="10604502">
              <a:off x="11886320" y="1565205"/>
              <a:ext cx="536090" cy="536090"/>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8" name="Donut 107"/>
            <p:cNvSpPr/>
            <p:nvPr userDrawn="1"/>
          </p:nvSpPr>
          <p:spPr>
            <a:xfrm rot="10604502">
              <a:off x="9874667" y="3336045"/>
              <a:ext cx="2626101" cy="2626101"/>
            </a:xfrm>
            <a:prstGeom prst="donut">
              <a:avLst>
                <a:gd name="adj" fmla="val 15926"/>
              </a:avLst>
            </a:prstGeom>
            <a:solidFill>
              <a:srgbClr val="2F3540">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9" name="Donut 108"/>
            <p:cNvSpPr/>
            <p:nvPr userDrawn="1"/>
          </p:nvSpPr>
          <p:spPr>
            <a:xfrm rot="10604502">
              <a:off x="10759809" y="3014157"/>
              <a:ext cx="835345" cy="835345"/>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0" name="Donut 109"/>
            <p:cNvSpPr/>
            <p:nvPr userDrawn="1"/>
          </p:nvSpPr>
          <p:spPr>
            <a:xfrm rot="10604502">
              <a:off x="4248675" y="6031102"/>
              <a:ext cx="1074806" cy="1074806"/>
            </a:xfrm>
            <a:prstGeom prst="donut">
              <a:avLst>
                <a:gd name="adj" fmla="val 24020"/>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8" name="Oval 117"/>
            <p:cNvSpPr/>
            <p:nvPr userDrawn="1"/>
          </p:nvSpPr>
          <p:spPr>
            <a:xfrm rot="10604502">
              <a:off x="11516462" y="2855922"/>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9" name="Oval 118"/>
            <p:cNvSpPr/>
            <p:nvPr userDrawn="1"/>
          </p:nvSpPr>
          <p:spPr>
            <a:xfrm rot="10604502">
              <a:off x="8086333" y="5882875"/>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0" name="Oval 119"/>
            <p:cNvSpPr/>
            <p:nvPr userDrawn="1"/>
          </p:nvSpPr>
          <p:spPr>
            <a:xfrm rot="10604502">
              <a:off x="4659440" y="5486313"/>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98" name="Group 97"/>
          <p:cNvGrpSpPr/>
          <p:nvPr userDrawn="1"/>
        </p:nvGrpSpPr>
        <p:grpSpPr>
          <a:xfrm rot="16200000">
            <a:off x="504088" y="768356"/>
            <a:ext cx="383327" cy="67506"/>
            <a:chOff x="2013527" y="1616364"/>
            <a:chExt cx="576928" cy="101600"/>
          </a:xfrm>
        </p:grpSpPr>
        <p:sp>
          <p:nvSpPr>
            <p:cNvPr id="99" name="Oval 98"/>
            <p:cNvSpPr/>
            <p:nvPr userDrawn="1"/>
          </p:nvSpPr>
          <p:spPr>
            <a:xfrm>
              <a:off x="2013527" y="1616364"/>
              <a:ext cx="101600" cy="101600"/>
            </a:xfrm>
            <a:prstGeom prst="ellipse">
              <a:avLst/>
            </a:prstGeom>
            <a:solidFill>
              <a:schemeClr val="accent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0" name="Oval 99"/>
            <p:cNvSpPr/>
            <p:nvPr userDrawn="1"/>
          </p:nvSpPr>
          <p:spPr>
            <a:xfrm>
              <a:off x="2132359" y="1616364"/>
              <a:ext cx="101600" cy="101600"/>
            </a:xfrm>
            <a:prstGeom prst="ellipse">
              <a:avLst/>
            </a:prstGeom>
            <a:solidFill>
              <a:schemeClr val="accent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1" name="Oval 100"/>
            <p:cNvSpPr/>
            <p:nvPr userDrawn="1"/>
          </p:nvSpPr>
          <p:spPr>
            <a:xfrm>
              <a:off x="2251191" y="1616364"/>
              <a:ext cx="101600" cy="101600"/>
            </a:xfrm>
            <a:prstGeom prst="ellipse">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2" name="Oval 101"/>
            <p:cNvSpPr/>
            <p:nvPr userDrawn="1"/>
          </p:nvSpPr>
          <p:spPr>
            <a:xfrm>
              <a:off x="2370023" y="1616364"/>
              <a:ext cx="101600" cy="101600"/>
            </a:xfrm>
            <a:prstGeom prst="ellipse">
              <a:avLst/>
            </a:prstGeom>
            <a:solidFill>
              <a:schemeClr val="accent1">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3" name="Oval 102"/>
            <p:cNvSpPr/>
            <p:nvPr userDrawn="1"/>
          </p:nvSpPr>
          <p:spPr>
            <a:xfrm>
              <a:off x="2488855" y="1616364"/>
              <a:ext cx="101600" cy="1016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111" name="Oval 110"/>
          <p:cNvSpPr/>
          <p:nvPr userDrawn="1"/>
        </p:nvSpPr>
        <p:spPr>
          <a:xfrm>
            <a:off x="11672882" y="-148007"/>
            <a:ext cx="655570" cy="655569"/>
          </a:xfrm>
          <a:prstGeom prst="ellipse">
            <a:avLst/>
          </a:prstGeom>
          <a:solidFill>
            <a:schemeClr val="accent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400" b="1">
                <a:solidFill>
                  <a:prstClr val="white"/>
                </a:solidFill>
              </a:rPr>
              <a:pPr algn="ctr"/>
              <a:t>‹#›</a:t>
            </a:fld>
            <a:endParaRPr lang="id-ID" sz="1600" b="1" dirty="0">
              <a:solidFill>
                <a:prstClr val="white"/>
              </a:solidFill>
            </a:endParaRPr>
          </a:p>
        </p:txBody>
      </p:sp>
      <p:grpSp>
        <p:nvGrpSpPr>
          <p:cNvPr id="112" name="Group 111"/>
          <p:cNvGrpSpPr/>
          <p:nvPr userDrawn="1"/>
        </p:nvGrpSpPr>
        <p:grpSpPr>
          <a:xfrm>
            <a:off x="11370388" y="6559227"/>
            <a:ext cx="214313" cy="220663"/>
            <a:chOff x="7395183" y="3832633"/>
            <a:chExt cx="214313" cy="220663"/>
          </a:xfrm>
          <a:solidFill>
            <a:schemeClr val="accent1"/>
          </a:solidFill>
        </p:grpSpPr>
        <p:sp>
          <p:nvSpPr>
            <p:cNvPr id="113" name="Freeform 7">
              <a:hlinkClick r:id="" action="ppaction://hlinkshowjump?jump=previousslide"/>
            </p:cNvPr>
            <p:cNvSpPr>
              <a:spLocks noEditPoints="1"/>
            </p:cNvSpPr>
            <p:nvPr userDrawn="1"/>
          </p:nvSpPr>
          <p:spPr bwMode="auto">
            <a:xfrm>
              <a:off x="7395183" y="3832633"/>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4" name="Freeform 8">
              <a:hlinkClick r:id="" action="ppaction://hlinkshowjump?jump=previousslide"/>
            </p:cNvPr>
            <p:cNvSpPr>
              <a:spLocks/>
            </p:cNvSpPr>
            <p:nvPr userDrawn="1"/>
          </p:nvSpPr>
          <p:spPr bwMode="auto">
            <a:xfrm>
              <a:off x="7457096" y="3880258"/>
              <a:ext cx="76200" cy="130175"/>
            </a:xfrm>
            <a:custGeom>
              <a:avLst/>
              <a:gdLst>
                <a:gd name="T0" fmla="*/ 48 w 48"/>
                <a:gd name="T1" fmla="*/ 12 h 82"/>
                <a:gd name="T2" fmla="*/ 14 w 48"/>
                <a:gd name="T3" fmla="*/ 42 h 82"/>
                <a:gd name="T4" fmla="*/ 48 w 48"/>
                <a:gd name="T5" fmla="*/ 70 h 82"/>
                <a:gd name="T6" fmla="*/ 48 w 48"/>
                <a:gd name="T7" fmla="*/ 82 h 82"/>
                <a:gd name="T8" fmla="*/ 0 w 48"/>
                <a:gd name="T9" fmla="*/ 42 h 82"/>
                <a:gd name="T10" fmla="*/ 48 w 48"/>
                <a:gd name="T11" fmla="*/ 0 h 82"/>
                <a:gd name="T12" fmla="*/ 48 w 48"/>
                <a:gd name="T13" fmla="*/ 12 h 82"/>
              </a:gdLst>
              <a:ahLst/>
              <a:cxnLst>
                <a:cxn ang="0">
                  <a:pos x="T0" y="T1"/>
                </a:cxn>
                <a:cxn ang="0">
                  <a:pos x="T2" y="T3"/>
                </a:cxn>
                <a:cxn ang="0">
                  <a:pos x="T4" y="T5"/>
                </a:cxn>
                <a:cxn ang="0">
                  <a:pos x="T6" y="T7"/>
                </a:cxn>
                <a:cxn ang="0">
                  <a:pos x="T8" y="T9"/>
                </a:cxn>
                <a:cxn ang="0">
                  <a:pos x="T10" y="T11"/>
                </a:cxn>
                <a:cxn ang="0">
                  <a:pos x="T12" y="T13"/>
                </a:cxn>
              </a:cxnLst>
              <a:rect l="0" t="0" r="r" b="b"/>
              <a:pathLst>
                <a:path w="48" h="82">
                  <a:moveTo>
                    <a:pt x="48" y="12"/>
                  </a:moveTo>
                  <a:lnTo>
                    <a:pt x="14" y="42"/>
                  </a:lnTo>
                  <a:lnTo>
                    <a:pt x="48" y="70"/>
                  </a:lnTo>
                  <a:lnTo>
                    <a:pt x="48" y="82"/>
                  </a:lnTo>
                  <a:lnTo>
                    <a:pt x="0" y="42"/>
                  </a:lnTo>
                  <a:lnTo>
                    <a:pt x="48" y="0"/>
                  </a:lnTo>
                  <a:lnTo>
                    <a:pt x="48" y="1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15" name="Group 114"/>
          <p:cNvGrpSpPr/>
          <p:nvPr userDrawn="1"/>
        </p:nvGrpSpPr>
        <p:grpSpPr>
          <a:xfrm>
            <a:off x="11807070" y="6559227"/>
            <a:ext cx="214313" cy="220663"/>
            <a:chOff x="7015550" y="2614882"/>
            <a:chExt cx="214313" cy="220663"/>
          </a:xfrm>
          <a:solidFill>
            <a:schemeClr val="accent1"/>
          </a:solidFill>
        </p:grpSpPr>
        <p:sp>
          <p:nvSpPr>
            <p:cNvPr id="116" name="Freeform 5">
              <a:hlinkClick r:id="" action="ppaction://hlinkshowjump?jump=nextslide"/>
            </p:cNvPr>
            <p:cNvSpPr>
              <a:spLocks noEditPoints="1"/>
            </p:cNvSpPr>
            <p:nvPr userDrawn="1"/>
          </p:nvSpPr>
          <p:spPr bwMode="auto">
            <a:xfrm>
              <a:off x="7015550" y="2614882"/>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7" name="Freeform 6">
              <a:hlinkClick r:id="" action="ppaction://hlinkshowjump?jump=nextslide"/>
            </p:cNvPr>
            <p:cNvSpPr>
              <a:spLocks/>
            </p:cNvSpPr>
            <p:nvPr userDrawn="1"/>
          </p:nvSpPr>
          <p:spPr bwMode="auto">
            <a:xfrm>
              <a:off x="7091750" y="2657745"/>
              <a:ext cx="76200" cy="131763"/>
            </a:xfrm>
            <a:custGeom>
              <a:avLst/>
              <a:gdLst>
                <a:gd name="T0" fmla="*/ 0 w 48"/>
                <a:gd name="T1" fmla="*/ 70 h 83"/>
                <a:gd name="T2" fmla="*/ 34 w 48"/>
                <a:gd name="T3" fmla="*/ 40 h 83"/>
                <a:gd name="T4" fmla="*/ 0 w 48"/>
                <a:gd name="T5" fmla="*/ 13 h 83"/>
                <a:gd name="T6" fmla="*/ 0 w 48"/>
                <a:gd name="T7" fmla="*/ 0 h 83"/>
                <a:gd name="T8" fmla="*/ 48 w 48"/>
                <a:gd name="T9" fmla="*/ 40 h 83"/>
                <a:gd name="T10" fmla="*/ 0 w 48"/>
                <a:gd name="T11" fmla="*/ 83 h 83"/>
                <a:gd name="T12" fmla="*/ 0 w 48"/>
                <a:gd name="T13" fmla="*/ 70 h 83"/>
              </a:gdLst>
              <a:ahLst/>
              <a:cxnLst>
                <a:cxn ang="0">
                  <a:pos x="T0" y="T1"/>
                </a:cxn>
                <a:cxn ang="0">
                  <a:pos x="T2" y="T3"/>
                </a:cxn>
                <a:cxn ang="0">
                  <a:pos x="T4" y="T5"/>
                </a:cxn>
                <a:cxn ang="0">
                  <a:pos x="T6" y="T7"/>
                </a:cxn>
                <a:cxn ang="0">
                  <a:pos x="T8" y="T9"/>
                </a:cxn>
                <a:cxn ang="0">
                  <a:pos x="T10" y="T11"/>
                </a:cxn>
                <a:cxn ang="0">
                  <a:pos x="T12" y="T13"/>
                </a:cxn>
              </a:cxnLst>
              <a:rect l="0" t="0" r="r" b="b"/>
              <a:pathLst>
                <a:path w="48" h="83">
                  <a:moveTo>
                    <a:pt x="0" y="70"/>
                  </a:moveTo>
                  <a:lnTo>
                    <a:pt x="34" y="40"/>
                  </a:lnTo>
                  <a:lnTo>
                    <a:pt x="0" y="13"/>
                  </a:lnTo>
                  <a:lnTo>
                    <a:pt x="0" y="0"/>
                  </a:lnTo>
                  <a:lnTo>
                    <a:pt x="48" y="40"/>
                  </a:lnTo>
                  <a:lnTo>
                    <a:pt x="0" y="83"/>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Tree>
    <p:extLst>
      <p:ext uri="{BB962C8B-B14F-4D97-AF65-F5344CB8AC3E}">
        <p14:creationId xmlns:p14="http://schemas.microsoft.com/office/powerpoint/2010/main" val="1519404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wipe(down)">
                                      <p:cBhvr>
                                        <p:cTn id="7" dur="500"/>
                                        <p:tgtEl>
                                          <p:spTgt spid="98"/>
                                        </p:tgtEl>
                                      </p:cBhvr>
                                    </p:animEffect>
                                  </p:childTnLst>
                                </p:cTn>
                              </p:par>
                              <p:par>
                                <p:cTn id="8" presetID="10" presetClass="entr" presetSubtype="0" fill="hold" nodeType="withEffect">
                                  <p:stCondLst>
                                    <p:cond delay="0"/>
                                  </p:stCondLst>
                                  <p:childTnLst>
                                    <p:set>
                                      <p:cBhvr>
                                        <p:cTn id="9" dur="1" fill="hold">
                                          <p:stCondLst>
                                            <p:cond delay="0"/>
                                          </p:stCondLst>
                                        </p:cTn>
                                        <p:tgtEl>
                                          <p:spTgt spid="112"/>
                                        </p:tgtEl>
                                        <p:attrNameLst>
                                          <p:attrName>style.visibility</p:attrName>
                                        </p:attrNameLst>
                                      </p:cBhvr>
                                      <p:to>
                                        <p:strVal val="visible"/>
                                      </p:to>
                                    </p:set>
                                    <p:animEffect transition="in" filter="fade">
                                      <p:cBhvr>
                                        <p:cTn id="10" dur="500"/>
                                        <p:tgtEl>
                                          <p:spTgt spid="112"/>
                                        </p:tgtEl>
                                      </p:cBhvr>
                                    </p:animEffect>
                                  </p:childTnLst>
                                </p:cTn>
                              </p:par>
                              <p:par>
                                <p:cTn id="11" presetID="10" presetClass="entr" presetSubtype="0" fill="hold" nodeType="withEffect">
                                  <p:stCondLst>
                                    <p:cond delay="0"/>
                                  </p:stCondLst>
                                  <p:childTnLst>
                                    <p:set>
                                      <p:cBhvr>
                                        <p:cTn id="12" dur="1" fill="hold">
                                          <p:stCondLst>
                                            <p:cond delay="0"/>
                                          </p:stCondLst>
                                        </p:cTn>
                                        <p:tgtEl>
                                          <p:spTgt spid="115"/>
                                        </p:tgtEl>
                                        <p:attrNameLst>
                                          <p:attrName>style.visibility</p:attrName>
                                        </p:attrNameLst>
                                      </p:cBhvr>
                                      <p:to>
                                        <p:strVal val="visible"/>
                                      </p:to>
                                    </p:set>
                                    <p:animEffect transition="in" filter="fade">
                                      <p:cBhvr>
                                        <p:cTn id="13"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2_Monitor">
    <p:spTree>
      <p:nvGrpSpPr>
        <p:cNvPr id="1" name=""/>
        <p:cNvGrpSpPr/>
        <p:nvPr/>
      </p:nvGrpSpPr>
      <p:grpSpPr>
        <a:xfrm>
          <a:off x="0" y="0"/>
          <a:ext cx="0" cy="0"/>
          <a:chOff x="0" y="0"/>
          <a:chExt cx="0" cy="0"/>
        </a:xfrm>
      </p:grpSpPr>
      <p:grpSp>
        <p:nvGrpSpPr>
          <p:cNvPr id="52" name="Group 51"/>
          <p:cNvGrpSpPr/>
          <p:nvPr userDrawn="1"/>
        </p:nvGrpSpPr>
        <p:grpSpPr>
          <a:xfrm>
            <a:off x="3943634" y="1565213"/>
            <a:ext cx="8733041" cy="6614959"/>
            <a:chOff x="3943629" y="1565205"/>
            <a:chExt cx="8733041" cy="6614959"/>
          </a:xfrm>
        </p:grpSpPr>
        <p:sp>
          <p:nvSpPr>
            <p:cNvPr id="53" name="Donut 52"/>
            <p:cNvSpPr/>
            <p:nvPr userDrawn="1"/>
          </p:nvSpPr>
          <p:spPr>
            <a:xfrm rot="6104502">
              <a:off x="10513894" y="3982335"/>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5" name="Donut 54"/>
            <p:cNvSpPr/>
            <p:nvPr userDrawn="1"/>
          </p:nvSpPr>
          <p:spPr>
            <a:xfrm rot="6104502">
              <a:off x="11635129" y="3032009"/>
              <a:ext cx="1041541" cy="1041541"/>
            </a:xfrm>
            <a:prstGeom prst="donut">
              <a:avLst>
                <a:gd name="adj" fmla="val 15926"/>
              </a:avLst>
            </a:prstGeom>
            <a:solidFill>
              <a:srgbClr val="1E222A">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56" name="Donut 55"/>
            <p:cNvSpPr/>
            <p:nvPr userDrawn="1"/>
          </p:nvSpPr>
          <p:spPr>
            <a:xfrm rot="6104502">
              <a:off x="4885213" y="5554063"/>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1" name="Donut 60"/>
            <p:cNvSpPr/>
            <p:nvPr userDrawn="1"/>
          </p:nvSpPr>
          <p:spPr>
            <a:xfrm rot="6104502">
              <a:off x="9890317" y="6128285"/>
              <a:ext cx="1074806" cy="1074806"/>
            </a:xfrm>
            <a:prstGeom prst="donut">
              <a:avLst>
                <a:gd name="adj" fmla="val 11712"/>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2" name="Donut 61"/>
            <p:cNvSpPr/>
            <p:nvPr userDrawn="1"/>
          </p:nvSpPr>
          <p:spPr>
            <a:xfrm rot="6104502">
              <a:off x="11280398" y="257342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3" name="Oval 62"/>
            <p:cNvSpPr/>
            <p:nvPr userDrawn="1"/>
          </p:nvSpPr>
          <p:spPr>
            <a:xfrm rot="6104502">
              <a:off x="11255956" y="3896877"/>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0" name="Oval 89"/>
            <p:cNvSpPr/>
            <p:nvPr userDrawn="1"/>
          </p:nvSpPr>
          <p:spPr>
            <a:xfrm rot="6104502">
              <a:off x="10988857" y="3211390"/>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6" name="Donut 95"/>
            <p:cNvSpPr/>
            <p:nvPr userDrawn="1"/>
          </p:nvSpPr>
          <p:spPr>
            <a:xfrm rot="20504502">
              <a:off x="8157576" y="4767796"/>
              <a:ext cx="1778283" cy="1778283"/>
            </a:xfrm>
            <a:prstGeom prst="donut">
              <a:avLst>
                <a:gd name="adj" fmla="val 15926"/>
              </a:avLst>
            </a:prstGeom>
            <a:solidFill>
              <a:srgbClr val="1E222A">
                <a:alpha val="42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7" name="Donut 96"/>
            <p:cNvSpPr/>
            <p:nvPr userDrawn="1"/>
          </p:nvSpPr>
          <p:spPr>
            <a:xfrm rot="20504502">
              <a:off x="5967631" y="5317480"/>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8" name="Oval 97"/>
            <p:cNvSpPr/>
            <p:nvPr userDrawn="1"/>
          </p:nvSpPr>
          <p:spPr>
            <a:xfrm rot="20504502">
              <a:off x="7106071" y="5840231"/>
              <a:ext cx="688490" cy="688490"/>
            </a:xfrm>
            <a:prstGeom prst="ellipse">
              <a:avLst/>
            </a:prstGeom>
            <a:solidFill>
              <a:srgbClr val="111319">
                <a:alpha val="39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9" name="Oval 98"/>
            <p:cNvSpPr/>
            <p:nvPr userDrawn="1"/>
          </p:nvSpPr>
          <p:spPr>
            <a:xfrm rot="20504502">
              <a:off x="8828367" y="4497513"/>
              <a:ext cx="536090" cy="536090"/>
            </a:xfrm>
            <a:prstGeom prst="ellipse">
              <a:avLst/>
            </a:prstGeom>
            <a:solidFill>
              <a:srgbClr val="000000">
                <a:alpha val="46667"/>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0" name="Donut 99"/>
            <p:cNvSpPr/>
            <p:nvPr userDrawn="1"/>
          </p:nvSpPr>
          <p:spPr>
            <a:xfrm rot="20504502">
              <a:off x="7272388" y="4937466"/>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2" name="Donut 101"/>
            <p:cNvSpPr/>
            <p:nvPr userDrawn="1"/>
          </p:nvSpPr>
          <p:spPr>
            <a:xfrm rot="20504502">
              <a:off x="9359434" y="5396675"/>
              <a:ext cx="1074806" cy="1074806"/>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3" name="Donut 102"/>
            <p:cNvSpPr/>
            <p:nvPr userDrawn="1"/>
          </p:nvSpPr>
          <p:spPr>
            <a:xfrm rot="20504502">
              <a:off x="9482547" y="445953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5" name="Donut 114"/>
            <p:cNvSpPr/>
            <p:nvPr userDrawn="1"/>
          </p:nvSpPr>
          <p:spPr>
            <a:xfrm rot="20504502">
              <a:off x="11146308" y="5668752"/>
              <a:ext cx="1074806" cy="1074806"/>
            </a:xfrm>
            <a:prstGeom prst="donut">
              <a:avLst>
                <a:gd name="adj" fmla="val 24020"/>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16" name="Oval 115"/>
            <p:cNvSpPr/>
            <p:nvPr userDrawn="1"/>
          </p:nvSpPr>
          <p:spPr>
            <a:xfrm rot="20504502">
              <a:off x="7238767" y="4816988"/>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7" name="Oval 116"/>
            <p:cNvSpPr/>
            <p:nvPr userDrawn="1"/>
          </p:nvSpPr>
          <p:spPr>
            <a:xfrm rot="20504502">
              <a:off x="3943629" y="5930285"/>
              <a:ext cx="603202" cy="60320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8" name="Oval 117"/>
            <p:cNvSpPr/>
            <p:nvPr userDrawn="1"/>
          </p:nvSpPr>
          <p:spPr>
            <a:xfrm rot="20504502">
              <a:off x="6479821" y="5790841"/>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9" name="Oval 118"/>
            <p:cNvSpPr/>
            <p:nvPr userDrawn="1"/>
          </p:nvSpPr>
          <p:spPr>
            <a:xfrm rot="20504502">
              <a:off x="9327833" y="4073346"/>
              <a:ext cx="312832" cy="31283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0" name="Donut 119"/>
            <p:cNvSpPr/>
            <p:nvPr userDrawn="1"/>
          </p:nvSpPr>
          <p:spPr>
            <a:xfrm rot="10604502">
              <a:off x="10421842" y="5327949"/>
              <a:ext cx="1327177" cy="1327177"/>
            </a:xfrm>
            <a:prstGeom prst="donut">
              <a:avLst>
                <a:gd name="adj" fmla="val 15926"/>
              </a:avLst>
            </a:prstGeom>
            <a:solidFill>
              <a:srgbClr val="161920">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21" name="Donut 120"/>
            <p:cNvSpPr/>
            <p:nvPr userDrawn="1"/>
          </p:nvSpPr>
          <p:spPr>
            <a:xfrm rot="10604502">
              <a:off x="11502978" y="1735319"/>
              <a:ext cx="1041541" cy="1041541"/>
            </a:xfrm>
            <a:prstGeom prst="donut">
              <a:avLst>
                <a:gd name="adj" fmla="val 15926"/>
              </a:avLst>
            </a:prstGeom>
            <a:solidFill>
              <a:srgbClr val="111319">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22" name="Oval 121"/>
            <p:cNvSpPr/>
            <p:nvPr userDrawn="1"/>
          </p:nvSpPr>
          <p:spPr>
            <a:xfrm rot="10604502">
              <a:off x="11886320" y="1565205"/>
              <a:ext cx="536090" cy="536090"/>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3" name="Donut 122"/>
            <p:cNvSpPr/>
            <p:nvPr userDrawn="1"/>
          </p:nvSpPr>
          <p:spPr>
            <a:xfrm rot="10604502">
              <a:off x="9874667" y="3336045"/>
              <a:ext cx="2626101" cy="2626101"/>
            </a:xfrm>
            <a:prstGeom prst="donut">
              <a:avLst>
                <a:gd name="adj" fmla="val 15926"/>
              </a:avLst>
            </a:prstGeom>
            <a:solidFill>
              <a:srgbClr val="2F3540">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24" name="Donut 123"/>
            <p:cNvSpPr/>
            <p:nvPr userDrawn="1"/>
          </p:nvSpPr>
          <p:spPr>
            <a:xfrm rot="10604502">
              <a:off x="10759809" y="3014157"/>
              <a:ext cx="835345" cy="835345"/>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25" name="Donut 124"/>
            <p:cNvSpPr/>
            <p:nvPr userDrawn="1"/>
          </p:nvSpPr>
          <p:spPr>
            <a:xfrm rot="10604502">
              <a:off x="4248675" y="6031102"/>
              <a:ext cx="1074806" cy="1074806"/>
            </a:xfrm>
            <a:prstGeom prst="donut">
              <a:avLst>
                <a:gd name="adj" fmla="val 24020"/>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26" name="Oval 125"/>
            <p:cNvSpPr/>
            <p:nvPr userDrawn="1"/>
          </p:nvSpPr>
          <p:spPr>
            <a:xfrm rot="10604502">
              <a:off x="11516462" y="2855922"/>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7" name="Oval 126"/>
            <p:cNvSpPr/>
            <p:nvPr userDrawn="1"/>
          </p:nvSpPr>
          <p:spPr>
            <a:xfrm rot="10604502">
              <a:off x="8086333" y="5882875"/>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8" name="Oval 127"/>
            <p:cNvSpPr/>
            <p:nvPr userDrawn="1"/>
          </p:nvSpPr>
          <p:spPr>
            <a:xfrm rot="10604502">
              <a:off x="4659440" y="5486313"/>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54" name="Oval 53"/>
          <p:cNvSpPr/>
          <p:nvPr userDrawn="1"/>
        </p:nvSpPr>
        <p:spPr>
          <a:xfrm>
            <a:off x="11672882" y="-148007"/>
            <a:ext cx="655570" cy="655569"/>
          </a:xfrm>
          <a:prstGeom prst="ellipse">
            <a:avLst/>
          </a:prstGeom>
          <a:solidFill>
            <a:schemeClr val="accent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400" b="1">
                <a:solidFill>
                  <a:prstClr val="white"/>
                </a:solidFill>
              </a:rPr>
              <a:pPr algn="ctr"/>
              <a:t>‹#›</a:t>
            </a:fld>
            <a:endParaRPr lang="id-ID" sz="1600" b="1" dirty="0">
              <a:solidFill>
                <a:prstClr val="white"/>
              </a:solidFill>
            </a:endParaRPr>
          </a:p>
        </p:txBody>
      </p:sp>
      <p:pic>
        <p:nvPicPr>
          <p:cNvPr id="92" name="Picture 91" descr="Monitor.png" hidden="1"/>
          <p:cNvPicPr>
            <a:picLocks noChangeAspect="1"/>
          </p:cNvPicPr>
          <p:nvPr userDrawn="1"/>
        </p:nvPicPr>
        <p:blipFill>
          <a:blip r:embed="rId2"/>
          <a:stretch>
            <a:fillRect/>
          </a:stretch>
        </p:blipFill>
        <p:spPr>
          <a:xfrm>
            <a:off x="5390506" y="1115071"/>
            <a:ext cx="4191028" cy="3492524"/>
          </a:xfrm>
          <a:prstGeom prst="rect">
            <a:avLst/>
          </a:prstGeom>
        </p:spPr>
      </p:pic>
      <p:pic>
        <p:nvPicPr>
          <p:cNvPr id="93" name="Picture 92" descr="ipad.png" hidden="1"/>
          <p:cNvPicPr>
            <a:picLocks noChangeAspect="1"/>
          </p:cNvPicPr>
          <p:nvPr userDrawn="1"/>
        </p:nvPicPr>
        <p:blipFill>
          <a:blip r:embed="rId3"/>
          <a:stretch>
            <a:fillRect/>
          </a:stretch>
        </p:blipFill>
        <p:spPr>
          <a:xfrm>
            <a:off x="7765833" y="1788792"/>
            <a:ext cx="3973859" cy="3810027"/>
          </a:xfrm>
          <a:prstGeom prst="rect">
            <a:avLst/>
          </a:prstGeom>
        </p:spPr>
      </p:pic>
      <p:sp>
        <p:nvSpPr>
          <p:cNvPr id="7" name="Picture Placeholder 6"/>
          <p:cNvSpPr>
            <a:spLocks noGrp="1"/>
          </p:cNvSpPr>
          <p:nvPr>
            <p:ph type="pic" sz="quarter" idx="10"/>
          </p:nvPr>
        </p:nvSpPr>
        <p:spPr>
          <a:xfrm>
            <a:off x="5621338" y="1319213"/>
            <a:ext cx="3751262" cy="2165350"/>
          </a:xfrm>
        </p:spPr>
        <p:txBody>
          <a:bodyPr/>
          <a:lstStyle/>
          <a:p>
            <a:endParaRPr lang="en-US" dirty="0"/>
          </a:p>
        </p:txBody>
      </p:sp>
      <p:sp>
        <p:nvSpPr>
          <p:cNvPr id="11" name="Picture Placeholder 10"/>
          <p:cNvSpPr>
            <a:spLocks noGrp="1"/>
          </p:cNvSpPr>
          <p:nvPr>
            <p:ph type="pic" sz="quarter" idx="11"/>
          </p:nvPr>
        </p:nvSpPr>
        <p:spPr>
          <a:xfrm>
            <a:off x="8661249" y="2101583"/>
            <a:ext cx="2075500" cy="2471671"/>
          </a:xfrm>
        </p:spPr>
        <p:txBody>
          <a:bodyPr/>
          <a:lstStyle/>
          <a:p>
            <a:endParaRPr lang="en-US" dirty="0"/>
          </a:p>
        </p:txBody>
      </p:sp>
      <p:grpSp>
        <p:nvGrpSpPr>
          <p:cNvPr id="101" name="Group 100"/>
          <p:cNvGrpSpPr/>
          <p:nvPr userDrawn="1"/>
        </p:nvGrpSpPr>
        <p:grpSpPr>
          <a:xfrm rot="16200000">
            <a:off x="504088" y="768356"/>
            <a:ext cx="383327" cy="67506"/>
            <a:chOff x="2013527" y="1616364"/>
            <a:chExt cx="576928" cy="101600"/>
          </a:xfrm>
        </p:grpSpPr>
        <p:sp>
          <p:nvSpPr>
            <p:cNvPr id="104" name="Oval 103"/>
            <p:cNvSpPr/>
            <p:nvPr userDrawn="1"/>
          </p:nvSpPr>
          <p:spPr>
            <a:xfrm>
              <a:off x="2013527" y="1616364"/>
              <a:ext cx="101600" cy="101600"/>
            </a:xfrm>
            <a:prstGeom prst="ellipse">
              <a:avLst/>
            </a:prstGeom>
            <a:solidFill>
              <a:schemeClr val="accent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5" name="Oval 104"/>
            <p:cNvSpPr/>
            <p:nvPr userDrawn="1"/>
          </p:nvSpPr>
          <p:spPr>
            <a:xfrm>
              <a:off x="2132359" y="1616364"/>
              <a:ext cx="101600" cy="101600"/>
            </a:xfrm>
            <a:prstGeom prst="ellipse">
              <a:avLst/>
            </a:prstGeom>
            <a:solidFill>
              <a:schemeClr val="accent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6" name="Oval 105"/>
            <p:cNvSpPr/>
            <p:nvPr userDrawn="1"/>
          </p:nvSpPr>
          <p:spPr>
            <a:xfrm>
              <a:off x="2251191" y="1616364"/>
              <a:ext cx="101600" cy="101600"/>
            </a:xfrm>
            <a:prstGeom prst="ellipse">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7" name="Oval 106"/>
            <p:cNvSpPr/>
            <p:nvPr userDrawn="1"/>
          </p:nvSpPr>
          <p:spPr>
            <a:xfrm>
              <a:off x="2370023" y="1616364"/>
              <a:ext cx="101600" cy="101600"/>
            </a:xfrm>
            <a:prstGeom prst="ellipse">
              <a:avLst/>
            </a:prstGeom>
            <a:solidFill>
              <a:schemeClr val="accent1">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8" name="Oval 107"/>
            <p:cNvSpPr/>
            <p:nvPr userDrawn="1"/>
          </p:nvSpPr>
          <p:spPr>
            <a:xfrm>
              <a:off x="2488855" y="1616364"/>
              <a:ext cx="101600" cy="1016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109" name="Group 108"/>
          <p:cNvGrpSpPr/>
          <p:nvPr userDrawn="1"/>
        </p:nvGrpSpPr>
        <p:grpSpPr>
          <a:xfrm>
            <a:off x="11370388" y="6559227"/>
            <a:ext cx="214313" cy="220663"/>
            <a:chOff x="7395183" y="3832633"/>
            <a:chExt cx="214313" cy="220663"/>
          </a:xfrm>
          <a:solidFill>
            <a:schemeClr val="accent1"/>
          </a:solidFill>
        </p:grpSpPr>
        <p:sp>
          <p:nvSpPr>
            <p:cNvPr id="110" name="Freeform 7">
              <a:hlinkClick r:id="" action="ppaction://hlinkshowjump?jump=previousslide"/>
            </p:cNvPr>
            <p:cNvSpPr>
              <a:spLocks noEditPoints="1"/>
            </p:cNvSpPr>
            <p:nvPr userDrawn="1"/>
          </p:nvSpPr>
          <p:spPr bwMode="auto">
            <a:xfrm>
              <a:off x="7395183" y="3832633"/>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1" name="Freeform 8">
              <a:hlinkClick r:id="" action="ppaction://hlinkshowjump?jump=previousslide"/>
            </p:cNvPr>
            <p:cNvSpPr>
              <a:spLocks/>
            </p:cNvSpPr>
            <p:nvPr userDrawn="1"/>
          </p:nvSpPr>
          <p:spPr bwMode="auto">
            <a:xfrm>
              <a:off x="7457096" y="3880258"/>
              <a:ext cx="76200" cy="130175"/>
            </a:xfrm>
            <a:custGeom>
              <a:avLst/>
              <a:gdLst>
                <a:gd name="T0" fmla="*/ 48 w 48"/>
                <a:gd name="T1" fmla="*/ 12 h 82"/>
                <a:gd name="T2" fmla="*/ 14 w 48"/>
                <a:gd name="T3" fmla="*/ 42 h 82"/>
                <a:gd name="T4" fmla="*/ 48 w 48"/>
                <a:gd name="T5" fmla="*/ 70 h 82"/>
                <a:gd name="T6" fmla="*/ 48 w 48"/>
                <a:gd name="T7" fmla="*/ 82 h 82"/>
                <a:gd name="T8" fmla="*/ 0 w 48"/>
                <a:gd name="T9" fmla="*/ 42 h 82"/>
                <a:gd name="T10" fmla="*/ 48 w 48"/>
                <a:gd name="T11" fmla="*/ 0 h 82"/>
                <a:gd name="T12" fmla="*/ 48 w 48"/>
                <a:gd name="T13" fmla="*/ 12 h 82"/>
              </a:gdLst>
              <a:ahLst/>
              <a:cxnLst>
                <a:cxn ang="0">
                  <a:pos x="T0" y="T1"/>
                </a:cxn>
                <a:cxn ang="0">
                  <a:pos x="T2" y="T3"/>
                </a:cxn>
                <a:cxn ang="0">
                  <a:pos x="T4" y="T5"/>
                </a:cxn>
                <a:cxn ang="0">
                  <a:pos x="T6" y="T7"/>
                </a:cxn>
                <a:cxn ang="0">
                  <a:pos x="T8" y="T9"/>
                </a:cxn>
                <a:cxn ang="0">
                  <a:pos x="T10" y="T11"/>
                </a:cxn>
                <a:cxn ang="0">
                  <a:pos x="T12" y="T13"/>
                </a:cxn>
              </a:cxnLst>
              <a:rect l="0" t="0" r="r" b="b"/>
              <a:pathLst>
                <a:path w="48" h="82">
                  <a:moveTo>
                    <a:pt x="48" y="12"/>
                  </a:moveTo>
                  <a:lnTo>
                    <a:pt x="14" y="42"/>
                  </a:lnTo>
                  <a:lnTo>
                    <a:pt x="48" y="70"/>
                  </a:lnTo>
                  <a:lnTo>
                    <a:pt x="48" y="82"/>
                  </a:lnTo>
                  <a:lnTo>
                    <a:pt x="0" y="42"/>
                  </a:lnTo>
                  <a:lnTo>
                    <a:pt x="48" y="0"/>
                  </a:lnTo>
                  <a:lnTo>
                    <a:pt x="48" y="1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12" name="Group 111"/>
          <p:cNvGrpSpPr/>
          <p:nvPr userDrawn="1"/>
        </p:nvGrpSpPr>
        <p:grpSpPr>
          <a:xfrm>
            <a:off x="11807070" y="6559227"/>
            <a:ext cx="214313" cy="220663"/>
            <a:chOff x="7015550" y="2614882"/>
            <a:chExt cx="214313" cy="220663"/>
          </a:xfrm>
          <a:solidFill>
            <a:schemeClr val="accent1"/>
          </a:solidFill>
        </p:grpSpPr>
        <p:sp>
          <p:nvSpPr>
            <p:cNvPr id="113" name="Freeform 5">
              <a:hlinkClick r:id="" action="ppaction://hlinkshowjump?jump=nextslide"/>
            </p:cNvPr>
            <p:cNvSpPr>
              <a:spLocks noEditPoints="1"/>
            </p:cNvSpPr>
            <p:nvPr userDrawn="1"/>
          </p:nvSpPr>
          <p:spPr bwMode="auto">
            <a:xfrm>
              <a:off x="7015550" y="2614882"/>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4" name="Freeform 6">
              <a:hlinkClick r:id="" action="ppaction://hlinkshowjump?jump=nextslide"/>
            </p:cNvPr>
            <p:cNvSpPr>
              <a:spLocks/>
            </p:cNvSpPr>
            <p:nvPr userDrawn="1"/>
          </p:nvSpPr>
          <p:spPr bwMode="auto">
            <a:xfrm>
              <a:off x="7091750" y="2657745"/>
              <a:ext cx="76200" cy="131763"/>
            </a:xfrm>
            <a:custGeom>
              <a:avLst/>
              <a:gdLst>
                <a:gd name="T0" fmla="*/ 0 w 48"/>
                <a:gd name="T1" fmla="*/ 70 h 83"/>
                <a:gd name="T2" fmla="*/ 34 w 48"/>
                <a:gd name="T3" fmla="*/ 40 h 83"/>
                <a:gd name="T4" fmla="*/ 0 w 48"/>
                <a:gd name="T5" fmla="*/ 13 h 83"/>
                <a:gd name="T6" fmla="*/ 0 w 48"/>
                <a:gd name="T7" fmla="*/ 0 h 83"/>
                <a:gd name="T8" fmla="*/ 48 w 48"/>
                <a:gd name="T9" fmla="*/ 40 h 83"/>
                <a:gd name="T10" fmla="*/ 0 w 48"/>
                <a:gd name="T11" fmla="*/ 83 h 83"/>
                <a:gd name="T12" fmla="*/ 0 w 48"/>
                <a:gd name="T13" fmla="*/ 70 h 83"/>
              </a:gdLst>
              <a:ahLst/>
              <a:cxnLst>
                <a:cxn ang="0">
                  <a:pos x="T0" y="T1"/>
                </a:cxn>
                <a:cxn ang="0">
                  <a:pos x="T2" y="T3"/>
                </a:cxn>
                <a:cxn ang="0">
                  <a:pos x="T4" y="T5"/>
                </a:cxn>
                <a:cxn ang="0">
                  <a:pos x="T6" y="T7"/>
                </a:cxn>
                <a:cxn ang="0">
                  <a:pos x="T8" y="T9"/>
                </a:cxn>
                <a:cxn ang="0">
                  <a:pos x="T10" y="T11"/>
                </a:cxn>
                <a:cxn ang="0">
                  <a:pos x="T12" y="T13"/>
                </a:cxn>
              </a:cxnLst>
              <a:rect l="0" t="0" r="r" b="b"/>
              <a:pathLst>
                <a:path w="48" h="83">
                  <a:moveTo>
                    <a:pt x="0" y="70"/>
                  </a:moveTo>
                  <a:lnTo>
                    <a:pt x="34" y="40"/>
                  </a:lnTo>
                  <a:lnTo>
                    <a:pt x="0" y="13"/>
                  </a:lnTo>
                  <a:lnTo>
                    <a:pt x="0" y="0"/>
                  </a:lnTo>
                  <a:lnTo>
                    <a:pt x="48" y="40"/>
                  </a:lnTo>
                  <a:lnTo>
                    <a:pt x="0" y="83"/>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48" name="Rectangle 47"/>
          <p:cNvSpPr/>
          <p:nvPr userDrawn="1"/>
        </p:nvSpPr>
        <p:spPr>
          <a:xfrm>
            <a:off x="3102781" y="6383339"/>
            <a:ext cx="6096000" cy="369332"/>
          </a:xfrm>
          <a:prstGeom prst="rect">
            <a:avLst/>
          </a:prstGeom>
        </p:spPr>
        <p:txBody>
          <a:bodyPr>
            <a:spAutoFit/>
          </a:bodyPr>
          <a:lstStyle/>
          <a:p>
            <a:pPr algn="ctr"/>
            <a:r>
              <a:rPr lang="en-US" sz="1800" dirty="0" smtClean="0">
                <a:solidFill>
                  <a:schemeClr val="accent1"/>
                </a:solidFill>
              </a:rPr>
              <a:t>www.youtube.com</a:t>
            </a:r>
            <a:endParaRPr lang="id-ID" sz="1800" dirty="0">
              <a:solidFill>
                <a:schemeClr val="accent1"/>
              </a:solidFill>
            </a:endParaRPr>
          </a:p>
        </p:txBody>
      </p:sp>
    </p:spTree>
    <p:extLst>
      <p:ext uri="{BB962C8B-B14F-4D97-AF65-F5344CB8AC3E}">
        <p14:creationId xmlns:p14="http://schemas.microsoft.com/office/powerpoint/2010/main" val="2471027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1+#ppt_w/2"/>
                                          </p:val>
                                        </p:tav>
                                        <p:tav tm="100000">
                                          <p:val>
                                            <p:strVal val="#ppt_x"/>
                                          </p:val>
                                        </p:tav>
                                      </p:tavLst>
                                    </p:anim>
                                    <p:anim calcmode="lin" valueType="num">
                                      <p:cBhvr additive="base">
                                        <p:cTn id="8" dur="500" fill="hold"/>
                                        <p:tgtEl>
                                          <p:spTgt spid="9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additive="base">
                                        <p:cTn id="11" dur="500" fill="hold"/>
                                        <p:tgtEl>
                                          <p:spTgt spid="93"/>
                                        </p:tgtEl>
                                        <p:attrNameLst>
                                          <p:attrName>ppt_x</p:attrName>
                                        </p:attrNameLst>
                                      </p:cBhvr>
                                      <p:tavLst>
                                        <p:tav tm="0">
                                          <p:val>
                                            <p:strVal val="0-#ppt_w/2"/>
                                          </p:val>
                                        </p:tav>
                                        <p:tav tm="100000">
                                          <p:val>
                                            <p:strVal val="#ppt_x"/>
                                          </p:val>
                                        </p:tav>
                                      </p:tavLst>
                                    </p:anim>
                                    <p:anim calcmode="lin" valueType="num">
                                      <p:cBhvr additive="base">
                                        <p:cTn id="12" dur="500" fill="hold"/>
                                        <p:tgtEl>
                                          <p:spTgt spid="9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101"/>
                                        </p:tgtEl>
                                        <p:attrNameLst>
                                          <p:attrName>style.visibility</p:attrName>
                                        </p:attrNameLst>
                                      </p:cBhvr>
                                      <p:to>
                                        <p:strVal val="visible"/>
                                      </p:to>
                                    </p:set>
                                    <p:animEffect transition="in" filter="wipe(down)">
                                      <p:cBhvr>
                                        <p:cTn id="16" dur="500"/>
                                        <p:tgtEl>
                                          <p:spTgt spid="101"/>
                                        </p:tgtEl>
                                      </p:cBhvr>
                                    </p:animEffect>
                                  </p:childTnLst>
                                </p:cTn>
                              </p:par>
                              <p:par>
                                <p:cTn id="17" presetID="10" presetClass="entr" presetSubtype="0" fill="hold" nodeType="withEffect">
                                  <p:stCondLst>
                                    <p:cond delay="0"/>
                                  </p:stCondLst>
                                  <p:childTnLst>
                                    <p:set>
                                      <p:cBhvr>
                                        <p:cTn id="18" dur="1" fill="hold">
                                          <p:stCondLst>
                                            <p:cond delay="0"/>
                                          </p:stCondLst>
                                        </p:cTn>
                                        <p:tgtEl>
                                          <p:spTgt spid="109"/>
                                        </p:tgtEl>
                                        <p:attrNameLst>
                                          <p:attrName>style.visibility</p:attrName>
                                        </p:attrNameLst>
                                      </p:cBhvr>
                                      <p:to>
                                        <p:strVal val="visible"/>
                                      </p:to>
                                    </p:set>
                                    <p:animEffect transition="in" filter="fade">
                                      <p:cBhvr>
                                        <p:cTn id="19" dur="500"/>
                                        <p:tgtEl>
                                          <p:spTgt spid="109"/>
                                        </p:tgtEl>
                                      </p:cBhvr>
                                    </p:animEffect>
                                  </p:childTnLst>
                                </p:cTn>
                              </p:par>
                              <p:par>
                                <p:cTn id="20" presetID="10" presetClass="entr" presetSubtype="0" fill="hold" nodeType="withEffect">
                                  <p:stCondLst>
                                    <p:cond delay="0"/>
                                  </p:stCondLst>
                                  <p:childTnLst>
                                    <p:set>
                                      <p:cBhvr>
                                        <p:cTn id="21" dur="1" fill="hold">
                                          <p:stCondLst>
                                            <p:cond delay="0"/>
                                          </p:stCondLst>
                                        </p:cTn>
                                        <p:tgtEl>
                                          <p:spTgt spid="112"/>
                                        </p:tgtEl>
                                        <p:attrNameLst>
                                          <p:attrName>style.visibility</p:attrName>
                                        </p:attrNameLst>
                                      </p:cBhvr>
                                      <p:to>
                                        <p:strVal val="visible"/>
                                      </p:to>
                                    </p:set>
                                    <p:animEffect transition="in" filter="fade">
                                      <p:cBhvr>
                                        <p:cTn id="22" dur="500"/>
                                        <p:tgtEl>
                                          <p:spTgt spid="1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8" grpId="2"/>
      <p:bldP spid="48" grpId="3"/>
      <p:bldP spid="48" grpId="4"/>
      <p:bldP spid="48" grpId="5"/>
      <p:bldP spid="48" grpId="6"/>
      <p:bldP spid="48" grpId="7"/>
      <p:bldP spid="48" grpId="8"/>
      <p:bldP spid="48" grpId="9"/>
      <p:bldP spid="48" grpId="10"/>
      <p:bldP spid="48" grpId="11"/>
      <p:bldP spid="48" grpId="12"/>
      <p:bldP spid="48" grpId="13"/>
    </p:bldLst>
  </p:timing>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1_Phone">
    <p:spTree>
      <p:nvGrpSpPr>
        <p:cNvPr id="1" name=""/>
        <p:cNvGrpSpPr/>
        <p:nvPr/>
      </p:nvGrpSpPr>
      <p:grpSpPr>
        <a:xfrm>
          <a:off x="0" y="0"/>
          <a:ext cx="0" cy="0"/>
          <a:chOff x="0" y="0"/>
          <a:chExt cx="0" cy="0"/>
        </a:xfrm>
      </p:grpSpPr>
      <p:grpSp>
        <p:nvGrpSpPr>
          <p:cNvPr id="43" name="Group 42"/>
          <p:cNvGrpSpPr/>
          <p:nvPr userDrawn="1"/>
        </p:nvGrpSpPr>
        <p:grpSpPr>
          <a:xfrm>
            <a:off x="3943634" y="1565213"/>
            <a:ext cx="8733041" cy="6614959"/>
            <a:chOff x="3943629" y="1565205"/>
            <a:chExt cx="8733041" cy="6614959"/>
          </a:xfrm>
        </p:grpSpPr>
        <p:sp>
          <p:nvSpPr>
            <p:cNvPr id="45" name="Donut 44"/>
            <p:cNvSpPr/>
            <p:nvPr userDrawn="1"/>
          </p:nvSpPr>
          <p:spPr>
            <a:xfrm rot="6104502">
              <a:off x="10513894" y="3982335"/>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46" name="Donut 45"/>
            <p:cNvSpPr/>
            <p:nvPr userDrawn="1"/>
          </p:nvSpPr>
          <p:spPr>
            <a:xfrm rot="6104502">
              <a:off x="11635129" y="3032009"/>
              <a:ext cx="1041541" cy="1041541"/>
            </a:xfrm>
            <a:prstGeom prst="donut">
              <a:avLst>
                <a:gd name="adj" fmla="val 15926"/>
              </a:avLst>
            </a:prstGeom>
            <a:solidFill>
              <a:srgbClr val="1E222A">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47" name="Donut 46"/>
            <p:cNvSpPr/>
            <p:nvPr userDrawn="1"/>
          </p:nvSpPr>
          <p:spPr>
            <a:xfrm rot="6104502">
              <a:off x="4885213" y="5554063"/>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4" name="Donut 83"/>
            <p:cNvSpPr/>
            <p:nvPr userDrawn="1"/>
          </p:nvSpPr>
          <p:spPr>
            <a:xfrm rot="6104502">
              <a:off x="9890317" y="6128285"/>
              <a:ext cx="1074806" cy="1074806"/>
            </a:xfrm>
            <a:prstGeom prst="donut">
              <a:avLst>
                <a:gd name="adj" fmla="val 11712"/>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5" name="Donut 84"/>
            <p:cNvSpPr/>
            <p:nvPr userDrawn="1"/>
          </p:nvSpPr>
          <p:spPr>
            <a:xfrm rot="6104502">
              <a:off x="11280398" y="257342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6" name="Oval 85"/>
            <p:cNvSpPr/>
            <p:nvPr userDrawn="1"/>
          </p:nvSpPr>
          <p:spPr>
            <a:xfrm rot="6104502">
              <a:off x="11255956" y="3896877"/>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7" name="Oval 86"/>
            <p:cNvSpPr/>
            <p:nvPr userDrawn="1"/>
          </p:nvSpPr>
          <p:spPr>
            <a:xfrm rot="6104502">
              <a:off x="10988857" y="3211390"/>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8" name="Donut 87"/>
            <p:cNvSpPr/>
            <p:nvPr userDrawn="1"/>
          </p:nvSpPr>
          <p:spPr>
            <a:xfrm rot="20504502">
              <a:off x="8157576" y="4767796"/>
              <a:ext cx="1778283" cy="1778283"/>
            </a:xfrm>
            <a:prstGeom prst="donut">
              <a:avLst>
                <a:gd name="adj" fmla="val 15926"/>
              </a:avLst>
            </a:prstGeom>
            <a:solidFill>
              <a:srgbClr val="1E222A">
                <a:alpha val="42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9" name="Donut 88"/>
            <p:cNvSpPr/>
            <p:nvPr userDrawn="1"/>
          </p:nvSpPr>
          <p:spPr>
            <a:xfrm rot="20504502">
              <a:off x="5967631" y="5317480"/>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0" name="Oval 89"/>
            <p:cNvSpPr/>
            <p:nvPr userDrawn="1"/>
          </p:nvSpPr>
          <p:spPr>
            <a:xfrm rot="20504502">
              <a:off x="7106071" y="5840231"/>
              <a:ext cx="688490" cy="688490"/>
            </a:xfrm>
            <a:prstGeom prst="ellipse">
              <a:avLst/>
            </a:prstGeom>
            <a:solidFill>
              <a:srgbClr val="111319">
                <a:alpha val="39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4" name="Oval 93"/>
            <p:cNvSpPr/>
            <p:nvPr userDrawn="1"/>
          </p:nvSpPr>
          <p:spPr>
            <a:xfrm rot="20504502">
              <a:off x="8828367" y="4497513"/>
              <a:ext cx="536090" cy="536090"/>
            </a:xfrm>
            <a:prstGeom prst="ellipse">
              <a:avLst/>
            </a:prstGeom>
            <a:solidFill>
              <a:srgbClr val="000000">
                <a:alpha val="46667"/>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5" name="Donut 94"/>
            <p:cNvSpPr/>
            <p:nvPr userDrawn="1"/>
          </p:nvSpPr>
          <p:spPr>
            <a:xfrm rot="20504502">
              <a:off x="7272388" y="4937466"/>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6" name="Donut 95"/>
            <p:cNvSpPr/>
            <p:nvPr userDrawn="1"/>
          </p:nvSpPr>
          <p:spPr>
            <a:xfrm rot="20504502">
              <a:off x="9359434" y="5396675"/>
              <a:ext cx="1074806" cy="1074806"/>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7" name="Donut 96"/>
            <p:cNvSpPr/>
            <p:nvPr userDrawn="1"/>
          </p:nvSpPr>
          <p:spPr>
            <a:xfrm rot="20504502">
              <a:off x="9482547" y="445953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8" name="Donut 97"/>
            <p:cNvSpPr/>
            <p:nvPr userDrawn="1"/>
          </p:nvSpPr>
          <p:spPr>
            <a:xfrm rot="20504502">
              <a:off x="11146308" y="5668752"/>
              <a:ext cx="1074806" cy="1074806"/>
            </a:xfrm>
            <a:prstGeom prst="donut">
              <a:avLst>
                <a:gd name="adj" fmla="val 24020"/>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9" name="Oval 98"/>
            <p:cNvSpPr/>
            <p:nvPr userDrawn="1"/>
          </p:nvSpPr>
          <p:spPr>
            <a:xfrm rot="20504502">
              <a:off x="7238767" y="4816988"/>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0" name="Oval 99"/>
            <p:cNvSpPr/>
            <p:nvPr userDrawn="1"/>
          </p:nvSpPr>
          <p:spPr>
            <a:xfrm rot="20504502">
              <a:off x="3943629" y="5930285"/>
              <a:ext cx="603202" cy="60320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1" name="Oval 100"/>
            <p:cNvSpPr/>
            <p:nvPr userDrawn="1"/>
          </p:nvSpPr>
          <p:spPr>
            <a:xfrm rot="20504502">
              <a:off x="6479821" y="5790841"/>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2" name="Oval 101"/>
            <p:cNvSpPr/>
            <p:nvPr userDrawn="1"/>
          </p:nvSpPr>
          <p:spPr>
            <a:xfrm rot="20504502">
              <a:off x="9327833" y="4073346"/>
              <a:ext cx="312832" cy="31283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3" name="Donut 102"/>
            <p:cNvSpPr/>
            <p:nvPr userDrawn="1"/>
          </p:nvSpPr>
          <p:spPr>
            <a:xfrm rot="10604502">
              <a:off x="10421842" y="5327949"/>
              <a:ext cx="1327177" cy="1327177"/>
            </a:xfrm>
            <a:prstGeom prst="donut">
              <a:avLst>
                <a:gd name="adj" fmla="val 15926"/>
              </a:avLst>
            </a:prstGeom>
            <a:solidFill>
              <a:srgbClr val="161920">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4" name="Donut 103"/>
            <p:cNvSpPr/>
            <p:nvPr userDrawn="1"/>
          </p:nvSpPr>
          <p:spPr>
            <a:xfrm rot="10604502">
              <a:off x="11502978" y="1735319"/>
              <a:ext cx="1041541" cy="1041541"/>
            </a:xfrm>
            <a:prstGeom prst="donut">
              <a:avLst>
                <a:gd name="adj" fmla="val 15926"/>
              </a:avLst>
            </a:prstGeom>
            <a:solidFill>
              <a:srgbClr val="111319">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5" name="Oval 104"/>
            <p:cNvSpPr/>
            <p:nvPr userDrawn="1"/>
          </p:nvSpPr>
          <p:spPr>
            <a:xfrm rot="10604502">
              <a:off x="11886320" y="1565205"/>
              <a:ext cx="536090" cy="536090"/>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6" name="Donut 105"/>
            <p:cNvSpPr/>
            <p:nvPr userDrawn="1"/>
          </p:nvSpPr>
          <p:spPr>
            <a:xfrm rot="10604502">
              <a:off x="9874667" y="3336045"/>
              <a:ext cx="2626101" cy="2626101"/>
            </a:xfrm>
            <a:prstGeom prst="donut">
              <a:avLst>
                <a:gd name="adj" fmla="val 15926"/>
              </a:avLst>
            </a:prstGeom>
            <a:solidFill>
              <a:srgbClr val="2F3540">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7" name="Donut 106"/>
            <p:cNvSpPr/>
            <p:nvPr userDrawn="1"/>
          </p:nvSpPr>
          <p:spPr>
            <a:xfrm rot="10604502">
              <a:off x="10759809" y="3014157"/>
              <a:ext cx="835345" cy="835345"/>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8" name="Donut 107"/>
            <p:cNvSpPr/>
            <p:nvPr userDrawn="1"/>
          </p:nvSpPr>
          <p:spPr>
            <a:xfrm rot="10604502">
              <a:off x="4248675" y="6031102"/>
              <a:ext cx="1074806" cy="1074806"/>
            </a:xfrm>
            <a:prstGeom prst="donut">
              <a:avLst>
                <a:gd name="adj" fmla="val 24020"/>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9" name="Oval 108"/>
            <p:cNvSpPr/>
            <p:nvPr userDrawn="1"/>
          </p:nvSpPr>
          <p:spPr>
            <a:xfrm rot="10604502">
              <a:off x="11516462" y="2855922"/>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0" name="Oval 109"/>
            <p:cNvSpPr/>
            <p:nvPr userDrawn="1"/>
          </p:nvSpPr>
          <p:spPr>
            <a:xfrm rot="10604502">
              <a:off x="8086333" y="5882875"/>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1" name="Oval 110"/>
            <p:cNvSpPr/>
            <p:nvPr userDrawn="1"/>
          </p:nvSpPr>
          <p:spPr>
            <a:xfrm rot="10604502">
              <a:off x="4659440" y="5486313"/>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pic>
        <p:nvPicPr>
          <p:cNvPr id="44" name="Picture 43"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5687975" y="3"/>
            <a:ext cx="6504024" cy="6963306"/>
          </a:xfrm>
          <a:prstGeom prst="rect">
            <a:avLst/>
          </a:prstGeom>
          <a:effectLst>
            <a:outerShdw blurRad="177800" dist="228600" dir="4680000" sx="99000" sy="99000" algn="t" rotWithShape="0">
              <a:prstClr val="black">
                <a:alpha val="11000"/>
              </a:prstClr>
            </a:outerShdw>
          </a:effectLst>
        </p:spPr>
      </p:pic>
      <p:grpSp>
        <p:nvGrpSpPr>
          <p:cNvPr id="55" name="Group 54"/>
          <p:cNvGrpSpPr/>
          <p:nvPr userDrawn="1"/>
        </p:nvGrpSpPr>
        <p:grpSpPr>
          <a:xfrm>
            <a:off x="11807070" y="6559227"/>
            <a:ext cx="214313" cy="220663"/>
            <a:chOff x="7015550" y="2614882"/>
            <a:chExt cx="214313" cy="220663"/>
          </a:xfrm>
          <a:solidFill>
            <a:schemeClr val="accent1"/>
          </a:solidFill>
        </p:grpSpPr>
        <p:sp>
          <p:nvSpPr>
            <p:cNvPr id="49" name="Freeform 5">
              <a:hlinkClick r:id="" action="ppaction://hlinkshowjump?jump=nextslide"/>
            </p:cNvPr>
            <p:cNvSpPr>
              <a:spLocks noEditPoints="1"/>
            </p:cNvSpPr>
            <p:nvPr userDrawn="1"/>
          </p:nvSpPr>
          <p:spPr bwMode="auto">
            <a:xfrm>
              <a:off x="7015550" y="2614882"/>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 name="Freeform 6">
              <a:hlinkClick r:id="" action="ppaction://hlinkshowjump?jump=nextslide"/>
            </p:cNvPr>
            <p:cNvSpPr>
              <a:spLocks/>
            </p:cNvSpPr>
            <p:nvPr userDrawn="1"/>
          </p:nvSpPr>
          <p:spPr bwMode="auto">
            <a:xfrm>
              <a:off x="7091750" y="2657745"/>
              <a:ext cx="76200" cy="131763"/>
            </a:xfrm>
            <a:custGeom>
              <a:avLst/>
              <a:gdLst>
                <a:gd name="T0" fmla="*/ 0 w 48"/>
                <a:gd name="T1" fmla="*/ 70 h 83"/>
                <a:gd name="T2" fmla="*/ 34 w 48"/>
                <a:gd name="T3" fmla="*/ 40 h 83"/>
                <a:gd name="T4" fmla="*/ 0 w 48"/>
                <a:gd name="T5" fmla="*/ 13 h 83"/>
                <a:gd name="T6" fmla="*/ 0 w 48"/>
                <a:gd name="T7" fmla="*/ 0 h 83"/>
                <a:gd name="T8" fmla="*/ 48 w 48"/>
                <a:gd name="T9" fmla="*/ 40 h 83"/>
                <a:gd name="T10" fmla="*/ 0 w 48"/>
                <a:gd name="T11" fmla="*/ 83 h 83"/>
                <a:gd name="T12" fmla="*/ 0 w 48"/>
                <a:gd name="T13" fmla="*/ 70 h 83"/>
              </a:gdLst>
              <a:ahLst/>
              <a:cxnLst>
                <a:cxn ang="0">
                  <a:pos x="T0" y="T1"/>
                </a:cxn>
                <a:cxn ang="0">
                  <a:pos x="T2" y="T3"/>
                </a:cxn>
                <a:cxn ang="0">
                  <a:pos x="T4" y="T5"/>
                </a:cxn>
                <a:cxn ang="0">
                  <a:pos x="T6" y="T7"/>
                </a:cxn>
                <a:cxn ang="0">
                  <a:pos x="T8" y="T9"/>
                </a:cxn>
                <a:cxn ang="0">
                  <a:pos x="T10" y="T11"/>
                </a:cxn>
                <a:cxn ang="0">
                  <a:pos x="T12" y="T13"/>
                </a:cxn>
              </a:cxnLst>
              <a:rect l="0" t="0" r="r" b="b"/>
              <a:pathLst>
                <a:path w="48" h="83">
                  <a:moveTo>
                    <a:pt x="0" y="70"/>
                  </a:moveTo>
                  <a:lnTo>
                    <a:pt x="34" y="40"/>
                  </a:lnTo>
                  <a:lnTo>
                    <a:pt x="0" y="13"/>
                  </a:lnTo>
                  <a:lnTo>
                    <a:pt x="0" y="0"/>
                  </a:lnTo>
                  <a:lnTo>
                    <a:pt x="48" y="40"/>
                  </a:lnTo>
                  <a:lnTo>
                    <a:pt x="0" y="83"/>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56" name="Group 55"/>
          <p:cNvGrpSpPr/>
          <p:nvPr userDrawn="1"/>
        </p:nvGrpSpPr>
        <p:grpSpPr>
          <a:xfrm>
            <a:off x="11370388" y="6559227"/>
            <a:ext cx="214313" cy="220663"/>
            <a:chOff x="7395183" y="3832633"/>
            <a:chExt cx="214313" cy="220663"/>
          </a:xfrm>
          <a:solidFill>
            <a:schemeClr val="accent1"/>
          </a:solidFill>
        </p:grpSpPr>
        <p:sp>
          <p:nvSpPr>
            <p:cNvPr id="51" name="Freeform 7">
              <a:hlinkClick r:id="" action="ppaction://hlinkshowjump?jump=previousslide"/>
            </p:cNvPr>
            <p:cNvSpPr>
              <a:spLocks noEditPoints="1"/>
            </p:cNvSpPr>
            <p:nvPr userDrawn="1"/>
          </p:nvSpPr>
          <p:spPr bwMode="auto">
            <a:xfrm>
              <a:off x="7395183" y="3832633"/>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2" name="Freeform 8">
              <a:hlinkClick r:id="" action="ppaction://hlinkshowjump?jump=previousslide"/>
            </p:cNvPr>
            <p:cNvSpPr>
              <a:spLocks/>
            </p:cNvSpPr>
            <p:nvPr userDrawn="1"/>
          </p:nvSpPr>
          <p:spPr bwMode="auto">
            <a:xfrm>
              <a:off x="7457096" y="3880258"/>
              <a:ext cx="76200" cy="130175"/>
            </a:xfrm>
            <a:custGeom>
              <a:avLst/>
              <a:gdLst>
                <a:gd name="T0" fmla="*/ 48 w 48"/>
                <a:gd name="T1" fmla="*/ 12 h 82"/>
                <a:gd name="T2" fmla="*/ 14 w 48"/>
                <a:gd name="T3" fmla="*/ 42 h 82"/>
                <a:gd name="T4" fmla="*/ 48 w 48"/>
                <a:gd name="T5" fmla="*/ 70 h 82"/>
                <a:gd name="T6" fmla="*/ 48 w 48"/>
                <a:gd name="T7" fmla="*/ 82 h 82"/>
                <a:gd name="T8" fmla="*/ 0 w 48"/>
                <a:gd name="T9" fmla="*/ 42 h 82"/>
                <a:gd name="T10" fmla="*/ 48 w 48"/>
                <a:gd name="T11" fmla="*/ 0 h 82"/>
                <a:gd name="T12" fmla="*/ 48 w 48"/>
                <a:gd name="T13" fmla="*/ 12 h 82"/>
              </a:gdLst>
              <a:ahLst/>
              <a:cxnLst>
                <a:cxn ang="0">
                  <a:pos x="T0" y="T1"/>
                </a:cxn>
                <a:cxn ang="0">
                  <a:pos x="T2" y="T3"/>
                </a:cxn>
                <a:cxn ang="0">
                  <a:pos x="T4" y="T5"/>
                </a:cxn>
                <a:cxn ang="0">
                  <a:pos x="T6" y="T7"/>
                </a:cxn>
                <a:cxn ang="0">
                  <a:pos x="T8" y="T9"/>
                </a:cxn>
                <a:cxn ang="0">
                  <a:pos x="T10" y="T11"/>
                </a:cxn>
                <a:cxn ang="0">
                  <a:pos x="T12" y="T13"/>
                </a:cxn>
              </a:cxnLst>
              <a:rect l="0" t="0" r="r" b="b"/>
              <a:pathLst>
                <a:path w="48" h="82">
                  <a:moveTo>
                    <a:pt x="48" y="12"/>
                  </a:moveTo>
                  <a:lnTo>
                    <a:pt x="14" y="42"/>
                  </a:lnTo>
                  <a:lnTo>
                    <a:pt x="48" y="70"/>
                  </a:lnTo>
                  <a:lnTo>
                    <a:pt x="48" y="82"/>
                  </a:lnTo>
                  <a:lnTo>
                    <a:pt x="0" y="42"/>
                  </a:lnTo>
                  <a:lnTo>
                    <a:pt x="48" y="0"/>
                  </a:lnTo>
                  <a:lnTo>
                    <a:pt x="48" y="1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48" name="Oval 47"/>
          <p:cNvSpPr/>
          <p:nvPr userDrawn="1"/>
        </p:nvSpPr>
        <p:spPr>
          <a:xfrm>
            <a:off x="11672882" y="-148007"/>
            <a:ext cx="655570" cy="655569"/>
          </a:xfrm>
          <a:prstGeom prst="ellipse">
            <a:avLst/>
          </a:prstGeom>
          <a:solidFill>
            <a:schemeClr val="accent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400" b="1">
                <a:solidFill>
                  <a:prstClr val="white"/>
                </a:solidFill>
              </a:rPr>
              <a:pPr algn="ctr"/>
              <a:t>‹#›</a:t>
            </a:fld>
            <a:endParaRPr lang="id-ID" sz="1600" b="1" dirty="0">
              <a:solidFill>
                <a:prstClr val="white"/>
              </a:solidFill>
            </a:endParaRPr>
          </a:p>
        </p:txBody>
      </p:sp>
      <p:sp>
        <p:nvSpPr>
          <p:cNvPr id="3" name="Picture Placeholder 2"/>
          <p:cNvSpPr>
            <a:spLocks noGrp="1"/>
          </p:cNvSpPr>
          <p:nvPr>
            <p:ph type="pic" sz="quarter" idx="10"/>
          </p:nvPr>
        </p:nvSpPr>
        <p:spPr>
          <a:xfrm rot="19614845">
            <a:off x="7064476" y="430027"/>
            <a:ext cx="1556103" cy="3312661"/>
          </a:xfrm>
          <a:custGeom>
            <a:avLst/>
            <a:gdLst>
              <a:gd name="connsiteX0" fmla="*/ 0 w 2157276"/>
              <a:gd name="connsiteY0" fmla="*/ 2940845 h 2940845"/>
              <a:gd name="connsiteX1" fmla="*/ 539319 w 2157276"/>
              <a:gd name="connsiteY1" fmla="*/ 0 h 2940845"/>
              <a:gd name="connsiteX2" fmla="*/ 2157276 w 2157276"/>
              <a:gd name="connsiteY2" fmla="*/ 0 h 2940845"/>
              <a:gd name="connsiteX3" fmla="*/ 1617957 w 2157276"/>
              <a:gd name="connsiteY3" fmla="*/ 2940845 h 2940845"/>
              <a:gd name="connsiteX4" fmla="*/ 0 w 2157276"/>
              <a:gd name="connsiteY4" fmla="*/ 2940845 h 2940845"/>
              <a:gd name="connsiteX0" fmla="*/ 0 w 2157276"/>
              <a:gd name="connsiteY0" fmla="*/ 3057452 h 3057452"/>
              <a:gd name="connsiteX1" fmla="*/ 664902 w 2157276"/>
              <a:gd name="connsiteY1" fmla="*/ 0 h 3057452"/>
              <a:gd name="connsiteX2" fmla="*/ 2157276 w 2157276"/>
              <a:gd name="connsiteY2" fmla="*/ 116607 h 3057452"/>
              <a:gd name="connsiteX3" fmla="*/ 1617957 w 2157276"/>
              <a:gd name="connsiteY3" fmla="*/ 3057452 h 3057452"/>
              <a:gd name="connsiteX4" fmla="*/ 0 w 2157276"/>
              <a:gd name="connsiteY4" fmla="*/ 3057452 h 3057452"/>
              <a:gd name="connsiteX0" fmla="*/ 0 w 2038374"/>
              <a:gd name="connsiteY0" fmla="*/ 3057452 h 3057452"/>
              <a:gd name="connsiteX1" fmla="*/ 664902 w 2038374"/>
              <a:gd name="connsiteY1" fmla="*/ 0 h 3057452"/>
              <a:gd name="connsiteX2" fmla="*/ 2038374 w 2038374"/>
              <a:gd name="connsiteY2" fmla="*/ 502140 h 3057452"/>
              <a:gd name="connsiteX3" fmla="*/ 1617957 w 2038374"/>
              <a:gd name="connsiteY3" fmla="*/ 3057452 h 3057452"/>
              <a:gd name="connsiteX4" fmla="*/ 0 w 2038374"/>
              <a:gd name="connsiteY4" fmla="*/ 3057452 h 3057452"/>
              <a:gd name="connsiteX0" fmla="*/ 0 w 2038374"/>
              <a:gd name="connsiteY0" fmla="*/ 3057452 h 3294016"/>
              <a:gd name="connsiteX1" fmla="*/ 664902 w 2038374"/>
              <a:gd name="connsiteY1" fmla="*/ 0 h 3294016"/>
              <a:gd name="connsiteX2" fmla="*/ 2038374 w 2038374"/>
              <a:gd name="connsiteY2" fmla="*/ 502140 h 3294016"/>
              <a:gd name="connsiteX3" fmla="*/ 1778005 w 2038374"/>
              <a:gd name="connsiteY3" fmla="*/ 3294016 h 3294016"/>
              <a:gd name="connsiteX4" fmla="*/ 0 w 2038374"/>
              <a:gd name="connsiteY4" fmla="*/ 3057452 h 3294016"/>
              <a:gd name="connsiteX0" fmla="*/ 0 w 1628742"/>
              <a:gd name="connsiteY0" fmla="*/ 2910950 h 3294016"/>
              <a:gd name="connsiteX1" fmla="*/ 255270 w 1628742"/>
              <a:gd name="connsiteY1" fmla="*/ 0 h 3294016"/>
              <a:gd name="connsiteX2" fmla="*/ 1628742 w 1628742"/>
              <a:gd name="connsiteY2" fmla="*/ 502140 h 3294016"/>
              <a:gd name="connsiteX3" fmla="*/ 1368373 w 1628742"/>
              <a:gd name="connsiteY3" fmla="*/ 3294016 h 3294016"/>
              <a:gd name="connsiteX4" fmla="*/ 0 w 1628742"/>
              <a:gd name="connsiteY4" fmla="*/ 2910950 h 3294016"/>
              <a:gd name="connsiteX0" fmla="*/ 0 w 1602008"/>
              <a:gd name="connsiteY0" fmla="*/ 2895297 h 3294016"/>
              <a:gd name="connsiteX1" fmla="*/ 228536 w 1602008"/>
              <a:gd name="connsiteY1" fmla="*/ 0 h 3294016"/>
              <a:gd name="connsiteX2" fmla="*/ 1602008 w 1602008"/>
              <a:gd name="connsiteY2" fmla="*/ 502140 h 3294016"/>
              <a:gd name="connsiteX3" fmla="*/ 1341639 w 1602008"/>
              <a:gd name="connsiteY3" fmla="*/ 3294016 h 3294016"/>
              <a:gd name="connsiteX4" fmla="*/ 0 w 1602008"/>
              <a:gd name="connsiteY4" fmla="*/ 2895297 h 3294016"/>
              <a:gd name="connsiteX0" fmla="*/ 0 w 1602008"/>
              <a:gd name="connsiteY0" fmla="*/ 2895297 h 3294016"/>
              <a:gd name="connsiteX1" fmla="*/ 228536 w 1602008"/>
              <a:gd name="connsiteY1" fmla="*/ 0 h 3294016"/>
              <a:gd name="connsiteX2" fmla="*/ 1602008 w 1602008"/>
              <a:gd name="connsiteY2" fmla="*/ 502140 h 3294016"/>
              <a:gd name="connsiteX3" fmla="*/ 1341639 w 1602008"/>
              <a:gd name="connsiteY3" fmla="*/ 3294016 h 3294016"/>
              <a:gd name="connsiteX4" fmla="*/ 0 w 1602008"/>
              <a:gd name="connsiteY4" fmla="*/ 2895297 h 3294016"/>
              <a:gd name="connsiteX0" fmla="*/ 0 w 1556103"/>
              <a:gd name="connsiteY0" fmla="*/ 2895297 h 3294016"/>
              <a:gd name="connsiteX1" fmla="*/ 228536 w 1556103"/>
              <a:gd name="connsiteY1" fmla="*/ 0 h 3294016"/>
              <a:gd name="connsiteX2" fmla="*/ 1556103 w 1556103"/>
              <a:gd name="connsiteY2" fmla="*/ 521838 h 3294016"/>
              <a:gd name="connsiteX3" fmla="*/ 1341639 w 1556103"/>
              <a:gd name="connsiteY3" fmla="*/ 3294016 h 3294016"/>
              <a:gd name="connsiteX4" fmla="*/ 0 w 1556103"/>
              <a:gd name="connsiteY4" fmla="*/ 2895297 h 3294016"/>
              <a:gd name="connsiteX0" fmla="*/ 0 w 1556103"/>
              <a:gd name="connsiteY0" fmla="*/ 2863991 h 3262710"/>
              <a:gd name="connsiteX1" fmla="*/ 175067 w 1556103"/>
              <a:gd name="connsiteY1" fmla="*/ 0 h 3262710"/>
              <a:gd name="connsiteX2" fmla="*/ 1556103 w 1556103"/>
              <a:gd name="connsiteY2" fmla="*/ 490532 h 3262710"/>
              <a:gd name="connsiteX3" fmla="*/ 1341639 w 1556103"/>
              <a:gd name="connsiteY3" fmla="*/ 3262710 h 3262710"/>
              <a:gd name="connsiteX4" fmla="*/ 0 w 1556103"/>
              <a:gd name="connsiteY4" fmla="*/ 2863991 h 3262710"/>
              <a:gd name="connsiteX0" fmla="*/ 0 w 1556103"/>
              <a:gd name="connsiteY0" fmla="*/ 2913942 h 3312661"/>
              <a:gd name="connsiteX1" fmla="*/ 174541 w 1556103"/>
              <a:gd name="connsiteY1" fmla="*/ 0 h 3312661"/>
              <a:gd name="connsiteX2" fmla="*/ 1556103 w 1556103"/>
              <a:gd name="connsiteY2" fmla="*/ 540483 h 3312661"/>
              <a:gd name="connsiteX3" fmla="*/ 1341639 w 1556103"/>
              <a:gd name="connsiteY3" fmla="*/ 3312661 h 3312661"/>
              <a:gd name="connsiteX4" fmla="*/ 0 w 1556103"/>
              <a:gd name="connsiteY4" fmla="*/ 2913942 h 3312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6103" h="3312661">
                <a:moveTo>
                  <a:pt x="0" y="2913942"/>
                </a:moveTo>
                <a:cubicBezTo>
                  <a:pt x="6531" y="1903465"/>
                  <a:pt x="98362" y="965099"/>
                  <a:pt x="174541" y="0"/>
                </a:cubicBezTo>
                <a:lnTo>
                  <a:pt x="1556103" y="540483"/>
                </a:lnTo>
                <a:lnTo>
                  <a:pt x="1341639" y="3312661"/>
                </a:lnTo>
                <a:lnTo>
                  <a:pt x="0" y="2913942"/>
                </a:lnTo>
                <a:close/>
              </a:path>
            </a:pathLst>
          </a:custGeom>
        </p:spPr>
        <p:txBody>
          <a:bodyPr/>
          <a:lstStyle/>
          <a:p>
            <a:endParaRPr lang="en-US" dirty="0"/>
          </a:p>
        </p:txBody>
      </p:sp>
      <p:sp>
        <p:nvSpPr>
          <p:cNvPr id="40" name="Rectangle 39"/>
          <p:cNvSpPr/>
          <p:nvPr userDrawn="1"/>
        </p:nvSpPr>
        <p:spPr>
          <a:xfrm>
            <a:off x="3102781" y="6383339"/>
            <a:ext cx="6096000" cy="369332"/>
          </a:xfrm>
          <a:prstGeom prst="rect">
            <a:avLst/>
          </a:prstGeom>
        </p:spPr>
        <p:txBody>
          <a:bodyPr>
            <a:spAutoFit/>
          </a:bodyPr>
          <a:lstStyle/>
          <a:p>
            <a:pPr algn="ctr"/>
            <a:r>
              <a:rPr lang="en-US" sz="1800" dirty="0" smtClean="0">
                <a:solidFill>
                  <a:schemeClr val="accent1"/>
                </a:solidFill>
              </a:rPr>
              <a:t>www.youtube.com</a:t>
            </a:r>
            <a:endParaRPr lang="id-ID" sz="1800" dirty="0">
              <a:solidFill>
                <a:schemeClr val="accent1"/>
              </a:solidFill>
            </a:endParaRPr>
          </a:p>
        </p:txBody>
      </p:sp>
    </p:spTree>
    <p:extLst>
      <p:ext uri="{BB962C8B-B14F-4D97-AF65-F5344CB8AC3E}">
        <p14:creationId xmlns:p14="http://schemas.microsoft.com/office/powerpoint/2010/main" val="4157956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0" grpId="1"/>
      <p:bldP spid="40" grpId="2"/>
      <p:bldP spid="40" grpId="3"/>
      <p:bldP spid="40" grpId="4"/>
      <p:bldP spid="40" grpId="5"/>
      <p:bldP spid="40" grpId="6"/>
      <p:bldP spid="40" grpId="7"/>
      <p:bldP spid="40" grpId="8"/>
      <p:bldP spid="40" grpId="9"/>
      <p:bldP spid="40" grpId="10"/>
      <p:bldP spid="40" grpId="11"/>
      <p:bldP spid="40" grpId="12"/>
      <p:bldP spid="40" grpId="13"/>
    </p:bldLst>
  </p:timing>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3B6CEAD-6C4C-46CF-ADB1-280DD35AEF6B}" type="datetime1">
              <a:rPr lang="id-ID" smtClean="0">
                <a:solidFill>
                  <a:prstClr val="black">
                    <a:tint val="75000"/>
                  </a:prstClr>
                </a:solidFill>
              </a:rPr>
              <a:pPr/>
              <a:t>30/10/2015</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506C500B-1BCB-452B-802D-F943D569753B}" type="slidenum">
              <a:rPr lang="id-ID" smtClean="0">
                <a:solidFill>
                  <a:prstClr val="black">
                    <a:tint val="75000"/>
                  </a:prstClr>
                </a:solidFill>
              </a:rPr>
              <a:pPr/>
              <a:t>‹#›</a:t>
            </a:fld>
            <a:endParaRPr lang="id-ID" dirty="0">
              <a:solidFill>
                <a:prstClr val="black">
                  <a:tint val="75000"/>
                </a:prstClr>
              </a:solidFill>
            </a:endParaRPr>
          </a:p>
        </p:txBody>
      </p:sp>
    </p:spTree>
    <p:extLst>
      <p:ext uri="{BB962C8B-B14F-4D97-AF65-F5344CB8AC3E}">
        <p14:creationId xmlns:p14="http://schemas.microsoft.com/office/powerpoint/2010/main" val="3927882624"/>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B6CEAD-6C4C-46CF-ADB1-280DD35AEF6B}" type="datetime1">
              <a:rPr lang="id-ID" smtClean="0">
                <a:solidFill>
                  <a:prstClr val="black">
                    <a:tint val="75000"/>
                  </a:prstClr>
                </a:solidFill>
              </a:rPr>
              <a:pPr/>
              <a:t>30/10/2015</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506C500B-1BCB-452B-802D-F943D569753B}" type="slidenum">
              <a:rPr lang="id-ID" smtClean="0">
                <a:solidFill>
                  <a:prstClr val="black">
                    <a:tint val="75000"/>
                  </a:prstClr>
                </a:solidFill>
              </a:rPr>
              <a:pPr/>
              <a:t>‹#›</a:t>
            </a:fld>
            <a:endParaRPr lang="id-ID" dirty="0">
              <a:solidFill>
                <a:prstClr val="black">
                  <a:tint val="75000"/>
                </a:prstClr>
              </a:solidFill>
            </a:endParaRPr>
          </a:p>
        </p:txBody>
      </p:sp>
    </p:spTree>
    <p:extLst>
      <p:ext uri="{BB962C8B-B14F-4D97-AF65-F5344CB8AC3E}">
        <p14:creationId xmlns:p14="http://schemas.microsoft.com/office/powerpoint/2010/main" val="3426572378"/>
      </p:ext>
    </p:extLst>
  </p:cSld>
  <p:clrMapOvr>
    <a:masterClrMapping/>
  </p:clrMapOvr>
  <p:timing>
    <p:tnLst>
      <p:par>
        <p:cTn id="1" dur="indefinite" restart="never" nodeType="tmRoot"/>
      </p:par>
    </p:tnLst>
  </p:timing>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3B6CEAD-6C4C-46CF-ADB1-280DD35AEF6B}" type="datetime1">
              <a:rPr lang="id-ID" smtClean="0">
                <a:solidFill>
                  <a:prstClr val="black">
                    <a:tint val="75000"/>
                  </a:prstClr>
                </a:solidFill>
              </a:rPr>
              <a:pPr/>
              <a:t>30/10/2015</a:t>
            </a:fld>
            <a:endParaRPr lang="id-ID">
              <a:solidFill>
                <a:prstClr val="black">
                  <a:tint val="75000"/>
                </a:prstClr>
              </a:solidFill>
            </a:endParaRPr>
          </a:p>
        </p:txBody>
      </p:sp>
      <p:sp>
        <p:nvSpPr>
          <p:cNvPr id="6" name="Footer Placeholder 5"/>
          <p:cNvSpPr>
            <a:spLocks noGrp="1"/>
          </p:cNvSpPr>
          <p:nvPr>
            <p:ph type="ftr" sz="quarter" idx="11"/>
          </p:nvPr>
        </p:nvSpPr>
        <p:spPr/>
        <p:txBody>
          <a:bodyPr/>
          <a:lstStyle/>
          <a:p>
            <a:endParaRPr lang="id-ID">
              <a:solidFill>
                <a:prstClr val="black">
                  <a:tint val="75000"/>
                </a:prstClr>
              </a:solidFill>
            </a:endParaRPr>
          </a:p>
        </p:txBody>
      </p:sp>
      <p:sp>
        <p:nvSpPr>
          <p:cNvPr id="7" name="Slide Number Placeholder 6"/>
          <p:cNvSpPr>
            <a:spLocks noGrp="1"/>
          </p:cNvSpPr>
          <p:nvPr>
            <p:ph type="sldNum" sz="quarter" idx="12"/>
          </p:nvPr>
        </p:nvSpPr>
        <p:spPr/>
        <p:txBody>
          <a:bodyPr/>
          <a:lstStyle/>
          <a:p>
            <a:fld id="{506C500B-1BCB-452B-802D-F943D569753B}" type="slidenum">
              <a:rPr lang="id-ID" smtClean="0">
                <a:solidFill>
                  <a:prstClr val="black">
                    <a:tint val="75000"/>
                  </a:prstClr>
                </a:solidFill>
              </a:rPr>
              <a:pPr/>
              <a:t>‹#›</a:t>
            </a:fld>
            <a:endParaRPr lang="id-ID" dirty="0">
              <a:solidFill>
                <a:prstClr val="black">
                  <a:tint val="75000"/>
                </a:prstClr>
              </a:solidFill>
            </a:endParaRPr>
          </a:p>
        </p:txBody>
      </p:sp>
    </p:spTree>
    <p:extLst>
      <p:ext uri="{BB962C8B-B14F-4D97-AF65-F5344CB8AC3E}">
        <p14:creationId xmlns:p14="http://schemas.microsoft.com/office/powerpoint/2010/main" val="3099725822"/>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54_Blank-2">
    <p:spTree>
      <p:nvGrpSpPr>
        <p:cNvPr id="1" name=""/>
        <p:cNvGrpSpPr/>
        <p:nvPr/>
      </p:nvGrpSpPr>
      <p:grpSpPr>
        <a:xfrm>
          <a:off x="0" y="0"/>
          <a:ext cx="0" cy="0"/>
          <a:chOff x="0" y="0"/>
          <a:chExt cx="0" cy="0"/>
        </a:xfrm>
      </p:grpSpPr>
      <p:grpSp>
        <p:nvGrpSpPr>
          <p:cNvPr id="58" name="Group 57"/>
          <p:cNvGrpSpPr/>
          <p:nvPr userDrawn="1"/>
        </p:nvGrpSpPr>
        <p:grpSpPr>
          <a:xfrm>
            <a:off x="3943634" y="1565213"/>
            <a:ext cx="8733041" cy="6614959"/>
            <a:chOff x="3943629" y="1565205"/>
            <a:chExt cx="8733041" cy="6614959"/>
          </a:xfrm>
        </p:grpSpPr>
        <p:sp>
          <p:nvSpPr>
            <p:cNvPr id="59" name="Donut 58"/>
            <p:cNvSpPr/>
            <p:nvPr userDrawn="1"/>
          </p:nvSpPr>
          <p:spPr>
            <a:xfrm rot="6104502">
              <a:off x="10513894" y="3982335"/>
              <a:ext cx="1327177" cy="1327177"/>
            </a:xfrm>
            <a:prstGeom prst="donut">
              <a:avLst>
                <a:gd name="adj" fmla="val 15926"/>
              </a:avLst>
            </a:prstGeom>
            <a:solidFill>
              <a:srgbClr val="111319">
                <a:alpha val="75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0" name="Donut 59"/>
            <p:cNvSpPr/>
            <p:nvPr userDrawn="1"/>
          </p:nvSpPr>
          <p:spPr>
            <a:xfrm rot="6104502">
              <a:off x="11635129" y="3032009"/>
              <a:ext cx="1041541" cy="1041541"/>
            </a:xfrm>
            <a:prstGeom prst="donut">
              <a:avLst>
                <a:gd name="adj" fmla="val 15926"/>
              </a:avLst>
            </a:prstGeom>
            <a:solidFill>
              <a:srgbClr val="1E222A">
                <a:alpha val="31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4" name="Donut 63"/>
            <p:cNvSpPr/>
            <p:nvPr userDrawn="1"/>
          </p:nvSpPr>
          <p:spPr>
            <a:xfrm rot="6104502">
              <a:off x="4885213" y="5554063"/>
              <a:ext cx="2626101" cy="2626101"/>
            </a:xfrm>
            <a:prstGeom prst="donut">
              <a:avLst>
                <a:gd name="adj" fmla="val 15926"/>
              </a:avLst>
            </a:prstGeom>
            <a:solidFill>
              <a:srgbClr val="111319">
                <a:alpha val="13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5" name="Donut 64"/>
            <p:cNvSpPr/>
            <p:nvPr userDrawn="1"/>
          </p:nvSpPr>
          <p:spPr>
            <a:xfrm rot="6104502">
              <a:off x="9890317" y="6128285"/>
              <a:ext cx="1074806" cy="1074806"/>
            </a:xfrm>
            <a:prstGeom prst="donut">
              <a:avLst>
                <a:gd name="adj" fmla="val 11712"/>
              </a:avLst>
            </a:prstGeom>
            <a:solidFill>
              <a:srgbClr val="111319">
                <a:alpha val="54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6" name="Donut 65"/>
            <p:cNvSpPr/>
            <p:nvPr userDrawn="1"/>
          </p:nvSpPr>
          <p:spPr>
            <a:xfrm rot="6104502">
              <a:off x="11280398" y="2573421"/>
              <a:ext cx="835345" cy="835345"/>
            </a:xfrm>
            <a:prstGeom prst="donut">
              <a:avLst>
                <a:gd name="adj" fmla="val 11712"/>
              </a:avLst>
            </a:prstGeom>
            <a:solidFill>
              <a:srgbClr val="161920">
                <a:alpha val="54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67" name="Oval 66"/>
            <p:cNvSpPr/>
            <p:nvPr userDrawn="1"/>
          </p:nvSpPr>
          <p:spPr>
            <a:xfrm rot="6104502">
              <a:off x="11255956" y="3896877"/>
              <a:ext cx="603202" cy="603202"/>
            </a:xfrm>
            <a:prstGeom prst="ellipse">
              <a:avLst/>
            </a:prstGeom>
            <a:solidFill>
              <a:srgbClr val="1E222A">
                <a:alpha val="47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8" name="Oval 67"/>
            <p:cNvSpPr/>
            <p:nvPr userDrawn="1"/>
          </p:nvSpPr>
          <p:spPr>
            <a:xfrm rot="6104502">
              <a:off x="10988857" y="3211390"/>
              <a:ext cx="312832" cy="312832"/>
            </a:xfrm>
            <a:prstGeom prst="ellipse">
              <a:avLst/>
            </a:prstGeom>
            <a:solidFill>
              <a:srgbClr val="161920">
                <a:alpha val="47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9" name="Donut 68"/>
            <p:cNvSpPr/>
            <p:nvPr userDrawn="1"/>
          </p:nvSpPr>
          <p:spPr>
            <a:xfrm rot="20504502">
              <a:off x="8157576" y="4767796"/>
              <a:ext cx="1778283" cy="1778283"/>
            </a:xfrm>
            <a:prstGeom prst="donut">
              <a:avLst>
                <a:gd name="adj" fmla="val 15926"/>
              </a:avLst>
            </a:prstGeom>
            <a:solidFill>
              <a:srgbClr val="1E222A">
                <a:alpha val="42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70" name="Donut 69"/>
            <p:cNvSpPr/>
            <p:nvPr userDrawn="1"/>
          </p:nvSpPr>
          <p:spPr>
            <a:xfrm rot="20504502">
              <a:off x="5967631" y="5317480"/>
              <a:ext cx="1327177" cy="1327177"/>
            </a:xfrm>
            <a:prstGeom prst="donut">
              <a:avLst>
                <a:gd name="adj" fmla="val 15926"/>
              </a:avLst>
            </a:prstGeom>
            <a:solidFill>
              <a:srgbClr val="111319">
                <a:alpha val="75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71" name="Oval 70"/>
            <p:cNvSpPr/>
            <p:nvPr userDrawn="1"/>
          </p:nvSpPr>
          <p:spPr>
            <a:xfrm rot="20504502">
              <a:off x="7106071" y="5840231"/>
              <a:ext cx="688490" cy="688490"/>
            </a:xfrm>
            <a:prstGeom prst="ellipse">
              <a:avLst/>
            </a:prstGeom>
            <a:solidFill>
              <a:srgbClr val="111319">
                <a:alpha val="39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2" name="Oval 71"/>
            <p:cNvSpPr/>
            <p:nvPr userDrawn="1"/>
          </p:nvSpPr>
          <p:spPr>
            <a:xfrm rot="20504502">
              <a:off x="8828367" y="4497513"/>
              <a:ext cx="536090" cy="536090"/>
            </a:xfrm>
            <a:prstGeom prst="ellipse">
              <a:avLst/>
            </a:prstGeom>
            <a:solidFill>
              <a:schemeClr val="tx1">
                <a:alpha val="47000"/>
              </a:scheme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3" name="Donut 72"/>
            <p:cNvSpPr/>
            <p:nvPr userDrawn="1"/>
          </p:nvSpPr>
          <p:spPr>
            <a:xfrm rot="20504502">
              <a:off x="7272388" y="4937466"/>
              <a:ext cx="2626101" cy="2626101"/>
            </a:xfrm>
            <a:prstGeom prst="donut">
              <a:avLst>
                <a:gd name="adj" fmla="val 15926"/>
              </a:avLst>
            </a:prstGeom>
            <a:solidFill>
              <a:srgbClr val="111319">
                <a:alpha val="13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74" name="Donut 73"/>
            <p:cNvSpPr/>
            <p:nvPr userDrawn="1"/>
          </p:nvSpPr>
          <p:spPr>
            <a:xfrm rot="20504502">
              <a:off x="9359434" y="5396675"/>
              <a:ext cx="1074806" cy="1074806"/>
            </a:xfrm>
            <a:prstGeom prst="donut">
              <a:avLst>
                <a:gd name="adj" fmla="val 11712"/>
              </a:avLst>
            </a:prstGeom>
            <a:solidFill>
              <a:srgbClr val="1E222A">
                <a:alpha val="54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75" name="Donut 74"/>
            <p:cNvSpPr/>
            <p:nvPr userDrawn="1"/>
          </p:nvSpPr>
          <p:spPr>
            <a:xfrm rot="20504502">
              <a:off x="9482547" y="4459531"/>
              <a:ext cx="835345" cy="835345"/>
            </a:xfrm>
            <a:prstGeom prst="donut">
              <a:avLst>
                <a:gd name="adj" fmla="val 11712"/>
              </a:avLst>
            </a:prstGeom>
            <a:solidFill>
              <a:srgbClr val="161920">
                <a:alpha val="54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76" name="Donut 75"/>
            <p:cNvSpPr/>
            <p:nvPr userDrawn="1"/>
          </p:nvSpPr>
          <p:spPr>
            <a:xfrm rot="20504502">
              <a:off x="11146308" y="5668752"/>
              <a:ext cx="1074806" cy="1074806"/>
            </a:xfrm>
            <a:prstGeom prst="donut">
              <a:avLst>
                <a:gd name="adj" fmla="val 24020"/>
              </a:avLst>
            </a:prstGeom>
            <a:solidFill>
              <a:srgbClr val="161920">
                <a:alpha val="54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77" name="Oval 76"/>
            <p:cNvSpPr/>
            <p:nvPr userDrawn="1"/>
          </p:nvSpPr>
          <p:spPr>
            <a:xfrm rot="20504502">
              <a:off x="7238767" y="4816988"/>
              <a:ext cx="312832" cy="312832"/>
            </a:xfrm>
            <a:prstGeom prst="ellipse">
              <a:avLst/>
            </a:prstGeom>
            <a:solidFill>
              <a:srgbClr val="111319">
                <a:alpha val="47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8" name="Oval 77"/>
            <p:cNvSpPr/>
            <p:nvPr userDrawn="1"/>
          </p:nvSpPr>
          <p:spPr>
            <a:xfrm rot="20504502">
              <a:off x="3943629" y="5930285"/>
              <a:ext cx="603202" cy="603202"/>
            </a:xfrm>
            <a:prstGeom prst="ellipse">
              <a:avLst/>
            </a:prstGeom>
            <a:solidFill>
              <a:srgbClr val="111319">
                <a:alpha val="47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9" name="Oval 78"/>
            <p:cNvSpPr/>
            <p:nvPr userDrawn="1"/>
          </p:nvSpPr>
          <p:spPr>
            <a:xfrm rot="20504502">
              <a:off x="6479821" y="5790841"/>
              <a:ext cx="312832" cy="312832"/>
            </a:xfrm>
            <a:prstGeom prst="ellipse">
              <a:avLst/>
            </a:prstGeom>
            <a:solidFill>
              <a:srgbClr val="161920">
                <a:alpha val="47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0" name="Oval 79"/>
            <p:cNvSpPr/>
            <p:nvPr userDrawn="1"/>
          </p:nvSpPr>
          <p:spPr>
            <a:xfrm rot="20504502">
              <a:off x="9327833" y="4073346"/>
              <a:ext cx="312832" cy="312832"/>
            </a:xfrm>
            <a:prstGeom prst="ellipse">
              <a:avLst/>
            </a:prstGeom>
            <a:solidFill>
              <a:srgbClr val="1E222A">
                <a:alpha val="47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1" name="Donut 80"/>
            <p:cNvSpPr/>
            <p:nvPr userDrawn="1"/>
          </p:nvSpPr>
          <p:spPr>
            <a:xfrm rot="10604502">
              <a:off x="10421842" y="5327949"/>
              <a:ext cx="1327177" cy="1327177"/>
            </a:xfrm>
            <a:prstGeom prst="donut">
              <a:avLst>
                <a:gd name="adj" fmla="val 15926"/>
              </a:avLst>
            </a:prstGeom>
            <a:solidFill>
              <a:srgbClr val="161920">
                <a:alpha val="75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2" name="Donut 81"/>
            <p:cNvSpPr/>
            <p:nvPr userDrawn="1"/>
          </p:nvSpPr>
          <p:spPr>
            <a:xfrm rot="10604502">
              <a:off x="11502978" y="1735319"/>
              <a:ext cx="1041541" cy="1041541"/>
            </a:xfrm>
            <a:prstGeom prst="donut">
              <a:avLst>
                <a:gd name="adj" fmla="val 15926"/>
              </a:avLst>
            </a:prstGeom>
            <a:solidFill>
              <a:srgbClr val="111319">
                <a:alpha val="31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3" name="Oval 82"/>
            <p:cNvSpPr/>
            <p:nvPr userDrawn="1"/>
          </p:nvSpPr>
          <p:spPr>
            <a:xfrm rot="10604502">
              <a:off x="11886320" y="1565205"/>
              <a:ext cx="536090" cy="536090"/>
            </a:xfrm>
            <a:prstGeom prst="ellipse">
              <a:avLst/>
            </a:prstGeom>
            <a:solidFill>
              <a:srgbClr val="111319">
                <a:alpha val="47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4" name="Donut 83"/>
            <p:cNvSpPr/>
            <p:nvPr userDrawn="1"/>
          </p:nvSpPr>
          <p:spPr>
            <a:xfrm rot="10604502">
              <a:off x="9874667" y="3336045"/>
              <a:ext cx="2626101" cy="2626101"/>
            </a:xfrm>
            <a:prstGeom prst="donut">
              <a:avLst>
                <a:gd name="adj" fmla="val 15926"/>
              </a:avLst>
            </a:prstGeom>
            <a:solidFill>
              <a:srgbClr val="2F3540">
                <a:alpha val="13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5" name="Donut 84"/>
            <p:cNvSpPr/>
            <p:nvPr userDrawn="1"/>
          </p:nvSpPr>
          <p:spPr>
            <a:xfrm rot="10604502">
              <a:off x="10759809" y="3014157"/>
              <a:ext cx="835345" cy="835345"/>
            </a:xfrm>
            <a:prstGeom prst="donut">
              <a:avLst>
                <a:gd name="adj" fmla="val 11712"/>
              </a:avLst>
            </a:prstGeom>
            <a:solidFill>
              <a:srgbClr val="1E222A">
                <a:alpha val="54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6" name="Donut 85"/>
            <p:cNvSpPr/>
            <p:nvPr userDrawn="1"/>
          </p:nvSpPr>
          <p:spPr>
            <a:xfrm rot="10604502">
              <a:off x="4248675" y="6031102"/>
              <a:ext cx="1074806" cy="1074806"/>
            </a:xfrm>
            <a:prstGeom prst="donut">
              <a:avLst>
                <a:gd name="adj" fmla="val 24020"/>
              </a:avLst>
            </a:prstGeom>
            <a:solidFill>
              <a:srgbClr val="111319">
                <a:alpha val="54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7" name="Oval 86"/>
            <p:cNvSpPr/>
            <p:nvPr userDrawn="1"/>
          </p:nvSpPr>
          <p:spPr>
            <a:xfrm rot="10604502">
              <a:off x="11516462" y="2855922"/>
              <a:ext cx="312832" cy="312832"/>
            </a:xfrm>
            <a:prstGeom prst="ellipse">
              <a:avLst/>
            </a:prstGeom>
            <a:solidFill>
              <a:srgbClr val="161920">
                <a:alpha val="47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8" name="Oval 87"/>
            <p:cNvSpPr/>
            <p:nvPr userDrawn="1"/>
          </p:nvSpPr>
          <p:spPr>
            <a:xfrm rot="10604502">
              <a:off x="8086333" y="5882875"/>
              <a:ext cx="603202" cy="603202"/>
            </a:xfrm>
            <a:prstGeom prst="ellipse">
              <a:avLst/>
            </a:prstGeom>
            <a:solidFill>
              <a:srgbClr val="1E222A">
                <a:alpha val="47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9" name="Oval 88"/>
            <p:cNvSpPr/>
            <p:nvPr userDrawn="1"/>
          </p:nvSpPr>
          <p:spPr>
            <a:xfrm rot="10604502">
              <a:off x="4659440" y="5486313"/>
              <a:ext cx="312832" cy="312832"/>
            </a:xfrm>
            <a:prstGeom prst="ellipse">
              <a:avLst/>
            </a:prstGeom>
            <a:solidFill>
              <a:srgbClr val="111319">
                <a:alpha val="47000"/>
              </a:srgbClr>
            </a:solidFill>
            <a:ln>
              <a:solidFill>
                <a:schemeClr val="tx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36" name="Group 35"/>
          <p:cNvGrpSpPr/>
          <p:nvPr userDrawn="1"/>
        </p:nvGrpSpPr>
        <p:grpSpPr>
          <a:xfrm rot="16200000">
            <a:off x="504088" y="768356"/>
            <a:ext cx="383327" cy="67506"/>
            <a:chOff x="2013527" y="1616364"/>
            <a:chExt cx="576928" cy="101600"/>
          </a:xfrm>
        </p:grpSpPr>
        <p:sp>
          <p:nvSpPr>
            <p:cNvPr id="6" name="Oval 5"/>
            <p:cNvSpPr/>
            <p:nvPr userDrawn="1"/>
          </p:nvSpPr>
          <p:spPr>
            <a:xfrm>
              <a:off x="2013527" y="1616364"/>
              <a:ext cx="101600" cy="101600"/>
            </a:xfrm>
            <a:prstGeom prst="ellipse">
              <a:avLst/>
            </a:prstGeom>
            <a:solidFill>
              <a:schemeClr val="accent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53" name="Oval 52"/>
            <p:cNvSpPr/>
            <p:nvPr userDrawn="1"/>
          </p:nvSpPr>
          <p:spPr>
            <a:xfrm>
              <a:off x="2132359" y="1616364"/>
              <a:ext cx="101600" cy="101600"/>
            </a:xfrm>
            <a:prstGeom prst="ellipse">
              <a:avLst/>
            </a:prstGeom>
            <a:solidFill>
              <a:schemeClr val="accent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1" name="Oval 60"/>
            <p:cNvSpPr/>
            <p:nvPr userDrawn="1"/>
          </p:nvSpPr>
          <p:spPr>
            <a:xfrm>
              <a:off x="2251191" y="1616364"/>
              <a:ext cx="101600" cy="101600"/>
            </a:xfrm>
            <a:prstGeom prst="ellipse">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2" name="Oval 61"/>
            <p:cNvSpPr/>
            <p:nvPr userDrawn="1"/>
          </p:nvSpPr>
          <p:spPr>
            <a:xfrm>
              <a:off x="2370023" y="1616364"/>
              <a:ext cx="101600" cy="101600"/>
            </a:xfrm>
            <a:prstGeom prst="ellipse">
              <a:avLst/>
            </a:prstGeom>
            <a:solidFill>
              <a:schemeClr val="accent1">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3" name="Oval 62"/>
            <p:cNvSpPr/>
            <p:nvPr userDrawn="1"/>
          </p:nvSpPr>
          <p:spPr>
            <a:xfrm>
              <a:off x="2488855" y="1616364"/>
              <a:ext cx="101600" cy="1016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54" name="Oval 53"/>
          <p:cNvSpPr/>
          <p:nvPr userDrawn="1"/>
        </p:nvSpPr>
        <p:spPr>
          <a:xfrm>
            <a:off x="11672882" y="-148007"/>
            <a:ext cx="655570" cy="655569"/>
          </a:xfrm>
          <a:prstGeom prst="ellipse">
            <a:avLst/>
          </a:prstGeom>
          <a:solidFill>
            <a:schemeClr val="accent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400" b="1" smtClean="0">
                <a:solidFill>
                  <a:prstClr val="white"/>
                </a:solidFill>
              </a:rPr>
              <a:pPr algn="ctr"/>
              <a:t>‹#›</a:t>
            </a:fld>
            <a:endParaRPr lang="id-ID" sz="1600" b="1" dirty="0">
              <a:solidFill>
                <a:prstClr val="white"/>
              </a:solidFill>
            </a:endParaRPr>
          </a:p>
        </p:txBody>
      </p:sp>
      <p:sp>
        <p:nvSpPr>
          <p:cNvPr id="40" name="Rectangle 39"/>
          <p:cNvSpPr/>
          <p:nvPr userDrawn="1"/>
        </p:nvSpPr>
        <p:spPr>
          <a:xfrm>
            <a:off x="3102781" y="6383339"/>
            <a:ext cx="6096000" cy="369332"/>
          </a:xfrm>
          <a:prstGeom prst="rect">
            <a:avLst/>
          </a:prstGeom>
        </p:spPr>
        <p:txBody>
          <a:bodyPr>
            <a:spAutoFit/>
          </a:bodyPr>
          <a:lstStyle/>
          <a:p>
            <a:pPr algn="ctr"/>
            <a:r>
              <a:rPr lang="en-US" sz="1800" dirty="0" smtClean="0">
                <a:solidFill>
                  <a:schemeClr val="accent1"/>
                </a:solidFill>
              </a:rPr>
              <a:t>www.youtube.com</a:t>
            </a:r>
            <a:endParaRPr lang="id-ID" sz="1800" dirty="0">
              <a:solidFill>
                <a:schemeClr val="accent1"/>
              </a:solidFill>
            </a:endParaRPr>
          </a:p>
        </p:txBody>
      </p:sp>
    </p:spTree>
    <p:extLst>
      <p:ext uri="{BB962C8B-B14F-4D97-AF65-F5344CB8AC3E}">
        <p14:creationId xmlns:p14="http://schemas.microsoft.com/office/powerpoint/2010/main" val="2449826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0" grpId="1"/>
      <p:bldP spid="40" grpId="2"/>
      <p:bldP spid="40" grpId="3"/>
      <p:bldP spid="40" grpId="4"/>
      <p:bldP spid="40" grpId="5"/>
      <p:bldP spid="40" grpId="6"/>
      <p:bldP spid="40" grpId="7"/>
      <p:bldP spid="40" grpId="8"/>
      <p:bldP spid="40" grpId="9"/>
      <p:bldP spid="40" grpId="10"/>
      <p:bldP spid="40" grpId="11"/>
      <p:bldP spid="40" grpId="12"/>
      <p:bldP spid="40" grpId="13"/>
    </p:bldLst>
  </p:timing>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Blank-3">
    <p:spTree>
      <p:nvGrpSpPr>
        <p:cNvPr id="1" name=""/>
        <p:cNvGrpSpPr/>
        <p:nvPr/>
      </p:nvGrpSpPr>
      <p:grpSpPr>
        <a:xfrm>
          <a:off x="0" y="0"/>
          <a:ext cx="0" cy="0"/>
          <a:chOff x="0" y="0"/>
          <a:chExt cx="0" cy="0"/>
        </a:xfrm>
      </p:grpSpPr>
      <p:sp>
        <p:nvSpPr>
          <p:cNvPr id="2" name="Rectangle 1"/>
          <p:cNvSpPr/>
          <p:nvPr userDrawn="1"/>
        </p:nvSpPr>
        <p:spPr>
          <a:xfrm>
            <a:off x="3102781" y="6383339"/>
            <a:ext cx="6096000" cy="369332"/>
          </a:xfrm>
          <a:prstGeom prst="rect">
            <a:avLst/>
          </a:prstGeom>
        </p:spPr>
        <p:txBody>
          <a:bodyPr>
            <a:spAutoFit/>
          </a:bodyPr>
          <a:lstStyle/>
          <a:p>
            <a:pPr algn="ctr"/>
            <a:r>
              <a:rPr lang="en-US" sz="1800" dirty="0" smtClean="0">
                <a:solidFill>
                  <a:schemeClr val="accent1"/>
                </a:solidFill>
              </a:rPr>
              <a:t>www.youtube.com</a:t>
            </a:r>
            <a:endParaRPr lang="id-ID" sz="1800" dirty="0">
              <a:solidFill>
                <a:schemeClr val="accent1"/>
              </a:solidFill>
            </a:endParaRPr>
          </a:p>
        </p:txBody>
      </p:sp>
    </p:spTree>
    <p:extLst>
      <p:ext uri="{BB962C8B-B14F-4D97-AF65-F5344CB8AC3E}">
        <p14:creationId xmlns:p14="http://schemas.microsoft.com/office/powerpoint/2010/main" val="1440670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2" grpId="4"/>
      <p:bldP spid="2" grpId="5"/>
      <p:bldP spid="2" grpId="6"/>
      <p:bldP spid="2" grpId="7"/>
      <p:bldP spid="2" grpId="8"/>
      <p:bldP spid="2" grpId="9"/>
      <p:bldP spid="2" grpId="10"/>
      <p:bldP spid="2" grpId="11"/>
      <p:bldP spid="2" grpId="12"/>
      <p:bldP spid="2" grpId="13"/>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Blank-2">
    <p:spTree>
      <p:nvGrpSpPr>
        <p:cNvPr id="1" name=""/>
        <p:cNvGrpSpPr/>
        <p:nvPr/>
      </p:nvGrpSpPr>
      <p:grpSpPr>
        <a:xfrm>
          <a:off x="0" y="0"/>
          <a:ext cx="0" cy="0"/>
          <a:chOff x="0" y="0"/>
          <a:chExt cx="0" cy="0"/>
        </a:xfrm>
      </p:grpSpPr>
      <p:grpSp>
        <p:nvGrpSpPr>
          <p:cNvPr id="42" name="Group 41"/>
          <p:cNvGrpSpPr/>
          <p:nvPr userDrawn="1"/>
        </p:nvGrpSpPr>
        <p:grpSpPr>
          <a:xfrm>
            <a:off x="3943634" y="1565213"/>
            <a:ext cx="8733041" cy="6614959"/>
            <a:chOff x="3943629" y="1565205"/>
            <a:chExt cx="8733041" cy="6614959"/>
          </a:xfrm>
        </p:grpSpPr>
        <p:sp>
          <p:nvSpPr>
            <p:cNvPr id="43" name="Donut 42"/>
            <p:cNvSpPr/>
            <p:nvPr userDrawn="1"/>
          </p:nvSpPr>
          <p:spPr>
            <a:xfrm rot="6104502">
              <a:off x="10513894" y="3982335"/>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44" name="Donut 43"/>
            <p:cNvSpPr/>
            <p:nvPr userDrawn="1"/>
          </p:nvSpPr>
          <p:spPr>
            <a:xfrm rot="6104502">
              <a:off x="11635129" y="3032009"/>
              <a:ext cx="1041541" cy="1041541"/>
            </a:xfrm>
            <a:prstGeom prst="donut">
              <a:avLst>
                <a:gd name="adj" fmla="val 15926"/>
              </a:avLst>
            </a:prstGeom>
            <a:solidFill>
              <a:srgbClr val="1E222A">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45" name="Donut 44"/>
            <p:cNvSpPr/>
            <p:nvPr userDrawn="1"/>
          </p:nvSpPr>
          <p:spPr>
            <a:xfrm rot="6104502">
              <a:off x="4885213" y="5554063"/>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6" name="Donut 85"/>
            <p:cNvSpPr/>
            <p:nvPr userDrawn="1"/>
          </p:nvSpPr>
          <p:spPr>
            <a:xfrm rot="6104502">
              <a:off x="9890317" y="6128285"/>
              <a:ext cx="1074806" cy="1074806"/>
            </a:xfrm>
            <a:prstGeom prst="donut">
              <a:avLst>
                <a:gd name="adj" fmla="val 11712"/>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7" name="Donut 86"/>
            <p:cNvSpPr/>
            <p:nvPr userDrawn="1"/>
          </p:nvSpPr>
          <p:spPr>
            <a:xfrm rot="6104502">
              <a:off x="11280398" y="257342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8" name="Oval 87"/>
            <p:cNvSpPr/>
            <p:nvPr userDrawn="1"/>
          </p:nvSpPr>
          <p:spPr>
            <a:xfrm rot="6104502">
              <a:off x="11255956" y="3896877"/>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9" name="Oval 88"/>
            <p:cNvSpPr/>
            <p:nvPr userDrawn="1"/>
          </p:nvSpPr>
          <p:spPr>
            <a:xfrm rot="6104502">
              <a:off x="10988857" y="3211390"/>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0" name="Donut 89"/>
            <p:cNvSpPr/>
            <p:nvPr userDrawn="1"/>
          </p:nvSpPr>
          <p:spPr>
            <a:xfrm rot="20504502">
              <a:off x="8157576" y="4767796"/>
              <a:ext cx="1778283" cy="1778283"/>
            </a:xfrm>
            <a:prstGeom prst="donut">
              <a:avLst>
                <a:gd name="adj" fmla="val 15926"/>
              </a:avLst>
            </a:prstGeom>
            <a:solidFill>
              <a:srgbClr val="1E222A">
                <a:alpha val="42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1" name="Donut 90"/>
            <p:cNvSpPr/>
            <p:nvPr userDrawn="1"/>
          </p:nvSpPr>
          <p:spPr>
            <a:xfrm rot="20504502">
              <a:off x="5967631" y="5317480"/>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2" name="Oval 91"/>
            <p:cNvSpPr/>
            <p:nvPr userDrawn="1"/>
          </p:nvSpPr>
          <p:spPr>
            <a:xfrm rot="20504502">
              <a:off x="7106071" y="5840231"/>
              <a:ext cx="688490" cy="688490"/>
            </a:xfrm>
            <a:prstGeom prst="ellipse">
              <a:avLst/>
            </a:prstGeom>
            <a:solidFill>
              <a:srgbClr val="111319">
                <a:alpha val="39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3" name="Oval 92"/>
            <p:cNvSpPr/>
            <p:nvPr userDrawn="1"/>
          </p:nvSpPr>
          <p:spPr>
            <a:xfrm rot="20504502">
              <a:off x="8828367" y="4497513"/>
              <a:ext cx="536090" cy="536090"/>
            </a:xfrm>
            <a:prstGeom prst="ellipse">
              <a:avLst/>
            </a:prstGeom>
            <a:solidFill>
              <a:srgbClr val="000000">
                <a:alpha val="46667"/>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4" name="Donut 93"/>
            <p:cNvSpPr/>
            <p:nvPr userDrawn="1"/>
          </p:nvSpPr>
          <p:spPr>
            <a:xfrm rot="20504502">
              <a:off x="7272388" y="4937466"/>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5" name="Donut 94"/>
            <p:cNvSpPr/>
            <p:nvPr userDrawn="1"/>
          </p:nvSpPr>
          <p:spPr>
            <a:xfrm rot="20504502">
              <a:off x="9359434" y="5396675"/>
              <a:ext cx="1074806" cy="1074806"/>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6" name="Donut 95"/>
            <p:cNvSpPr/>
            <p:nvPr userDrawn="1"/>
          </p:nvSpPr>
          <p:spPr>
            <a:xfrm rot="20504502">
              <a:off x="9482547" y="445953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7" name="Donut 96"/>
            <p:cNvSpPr/>
            <p:nvPr userDrawn="1"/>
          </p:nvSpPr>
          <p:spPr>
            <a:xfrm rot="20504502">
              <a:off x="11146308" y="5668752"/>
              <a:ext cx="1074806" cy="1074806"/>
            </a:xfrm>
            <a:prstGeom prst="donut">
              <a:avLst>
                <a:gd name="adj" fmla="val 24020"/>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8" name="Oval 97"/>
            <p:cNvSpPr/>
            <p:nvPr userDrawn="1"/>
          </p:nvSpPr>
          <p:spPr>
            <a:xfrm rot="20504502">
              <a:off x="7238767" y="4816988"/>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9" name="Oval 98"/>
            <p:cNvSpPr/>
            <p:nvPr userDrawn="1"/>
          </p:nvSpPr>
          <p:spPr>
            <a:xfrm rot="20504502">
              <a:off x="3943629" y="5930285"/>
              <a:ext cx="603202" cy="60320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0" name="Oval 99"/>
            <p:cNvSpPr/>
            <p:nvPr userDrawn="1"/>
          </p:nvSpPr>
          <p:spPr>
            <a:xfrm rot="20504502">
              <a:off x="6479821" y="5790841"/>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1" name="Oval 100"/>
            <p:cNvSpPr/>
            <p:nvPr userDrawn="1"/>
          </p:nvSpPr>
          <p:spPr>
            <a:xfrm rot="20504502">
              <a:off x="9327833" y="4073346"/>
              <a:ext cx="312832" cy="31283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2" name="Donut 101"/>
            <p:cNvSpPr/>
            <p:nvPr userDrawn="1"/>
          </p:nvSpPr>
          <p:spPr>
            <a:xfrm rot="10604502">
              <a:off x="10421842" y="5327949"/>
              <a:ext cx="1327177" cy="1327177"/>
            </a:xfrm>
            <a:prstGeom prst="donut">
              <a:avLst>
                <a:gd name="adj" fmla="val 15926"/>
              </a:avLst>
            </a:prstGeom>
            <a:solidFill>
              <a:srgbClr val="161920">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3" name="Donut 102"/>
            <p:cNvSpPr/>
            <p:nvPr userDrawn="1"/>
          </p:nvSpPr>
          <p:spPr>
            <a:xfrm rot="10604502">
              <a:off x="11502978" y="1735319"/>
              <a:ext cx="1041541" cy="1041541"/>
            </a:xfrm>
            <a:prstGeom prst="donut">
              <a:avLst>
                <a:gd name="adj" fmla="val 15926"/>
              </a:avLst>
            </a:prstGeom>
            <a:solidFill>
              <a:srgbClr val="111319">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4" name="Oval 103"/>
            <p:cNvSpPr/>
            <p:nvPr userDrawn="1"/>
          </p:nvSpPr>
          <p:spPr>
            <a:xfrm rot="10604502">
              <a:off x="11886320" y="1565205"/>
              <a:ext cx="536090" cy="536090"/>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5" name="Donut 104"/>
            <p:cNvSpPr/>
            <p:nvPr userDrawn="1"/>
          </p:nvSpPr>
          <p:spPr>
            <a:xfrm rot="10604502">
              <a:off x="9874667" y="3336045"/>
              <a:ext cx="2626101" cy="2626101"/>
            </a:xfrm>
            <a:prstGeom prst="donut">
              <a:avLst>
                <a:gd name="adj" fmla="val 15926"/>
              </a:avLst>
            </a:prstGeom>
            <a:solidFill>
              <a:srgbClr val="2F3540">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6" name="Donut 105"/>
            <p:cNvSpPr/>
            <p:nvPr userDrawn="1"/>
          </p:nvSpPr>
          <p:spPr>
            <a:xfrm rot="10604502">
              <a:off x="10759809" y="3014157"/>
              <a:ext cx="835345" cy="835345"/>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7" name="Donut 106"/>
            <p:cNvSpPr/>
            <p:nvPr userDrawn="1"/>
          </p:nvSpPr>
          <p:spPr>
            <a:xfrm rot="10604502">
              <a:off x="4248675" y="6031102"/>
              <a:ext cx="1074806" cy="1074806"/>
            </a:xfrm>
            <a:prstGeom prst="donut">
              <a:avLst>
                <a:gd name="adj" fmla="val 24020"/>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8" name="Oval 107"/>
            <p:cNvSpPr/>
            <p:nvPr userDrawn="1"/>
          </p:nvSpPr>
          <p:spPr>
            <a:xfrm rot="10604502">
              <a:off x="11516462" y="2855922"/>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9" name="Oval 108"/>
            <p:cNvSpPr/>
            <p:nvPr userDrawn="1"/>
          </p:nvSpPr>
          <p:spPr>
            <a:xfrm rot="10604502">
              <a:off x="8086333" y="5882875"/>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0" name="Oval 109"/>
            <p:cNvSpPr/>
            <p:nvPr userDrawn="1"/>
          </p:nvSpPr>
          <p:spPr>
            <a:xfrm rot="10604502">
              <a:off x="4659440" y="5486313"/>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55" name="Group 54"/>
          <p:cNvGrpSpPr/>
          <p:nvPr userDrawn="1"/>
        </p:nvGrpSpPr>
        <p:grpSpPr>
          <a:xfrm>
            <a:off x="11807070" y="6559227"/>
            <a:ext cx="214313" cy="220663"/>
            <a:chOff x="7015550" y="2614882"/>
            <a:chExt cx="214313" cy="220663"/>
          </a:xfrm>
          <a:solidFill>
            <a:schemeClr val="accent1"/>
          </a:solidFill>
        </p:grpSpPr>
        <p:sp>
          <p:nvSpPr>
            <p:cNvPr id="49" name="Freeform 5">
              <a:hlinkClick r:id="" action="ppaction://hlinkshowjump?jump=nextslide"/>
            </p:cNvPr>
            <p:cNvSpPr>
              <a:spLocks noEditPoints="1"/>
            </p:cNvSpPr>
            <p:nvPr userDrawn="1"/>
          </p:nvSpPr>
          <p:spPr bwMode="auto">
            <a:xfrm>
              <a:off x="7015550" y="2614882"/>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 name="Freeform 6">
              <a:hlinkClick r:id="" action="ppaction://hlinkshowjump?jump=nextslide"/>
            </p:cNvPr>
            <p:cNvSpPr>
              <a:spLocks/>
            </p:cNvSpPr>
            <p:nvPr userDrawn="1"/>
          </p:nvSpPr>
          <p:spPr bwMode="auto">
            <a:xfrm>
              <a:off x="7091750" y="2657745"/>
              <a:ext cx="76200" cy="131763"/>
            </a:xfrm>
            <a:custGeom>
              <a:avLst/>
              <a:gdLst>
                <a:gd name="T0" fmla="*/ 0 w 48"/>
                <a:gd name="T1" fmla="*/ 70 h 83"/>
                <a:gd name="T2" fmla="*/ 34 w 48"/>
                <a:gd name="T3" fmla="*/ 40 h 83"/>
                <a:gd name="T4" fmla="*/ 0 w 48"/>
                <a:gd name="T5" fmla="*/ 13 h 83"/>
                <a:gd name="T6" fmla="*/ 0 w 48"/>
                <a:gd name="T7" fmla="*/ 0 h 83"/>
                <a:gd name="T8" fmla="*/ 48 w 48"/>
                <a:gd name="T9" fmla="*/ 40 h 83"/>
                <a:gd name="T10" fmla="*/ 0 w 48"/>
                <a:gd name="T11" fmla="*/ 83 h 83"/>
                <a:gd name="T12" fmla="*/ 0 w 48"/>
                <a:gd name="T13" fmla="*/ 70 h 83"/>
              </a:gdLst>
              <a:ahLst/>
              <a:cxnLst>
                <a:cxn ang="0">
                  <a:pos x="T0" y="T1"/>
                </a:cxn>
                <a:cxn ang="0">
                  <a:pos x="T2" y="T3"/>
                </a:cxn>
                <a:cxn ang="0">
                  <a:pos x="T4" y="T5"/>
                </a:cxn>
                <a:cxn ang="0">
                  <a:pos x="T6" y="T7"/>
                </a:cxn>
                <a:cxn ang="0">
                  <a:pos x="T8" y="T9"/>
                </a:cxn>
                <a:cxn ang="0">
                  <a:pos x="T10" y="T11"/>
                </a:cxn>
                <a:cxn ang="0">
                  <a:pos x="T12" y="T13"/>
                </a:cxn>
              </a:cxnLst>
              <a:rect l="0" t="0" r="r" b="b"/>
              <a:pathLst>
                <a:path w="48" h="83">
                  <a:moveTo>
                    <a:pt x="0" y="70"/>
                  </a:moveTo>
                  <a:lnTo>
                    <a:pt x="34" y="40"/>
                  </a:lnTo>
                  <a:lnTo>
                    <a:pt x="0" y="13"/>
                  </a:lnTo>
                  <a:lnTo>
                    <a:pt x="0" y="0"/>
                  </a:lnTo>
                  <a:lnTo>
                    <a:pt x="48" y="40"/>
                  </a:lnTo>
                  <a:lnTo>
                    <a:pt x="0" y="83"/>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56" name="Group 55"/>
          <p:cNvGrpSpPr/>
          <p:nvPr userDrawn="1"/>
        </p:nvGrpSpPr>
        <p:grpSpPr>
          <a:xfrm>
            <a:off x="11370388" y="6559227"/>
            <a:ext cx="214313" cy="220663"/>
            <a:chOff x="7395183" y="3832633"/>
            <a:chExt cx="214313" cy="220663"/>
          </a:xfrm>
          <a:solidFill>
            <a:schemeClr val="accent1"/>
          </a:solidFill>
        </p:grpSpPr>
        <p:sp>
          <p:nvSpPr>
            <p:cNvPr id="51" name="Freeform 7">
              <a:hlinkClick r:id="" action="ppaction://hlinkshowjump?jump=previousslide"/>
            </p:cNvPr>
            <p:cNvSpPr>
              <a:spLocks noEditPoints="1"/>
            </p:cNvSpPr>
            <p:nvPr userDrawn="1"/>
          </p:nvSpPr>
          <p:spPr bwMode="auto">
            <a:xfrm>
              <a:off x="7395183" y="3832633"/>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2" name="Freeform 8">
              <a:hlinkClick r:id="" action="ppaction://hlinkshowjump?jump=previousslide"/>
            </p:cNvPr>
            <p:cNvSpPr>
              <a:spLocks/>
            </p:cNvSpPr>
            <p:nvPr userDrawn="1"/>
          </p:nvSpPr>
          <p:spPr bwMode="auto">
            <a:xfrm>
              <a:off x="7457096" y="3880258"/>
              <a:ext cx="76200" cy="130175"/>
            </a:xfrm>
            <a:custGeom>
              <a:avLst/>
              <a:gdLst>
                <a:gd name="T0" fmla="*/ 48 w 48"/>
                <a:gd name="T1" fmla="*/ 12 h 82"/>
                <a:gd name="T2" fmla="*/ 14 w 48"/>
                <a:gd name="T3" fmla="*/ 42 h 82"/>
                <a:gd name="T4" fmla="*/ 48 w 48"/>
                <a:gd name="T5" fmla="*/ 70 h 82"/>
                <a:gd name="T6" fmla="*/ 48 w 48"/>
                <a:gd name="T7" fmla="*/ 82 h 82"/>
                <a:gd name="T8" fmla="*/ 0 w 48"/>
                <a:gd name="T9" fmla="*/ 42 h 82"/>
                <a:gd name="T10" fmla="*/ 48 w 48"/>
                <a:gd name="T11" fmla="*/ 0 h 82"/>
                <a:gd name="T12" fmla="*/ 48 w 48"/>
                <a:gd name="T13" fmla="*/ 12 h 82"/>
              </a:gdLst>
              <a:ahLst/>
              <a:cxnLst>
                <a:cxn ang="0">
                  <a:pos x="T0" y="T1"/>
                </a:cxn>
                <a:cxn ang="0">
                  <a:pos x="T2" y="T3"/>
                </a:cxn>
                <a:cxn ang="0">
                  <a:pos x="T4" y="T5"/>
                </a:cxn>
                <a:cxn ang="0">
                  <a:pos x="T6" y="T7"/>
                </a:cxn>
                <a:cxn ang="0">
                  <a:pos x="T8" y="T9"/>
                </a:cxn>
                <a:cxn ang="0">
                  <a:pos x="T10" y="T11"/>
                </a:cxn>
                <a:cxn ang="0">
                  <a:pos x="T12" y="T13"/>
                </a:cxn>
              </a:cxnLst>
              <a:rect l="0" t="0" r="r" b="b"/>
              <a:pathLst>
                <a:path w="48" h="82">
                  <a:moveTo>
                    <a:pt x="48" y="12"/>
                  </a:moveTo>
                  <a:lnTo>
                    <a:pt x="14" y="42"/>
                  </a:lnTo>
                  <a:lnTo>
                    <a:pt x="48" y="70"/>
                  </a:lnTo>
                  <a:lnTo>
                    <a:pt x="48" y="82"/>
                  </a:lnTo>
                  <a:lnTo>
                    <a:pt x="0" y="42"/>
                  </a:lnTo>
                  <a:lnTo>
                    <a:pt x="48" y="0"/>
                  </a:lnTo>
                  <a:lnTo>
                    <a:pt x="48" y="1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53" name="Oval 52"/>
          <p:cNvSpPr/>
          <p:nvPr userDrawn="1"/>
        </p:nvSpPr>
        <p:spPr>
          <a:xfrm>
            <a:off x="11672882" y="-148007"/>
            <a:ext cx="655570" cy="655569"/>
          </a:xfrm>
          <a:prstGeom prst="ellipse">
            <a:avLst/>
          </a:prstGeom>
          <a:solidFill>
            <a:schemeClr val="accent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400" b="1">
                <a:solidFill>
                  <a:prstClr val="white"/>
                </a:solidFill>
              </a:rPr>
              <a:pPr algn="ctr"/>
              <a:t>‹#›</a:t>
            </a:fld>
            <a:endParaRPr lang="id-ID" sz="1600" b="1" dirty="0">
              <a:solidFill>
                <a:prstClr val="white"/>
              </a:solidFill>
            </a:endParaRPr>
          </a:p>
        </p:txBody>
      </p:sp>
      <p:sp>
        <p:nvSpPr>
          <p:cNvPr id="38" name="Rectangle 37"/>
          <p:cNvSpPr/>
          <p:nvPr userDrawn="1"/>
        </p:nvSpPr>
        <p:spPr>
          <a:xfrm>
            <a:off x="3102781" y="6383339"/>
            <a:ext cx="6096000" cy="369332"/>
          </a:xfrm>
          <a:prstGeom prst="rect">
            <a:avLst/>
          </a:prstGeom>
        </p:spPr>
        <p:txBody>
          <a:bodyPr>
            <a:spAutoFit/>
          </a:bodyPr>
          <a:lstStyle/>
          <a:p>
            <a:pPr algn="ctr"/>
            <a:r>
              <a:rPr lang="en-US" sz="1800" dirty="0" smtClean="0">
                <a:solidFill>
                  <a:schemeClr val="accent1"/>
                </a:solidFill>
              </a:rPr>
              <a:t>www.youtube.com</a:t>
            </a:r>
            <a:endParaRPr lang="id-ID" sz="1800" dirty="0">
              <a:solidFill>
                <a:schemeClr val="accent1"/>
              </a:solidFill>
            </a:endParaRPr>
          </a:p>
        </p:txBody>
      </p:sp>
    </p:spTree>
    <p:extLst>
      <p:ext uri="{BB962C8B-B14F-4D97-AF65-F5344CB8AC3E}">
        <p14:creationId xmlns:p14="http://schemas.microsoft.com/office/powerpoint/2010/main" val="1279420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8" grpId="2"/>
      <p:bldP spid="38" grpId="3"/>
      <p:bldP spid="38" grpId="4"/>
      <p:bldP spid="38" grpId="5"/>
      <p:bldP spid="38" grpId="6"/>
      <p:bldP spid="38" grpId="7"/>
      <p:bldP spid="38" grpId="8"/>
      <p:bldP spid="38" grpId="9"/>
      <p:bldP spid="38" grpId="10"/>
      <p:bldP spid="38" grpId="11"/>
      <p:bldP spid="38" grpId="12"/>
      <p:bldP spid="38" grpId="13"/>
    </p:bldLst>
  </p:timing>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1_BigLeftCircl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270900" y="-449205"/>
            <a:ext cx="7643047" cy="7868472"/>
          </a:xfrm>
          <a:prstGeom prst="ellipse">
            <a:avLst/>
          </a:prstGeom>
        </p:spPr>
        <p:txBody>
          <a:bodyPr/>
          <a:lstStyle/>
          <a:p>
            <a:endParaRPr lang="en-US"/>
          </a:p>
        </p:txBody>
      </p:sp>
      <p:grpSp>
        <p:nvGrpSpPr>
          <p:cNvPr id="42" name="Group 41"/>
          <p:cNvGrpSpPr/>
          <p:nvPr userDrawn="1"/>
        </p:nvGrpSpPr>
        <p:grpSpPr>
          <a:xfrm>
            <a:off x="3943634" y="1565213"/>
            <a:ext cx="8733041" cy="6614959"/>
            <a:chOff x="3943629" y="1565205"/>
            <a:chExt cx="8733041" cy="6614959"/>
          </a:xfrm>
        </p:grpSpPr>
        <p:sp>
          <p:nvSpPr>
            <p:cNvPr id="43" name="Donut 42"/>
            <p:cNvSpPr/>
            <p:nvPr userDrawn="1"/>
          </p:nvSpPr>
          <p:spPr>
            <a:xfrm rot="6104502">
              <a:off x="10513894" y="3982335"/>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44" name="Donut 43"/>
            <p:cNvSpPr/>
            <p:nvPr userDrawn="1"/>
          </p:nvSpPr>
          <p:spPr>
            <a:xfrm rot="6104502">
              <a:off x="11635129" y="3032009"/>
              <a:ext cx="1041541" cy="1041541"/>
            </a:xfrm>
            <a:prstGeom prst="donut">
              <a:avLst>
                <a:gd name="adj" fmla="val 15926"/>
              </a:avLst>
            </a:prstGeom>
            <a:solidFill>
              <a:srgbClr val="1E222A">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46" name="Donut 45"/>
            <p:cNvSpPr/>
            <p:nvPr userDrawn="1"/>
          </p:nvSpPr>
          <p:spPr>
            <a:xfrm rot="6104502">
              <a:off x="4885213" y="5554063"/>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47" name="Donut 46"/>
            <p:cNvSpPr/>
            <p:nvPr userDrawn="1"/>
          </p:nvSpPr>
          <p:spPr>
            <a:xfrm rot="6104502">
              <a:off x="9890317" y="6128285"/>
              <a:ext cx="1074806" cy="1074806"/>
            </a:xfrm>
            <a:prstGeom prst="donut">
              <a:avLst>
                <a:gd name="adj" fmla="val 11712"/>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5" name="Donut 84"/>
            <p:cNvSpPr/>
            <p:nvPr userDrawn="1"/>
          </p:nvSpPr>
          <p:spPr>
            <a:xfrm rot="6104502">
              <a:off x="11280398" y="257342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86" name="Oval 85"/>
            <p:cNvSpPr/>
            <p:nvPr userDrawn="1"/>
          </p:nvSpPr>
          <p:spPr>
            <a:xfrm rot="6104502">
              <a:off x="11255956" y="3896877"/>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8" name="Oval 87"/>
            <p:cNvSpPr/>
            <p:nvPr userDrawn="1"/>
          </p:nvSpPr>
          <p:spPr>
            <a:xfrm rot="6104502">
              <a:off x="10988857" y="3211390"/>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9" name="Donut 88"/>
            <p:cNvSpPr/>
            <p:nvPr userDrawn="1"/>
          </p:nvSpPr>
          <p:spPr>
            <a:xfrm rot="20504502">
              <a:off x="8157576" y="4767796"/>
              <a:ext cx="1778283" cy="1778283"/>
            </a:xfrm>
            <a:prstGeom prst="donut">
              <a:avLst>
                <a:gd name="adj" fmla="val 15926"/>
              </a:avLst>
            </a:prstGeom>
            <a:solidFill>
              <a:srgbClr val="1E222A">
                <a:alpha val="42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0" name="Donut 89"/>
            <p:cNvSpPr/>
            <p:nvPr userDrawn="1"/>
          </p:nvSpPr>
          <p:spPr>
            <a:xfrm rot="20504502">
              <a:off x="5967631" y="5317480"/>
              <a:ext cx="1327177" cy="1327177"/>
            </a:xfrm>
            <a:prstGeom prst="donut">
              <a:avLst>
                <a:gd name="adj" fmla="val 15926"/>
              </a:avLst>
            </a:prstGeom>
            <a:solidFill>
              <a:srgbClr val="111319">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1" name="Oval 90"/>
            <p:cNvSpPr/>
            <p:nvPr userDrawn="1"/>
          </p:nvSpPr>
          <p:spPr>
            <a:xfrm rot="20504502">
              <a:off x="7106071" y="5840231"/>
              <a:ext cx="688490" cy="688490"/>
            </a:xfrm>
            <a:prstGeom prst="ellipse">
              <a:avLst/>
            </a:prstGeom>
            <a:solidFill>
              <a:srgbClr val="111319">
                <a:alpha val="39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2" name="Oval 91"/>
            <p:cNvSpPr/>
            <p:nvPr userDrawn="1"/>
          </p:nvSpPr>
          <p:spPr>
            <a:xfrm rot="20504502">
              <a:off x="8828367" y="4497513"/>
              <a:ext cx="536090" cy="536090"/>
            </a:xfrm>
            <a:prstGeom prst="ellipse">
              <a:avLst/>
            </a:prstGeom>
            <a:solidFill>
              <a:srgbClr val="000000">
                <a:alpha val="46667"/>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3" name="Donut 92"/>
            <p:cNvSpPr/>
            <p:nvPr userDrawn="1"/>
          </p:nvSpPr>
          <p:spPr>
            <a:xfrm rot="20504502">
              <a:off x="7272388" y="4937466"/>
              <a:ext cx="2626101" cy="2626101"/>
            </a:xfrm>
            <a:prstGeom prst="donut">
              <a:avLst>
                <a:gd name="adj" fmla="val 15926"/>
              </a:avLst>
            </a:prstGeom>
            <a:solidFill>
              <a:srgbClr val="111319">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4" name="Donut 93"/>
            <p:cNvSpPr/>
            <p:nvPr userDrawn="1"/>
          </p:nvSpPr>
          <p:spPr>
            <a:xfrm rot="20504502">
              <a:off x="9359434" y="5396675"/>
              <a:ext cx="1074806" cy="1074806"/>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5" name="Donut 94"/>
            <p:cNvSpPr/>
            <p:nvPr userDrawn="1"/>
          </p:nvSpPr>
          <p:spPr>
            <a:xfrm rot="20504502">
              <a:off x="9482547" y="4459531"/>
              <a:ext cx="835345" cy="835345"/>
            </a:xfrm>
            <a:prstGeom prst="donut">
              <a:avLst>
                <a:gd name="adj" fmla="val 11712"/>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6" name="Donut 95"/>
            <p:cNvSpPr/>
            <p:nvPr userDrawn="1"/>
          </p:nvSpPr>
          <p:spPr>
            <a:xfrm rot="20504502">
              <a:off x="11146308" y="5668752"/>
              <a:ext cx="1074806" cy="1074806"/>
            </a:xfrm>
            <a:prstGeom prst="donut">
              <a:avLst>
                <a:gd name="adj" fmla="val 24020"/>
              </a:avLst>
            </a:prstGeom>
            <a:solidFill>
              <a:srgbClr val="161920">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97" name="Oval 96"/>
            <p:cNvSpPr/>
            <p:nvPr userDrawn="1"/>
          </p:nvSpPr>
          <p:spPr>
            <a:xfrm rot="20504502">
              <a:off x="7238767" y="4816988"/>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8" name="Oval 97"/>
            <p:cNvSpPr/>
            <p:nvPr userDrawn="1"/>
          </p:nvSpPr>
          <p:spPr>
            <a:xfrm rot="20504502">
              <a:off x="3943629" y="5930285"/>
              <a:ext cx="603202" cy="60320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9" name="Oval 98"/>
            <p:cNvSpPr/>
            <p:nvPr userDrawn="1"/>
          </p:nvSpPr>
          <p:spPr>
            <a:xfrm rot="20504502">
              <a:off x="6479821" y="5790841"/>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0" name="Oval 99"/>
            <p:cNvSpPr/>
            <p:nvPr userDrawn="1"/>
          </p:nvSpPr>
          <p:spPr>
            <a:xfrm rot="20504502">
              <a:off x="9327833" y="4073346"/>
              <a:ext cx="312832" cy="31283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1" name="Donut 100"/>
            <p:cNvSpPr/>
            <p:nvPr userDrawn="1"/>
          </p:nvSpPr>
          <p:spPr>
            <a:xfrm rot="10604502">
              <a:off x="10421842" y="5327949"/>
              <a:ext cx="1327177" cy="1327177"/>
            </a:xfrm>
            <a:prstGeom prst="donut">
              <a:avLst>
                <a:gd name="adj" fmla="val 15926"/>
              </a:avLst>
            </a:prstGeom>
            <a:solidFill>
              <a:srgbClr val="161920">
                <a:alpha val="75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2" name="Donut 101"/>
            <p:cNvSpPr/>
            <p:nvPr userDrawn="1"/>
          </p:nvSpPr>
          <p:spPr>
            <a:xfrm rot="10604502">
              <a:off x="11502978" y="1735319"/>
              <a:ext cx="1041541" cy="1041541"/>
            </a:xfrm>
            <a:prstGeom prst="donut">
              <a:avLst>
                <a:gd name="adj" fmla="val 15926"/>
              </a:avLst>
            </a:prstGeom>
            <a:solidFill>
              <a:srgbClr val="111319">
                <a:alpha val="31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3" name="Oval 102"/>
            <p:cNvSpPr/>
            <p:nvPr userDrawn="1"/>
          </p:nvSpPr>
          <p:spPr>
            <a:xfrm rot="10604502">
              <a:off x="11886320" y="1565205"/>
              <a:ext cx="536090" cy="536090"/>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4" name="Donut 103"/>
            <p:cNvSpPr/>
            <p:nvPr userDrawn="1"/>
          </p:nvSpPr>
          <p:spPr>
            <a:xfrm rot="10604502">
              <a:off x="9874667" y="3336045"/>
              <a:ext cx="2626101" cy="2626101"/>
            </a:xfrm>
            <a:prstGeom prst="donut">
              <a:avLst>
                <a:gd name="adj" fmla="val 15926"/>
              </a:avLst>
            </a:prstGeom>
            <a:solidFill>
              <a:srgbClr val="2F3540">
                <a:alpha val="13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5" name="Donut 104"/>
            <p:cNvSpPr/>
            <p:nvPr userDrawn="1"/>
          </p:nvSpPr>
          <p:spPr>
            <a:xfrm rot="10604502">
              <a:off x="10759809" y="3014157"/>
              <a:ext cx="835345" cy="835345"/>
            </a:xfrm>
            <a:prstGeom prst="donut">
              <a:avLst>
                <a:gd name="adj" fmla="val 11712"/>
              </a:avLst>
            </a:prstGeom>
            <a:solidFill>
              <a:srgbClr val="1E222A">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6" name="Donut 105"/>
            <p:cNvSpPr/>
            <p:nvPr userDrawn="1"/>
          </p:nvSpPr>
          <p:spPr>
            <a:xfrm rot="10604502">
              <a:off x="4248675" y="6031102"/>
              <a:ext cx="1074806" cy="1074806"/>
            </a:xfrm>
            <a:prstGeom prst="donut">
              <a:avLst>
                <a:gd name="adj" fmla="val 24020"/>
              </a:avLst>
            </a:prstGeom>
            <a:solidFill>
              <a:srgbClr val="111319">
                <a:alpha val="54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black"/>
                </a:solidFill>
              </a:endParaRPr>
            </a:p>
          </p:txBody>
        </p:sp>
        <p:sp>
          <p:nvSpPr>
            <p:cNvPr id="107" name="Oval 106"/>
            <p:cNvSpPr/>
            <p:nvPr userDrawn="1"/>
          </p:nvSpPr>
          <p:spPr>
            <a:xfrm rot="10604502">
              <a:off x="11516462" y="2855922"/>
              <a:ext cx="312832" cy="312832"/>
            </a:xfrm>
            <a:prstGeom prst="ellipse">
              <a:avLst/>
            </a:prstGeom>
            <a:solidFill>
              <a:srgbClr val="161920">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8" name="Oval 107"/>
            <p:cNvSpPr/>
            <p:nvPr userDrawn="1"/>
          </p:nvSpPr>
          <p:spPr>
            <a:xfrm rot="10604502">
              <a:off x="8086333" y="5882875"/>
              <a:ext cx="603202" cy="603202"/>
            </a:xfrm>
            <a:prstGeom prst="ellipse">
              <a:avLst/>
            </a:prstGeom>
            <a:solidFill>
              <a:srgbClr val="1E222A">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9" name="Oval 108"/>
            <p:cNvSpPr/>
            <p:nvPr userDrawn="1"/>
          </p:nvSpPr>
          <p:spPr>
            <a:xfrm rot="10604502">
              <a:off x="4659440" y="5486313"/>
              <a:ext cx="312832" cy="312832"/>
            </a:xfrm>
            <a:prstGeom prst="ellipse">
              <a:avLst/>
            </a:prstGeom>
            <a:solidFill>
              <a:srgbClr val="111319">
                <a:alpha val="47000"/>
              </a:srgbClr>
            </a:solidFill>
            <a:ln>
              <a:solidFill>
                <a:srgbClr val="000000">
                  <a:alpha val="3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55" name="Group 54"/>
          <p:cNvGrpSpPr/>
          <p:nvPr userDrawn="1"/>
        </p:nvGrpSpPr>
        <p:grpSpPr>
          <a:xfrm>
            <a:off x="11807070" y="6559227"/>
            <a:ext cx="214313" cy="220663"/>
            <a:chOff x="7015550" y="2614882"/>
            <a:chExt cx="214313" cy="220663"/>
          </a:xfrm>
          <a:solidFill>
            <a:schemeClr val="accent1"/>
          </a:solidFill>
        </p:grpSpPr>
        <p:sp>
          <p:nvSpPr>
            <p:cNvPr id="49" name="Freeform 5">
              <a:hlinkClick r:id="" action="ppaction://hlinkshowjump?jump=nextslide"/>
            </p:cNvPr>
            <p:cNvSpPr>
              <a:spLocks noEditPoints="1"/>
            </p:cNvSpPr>
            <p:nvPr userDrawn="1"/>
          </p:nvSpPr>
          <p:spPr bwMode="auto">
            <a:xfrm>
              <a:off x="7015550" y="2614882"/>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 name="Freeform 6">
              <a:hlinkClick r:id="" action="ppaction://hlinkshowjump?jump=nextslide"/>
            </p:cNvPr>
            <p:cNvSpPr>
              <a:spLocks/>
            </p:cNvSpPr>
            <p:nvPr userDrawn="1"/>
          </p:nvSpPr>
          <p:spPr bwMode="auto">
            <a:xfrm>
              <a:off x="7091750" y="2657745"/>
              <a:ext cx="76200" cy="131763"/>
            </a:xfrm>
            <a:custGeom>
              <a:avLst/>
              <a:gdLst>
                <a:gd name="T0" fmla="*/ 0 w 48"/>
                <a:gd name="T1" fmla="*/ 70 h 83"/>
                <a:gd name="T2" fmla="*/ 34 w 48"/>
                <a:gd name="T3" fmla="*/ 40 h 83"/>
                <a:gd name="T4" fmla="*/ 0 w 48"/>
                <a:gd name="T5" fmla="*/ 13 h 83"/>
                <a:gd name="T6" fmla="*/ 0 w 48"/>
                <a:gd name="T7" fmla="*/ 0 h 83"/>
                <a:gd name="T8" fmla="*/ 48 w 48"/>
                <a:gd name="T9" fmla="*/ 40 h 83"/>
                <a:gd name="T10" fmla="*/ 0 w 48"/>
                <a:gd name="T11" fmla="*/ 83 h 83"/>
                <a:gd name="T12" fmla="*/ 0 w 48"/>
                <a:gd name="T13" fmla="*/ 70 h 83"/>
              </a:gdLst>
              <a:ahLst/>
              <a:cxnLst>
                <a:cxn ang="0">
                  <a:pos x="T0" y="T1"/>
                </a:cxn>
                <a:cxn ang="0">
                  <a:pos x="T2" y="T3"/>
                </a:cxn>
                <a:cxn ang="0">
                  <a:pos x="T4" y="T5"/>
                </a:cxn>
                <a:cxn ang="0">
                  <a:pos x="T6" y="T7"/>
                </a:cxn>
                <a:cxn ang="0">
                  <a:pos x="T8" y="T9"/>
                </a:cxn>
                <a:cxn ang="0">
                  <a:pos x="T10" y="T11"/>
                </a:cxn>
                <a:cxn ang="0">
                  <a:pos x="T12" y="T13"/>
                </a:cxn>
              </a:cxnLst>
              <a:rect l="0" t="0" r="r" b="b"/>
              <a:pathLst>
                <a:path w="48" h="83">
                  <a:moveTo>
                    <a:pt x="0" y="70"/>
                  </a:moveTo>
                  <a:lnTo>
                    <a:pt x="34" y="40"/>
                  </a:lnTo>
                  <a:lnTo>
                    <a:pt x="0" y="13"/>
                  </a:lnTo>
                  <a:lnTo>
                    <a:pt x="0" y="0"/>
                  </a:lnTo>
                  <a:lnTo>
                    <a:pt x="48" y="40"/>
                  </a:lnTo>
                  <a:lnTo>
                    <a:pt x="0" y="83"/>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56" name="Group 55"/>
          <p:cNvGrpSpPr/>
          <p:nvPr userDrawn="1"/>
        </p:nvGrpSpPr>
        <p:grpSpPr>
          <a:xfrm>
            <a:off x="11370388" y="6559227"/>
            <a:ext cx="214313" cy="220663"/>
            <a:chOff x="7395183" y="3832633"/>
            <a:chExt cx="214313" cy="220663"/>
          </a:xfrm>
          <a:solidFill>
            <a:schemeClr val="accent1"/>
          </a:solidFill>
        </p:grpSpPr>
        <p:sp>
          <p:nvSpPr>
            <p:cNvPr id="51" name="Freeform 7">
              <a:hlinkClick r:id="" action="ppaction://hlinkshowjump?jump=previousslide"/>
            </p:cNvPr>
            <p:cNvSpPr>
              <a:spLocks noEditPoints="1"/>
            </p:cNvSpPr>
            <p:nvPr userDrawn="1"/>
          </p:nvSpPr>
          <p:spPr bwMode="auto">
            <a:xfrm>
              <a:off x="7395183" y="3832633"/>
              <a:ext cx="214313" cy="220663"/>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2" name="Freeform 8">
              <a:hlinkClick r:id="" action="ppaction://hlinkshowjump?jump=previousslide"/>
            </p:cNvPr>
            <p:cNvSpPr>
              <a:spLocks/>
            </p:cNvSpPr>
            <p:nvPr userDrawn="1"/>
          </p:nvSpPr>
          <p:spPr bwMode="auto">
            <a:xfrm>
              <a:off x="7457096" y="3880258"/>
              <a:ext cx="76200" cy="130175"/>
            </a:xfrm>
            <a:custGeom>
              <a:avLst/>
              <a:gdLst>
                <a:gd name="T0" fmla="*/ 48 w 48"/>
                <a:gd name="T1" fmla="*/ 12 h 82"/>
                <a:gd name="T2" fmla="*/ 14 w 48"/>
                <a:gd name="T3" fmla="*/ 42 h 82"/>
                <a:gd name="T4" fmla="*/ 48 w 48"/>
                <a:gd name="T5" fmla="*/ 70 h 82"/>
                <a:gd name="T6" fmla="*/ 48 w 48"/>
                <a:gd name="T7" fmla="*/ 82 h 82"/>
                <a:gd name="T8" fmla="*/ 0 w 48"/>
                <a:gd name="T9" fmla="*/ 42 h 82"/>
                <a:gd name="T10" fmla="*/ 48 w 48"/>
                <a:gd name="T11" fmla="*/ 0 h 82"/>
                <a:gd name="T12" fmla="*/ 48 w 48"/>
                <a:gd name="T13" fmla="*/ 12 h 82"/>
              </a:gdLst>
              <a:ahLst/>
              <a:cxnLst>
                <a:cxn ang="0">
                  <a:pos x="T0" y="T1"/>
                </a:cxn>
                <a:cxn ang="0">
                  <a:pos x="T2" y="T3"/>
                </a:cxn>
                <a:cxn ang="0">
                  <a:pos x="T4" y="T5"/>
                </a:cxn>
                <a:cxn ang="0">
                  <a:pos x="T6" y="T7"/>
                </a:cxn>
                <a:cxn ang="0">
                  <a:pos x="T8" y="T9"/>
                </a:cxn>
                <a:cxn ang="0">
                  <a:pos x="T10" y="T11"/>
                </a:cxn>
                <a:cxn ang="0">
                  <a:pos x="T12" y="T13"/>
                </a:cxn>
              </a:cxnLst>
              <a:rect l="0" t="0" r="r" b="b"/>
              <a:pathLst>
                <a:path w="48" h="82">
                  <a:moveTo>
                    <a:pt x="48" y="12"/>
                  </a:moveTo>
                  <a:lnTo>
                    <a:pt x="14" y="42"/>
                  </a:lnTo>
                  <a:lnTo>
                    <a:pt x="48" y="70"/>
                  </a:lnTo>
                  <a:lnTo>
                    <a:pt x="48" y="82"/>
                  </a:lnTo>
                  <a:lnTo>
                    <a:pt x="0" y="42"/>
                  </a:lnTo>
                  <a:lnTo>
                    <a:pt x="48" y="0"/>
                  </a:lnTo>
                  <a:lnTo>
                    <a:pt x="48" y="1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53" name="Oval 52"/>
          <p:cNvSpPr/>
          <p:nvPr userDrawn="1"/>
        </p:nvSpPr>
        <p:spPr>
          <a:xfrm>
            <a:off x="11672882" y="-148007"/>
            <a:ext cx="655570" cy="655569"/>
          </a:xfrm>
          <a:prstGeom prst="ellipse">
            <a:avLst/>
          </a:prstGeom>
          <a:solidFill>
            <a:schemeClr val="accent1"/>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4B5E3D8-B559-49FC-84E7-900B409E63B2}" type="slidenum">
              <a:rPr lang="id-ID" sz="1400" b="1">
                <a:solidFill>
                  <a:prstClr val="white"/>
                </a:solidFill>
              </a:rPr>
              <a:pPr algn="ctr"/>
              <a:t>‹#›</a:t>
            </a:fld>
            <a:endParaRPr lang="id-ID" sz="1600" b="1" dirty="0">
              <a:solidFill>
                <a:prstClr val="white"/>
              </a:solidFill>
            </a:endParaRPr>
          </a:p>
        </p:txBody>
      </p:sp>
      <p:sp>
        <p:nvSpPr>
          <p:cNvPr id="39" name="Rectangle 38"/>
          <p:cNvSpPr/>
          <p:nvPr userDrawn="1"/>
        </p:nvSpPr>
        <p:spPr>
          <a:xfrm>
            <a:off x="3102781" y="6383339"/>
            <a:ext cx="6096000" cy="369332"/>
          </a:xfrm>
          <a:prstGeom prst="rect">
            <a:avLst/>
          </a:prstGeom>
        </p:spPr>
        <p:txBody>
          <a:bodyPr>
            <a:spAutoFit/>
          </a:bodyPr>
          <a:lstStyle/>
          <a:p>
            <a:pPr algn="ctr"/>
            <a:r>
              <a:rPr lang="en-US" sz="1800" dirty="0" smtClean="0">
                <a:solidFill>
                  <a:schemeClr val="accent1"/>
                </a:solidFill>
              </a:rPr>
              <a:t>www.youtube.com</a:t>
            </a:r>
            <a:endParaRPr lang="id-ID" sz="1800" dirty="0">
              <a:solidFill>
                <a:schemeClr val="accent1"/>
              </a:solidFill>
            </a:endParaRPr>
          </a:p>
        </p:txBody>
      </p:sp>
    </p:spTree>
    <p:extLst>
      <p:ext uri="{BB962C8B-B14F-4D97-AF65-F5344CB8AC3E}">
        <p14:creationId xmlns:p14="http://schemas.microsoft.com/office/powerpoint/2010/main" val="2160132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9" grpId="1"/>
      <p:bldP spid="39" grpId="2"/>
      <p:bldP spid="39" grpId="3"/>
      <p:bldP spid="39" grpId="4"/>
      <p:bldP spid="39" grpId="5"/>
      <p:bldP spid="39" grpId="6"/>
      <p:bldP spid="39" grpId="7"/>
      <p:bldP spid="39" grpId="8"/>
      <p:bldP spid="39" grpId="9"/>
      <p:bldP spid="39" grpId="10"/>
      <p:bldP spid="39" grpId="11"/>
      <p:bldP spid="39" grpId="12"/>
      <p:bldP spid="39" grpId="13"/>
    </p:bldLst>
  </p:timing>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ck-1">
    <p:spTree>
      <p:nvGrpSpPr>
        <p:cNvPr id="1" name=""/>
        <p:cNvGrpSpPr/>
        <p:nvPr/>
      </p:nvGrpSpPr>
      <p:grpSpPr>
        <a:xfrm>
          <a:off x="0" y="0"/>
          <a:ext cx="0" cy="0"/>
          <a:chOff x="0" y="0"/>
          <a:chExt cx="0" cy="0"/>
        </a:xfrm>
      </p:grpSpPr>
      <p:sp>
        <p:nvSpPr>
          <p:cNvPr id="2" name="Rectangle 1"/>
          <p:cNvSpPr/>
          <p:nvPr userDrawn="1"/>
        </p:nvSpPr>
        <p:spPr>
          <a:xfrm>
            <a:off x="3102781" y="6383339"/>
            <a:ext cx="6096000" cy="369332"/>
          </a:xfrm>
          <a:prstGeom prst="rect">
            <a:avLst/>
          </a:prstGeom>
        </p:spPr>
        <p:txBody>
          <a:bodyPr>
            <a:spAutoFit/>
          </a:bodyPr>
          <a:lstStyle/>
          <a:p>
            <a:pPr algn="ctr"/>
            <a:r>
              <a:rPr lang="en-US" sz="1800" dirty="0" smtClean="0">
                <a:solidFill>
                  <a:schemeClr val="accent1"/>
                </a:solidFill>
              </a:rPr>
              <a:t>www.youtube.com</a:t>
            </a:r>
            <a:endParaRPr lang="id-ID" sz="1800" dirty="0">
              <a:solidFill>
                <a:schemeClr val="accent1"/>
              </a:solidFill>
            </a:endParaRPr>
          </a:p>
        </p:txBody>
      </p:sp>
    </p:spTree>
    <p:extLst>
      <p:ext uri="{BB962C8B-B14F-4D97-AF65-F5344CB8AC3E}">
        <p14:creationId xmlns:p14="http://schemas.microsoft.com/office/powerpoint/2010/main" val="1734716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2" grpId="4"/>
      <p:bldP spid="2" grpId="5"/>
      <p:bldP spid="2" grpId="6"/>
      <p:bldP spid="2" grpId="7"/>
      <p:bldP spid="2" grpId="8"/>
      <p:bldP spid="2" grpId="9"/>
      <p:bldP spid="2" grpId="10"/>
      <p:bldP spid="2" grpId="11"/>
      <p:bldP spid="2" grpId="12"/>
      <p:bldP spid="2" grpId="13"/>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1E222A"/>
            </a:gs>
            <a:gs pos="100000">
              <a:srgbClr val="11141A"/>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B6CEAD-6C4C-46CF-ADB1-280DD35AEF6B}" type="datetime1">
              <a:rPr lang="id-ID" smtClean="0">
                <a:solidFill>
                  <a:prstClr val="black">
                    <a:tint val="75000"/>
                  </a:prstClr>
                </a:solidFill>
              </a:rPr>
              <a:pPr/>
              <a:t>30/10/2015</a:t>
            </a:fld>
            <a:endParaRPr lang="id-ID">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dirty="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6C500B-1BCB-452B-802D-F943D569753B}" type="slidenum">
              <a:rPr lang="id-ID" smtClean="0">
                <a:solidFill>
                  <a:prstClr val="black">
                    <a:tint val="75000"/>
                  </a:prstClr>
                </a:solidFill>
              </a:rPr>
              <a:pPr/>
              <a:t>‹#›</a:t>
            </a:fld>
            <a:endParaRPr lang="id-ID" dirty="0">
              <a:solidFill>
                <a:prstClr val="black">
                  <a:tint val="75000"/>
                </a:prstClr>
              </a:solidFill>
            </a:endParaRPr>
          </a:p>
        </p:txBody>
      </p:sp>
      <p:grpSp>
        <p:nvGrpSpPr>
          <p:cNvPr id="7" name="Group 6"/>
          <p:cNvGrpSpPr/>
          <p:nvPr userDrawn="1"/>
        </p:nvGrpSpPr>
        <p:grpSpPr>
          <a:xfrm>
            <a:off x="148360" y="6490863"/>
            <a:ext cx="2497013" cy="289027"/>
            <a:chOff x="148360" y="6490863"/>
            <a:chExt cx="2497013" cy="289027"/>
          </a:xfrm>
        </p:grpSpPr>
        <p:sp>
          <p:nvSpPr>
            <p:cNvPr id="8" name="TextBox 7"/>
            <p:cNvSpPr txBox="1"/>
            <p:nvPr/>
          </p:nvSpPr>
          <p:spPr>
            <a:xfrm>
              <a:off x="400848" y="6502891"/>
              <a:ext cx="2244525" cy="276999"/>
            </a:xfrm>
            <a:prstGeom prst="rect">
              <a:avLst/>
            </a:prstGeom>
            <a:noFill/>
          </p:spPr>
          <p:txBody>
            <a:bodyPr wrap="none" rtlCol="0">
              <a:spAutoFit/>
            </a:bodyPr>
            <a:lstStyle/>
            <a:p>
              <a:r>
                <a:rPr lang="en-US" sz="1200" dirty="0" smtClean="0">
                  <a:solidFill>
                    <a:prstClr val="white">
                      <a:lumMod val="50000"/>
                    </a:prstClr>
                  </a:solidFill>
                  <a:latin typeface="Raleway" panose="020B0003030101060003" pitchFamily="34" charset="0"/>
                </a:rPr>
                <a:t>Video</a:t>
              </a:r>
              <a:r>
                <a:rPr lang="en-US" sz="1200" baseline="0" dirty="0" smtClean="0">
                  <a:solidFill>
                    <a:prstClr val="white">
                      <a:lumMod val="50000"/>
                    </a:prstClr>
                  </a:solidFill>
                  <a:latin typeface="Raleway" panose="020B0003030101060003" pitchFamily="34" charset="0"/>
                </a:rPr>
                <a:t> and Marketing Agency</a:t>
              </a:r>
              <a:endParaRPr lang="id-ID" sz="1200" dirty="0">
                <a:solidFill>
                  <a:prstClr val="white">
                    <a:lumMod val="50000"/>
                  </a:prstClr>
                </a:solidFill>
                <a:latin typeface="Raleway" panose="020B0003030101060003" pitchFamily="34" charset="0"/>
              </a:endParaRPr>
            </a:p>
          </p:txBody>
        </p:sp>
        <p:pic>
          <p:nvPicPr>
            <p:cNvPr id="9" name="Picture 8"/>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148360" y="6490863"/>
              <a:ext cx="303385" cy="237744"/>
            </a:xfrm>
            <a:prstGeom prst="rect">
              <a:avLst/>
            </a:prstGeom>
          </p:spPr>
        </p:pic>
      </p:grpSp>
    </p:spTree>
    <p:extLst>
      <p:ext uri="{BB962C8B-B14F-4D97-AF65-F5344CB8AC3E}">
        <p14:creationId xmlns:p14="http://schemas.microsoft.com/office/powerpoint/2010/main" val="1891139997"/>
      </p:ext>
    </p:extLst>
  </p:cSld>
  <p:clrMap bg1="lt1" tx1="dk1" bg2="lt2" tx2="dk2" accent1="accent1" accent2="accent2" accent3="accent3" accent4="accent4" accent5="accent5" accent6="accent6" hlink="hlink" folHlink="folHlink"/>
  <p:sldLayoutIdLst>
    <p:sldLayoutId id="2147484261" r:id="rId1"/>
    <p:sldLayoutId id="2147484262" r:id="rId2"/>
    <p:sldLayoutId id="2147484263" r:id="rId3"/>
    <p:sldLayoutId id="2147484264" r:id="rId4"/>
    <p:sldLayoutId id="2147484272" r:id="rId5"/>
    <p:sldLayoutId id="2147484273" r:id="rId6"/>
    <p:sldLayoutId id="2147484276" r:id="rId7"/>
    <p:sldLayoutId id="2147484277" r:id="rId8"/>
    <p:sldLayoutId id="2147484281" r:id="rId9"/>
    <p:sldLayoutId id="2147484284" r:id="rId10"/>
    <p:sldLayoutId id="2147484285" r:id="rId11"/>
    <p:sldLayoutId id="2147484286" r:id="rId12"/>
    <p:sldLayoutId id="2147484287" r:id="rId13"/>
    <p:sldLayoutId id="2147484288" r:id="rId14"/>
    <p:sldLayoutId id="2147483667" r:id="rId15"/>
    <p:sldLayoutId id="2147484064" r:id="rId16"/>
    <p:sldLayoutId id="2147483890" r:id="rId17"/>
    <p:sldLayoutId id="2147484323" r:id="rId18"/>
    <p:sldLayoutId id="2147484298" r:id="rId19"/>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hyperlink" Target="http://dashboard.digistrats.com/" TargetMode="External"/><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13.png"/><Relationship Id="rId2" Type="http://schemas.openxmlformats.org/officeDocument/2006/relationships/audio" Target="../media/media7.m4a"/><Relationship Id="rId1" Type="http://schemas.microsoft.com/office/2007/relationships/media" Target="../media/media7.m4a"/><Relationship Id="rId6" Type="http://schemas.microsoft.com/office/2007/relationships/hdphoto" Target="../media/hdphoto8.wdp"/><Relationship Id="rId5" Type="http://schemas.openxmlformats.org/officeDocument/2006/relationships/image" Target="../media/image32.png"/><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3.png"/><Relationship Id="rId2" Type="http://schemas.openxmlformats.org/officeDocument/2006/relationships/audio" Target="../media/media8.m4a"/><Relationship Id="rId1" Type="http://schemas.microsoft.com/office/2007/relationships/media" Target="../media/media8.m4a"/><Relationship Id="rId6" Type="http://schemas.microsoft.com/office/2007/relationships/hdphoto" Target="../media/hdphoto9.wdp"/><Relationship Id="rId5" Type="http://schemas.openxmlformats.org/officeDocument/2006/relationships/image" Target="../media/image33.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3.pn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audio" Target="../media/media10.m4a"/><Relationship Id="rId7" Type="http://schemas.microsoft.com/office/2007/relationships/hdphoto" Target="../media/hdphoto10.wdp"/><Relationship Id="rId2" Type="http://schemas.microsoft.com/office/2007/relationships/media" Target="../media/media10.m4a"/><Relationship Id="rId1" Type="http://schemas.openxmlformats.org/officeDocument/2006/relationships/tags" Target="../tags/tag1.xml"/><Relationship Id="rId6" Type="http://schemas.openxmlformats.org/officeDocument/2006/relationships/image" Target="../media/image34.png"/><Relationship Id="rId5" Type="http://schemas.openxmlformats.org/officeDocument/2006/relationships/notesSlide" Target="../notesSlides/notesSlide12.xml"/><Relationship Id="rId4"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3.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12.xml"/><Relationship Id="rId7" Type="http://schemas.openxmlformats.org/officeDocument/2006/relationships/image" Target="../media/image2.png"/><Relationship Id="rId2" Type="http://schemas.openxmlformats.org/officeDocument/2006/relationships/audio" Target="../media/media12.m4a"/><Relationship Id="rId1" Type="http://schemas.microsoft.com/office/2007/relationships/media" Target="../media/media12.m4a"/><Relationship Id="rId6" Type="http://schemas.microsoft.com/office/2007/relationships/hdphoto" Target="../media/hdphoto3.wdp"/><Relationship Id="rId5" Type="http://schemas.openxmlformats.org/officeDocument/2006/relationships/image" Target="../media/image35.png"/><Relationship Id="rId10" Type="http://schemas.openxmlformats.org/officeDocument/2006/relationships/image" Target="../media/image13.png"/><Relationship Id="rId4" Type="http://schemas.openxmlformats.org/officeDocument/2006/relationships/notesSlide" Target="../notesSlides/notesSlide14.xml"/><Relationship Id="rId9"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13.png"/><Relationship Id="rId2" Type="http://schemas.openxmlformats.org/officeDocument/2006/relationships/audio" Target="../media/media13.m4a"/><Relationship Id="rId1" Type="http://schemas.microsoft.com/office/2007/relationships/media" Target="../media/media13.m4a"/><Relationship Id="rId6" Type="http://schemas.microsoft.com/office/2007/relationships/hdphoto" Target="../media/hdphoto11.wdp"/><Relationship Id="rId5" Type="http://schemas.openxmlformats.org/officeDocument/2006/relationships/image" Target="../media/image37.pn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13.png"/><Relationship Id="rId4"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5.wav"/><Relationship Id="rId1" Type="http://schemas.microsoft.com/office/2007/relationships/media" Target="../media/media15.wav"/><Relationship Id="rId5" Type="http://schemas.openxmlformats.org/officeDocument/2006/relationships/image" Target="../media/image13.png"/><Relationship Id="rId4"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13.pn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7.wav"/><Relationship Id="rId1" Type="http://schemas.microsoft.com/office/2007/relationships/media" Target="../media/media17.wav"/><Relationship Id="rId5" Type="http://schemas.openxmlformats.org/officeDocument/2006/relationships/image" Target="../media/image13.png"/><Relationship Id="rId4"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8.wav"/><Relationship Id="rId1" Type="http://schemas.microsoft.com/office/2007/relationships/media" Target="../media/media18.wav"/><Relationship Id="rId5" Type="http://schemas.openxmlformats.org/officeDocument/2006/relationships/image" Target="../media/image13.png"/><Relationship Id="rId4"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13.png"/><Relationship Id="rId4"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13.png"/><Relationship Id="rId2" Type="http://schemas.openxmlformats.org/officeDocument/2006/relationships/audio" Target="../media/media20.m4a"/><Relationship Id="rId1" Type="http://schemas.microsoft.com/office/2007/relationships/media" Target="../media/media20.m4a"/><Relationship Id="rId6" Type="http://schemas.microsoft.com/office/2007/relationships/hdphoto" Target="../media/hdphoto12.wdp"/><Relationship Id="rId5" Type="http://schemas.openxmlformats.org/officeDocument/2006/relationships/image" Target="../media/image38.png"/><Relationship Id="rId4"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13.png"/><Relationship Id="rId4"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audio" Target="../media/media22.m4a"/><Relationship Id="rId1" Type="http://schemas.microsoft.com/office/2007/relationships/media" Target="../media/media22.m4a"/><Relationship Id="rId5" Type="http://schemas.openxmlformats.org/officeDocument/2006/relationships/image" Target="../media/image13.png"/><Relationship Id="rId4"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23.m4a"/><Relationship Id="rId1" Type="http://schemas.microsoft.com/office/2007/relationships/media" Target="../media/media23.m4a"/><Relationship Id="rId5" Type="http://schemas.openxmlformats.org/officeDocument/2006/relationships/image" Target="../media/image13.png"/><Relationship Id="rId4"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24.wav"/><Relationship Id="rId1" Type="http://schemas.microsoft.com/office/2007/relationships/media" Target="../media/media24.wav"/><Relationship Id="rId5" Type="http://schemas.openxmlformats.org/officeDocument/2006/relationships/image" Target="../media/image13.png"/><Relationship Id="rId4"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25.m4a"/><Relationship Id="rId1" Type="http://schemas.microsoft.com/office/2007/relationships/media" Target="../media/media25.m4a"/><Relationship Id="rId5" Type="http://schemas.openxmlformats.org/officeDocument/2006/relationships/image" Target="../media/image13.png"/><Relationship Id="rId4"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26.m4a"/><Relationship Id="rId1" Type="http://schemas.microsoft.com/office/2007/relationships/media" Target="../media/media26.m4a"/><Relationship Id="rId5" Type="http://schemas.openxmlformats.org/officeDocument/2006/relationships/image" Target="../media/image13.png"/><Relationship Id="rId4"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10.xml"/><Relationship Id="rId7" Type="http://schemas.openxmlformats.org/officeDocument/2006/relationships/diagramQuickStyle" Target="../diagrams/quickStyle1.xml"/><Relationship Id="rId2" Type="http://schemas.openxmlformats.org/officeDocument/2006/relationships/audio" Target="../media/media27.m4a"/><Relationship Id="rId1" Type="http://schemas.microsoft.com/office/2007/relationships/media" Target="../media/media27.m4a"/><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13.png"/><Relationship Id="rId4" Type="http://schemas.openxmlformats.org/officeDocument/2006/relationships/notesSlide" Target="../notesSlides/notesSlide29.xml"/><Relationship Id="rId9" Type="http://schemas.microsoft.com/office/2007/relationships/diagramDrawing" Target="../diagrams/drawing1.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28.m4a"/><Relationship Id="rId1" Type="http://schemas.microsoft.com/office/2007/relationships/media" Target="../media/media28.m4a"/><Relationship Id="rId5" Type="http://schemas.openxmlformats.org/officeDocument/2006/relationships/image" Target="../media/image13.png"/><Relationship Id="rId4"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29.m4a"/><Relationship Id="rId1" Type="http://schemas.microsoft.com/office/2007/relationships/media" Target="../media/media29.m4a"/><Relationship Id="rId6" Type="http://schemas.openxmlformats.org/officeDocument/2006/relationships/image" Target="../media/image13.png"/><Relationship Id="rId5" Type="http://schemas.openxmlformats.org/officeDocument/2006/relationships/slide" Target="slide23.xml"/><Relationship Id="rId4"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12.xml"/><Relationship Id="rId7" Type="http://schemas.openxmlformats.org/officeDocument/2006/relationships/image" Target="../media/image2.png"/><Relationship Id="rId2" Type="http://schemas.openxmlformats.org/officeDocument/2006/relationships/audio" Target="../media/media30.m4a"/><Relationship Id="rId1" Type="http://schemas.microsoft.com/office/2007/relationships/media" Target="../media/media30.m4a"/><Relationship Id="rId6" Type="http://schemas.microsoft.com/office/2007/relationships/hdphoto" Target="../media/hdphoto3.wdp"/><Relationship Id="rId11" Type="http://schemas.openxmlformats.org/officeDocument/2006/relationships/image" Target="../media/image13.png"/><Relationship Id="rId5" Type="http://schemas.openxmlformats.org/officeDocument/2006/relationships/image" Target="../media/image35.png"/><Relationship Id="rId10" Type="http://schemas.microsoft.com/office/2007/relationships/hdphoto" Target="../media/hdphoto13.wdp"/><Relationship Id="rId4" Type="http://schemas.openxmlformats.org/officeDocument/2006/relationships/notesSlide" Target="../notesSlides/notesSlide32.xml"/><Relationship Id="rId9"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31.m4a"/><Relationship Id="rId1" Type="http://schemas.microsoft.com/office/2007/relationships/media" Target="../media/media31.m4a"/><Relationship Id="rId5" Type="http://schemas.openxmlformats.org/officeDocument/2006/relationships/image" Target="../media/image13.png"/><Relationship Id="rId4"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12.xml"/><Relationship Id="rId7" Type="http://schemas.openxmlformats.org/officeDocument/2006/relationships/image" Target="../media/image2.png"/><Relationship Id="rId2" Type="http://schemas.openxmlformats.org/officeDocument/2006/relationships/audio" Target="../media/media32.m4a"/><Relationship Id="rId1" Type="http://schemas.microsoft.com/office/2007/relationships/media" Target="../media/media32.m4a"/><Relationship Id="rId6" Type="http://schemas.microsoft.com/office/2007/relationships/hdphoto" Target="../media/hdphoto3.wdp"/><Relationship Id="rId5" Type="http://schemas.openxmlformats.org/officeDocument/2006/relationships/image" Target="../media/image35.png"/><Relationship Id="rId10" Type="http://schemas.openxmlformats.org/officeDocument/2006/relationships/image" Target="../media/image13.png"/><Relationship Id="rId4" Type="http://schemas.openxmlformats.org/officeDocument/2006/relationships/notesSlide" Target="../notesSlides/notesSlide34.xml"/><Relationship Id="rId9" Type="http://schemas.openxmlformats.org/officeDocument/2006/relationships/image" Target="../media/image40.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3.wav"/><Relationship Id="rId1" Type="http://schemas.microsoft.com/office/2007/relationships/media" Target="../media/media33.wav"/><Relationship Id="rId6" Type="http://schemas.openxmlformats.org/officeDocument/2006/relationships/image" Target="../media/image13.png"/><Relationship Id="rId5" Type="http://schemas.openxmlformats.org/officeDocument/2006/relationships/image" Target="../media/image41.jpg"/><Relationship Id="rId4"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34.m4a"/><Relationship Id="rId1" Type="http://schemas.microsoft.com/office/2007/relationships/media" Target="../media/media34.m4a"/><Relationship Id="rId5" Type="http://schemas.openxmlformats.org/officeDocument/2006/relationships/image" Target="../media/image13.png"/><Relationship Id="rId4"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35.m4a"/><Relationship Id="rId1" Type="http://schemas.microsoft.com/office/2007/relationships/media" Target="../media/media35.m4a"/><Relationship Id="rId5" Type="http://schemas.openxmlformats.org/officeDocument/2006/relationships/image" Target="../media/image13.png"/><Relationship Id="rId4"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13.png"/><Relationship Id="rId2" Type="http://schemas.openxmlformats.org/officeDocument/2006/relationships/audio" Target="../media/media36.m4a"/><Relationship Id="rId1" Type="http://schemas.microsoft.com/office/2007/relationships/media" Target="../media/media36.m4a"/><Relationship Id="rId6" Type="http://schemas.microsoft.com/office/2007/relationships/hdphoto" Target="../media/hdphoto14.wdp"/><Relationship Id="rId5" Type="http://schemas.openxmlformats.org/officeDocument/2006/relationships/image" Target="../media/image42.png"/><Relationship Id="rId4"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13.png"/><Relationship Id="rId2" Type="http://schemas.openxmlformats.org/officeDocument/2006/relationships/audio" Target="../media/media37.m4a"/><Relationship Id="rId1" Type="http://schemas.microsoft.com/office/2007/relationships/media" Target="../media/media37.m4a"/><Relationship Id="rId6" Type="http://schemas.microsoft.com/office/2007/relationships/hdphoto" Target="../media/hdphoto15.wdp"/><Relationship Id="rId5" Type="http://schemas.openxmlformats.org/officeDocument/2006/relationships/image" Target="../media/image43.png"/><Relationship Id="rId4"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38.m4a"/><Relationship Id="rId1" Type="http://schemas.microsoft.com/office/2007/relationships/media" Target="../media/media38.m4a"/><Relationship Id="rId5" Type="http://schemas.openxmlformats.org/officeDocument/2006/relationships/image" Target="../media/image13.png"/><Relationship Id="rId4" Type="http://schemas.openxmlformats.org/officeDocument/2006/relationships/notesSlide" Target="../notesSlides/notesSlide40.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39.m4a"/><Relationship Id="rId1" Type="http://schemas.microsoft.com/office/2007/relationships/media" Target="../media/media39.m4a"/><Relationship Id="rId5" Type="http://schemas.openxmlformats.org/officeDocument/2006/relationships/image" Target="../media/image13.png"/><Relationship Id="rId4" Type="http://schemas.openxmlformats.org/officeDocument/2006/relationships/notesSlide" Target="../notesSlides/notesSlide41.xml"/></Relationships>
</file>

<file path=ppt/slides/_rels/slide4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slideLayout" Target="../slideLayouts/slideLayout9.xml"/><Relationship Id="rId7" Type="http://schemas.openxmlformats.org/officeDocument/2006/relationships/image" Target="../media/image46.jpg"/><Relationship Id="rId2" Type="http://schemas.openxmlformats.org/officeDocument/2006/relationships/audio" Target="../media/media40.m4a"/><Relationship Id="rId1" Type="http://schemas.microsoft.com/office/2007/relationships/media" Target="../media/media40.m4a"/><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notesSlide" Target="../notesSlides/notesSlide42.xml"/><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9.png"/><Relationship Id="rId3" Type="http://schemas.openxmlformats.org/officeDocument/2006/relationships/slideLayout" Target="../slideLayouts/slideLayout18.xml"/><Relationship Id="rId7" Type="http://schemas.openxmlformats.org/officeDocument/2006/relationships/image" Target="../media/image3.png"/><Relationship Id="rId12" Type="http://schemas.openxmlformats.org/officeDocument/2006/relationships/image" Target="../media/image18.jpeg"/><Relationship Id="rId2" Type="http://schemas.openxmlformats.org/officeDocument/2006/relationships/audio" Target="../media/media2.m4a"/><Relationship Id="rId1" Type="http://schemas.microsoft.com/office/2007/relationships/media" Target="../media/media2.m4a"/><Relationship Id="rId6" Type="http://schemas.microsoft.com/office/2007/relationships/hdphoto" Target="../media/hdphoto2.wdp"/><Relationship Id="rId11" Type="http://schemas.openxmlformats.org/officeDocument/2006/relationships/image" Target="../media/image4.png"/><Relationship Id="rId5" Type="http://schemas.openxmlformats.org/officeDocument/2006/relationships/image" Target="../media/image14.png"/><Relationship Id="rId10" Type="http://schemas.openxmlformats.org/officeDocument/2006/relationships/image" Target="../media/image17.jpeg"/><Relationship Id="rId4" Type="http://schemas.openxmlformats.org/officeDocument/2006/relationships/notesSlide" Target="../notesSlides/notesSlide4.xml"/><Relationship Id="rId9" Type="http://schemas.openxmlformats.org/officeDocument/2006/relationships/image" Target="../media/image16.png"/><Relationship Id="rId1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13.png"/><Relationship Id="rId5" Type="http://schemas.openxmlformats.org/officeDocument/2006/relationships/image" Target="../media/image20.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13" Type="http://schemas.microsoft.com/office/2007/relationships/hdphoto" Target="../media/hdphoto5.wdp"/><Relationship Id="rId3" Type="http://schemas.openxmlformats.org/officeDocument/2006/relationships/slideLayout" Target="../slideLayouts/slideLayout19.xml"/><Relationship Id="rId7" Type="http://schemas.openxmlformats.org/officeDocument/2006/relationships/image" Target="../media/image5.png"/><Relationship Id="rId12" Type="http://schemas.openxmlformats.org/officeDocument/2006/relationships/image" Target="../media/image25.png"/><Relationship Id="rId2" Type="http://schemas.openxmlformats.org/officeDocument/2006/relationships/audio" Target="../media/media4.m4a"/><Relationship Id="rId16" Type="http://schemas.openxmlformats.org/officeDocument/2006/relationships/image" Target="../media/image13.png"/><Relationship Id="rId1" Type="http://schemas.microsoft.com/office/2007/relationships/media" Target="../media/media4.m4a"/><Relationship Id="rId6" Type="http://schemas.microsoft.com/office/2007/relationships/hdphoto" Target="../media/hdphoto3.wdp"/><Relationship Id="rId11" Type="http://schemas.microsoft.com/office/2007/relationships/hdphoto" Target="../media/hdphoto4.wdp"/><Relationship Id="rId5" Type="http://schemas.openxmlformats.org/officeDocument/2006/relationships/image" Target="../media/image21.png"/><Relationship Id="rId15" Type="http://schemas.microsoft.com/office/2007/relationships/hdphoto" Target="../media/hdphoto6.wdp"/><Relationship Id="rId10" Type="http://schemas.openxmlformats.org/officeDocument/2006/relationships/image" Target="../media/image24.png"/><Relationship Id="rId4" Type="http://schemas.openxmlformats.org/officeDocument/2006/relationships/notesSlide" Target="../notesSlides/notesSlide6.xml"/><Relationship Id="rId9" Type="http://schemas.openxmlformats.org/officeDocument/2006/relationships/image" Target="../media/image23.jpeg"/><Relationship Id="rId1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13.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slideLayout" Target="../slideLayouts/slideLayout9.xml"/><Relationship Id="rId7" Type="http://schemas.openxmlformats.org/officeDocument/2006/relationships/image" Target="../media/image30.jpg"/><Relationship Id="rId2" Type="http://schemas.openxmlformats.org/officeDocument/2006/relationships/audio" Target="../media/media6.m4a"/><Relationship Id="rId1" Type="http://schemas.microsoft.com/office/2007/relationships/media" Target="../media/media6.m4a"/><Relationship Id="rId6" Type="http://schemas.microsoft.com/office/2007/relationships/hdphoto" Target="../media/hdphoto7.wdp"/><Relationship Id="rId5" Type="http://schemas.openxmlformats.org/officeDocument/2006/relationships/image" Target="../media/image29.png"/><Relationship Id="rId4" Type="http://schemas.openxmlformats.org/officeDocument/2006/relationships/notesSlide" Target="../notesSlides/notesSlide8.xml"/><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a:xfrm>
            <a:off x="0" y="15875"/>
            <a:ext cx="5081588" cy="561975"/>
          </a:xfrm>
        </p:spPr>
        <p:txBody>
          <a:bodyPr>
            <a:normAutofit/>
          </a:bodyPr>
          <a:lstStyle/>
          <a:p>
            <a:r>
              <a:rPr lang="en-US" sz="2400" b="1" dirty="0" smtClean="0">
                <a:latin typeface="Roboto" pitchFamily="2" charset="0"/>
                <a:ea typeface="Roboto" pitchFamily="2" charset="0"/>
              </a:rPr>
              <a:t>Quick Start Instructions</a:t>
            </a:r>
            <a:endParaRPr lang="en-US" sz="2400" b="1" dirty="0">
              <a:latin typeface="Roboto" pitchFamily="2" charset="0"/>
              <a:ea typeface="Roboto" pitchFamily="2" charset="0"/>
            </a:endParaRPr>
          </a:p>
        </p:txBody>
      </p:sp>
      <p:grpSp>
        <p:nvGrpSpPr>
          <p:cNvPr id="7" name="Step1"/>
          <p:cNvGrpSpPr/>
          <p:nvPr/>
        </p:nvGrpSpPr>
        <p:grpSpPr>
          <a:xfrm>
            <a:off x="327783" y="1164298"/>
            <a:ext cx="5639248" cy="1459034"/>
            <a:chOff x="785448" y="1611845"/>
            <a:chExt cx="5639248" cy="1459034"/>
          </a:xfrm>
          <a:solidFill>
            <a:schemeClr val="accent1"/>
          </a:solidFill>
        </p:grpSpPr>
        <p:sp>
          <p:nvSpPr>
            <p:cNvPr id="6" name="Rectangle 5"/>
            <p:cNvSpPr/>
            <p:nvPr/>
          </p:nvSpPr>
          <p:spPr>
            <a:xfrm>
              <a:off x="785448" y="1611845"/>
              <a:ext cx="5639248" cy="12986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872606" y="1778217"/>
              <a:ext cx="2578322" cy="1292662"/>
            </a:xfrm>
            <a:prstGeom prst="rect">
              <a:avLst/>
            </a:prstGeom>
            <a:noFill/>
          </p:spPr>
          <p:txBody>
            <a:bodyPr wrap="square" rtlCol="0">
              <a:spAutoFit/>
            </a:bodyPr>
            <a:lstStyle/>
            <a:p>
              <a:r>
                <a:rPr lang="en-US" sz="1300" b="1" dirty="0">
                  <a:solidFill>
                    <a:prstClr val="black"/>
                  </a:solidFill>
                  <a:latin typeface="+mj-lt"/>
                  <a:ea typeface="Roboto" pitchFamily="2" charset="0"/>
                </a:rPr>
                <a:t>Step: 1</a:t>
              </a:r>
            </a:p>
            <a:p>
              <a:endParaRPr lang="en-US" sz="1300" b="1" dirty="0">
                <a:solidFill>
                  <a:srgbClr val="FF0000"/>
                </a:solidFill>
                <a:latin typeface="+mj-lt"/>
                <a:ea typeface="Roboto" pitchFamily="2" charset="0"/>
              </a:endParaRPr>
            </a:p>
            <a:p>
              <a:pPr>
                <a:buClr>
                  <a:srgbClr val="FF6D6D"/>
                </a:buClr>
              </a:pPr>
              <a:r>
                <a:rPr lang="en-US" sz="1300" dirty="0">
                  <a:solidFill>
                    <a:prstClr val="black"/>
                  </a:solidFill>
                  <a:latin typeface="+mj-lt"/>
                </a:rPr>
                <a:t>Highlight all the fonts in the </a:t>
              </a:r>
            </a:p>
            <a:p>
              <a:pPr>
                <a:buClr>
                  <a:srgbClr val="FF6D6D"/>
                </a:buClr>
              </a:pPr>
              <a:r>
                <a:rPr lang="en-US" sz="1300" dirty="0">
                  <a:solidFill>
                    <a:prstClr val="black"/>
                  </a:solidFill>
                  <a:latin typeface="+mj-lt"/>
                </a:rPr>
                <a:t>fonts folder, right click and </a:t>
              </a:r>
            </a:p>
            <a:p>
              <a:pPr>
                <a:buClr>
                  <a:srgbClr val="FF6D6D"/>
                </a:buClr>
              </a:pPr>
              <a:r>
                <a:rPr lang="en-US" sz="1300" dirty="0">
                  <a:solidFill>
                    <a:prstClr val="black"/>
                  </a:solidFill>
                  <a:latin typeface="+mj-lt"/>
                </a:rPr>
                <a:t>click [install</a:t>
              </a:r>
              <a:r>
                <a:rPr lang="en-US" sz="1300" dirty="0" smtClean="0">
                  <a:solidFill>
                    <a:prstClr val="black"/>
                  </a:solidFill>
                  <a:latin typeface="+mj-lt"/>
                </a:rPr>
                <a:t>], Restart </a:t>
              </a:r>
              <a:r>
                <a:rPr lang="en-US" sz="1300" dirty="0" err="1" smtClean="0">
                  <a:solidFill>
                    <a:prstClr val="black"/>
                  </a:solidFill>
                  <a:latin typeface="+mj-lt"/>
                </a:rPr>
                <a:t>Powerpoint</a:t>
              </a:r>
              <a:endParaRPr lang="en-US" sz="1300" dirty="0">
                <a:solidFill>
                  <a:prstClr val="black"/>
                </a:solidFill>
                <a:latin typeface="+mj-lt"/>
              </a:endParaRPr>
            </a:p>
            <a:p>
              <a:endParaRPr lang="en-US" sz="1300" dirty="0">
                <a:solidFill>
                  <a:prstClr val="black"/>
                </a:solidFill>
                <a:latin typeface="+mj-lt"/>
                <a:ea typeface="Roboto" pitchFamily="2" charset="0"/>
              </a:endParaRPr>
            </a:p>
          </p:txBody>
        </p:sp>
        <p:pic>
          <p:nvPicPr>
            <p:cNvPr id="5" name="Picture 4"/>
            <p:cNvPicPr>
              <a:picLocks noChangeAspect="1"/>
            </p:cNvPicPr>
            <p:nvPr/>
          </p:nvPicPr>
          <p:blipFill rotWithShape="1">
            <a:blip r:embed="rId2">
              <a:grayscl/>
              <a:extLst>
                <a:ext uri="{28A0092B-C50C-407E-A947-70E740481C1C}">
                  <a14:useLocalDpi xmlns:a14="http://schemas.microsoft.com/office/drawing/2010/main" val="0"/>
                </a:ext>
              </a:extLst>
            </a:blip>
            <a:srcRect t="7500" r="36735" b="69213"/>
            <a:stretch/>
          </p:blipFill>
          <p:spPr>
            <a:xfrm>
              <a:off x="3002082" y="1831240"/>
              <a:ext cx="3291939" cy="707403"/>
            </a:xfrm>
            <a:prstGeom prst="rect">
              <a:avLst/>
            </a:prstGeom>
            <a:grpFill/>
          </p:spPr>
        </p:pic>
      </p:grpSp>
      <p:grpSp>
        <p:nvGrpSpPr>
          <p:cNvPr id="30" name="Step3"/>
          <p:cNvGrpSpPr/>
          <p:nvPr/>
        </p:nvGrpSpPr>
        <p:grpSpPr>
          <a:xfrm>
            <a:off x="327782" y="2578602"/>
            <a:ext cx="5639249" cy="1605526"/>
            <a:chOff x="751041" y="3527514"/>
            <a:chExt cx="5639249" cy="1605526"/>
          </a:xfrm>
        </p:grpSpPr>
        <p:sp>
          <p:nvSpPr>
            <p:cNvPr id="18" name="Rectangle 17"/>
            <p:cNvSpPr/>
            <p:nvPr/>
          </p:nvSpPr>
          <p:spPr>
            <a:xfrm>
              <a:off x="751041" y="3527514"/>
              <a:ext cx="5639249" cy="16055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TextBox 18"/>
            <p:cNvSpPr txBox="1"/>
            <p:nvPr/>
          </p:nvSpPr>
          <p:spPr>
            <a:xfrm>
              <a:off x="809335" y="3579467"/>
              <a:ext cx="5361163" cy="954107"/>
            </a:xfrm>
            <a:prstGeom prst="rect">
              <a:avLst/>
            </a:prstGeom>
            <a:noFill/>
          </p:spPr>
          <p:txBody>
            <a:bodyPr wrap="square" rtlCol="0">
              <a:spAutoFit/>
            </a:bodyPr>
            <a:lstStyle/>
            <a:p>
              <a:r>
                <a:rPr lang="en-US" sz="1400" b="1" dirty="0">
                  <a:solidFill>
                    <a:prstClr val="black"/>
                  </a:solidFill>
                  <a:latin typeface="+mj-lt"/>
                  <a:ea typeface="Roboto" pitchFamily="2" charset="0"/>
                </a:rPr>
                <a:t>Step: 2</a:t>
              </a:r>
              <a:endParaRPr lang="en-US" sz="1400" b="1" dirty="0" smtClean="0">
                <a:solidFill>
                  <a:prstClr val="black"/>
                </a:solidFill>
                <a:latin typeface="+mj-lt"/>
                <a:ea typeface="Roboto" pitchFamily="2" charset="0"/>
              </a:endParaRPr>
            </a:p>
            <a:p>
              <a:endParaRPr lang="en-US" sz="1400" b="1" dirty="0">
                <a:solidFill>
                  <a:prstClr val="black"/>
                </a:solidFill>
                <a:latin typeface="+mj-lt"/>
                <a:ea typeface="Roboto" pitchFamily="2" charset="0"/>
              </a:endParaRPr>
            </a:p>
            <a:p>
              <a:r>
                <a:rPr lang="en-US" sz="1400" dirty="0">
                  <a:solidFill>
                    <a:prstClr val="black"/>
                  </a:solidFill>
                  <a:latin typeface="+mj-lt"/>
                </a:rPr>
                <a:t>If </a:t>
              </a:r>
              <a:r>
                <a:rPr lang="en-US" sz="1400" dirty="0" err="1">
                  <a:solidFill>
                    <a:prstClr val="black"/>
                  </a:solidFill>
                  <a:latin typeface="+mj-lt"/>
                </a:rPr>
                <a:t>Powerpoint</a:t>
              </a:r>
              <a:r>
                <a:rPr lang="en-US" sz="1400" dirty="0">
                  <a:solidFill>
                    <a:prstClr val="black"/>
                  </a:solidFill>
                  <a:latin typeface="+mj-lt"/>
                </a:rPr>
                <a:t> opens in  “Protected View” click   [Enable Editing]</a:t>
              </a:r>
            </a:p>
            <a:p>
              <a:endParaRPr lang="en-US" sz="1400" dirty="0">
                <a:solidFill>
                  <a:prstClr val="black"/>
                </a:solidFill>
                <a:latin typeface="+mj-lt"/>
                <a:ea typeface="Roboto" pitchFamily="2" charset="0"/>
              </a:endParaRPr>
            </a:p>
          </p:txBody>
        </p:sp>
        <p:pic>
          <p:nvPicPr>
            <p:cNvPr id="21" name="Picture 20"/>
            <p:cNvPicPr>
              <a:picLocks noChangeAspect="1"/>
            </p:cNvPicPr>
            <p:nvPr/>
          </p:nvPicPr>
          <p:blipFill rotWithShape="1">
            <a:blip r:embed="rId3" cstate="print">
              <a:grayscl/>
              <a:extLst>
                <a:ext uri="{28A0092B-C50C-407E-A947-70E740481C1C}">
                  <a14:useLocalDpi xmlns:a14="http://schemas.microsoft.com/office/drawing/2010/main" val="0"/>
                </a:ext>
              </a:extLst>
            </a:blip>
            <a:srcRect b="72999"/>
            <a:stretch/>
          </p:blipFill>
          <p:spPr>
            <a:xfrm>
              <a:off x="838200" y="4376168"/>
              <a:ext cx="5421415" cy="609262"/>
            </a:xfrm>
            <a:prstGeom prst="rect">
              <a:avLst/>
            </a:prstGeom>
            <a:solidFill>
              <a:schemeClr val="accent1"/>
            </a:solidFill>
            <a:ln>
              <a:noFill/>
            </a:ln>
          </p:spPr>
        </p:pic>
      </p:grpSp>
      <p:grpSp>
        <p:nvGrpSpPr>
          <p:cNvPr id="29" name="step4"/>
          <p:cNvGrpSpPr/>
          <p:nvPr/>
        </p:nvGrpSpPr>
        <p:grpSpPr>
          <a:xfrm>
            <a:off x="315226" y="4288145"/>
            <a:ext cx="5650459" cy="1860864"/>
            <a:chOff x="238573" y="5276350"/>
            <a:chExt cx="5620843" cy="1298696"/>
          </a:xfrm>
        </p:grpSpPr>
        <p:sp>
          <p:nvSpPr>
            <p:cNvPr id="22" name="Rectangle 21"/>
            <p:cNvSpPr/>
            <p:nvPr/>
          </p:nvSpPr>
          <p:spPr>
            <a:xfrm>
              <a:off x="238573" y="5276350"/>
              <a:ext cx="5620843" cy="12986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TextBox 22"/>
            <p:cNvSpPr txBox="1"/>
            <p:nvPr/>
          </p:nvSpPr>
          <p:spPr>
            <a:xfrm>
              <a:off x="355234" y="5296128"/>
              <a:ext cx="5240697" cy="816229"/>
            </a:xfrm>
            <a:prstGeom prst="rect">
              <a:avLst/>
            </a:prstGeom>
            <a:noFill/>
          </p:spPr>
          <p:txBody>
            <a:bodyPr wrap="square" rtlCol="0">
              <a:spAutoFit/>
            </a:bodyPr>
            <a:lstStyle/>
            <a:p>
              <a:r>
                <a:rPr lang="en-US" sz="1400" b="1" dirty="0">
                  <a:solidFill>
                    <a:prstClr val="black"/>
                  </a:solidFill>
                  <a:latin typeface="+mj-lt"/>
                  <a:ea typeface="Roboto" pitchFamily="2" charset="0"/>
                </a:rPr>
                <a:t>Step: </a:t>
              </a:r>
              <a:r>
                <a:rPr lang="en-US" sz="1400" b="1" dirty="0" smtClean="0">
                  <a:solidFill>
                    <a:prstClr val="black"/>
                  </a:solidFill>
                  <a:latin typeface="+mj-lt"/>
                  <a:ea typeface="Roboto" pitchFamily="2" charset="0"/>
                </a:rPr>
                <a:t>3</a:t>
              </a:r>
              <a:endParaRPr lang="en-US" sz="1400" b="1" dirty="0">
                <a:solidFill>
                  <a:prstClr val="black"/>
                </a:solidFill>
                <a:latin typeface="+mj-lt"/>
                <a:ea typeface="Roboto" pitchFamily="2" charset="0"/>
              </a:endParaRPr>
            </a:p>
            <a:p>
              <a:endParaRPr lang="en-US" sz="1400" b="1" dirty="0">
                <a:solidFill>
                  <a:srgbClr val="FF0000"/>
                </a:solidFill>
                <a:latin typeface="+mj-lt"/>
                <a:ea typeface="Roboto" pitchFamily="2" charset="0"/>
              </a:endParaRPr>
            </a:p>
            <a:p>
              <a:r>
                <a:rPr lang="en-US" sz="1400" dirty="0">
                  <a:solidFill>
                    <a:prstClr val="black"/>
                  </a:solidFill>
                  <a:latin typeface="+mj-lt"/>
                </a:rPr>
                <a:t>Personalize the presentation by </a:t>
              </a:r>
              <a:r>
                <a:rPr lang="en-US" sz="1400" dirty="0" smtClean="0">
                  <a:solidFill>
                    <a:prstClr val="black"/>
                  </a:solidFill>
                  <a:latin typeface="+mj-lt"/>
                </a:rPr>
                <a:t>changing </a:t>
              </a:r>
              <a:r>
                <a:rPr lang="en-US" sz="1400" dirty="0">
                  <a:solidFill>
                    <a:prstClr val="black"/>
                  </a:solidFill>
                  <a:latin typeface="+mj-lt"/>
                </a:rPr>
                <a:t>your business </a:t>
              </a:r>
              <a:r>
                <a:rPr lang="en-US" sz="1400" dirty="0" smtClean="0">
                  <a:solidFill>
                    <a:prstClr val="black"/>
                  </a:solidFill>
                  <a:latin typeface="+mj-lt"/>
                </a:rPr>
                <a:t>information in </a:t>
              </a:r>
              <a:r>
                <a:rPr lang="en-US" sz="1400" dirty="0">
                  <a:solidFill>
                    <a:prstClr val="black"/>
                  </a:solidFill>
                  <a:latin typeface="+mj-lt"/>
                </a:rPr>
                <a:t>the master  slide. </a:t>
              </a:r>
            </a:p>
            <a:p>
              <a:endParaRPr lang="en-US" sz="1400" dirty="0">
                <a:solidFill>
                  <a:prstClr val="black"/>
                </a:solidFill>
                <a:latin typeface="+mj-lt"/>
                <a:ea typeface="Roboto" pitchFamily="2" charset="0"/>
              </a:endParaRPr>
            </a:p>
          </p:txBody>
        </p:sp>
      </p:grpSp>
      <p:grpSp>
        <p:nvGrpSpPr>
          <p:cNvPr id="34" name="Step6"/>
          <p:cNvGrpSpPr/>
          <p:nvPr/>
        </p:nvGrpSpPr>
        <p:grpSpPr>
          <a:xfrm>
            <a:off x="6252535" y="1164298"/>
            <a:ext cx="5639248" cy="2356946"/>
            <a:chOff x="5324409" y="4595080"/>
            <a:chExt cx="5639248" cy="1750971"/>
          </a:xfrm>
          <a:solidFill>
            <a:schemeClr val="accent1"/>
          </a:solidFill>
        </p:grpSpPr>
        <p:sp>
          <p:nvSpPr>
            <p:cNvPr id="14" name="Rectangle 13"/>
            <p:cNvSpPr/>
            <p:nvPr/>
          </p:nvSpPr>
          <p:spPr>
            <a:xfrm>
              <a:off x="5324409" y="4595080"/>
              <a:ext cx="5639248" cy="17509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TextBox 14"/>
            <p:cNvSpPr txBox="1"/>
            <p:nvPr/>
          </p:nvSpPr>
          <p:spPr>
            <a:xfrm>
              <a:off x="5473900" y="4723035"/>
              <a:ext cx="2484407" cy="1028910"/>
            </a:xfrm>
            <a:prstGeom prst="rect">
              <a:avLst/>
            </a:prstGeom>
            <a:grpFill/>
          </p:spPr>
          <p:txBody>
            <a:bodyPr wrap="square" rtlCol="0">
              <a:spAutoFit/>
            </a:bodyPr>
            <a:lstStyle/>
            <a:p>
              <a:r>
                <a:rPr lang="en-US" sz="1400" b="1" dirty="0">
                  <a:solidFill>
                    <a:prstClr val="black"/>
                  </a:solidFill>
                  <a:latin typeface="+mj-lt"/>
                  <a:ea typeface="Roboto" pitchFamily="2" charset="0"/>
                </a:rPr>
                <a:t>Step: 5</a:t>
              </a:r>
            </a:p>
            <a:p>
              <a:endParaRPr lang="en-US" sz="1400" b="1" dirty="0">
                <a:solidFill>
                  <a:srgbClr val="FF0000"/>
                </a:solidFill>
                <a:latin typeface="+mj-lt"/>
                <a:ea typeface="Roboto" pitchFamily="2" charset="0"/>
              </a:endParaRPr>
            </a:p>
            <a:p>
              <a:pPr>
                <a:buClr>
                  <a:srgbClr val="FF6D6D"/>
                </a:buClr>
              </a:pPr>
              <a:r>
                <a:rPr lang="en-US" sz="1400" dirty="0">
                  <a:solidFill>
                    <a:prstClr val="black"/>
                  </a:solidFill>
                  <a:latin typeface="+mj-lt"/>
                </a:rPr>
                <a:t>In order to change any picture </a:t>
              </a:r>
            </a:p>
            <a:p>
              <a:pPr>
                <a:buClr>
                  <a:srgbClr val="FF6D6D"/>
                </a:buClr>
              </a:pPr>
              <a:r>
                <a:rPr lang="en-US" sz="1400" dirty="0">
                  <a:solidFill>
                    <a:prstClr val="black"/>
                  </a:solidFill>
                  <a:latin typeface="+mj-lt"/>
                </a:rPr>
                <a:t>just click to the middle of the</a:t>
              </a:r>
            </a:p>
            <a:p>
              <a:pPr>
                <a:buClr>
                  <a:srgbClr val="FF6D6D"/>
                </a:buClr>
              </a:pPr>
              <a:r>
                <a:rPr lang="en-US" sz="1400" dirty="0">
                  <a:solidFill>
                    <a:prstClr val="black"/>
                  </a:solidFill>
                  <a:latin typeface="+mj-lt"/>
                </a:rPr>
                <a:t> photo/image placeholder and </a:t>
              </a:r>
              <a:r>
                <a:rPr lang="en-US" sz="1400" dirty="0" smtClean="0">
                  <a:solidFill>
                    <a:prstClr val="black"/>
                  </a:solidFill>
                  <a:latin typeface="+mj-lt"/>
                </a:rPr>
                <a:t>select change Picture </a:t>
              </a:r>
              <a:r>
                <a:rPr lang="en-US" sz="1400" dirty="0">
                  <a:solidFill>
                    <a:prstClr val="black"/>
                  </a:solidFill>
                  <a:latin typeface="+mj-lt"/>
                </a:rPr>
                <a:t>option</a:t>
              </a:r>
            </a:p>
          </p:txBody>
        </p:sp>
      </p:grpSp>
      <p:grpSp>
        <p:nvGrpSpPr>
          <p:cNvPr id="45" name="Step5"/>
          <p:cNvGrpSpPr/>
          <p:nvPr/>
        </p:nvGrpSpPr>
        <p:grpSpPr>
          <a:xfrm>
            <a:off x="6252535" y="3674194"/>
            <a:ext cx="5639248" cy="2078927"/>
            <a:chOff x="5324409" y="362157"/>
            <a:chExt cx="5639248" cy="2876003"/>
          </a:xfrm>
          <a:solidFill>
            <a:schemeClr val="accent1"/>
          </a:solidFill>
        </p:grpSpPr>
        <p:sp>
          <p:nvSpPr>
            <p:cNvPr id="46" name="Rectangle 45"/>
            <p:cNvSpPr/>
            <p:nvPr/>
          </p:nvSpPr>
          <p:spPr>
            <a:xfrm>
              <a:off x="5324409" y="362157"/>
              <a:ext cx="5639248" cy="28760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7" name="TextBox 46"/>
            <p:cNvSpPr txBox="1"/>
            <p:nvPr/>
          </p:nvSpPr>
          <p:spPr>
            <a:xfrm>
              <a:off x="5536872" y="679948"/>
              <a:ext cx="3768969" cy="1916012"/>
            </a:xfrm>
            <a:prstGeom prst="rect">
              <a:avLst/>
            </a:prstGeom>
            <a:grpFill/>
          </p:spPr>
          <p:txBody>
            <a:bodyPr wrap="square" rtlCol="0">
              <a:spAutoFit/>
            </a:bodyPr>
            <a:lstStyle/>
            <a:p>
              <a:r>
                <a:rPr lang="en-US" sz="1400" b="1" dirty="0">
                  <a:solidFill>
                    <a:prstClr val="black"/>
                  </a:solidFill>
                  <a:latin typeface="+mj-lt"/>
                  <a:ea typeface="Roboto" pitchFamily="2" charset="0"/>
                </a:rPr>
                <a:t>Step: </a:t>
              </a:r>
              <a:r>
                <a:rPr lang="en-US" sz="1400" b="1" dirty="0" smtClean="0">
                  <a:solidFill>
                    <a:prstClr val="black"/>
                  </a:solidFill>
                  <a:latin typeface="+mj-lt"/>
                  <a:ea typeface="Roboto" pitchFamily="2" charset="0"/>
                </a:rPr>
                <a:t>6</a:t>
              </a:r>
            </a:p>
            <a:p>
              <a:r>
                <a:rPr lang="en-US" sz="1400" b="1" dirty="0" smtClean="0">
                  <a:solidFill>
                    <a:prstClr val="black"/>
                  </a:solidFill>
                  <a:latin typeface="+mj-lt"/>
                  <a:ea typeface="Roboto" pitchFamily="2" charset="0"/>
                </a:rPr>
                <a:t>Create a Vido</a:t>
              </a:r>
              <a:endParaRPr lang="en-US" sz="1400" b="1" dirty="0">
                <a:solidFill>
                  <a:prstClr val="black"/>
                </a:solidFill>
                <a:latin typeface="+mj-lt"/>
                <a:ea typeface="Roboto" pitchFamily="2" charset="0"/>
              </a:endParaRPr>
            </a:p>
            <a:p>
              <a:pPr marL="171450" indent="-171450">
                <a:buFont typeface="Arial" panose="020B0604020202020204" pitchFamily="34" charset="0"/>
                <a:buChar char="•"/>
              </a:pPr>
              <a:r>
                <a:rPr lang="en-US" sz="1400" dirty="0" smtClean="0">
                  <a:solidFill>
                    <a:prstClr val="black"/>
                  </a:solidFill>
                  <a:latin typeface="+mj-lt"/>
                </a:rPr>
                <a:t>Go to Files</a:t>
              </a:r>
            </a:p>
            <a:p>
              <a:pPr marL="171450" indent="-171450">
                <a:buFont typeface="Arial" panose="020B0604020202020204" pitchFamily="34" charset="0"/>
                <a:buChar char="•"/>
              </a:pPr>
              <a:r>
                <a:rPr lang="en-US" sz="1400" dirty="0" smtClean="0">
                  <a:solidFill>
                    <a:prstClr val="black"/>
                  </a:solidFill>
                  <a:latin typeface="+mj-lt"/>
                </a:rPr>
                <a:t>Click Export</a:t>
              </a:r>
            </a:p>
            <a:p>
              <a:pPr marL="171450" indent="-171450">
                <a:buFont typeface="Arial" panose="020B0604020202020204" pitchFamily="34" charset="0"/>
                <a:buChar char="•"/>
              </a:pPr>
              <a:r>
                <a:rPr lang="en-US" sz="1400" dirty="0" smtClean="0">
                  <a:solidFill>
                    <a:prstClr val="black"/>
                  </a:solidFill>
                  <a:latin typeface="+mj-lt"/>
                </a:rPr>
                <a:t>Click Create a Video</a:t>
              </a:r>
              <a:endParaRPr lang="en-US" sz="1400" dirty="0">
                <a:solidFill>
                  <a:prstClr val="black"/>
                </a:solidFill>
                <a:latin typeface="+mj-lt"/>
              </a:endParaRPr>
            </a:p>
            <a:p>
              <a:endParaRPr lang="en-US" sz="1400" dirty="0">
                <a:solidFill>
                  <a:prstClr val="black"/>
                </a:solidFill>
                <a:latin typeface="+mj-lt"/>
              </a:endParaRPr>
            </a:p>
          </p:txBody>
        </p:sp>
      </p:grpSp>
      <p:pic>
        <p:nvPicPr>
          <p:cNvPr id="35" name="Picture 3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8615"/>
          <a:stretch/>
        </p:blipFill>
        <p:spPr bwMode="auto">
          <a:xfrm>
            <a:off x="8859829" y="1283412"/>
            <a:ext cx="2735296" cy="21622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3" name="Rectangle 42"/>
          <p:cNvSpPr/>
          <p:nvPr/>
        </p:nvSpPr>
        <p:spPr>
          <a:xfrm>
            <a:off x="218152" y="704404"/>
            <a:ext cx="4989828" cy="307777"/>
          </a:xfrm>
          <a:prstGeom prst="rect">
            <a:avLst/>
          </a:prstGeom>
        </p:spPr>
        <p:txBody>
          <a:bodyPr wrap="none">
            <a:spAutoFit/>
          </a:bodyPr>
          <a:lstStyle/>
          <a:p>
            <a:r>
              <a:rPr lang="en-US" sz="1400" dirty="0">
                <a:solidFill>
                  <a:prstClr val="white">
                    <a:lumMod val="65000"/>
                  </a:prstClr>
                </a:solidFill>
                <a:latin typeface="+mj-lt"/>
              </a:rPr>
              <a:t>You can use this template as-it-is or trick it according to your needs</a:t>
            </a:r>
            <a:endParaRPr lang="id-ID" sz="1400" dirty="0">
              <a:solidFill>
                <a:prstClr val="white">
                  <a:lumMod val="65000"/>
                </a:prstClr>
              </a:solidFill>
              <a:latin typeface="+mj-lt"/>
            </a:endParaRPr>
          </a:p>
        </p:txBody>
      </p:sp>
      <p:sp>
        <p:nvSpPr>
          <p:cNvPr id="44" name="TextBox 43"/>
          <p:cNvSpPr txBox="1"/>
          <p:nvPr/>
        </p:nvSpPr>
        <p:spPr>
          <a:xfrm>
            <a:off x="106532" y="93836"/>
            <a:ext cx="11929343" cy="584775"/>
          </a:xfrm>
          <a:prstGeom prst="rect">
            <a:avLst/>
          </a:prstGeom>
          <a:noFill/>
        </p:spPr>
        <p:txBody>
          <a:bodyPr wrap="square" rtlCol="0">
            <a:spAutoFit/>
          </a:bodyPr>
          <a:lstStyle/>
          <a:p>
            <a:pPr algn="ctr"/>
            <a:r>
              <a:rPr lang="en-US" sz="3200" b="1" dirty="0">
                <a:solidFill>
                  <a:schemeClr val="accent1"/>
                </a:solidFill>
                <a:latin typeface="+mj-lt"/>
              </a:rPr>
              <a:t>QUICK START GUIDE to</a:t>
            </a:r>
            <a:r>
              <a:rPr lang="en-US" sz="3200" b="1" dirty="0">
                <a:solidFill>
                  <a:srgbClr val="FF6D6D"/>
                </a:solidFill>
                <a:latin typeface="+mj-lt"/>
              </a:rPr>
              <a:t> </a:t>
            </a:r>
            <a:r>
              <a:rPr lang="en-US" sz="3200" b="1" dirty="0" smtClean="0">
                <a:solidFill>
                  <a:prstClr val="white">
                    <a:lumMod val="50000"/>
                  </a:prstClr>
                </a:solidFill>
                <a:latin typeface="+mj-lt"/>
              </a:rPr>
              <a:t>Video </a:t>
            </a:r>
            <a:r>
              <a:rPr lang="en-US" sz="3200" b="1" dirty="0">
                <a:solidFill>
                  <a:prstClr val="white">
                    <a:lumMod val="50000"/>
                  </a:prstClr>
                </a:solidFill>
                <a:latin typeface="+mj-lt"/>
              </a:rPr>
              <a:t>Sales </a:t>
            </a:r>
            <a:r>
              <a:rPr lang="en-US" sz="3200" b="1" dirty="0" smtClean="0">
                <a:solidFill>
                  <a:prstClr val="white">
                    <a:lumMod val="50000"/>
                  </a:prstClr>
                </a:solidFill>
                <a:latin typeface="+mj-lt"/>
              </a:rPr>
              <a:t>Machine</a:t>
            </a:r>
            <a:endParaRPr lang="id-ID" sz="3200" b="1" dirty="0">
              <a:solidFill>
                <a:prstClr val="white">
                  <a:lumMod val="50000"/>
                </a:prstClr>
              </a:solidFill>
              <a:latin typeface="+mj-lt"/>
            </a:endParaRPr>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86783" y="5880678"/>
            <a:ext cx="1905000" cy="933450"/>
          </a:xfrm>
          <a:prstGeom prst="rect">
            <a:avLst/>
          </a:prstGeom>
        </p:spPr>
      </p:pic>
      <p:sp>
        <p:nvSpPr>
          <p:cNvPr id="16" name="TextBox 15"/>
          <p:cNvSpPr txBox="1"/>
          <p:nvPr/>
        </p:nvSpPr>
        <p:spPr>
          <a:xfrm>
            <a:off x="4848425" y="5995574"/>
            <a:ext cx="5138358" cy="923330"/>
          </a:xfrm>
          <a:prstGeom prst="rect">
            <a:avLst/>
          </a:prstGeom>
          <a:noFill/>
        </p:spPr>
        <p:txBody>
          <a:bodyPr wrap="square" rtlCol="0">
            <a:spAutoFit/>
          </a:bodyPr>
          <a:lstStyle/>
          <a:p>
            <a:pPr algn="r"/>
            <a:r>
              <a:rPr lang="en-US" dirty="0" smtClean="0">
                <a:solidFill>
                  <a:schemeClr val="accent1"/>
                </a:solidFill>
              </a:rPr>
              <a:t>Visit members area at:</a:t>
            </a:r>
            <a:r>
              <a:rPr lang="en-US" dirty="0" smtClean="0">
                <a:solidFill>
                  <a:srgbClr val="FF6D6D"/>
                </a:solidFill>
              </a:rPr>
              <a:t> </a:t>
            </a:r>
            <a:r>
              <a:rPr lang="en-US" dirty="0">
                <a:solidFill>
                  <a:schemeClr val="bg1"/>
                </a:solidFill>
                <a:hlinkClick r:id="rId6"/>
              </a:rPr>
              <a:t>http://dashboard.digistrats.com</a:t>
            </a:r>
            <a:endParaRPr lang="en-US" dirty="0">
              <a:solidFill>
                <a:schemeClr val="bg1"/>
              </a:solidFill>
            </a:endParaRPr>
          </a:p>
          <a:p>
            <a:pPr algn="r"/>
            <a:endParaRPr lang="en-US" dirty="0">
              <a:solidFill>
                <a:schemeClr val="bg1"/>
              </a:solidFill>
            </a:endParaRPr>
          </a:p>
        </p:txBody>
      </p:sp>
      <p:pic>
        <p:nvPicPr>
          <p:cNvPr id="17" name="Picture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99204" y="5079125"/>
            <a:ext cx="3412267" cy="956773"/>
          </a:xfrm>
          <a:prstGeom prst="rect">
            <a:avLst/>
          </a:prstGeom>
        </p:spPr>
      </p:pic>
      <p:sp>
        <p:nvSpPr>
          <p:cNvPr id="33" name="TextBox 32"/>
          <p:cNvSpPr txBox="1"/>
          <p:nvPr/>
        </p:nvSpPr>
        <p:spPr>
          <a:xfrm>
            <a:off x="414941" y="5312937"/>
            <a:ext cx="1733912" cy="646331"/>
          </a:xfrm>
          <a:prstGeom prst="rect">
            <a:avLst/>
          </a:prstGeom>
          <a:noFill/>
        </p:spPr>
        <p:txBody>
          <a:bodyPr wrap="square" rtlCol="0">
            <a:spAutoFit/>
          </a:bodyPr>
          <a:lstStyle/>
          <a:p>
            <a:r>
              <a:rPr lang="en-US" sz="1200" dirty="0" smtClean="0">
                <a:solidFill>
                  <a:prstClr val="black"/>
                </a:solidFill>
                <a:latin typeface="+mj-lt"/>
                <a:ea typeface="Roboto" pitchFamily="2" charset="0"/>
              </a:rPr>
              <a:t>On the top menu, click </a:t>
            </a:r>
            <a:r>
              <a:rPr lang="en-US" sz="1200" b="1" dirty="0" smtClean="0">
                <a:solidFill>
                  <a:prstClr val="black"/>
                </a:solidFill>
                <a:latin typeface="+mj-lt"/>
                <a:ea typeface="Roboto" pitchFamily="2" charset="0"/>
              </a:rPr>
              <a:t>VIEW</a:t>
            </a:r>
            <a:r>
              <a:rPr lang="en-US" sz="1200" dirty="0" smtClean="0">
                <a:solidFill>
                  <a:prstClr val="black"/>
                </a:solidFill>
                <a:latin typeface="+mj-lt"/>
                <a:ea typeface="Roboto" pitchFamily="2" charset="0"/>
              </a:rPr>
              <a:t> then click </a:t>
            </a:r>
            <a:r>
              <a:rPr lang="en-US" sz="1200" b="1" dirty="0" smtClean="0">
                <a:solidFill>
                  <a:prstClr val="black"/>
                </a:solidFill>
                <a:latin typeface="+mj-lt"/>
                <a:ea typeface="Roboto" pitchFamily="2" charset="0"/>
              </a:rPr>
              <a:t>SLIDE MASTER </a:t>
            </a:r>
            <a:endParaRPr lang="en-US" sz="1200" b="1" dirty="0">
              <a:solidFill>
                <a:prstClr val="black"/>
              </a:solidFill>
              <a:latin typeface="Calibri Light"/>
              <a:ea typeface="Roboto" pitchFamily="2" charset="0"/>
            </a:endParaRPr>
          </a:p>
        </p:txBody>
      </p:sp>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77084" y="3903910"/>
            <a:ext cx="3218041" cy="1722029"/>
          </a:xfrm>
          <a:prstGeom prst="rect">
            <a:avLst/>
          </a:prstGeom>
        </p:spPr>
      </p:pic>
    </p:spTree>
    <p:extLst>
      <p:ext uri="{BB962C8B-B14F-4D97-AF65-F5344CB8AC3E}">
        <p14:creationId xmlns:p14="http://schemas.microsoft.com/office/powerpoint/2010/main" val="38165867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5">
            <a:lum/>
            <a:extLst>
              <a:ext uri="{BEBA8EAE-BF5A-486C-A8C5-ECC9F3942E4B}">
                <a14:imgProps xmlns:a14="http://schemas.microsoft.com/office/drawing/2010/main">
                  <a14:imgLayer r:embed="rId6">
                    <a14:imgEffect>
                      <a14:saturation sat="66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19" name="Oval 18"/>
          <p:cNvSpPr/>
          <p:nvPr/>
        </p:nvSpPr>
        <p:spPr>
          <a:xfrm>
            <a:off x="-1119766" y="1652156"/>
            <a:ext cx="4514851" cy="451485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8" name="Oval 37"/>
          <p:cNvSpPr/>
          <p:nvPr/>
        </p:nvSpPr>
        <p:spPr>
          <a:xfrm>
            <a:off x="680462" y="1652159"/>
            <a:ext cx="4514851" cy="451485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9" name="Oval 38"/>
          <p:cNvSpPr/>
          <p:nvPr/>
        </p:nvSpPr>
        <p:spPr>
          <a:xfrm>
            <a:off x="-219654" y="1652156"/>
            <a:ext cx="4514851" cy="451485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prstClr val="white"/>
              </a:solidFill>
            </a:endParaRPr>
          </a:p>
        </p:txBody>
      </p:sp>
      <p:sp>
        <p:nvSpPr>
          <p:cNvPr id="32" name="TextBox 31"/>
          <p:cNvSpPr txBox="1"/>
          <p:nvPr/>
        </p:nvSpPr>
        <p:spPr>
          <a:xfrm>
            <a:off x="1066201" y="2887730"/>
            <a:ext cx="1943161" cy="461665"/>
          </a:xfrm>
          <a:prstGeom prst="rect">
            <a:avLst/>
          </a:prstGeom>
          <a:noFill/>
        </p:spPr>
        <p:txBody>
          <a:bodyPr wrap="none" rtlCol="0">
            <a:spAutoFit/>
          </a:bodyPr>
          <a:lstStyle/>
          <a:p>
            <a:pPr algn="ctr"/>
            <a:r>
              <a:rPr lang="en-US" sz="2400" b="1" dirty="0" smtClean="0">
                <a:solidFill>
                  <a:prstClr val="white"/>
                </a:solidFill>
                <a:latin typeface="Raleway" panose="020B0003030101060003" pitchFamily="34" charset="0"/>
              </a:rPr>
              <a:t>Why Video?</a:t>
            </a:r>
            <a:endParaRPr lang="id-ID" sz="2400" b="1" dirty="0">
              <a:solidFill>
                <a:prstClr val="white"/>
              </a:solidFill>
              <a:latin typeface="Raleway" panose="020B0003030101060003" pitchFamily="34" charset="0"/>
            </a:endParaRPr>
          </a:p>
        </p:txBody>
      </p:sp>
      <p:sp>
        <p:nvSpPr>
          <p:cNvPr id="51" name="TextBox 50"/>
          <p:cNvSpPr txBox="1"/>
          <p:nvPr/>
        </p:nvSpPr>
        <p:spPr>
          <a:xfrm>
            <a:off x="1280339" y="3690510"/>
            <a:ext cx="1612941" cy="338554"/>
          </a:xfrm>
          <a:prstGeom prst="rect">
            <a:avLst/>
          </a:prstGeom>
          <a:noFill/>
        </p:spPr>
        <p:txBody>
          <a:bodyPr wrap="none" rtlCol="0">
            <a:spAutoFit/>
          </a:bodyPr>
          <a:lstStyle/>
          <a:p>
            <a:pPr algn="ctr"/>
            <a:r>
              <a:rPr lang="en-US" sz="1600" dirty="0" smtClean="0">
                <a:solidFill>
                  <a:prstClr val="white"/>
                </a:solidFill>
                <a:latin typeface="Raleway" panose="020B0003030101060003" pitchFamily="34" charset="0"/>
              </a:rPr>
              <a:t>Videos are </a:t>
            </a:r>
            <a:r>
              <a:rPr lang="en-US" sz="1600" dirty="0" smtClean="0">
                <a:solidFill>
                  <a:schemeClr val="accent1"/>
                </a:solidFill>
                <a:latin typeface="Raleway" panose="020B0003030101060003" pitchFamily="34" charset="0"/>
              </a:rPr>
              <a:t>hot</a:t>
            </a:r>
            <a:r>
              <a:rPr lang="en-US" sz="1600" dirty="0">
                <a:solidFill>
                  <a:prstClr val="black">
                    <a:lumMod val="65000"/>
                    <a:lumOff val="35000"/>
                  </a:prstClr>
                </a:solidFill>
                <a:latin typeface="Raleway" panose="020B0003030101060003" pitchFamily="34" charset="0"/>
              </a:rPr>
              <a:t>!</a:t>
            </a:r>
            <a:endParaRPr lang="id-ID" sz="1600" dirty="0">
              <a:solidFill>
                <a:prstClr val="black">
                  <a:lumMod val="65000"/>
                  <a:lumOff val="35000"/>
                </a:prstClr>
              </a:solidFill>
              <a:latin typeface="Raleway" panose="020B0003030101060003" pitchFamily="34" charset="0"/>
            </a:endParaRPr>
          </a:p>
        </p:txBody>
      </p:sp>
      <p:sp>
        <p:nvSpPr>
          <p:cNvPr id="54" name="Rectangle 53"/>
          <p:cNvSpPr/>
          <p:nvPr/>
        </p:nvSpPr>
        <p:spPr>
          <a:xfrm>
            <a:off x="1623440" y="4497099"/>
            <a:ext cx="807317" cy="390525"/>
          </a:xfrm>
          <a:prstGeom prst="rect">
            <a:avLst/>
          </a:prstGeom>
          <a:noFill/>
          <a:ln w="31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solidFill>
                <a:prstClr val="white"/>
              </a:solidFill>
            </a:endParaRPr>
          </a:p>
        </p:txBody>
      </p:sp>
      <p:sp>
        <p:nvSpPr>
          <p:cNvPr id="60" name="TextBox 59"/>
          <p:cNvSpPr txBox="1"/>
          <p:nvPr/>
        </p:nvSpPr>
        <p:spPr>
          <a:xfrm>
            <a:off x="1664471" y="4561555"/>
            <a:ext cx="774571" cy="261610"/>
          </a:xfrm>
          <a:prstGeom prst="rect">
            <a:avLst/>
          </a:prstGeom>
          <a:noFill/>
        </p:spPr>
        <p:txBody>
          <a:bodyPr wrap="none" rtlCol="0">
            <a:spAutoFit/>
          </a:bodyPr>
          <a:lstStyle/>
          <a:p>
            <a:r>
              <a:rPr lang="id-ID" sz="1100" spc="300" dirty="0">
                <a:solidFill>
                  <a:prstClr val="white"/>
                </a:solidFill>
                <a:latin typeface="PT Sans" panose="020B0503020203020204" pitchFamily="34" charset="0"/>
              </a:rPr>
              <a:t>START</a:t>
            </a:r>
          </a:p>
        </p:txBody>
      </p:sp>
      <p:sp>
        <p:nvSpPr>
          <p:cNvPr id="61" name="Oval 60"/>
          <p:cNvSpPr/>
          <p:nvPr/>
        </p:nvSpPr>
        <p:spPr>
          <a:xfrm>
            <a:off x="2827913" y="1096672"/>
            <a:ext cx="1819275" cy="1819275"/>
          </a:xfrm>
          <a:prstGeom prst="ellipse">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prstClr val="white"/>
              </a:solidFill>
            </a:endParaRPr>
          </a:p>
        </p:txBody>
      </p:sp>
      <p:grpSp>
        <p:nvGrpSpPr>
          <p:cNvPr id="65" name="Group 64"/>
          <p:cNvGrpSpPr/>
          <p:nvPr/>
        </p:nvGrpSpPr>
        <p:grpSpPr>
          <a:xfrm>
            <a:off x="3250897" y="1547596"/>
            <a:ext cx="973296" cy="749161"/>
            <a:chOff x="-7938" y="3175"/>
            <a:chExt cx="503238" cy="387350"/>
          </a:xfrm>
          <a:solidFill>
            <a:schemeClr val="accent1"/>
          </a:solidFill>
        </p:grpSpPr>
        <p:sp>
          <p:nvSpPr>
            <p:cNvPr id="43" name="Freeform 13"/>
            <p:cNvSpPr>
              <a:spLocks noEditPoints="1"/>
            </p:cNvSpPr>
            <p:nvPr/>
          </p:nvSpPr>
          <p:spPr bwMode="auto">
            <a:xfrm>
              <a:off x="57150" y="61913"/>
              <a:ext cx="314325" cy="252413"/>
            </a:xfrm>
            <a:custGeom>
              <a:avLst/>
              <a:gdLst>
                <a:gd name="T0" fmla="*/ 74 w 82"/>
                <a:gd name="T1" fmla="*/ 3 h 65"/>
                <a:gd name="T2" fmla="*/ 41 w 82"/>
                <a:gd name="T3" fmla="*/ 0 h 65"/>
                <a:gd name="T4" fmla="*/ 8 w 82"/>
                <a:gd name="T5" fmla="*/ 3 h 65"/>
                <a:gd name="T6" fmla="*/ 5 w 82"/>
                <a:gd name="T7" fmla="*/ 6 h 65"/>
                <a:gd name="T8" fmla="*/ 5 w 82"/>
                <a:gd name="T9" fmla="*/ 59 h 65"/>
                <a:gd name="T10" fmla="*/ 8 w 82"/>
                <a:gd name="T11" fmla="*/ 62 h 65"/>
                <a:gd name="T12" fmla="*/ 41 w 82"/>
                <a:gd name="T13" fmla="*/ 65 h 65"/>
                <a:gd name="T14" fmla="*/ 74 w 82"/>
                <a:gd name="T15" fmla="*/ 62 h 65"/>
                <a:gd name="T16" fmla="*/ 77 w 82"/>
                <a:gd name="T17" fmla="*/ 59 h 65"/>
                <a:gd name="T18" fmla="*/ 77 w 82"/>
                <a:gd name="T19" fmla="*/ 6 h 65"/>
                <a:gd name="T20" fmla="*/ 74 w 82"/>
                <a:gd name="T21" fmla="*/ 3 h 65"/>
                <a:gd name="T22" fmla="*/ 73 w 82"/>
                <a:gd name="T23" fmla="*/ 58 h 65"/>
                <a:gd name="T24" fmla="*/ 9 w 82"/>
                <a:gd name="T25" fmla="*/ 58 h 65"/>
                <a:gd name="T26" fmla="*/ 9 w 82"/>
                <a:gd name="T27" fmla="*/ 7 h 65"/>
                <a:gd name="T28" fmla="*/ 73 w 82"/>
                <a:gd name="T29" fmla="*/ 7 h 65"/>
                <a:gd name="T30" fmla="*/ 73 w 82"/>
                <a:gd name="T31" fmla="*/ 5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65">
                  <a:moveTo>
                    <a:pt x="74" y="3"/>
                  </a:moveTo>
                  <a:cubicBezTo>
                    <a:pt x="63" y="1"/>
                    <a:pt x="52" y="0"/>
                    <a:pt x="41" y="0"/>
                  </a:cubicBezTo>
                  <a:cubicBezTo>
                    <a:pt x="30" y="0"/>
                    <a:pt x="19" y="1"/>
                    <a:pt x="8" y="3"/>
                  </a:cubicBezTo>
                  <a:cubicBezTo>
                    <a:pt x="7" y="4"/>
                    <a:pt x="6" y="5"/>
                    <a:pt x="5" y="6"/>
                  </a:cubicBezTo>
                  <a:cubicBezTo>
                    <a:pt x="0" y="24"/>
                    <a:pt x="0" y="41"/>
                    <a:pt x="5" y="59"/>
                  </a:cubicBezTo>
                  <a:cubicBezTo>
                    <a:pt x="6" y="60"/>
                    <a:pt x="7" y="61"/>
                    <a:pt x="8" y="62"/>
                  </a:cubicBezTo>
                  <a:cubicBezTo>
                    <a:pt x="19" y="64"/>
                    <a:pt x="30" y="65"/>
                    <a:pt x="41" y="65"/>
                  </a:cubicBezTo>
                  <a:cubicBezTo>
                    <a:pt x="52" y="65"/>
                    <a:pt x="63" y="64"/>
                    <a:pt x="74" y="62"/>
                  </a:cubicBezTo>
                  <a:cubicBezTo>
                    <a:pt x="75" y="61"/>
                    <a:pt x="76" y="60"/>
                    <a:pt x="77" y="59"/>
                  </a:cubicBezTo>
                  <a:cubicBezTo>
                    <a:pt x="82" y="41"/>
                    <a:pt x="82" y="24"/>
                    <a:pt x="77" y="6"/>
                  </a:cubicBezTo>
                  <a:cubicBezTo>
                    <a:pt x="76" y="5"/>
                    <a:pt x="75" y="4"/>
                    <a:pt x="74" y="3"/>
                  </a:cubicBezTo>
                  <a:close/>
                  <a:moveTo>
                    <a:pt x="73" y="58"/>
                  </a:moveTo>
                  <a:cubicBezTo>
                    <a:pt x="52" y="62"/>
                    <a:pt x="30" y="62"/>
                    <a:pt x="9" y="58"/>
                  </a:cubicBezTo>
                  <a:cubicBezTo>
                    <a:pt x="4" y="41"/>
                    <a:pt x="4" y="24"/>
                    <a:pt x="9" y="7"/>
                  </a:cubicBezTo>
                  <a:cubicBezTo>
                    <a:pt x="30" y="3"/>
                    <a:pt x="52" y="3"/>
                    <a:pt x="73" y="7"/>
                  </a:cubicBezTo>
                  <a:cubicBezTo>
                    <a:pt x="78" y="24"/>
                    <a:pt x="78" y="41"/>
                    <a:pt x="73"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 name="Freeform 14"/>
            <p:cNvSpPr>
              <a:spLocks noEditPoints="1"/>
            </p:cNvSpPr>
            <p:nvPr/>
          </p:nvSpPr>
          <p:spPr bwMode="auto">
            <a:xfrm>
              <a:off x="-7938" y="3175"/>
              <a:ext cx="503238" cy="387350"/>
            </a:xfrm>
            <a:custGeom>
              <a:avLst/>
              <a:gdLst>
                <a:gd name="T0" fmla="*/ 125 w 131"/>
                <a:gd name="T1" fmla="*/ 9 h 100"/>
                <a:gd name="T2" fmla="*/ 119 w 131"/>
                <a:gd name="T3" fmla="*/ 3 h 100"/>
                <a:gd name="T4" fmla="*/ 66 w 131"/>
                <a:gd name="T5" fmla="*/ 0 h 100"/>
                <a:gd name="T6" fmla="*/ 13 w 131"/>
                <a:gd name="T7" fmla="*/ 3 h 100"/>
                <a:gd name="T8" fmla="*/ 7 w 131"/>
                <a:gd name="T9" fmla="*/ 9 h 100"/>
                <a:gd name="T10" fmla="*/ 7 w 131"/>
                <a:gd name="T11" fmla="*/ 87 h 100"/>
                <a:gd name="T12" fmla="*/ 13 w 131"/>
                <a:gd name="T13" fmla="*/ 93 h 100"/>
                <a:gd name="T14" fmla="*/ 39 w 131"/>
                <a:gd name="T15" fmla="*/ 95 h 100"/>
                <a:gd name="T16" fmla="*/ 38 w 131"/>
                <a:gd name="T17" fmla="*/ 96 h 100"/>
                <a:gd name="T18" fmla="*/ 66 w 131"/>
                <a:gd name="T19" fmla="*/ 100 h 100"/>
                <a:gd name="T20" fmla="*/ 94 w 131"/>
                <a:gd name="T21" fmla="*/ 96 h 100"/>
                <a:gd name="T22" fmla="*/ 93 w 131"/>
                <a:gd name="T23" fmla="*/ 95 h 100"/>
                <a:gd name="T24" fmla="*/ 119 w 131"/>
                <a:gd name="T25" fmla="*/ 93 h 100"/>
                <a:gd name="T26" fmla="*/ 125 w 131"/>
                <a:gd name="T27" fmla="*/ 87 h 100"/>
                <a:gd name="T28" fmla="*/ 125 w 131"/>
                <a:gd name="T29" fmla="*/ 9 h 100"/>
                <a:gd name="T30" fmla="*/ 118 w 131"/>
                <a:gd name="T31" fmla="*/ 85 h 100"/>
                <a:gd name="T32" fmla="*/ 14 w 131"/>
                <a:gd name="T33" fmla="*/ 85 h 100"/>
                <a:gd name="T34" fmla="*/ 14 w 131"/>
                <a:gd name="T35" fmla="*/ 11 h 100"/>
                <a:gd name="T36" fmla="*/ 118 w 131"/>
                <a:gd name="T37" fmla="*/ 11 h 100"/>
                <a:gd name="T38" fmla="*/ 118 w 131"/>
                <a:gd name="T39" fmla="*/ 8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1" h="100">
                  <a:moveTo>
                    <a:pt x="125" y="9"/>
                  </a:moveTo>
                  <a:cubicBezTo>
                    <a:pt x="125" y="6"/>
                    <a:pt x="122" y="4"/>
                    <a:pt x="119" y="3"/>
                  </a:cubicBezTo>
                  <a:cubicBezTo>
                    <a:pt x="101" y="1"/>
                    <a:pt x="83" y="0"/>
                    <a:pt x="66" y="0"/>
                  </a:cubicBezTo>
                  <a:cubicBezTo>
                    <a:pt x="49" y="0"/>
                    <a:pt x="31" y="1"/>
                    <a:pt x="13" y="3"/>
                  </a:cubicBezTo>
                  <a:cubicBezTo>
                    <a:pt x="10" y="4"/>
                    <a:pt x="7" y="6"/>
                    <a:pt x="7" y="9"/>
                  </a:cubicBezTo>
                  <a:cubicBezTo>
                    <a:pt x="0" y="35"/>
                    <a:pt x="0" y="61"/>
                    <a:pt x="7" y="87"/>
                  </a:cubicBezTo>
                  <a:cubicBezTo>
                    <a:pt x="7" y="90"/>
                    <a:pt x="10" y="92"/>
                    <a:pt x="13" y="93"/>
                  </a:cubicBezTo>
                  <a:cubicBezTo>
                    <a:pt x="22" y="94"/>
                    <a:pt x="30" y="95"/>
                    <a:pt x="39" y="95"/>
                  </a:cubicBezTo>
                  <a:cubicBezTo>
                    <a:pt x="38" y="95"/>
                    <a:pt x="38" y="96"/>
                    <a:pt x="38" y="96"/>
                  </a:cubicBezTo>
                  <a:cubicBezTo>
                    <a:pt x="38" y="98"/>
                    <a:pt x="51" y="100"/>
                    <a:pt x="66" y="100"/>
                  </a:cubicBezTo>
                  <a:cubicBezTo>
                    <a:pt x="81" y="100"/>
                    <a:pt x="94" y="98"/>
                    <a:pt x="94" y="96"/>
                  </a:cubicBezTo>
                  <a:cubicBezTo>
                    <a:pt x="94" y="96"/>
                    <a:pt x="94" y="95"/>
                    <a:pt x="93" y="95"/>
                  </a:cubicBezTo>
                  <a:cubicBezTo>
                    <a:pt x="102" y="95"/>
                    <a:pt x="110" y="94"/>
                    <a:pt x="119" y="93"/>
                  </a:cubicBezTo>
                  <a:cubicBezTo>
                    <a:pt x="122" y="92"/>
                    <a:pt x="125" y="90"/>
                    <a:pt x="125" y="87"/>
                  </a:cubicBezTo>
                  <a:cubicBezTo>
                    <a:pt x="131" y="61"/>
                    <a:pt x="131" y="35"/>
                    <a:pt x="125" y="9"/>
                  </a:cubicBezTo>
                  <a:close/>
                  <a:moveTo>
                    <a:pt x="118" y="85"/>
                  </a:moveTo>
                  <a:cubicBezTo>
                    <a:pt x="83" y="89"/>
                    <a:pt x="49" y="89"/>
                    <a:pt x="14" y="85"/>
                  </a:cubicBezTo>
                  <a:cubicBezTo>
                    <a:pt x="9" y="60"/>
                    <a:pt x="9" y="36"/>
                    <a:pt x="14" y="11"/>
                  </a:cubicBezTo>
                  <a:cubicBezTo>
                    <a:pt x="49" y="7"/>
                    <a:pt x="83" y="7"/>
                    <a:pt x="118" y="11"/>
                  </a:cubicBezTo>
                  <a:cubicBezTo>
                    <a:pt x="123" y="36"/>
                    <a:pt x="123" y="60"/>
                    <a:pt x="11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 name="Freeform 15"/>
            <p:cNvSpPr>
              <a:spLocks noEditPoints="1"/>
            </p:cNvSpPr>
            <p:nvPr/>
          </p:nvSpPr>
          <p:spPr bwMode="auto">
            <a:xfrm>
              <a:off x="384175" y="80963"/>
              <a:ext cx="46038" cy="47625"/>
            </a:xfrm>
            <a:custGeom>
              <a:avLst/>
              <a:gdLst>
                <a:gd name="T0" fmla="*/ 6 w 12"/>
                <a:gd name="T1" fmla="*/ 12 h 12"/>
                <a:gd name="T2" fmla="*/ 12 w 12"/>
                <a:gd name="T3" fmla="*/ 6 h 12"/>
                <a:gd name="T4" fmla="*/ 6 w 12"/>
                <a:gd name="T5" fmla="*/ 0 h 12"/>
                <a:gd name="T6" fmla="*/ 0 w 12"/>
                <a:gd name="T7" fmla="*/ 6 h 12"/>
                <a:gd name="T8" fmla="*/ 6 w 12"/>
                <a:gd name="T9" fmla="*/ 12 h 12"/>
                <a:gd name="T10" fmla="*/ 6 w 12"/>
                <a:gd name="T11" fmla="*/ 4 h 12"/>
                <a:gd name="T12" fmla="*/ 8 w 12"/>
                <a:gd name="T13" fmla="*/ 6 h 12"/>
                <a:gd name="T14" fmla="*/ 6 w 12"/>
                <a:gd name="T15" fmla="*/ 8 h 12"/>
                <a:gd name="T16" fmla="*/ 4 w 12"/>
                <a:gd name="T17" fmla="*/ 6 h 12"/>
                <a:gd name="T18" fmla="*/ 6 w 12"/>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9" y="12"/>
                    <a:pt x="12" y="9"/>
                    <a:pt x="12" y="6"/>
                  </a:cubicBezTo>
                  <a:cubicBezTo>
                    <a:pt x="12" y="3"/>
                    <a:pt x="9" y="0"/>
                    <a:pt x="6" y="0"/>
                  </a:cubicBezTo>
                  <a:cubicBezTo>
                    <a:pt x="3" y="0"/>
                    <a:pt x="0" y="3"/>
                    <a:pt x="0" y="6"/>
                  </a:cubicBezTo>
                  <a:cubicBezTo>
                    <a:pt x="0" y="9"/>
                    <a:pt x="3" y="12"/>
                    <a:pt x="6" y="12"/>
                  </a:cubicBezTo>
                  <a:close/>
                  <a:moveTo>
                    <a:pt x="6" y="4"/>
                  </a:moveTo>
                  <a:cubicBezTo>
                    <a:pt x="7" y="4"/>
                    <a:pt x="8" y="5"/>
                    <a:pt x="8" y="6"/>
                  </a:cubicBezTo>
                  <a:cubicBezTo>
                    <a:pt x="8" y="7"/>
                    <a:pt x="7" y="8"/>
                    <a:pt x="6" y="8"/>
                  </a:cubicBezTo>
                  <a:cubicBezTo>
                    <a:pt x="5" y="8"/>
                    <a:pt x="4" y="7"/>
                    <a:pt x="4" y="6"/>
                  </a:cubicBezTo>
                  <a:cubicBezTo>
                    <a:pt x="4" y="5"/>
                    <a:pt x="5"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 name="Freeform 16"/>
            <p:cNvSpPr>
              <a:spLocks/>
            </p:cNvSpPr>
            <p:nvPr/>
          </p:nvSpPr>
          <p:spPr bwMode="auto">
            <a:xfrm>
              <a:off x="368300" y="282575"/>
              <a:ext cx="61913" cy="15875"/>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3"/>
                    <a:pt x="1" y="4"/>
                    <a:pt x="2" y="4"/>
                  </a:cubicBezTo>
                  <a:cubicBezTo>
                    <a:pt x="14" y="4"/>
                    <a:pt x="14" y="4"/>
                    <a:pt x="14" y="4"/>
                  </a:cubicBezTo>
                  <a:cubicBezTo>
                    <a:pt x="15" y="4"/>
                    <a:pt x="16" y="3"/>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2" name="Freeform 17"/>
            <p:cNvSpPr>
              <a:spLocks/>
            </p:cNvSpPr>
            <p:nvPr/>
          </p:nvSpPr>
          <p:spPr bwMode="auto">
            <a:xfrm>
              <a:off x="384175" y="236538"/>
              <a:ext cx="60325" cy="15875"/>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3"/>
                    <a:pt x="1" y="4"/>
                    <a:pt x="2" y="4"/>
                  </a:cubicBezTo>
                  <a:cubicBezTo>
                    <a:pt x="14" y="4"/>
                    <a:pt x="14" y="4"/>
                    <a:pt x="14" y="4"/>
                  </a:cubicBezTo>
                  <a:cubicBezTo>
                    <a:pt x="15" y="4"/>
                    <a:pt x="16" y="3"/>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3" name="Freeform 18"/>
            <p:cNvSpPr>
              <a:spLocks/>
            </p:cNvSpPr>
            <p:nvPr/>
          </p:nvSpPr>
          <p:spPr bwMode="auto">
            <a:xfrm>
              <a:off x="384175" y="190500"/>
              <a:ext cx="60325" cy="14288"/>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3"/>
                    <a:pt x="1" y="4"/>
                    <a:pt x="2" y="4"/>
                  </a:cubicBezTo>
                  <a:cubicBezTo>
                    <a:pt x="14" y="4"/>
                    <a:pt x="14" y="4"/>
                    <a:pt x="14" y="4"/>
                  </a:cubicBezTo>
                  <a:cubicBezTo>
                    <a:pt x="15" y="4"/>
                    <a:pt x="16" y="3"/>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4" name="Freeform 19"/>
            <p:cNvSpPr>
              <a:spLocks/>
            </p:cNvSpPr>
            <p:nvPr/>
          </p:nvSpPr>
          <p:spPr bwMode="auto">
            <a:xfrm>
              <a:off x="122238" y="123825"/>
              <a:ext cx="92075" cy="66675"/>
            </a:xfrm>
            <a:custGeom>
              <a:avLst/>
              <a:gdLst>
                <a:gd name="T0" fmla="*/ 22 w 24"/>
                <a:gd name="T1" fmla="*/ 0 h 17"/>
                <a:gd name="T2" fmla="*/ 4 w 24"/>
                <a:gd name="T3" fmla="*/ 2 h 17"/>
                <a:gd name="T4" fmla="*/ 1 w 24"/>
                <a:gd name="T5" fmla="*/ 4 h 17"/>
                <a:gd name="T6" fmla="*/ 0 w 24"/>
                <a:gd name="T7" fmla="*/ 15 h 17"/>
                <a:gd name="T8" fmla="*/ 2 w 24"/>
                <a:gd name="T9" fmla="*/ 17 h 17"/>
                <a:gd name="T10" fmla="*/ 4 w 24"/>
                <a:gd name="T11" fmla="*/ 15 h 17"/>
                <a:gd name="T12" fmla="*/ 5 w 24"/>
                <a:gd name="T13" fmla="*/ 7 h 17"/>
                <a:gd name="T14" fmla="*/ 7 w 24"/>
                <a:gd name="T15" fmla="*/ 5 h 17"/>
                <a:gd name="T16" fmla="*/ 22 w 24"/>
                <a:gd name="T17" fmla="*/ 4 h 17"/>
                <a:gd name="T18" fmla="*/ 24 w 24"/>
                <a:gd name="T19" fmla="*/ 2 h 17"/>
                <a:gd name="T20" fmla="*/ 22 w 24"/>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7">
                  <a:moveTo>
                    <a:pt x="22" y="0"/>
                  </a:moveTo>
                  <a:cubicBezTo>
                    <a:pt x="4" y="2"/>
                    <a:pt x="4" y="2"/>
                    <a:pt x="4" y="2"/>
                  </a:cubicBezTo>
                  <a:cubicBezTo>
                    <a:pt x="3" y="2"/>
                    <a:pt x="1" y="3"/>
                    <a:pt x="1" y="4"/>
                  </a:cubicBezTo>
                  <a:cubicBezTo>
                    <a:pt x="0" y="15"/>
                    <a:pt x="0" y="15"/>
                    <a:pt x="0" y="15"/>
                  </a:cubicBezTo>
                  <a:cubicBezTo>
                    <a:pt x="0" y="16"/>
                    <a:pt x="1" y="17"/>
                    <a:pt x="2" y="17"/>
                  </a:cubicBezTo>
                  <a:cubicBezTo>
                    <a:pt x="3" y="17"/>
                    <a:pt x="4" y="16"/>
                    <a:pt x="4" y="15"/>
                  </a:cubicBezTo>
                  <a:cubicBezTo>
                    <a:pt x="5" y="7"/>
                    <a:pt x="5" y="7"/>
                    <a:pt x="5" y="7"/>
                  </a:cubicBezTo>
                  <a:cubicBezTo>
                    <a:pt x="5" y="6"/>
                    <a:pt x="6" y="5"/>
                    <a:pt x="7" y="5"/>
                  </a:cubicBezTo>
                  <a:cubicBezTo>
                    <a:pt x="22" y="4"/>
                    <a:pt x="22" y="4"/>
                    <a:pt x="22" y="4"/>
                  </a:cubicBezTo>
                  <a:cubicBezTo>
                    <a:pt x="23" y="4"/>
                    <a:pt x="24" y="3"/>
                    <a:pt x="24" y="2"/>
                  </a:cubicBezTo>
                  <a:cubicBezTo>
                    <a:pt x="24" y="1"/>
                    <a:pt x="23"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66" name="Oval 65"/>
          <p:cNvSpPr/>
          <p:nvPr/>
        </p:nvSpPr>
        <p:spPr>
          <a:xfrm>
            <a:off x="2226186" y="786656"/>
            <a:ext cx="813219" cy="813219"/>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prstClr val="white"/>
              </a:solidFill>
            </a:endParaRPr>
          </a:p>
        </p:txBody>
      </p:sp>
      <p:sp>
        <p:nvSpPr>
          <p:cNvPr id="67" name="Oval 66"/>
          <p:cNvSpPr/>
          <p:nvPr/>
        </p:nvSpPr>
        <p:spPr>
          <a:xfrm>
            <a:off x="206042" y="1370136"/>
            <a:ext cx="291059" cy="291059"/>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prstClr val="white"/>
              </a:solidFill>
            </a:endParaRPr>
          </a:p>
        </p:txBody>
      </p:sp>
      <p:sp>
        <p:nvSpPr>
          <p:cNvPr id="68" name="Oval 67"/>
          <p:cNvSpPr/>
          <p:nvPr/>
        </p:nvSpPr>
        <p:spPr>
          <a:xfrm>
            <a:off x="4237113" y="6211664"/>
            <a:ext cx="452771" cy="45277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prstClr val="white"/>
              </a:solidFill>
            </a:endParaRPr>
          </a:p>
        </p:txBody>
      </p:sp>
      <p:sp>
        <p:nvSpPr>
          <p:cNvPr id="69" name="Oval 68"/>
          <p:cNvSpPr/>
          <p:nvPr/>
        </p:nvSpPr>
        <p:spPr>
          <a:xfrm>
            <a:off x="3173025" y="5907563"/>
            <a:ext cx="829133" cy="829133"/>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prstClr val="white"/>
              </a:solidFill>
            </a:endParaRPr>
          </a:p>
        </p:txBody>
      </p:sp>
      <p:sp>
        <p:nvSpPr>
          <p:cNvPr id="70" name="Oval 69"/>
          <p:cNvSpPr/>
          <p:nvPr/>
        </p:nvSpPr>
        <p:spPr>
          <a:xfrm>
            <a:off x="1263722" y="6161068"/>
            <a:ext cx="291059" cy="291059"/>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prstClr val="white"/>
              </a:solidFill>
            </a:endParaRPr>
          </a:p>
        </p:txBody>
      </p:sp>
      <p:sp>
        <p:nvSpPr>
          <p:cNvPr id="71" name="Oval 70"/>
          <p:cNvSpPr/>
          <p:nvPr/>
        </p:nvSpPr>
        <p:spPr>
          <a:xfrm>
            <a:off x="4172217" y="5828647"/>
            <a:ext cx="240461" cy="24046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prstClr val="white"/>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979434128"/>
      </p:ext>
    </p:extLst>
  </p:cSld>
  <p:clrMapOvr>
    <a:masterClrMapping/>
  </p:clrMapOvr>
  <mc:AlternateContent xmlns:mc="http://schemas.openxmlformats.org/markup-compatibility/2006" xmlns:p14="http://schemas.microsoft.com/office/powerpoint/2010/main">
    <mc:Choice Requires="p14">
      <p:transition spd="slow" p14:dur="4000" advTm="7000">
        <p14:vortex dir="r"/>
      </p:transition>
    </mc:Choice>
    <mc:Fallback xmlns="">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4"/>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childTnLst>
                          </p:cTn>
                        </p:par>
                        <p:par>
                          <p:cTn id="15" fill="hold">
                            <p:stCondLst>
                              <p:cond delay="2001"/>
                            </p:stCondLst>
                            <p:childTnLst>
                              <p:par>
                                <p:cTn id="16" presetID="10"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par>
                          <p:cTn id="19" fill="hold">
                            <p:stCondLst>
                              <p:cond delay="2501"/>
                            </p:stCondLst>
                            <p:childTnLst>
                              <p:par>
                                <p:cTn id="20" presetID="10" presetClass="entr" presetSubtype="0" fill="hold" grpId="0"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500"/>
                                        <p:tgtEl>
                                          <p:spTgt spid="66"/>
                                        </p:tgtEl>
                                      </p:cBhvr>
                                    </p:animEffect>
                                  </p:childTnLst>
                                </p:cTn>
                              </p:par>
                            </p:childTnLst>
                          </p:cTn>
                        </p:par>
                        <p:par>
                          <p:cTn id="23" fill="hold">
                            <p:stCondLst>
                              <p:cond delay="3001"/>
                            </p:stCondLst>
                            <p:childTnLst>
                              <p:par>
                                <p:cTn id="24" presetID="10" presetClass="entr" presetSubtype="0" fill="hold" grpId="0"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fade">
                                      <p:cBhvr>
                                        <p:cTn id="26" dur="250"/>
                                        <p:tgtEl>
                                          <p:spTgt spid="69"/>
                                        </p:tgtEl>
                                      </p:cBhvr>
                                    </p:animEffect>
                                  </p:childTnLst>
                                </p:cTn>
                              </p:par>
                            </p:childTnLst>
                          </p:cTn>
                        </p:par>
                        <p:par>
                          <p:cTn id="27" fill="hold">
                            <p:stCondLst>
                              <p:cond delay="3251"/>
                            </p:stCondLst>
                            <p:childTnLst>
                              <p:par>
                                <p:cTn id="28" presetID="10" presetClass="entr" presetSubtype="0"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250"/>
                                        <p:tgtEl>
                                          <p:spTgt spid="61"/>
                                        </p:tgtEl>
                                      </p:cBhvr>
                                    </p:animEffect>
                                  </p:childTnLst>
                                </p:cTn>
                              </p:par>
                            </p:childTnLst>
                          </p:cTn>
                        </p:par>
                        <p:par>
                          <p:cTn id="31" fill="hold">
                            <p:stCondLst>
                              <p:cond delay="3501"/>
                            </p:stCondLst>
                            <p:childTnLst>
                              <p:par>
                                <p:cTn id="32" presetID="10" presetClass="entr" presetSubtype="0" fill="hold" grpId="0" nodeType="after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10"/>
                                        <p:tgtEl>
                                          <p:spTgt spid="70"/>
                                        </p:tgtEl>
                                      </p:cBhvr>
                                    </p:animEffect>
                                  </p:childTnLst>
                                </p:cTn>
                              </p:par>
                            </p:childTnLst>
                          </p:cTn>
                        </p:par>
                        <p:par>
                          <p:cTn id="35" fill="hold">
                            <p:stCondLst>
                              <p:cond delay="3511"/>
                            </p:stCondLst>
                            <p:childTnLst>
                              <p:par>
                                <p:cTn id="36" presetID="10" presetClass="entr" presetSubtype="0" fill="hold" grpId="0"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fade">
                                      <p:cBhvr>
                                        <p:cTn id="38" dur="10"/>
                                        <p:tgtEl>
                                          <p:spTgt spid="71"/>
                                        </p:tgtEl>
                                      </p:cBhvr>
                                    </p:animEffect>
                                  </p:childTnLst>
                                </p:cTn>
                              </p:par>
                            </p:childTnLst>
                          </p:cTn>
                        </p:par>
                        <p:par>
                          <p:cTn id="39" fill="hold">
                            <p:stCondLst>
                              <p:cond delay="3521"/>
                            </p:stCondLst>
                            <p:childTnLst>
                              <p:par>
                                <p:cTn id="40" presetID="10" presetClass="entr" presetSubtype="0" fill="hold" grpId="0" nodeType="after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childTnLst>
                                </p:cTn>
                              </p:par>
                              <p:par>
                                <p:cTn id="43" presetID="53" presetClass="entr" presetSubtype="16" fill="hold" nodeType="withEffect">
                                  <p:stCondLst>
                                    <p:cond delay="0"/>
                                  </p:stCondLst>
                                  <p:childTnLst>
                                    <p:set>
                                      <p:cBhvr>
                                        <p:cTn id="44" dur="1" fill="hold">
                                          <p:stCondLst>
                                            <p:cond delay="0"/>
                                          </p:stCondLst>
                                        </p:cTn>
                                        <p:tgtEl>
                                          <p:spTgt spid="65"/>
                                        </p:tgtEl>
                                        <p:attrNameLst>
                                          <p:attrName>style.visibility</p:attrName>
                                        </p:attrNameLst>
                                      </p:cBhvr>
                                      <p:to>
                                        <p:strVal val="visible"/>
                                      </p:to>
                                    </p:set>
                                    <p:anim calcmode="lin" valueType="num">
                                      <p:cBhvr>
                                        <p:cTn id="45" dur="500" fill="hold"/>
                                        <p:tgtEl>
                                          <p:spTgt spid="65"/>
                                        </p:tgtEl>
                                        <p:attrNameLst>
                                          <p:attrName>ppt_w</p:attrName>
                                        </p:attrNameLst>
                                      </p:cBhvr>
                                      <p:tavLst>
                                        <p:tav tm="0">
                                          <p:val>
                                            <p:fltVal val="0"/>
                                          </p:val>
                                        </p:tav>
                                        <p:tav tm="100000">
                                          <p:val>
                                            <p:strVal val="#ppt_w"/>
                                          </p:val>
                                        </p:tav>
                                      </p:tavLst>
                                    </p:anim>
                                    <p:anim calcmode="lin" valueType="num">
                                      <p:cBhvr>
                                        <p:cTn id="46" dur="500" fill="hold"/>
                                        <p:tgtEl>
                                          <p:spTgt spid="65"/>
                                        </p:tgtEl>
                                        <p:attrNameLst>
                                          <p:attrName>ppt_h</p:attrName>
                                        </p:attrNameLst>
                                      </p:cBhvr>
                                      <p:tavLst>
                                        <p:tav tm="0">
                                          <p:val>
                                            <p:fltVal val="0"/>
                                          </p:val>
                                        </p:tav>
                                        <p:tav tm="100000">
                                          <p:val>
                                            <p:strVal val="#ppt_h"/>
                                          </p:val>
                                        </p:tav>
                                      </p:tavLst>
                                    </p:anim>
                                    <p:animEffect transition="in" filter="fade">
                                      <p:cBhvr>
                                        <p:cTn id="47" dur="500"/>
                                        <p:tgtEl>
                                          <p:spTgt spid="65"/>
                                        </p:tgtEl>
                                      </p:cBhvr>
                                    </p:animEffect>
                                  </p:childTnLst>
                                </p:cTn>
                              </p:par>
                            </p:childTnLst>
                          </p:cTn>
                        </p:par>
                        <p:par>
                          <p:cTn id="48" fill="hold">
                            <p:stCondLst>
                              <p:cond delay="4021"/>
                            </p:stCondLst>
                            <p:childTnLst>
                              <p:par>
                                <p:cTn id="49" presetID="10"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750"/>
                                        <p:tgtEl>
                                          <p:spTgt spid="32"/>
                                        </p:tgtEl>
                                      </p:cBhvr>
                                    </p:animEffect>
                                  </p:childTnLst>
                                </p:cTn>
                              </p:par>
                            </p:childTnLst>
                          </p:cTn>
                        </p:par>
                        <p:par>
                          <p:cTn id="52" fill="hold">
                            <p:stCondLst>
                              <p:cond delay="4771"/>
                            </p:stCondLst>
                            <p:childTnLst>
                              <p:par>
                                <p:cTn id="53" presetID="10" presetClass="entr" presetSubtype="0" fill="hold" grpId="0" nodeType="afterEffect">
                                  <p:stCondLst>
                                    <p:cond delay="25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750"/>
                                        <p:tgtEl>
                                          <p:spTgt spid="51"/>
                                        </p:tgtEl>
                                      </p:cBhvr>
                                    </p:animEffect>
                                  </p:childTnLst>
                                </p:cTn>
                              </p:par>
                              <p:par>
                                <p:cTn id="56" presetID="53" presetClass="entr" presetSubtype="16" fill="hold" grpId="0" nodeType="withEffect">
                                  <p:stCondLst>
                                    <p:cond delay="250"/>
                                  </p:stCondLst>
                                  <p:childTnLst>
                                    <p:set>
                                      <p:cBhvr>
                                        <p:cTn id="57" dur="1" fill="hold">
                                          <p:stCondLst>
                                            <p:cond delay="0"/>
                                          </p:stCondLst>
                                        </p:cTn>
                                        <p:tgtEl>
                                          <p:spTgt spid="54"/>
                                        </p:tgtEl>
                                        <p:attrNameLst>
                                          <p:attrName>style.visibility</p:attrName>
                                        </p:attrNameLst>
                                      </p:cBhvr>
                                      <p:to>
                                        <p:strVal val="visible"/>
                                      </p:to>
                                    </p:set>
                                    <p:anim calcmode="lin" valueType="num">
                                      <p:cBhvr>
                                        <p:cTn id="58" dur="500" fill="hold"/>
                                        <p:tgtEl>
                                          <p:spTgt spid="54"/>
                                        </p:tgtEl>
                                        <p:attrNameLst>
                                          <p:attrName>ppt_w</p:attrName>
                                        </p:attrNameLst>
                                      </p:cBhvr>
                                      <p:tavLst>
                                        <p:tav tm="0">
                                          <p:val>
                                            <p:fltVal val="0"/>
                                          </p:val>
                                        </p:tav>
                                        <p:tav tm="100000">
                                          <p:val>
                                            <p:strVal val="#ppt_w"/>
                                          </p:val>
                                        </p:tav>
                                      </p:tavLst>
                                    </p:anim>
                                    <p:anim calcmode="lin" valueType="num">
                                      <p:cBhvr>
                                        <p:cTn id="59" dur="500" fill="hold"/>
                                        <p:tgtEl>
                                          <p:spTgt spid="54"/>
                                        </p:tgtEl>
                                        <p:attrNameLst>
                                          <p:attrName>ppt_h</p:attrName>
                                        </p:attrNameLst>
                                      </p:cBhvr>
                                      <p:tavLst>
                                        <p:tav tm="0">
                                          <p:val>
                                            <p:fltVal val="0"/>
                                          </p:val>
                                        </p:tav>
                                        <p:tav tm="100000">
                                          <p:val>
                                            <p:strVal val="#ppt_h"/>
                                          </p:val>
                                        </p:tav>
                                      </p:tavLst>
                                    </p:anim>
                                    <p:animEffect transition="in" filter="fade">
                                      <p:cBhvr>
                                        <p:cTn id="60" dur="500"/>
                                        <p:tgtEl>
                                          <p:spTgt spid="54"/>
                                        </p:tgtEl>
                                      </p:cBhvr>
                                    </p:animEffect>
                                  </p:childTnLst>
                                </p:cTn>
                              </p:par>
                              <p:par>
                                <p:cTn id="61" presetID="53" presetClass="entr" presetSubtype="16" fill="hold" grpId="0" nodeType="withEffect">
                                  <p:stCondLst>
                                    <p:cond delay="250"/>
                                  </p:stCondLst>
                                  <p:childTnLst>
                                    <p:set>
                                      <p:cBhvr>
                                        <p:cTn id="62" dur="1" fill="hold">
                                          <p:stCondLst>
                                            <p:cond delay="0"/>
                                          </p:stCondLst>
                                        </p:cTn>
                                        <p:tgtEl>
                                          <p:spTgt spid="60"/>
                                        </p:tgtEl>
                                        <p:attrNameLst>
                                          <p:attrName>style.visibility</p:attrName>
                                        </p:attrNameLst>
                                      </p:cBhvr>
                                      <p:to>
                                        <p:strVal val="visible"/>
                                      </p:to>
                                    </p:set>
                                    <p:anim calcmode="lin" valueType="num">
                                      <p:cBhvr>
                                        <p:cTn id="63" dur="500" fill="hold"/>
                                        <p:tgtEl>
                                          <p:spTgt spid="60"/>
                                        </p:tgtEl>
                                        <p:attrNameLst>
                                          <p:attrName>ppt_w</p:attrName>
                                        </p:attrNameLst>
                                      </p:cBhvr>
                                      <p:tavLst>
                                        <p:tav tm="0">
                                          <p:val>
                                            <p:fltVal val="0"/>
                                          </p:val>
                                        </p:tav>
                                        <p:tav tm="100000">
                                          <p:val>
                                            <p:strVal val="#ppt_w"/>
                                          </p:val>
                                        </p:tav>
                                      </p:tavLst>
                                    </p:anim>
                                    <p:anim calcmode="lin" valueType="num">
                                      <p:cBhvr>
                                        <p:cTn id="64" dur="500" fill="hold"/>
                                        <p:tgtEl>
                                          <p:spTgt spid="60"/>
                                        </p:tgtEl>
                                        <p:attrNameLst>
                                          <p:attrName>ppt_h</p:attrName>
                                        </p:attrNameLst>
                                      </p:cBhvr>
                                      <p:tavLst>
                                        <p:tav tm="0">
                                          <p:val>
                                            <p:fltVal val="0"/>
                                          </p:val>
                                        </p:tav>
                                        <p:tav tm="100000">
                                          <p:val>
                                            <p:strVal val="#ppt_h"/>
                                          </p:val>
                                        </p:tav>
                                      </p:tavLst>
                                    </p:anim>
                                    <p:animEffect transition="in" filter="fade">
                                      <p:cBhvr>
                                        <p:cTn id="6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6" fill="hold" display="0">
                  <p:stCondLst>
                    <p:cond delay="indefinite"/>
                  </p:stCondLst>
                  <p:endCondLst>
                    <p:cond evt="onStopAudio" delay="0">
                      <p:tgtEl>
                        <p:sldTgt/>
                      </p:tgtEl>
                    </p:cond>
                  </p:endCondLst>
                </p:cTn>
                <p:tgtEl>
                  <p:spTgt spid="4"/>
                </p:tgtEl>
              </p:cMediaNode>
            </p:audio>
          </p:childTnLst>
        </p:cTn>
      </p:par>
    </p:tnLst>
    <p:bldLst>
      <p:bldP spid="19" grpId="0" animBg="1"/>
      <p:bldP spid="38" grpId="0" animBg="1"/>
      <p:bldP spid="39" grpId="0" animBg="1"/>
      <p:bldP spid="32" grpId="0"/>
      <p:bldP spid="51" grpId="0"/>
      <p:bldP spid="54" grpId="0" animBg="1"/>
      <p:bldP spid="60" grpId="0"/>
      <p:bldP spid="61" grpId="0" animBg="1"/>
      <p:bldP spid="66" grpId="0" animBg="1"/>
      <p:bldP spid="68" grpId="0" animBg="1"/>
      <p:bldP spid="69" grpId="0" animBg="1"/>
      <p:bldP spid="70" grpId="0" animBg="1"/>
      <p:bldP spid="7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5">
            <a:lum/>
            <a:extLst>
              <a:ext uri="{BEBA8EAE-BF5A-486C-A8C5-ECC9F3942E4B}">
                <a14:imgProps xmlns:a14="http://schemas.microsoft.com/office/drawing/2010/main">
                  <a14:imgLayer r:embed="rId6">
                    <a14:imgEffect>
                      <a14:colorTemperature colorTemp="4280"/>
                    </a14:imgEffect>
                    <a14:imgEffect>
                      <a14:saturation sat="33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4" name="Rectangle 3"/>
          <p:cNvSpPr/>
          <p:nvPr/>
        </p:nvSpPr>
        <p:spPr>
          <a:xfrm>
            <a:off x="1788160" y="1524000"/>
            <a:ext cx="9123680" cy="2946400"/>
          </a:xfrm>
          <a:prstGeom prst="rect">
            <a:avLst/>
          </a:prstGeom>
          <a:solidFill>
            <a:schemeClr val="tx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776025" y="2077587"/>
            <a:ext cx="6639959" cy="830997"/>
          </a:xfrm>
          <a:prstGeom prst="rect">
            <a:avLst/>
          </a:prstGeom>
          <a:noFill/>
        </p:spPr>
        <p:txBody>
          <a:bodyPr wrap="none" rtlCol="0">
            <a:spAutoFit/>
          </a:bodyPr>
          <a:lstStyle/>
          <a:p>
            <a:pPr algn="ctr"/>
            <a:r>
              <a:rPr lang="en-US" sz="4800" dirty="0" smtClean="0">
                <a:solidFill>
                  <a:srgbClr val="FFFFFF"/>
                </a:solidFill>
                <a:latin typeface="Raleway" panose="020B0003030101060003" pitchFamily="34" charset="0"/>
              </a:rPr>
              <a:t>VIDEO IS LIKE</a:t>
            </a:r>
            <a:r>
              <a:rPr lang="id-ID" sz="4800" dirty="0" smtClean="0">
                <a:solidFill>
                  <a:prstClr val="white">
                    <a:lumMod val="50000"/>
                  </a:prstClr>
                </a:solidFill>
                <a:latin typeface="Raleway" panose="020B0003030101060003" pitchFamily="34" charset="0"/>
              </a:rPr>
              <a:t> </a:t>
            </a:r>
            <a:r>
              <a:rPr lang="en-US" sz="4800" b="1" dirty="0" smtClean="0">
                <a:solidFill>
                  <a:schemeClr val="accent1"/>
                </a:solidFill>
                <a:latin typeface="Raleway" panose="020B0003030101060003" pitchFamily="34" charset="0"/>
              </a:rPr>
              <a:t>DATING</a:t>
            </a:r>
            <a:endParaRPr lang="id-ID" sz="4800" dirty="0">
              <a:solidFill>
                <a:schemeClr val="accent1"/>
              </a:solidFill>
              <a:latin typeface="Raleway" panose="020B0003030101060003"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360580258"/>
      </p:ext>
    </p:extLst>
  </p:cSld>
  <p:clrMapOvr>
    <a:masterClrMapping/>
  </p:clrMapOvr>
  <mc:AlternateContent xmlns:mc="http://schemas.openxmlformats.org/markup-compatibility/2006" xmlns:p14="http://schemas.microsoft.com/office/powerpoint/2010/main">
    <mc:Choice Requires="p14">
      <p:transition spd="slow" p14:dur="1600" advTm="3000">
        <p14:prism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500"/>
                                  </p:stCondLst>
                                  <p:childTnLst>
                                    <p:cmd type="call" cmd="playFrom(0.0)">
                                      <p:cBhvr>
                                        <p:cTn id="6" dur="1" fill="hold"/>
                                        <p:tgtEl>
                                          <p:spTgt spid="2"/>
                                        </p:tgtEl>
                                      </p:cBhvr>
                                    </p:cmd>
                                  </p:childTnLst>
                                </p:cTn>
                              </p:par>
                            </p:childTnLst>
                          </p:cTn>
                        </p:par>
                        <p:par>
                          <p:cTn id="7" fill="hold">
                            <p:stCondLst>
                              <p:cond delay="501"/>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5" name="Straight Connector 344"/>
          <p:cNvCxnSpPr/>
          <p:nvPr/>
        </p:nvCxnSpPr>
        <p:spPr>
          <a:xfrm>
            <a:off x="7212118" y="5514975"/>
            <a:ext cx="1907918"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4200525" y="5514975"/>
            <a:ext cx="1758148"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2316130" y="0"/>
            <a:ext cx="9582183" cy="5376379"/>
            <a:chOff x="2193925" y="1871663"/>
            <a:chExt cx="6991351" cy="3922713"/>
          </a:xfrm>
          <a:solidFill>
            <a:srgbClr val="DEDEDE"/>
          </a:solidFill>
        </p:grpSpPr>
        <p:sp>
          <p:nvSpPr>
            <p:cNvPr id="5" name="Rectangle 8"/>
            <p:cNvSpPr>
              <a:spLocks noChangeArrowheads="1"/>
            </p:cNvSpPr>
            <p:nvPr/>
          </p:nvSpPr>
          <p:spPr bwMode="auto">
            <a:xfrm>
              <a:off x="2224088" y="2576513"/>
              <a:ext cx="396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sp>
          <p:nvSpPr>
            <p:cNvPr id="6" name="Freeform 9"/>
            <p:cNvSpPr>
              <a:spLocks/>
            </p:cNvSpPr>
            <p:nvPr/>
          </p:nvSpPr>
          <p:spPr bwMode="auto">
            <a:xfrm>
              <a:off x="2193925" y="2065338"/>
              <a:ext cx="2090738" cy="1871663"/>
            </a:xfrm>
            <a:custGeom>
              <a:avLst/>
              <a:gdLst>
                <a:gd name="T0" fmla="*/ 385 w 1317"/>
                <a:gd name="T1" fmla="*/ 45 h 1179"/>
                <a:gd name="T2" fmla="*/ 302 w 1317"/>
                <a:gd name="T3" fmla="*/ 51 h 1179"/>
                <a:gd name="T4" fmla="*/ 144 w 1317"/>
                <a:gd name="T5" fmla="*/ 115 h 1179"/>
                <a:gd name="T6" fmla="*/ 37 w 1317"/>
                <a:gd name="T7" fmla="*/ 198 h 1179"/>
                <a:gd name="T8" fmla="*/ 34 w 1317"/>
                <a:gd name="T9" fmla="*/ 225 h 1179"/>
                <a:gd name="T10" fmla="*/ 115 w 1317"/>
                <a:gd name="T11" fmla="*/ 229 h 1179"/>
                <a:gd name="T12" fmla="*/ 262 w 1317"/>
                <a:gd name="T13" fmla="*/ 204 h 1179"/>
                <a:gd name="T14" fmla="*/ 349 w 1317"/>
                <a:gd name="T15" fmla="*/ 402 h 1179"/>
                <a:gd name="T16" fmla="*/ 298 w 1317"/>
                <a:gd name="T17" fmla="*/ 465 h 1179"/>
                <a:gd name="T18" fmla="*/ 251 w 1317"/>
                <a:gd name="T19" fmla="*/ 680 h 1179"/>
                <a:gd name="T20" fmla="*/ 318 w 1317"/>
                <a:gd name="T21" fmla="*/ 755 h 1179"/>
                <a:gd name="T22" fmla="*/ 361 w 1317"/>
                <a:gd name="T23" fmla="*/ 787 h 1179"/>
                <a:gd name="T24" fmla="*/ 321 w 1317"/>
                <a:gd name="T25" fmla="*/ 824 h 1179"/>
                <a:gd name="T26" fmla="*/ 351 w 1317"/>
                <a:gd name="T27" fmla="*/ 831 h 1179"/>
                <a:gd name="T28" fmla="*/ 428 w 1317"/>
                <a:gd name="T29" fmla="*/ 891 h 1179"/>
                <a:gd name="T30" fmla="*/ 462 w 1317"/>
                <a:gd name="T31" fmla="*/ 998 h 1179"/>
                <a:gd name="T32" fmla="*/ 596 w 1317"/>
                <a:gd name="T33" fmla="*/ 1042 h 1179"/>
                <a:gd name="T34" fmla="*/ 670 w 1317"/>
                <a:gd name="T35" fmla="*/ 1105 h 1179"/>
                <a:gd name="T36" fmla="*/ 743 w 1317"/>
                <a:gd name="T37" fmla="*/ 1143 h 1179"/>
                <a:gd name="T38" fmla="*/ 781 w 1317"/>
                <a:gd name="T39" fmla="*/ 1142 h 1179"/>
                <a:gd name="T40" fmla="*/ 724 w 1317"/>
                <a:gd name="T41" fmla="*/ 1005 h 1179"/>
                <a:gd name="T42" fmla="*/ 683 w 1317"/>
                <a:gd name="T43" fmla="*/ 969 h 1179"/>
                <a:gd name="T44" fmla="*/ 650 w 1317"/>
                <a:gd name="T45" fmla="*/ 935 h 1179"/>
                <a:gd name="T46" fmla="*/ 587 w 1317"/>
                <a:gd name="T47" fmla="*/ 934 h 1179"/>
                <a:gd name="T48" fmla="*/ 580 w 1317"/>
                <a:gd name="T49" fmla="*/ 858 h 1179"/>
                <a:gd name="T50" fmla="*/ 613 w 1317"/>
                <a:gd name="T51" fmla="*/ 755 h 1179"/>
                <a:gd name="T52" fmla="*/ 706 w 1317"/>
                <a:gd name="T53" fmla="*/ 788 h 1179"/>
                <a:gd name="T54" fmla="*/ 784 w 1317"/>
                <a:gd name="T55" fmla="*/ 823 h 1179"/>
                <a:gd name="T56" fmla="*/ 859 w 1317"/>
                <a:gd name="T57" fmla="*/ 728 h 1179"/>
                <a:gd name="T58" fmla="*/ 924 w 1317"/>
                <a:gd name="T59" fmla="*/ 604 h 1179"/>
                <a:gd name="T60" fmla="*/ 995 w 1317"/>
                <a:gd name="T61" fmla="*/ 579 h 1179"/>
                <a:gd name="T62" fmla="*/ 1058 w 1317"/>
                <a:gd name="T63" fmla="*/ 512 h 1179"/>
                <a:gd name="T64" fmla="*/ 1142 w 1317"/>
                <a:gd name="T65" fmla="*/ 477 h 1179"/>
                <a:gd name="T66" fmla="*/ 1172 w 1317"/>
                <a:gd name="T67" fmla="*/ 390 h 1179"/>
                <a:gd name="T68" fmla="*/ 1253 w 1317"/>
                <a:gd name="T69" fmla="*/ 409 h 1179"/>
                <a:gd name="T70" fmla="*/ 1317 w 1317"/>
                <a:gd name="T71" fmla="*/ 298 h 1179"/>
                <a:gd name="T72" fmla="*/ 1278 w 1317"/>
                <a:gd name="T73" fmla="*/ 313 h 1179"/>
                <a:gd name="T74" fmla="*/ 1311 w 1317"/>
                <a:gd name="T75" fmla="*/ 127 h 1179"/>
                <a:gd name="T76" fmla="*/ 1313 w 1317"/>
                <a:gd name="T77" fmla="*/ 77 h 1179"/>
                <a:gd name="T78" fmla="*/ 1250 w 1317"/>
                <a:gd name="T79" fmla="*/ 48 h 1179"/>
                <a:gd name="T80" fmla="*/ 1219 w 1317"/>
                <a:gd name="T81" fmla="*/ 148 h 1179"/>
                <a:gd name="T82" fmla="*/ 1221 w 1317"/>
                <a:gd name="T83" fmla="*/ 224 h 1179"/>
                <a:gd name="T84" fmla="*/ 1194 w 1317"/>
                <a:gd name="T85" fmla="*/ 122 h 1179"/>
                <a:gd name="T86" fmla="*/ 1119 w 1317"/>
                <a:gd name="T87" fmla="*/ 158 h 1179"/>
                <a:gd name="T88" fmla="*/ 1075 w 1317"/>
                <a:gd name="T89" fmla="*/ 286 h 1179"/>
                <a:gd name="T90" fmla="*/ 1009 w 1317"/>
                <a:gd name="T91" fmla="*/ 329 h 1179"/>
                <a:gd name="T92" fmla="*/ 963 w 1317"/>
                <a:gd name="T93" fmla="*/ 330 h 1179"/>
                <a:gd name="T94" fmla="*/ 944 w 1317"/>
                <a:gd name="T95" fmla="*/ 289 h 1179"/>
                <a:gd name="T96" fmla="*/ 905 w 1317"/>
                <a:gd name="T97" fmla="*/ 204 h 1179"/>
                <a:gd name="T98" fmla="*/ 1032 w 1317"/>
                <a:gd name="T99" fmla="*/ 164 h 1179"/>
                <a:gd name="T100" fmla="*/ 1103 w 1317"/>
                <a:gd name="T101" fmla="*/ 82 h 1179"/>
                <a:gd name="T102" fmla="*/ 1011 w 1317"/>
                <a:gd name="T103" fmla="*/ 0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17" h="1179">
                  <a:moveTo>
                    <a:pt x="812" y="78"/>
                  </a:moveTo>
                  <a:lnTo>
                    <a:pt x="812" y="45"/>
                  </a:lnTo>
                  <a:lnTo>
                    <a:pt x="385" y="45"/>
                  </a:lnTo>
                  <a:lnTo>
                    <a:pt x="385" y="14"/>
                  </a:lnTo>
                  <a:lnTo>
                    <a:pt x="302" y="14"/>
                  </a:lnTo>
                  <a:lnTo>
                    <a:pt x="302" y="51"/>
                  </a:lnTo>
                  <a:lnTo>
                    <a:pt x="192" y="51"/>
                  </a:lnTo>
                  <a:lnTo>
                    <a:pt x="192" y="115"/>
                  </a:lnTo>
                  <a:lnTo>
                    <a:pt x="144" y="115"/>
                  </a:lnTo>
                  <a:lnTo>
                    <a:pt x="144" y="151"/>
                  </a:lnTo>
                  <a:lnTo>
                    <a:pt x="37" y="151"/>
                  </a:lnTo>
                  <a:lnTo>
                    <a:pt x="37" y="198"/>
                  </a:lnTo>
                  <a:lnTo>
                    <a:pt x="0" y="198"/>
                  </a:lnTo>
                  <a:lnTo>
                    <a:pt x="0" y="225"/>
                  </a:lnTo>
                  <a:lnTo>
                    <a:pt x="34" y="225"/>
                  </a:lnTo>
                  <a:lnTo>
                    <a:pt x="34" y="262"/>
                  </a:lnTo>
                  <a:lnTo>
                    <a:pt x="115" y="262"/>
                  </a:lnTo>
                  <a:lnTo>
                    <a:pt x="115" y="229"/>
                  </a:lnTo>
                  <a:lnTo>
                    <a:pt x="208" y="229"/>
                  </a:lnTo>
                  <a:lnTo>
                    <a:pt x="208" y="204"/>
                  </a:lnTo>
                  <a:lnTo>
                    <a:pt x="262" y="204"/>
                  </a:lnTo>
                  <a:lnTo>
                    <a:pt x="262" y="226"/>
                  </a:lnTo>
                  <a:lnTo>
                    <a:pt x="349" y="226"/>
                  </a:lnTo>
                  <a:lnTo>
                    <a:pt x="349" y="402"/>
                  </a:lnTo>
                  <a:lnTo>
                    <a:pt x="328" y="402"/>
                  </a:lnTo>
                  <a:lnTo>
                    <a:pt x="328" y="465"/>
                  </a:lnTo>
                  <a:lnTo>
                    <a:pt x="298" y="465"/>
                  </a:lnTo>
                  <a:lnTo>
                    <a:pt x="298" y="542"/>
                  </a:lnTo>
                  <a:lnTo>
                    <a:pt x="251" y="542"/>
                  </a:lnTo>
                  <a:lnTo>
                    <a:pt x="251" y="680"/>
                  </a:lnTo>
                  <a:lnTo>
                    <a:pt x="282" y="680"/>
                  </a:lnTo>
                  <a:lnTo>
                    <a:pt x="282" y="755"/>
                  </a:lnTo>
                  <a:lnTo>
                    <a:pt x="318" y="755"/>
                  </a:lnTo>
                  <a:lnTo>
                    <a:pt x="318" y="726"/>
                  </a:lnTo>
                  <a:lnTo>
                    <a:pt x="361" y="726"/>
                  </a:lnTo>
                  <a:lnTo>
                    <a:pt x="361" y="787"/>
                  </a:lnTo>
                  <a:lnTo>
                    <a:pt x="294" y="787"/>
                  </a:lnTo>
                  <a:lnTo>
                    <a:pt x="294" y="824"/>
                  </a:lnTo>
                  <a:lnTo>
                    <a:pt x="321" y="824"/>
                  </a:lnTo>
                  <a:lnTo>
                    <a:pt x="321" y="861"/>
                  </a:lnTo>
                  <a:lnTo>
                    <a:pt x="351" y="861"/>
                  </a:lnTo>
                  <a:lnTo>
                    <a:pt x="351" y="831"/>
                  </a:lnTo>
                  <a:lnTo>
                    <a:pt x="393" y="831"/>
                  </a:lnTo>
                  <a:lnTo>
                    <a:pt x="393" y="891"/>
                  </a:lnTo>
                  <a:lnTo>
                    <a:pt x="428" y="891"/>
                  </a:lnTo>
                  <a:lnTo>
                    <a:pt x="428" y="967"/>
                  </a:lnTo>
                  <a:lnTo>
                    <a:pt x="462" y="967"/>
                  </a:lnTo>
                  <a:lnTo>
                    <a:pt x="462" y="998"/>
                  </a:lnTo>
                  <a:lnTo>
                    <a:pt x="534" y="998"/>
                  </a:lnTo>
                  <a:lnTo>
                    <a:pt x="534" y="1042"/>
                  </a:lnTo>
                  <a:lnTo>
                    <a:pt x="596" y="1042"/>
                  </a:lnTo>
                  <a:lnTo>
                    <a:pt x="596" y="1074"/>
                  </a:lnTo>
                  <a:lnTo>
                    <a:pt x="670" y="1074"/>
                  </a:lnTo>
                  <a:lnTo>
                    <a:pt x="670" y="1105"/>
                  </a:lnTo>
                  <a:lnTo>
                    <a:pt x="710" y="1105"/>
                  </a:lnTo>
                  <a:lnTo>
                    <a:pt x="710" y="1143"/>
                  </a:lnTo>
                  <a:lnTo>
                    <a:pt x="743" y="1143"/>
                  </a:lnTo>
                  <a:lnTo>
                    <a:pt x="743" y="1179"/>
                  </a:lnTo>
                  <a:lnTo>
                    <a:pt x="781" y="1179"/>
                  </a:lnTo>
                  <a:lnTo>
                    <a:pt x="781" y="1142"/>
                  </a:lnTo>
                  <a:lnTo>
                    <a:pt x="754" y="1142"/>
                  </a:lnTo>
                  <a:lnTo>
                    <a:pt x="754" y="1005"/>
                  </a:lnTo>
                  <a:lnTo>
                    <a:pt x="724" y="1005"/>
                  </a:lnTo>
                  <a:lnTo>
                    <a:pt x="724" y="1036"/>
                  </a:lnTo>
                  <a:lnTo>
                    <a:pt x="683" y="1036"/>
                  </a:lnTo>
                  <a:lnTo>
                    <a:pt x="683" y="969"/>
                  </a:lnTo>
                  <a:lnTo>
                    <a:pt x="715" y="969"/>
                  </a:lnTo>
                  <a:lnTo>
                    <a:pt x="715" y="935"/>
                  </a:lnTo>
                  <a:lnTo>
                    <a:pt x="650" y="935"/>
                  </a:lnTo>
                  <a:lnTo>
                    <a:pt x="650" y="962"/>
                  </a:lnTo>
                  <a:lnTo>
                    <a:pt x="587" y="962"/>
                  </a:lnTo>
                  <a:lnTo>
                    <a:pt x="587" y="934"/>
                  </a:lnTo>
                  <a:lnTo>
                    <a:pt x="542" y="934"/>
                  </a:lnTo>
                  <a:lnTo>
                    <a:pt x="542" y="858"/>
                  </a:lnTo>
                  <a:lnTo>
                    <a:pt x="580" y="858"/>
                  </a:lnTo>
                  <a:lnTo>
                    <a:pt x="580" y="791"/>
                  </a:lnTo>
                  <a:lnTo>
                    <a:pt x="613" y="791"/>
                  </a:lnTo>
                  <a:lnTo>
                    <a:pt x="613" y="755"/>
                  </a:lnTo>
                  <a:lnTo>
                    <a:pt x="681" y="755"/>
                  </a:lnTo>
                  <a:lnTo>
                    <a:pt x="681" y="788"/>
                  </a:lnTo>
                  <a:lnTo>
                    <a:pt x="706" y="788"/>
                  </a:lnTo>
                  <a:lnTo>
                    <a:pt x="706" y="751"/>
                  </a:lnTo>
                  <a:lnTo>
                    <a:pt x="784" y="751"/>
                  </a:lnTo>
                  <a:lnTo>
                    <a:pt x="784" y="823"/>
                  </a:lnTo>
                  <a:lnTo>
                    <a:pt x="817" y="823"/>
                  </a:lnTo>
                  <a:lnTo>
                    <a:pt x="817" y="728"/>
                  </a:lnTo>
                  <a:lnTo>
                    <a:pt x="859" y="728"/>
                  </a:lnTo>
                  <a:lnTo>
                    <a:pt x="859" y="686"/>
                  </a:lnTo>
                  <a:lnTo>
                    <a:pt x="924" y="686"/>
                  </a:lnTo>
                  <a:lnTo>
                    <a:pt x="924" y="604"/>
                  </a:lnTo>
                  <a:lnTo>
                    <a:pt x="956" y="604"/>
                  </a:lnTo>
                  <a:lnTo>
                    <a:pt x="956" y="579"/>
                  </a:lnTo>
                  <a:lnTo>
                    <a:pt x="995" y="579"/>
                  </a:lnTo>
                  <a:lnTo>
                    <a:pt x="995" y="546"/>
                  </a:lnTo>
                  <a:lnTo>
                    <a:pt x="1058" y="546"/>
                  </a:lnTo>
                  <a:lnTo>
                    <a:pt x="1058" y="512"/>
                  </a:lnTo>
                  <a:lnTo>
                    <a:pt x="1097" y="512"/>
                  </a:lnTo>
                  <a:lnTo>
                    <a:pt x="1097" y="477"/>
                  </a:lnTo>
                  <a:lnTo>
                    <a:pt x="1142" y="477"/>
                  </a:lnTo>
                  <a:lnTo>
                    <a:pt x="1142" y="509"/>
                  </a:lnTo>
                  <a:lnTo>
                    <a:pt x="1172" y="509"/>
                  </a:lnTo>
                  <a:lnTo>
                    <a:pt x="1172" y="390"/>
                  </a:lnTo>
                  <a:lnTo>
                    <a:pt x="1221" y="390"/>
                  </a:lnTo>
                  <a:lnTo>
                    <a:pt x="1221" y="409"/>
                  </a:lnTo>
                  <a:lnTo>
                    <a:pt x="1253" y="409"/>
                  </a:lnTo>
                  <a:lnTo>
                    <a:pt x="1253" y="375"/>
                  </a:lnTo>
                  <a:lnTo>
                    <a:pt x="1317" y="375"/>
                  </a:lnTo>
                  <a:lnTo>
                    <a:pt x="1317" y="298"/>
                  </a:lnTo>
                  <a:lnTo>
                    <a:pt x="1297" y="298"/>
                  </a:lnTo>
                  <a:lnTo>
                    <a:pt x="1297" y="313"/>
                  </a:lnTo>
                  <a:lnTo>
                    <a:pt x="1278" y="313"/>
                  </a:lnTo>
                  <a:lnTo>
                    <a:pt x="1278" y="165"/>
                  </a:lnTo>
                  <a:lnTo>
                    <a:pt x="1311" y="165"/>
                  </a:lnTo>
                  <a:lnTo>
                    <a:pt x="1311" y="127"/>
                  </a:lnTo>
                  <a:lnTo>
                    <a:pt x="1280" y="127"/>
                  </a:lnTo>
                  <a:lnTo>
                    <a:pt x="1280" y="77"/>
                  </a:lnTo>
                  <a:lnTo>
                    <a:pt x="1313" y="77"/>
                  </a:lnTo>
                  <a:lnTo>
                    <a:pt x="1313" y="48"/>
                  </a:lnTo>
                  <a:lnTo>
                    <a:pt x="1277" y="48"/>
                  </a:lnTo>
                  <a:lnTo>
                    <a:pt x="1250" y="48"/>
                  </a:lnTo>
                  <a:lnTo>
                    <a:pt x="1250" y="79"/>
                  </a:lnTo>
                  <a:lnTo>
                    <a:pt x="1219" y="79"/>
                  </a:lnTo>
                  <a:lnTo>
                    <a:pt x="1219" y="148"/>
                  </a:lnTo>
                  <a:lnTo>
                    <a:pt x="1256" y="148"/>
                  </a:lnTo>
                  <a:lnTo>
                    <a:pt x="1256" y="224"/>
                  </a:lnTo>
                  <a:lnTo>
                    <a:pt x="1221" y="224"/>
                  </a:lnTo>
                  <a:lnTo>
                    <a:pt x="1221" y="189"/>
                  </a:lnTo>
                  <a:lnTo>
                    <a:pt x="1194" y="189"/>
                  </a:lnTo>
                  <a:lnTo>
                    <a:pt x="1194" y="122"/>
                  </a:lnTo>
                  <a:lnTo>
                    <a:pt x="1142" y="122"/>
                  </a:lnTo>
                  <a:lnTo>
                    <a:pt x="1142" y="158"/>
                  </a:lnTo>
                  <a:lnTo>
                    <a:pt x="1119" y="158"/>
                  </a:lnTo>
                  <a:lnTo>
                    <a:pt x="1119" y="261"/>
                  </a:lnTo>
                  <a:lnTo>
                    <a:pt x="1075" y="261"/>
                  </a:lnTo>
                  <a:lnTo>
                    <a:pt x="1075" y="286"/>
                  </a:lnTo>
                  <a:lnTo>
                    <a:pt x="1045" y="286"/>
                  </a:lnTo>
                  <a:lnTo>
                    <a:pt x="1045" y="329"/>
                  </a:lnTo>
                  <a:lnTo>
                    <a:pt x="1009" y="329"/>
                  </a:lnTo>
                  <a:lnTo>
                    <a:pt x="982" y="355"/>
                  </a:lnTo>
                  <a:lnTo>
                    <a:pt x="963" y="355"/>
                  </a:lnTo>
                  <a:lnTo>
                    <a:pt x="963" y="330"/>
                  </a:lnTo>
                  <a:lnTo>
                    <a:pt x="992" y="330"/>
                  </a:lnTo>
                  <a:lnTo>
                    <a:pt x="992" y="289"/>
                  </a:lnTo>
                  <a:lnTo>
                    <a:pt x="944" y="289"/>
                  </a:lnTo>
                  <a:lnTo>
                    <a:pt x="944" y="258"/>
                  </a:lnTo>
                  <a:lnTo>
                    <a:pt x="905" y="258"/>
                  </a:lnTo>
                  <a:lnTo>
                    <a:pt x="905" y="204"/>
                  </a:lnTo>
                  <a:lnTo>
                    <a:pt x="948" y="204"/>
                  </a:lnTo>
                  <a:lnTo>
                    <a:pt x="948" y="164"/>
                  </a:lnTo>
                  <a:lnTo>
                    <a:pt x="1032" y="164"/>
                  </a:lnTo>
                  <a:lnTo>
                    <a:pt x="1032" y="132"/>
                  </a:lnTo>
                  <a:lnTo>
                    <a:pt x="1103" y="132"/>
                  </a:lnTo>
                  <a:lnTo>
                    <a:pt x="1103" y="82"/>
                  </a:lnTo>
                  <a:lnTo>
                    <a:pt x="1065" y="82"/>
                  </a:lnTo>
                  <a:lnTo>
                    <a:pt x="1065" y="0"/>
                  </a:lnTo>
                  <a:lnTo>
                    <a:pt x="1011" y="0"/>
                  </a:lnTo>
                  <a:lnTo>
                    <a:pt x="1011" y="77"/>
                  </a:lnTo>
                  <a:lnTo>
                    <a:pt x="8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sp>
          <p:nvSpPr>
            <p:cNvPr id="7" name="Freeform 10"/>
            <p:cNvSpPr>
              <a:spLocks/>
            </p:cNvSpPr>
            <p:nvPr/>
          </p:nvSpPr>
          <p:spPr bwMode="auto">
            <a:xfrm>
              <a:off x="3359150" y="2028825"/>
              <a:ext cx="303213" cy="100013"/>
            </a:xfrm>
            <a:custGeom>
              <a:avLst/>
              <a:gdLst>
                <a:gd name="T0" fmla="*/ 0 w 191"/>
                <a:gd name="T1" fmla="*/ 0 h 63"/>
                <a:gd name="T2" fmla="*/ 0 w 191"/>
                <a:gd name="T3" fmla="*/ 33 h 63"/>
                <a:gd name="T4" fmla="*/ 61 w 191"/>
                <a:gd name="T5" fmla="*/ 33 h 63"/>
                <a:gd name="T6" fmla="*/ 61 w 191"/>
                <a:gd name="T7" fmla="*/ 63 h 63"/>
                <a:gd name="T8" fmla="*/ 191 w 191"/>
                <a:gd name="T9" fmla="*/ 63 h 63"/>
                <a:gd name="T10" fmla="*/ 191 w 191"/>
                <a:gd name="T11" fmla="*/ 31 h 63"/>
                <a:gd name="T12" fmla="*/ 128 w 191"/>
                <a:gd name="T13" fmla="*/ 31 h 63"/>
                <a:gd name="T14" fmla="*/ 128 w 191"/>
                <a:gd name="T15" fmla="*/ 3 h 63"/>
                <a:gd name="T16" fmla="*/ 0 w 191"/>
                <a:gd name="T1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63">
                  <a:moveTo>
                    <a:pt x="0" y="0"/>
                  </a:moveTo>
                  <a:lnTo>
                    <a:pt x="0" y="33"/>
                  </a:lnTo>
                  <a:lnTo>
                    <a:pt x="61" y="33"/>
                  </a:lnTo>
                  <a:lnTo>
                    <a:pt x="61" y="63"/>
                  </a:lnTo>
                  <a:lnTo>
                    <a:pt x="191" y="63"/>
                  </a:lnTo>
                  <a:lnTo>
                    <a:pt x="191" y="31"/>
                  </a:lnTo>
                  <a:lnTo>
                    <a:pt x="128" y="31"/>
                  </a:lnTo>
                  <a:lnTo>
                    <a:pt x="128"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sp>
          <p:nvSpPr>
            <p:cNvPr id="8" name="Freeform 11"/>
            <p:cNvSpPr>
              <a:spLocks/>
            </p:cNvSpPr>
            <p:nvPr/>
          </p:nvSpPr>
          <p:spPr bwMode="auto">
            <a:xfrm>
              <a:off x="3949700" y="2014538"/>
              <a:ext cx="211138" cy="180975"/>
            </a:xfrm>
            <a:custGeom>
              <a:avLst/>
              <a:gdLst>
                <a:gd name="T0" fmla="*/ 0 w 133"/>
                <a:gd name="T1" fmla="*/ 42 h 114"/>
                <a:gd name="T2" fmla="*/ 0 w 133"/>
                <a:gd name="T3" fmla="*/ 114 h 114"/>
                <a:gd name="T4" fmla="*/ 31 w 133"/>
                <a:gd name="T5" fmla="*/ 114 h 114"/>
                <a:gd name="T6" fmla="*/ 31 w 133"/>
                <a:gd name="T7" fmla="*/ 74 h 114"/>
                <a:gd name="T8" fmla="*/ 133 w 133"/>
                <a:gd name="T9" fmla="*/ 74 h 114"/>
                <a:gd name="T10" fmla="*/ 133 w 133"/>
                <a:gd name="T11" fmla="*/ 43 h 114"/>
                <a:gd name="T12" fmla="*/ 107 w 133"/>
                <a:gd name="T13" fmla="*/ 43 h 114"/>
                <a:gd name="T14" fmla="*/ 107 w 133"/>
                <a:gd name="T15" fmla="*/ 0 h 114"/>
                <a:gd name="T16" fmla="*/ 1 w 133"/>
                <a:gd name="T17" fmla="*/ 0 h 114"/>
                <a:gd name="T18" fmla="*/ 0 w 133"/>
                <a:gd name="T19"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14">
                  <a:moveTo>
                    <a:pt x="0" y="42"/>
                  </a:moveTo>
                  <a:lnTo>
                    <a:pt x="0" y="114"/>
                  </a:lnTo>
                  <a:lnTo>
                    <a:pt x="31" y="114"/>
                  </a:lnTo>
                  <a:lnTo>
                    <a:pt x="31" y="74"/>
                  </a:lnTo>
                  <a:lnTo>
                    <a:pt x="133" y="74"/>
                  </a:lnTo>
                  <a:lnTo>
                    <a:pt x="133" y="43"/>
                  </a:lnTo>
                  <a:lnTo>
                    <a:pt x="107" y="43"/>
                  </a:lnTo>
                  <a:lnTo>
                    <a:pt x="107" y="0"/>
                  </a:lnTo>
                  <a:lnTo>
                    <a:pt x="1" y="0"/>
                  </a:lnTo>
                  <a:lnTo>
                    <a:pt x="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sp>
          <p:nvSpPr>
            <p:cNvPr id="9" name="Freeform 12"/>
            <p:cNvSpPr>
              <a:spLocks/>
            </p:cNvSpPr>
            <p:nvPr/>
          </p:nvSpPr>
          <p:spPr bwMode="auto">
            <a:xfrm>
              <a:off x="4119563" y="1871663"/>
              <a:ext cx="1166813" cy="496888"/>
            </a:xfrm>
            <a:custGeom>
              <a:avLst/>
              <a:gdLst>
                <a:gd name="T0" fmla="*/ 0 w 735"/>
                <a:gd name="T1" fmla="*/ 0 h 313"/>
                <a:gd name="T2" fmla="*/ 0 w 735"/>
                <a:gd name="T3" fmla="*/ 27 h 313"/>
                <a:gd name="T4" fmla="*/ 38 w 735"/>
                <a:gd name="T5" fmla="*/ 27 h 313"/>
                <a:gd name="T6" fmla="*/ 38 w 735"/>
                <a:gd name="T7" fmla="*/ 60 h 313"/>
                <a:gd name="T8" fmla="*/ 132 w 735"/>
                <a:gd name="T9" fmla="*/ 60 h 313"/>
                <a:gd name="T10" fmla="*/ 132 w 735"/>
                <a:gd name="T11" fmla="*/ 37 h 313"/>
                <a:gd name="T12" fmla="*/ 162 w 735"/>
                <a:gd name="T13" fmla="*/ 37 h 313"/>
                <a:gd name="T14" fmla="*/ 162 w 735"/>
                <a:gd name="T15" fmla="*/ 62 h 313"/>
                <a:gd name="T16" fmla="*/ 211 w 735"/>
                <a:gd name="T17" fmla="*/ 62 h 313"/>
                <a:gd name="T18" fmla="*/ 211 w 735"/>
                <a:gd name="T19" fmla="*/ 99 h 313"/>
                <a:gd name="T20" fmla="*/ 275 w 735"/>
                <a:gd name="T21" fmla="*/ 99 h 313"/>
                <a:gd name="T22" fmla="*/ 275 w 735"/>
                <a:gd name="T23" fmla="*/ 136 h 313"/>
                <a:gd name="T24" fmla="*/ 322 w 735"/>
                <a:gd name="T25" fmla="*/ 136 h 313"/>
                <a:gd name="T26" fmla="*/ 322 w 735"/>
                <a:gd name="T27" fmla="*/ 170 h 313"/>
                <a:gd name="T28" fmla="*/ 289 w 735"/>
                <a:gd name="T29" fmla="*/ 170 h 313"/>
                <a:gd name="T30" fmla="*/ 289 w 735"/>
                <a:gd name="T31" fmla="*/ 203 h 313"/>
                <a:gd name="T32" fmla="*/ 246 w 735"/>
                <a:gd name="T33" fmla="*/ 203 h 313"/>
                <a:gd name="T34" fmla="*/ 246 w 735"/>
                <a:gd name="T35" fmla="*/ 313 h 313"/>
                <a:gd name="T36" fmla="*/ 348 w 735"/>
                <a:gd name="T37" fmla="*/ 313 h 313"/>
                <a:gd name="T38" fmla="*/ 348 w 735"/>
                <a:gd name="T39" fmla="*/ 290 h 313"/>
                <a:gd name="T40" fmla="*/ 385 w 735"/>
                <a:gd name="T41" fmla="*/ 290 h 313"/>
                <a:gd name="T42" fmla="*/ 385 w 735"/>
                <a:gd name="T43" fmla="*/ 247 h 313"/>
                <a:gd name="T44" fmla="*/ 462 w 735"/>
                <a:gd name="T45" fmla="*/ 247 h 313"/>
                <a:gd name="T46" fmla="*/ 462 w 735"/>
                <a:gd name="T47" fmla="*/ 206 h 313"/>
                <a:gd name="T48" fmla="*/ 560 w 735"/>
                <a:gd name="T49" fmla="*/ 206 h 313"/>
                <a:gd name="T50" fmla="*/ 560 w 735"/>
                <a:gd name="T51" fmla="*/ 167 h 313"/>
                <a:gd name="T52" fmla="*/ 637 w 735"/>
                <a:gd name="T53" fmla="*/ 167 h 313"/>
                <a:gd name="T54" fmla="*/ 637 w 735"/>
                <a:gd name="T55" fmla="*/ 132 h 313"/>
                <a:gd name="T56" fmla="*/ 667 w 735"/>
                <a:gd name="T57" fmla="*/ 132 h 313"/>
                <a:gd name="T58" fmla="*/ 667 w 735"/>
                <a:gd name="T59" fmla="*/ 33 h 313"/>
                <a:gd name="T60" fmla="*/ 735 w 735"/>
                <a:gd name="T61" fmla="*/ 33 h 313"/>
                <a:gd name="T62" fmla="*/ 735 w 735"/>
                <a:gd name="T63" fmla="*/ 0 h 313"/>
                <a:gd name="T64" fmla="*/ 0 w 735"/>
                <a:gd name="T6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35" h="313">
                  <a:moveTo>
                    <a:pt x="0" y="0"/>
                  </a:moveTo>
                  <a:lnTo>
                    <a:pt x="0" y="27"/>
                  </a:lnTo>
                  <a:lnTo>
                    <a:pt x="38" y="27"/>
                  </a:lnTo>
                  <a:lnTo>
                    <a:pt x="38" y="60"/>
                  </a:lnTo>
                  <a:lnTo>
                    <a:pt x="132" y="60"/>
                  </a:lnTo>
                  <a:lnTo>
                    <a:pt x="132" y="37"/>
                  </a:lnTo>
                  <a:lnTo>
                    <a:pt x="162" y="37"/>
                  </a:lnTo>
                  <a:lnTo>
                    <a:pt x="162" y="62"/>
                  </a:lnTo>
                  <a:lnTo>
                    <a:pt x="211" y="62"/>
                  </a:lnTo>
                  <a:lnTo>
                    <a:pt x="211" y="99"/>
                  </a:lnTo>
                  <a:lnTo>
                    <a:pt x="275" y="99"/>
                  </a:lnTo>
                  <a:lnTo>
                    <a:pt x="275" y="136"/>
                  </a:lnTo>
                  <a:lnTo>
                    <a:pt x="322" y="136"/>
                  </a:lnTo>
                  <a:lnTo>
                    <a:pt x="322" y="170"/>
                  </a:lnTo>
                  <a:lnTo>
                    <a:pt x="289" y="170"/>
                  </a:lnTo>
                  <a:lnTo>
                    <a:pt x="289" y="203"/>
                  </a:lnTo>
                  <a:lnTo>
                    <a:pt x="246" y="203"/>
                  </a:lnTo>
                  <a:lnTo>
                    <a:pt x="246" y="313"/>
                  </a:lnTo>
                  <a:lnTo>
                    <a:pt x="348" y="313"/>
                  </a:lnTo>
                  <a:lnTo>
                    <a:pt x="348" y="290"/>
                  </a:lnTo>
                  <a:lnTo>
                    <a:pt x="385" y="290"/>
                  </a:lnTo>
                  <a:lnTo>
                    <a:pt x="385" y="247"/>
                  </a:lnTo>
                  <a:lnTo>
                    <a:pt x="462" y="247"/>
                  </a:lnTo>
                  <a:lnTo>
                    <a:pt x="462" y="206"/>
                  </a:lnTo>
                  <a:lnTo>
                    <a:pt x="560" y="206"/>
                  </a:lnTo>
                  <a:lnTo>
                    <a:pt x="560" y="167"/>
                  </a:lnTo>
                  <a:lnTo>
                    <a:pt x="637" y="167"/>
                  </a:lnTo>
                  <a:lnTo>
                    <a:pt x="637" y="132"/>
                  </a:lnTo>
                  <a:lnTo>
                    <a:pt x="667" y="132"/>
                  </a:lnTo>
                  <a:lnTo>
                    <a:pt x="667" y="33"/>
                  </a:lnTo>
                  <a:lnTo>
                    <a:pt x="735" y="33"/>
                  </a:lnTo>
                  <a:lnTo>
                    <a:pt x="73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sp>
          <p:nvSpPr>
            <p:cNvPr id="10" name="Freeform 13"/>
            <p:cNvSpPr>
              <a:spLocks/>
            </p:cNvSpPr>
            <p:nvPr/>
          </p:nvSpPr>
          <p:spPr bwMode="auto">
            <a:xfrm>
              <a:off x="3454400" y="3824288"/>
              <a:ext cx="1106488" cy="1970088"/>
            </a:xfrm>
            <a:custGeom>
              <a:avLst/>
              <a:gdLst>
                <a:gd name="T0" fmla="*/ 303 w 697"/>
                <a:gd name="T1" fmla="*/ 0 h 1241"/>
                <a:gd name="T2" fmla="*/ 345 w 697"/>
                <a:gd name="T3" fmla="*/ 68 h 1241"/>
                <a:gd name="T4" fmla="*/ 452 w 697"/>
                <a:gd name="T5" fmla="*/ 111 h 1241"/>
                <a:gd name="T6" fmla="*/ 516 w 697"/>
                <a:gd name="T7" fmla="*/ 209 h 1241"/>
                <a:gd name="T8" fmla="*/ 618 w 697"/>
                <a:gd name="T9" fmla="*/ 245 h 1241"/>
                <a:gd name="T10" fmla="*/ 664 w 697"/>
                <a:gd name="T11" fmla="*/ 278 h 1241"/>
                <a:gd name="T12" fmla="*/ 697 w 697"/>
                <a:gd name="T13" fmla="*/ 322 h 1241"/>
                <a:gd name="T14" fmla="*/ 670 w 697"/>
                <a:gd name="T15" fmla="*/ 420 h 1241"/>
                <a:gd name="T16" fmla="*/ 637 w 697"/>
                <a:gd name="T17" fmla="*/ 562 h 1241"/>
                <a:gd name="T18" fmla="*/ 559 w 697"/>
                <a:gd name="T19" fmla="*/ 633 h 1241"/>
                <a:gd name="T20" fmla="*/ 519 w 697"/>
                <a:gd name="T21" fmla="*/ 669 h 1241"/>
                <a:gd name="T22" fmla="*/ 492 w 697"/>
                <a:gd name="T23" fmla="*/ 771 h 1241"/>
                <a:gd name="T24" fmla="*/ 449 w 697"/>
                <a:gd name="T25" fmla="*/ 851 h 1241"/>
                <a:gd name="T26" fmla="*/ 417 w 697"/>
                <a:gd name="T27" fmla="*/ 884 h 1241"/>
                <a:gd name="T28" fmla="*/ 379 w 697"/>
                <a:gd name="T29" fmla="*/ 957 h 1241"/>
                <a:gd name="T30" fmla="*/ 352 w 697"/>
                <a:gd name="T31" fmla="*/ 988 h 1241"/>
                <a:gd name="T32" fmla="*/ 316 w 697"/>
                <a:gd name="T33" fmla="*/ 1065 h 1241"/>
                <a:gd name="T34" fmla="*/ 341 w 697"/>
                <a:gd name="T35" fmla="*/ 1098 h 1241"/>
                <a:gd name="T36" fmla="*/ 318 w 697"/>
                <a:gd name="T37" fmla="*/ 1241 h 1241"/>
                <a:gd name="T38" fmla="*/ 279 w 697"/>
                <a:gd name="T39" fmla="*/ 1199 h 1241"/>
                <a:gd name="T40" fmla="*/ 246 w 697"/>
                <a:gd name="T41" fmla="*/ 1138 h 1241"/>
                <a:gd name="T42" fmla="*/ 202 w 697"/>
                <a:gd name="T43" fmla="*/ 1109 h 1241"/>
                <a:gd name="T44" fmla="*/ 241 w 697"/>
                <a:gd name="T45" fmla="*/ 1065 h 1241"/>
                <a:gd name="T46" fmla="*/ 211 w 697"/>
                <a:gd name="T47" fmla="*/ 988 h 1241"/>
                <a:gd name="T48" fmla="*/ 169 w 697"/>
                <a:gd name="T49" fmla="*/ 921 h 1241"/>
                <a:gd name="T50" fmla="*/ 202 w 697"/>
                <a:gd name="T51" fmla="*/ 875 h 1241"/>
                <a:gd name="T52" fmla="*/ 171 w 697"/>
                <a:gd name="T53" fmla="*/ 837 h 1241"/>
                <a:gd name="T54" fmla="*/ 141 w 697"/>
                <a:gd name="T55" fmla="*/ 556 h 1241"/>
                <a:gd name="T56" fmla="*/ 100 w 697"/>
                <a:gd name="T57" fmla="*/ 532 h 1241"/>
                <a:gd name="T58" fmla="*/ 71 w 697"/>
                <a:gd name="T59" fmla="*/ 495 h 1241"/>
                <a:gd name="T60" fmla="*/ 37 w 697"/>
                <a:gd name="T61" fmla="*/ 423 h 1241"/>
                <a:gd name="T62" fmla="*/ 0 w 697"/>
                <a:gd name="T63" fmla="*/ 359 h 1241"/>
                <a:gd name="T64" fmla="*/ 23 w 697"/>
                <a:gd name="T65" fmla="*/ 174 h 1241"/>
                <a:gd name="T66" fmla="*/ 65 w 697"/>
                <a:gd name="T67" fmla="*/ 40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7" h="1241">
                  <a:moveTo>
                    <a:pt x="70" y="0"/>
                  </a:moveTo>
                  <a:lnTo>
                    <a:pt x="303" y="0"/>
                  </a:lnTo>
                  <a:lnTo>
                    <a:pt x="303" y="68"/>
                  </a:lnTo>
                  <a:lnTo>
                    <a:pt x="345" y="68"/>
                  </a:lnTo>
                  <a:lnTo>
                    <a:pt x="345" y="111"/>
                  </a:lnTo>
                  <a:lnTo>
                    <a:pt x="452" y="111"/>
                  </a:lnTo>
                  <a:lnTo>
                    <a:pt x="452" y="209"/>
                  </a:lnTo>
                  <a:lnTo>
                    <a:pt x="516" y="209"/>
                  </a:lnTo>
                  <a:lnTo>
                    <a:pt x="516" y="245"/>
                  </a:lnTo>
                  <a:lnTo>
                    <a:pt x="618" y="245"/>
                  </a:lnTo>
                  <a:lnTo>
                    <a:pt x="618" y="278"/>
                  </a:lnTo>
                  <a:lnTo>
                    <a:pt x="664" y="278"/>
                  </a:lnTo>
                  <a:lnTo>
                    <a:pt x="664" y="322"/>
                  </a:lnTo>
                  <a:lnTo>
                    <a:pt x="697" y="322"/>
                  </a:lnTo>
                  <a:lnTo>
                    <a:pt x="697" y="420"/>
                  </a:lnTo>
                  <a:lnTo>
                    <a:pt x="670" y="420"/>
                  </a:lnTo>
                  <a:lnTo>
                    <a:pt x="670" y="562"/>
                  </a:lnTo>
                  <a:lnTo>
                    <a:pt x="637" y="562"/>
                  </a:lnTo>
                  <a:lnTo>
                    <a:pt x="637" y="633"/>
                  </a:lnTo>
                  <a:lnTo>
                    <a:pt x="559" y="633"/>
                  </a:lnTo>
                  <a:lnTo>
                    <a:pt x="559" y="669"/>
                  </a:lnTo>
                  <a:lnTo>
                    <a:pt x="519" y="669"/>
                  </a:lnTo>
                  <a:lnTo>
                    <a:pt x="519" y="771"/>
                  </a:lnTo>
                  <a:lnTo>
                    <a:pt x="492" y="771"/>
                  </a:lnTo>
                  <a:lnTo>
                    <a:pt x="492" y="851"/>
                  </a:lnTo>
                  <a:lnTo>
                    <a:pt x="449" y="851"/>
                  </a:lnTo>
                  <a:lnTo>
                    <a:pt x="449" y="884"/>
                  </a:lnTo>
                  <a:lnTo>
                    <a:pt x="417" y="884"/>
                  </a:lnTo>
                  <a:lnTo>
                    <a:pt x="417" y="957"/>
                  </a:lnTo>
                  <a:lnTo>
                    <a:pt x="379" y="957"/>
                  </a:lnTo>
                  <a:lnTo>
                    <a:pt x="379" y="988"/>
                  </a:lnTo>
                  <a:lnTo>
                    <a:pt x="352" y="988"/>
                  </a:lnTo>
                  <a:lnTo>
                    <a:pt x="352" y="1065"/>
                  </a:lnTo>
                  <a:lnTo>
                    <a:pt x="316" y="1065"/>
                  </a:lnTo>
                  <a:lnTo>
                    <a:pt x="316" y="1098"/>
                  </a:lnTo>
                  <a:lnTo>
                    <a:pt x="341" y="1098"/>
                  </a:lnTo>
                  <a:lnTo>
                    <a:pt x="341" y="1241"/>
                  </a:lnTo>
                  <a:lnTo>
                    <a:pt x="318" y="1241"/>
                  </a:lnTo>
                  <a:lnTo>
                    <a:pt x="318" y="1199"/>
                  </a:lnTo>
                  <a:lnTo>
                    <a:pt x="279" y="1199"/>
                  </a:lnTo>
                  <a:lnTo>
                    <a:pt x="279" y="1138"/>
                  </a:lnTo>
                  <a:lnTo>
                    <a:pt x="246" y="1138"/>
                  </a:lnTo>
                  <a:lnTo>
                    <a:pt x="246" y="1109"/>
                  </a:lnTo>
                  <a:lnTo>
                    <a:pt x="202" y="1109"/>
                  </a:lnTo>
                  <a:lnTo>
                    <a:pt x="202" y="1065"/>
                  </a:lnTo>
                  <a:lnTo>
                    <a:pt x="241" y="1065"/>
                  </a:lnTo>
                  <a:lnTo>
                    <a:pt x="241" y="988"/>
                  </a:lnTo>
                  <a:lnTo>
                    <a:pt x="211" y="988"/>
                  </a:lnTo>
                  <a:lnTo>
                    <a:pt x="211" y="921"/>
                  </a:lnTo>
                  <a:lnTo>
                    <a:pt x="169" y="921"/>
                  </a:lnTo>
                  <a:lnTo>
                    <a:pt x="169" y="875"/>
                  </a:lnTo>
                  <a:lnTo>
                    <a:pt x="202" y="875"/>
                  </a:lnTo>
                  <a:lnTo>
                    <a:pt x="202" y="837"/>
                  </a:lnTo>
                  <a:lnTo>
                    <a:pt x="171" y="837"/>
                  </a:lnTo>
                  <a:lnTo>
                    <a:pt x="171" y="556"/>
                  </a:lnTo>
                  <a:lnTo>
                    <a:pt x="141" y="556"/>
                  </a:lnTo>
                  <a:lnTo>
                    <a:pt x="141" y="532"/>
                  </a:lnTo>
                  <a:lnTo>
                    <a:pt x="100" y="532"/>
                  </a:lnTo>
                  <a:lnTo>
                    <a:pt x="100" y="495"/>
                  </a:lnTo>
                  <a:lnTo>
                    <a:pt x="71" y="495"/>
                  </a:lnTo>
                  <a:lnTo>
                    <a:pt x="71" y="423"/>
                  </a:lnTo>
                  <a:lnTo>
                    <a:pt x="37" y="423"/>
                  </a:lnTo>
                  <a:lnTo>
                    <a:pt x="37" y="359"/>
                  </a:lnTo>
                  <a:lnTo>
                    <a:pt x="0" y="359"/>
                  </a:lnTo>
                  <a:lnTo>
                    <a:pt x="0" y="174"/>
                  </a:lnTo>
                  <a:lnTo>
                    <a:pt x="23" y="174"/>
                  </a:lnTo>
                  <a:lnTo>
                    <a:pt x="23" y="40"/>
                  </a:lnTo>
                  <a:lnTo>
                    <a:pt x="65" y="40"/>
                  </a:ln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sp>
          <p:nvSpPr>
            <p:cNvPr id="11" name="Rectangle 14"/>
            <p:cNvSpPr>
              <a:spLocks noChangeArrowheads="1"/>
            </p:cNvSpPr>
            <p:nvPr/>
          </p:nvSpPr>
          <p:spPr bwMode="auto">
            <a:xfrm>
              <a:off x="4305300" y="2211388"/>
              <a:ext cx="44450"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sp>
          <p:nvSpPr>
            <p:cNvPr id="12" name="Freeform 15"/>
            <p:cNvSpPr>
              <a:spLocks/>
            </p:cNvSpPr>
            <p:nvPr/>
          </p:nvSpPr>
          <p:spPr bwMode="auto">
            <a:xfrm>
              <a:off x="5354638" y="2482850"/>
              <a:ext cx="171450" cy="163513"/>
            </a:xfrm>
            <a:custGeom>
              <a:avLst/>
              <a:gdLst>
                <a:gd name="T0" fmla="*/ 4 w 108"/>
                <a:gd name="T1" fmla="*/ 0 h 103"/>
                <a:gd name="T2" fmla="*/ 4 w 108"/>
                <a:gd name="T3" fmla="*/ 28 h 103"/>
                <a:gd name="T4" fmla="*/ 30 w 108"/>
                <a:gd name="T5" fmla="*/ 28 h 103"/>
                <a:gd name="T6" fmla="*/ 30 w 108"/>
                <a:gd name="T7" fmla="*/ 69 h 103"/>
                <a:gd name="T8" fmla="*/ 0 w 108"/>
                <a:gd name="T9" fmla="*/ 69 h 103"/>
                <a:gd name="T10" fmla="*/ 0 w 108"/>
                <a:gd name="T11" fmla="*/ 103 h 103"/>
                <a:gd name="T12" fmla="*/ 108 w 108"/>
                <a:gd name="T13" fmla="*/ 103 h 103"/>
                <a:gd name="T14" fmla="*/ 108 w 108"/>
                <a:gd name="T15" fmla="*/ 75 h 103"/>
                <a:gd name="T16" fmla="*/ 78 w 108"/>
                <a:gd name="T17" fmla="*/ 75 h 103"/>
                <a:gd name="T18" fmla="*/ 78 w 108"/>
                <a:gd name="T19" fmla="*/ 46 h 103"/>
                <a:gd name="T20" fmla="*/ 51 w 108"/>
                <a:gd name="T21" fmla="*/ 46 h 103"/>
                <a:gd name="T22" fmla="*/ 51 w 108"/>
                <a:gd name="T23" fmla="*/ 0 h 103"/>
                <a:gd name="T24" fmla="*/ 4 w 108"/>
                <a:gd name="T25"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 h="103">
                  <a:moveTo>
                    <a:pt x="4" y="0"/>
                  </a:moveTo>
                  <a:lnTo>
                    <a:pt x="4" y="28"/>
                  </a:lnTo>
                  <a:lnTo>
                    <a:pt x="30" y="28"/>
                  </a:lnTo>
                  <a:lnTo>
                    <a:pt x="30" y="69"/>
                  </a:lnTo>
                  <a:lnTo>
                    <a:pt x="0" y="69"/>
                  </a:lnTo>
                  <a:lnTo>
                    <a:pt x="0" y="103"/>
                  </a:lnTo>
                  <a:lnTo>
                    <a:pt x="108" y="103"/>
                  </a:lnTo>
                  <a:lnTo>
                    <a:pt x="108" y="75"/>
                  </a:lnTo>
                  <a:lnTo>
                    <a:pt x="78" y="75"/>
                  </a:lnTo>
                  <a:lnTo>
                    <a:pt x="78" y="46"/>
                  </a:lnTo>
                  <a:lnTo>
                    <a:pt x="51" y="46"/>
                  </a:lnTo>
                  <a:lnTo>
                    <a:pt x="51"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sp>
          <p:nvSpPr>
            <p:cNvPr id="13" name="Freeform 16"/>
            <p:cNvSpPr>
              <a:spLocks/>
            </p:cNvSpPr>
            <p:nvPr/>
          </p:nvSpPr>
          <p:spPr bwMode="auto">
            <a:xfrm>
              <a:off x="5632450" y="2481263"/>
              <a:ext cx="58738" cy="52388"/>
            </a:xfrm>
            <a:custGeom>
              <a:avLst/>
              <a:gdLst>
                <a:gd name="T0" fmla="*/ 15 w 37"/>
                <a:gd name="T1" fmla="*/ 0 h 33"/>
                <a:gd name="T2" fmla="*/ 37 w 37"/>
                <a:gd name="T3" fmla="*/ 0 h 33"/>
                <a:gd name="T4" fmla="*/ 37 w 37"/>
                <a:gd name="T5" fmla="*/ 33 h 33"/>
                <a:gd name="T6" fmla="*/ 0 w 37"/>
                <a:gd name="T7" fmla="*/ 33 h 33"/>
                <a:gd name="T8" fmla="*/ 0 w 37"/>
                <a:gd name="T9" fmla="*/ 11 h 33"/>
                <a:gd name="T10" fmla="*/ 13 w 37"/>
                <a:gd name="T11" fmla="*/ 11 h 33"/>
                <a:gd name="T12" fmla="*/ 15 w 37"/>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37" h="33">
                  <a:moveTo>
                    <a:pt x="15" y="0"/>
                  </a:moveTo>
                  <a:lnTo>
                    <a:pt x="37" y="0"/>
                  </a:lnTo>
                  <a:lnTo>
                    <a:pt x="37" y="33"/>
                  </a:lnTo>
                  <a:lnTo>
                    <a:pt x="0" y="33"/>
                  </a:lnTo>
                  <a:lnTo>
                    <a:pt x="0" y="11"/>
                  </a:lnTo>
                  <a:lnTo>
                    <a:pt x="13" y="11"/>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sp>
          <p:nvSpPr>
            <p:cNvPr id="14" name="Freeform 17"/>
            <p:cNvSpPr>
              <a:spLocks noEditPoints="1"/>
            </p:cNvSpPr>
            <p:nvPr/>
          </p:nvSpPr>
          <p:spPr bwMode="auto">
            <a:xfrm>
              <a:off x="5018088" y="1978025"/>
              <a:ext cx="4038600" cy="3184525"/>
            </a:xfrm>
            <a:custGeom>
              <a:avLst/>
              <a:gdLst>
                <a:gd name="T0" fmla="*/ 1226 w 1785"/>
                <a:gd name="T1" fmla="*/ 20 h 1406"/>
                <a:gd name="T2" fmla="*/ 846 w 1785"/>
                <a:gd name="T3" fmla="*/ 47 h 1406"/>
                <a:gd name="T4" fmla="*/ 603 w 1785"/>
                <a:gd name="T5" fmla="*/ 74 h 1406"/>
                <a:gd name="T6" fmla="*/ 477 w 1785"/>
                <a:gd name="T7" fmla="*/ 45 h 1406"/>
                <a:gd name="T8" fmla="*/ 326 w 1785"/>
                <a:gd name="T9" fmla="*/ 119 h 1406"/>
                <a:gd name="T10" fmla="*/ 328 w 1785"/>
                <a:gd name="T11" fmla="*/ 243 h 1406"/>
                <a:gd name="T12" fmla="*/ 223 w 1785"/>
                <a:gd name="T13" fmla="*/ 328 h 1406"/>
                <a:gd name="T14" fmla="*/ 105 w 1785"/>
                <a:gd name="T15" fmla="*/ 462 h 1406"/>
                <a:gd name="T16" fmla="*/ 102 w 1785"/>
                <a:gd name="T17" fmla="*/ 556 h 1406"/>
                <a:gd name="T18" fmla="*/ 26 w 1785"/>
                <a:gd name="T19" fmla="*/ 671 h 1406"/>
                <a:gd name="T20" fmla="*/ 0 w 1785"/>
                <a:gd name="T21" fmla="*/ 820 h 1406"/>
                <a:gd name="T22" fmla="*/ 147 w 1785"/>
                <a:gd name="T23" fmla="*/ 877 h 1406"/>
                <a:gd name="T24" fmla="*/ 334 w 1785"/>
                <a:gd name="T25" fmla="*/ 1061 h 1406"/>
                <a:gd name="T26" fmla="*/ 354 w 1785"/>
                <a:gd name="T27" fmla="*/ 1331 h 1406"/>
                <a:gd name="T28" fmla="*/ 540 w 1785"/>
                <a:gd name="T29" fmla="*/ 1277 h 1406"/>
                <a:gd name="T30" fmla="*/ 647 w 1785"/>
                <a:gd name="T31" fmla="*/ 1114 h 1406"/>
                <a:gd name="T32" fmla="*/ 700 w 1785"/>
                <a:gd name="T33" fmla="*/ 907 h 1406"/>
                <a:gd name="T34" fmla="*/ 641 w 1785"/>
                <a:gd name="T35" fmla="*/ 728 h 1406"/>
                <a:gd name="T36" fmla="*/ 534 w 1785"/>
                <a:gd name="T37" fmla="*/ 590 h 1406"/>
                <a:gd name="T38" fmla="*/ 623 w 1785"/>
                <a:gd name="T39" fmla="*/ 713 h 1406"/>
                <a:gd name="T40" fmla="*/ 714 w 1785"/>
                <a:gd name="T41" fmla="*/ 758 h 1406"/>
                <a:gd name="T42" fmla="*/ 818 w 1785"/>
                <a:gd name="T43" fmla="*/ 694 h 1406"/>
                <a:gd name="T44" fmla="*/ 750 w 1785"/>
                <a:gd name="T45" fmla="*/ 622 h 1406"/>
                <a:gd name="T46" fmla="*/ 721 w 1785"/>
                <a:gd name="T47" fmla="*/ 587 h 1406"/>
                <a:gd name="T48" fmla="*/ 921 w 1785"/>
                <a:gd name="T49" fmla="*/ 664 h 1406"/>
                <a:gd name="T50" fmla="*/ 1025 w 1785"/>
                <a:gd name="T51" fmla="*/ 836 h 1406"/>
                <a:gd name="T52" fmla="*/ 1137 w 1785"/>
                <a:gd name="T53" fmla="*/ 694 h 1406"/>
                <a:gd name="T54" fmla="*/ 1217 w 1785"/>
                <a:gd name="T55" fmla="*/ 761 h 1406"/>
                <a:gd name="T56" fmla="*/ 1295 w 1785"/>
                <a:gd name="T57" fmla="*/ 793 h 1406"/>
                <a:gd name="T58" fmla="*/ 1362 w 1785"/>
                <a:gd name="T59" fmla="*/ 816 h 1406"/>
                <a:gd name="T60" fmla="*/ 1344 w 1785"/>
                <a:gd name="T61" fmla="*/ 694 h 1406"/>
                <a:gd name="T62" fmla="*/ 1490 w 1785"/>
                <a:gd name="T63" fmla="*/ 545 h 1406"/>
                <a:gd name="T64" fmla="*/ 1469 w 1785"/>
                <a:gd name="T65" fmla="*/ 473 h 1406"/>
                <a:gd name="T66" fmla="*/ 1489 w 1785"/>
                <a:gd name="T67" fmla="*/ 466 h 1406"/>
                <a:gd name="T68" fmla="*/ 1566 w 1785"/>
                <a:gd name="T69" fmla="*/ 395 h 1406"/>
                <a:gd name="T70" fmla="*/ 1477 w 1785"/>
                <a:gd name="T71" fmla="*/ 252 h 1406"/>
                <a:gd name="T72" fmla="*/ 1670 w 1785"/>
                <a:gd name="T73" fmla="*/ 243 h 1406"/>
                <a:gd name="T74" fmla="*/ 1716 w 1785"/>
                <a:gd name="T75" fmla="*/ 224 h 1406"/>
                <a:gd name="T76" fmla="*/ 1737 w 1785"/>
                <a:gd name="T77" fmla="*/ 123 h 1406"/>
                <a:gd name="T78" fmla="*/ 366 w 1785"/>
                <a:gd name="T79" fmla="*/ 195 h 1406"/>
                <a:gd name="T80" fmla="*/ 420 w 1785"/>
                <a:gd name="T81" fmla="*/ 152 h 1406"/>
                <a:gd name="T82" fmla="*/ 475 w 1785"/>
                <a:gd name="T83" fmla="*/ 199 h 1406"/>
                <a:gd name="T84" fmla="*/ 352 w 1785"/>
                <a:gd name="T85" fmla="*/ 223 h 1406"/>
                <a:gd name="T86" fmla="*/ 346 w 1785"/>
                <a:gd name="T87" fmla="*/ 545 h 1406"/>
                <a:gd name="T88" fmla="*/ 225 w 1785"/>
                <a:gd name="T89" fmla="*/ 471 h 1406"/>
                <a:gd name="T90" fmla="*/ 230 w 1785"/>
                <a:gd name="T91" fmla="*/ 419 h 1406"/>
                <a:gd name="T92" fmla="*/ 373 w 1785"/>
                <a:gd name="T93" fmla="*/ 473 h 1406"/>
                <a:gd name="T94" fmla="*/ 348 w 1785"/>
                <a:gd name="T95" fmla="*/ 418 h 1406"/>
                <a:gd name="T96" fmla="*/ 377 w 1785"/>
                <a:gd name="T97" fmla="*/ 399 h 1406"/>
                <a:gd name="T98" fmla="*/ 456 w 1785"/>
                <a:gd name="T99" fmla="*/ 487 h 1406"/>
                <a:gd name="T100" fmla="*/ 618 w 1785"/>
                <a:gd name="T101" fmla="*/ 414 h 1406"/>
                <a:gd name="T102" fmla="*/ 524 w 1785"/>
                <a:gd name="T103" fmla="*/ 371 h 1406"/>
                <a:gd name="T104" fmla="*/ 618 w 1785"/>
                <a:gd name="T105" fmla="*/ 414 h 1406"/>
                <a:gd name="T106" fmla="*/ 694 w 1785"/>
                <a:gd name="T107" fmla="*/ 409 h 1406"/>
                <a:gd name="T108" fmla="*/ 698 w 1785"/>
                <a:gd name="T109" fmla="*/ 347 h 1406"/>
                <a:gd name="T110" fmla="*/ 718 w 1785"/>
                <a:gd name="T111" fmla="*/ 420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5" h="1406">
                  <a:moveTo>
                    <a:pt x="1704" y="94"/>
                  </a:moveTo>
                  <a:cubicBezTo>
                    <a:pt x="1704" y="73"/>
                    <a:pt x="1704" y="73"/>
                    <a:pt x="1704" y="73"/>
                  </a:cubicBezTo>
                  <a:cubicBezTo>
                    <a:pt x="1474" y="73"/>
                    <a:pt x="1474" y="73"/>
                    <a:pt x="1474" y="73"/>
                  </a:cubicBezTo>
                  <a:cubicBezTo>
                    <a:pt x="1474" y="47"/>
                    <a:pt x="1474" y="47"/>
                    <a:pt x="1474" y="47"/>
                  </a:cubicBezTo>
                  <a:cubicBezTo>
                    <a:pt x="1226" y="47"/>
                    <a:pt x="1226" y="47"/>
                    <a:pt x="1226" y="47"/>
                  </a:cubicBezTo>
                  <a:cubicBezTo>
                    <a:pt x="1226" y="20"/>
                    <a:pt x="1226" y="20"/>
                    <a:pt x="1226" y="20"/>
                  </a:cubicBezTo>
                  <a:cubicBezTo>
                    <a:pt x="1079" y="20"/>
                    <a:pt x="1079" y="20"/>
                    <a:pt x="1079" y="20"/>
                  </a:cubicBezTo>
                  <a:cubicBezTo>
                    <a:pt x="1059" y="0"/>
                    <a:pt x="1059" y="0"/>
                    <a:pt x="1059" y="0"/>
                  </a:cubicBezTo>
                  <a:cubicBezTo>
                    <a:pt x="900" y="0"/>
                    <a:pt x="900" y="0"/>
                    <a:pt x="900" y="0"/>
                  </a:cubicBezTo>
                  <a:cubicBezTo>
                    <a:pt x="900" y="24"/>
                    <a:pt x="900" y="24"/>
                    <a:pt x="900" y="24"/>
                  </a:cubicBezTo>
                  <a:cubicBezTo>
                    <a:pt x="846" y="24"/>
                    <a:pt x="846" y="24"/>
                    <a:pt x="846" y="24"/>
                  </a:cubicBezTo>
                  <a:cubicBezTo>
                    <a:pt x="846" y="47"/>
                    <a:pt x="846" y="47"/>
                    <a:pt x="846" y="47"/>
                  </a:cubicBezTo>
                  <a:cubicBezTo>
                    <a:pt x="740" y="47"/>
                    <a:pt x="740" y="47"/>
                    <a:pt x="740" y="47"/>
                  </a:cubicBezTo>
                  <a:cubicBezTo>
                    <a:pt x="740" y="72"/>
                    <a:pt x="740" y="72"/>
                    <a:pt x="740" y="72"/>
                  </a:cubicBezTo>
                  <a:cubicBezTo>
                    <a:pt x="637" y="72"/>
                    <a:pt x="637" y="72"/>
                    <a:pt x="637" y="72"/>
                  </a:cubicBezTo>
                  <a:cubicBezTo>
                    <a:pt x="637" y="96"/>
                    <a:pt x="637" y="96"/>
                    <a:pt x="637" y="96"/>
                  </a:cubicBezTo>
                  <a:cubicBezTo>
                    <a:pt x="603" y="96"/>
                    <a:pt x="603" y="96"/>
                    <a:pt x="603" y="96"/>
                  </a:cubicBezTo>
                  <a:cubicBezTo>
                    <a:pt x="603" y="74"/>
                    <a:pt x="603" y="74"/>
                    <a:pt x="603" y="74"/>
                  </a:cubicBezTo>
                  <a:cubicBezTo>
                    <a:pt x="579" y="74"/>
                    <a:pt x="579" y="74"/>
                    <a:pt x="579" y="74"/>
                  </a:cubicBezTo>
                  <a:cubicBezTo>
                    <a:pt x="579" y="119"/>
                    <a:pt x="579" y="119"/>
                    <a:pt x="579" y="119"/>
                  </a:cubicBezTo>
                  <a:cubicBezTo>
                    <a:pt x="550" y="119"/>
                    <a:pt x="550" y="119"/>
                    <a:pt x="550" y="119"/>
                  </a:cubicBezTo>
                  <a:cubicBezTo>
                    <a:pt x="550" y="75"/>
                    <a:pt x="550" y="75"/>
                    <a:pt x="550" y="75"/>
                  </a:cubicBezTo>
                  <a:cubicBezTo>
                    <a:pt x="477" y="75"/>
                    <a:pt x="477" y="75"/>
                    <a:pt x="477" y="75"/>
                  </a:cubicBezTo>
                  <a:cubicBezTo>
                    <a:pt x="477" y="45"/>
                    <a:pt x="477" y="45"/>
                    <a:pt x="477" y="45"/>
                  </a:cubicBezTo>
                  <a:cubicBezTo>
                    <a:pt x="423" y="45"/>
                    <a:pt x="423" y="45"/>
                    <a:pt x="423" y="45"/>
                  </a:cubicBezTo>
                  <a:cubicBezTo>
                    <a:pt x="423" y="65"/>
                    <a:pt x="423" y="65"/>
                    <a:pt x="423" y="65"/>
                  </a:cubicBezTo>
                  <a:cubicBezTo>
                    <a:pt x="347" y="65"/>
                    <a:pt x="347" y="65"/>
                    <a:pt x="347" y="65"/>
                  </a:cubicBezTo>
                  <a:cubicBezTo>
                    <a:pt x="347" y="96"/>
                    <a:pt x="347" y="96"/>
                    <a:pt x="347" y="96"/>
                  </a:cubicBezTo>
                  <a:cubicBezTo>
                    <a:pt x="326" y="96"/>
                    <a:pt x="326" y="96"/>
                    <a:pt x="326" y="96"/>
                  </a:cubicBezTo>
                  <a:cubicBezTo>
                    <a:pt x="326" y="119"/>
                    <a:pt x="326" y="119"/>
                    <a:pt x="326" y="119"/>
                  </a:cubicBezTo>
                  <a:cubicBezTo>
                    <a:pt x="297" y="119"/>
                    <a:pt x="297" y="119"/>
                    <a:pt x="297" y="119"/>
                  </a:cubicBezTo>
                  <a:cubicBezTo>
                    <a:pt x="297" y="148"/>
                    <a:pt x="297" y="148"/>
                    <a:pt x="297" y="148"/>
                  </a:cubicBezTo>
                  <a:cubicBezTo>
                    <a:pt x="253" y="148"/>
                    <a:pt x="253" y="148"/>
                    <a:pt x="253" y="148"/>
                  </a:cubicBezTo>
                  <a:cubicBezTo>
                    <a:pt x="253" y="185"/>
                    <a:pt x="253" y="185"/>
                    <a:pt x="253" y="185"/>
                  </a:cubicBezTo>
                  <a:cubicBezTo>
                    <a:pt x="328" y="185"/>
                    <a:pt x="328" y="185"/>
                    <a:pt x="328" y="185"/>
                  </a:cubicBezTo>
                  <a:cubicBezTo>
                    <a:pt x="328" y="243"/>
                    <a:pt x="328" y="243"/>
                    <a:pt x="328" y="243"/>
                  </a:cubicBezTo>
                  <a:cubicBezTo>
                    <a:pt x="308" y="243"/>
                    <a:pt x="308" y="243"/>
                    <a:pt x="308" y="243"/>
                  </a:cubicBezTo>
                  <a:cubicBezTo>
                    <a:pt x="308" y="267"/>
                    <a:pt x="308" y="267"/>
                    <a:pt x="308" y="267"/>
                  </a:cubicBezTo>
                  <a:cubicBezTo>
                    <a:pt x="253" y="267"/>
                    <a:pt x="253" y="267"/>
                    <a:pt x="253" y="267"/>
                  </a:cubicBezTo>
                  <a:cubicBezTo>
                    <a:pt x="253" y="302"/>
                    <a:pt x="253" y="302"/>
                    <a:pt x="253" y="302"/>
                  </a:cubicBezTo>
                  <a:cubicBezTo>
                    <a:pt x="223" y="302"/>
                    <a:pt x="223" y="302"/>
                    <a:pt x="223" y="302"/>
                  </a:cubicBezTo>
                  <a:cubicBezTo>
                    <a:pt x="223" y="328"/>
                    <a:pt x="223" y="328"/>
                    <a:pt x="223" y="328"/>
                  </a:cubicBezTo>
                  <a:cubicBezTo>
                    <a:pt x="159" y="328"/>
                    <a:pt x="159" y="328"/>
                    <a:pt x="159" y="328"/>
                  </a:cubicBezTo>
                  <a:cubicBezTo>
                    <a:pt x="159" y="344"/>
                    <a:pt x="159" y="344"/>
                    <a:pt x="159" y="344"/>
                  </a:cubicBezTo>
                  <a:cubicBezTo>
                    <a:pt x="203" y="344"/>
                    <a:pt x="203" y="344"/>
                    <a:pt x="203" y="344"/>
                  </a:cubicBezTo>
                  <a:cubicBezTo>
                    <a:pt x="203" y="391"/>
                    <a:pt x="203" y="391"/>
                    <a:pt x="203" y="391"/>
                  </a:cubicBezTo>
                  <a:cubicBezTo>
                    <a:pt x="105" y="391"/>
                    <a:pt x="105" y="391"/>
                    <a:pt x="105" y="391"/>
                  </a:cubicBezTo>
                  <a:cubicBezTo>
                    <a:pt x="105" y="462"/>
                    <a:pt x="105" y="462"/>
                    <a:pt x="105" y="462"/>
                  </a:cubicBezTo>
                  <a:cubicBezTo>
                    <a:pt x="134" y="462"/>
                    <a:pt x="134" y="462"/>
                    <a:pt x="134" y="462"/>
                  </a:cubicBezTo>
                  <a:cubicBezTo>
                    <a:pt x="134" y="488"/>
                    <a:pt x="134" y="488"/>
                    <a:pt x="134" y="488"/>
                  </a:cubicBezTo>
                  <a:cubicBezTo>
                    <a:pt x="128" y="488"/>
                    <a:pt x="128" y="488"/>
                    <a:pt x="128" y="488"/>
                  </a:cubicBezTo>
                  <a:cubicBezTo>
                    <a:pt x="127" y="517"/>
                    <a:pt x="127" y="517"/>
                    <a:pt x="127" y="517"/>
                  </a:cubicBezTo>
                  <a:cubicBezTo>
                    <a:pt x="102" y="517"/>
                    <a:pt x="102" y="517"/>
                    <a:pt x="102" y="517"/>
                  </a:cubicBezTo>
                  <a:cubicBezTo>
                    <a:pt x="102" y="556"/>
                    <a:pt x="102" y="556"/>
                    <a:pt x="102" y="556"/>
                  </a:cubicBezTo>
                  <a:cubicBezTo>
                    <a:pt x="73" y="556"/>
                    <a:pt x="73" y="556"/>
                    <a:pt x="73" y="556"/>
                  </a:cubicBezTo>
                  <a:cubicBezTo>
                    <a:pt x="73" y="588"/>
                    <a:pt x="73" y="588"/>
                    <a:pt x="73" y="588"/>
                  </a:cubicBezTo>
                  <a:cubicBezTo>
                    <a:pt x="53" y="588"/>
                    <a:pt x="53" y="588"/>
                    <a:pt x="53" y="588"/>
                  </a:cubicBezTo>
                  <a:cubicBezTo>
                    <a:pt x="53" y="614"/>
                    <a:pt x="53" y="614"/>
                    <a:pt x="53" y="614"/>
                  </a:cubicBezTo>
                  <a:cubicBezTo>
                    <a:pt x="26" y="614"/>
                    <a:pt x="26" y="614"/>
                    <a:pt x="26" y="614"/>
                  </a:cubicBezTo>
                  <a:cubicBezTo>
                    <a:pt x="26" y="671"/>
                    <a:pt x="26" y="671"/>
                    <a:pt x="26" y="671"/>
                  </a:cubicBezTo>
                  <a:cubicBezTo>
                    <a:pt x="0" y="671"/>
                    <a:pt x="0" y="671"/>
                    <a:pt x="0" y="671"/>
                  </a:cubicBezTo>
                  <a:cubicBezTo>
                    <a:pt x="0" y="691"/>
                    <a:pt x="0" y="691"/>
                    <a:pt x="0" y="691"/>
                  </a:cubicBezTo>
                  <a:cubicBezTo>
                    <a:pt x="30" y="691"/>
                    <a:pt x="30" y="691"/>
                    <a:pt x="30" y="691"/>
                  </a:cubicBezTo>
                  <a:cubicBezTo>
                    <a:pt x="30" y="737"/>
                    <a:pt x="30" y="737"/>
                    <a:pt x="30" y="737"/>
                  </a:cubicBezTo>
                  <a:cubicBezTo>
                    <a:pt x="0" y="737"/>
                    <a:pt x="0" y="737"/>
                    <a:pt x="0" y="737"/>
                  </a:cubicBezTo>
                  <a:cubicBezTo>
                    <a:pt x="0" y="820"/>
                    <a:pt x="0" y="820"/>
                    <a:pt x="0" y="820"/>
                  </a:cubicBezTo>
                  <a:cubicBezTo>
                    <a:pt x="33" y="820"/>
                    <a:pt x="33" y="820"/>
                    <a:pt x="33" y="820"/>
                  </a:cubicBezTo>
                  <a:cubicBezTo>
                    <a:pt x="33" y="864"/>
                    <a:pt x="33" y="864"/>
                    <a:pt x="33" y="864"/>
                  </a:cubicBezTo>
                  <a:cubicBezTo>
                    <a:pt x="99" y="864"/>
                    <a:pt x="99" y="864"/>
                    <a:pt x="99" y="864"/>
                  </a:cubicBezTo>
                  <a:cubicBezTo>
                    <a:pt x="99" y="914"/>
                    <a:pt x="99" y="914"/>
                    <a:pt x="99" y="914"/>
                  </a:cubicBezTo>
                  <a:cubicBezTo>
                    <a:pt x="147" y="914"/>
                    <a:pt x="147" y="914"/>
                    <a:pt x="147" y="914"/>
                  </a:cubicBezTo>
                  <a:cubicBezTo>
                    <a:pt x="147" y="877"/>
                    <a:pt x="147" y="877"/>
                    <a:pt x="147" y="877"/>
                  </a:cubicBezTo>
                  <a:cubicBezTo>
                    <a:pt x="257" y="877"/>
                    <a:pt x="257" y="877"/>
                    <a:pt x="257" y="877"/>
                  </a:cubicBezTo>
                  <a:cubicBezTo>
                    <a:pt x="257" y="918"/>
                    <a:pt x="257" y="918"/>
                    <a:pt x="257" y="918"/>
                  </a:cubicBezTo>
                  <a:cubicBezTo>
                    <a:pt x="297" y="918"/>
                    <a:pt x="297" y="918"/>
                    <a:pt x="297" y="918"/>
                  </a:cubicBezTo>
                  <a:cubicBezTo>
                    <a:pt x="297" y="1014"/>
                    <a:pt x="297" y="1014"/>
                    <a:pt x="297" y="1014"/>
                  </a:cubicBezTo>
                  <a:cubicBezTo>
                    <a:pt x="334" y="1014"/>
                    <a:pt x="334" y="1014"/>
                    <a:pt x="334" y="1014"/>
                  </a:cubicBezTo>
                  <a:cubicBezTo>
                    <a:pt x="334" y="1061"/>
                    <a:pt x="334" y="1061"/>
                    <a:pt x="334" y="1061"/>
                  </a:cubicBezTo>
                  <a:cubicBezTo>
                    <a:pt x="354" y="1061"/>
                    <a:pt x="354" y="1061"/>
                    <a:pt x="354" y="1061"/>
                  </a:cubicBezTo>
                  <a:cubicBezTo>
                    <a:pt x="354" y="1140"/>
                    <a:pt x="354" y="1140"/>
                    <a:pt x="354" y="1140"/>
                  </a:cubicBezTo>
                  <a:cubicBezTo>
                    <a:pt x="323" y="1140"/>
                    <a:pt x="323" y="1140"/>
                    <a:pt x="323" y="1140"/>
                  </a:cubicBezTo>
                  <a:cubicBezTo>
                    <a:pt x="323" y="1225"/>
                    <a:pt x="323" y="1225"/>
                    <a:pt x="323" y="1225"/>
                  </a:cubicBezTo>
                  <a:cubicBezTo>
                    <a:pt x="354" y="1225"/>
                    <a:pt x="354" y="1225"/>
                    <a:pt x="354" y="1225"/>
                  </a:cubicBezTo>
                  <a:cubicBezTo>
                    <a:pt x="354" y="1331"/>
                    <a:pt x="354" y="1331"/>
                    <a:pt x="354" y="1331"/>
                  </a:cubicBezTo>
                  <a:cubicBezTo>
                    <a:pt x="376" y="1331"/>
                    <a:pt x="376" y="1331"/>
                    <a:pt x="376" y="1331"/>
                  </a:cubicBezTo>
                  <a:cubicBezTo>
                    <a:pt x="376" y="1406"/>
                    <a:pt x="376" y="1406"/>
                    <a:pt x="376" y="1406"/>
                  </a:cubicBezTo>
                  <a:cubicBezTo>
                    <a:pt x="484" y="1406"/>
                    <a:pt x="484" y="1406"/>
                    <a:pt x="484" y="1406"/>
                  </a:cubicBezTo>
                  <a:cubicBezTo>
                    <a:pt x="484" y="1332"/>
                    <a:pt x="484" y="1332"/>
                    <a:pt x="484" y="1332"/>
                  </a:cubicBezTo>
                  <a:cubicBezTo>
                    <a:pt x="540" y="1332"/>
                    <a:pt x="540" y="1332"/>
                    <a:pt x="540" y="1332"/>
                  </a:cubicBezTo>
                  <a:cubicBezTo>
                    <a:pt x="540" y="1277"/>
                    <a:pt x="540" y="1277"/>
                    <a:pt x="540" y="1277"/>
                  </a:cubicBezTo>
                  <a:cubicBezTo>
                    <a:pt x="569" y="1277"/>
                    <a:pt x="569" y="1277"/>
                    <a:pt x="569" y="1277"/>
                  </a:cubicBezTo>
                  <a:cubicBezTo>
                    <a:pt x="569" y="1212"/>
                    <a:pt x="569" y="1212"/>
                    <a:pt x="569" y="1212"/>
                  </a:cubicBezTo>
                  <a:cubicBezTo>
                    <a:pt x="596" y="1212"/>
                    <a:pt x="596" y="1212"/>
                    <a:pt x="596" y="1212"/>
                  </a:cubicBezTo>
                  <a:cubicBezTo>
                    <a:pt x="596" y="1181"/>
                    <a:pt x="596" y="1181"/>
                    <a:pt x="596" y="1181"/>
                  </a:cubicBezTo>
                  <a:cubicBezTo>
                    <a:pt x="647" y="1181"/>
                    <a:pt x="647" y="1181"/>
                    <a:pt x="647" y="1181"/>
                  </a:cubicBezTo>
                  <a:cubicBezTo>
                    <a:pt x="647" y="1114"/>
                    <a:pt x="647" y="1114"/>
                    <a:pt x="647" y="1114"/>
                  </a:cubicBezTo>
                  <a:cubicBezTo>
                    <a:pt x="617" y="1114"/>
                    <a:pt x="617" y="1114"/>
                    <a:pt x="617" y="1114"/>
                  </a:cubicBezTo>
                  <a:cubicBezTo>
                    <a:pt x="617" y="1021"/>
                    <a:pt x="617" y="1021"/>
                    <a:pt x="617" y="1021"/>
                  </a:cubicBezTo>
                  <a:cubicBezTo>
                    <a:pt x="653" y="1021"/>
                    <a:pt x="653" y="1021"/>
                    <a:pt x="653" y="1021"/>
                  </a:cubicBezTo>
                  <a:cubicBezTo>
                    <a:pt x="653" y="968"/>
                    <a:pt x="653" y="968"/>
                    <a:pt x="653" y="968"/>
                  </a:cubicBezTo>
                  <a:cubicBezTo>
                    <a:pt x="700" y="968"/>
                    <a:pt x="700" y="968"/>
                    <a:pt x="700" y="968"/>
                  </a:cubicBezTo>
                  <a:cubicBezTo>
                    <a:pt x="700" y="907"/>
                    <a:pt x="700" y="907"/>
                    <a:pt x="700" y="907"/>
                  </a:cubicBezTo>
                  <a:cubicBezTo>
                    <a:pt x="741" y="907"/>
                    <a:pt x="741" y="907"/>
                    <a:pt x="741" y="907"/>
                  </a:cubicBezTo>
                  <a:cubicBezTo>
                    <a:pt x="741" y="821"/>
                    <a:pt x="741" y="821"/>
                    <a:pt x="741" y="821"/>
                  </a:cubicBezTo>
                  <a:cubicBezTo>
                    <a:pt x="678" y="821"/>
                    <a:pt x="678" y="821"/>
                    <a:pt x="678" y="821"/>
                  </a:cubicBezTo>
                  <a:cubicBezTo>
                    <a:pt x="678" y="780"/>
                    <a:pt x="678" y="780"/>
                    <a:pt x="678" y="780"/>
                  </a:cubicBezTo>
                  <a:cubicBezTo>
                    <a:pt x="641" y="780"/>
                    <a:pt x="641" y="780"/>
                    <a:pt x="641" y="780"/>
                  </a:cubicBezTo>
                  <a:cubicBezTo>
                    <a:pt x="641" y="728"/>
                    <a:pt x="641" y="728"/>
                    <a:pt x="641" y="728"/>
                  </a:cubicBezTo>
                  <a:cubicBezTo>
                    <a:pt x="594" y="728"/>
                    <a:pt x="594" y="728"/>
                    <a:pt x="594" y="728"/>
                  </a:cubicBezTo>
                  <a:cubicBezTo>
                    <a:pt x="594" y="676"/>
                    <a:pt x="594" y="676"/>
                    <a:pt x="594" y="676"/>
                  </a:cubicBezTo>
                  <a:cubicBezTo>
                    <a:pt x="567" y="676"/>
                    <a:pt x="567" y="676"/>
                    <a:pt x="567" y="676"/>
                  </a:cubicBezTo>
                  <a:cubicBezTo>
                    <a:pt x="567" y="623"/>
                    <a:pt x="567" y="623"/>
                    <a:pt x="567" y="623"/>
                  </a:cubicBezTo>
                  <a:cubicBezTo>
                    <a:pt x="534" y="623"/>
                    <a:pt x="534" y="623"/>
                    <a:pt x="534" y="623"/>
                  </a:cubicBezTo>
                  <a:cubicBezTo>
                    <a:pt x="534" y="590"/>
                    <a:pt x="534" y="590"/>
                    <a:pt x="534" y="590"/>
                  </a:cubicBezTo>
                  <a:cubicBezTo>
                    <a:pt x="570" y="590"/>
                    <a:pt x="570" y="590"/>
                    <a:pt x="570" y="590"/>
                  </a:cubicBezTo>
                  <a:cubicBezTo>
                    <a:pt x="570" y="614"/>
                    <a:pt x="570" y="614"/>
                    <a:pt x="570" y="614"/>
                  </a:cubicBezTo>
                  <a:cubicBezTo>
                    <a:pt x="597" y="614"/>
                    <a:pt x="597" y="614"/>
                    <a:pt x="597" y="614"/>
                  </a:cubicBezTo>
                  <a:cubicBezTo>
                    <a:pt x="597" y="661"/>
                    <a:pt x="597" y="661"/>
                    <a:pt x="597" y="661"/>
                  </a:cubicBezTo>
                  <a:cubicBezTo>
                    <a:pt x="623" y="661"/>
                    <a:pt x="623" y="661"/>
                    <a:pt x="623" y="661"/>
                  </a:cubicBezTo>
                  <a:cubicBezTo>
                    <a:pt x="623" y="713"/>
                    <a:pt x="623" y="713"/>
                    <a:pt x="623" y="713"/>
                  </a:cubicBezTo>
                  <a:cubicBezTo>
                    <a:pt x="650" y="713"/>
                    <a:pt x="650" y="713"/>
                    <a:pt x="650" y="713"/>
                  </a:cubicBezTo>
                  <a:cubicBezTo>
                    <a:pt x="650" y="757"/>
                    <a:pt x="650" y="757"/>
                    <a:pt x="650" y="757"/>
                  </a:cubicBezTo>
                  <a:cubicBezTo>
                    <a:pt x="683" y="757"/>
                    <a:pt x="683" y="757"/>
                    <a:pt x="683" y="757"/>
                  </a:cubicBezTo>
                  <a:cubicBezTo>
                    <a:pt x="683" y="787"/>
                    <a:pt x="683" y="787"/>
                    <a:pt x="683" y="787"/>
                  </a:cubicBezTo>
                  <a:cubicBezTo>
                    <a:pt x="714" y="787"/>
                    <a:pt x="714" y="787"/>
                    <a:pt x="714" y="787"/>
                  </a:cubicBezTo>
                  <a:cubicBezTo>
                    <a:pt x="714" y="758"/>
                    <a:pt x="714" y="758"/>
                    <a:pt x="714" y="758"/>
                  </a:cubicBezTo>
                  <a:cubicBezTo>
                    <a:pt x="765" y="758"/>
                    <a:pt x="765" y="758"/>
                    <a:pt x="765" y="758"/>
                  </a:cubicBezTo>
                  <a:cubicBezTo>
                    <a:pt x="765" y="744"/>
                    <a:pt x="765" y="744"/>
                    <a:pt x="765" y="744"/>
                  </a:cubicBezTo>
                  <a:cubicBezTo>
                    <a:pt x="789" y="744"/>
                    <a:pt x="789" y="744"/>
                    <a:pt x="789" y="744"/>
                  </a:cubicBezTo>
                  <a:cubicBezTo>
                    <a:pt x="789" y="723"/>
                    <a:pt x="789" y="723"/>
                    <a:pt x="789" y="723"/>
                  </a:cubicBezTo>
                  <a:cubicBezTo>
                    <a:pt x="818" y="723"/>
                    <a:pt x="818" y="723"/>
                    <a:pt x="818" y="723"/>
                  </a:cubicBezTo>
                  <a:cubicBezTo>
                    <a:pt x="818" y="694"/>
                    <a:pt x="818" y="694"/>
                    <a:pt x="818" y="694"/>
                  </a:cubicBezTo>
                  <a:cubicBezTo>
                    <a:pt x="844" y="694"/>
                    <a:pt x="844" y="694"/>
                    <a:pt x="844" y="694"/>
                  </a:cubicBezTo>
                  <a:cubicBezTo>
                    <a:pt x="844" y="674"/>
                    <a:pt x="844" y="674"/>
                    <a:pt x="844" y="674"/>
                  </a:cubicBezTo>
                  <a:cubicBezTo>
                    <a:pt x="823" y="674"/>
                    <a:pt x="823" y="674"/>
                    <a:pt x="823" y="674"/>
                  </a:cubicBezTo>
                  <a:cubicBezTo>
                    <a:pt x="823" y="644"/>
                    <a:pt x="823" y="644"/>
                    <a:pt x="823" y="644"/>
                  </a:cubicBezTo>
                  <a:cubicBezTo>
                    <a:pt x="750" y="644"/>
                    <a:pt x="750" y="644"/>
                    <a:pt x="750" y="644"/>
                  </a:cubicBezTo>
                  <a:cubicBezTo>
                    <a:pt x="750" y="622"/>
                    <a:pt x="750" y="622"/>
                    <a:pt x="750" y="622"/>
                  </a:cubicBezTo>
                  <a:cubicBezTo>
                    <a:pt x="723" y="622"/>
                    <a:pt x="723" y="622"/>
                    <a:pt x="723" y="622"/>
                  </a:cubicBezTo>
                  <a:cubicBezTo>
                    <a:pt x="723" y="622"/>
                    <a:pt x="725" y="595"/>
                    <a:pt x="723" y="595"/>
                  </a:cubicBezTo>
                  <a:cubicBezTo>
                    <a:pt x="721" y="595"/>
                    <a:pt x="701" y="595"/>
                    <a:pt x="701" y="595"/>
                  </a:cubicBezTo>
                  <a:cubicBezTo>
                    <a:pt x="701" y="573"/>
                    <a:pt x="701" y="573"/>
                    <a:pt x="701" y="573"/>
                  </a:cubicBezTo>
                  <a:cubicBezTo>
                    <a:pt x="721" y="573"/>
                    <a:pt x="721" y="573"/>
                    <a:pt x="721" y="573"/>
                  </a:cubicBezTo>
                  <a:cubicBezTo>
                    <a:pt x="721" y="587"/>
                    <a:pt x="721" y="587"/>
                    <a:pt x="721" y="587"/>
                  </a:cubicBezTo>
                  <a:cubicBezTo>
                    <a:pt x="743" y="587"/>
                    <a:pt x="743" y="587"/>
                    <a:pt x="743" y="587"/>
                  </a:cubicBezTo>
                  <a:cubicBezTo>
                    <a:pt x="743" y="609"/>
                    <a:pt x="743" y="609"/>
                    <a:pt x="743" y="609"/>
                  </a:cubicBezTo>
                  <a:cubicBezTo>
                    <a:pt x="824" y="609"/>
                    <a:pt x="824" y="609"/>
                    <a:pt x="824" y="609"/>
                  </a:cubicBezTo>
                  <a:cubicBezTo>
                    <a:pt x="824" y="639"/>
                    <a:pt x="824" y="639"/>
                    <a:pt x="824" y="639"/>
                  </a:cubicBezTo>
                  <a:cubicBezTo>
                    <a:pt x="921" y="639"/>
                    <a:pt x="921" y="639"/>
                    <a:pt x="921" y="639"/>
                  </a:cubicBezTo>
                  <a:cubicBezTo>
                    <a:pt x="921" y="664"/>
                    <a:pt x="921" y="664"/>
                    <a:pt x="921" y="664"/>
                  </a:cubicBezTo>
                  <a:cubicBezTo>
                    <a:pt x="950" y="664"/>
                    <a:pt x="950" y="664"/>
                    <a:pt x="950" y="664"/>
                  </a:cubicBezTo>
                  <a:cubicBezTo>
                    <a:pt x="950" y="692"/>
                    <a:pt x="950" y="692"/>
                    <a:pt x="950" y="692"/>
                  </a:cubicBezTo>
                  <a:cubicBezTo>
                    <a:pt x="990" y="692"/>
                    <a:pt x="990" y="692"/>
                    <a:pt x="990" y="692"/>
                  </a:cubicBezTo>
                  <a:cubicBezTo>
                    <a:pt x="990" y="787"/>
                    <a:pt x="990" y="787"/>
                    <a:pt x="990" y="787"/>
                  </a:cubicBezTo>
                  <a:cubicBezTo>
                    <a:pt x="1025" y="787"/>
                    <a:pt x="1025" y="787"/>
                    <a:pt x="1025" y="787"/>
                  </a:cubicBezTo>
                  <a:cubicBezTo>
                    <a:pt x="1025" y="836"/>
                    <a:pt x="1025" y="836"/>
                    <a:pt x="1025" y="836"/>
                  </a:cubicBezTo>
                  <a:cubicBezTo>
                    <a:pt x="1069" y="836"/>
                    <a:pt x="1069" y="836"/>
                    <a:pt x="1069" y="836"/>
                  </a:cubicBezTo>
                  <a:cubicBezTo>
                    <a:pt x="1069" y="771"/>
                    <a:pt x="1069" y="771"/>
                    <a:pt x="1069" y="771"/>
                  </a:cubicBezTo>
                  <a:cubicBezTo>
                    <a:pt x="1089" y="771"/>
                    <a:pt x="1089" y="771"/>
                    <a:pt x="1089" y="771"/>
                  </a:cubicBezTo>
                  <a:cubicBezTo>
                    <a:pt x="1089" y="725"/>
                    <a:pt x="1089" y="725"/>
                    <a:pt x="1089" y="725"/>
                  </a:cubicBezTo>
                  <a:cubicBezTo>
                    <a:pt x="1137" y="725"/>
                    <a:pt x="1137" y="725"/>
                    <a:pt x="1137" y="725"/>
                  </a:cubicBezTo>
                  <a:cubicBezTo>
                    <a:pt x="1137" y="694"/>
                    <a:pt x="1137" y="694"/>
                    <a:pt x="1137" y="694"/>
                  </a:cubicBezTo>
                  <a:cubicBezTo>
                    <a:pt x="1152" y="694"/>
                    <a:pt x="1152" y="694"/>
                    <a:pt x="1152" y="694"/>
                  </a:cubicBezTo>
                  <a:cubicBezTo>
                    <a:pt x="1152" y="663"/>
                    <a:pt x="1152" y="663"/>
                    <a:pt x="1152" y="663"/>
                  </a:cubicBezTo>
                  <a:cubicBezTo>
                    <a:pt x="1193" y="663"/>
                    <a:pt x="1193" y="663"/>
                    <a:pt x="1193" y="663"/>
                  </a:cubicBezTo>
                  <a:cubicBezTo>
                    <a:pt x="1193" y="700"/>
                    <a:pt x="1193" y="700"/>
                    <a:pt x="1193" y="700"/>
                  </a:cubicBezTo>
                  <a:cubicBezTo>
                    <a:pt x="1217" y="700"/>
                    <a:pt x="1217" y="700"/>
                    <a:pt x="1217" y="700"/>
                  </a:cubicBezTo>
                  <a:cubicBezTo>
                    <a:pt x="1217" y="761"/>
                    <a:pt x="1217" y="761"/>
                    <a:pt x="1217" y="761"/>
                  </a:cubicBezTo>
                  <a:cubicBezTo>
                    <a:pt x="1239" y="761"/>
                    <a:pt x="1239" y="761"/>
                    <a:pt x="1239" y="761"/>
                  </a:cubicBezTo>
                  <a:cubicBezTo>
                    <a:pt x="1239" y="742"/>
                    <a:pt x="1239" y="742"/>
                    <a:pt x="1239" y="742"/>
                  </a:cubicBezTo>
                  <a:cubicBezTo>
                    <a:pt x="1264" y="742"/>
                    <a:pt x="1264" y="742"/>
                    <a:pt x="1264" y="742"/>
                  </a:cubicBezTo>
                  <a:cubicBezTo>
                    <a:pt x="1264" y="862"/>
                    <a:pt x="1264" y="862"/>
                    <a:pt x="1264" y="862"/>
                  </a:cubicBezTo>
                  <a:cubicBezTo>
                    <a:pt x="1295" y="862"/>
                    <a:pt x="1295" y="862"/>
                    <a:pt x="1295" y="862"/>
                  </a:cubicBezTo>
                  <a:cubicBezTo>
                    <a:pt x="1295" y="793"/>
                    <a:pt x="1295" y="793"/>
                    <a:pt x="1295" y="793"/>
                  </a:cubicBezTo>
                  <a:cubicBezTo>
                    <a:pt x="1319" y="793"/>
                    <a:pt x="1319" y="793"/>
                    <a:pt x="1319" y="793"/>
                  </a:cubicBezTo>
                  <a:cubicBezTo>
                    <a:pt x="1319" y="814"/>
                    <a:pt x="1319" y="814"/>
                    <a:pt x="1319" y="814"/>
                  </a:cubicBezTo>
                  <a:cubicBezTo>
                    <a:pt x="1341" y="814"/>
                    <a:pt x="1341" y="814"/>
                    <a:pt x="1341" y="814"/>
                  </a:cubicBezTo>
                  <a:cubicBezTo>
                    <a:pt x="1341" y="834"/>
                    <a:pt x="1341" y="834"/>
                    <a:pt x="1341" y="834"/>
                  </a:cubicBezTo>
                  <a:cubicBezTo>
                    <a:pt x="1362" y="834"/>
                    <a:pt x="1362" y="834"/>
                    <a:pt x="1362" y="834"/>
                  </a:cubicBezTo>
                  <a:cubicBezTo>
                    <a:pt x="1362" y="816"/>
                    <a:pt x="1362" y="816"/>
                    <a:pt x="1362" y="816"/>
                  </a:cubicBezTo>
                  <a:cubicBezTo>
                    <a:pt x="1394" y="816"/>
                    <a:pt x="1394" y="816"/>
                    <a:pt x="1394" y="816"/>
                  </a:cubicBezTo>
                  <a:cubicBezTo>
                    <a:pt x="1394" y="763"/>
                    <a:pt x="1394" y="763"/>
                    <a:pt x="1394" y="763"/>
                  </a:cubicBezTo>
                  <a:cubicBezTo>
                    <a:pt x="1366" y="763"/>
                    <a:pt x="1366" y="763"/>
                    <a:pt x="1366" y="763"/>
                  </a:cubicBezTo>
                  <a:cubicBezTo>
                    <a:pt x="1366" y="743"/>
                    <a:pt x="1366" y="743"/>
                    <a:pt x="1366" y="743"/>
                  </a:cubicBezTo>
                  <a:cubicBezTo>
                    <a:pt x="1344" y="743"/>
                    <a:pt x="1344" y="743"/>
                    <a:pt x="1344" y="743"/>
                  </a:cubicBezTo>
                  <a:cubicBezTo>
                    <a:pt x="1344" y="694"/>
                    <a:pt x="1344" y="694"/>
                    <a:pt x="1344" y="694"/>
                  </a:cubicBezTo>
                  <a:cubicBezTo>
                    <a:pt x="1408" y="694"/>
                    <a:pt x="1408" y="694"/>
                    <a:pt x="1408" y="694"/>
                  </a:cubicBezTo>
                  <a:cubicBezTo>
                    <a:pt x="1408" y="667"/>
                    <a:pt x="1408" y="667"/>
                    <a:pt x="1408" y="667"/>
                  </a:cubicBezTo>
                  <a:cubicBezTo>
                    <a:pt x="1467" y="667"/>
                    <a:pt x="1467" y="667"/>
                    <a:pt x="1467" y="667"/>
                  </a:cubicBezTo>
                  <a:cubicBezTo>
                    <a:pt x="1467" y="615"/>
                    <a:pt x="1467" y="615"/>
                    <a:pt x="1467" y="615"/>
                  </a:cubicBezTo>
                  <a:cubicBezTo>
                    <a:pt x="1490" y="615"/>
                    <a:pt x="1490" y="615"/>
                    <a:pt x="1490" y="615"/>
                  </a:cubicBezTo>
                  <a:cubicBezTo>
                    <a:pt x="1490" y="545"/>
                    <a:pt x="1490" y="545"/>
                    <a:pt x="1490" y="545"/>
                  </a:cubicBezTo>
                  <a:cubicBezTo>
                    <a:pt x="1474" y="545"/>
                    <a:pt x="1474" y="545"/>
                    <a:pt x="1474" y="545"/>
                  </a:cubicBezTo>
                  <a:cubicBezTo>
                    <a:pt x="1474" y="524"/>
                    <a:pt x="1474" y="524"/>
                    <a:pt x="1474" y="524"/>
                  </a:cubicBezTo>
                  <a:cubicBezTo>
                    <a:pt x="1444" y="524"/>
                    <a:pt x="1444" y="524"/>
                    <a:pt x="1444" y="524"/>
                  </a:cubicBezTo>
                  <a:cubicBezTo>
                    <a:pt x="1444" y="495"/>
                    <a:pt x="1444" y="495"/>
                    <a:pt x="1444" y="495"/>
                  </a:cubicBezTo>
                  <a:cubicBezTo>
                    <a:pt x="1469" y="495"/>
                    <a:pt x="1469" y="495"/>
                    <a:pt x="1469" y="495"/>
                  </a:cubicBezTo>
                  <a:cubicBezTo>
                    <a:pt x="1469" y="473"/>
                    <a:pt x="1469" y="473"/>
                    <a:pt x="1469" y="473"/>
                  </a:cubicBezTo>
                  <a:cubicBezTo>
                    <a:pt x="1427" y="473"/>
                    <a:pt x="1427" y="473"/>
                    <a:pt x="1427" y="473"/>
                  </a:cubicBezTo>
                  <a:cubicBezTo>
                    <a:pt x="1427" y="424"/>
                    <a:pt x="1427" y="424"/>
                    <a:pt x="1427" y="424"/>
                  </a:cubicBezTo>
                  <a:cubicBezTo>
                    <a:pt x="1444" y="424"/>
                    <a:pt x="1444" y="424"/>
                    <a:pt x="1444" y="424"/>
                  </a:cubicBezTo>
                  <a:cubicBezTo>
                    <a:pt x="1444" y="434"/>
                    <a:pt x="1444" y="434"/>
                    <a:pt x="1444" y="434"/>
                  </a:cubicBezTo>
                  <a:cubicBezTo>
                    <a:pt x="1489" y="434"/>
                    <a:pt x="1489" y="434"/>
                    <a:pt x="1489" y="434"/>
                  </a:cubicBezTo>
                  <a:cubicBezTo>
                    <a:pt x="1489" y="466"/>
                    <a:pt x="1489" y="466"/>
                    <a:pt x="1489" y="466"/>
                  </a:cubicBezTo>
                  <a:cubicBezTo>
                    <a:pt x="1514" y="466"/>
                    <a:pt x="1514" y="466"/>
                    <a:pt x="1514" y="466"/>
                  </a:cubicBezTo>
                  <a:cubicBezTo>
                    <a:pt x="1514" y="517"/>
                    <a:pt x="1514" y="517"/>
                    <a:pt x="1514" y="517"/>
                  </a:cubicBezTo>
                  <a:cubicBezTo>
                    <a:pt x="1539" y="517"/>
                    <a:pt x="1539" y="517"/>
                    <a:pt x="1539" y="517"/>
                  </a:cubicBezTo>
                  <a:cubicBezTo>
                    <a:pt x="1539" y="469"/>
                    <a:pt x="1539" y="469"/>
                    <a:pt x="1539" y="469"/>
                  </a:cubicBezTo>
                  <a:cubicBezTo>
                    <a:pt x="1539" y="395"/>
                    <a:pt x="1539" y="395"/>
                    <a:pt x="1539" y="395"/>
                  </a:cubicBezTo>
                  <a:cubicBezTo>
                    <a:pt x="1566" y="395"/>
                    <a:pt x="1566" y="395"/>
                    <a:pt x="1566" y="395"/>
                  </a:cubicBezTo>
                  <a:cubicBezTo>
                    <a:pt x="1566" y="318"/>
                    <a:pt x="1566" y="318"/>
                    <a:pt x="1566" y="318"/>
                  </a:cubicBezTo>
                  <a:cubicBezTo>
                    <a:pt x="1549" y="318"/>
                    <a:pt x="1549" y="318"/>
                    <a:pt x="1549" y="318"/>
                  </a:cubicBezTo>
                  <a:cubicBezTo>
                    <a:pt x="1549" y="279"/>
                    <a:pt x="1549" y="279"/>
                    <a:pt x="1549" y="279"/>
                  </a:cubicBezTo>
                  <a:cubicBezTo>
                    <a:pt x="1525" y="279"/>
                    <a:pt x="1525" y="279"/>
                    <a:pt x="1525" y="279"/>
                  </a:cubicBezTo>
                  <a:cubicBezTo>
                    <a:pt x="1525" y="252"/>
                    <a:pt x="1525" y="252"/>
                    <a:pt x="1525" y="252"/>
                  </a:cubicBezTo>
                  <a:cubicBezTo>
                    <a:pt x="1477" y="252"/>
                    <a:pt x="1477" y="252"/>
                    <a:pt x="1477" y="252"/>
                  </a:cubicBezTo>
                  <a:cubicBezTo>
                    <a:pt x="1477" y="201"/>
                    <a:pt x="1477" y="201"/>
                    <a:pt x="1477" y="201"/>
                  </a:cubicBezTo>
                  <a:cubicBezTo>
                    <a:pt x="1580" y="201"/>
                    <a:pt x="1580" y="201"/>
                    <a:pt x="1580" y="201"/>
                  </a:cubicBezTo>
                  <a:cubicBezTo>
                    <a:pt x="1580" y="173"/>
                    <a:pt x="1580" y="173"/>
                    <a:pt x="1580" y="173"/>
                  </a:cubicBezTo>
                  <a:cubicBezTo>
                    <a:pt x="1639" y="173"/>
                    <a:pt x="1639" y="173"/>
                    <a:pt x="1639" y="173"/>
                  </a:cubicBezTo>
                  <a:cubicBezTo>
                    <a:pt x="1639" y="243"/>
                    <a:pt x="1639" y="243"/>
                    <a:pt x="1639" y="243"/>
                  </a:cubicBezTo>
                  <a:cubicBezTo>
                    <a:pt x="1670" y="243"/>
                    <a:pt x="1670" y="243"/>
                    <a:pt x="1670" y="243"/>
                  </a:cubicBezTo>
                  <a:cubicBezTo>
                    <a:pt x="1670" y="271"/>
                    <a:pt x="1670" y="271"/>
                    <a:pt x="1670" y="271"/>
                  </a:cubicBezTo>
                  <a:cubicBezTo>
                    <a:pt x="1694" y="271"/>
                    <a:pt x="1694" y="271"/>
                    <a:pt x="1694" y="271"/>
                  </a:cubicBezTo>
                  <a:cubicBezTo>
                    <a:pt x="1694" y="292"/>
                    <a:pt x="1694" y="292"/>
                    <a:pt x="1694" y="292"/>
                  </a:cubicBezTo>
                  <a:cubicBezTo>
                    <a:pt x="1716" y="292"/>
                    <a:pt x="1716" y="292"/>
                    <a:pt x="1716" y="292"/>
                  </a:cubicBezTo>
                  <a:cubicBezTo>
                    <a:pt x="1716" y="271"/>
                    <a:pt x="1716" y="271"/>
                    <a:pt x="1716" y="271"/>
                  </a:cubicBezTo>
                  <a:cubicBezTo>
                    <a:pt x="1716" y="224"/>
                    <a:pt x="1716" y="224"/>
                    <a:pt x="1716" y="224"/>
                  </a:cubicBezTo>
                  <a:cubicBezTo>
                    <a:pt x="1664" y="224"/>
                    <a:pt x="1664" y="224"/>
                    <a:pt x="1664" y="224"/>
                  </a:cubicBezTo>
                  <a:cubicBezTo>
                    <a:pt x="1664" y="197"/>
                    <a:pt x="1664" y="197"/>
                    <a:pt x="1664" y="197"/>
                  </a:cubicBezTo>
                  <a:cubicBezTo>
                    <a:pt x="1687" y="197"/>
                    <a:pt x="1687" y="197"/>
                    <a:pt x="1687" y="197"/>
                  </a:cubicBezTo>
                  <a:cubicBezTo>
                    <a:pt x="1687" y="170"/>
                    <a:pt x="1687" y="170"/>
                    <a:pt x="1687" y="170"/>
                  </a:cubicBezTo>
                  <a:cubicBezTo>
                    <a:pt x="1737" y="170"/>
                    <a:pt x="1737" y="170"/>
                    <a:pt x="1737" y="170"/>
                  </a:cubicBezTo>
                  <a:cubicBezTo>
                    <a:pt x="1737" y="123"/>
                    <a:pt x="1737" y="123"/>
                    <a:pt x="1737" y="123"/>
                  </a:cubicBezTo>
                  <a:cubicBezTo>
                    <a:pt x="1785" y="123"/>
                    <a:pt x="1785" y="123"/>
                    <a:pt x="1785" y="123"/>
                  </a:cubicBezTo>
                  <a:cubicBezTo>
                    <a:pt x="1785" y="94"/>
                    <a:pt x="1785" y="94"/>
                    <a:pt x="1785" y="94"/>
                  </a:cubicBezTo>
                  <a:lnTo>
                    <a:pt x="1704" y="94"/>
                  </a:lnTo>
                  <a:close/>
                  <a:moveTo>
                    <a:pt x="352" y="223"/>
                  </a:moveTo>
                  <a:cubicBezTo>
                    <a:pt x="366" y="222"/>
                    <a:pt x="366" y="222"/>
                    <a:pt x="366" y="222"/>
                  </a:cubicBezTo>
                  <a:cubicBezTo>
                    <a:pt x="366" y="195"/>
                    <a:pt x="366" y="195"/>
                    <a:pt x="366" y="195"/>
                  </a:cubicBezTo>
                  <a:cubicBezTo>
                    <a:pt x="374" y="195"/>
                    <a:pt x="374" y="195"/>
                    <a:pt x="374" y="195"/>
                  </a:cubicBezTo>
                  <a:cubicBezTo>
                    <a:pt x="374" y="147"/>
                    <a:pt x="374" y="147"/>
                    <a:pt x="374" y="147"/>
                  </a:cubicBezTo>
                  <a:cubicBezTo>
                    <a:pt x="401" y="147"/>
                    <a:pt x="401" y="147"/>
                    <a:pt x="401" y="147"/>
                  </a:cubicBezTo>
                  <a:cubicBezTo>
                    <a:pt x="401" y="123"/>
                    <a:pt x="401" y="123"/>
                    <a:pt x="401" y="123"/>
                  </a:cubicBezTo>
                  <a:cubicBezTo>
                    <a:pt x="420" y="123"/>
                    <a:pt x="420" y="123"/>
                    <a:pt x="420" y="123"/>
                  </a:cubicBezTo>
                  <a:cubicBezTo>
                    <a:pt x="420" y="152"/>
                    <a:pt x="420" y="152"/>
                    <a:pt x="420" y="152"/>
                  </a:cubicBezTo>
                  <a:cubicBezTo>
                    <a:pt x="403" y="152"/>
                    <a:pt x="403" y="152"/>
                    <a:pt x="403" y="152"/>
                  </a:cubicBezTo>
                  <a:cubicBezTo>
                    <a:pt x="403" y="193"/>
                    <a:pt x="403" y="193"/>
                    <a:pt x="403" y="193"/>
                  </a:cubicBezTo>
                  <a:cubicBezTo>
                    <a:pt x="425" y="193"/>
                    <a:pt x="425" y="193"/>
                    <a:pt x="425" y="193"/>
                  </a:cubicBezTo>
                  <a:cubicBezTo>
                    <a:pt x="425" y="173"/>
                    <a:pt x="425" y="173"/>
                    <a:pt x="425" y="173"/>
                  </a:cubicBezTo>
                  <a:cubicBezTo>
                    <a:pt x="475" y="173"/>
                    <a:pt x="475" y="173"/>
                    <a:pt x="475" y="173"/>
                  </a:cubicBezTo>
                  <a:cubicBezTo>
                    <a:pt x="475" y="199"/>
                    <a:pt x="475" y="199"/>
                    <a:pt x="475" y="199"/>
                  </a:cubicBezTo>
                  <a:cubicBezTo>
                    <a:pt x="419" y="199"/>
                    <a:pt x="419" y="199"/>
                    <a:pt x="419" y="199"/>
                  </a:cubicBezTo>
                  <a:cubicBezTo>
                    <a:pt x="419" y="221"/>
                    <a:pt x="419" y="221"/>
                    <a:pt x="419" y="221"/>
                  </a:cubicBezTo>
                  <a:cubicBezTo>
                    <a:pt x="398" y="221"/>
                    <a:pt x="398" y="221"/>
                    <a:pt x="398" y="221"/>
                  </a:cubicBezTo>
                  <a:cubicBezTo>
                    <a:pt x="398" y="244"/>
                    <a:pt x="398" y="244"/>
                    <a:pt x="398" y="244"/>
                  </a:cubicBezTo>
                  <a:cubicBezTo>
                    <a:pt x="352" y="244"/>
                    <a:pt x="352" y="244"/>
                    <a:pt x="352" y="244"/>
                  </a:cubicBezTo>
                  <a:lnTo>
                    <a:pt x="352" y="223"/>
                  </a:lnTo>
                  <a:close/>
                  <a:moveTo>
                    <a:pt x="569" y="543"/>
                  </a:moveTo>
                  <a:cubicBezTo>
                    <a:pt x="398" y="543"/>
                    <a:pt x="398" y="543"/>
                    <a:pt x="398" y="543"/>
                  </a:cubicBezTo>
                  <a:cubicBezTo>
                    <a:pt x="398" y="565"/>
                    <a:pt x="398" y="565"/>
                    <a:pt x="398" y="565"/>
                  </a:cubicBezTo>
                  <a:cubicBezTo>
                    <a:pt x="375" y="565"/>
                    <a:pt x="375" y="565"/>
                    <a:pt x="375" y="565"/>
                  </a:cubicBezTo>
                  <a:cubicBezTo>
                    <a:pt x="375" y="545"/>
                    <a:pt x="375" y="545"/>
                    <a:pt x="375" y="545"/>
                  </a:cubicBezTo>
                  <a:cubicBezTo>
                    <a:pt x="346" y="545"/>
                    <a:pt x="346" y="545"/>
                    <a:pt x="346" y="545"/>
                  </a:cubicBezTo>
                  <a:cubicBezTo>
                    <a:pt x="346" y="519"/>
                    <a:pt x="346" y="519"/>
                    <a:pt x="346" y="519"/>
                  </a:cubicBezTo>
                  <a:cubicBezTo>
                    <a:pt x="323" y="519"/>
                    <a:pt x="323" y="519"/>
                    <a:pt x="323" y="519"/>
                  </a:cubicBezTo>
                  <a:cubicBezTo>
                    <a:pt x="323" y="490"/>
                    <a:pt x="323" y="490"/>
                    <a:pt x="323" y="490"/>
                  </a:cubicBezTo>
                  <a:cubicBezTo>
                    <a:pt x="299" y="490"/>
                    <a:pt x="299" y="490"/>
                    <a:pt x="299" y="490"/>
                  </a:cubicBezTo>
                  <a:cubicBezTo>
                    <a:pt x="299" y="471"/>
                    <a:pt x="299" y="471"/>
                    <a:pt x="299" y="471"/>
                  </a:cubicBezTo>
                  <a:cubicBezTo>
                    <a:pt x="225" y="471"/>
                    <a:pt x="225" y="471"/>
                    <a:pt x="225" y="471"/>
                  </a:cubicBezTo>
                  <a:cubicBezTo>
                    <a:pt x="225" y="492"/>
                    <a:pt x="225" y="492"/>
                    <a:pt x="225" y="492"/>
                  </a:cubicBezTo>
                  <a:cubicBezTo>
                    <a:pt x="175" y="492"/>
                    <a:pt x="175" y="492"/>
                    <a:pt x="175" y="492"/>
                  </a:cubicBezTo>
                  <a:cubicBezTo>
                    <a:pt x="175" y="470"/>
                    <a:pt x="175" y="470"/>
                    <a:pt x="175" y="470"/>
                  </a:cubicBezTo>
                  <a:cubicBezTo>
                    <a:pt x="197" y="471"/>
                    <a:pt x="197" y="471"/>
                    <a:pt x="197" y="471"/>
                  </a:cubicBezTo>
                  <a:cubicBezTo>
                    <a:pt x="197" y="419"/>
                    <a:pt x="197" y="419"/>
                    <a:pt x="197" y="419"/>
                  </a:cubicBezTo>
                  <a:cubicBezTo>
                    <a:pt x="230" y="419"/>
                    <a:pt x="230" y="419"/>
                    <a:pt x="230" y="419"/>
                  </a:cubicBezTo>
                  <a:cubicBezTo>
                    <a:pt x="230" y="400"/>
                    <a:pt x="230" y="400"/>
                    <a:pt x="230" y="400"/>
                  </a:cubicBezTo>
                  <a:cubicBezTo>
                    <a:pt x="327" y="400"/>
                    <a:pt x="327" y="400"/>
                    <a:pt x="327" y="400"/>
                  </a:cubicBezTo>
                  <a:cubicBezTo>
                    <a:pt x="327" y="432"/>
                    <a:pt x="327" y="432"/>
                    <a:pt x="327" y="432"/>
                  </a:cubicBezTo>
                  <a:cubicBezTo>
                    <a:pt x="347" y="432"/>
                    <a:pt x="347" y="432"/>
                    <a:pt x="347" y="432"/>
                  </a:cubicBezTo>
                  <a:cubicBezTo>
                    <a:pt x="347" y="473"/>
                    <a:pt x="347" y="473"/>
                    <a:pt x="347" y="473"/>
                  </a:cubicBezTo>
                  <a:cubicBezTo>
                    <a:pt x="373" y="473"/>
                    <a:pt x="373" y="473"/>
                    <a:pt x="373" y="473"/>
                  </a:cubicBezTo>
                  <a:cubicBezTo>
                    <a:pt x="373" y="491"/>
                    <a:pt x="373" y="491"/>
                    <a:pt x="373" y="491"/>
                  </a:cubicBezTo>
                  <a:cubicBezTo>
                    <a:pt x="406" y="491"/>
                    <a:pt x="406" y="491"/>
                    <a:pt x="406" y="491"/>
                  </a:cubicBezTo>
                  <a:cubicBezTo>
                    <a:pt x="406" y="449"/>
                    <a:pt x="406" y="449"/>
                    <a:pt x="406" y="449"/>
                  </a:cubicBezTo>
                  <a:cubicBezTo>
                    <a:pt x="370" y="449"/>
                    <a:pt x="370" y="449"/>
                    <a:pt x="370" y="449"/>
                  </a:cubicBezTo>
                  <a:cubicBezTo>
                    <a:pt x="370" y="418"/>
                    <a:pt x="370" y="418"/>
                    <a:pt x="370" y="418"/>
                  </a:cubicBezTo>
                  <a:cubicBezTo>
                    <a:pt x="348" y="418"/>
                    <a:pt x="348" y="418"/>
                    <a:pt x="348" y="418"/>
                  </a:cubicBezTo>
                  <a:cubicBezTo>
                    <a:pt x="348" y="397"/>
                    <a:pt x="348" y="397"/>
                    <a:pt x="348" y="397"/>
                  </a:cubicBezTo>
                  <a:cubicBezTo>
                    <a:pt x="334" y="397"/>
                    <a:pt x="334" y="397"/>
                    <a:pt x="334" y="397"/>
                  </a:cubicBezTo>
                  <a:cubicBezTo>
                    <a:pt x="334" y="376"/>
                    <a:pt x="334" y="376"/>
                    <a:pt x="334" y="376"/>
                  </a:cubicBezTo>
                  <a:cubicBezTo>
                    <a:pt x="353" y="376"/>
                    <a:pt x="353" y="376"/>
                    <a:pt x="353" y="376"/>
                  </a:cubicBezTo>
                  <a:cubicBezTo>
                    <a:pt x="353" y="399"/>
                    <a:pt x="353" y="399"/>
                    <a:pt x="353" y="399"/>
                  </a:cubicBezTo>
                  <a:cubicBezTo>
                    <a:pt x="377" y="399"/>
                    <a:pt x="377" y="399"/>
                    <a:pt x="377" y="399"/>
                  </a:cubicBezTo>
                  <a:cubicBezTo>
                    <a:pt x="377" y="420"/>
                    <a:pt x="377" y="420"/>
                    <a:pt x="377" y="420"/>
                  </a:cubicBezTo>
                  <a:cubicBezTo>
                    <a:pt x="394" y="420"/>
                    <a:pt x="394" y="420"/>
                    <a:pt x="394" y="420"/>
                  </a:cubicBezTo>
                  <a:cubicBezTo>
                    <a:pt x="394" y="445"/>
                    <a:pt x="394" y="445"/>
                    <a:pt x="394" y="445"/>
                  </a:cubicBezTo>
                  <a:cubicBezTo>
                    <a:pt x="424" y="445"/>
                    <a:pt x="424" y="445"/>
                    <a:pt x="424" y="445"/>
                  </a:cubicBezTo>
                  <a:cubicBezTo>
                    <a:pt x="424" y="487"/>
                    <a:pt x="424" y="487"/>
                    <a:pt x="424" y="487"/>
                  </a:cubicBezTo>
                  <a:cubicBezTo>
                    <a:pt x="456" y="487"/>
                    <a:pt x="456" y="487"/>
                    <a:pt x="456" y="487"/>
                  </a:cubicBezTo>
                  <a:cubicBezTo>
                    <a:pt x="456" y="427"/>
                    <a:pt x="456" y="427"/>
                    <a:pt x="456" y="427"/>
                  </a:cubicBezTo>
                  <a:cubicBezTo>
                    <a:pt x="472" y="427"/>
                    <a:pt x="472" y="427"/>
                    <a:pt x="472" y="427"/>
                  </a:cubicBezTo>
                  <a:cubicBezTo>
                    <a:pt x="472" y="495"/>
                    <a:pt x="472" y="495"/>
                    <a:pt x="472" y="495"/>
                  </a:cubicBezTo>
                  <a:cubicBezTo>
                    <a:pt x="569" y="495"/>
                    <a:pt x="569" y="495"/>
                    <a:pt x="569" y="495"/>
                  </a:cubicBezTo>
                  <a:lnTo>
                    <a:pt x="569" y="543"/>
                  </a:lnTo>
                  <a:close/>
                  <a:moveTo>
                    <a:pt x="618" y="414"/>
                  </a:moveTo>
                  <a:cubicBezTo>
                    <a:pt x="480" y="414"/>
                    <a:pt x="480" y="414"/>
                    <a:pt x="480" y="414"/>
                  </a:cubicBezTo>
                  <a:cubicBezTo>
                    <a:pt x="480" y="398"/>
                    <a:pt x="480" y="398"/>
                    <a:pt x="480" y="398"/>
                  </a:cubicBezTo>
                  <a:cubicBezTo>
                    <a:pt x="504" y="398"/>
                    <a:pt x="504" y="398"/>
                    <a:pt x="504" y="398"/>
                  </a:cubicBezTo>
                  <a:cubicBezTo>
                    <a:pt x="504" y="352"/>
                    <a:pt x="504" y="352"/>
                    <a:pt x="504" y="352"/>
                  </a:cubicBezTo>
                  <a:cubicBezTo>
                    <a:pt x="524" y="352"/>
                    <a:pt x="524" y="352"/>
                    <a:pt x="524" y="352"/>
                  </a:cubicBezTo>
                  <a:cubicBezTo>
                    <a:pt x="524" y="371"/>
                    <a:pt x="524" y="371"/>
                    <a:pt x="524" y="371"/>
                  </a:cubicBezTo>
                  <a:cubicBezTo>
                    <a:pt x="548" y="371"/>
                    <a:pt x="548" y="371"/>
                    <a:pt x="548" y="371"/>
                  </a:cubicBezTo>
                  <a:cubicBezTo>
                    <a:pt x="548" y="350"/>
                    <a:pt x="548" y="350"/>
                    <a:pt x="548" y="350"/>
                  </a:cubicBezTo>
                  <a:cubicBezTo>
                    <a:pt x="575" y="350"/>
                    <a:pt x="575" y="350"/>
                    <a:pt x="575" y="350"/>
                  </a:cubicBezTo>
                  <a:cubicBezTo>
                    <a:pt x="575" y="398"/>
                    <a:pt x="575" y="398"/>
                    <a:pt x="575" y="398"/>
                  </a:cubicBezTo>
                  <a:cubicBezTo>
                    <a:pt x="618" y="398"/>
                    <a:pt x="618" y="398"/>
                    <a:pt x="618" y="398"/>
                  </a:cubicBezTo>
                  <a:lnTo>
                    <a:pt x="618" y="414"/>
                  </a:lnTo>
                  <a:close/>
                  <a:moveTo>
                    <a:pt x="744" y="467"/>
                  </a:moveTo>
                  <a:cubicBezTo>
                    <a:pt x="688" y="467"/>
                    <a:pt x="688" y="467"/>
                    <a:pt x="688" y="467"/>
                  </a:cubicBezTo>
                  <a:cubicBezTo>
                    <a:pt x="688" y="438"/>
                    <a:pt x="688" y="438"/>
                    <a:pt x="688" y="438"/>
                  </a:cubicBezTo>
                  <a:cubicBezTo>
                    <a:pt x="708" y="438"/>
                    <a:pt x="708" y="438"/>
                    <a:pt x="708" y="438"/>
                  </a:cubicBezTo>
                  <a:cubicBezTo>
                    <a:pt x="708" y="409"/>
                    <a:pt x="708" y="409"/>
                    <a:pt x="708" y="409"/>
                  </a:cubicBezTo>
                  <a:cubicBezTo>
                    <a:pt x="694" y="409"/>
                    <a:pt x="694" y="409"/>
                    <a:pt x="694" y="409"/>
                  </a:cubicBezTo>
                  <a:cubicBezTo>
                    <a:pt x="694" y="392"/>
                    <a:pt x="694" y="392"/>
                    <a:pt x="694" y="392"/>
                  </a:cubicBezTo>
                  <a:cubicBezTo>
                    <a:pt x="679" y="392"/>
                    <a:pt x="679" y="392"/>
                    <a:pt x="679" y="392"/>
                  </a:cubicBezTo>
                  <a:cubicBezTo>
                    <a:pt x="679" y="373"/>
                    <a:pt x="679" y="373"/>
                    <a:pt x="679" y="373"/>
                  </a:cubicBezTo>
                  <a:cubicBezTo>
                    <a:pt x="696" y="373"/>
                    <a:pt x="696" y="373"/>
                    <a:pt x="696" y="373"/>
                  </a:cubicBezTo>
                  <a:cubicBezTo>
                    <a:pt x="696" y="347"/>
                    <a:pt x="696" y="347"/>
                    <a:pt x="696" y="347"/>
                  </a:cubicBezTo>
                  <a:cubicBezTo>
                    <a:pt x="698" y="347"/>
                    <a:pt x="698" y="347"/>
                    <a:pt x="698" y="347"/>
                  </a:cubicBezTo>
                  <a:cubicBezTo>
                    <a:pt x="717" y="347"/>
                    <a:pt x="717" y="347"/>
                    <a:pt x="717" y="347"/>
                  </a:cubicBezTo>
                  <a:cubicBezTo>
                    <a:pt x="717" y="366"/>
                    <a:pt x="717" y="366"/>
                    <a:pt x="717" y="366"/>
                  </a:cubicBezTo>
                  <a:cubicBezTo>
                    <a:pt x="703" y="366"/>
                    <a:pt x="703" y="366"/>
                    <a:pt x="703" y="366"/>
                  </a:cubicBezTo>
                  <a:cubicBezTo>
                    <a:pt x="703" y="396"/>
                    <a:pt x="703" y="396"/>
                    <a:pt x="703" y="396"/>
                  </a:cubicBezTo>
                  <a:cubicBezTo>
                    <a:pt x="718" y="396"/>
                    <a:pt x="718" y="396"/>
                    <a:pt x="718" y="396"/>
                  </a:cubicBezTo>
                  <a:cubicBezTo>
                    <a:pt x="718" y="420"/>
                    <a:pt x="718" y="420"/>
                    <a:pt x="718" y="420"/>
                  </a:cubicBezTo>
                  <a:cubicBezTo>
                    <a:pt x="744" y="420"/>
                    <a:pt x="744" y="420"/>
                    <a:pt x="744" y="420"/>
                  </a:cubicBezTo>
                  <a:lnTo>
                    <a:pt x="744" y="4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sp>
          <p:nvSpPr>
            <p:cNvPr id="15" name="Freeform 18"/>
            <p:cNvSpPr>
              <a:spLocks/>
            </p:cNvSpPr>
            <p:nvPr/>
          </p:nvSpPr>
          <p:spPr bwMode="auto">
            <a:xfrm>
              <a:off x="8558213" y="2928938"/>
              <a:ext cx="263525" cy="331788"/>
            </a:xfrm>
            <a:custGeom>
              <a:avLst/>
              <a:gdLst>
                <a:gd name="T0" fmla="*/ 73 w 166"/>
                <a:gd name="T1" fmla="*/ 0 h 209"/>
                <a:gd name="T2" fmla="*/ 114 w 166"/>
                <a:gd name="T3" fmla="*/ 0 h 209"/>
                <a:gd name="T4" fmla="*/ 114 w 166"/>
                <a:gd name="T5" fmla="*/ 59 h 209"/>
                <a:gd name="T6" fmla="*/ 166 w 166"/>
                <a:gd name="T7" fmla="*/ 59 h 209"/>
                <a:gd name="T8" fmla="*/ 166 w 166"/>
                <a:gd name="T9" fmla="*/ 106 h 209"/>
                <a:gd name="T10" fmla="*/ 120 w 166"/>
                <a:gd name="T11" fmla="*/ 106 h 209"/>
                <a:gd name="T12" fmla="*/ 120 w 166"/>
                <a:gd name="T13" fmla="*/ 144 h 209"/>
                <a:gd name="T14" fmla="*/ 42 w 166"/>
                <a:gd name="T15" fmla="*/ 144 h 209"/>
                <a:gd name="T16" fmla="*/ 42 w 166"/>
                <a:gd name="T17" fmla="*/ 209 h 209"/>
                <a:gd name="T18" fmla="*/ 0 w 166"/>
                <a:gd name="T19" fmla="*/ 209 h 209"/>
                <a:gd name="T20" fmla="*/ 0 w 166"/>
                <a:gd name="T21" fmla="*/ 110 h 209"/>
                <a:gd name="T22" fmla="*/ 73 w 166"/>
                <a:gd name="T23" fmla="*/ 110 h 209"/>
                <a:gd name="T24" fmla="*/ 73 w 166"/>
                <a:gd name="T25"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209">
                  <a:moveTo>
                    <a:pt x="73" y="0"/>
                  </a:moveTo>
                  <a:lnTo>
                    <a:pt x="114" y="0"/>
                  </a:lnTo>
                  <a:lnTo>
                    <a:pt x="114" y="59"/>
                  </a:lnTo>
                  <a:lnTo>
                    <a:pt x="166" y="59"/>
                  </a:lnTo>
                  <a:lnTo>
                    <a:pt x="166" y="106"/>
                  </a:lnTo>
                  <a:lnTo>
                    <a:pt x="120" y="106"/>
                  </a:lnTo>
                  <a:lnTo>
                    <a:pt x="120" y="144"/>
                  </a:lnTo>
                  <a:lnTo>
                    <a:pt x="42" y="144"/>
                  </a:lnTo>
                  <a:lnTo>
                    <a:pt x="42" y="209"/>
                  </a:lnTo>
                  <a:lnTo>
                    <a:pt x="0" y="209"/>
                  </a:lnTo>
                  <a:lnTo>
                    <a:pt x="0" y="110"/>
                  </a:lnTo>
                  <a:lnTo>
                    <a:pt x="73" y="110"/>
                  </a:lnTo>
                  <a:lnTo>
                    <a:pt x="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sp>
          <p:nvSpPr>
            <p:cNvPr id="16" name="Freeform 19"/>
            <p:cNvSpPr>
              <a:spLocks/>
            </p:cNvSpPr>
            <p:nvPr/>
          </p:nvSpPr>
          <p:spPr bwMode="auto">
            <a:xfrm>
              <a:off x="7829550" y="4005263"/>
              <a:ext cx="282575" cy="328613"/>
            </a:xfrm>
            <a:custGeom>
              <a:avLst/>
              <a:gdLst>
                <a:gd name="T0" fmla="*/ 0 w 178"/>
                <a:gd name="T1" fmla="*/ 0 h 207"/>
                <a:gd name="T2" fmla="*/ 0 w 178"/>
                <a:gd name="T3" fmla="*/ 30 h 207"/>
                <a:gd name="T4" fmla="*/ 36 w 178"/>
                <a:gd name="T5" fmla="*/ 30 h 207"/>
                <a:gd name="T6" fmla="*/ 36 w 178"/>
                <a:gd name="T7" fmla="*/ 70 h 207"/>
                <a:gd name="T8" fmla="*/ 69 w 178"/>
                <a:gd name="T9" fmla="*/ 70 h 207"/>
                <a:gd name="T10" fmla="*/ 69 w 178"/>
                <a:gd name="T11" fmla="*/ 131 h 207"/>
                <a:gd name="T12" fmla="*/ 103 w 178"/>
                <a:gd name="T13" fmla="*/ 131 h 207"/>
                <a:gd name="T14" fmla="*/ 103 w 178"/>
                <a:gd name="T15" fmla="*/ 207 h 207"/>
                <a:gd name="T16" fmla="*/ 178 w 178"/>
                <a:gd name="T17" fmla="*/ 207 h 207"/>
                <a:gd name="T18" fmla="*/ 178 w 178"/>
                <a:gd name="T19" fmla="*/ 127 h 207"/>
                <a:gd name="T20" fmla="*/ 139 w 178"/>
                <a:gd name="T21" fmla="*/ 127 h 207"/>
                <a:gd name="T22" fmla="*/ 139 w 178"/>
                <a:gd name="T23" fmla="*/ 73 h 207"/>
                <a:gd name="T24" fmla="*/ 84 w 178"/>
                <a:gd name="T25" fmla="*/ 73 h 207"/>
                <a:gd name="T26" fmla="*/ 84 w 178"/>
                <a:gd name="T27" fmla="*/ 36 h 207"/>
                <a:gd name="T28" fmla="*/ 47 w 178"/>
                <a:gd name="T29" fmla="*/ 36 h 207"/>
                <a:gd name="T30" fmla="*/ 47 w 178"/>
                <a:gd name="T31" fmla="*/ 0 h 207"/>
                <a:gd name="T32" fmla="*/ 0 w 178"/>
                <a:gd name="T3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8" h="207">
                  <a:moveTo>
                    <a:pt x="0" y="0"/>
                  </a:moveTo>
                  <a:lnTo>
                    <a:pt x="0" y="30"/>
                  </a:lnTo>
                  <a:lnTo>
                    <a:pt x="36" y="30"/>
                  </a:lnTo>
                  <a:lnTo>
                    <a:pt x="36" y="70"/>
                  </a:lnTo>
                  <a:lnTo>
                    <a:pt x="69" y="70"/>
                  </a:lnTo>
                  <a:lnTo>
                    <a:pt x="69" y="131"/>
                  </a:lnTo>
                  <a:lnTo>
                    <a:pt x="103" y="131"/>
                  </a:lnTo>
                  <a:lnTo>
                    <a:pt x="103" y="207"/>
                  </a:lnTo>
                  <a:lnTo>
                    <a:pt x="178" y="207"/>
                  </a:lnTo>
                  <a:lnTo>
                    <a:pt x="178" y="127"/>
                  </a:lnTo>
                  <a:lnTo>
                    <a:pt x="139" y="127"/>
                  </a:lnTo>
                  <a:lnTo>
                    <a:pt x="139" y="73"/>
                  </a:lnTo>
                  <a:lnTo>
                    <a:pt x="84" y="73"/>
                  </a:lnTo>
                  <a:lnTo>
                    <a:pt x="84" y="36"/>
                  </a:lnTo>
                  <a:lnTo>
                    <a:pt x="47" y="36"/>
                  </a:lnTo>
                  <a:lnTo>
                    <a:pt x="4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sp>
          <p:nvSpPr>
            <p:cNvPr id="17" name="Freeform 20"/>
            <p:cNvSpPr>
              <a:spLocks/>
            </p:cNvSpPr>
            <p:nvPr/>
          </p:nvSpPr>
          <p:spPr bwMode="auto">
            <a:xfrm>
              <a:off x="7966075" y="3948113"/>
              <a:ext cx="95250" cy="152400"/>
            </a:xfrm>
            <a:custGeom>
              <a:avLst/>
              <a:gdLst>
                <a:gd name="T0" fmla="*/ 0 w 60"/>
                <a:gd name="T1" fmla="*/ 0 h 96"/>
                <a:gd name="T2" fmla="*/ 0 w 60"/>
                <a:gd name="T3" fmla="*/ 47 h 96"/>
                <a:gd name="T4" fmla="*/ 31 w 60"/>
                <a:gd name="T5" fmla="*/ 47 h 96"/>
                <a:gd name="T6" fmla="*/ 31 w 60"/>
                <a:gd name="T7" fmla="*/ 96 h 96"/>
                <a:gd name="T8" fmla="*/ 60 w 60"/>
                <a:gd name="T9" fmla="*/ 96 h 96"/>
                <a:gd name="T10" fmla="*/ 60 w 60"/>
                <a:gd name="T11" fmla="*/ 37 h 96"/>
                <a:gd name="T12" fmla="*/ 33 w 60"/>
                <a:gd name="T13" fmla="*/ 37 h 96"/>
                <a:gd name="T14" fmla="*/ 33 w 60"/>
                <a:gd name="T15" fmla="*/ 0 h 96"/>
                <a:gd name="T16" fmla="*/ 0 w 60"/>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96">
                  <a:moveTo>
                    <a:pt x="0" y="0"/>
                  </a:moveTo>
                  <a:lnTo>
                    <a:pt x="0" y="47"/>
                  </a:lnTo>
                  <a:lnTo>
                    <a:pt x="31" y="47"/>
                  </a:lnTo>
                  <a:lnTo>
                    <a:pt x="31" y="96"/>
                  </a:lnTo>
                  <a:lnTo>
                    <a:pt x="60" y="96"/>
                  </a:lnTo>
                  <a:lnTo>
                    <a:pt x="60" y="37"/>
                  </a:lnTo>
                  <a:lnTo>
                    <a:pt x="33" y="37"/>
                  </a:lnTo>
                  <a:lnTo>
                    <a:pt x="3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sp>
          <p:nvSpPr>
            <p:cNvPr id="18" name="Freeform 21"/>
            <p:cNvSpPr>
              <a:spLocks/>
            </p:cNvSpPr>
            <p:nvPr/>
          </p:nvSpPr>
          <p:spPr bwMode="auto">
            <a:xfrm>
              <a:off x="8167688" y="3932238"/>
              <a:ext cx="288925" cy="354013"/>
            </a:xfrm>
            <a:custGeom>
              <a:avLst/>
              <a:gdLst>
                <a:gd name="T0" fmla="*/ 0 w 182"/>
                <a:gd name="T1" fmla="*/ 111 h 223"/>
                <a:gd name="T2" fmla="*/ 0 w 182"/>
                <a:gd name="T3" fmla="*/ 184 h 223"/>
                <a:gd name="T4" fmla="*/ 52 w 182"/>
                <a:gd name="T5" fmla="*/ 184 h 223"/>
                <a:gd name="T6" fmla="*/ 52 w 182"/>
                <a:gd name="T7" fmla="*/ 223 h 223"/>
                <a:gd name="T8" fmla="*/ 129 w 182"/>
                <a:gd name="T9" fmla="*/ 223 h 223"/>
                <a:gd name="T10" fmla="*/ 129 w 182"/>
                <a:gd name="T11" fmla="*/ 159 h 223"/>
                <a:gd name="T12" fmla="*/ 182 w 182"/>
                <a:gd name="T13" fmla="*/ 159 h 223"/>
                <a:gd name="T14" fmla="*/ 182 w 182"/>
                <a:gd name="T15" fmla="*/ 114 h 223"/>
                <a:gd name="T16" fmla="*/ 145 w 182"/>
                <a:gd name="T17" fmla="*/ 114 h 223"/>
                <a:gd name="T18" fmla="*/ 145 w 182"/>
                <a:gd name="T19" fmla="*/ 0 h 223"/>
                <a:gd name="T20" fmla="*/ 111 w 182"/>
                <a:gd name="T21" fmla="*/ 0 h 223"/>
                <a:gd name="T22" fmla="*/ 111 w 182"/>
                <a:gd name="T23" fmla="*/ 44 h 223"/>
                <a:gd name="T24" fmla="*/ 79 w 182"/>
                <a:gd name="T25" fmla="*/ 44 h 223"/>
                <a:gd name="T26" fmla="*/ 79 w 182"/>
                <a:gd name="T27" fmla="*/ 110 h 223"/>
                <a:gd name="T28" fmla="*/ 0 w 182"/>
                <a:gd name="T29" fmla="*/ 11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2" h="223">
                  <a:moveTo>
                    <a:pt x="0" y="111"/>
                  </a:moveTo>
                  <a:lnTo>
                    <a:pt x="0" y="184"/>
                  </a:lnTo>
                  <a:lnTo>
                    <a:pt x="52" y="184"/>
                  </a:lnTo>
                  <a:lnTo>
                    <a:pt x="52" y="223"/>
                  </a:lnTo>
                  <a:lnTo>
                    <a:pt x="129" y="223"/>
                  </a:lnTo>
                  <a:lnTo>
                    <a:pt x="129" y="159"/>
                  </a:lnTo>
                  <a:lnTo>
                    <a:pt x="182" y="159"/>
                  </a:lnTo>
                  <a:lnTo>
                    <a:pt x="182" y="114"/>
                  </a:lnTo>
                  <a:lnTo>
                    <a:pt x="145" y="114"/>
                  </a:lnTo>
                  <a:lnTo>
                    <a:pt x="145" y="0"/>
                  </a:lnTo>
                  <a:lnTo>
                    <a:pt x="111" y="0"/>
                  </a:lnTo>
                  <a:lnTo>
                    <a:pt x="111" y="44"/>
                  </a:lnTo>
                  <a:lnTo>
                    <a:pt x="79" y="44"/>
                  </a:lnTo>
                  <a:lnTo>
                    <a:pt x="79" y="110"/>
                  </a:lnTo>
                  <a:lnTo>
                    <a:pt x="0"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sp>
          <p:nvSpPr>
            <p:cNvPr id="19" name="Freeform 22"/>
            <p:cNvSpPr>
              <a:spLocks/>
            </p:cNvSpPr>
            <p:nvPr/>
          </p:nvSpPr>
          <p:spPr bwMode="auto">
            <a:xfrm>
              <a:off x="8739188" y="4168775"/>
              <a:ext cx="446088" cy="341313"/>
            </a:xfrm>
            <a:custGeom>
              <a:avLst/>
              <a:gdLst>
                <a:gd name="T0" fmla="*/ 0 w 281"/>
                <a:gd name="T1" fmla="*/ 0 h 215"/>
                <a:gd name="T2" fmla="*/ 0 w 281"/>
                <a:gd name="T3" fmla="*/ 67 h 215"/>
                <a:gd name="T4" fmla="*/ 59 w 281"/>
                <a:gd name="T5" fmla="*/ 67 h 215"/>
                <a:gd name="T6" fmla="*/ 59 w 281"/>
                <a:gd name="T7" fmla="*/ 95 h 215"/>
                <a:gd name="T8" fmla="*/ 97 w 281"/>
                <a:gd name="T9" fmla="*/ 95 h 215"/>
                <a:gd name="T10" fmla="*/ 97 w 281"/>
                <a:gd name="T11" fmla="*/ 136 h 215"/>
                <a:gd name="T12" fmla="*/ 136 w 281"/>
                <a:gd name="T13" fmla="*/ 136 h 215"/>
                <a:gd name="T14" fmla="*/ 136 w 281"/>
                <a:gd name="T15" fmla="*/ 171 h 215"/>
                <a:gd name="T16" fmla="*/ 170 w 281"/>
                <a:gd name="T17" fmla="*/ 171 h 215"/>
                <a:gd name="T18" fmla="*/ 170 w 281"/>
                <a:gd name="T19" fmla="*/ 139 h 215"/>
                <a:gd name="T20" fmla="*/ 211 w 281"/>
                <a:gd name="T21" fmla="*/ 139 h 215"/>
                <a:gd name="T22" fmla="*/ 211 w 281"/>
                <a:gd name="T23" fmla="*/ 171 h 215"/>
                <a:gd name="T24" fmla="*/ 245 w 281"/>
                <a:gd name="T25" fmla="*/ 171 h 215"/>
                <a:gd name="T26" fmla="*/ 245 w 281"/>
                <a:gd name="T27" fmla="*/ 215 h 215"/>
                <a:gd name="T28" fmla="*/ 281 w 281"/>
                <a:gd name="T29" fmla="*/ 215 h 215"/>
                <a:gd name="T30" fmla="*/ 281 w 281"/>
                <a:gd name="T31" fmla="*/ 172 h 215"/>
                <a:gd name="T32" fmla="*/ 257 w 281"/>
                <a:gd name="T33" fmla="*/ 172 h 215"/>
                <a:gd name="T34" fmla="*/ 257 w 281"/>
                <a:gd name="T35" fmla="*/ 99 h 215"/>
                <a:gd name="T36" fmla="*/ 208 w 281"/>
                <a:gd name="T37" fmla="*/ 99 h 215"/>
                <a:gd name="T38" fmla="*/ 208 w 281"/>
                <a:gd name="T39" fmla="*/ 67 h 215"/>
                <a:gd name="T40" fmla="*/ 177 w 281"/>
                <a:gd name="T41" fmla="*/ 67 h 215"/>
                <a:gd name="T42" fmla="*/ 177 w 281"/>
                <a:gd name="T43" fmla="*/ 31 h 215"/>
                <a:gd name="T44" fmla="*/ 39 w 281"/>
                <a:gd name="T45" fmla="*/ 31 h 215"/>
                <a:gd name="T46" fmla="*/ 39 w 281"/>
                <a:gd name="T47" fmla="*/ 2 h 215"/>
                <a:gd name="T48" fmla="*/ 0 w 281"/>
                <a:gd name="T49"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1" h="215">
                  <a:moveTo>
                    <a:pt x="0" y="0"/>
                  </a:moveTo>
                  <a:lnTo>
                    <a:pt x="0" y="67"/>
                  </a:lnTo>
                  <a:lnTo>
                    <a:pt x="59" y="67"/>
                  </a:lnTo>
                  <a:lnTo>
                    <a:pt x="59" y="95"/>
                  </a:lnTo>
                  <a:lnTo>
                    <a:pt x="97" y="95"/>
                  </a:lnTo>
                  <a:lnTo>
                    <a:pt x="97" y="136"/>
                  </a:lnTo>
                  <a:lnTo>
                    <a:pt x="136" y="136"/>
                  </a:lnTo>
                  <a:lnTo>
                    <a:pt x="136" y="171"/>
                  </a:lnTo>
                  <a:lnTo>
                    <a:pt x="170" y="171"/>
                  </a:lnTo>
                  <a:lnTo>
                    <a:pt x="170" y="139"/>
                  </a:lnTo>
                  <a:lnTo>
                    <a:pt x="211" y="139"/>
                  </a:lnTo>
                  <a:lnTo>
                    <a:pt x="211" y="171"/>
                  </a:lnTo>
                  <a:lnTo>
                    <a:pt x="245" y="171"/>
                  </a:lnTo>
                  <a:lnTo>
                    <a:pt x="245" y="215"/>
                  </a:lnTo>
                  <a:lnTo>
                    <a:pt x="281" y="215"/>
                  </a:lnTo>
                  <a:lnTo>
                    <a:pt x="281" y="172"/>
                  </a:lnTo>
                  <a:lnTo>
                    <a:pt x="257" y="172"/>
                  </a:lnTo>
                  <a:lnTo>
                    <a:pt x="257" y="99"/>
                  </a:lnTo>
                  <a:lnTo>
                    <a:pt x="208" y="99"/>
                  </a:lnTo>
                  <a:lnTo>
                    <a:pt x="208" y="67"/>
                  </a:lnTo>
                  <a:lnTo>
                    <a:pt x="177" y="67"/>
                  </a:lnTo>
                  <a:lnTo>
                    <a:pt x="177" y="31"/>
                  </a:lnTo>
                  <a:lnTo>
                    <a:pt x="39" y="31"/>
                  </a:lnTo>
                  <a:lnTo>
                    <a:pt x="39"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sp>
          <p:nvSpPr>
            <p:cNvPr id="20" name="Freeform 23"/>
            <p:cNvSpPr>
              <a:spLocks/>
            </p:cNvSpPr>
            <p:nvPr/>
          </p:nvSpPr>
          <p:spPr bwMode="auto">
            <a:xfrm>
              <a:off x="8231188" y="4498975"/>
              <a:ext cx="952500" cy="850900"/>
            </a:xfrm>
            <a:custGeom>
              <a:avLst/>
              <a:gdLst>
                <a:gd name="T0" fmla="*/ 0 w 600"/>
                <a:gd name="T1" fmla="*/ 214 h 536"/>
                <a:gd name="T2" fmla="*/ 0 w 600"/>
                <a:gd name="T3" fmla="*/ 455 h 536"/>
                <a:gd name="T4" fmla="*/ 34 w 600"/>
                <a:gd name="T5" fmla="*/ 455 h 536"/>
                <a:gd name="T6" fmla="*/ 34 w 600"/>
                <a:gd name="T7" fmla="*/ 425 h 536"/>
                <a:gd name="T8" fmla="*/ 139 w 600"/>
                <a:gd name="T9" fmla="*/ 425 h 536"/>
                <a:gd name="T10" fmla="*/ 139 w 600"/>
                <a:gd name="T11" fmla="*/ 393 h 536"/>
                <a:gd name="T12" fmla="*/ 279 w 600"/>
                <a:gd name="T13" fmla="*/ 393 h 536"/>
                <a:gd name="T14" fmla="*/ 279 w 600"/>
                <a:gd name="T15" fmla="*/ 455 h 536"/>
                <a:gd name="T16" fmla="*/ 316 w 600"/>
                <a:gd name="T17" fmla="*/ 455 h 536"/>
                <a:gd name="T18" fmla="*/ 316 w 600"/>
                <a:gd name="T19" fmla="*/ 493 h 536"/>
                <a:gd name="T20" fmla="*/ 357 w 600"/>
                <a:gd name="T21" fmla="*/ 493 h 536"/>
                <a:gd name="T22" fmla="*/ 357 w 600"/>
                <a:gd name="T23" fmla="*/ 536 h 536"/>
                <a:gd name="T24" fmla="*/ 411 w 600"/>
                <a:gd name="T25" fmla="*/ 536 h 536"/>
                <a:gd name="T26" fmla="*/ 411 w 600"/>
                <a:gd name="T27" fmla="*/ 493 h 536"/>
                <a:gd name="T28" fmla="*/ 490 w 600"/>
                <a:gd name="T29" fmla="*/ 493 h 536"/>
                <a:gd name="T30" fmla="*/ 490 w 600"/>
                <a:gd name="T31" fmla="*/ 429 h 536"/>
                <a:gd name="T32" fmla="*/ 527 w 600"/>
                <a:gd name="T33" fmla="*/ 429 h 536"/>
                <a:gd name="T34" fmla="*/ 527 w 600"/>
                <a:gd name="T35" fmla="*/ 396 h 536"/>
                <a:gd name="T36" fmla="*/ 564 w 600"/>
                <a:gd name="T37" fmla="*/ 396 h 536"/>
                <a:gd name="T38" fmla="*/ 564 w 600"/>
                <a:gd name="T39" fmla="*/ 355 h 536"/>
                <a:gd name="T40" fmla="*/ 600 w 600"/>
                <a:gd name="T41" fmla="*/ 355 h 536"/>
                <a:gd name="T42" fmla="*/ 600 w 600"/>
                <a:gd name="T43" fmla="*/ 247 h 536"/>
                <a:gd name="T44" fmla="*/ 567 w 600"/>
                <a:gd name="T45" fmla="*/ 247 h 536"/>
                <a:gd name="T46" fmla="*/ 567 w 600"/>
                <a:gd name="T47" fmla="*/ 182 h 536"/>
                <a:gd name="T48" fmla="*/ 533 w 600"/>
                <a:gd name="T49" fmla="*/ 182 h 536"/>
                <a:gd name="T50" fmla="*/ 533 w 600"/>
                <a:gd name="T51" fmla="*/ 73 h 536"/>
                <a:gd name="T52" fmla="*/ 507 w 600"/>
                <a:gd name="T53" fmla="*/ 73 h 536"/>
                <a:gd name="T54" fmla="*/ 507 w 600"/>
                <a:gd name="T55" fmla="*/ 0 h 536"/>
                <a:gd name="T56" fmla="*/ 461 w 600"/>
                <a:gd name="T57" fmla="*/ 0 h 536"/>
                <a:gd name="T58" fmla="*/ 461 w 600"/>
                <a:gd name="T59" fmla="*/ 112 h 536"/>
                <a:gd name="T60" fmla="*/ 393 w 600"/>
                <a:gd name="T61" fmla="*/ 112 h 536"/>
                <a:gd name="T62" fmla="*/ 393 w 600"/>
                <a:gd name="T63" fmla="*/ 1 h 536"/>
                <a:gd name="T64" fmla="*/ 322 w 600"/>
                <a:gd name="T65" fmla="*/ 1 h 536"/>
                <a:gd name="T66" fmla="*/ 322 w 600"/>
                <a:gd name="T67" fmla="*/ 48 h 536"/>
                <a:gd name="T68" fmla="*/ 282 w 600"/>
                <a:gd name="T69" fmla="*/ 48 h 536"/>
                <a:gd name="T70" fmla="*/ 282 w 600"/>
                <a:gd name="T71" fmla="*/ 74 h 536"/>
                <a:gd name="T72" fmla="*/ 246 w 600"/>
                <a:gd name="T73" fmla="*/ 74 h 536"/>
                <a:gd name="T74" fmla="*/ 246 w 600"/>
                <a:gd name="T75" fmla="*/ 34 h 536"/>
                <a:gd name="T76" fmla="*/ 212 w 600"/>
                <a:gd name="T77" fmla="*/ 34 h 536"/>
                <a:gd name="T78" fmla="*/ 212 w 600"/>
                <a:gd name="T79" fmla="*/ 127 h 536"/>
                <a:gd name="T80" fmla="*/ 143 w 600"/>
                <a:gd name="T81" fmla="*/ 127 h 536"/>
                <a:gd name="T82" fmla="*/ 143 w 600"/>
                <a:gd name="T83" fmla="*/ 169 h 536"/>
                <a:gd name="T84" fmla="*/ 76 w 600"/>
                <a:gd name="T85" fmla="*/ 169 h 536"/>
                <a:gd name="T86" fmla="*/ 76 w 600"/>
                <a:gd name="T87" fmla="*/ 212 h 536"/>
                <a:gd name="T88" fmla="*/ 0 w 600"/>
                <a:gd name="T89" fmla="*/ 214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0" h="536">
                  <a:moveTo>
                    <a:pt x="0" y="214"/>
                  </a:moveTo>
                  <a:lnTo>
                    <a:pt x="0" y="455"/>
                  </a:lnTo>
                  <a:lnTo>
                    <a:pt x="34" y="455"/>
                  </a:lnTo>
                  <a:lnTo>
                    <a:pt x="34" y="425"/>
                  </a:lnTo>
                  <a:lnTo>
                    <a:pt x="139" y="425"/>
                  </a:lnTo>
                  <a:lnTo>
                    <a:pt x="139" y="393"/>
                  </a:lnTo>
                  <a:lnTo>
                    <a:pt x="279" y="393"/>
                  </a:lnTo>
                  <a:lnTo>
                    <a:pt x="279" y="455"/>
                  </a:lnTo>
                  <a:lnTo>
                    <a:pt x="316" y="455"/>
                  </a:lnTo>
                  <a:lnTo>
                    <a:pt x="316" y="493"/>
                  </a:lnTo>
                  <a:lnTo>
                    <a:pt x="357" y="493"/>
                  </a:lnTo>
                  <a:lnTo>
                    <a:pt x="357" y="536"/>
                  </a:lnTo>
                  <a:lnTo>
                    <a:pt x="411" y="536"/>
                  </a:lnTo>
                  <a:lnTo>
                    <a:pt x="411" y="493"/>
                  </a:lnTo>
                  <a:lnTo>
                    <a:pt x="490" y="493"/>
                  </a:lnTo>
                  <a:lnTo>
                    <a:pt x="490" y="429"/>
                  </a:lnTo>
                  <a:lnTo>
                    <a:pt x="527" y="429"/>
                  </a:lnTo>
                  <a:lnTo>
                    <a:pt x="527" y="396"/>
                  </a:lnTo>
                  <a:lnTo>
                    <a:pt x="564" y="396"/>
                  </a:lnTo>
                  <a:lnTo>
                    <a:pt x="564" y="355"/>
                  </a:lnTo>
                  <a:lnTo>
                    <a:pt x="600" y="355"/>
                  </a:lnTo>
                  <a:lnTo>
                    <a:pt x="600" y="247"/>
                  </a:lnTo>
                  <a:lnTo>
                    <a:pt x="567" y="247"/>
                  </a:lnTo>
                  <a:lnTo>
                    <a:pt x="567" y="182"/>
                  </a:lnTo>
                  <a:lnTo>
                    <a:pt x="533" y="182"/>
                  </a:lnTo>
                  <a:lnTo>
                    <a:pt x="533" y="73"/>
                  </a:lnTo>
                  <a:lnTo>
                    <a:pt x="507" y="73"/>
                  </a:lnTo>
                  <a:lnTo>
                    <a:pt x="507" y="0"/>
                  </a:lnTo>
                  <a:lnTo>
                    <a:pt x="461" y="0"/>
                  </a:lnTo>
                  <a:lnTo>
                    <a:pt x="461" y="112"/>
                  </a:lnTo>
                  <a:lnTo>
                    <a:pt x="393" y="112"/>
                  </a:lnTo>
                  <a:lnTo>
                    <a:pt x="393" y="1"/>
                  </a:lnTo>
                  <a:lnTo>
                    <a:pt x="322" y="1"/>
                  </a:lnTo>
                  <a:lnTo>
                    <a:pt x="322" y="48"/>
                  </a:lnTo>
                  <a:lnTo>
                    <a:pt x="282" y="48"/>
                  </a:lnTo>
                  <a:lnTo>
                    <a:pt x="282" y="74"/>
                  </a:lnTo>
                  <a:lnTo>
                    <a:pt x="246" y="74"/>
                  </a:lnTo>
                  <a:lnTo>
                    <a:pt x="246" y="34"/>
                  </a:lnTo>
                  <a:lnTo>
                    <a:pt x="212" y="34"/>
                  </a:lnTo>
                  <a:lnTo>
                    <a:pt x="212" y="127"/>
                  </a:lnTo>
                  <a:lnTo>
                    <a:pt x="143" y="127"/>
                  </a:lnTo>
                  <a:lnTo>
                    <a:pt x="143" y="169"/>
                  </a:lnTo>
                  <a:lnTo>
                    <a:pt x="76" y="169"/>
                  </a:lnTo>
                  <a:lnTo>
                    <a:pt x="76" y="212"/>
                  </a:lnTo>
                  <a:lnTo>
                    <a:pt x="0"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sp>
          <p:nvSpPr>
            <p:cNvPr id="21" name="Freeform 24"/>
            <p:cNvSpPr>
              <a:spLocks/>
            </p:cNvSpPr>
            <p:nvPr/>
          </p:nvSpPr>
          <p:spPr bwMode="auto">
            <a:xfrm>
              <a:off x="6526213" y="4503738"/>
              <a:ext cx="192088" cy="433388"/>
            </a:xfrm>
            <a:custGeom>
              <a:avLst/>
              <a:gdLst>
                <a:gd name="T0" fmla="*/ 42 w 121"/>
                <a:gd name="T1" fmla="*/ 105 h 273"/>
                <a:gd name="T2" fmla="*/ 0 w 121"/>
                <a:gd name="T3" fmla="*/ 105 h 273"/>
                <a:gd name="T4" fmla="*/ 0 w 121"/>
                <a:gd name="T5" fmla="*/ 273 h 273"/>
                <a:gd name="T6" fmla="*/ 36 w 121"/>
                <a:gd name="T7" fmla="*/ 273 h 273"/>
                <a:gd name="T8" fmla="*/ 36 w 121"/>
                <a:gd name="T9" fmla="*/ 202 h 273"/>
                <a:gd name="T10" fmla="*/ 77 w 121"/>
                <a:gd name="T11" fmla="*/ 202 h 273"/>
                <a:gd name="T12" fmla="*/ 77 w 121"/>
                <a:gd name="T13" fmla="*/ 124 h 273"/>
                <a:gd name="T14" fmla="*/ 121 w 121"/>
                <a:gd name="T15" fmla="*/ 124 h 273"/>
                <a:gd name="T16" fmla="*/ 121 w 121"/>
                <a:gd name="T17" fmla="*/ 0 h 273"/>
                <a:gd name="T18" fmla="*/ 82 w 121"/>
                <a:gd name="T19" fmla="*/ 0 h 273"/>
                <a:gd name="T20" fmla="*/ 82 w 121"/>
                <a:gd name="T21" fmla="*/ 108 h 273"/>
                <a:gd name="T22" fmla="*/ 42 w 121"/>
                <a:gd name="T23"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273">
                  <a:moveTo>
                    <a:pt x="42" y="105"/>
                  </a:moveTo>
                  <a:lnTo>
                    <a:pt x="0" y="105"/>
                  </a:lnTo>
                  <a:lnTo>
                    <a:pt x="0" y="273"/>
                  </a:lnTo>
                  <a:lnTo>
                    <a:pt x="36" y="273"/>
                  </a:lnTo>
                  <a:lnTo>
                    <a:pt x="36" y="202"/>
                  </a:lnTo>
                  <a:lnTo>
                    <a:pt x="77" y="202"/>
                  </a:lnTo>
                  <a:lnTo>
                    <a:pt x="77" y="124"/>
                  </a:lnTo>
                  <a:lnTo>
                    <a:pt x="121" y="124"/>
                  </a:lnTo>
                  <a:lnTo>
                    <a:pt x="121" y="0"/>
                  </a:lnTo>
                  <a:lnTo>
                    <a:pt x="82" y="0"/>
                  </a:lnTo>
                  <a:lnTo>
                    <a:pt x="82" y="108"/>
                  </a:lnTo>
                  <a:lnTo>
                    <a:pt x="42"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grpSp>
      <p:grpSp>
        <p:nvGrpSpPr>
          <p:cNvPr id="75" name="Group 74"/>
          <p:cNvGrpSpPr/>
          <p:nvPr/>
        </p:nvGrpSpPr>
        <p:grpSpPr>
          <a:xfrm>
            <a:off x="8085848" y="4987687"/>
            <a:ext cx="758824" cy="1330325"/>
            <a:chOff x="7296151" y="4556125"/>
            <a:chExt cx="758824" cy="1330325"/>
          </a:xfrm>
        </p:grpSpPr>
        <p:sp>
          <p:nvSpPr>
            <p:cNvPr id="70" name="Freeform 38"/>
            <p:cNvSpPr>
              <a:spLocks/>
            </p:cNvSpPr>
            <p:nvPr/>
          </p:nvSpPr>
          <p:spPr bwMode="auto">
            <a:xfrm>
              <a:off x="7296151" y="4556125"/>
              <a:ext cx="758824" cy="1330325"/>
            </a:xfrm>
            <a:custGeom>
              <a:avLst/>
              <a:gdLst>
                <a:gd name="T0" fmla="*/ 174 w 199"/>
                <a:gd name="T1" fmla="*/ 0 h 352"/>
                <a:gd name="T2" fmla="*/ 26 w 199"/>
                <a:gd name="T3" fmla="*/ 0 h 352"/>
                <a:gd name="T4" fmla="*/ 0 w 199"/>
                <a:gd name="T5" fmla="*/ 26 h 352"/>
                <a:gd name="T6" fmla="*/ 0 w 199"/>
                <a:gd name="T7" fmla="*/ 327 h 352"/>
                <a:gd name="T8" fmla="*/ 26 w 199"/>
                <a:gd name="T9" fmla="*/ 352 h 352"/>
                <a:gd name="T10" fmla="*/ 174 w 199"/>
                <a:gd name="T11" fmla="*/ 352 h 352"/>
                <a:gd name="T12" fmla="*/ 199 w 199"/>
                <a:gd name="T13" fmla="*/ 327 h 352"/>
                <a:gd name="T14" fmla="*/ 199 w 199"/>
                <a:gd name="T15" fmla="*/ 26 h 352"/>
                <a:gd name="T16" fmla="*/ 174 w 199"/>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352">
                  <a:moveTo>
                    <a:pt x="174" y="0"/>
                  </a:moveTo>
                  <a:cubicBezTo>
                    <a:pt x="26" y="0"/>
                    <a:pt x="26" y="0"/>
                    <a:pt x="26" y="0"/>
                  </a:cubicBezTo>
                  <a:cubicBezTo>
                    <a:pt x="11" y="0"/>
                    <a:pt x="0" y="12"/>
                    <a:pt x="0" y="26"/>
                  </a:cubicBezTo>
                  <a:cubicBezTo>
                    <a:pt x="0" y="327"/>
                    <a:pt x="0" y="327"/>
                    <a:pt x="0" y="327"/>
                  </a:cubicBezTo>
                  <a:cubicBezTo>
                    <a:pt x="0" y="341"/>
                    <a:pt x="11" y="352"/>
                    <a:pt x="26" y="352"/>
                  </a:cubicBezTo>
                  <a:cubicBezTo>
                    <a:pt x="174" y="352"/>
                    <a:pt x="174" y="352"/>
                    <a:pt x="174" y="352"/>
                  </a:cubicBezTo>
                  <a:cubicBezTo>
                    <a:pt x="188" y="352"/>
                    <a:pt x="199" y="341"/>
                    <a:pt x="199" y="327"/>
                  </a:cubicBezTo>
                  <a:cubicBezTo>
                    <a:pt x="199" y="26"/>
                    <a:pt x="199" y="26"/>
                    <a:pt x="199" y="26"/>
                  </a:cubicBezTo>
                  <a:cubicBezTo>
                    <a:pt x="199" y="12"/>
                    <a:pt x="188" y="0"/>
                    <a:pt x="174" y="0"/>
                  </a:cubicBezTo>
                  <a:close/>
                </a:path>
              </a:pathLst>
            </a:custGeom>
            <a:solidFill>
              <a:schemeClr val="tx1">
                <a:lumMod val="65000"/>
                <a:lumOff val="35000"/>
              </a:schemeClr>
            </a:solidFill>
            <a:ln>
              <a:noFill/>
            </a:ln>
            <a:effectLst>
              <a:outerShdw blurRad="127000" dir="13500000" sy="23000" kx="1200000" algn="br"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1" name="Rectangle 39"/>
            <p:cNvSpPr>
              <a:spLocks noChangeArrowheads="1"/>
            </p:cNvSpPr>
            <p:nvPr/>
          </p:nvSpPr>
          <p:spPr bwMode="auto">
            <a:xfrm>
              <a:off x="7379223" y="4718050"/>
              <a:ext cx="612775" cy="91916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2" name="Freeform 40"/>
            <p:cNvSpPr>
              <a:spLocks/>
            </p:cNvSpPr>
            <p:nvPr/>
          </p:nvSpPr>
          <p:spPr bwMode="auto">
            <a:xfrm>
              <a:off x="7543800" y="4627563"/>
              <a:ext cx="263525" cy="26988"/>
            </a:xfrm>
            <a:custGeom>
              <a:avLst/>
              <a:gdLst>
                <a:gd name="T0" fmla="*/ 166 w 166"/>
                <a:gd name="T1" fmla="*/ 17 h 17"/>
                <a:gd name="T2" fmla="*/ 0 w 166"/>
                <a:gd name="T3" fmla="*/ 17 h 17"/>
                <a:gd name="T4" fmla="*/ 0 w 166"/>
                <a:gd name="T5" fmla="*/ 0 h 17"/>
                <a:gd name="T6" fmla="*/ 166 w 166"/>
                <a:gd name="T7" fmla="*/ 0 h 17"/>
                <a:gd name="T8" fmla="*/ 166 w 166"/>
                <a:gd name="T9" fmla="*/ 17 h 17"/>
                <a:gd name="T10" fmla="*/ 166 w 166"/>
                <a:gd name="T11" fmla="*/ 17 h 17"/>
              </a:gdLst>
              <a:ahLst/>
              <a:cxnLst>
                <a:cxn ang="0">
                  <a:pos x="T0" y="T1"/>
                </a:cxn>
                <a:cxn ang="0">
                  <a:pos x="T2" y="T3"/>
                </a:cxn>
                <a:cxn ang="0">
                  <a:pos x="T4" y="T5"/>
                </a:cxn>
                <a:cxn ang="0">
                  <a:pos x="T6" y="T7"/>
                </a:cxn>
                <a:cxn ang="0">
                  <a:pos x="T8" y="T9"/>
                </a:cxn>
                <a:cxn ang="0">
                  <a:pos x="T10" y="T11"/>
                </a:cxn>
              </a:cxnLst>
              <a:rect l="0" t="0" r="r" b="b"/>
              <a:pathLst>
                <a:path w="166" h="17">
                  <a:moveTo>
                    <a:pt x="166" y="17"/>
                  </a:moveTo>
                  <a:lnTo>
                    <a:pt x="0" y="17"/>
                  </a:lnTo>
                  <a:lnTo>
                    <a:pt x="0" y="0"/>
                  </a:lnTo>
                  <a:lnTo>
                    <a:pt x="166" y="0"/>
                  </a:lnTo>
                  <a:lnTo>
                    <a:pt x="166" y="17"/>
                  </a:lnTo>
                  <a:lnTo>
                    <a:pt x="166"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3" name="Oval 41"/>
            <p:cNvSpPr>
              <a:spLocks noChangeArrowheads="1"/>
            </p:cNvSpPr>
            <p:nvPr/>
          </p:nvSpPr>
          <p:spPr bwMode="auto">
            <a:xfrm>
              <a:off x="7867650" y="4616450"/>
              <a:ext cx="50800"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4" name="Rectangle 42"/>
            <p:cNvSpPr>
              <a:spLocks noChangeArrowheads="1"/>
            </p:cNvSpPr>
            <p:nvPr/>
          </p:nvSpPr>
          <p:spPr bwMode="auto">
            <a:xfrm>
              <a:off x="7556500" y="5713413"/>
              <a:ext cx="239712" cy="714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66" name="Group 65"/>
          <p:cNvGrpSpPr/>
          <p:nvPr/>
        </p:nvGrpSpPr>
        <p:grpSpPr>
          <a:xfrm>
            <a:off x="6029059" y="4920232"/>
            <a:ext cx="1750374" cy="1424341"/>
            <a:chOff x="5499100" y="144463"/>
            <a:chExt cx="3213100" cy="2614612"/>
          </a:xfrm>
          <a:effectLst>
            <a:outerShdw blurRad="127000" dir="13500000" sy="23000" kx="1200000" algn="br" rotWithShape="0">
              <a:prstClr val="black">
                <a:alpha val="10000"/>
              </a:prstClr>
            </a:outerShdw>
          </a:effectLst>
        </p:grpSpPr>
        <p:sp>
          <p:nvSpPr>
            <p:cNvPr id="26" name="Freeform 28"/>
            <p:cNvSpPr>
              <a:spLocks/>
            </p:cNvSpPr>
            <p:nvPr/>
          </p:nvSpPr>
          <p:spPr bwMode="auto">
            <a:xfrm>
              <a:off x="5499100" y="144463"/>
              <a:ext cx="3213100" cy="1944687"/>
            </a:xfrm>
            <a:custGeom>
              <a:avLst/>
              <a:gdLst>
                <a:gd name="T0" fmla="*/ 0 w 854"/>
                <a:gd name="T1" fmla="*/ 516 h 516"/>
                <a:gd name="T2" fmla="*/ 0 w 854"/>
                <a:gd name="T3" fmla="*/ 19 h 516"/>
                <a:gd name="T4" fmla="*/ 20 w 854"/>
                <a:gd name="T5" fmla="*/ 0 h 516"/>
                <a:gd name="T6" fmla="*/ 835 w 854"/>
                <a:gd name="T7" fmla="*/ 0 h 516"/>
                <a:gd name="T8" fmla="*/ 854 w 854"/>
                <a:gd name="T9" fmla="*/ 19 h 516"/>
                <a:gd name="T10" fmla="*/ 854 w 854"/>
                <a:gd name="T11" fmla="*/ 516 h 516"/>
                <a:gd name="T12" fmla="*/ 0 w 854"/>
                <a:gd name="T13" fmla="*/ 516 h 516"/>
              </a:gdLst>
              <a:ahLst/>
              <a:cxnLst>
                <a:cxn ang="0">
                  <a:pos x="T0" y="T1"/>
                </a:cxn>
                <a:cxn ang="0">
                  <a:pos x="T2" y="T3"/>
                </a:cxn>
                <a:cxn ang="0">
                  <a:pos x="T4" y="T5"/>
                </a:cxn>
                <a:cxn ang="0">
                  <a:pos x="T6" y="T7"/>
                </a:cxn>
                <a:cxn ang="0">
                  <a:pos x="T8" y="T9"/>
                </a:cxn>
                <a:cxn ang="0">
                  <a:pos x="T10" y="T11"/>
                </a:cxn>
                <a:cxn ang="0">
                  <a:pos x="T12" y="T13"/>
                </a:cxn>
              </a:cxnLst>
              <a:rect l="0" t="0" r="r" b="b"/>
              <a:pathLst>
                <a:path w="854" h="516">
                  <a:moveTo>
                    <a:pt x="0" y="516"/>
                  </a:moveTo>
                  <a:cubicBezTo>
                    <a:pt x="0" y="19"/>
                    <a:pt x="0" y="19"/>
                    <a:pt x="0" y="19"/>
                  </a:cubicBezTo>
                  <a:cubicBezTo>
                    <a:pt x="0" y="8"/>
                    <a:pt x="9" y="0"/>
                    <a:pt x="20" y="0"/>
                  </a:cubicBezTo>
                  <a:cubicBezTo>
                    <a:pt x="835" y="0"/>
                    <a:pt x="835" y="0"/>
                    <a:pt x="835" y="0"/>
                  </a:cubicBezTo>
                  <a:cubicBezTo>
                    <a:pt x="845" y="0"/>
                    <a:pt x="854" y="8"/>
                    <a:pt x="854" y="19"/>
                  </a:cubicBezTo>
                  <a:cubicBezTo>
                    <a:pt x="854" y="516"/>
                    <a:pt x="854" y="516"/>
                    <a:pt x="854" y="516"/>
                  </a:cubicBezTo>
                  <a:lnTo>
                    <a:pt x="0" y="51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 name="Freeform 29"/>
            <p:cNvSpPr>
              <a:spLocks/>
            </p:cNvSpPr>
            <p:nvPr/>
          </p:nvSpPr>
          <p:spPr bwMode="auto">
            <a:xfrm>
              <a:off x="5499100" y="2089150"/>
              <a:ext cx="3213100" cy="290512"/>
            </a:xfrm>
            <a:custGeom>
              <a:avLst/>
              <a:gdLst>
                <a:gd name="T0" fmla="*/ 835 w 854"/>
                <a:gd name="T1" fmla="*/ 77 h 77"/>
                <a:gd name="T2" fmla="*/ 20 w 854"/>
                <a:gd name="T3" fmla="*/ 77 h 77"/>
                <a:gd name="T4" fmla="*/ 0 w 854"/>
                <a:gd name="T5" fmla="*/ 58 h 77"/>
                <a:gd name="T6" fmla="*/ 0 w 854"/>
                <a:gd name="T7" fmla="*/ 0 h 77"/>
                <a:gd name="T8" fmla="*/ 854 w 854"/>
                <a:gd name="T9" fmla="*/ 0 h 77"/>
                <a:gd name="T10" fmla="*/ 854 w 854"/>
                <a:gd name="T11" fmla="*/ 58 h 77"/>
                <a:gd name="T12" fmla="*/ 835 w 854"/>
                <a:gd name="T13" fmla="*/ 77 h 77"/>
              </a:gdLst>
              <a:ahLst/>
              <a:cxnLst>
                <a:cxn ang="0">
                  <a:pos x="T0" y="T1"/>
                </a:cxn>
                <a:cxn ang="0">
                  <a:pos x="T2" y="T3"/>
                </a:cxn>
                <a:cxn ang="0">
                  <a:pos x="T4" y="T5"/>
                </a:cxn>
                <a:cxn ang="0">
                  <a:pos x="T6" y="T7"/>
                </a:cxn>
                <a:cxn ang="0">
                  <a:pos x="T8" y="T9"/>
                </a:cxn>
                <a:cxn ang="0">
                  <a:pos x="T10" y="T11"/>
                </a:cxn>
                <a:cxn ang="0">
                  <a:pos x="T12" y="T13"/>
                </a:cxn>
              </a:cxnLst>
              <a:rect l="0" t="0" r="r" b="b"/>
              <a:pathLst>
                <a:path w="854" h="77">
                  <a:moveTo>
                    <a:pt x="835" y="77"/>
                  </a:moveTo>
                  <a:cubicBezTo>
                    <a:pt x="20" y="77"/>
                    <a:pt x="20" y="77"/>
                    <a:pt x="20" y="77"/>
                  </a:cubicBezTo>
                  <a:cubicBezTo>
                    <a:pt x="9" y="77"/>
                    <a:pt x="0" y="69"/>
                    <a:pt x="0" y="58"/>
                  </a:cubicBezTo>
                  <a:cubicBezTo>
                    <a:pt x="0" y="0"/>
                    <a:pt x="0" y="0"/>
                    <a:pt x="0" y="0"/>
                  </a:cubicBezTo>
                  <a:cubicBezTo>
                    <a:pt x="854" y="0"/>
                    <a:pt x="854" y="0"/>
                    <a:pt x="854" y="0"/>
                  </a:cubicBezTo>
                  <a:cubicBezTo>
                    <a:pt x="854" y="58"/>
                    <a:pt x="854" y="58"/>
                    <a:pt x="854" y="58"/>
                  </a:cubicBezTo>
                  <a:cubicBezTo>
                    <a:pt x="854" y="69"/>
                    <a:pt x="845" y="77"/>
                    <a:pt x="835" y="77"/>
                  </a:cubicBezTo>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 name="Freeform 30"/>
            <p:cNvSpPr>
              <a:spLocks/>
            </p:cNvSpPr>
            <p:nvPr/>
          </p:nvSpPr>
          <p:spPr bwMode="auto">
            <a:xfrm>
              <a:off x="6594475" y="2371725"/>
              <a:ext cx="1076325" cy="387350"/>
            </a:xfrm>
            <a:custGeom>
              <a:avLst/>
              <a:gdLst>
                <a:gd name="T0" fmla="*/ 0 w 678"/>
                <a:gd name="T1" fmla="*/ 244 h 244"/>
                <a:gd name="T2" fmla="*/ 0 w 678"/>
                <a:gd name="T3" fmla="*/ 218 h 244"/>
                <a:gd name="T4" fmla="*/ 80 w 678"/>
                <a:gd name="T5" fmla="*/ 209 h 244"/>
                <a:gd name="T6" fmla="*/ 135 w 678"/>
                <a:gd name="T7" fmla="*/ 0 h 244"/>
                <a:gd name="T8" fmla="*/ 543 w 678"/>
                <a:gd name="T9" fmla="*/ 0 h 244"/>
                <a:gd name="T10" fmla="*/ 599 w 678"/>
                <a:gd name="T11" fmla="*/ 209 h 244"/>
                <a:gd name="T12" fmla="*/ 678 w 678"/>
                <a:gd name="T13" fmla="*/ 218 h 244"/>
                <a:gd name="T14" fmla="*/ 678 w 678"/>
                <a:gd name="T15" fmla="*/ 244 h 244"/>
                <a:gd name="T16" fmla="*/ 0 w 678"/>
                <a:gd name="T1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8" h="244">
                  <a:moveTo>
                    <a:pt x="0" y="244"/>
                  </a:moveTo>
                  <a:lnTo>
                    <a:pt x="0" y="218"/>
                  </a:lnTo>
                  <a:lnTo>
                    <a:pt x="80" y="209"/>
                  </a:lnTo>
                  <a:lnTo>
                    <a:pt x="135" y="0"/>
                  </a:lnTo>
                  <a:lnTo>
                    <a:pt x="543" y="0"/>
                  </a:lnTo>
                  <a:lnTo>
                    <a:pt x="599" y="209"/>
                  </a:lnTo>
                  <a:lnTo>
                    <a:pt x="678" y="218"/>
                  </a:lnTo>
                  <a:lnTo>
                    <a:pt x="678" y="244"/>
                  </a:lnTo>
                  <a:lnTo>
                    <a:pt x="0" y="244"/>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 name="Freeform 31"/>
            <p:cNvSpPr>
              <a:spLocks/>
            </p:cNvSpPr>
            <p:nvPr/>
          </p:nvSpPr>
          <p:spPr bwMode="auto">
            <a:xfrm>
              <a:off x="6594475" y="2371725"/>
              <a:ext cx="1076325" cy="387350"/>
            </a:xfrm>
            <a:custGeom>
              <a:avLst/>
              <a:gdLst>
                <a:gd name="T0" fmla="*/ 0 w 678"/>
                <a:gd name="T1" fmla="*/ 244 h 244"/>
                <a:gd name="T2" fmla="*/ 0 w 678"/>
                <a:gd name="T3" fmla="*/ 218 h 244"/>
                <a:gd name="T4" fmla="*/ 80 w 678"/>
                <a:gd name="T5" fmla="*/ 209 h 244"/>
                <a:gd name="T6" fmla="*/ 135 w 678"/>
                <a:gd name="T7" fmla="*/ 0 h 244"/>
                <a:gd name="T8" fmla="*/ 543 w 678"/>
                <a:gd name="T9" fmla="*/ 0 h 244"/>
                <a:gd name="T10" fmla="*/ 599 w 678"/>
                <a:gd name="T11" fmla="*/ 209 h 244"/>
                <a:gd name="T12" fmla="*/ 678 w 678"/>
                <a:gd name="T13" fmla="*/ 218 h 244"/>
                <a:gd name="T14" fmla="*/ 678 w 678"/>
                <a:gd name="T15" fmla="*/ 244 h 244"/>
                <a:gd name="T16" fmla="*/ 0 w 678"/>
                <a:gd name="T1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8" h="244">
                  <a:moveTo>
                    <a:pt x="0" y="244"/>
                  </a:moveTo>
                  <a:lnTo>
                    <a:pt x="0" y="218"/>
                  </a:lnTo>
                  <a:lnTo>
                    <a:pt x="80" y="209"/>
                  </a:lnTo>
                  <a:lnTo>
                    <a:pt x="135" y="0"/>
                  </a:lnTo>
                  <a:lnTo>
                    <a:pt x="543" y="0"/>
                  </a:lnTo>
                  <a:lnTo>
                    <a:pt x="599" y="209"/>
                  </a:lnTo>
                  <a:lnTo>
                    <a:pt x="678" y="218"/>
                  </a:lnTo>
                  <a:lnTo>
                    <a:pt x="678" y="244"/>
                  </a:lnTo>
                  <a:lnTo>
                    <a:pt x="0" y="2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 name="Rectangle 32"/>
            <p:cNvSpPr>
              <a:spLocks noChangeArrowheads="1"/>
            </p:cNvSpPr>
            <p:nvPr/>
          </p:nvSpPr>
          <p:spPr bwMode="auto">
            <a:xfrm>
              <a:off x="5600700" y="268288"/>
              <a:ext cx="3009900" cy="16954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4" name="Freeform 33"/>
            <p:cNvSpPr>
              <a:spLocks/>
            </p:cNvSpPr>
            <p:nvPr/>
          </p:nvSpPr>
          <p:spPr bwMode="auto">
            <a:xfrm>
              <a:off x="6797675" y="2371725"/>
              <a:ext cx="673100" cy="60325"/>
            </a:xfrm>
            <a:custGeom>
              <a:avLst/>
              <a:gdLst>
                <a:gd name="T0" fmla="*/ 415 w 424"/>
                <a:gd name="T1" fmla="*/ 0 h 38"/>
                <a:gd name="T2" fmla="*/ 7 w 424"/>
                <a:gd name="T3" fmla="*/ 0 h 38"/>
                <a:gd name="T4" fmla="*/ 0 w 424"/>
                <a:gd name="T5" fmla="*/ 38 h 38"/>
                <a:gd name="T6" fmla="*/ 424 w 424"/>
                <a:gd name="T7" fmla="*/ 38 h 38"/>
                <a:gd name="T8" fmla="*/ 415 w 424"/>
                <a:gd name="T9" fmla="*/ 0 h 38"/>
              </a:gdLst>
              <a:ahLst/>
              <a:cxnLst>
                <a:cxn ang="0">
                  <a:pos x="T0" y="T1"/>
                </a:cxn>
                <a:cxn ang="0">
                  <a:pos x="T2" y="T3"/>
                </a:cxn>
                <a:cxn ang="0">
                  <a:pos x="T4" y="T5"/>
                </a:cxn>
                <a:cxn ang="0">
                  <a:pos x="T6" y="T7"/>
                </a:cxn>
                <a:cxn ang="0">
                  <a:pos x="T8" y="T9"/>
                </a:cxn>
              </a:cxnLst>
              <a:rect l="0" t="0" r="r" b="b"/>
              <a:pathLst>
                <a:path w="424" h="38">
                  <a:moveTo>
                    <a:pt x="415" y="0"/>
                  </a:moveTo>
                  <a:lnTo>
                    <a:pt x="7" y="0"/>
                  </a:lnTo>
                  <a:lnTo>
                    <a:pt x="0" y="38"/>
                  </a:lnTo>
                  <a:lnTo>
                    <a:pt x="424" y="38"/>
                  </a:lnTo>
                  <a:lnTo>
                    <a:pt x="415" y="0"/>
                  </a:lnTo>
                  <a:close/>
                </a:path>
              </a:pathLst>
            </a:custGeom>
            <a:solidFill>
              <a:schemeClr val="tx1">
                <a:alpha val="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5" name="Freeform 34"/>
            <p:cNvSpPr>
              <a:spLocks/>
            </p:cNvSpPr>
            <p:nvPr/>
          </p:nvSpPr>
          <p:spPr bwMode="auto">
            <a:xfrm>
              <a:off x="6797675" y="2371725"/>
              <a:ext cx="673100" cy="60325"/>
            </a:xfrm>
            <a:custGeom>
              <a:avLst/>
              <a:gdLst>
                <a:gd name="T0" fmla="*/ 415 w 424"/>
                <a:gd name="T1" fmla="*/ 0 h 38"/>
                <a:gd name="T2" fmla="*/ 7 w 424"/>
                <a:gd name="T3" fmla="*/ 0 h 38"/>
                <a:gd name="T4" fmla="*/ 0 w 424"/>
                <a:gd name="T5" fmla="*/ 38 h 38"/>
                <a:gd name="T6" fmla="*/ 424 w 424"/>
                <a:gd name="T7" fmla="*/ 38 h 38"/>
                <a:gd name="T8" fmla="*/ 415 w 424"/>
                <a:gd name="T9" fmla="*/ 0 h 38"/>
              </a:gdLst>
              <a:ahLst/>
              <a:cxnLst>
                <a:cxn ang="0">
                  <a:pos x="T0" y="T1"/>
                </a:cxn>
                <a:cxn ang="0">
                  <a:pos x="T2" y="T3"/>
                </a:cxn>
                <a:cxn ang="0">
                  <a:pos x="T4" y="T5"/>
                </a:cxn>
                <a:cxn ang="0">
                  <a:pos x="T6" y="T7"/>
                </a:cxn>
                <a:cxn ang="0">
                  <a:pos x="T8" y="T9"/>
                </a:cxn>
              </a:cxnLst>
              <a:rect l="0" t="0" r="r" b="b"/>
              <a:pathLst>
                <a:path w="424" h="38">
                  <a:moveTo>
                    <a:pt x="415" y="0"/>
                  </a:moveTo>
                  <a:lnTo>
                    <a:pt x="7" y="0"/>
                  </a:lnTo>
                  <a:lnTo>
                    <a:pt x="0" y="38"/>
                  </a:lnTo>
                  <a:lnTo>
                    <a:pt x="424" y="38"/>
                  </a:lnTo>
                  <a:lnTo>
                    <a:pt x="4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90" name="Oval 89"/>
          <p:cNvSpPr/>
          <p:nvPr/>
        </p:nvSpPr>
        <p:spPr>
          <a:xfrm>
            <a:off x="3687099" y="3803333"/>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6" name="Freeform 105"/>
          <p:cNvSpPr/>
          <p:nvPr/>
        </p:nvSpPr>
        <p:spPr>
          <a:xfrm flipV="1">
            <a:off x="3909164" y="3190913"/>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2" name="Oval 151"/>
          <p:cNvSpPr/>
          <p:nvPr/>
        </p:nvSpPr>
        <p:spPr>
          <a:xfrm>
            <a:off x="4657708" y="2648070"/>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3" name="Freeform 152"/>
          <p:cNvSpPr/>
          <p:nvPr/>
        </p:nvSpPr>
        <p:spPr>
          <a:xfrm flipV="1">
            <a:off x="4879773" y="2035650"/>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5" name="Oval 154"/>
          <p:cNvSpPr/>
          <p:nvPr/>
        </p:nvSpPr>
        <p:spPr>
          <a:xfrm>
            <a:off x="6889838" y="3304977"/>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6" name="Freeform 155"/>
          <p:cNvSpPr/>
          <p:nvPr/>
        </p:nvSpPr>
        <p:spPr>
          <a:xfrm flipV="1">
            <a:off x="7111903" y="2692557"/>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8" name="Oval 157"/>
          <p:cNvSpPr/>
          <p:nvPr/>
        </p:nvSpPr>
        <p:spPr>
          <a:xfrm>
            <a:off x="6261035" y="1518022"/>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9" name="Freeform 158"/>
          <p:cNvSpPr/>
          <p:nvPr/>
        </p:nvSpPr>
        <p:spPr>
          <a:xfrm flipV="1">
            <a:off x="6483100" y="905602"/>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61" name="Oval 160"/>
          <p:cNvSpPr/>
          <p:nvPr/>
        </p:nvSpPr>
        <p:spPr>
          <a:xfrm>
            <a:off x="7678153" y="1518022"/>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62" name="Freeform 161"/>
          <p:cNvSpPr/>
          <p:nvPr/>
        </p:nvSpPr>
        <p:spPr>
          <a:xfrm flipV="1">
            <a:off x="7900218" y="905602"/>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64" name="Oval 163"/>
          <p:cNvSpPr/>
          <p:nvPr/>
        </p:nvSpPr>
        <p:spPr>
          <a:xfrm>
            <a:off x="9135600" y="707225"/>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65" name="Freeform 164"/>
          <p:cNvSpPr/>
          <p:nvPr/>
        </p:nvSpPr>
        <p:spPr>
          <a:xfrm flipV="1">
            <a:off x="9357665" y="94805"/>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67" name="Oval 166"/>
          <p:cNvSpPr/>
          <p:nvPr/>
        </p:nvSpPr>
        <p:spPr>
          <a:xfrm>
            <a:off x="9890331" y="2344138"/>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68" name="Freeform 167"/>
          <p:cNvSpPr/>
          <p:nvPr/>
        </p:nvSpPr>
        <p:spPr>
          <a:xfrm flipV="1">
            <a:off x="10112396" y="1731718"/>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70" name="Oval 169"/>
          <p:cNvSpPr/>
          <p:nvPr/>
        </p:nvSpPr>
        <p:spPr>
          <a:xfrm>
            <a:off x="10885750" y="3535117"/>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71" name="Freeform 170"/>
          <p:cNvSpPr/>
          <p:nvPr/>
        </p:nvSpPr>
        <p:spPr>
          <a:xfrm flipV="1">
            <a:off x="11107815" y="2922697"/>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73" name="Oval 172"/>
          <p:cNvSpPr/>
          <p:nvPr/>
        </p:nvSpPr>
        <p:spPr>
          <a:xfrm>
            <a:off x="2927889" y="2045637"/>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74" name="Freeform 173"/>
          <p:cNvSpPr/>
          <p:nvPr/>
        </p:nvSpPr>
        <p:spPr>
          <a:xfrm flipV="1">
            <a:off x="3149954" y="1433217"/>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76" name="Oval 175"/>
          <p:cNvSpPr/>
          <p:nvPr/>
        </p:nvSpPr>
        <p:spPr>
          <a:xfrm>
            <a:off x="3640492" y="673862"/>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77" name="Freeform 176"/>
          <p:cNvSpPr/>
          <p:nvPr/>
        </p:nvSpPr>
        <p:spPr>
          <a:xfrm flipV="1">
            <a:off x="3862557" y="61442"/>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cxnSp>
        <p:nvCxnSpPr>
          <p:cNvPr id="104" name="Straight Connector 103"/>
          <p:cNvCxnSpPr>
            <a:stCxn id="90" idx="4"/>
          </p:cNvCxnSpPr>
          <p:nvPr/>
        </p:nvCxnSpPr>
        <p:spPr>
          <a:xfrm>
            <a:off x="4191686" y="4812506"/>
            <a:ext cx="0" cy="702469"/>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a:stCxn id="90" idx="6"/>
          </p:cNvCxnSpPr>
          <p:nvPr/>
        </p:nvCxnSpPr>
        <p:spPr>
          <a:xfrm>
            <a:off x="4696272" y="4307920"/>
            <a:ext cx="474891"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a:stCxn id="152" idx="4"/>
          </p:cNvCxnSpPr>
          <p:nvPr/>
        </p:nvCxnSpPr>
        <p:spPr>
          <a:xfrm>
            <a:off x="5162295" y="3657243"/>
            <a:ext cx="8868" cy="665948"/>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3" name="Straight Connector 192"/>
          <p:cNvCxnSpPr>
            <a:stCxn id="152" idx="2"/>
          </p:cNvCxnSpPr>
          <p:nvPr/>
        </p:nvCxnSpPr>
        <p:spPr>
          <a:xfrm flipH="1">
            <a:off x="3432476" y="3152657"/>
            <a:ext cx="1225232"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9" name="Straight Connector 198"/>
          <p:cNvCxnSpPr>
            <a:stCxn id="173" idx="4"/>
          </p:cNvCxnSpPr>
          <p:nvPr/>
        </p:nvCxnSpPr>
        <p:spPr>
          <a:xfrm>
            <a:off x="3432476" y="3054810"/>
            <a:ext cx="0" cy="93558"/>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5" name="Straight Connector 204"/>
          <p:cNvCxnSpPr>
            <a:stCxn id="176" idx="4"/>
          </p:cNvCxnSpPr>
          <p:nvPr/>
        </p:nvCxnSpPr>
        <p:spPr>
          <a:xfrm>
            <a:off x="4145079" y="1683035"/>
            <a:ext cx="0" cy="873388"/>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a:stCxn id="173" idx="6"/>
          </p:cNvCxnSpPr>
          <p:nvPr/>
        </p:nvCxnSpPr>
        <p:spPr>
          <a:xfrm flipV="1">
            <a:off x="3937062" y="2549382"/>
            <a:ext cx="226208" cy="842"/>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flipV="1">
            <a:off x="9135600" y="4603713"/>
            <a:ext cx="0" cy="911262"/>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a:stCxn id="155" idx="4"/>
          </p:cNvCxnSpPr>
          <p:nvPr/>
        </p:nvCxnSpPr>
        <p:spPr>
          <a:xfrm flipH="1">
            <a:off x="7389198" y="4314150"/>
            <a:ext cx="5227" cy="278992"/>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a:off x="7389198" y="4603713"/>
            <a:ext cx="1746402"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a:stCxn id="155" idx="6"/>
          </p:cNvCxnSpPr>
          <p:nvPr/>
        </p:nvCxnSpPr>
        <p:spPr>
          <a:xfrm flipV="1">
            <a:off x="7899011" y="3803333"/>
            <a:ext cx="1630834" cy="623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a:off x="9542616" y="3809563"/>
            <a:ext cx="0" cy="1052652"/>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1" name="Straight Connector 230"/>
          <p:cNvCxnSpPr/>
          <p:nvPr/>
        </p:nvCxnSpPr>
        <p:spPr>
          <a:xfrm>
            <a:off x="9529845" y="4857420"/>
            <a:ext cx="1860491"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a:stCxn id="170" idx="4"/>
          </p:cNvCxnSpPr>
          <p:nvPr/>
        </p:nvCxnSpPr>
        <p:spPr>
          <a:xfrm flipH="1">
            <a:off x="11390336" y="4544290"/>
            <a:ext cx="1" cy="317925"/>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a:stCxn id="170" idx="2"/>
          </p:cNvCxnSpPr>
          <p:nvPr/>
        </p:nvCxnSpPr>
        <p:spPr>
          <a:xfrm flipH="1">
            <a:off x="10427477" y="4039704"/>
            <a:ext cx="458273"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a:stCxn id="167" idx="4"/>
          </p:cNvCxnSpPr>
          <p:nvPr/>
        </p:nvCxnSpPr>
        <p:spPr>
          <a:xfrm flipH="1">
            <a:off x="10394917" y="3353311"/>
            <a:ext cx="1" cy="686392"/>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5" name="Straight Connector 244"/>
          <p:cNvCxnSpPr>
            <a:stCxn id="167" idx="6"/>
          </p:cNvCxnSpPr>
          <p:nvPr/>
        </p:nvCxnSpPr>
        <p:spPr>
          <a:xfrm flipV="1">
            <a:off x="10899504" y="2845934"/>
            <a:ext cx="342859" cy="279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flipV="1">
            <a:off x="11286915" y="1211812"/>
            <a:ext cx="0" cy="1634123"/>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9" name="Straight Connector 248"/>
          <p:cNvCxnSpPr>
            <a:stCxn id="164" idx="6"/>
          </p:cNvCxnSpPr>
          <p:nvPr/>
        </p:nvCxnSpPr>
        <p:spPr>
          <a:xfrm flipV="1">
            <a:off x="10144773" y="1205105"/>
            <a:ext cx="1142142" cy="6707"/>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6" name="Straight Connector 255"/>
          <p:cNvCxnSpPr>
            <a:stCxn id="161" idx="6"/>
          </p:cNvCxnSpPr>
          <p:nvPr/>
        </p:nvCxnSpPr>
        <p:spPr>
          <a:xfrm>
            <a:off x="8687326" y="2022609"/>
            <a:ext cx="953516" cy="1304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a:stCxn id="164" idx="4"/>
          </p:cNvCxnSpPr>
          <p:nvPr/>
        </p:nvCxnSpPr>
        <p:spPr>
          <a:xfrm>
            <a:off x="9640187" y="1716398"/>
            <a:ext cx="0" cy="329239"/>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3" name="Straight Connector 262"/>
          <p:cNvCxnSpPr>
            <a:stCxn id="161" idx="2"/>
            <a:endCxn id="158" idx="6"/>
          </p:cNvCxnSpPr>
          <p:nvPr/>
        </p:nvCxnSpPr>
        <p:spPr>
          <a:xfrm flipH="1">
            <a:off x="7270208" y="2022609"/>
            <a:ext cx="407945"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9" name="Straight Connector 268"/>
          <p:cNvCxnSpPr>
            <a:stCxn id="158" idx="2"/>
          </p:cNvCxnSpPr>
          <p:nvPr/>
        </p:nvCxnSpPr>
        <p:spPr>
          <a:xfrm flipH="1">
            <a:off x="5560235" y="2022609"/>
            <a:ext cx="700800"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flipV="1">
            <a:off x="5560235" y="1168106"/>
            <a:ext cx="0" cy="854504"/>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7" name="Straight Connector 276"/>
          <p:cNvCxnSpPr/>
          <p:nvPr/>
        </p:nvCxnSpPr>
        <p:spPr>
          <a:xfrm flipH="1">
            <a:off x="4657709" y="1168106"/>
            <a:ext cx="902526" cy="267"/>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89" name="Freeform 34"/>
          <p:cNvSpPr>
            <a:spLocks noEditPoints="1"/>
          </p:cNvSpPr>
          <p:nvPr/>
        </p:nvSpPr>
        <p:spPr bwMode="auto">
          <a:xfrm flipH="1">
            <a:off x="10098830" y="2509731"/>
            <a:ext cx="609765" cy="703138"/>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90" name="Freeform 26"/>
          <p:cNvSpPr>
            <a:spLocks noEditPoints="1"/>
          </p:cNvSpPr>
          <p:nvPr/>
        </p:nvSpPr>
        <p:spPr bwMode="auto">
          <a:xfrm flipH="1">
            <a:off x="9338402" y="865507"/>
            <a:ext cx="603570" cy="708399"/>
          </a:xfrm>
          <a:custGeom>
            <a:avLst/>
            <a:gdLst>
              <a:gd name="T0" fmla="*/ 565 w 631"/>
              <a:gd name="T1" fmla="*/ 585 h 741"/>
              <a:gd name="T2" fmla="*/ 545 w 631"/>
              <a:gd name="T3" fmla="*/ 531 h 741"/>
              <a:gd name="T4" fmla="*/ 567 w 631"/>
              <a:gd name="T5" fmla="*/ 470 h 741"/>
              <a:gd name="T6" fmla="*/ 568 w 631"/>
              <a:gd name="T7" fmla="*/ 407 h 741"/>
              <a:gd name="T8" fmla="*/ 568 w 631"/>
              <a:gd name="T9" fmla="*/ 345 h 741"/>
              <a:gd name="T10" fmla="*/ 535 w 631"/>
              <a:gd name="T11" fmla="*/ 208 h 741"/>
              <a:gd name="T12" fmla="*/ 476 w 631"/>
              <a:gd name="T13" fmla="*/ 107 h 741"/>
              <a:gd name="T14" fmla="*/ 270 w 631"/>
              <a:gd name="T15" fmla="*/ 60 h 741"/>
              <a:gd name="T16" fmla="*/ 146 w 631"/>
              <a:gd name="T17" fmla="*/ 128 h 741"/>
              <a:gd name="T18" fmla="*/ 102 w 631"/>
              <a:gd name="T19" fmla="*/ 207 h 741"/>
              <a:gd name="T20" fmla="*/ 63 w 631"/>
              <a:gd name="T21" fmla="*/ 310 h 741"/>
              <a:gd name="T22" fmla="*/ 64 w 631"/>
              <a:gd name="T23" fmla="*/ 390 h 741"/>
              <a:gd name="T24" fmla="*/ 69 w 631"/>
              <a:gd name="T25" fmla="*/ 482 h 741"/>
              <a:gd name="T26" fmla="*/ 83 w 631"/>
              <a:gd name="T27" fmla="*/ 539 h 741"/>
              <a:gd name="T28" fmla="*/ 67 w 631"/>
              <a:gd name="T29" fmla="*/ 585 h 741"/>
              <a:gd name="T30" fmla="*/ 2 w 631"/>
              <a:gd name="T31" fmla="*/ 678 h 741"/>
              <a:gd name="T32" fmla="*/ 23 w 631"/>
              <a:gd name="T33" fmla="*/ 741 h 741"/>
              <a:gd name="T34" fmla="*/ 609 w 631"/>
              <a:gd name="T35" fmla="*/ 741 h 741"/>
              <a:gd name="T36" fmla="*/ 630 w 631"/>
              <a:gd name="T37" fmla="*/ 678 h 741"/>
              <a:gd name="T38" fmla="*/ 565 w 631"/>
              <a:gd name="T39" fmla="*/ 585 h 741"/>
              <a:gd name="T40" fmla="*/ 454 w 631"/>
              <a:gd name="T41" fmla="*/ 282 h 741"/>
              <a:gd name="T42" fmla="*/ 452 w 631"/>
              <a:gd name="T43" fmla="*/ 281 h 741"/>
              <a:gd name="T44" fmla="*/ 482 w 631"/>
              <a:gd name="T45" fmla="*/ 305 h 741"/>
              <a:gd name="T46" fmla="*/ 470 w 631"/>
              <a:gd name="T47" fmla="*/ 374 h 741"/>
              <a:gd name="T48" fmla="*/ 460 w 631"/>
              <a:gd name="T49" fmla="*/ 373 h 741"/>
              <a:gd name="T50" fmla="*/ 454 w 631"/>
              <a:gd name="T51" fmla="*/ 282 h 741"/>
              <a:gd name="T52" fmla="*/ 150 w 631"/>
              <a:gd name="T53" fmla="*/ 302 h 741"/>
              <a:gd name="T54" fmla="*/ 184 w 631"/>
              <a:gd name="T55" fmla="*/ 292 h 741"/>
              <a:gd name="T56" fmla="*/ 194 w 631"/>
              <a:gd name="T57" fmla="*/ 284 h 741"/>
              <a:gd name="T58" fmla="*/ 211 w 631"/>
              <a:gd name="T59" fmla="*/ 198 h 741"/>
              <a:gd name="T60" fmla="*/ 213 w 631"/>
              <a:gd name="T61" fmla="*/ 195 h 741"/>
              <a:gd name="T62" fmla="*/ 316 w 631"/>
              <a:gd name="T63" fmla="*/ 252 h 741"/>
              <a:gd name="T64" fmla="*/ 329 w 631"/>
              <a:gd name="T65" fmla="*/ 253 h 741"/>
              <a:gd name="T66" fmla="*/ 394 w 631"/>
              <a:gd name="T67" fmla="*/ 315 h 741"/>
              <a:gd name="T68" fmla="*/ 410 w 631"/>
              <a:gd name="T69" fmla="*/ 360 h 741"/>
              <a:gd name="T70" fmla="*/ 435 w 631"/>
              <a:gd name="T71" fmla="*/ 412 h 741"/>
              <a:gd name="T72" fmla="*/ 316 w 631"/>
              <a:gd name="T73" fmla="*/ 493 h 741"/>
              <a:gd name="T74" fmla="*/ 316 w 631"/>
              <a:gd name="T75" fmla="*/ 493 h 741"/>
              <a:gd name="T76" fmla="*/ 188 w 631"/>
              <a:gd name="T77" fmla="*/ 394 h 741"/>
              <a:gd name="T78" fmla="*/ 150 w 631"/>
              <a:gd name="T79" fmla="*/ 302 h 741"/>
              <a:gd name="T80" fmla="*/ 114 w 631"/>
              <a:gd name="T81" fmla="*/ 589 h 741"/>
              <a:gd name="T82" fmla="*/ 200 w 631"/>
              <a:gd name="T83" fmla="*/ 563 h 741"/>
              <a:gd name="T84" fmla="*/ 240 w 631"/>
              <a:gd name="T85" fmla="*/ 493 h 741"/>
              <a:gd name="T86" fmla="*/ 316 w 631"/>
              <a:gd name="T87" fmla="*/ 515 h 741"/>
              <a:gd name="T88" fmla="*/ 316 w 631"/>
              <a:gd name="T89" fmla="*/ 515 h 741"/>
              <a:gd name="T90" fmla="*/ 391 w 631"/>
              <a:gd name="T91" fmla="*/ 493 h 741"/>
              <a:gd name="T92" fmla="*/ 431 w 631"/>
              <a:gd name="T93" fmla="*/ 563 h 741"/>
              <a:gd name="T94" fmla="*/ 519 w 631"/>
              <a:gd name="T95" fmla="*/ 590 h 741"/>
              <a:gd name="T96" fmla="*/ 316 w 631"/>
              <a:gd name="T97" fmla="*/ 661 h 741"/>
              <a:gd name="T98" fmla="*/ 114 w 631"/>
              <a:gd name="T99" fmla="*/ 589 h 741"/>
              <a:gd name="T100" fmla="*/ 318 w 631"/>
              <a:gd name="T101" fmla="*/ 722 h 741"/>
              <a:gd name="T102" fmla="*/ 316 w 631"/>
              <a:gd name="T103" fmla="*/ 722 h 741"/>
              <a:gd name="T104" fmla="*/ 46 w 631"/>
              <a:gd name="T105" fmla="*/ 621 h 741"/>
              <a:gd name="T106" fmla="*/ 67 w 631"/>
              <a:gd name="T107" fmla="*/ 606 h 741"/>
              <a:gd name="T108" fmla="*/ 316 w 631"/>
              <a:gd name="T109" fmla="*/ 697 h 741"/>
              <a:gd name="T110" fmla="*/ 318 w 631"/>
              <a:gd name="T111" fmla="*/ 697 h 741"/>
              <a:gd name="T112" fmla="*/ 564 w 631"/>
              <a:gd name="T113" fmla="*/ 608 h 741"/>
              <a:gd name="T114" fmla="*/ 585 w 631"/>
              <a:gd name="T115" fmla="*/ 624 h 741"/>
              <a:gd name="T116" fmla="*/ 318 w 631"/>
              <a:gd name="T117" fmla="*/ 722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31" h="741">
                <a:moveTo>
                  <a:pt x="565" y="585"/>
                </a:moveTo>
                <a:cubicBezTo>
                  <a:pt x="577" y="562"/>
                  <a:pt x="566" y="543"/>
                  <a:pt x="545" y="531"/>
                </a:cubicBezTo>
                <a:cubicBezTo>
                  <a:pt x="517" y="515"/>
                  <a:pt x="536" y="486"/>
                  <a:pt x="567" y="470"/>
                </a:cubicBezTo>
                <a:cubicBezTo>
                  <a:pt x="597" y="454"/>
                  <a:pt x="607" y="426"/>
                  <a:pt x="568" y="407"/>
                </a:cubicBezTo>
                <a:cubicBezTo>
                  <a:pt x="530" y="387"/>
                  <a:pt x="532" y="381"/>
                  <a:pt x="568" y="345"/>
                </a:cubicBezTo>
                <a:cubicBezTo>
                  <a:pt x="604" y="308"/>
                  <a:pt x="586" y="222"/>
                  <a:pt x="535" y="208"/>
                </a:cubicBezTo>
                <a:cubicBezTo>
                  <a:pt x="484" y="194"/>
                  <a:pt x="497" y="166"/>
                  <a:pt x="476" y="107"/>
                </a:cubicBezTo>
                <a:cubicBezTo>
                  <a:pt x="456" y="51"/>
                  <a:pt x="319" y="0"/>
                  <a:pt x="270" y="60"/>
                </a:cubicBezTo>
                <a:cubicBezTo>
                  <a:pt x="236" y="23"/>
                  <a:pt x="161" y="73"/>
                  <a:pt x="146" y="128"/>
                </a:cubicBezTo>
                <a:cubicBezTo>
                  <a:pt x="131" y="184"/>
                  <a:pt x="142" y="199"/>
                  <a:pt x="102" y="207"/>
                </a:cubicBezTo>
                <a:cubicBezTo>
                  <a:pt x="62" y="215"/>
                  <a:pt x="37" y="273"/>
                  <a:pt x="63" y="310"/>
                </a:cubicBezTo>
                <a:cubicBezTo>
                  <a:pt x="89" y="346"/>
                  <a:pt x="101" y="363"/>
                  <a:pt x="64" y="390"/>
                </a:cubicBezTo>
                <a:cubicBezTo>
                  <a:pt x="27" y="417"/>
                  <a:pt x="34" y="465"/>
                  <a:pt x="69" y="482"/>
                </a:cubicBezTo>
                <a:cubicBezTo>
                  <a:pt x="104" y="498"/>
                  <a:pt x="111" y="523"/>
                  <a:pt x="83" y="539"/>
                </a:cubicBezTo>
                <a:cubicBezTo>
                  <a:pt x="63" y="551"/>
                  <a:pt x="53" y="568"/>
                  <a:pt x="67" y="585"/>
                </a:cubicBezTo>
                <a:cubicBezTo>
                  <a:pt x="29" y="603"/>
                  <a:pt x="0" y="629"/>
                  <a:pt x="2" y="678"/>
                </a:cubicBezTo>
                <a:cubicBezTo>
                  <a:pt x="2" y="699"/>
                  <a:pt x="10" y="720"/>
                  <a:pt x="23" y="741"/>
                </a:cubicBezTo>
                <a:cubicBezTo>
                  <a:pt x="609" y="741"/>
                  <a:pt x="609" y="741"/>
                  <a:pt x="609" y="741"/>
                </a:cubicBezTo>
                <a:cubicBezTo>
                  <a:pt x="621" y="720"/>
                  <a:pt x="629" y="699"/>
                  <a:pt x="630" y="678"/>
                </a:cubicBezTo>
                <a:cubicBezTo>
                  <a:pt x="631" y="629"/>
                  <a:pt x="603" y="603"/>
                  <a:pt x="565" y="585"/>
                </a:cubicBezTo>
                <a:close/>
                <a:moveTo>
                  <a:pt x="454" y="282"/>
                </a:moveTo>
                <a:cubicBezTo>
                  <a:pt x="453" y="281"/>
                  <a:pt x="452" y="281"/>
                  <a:pt x="452" y="281"/>
                </a:cubicBezTo>
                <a:cubicBezTo>
                  <a:pt x="467" y="252"/>
                  <a:pt x="479" y="289"/>
                  <a:pt x="482" y="305"/>
                </a:cubicBezTo>
                <a:cubicBezTo>
                  <a:pt x="486" y="328"/>
                  <a:pt x="481" y="355"/>
                  <a:pt x="470" y="374"/>
                </a:cubicBezTo>
                <a:cubicBezTo>
                  <a:pt x="467" y="373"/>
                  <a:pt x="464" y="373"/>
                  <a:pt x="460" y="373"/>
                </a:cubicBezTo>
                <a:cubicBezTo>
                  <a:pt x="411" y="378"/>
                  <a:pt x="527" y="312"/>
                  <a:pt x="454" y="282"/>
                </a:cubicBezTo>
                <a:close/>
                <a:moveTo>
                  <a:pt x="150" y="302"/>
                </a:moveTo>
                <a:cubicBezTo>
                  <a:pt x="156" y="273"/>
                  <a:pt x="172" y="265"/>
                  <a:pt x="184" y="292"/>
                </a:cubicBezTo>
                <a:cubicBezTo>
                  <a:pt x="194" y="314"/>
                  <a:pt x="196" y="325"/>
                  <a:pt x="194" y="284"/>
                </a:cubicBezTo>
                <a:cubicBezTo>
                  <a:pt x="193" y="256"/>
                  <a:pt x="199" y="226"/>
                  <a:pt x="211" y="198"/>
                </a:cubicBezTo>
                <a:cubicBezTo>
                  <a:pt x="212" y="197"/>
                  <a:pt x="212" y="196"/>
                  <a:pt x="213" y="195"/>
                </a:cubicBezTo>
                <a:cubicBezTo>
                  <a:pt x="232" y="223"/>
                  <a:pt x="270" y="249"/>
                  <a:pt x="316" y="252"/>
                </a:cubicBezTo>
                <a:cubicBezTo>
                  <a:pt x="321" y="252"/>
                  <a:pt x="325" y="253"/>
                  <a:pt x="329" y="253"/>
                </a:cubicBezTo>
                <a:cubicBezTo>
                  <a:pt x="417" y="251"/>
                  <a:pt x="322" y="306"/>
                  <a:pt x="394" y="315"/>
                </a:cubicBezTo>
                <a:cubicBezTo>
                  <a:pt x="446" y="322"/>
                  <a:pt x="436" y="331"/>
                  <a:pt x="410" y="360"/>
                </a:cubicBezTo>
                <a:cubicBezTo>
                  <a:pt x="392" y="380"/>
                  <a:pt x="397" y="406"/>
                  <a:pt x="435" y="412"/>
                </a:cubicBezTo>
                <a:cubicBezTo>
                  <a:pt x="410" y="459"/>
                  <a:pt x="370" y="493"/>
                  <a:pt x="316" y="493"/>
                </a:cubicBezTo>
                <a:cubicBezTo>
                  <a:pt x="316" y="493"/>
                  <a:pt x="316" y="493"/>
                  <a:pt x="316" y="493"/>
                </a:cubicBezTo>
                <a:cubicBezTo>
                  <a:pt x="256" y="493"/>
                  <a:pt x="212" y="451"/>
                  <a:pt x="188" y="394"/>
                </a:cubicBezTo>
                <a:cubicBezTo>
                  <a:pt x="157" y="389"/>
                  <a:pt x="143" y="339"/>
                  <a:pt x="150" y="302"/>
                </a:cubicBezTo>
                <a:close/>
                <a:moveTo>
                  <a:pt x="114" y="589"/>
                </a:moveTo>
                <a:cubicBezTo>
                  <a:pt x="141" y="580"/>
                  <a:pt x="171" y="573"/>
                  <a:pt x="200" y="563"/>
                </a:cubicBezTo>
                <a:cubicBezTo>
                  <a:pt x="234" y="550"/>
                  <a:pt x="241" y="524"/>
                  <a:pt x="240" y="493"/>
                </a:cubicBezTo>
                <a:cubicBezTo>
                  <a:pt x="262" y="507"/>
                  <a:pt x="287" y="515"/>
                  <a:pt x="316" y="515"/>
                </a:cubicBezTo>
                <a:cubicBezTo>
                  <a:pt x="316" y="515"/>
                  <a:pt x="316" y="515"/>
                  <a:pt x="316" y="515"/>
                </a:cubicBezTo>
                <a:cubicBezTo>
                  <a:pt x="344" y="515"/>
                  <a:pt x="369" y="507"/>
                  <a:pt x="391" y="493"/>
                </a:cubicBezTo>
                <a:cubicBezTo>
                  <a:pt x="390" y="524"/>
                  <a:pt x="397" y="550"/>
                  <a:pt x="431" y="563"/>
                </a:cubicBezTo>
                <a:cubicBezTo>
                  <a:pt x="461" y="574"/>
                  <a:pt x="492" y="581"/>
                  <a:pt x="519" y="590"/>
                </a:cubicBezTo>
                <a:cubicBezTo>
                  <a:pt x="501" y="642"/>
                  <a:pt x="408" y="662"/>
                  <a:pt x="316" y="661"/>
                </a:cubicBezTo>
                <a:cubicBezTo>
                  <a:pt x="210" y="660"/>
                  <a:pt x="105" y="630"/>
                  <a:pt x="114" y="589"/>
                </a:cubicBezTo>
                <a:close/>
                <a:moveTo>
                  <a:pt x="318" y="722"/>
                </a:moveTo>
                <a:cubicBezTo>
                  <a:pt x="316" y="722"/>
                  <a:pt x="316" y="722"/>
                  <a:pt x="316" y="722"/>
                </a:cubicBezTo>
                <a:cubicBezTo>
                  <a:pt x="184" y="722"/>
                  <a:pt x="70" y="685"/>
                  <a:pt x="46" y="621"/>
                </a:cubicBezTo>
                <a:cubicBezTo>
                  <a:pt x="52" y="616"/>
                  <a:pt x="59" y="611"/>
                  <a:pt x="67" y="606"/>
                </a:cubicBezTo>
                <a:cubicBezTo>
                  <a:pt x="78" y="664"/>
                  <a:pt x="187" y="697"/>
                  <a:pt x="316" y="697"/>
                </a:cubicBezTo>
                <a:cubicBezTo>
                  <a:pt x="318" y="697"/>
                  <a:pt x="318" y="697"/>
                  <a:pt x="318" y="697"/>
                </a:cubicBezTo>
                <a:cubicBezTo>
                  <a:pt x="448" y="697"/>
                  <a:pt x="551" y="665"/>
                  <a:pt x="564" y="608"/>
                </a:cubicBezTo>
                <a:cubicBezTo>
                  <a:pt x="572" y="613"/>
                  <a:pt x="578" y="618"/>
                  <a:pt x="585" y="624"/>
                </a:cubicBezTo>
                <a:cubicBezTo>
                  <a:pt x="559" y="687"/>
                  <a:pt x="451" y="722"/>
                  <a:pt x="318" y="722"/>
                </a:cubicBez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91" name="Freeform 30"/>
          <p:cNvSpPr>
            <a:spLocks noEditPoints="1"/>
          </p:cNvSpPr>
          <p:nvPr/>
        </p:nvSpPr>
        <p:spPr bwMode="auto">
          <a:xfrm flipH="1">
            <a:off x="7089108" y="3446355"/>
            <a:ext cx="614159" cy="666824"/>
          </a:xfrm>
          <a:custGeom>
            <a:avLst/>
            <a:gdLst>
              <a:gd name="T0" fmla="*/ 558 w 639"/>
              <a:gd name="T1" fmla="*/ 454 h 694"/>
              <a:gd name="T2" fmla="*/ 521 w 639"/>
              <a:gd name="T3" fmla="*/ 314 h 694"/>
              <a:gd name="T4" fmla="*/ 459 w 639"/>
              <a:gd name="T5" fmla="*/ 65 h 694"/>
              <a:gd name="T6" fmla="*/ 316 w 639"/>
              <a:gd name="T7" fmla="*/ 0 h 694"/>
              <a:gd name="T8" fmla="*/ 132 w 639"/>
              <a:gd name="T9" fmla="*/ 180 h 694"/>
              <a:gd name="T10" fmla="*/ 74 w 639"/>
              <a:gd name="T11" fmla="*/ 454 h 694"/>
              <a:gd name="T12" fmla="*/ 1 w 639"/>
              <a:gd name="T13" fmla="*/ 631 h 694"/>
              <a:gd name="T14" fmla="*/ 131 w 639"/>
              <a:gd name="T15" fmla="*/ 694 h 694"/>
              <a:gd name="T16" fmla="*/ 399 w 639"/>
              <a:gd name="T17" fmla="*/ 694 h 694"/>
              <a:gd name="T18" fmla="*/ 484 w 639"/>
              <a:gd name="T19" fmla="*/ 694 h 694"/>
              <a:gd name="T20" fmla="*/ 629 w 639"/>
              <a:gd name="T21" fmla="*/ 631 h 694"/>
              <a:gd name="T22" fmla="*/ 459 w 639"/>
              <a:gd name="T23" fmla="*/ 311 h 694"/>
              <a:gd name="T24" fmla="*/ 440 w 639"/>
              <a:gd name="T25" fmla="*/ 266 h 694"/>
              <a:gd name="T26" fmla="*/ 459 w 639"/>
              <a:gd name="T27" fmla="*/ 230 h 694"/>
              <a:gd name="T28" fmla="*/ 399 w 639"/>
              <a:gd name="T29" fmla="*/ 287 h 694"/>
              <a:gd name="T30" fmla="*/ 362 w 639"/>
              <a:gd name="T31" fmla="*/ 248 h 694"/>
              <a:gd name="T32" fmla="*/ 407 w 639"/>
              <a:gd name="T33" fmla="*/ 258 h 694"/>
              <a:gd name="T34" fmla="*/ 254 w 639"/>
              <a:gd name="T35" fmla="*/ 234 h 694"/>
              <a:gd name="T36" fmla="*/ 193 w 639"/>
              <a:gd name="T37" fmla="*/ 226 h 694"/>
              <a:gd name="T38" fmla="*/ 296 w 639"/>
              <a:gd name="T39" fmla="*/ 123 h 694"/>
              <a:gd name="T40" fmla="*/ 407 w 639"/>
              <a:gd name="T41" fmla="*/ 229 h 694"/>
              <a:gd name="T42" fmla="*/ 332 w 639"/>
              <a:gd name="T43" fmla="*/ 248 h 694"/>
              <a:gd name="T44" fmla="*/ 285 w 639"/>
              <a:gd name="T45" fmla="*/ 279 h 694"/>
              <a:gd name="T46" fmla="*/ 214 w 639"/>
              <a:gd name="T47" fmla="*/ 246 h 694"/>
              <a:gd name="T48" fmla="*/ 285 w 639"/>
              <a:gd name="T49" fmla="*/ 279 h 694"/>
              <a:gd name="T50" fmla="*/ 399 w 639"/>
              <a:gd name="T51" fmla="*/ 59 h 694"/>
              <a:gd name="T52" fmla="*/ 473 w 639"/>
              <a:gd name="T53" fmla="*/ 183 h 694"/>
              <a:gd name="T54" fmla="*/ 440 w 639"/>
              <a:gd name="T55" fmla="*/ 138 h 694"/>
              <a:gd name="T56" fmla="*/ 412 w 639"/>
              <a:gd name="T57" fmla="*/ 105 h 694"/>
              <a:gd name="T58" fmla="*/ 217 w 639"/>
              <a:gd name="T59" fmla="*/ 108 h 694"/>
              <a:gd name="T60" fmla="*/ 217 w 639"/>
              <a:gd name="T61" fmla="*/ 71 h 694"/>
              <a:gd name="T62" fmla="*/ 193 w 639"/>
              <a:gd name="T63" fmla="*/ 265 h 694"/>
              <a:gd name="T64" fmla="*/ 284 w 639"/>
              <a:gd name="T65" fmla="*/ 295 h 694"/>
              <a:gd name="T66" fmla="*/ 347 w 639"/>
              <a:gd name="T67" fmla="*/ 295 h 694"/>
              <a:gd name="T68" fmla="*/ 440 w 639"/>
              <a:gd name="T69" fmla="*/ 345 h 694"/>
              <a:gd name="T70" fmla="*/ 440 w 639"/>
              <a:gd name="T71" fmla="*/ 355 h 694"/>
              <a:gd name="T72" fmla="*/ 296 w 639"/>
              <a:gd name="T73" fmla="*/ 444 h 694"/>
              <a:gd name="T74" fmla="*/ 150 w 639"/>
              <a:gd name="T75" fmla="*/ 253 h 694"/>
              <a:gd name="T76" fmla="*/ 56 w 639"/>
              <a:gd name="T77" fmla="*/ 613 h 694"/>
              <a:gd name="T78" fmla="*/ 131 w 639"/>
              <a:gd name="T79" fmla="*/ 664 h 694"/>
              <a:gd name="T80" fmla="*/ 147 w 639"/>
              <a:gd name="T81" fmla="*/ 648 h 694"/>
              <a:gd name="T82" fmla="*/ 201 w 639"/>
              <a:gd name="T83" fmla="*/ 654 h 694"/>
              <a:gd name="T84" fmla="*/ 217 w 639"/>
              <a:gd name="T85" fmla="*/ 670 h 694"/>
              <a:gd name="T86" fmla="*/ 292 w 639"/>
              <a:gd name="T87" fmla="*/ 655 h 694"/>
              <a:gd name="T88" fmla="*/ 323 w 639"/>
              <a:gd name="T89" fmla="*/ 655 h 694"/>
              <a:gd name="T90" fmla="*/ 383 w 639"/>
              <a:gd name="T91" fmla="*/ 654 h 694"/>
              <a:gd name="T92" fmla="*/ 399 w 639"/>
              <a:gd name="T93" fmla="*/ 670 h 694"/>
              <a:gd name="T94" fmla="*/ 484 w 639"/>
              <a:gd name="T95" fmla="*/ 631 h 694"/>
              <a:gd name="T96" fmla="*/ 559 w 639"/>
              <a:gd name="T97" fmla="*/ 645 h 694"/>
              <a:gd name="T98" fmla="*/ 575 w 639"/>
              <a:gd name="T99" fmla="*/ 629 h 694"/>
              <a:gd name="T100" fmla="*/ 484 w 639"/>
              <a:gd name="T101" fmla="*/ 613 h 694"/>
              <a:gd name="T102" fmla="*/ 399 w 639"/>
              <a:gd name="T103" fmla="*/ 620 h 694"/>
              <a:gd name="T104" fmla="*/ 131 w 639"/>
              <a:gd name="T105" fmla="*/ 609 h 694"/>
              <a:gd name="T106" fmla="*/ 56 w 639"/>
              <a:gd name="T107" fmla="*/ 574 h 694"/>
              <a:gd name="T108" fmla="*/ 217 w 639"/>
              <a:gd name="T109" fmla="*/ 507 h 694"/>
              <a:gd name="T110" fmla="*/ 315 w 639"/>
              <a:gd name="T111" fmla="*/ 468 h 694"/>
              <a:gd name="T112" fmla="*/ 431 w 639"/>
              <a:gd name="T113" fmla="*/ 516 h 694"/>
              <a:gd name="T114" fmla="*/ 484 w 639"/>
              <a:gd name="T115" fmla="*/ 532 h 694"/>
              <a:gd name="T116" fmla="*/ 559 w 639"/>
              <a:gd name="T117" fmla="*/ 595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39" h="694">
                <a:moveTo>
                  <a:pt x="606" y="567"/>
                </a:moveTo>
                <a:cubicBezTo>
                  <a:pt x="639" y="498"/>
                  <a:pt x="576" y="496"/>
                  <a:pt x="559" y="475"/>
                </a:cubicBezTo>
                <a:cubicBezTo>
                  <a:pt x="555" y="470"/>
                  <a:pt x="554" y="463"/>
                  <a:pt x="558" y="454"/>
                </a:cubicBezTo>
                <a:cubicBezTo>
                  <a:pt x="559" y="453"/>
                  <a:pt x="559" y="452"/>
                  <a:pt x="559" y="451"/>
                </a:cubicBezTo>
                <a:cubicBezTo>
                  <a:pt x="577" y="411"/>
                  <a:pt x="571" y="389"/>
                  <a:pt x="559" y="374"/>
                </a:cubicBezTo>
                <a:cubicBezTo>
                  <a:pt x="539" y="350"/>
                  <a:pt x="501" y="346"/>
                  <a:pt x="521" y="314"/>
                </a:cubicBezTo>
                <a:cubicBezTo>
                  <a:pt x="559" y="255"/>
                  <a:pt x="506" y="227"/>
                  <a:pt x="500" y="180"/>
                </a:cubicBezTo>
                <a:cubicBezTo>
                  <a:pt x="497" y="156"/>
                  <a:pt x="492" y="133"/>
                  <a:pt x="484" y="112"/>
                </a:cubicBezTo>
                <a:cubicBezTo>
                  <a:pt x="478" y="95"/>
                  <a:pt x="470" y="79"/>
                  <a:pt x="459" y="65"/>
                </a:cubicBezTo>
                <a:cubicBezTo>
                  <a:pt x="454" y="57"/>
                  <a:pt x="447" y="49"/>
                  <a:pt x="440" y="42"/>
                </a:cubicBezTo>
                <a:cubicBezTo>
                  <a:pt x="428" y="32"/>
                  <a:pt x="414" y="23"/>
                  <a:pt x="399" y="16"/>
                </a:cubicBezTo>
                <a:cubicBezTo>
                  <a:pt x="376" y="5"/>
                  <a:pt x="349" y="0"/>
                  <a:pt x="316" y="0"/>
                </a:cubicBezTo>
                <a:cubicBezTo>
                  <a:pt x="309" y="0"/>
                  <a:pt x="302" y="0"/>
                  <a:pt x="296" y="1"/>
                </a:cubicBezTo>
                <a:cubicBezTo>
                  <a:pt x="264" y="3"/>
                  <a:pt x="238" y="11"/>
                  <a:pt x="217" y="24"/>
                </a:cubicBezTo>
                <a:cubicBezTo>
                  <a:pt x="165" y="55"/>
                  <a:pt x="141" y="113"/>
                  <a:pt x="132" y="180"/>
                </a:cubicBezTo>
                <a:cubicBezTo>
                  <a:pt x="132" y="183"/>
                  <a:pt x="132" y="185"/>
                  <a:pt x="131" y="187"/>
                </a:cubicBezTo>
                <a:cubicBezTo>
                  <a:pt x="122" y="229"/>
                  <a:pt x="75" y="258"/>
                  <a:pt x="111" y="314"/>
                </a:cubicBezTo>
                <a:cubicBezTo>
                  <a:pt x="144" y="366"/>
                  <a:pt x="24" y="345"/>
                  <a:pt x="74" y="454"/>
                </a:cubicBezTo>
                <a:cubicBezTo>
                  <a:pt x="82" y="471"/>
                  <a:pt x="71" y="479"/>
                  <a:pt x="56" y="488"/>
                </a:cubicBezTo>
                <a:cubicBezTo>
                  <a:pt x="33" y="500"/>
                  <a:pt x="1" y="513"/>
                  <a:pt x="26" y="565"/>
                </a:cubicBezTo>
                <a:cubicBezTo>
                  <a:pt x="10" y="581"/>
                  <a:pt x="0" y="602"/>
                  <a:pt x="1" y="631"/>
                </a:cubicBezTo>
                <a:cubicBezTo>
                  <a:pt x="2" y="652"/>
                  <a:pt x="10" y="673"/>
                  <a:pt x="22" y="694"/>
                </a:cubicBezTo>
                <a:cubicBezTo>
                  <a:pt x="56" y="694"/>
                  <a:pt x="56" y="694"/>
                  <a:pt x="56" y="694"/>
                </a:cubicBezTo>
                <a:cubicBezTo>
                  <a:pt x="131" y="694"/>
                  <a:pt x="131" y="694"/>
                  <a:pt x="131" y="694"/>
                </a:cubicBezTo>
                <a:cubicBezTo>
                  <a:pt x="217" y="694"/>
                  <a:pt x="217" y="694"/>
                  <a:pt x="217" y="694"/>
                </a:cubicBezTo>
                <a:cubicBezTo>
                  <a:pt x="296" y="694"/>
                  <a:pt x="296" y="694"/>
                  <a:pt x="296" y="694"/>
                </a:cubicBezTo>
                <a:cubicBezTo>
                  <a:pt x="399" y="694"/>
                  <a:pt x="399" y="694"/>
                  <a:pt x="399" y="694"/>
                </a:cubicBezTo>
                <a:cubicBezTo>
                  <a:pt x="440" y="694"/>
                  <a:pt x="440" y="694"/>
                  <a:pt x="440" y="694"/>
                </a:cubicBezTo>
                <a:cubicBezTo>
                  <a:pt x="459" y="694"/>
                  <a:pt x="459" y="694"/>
                  <a:pt x="459" y="694"/>
                </a:cubicBezTo>
                <a:cubicBezTo>
                  <a:pt x="484" y="694"/>
                  <a:pt x="484" y="694"/>
                  <a:pt x="484" y="694"/>
                </a:cubicBezTo>
                <a:cubicBezTo>
                  <a:pt x="559" y="694"/>
                  <a:pt x="559" y="694"/>
                  <a:pt x="559" y="694"/>
                </a:cubicBezTo>
                <a:cubicBezTo>
                  <a:pt x="608" y="694"/>
                  <a:pt x="608" y="694"/>
                  <a:pt x="608" y="694"/>
                </a:cubicBezTo>
                <a:cubicBezTo>
                  <a:pt x="621" y="673"/>
                  <a:pt x="629" y="652"/>
                  <a:pt x="629" y="631"/>
                </a:cubicBezTo>
                <a:cubicBezTo>
                  <a:pt x="630" y="603"/>
                  <a:pt x="621" y="582"/>
                  <a:pt x="606" y="567"/>
                </a:cubicBezTo>
                <a:close/>
                <a:moveTo>
                  <a:pt x="473" y="320"/>
                </a:moveTo>
                <a:cubicBezTo>
                  <a:pt x="469" y="316"/>
                  <a:pt x="464" y="313"/>
                  <a:pt x="459" y="311"/>
                </a:cubicBezTo>
                <a:cubicBezTo>
                  <a:pt x="456" y="310"/>
                  <a:pt x="453" y="309"/>
                  <a:pt x="450" y="309"/>
                </a:cubicBezTo>
                <a:cubicBezTo>
                  <a:pt x="445" y="309"/>
                  <a:pt x="442" y="307"/>
                  <a:pt x="440" y="304"/>
                </a:cubicBezTo>
                <a:cubicBezTo>
                  <a:pt x="434" y="297"/>
                  <a:pt x="436" y="282"/>
                  <a:pt x="440" y="266"/>
                </a:cubicBezTo>
                <a:cubicBezTo>
                  <a:pt x="440" y="263"/>
                  <a:pt x="440" y="263"/>
                  <a:pt x="440" y="263"/>
                </a:cubicBezTo>
                <a:cubicBezTo>
                  <a:pt x="442" y="260"/>
                  <a:pt x="444" y="253"/>
                  <a:pt x="447" y="245"/>
                </a:cubicBezTo>
                <a:cubicBezTo>
                  <a:pt x="450" y="237"/>
                  <a:pt x="455" y="232"/>
                  <a:pt x="459" y="230"/>
                </a:cubicBezTo>
                <a:cubicBezTo>
                  <a:pt x="468" y="227"/>
                  <a:pt x="477" y="236"/>
                  <a:pt x="481" y="254"/>
                </a:cubicBezTo>
                <a:cubicBezTo>
                  <a:pt x="485" y="275"/>
                  <a:pt x="482" y="301"/>
                  <a:pt x="473" y="320"/>
                </a:cubicBezTo>
                <a:close/>
                <a:moveTo>
                  <a:pt x="399" y="287"/>
                </a:moveTo>
                <a:cubicBezTo>
                  <a:pt x="393" y="291"/>
                  <a:pt x="386" y="293"/>
                  <a:pt x="379" y="293"/>
                </a:cubicBezTo>
                <a:cubicBezTo>
                  <a:pt x="366" y="294"/>
                  <a:pt x="353" y="288"/>
                  <a:pt x="345" y="279"/>
                </a:cubicBezTo>
                <a:cubicBezTo>
                  <a:pt x="333" y="266"/>
                  <a:pt x="339" y="255"/>
                  <a:pt x="362" y="248"/>
                </a:cubicBezTo>
                <a:cubicBezTo>
                  <a:pt x="368" y="246"/>
                  <a:pt x="374" y="245"/>
                  <a:pt x="379" y="244"/>
                </a:cubicBezTo>
                <a:cubicBezTo>
                  <a:pt x="392" y="243"/>
                  <a:pt x="403" y="243"/>
                  <a:pt x="410" y="244"/>
                </a:cubicBezTo>
                <a:cubicBezTo>
                  <a:pt x="410" y="248"/>
                  <a:pt x="409" y="253"/>
                  <a:pt x="407" y="258"/>
                </a:cubicBezTo>
                <a:cubicBezTo>
                  <a:pt x="403" y="268"/>
                  <a:pt x="402" y="277"/>
                  <a:pt x="401" y="286"/>
                </a:cubicBezTo>
                <a:cubicBezTo>
                  <a:pt x="401" y="286"/>
                  <a:pt x="400" y="287"/>
                  <a:pt x="399" y="287"/>
                </a:cubicBezTo>
                <a:close/>
                <a:moveTo>
                  <a:pt x="254" y="234"/>
                </a:moveTo>
                <a:cubicBezTo>
                  <a:pt x="251" y="233"/>
                  <a:pt x="251" y="233"/>
                  <a:pt x="251" y="233"/>
                </a:cubicBezTo>
                <a:cubicBezTo>
                  <a:pt x="233" y="229"/>
                  <a:pt x="208" y="226"/>
                  <a:pt x="193" y="229"/>
                </a:cubicBezTo>
                <a:cubicBezTo>
                  <a:pt x="193" y="228"/>
                  <a:pt x="193" y="227"/>
                  <a:pt x="193" y="226"/>
                </a:cubicBezTo>
                <a:cubicBezTo>
                  <a:pt x="194" y="196"/>
                  <a:pt x="203" y="171"/>
                  <a:pt x="217" y="152"/>
                </a:cubicBezTo>
                <a:cubicBezTo>
                  <a:pt x="222" y="144"/>
                  <a:pt x="229" y="137"/>
                  <a:pt x="236" y="131"/>
                </a:cubicBezTo>
                <a:cubicBezTo>
                  <a:pt x="257" y="123"/>
                  <a:pt x="277" y="121"/>
                  <a:pt x="296" y="123"/>
                </a:cubicBezTo>
                <a:cubicBezTo>
                  <a:pt x="337" y="128"/>
                  <a:pt x="367" y="154"/>
                  <a:pt x="361" y="178"/>
                </a:cubicBezTo>
                <a:cubicBezTo>
                  <a:pt x="347" y="236"/>
                  <a:pt x="380" y="224"/>
                  <a:pt x="399" y="226"/>
                </a:cubicBezTo>
                <a:cubicBezTo>
                  <a:pt x="402" y="226"/>
                  <a:pt x="405" y="227"/>
                  <a:pt x="407" y="229"/>
                </a:cubicBezTo>
                <a:cubicBezTo>
                  <a:pt x="397" y="229"/>
                  <a:pt x="388" y="231"/>
                  <a:pt x="379" y="233"/>
                </a:cubicBezTo>
                <a:cubicBezTo>
                  <a:pt x="377" y="234"/>
                  <a:pt x="377" y="234"/>
                  <a:pt x="377" y="234"/>
                </a:cubicBezTo>
                <a:cubicBezTo>
                  <a:pt x="361" y="237"/>
                  <a:pt x="346" y="245"/>
                  <a:pt x="332" y="248"/>
                </a:cubicBezTo>
                <a:cubicBezTo>
                  <a:pt x="320" y="251"/>
                  <a:pt x="308" y="251"/>
                  <a:pt x="296" y="247"/>
                </a:cubicBezTo>
                <a:cubicBezTo>
                  <a:pt x="282" y="244"/>
                  <a:pt x="269" y="237"/>
                  <a:pt x="254" y="234"/>
                </a:cubicBezTo>
                <a:close/>
                <a:moveTo>
                  <a:pt x="285" y="279"/>
                </a:moveTo>
                <a:cubicBezTo>
                  <a:pt x="278" y="288"/>
                  <a:pt x="265" y="294"/>
                  <a:pt x="251" y="293"/>
                </a:cubicBezTo>
                <a:cubicBezTo>
                  <a:pt x="244" y="293"/>
                  <a:pt x="238" y="291"/>
                  <a:pt x="231" y="287"/>
                </a:cubicBezTo>
                <a:cubicBezTo>
                  <a:pt x="212" y="275"/>
                  <a:pt x="207" y="251"/>
                  <a:pt x="214" y="246"/>
                </a:cubicBezTo>
                <a:cubicBezTo>
                  <a:pt x="219" y="243"/>
                  <a:pt x="234" y="242"/>
                  <a:pt x="251" y="244"/>
                </a:cubicBezTo>
                <a:cubicBezTo>
                  <a:pt x="257" y="245"/>
                  <a:pt x="263" y="246"/>
                  <a:pt x="268" y="248"/>
                </a:cubicBezTo>
                <a:cubicBezTo>
                  <a:pt x="291" y="255"/>
                  <a:pt x="297" y="266"/>
                  <a:pt x="285" y="279"/>
                </a:cubicBezTo>
                <a:close/>
                <a:moveTo>
                  <a:pt x="217" y="71"/>
                </a:moveTo>
                <a:cubicBezTo>
                  <a:pt x="240" y="50"/>
                  <a:pt x="267" y="38"/>
                  <a:pt x="296" y="34"/>
                </a:cubicBezTo>
                <a:cubicBezTo>
                  <a:pt x="331" y="30"/>
                  <a:pt x="368" y="38"/>
                  <a:pt x="399" y="59"/>
                </a:cubicBezTo>
                <a:cubicBezTo>
                  <a:pt x="414" y="70"/>
                  <a:pt x="428" y="83"/>
                  <a:pt x="440" y="100"/>
                </a:cubicBezTo>
                <a:cubicBezTo>
                  <a:pt x="447" y="110"/>
                  <a:pt x="454" y="122"/>
                  <a:pt x="459" y="136"/>
                </a:cubicBezTo>
                <a:cubicBezTo>
                  <a:pt x="465" y="150"/>
                  <a:pt x="470" y="166"/>
                  <a:pt x="473" y="183"/>
                </a:cubicBezTo>
                <a:cubicBezTo>
                  <a:pt x="469" y="176"/>
                  <a:pt x="465" y="170"/>
                  <a:pt x="460" y="164"/>
                </a:cubicBezTo>
                <a:cubicBezTo>
                  <a:pt x="460" y="163"/>
                  <a:pt x="460" y="163"/>
                  <a:pt x="459" y="162"/>
                </a:cubicBezTo>
                <a:cubicBezTo>
                  <a:pt x="456" y="149"/>
                  <a:pt x="448" y="143"/>
                  <a:pt x="440" y="138"/>
                </a:cubicBezTo>
                <a:cubicBezTo>
                  <a:pt x="437" y="137"/>
                  <a:pt x="435" y="135"/>
                  <a:pt x="432" y="134"/>
                </a:cubicBezTo>
                <a:cubicBezTo>
                  <a:pt x="427" y="129"/>
                  <a:pt x="421" y="125"/>
                  <a:pt x="416" y="121"/>
                </a:cubicBezTo>
                <a:cubicBezTo>
                  <a:pt x="413" y="117"/>
                  <a:pt x="412" y="112"/>
                  <a:pt x="412" y="105"/>
                </a:cubicBezTo>
                <a:cubicBezTo>
                  <a:pt x="412" y="92"/>
                  <a:pt x="407" y="81"/>
                  <a:pt x="399" y="72"/>
                </a:cubicBezTo>
                <a:cubicBezTo>
                  <a:pt x="379" y="51"/>
                  <a:pt x="338" y="42"/>
                  <a:pt x="296" y="55"/>
                </a:cubicBezTo>
                <a:cubicBezTo>
                  <a:pt x="269" y="63"/>
                  <a:pt x="241" y="80"/>
                  <a:pt x="217" y="108"/>
                </a:cubicBezTo>
                <a:cubicBezTo>
                  <a:pt x="210" y="116"/>
                  <a:pt x="204" y="124"/>
                  <a:pt x="198" y="133"/>
                </a:cubicBezTo>
                <a:cubicBezTo>
                  <a:pt x="183" y="147"/>
                  <a:pt x="169" y="163"/>
                  <a:pt x="157" y="183"/>
                </a:cubicBezTo>
                <a:cubicBezTo>
                  <a:pt x="166" y="133"/>
                  <a:pt x="188" y="96"/>
                  <a:pt x="217" y="71"/>
                </a:cubicBezTo>
                <a:close/>
                <a:moveTo>
                  <a:pt x="150" y="253"/>
                </a:moveTo>
                <a:cubicBezTo>
                  <a:pt x="156" y="224"/>
                  <a:pt x="171" y="219"/>
                  <a:pt x="184" y="245"/>
                </a:cubicBezTo>
                <a:cubicBezTo>
                  <a:pt x="189" y="256"/>
                  <a:pt x="192" y="265"/>
                  <a:pt x="193" y="265"/>
                </a:cubicBezTo>
                <a:cubicBezTo>
                  <a:pt x="199" y="274"/>
                  <a:pt x="207" y="283"/>
                  <a:pt x="218" y="291"/>
                </a:cubicBezTo>
                <a:cubicBezTo>
                  <a:pt x="228" y="299"/>
                  <a:pt x="240" y="303"/>
                  <a:pt x="251" y="303"/>
                </a:cubicBezTo>
                <a:cubicBezTo>
                  <a:pt x="263" y="304"/>
                  <a:pt x="274" y="301"/>
                  <a:pt x="284" y="295"/>
                </a:cubicBezTo>
                <a:cubicBezTo>
                  <a:pt x="294" y="289"/>
                  <a:pt x="300" y="277"/>
                  <a:pt x="306" y="270"/>
                </a:cubicBezTo>
                <a:cubicBezTo>
                  <a:pt x="312" y="262"/>
                  <a:pt x="319" y="262"/>
                  <a:pt x="325" y="270"/>
                </a:cubicBezTo>
                <a:cubicBezTo>
                  <a:pt x="330" y="277"/>
                  <a:pt x="336" y="289"/>
                  <a:pt x="347" y="295"/>
                </a:cubicBezTo>
                <a:cubicBezTo>
                  <a:pt x="356" y="301"/>
                  <a:pt x="368" y="304"/>
                  <a:pt x="379" y="303"/>
                </a:cubicBezTo>
                <a:cubicBezTo>
                  <a:pt x="387" y="303"/>
                  <a:pt x="395" y="301"/>
                  <a:pt x="402" y="297"/>
                </a:cubicBezTo>
                <a:cubicBezTo>
                  <a:pt x="406" y="325"/>
                  <a:pt x="424" y="343"/>
                  <a:pt x="440" y="345"/>
                </a:cubicBezTo>
                <a:cubicBezTo>
                  <a:pt x="441" y="346"/>
                  <a:pt x="442" y="346"/>
                  <a:pt x="443" y="346"/>
                </a:cubicBezTo>
                <a:cubicBezTo>
                  <a:pt x="443" y="346"/>
                  <a:pt x="443" y="347"/>
                  <a:pt x="443" y="347"/>
                </a:cubicBezTo>
                <a:cubicBezTo>
                  <a:pt x="442" y="350"/>
                  <a:pt x="441" y="352"/>
                  <a:pt x="440" y="355"/>
                </a:cubicBezTo>
                <a:cubicBezTo>
                  <a:pt x="429" y="377"/>
                  <a:pt x="416" y="397"/>
                  <a:pt x="399" y="412"/>
                </a:cubicBezTo>
                <a:cubicBezTo>
                  <a:pt x="376" y="433"/>
                  <a:pt x="348" y="446"/>
                  <a:pt x="315" y="446"/>
                </a:cubicBezTo>
                <a:cubicBezTo>
                  <a:pt x="308" y="446"/>
                  <a:pt x="302" y="445"/>
                  <a:pt x="296" y="444"/>
                </a:cubicBezTo>
                <a:cubicBezTo>
                  <a:pt x="264" y="439"/>
                  <a:pt x="237" y="421"/>
                  <a:pt x="217" y="396"/>
                </a:cubicBezTo>
                <a:cubicBezTo>
                  <a:pt x="205" y="382"/>
                  <a:pt x="195" y="365"/>
                  <a:pt x="187" y="347"/>
                </a:cubicBezTo>
                <a:cubicBezTo>
                  <a:pt x="157" y="342"/>
                  <a:pt x="142" y="291"/>
                  <a:pt x="150" y="253"/>
                </a:cubicBezTo>
                <a:close/>
                <a:moveTo>
                  <a:pt x="56" y="645"/>
                </a:moveTo>
                <a:cubicBezTo>
                  <a:pt x="48" y="645"/>
                  <a:pt x="41" y="638"/>
                  <a:pt x="41" y="629"/>
                </a:cubicBezTo>
                <a:cubicBezTo>
                  <a:pt x="41" y="620"/>
                  <a:pt x="48" y="613"/>
                  <a:pt x="56" y="613"/>
                </a:cubicBezTo>
                <a:cubicBezTo>
                  <a:pt x="65" y="613"/>
                  <a:pt x="72" y="620"/>
                  <a:pt x="72" y="629"/>
                </a:cubicBezTo>
                <a:cubicBezTo>
                  <a:pt x="72" y="638"/>
                  <a:pt x="65" y="645"/>
                  <a:pt x="56" y="645"/>
                </a:cubicBezTo>
                <a:close/>
                <a:moveTo>
                  <a:pt x="131" y="664"/>
                </a:moveTo>
                <a:cubicBezTo>
                  <a:pt x="123" y="664"/>
                  <a:pt x="116" y="657"/>
                  <a:pt x="116" y="648"/>
                </a:cubicBezTo>
                <a:cubicBezTo>
                  <a:pt x="116" y="639"/>
                  <a:pt x="123" y="631"/>
                  <a:pt x="131" y="631"/>
                </a:cubicBezTo>
                <a:cubicBezTo>
                  <a:pt x="140" y="631"/>
                  <a:pt x="147" y="639"/>
                  <a:pt x="147" y="648"/>
                </a:cubicBezTo>
                <a:cubicBezTo>
                  <a:pt x="147" y="657"/>
                  <a:pt x="140" y="664"/>
                  <a:pt x="131" y="664"/>
                </a:cubicBezTo>
                <a:close/>
                <a:moveTo>
                  <a:pt x="217" y="670"/>
                </a:moveTo>
                <a:cubicBezTo>
                  <a:pt x="208" y="670"/>
                  <a:pt x="201" y="663"/>
                  <a:pt x="201" y="654"/>
                </a:cubicBezTo>
                <a:cubicBezTo>
                  <a:pt x="201" y="645"/>
                  <a:pt x="208" y="638"/>
                  <a:pt x="217" y="638"/>
                </a:cubicBezTo>
                <a:cubicBezTo>
                  <a:pt x="225" y="638"/>
                  <a:pt x="232" y="645"/>
                  <a:pt x="232" y="654"/>
                </a:cubicBezTo>
                <a:cubicBezTo>
                  <a:pt x="232" y="663"/>
                  <a:pt x="225" y="670"/>
                  <a:pt x="217" y="670"/>
                </a:cubicBezTo>
                <a:close/>
                <a:moveTo>
                  <a:pt x="308" y="672"/>
                </a:moveTo>
                <a:cubicBezTo>
                  <a:pt x="303" y="672"/>
                  <a:pt x="298" y="669"/>
                  <a:pt x="296" y="665"/>
                </a:cubicBezTo>
                <a:cubicBezTo>
                  <a:pt x="294" y="663"/>
                  <a:pt x="292" y="659"/>
                  <a:pt x="292" y="655"/>
                </a:cubicBezTo>
                <a:cubicBezTo>
                  <a:pt x="292" y="652"/>
                  <a:pt x="294" y="648"/>
                  <a:pt x="296" y="645"/>
                </a:cubicBezTo>
                <a:cubicBezTo>
                  <a:pt x="298" y="642"/>
                  <a:pt x="303" y="639"/>
                  <a:pt x="308" y="639"/>
                </a:cubicBezTo>
                <a:cubicBezTo>
                  <a:pt x="316" y="639"/>
                  <a:pt x="323" y="646"/>
                  <a:pt x="323" y="655"/>
                </a:cubicBezTo>
                <a:cubicBezTo>
                  <a:pt x="323" y="664"/>
                  <a:pt x="316" y="672"/>
                  <a:pt x="308" y="672"/>
                </a:cubicBezTo>
                <a:close/>
                <a:moveTo>
                  <a:pt x="399" y="670"/>
                </a:moveTo>
                <a:cubicBezTo>
                  <a:pt x="390" y="670"/>
                  <a:pt x="383" y="663"/>
                  <a:pt x="383" y="654"/>
                </a:cubicBezTo>
                <a:cubicBezTo>
                  <a:pt x="383" y="645"/>
                  <a:pt x="390" y="638"/>
                  <a:pt x="399" y="638"/>
                </a:cubicBezTo>
                <a:cubicBezTo>
                  <a:pt x="407" y="638"/>
                  <a:pt x="414" y="645"/>
                  <a:pt x="414" y="654"/>
                </a:cubicBezTo>
                <a:cubicBezTo>
                  <a:pt x="414" y="663"/>
                  <a:pt x="407" y="670"/>
                  <a:pt x="399" y="670"/>
                </a:cubicBezTo>
                <a:close/>
                <a:moveTo>
                  <a:pt x="484" y="664"/>
                </a:moveTo>
                <a:cubicBezTo>
                  <a:pt x="476" y="664"/>
                  <a:pt x="469" y="657"/>
                  <a:pt x="469" y="648"/>
                </a:cubicBezTo>
                <a:cubicBezTo>
                  <a:pt x="469" y="639"/>
                  <a:pt x="476" y="631"/>
                  <a:pt x="484" y="631"/>
                </a:cubicBezTo>
                <a:cubicBezTo>
                  <a:pt x="493" y="631"/>
                  <a:pt x="500" y="639"/>
                  <a:pt x="500" y="648"/>
                </a:cubicBezTo>
                <a:cubicBezTo>
                  <a:pt x="500" y="657"/>
                  <a:pt x="493" y="664"/>
                  <a:pt x="484" y="664"/>
                </a:cubicBezTo>
                <a:close/>
                <a:moveTo>
                  <a:pt x="559" y="645"/>
                </a:moveTo>
                <a:cubicBezTo>
                  <a:pt x="551" y="645"/>
                  <a:pt x="544" y="638"/>
                  <a:pt x="544" y="629"/>
                </a:cubicBezTo>
                <a:cubicBezTo>
                  <a:pt x="544" y="620"/>
                  <a:pt x="551" y="613"/>
                  <a:pt x="559" y="613"/>
                </a:cubicBezTo>
                <a:cubicBezTo>
                  <a:pt x="568" y="613"/>
                  <a:pt x="575" y="620"/>
                  <a:pt x="575" y="629"/>
                </a:cubicBezTo>
                <a:cubicBezTo>
                  <a:pt x="575" y="638"/>
                  <a:pt x="568" y="645"/>
                  <a:pt x="559" y="645"/>
                </a:cubicBezTo>
                <a:close/>
                <a:moveTo>
                  <a:pt x="559" y="595"/>
                </a:moveTo>
                <a:cubicBezTo>
                  <a:pt x="543" y="603"/>
                  <a:pt x="517" y="609"/>
                  <a:pt x="484" y="613"/>
                </a:cubicBezTo>
                <a:cubicBezTo>
                  <a:pt x="476" y="614"/>
                  <a:pt x="468" y="615"/>
                  <a:pt x="459" y="616"/>
                </a:cubicBezTo>
                <a:cubicBezTo>
                  <a:pt x="453" y="616"/>
                  <a:pt x="446" y="617"/>
                  <a:pt x="440" y="617"/>
                </a:cubicBezTo>
                <a:cubicBezTo>
                  <a:pt x="427" y="618"/>
                  <a:pt x="413" y="619"/>
                  <a:pt x="399" y="620"/>
                </a:cubicBezTo>
                <a:cubicBezTo>
                  <a:pt x="366" y="621"/>
                  <a:pt x="330" y="622"/>
                  <a:pt x="296" y="621"/>
                </a:cubicBezTo>
                <a:cubicBezTo>
                  <a:pt x="269" y="621"/>
                  <a:pt x="242" y="620"/>
                  <a:pt x="217" y="618"/>
                </a:cubicBezTo>
                <a:cubicBezTo>
                  <a:pt x="185" y="616"/>
                  <a:pt x="156" y="613"/>
                  <a:pt x="131" y="609"/>
                </a:cubicBezTo>
                <a:cubicBezTo>
                  <a:pt x="91" y="602"/>
                  <a:pt x="63" y="594"/>
                  <a:pt x="56" y="583"/>
                </a:cubicBezTo>
                <a:cubicBezTo>
                  <a:pt x="55" y="580"/>
                  <a:pt x="54" y="578"/>
                  <a:pt x="55" y="575"/>
                </a:cubicBezTo>
                <a:cubicBezTo>
                  <a:pt x="56" y="574"/>
                  <a:pt x="56" y="574"/>
                  <a:pt x="56" y="574"/>
                </a:cubicBezTo>
                <a:cubicBezTo>
                  <a:pt x="74" y="556"/>
                  <a:pt x="101" y="546"/>
                  <a:pt x="131" y="537"/>
                </a:cubicBezTo>
                <a:cubicBezTo>
                  <a:pt x="153" y="530"/>
                  <a:pt x="177" y="524"/>
                  <a:pt x="200" y="516"/>
                </a:cubicBezTo>
                <a:cubicBezTo>
                  <a:pt x="206" y="513"/>
                  <a:pt x="212" y="510"/>
                  <a:pt x="217" y="507"/>
                </a:cubicBezTo>
                <a:cubicBezTo>
                  <a:pt x="236" y="492"/>
                  <a:pt x="240" y="471"/>
                  <a:pt x="240" y="446"/>
                </a:cubicBezTo>
                <a:cubicBezTo>
                  <a:pt x="256" y="457"/>
                  <a:pt x="275" y="464"/>
                  <a:pt x="296" y="467"/>
                </a:cubicBezTo>
                <a:cubicBezTo>
                  <a:pt x="302" y="468"/>
                  <a:pt x="308" y="468"/>
                  <a:pt x="315" y="468"/>
                </a:cubicBezTo>
                <a:cubicBezTo>
                  <a:pt x="343" y="468"/>
                  <a:pt x="369" y="460"/>
                  <a:pt x="391" y="446"/>
                </a:cubicBezTo>
                <a:cubicBezTo>
                  <a:pt x="390" y="462"/>
                  <a:pt x="392" y="478"/>
                  <a:pt x="399" y="490"/>
                </a:cubicBezTo>
                <a:cubicBezTo>
                  <a:pt x="405" y="501"/>
                  <a:pt x="415" y="510"/>
                  <a:pt x="431" y="516"/>
                </a:cubicBezTo>
                <a:cubicBezTo>
                  <a:pt x="434" y="517"/>
                  <a:pt x="437" y="518"/>
                  <a:pt x="440" y="519"/>
                </a:cubicBezTo>
                <a:cubicBezTo>
                  <a:pt x="446" y="521"/>
                  <a:pt x="453" y="523"/>
                  <a:pt x="459" y="525"/>
                </a:cubicBezTo>
                <a:cubicBezTo>
                  <a:pt x="468" y="528"/>
                  <a:pt x="476" y="530"/>
                  <a:pt x="484" y="532"/>
                </a:cubicBezTo>
                <a:cubicBezTo>
                  <a:pt x="513" y="541"/>
                  <a:pt x="539" y="548"/>
                  <a:pt x="559" y="562"/>
                </a:cubicBezTo>
                <a:cubicBezTo>
                  <a:pt x="565" y="566"/>
                  <a:pt x="571" y="570"/>
                  <a:pt x="575" y="575"/>
                </a:cubicBezTo>
                <a:cubicBezTo>
                  <a:pt x="577" y="583"/>
                  <a:pt x="571" y="590"/>
                  <a:pt x="559" y="595"/>
                </a:cubicBez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92" name="Freeform 18"/>
          <p:cNvSpPr>
            <a:spLocks noEditPoints="1"/>
          </p:cNvSpPr>
          <p:nvPr/>
        </p:nvSpPr>
        <p:spPr bwMode="auto">
          <a:xfrm flipH="1">
            <a:off x="3829339" y="853875"/>
            <a:ext cx="623389" cy="668183"/>
          </a:xfrm>
          <a:custGeom>
            <a:avLst/>
            <a:gdLst>
              <a:gd name="T0" fmla="*/ 453 w 633"/>
              <a:gd name="T1" fmla="*/ 483 h 679"/>
              <a:gd name="T2" fmla="*/ 408 w 633"/>
              <a:gd name="T3" fmla="*/ 435 h 679"/>
              <a:gd name="T4" fmla="*/ 440 w 633"/>
              <a:gd name="T5" fmla="*/ 461 h 679"/>
              <a:gd name="T6" fmla="*/ 401 w 633"/>
              <a:gd name="T7" fmla="*/ 34 h 679"/>
              <a:gd name="T8" fmla="*/ 319 w 633"/>
              <a:gd name="T9" fmla="*/ 3 h 679"/>
              <a:gd name="T10" fmla="*/ 112 w 633"/>
              <a:gd name="T11" fmla="*/ 244 h 679"/>
              <a:gd name="T12" fmla="*/ 190 w 633"/>
              <a:gd name="T13" fmla="*/ 459 h 679"/>
              <a:gd name="T14" fmla="*/ 226 w 633"/>
              <a:gd name="T15" fmla="*/ 430 h 679"/>
              <a:gd name="T16" fmla="*/ 180 w 633"/>
              <a:gd name="T17" fmla="*/ 483 h 679"/>
              <a:gd name="T18" fmla="*/ 3 w 633"/>
              <a:gd name="T19" fmla="*/ 616 h 679"/>
              <a:gd name="T20" fmla="*/ 24 w 633"/>
              <a:gd name="T21" fmla="*/ 679 h 679"/>
              <a:gd name="T22" fmla="*/ 319 w 633"/>
              <a:gd name="T23" fmla="*/ 679 h 679"/>
              <a:gd name="T24" fmla="*/ 610 w 633"/>
              <a:gd name="T25" fmla="*/ 679 h 679"/>
              <a:gd name="T26" fmla="*/ 631 w 633"/>
              <a:gd name="T27" fmla="*/ 616 h 679"/>
              <a:gd name="T28" fmla="*/ 453 w 633"/>
              <a:gd name="T29" fmla="*/ 483 h 679"/>
              <a:gd name="T30" fmla="*/ 189 w 633"/>
              <a:gd name="T31" fmla="*/ 332 h 679"/>
              <a:gd name="T32" fmla="*/ 173 w 633"/>
              <a:gd name="T33" fmla="*/ 325 h 679"/>
              <a:gd name="T34" fmla="*/ 319 w 633"/>
              <a:gd name="T35" fmla="*/ 191 h 679"/>
              <a:gd name="T36" fmla="*/ 354 w 633"/>
              <a:gd name="T37" fmla="*/ 159 h 679"/>
              <a:gd name="T38" fmla="*/ 319 w 633"/>
              <a:gd name="T39" fmla="*/ 211 h 679"/>
              <a:gd name="T40" fmla="*/ 219 w 633"/>
              <a:gd name="T41" fmla="*/ 314 h 679"/>
              <a:gd name="T42" fmla="*/ 319 w 633"/>
              <a:gd name="T43" fmla="*/ 279 h 679"/>
              <a:gd name="T44" fmla="*/ 413 w 633"/>
              <a:gd name="T45" fmla="*/ 192 h 679"/>
              <a:gd name="T46" fmla="*/ 464 w 633"/>
              <a:gd name="T47" fmla="*/ 321 h 679"/>
              <a:gd name="T48" fmla="*/ 444 w 633"/>
              <a:gd name="T49" fmla="*/ 332 h 679"/>
              <a:gd name="T50" fmla="*/ 319 w 633"/>
              <a:gd name="T51" fmla="*/ 431 h 679"/>
              <a:gd name="T52" fmla="*/ 317 w 633"/>
              <a:gd name="T53" fmla="*/ 431 h 679"/>
              <a:gd name="T54" fmla="*/ 189 w 633"/>
              <a:gd name="T55" fmla="*/ 332 h 679"/>
              <a:gd name="T56" fmla="*/ 319 w 633"/>
              <a:gd name="T57" fmla="*/ 640 h 679"/>
              <a:gd name="T58" fmla="*/ 83 w 633"/>
              <a:gd name="T59" fmla="*/ 540 h 679"/>
              <a:gd name="T60" fmla="*/ 197 w 633"/>
              <a:gd name="T61" fmla="*/ 501 h 679"/>
              <a:gd name="T62" fmla="*/ 248 w 633"/>
              <a:gd name="T63" fmla="*/ 433 h 679"/>
              <a:gd name="T64" fmla="*/ 317 w 633"/>
              <a:gd name="T65" fmla="*/ 451 h 679"/>
              <a:gd name="T66" fmla="*/ 319 w 633"/>
              <a:gd name="T67" fmla="*/ 451 h 679"/>
              <a:gd name="T68" fmla="*/ 385 w 633"/>
              <a:gd name="T69" fmla="*/ 433 h 679"/>
              <a:gd name="T70" fmla="*/ 432 w 633"/>
              <a:gd name="T71" fmla="*/ 501 h 679"/>
              <a:gd name="T72" fmla="*/ 555 w 633"/>
              <a:gd name="T73" fmla="*/ 543 h 679"/>
              <a:gd name="T74" fmla="*/ 319 w 633"/>
              <a:gd name="T75" fmla="*/ 640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3" h="679">
                <a:moveTo>
                  <a:pt x="453" y="483"/>
                </a:moveTo>
                <a:cubicBezTo>
                  <a:pt x="427" y="472"/>
                  <a:pt x="414" y="455"/>
                  <a:pt x="408" y="435"/>
                </a:cubicBezTo>
                <a:cubicBezTo>
                  <a:pt x="419" y="442"/>
                  <a:pt x="429" y="451"/>
                  <a:pt x="440" y="461"/>
                </a:cubicBezTo>
                <a:cubicBezTo>
                  <a:pt x="540" y="369"/>
                  <a:pt x="587" y="34"/>
                  <a:pt x="401" y="34"/>
                </a:cubicBezTo>
                <a:cubicBezTo>
                  <a:pt x="380" y="15"/>
                  <a:pt x="351" y="4"/>
                  <a:pt x="319" y="3"/>
                </a:cubicBezTo>
                <a:cubicBezTo>
                  <a:pt x="226" y="0"/>
                  <a:pt x="110" y="75"/>
                  <a:pt x="112" y="244"/>
                </a:cubicBezTo>
                <a:cubicBezTo>
                  <a:pt x="113" y="347"/>
                  <a:pt x="141" y="397"/>
                  <a:pt x="190" y="459"/>
                </a:cubicBezTo>
                <a:cubicBezTo>
                  <a:pt x="202" y="448"/>
                  <a:pt x="214" y="439"/>
                  <a:pt x="226" y="430"/>
                </a:cubicBezTo>
                <a:cubicBezTo>
                  <a:pt x="221" y="453"/>
                  <a:pt x="209" y="471"/>
                  <a:pt x="180" y="483"/>
                </a:cubicBezTo>
                <a:cubicBezTo>
                  <a:pt x="106" y="514"/>
                  <a:pt x="0" y="522"/>
                  <a:pt x="3" y="616"/>
                </a:cubicBezTo>
                <a:cubicBezTo>
                  <a:pt x="3" y="637"/>
                  <a:pt x="11" y="658"/>
                  <a:pt x="24" y="679"/>
                </a:cubicBezTo>
                <a:cubicBezTo>
                  <a:pt x="319" y="679"/>
                  <a:pt x="319" y="679"/>
                  <a:pt x="319" y="679"/>
                </a:cubicBezTo>
                <a:cubicBezTo>
                  <a:pt x="610" y="679"/>
                  <a:pt x="610" y="679"/>
                  <a:pt x="610" y="679"/>
                </a:cubicBezTo>
                <a:cubicBezTo>
                  <a:pt x="622" y="658"/>
                  <a:pt x="630" y="637"/>
                  <a:pt x="631" y="616"/>
                </a:cubicBezTo>
                <a:cubicBezTo>
                  <a:pt x="633" y="522"/>
                  <a:pt x="528" y="514"/>
                  <a:pt x="453" y="483"/>
                </a:cubicBezTo>
                <a:close/>
                <a:moveTo>
                  <a:pt x="189" y="332"/>
                </a:moveTo>
                <a:cubicBezTo>
                  <a:pt x="183" y="331"/>
                  <a:pt x="178" y="329"/>
                  <a:pt x="173" y="325"/>
                </a:cubicBezTo>
                <a:cubicBezTo>
                  <a:pt x="212" y="302"/>
                  <a:pt x="247" y="258"/>
                  <a:pt x="319" y="191"/>
                </a:cubicBezTo>
                <a:cubicBezTo>
                  <a:pt x="330" y="181"/>
                  <a:pt x="341" y="170"/>
                  <a:pt x="354" y="159"/>
                </a:cubicBezTo>
                <a:cubicBezTo>
                  <a:pt x="347" y="171"/>
                  <a:pt x="337" y="188"/>
                  <a:pt x="319" y="211"/>
                </a:cubicBezTo>
                <a:cubicBezTo>
                  <a:pt x="299" y="237"/>
                  <a:pt x="268" y="270"/>
                  <a:pt x="219" y="314"/>
                </a:cubicBezTo>
                <a:cubicBezTo>
                  <a:pt x="245" y="318"/>
                  <a:pt x="282" y="303"/>
                  <a:pt x="319" y="279"/>
                </a:cubicBezTo>
                <a:cubicBezTo>
                  <a:pt x="354" y="256"/>
                  <a:pt x="388" y="225"/>
                  <a:pt x="413" y="192"/>
                </a:cubicBezTo>
                <a:cubicBezTo>
                  <a:pt x="425" y="239"/>
                  <a:pt x="442" y="291"/>
                  <a:pt x="464" y="321"/>
                </a:cubicBezTo>
                <a:cubicBezTo>
                  <a:pt x="458" y="327"/>
                  <a:pt x="452" y="331"/>
                  <a:pt x="444" y="332"/>
                </a:cubicBezTo>
                <a:cubicBezTo>
                  <a:pt x="421" y="388"/>
                  <a:pt x="378" y="430"/>
                  <a:pt x="319" y="431"/>
                </a:cubicBezTo>
                <a:cubicBezTo>
                  <a:pt x="317" y="431"/>
                  <a:pt x="317" y="431"/>
                  <a:pt x="317" y="431"/>
                </a:cubicBezTo>
                <a:cubicBezTo>
                  <a:pt x="257" y="431"/>
                  <a:pt x="213" y="389"/>
                  <a:pt x="189" y="332"/>
                </a:cubicBezTo>
                <a:close/>
                <a:moveTo>
                  <a:pt x="319" y="640"/>
                </a:moveTo>
                <a:cubicBezTo>
                  <a:pt x="229" y="642"/>
                  <a:pt x="142" y="608"/>
                  <a:pt x="83" y="540"/>
                </a:cubicBezTo>
                <a:cubicBezTo>
                  <a:pt x="115" y="525"/>
                  <a:pt x="157" y="515"/>
                  <a:pt x="197" y="501"/>
                </a:cubicBezTo>
                <a:cubicBezTo>
                  <a:pt x="224" y="490"/>
                  <a:pt x="239" y="464"/>
                  <a:pt x="248" y="433"/>
                </a:cubicBezTo>
                <a:cubicBezTo>
                  <a:pt x="268" y="444"/>
                  <a:pt x="291" y="451"/>
                  <a:pt x="317" y="451"/>
                </a:cubicBezTo>
                <a:cubicBezTo>
                  <a:pt x="319" y="451"/>
                  <a:pt x="319" y="451"/>
                  <a:pt x="319" y="451"/>
                </a:cubicBezTo>
                <a:cubicBezTo>
                  <a:pt x="343" y="451"/>
                  <a:pt x="365" y="444"/>
                  <a:pt x="385" y="433"/>
                </a:cubicBezTo>
                <a:cubicBezTo>
                  <a:pt x="393" y="463"/>
                  <a:pt x="407" y="490"/>
                  <a:pt x="432" y="501"/>
                </a:cubicBezTo>
                <a:cubicBezTo>
                  <a:pt x="466" y="515"/>
                  <a:pt x="518" y="525"/>
                  <a:pt x="555" y="543"/>
                </a:cubicBezTo>
                <a:cubicBezTo>
                  <a:pt x="488" y="607"/>
                  <a:pt x="402" y="639"/>
                  <a:pt x="319" y="640"/>
                </a:cubicBez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93" name="Freeform 14"/>
          <p:cNvSpPr>
            <a:spLocks noEditPoints="1"/>
          </p:cNvSpPr>
          <p:nvPr/>
        </p:nvSpPr>
        <p:spPr bwMode="auto">
          <a:xfrm flipH="1">
            <a:off x="3886564" y="3979836"/>
            <a:ext cx="616649" cy="666625"/>
          </a:xfrm>
          <a:custGeom>
            <a:avLst/>
            <a:gdLst>
              <a:gd name="T0" fmla="*/ 524 w 629"/>
              <a:gd name="T1" fmla="*/ 402 h 680"/>
              <a:gd name="T2" fmla="*/ 409 w 629"/>
              <a:gd name="T3" fmla="*/ 33 h 680"/>
              <a:gd name="T4" fmla="*/ 170 w 629"/>
              <a:gd name="T5" fmla="*/ 64 h 680"/>
              <a:gd name="T6" fmla="*/ 105 w 629"/>
              <a:gd name="T7" fmla="*/ 413 h 680"/>
              <a:gd name="T8" fmla="*/ 0 w 629"/>
              <a:gd name="T9" fmla="*/ 618 h 680"/>
              <a:gd name="T10" fmla="*/ 239 w 629"/>
              <a:gd name="T11" fmla="*/ 680 h 680"/>
              <a:gd name="T12" fmla="*/ 524 w 629"/>
              <a:gd name="T13" fmla="*/ 680 h 680"/>
              <a:gd name="T14" fmla="*/ 28 w 629"/>
              <a:gd name="T15" fmla="*/ 570 h 680"/>
              <a:gd name="T16" fmla="*/ 25 w 629"/>
              <a:gd name="T17" fmla="*/ 570 h 680"/>
              <a:gd name="T18" fmla="*/ 22 w 629"/>
              <a:gd name="T19" fmla="*/ 570 h 680"/>
              <a:gd name="T20" fmla="*/ 23 w 629"/>
              <a:gd name="T21" fmla="*/ 562 h 680"/>
              <a:gd name="T22" fmla="*/ 26 w 629"/>
              <a:gd name="T23" fmla="*/ 562 h 680"/>
              <a:gd name="T24" fmla="*/ 29 w 629"/>
              <a:gd name="T25" fmla="*/ 562 h 680"/>
              <a:gd name="T26" fmla="*/ 68 w 629"/>
              <a:gd name="T27" fmla="*/ 580 h 680"/>
              <a:gd name="T28" fmla="*/ 64 w 629"/>
              <a:gd name="T29" fmla="*/ 578 h 680"/>
              <a:gd name="T30" fmla="*/ 71 w 629"/>
              <a:gd name="T31" fmla="*/ 572 h 680"/>
              <a:gd name="T32" fmla="*/ 105 w 629"/>
              <a:gd name="T33" fmla="*/ 610 h 680"/>
              <a:gd name="T34" fmla="*/ 101 w 629"/>
              <a:gd name="T35" fmla="*/ 604 h 680"/>
              <a:gd name="T36" fmla="*/ 106 w 629"/>
              <a:gd name="T37" fmla="*/ 599 h 680"/>
              <a:gd name="T38" fmla="*/ 110 w 629"/>
              <a:gd name="T39" fmla="*/ 604 h 680"/>
              <a:gd name="T40" fmla="*/ 120 w 629"/>
              <a:gd name="T41" fmla="*/ 645 h 680"/>
              <a:gd name="T42" fmla="*/ 127 w 629"/>
              <a:gd name="T43" fmla="*/ 644 h 680"/>
              <a:gd name="T44" fmla="*/ 170 w 629"/>
              <a:gd name="T45" fmla="*/ 515 h 680"/>
              <a:gd name="T46" fmla="*/ 174 w 629"/>
              <a:gd name="T47" fmla="*/ 505 h 680"/>
              <a:gd name="T48" fmla="*/ 176 w 629"/>
              <a:gd name="T49" fmla="*/ 555 h 680"/>
              <a:gd name="T50" fmla="*/ 183 w 629"/>
              <a:gd name="T51" fmla="*/ 553 h 680"/>
              <a:gd name="T52" fmla="*/ 201 w 629"/>
              <a:gd name="T53" fmla="*/ 596 h 680"/>
              <a:gd name="T54" fmla="*/ 206 w 629"/>
              <a:gd name="T55" fmla="*/ 590 h 680"/>
              <a:gd name="T56" fmla="*/ 239 w 629"/>
              <a:gd name="T57" fmla="*/ 624 h 680"/>
              <a:gd name="T58" fmla="*/ 242 w 629"/>
              <a:gd name="T59" fmla="*/ 617 h 680"/>
              <a:gd name="T60" fmla="*/ 280 w 629"/>
              <a:gd name="T61" fmla="*/ 639 h 680"/>
              <a:gd name="T62" fmla="*/ 285 w 629"/>
              <a:gd name="T63" fmla="*/ 632 h 680"/>
              <a:gd name="T64" fmla="*/ 325 w 629"/>
              <a:gd name="T65" fmla="*/ 642 h 680"/>
              <a:gd name="T66" fmla="*/ 327 w 629"/>
              <a:gd name="T67" fmla="*/ 634 h 680"/>
              <a:gd name="T68" fmla="*/ 370 w 629"/>
              <a:gd name="T69" fmla="*/ 633 h 680"/>
              <a:gd name="T70" fmla="*/ 371 w 629"/>
              <a:gd name="T71" fmla="*/ 624 h 680"/>
              <a:gd name="T72" fmla="*/ 409 w 629"/>
              <a:gd name="T73" fmla="*/ 612 h 680"/>
              <a:gd name="T74" fmla="*/ 409 w 629"/>
              <a:gd name="T75" fmla="*/ 602 h 680"/>
              <a:gd name="T76" fmla="*/ 282 w 629"/>
              <a:gd name="T77" fmla="*/ 611 h 680"/>
              <a:gd name="T78" fmla="*/ 315 w 629"/>
              <a:gd name="T79" fmla="*/ 453 h 680"/>
              <a:gd name="T80" fmla="*/ 444 w 629"/>
              <a:gd name="T81" fmla="*/ 573 h 680"/>
              <a:gd name="T82" fmla="*/ 436 w 629"/>
              <a:gd name="T83" fmla="*/ 572 h 680"/>
              <a:gd name="T84" fmla="*/ 460 w 629"/>
              <a:gd name="T85" fmla="*/ 528 h 680"/>
              <a:gd name="T86" fmla="*/ 452 w 629"/>
              <a:gd name="T87" fmla="*/ 530 h 680"/>
              <a:gd name="T88" fmla="*/ 440 w 629"/>
              <a:gd name="T89" fmla="*/ 339 h 680"/>
              <a:gd name="T90" fmla="*/ 187 w 629"/>
              <a:gd name="T91" fmla="*/ 334 h 680"/>
              <a:gd name="T92" fmla="*/ 265 w 629"/>
              <a:gd name="T93" fmla="*/ 121 h 680"/>
              <a:gd name="T94" fmla="*/ 481 w 629"/>
              <a:gd name="T95" fmla="*/ 278 h 680"/>
              <a:gd name="T96" fmla="*/ 508 w 629"/>
              <a:gd name="T97" fmla="*/ 649 h 680"/>
              <a:gd name="T98" fmla="*/ 502 w 629"/>
              <a:gd name="T99" fmla="*/ 646 h 680"/>
              <a:gd name="T100" fmla="*/ 530 w 629"/>
              <a:gd name="T101" fmla="*/ 603 h 680"/>
              <a:gd name="T102" fmla="*/ 526 w 629"/>
              <a:gd name="T103" fmla="*/ 608 h 680"/>
              <a:gd name="T104" fmla="*/ 521 w 629"/>
              <a:gd name="T105" fmla="*/ 602 h 680"/>
              <a:gd name="T106" fmla="*/ 524 w 629"/>
              <a:gd name="T107" fmla="*/ 597 h 680"/>
              <a:gd name="T108" fmla="*/ 561 w 629"/>
              <a:gd name="T109" fmla="*/ 579 h 680"/>
              <a:gd name="T110" fmla="*/ 555 w 629"/>
              <a:gd name="T111" fmla="*/ 574 h 680"/>
              <a:gd name="T112" fmla="*/ 560 w 629"/>
              <a:gd name="T113" fmla="*/ 571 h 680"/>
              <a:gd name="T114" fmla="*/ 607 w 629"/>
              <a:gd name="T115" fmla="*/ 570 h 680"/>
              <a:gd name="T116" fmla="*/ 604 w 629"/>
              <a:gd name="T117" fmla="*/ 570 h 680"/>
              <a:gd name="T118" fmla="*/ 601 w 629"/>
              <a:gd name="T119" fmla="*/ 570 h 680"/>
              <a:gd name="T120" fmla="*/ 601 w 629"/>
              <a:gd name="T121" fmla="*/ 562 h 680"/>
              <a:gd name="T122" fmla="*/ 604 w 629"/>
              <a:gd name="T123" fmla="*/ 562 h 680"/>
              <a:gd name="T124" fmla="*/ 607 w 629"/>
              <a:gd name="T125" fmla="*/ 562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9" h="680">
                <a:moveTo>
                  <a:pt x="604" y="551"/>
                </a:moveTo>
                <a:cubicBezTo>
                  <a:pt x="592" y="540"/>
                  <a:pt x="577" y="531"/>
                  <a:pt x="560" y="523"/>
                </a:cubicBezTo>
                <a:cubicBezTo>
                  <a:pt x="549" y="518"/>
                  <a:pt x="537" y="514"/>
                  <a:pt x="524" y="509"/>
                </a:cubicBezTo>
                <a:cubicBezTo>
                  <a:pt x="519" y="508"/>
                  <a:pt x="514" y="506"/>
                  <a:pt x="509" y="504"/>
                </a:cubicBezTo>
                <a:cubicBezTo>
                  <a:pt x="515" y="499"/>
                  <a:pt x="520" y="493"/>
                  <a:pt x="524" y="486"/>
                </a:cubicBezTo>
                <a:cubicBezTo>
                  <a:pt x="530" y="475"/>
                  <a:pt x="533" y="464"/>
                  <a:pt x="533" y="451"/>
                </a:cubicBezTo>
                <a:cubicBezTo>
                  <a:pt x="533" y="438"/>
                  <a:pt x="530" y="426"/>
                  <a:pt x="524" y="416"/>
                </a:cubicBezTo>
                <a:cubicBezTo>
                  <a:pt x="523" y="413"/>
                  <a:pt x="520" y="409"/>
                  <a:pt x="518" y="406"/>
                </a:cubicBezTo>
                <a:cubicBezTo>
                  <a:pt x="520" y="405"/>
                  <a:pt x="522" y="403"/>
                  <a:pt x="524" y="402"/>
                </a:cubicBezTo>
                <a:cubicBezTo>
                  <a:pt x="540" y="389"/>
                  <a:pt x="551" y="369"/>
                  <a:pt x="551" y="346"/>
                </a:cubicBezTo>
                <a:cubicBezTo>
                  <a:pt x="551" y="325"/>
                  <a:pt x="541" y="305"/>
                  <a:pt x="527" y="293"/>
                </a:cubicBezTo>
                <a:cubicBezTo>
                  <a:pt x="528" y="287"/>
                  <a:pt x="529" y="281"/>
                  <a:pt x="529" y="274"/>
                </a:cubicBezTo>
                <a:cubicBezTo>
                  <a:pt x="529" y="265"/>
                  <a:pt x="527" y="256"/>
                  <a:pt x="524" y="248"/>
                </a:cubicBezTo>
                <a:cubicBezTo>
                  <a:pt x="520" y="237"/>
                  <a:pt x="514" y="228"/>
                  <a:pt x="505" y="221"/>
                </a:cubicBezTo>
                <a:cubicBezTo>
                  <a:pt x="505" y="220"/>
                  <a:pt x="504" y="219"/>
                  <a:pt x="503" y="219"/>
                </a:cubicBezTo>
                <a:cubicBezTo>
                  <a:pt x="506" y="157"/>
                  <a:pt x="486" y="108"/>
                  <a:pt x="456" y="73"/>
                </a:cubicBezTo>
                <a:cubicBezTo>
                  <a:pt x="451" y="67"/>
                  <a:pt x="446" y="62"/>
                  <a:pt x="440" y="56"/>
                </a:cubicBezTo>
                <a:cubicBezTo>
                  <a:pt x="430" y="47"/>
                  <a:pt x="420" y="39"/>
                  <a:pt x="409" y="33"/>
                </a:cubicBezTo>
                <a:cubicBezTo>
                  <a:pt x="397" y="24"/>
                  <a:pt x="383" y="18"/>
                  <a:pt x="370" y="13"/>
                </a:cubicBezTo>
                <a:cubicBezTo>
                  <a:pt x="355" y="7"/>
                  <a:pt x="340" y="4"/>
                  <a:pt x="326" y="2"/>
                </a:cubicBezTo>
                <a:cubicBezTo>
                  <a:pt x="322" y="1"/>
                  <a:pt x="318" y="1"/>
                  <a:pt x="314" y="1"/>
                </a:cubicBezTo>
                <a:cubicBezTo>
                  <a:pt x="302" y="0"/>
                  <a:pt x="291" y="1"/>
                  <a:pt x="282" y="3"/>
                </a:cubicBezTo>
                <a:cubicBezTo>
                  <a:pt x="269" y="5"/>
                  <a:pt x="259" y="10"/>
                  <a:pt x="251" y="16"/>
                </a:cubicBezTo>
                <a:cubicBezTo>
                  <a:pt x="247" y="16"/>
                  <a:pt x="243" y="17"/>
                  <a:pt x="239" y="17"/>
                </a:cubicBezTo>
                <a:cubicBezTo>
                  <a:pt x="226" y="20"/>
                  <a:pt x="214" y="25"/>
                  <a:pt x="203" y="32"/>
                </a:cubicBezTo>
                <a:cubicBezTo>
                  <a:pt x="195" y="38"/>
                  <a:pt x="187" y="45"/>
                  <a:pt x="179" y="53"/>
                </a:cubicBezTo>
                <a:cubicBezTo>
                  <a:pt x="176" y="57"/>
                  <a:pt x="173" y="60"/>
                  <a:pt x="170" y="64"/>
                </a:cubicBezTo>
                <a:cubicBezTo>
                  <a:pt x="146" y="96"/>
                  <a:pt x="130" y="140"/>
                  <a:pt x="124" y="184"/>
                </a:cubicBezTo>
                <a:cubicBezTo>
                  <a:pt x="122" y="194"/>
                  <a:pt x="122" y="203"/>
                  <a:pt x="121" y="212"/>
                </a:cubicBezTo>
                <a:cubicBezTo>
                  <a:pt x="115" y="215"/>
                  <a:pt x="109" y="220"/>
                  <a:pt x="105" y="225"/>
                </a:cubicBezTo>
                <a:cubicBezTo>
                  <a:pt x="93" y="238"/>
                  <a:pt x="85" y="255"/>
                  <a:pt x="85" y="274"/>
                </a:cubicBezTo>
                <a:cubicBezTo>
                  <a:pt x="85" y="279"/>
                  <a:pt x="86" y="284"/>
                  <a:pt x="87" y="289"/>
                </a:cubicBezTo>
                <a:cubicBezTo>
                  <a:pt x="80" y="294"/>
                  <a:pt x="74" y="300"/>
                  <a:pt x="69" y="308"/>
                </a:cubicBezTo>
                <a:cubicBezTo>
                  <a:pt x="62" y="319"/>
                  <a:pt x="58" y="332"/>
                  <a:pt x="58" y="346"/>
                </a:cubicBezTo>
                <a:cubicBezTo>
                  <a:pt x="58" y="360"/>
                  <a:pt x="62" y="373"/>
                  <a:pt x="69" y="384"/>
                </a:cubicBezTo>
                <a:cubicBezTo>
                  <a:pt x="77" y="398"/>
                  <a:pt x="90" y="408"/>
                  <a:pt x="105" y="413"/>
                </a:cubicBezTo>
                <a:cubicBezTo>
                  <a:pt x="108" y="414"/>
                  <a:pt x="112" y="415"/>
                  <a:pt x="116" y="415"/>
                </a:cubicBezTo>
                <a:cubicBezTo>
                  <a:pt x="110" y="426"/>
                  <a:pt x="107" y="438"/>
                  <a:pt x="107" y="451"/>
                </a:cubicBezTo>
                <a:cubicBezTo>
                  <a:pt x="107" y="469"/>
                  <a:pt x="113" y="485"/>
                  <a:pt x="124" y="497"/>
                </a:cubicBezTo>
                <a:cubicBezTo>
                  <a:pt x="125" y="499"/>
                  <a:pt x="126" y="500"/>
                  <a:pt x="128" y="502"/>
                </a:cubicBezTo>
                <a:cubicBezTo>
                  <a:pt x="124" y="503"/>
                  <a:pt x="124" y="503"/>
                  <a:pt x="124" y="503"/>
                </a:cubicBezTo>
                <a:cubicBezTo>
                  <a:pt x="117" y="505"/>
                  <a:pt x="111" y="507"/>
                  <a:pt x="105" y="509"/>
                </a:cubicBezTo>
                <a:cubicBezTo>
                  <a:pt x="92" y="514"/>
                  <a:pt x="80" y="518"/>
                  <a:pt x="69" y="523"/>
                </a:cubicBezTo>
                <a:cubicBezTo>
                  <a:pt x="52" y="531"/>
                  <a:pt x="37" y="540"/>
                  <a:pt x="26" y="551"/>
                </a:cubicBezTo>
                <a:cubicBezTo>
                  <a:pt x="9" y="567"/>
                  <a:pt x="0" y="588"/>
                  <a:pt x="0" y="618"/>
                </a:cubicBezTo>
                <a:cubicBezTo>
                  <a:pt x="1" y="638"/>
                  <a:pt x="9" y="659"/>
                  <a:pt x="21" y="680"/>
                </a:cubicBezTo>
                <a:cubicBezTo>
                  <a:pt x="26" y="680"/>
                  <a:pt x="26" y="680"/>
                  <a:pt x="26" y="680"/>
                </a:cubicBezTo>
                <a:cubicBezTo>
                  <a:pt x="69" y="680"/>
                  <a:pt x="69" y="680"/>
                  <a:pt x="69" y="680"/>
                </a:cubicBezTo>
                <a:cubicBezTo>
                  <a:pt x="105" y="680"/>
                  <a:pt x="105" y="680"/>
                  <a:pt x="105" y="680"/>
                </a:cubicBezTo>
                <a:cubicBezTo>
                  <a:pt x="124" y="680"/>
                  <a:pt x="124" y="680"/>
                  <a:pt x="124" y="680"/>
                </a:cubicBezTo>
                <a:cubicBezTo>
                  <a:pt x="170" y="680"/>
                  <a:pt x="170" y="680"/>
                  <a:pt x="170" y="680"/>
                </a:cubicBezTo>
                <a:cubicBezTo>
                  <a:pt x="179" y="680"/>
                  <a:pt x="179" y="680"/>
                  <a:pt x="179" y="680"/>
                </a:cubicBezTo>
                <a:cubicBezTo>
                  <a:pt x="203" y="680"/>
                  <a:pt x="203" y="680"/>
                  <a:pt x="203" y="680"/>
                </a:cubicBezTo>
                <a:cubicBezTo>
                  <a:pt x="239" y="680"/>
                  <a:pt x="239" y="680"/>
                  <a:pt x="239" y="680"/>
                </a:cubicBezTo>
                <a:cubicBezTo>
                  <a:pt x="282" y="680"/>
                  <a:pt x="282" y="680"/>
                  <a:pt x="282" y="680"/>
                </a:cubicBezTo>
                <a:cubicBezTo>
                  <a:pt x="314" y="680"/>
                  <a:pt x="314" y="680"/>
                  <a:pt x="314" y="680"/>
                </a:cubicBezTo>
                <a:cubicBezTo>
                  <a:pt x="326" y="680"/>
                  <a:pt x="326" y="680"/>
                  <a:pt x="326" y="680"/>
                </a:cubicBezTo>
                <a:cubicBezTo>
                  <a:pt x="370" y="680"/>
                  <a:pt x="370" y="680"/>
                  <a:pt x="370" y="680"/>
                </a:cubicBezTo>
                <a:cubicBezTo>
                  <a:pt x="409" y="680"/>
                  <a:pt x="409" y="680"/>
                  <a:pt x="409" y="680"/>
                </a:cubicBezTo>
                <a:cubicBezTo>
                  <a:pt x="440" y="680"/>
                  <a:pt x="440" y="680"/>
                  <a:pt x="440" y="680"/>
                </a:cubicBezTo>
                <a:cubicBezTo>
                  <a:pt x="456" y="680"/>
                  <a:pt x="456" y="680"/>
                  <a:pt x="456" y="680"/>
                </a:cubicBezTo>
                <a:cubicBezTo>
                  <a:pt x="505" y="680"/>
                  <a:pt x="505" y="680"/>
                  <a:pt x="505" y="680"/>
                </a:cubicBezTo>
                <a:cubicBezTo>
                  <a:pt x="524" y="680"/>
                  <a:pt x="524" y="680"/>
                  <a:pt x="524" y="680"/>
                </a:cubicBezTo>
                <a:cubicBezTo>
                  <a:pt x="560" y="680"/>
                  <a:pt x="560" y="680"/>
                  <a:pt x="560" y="680"/>
                </a:cubicBezTo>
                <a:cubicBezTo>
                  <a:pt x="604" y="680"/>
                  <a:pt x="604" y="680"/>
                  <a:pt x="604" y="680"/>
                </a:cubicBezTo>
                <a:cubicBezTo>
                  <a:pt x="608" y="680"/>
                  <a:pt x="608" y="680"/>
                  <a:pt x="608" y="680"/>
                </a:cubicBezTo>
                <a:cubicBezTo>
                  <a:pt x="620" y="659"/>
                  <a:pt x="628" y="638"/>
                  <a:pt x="629" y="618"/>
                </a:cubicBezTo>
                <a:cubicBezTo>
                  <a:pt x="629" y="588"/>
                  <a:pt x="620" y="567"/>
                  <a:pt x="604" y="551"/>
                </a:cubicBezTo>
                <a:close/>
                <a:moveTo>
                  <a:pt x="29" y="570"/>
                </a:moveTo>
                <a:cubicBezTo>
                  <a:pt x="29" y="570"/>
                  <a:pt x="29" y="570"/>
                  <a:pt x="29" y="570"/>
                </a:cubicBezTo>
                <a:cubicBezTo>
                  <a:pt x="28" y="570"/>
                  <a:pt x="28" y="570"/>
                  <a:pt x="28" y="570"/>
                </a:cubicBezTo>
                <a:cubicBezTo>
                  <a:pt x="28" y="570"/>
                  <a:pt x="28" y="570"/>
                  <a:pt x="28" y="570"/>
                </a:cubicBezTo>
                <a:cubicBezTo>
                  <a:pt x="28" y="570"/>
                  <a:pt x="28" y="570"/>
                  <a:pt x="28" y="570"/>
                </a:cubicBezTo>
                <a:cubicBezTo>
                  <a:pt x="27" y="570"/>
                  <a:pt x="27" y="570"/>
                  <a:pt x="27" y="570"/>
                </a:cubicBezTo>
                <a:cubicBezTo>
                  <a:pt x="27" y="570"/>
                  <a:pt x="27" y="570"/>
                  <a:pt x="27" y="570"/>
                </a:cubicBezTo>
                <a:cubicBezTo>
                  <a:pt x="27" y="570"/>
                  <a:pt x="27" y="570"/>
                  <a:pt x="27" y="570"/>
                </a:cubicBezTo>
                <a:cubicBezTo>
                  <a:pt x="26" y="570"/>
                  <a:pt x="26" y="570"/>
                  <a:pt x="26" y="570"/>
                </a:cubicBezTo>
                <a:cubicBezTo>
                  <a:pt x="26" y="570"/>
                  <a:pt x="26" y="570"/>
                  <a:pt x="26" y="570"/>
                </a:cubicBezTo>
                <a:cubicBezTo>
                  <a:pt x="26" y="570"/>
                  <a:pt x="26" y="570"/>
                  <a:pt x="26" y="570"/>
                </a:cubicBezTo>
                <a:cubicBezTo>
                  <a:pt x="26" y="570"/>
                  <a:pt x="26" y="570"/>
                  <a:pt x="26" y="570"/>
                </a:cubicBezTo>
                <a:cubicBezTo>
                  <a:pt x="25" y="570"/>
                  <a:pt x="25" y="570"/>
                  <a:pt x="25" y="570"/>
                </a:cubicBezTo>
                <a:cubicBezTo>
                  <a:pt x="25" y="570"/>
                  <a:pt x="25" y="570"/>
                  <a:pt x="25" y="570"/>
                </a:cubicBezTo>
                <a:cubicBezTo>
                  <a:pt x="25" y="570"/>
                  <a:pt x="25" y="570"/>
                  <a:pt x="25" y="570"/>
                </a:cubicBezTo>
                <a:cubicBezTo>
                  <a:pt x="24" y="570"/>
                  <a:pt x="24" y="570"/>
                  <a:pt x="24" y="570"/>
                </a:cubicBezTo>
                <a:cubicBezTo>
                  <a:pt x="24" y="570"/>
                  <a:pt x="24" y="570"/>
                  <a:pt x="24" y="570"/>
                </a:cubicBezTo>
                <a:cubicBezTo>
                  <a:pt x="24" y="570"/>
                  <a:pt x="24" y="570"/>
                  <a:pt x="24" y="570"/>
                </a:cubicBezTo>
                <a:cubicBezTo>
                  <a:pt x="23" y="570"/>
                  <a:pt x="23" y="570"/>
                  <a:pt x="23" y="570"/>
                </a:cubicBezTo>
                <a:cubicBezTo>
                  <a:pt x="23" y="570"/>
                  <a:pt x="23" y="570"/>
                  <a:pt x="23" y="570"/>
                </a:cubicBezTo>
                <a:cubicBezTo>
                  <a:pt x="23" y="570"/>
                  <a:pt x="23" y="570"/>
                  <a:pt x="23" y="570"/>
                </a:cubicBezTo>
                <a:cubicBezTo>
                  <a:pt x="22" y="570"/>
                  <a:pt x="22" y="570"/>
                  <a:pt x="22" y="570"/>
                </a:cubicBezTo>
                <a:cubicBezTo>
                  <a:pt x="22" y="570"/>
                  <a:pt x="22" y="570"/>
                  <a:pt x="22" y="570"/>
                </a:cubicBezTo>
                <a:cubicBezTo>
                  <a:pt x="22" y="570"/>
                  <a:pt x="22" y="570"/>
                  <a:pt x="22" y="570"/>
                </a:cubicBezTo>
                <a:cubicBezTo>
                  <a:pt x="20" y="570"/>
                  <a:pt x="18" y="568"/>
                  <a:pt x="18" y="566"/>
                </a:cubicBezTo>
                <a:cubicBezTo>
                  <a:pt x="18" y="564"/>
                  <a:pt x="20" y="562"/>
                  <a:pt x="22" y="562"/>
                </a:cubicBezTo>
                <a:cubicBezTo>
                  <a:pt x="22" y="562"/>
                  <a:pt x="22" y="562"/>
                  <a:pt x="22" y="562"/>
                </a:cubicBezTo>
                <a:cubicBezTo>
                  <a:pt x="22" y="562"/>
                  <a:pt x="22" y="562"/>
                  <a:pt x="22" y="562"/>
                </a:cubicBezTo>
                <a:cubicBezTo>
                  <a:pt x="23" y="562"/>
                  <a:pt x="23" y="562"/>
                  <a:pt x="23" y="562"/>
                </a:cubicBezTo>
                <a:cubicBezTo>
                  <a:pt x="23" y="562"/>
                  <a:pt x="23" y="562"/>
                  <a:pt x="23" y="562"/>
                </a:cubicBezTo>
                <a:cubicBezTo>
                  <a:pt x="23" y="562"/>
                  <a:pt x="23" y="562"/>
                  <a:pt x="23" y="562"/>
                </a:cubicBezTo>
                <a:cubicBezTo>
                  <a:pt x="24" y="562"/>
                  <a:pt x="24" y="562"/>
                  <a:pt x="24" y="562"/>
                </a:cubicBezTo>
                <a:cubicBezTo>
                  <a:pt x="24" y="562"/>
                  <a:pt x="24" y="562"/>
                  <a:pt x="24" y="562"/>
                </a:cubicBezTo>
                <a:cubicBezTo>
                  <a:pt x="24" y="562"/>
                  <a:pt x="24" y="562"/>
                  <a:pt x="24" y="562"/>
                </a:cubicBezTo>
                <a:cubicBezTo>
                  <a:pt x="25" y="562"/>
                  <a:pt x="25" y="562"/>
                  <a:pt x="25" y="562"/>
                </a:cubicBezTo>
                <a:cubicBezTo>
                  <a:pt x="25" y="562"/>
                  <a:pt x="25" y="562"/>
                  <a:pt x="25" y="562"/>
                </a:cubicBezTo>
                <a:cubicBezTo>
                  <a:pt x="25" y="562"/>
                  <a:pt x="25" y="562"/>
                  <a:pt x="25" y="562"/>
                </a:cubicBezTo>
                <a:cubicBezTo>
                  <a:pt x="26" y="562"/>
                  <a:pt x="26" y="562"/>
                  <a:pt x="26" y="562"/>
                </a:cubicBezTo>
                <a:cubicBezTo>
                  <a:pt x="26" y="562"/>
                  <a:pt x="26" y="562"/>
                  <a:pt x="26" y="562"/>
                </a:cubicBezTo>
                <a:cubicBezTo>
                  <a:pt x="26" y="562"/>
                  <a:pt x="26" y="562"/>
                  <a:pt x="26" y="562"/>
                </a:cubicBezTo>
                <a:cubicBezTo>
                  <a:pt x="27" y="562"/>
                  <a:pt x="27" y="562"/>
                  <a:pt x="27" y="562"/>
                </a:cubicBezTo>
                <a:cubicBezTo>
                  <a:pt x="27" y="562"/>
                  <a:pt x="27" y="562"/>
                  <a:pt x="27" y="562"/>
                </a:cubicBezTo>
                <a:cubicBezTo>
                  <a:pt x="27" y="562"/>
                  <a:pt x="27" y="562"/>
                  <a:pt x="27" y="562"/>
                </a:cubicBezTo>
                <a:cubicBezTo>
                  <a:pt x="28" y="562"/>
                  <a:pt x="28" y="562"/>
                  <a:pt x="28" y="562"/>
                </a:cubicBezTo>
                <a:cubicBezTo>
                  <a:pt x="28" y="562"/>
                  <a:pt x="28" y="562"/>
                  <a:pt x="28" y="562"/>
                </a:cubicBezTo>
                <a:cubicBezTo>
                  <a:pt x="29" y="562"/>
                  <a:pt x="29" y="562"/>
                  <a:pt x="29" y="562"/>
                </a:cubicBezTo>
                <a:cubicBezTo>
                  <a:pt x="29" y="562"/>
                  <a:pt x="29" y="562"/>
                  <a:pt x="29" y="562"/>
                </a:cubicBezTo>
                <a:cubicBezTo>
                  <a:pt x="29" y="562"/>
                  <a:pt x="29" y="562"/>
                  <a:pt x="29" y="562"/>
                </a:cubicBezTo>
                <a:cubicBezTo>
                  <a:pt x="29" y="562"/>
                  <a:pt x="29" y="562"/>
                  <a:pt x="29" y="562"/>
                </a:cubicBezTo>
                <a:cubicBezTo>
                  <a:pt x="30" y="562"/>
                  <a:pt x="30" y="562"/>
                  <a:pt x="30" y="562"/>
                </a:cubicBezTo>
                <a:cubicBezTo>
                  <a:pt x="34" y="563"/>
                  <a:pt x="34" y="570"/>
                  <a:pt x="29" y="570"/>
                </a:cubicBezTo>
                <a:close/>
                <a:moveTo>
                  <a:pt x="71" y="581"/>
                </a:moveTo>
                <a:cubicBezTo>
                  <a:pt x="70" y="581"/>
                  <a:pt x="70" y="581"/>
                  <a:pt x="70" y="581"/>
                </a:cubicBezTo>
                <a:cubicBezTo>
                  <a:pt x="70" y="580"/>
                  <a:pt x="70" y="580"/>
                  <a:pt x="70" y="580"/>
                </a:cubicBezTo>
                <a:cubicBezTo>
                  <a:pt x="69" y="580"/>
                  <a:pt x="69" y="580"/>
                  <a:pt x="69" y="580"/>
                </a:cubicBezTo>
                <a:cubicBezTo>
                  <a:pt x="69" y="580"/>
                  <a:pt x="69" y="580"/>
                  <a:pt x="69" y="580"/>
                </a:cubicBezTo>
                <a:cubicBezTo>
                  <a:pt x="69" y="580"/>
                  <a:pt x="69" y="580"/>
                  <a:pt x="69" y="580"/>
                </a:cubicBezTo>
                <a:cubicBezTo>
                  <a:pt x="68" y="580"/>
                  <a:pt x="68" y="580"/>
                  <a:pt x="68" y="580"/>
                </a:cubicBezTo>
                <a:cubicBezTo>
                  <a:pt x="68" y="579"/>
                  <a:pt x="68" y="579"/>
                  <a:pt x="68" y="579"/>
                </a:cubicBezTo>
                <a:cubicBezTo>
                  <a:pt x="67" y="579"/>
                  <a:pt x="67" y="579"/>
                  <a:pt x="67" y="579"/>
                </a:cubicBezTo>
                <a:cubicBezTo>
                  <a:pt x="67" y="579"/>
                  <a:pt x="67" y="579"/>
                  <a:pt x="67" y="579"/>
                </a:cubicBezTo>
                <a:cubicBezTo>
                  <a:pt x="66" y="579"/>
                  <a:pt x="66" y="579"/>
                  <a:pt x="66" y="579"/>
                </a:cubicBezTo>
                <a:cubicBezTo>
                  <a:pt x="66" y="579"/>
                  <a:pt x="66" y="579"/>
                  <a:pt x="66" y="579"/>
                </a:cubicBezTo>
                <a:cubicBezTo>
                  <a:pt x="65" y="578"/>
                  <a:pt x="65" y="578"/>
                  <a:pt x="65" y="578"/>
                </a:cubicBezTo>
                <a:cubicBezTo>
                  <a:pt x="65" y="578"/>
                  <a:pt x="65" y="578"/>
                  <a:pt x="65" y="578"/>
                </a:cubicBezTo>
                <a:cubicBezTo>
                  <a:pt x="64" y="578"/>
                  <a:pt x="64" y="578"/>
                  <a:pt x="64" y="578"/>
                </a:cubicBezTo>
                <a:cubicBezTo>
                  <a:pt x="64" y="578"/>
                  <a:pt x="64" y="578"/>
                  <a:pt x="64" y="578"/>
                </a:cubicBezTo>
                <a:cubicBezTo>
                  <a:pt x="60" y="575"/>
                  <a:pt x="63" y="569"/>
                  <a:pt x="67" y="571"/>
                </a:cubicBezTo>
                <a:cubicBezTo>
                  <a:pt x="67" y="571"/>
                  <a:pt x="67" y="571"/>
                  <a:pt x="67" y="571"/>
                </a:cubicBezTo>
                <a:cubicBezTo>
                  <a:pt x="68" y="571"/>
                  <a:pt x="68" y="571"/>
                  <a:pt x="68" y="571"/>
                </a:cubicBezTo>
                <a:cubicBezTo>
                  <a:pt x="68" y="571"/>
                  <a:pt x="68" y="571"/>
                  <a:pt x="68" y="571"/>
                </a:cubicBezTo>
                <a:cubicBezTo>
                  <a:pt x="69" y="571"/>
                  <a:pt x="69" y="571"/>
                  <a:pt x="69" y="571"/>
                </a:cubicBezTo>
                <a:cubicBezTo>
                  <a:pt x="69" y="571"/>
                  <a:pt x="69" y="571"/>
                  <a:pt x="69" y="571"/>
                </a:cubicBezTo>
                <a:cubicBezTo>
                  <a:pt x="70" y="572"/>
                  <a:pt x="70" y="572"/>
                  <a:pt x="70" y="572"/>
                </a:cubicBezTo>
                <a:cubicBezTo>
                  <a:pt x="70" y="572"/>
                  <a:pt x="70" y="572"/>
                  <a:pt x="70" y="572"/>
                </a:cubicBezTo>
                <a:cubicBezTo>
                  <a:pt x="71" y="572"/>
                  <a:pt x="71" y="572"/>
                  <a:pt x="71" y="572"/>
                </a:cubicBezTo>
                <a:cubicBezTo>
                  <a:pt x="71" y="572"/>
                  <a:pt x="71" y="572"/>
                  <a:pt x="71" y="572"/>
                </a:cubicBezTo>
                <a:cubicBezTo>
                  <a:pt x="72" y="573"/>
                  <a:pt x="72" y="573"/>
                  <a:pt x="72" y="573"/>
                </a:cubicBezTo>
                <a:cubicBezTo>
                  <a:pt x="72" y="573"/>
                  <a:pt x="72" y="573"/>
                  <a:pt x="72" y="573"/>
                </a:cubicBezTo>
                <a:cubicBezTo>
                  <a:pt x="73" y="573"/>
                  <a:pt x="73" y="573"/>
                  <a:pt x="73" y="573"/>
                </a:cubicBezTo>
                <a:cubicBezTo>
                  <a:pt x="73" y="574"/>
                  <a:pt x="73" y="574"/>
                  <a:pt x="73" y="574"/>
                </a:cubicBezTo>
                <a:cubicBezTo>
                  <a:pt x="74" y="574"/>
                  <a:pt x="74" y="574"/>
                  <a:pt x="74" y="574"/>
                </a:cubicBezTo>
                <a:cubicBezTo>
                  <a:pt x="74" y="574"/>
                  <a:pt x="74" y="574"/>
                  <a:pt x="75" y="574"/>
                </a:cubicBezTo>
                <a:cubicBezTo>
                  <a:pt x="78" y="577"/>
                  <a:pt x="75" y="583"/>
                  <a:pt x="71" y="581"/>
                </a:cubicBezTo>
                <a:close/>
                <a:moveTo>
                  <a:pt x="105" y="610"/>
                </a:moveTo>
                <a:cubicBezTo>
                  <a:pt x="104" y="609"/>
                  <a:pt x="104" y="609"/>
                  <a:pt x="104" y="609"/>
                </a:cubicBezTo>
                <a:cubicBezTo>
                  <a:pt x="104" y="608"/>
                  <a:pt x="104" y="608"/>
                  <a:pt x="104" y="608"/>
                </a:cubicBezTo>
                <a:cubicBezTo>
                  <a:pt x="103" y="608"/>
                  <a:pt x="103" y="608"/>
                  <a:pt x="103" y="608"/>
                </a:cubicBezTo>
                <a:cubicBezTo>
                  <a:pt x="103" y="607"/>
                  <a:pt x="103" y="607"/>
                  <a:pt x="103" y="607"/>
                </a:cubicBezTo>
                <a:cubicBezTo>
                  <a:pt x="102" y="607"/>
                  <a:pt x="102" y="607"/>
                  <a:pt x="102" y="607"/>
                </a:cubicBezTo>
                <a:cubicBezTo>
                  <a:pt x="102" y="606"/>
                  <a:pt x="102" y="606"/>
                  <a:pt x="102" y="606"/>
                </a:cubicBezTo>
                <a:cubicBezTo>
                  <a:pt x="102" y="606"/>
                  <a:pt x="102" y="606"/>
                  <a:pt x="102" y="606"/>
                </a:cubicBezTo>
                <a:cubicBezTo>
                  <a:pt x="101" y="605"/>
                  <a:pt x="101" y="605"/>
                  <a:pt x="101" y="605"/>
                </a:cubicBezTo>
                <a:cubicBezTo>
                  <a:pt x="101" y="604"/>
                  <a:pt x="101" y="604"/>
                  <a:pt x="101" y="604"/>
                </a:cubicBezTo>
                <a:cubicBezTo>
                  <a:pt x="100" y="604"/>
                  <a:pt x="100" y="604"/>
                  <a:pt x="100" y="604"/>
                </a:cubicBezTo>
                <a:cubicBezTo>
                  <a:pt x="100" y="603"/>
                  <a:pt x="100" y="603"/>
                  <a:pt x="100" y="603"/>
                </a:cubicBezTo>
                <a:cubicBezTo>
                  <a:pt x="99" y="603"/>
                  <a:pt x="99" y="603"/>
                  <a:pt x="99" y="603"/>
                </a:cubicBezTo>
                <a:cubicBezTo>
                  <a:pt x="99" y="603"/>
                  <a:pt x="99" y="602"/>
                  <a:pt x="99" y="602"/>
                </a:cubicBezTo>
                <a:cubicBezTo>
                  <a:pt x="97" y="598"/>
                  <a:pt x="102" y="595"/>
                  <a:pt x="105" y="597"/>
                </a:cubicBezTo>
                <a:cubicBezTo>
                  <a:pt x="105" y="597"/>
                  <a:pt x="105" y="598"/>
                  <a:pt x="105" y="598"/>
                </a:cubicBezTo>
                <a:cubicBezTo>
                  <a:pt x="105" y="598"/>
                  <a:pt x="105" y="598"/>
                  <a:pt x="105" y="598"/>
                </a:cubicBezTo>
                <a:cubicBezTo>
                  <a:pt x="106" y="599"/>
                  <a:pt x="106" y="599"/>
                  <a:pt x="106" y="599"/>
                </a:cubicBezTo>
                <a:cubicBezTo>
                  <a:pt x="106" y="599"/>
                  <a:pt x="106" y="599"/>
                  <a:pt x="106" y="599"/>
                </a:cubicBezTo>
                <a:cubicBezTo>
                  <a:pt x="107" y="600"/>
                  <a:pt x="107" y="600"/>
                  <a:pt x="107" y="600"/>
                </a:cubicBezTo>
                <a:cubicBezTo>
                  <a:pt x="107" y="601"/>
                  <a:pt x="107" y="601"/>
                  <a:pt x="107" y="601"/>
                </a:cubicBezTo>
                <a:cubicBezTo>
                  <a:pt x="108" y="601"/>
                  <a:pt x="108" y="601"/>
                  <a:pt x="108" y="601"/>
                </a:cubicBezTo>
                <a:cubicBezTo>
                  <a:pt x="108" y="602"/>
                  <a:pt x="108" y="602"/>
                  <a:pt x="108" y="602"/>
                </a:cubicBezTo>
                <a:cubicBezTo>
                  <a:pt x="109" y="602"/>
                  <a:pt x="109" y="602"/>
                  <a:pt x="109" y="602"/>
                </a:cubicBezTo>
                <a:cubicBezTo>
                  <a:pt x="109" y="603"/>
                  <a:pt x="109" y="603"/>
                  <a:pt x="109" y="603"/>
                </a:cubicBezTo>
                <a:cubicBezTo>
                  <a:pt x="110" y="604"/>
                  <a:pt x="110" y="604"/>
                  <a:pt x="110" y="604"/>
                </a:cubicBezTo>
                <a:cubicBezTo>
                  <a:pt x="110" y="604"/>
                  <a:pt x="110" y="604"/>
                  <a:pt x="110" y="604"/>
                </a:cubicBezTo>
                <a:cubicBezTo>
                  <a:pt x="110" y="604"/>
                  <a:pt x="110" y="604"/>
                  <a:pt x="110" y="604"/>
                </a:cubicBezTo>
                <a:cubicBezTo>
                  <a:pt x="112" y="608"/>
                  <a:pt x="108" y="612"/>
                  <a:pt x="105" y="610"/>
                </a:cubicBezTo>
                <a:close/>
                <a:moveTo>
                  <a:pt x="124" y="653"/>
                </a:moveTo>
                <a:cubicBezTo>
                  <a:pt x="122" y="653"/>
                  <a:pt x="121" y="652"/>
                  <a:pt x="121" y="650"/>
                </a:cubicBezTo>
                <a:cubicBezTo>
                  <a:pt x="121" y="650"/>
                  <a:pt x="121" y="650"/>
                  <a:pt x="121" y="650"/>
                </a:cubicBezTo>
                <a:cubicBezTo>
                  <a:pt x="121" y="649"/>
                  <a:pt x="121" y="649"/>
                  <a:pt x="121" y="649"/>
                </a:cubicBezTo>
                <a:cubicBezTo>
                  <a:pt x="120" y="648"/>
                  <a:pt x="120" y="648"/>
                  <a:pt x="120" y="648"/>
                </a:cubicBezTo>
                <a:cubicBezTo>
                  <a:pt x="120" y="647"/>
                  <a:pt x="120" y="647"/>
                  <a:pt x="120" y="647"/>
                </a:cubicBezTo>
                <a:cubicBezTo>
                  <a:pt x="120" y="646"/>
                  <a:pt x="120" y="646"/>
                  <a:pt x="120" y="646"/>
                </a:cubicBezTo>
                <a:cubicBezTo>
                  <a:pt x="120" y="645"/>
                  <a:pt x="120" y="645"/>
                  <a:pt x="120" y="645"/>
                </a:cubicBezTo>
                <a:cubicBezTo>
                  <a:pt x="120" y="644"/>
                  <a:pt x="120" y="644"/>
                  <a:pt x="120" y="644"/>
                </a:cubicBezTo>
                <a:cubicBezTo>
                  <a:pt x="119" y="644"/>
                  <a:pt x="119" y="644"/>
                  <a:pt x="119" y="644"/>
                </a:cubicBezTo>
                <a:cubicBezTo>
                  <a:pt x="119" y="643"/>
                  <a:pt x="119" y="643"/>
                  <a:pt x="119" y="643"/>
                </a:cubicBezTo>
                <a:cubicBezTo>
                  <a:pt x="119" y="643"/>
                  <a:pt x="119" y="643"/>
                  <a:pt x="119" y="643"/>
                </a:cubicBezTo>
                <a:cubicBezTo>
                  <a:pt x="119" y="639"/>
                  <a:pt x="121" y="638"/>
                  <a:pt x="124" y="638"/>
                </a:cubicBezTo>
                <a:cubicBezTo>
                  <a:pt x="125" y="638"/>
                  <a:pt x="126" y="639"/>
                  <a:pt x="126" y="641"/>
                </a:cubicBezTo>
                <a:cubicBezTo>
                  <a:pt x="127" y="642"/>
                  <a:pt x="127" y="642"/>
                  <a:pt x="127" y="642"/>
                </a:cubicBezTo>
                <a:cubicBezTo>
                  <a:pt x="127" y="643"/>
                  <a:pt x="127" y="643"/>
                  <a:pt x="127" y="643"/>
                </a:cubicBezTo>
                <a:cubicBezTo>
                  <a:pt x="127" y="644"/>
                  <a:pt x="127" y="644"/>
                  <a:pt x="127" y="644"/>
                </a:cubicBezTo>
                <a:cubicBezTo>
                  <a:pt x="127" y="645"/>
                  <a:pt x="127" y="645"/>
                  <a:pt x="127" y="645"/>
                </a:cubicBezTo>
                <a:cubicBezTo>
                  <a:pt x="127" y="646"/>
                  <a:pt x="127" y="646"/>
                  <a:pt x="127" y="646"/>
                </a:cubicBezTo>
                <a:cubicBezTo>
                  <a:pt x="128" y="647"/>
                  <a:pt x="128" y="647"/>
                  <a:pt x="128" y="647"/>
                </a:cubicBezTo>
                <a:cubicBezTo>
                  <a:pt x="128" y="648"/>
                  <a:pt x="128" y="648"/>
                  <a:pt x="128" y="648"/>
                </a:cubicBezTo>
                <a:cubicBezTo>
                  <a:pt x="128" y="649"/>
                  <a:pt x="128" y="649"/>
                  <a:pt x="128" y="649"/>
                </a:cubicBezTo>
                <a:cubicBezTo>
                  <a:pt x="128" y="649"/>
                  <a:pt x="128" y="649"/>
                  <a:pt x="128" y="649"/>
                </a:cubicBezTo>
                <a:cubicBezTo>
                  <a:pt x="128" y="649"/>
                  <a:pt x="128" y="649"/>
                  <a:pt x="128" y="649"/>
                </a:cubicBezTo>
                <a:cubicBezTo>
                  <a:pt x="129" y="652"/>
                  <a:pt x="126" y="654"/>
                  <a:pt x="124" y="653"/>
                </a:cubicBezTo>
                <a:close/>
                <a:moveTo>
                  <a:pt x="170" y="515"/>
                </a:moveTo>
                <a:cubicBezTo>
                  <a:pt x="169" y="515"/>
                  <a:pt x="167" y="513"/>
                  <a:pt x="167" y="511"/>
                </a:cubicBezTo>
                <a:cubicBezTo>
                  <a:pt x="167" y="509"/>
                  <a:pt x="167" y="509"/>
                  <a:pt x="167" y="509"/>
                </a:cubicBezTo>
                <a:cubicBezTo>
                  <a:pt x="167" y="507"/>
                  <a:pt x="167" y="507"/>
                  <a:pt x="167" y="507"/>
                </a:cubicBezTo>
                <a:cubicBezTo>
                  <a:pt x="167" y="505"/>
                  <a:pt x="167" y="505"/>
                  <a:pt x="167" y="505"/>
                </a:cubicBezTo>
                <a:cubicBezTo>
                  <a:pt x="166" y="503"/>
                  <a:pt x="166" y="503"/>
                  <a:pt x="166" y="503"/>
                </a:cubicBezTo>
                <a:cubicBezTo>
                  <a:pt x="166" y="501"/>
                  <a:pt x="168" y="499"/>
                  <a:pt x="170" y="499"/>
                </a:cubicBezTo>
                <a:cubicBezTo>
                  <a:pt x="171" y="499"/>
                  <a:pt x="172" y="500"/>
                  <a:pt x="173" y="500"/>
                </a:cubicBezTo>
                <a:cubicBezTo>
                  <a:pt x="174" y="501"/>
                  <a:pt x="174" y="502"/>
                  <a:pt x="174" y="503"/>
                </a:cubicBezTo>
                <a:cubicBezTo>
                  <a:pt x="174" y="505"/>
                  <a:pt x="174" y="505"/>
                  <a:pt x="174" y="505"/>
                </a:cubicBezTo>
                <a:cubicBezTo>
                  <a:pt x="174" y="507"/>
                  <a:pt x="174" y="507"/>
                  <a:pt x="174" y="507"/>
                </a:cubicBezTo>
                <a:cubicBezTo>
                  <a:pt x="174" y="509"/>
                  <a:pt x="174" y="509"/>
                  <a:pt x="174" y="509"/>
                </a:cubicBezTo>
                <a:cubicBezTo>
                  <a:pt x="174" y="511"/>
                  <a:pt x="174" y="511"/>
                  <a:pt x="174" y="511"/>
                </a:cubicBezTo>
                <a:cubicBezTo>
                  <a:pt x="174" y="511"/>
                  <a:pt x="174" y="511"/>
                  <a:pt x="174" y="512"/>
                </a:cubicBezTo>
                <a:cubicBezTo>
                  <a:pt x="174" y="514"/>
                  <a:pt x="172" y="515"/>
                  <a:pt x="170" y="515"/>
                </a:cubicBezTo>
                <a:close/>
                <a:moveTo>
                  <a:pt x="179" y="560"/>
                </a:moveTo>
                <a:cubicBezTo>
                  <a:pt x="178" y="560"/>
                  <a:pt x="178" y="559"/>
                  <a:pt x="177" y="558"/>
                </a:cubicBezTo>
                <a:cubicBezTo>
                  <a:pt x="177" y="557"/>
                  <a:pt x="177" y="557"/>
                  <a:pt x="177" y="557"/>
                </a:cubicBezTo>
                <a:cubicBezTo>
                  <a:pt x="176" y="555"/>
                  <a:pt x="176" y="555"/>
                  <a:pt x="176" y="555"/>
                </a:cubicBezTo>
                <a:cubicBezTo>
                  <a:pt x="175" y="554"/>
                  <a:pt x="175" y="554"/>
                  <a:pt x="175" y="554"/>
                </a:cubicBezTo>
                <a:cubicBezTo>
                  <a:pt x="175" y="552"/>
                  <a:pt x="175" y="552"/>
                  <a:pt x="175" y="552"/>
                </a:cubicBezTo>
                <a:cubicBezTo>
                  <a:pt x="174" y="551"/>
                  <a:pt x="174" y="551"/>
                  <a:pt x="174" y="551"/>
                </a:cubicBezTo>
                <a:cubicBezTo>
                  <a:pt x="173" y="549"/>
                  <a:pt x="175" y="546"/>
                  <a:pt x="177" y="546"/>
                </a:cubicBezTo>
                <a:cubicBezTo>
                  <a:pt x="178" y="545"/>
                  <a:pt x="178" y="545"/>
                  <a:pt x="179" y="546"/>
                </a:cubicBezTo>
                <a:cubicBezTo>
                  <a:pt x="180" y="546"/>
                  <a:pt x="181" y="547"/>
                  <a:pt x="181" y="548"/>
                </a:cubicBezTo>
                <a:cubicBezTo>
                  <a:pt x="182" y="549"/>
                  <a:pt x="182" y="549"/>
                  <a:pt x="182" y="549"/>
                </a:cubicBezTo>
                <a:cubicBezTo>
                  <a:pt x="182" y="551"/>
                  <a:pt x="182" y="551"/>
                  <a:pt x="182" y="551"/>
                </a:cubicBezTo>
                <a:cubicBezTo>
                  <a:pt x="183" y="553"/>
                  <a:pt x="183" y="553"/>
                  <a:pt x="183" y="553"/>
                </a:cubicBezTo>
                <a:cubicBezTo>
                  <a:pt x="183" y="554"/>
                  <a:pt x="183" y="554"/>
                  <a:pt x="183" y="554"/>
                </a:cubicBezTo>
                <a:cubicBezTo>
                  <a:pt x="184" y="555"/>
                  <a:pt x="184" y="555"/>
                  <a:pt x="184" y="555"/>
                </a:cubicBezTo>
                <a:cubicBezTo>
                  <a:pt x="184" y="555"/>
                  <a:pt x="184" y="556"/>
                  <a:pt x="184" y="556"/>
                </a:cubicBezTo>
                <a:cubicBezTo>
                  <a:pt x="185" y="559"/>
                  <a:pt x="182" y="561"/>
                  <a:pt x="179" y="560"/>
                </a:cubicBezTo>
                <a:close/>
                <a:moveTo>
                  <a:pt x="203" y="598"/>
                </a:moveTo>
                <a:cubicBezTo>
                  <a:pt x="203" y="598"/>
                  <a:pt x="203" y="598"/>
                  <a:pt x="203" y="598"/>
                </a:cubicBezTo>
                <a:cubicBezTo>
                  <a:pt x="203" y="598"/>
                  <a:pt x="203" y="598"/>
                  <a:pt x="203" y="598"/>
                </a:cubicBezTo>
                <a:cubicBezTo>
                  <a:pt x="202" y="597"/>
                  <a:pt x="202" y="597"/>
                  <a:pt x="202" y="597"/>
                </a:cubicBezTo>
                <a:cubicBezTo>
                  <a:pt x="201" y="596"/>
                  <a:pt x="201" y="596"/>
                  <a:pt x="201" y="596"/>
                </a:cubicBezTo>
                <a:cubicBezTo>
                  <a:pt x="200" y="594"/>
                  <a:pt x="200" y="594"/>
                  <a:pt x="200" y="594"/>
                </a:cubicBezTo>
                <a:cubicBezTo>
                  <a:pt x="199" y="593"/>
                  <a:pt x="199" y="593"/>
                  <a:pt x="199" y="593"/>
                </a:cubicBezTo>
                <a:cubicBezTo>
                  <a:pt x="198" y="592"/>
                  <a:pt x="198" y="592"/>
                  <a:pt x="198" y="592"/>
                </a:cubicBezTo>
                <a:cubicBezTo>
                  <a:pt x="198" y="592"/>
                  <a:pt x="197" y="592"/>
                  <a:pt x="197" y="591"/>
                </a:cubicBezTo>
                <a:cubicBezTo>
                  <a:pt x="196" y="587"/>
                  <a:pt x="200" y="584"/>
                  <a:pt x="203" y="587"/>
                </a:cubicBezTo>
                <a:cubicBezTo>
                  <a:pt x="203" y="587"/>
                  <a:pt x="203" y="587"/>
                  <a:pt x="203" y="587"/>
                </a:cubicBezTo>
                <a:cubicBezTo>
                  <a:pt x="204" y="588"/>
                  <a:pt x="204" y="588"/>
                  <a:pt x="204" y="588"/>
                </a:cubicBezTo>
                <a:cubicBezTo>
                  <a:pt x="205" y="589"/>
                  <a:pt x="205" y="589"/>
                  <a:pt x="205" y="589"/>
                </a:cubicBezTo>
                <a:cubicBezTo>
                  <a:pt x="206" y="590"/>
                  <a:pt x="206" y="590"/>
                  <a:pt x="206" y="590"/>
                </a:cubicBezTo>
                <a:cubicBezTo>
                  <a:pt x="207" y="591"/>
                  <a:pt x="207" y="591"/>
                  <a:pt x="207" y="591"/>
                </a:cubicBezTo>
                <a:cubicBezTo>
                  <a:pt x="208" y="593"/>
                  <a:pt x="208" y="593"/>
                  <a:pt x="208" y="593"/>
                </a:cubicBezTo>
                <a:cubicBezTo>
                  <a:pt x="208" y="593"/>
                  <a:pt x="208" y="593"/>
                  <a:pt x="208" y="593"/>
                </a:cubicBezTo>
                <a:cubicBezTo>
                  <a:pt x="209" y="593"/>
                  <a:pt x="209" y="593"/>
                  <a:pt x="209" y="594"/>
                </a:cubicBezTo>
                <a:cubicBezTo>
                  <a:pt x="211" y="598"/>
                  <a:pt x="206" y="601"/>
                  <a:pt x="203" y="598"/>
                </a:cubicBezTo>
                <a:close/>
                <a:moveTo>
                  <a:pt x="241" y="625"/>
                </a:moveTo>
                <a:cubicBezTo>
                  <a:pt x="240" y="625"/>
                  <a:pt x="240" y="625"/>
                  <a:pt x="240" y="625"/>
                </a:cubicBezTo>
                <a:cubicBezTo>
                  <a:pt x="239" y="625"/>
                  <a:pt x="239" y="625"/>
                  <a:pt x="239" y="625"/>
                </a:cubicBezTo>
                <a:cubicBezTo>
                  <a:pt x="239" y="624"/>
                  <a:pt x="239" y="624"/>
                  <a:pt x="239" y="624"/>
                </a:cubicBezTo>
                <a:cubicBezTo>
                  <a:pt x="237" y="623"/>
                  <a:pt x="237" y="623"/>
                  <a:pt x="237" y="623"/>
                </a:cubicBezTo>
                <a:cubicBezTo>
                  <a:pt x="236" y="623"/>
                  <a:pt x="236" y="623"/>
                  <a:pt x="236" y="623"/>
                </a:cubicBezTo>
                <a:cubicBezTo>
                  <a:pt x="234" y="622"/>
                  <a:pt x="234" y="622"/>
                  <a:pt x="234" y="622"/>
                </a:cubicBezTo>
                <a:cubicBezTo>
                  <a:pt x="231" y="620"/>
                  <a:pt x="232" y="615"/>
                  <a:pt x="235" y="614"/>
                </a:cubicBezTo>
                <a:cubicBezTo>
                  <a:pt x="236" y="614"/>
                  <a:pt x="237" y="615"/>
                  <a:pt x="238" y="615"/>
                </a:cubicBezTo>
                <a:cubicBezTo>
                  <a:pt x="239" y="616"/>
                  <a:pt x="239" y="616"/>
                  <a:pt x="239" y="616"/>
                </a:cubicBezTo>
                <a:cubicBezTo>
                  <a:pt x="239" y="616"/>
                  <a:pt x="239" y="616"/>
                  <a:pt x="239" y="616"/>
                </a:cubicBezTo>
                <a:cubicBezTo>
                  <a:pt x="240" y="616"/>
                  <a:pt x="240" y="616"/>
                  <a:pt x="240" y="616"/>
                </a:cubicBezTo>
                <a:cubicBezTo>
                  <a:pt x="242" y="617"/>
                  <a:pt x="242" y="617"/>
                  <a:pt x="242" y="617"/>
                </a:cubicBezTo>
                <a:cubicBezTo>
                  <a:pt x="243" y="618"/>
                  <a:pt x="243" y="618"/>
                  <a:pt x="243" y="618"/>
                </a:cubicBezTo>
                <a:cubicBezTo>
                  <a:pt x="244" y="618"/>
                  <a:pt x="244" y="618"/>
                  <a:pt x="244" y="618"/>
                </a:cubicBezTo>
                <a:cubicBezTo>
                  <a:pt x="245" y="619"/>
                  <a:pt x="245" y="619"/>
                  <a:pt x="245" y="619"/>
                </a:cubicBezTo>
                <a:cubicBezTo>
                  <a:pt x="248" y="622"/>
                  <a:pt x="245" y="627"/>
                  <a:pt x="241" y="625"/>
                </a:cubicBezTo>
                <a:close/>
                <a:moveTo>
                  <a:pt x="285" y="640"/>
                </a:moveTo>
                <a:cubicBezTo>
                  <a:pt x="284" y="639"/>
                  <a:pt x="284" y="639"/>
                  <a:pt x="284" y="639"/>
                </a:cubicBezTo>
                <a:cubicBezTo>
                  <a:pt x="282" y="639"/>
                  <a:pt x="282" y="639"/>
                  <a:pt x="282" y="639"/>
                </a:cubicBezTo>
                <a:cubicBezTo>
                  <a:pt x="282" y="639"/>
                  <a:pt x="282" y="639"/>
                  <a:pt x="282" y="639"/>
                </a:cubicBezTo>
                <a:cubicBezTo>
                  <a:pt x="280" y="639"/>
                  <a:pt x="280" y="639"/>
                  <a:pt x="280" y="639"/>
                </a:cubicBezTo>
                <a:cubicBezTo>
                  <a:pt x="279" y="638"/>
                  <a:pt x="279" y="638"/>
                  <a:pt x="279" y="638"/>
                </a:cubicBezTo>
                <a:cubicBezTo>
                  <a:pt x="277" y="638"/>
                  <a:pt x="277" y="638"/>
                  <a:pt x="277" y="638"/>
                </a:cubicBezTo>
                <a:cubicBezTo>
                  <a:pt x="274" y="637"/>
                  <a:pt x="273" y="632"/>
                  <a:pt x="276" y="631"/>
                </a:cubicBezTo>
                <a:cubicBezTo>
                  <a:pt x="277" y="630"/>
                  <a:pt x="278" y="630"/>
                  <a:pt x="279" y="630"/>
                </a:cubicBezTo>
                <a:cubicBezTo>
                  <a:pt x="280" y="631"/>
                  <a:pt x="280" y="631"/>
                  <a:pt x="280" y="631"/>
                </a:cubicBezTo>
                <a:cubicBezTo>
                  <a:pt x="282" y="631"/>
                  <a:pt x="282" y="631"/>
                  <a:pt x="282" y="631"/>
                </a:cubicBezTo>
                <a:cubicBezTo>
                  <a:pt x="282" y="631"/>
                  <a:pt x="282" y="631"/>
                  <a:pt x="282" y="631"/>
                </a:cubicBezTo>
                <a:cubicBezTo>
                  <a:pt x="283" y="631"/>
                  <a:pt x="283" y="631"/>
                  <a:pt x="283" y="631"/>
                </a:cubicBezTo>
                <a:cubicBezTo>
                  <a:pt x="285" y="632"/>
                  <a:pt x="285" y="632"/>
                  <a:pt x="285" y="632"/>
                </a:cubicBezTo>
                <a:cubicBezTo>
                  <a:pt x="286" y="632"/>
                  <a:pt x="286" y="632"/>
                  <a:pt x="286" y="632"/>
                </a:cubicBezTo>
                <a:cubicBezTo>
                  <a:pt x="287" y="632"/>
                  <a:pt x="289" y="633"/>
                  <a:pt x="289" y="635"/>
                </a:cubicBezTo>
                <a:cubicBezTo>
                  <a:pt x="289" y="638"/>
                  <a:pt x="287" y="640"/>
                  <a:pt x="285" y="640"/>
                </a:cubicBezTo>
                <a:close/>
                <a:moveTo>
                  <a:pt x="330" y="641"/>
                </a:moveTo>
                <a:cubicBezTo>
                  <a:pt x="330" y="641"/>
                  <a:pt x="330" y="641"/>
                  <a:pt x="330" y="641"/>
                </a:cubicBezTo>
                <a:cubicBezTo>
                  <a:pt x="328" y="642"/>
                  <a:pt x="328" y="642"/>
                  <a:pt x="328" y="642"/>
                </a:cubicBezTo>
                <a:cubicBezTo>
                  <a:pt x="326" y="642"/>
                  <a:pt x="326" y="642"/>
                  <a:pt x="326" y="642"/>
                </a:cubicBezTo>
                <a:cubicBezTo>
                  <a:pt x="326" y="642"/>
                  <a:pt x="326" y="642"/>
                  <a:pt x="326" y="642"/>
                </a:cubicBezTo>
                <a:cubicBezTo>
                  <a:pt x="325" y="642"/>
                  <a:pt x="325" y="642"/>
                  <a:pt x="325" y="642"/>
                </a:cubicBezTo>
                <a:cubicBezTo>
                  <a:pt x="323" y="642"/>
                  <a:pt x="323" y="642"/>
                  <a:pt x="323" y="642"/>
                </a:cubicBezTo>
                <a:cubicBezTo>
                  <a:pt x="322" y="642"/>
                  <a:pt x="322" y="642"/>
                  <a:pt x="322" y="642"/>
                </a:cubicBezTo>
                <a:cubicBezTo>
                  <a:pt x="322" y="642"/>
                  <a:pt x="322" y="642"/>
                  <a:pt x="322" y="642"/>
                </a:cubicBezTo>
                <a:cubicBezTo>
                  <a:pt x="317" y="641"/>
                  <a:pt x="318" y="634"/>
                  <a:pt x="322" y="634"/>
                </a:cubicBezTo>
                <a:cubicBezTo>
                  <a:pt x="323" y="634"/>
                  <a:pt x="323" y="634"/>
                  <a:pt x="323" y="634"/>
                </a:cubicBezTo>
                <a:cubicBezTo>
                  <a:pt x="324" y="634"/>
                  <a:pt x="324" y="634"/>
                  <a:pt x="324" y="634"/>
                </a:cubicBezTo>
                <a:cubicBezTo>
                  <a:pt x="326" y="634"/>
                  <a:pt x="326" y="634"/>
                  <a:pt x="326" y="634"/>
                </a:cubicBezTo>
                <a:cubicBezTo>
                  <a:pt x="326" y="634"/>
                  <a:pt x="326" y="634"/>
                  <a:pt x="326" y="634"/>
                </a:cubicBezTo>
                <a:cubicBezTo>
                  <a:pt x="327" y="634"/>
                  <a:pt x="327" y="634"/>
                  <a:pt x="327" y="634"/>
                </a:cubicBezTo>
                <a:cubicBezTo>
                  <a:pt x="329" y="634"/>
                  <a:pt x="329" y="634"/>
                  <a:pt x="329" y="634"/>
                </a:cubicBezTo>
                <a:cubicBezTo>
                  <a:pt x="329" y="633"/>
                  <a:pt x="329" y="633"/>
                  <a:pt x="329" y="633"/>
                </a:cubicBezTo>
                <a:cubicBezTo>
                  <a:pt x="330" y="633"/>
                  <a:pt x="330" y="633"/>
                  <a:pt x="330" y="633"/>
                </a:cubicBezTo>
                <a:cubicBezTo>
                  <a:pt x="335" y="634"/>
                  <a:pt x="335" y="641"/>
                  <a:pt x="330" y="641"/>
                </a:cubicBezTo>
                <a:close/>
                <a:moveTo>
                  <a:pt x="375" y="631"/>
                </a:moveTo>
                <a:cubicBezTo>
                  <a:pt x="373" y="632"/>
                  <a:pt x="373" y="632"/>
                  <a:pt x="373" y="632"/>
                </a:cubicBezTo>
                <a:cubicBezTo>
                  <a:pt x="371" y="632"/>
                  <a:pt x="371" y="632"/>
                  <a:pt x="371" y="632"/>
                </a:cubicBezTo>
                <a:cubicBezTo>
                  <a:pt x="370" y="633"/>
                  <a:pt x="370" y="633"/>
                  <a:pt x="370" y="633"/>
                </a:cubicBezTo>
                <a:cubicBezTo>
                  <a:pt x="370" y="633"/>
                  <a:pt x="370" y="633"/>
                  <a:pt x="370" y="633"/>
                </a:cubicBezTo>
                <a:cubicBezTo>
                  <a:pt x="368" y="633"/>
                  <a:pt x="368" y="633"/>
                  <a:pt x="368" y="633"/>
                </a:cubicBezTo>
                <a:cubicBezTo>
                  <a:pt x="367" y="634"/>
                  <a:pt x="367" y="634"/>
                  <a:pt x="367" y="634"/>
                </a:cubicBezTo>
                <a:cubicBezTo>
                  <a:pt x="367" y="634"/>
                  <a:pt x="367" y="634"/>
                  <a:pt x="367" y="634"/>
                </a:cubicBezTo>
                <a:cubicBezTo>
                  <a:pt x="362" y="635"/>
                  <a:pt x="361" y="628"/>
                  <a:pt x="365" y="626"/>
                </a:cubicBezTo>
                <a:cubicBezTo>
                  <a:pt x="366" y="626"/>
                  <a:pt x="366" y="626"/>
                  <a:pt x="366" y="626"/>
                </a:cubicBezTo>
                <a:cubicBezTo>
                  <a:pt x="367" y="625"/>
                  <a:pt x="367" y="625"/>
                  <a:pt x="367" y="625"/>
                </a:cubicBezTo>
                <a:cubicBezTo>
                  <a:pt x="369" y="625"/>
                  <a:pt x="369" y="625"/>
                  <a:pt x="369" y="625"/>
                </a:cubicBezTo>
                <a:cubicBezTo>
                  <a:pt x="370" y="625"/>
                  <a:pt x="370" y="625"/>
                  <a:pt x="370" y="625"/>
                </a:cubicBezTo>
                <a:cubicBezTo>
                  <a:pt x="371" y="624"/>
                  <a:pt x="371" y="624"/>
                  <a:pt x="371" y="624"/>
                </a:cubicBezTo>
                <a:cubicBezTo>
                  <a:pt x="372" y="624"/>
                  <a:pt x="372" y="624"/>
                  <a:pt x="372" y="624"/>
                </a:cubicBezTo>
                <a:cubicBezTo>
                  <a:pt x="372" y="624"/>
                  <a:pt x="372" y="624"/>
                  <a:pt x="373" y="624"/>
                </a:cubicBezTo>
                <a:cubicBezTo>
                  <a:pt x="377" y="623"/>
                  <a:pt x="379" y="630"/>
                  <a:pt x="375" y="631"/>
                </a:cubicBezTo>
                <a:close/>
                <a:moveTo>
                  <a:pt x="415" y="608"/>
                </a:moveTo>
                <a:cubicBezTo>
                  <a:pt x="414" y="609"/>
                  <a:pt x="414" y="609"/>
                  <a:pt x="414" y="609"/>
                </a:cubicBezTo>
                <a:cubicBezTo>
                  <a:pt x="413" y="610"/>
                  <a:pt x="413" y="610"/>
                  <a:pt x="413" y="610"/>
                </a:cubicBezTo>
                <a:cubicBezTo>
                  <a:pt x="411" y="611"/>
                  <a:pt x="411" y="611"/>
                  <a:pt x="411" y="611"/>
                </a:cubicBezTo>
                <a:cubicBezTo>
                  <a:pt x="410" y="612"/>
                  <a:pt x="410" y="612"/>
                  <a:pt x="410" y="612"/>
                </a:cubicBezTo>
                <a:cubicBezTo>
                  <a:pt x="409" y="612"/>
                  <a:pt x="409" y="612"/>
                  <a:pt x="409" y="612"/>
                </a:cubicBezTo>
                <a:cubicBezTo>
                  <a:pt x="409" y="613"/>
                  <a:pt x="409" y="613"/>
                  <a:pt x="409" y="613"/>
                </a:cubicBezTo>
                <a:cubicBezTo>
                  <a:pt x="408" y="613"/>
                  <a:pt x="408" y="613"/>
                  <a:pt x="408" y="613"/>
                </a:cubicBezTo>
                <a:cubicBezTo>
                  <a:pt x="408" y="613"/>
                  <a:pt x="408" y="613"/>
                  <a:pt x="408" y="613"/>
                </a:cubicBezTo>
                <a:cubicBezTo>
                  <a:pt x="404" y="615"/>
                  <a:pt x="401" y="609"/>
                  <a:pt x="404" y="606"/>
                </a:cubicBezTo>
                <a:cubicBezTo>
                  <a:pt x="405" y="606"/>
                  <a:pt x="405" y="606"/>
                  <a:pt x="405" y="606"/>
                </a:cubicBezTo>
                <a:cubicBezTo>
                  <a:pt x="406" y="605"/>
                  <a:pt x="406" y="605"/>
                  <a:pt x="406" y="605"/>
                </a:cubicBezTo>
                <a:cubicBezTo>
                  <a:pt x="407" y="604"/>
                  <a:pt x="407" y="604"/>
                  <a:pt x="407" y="604"/>
                </a:cubicBezTo>
                <a:cubicBezTo>
                  <a:pt x="408" y="603"/>
                  <a:pt x="408" y="603"/>
                  <a:pt x="408" y="603"/>
                </a:cubicBezTo>
                <a:cubicBezTo>
                  <a:pt x="409" y="602"/>
                  <a:pt x="409" y="602"/>
                  <a:pt x="409" y="602"/>
                </a:cubicBezTo>
                <a:cubicBezTo>
                  <a:pt x="410" y="602"/>
                  <a:pt x="410" y="602"/>
                  <a:pt x="410" y="602"/>
                </a:cubicBezTo>
                <a:cubicBezTo>
                  <a:pt x="410" y="602"/>
                  <a:pt x="410" y="602"/>
                  <a:pt x="410" y="602"/>
                </a:cubicBezTo>
                <a:cubicBezTo>
                  <a:pt x="411" y="601"/>
                  <a:pt x="411" y="601"/>
                  <a:pt x="412" y="601"/>
                </a:cubicBezTo>
                <a:cubicBezTo>
                  <a:pt x="416" y="600"/>
                  <a:pt x="418" y="606"/>
                  <a:pt x="415" y="608"/>
                </a:cubicBezTo>
                <a:close/>
                <a:moveTo>
                  <a:pt x="409" y="576"/>
                </a:moveTo>
                <a:cubicBezTo>
                  <a:pt x="399" y="587"/>
                  <a:pt x="385" y="596"/>
                  <a:pt x="370" y="602"/>
                </a:cubicBezTo>
                <a:cubicBezTo>
                  <a:pt x="356" y="608"/>
                  <a:pt x="341" y="612"/>
                  <a:pt x="326" y="613"/>
                </a:cubicBezTo>
                <a:cubicBezTo>
                  <a:pt x="322" y="613"/>
                  <a:pt x="318" y="613"/>
                  <a:pt x="314" y="614"/>
                </a:cubicBezTo>
                <a:cubicBezTo>
                  <a:pt x="303" y="614"/>
                  <a:pt x="292" y="613"/>
                  <a:pt x="282" y="611"/>
                </a:cubicBezTo>
                <a:cubicBezTo>
                  <a:pt x="266" y="608"/>
                  <a:pt x="252" y="602"/>
                  <a:pt x="239" y="595"/>
                </a:cubicBezTo>
                <a:cubicBezTo>
                  <a:pt x="224" y="585"/>
                  <a:pt x="211" y="572"/>
                  <a:pt x="203" y="555"/>
                </a:cubicBezTo>
                <a:cubicBezTo>
                  <a:pt x="196" y="540"/>
                  <a:pt x="193" y="523"/>
                  <a:pt x="196" y="502"/>
                </a:cubicBezTo>
                <a:cubicBezTo>
                  <a:pt x="198" y="501"/>
                  <a:pt x="201" y="500"/>
                  <a:pt x="203" y="498"/>
                </a:cubicBezTo>
                <a:cubicBezTo>
                  <a:pt x="220" y="490"/>
                  <a:pt x="231" y="474"/>
                  <a:pt x="239" y="456"/>
                </a:cubicBezTo>
                <a:cubicBezTo>
                  <a:pt x="242" y="449"/>
                  <a:pt x="245" y="442"/>
                  <a:pt x="247" y="434"/>
                </a:cubicBezTo>
                <a:cubicBezTo>
                  <a:pt x="258" y="441"/>
                  <a:pt x="269" y="446"/>
                  <a:pt x="282" y="449"/>
                </a:cubicBezTo>
                <a:cubicBezTo>
                  <a:pt x="292" y="451"/>
                  <a:pt x="303" y="452"/>
                  <a:pt x="314" y="453"/>
                </a:cubicBezTo>
                <a:cubicBezTo>
                  <a:pt x="315" y="453"/>
                  <a:pt x="315" y="453"/>
                  <a:pt x="315" y="453"/>
                </a:cubicBezTo>
                <a:cubicBezTo>
                  <a:pt x="318" y="453"/>
                  <a:pt x="322" y="452"/>
                  <a:pt x="326" y="452"/>
                </a:cubicBezTo>
                <a:cubicBezTo>
                  <a:pt x="342" y="451"/>
                  <a:pt x="356" y="447"/>
                  <a:pt x="370" y="441"/>
                </a:cubicBezTo>
                <a:cubicBezTo>
                  <a:pt x="375" y="439"/>
                  <a:pt x="379" y="436"/>
                  <a:pt x="384" y="434"/>
                </a:cubicBezTo>
                <a:cubicBezTo>
                  <a:pt x="389" y="454"/>
                  <a:pt x="397" y="473"/>
                  <a:pt x="409" y="486"/>
                </a:cubicBezTo>
                <a:cubicBezTo>
                  <a:pt x="416" y="493"/>
                  <a:pt x="423" y="498"/>
                  <a:pt x="431" y="502"/>
                </a:cubicBezTo>
                <a:cubicBezTo>
                  <a:pt x="435" y="533"/>
                  <a:pt x="426" y="557"/>
                  <a:pt x="409" y="576"/>
                </a:cubicBezTo>
                <a:close/>
                <a:moveTo>
                  <a:pt x="445" y="572"/>
                </a:moveTo>
                <a:cubicBezTo>
                  <a:pt x="445" y="572"/>
                  <a:pt x="445" y="572"/>
                  <a:pt x="445" y="572"/>
                </a:cubicBezTo>
                <a:cubicBezTo>
                  <a:pt x="444" y="573"/>
                  <a:pt x="444" y="573"/>
                  <a:pt x="444" y="573"/>
                </a:cubicBezTo>
                <a:cubicBezTo>
                  <a:pt x="443" y="575"/>
                  <a:pt x="443" y="575"/>
                  <a:pt x="443" y="575"/>
                </a:cubicBezTo>
                <a:cubicBezTo>
                  <a:pt x="442" y="576"/>
                  <a:pt x="442" y="576"/>
                  <a:pt x="442" y="576"/>
                </a:cubicBezTo>
                <a:cubicBezTo>
                  <a:pt x="441" y="578"/>
                  <a:pt x="441" y="578"/>
                  <a:pt x="441" y="578"/>
                </a:cubicBezTo>
                <a:cubicBezTo>
                  <a:pt x="441" y="579"/>
                  <a:pt x="441" y="579"/>
                  <a:pt x="441" y="579"/>
                </a:cubicBezTo>
                <a:cubicBezTo>
                  <a:pt x="441" y="579"/>
                  <a:pt x="441" y="579"/>
                  <a:pt x="440" y="579"/>
                </a:cubicBezTo>
                <a:cubicBezTo>
                  <a:pt x="440" y="579"/>
                  <a:pt x="440" y="580"/>
                  <a:pt x="440" y="580"/>
                </a:cubicBezTo>
                <a:cubicBezTo>
                  <a:pt x="437" y="582"/>
                  <a:pt x="432" y="578"/>
                  <a:pt x="435" y="574"/>
                </a:cubicBezTo>
                <a:cubicBezTo>
                  <a:pt x="435" y="573"/>
                  <a:pt x="435" y="573"/>
                  <a:pt x="435" y="573"/>
                </a:cubicBezTo>
                <a:cubicBezTo>
                  <a:pt x="436" y="572"/>
                  <a:pt x="436" y="572"/>
                  <a:pt x="436" y="572"/>
                </a:cubicBezTo>
                <a:cubicBezTo>
                  <a:pt x="437" y="571"/>
                  <a:pt x="437" y="571"/>
                  <a:pt x="437" y="571"/>
                </a:cubicBezTo>
                <a:cubicBezTo>
                  <a:pt x="438" y="569"/>
                  <a:pt x="438" y="569"/>
                  <a:pt x="438" y="569"/>
                </a:cubicBezTo>
                <a:cubicBezTo>
                  <a:pt x="439" y="568"/>
                  <a:pt x="439" y="568"/>
                  <a:pt x="439" y="568"/>
                </a:cubicBezTo>
                <a:cubicBezTo>
                  <a:pt x="439" y="568"/>
                  <a:pt x="439" y="568"/>
                  <a:pt x="439" y="568"/>
                </a:cubicBezTo>
                <a:cubicBezTo>
                  <a:pt x="439" y="567"/>
                  <a:pt x="439" y="567"/>
                  <a:pt x="440" y="567"/>
                </a:cubicBezTo>
                <a:cubicBezTo>
                  <a:pt x="440" y="566"/>
                  <a:pt x="440" y="566"/>
                  <a:pt x="440" y="566"/>
                </a:cubicBezTo>
                <a:cubicBezTo>
                  <a:pt x="443" y="564"/>
                  <a:pt x="447" y="568"/>
                  <a:pt x="445" y="572"/>
                </a:cubicBezTo>
                <a:close/>
                <a:moveTo>
                  <a:pt x="460" y="526"/>
                </a:moveTo>
                <a:cubicBezTo>
                  <a:pt x="460" y="528"/>
                  <a:pt x="460" y="528"/>
                  <a:pt x="460" y="528"/>
                </a:cubicBezTo>
                <a:cubicBezTo>
                  <a:pt x="460" y="530"/>
                  <a:pt x="460" y="530"/>
                  <a:pt x="460" y="530"/>
                </a:cubicBezTo>
                <a:cubicBezTo>
                  <a:pt x="459" y="532"/>
                  <a:pt x="459" y="532"/>
                  <a:pt x="459" y="532"/>
                </a:cubicBezTo>
                <a:cubicBezTo>
                  <a:pt x="459" y="534"/>
                  <a:pt x="459" y="534"/>
                  <a:pt x="459" y="534"/>
                </a:cubicBezTo>
                <a:cubicBezTo>
                  <a:pt x="459" y="534"/>
                  <a:pt x="459" y="534"/>
                  <a:pt x="459" y="534"/>
                </a:cubicBezTo>
                <a:cubicBezTo>
                  <a:pt x="459" y="536"/>
                  <a:pt x="457" y="537"/>
                  <a:pt x="456" y="537"/>
                </a:cubicBezTo>
                <a:cubicBezTo>
                  <a:pt x="455" y="537"/>
                  <a:pt x="454" y="537"/>
                  <a:pt x="453" y="536"/>
                </a:cubicBezTo>
                <a:cubicBezTo>
                  <a:pt x="452" y="535"/>
                  <a:pt x="451" y="534"/>
                  <a:pt x="452" y="532"/>
                </a:cubicBezTo>
                <a:cubicBezTo>
                  <a:pt x="452" y="532"/>
                  <a:pt x="452" y="532"/>
                  <a:pt x="452" y="532"/>
                </a:cubicBezTo>
                <a:cubicBezTo>
                  <a:pt x="452" y="530"/>
                  <a:pt x="452" y="530"/>
                  <a:pt x="452" y="530"/>
                </a:cubicBezTo>
                <a:cubicBezTo>
                  <a:pt x="452" y="528"/>
                  <a:pt x="452" y="528"/>
                  <a:pt x="452" y="528"/>
                </a:cubicBezTo>
                <a:cubicBezTo>
                  <a:pt x="453" y="526"/>
                  <a:pt x="453" y="526"/>
                  <a:pt x="453" y="526"/>
                </a:cubicBezTo>
                <a:cubicBezTo>
                  <a:pt x="453" y="525"/>
                  <a:pt x="453" y="525"/>
                  <a:pt x="453" y="525"/>
                </a:cubicBezTo>
                <a:cubicBezTo>
                  <a:pt x="453" y="524"/>
                  <a:pt x="453" y="524"/>
                  <a:pt x="453" y="524"/>
                </a:cubicBezTo>
                <a:cubicBezTo>
                  <a:pt x="454" y="522"/>
                  <a:pt x="455" y="522"/>
                  <a:pt x="456" y="522"/>
                </a:cubicBezTo>
                <a:cubicBezTo>
                  <a:pt x="458" y="521"/>
                  <a:pt x="461" y="523"/>
                  <a:pt x="460" y="526"/>
                </a:cubicBezTo>
                <a:close/>
                <a:moveTo>
                  <a:pt x="456" y="328"/>
                </a:moveTo>
                <a:cubicBezTo>
                  <a:pt x="452" y="331"/>
                  <a:pt x="447" y="333"/>
                  <a:pt x="442" y="334"/>
                </a:cubicBezTo>
                <a:cubicBezTo>
                  <a:pt x="442" y="335"/>
                  <a:pt x="441" y="337"/>
                  <a:pt x="440" y="339"/>
                </a:cubicBezTo>
                <a:cubicBezTo>
                  <a:pt x="432" y="357"/>
                  <a:pt x="422" y="373"/>
                  <a:pt x="409" y="387"/>
                </a:cubicBezTo>
                <a:cubicBezTo>
                  <a:pt x="398" y="400"/>
                  <a:pt x="385" y="411"/>
                  <a:pt x="370" y="419"/>
                </a:cubicBezTo>
                <a:cubicBezTo>
                  <a:pt x="356" y="426"/>
                  <a:pt x="342" y="430"/>
                  <a:pt x="326" y="432"/>
                </a:cubicBezTo>
                <a:cubicBezTo>
                  <a:pt x="322" y="432"/>
                  <a:pt x="318" y="432"/>
                  <a:pt x="315" y="432"/>
                </a:cubicBezTo>
                <a:cubicBezTo>
                  <a:pt x="314" y="432"/>
                  <a:pt x="314" y="432"/>
                  <a:pt x="314" y="432"/>
                </a:cubicBezTo>
                <a:cubicBezTo>
                  <a:pt x="303" y="432"/>
                  <a:pt x="292" y="431"/>
                  <a:pt x="282" y="428"/>
                </a:cubicBezTo>
                <a:cubicBezTo>
                  <a:pt x="266" y="423"/>
                  <a:pt x="252" y="416"/>
                  <a:pt x="239" y="406"/>
                </a:cubicBezTo>
                <a:cubicBezTo>
                  <a:pt x="225" y="395"/>
                  <a:pt x="213" y="381"/>
                  <a:pt x="203" y="365"/>
                </a:cubicBezTo>
                <a:cubicBezTo>
                  <a:pt x="197" y="355"/>
                  <a:pt x="191" y="345"/>
                  <a:pt x="187" y="334"/>
                </a:cubicBezTo>
                <a:cubicBezTo>
                  <a:pt x="184" y="333"/>
                  <a:pt x="182" y="332"/>
                  <a:pt x="179" y="331"/>
                </a:cubicBezTo>
                <a:cubicBezTo>
                  <a:pt x="176" y="330"/>
                  <a:pt x="173" y="328"/>
                  <a:pt x="170" y="325"/>
                </a:cubicBezTo>
                <a:cubicBezTo>
                  <a:pt x="153" y="310"/>
                  <a:pt x="144" y="277"/>
                  <a:pt x="148" y="248"/>
                </a:cubicBezTo>
                <a:cubicBezTo>
                  <a:pt x="151" y="221"/>
                  <a:pt x="161" y="207"/>
                  <a:pt x="170" y="210"/>
                </a:cubicBezTo>
                <a:cubicBezTo>
                  <a:pt x="173" y="211"/>
                  <a:pt x="176" y="214"/>
                  <a:pt x="179" y="219"/>
                </a:cubicBezTo>
                <a:cubicBezTo>
                  <a:pt x="183" y="226"/>
                  <a:pt x="185" y="236"/>
                  <a:pt x="187" y="249"/>
                </a:cubicBezTo>
                <a:cubicBezTo>
                  <a:pt x="192" y="249"/>
                  <a:pt x="198" y="246"/>
                  <a:pt x="203" y="242"/>
                </a:cubicBezTo>
                <a:cubicBezTo>
                  <a:pt x="216" y="233"/>
                  <a:pt x="229" y="214"/>
                  <a:pt x="239" y="194"/>
                </a:cubicBezTo>
                <a:cubicBezTo>
                  <a:pt x="252" y="169"/>
                  <a:pt x="262" y="141"/>
                  <a:pt x="265" y="121"/>
                </a:cubicBezTo>
                <a:cubicBezTo>
                  <a:pt x="266" y="141"/>
                  <a:pt x="271" y="161"/>
                  <a:pt x="282" y="177"/>
                </a:cubicBezTo>
                <a:cubicBezTo>
                  <a:pt x="289" y="188"/>
                  <a:pt x="300" y="196"/>
                  <a:pt x="314" y="201"/>
                </a:cubicBezTo>
                <a:cubicBezTo>
                  <a:pt x="318" y="202"/>
                  <a:pt x="322" y="203"/>
                  <a:pt x="326" y="203"/>
                </a:cubicBezTo>
                <a:cubicBezTo>
                  <a:pt x="338" y="205"/>
                  <a:pt x="353" y="204"/>
                  <a:pt x="370" y="199"/>
                </a:cubicBezTo>
                <a:cubicBezTo>
                  <a:pt x="372" y="199"/>
                  <a:pt x="375" y="198"/>
                  <a:pt x="378" y="197"/>
                </a:cubicBezTo>
                <a:cubicBezTo>
                  <a:pt x="393" y="192"/>
                  <a:pt x="401" y="208"/>
                  <a:pt x="409" y="228"/>
                </a:cubicBezTo>
                <a:cubicBezTo>
                  <a:pt x="417" y="244"/>
                  <a:pt x="425" y="262"/>
                  <a:pt x="440" y="272"/>
                </a:cubicBezTo>
                <a:cubicBezTo>
                  <a:pt x="445" y="276"/>
                  <a:pt x="450" y="278"/>
                  <a:pt x="456" y="279"/>
                </a:cubicBezTo>
                <a:cubicBezTo>
                  <a:pt x="463" y="280"/>
                  <a:pt x="471" y="280"/>
                  <a:pt x="481" y="278"/>
                </a:cubicBezTo>
                <a:cubicBezTo>
                  <a:pt x="478" y="299"/>
                  <a:pt x="469" y="318"/>
                  <a:pt x="456" y="328"/>
                </a:cubicBezTo>
                <a:close/>
                <a:moveTo>
                  <a:pt x="510" y="643"/>
                </a:moveTo>
                <a:cubicBezTo>
                  <a:pt x="510" y="644"/>
                  <a:pt x="510" y="644"/>
                  <a:pt x="510" y="644"/>
                </a:cubicBezTo>
                <a:cubicBezTo>
                  <a:pt x="509" y="644"/>
                  <a:pt x="509" y="644"/>
                  <a:pt x="509" y="644"/>
                </a:cubicBezTo>
                <a:cubicBezTo>
                  <a:pt x="509" y="645"/>
                  <a:pt x="509" y="645"/>
                  <a:pt x="509" y="645"/>
                </a:cubicBezTo>
                <a:cubicBezTo>
                  <a:pt x="509" y="646"/>
                  <a:pt x="509" y="646"/>
                  <a:pt x="509" y="646"/>
                </a:cubicBezTo>
                <a:cubicBezTo>
                  <a:pt x="509" y="647"/>
                  <a:pt x="509" y="647"/>
                  <a:pt x="509" y="647"/>
                </a:cubicBezTo>
                <a:cubicBezTo>
                  <a:pt x="509" y="648"/>
                  <a:pt x="509" y="648"/>
                  <a:pt x="509" y="648"/>
                </a:cubicBezTo>
                <a:cubicBezTo>
                  <a:pt x="508" y="649"/>
                  <a:pt x="508" y="649"/>
                  <a:pt x="508" y="649"/>
                </a:cubicBezTo>
                <a:cubicBezTo>
                  <a:pt x="508" y="650"/>
                  <a:pt x="508" y="650"/>
                  <a:pt x="508" y="650"/>
                </a:cubicBezTo>
                <a:cubicBezTo>
                  <a:pt x="508" y="650"/>
                  <a:pt x="508" y="650"/>
                  <a:pt x="508" y="650"/>
                </a:cubicBezTo>
                <a:cubicBezTo>
                  <a:pt x="508" y="651"/>
                  <a:pt x="508" y="651"/>
                  <a:pt x="508" y="651"/>
                </a:cubicBezTo>
                <a:cubicBezTo>
                  <a:pt x="507" y="653"/>
                  <a:pt x="506" y="653"/>
                  <a:pt x="505" y="653"/>
                </a:cubicBezTo>
                <a:cubicBezTo>
                  <a:pt x="503" y="654"/>
                  <a:pt x="500" y="652"/>
                  <a:pt x="501" y="649"/>
                </a:cubicBezTo>
                <a:cubicBezTo>
                  <a:pt x="501" y="649"/>
                  <a:pt x="501" y="649"/>
                  <a:pt x="501" y="649"/>
                </a:cubicBezTo>
                <a:cubicBezTo>
                  <a:pt x="501" y="648"/>
                  <a:pt x="501" y="648"/>
                  <a:pt x="501" y="648"/>
                </a:cubicBezTo>
                <a:cubicBezTo>
                  <a:pt x="501" y="647"/>
                  <a:pt x="501" y="647"/>
                  <a:pt x="501" y="647"/>
                </a:cubicBezTo>
                <a:cubicBezTo>
                  <a:pt x="502" y="646"/>
                  <a:pt x="502" y="646"/>
                  <a:pt x="502" y="646"/>
                </a:cubicBezTo>
                <a:cubicBezTo>
                  <a:pt x="502" y="645"/>
                  <a:pt x="502" y="645"/>
                  <a:pt x="502" y="645"/>
                </a:cubicBezTo>
                <a:cubicBezTo>
                  <a:pt x="502" y="644"/>
                  <a:pt x="502" y="644"/>
                  <a:pt x="502" y="644"/>
                </a:cubicBezTo>
                <a:cubicBezTo>
                  <a:pt x="502" y="643"/>
                  <a:pt x="502" y="643"/>
                  <a:pt x="502" y="643"/>
                </a:cubicBezTo>
                <a:cubicBezTo>
                  <a:pt x="502" y="642"/>
                  <a:pt x="502" y="642"/>
                  <a:pt x="502" y="642"/>
                </a:cubicBezTo>
                <a:cubicBezTo>
                  <a:pt x="503" y="641"/>
                  <a:pt x="503" y="641"/>
                  <a:pt x="503" y="641"/>
                </a:cubicBezTo>
                <a:cubicBezTo>
                  <a:pt x="503" y="641"/>
                  <a:pt x="503" y="640"/>
                  <a:pt x="503" y="640"/>
                </a:cubicBezTo>
                <a:cubicBezTo>
                  <a:pt x="503" y="639"/>
                  <a:pt x="504" y="638"/>
                  <a:pt x="505" y="638"/>
                </a:cubicBezTo>
                <a:cubicBezTo>
                  <a:pt x="508" y="638"/>
                  <a:pt x="511" y="640"/>
                  <a:pt x="510" y="643"/>
                </a:cubicBezTo>
                <a:close/>
                <a:moveTo>
                  <a:pt x="530" y="603"/>
                </a:moveTo>
                <a:cubicBezTo>
                  <a:pt x="529" y="603"/>
                  <a:pt x="529" y="603"/>
                  <a:pt x="529" y="603"/>
                </a:cubicBezTo>
                <a:cubicBezTo>
                  <a:pt x="529" y="604"/>
                  <a:pt x="529" y="604"/>
                  <a:pt x="529" y="604"/>
                </a:cubicBezTo>
                <a:cubicBezTo>
                  <a:pt x="528" y="604"/>
                  <a:pt x="528" y="604"/>
                  <a:pt x="528" y="604"/>
                </a:cubicBezTo>
                <a:cubicBezTo>
                  <a:pt x="528" y="605"/>
                  <a:pt x="528" y="605"/>
                  <a:pt x="528" y="605"/>
                </a:cubicBezTo>
                <a:cubicBezTo>
                  <a:pt x="527" y="606"/>
                  <a:pt x="527" y="606"/>
                  <a:pt x="527" y="606"/>
                </a:cubicBezTo>
                <a:cubicBezTo>
                  <a:pt x="527" y="606"/>
                  <a:pt x="527" y="606"/>
                  <a:pt x="527" y="606"/>
                </a:cubicBezTo>
                <a:cubicBezTo>
                  <a:pt x="527" y="607"/>
                  <a:pt x="527" y="607"/>
                  <a:pt x="527" y="607"/>
                </a:cubicBezTo>
                <a:cubicBezTo>
                  <a:pt x="526" y="607"/>
                  <a:pt x="526" y="607"/>
                  <a:pt x="526" y="607"/>
                </a:cubicBezTo>
                <a:cubicBezTo>
                  <a:pt x="526" y="608"/>
                  <a:pt x="526" y="608"/>
                  <a:pt x="526" y="608"/>
                </a:cubicBezTo>
                <a:cubicBezTo>
                  <a:pt x="525" y="608"/>
                  <a:pt x="525" y="608"/>
                  <a:pt x="525" y="608"/>
                </a:cubicBezTo>
                <a:cubicBezTo>
                  <a:pt x="525" y="609"/>
                  <a:pt x="525" y="609"/>
                  <a:pt x="525" y="609"/>
                </a:cubicBezTo>
                <a:cubicBezTo>
                  <a:pt x="525" y="609"/>
                  <a:pt x="525" y="609"/>
                  <a:pt x="524" y="610"/>
                </a:cubicBezTo>
                <a:cubicBezTo>
                  <a:pt x="524" y="610"/>
                  <a:pt x="524" y="610"/>
                  <a:pt x="524" y="610"/>
                </a:cubicBezTo>
                <a:cubicBezTo>
                  <a:pt x="520" y="612"/>
                  <a:pt x="517" y="607"/>
                  <a:pt x="519" y="604"/>
                </a:cubicBezTo>
                <a:cubicBezTo>
                  <a:pt x="519" y="604"/>
                  <a:pt x="519" y="604"/>
                  <a:pt x="519" y="604"/>
                </a:cubicBezTo>
                <a:cubicBezTo>
                  <a:pt x="520" y="603"/>
                  <a:pt x="520" y="603"/>
                  <a:pt x="520" y="603"/>
                </a:cubicBezTo>
                <a:cubicBezTo>
                  <a:pt x="520" y="602"/>
                  <a:pt x="520" y="602"/>
                  <a:pt x="520" y="602"/>
                </a:cubicBezTo>
                <a:cubicBezTo>
                  <a:pt x="521" y="602"/>
                  <a:pt x="521" y="602"/>
                  <a:pt x="521" y="602"/>
                </a:cubicBezTo>
                <a:cubicBezTo>
                  <a:pt x="521" y="601"/>
                  <a:pt x="521" y="601"/>
                  <a:pt x="521" y="601"/>
                </a:cubicBezTo>
                <a:cubicBezTo>
                  <a:pt x="522" y="601"/>
                  <a:pt x="522" y="601"/>
                  <a:pt x="522" y="601"/>
                </a:cubicBezTo>
                <a:cubicBezTo>
                  <a:pt x="522" y="600"/>
                  <a:pt x="522" y="600"/>
                  <a:pt x="522" y="600"/>
                </a:cubicBezTo>
                <a:cubicBezTo>
                  <a:pt x="523" y="599"/>
                  <a:pt x="523" y="599"/>
                  <a:pt x="523" y="599"/>
                </a:cubicBezTo>
                <a:cubicBezTo>
                  <a:pt x="523" y="599"/>
                  <a:pt x="523" y="599"/>
                  <a:pt x="523" y="599"/>
                </a:cubicBezTo>
                <a:cubicBezTo>
                  <a:pt x="524" y="598"/>
                  <a:pt x="524" y="598"/>
                  <a:pt x="524" y="598"/>
                </a:cubicBezTo>
                <a:cubicBezTo>
                  <a:pt x="524" y="598"/>
                  <a:pt x="524" y="598"/>
                  <a:pt x="524" y="598"/>
                </a:cubicBezTo>
                <a:cubicBezTo>
                  <a:pt x="524" y="598"/>
                  <a:pt x="524" y="597"/>
                  <a:pt x="524" y="597"/>
                </a:cubicBezTo>
                <a:cubicBezTo>
                  <a:pt x="524" y="597"/>
                  <a:pt x="524" y="597"/>
                  <a:pt x="524" y="597"/>
                </a:cubicBezTo>
                <a:cubicBezTo>
                  <a:pt x="528" y="594"/>
                  <a:pt x="532" y="600"/>
                  <a:pt x="530" y="603"/>
                </a:cubicBezTo>
                <a:close/>
                <a:moveTo>
                  <a:pt x="565" y="578"/>
                </a:moveTo>
                <a:cubicBezTo>
                  <a:pt x="564" y="578"/>
                  <a:pt x="564" y="578"/>
                  <a:pt x="564" y="578"/>
                </a:cubicBezTo>
                <a:cubicBezTo>
                  <a:pt x="564" y="578"/>
                  <a:pt x="564" y="578"/>
                  <a:pt x="564" y="578"/>
                </a:cubicBezTo>
                <a:cubicBezTo>
                  <a:pt x="563" y="579"/>
                  <a:pt x="563" y="579"/>
                  <a:pt x="563" y="579"/>
                </a:cubicBezTo>
                <a:cubicBezTo>
                  <a:pt x="563" y="579"/>
                  <a:pt x="563" y="579"/>
                  <a:pt x="563" y="579"/>
                </a:cubicBezTo>
                <a:cubicBezTo>
                  <a:pt x="562" y="579"/>
                  <a:pt x="562" y="579"/>
                  <a:pt x="562" y="579"/>
                </a:cubicBezTo>
                <a:cubicBezTo>
                  <a:pt x="562" y="579"/>
                  <a:pt x="562" y="579"/>
                  <a:pt x="562" y="579"/>
                </a:cubicBezTo>
                <a:cubicBezTo>
                  <a:pt x="561" y="579"/>
                  <a:pt x="561" y="579"/>
                  <a:pt x="561" y="579"/>
                </a:cubicBezTo>
                <a:cubicBezTo>
                  <a:pt x="561" y="580"/>
                  <a:pt x="561" y="580"/>
                  <a:pt x="561" y="580"/>
                </a:cubicBezTo>
                <a:cubicBezTo>
                  <a:pt x="560" y="580"/>
                  <a:pt x="560" y="580"/>
                  <a:pt x="560" y="580"/>
                </a:cubicBezTo>
                <a:cubicBezTo>
                  <a:pt x="560" y="580"/>
                  <a:pt x="560" y="580"/>
                  <a:pt x="560" y="580"/>
                </a:cubicBezTo>
                <a:cubicBezTo>
                  <a:pt x="560" y="580"/>
                  <a:pt x="560" y="580"/>
                  <a:pt x="560" y="580"/>
                </a:cubicBezTo>
                <a:cubicBezTo>
                  <a:pt x="559" y="580"/>
                  <a:pt x="559" y="580"/>
                  <a:pt x="559" y="580"/>
                </a:cubicBezTo>
                <a:cubicBezTo>
                  <a:pt x="559" y="581"/>
                  <a:pt x="559" y="581"/>
                  <a:pt x="559" y="581"/>
                </a:cubicBezTo>
                <a:cubicBezTo>
                  <a:pt x="558" y="581"/>
                  <a:pt x="558" y="581"/>
                  <a:pt x="558" y="581"/>
                </a:cubicBezTo>
                <a:cubicBezTo>
                  <a:pt x="558" y="581"/>
                  <a:pt x="558" y="581"/>
                  <a:pt x="557" y="581"/>
                </a:cubicBezTo>
                <a:cubicBezTo>
                  <a:pt x="553" y="582"/>
                  <a:pt x="551" y="576"/>
                  <a:pt x="555" y="574"/>
                </a:cubicBezTo>
                <a:cubicBezTo>
                  <a:pt x="556" y="574"/>
                  <a:pt x="556" y="574"/>
                  <a:pt x="556" y="574"/>
                </a:cubicBezTo>
                <a:cubicBezTo>
                  <a:pt x="556" y="573"/>
                  <a:pt x="556" y="573"/>
                  <a:pt x="556" y="573"/>
                </a:cubicBezTo>
                <a:cubicBezTo>
                  <a:pt x="557" y="573"/>
                  <a:pt x="557" y="573"/>
                  <a:pt x="557" y="573"/>
                </a:cubicBezTo>
                <a:cubicBezTo>
                  <a:pt x="557" y="573"/>
                  <a:pt x="557" y="573"/>
                  <a:pt x="557" y="573"/>
                </a:cubicBezTo>
                <a:cubicBezTo>
                  <a:pt x="558" y="572"/>
                  <a:pt x="558" y="572"/>
                  <a:pt x="558" y="572"/>
                </a:cubicBezTo>
                <a:cubicBezTo>
                  <a:pt x="558" y="572"/>
                  <a:pt x="558" y="572"/>
                  <a:pt x="558" y="572"/>
                </a:cubicBezTo>
                <a:cubicBezTo>
                  <a:pt x="559" y="572"/>
                  <a:pt x="559" y="572"/>
                  <a:pt x="559" y="572"/>
                </a:cubicBezTo>
                <a:cubicBezTo>
                  <a:pt x="560" y="572"/>
                  <a:pt x="560" y="572"/>
                  <a:pt x="560" y="572"/>
                </a:cubicBezTo>
                <a:cubicBezTo>
                  <a:pt x="560" y="571"/>
                  <a:pt x="560" y="571"/>
                  <a:pt x="560" y="571"/>
                </a:cubicBezTo>
                <a:cubicBezTo>
                  <a:pt x="560" y="571"/>
                  <a:pt x="560" y="571"/>
                  <a:pt x="560" y="571"/>
                </a:cubicBezTo>
                <a:cubicBezTo>
                  <a:pt x="561" y="571"/>
                  <a:pt x="561" y="571"/>
                  <a:pt x="561" y="571"/>
                </a:cubicBezTo>
                <a:cubicBezTo>
                  <a:pt x="561" y="571"/>
                  <a:pt x="561" y="571"/>
                  <a:pt x="561" y="571"/>
                </a:cubicBezTo>
                <a:cubicBezTo>
                  <a:pt x="562" y="571"/>
                  <a:pt x="562" y="571"/>
                  <a:pt x="562" y="571"/>
                </a:cubicBezTo>
                <a:cubicBezTo>
                  <a:pt x="562" y="571"/>
                  <a:pt x="562" y="571"/>
                  <a:pt x="562" y="571"/>
                </a:cubicBezTo>
                <a:cubicBezTo>
                  <a:pt x="564" y="570"/>
                  <a:pt x="567" y="571"/>
                  <a:pt x="567" y="573"/>
                </a:cubicBezTo>
                <a:cubicBezTo>
                  <a:pt x="568" y="575"/>
                  <a:pt x="567" y="577"/>
                  <a:pt x="565" y="578"/>
                </a:cubicBezTo>
                <a:close/>
                <a:moveTo>
                  <a:pt x="607" y="570"/>
                </a:moveTo>
                <a:cubicBezTo>
                  <a:pt x="607" y="570"/>
                  <a:pt x="607" y="570"/>
                  <a:pt x="607" y="570"/>
                </a:cubicBezTo>
                <a:cubicBezTo>
                  <a:pt x="607" y="570"/>
                  <a:pt x="607" y="570"/>
                  <a:pt x="607" y="570"/>
                </a:cubicBezTo>
                <a:cubicBezTo>
                  <a:pt x="606" y="570"/>
                  <a:pt x="606" y="570"/>
                  <a:pt x="606" y="570"/>
                </a:cubicBezTo>
                <a:cubicBezTo>
                  <a:pt x="606" y="570"/>
                  <a:pt x="606" y="570"/>
                  <a:pt x="606" y="570"/>
                </a:cubicBezTo>
                <a:cubicBezTo>
                  <a:pt x="606" y="570"/>
                  <a:pt x="606" y="570"/>
                  <a:pt x="606" y="570"/>
                </a:cubicBezTo>
                <a:cubicBezTo>
                  <a:pt x="605" y="570"/>
                  <a:pt x="605" y="570"/>
                  <a:pt x="605" y="570"/>
                </a:cubicBezTo>
                <a:cubicBezTo>
                  <a:pt x="605" y="570"/>
                  <a:pt x="605" y="570"/>
                  <a:pt x="605" y="570"/>
                </a:cubicBezTo>
                <a:cubicBezTo>
                  <a:pt x="605" y="570"/>
                  <a:pt x="605" y="570"/>
                  <a:pt x="605" y="570"/>
                </a:cubicBezTo>
                <a:cubicBezTo>
                  <a:pt x="604" y="570"/>
                  <a:pt x="604" y="570"/>
                  <a:pt x="604" y="570"/>
                </a:cubicBezTo>
                <a:cubicBezTo>
                  <a:pt x="604" y="570"/>
                  <a:pt x="604" y="570"/>
                  <a:pt x="604" y="570"/>
                </a:cubicBezTo>
                <a:cubicBezTo>
                  <a:pt x="604" y="570"/>
                  <a:pt x="604" y="570"/>
                  <a:pt x="604" y="570"/>
                </a:cubicBezTo>
                <a:cubicBezTo>
                  <a:pt x="604" y="570"/>
                  <a:pt x="604" y="570"/>
                  <a:pt x="604" y="570"/>
                </a:cubicBezTo>
                <a:cubicBezTo>
                  <a:pt x="603" y="570"/>
                  <a:pt x="603" y="570"/>
                  <a:pt x="603" y="570"/>
                </a:cubicBezTo>
                <a:cubicBezTo>
                  <a:pt x="603" y="570"/>
                  <a:pt x="603" y="570"/>
                  <a:pt x="603" y="570"/>
                </a:cubicBezTo>
                <a:cubicBezTo>
                  <a:pt x="603" y="570"/>
                  <a:pt x="603" y="570"/>
                  <a:pt x="603" y="570"/>
                </a:cubicBezTo>
                <a:cubicBezTo>
                  <a:pt x="602" y="570"/>
                  <a:pt x="602" y="570"/>
                  <a:pt x="602" y="570"/>
                </a:cubicBezTo>
                <a:cubicBezTo>
                  <a:pt x="602" y="570"/>
                  <a:pt x="602" y="570"/>
                  <a:pt x="602" y="570"/>
                </a:cubicBezTo>
                <a:cubicBezTo>
                  <a:pt x="602" y="570"/>
                  <a:pt x="602" y="570"/>
                  <a:pt x="602" y="570"/>
                </a:cubicBezTo>
                <a:cubicBezTo>
                  <a:pt x="601" y="570"/>
                  <a:pt x="601" y="570"/>
                  <a:pt x="601" y="570"/>
                </a:cubicBezTo>
                <a:cubicBezTo>
                  <a:pt x="601" y="570"/>
                  <a:pt x="601" y="570"/>
                  <a:pt x="601" y="570"/>
                </a:cubicBezTo>
                <a:cubicBezTo>
                  <a:pt x="601" y="570"/>
                  <a:pt x="601" y="570"/>
                  <a:pt x="601" y="570"/>
                </a:cubicBezTo>
                <a:cubicBezTo>
                  <a:pt x="600" y="570"/>
                  <a:pt x="600" y="570"/>
                  <a:pt x="600" y="570"/>
                </a:cubicBezTo>
                <a:cubicBezTo>
                  <a:pt x="600" y="570"/>
                  <a:pt x="600" y="570"/>
                  <a:pt x="600" y="570"/>
                </a:cubicBezTo>
                <a:cubicBezTo>
                  <a:pt x="599" y="570"/>
                  <a:pt x="599" y="570"/>
                  <a:pt x="599" y="570"/>
                </a:cubicBezTo>
                <a:cubicBezTo>
                  <a:pt x="595" y="568"/>
                  <a:pt x="596" y="562"/>
                  <a:pt x="600" y="562"/>
                </a:cubicBezTo>
                <a:cubicBezTo>
                  <a:pt x="600" y="562"/>
                  <a:pt x="600" y="562"/>
                  <a:pt x="600" y="562"/>
                </a:cubicBezTo>
                <a:cubicBezTo>
                  <a:pt x="600" y="562"/>
                  <a:pt x="600" y="562"/>
                  <a:pt x="600" y="562"/>
                </a:cubicBezTo>
                <a:cubicBezTo>
                  <a:pt x="601" y="562"/>
                  <a:pt x="601" y="562"/>
                  <a:pt x="601" y="562"/>
                </a:cubicBezTo>
                <a:cubicBezTo>
                  <a:pt x="601" y="562"/>
                  <a:pt x="601" y="562"/>
                  <a:pt x="601" y="562"/>
                </a:cubicBezTo>
                <a:cubicBezTo>
                  <a:pt x="601" y="562"/>
                  <a:pt x="601" y="562"/>
                  <a:pt x="601" y="562"/>
                </a:cubicBezTo>
                <a:cubicBezTo>
                  <a:pt x="602" y="562"/>
                  <a:pt x="602" y="562"/>
                  <a:pt x="602" y="562"/>
                </a:cubicBezTo>
                <a:cubicBezTo>
                  <a:pt x="602" y="562"/>
                  <a:pt x="602" y="562"/>
                  <a:pt x="602" y="562"/>
                </a:cubicBezTo>
                <a:cubicBezTo>
                  <a:pt x="602" y="562"/>
                  <a:pt x="602" y="562"/>
                  <a:pt x="602" y="562"/>
                </a:cubicBezTo>
                <a:cubicBezTo>
                  <a:pt x="603" y="562"/>
                  <a:pt x="603" y="562"/>
                  <a:pt x="603" y="562"/>
                </a:cubicBezTo>
                <a:cubicBezTo>
                  <a:pt x="603" y="562"/>
                  <a:pt x="603" y="562"/>
                  <a:pt x="603" y="562"/>
                </a:cubicBezTo>
                <a:cubicBezTo>
                  <a:pt x="604" y="562"/>
                  <a:pt x="604" y="562"/>
                  <a:pt x="604" y="562"/>
                </a:cubicBezTo>
                <a:cubicBezTo>
                  <a:pt x="604" y="562"/>
                  <a:pt x="604" y="562"/>
                  <a:pt x="604" y="562"/>
                </a:cubicBezTo>
                <a:cubicBezTo>
                  <a:pt x="604" y="562"/>
                  <a:pt x="604" y="562"/>
                  <a:pt x="604" y="562"/>
                </a:cubicBezTo>
                <a:cubicBezTo>
                  <a:pt x="604" y="562"/>
                  <a:pt x="604" y="562"/>
                  <a:pt x="604" y="562"/>
                </a:cubicBezTo>
                <a:cubicBezTo>
                  <a:pt x="605" y="562"/>
                  <a:pt x="605" y="562"/>
                  <a:pt x="605" y="562"/>
                </a:cubicBezTo>
                <a:cubicBezTo>
                  <a:pt x="605" y="562"/>
                  <a:pt x="605" y="562"/>
                  <a:pt x="605" y="562"/>
                </a:cubicBezTo>
                <a:cubicBezTo>
                  <a:pt x="605" y="562"/>
                  <a:pt x="605" y="562"/>
                  <a:pt x="605" y="562"/>
                </a:cubicBezTo>
                <a:cubicBezTo>
                  <a:pt x="606" y="562"/>
                  <a:pt x="606" y="562"/>
                  <a:pt x="606" y="562"/>
                </a:cubicBezTo>
                <a:cubicBezTo>
                  <a:pt x="606" y="562"/>
                  <a:pt x="606" y="562"/>
                  <a:pt x="606" y="562"/>
                </a:cubicBezTo>
                <a:cubicBezTo>
                  <a:pt x="606" y="562"/>
                  <a:pt x="606" y="562"/>
                  <a:pt x="606" y="562"/>
                </a:cubicBezTo>
                <a:cubicBezTo>
                  <a:pt x="607" y="562"/>
                  <a:pt x="607" y="562"/>
                  <a:pt x="607" y="562"/>
                </a:cubicBezTo>
                <a:cubicBezTo>
                  <a:pt x="607" y="562"/>
                  <a:pt x="607" y="562"/>
                  <a:pt x="607" y="562"/>
                </a:cubicBezTo>
                <a:cubicBezTo>
                  <a:pt x="607" y="562"/>
                  <a:pt x="607" y="562"/>
                  <a:pt x="607" y="562"/>
                </a:cubicBezTo>
                <a:cubicBezTo>
                  <a:pt x="608" y="562"/>
                  <a:pt x="608" y="562"/>
                  <a:pt x="608" y="562"/>
                </a:cubicBezTo>
                <a:cubicBezTo>
                  <a:pt x="612" y="564"/>
                  <a:pt x="611" y="570"/>
                  <a:pt x="607" y="570"/>
                </a:cubicBez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94" name="Freeform 22"/>
          <p:cNvSpPr>
            <a:spLocks noEditPoints="1"/>
          </p:cNvSpPr>
          <p:nvPr/>
        </p:nvSpPr>
        <p:spPr bwMode="auto">
          <a:xfrm flipH="1">
            <a:off x="6445889" y="1687289"/>
            <a:ext cx="643423" cy="679527"/>
          </a:xfrm>
          <a:custGeom>
            <a:avLst/>
            <a:gdLst>
              <a:gd name="T0" fmla="*/ 452 w 631"/>
              <a:gd name="T1" fmla="*/ 470 h 666"/>
              <a:gd name="T2" fmla="*/ 457 w 631"/>
              <a:gd name="T3" fmla="*/ 457 h 666"/>
              <a:gd name="T4" fmla="*/ 488 w 631"/>
              <a:gd name="T5" fmla="*/ 422 h 666"/>
              <a:gd name="T6" fmla="*/ 501 w 631"/>
              <a:gd name="T7" fmla="*/ 388 h 666"/>
              <a:gd name="T8" fmla="*/ 533 w 631"/>
              <a:gd name="T9" fmla="*/ 327 h 666"/>
              <a:gd name="T10" fmla="*/ 547 w 631"/>
              <a:gd name="T11" fmla="*/ 265 h 666"/>
              <a:gd name="T12" fmla="*/ 360 w 631"/>
              <a:gd name="T13" fmla="*/ 15 h 666"/>
              <a:gd name="T14" fmla="*/ 141 w 631"/>
              <a:gd name="T15" fmla="*/ 181 h 666"/>
              <a:gd name="T16" fmla="*/ 135 w 631"/>
              <a:gd name="T17" fmla="*/ 282 h 666"/>
              <a:gd name="T18" fmla="*/ 143 w 631"/>
              <a:gd name="T19" fmla="*/ 329 h 666"/>
              <a:gd name="T20" fmla="*/ 164 w 631"/>
              <a:gd name="T21" fmla="*/ 368 h 666"/>
              <a:gd name="T22" fmla="*/ 188 w 631"/>
              <a:gd name="T23" fmla="*/ 398 h 666"/>
              <a:gd name="T24" fmla="*/ 213 w 631"/>
              <a:gd name="T25" fmla="*/ 446 h 666"/>
              <a:gd name="T26" fmla="*/ 73 w 631"/>
              <a:gd name="T27" fmla="*/ 507 h 666"/>
              <a:gd name="T28" fmla="*/ 23 w 631"/>
              <a:gd name="T29" fmla="*/ 666 h 666"/>
              <a:gd name="T30" fmla="*/ 319 w 631"/>
              <a:gd name="T31" fmla="*/ 666 h 666"/>
              <a:gd name="T32" fmla="*/ 609 w 631"/>
              <a:gd name="T33" fmla="*/ 666 h 666"/>
              <a:gd name="T34" fmla="*/ 558 w 631"/>
              <a:gd name="T35" fmla="*/ 507 h 666"/>
              <a:gd name="T36" fmla="*/ 167 w 631"/>
              <a:gd name="T37" fmla="*/ 194 h 666"/>
              <a:gd name="T38" fmla="*/ 163 w 631"/>
              <a:gd name="T39" fmla="*/ 250 h 666"/>
              <a:gd name="T40" fmla="*/ 341 w 631"/>
              <a:gd name="T41" fmla="*/ 137 h 666"/>
              <a:gd name="T42" fmla="*/ 224 w 631"/>
              <a:gd name="T43" fmla="*/ 241 h 666"/>
              <a:gd name="T44" fmla="*/ 401 w 631"/>
              <a:gd name="T45" fmla="*/ 137 h 666"/>
              <a:gd name="T46" fmla="*/ 437 w 631"/>
              <a:gd name="T47" fmla="*/ 177 h 666"/>
              <a:gd name="T48" fmla="*/ 447 w 631"/>
              <a:gd name="T49" fmla="*/ 217 h 666"/>
              <a:gd name="T50" fmla="*/ 444 w 631"/>
              <a:gd name="T51" fmla="*/ 319 h 666"/>
              <a:gd name="T52" fmla="*/ 316 w 631"/>
              <a:gd name="T53" fmla="*/ 418 h 666"/>
              <a:gd name="T54" fmla="*/ 248 w 631"/>
              <a:gd name="T55" fmla="*/ 420 h 666"/>
              <a:gd name="T56" fmla="*/ 319 w 631"/>
              <a:gd name="T57" fmla="*/ 438 h 666"/>
              <a:gd name="T58" fmla="*/ 437 w 631"/>
              <a:gd name="T59" fmla="*/ 488 h 666"/>
              <a:gd name="T60" fmla="*/ 197 w 631"/>
              <a:gd name="T61" fmla="*/ 488 h 666"/>
              <a:gd name="T62" fmla="*/ 101 w 631"/>
              <a:gd name="T63" fmla="*/ 665 h 666"/>
              <a:gd name="T64" fmla="*/ 73 w 631"/>
              <a:gd name="T65" fmla="*/ 594 h 666"/>
              <a:gd name="T66" fmla="*/ 38 w 631"/>
              <a:gd name="T67" fmla="*/ 564 h 666"/>
              <a:gd name="T68" fmla="*/ 87 w 631"/>
              <a:gd name="T69" fmla="*/ 600 h 666"/>
              <a:gd name="T70" fmla="*/ 101 w 631"/>
              <a:gd name="T71" fmla="*/ 665 h 666"/>
              <a:gd name="T72" fmla="*/ 319 w 631"/>
              <a:gd name="T73" fmla="*/ 587 h 666"/>
              <a:gd name="T74" fmla="*/ 196 w 631"/>
              <a:gd name="T75" fmla="*/ 546 h 666"/>
              <a:gd name="T76" fmla="*/ 168 w 631"/>
              <a:gd name="T77" fmla="*/ 502 h 666"/>
              <a:gd name="T78" fmla="*/ 310 w 631"/>
              <a:gd name="T79" fmla="*/ 579 h 666"/>
              <a:gd name="T80" fmla="*/ 426 w 631"/>
              <a:gd name="T81" fmla="*/ 544 h 666"/>
              <a:gd name="T82" fmla="*/ 476 w 631"/>
              <a:gd name="T83" fmla="*/ 505 h 666"/>
              <a:gd name="T84" fmla="*/ 593 w 631"/>
              <a:gd name="T85" fmla="*/ 572 h 666"/>
              <a:gd name="T86" fmla="*/ 550 w 631"/>
              <a:gd name="T87" fmla="*/ 604 h 666"/>
              <a:gd name="T88" fmla="*/ 523 w 631"/>
              <a:gd name="T89" fmla="*/ 665 h 666"/>
              <a:gd name="T90" fmla="*/ 558 w 631"/>
              <a:gd name="T91" fmla="*/ 583 h 666"/>
              <a:gd name="T92" fmla="*/ 593 w 631"/>
              <a:gd name="T93" fmla="*/ 572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1" h="666">
                <a:moveTo>
                  <a:pt x="558" y="507"/>
                </a:moveTo>
                <a:cubicBezTo>
                  <a:pt x="525" y="493"/>
                  <a:pt x="485" y="484"/>
                  <a:pt x="452" y="470"/>
                </a:cubicBezTo>
                <a:cubicBezTo>
                  <a:pt x="438" y="464"/>
                  <a:pt x="428" y="456"/>
                  <a:pt x="420" y="447"/>
                </a:cubicBezTo>
                <a:cubicBezTo>
                  <a:pt x="431" y="452"/>
                  <a:pt x="443" y="455"/>
                  <a:pt x="457" y="457"/>
                </a:cubicBezTo>
                <a:cubicBezTo>
                  <a:pt x="449" y="434"/>
                  <a:pt x="444" y="415"/>
                  <a:pt x="441" y="398"/>
                </a:cubicBezTo>
                <a:cubicBezTo>
                  <a:pt x="454" y="408"/>
                  <a:pt x="470" y="416"/>
                  <a:pt x="488" y="422"/>
                </a:cubicBezTo>
                <a:cubicBezTo>
                  <a:pt x="479" y="403"/>
                  <a:pt x="471" y="385"/>
                  <a:pt x="465" y="368"/>
                </a:cubicBezTo>
                <a:cubicBezTo>
                  <a:pt x="476" y="375"/>
                  <a:pt x="488" y="382"/>
                  <a:pt x="501" y="388"/>
                </a:cubicBezTo>
                <a:cubicBezTo>
                  <a:pt x="493" y="366"/>
                  <a:pt x="488" y="346"/>
                  <a:pt x="486" y="329"/>
                </a:cubicBezTo>
                <a:cubicBezTo>
                  <a:pt x="502" y="330"/>
                  <a:pt x="517" y="329"/>
                  <a:pt x="533" y="327"/>
                </a:cubicBezTo>
                <a:cubicBezTo>
                  <a:pt x="516" y="310"/>
                  <a:pt x="503" y="295"/>
                  <a:pt x="494" y="282"/>
                </a:cubicBezTo>
                <a:cubicBezTo>
                  <a:pt x="509" y="280"/>
                  <a:pt x="527" y="275"/>
                  <a:pt x="547" y="265"/>
                </a:cubicBezTo>
                <a:cubicBezTo>
                  <a:pt x="512" y="249"/>
                  <a:pt x="496" y="216"/>
                  <a:pt x="489" y="183"/>
                </a:cubicBezTo>
                <a:cubicBezTo>
                  <a:pt x="477" y="117"/>
                  <a:pt x="430" y="14"/>
                  <a:pt x="360" y="15"/>
                </a:cubicBezTo>
                <a:cubicBezTo>
                  <a:pt x="346" y="11"/>
                  <a:pt x="332" y="8"/>
                  <a:pt x="319" y="7"/>
                </a:cubicBezTo>
                <a:cubicBezTo>
                  <a:pt x="220" y="0"/>
                  <a:pt x="153" y="78"/>
                  <a:pt x="141" y="181"/>
                </a:cubicBezTo>
                <a:cubicBezTo>
                  <a:pt x="133" y="215"/>
                  <a:pt x="118" y="249"/>
                  <a:pt x="82" y="265"/>
                </a:cubicBezTo>
                <a:cubicBezTo>
                  <a:pt x="102" y="275"/>
                  <a:pt x="120" y="280"/>
                  <a:pt x="135" y="282"/>
                </a:cubicBezTo>
                <a:cubicBezTo>
                  <a:pt x="126" y="295"/>
                  <a:pt x="113" y="310"/>
                  <a:pt x="96" y="327"/>
                </a:cubicBezTo>
                <a:cubicBezTo>
                  <a:pt x="111" y="329"/>
                  <a:pt x="127" y="330"/>
                  <a:pt x="143" y="329"/>
                </a:cubicBezTo>
                <a:cubicBezTo>
                  <a:pt x="141" y="346"/>
                  <a:pt x="136" y="366"/>
                  <a:pt x="128" y="388"/>
                </a:cubicBezTo>
                <a:cubicBezTo>
                  <a:pt x="141" y="382"/>
                  <a:pt x="153" y="375"/>
                  <a:pt x="164" y="368"/>
                </a:cubicBezTo>
                <a:cubicBezTo>
                  <a:pt x="158" y="385"/>
                  <a:pt x="150" y="403"/>
                  <a:pt x="141" y="422"/>
                </a:cubicBezTo>
                <a:cubicBezTo>
                  <a:pt x="159" y="416"/>
                  <a:pt x="175" y="408"/>
                  <a:pt x="188" y="398"/>
                </a:cubicBezTo>
                <a:cubicBezTo>
                  <a:pt x="185" y="415"/>
                  <a:pt x="180" y="434"/>
                  <a:pt x="172" y="457"/>
                </a:cubicBezTo>
                <a:cubicBezTo>
                  <a:pt x="188" y="455"/>
                  <a:pt x="201" y="451"/>
                  <a:pt x="213" y="446"/>
                </a:cubicBezTo>
                <a:cubicBezTo>
                  <a:pt x="205" y="455"/>
                  <a:pt x="195" y="463"/>
                  <a:pt x="180" y="470"/>
                </a:cubicBezTo>
                <a:cubicBezTo>
                  <a:pt x="146" y="484"/>
                  <a:pt x="107" y="493"/>
                  <a:pt x="73" y="507"/>
                </a:cubicBezTo>
                <a:cubicBezTo>
                  <a:pt x="32" y="526"/>
                  <a:pt x="0" y="551"/>
                  <a:pt x="2" y="603"/>
                </a:cubicBezTo>
                <a:cubicBezTo>
                  <a:pt x="2" y="624"/>
                  <a:pt x="10" y="645"/>
                  <a:pt x="23" y="666"/>
                </a:cubicBezTo>
                <a:cubicBezTo>
                  <a:pt x="73" y="666"/>
                  <a:pt x="73" y="666"/>
                  <a:pt x="73" y="666"/>
                </a:cubicBezTo>
                <a:cubicBezTo>
                  <a:pt x="319" y="666"/>
                  <a:pt x="319" y="666"/>
                  <a:pt x="319" y="666"/>
                </a:cubicBezTo>
                <a:cubicBezTo>
                  <a:pt x="558" y="666"/>
                  <a:pt x="558" y="666"/>
                  <a:pt x="558" y="666"/>
                </a:cubicBezTo>
                <a:cubicBezTo>
                  <a:pt x="609" y="666"/>
                  <a:pt x="609" y="666"/>
                  <a:pt x="609" y="666"/>
                </a:cubicBezTo>
                <a:cubicBezTo>
                  <a:pt x="621" y="645"/>
                  <a:pt x="629" y="624"/>
                  <a:pt x="630" y="603"/>
                </a:cubicBezTo>
                <a:cubicBezTo>
                  <a:pt x="631" y="551"/>
                  <a:pt x="600" y="526"/>
                  <a:pt x="558" y="507"/>
                </a:cubicBezTo>
                <a:close/>
                <a:moveTo>
                  <a:pt x="188" y="319"/>
                </a:moveTo>
                <a:cubicBezTo>
                  <a:pt x="147" y="312"/>
                  <a:pt x="135" y="225"/>
                  <a:pt x="167" y="194"/>
                </a:cubicBezTo>
                <a:cubicBezTo>
                  <a:pt x="174" y="194"/>
                  <a:pt x="180" y="204"/>
                  <a:pt x="183" y="214"/>
                </a:cubicBezTo>
                <a:cubicBezTo>
                  <a:pt x="180" y="227"/>
                  <a:pt x="174" y="239"/>
                  <a:pt x="163" y="250"/>
                </a:cubicBezTo>
                <a:cubicBezTo>
                  <a:pt x="209" y="242"/>
                  <a:pt x="274" y="201"/>
                  <a:pt x="319" y="160"/>
                </a:cubicBezTo>
                <a:cubicBezTo>
                  <a:pt x="327" y="152"/>
                  <a:pt x="334" y="145"/>
                  <a:pt x="341" y="137"/>
                </a:cubicBezTo>
                <a:cubicBezTo>
                  <a:pt x="336" y="149"/>
                  <a:pt x="329" y="160"/>
                  <a:pt x="319" y="171"/>
                </a:cubicBezTo>
                <a:cubicBezTo>
                  <a:pt x="299" y="193"/>
                  <a:pt x="268" y="215"/>
                  <a:pt x="224" y="241"/>
                </a:cubicBezTo>
                <a:cubicBezTo>
                  <a:pt x="260" y="237"/>
                  <a:pt x="292" y="227"/>
                  <a:pt x="319" y="215"/>
                </a:cubicBezTo>
                <a:cubicBezTo>
                  <a:pt x="358" y="196"/>
                  <a:pt x="386" y="169"/>
                  <a:pt x="401" y="137"/>
                </a:cubicBezTo>
                <a:cubicBezTo>
                  <a:pt x="394" y="171"/>
                  <a:pt x="380" y="190"/>
                  <a:pt x="355" y="215"/>
                </a:cubicBezTo>
                <a:cubicBezTo>
                  <a:pt x="393" y="204"/>
                  <a:pt x="420" y="193"/>
                  <a:pt x="437" y="177"/>
                </a:cubicBezTo>
                <a:cubicBezTo>
                  <a:pt x="438" y="188"/>
                  <a:pt x="439" y="198"/>
                  <a:pt x="438" y="209"/>
                </a:cubicBezTo>
                <a:cubicBezTo>
                  <a:pt x="437" y="250"/>
                  <a:pt x="440" y="240"/>
                  <a:pt x="447" y="217"/>
                </a:cubicBezTo>
                <a:cubicBezTo>
                  <a:pt x="451" y="206"/>
                  <a:pt x="457" y="195"/>
                  <a:pt x="465" y="194"/>
                </a:cubicBezTo>
                <a:cubicBezTo>
                  <a:pt x="497" y="225"/>
                  <a:pt x="485" y="312"/>
                  <a:pt x="444" y="319"/>
                </a:cubicBezTo>
                <a:cubicBezTo>
                  <a:pt x="420" y="375"/>
                  <a:pt x="377" y="416"/>
                  <a:pt x="319" y="418"/>
                </a:cubicBezTo>
                <a:cubicBezTo>
                  <a:pt x="318" y="418"/>
                  <a:pt x="317" y="418"/>
                  <a:pt x="316" y="418"/>
                </a:cubicBezTo>
                <a:cubicBezTo>
                  <a:pt x="256" y="418"/>
                  <a:pt x="212" y="376"/>
                  <a:pt x="188" y="319"/>
                </a:cubicBezTo>
                <a:close/>
                <a:moveTo>
                  <a:pt x="248" y="420"/>
                </a:moveTo>
                <a:cubicBezTo>
                  <a:pt x="268" y="432"/>
                  <a:pt x="291" y="438"/>
                  <a:pt x="316" y="438"/>
                </a:cubicBezTo>
                <a:cubicBezTo>
                  <a:pt x="317" y="438"/>
                  <a:pt x="318" y="438"/>
                  <a:pt x="319" y="438"/>
                </a:cubicBezTo>
                <a:cubicBezTo>
                  <a:pt x="343" y="438"/>
                  <a:pt x="366" y="431"/>
                  <a:pt x="386" y="419"/>
                </a:cubicBezTo>
                <a:cubicBezTo>
                  <a:pt x="394" y="450"/>
                  <a:pt x="410" y="477"/>
                  <a:pt x="437" y="488"/>
                </a:cubicBezTo>
                <a:cubicBezTo>
                  <a:pt x="406" y="526"/>
                  <a:pt x="362" y="546"/>
                  <a:pt x="319" y="547"/>
                </a:cubicBezTo>
                <a:cubicBezTo>
                  <a:pt x="271" y="549"/>
                  <a:pt x="224" y="530"/>
                  <a:pt x="197" y="488"/>
                </a:cubicBezTo>
                <a:cubicBezTo>
                  <a:pt x="224" y="477"/>
                  <a:pt x="239" y="451"/>
                  <a:pt x="248" y="420"/>
                </a:cubicBezTo>
                <a:close/>
                <a:moveTo>
                  <a:pt x="101" y="665"/>
                </a:moveTo>
                <a:cubicBezTo>
                  <a:pt x="100" y="640"/>
                  <a:pt x="92" y="619"/>
                  <a:pt x="81" y="604"/>
                </a:cubicBezTo>
                <a:cubicBezTo>
                  <a:pt x="79" y="601"/>
                  <a:pt x="76" y="597"/>
                  <a:pt x="73" y="594"/>
                </a:cubicBezTo>
                <a:cubicBezTo>
                  <a:pt x="60" y="579"/>
                  <a:pt x="46" y="572"/>
                  <a:pt x="38" y="572"/>
                </a:cubicBezTo>
                <a:cubicBezTo>
                  <a:pt x="38" y="564"/>
                  <a:pt x="38" y="564"/>
                  <a:pt x="38" y="564"/>
                </a:cubicBezTo>
                <a:cubicBezTo>
                  <a:pt x="46" y="564"/>
                  <a:pt x="60" y="570"/>
                  <a:pt x="73" y="583"/>
                </a:cubicBezTo>
                <a:cubicBezTo>
                  <a:pt x="78" y="588"/>
                  <a:pt x="83" y="593"/>
                  <a:pt x="87" y="600"/>
                </a:cubicBezTo>
                <a:cubicBezTo>
                  <a:pt x="98" y="616"/>
                  <a:pt x="107" y="638"/>
                  <a:pt x="108" y="665"/>
                </a:cubicBezTo>
                <a:lnTo>
                  <a:pt x="101" y="665"/>
                </a:lnTo>
                <a:close/>
                <a:moveTo>
                  <a:pt x="430" y="550"/>
                </a:moveTo>
                <a:cubicBezTo>
                  <a:pt x="397" y="574"/>
                  <a:pt x="357" y="586"/>
                  <a:pt x="319" y="587"/>
                </a:cubicBezTo>
                <a:cubicBezTo>
                  <a:pt x="316" y="587"/>
                  <a:pt x="313" y="587"/>
                  <a:pt x="310" y="587"/>
                </a:cubicBezTo>
                <a:cubicBezTo>
                  <a:pt x="269" y="586"/>
                  <a:pt x="228" y="572"/>
                  <a:pt x="196" y="546"/>
                </a:cubicBezTo>
                <a:cubicBezTo>
                  <a:pt x="183" y="535"/>
                  <a:pt x="171" y="522"/>
                  <a:pt x="161" y="506"/>
                </a:cubicBezTo>
                <a:cubicBezTo>
                  <a:pt x="168" y="502"/>
                  <a:pt x="168" y="502"/>
                  <a:pt x="168" y="502"/>
                </a:cubicBezTo>
                <a:cubicBezTo>
                  <a:pt x="177" y="517"/>
                  <a:pt x="188" y="529"/>
                  <a:pt x="201" y="540"/>
                </a:cubicBezTo>
                <a:cubicBezTo>
                  <a:pt x="231" y="565"/>
                  <a:pt x="270" y="578"/>
                  <a:pt x="310" y="579"/>
                </a:cubicBezTo>
                <a:cubicBezTo>
                  <a:pt x="313" y="579"/>
                  <a:pt x="316" y="579"/>
                  <a:pt x="319" y="579"/>
                </a:cubicBezTo>
                <a:cubicBezTo>
                  <a:pt x="356" y="578"/>
                  <a:pt x="394" y="566"/>
                  <a:pt x="426" y="544"/>
                </a:cubicBezTo>
                <a:cubicBezTo>
                  <a:pt x="442" y="532"/>
                  <a:pt x="457" y="517"/>
                  <a:pt x="470" y="500"/>
                </a:cubicBezTo>
                <a:cubicBezTo>
                  <a:pt x="476" y="505"/>
                  <a:pt x="476" y="505"/>
                  <a:pt x="476" y="505"/>
                </a:cubicBezTo>
                <a:cubicBezTo>
                  <a:pt x="463" y="523"/>
                  <a:pt x="447" y="538"/>
                  <a:pt x="430" y="550"/>
                </a:cubicBezTo>
                <a:close/>
                <a:moveTo>
                  <a:pt x="593" y="572"/>
                </a:moveTo>
                <a:cubicBezTo>
                  <a:pt x="585" y="572"/>
                  <a:pt x="571" y="579"/>
                  <a:pt x="558" y="594"/>
                </a:cubicBezTo>
                <a:cubicBezTo>
                  <a:pt x="555" y="597"/>
                  <a:pt x="553" y="601"/>
                  <a:pt x="550" y="604"/>
                </a:cubicBezTo>
                <a:cubicBezTo>
                  <a:pt x="540" y="619"/>
                  <a:pt x="532" y="640"/>
                  <a:pt x="530" y="665"/>
                </a:cubicBezTo>
                <a:cubicBezTo>
                  <a:pt x="523" y="665"/>
                  <a:pt x="523" y="665"/>
                  <a:pt x="523" y="665"/>
                </a:cubicBezTo>
                <a:cubicBezTo>
                  <a:pt x="524" y="638"/>
                  <a:pt x="533" y="616"/>
                  <a:pt x="544" y="600"/>
                </a:cubicBezTo>
                <a:cubicBezTo>
                  <a:pt x="549" y="593"/>
                  <a:pt x="553" y="588"/>
                  <a:pt x="558" y="583"/>
                </a:cubicBezTo>
                <a:cubicBezTo>
                  <a:pt x="571" y="570"/>
                  <a:pt x="585" y="564"/>
                  <a:pt x="593" y="564"/>
                </a:cubicBezTo>
                <a:lnTo>
                  <a:pt x="593" y="572"/>
                </a:ln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95" name="Freeform 6"/>
          <p:cNvSpPr>
            <a:spLocks noEditPoints="1"/>
          </p:cNvSpPr>
          <p:nvPr/>
        </p:nvSpPr>
        <p:spPr bwMode="auto">
          <a:xfrm flipH="1">
            <a:off x="4863796" y="2832169"/>
            <a:ext cx="637619" cy="679527"/>
          </a:xfrm>
          <a:custGeom>
            <a:avLst/>
            <a:gdLst>
              <a:gd name="T0" fmla="*/ 743 w 957"/>
              <a:gd name="T1" fmla="*/ 313 h 1020"/>
              <a:gd name="T2" fmla="*/ 756 w 957"/>
              <a:gd name="T3" fmla="*/ 428 h 1020"/>
              <a:gd name="T4" fmla="*/ 704 w 957"/>
              <a:gd name="T5" fmla="*/ 513 h 1020"/>
              <a:gd name="T6" fmla="*/ 724 w 957"/>
              <a:gd name="T7" fmla="*/ 341 h 1020"/>
              <a:gd name="T8" fmla="*/ 704 w 957"/>
              <a:gd name="T9" fmla="*/ 152 h 1020"/>
              <a:gd name="T10" fmla="*/ 953 w 957"/>
              <a:gd name="T11" fmla="*/ 925 h 1020"/>
              <a:gd name="T12" fmla="*/ 704 w 957"/>
              <a:gd name="T13" fmla="*/ 1020 h 1020"/>
              <a:gd name="T14" fmla="*/ 478 w 957"/>
              <a:gd name="T15" fmla="*/ 16 h 1020"/>
              <a:gd name="T16" fmla="*/ 704 w 957"/>
              <a:gd name="T17" fmla="*/ 308 h 1020"/>
              <a:gd name="T18" fmla="*/ 679 w 957"/>
              <a:gd name="T19" fmla="*/ 494 h 1020"/>
              <a:gd name="T20" fmla="*/ 704 w 957"/>
              <a:gd name="T21" fmla="*/ 513 h 1020"/>
              <a:gd name="T22" fmla="*/ 665 w 957"/>
              <a:gd name="T23" fmla="*/ 566 h 1020"/>
              <a:gd name="T24" fmla="*/ 684 w 957"/>
              <a:gd name="T25" fmla="*/ 723 h 1020"/>
              <a:gd name="T26" fmla="*/ 704 w 957"/>
              <a:gd name="T27" fmla="*/ 1020 h 1020"/>
              <a:gd name="T28" fmla="*/ 478 w 957"/>
              <a:gd name="T29" fmla="*/ 984 h 1020"/>
              <a:gd name="T30" fmla="*/ 493 w 957"/>
              <a:gd name="T31" fmla="*/ 969 h 1020"/>
              <a:gd name="T32" fmla="*/ 478 w 957"/>
              <a:gd name="T33" fmla="*/ 955 h 1020"/>
              <a:gd name="T34" fmla="*/ 480 w 957"/>
              <a:gd name="T35" fmla="*/ 945 h 1020"/>
              <a:gd name="T36" fmla="*/ 480 w 957"/>
              <a:gd name="T37" fmla="*/ 916 h 1020"/>
              <a:gd name="T38" fmla="*/ 478 w 957"/>
              <a:gd name="T39" fmla="*/ 901 h 1020"/>
              <a:gd name="T40" fmla="*/ 589 w 957"/>
              <a:gd name="T41" fmla="*/ 663 h 1020"/>
              <a:gd name="T42" fmla="*/ 479 w 957"/>
              <a:gd name="T43" fmla="*/ 709 h 1020"/>
              <a:gd name="T44" fmla="*/ 478 w 957"/>
              <a:gd name="T45" fmla="*/ 613 h 1020"/>
              <a:gd name="T46" fmla="*/ 519 w 957"/>
              <a:gd name="T47" fmla="*/ 628 h 1020"/>
              <a:gd name="T48" fmla="*/ 478 w 957"/>
              <a:gd name="T49" fmla="*/ 512 h 1020"/>
              <a:gd name="T50" fmla="*/ 587 w 957"/>
              <a:gd name="T51" fmla="*/ 502 h 1020"/>
              <a:gd name="T52" fmla="*/ 664 w 957"/>
              <a:gd name="T53" fmla="*/ 319 h 1020"/>
              <a:gd name="T54" fmla="*/ 478 w 957"/>
              <a:gd name="T55" fmla="*/ 16 h 1020"/>
              <a:gd name="T56" fmla="*/ 395 w 957"/>
              <a:gd name="T57" fmla="*/ 35 h 1020"/>
              <a:gd name="T58" fmla="*/ 478 w 957"/>
              <a:gd name="T59" fmla="*/ 16 h 1020"/>
              <a:gd name="T60" fmla="*/ 425 w 957"/>
              <a:gd name="T61" fmla="*/ 204 h 1020"/>
              <a:gd name="T62" fmla="*/ 294 w 957"/>
              <a:gd name="T63" fmla="*/ 284 h 1020"/>
              <a:gd name="T64" fmla="*/ 362 w 957"/>
              <a:gd name="T65" fmla="*/ 506 h 1020"/>
              <a:gd name="T66" fmla="*/ 477 w 957"/>
              <a:gd name="T67" fmla="*/ 478 h 1020"/>
              <a:gd name="T68" fmla="*/ 478 w 957"/>
              <a:gd name="T69" fmla="*/ 512 h 1020"/>
              <a:gd name="T70" fmla="*/ 438 w 957"/>
              <a:gd name="T71" fmla="*/ 628 h 1020"/>
              <a:gd name="T72" fmla="*/ 478 w 957"/>
              <a:gd name="T73" fmla="*/ 709 h 1020"/>
              <a:gd name="T74" fmla="*/ 370 w 957"/>
              <a:gd name="T75" fmla="*/ 665 h 1020"/>
              <a:gd name="T76" fmla="*/ 478 w 957"/>
              <a:gd name="T77" fmla="*/ 901 h 1020"/>
              <a:gd name="T78" fmla="*/ 478 w 957"/>
              <a:gd name="T79" fmla="*/ 916 h 1020"/>
              <a:gd name="T80" fmla="*/ 478 w 957"/>
              <a:gd name="T81" fmla="*/ 945 h 1020"/>
              <a:gd name="T82" fmla="*/ 466 w 957"/>
              <a:gd name="T83" fmla="*/ 969 h 1020"/>
              <a:gd name="T84" fmla="*/ 478 w 957"/>
              <a:gd name="T85" fmla="*/ 1020 h 1020"/>
              <a:gd name="T86" fmla="*/ 253 w 957"/>
              <a:gd name="T87" fmla="*/ 730 h 1020"/>
              <a:gd name="T88" fmla="*/ 342 w 957"/>
              <a:gd name="T89" fmla="*/ 640 h 1020"/>
              <a:gd name="T90" fmla="*/ 265 w 957"/>
              <a:gd name="T91" fmla="*/ 519 h 1020"/>
              <a:gd name="T92" fmla="*/ 253 w 957"/>
              <a:gd name="T93" fmla="*/ 477 h 1020"/>
              <a:gd name="T94" fmla="*/ 276 w 957"/>
              <a:gd name="T95" fmla="*/ 341 h 1020"/>
              <a:gd name="T96" fmla="*/ 253 w 957"/>
              <a:gd name="T97" fmla="*/ 143 h 1020"/>
              <a:gd name="T98" fmla="*/ 214 w 957"/>
              <a:gd name="T99" fmla="*/ 313 h 1020"/>
              <a:gd name="T100" fmla="*/ 253 w 957"/>
              <a:gd name="T101" fmla="*/ 310 h 1020"/>
              <a:gd name="T102" fmla="*/ 253 w 957"/>
              <a:gd name="T103" fmla="*/ 477 h 1020"/>
              <a:gd name="T104" fmla="*/ 227 w 957"/>
              <a:gd name="T105" fmla="*/ 490 h 1020"/>
              <a:gd name="T106" fmla="*/ 199 w 957"/>
              <a:gd name="T107" fmla="*/ 359 h 1020"/>
              <a:gd name="T108" fmla="*/ 253 w 957"/>
              <a:gd name="T109" fmla="*/ 1020 h 1020"/>
              <a:gd name="T110" fmla="*/ 3 w 957"/>
              <a:gd name="T111" fmla="*/ 925 h 1020"/>
              <a:gd name="T112" fmla="*/ 253 w 957"/>
              <a:gd name="T113" fmla="*/ 102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dirty="0">
              <a:solidFill>
                <a:prstClr val="black"/>
              </a:solidFill>
            </a:endParaRPr>
          </a:p>
        </p:txBody>
      </p:sp>
      <p:sp>
        <p:nvSpPr>
          <p:cNvPr id="296" name="Freeform 18"/>
          <p:cNvSpPr>
            <a:spLocks noEditPoints="1"/>
          </p:cNvSpPr>
          <p:nvPr/>
        </p:nvSpPr>
        <p:spPr bwMode="auto">
          <a:xfrm flipH="1">
            <a:off x="11088361" y="3696994"/>
            <a:ext cx="623389" cy="668183"/>
          </a:xfrm>
          <a:custGeom>
            <a:avLst/>
            <a:gdLst>
              <a:gd name="T0" fmla="*/ 453 w 633"/>
              <a:gd name="T1" fmla="*/ 483 h 679"/>
              <a:gd name="T2" fmla="*/ 408 w 633"/>
              <a:gd name="T3" fmla="*/ 435 h 679"/>
              <a:gd name="T4" fmla="*/ 440 w 633"/>
              <a:gd name="T5" fmla="*/ 461 h 679"/>
              <a:gd name="T6" fmla="*/ 401 w 633"/>
              <a:gd name="T7" fmla="*/ 34 h 679"/>
              <a:gd name="T8" fmla="*/ 319 w 633"/>
              <a:gd name="T9" fmla="*/ 3 h 679"/>
              <a:gd name="T10" fmla="*/ 112 w 633"/>
              <a:gd name="T11" fmla="*/ 244 h 679"/>
              <a:gd name="T12" fmla="*/ 190 w 633"/>
              <a:gd name="T13" fmla="*/ 459 h 679"/>
              <a:gd name="T14" fmla="*/ 226 w 633"/>
              <a:gd name="T15" fmla="*/ 430 h 679"/>
              <a:gd name="T16" fmla="*/ 180 w 633"/>
              <a:gd name="T17" fmla="*/ 483 h 679"/>
              <a:gd name="T18" fmla="*/ 3 w 633"/>
              <a:gd name="T19" fmla="*/ 616 h 679"/>
              <a:gd name="T20" fmla="*/ 24 w 633"/>
              <a:gd name="T21" fmla="*/ 679 h 679"/>
              <a:gd name="T22" fmla="*/ 319 w 633"/>
              <a:gd name="T23" fmla="*/ 679 h 679"/>
              <a:gd name="T24" fmla="*/ 610 w 633"/>
              <a:gd name="T25" fmla="*/ 679 h 679"/>
              <a:gd name="T26" fmla="*/ 631 w 633"/>
              <a:gd name="T27" fmla="*/ 616 h 679"/>
              <a:gd name="T28" fmla="*/ 453 w 633"/>
              <a:gd name="T29" fmla="*/ 483 h 679"/>
              <a:gd name="T30" fmla="*/ 189 w 633"/>
              <a:gd name="T31" fmla="*/ 332 h 679"/>
              <a:gd name="T32" fmla="*/ 173 w 633"/>
              <a:gd name="T33" fmla="*/ 325 h 679"/>
              <a:gd name="T34" fmla="*/ 319 w 633"/>
              <a:gd name="T35" fmla="*/ 191 h 679"/>
              <a:gd name="T36" fmla="*/ 354 w 633"/>
              <a:gd name="T37" fmla="*/ 159 h 679"/>
              <a:gd name="T38" fmla="*/ 319 w 633"/>
              <a:gd name="T39" fmla="*/ 211 h 679"/>
              <a:gd name="T40" fmla="*/ 219 w 633"/>
              <a:gd name="T41" fmla="*/ 314 h 679"/>
              <a:gd name="T42" fmla="*/ 319 w 633"/>
              <a:gd name="T43" fmla="*/ 279 h 679"/>
              <a:gd name="T44" fmla="*/ 413 w 633"/>
              <a:gd name="T45" fmla="*/ 192 h 679"/>
              <a:gd name="T46" fmla="*/ 464 w 633"/>
              <a:gd name="T47" fmla="*/ 321 h 679"/>
              <a:gd name="T48" fmla="*/ 444 w 633"/>
              <a:gd name="T49" fmla="*/ 332 h 679"/>
              <a:gd name="T50" fmla="*/ 319 w 633"/>
              <a:gd name="T51" fmla="*/ 431 h 679"/>
              <a:gd name="T52" fmla="*/ 317 w 633"/>
              <a:gd name="T53" fmla="*/ 431 h 679"/>
              <a:gd name="T54" fmla="*/ 189 w 633"/>
              <a:gd name="T55" fmla="*/ 332 h 679"/>
              <a:gd name="T56" fmla="*/ 319 w 633"/>
              <a:gd name="T57" fmla="*/ 640 h 679"/>
              <a:gd name="T58" fmla="*/ 83 w 633"/>
              <a:gd name="T59" fmla="*/ 540 h 679"/>
              <a:gd name="T60" fmla="*/ 197 w 633"/>
              <a:gd name="T61" fmla="*/ 501 h 679"/>
              <a:gd name="T62" fmla="*/ 248 w 633"/>
              <a:gd name="T63" fmla="*/ 433 h 679"/>
              <a:gd name="T64" fmla="*/ 317 w 633"/>
              <a:gd name="T65" fmla="*/ 451 h 679"/>
              <a:gd name="T66" fmla="*/ 319 w 633"/>
              <a:gd name="T67" fmla="*/ 451 h 679"/>
              <a:gd name="T68" fmla="*/ 385 w 633"/>
              <a:gd name="T69" fmla="*/ 433 h 679"/>
              <a:gd name="T70" fmla="*/ 432 w 633"/>
              <a:gd name="T71" fmla="*/ 501 h 679"/>
              <a:gd name="T72" fmla="*/ 555 w 633"/>
              <a:gd name="T73" fmla="*/ 543 h 679"/>
              <a:gd name="T74" fmla="*/ 319 w 633"/>
              <a:gd name="T75" fmla="*/ 640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3" h="679">
                <a:moveTo>
                  <a:pt x="453" y="483"/>
                </a:moveTo>
                <a:cubicBezTo>
                  <a:pt x="427" y="472"/>
                  <a:pt x="414" y="455"/>
                  <a:pt x="408" y="435"/>
                </a:cubicBezTo>
                <a:cubicBezTo>
                  <a:pt x="419" y="442"/>
                  <a:pt x="429" y="451"/>
                  <a:pt x="440" y="461"/>
                </a:cubicBezTo>
                <a:cubicBezTo>
                  <a:pt x="540" y="369"/>
                  <a:pt x="587" y="34"/>
                  <a:pt x="401" y="34"/>
                </a:cubicBezTo>
                <a:cubicBezTo>
                  <a:pt x="380" y="15"/>
                  <a:pt x="351" y="4"/>
                  <a:pt x="319" y="3"/>
                </a:cubicBezTo>
                <a:cubicBezTo>
                  <a:pt x="226" y="0"/>
                  <a:pt x="110" y="75"/>
                  <a:pt x="112" y="244"/>
                </a:cubicBezTo>
                <a:cubicBezTo>
                  <a:pt x="113" y="347"/>
                  <a:pt x="141" y="397"/>
                  <a:pt x="190" y="459"/>
                </a:cubicBezTo>
                <a:cubicBezTo>
                  <a:pt x="202" y="448"/>
                  <a:pt x="214" y="439"/>
                  <a:pt x="226" y="430"/>
                </a:cubicBezTo>
                <a:cubicBezTo>
                  <a:pt x="221" y="453"/>
                  <a:pt x="209" y="471"/>
                  <a:pt x="180" y="483"/>
                </a:cubicBezTo>
                <a:cubicBezTo>
                  <a:pt x="106" y="514"/>
                  <a:pt x="0" y="522"/>
                  <a:pt x="3" y="616"/>
                </a:cubicBezTo>
                <a:cubicBezTo>
                  <a:pt x="3" y="637"/>
                  <a:pt x="11" y="658"/>
                  <a:pt x="24" y="679"/>
                </a:cubicBezTo>
                <a:cubicBezTo>
                  <a:pt x="319" y="679"/>
                  <a:pt x="319" y="679"/>
                  <a:pt x="319" y="679"/>
                </a:cubicBezTo>
                <a:cubicBezTo>
                  <a:pt x="610" y="679"/>
                  <a:pt x="610" y="679"/>
                  <a:pt x="610" y="679"/>
                </a:cubicBezTo>
                <a:cubicBezTo>
                  <a:pt x="622" y="658"/>
                  <a:pt x="630" y="637"/>
                  <a:pt x="631" y="616"/>
                </a:cubicBezTo>
                <a:cubicBezTo>
                  <a:pt x="633" y="522"/>
                  <a:pt x="528" y="514"/>
                  <a:pt x="453" y="483"/>
                </a:cubicBezTo>
                <a:close/>
                <a:moveTo>
                  <a:pt x="189" y="332"/>
                </a:moveTo>
                <a:cubicBezTo>
                  <a:pt x="183" y="331"/>
                  <a:pt x="178" y="329"/>
                  <a:pt x="173" y="325"/>
                </a:cubicBezTo>
                <a:cubicBezTo>
                  <a:pt x="212" y="302"/>
                  <a:pt x="247" y="258"/>
                  <a:pt x="319" y="191"/>
                </a:cubicBezTo>
                <a:cubicBezTo>
                  <a:pt x="330" y="181"/>
                  <a:pt x="341" y="170"/>
                  <a:pt x="354" y="159"/>
                </a:cubicBezTo>
                <a:cubicBezTo>
                  <a:pt x="347" y="171"/>
                  <a:pt x="337" y="188"/>
                  <a:pt x="319" y="211"/>
                </a:cubicBezTo>
                <a:cubicBezTo>
                  <a:pt x="299" y="237"/>
                  <a:pt x="268" y="270"/>
                  <a:pt x="219" y="314"/>
                </a:cubicBezTo>
                <a:cubicBezTo>
                  <a:pt x="245" y="318"/>
                  <a:pt x="282" y="303"/>
                  <a:pt x="319" y="279"/>
                </a:cubicBezTo>
                <a:cubicBezTo>
                  <a:pt x="354" y="256"/>
                  <a:pt x="388" y="225"/>
                  <a:pt x="413" y="192"/>
                </a:cubicBezTo>
                <a:cubicBezTo>
                  <a:pt x="425" y="239"/>
                  <a:pt x="442" y="291"/>
                  <a:pt x="464" y="321"/>
                </a:cubicBezTo>
                <a:cubicBezTo>
                  <a:pt x="458" y="327"/>
                  <a:pt x="452" y="331"/>
                  <a:pt x="444" y="332"/>
                </a:cubicBezTo>
                <a:cubicBezTo>
                  <a:pt x="421" y="388"/>
                  <a:pt x="378" y="430"/>
                  <a:pt x="319" y="431"/>
                </a:cubicBezTo>
                <a:cubicBezTo>
                  <a:pt x="317" y="431"/>
                  <a:pt x="317" y="431"/>
                  <a:pt x="317" y="431"/>
                </a:cubicBezTo>
                <a:cubicBezTo>
                  <a:pt x="257" y="431"/>
                  <a:pt x="213" y="389"/>
                  <a:pt x="189" y="332"/>
                </a:cubicBezTo>
                <a:close/>
                <a:moveTo>
                  <a:pt x="319" y="640"/>
                </a:moveTo>
                <a:cubicBezTo>
                  <a:pt x="229" y="642"/>
                  <a:pt x="142" y="608"/>
                  <a:pt x="83" y="540"/>
                </a:cubicBezTo>
                <a:cubicBezTo>
                  <a:pt x="115" y="525"/>
                  <a:pt x="157" y="515"/>
                  <a:pt x="197" y="501"/>
                </a:cubicBezTo>
                <a:cubicBezTo>
                  <a:pt x="224" y="490"/>
                  <a:pt x="239" y="464"/>
                  <a:pt x="248" y="433"/>
                </a:cubicBezTo>
                <a:cubicBezTo>
                  <a:pt x="268" y="444"/>
                  <a:pt x="291" y="451"/>
                  <a:pt x="317" y="451"/>
                </a:cubicBezTo>
                <a:cubicBezTo>
                  <a:pt x="319" y="451"/>
                  <a:pt x="319" y="451"/>
                  <a:pt x="319" y="451"/>
                </a:cubicBezTo>
                <a:cubicBezTo>
                  <a:pt x="343" y="451"/>
                  <a:pt x="365" y="444"/>
                  <a:pt x="385" y="433"/>
                </a:cubicBezTo>
                <a:cubicBezTo>
                  <a:pt x="393" y="463"/>
                  <a:pt x="407" y="490"/>
                  <a:pt x="432" y="501"/>
                </a:cubicBezTo>
                <a:cubicBezTo>
                  <a:pt x="466" y="515"/>
                  <a:pt x="518" y="525"/>
                  <a:pt x="555" y="543"/>
                </a:cubicBezTo>
                <a:cubicBezTo>
                  <a:pt x="488" y="607"/>
                  <a:pt x="402" y="639"/>
                  <a:pt x="319" y="640"/>
                </a:cubicBez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300" name="Freeform 34"/>
          <p:cNvSpPr>
            <a:spLocks noEditPoints="1"/>
          </p:cNvSpPr>
          <p:nvPr/>
        </p:nvSpPr>
        <p:spPr bwMode="auto">
          <a:xfrm flipH="1">
            <a:off x="3125760" y="2216693"/>
            <a:ext cx="609765" cy="703138"/>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301" name="Freeform 6"/>
          <p:cNvSpPr>
            <a:spLocks noEditPoints="1"/>
          </p:cNvSpPr>
          <p:nvPr/>
        </p:nvSpPr>
        <p:spPr bwMode="auto">
          <a:xfrm flipH="1">
            <a:off x="7858507" y="1689365"/>
            <a:ext cx="637619" cy="679527"/>
          </a:xfrm>
          <a:custGeom>
            <a:avLst/>
            <a:gdLst>
              <a:gd name="T0" fmla="*/ 743 w 957"/>
              <a:gd name="T1" fmla="*/ 313 h 1020"/>
              <a:gd name="T2" fmla="*/ 756 w 957"/>
              <a:gd name="T3" fmla="*/ 428 h 1020"/>
              <a:gd name="T4" fmla="*/ 704 w 957"/>
              <a:gd name="T5" fmla="*/ 513 h 1020"/>
              <a:gd name="T6" fmla="*/ 724 w 957"/>
              <a:gd name="T7" fmla="*/ 341 h 1020"/>
              <a:gd name="T8" fmla="*/ 704 w 957"/>
              <a:gd name="T9" fmla="*/ 152 h 1020"/>
              <a:gd name="T10" fmla="*/ 953 w 957"/>
              <a:gd name="T11" fmla="*/ 925 h 1020"/>
              <a:gd name="T12" fmla="*/ 704 w 957"/>
              <a:gd name="T13" fmla="*/ 1020 h 1020"/>
              <a:gd name="T14" fmla="*/ 478 w 957"/>
              <a:gd name="T15" fmla="*/ 16 h 1020"/>
              <a:gd name="T16" fmla="*/ 704 w 957"/>
              <a:gd name="T17" fmla="*/ 308 h 1020"/>
              <a:gd name="T18" fmla="*/ 679 w 957"/>
              <a:gd name="T19" fmla="*/ 494 h 1020"/>
              <a:gd name="T20" fmla="*/ 704 w 957"/>
              <a:gd name="T21" fmla="*/ 513 h 1020"/>
              <a:gd name="T22" fmla="*/ 665 w 957"/>
              <a:gd name="T23" fmla="*/ 566 h 1020"/>
              <a:gd name="T24" fmla="*/ 684 w 957"/>
              <a:gd name="T25" fmla="*/ 723 h 1020"/>
              <a:gd name="T26" fmla="*/ 704 w 957"/>
              <a:gd name="T27" fmla="*/ 1020 h 1020"/>
              <a:gd name="T28" fmla="*/ 478 w 957"/>
              <a:gd name="T29" fmla="*/ 984 h 1020"/>
              <a:gd name="T30" fmla="*/ 493 w 957"/>
              <a:gd name="T31" fmla="*/ 969 h 1020"/>
              <a:gd name="T32" fmla="*/ 478 w 957"/>
              <a:gd name="T33" fmla="*/ 955 h 1020"/>
              <a:gd name="T34" fmla="*/ 480 w 957"/>
              <a:gd name="T35" fmla="*/ 945 h 1020"/>
              <a:gd name="T36" fmla="*/ 480 w 957"/>
              <a:gd name="T37" fmla="*/ 916 h 1020"/>
              <a:gd name="T38" fmla="*/ 478 w 957"/>
              <a:gd name="T39" fmla="*/ 901 h 1020"/>
              <a:gd name="T40" fmla="*/ 589 w 957"/>
              <a:gd name="T41" fmla="*/ 663 h 1020"/>
              <a:gd name="T42" fmla="*/ 479 w 957"/>
              <a:gd name="T43" fmla="*/ 709 h 1020"/>
              <a:gd name="T44" fmla="*/ 478 w 957"/>
              <a:gd name="T45" fmla="*/ 613 h 1020"/>
              <a:gd name="T46" fmla="*/ 519 w 957"/>
              <a:gd name="T47" fmla="*/ 628 h 1020"/>
              <a:gd name="T48" fmla="*/ 478 w 957"/>
              <a:gd name="T49" fmla="*/ 512 h 1020"/>
              <a:gd name="T50" fmla="*/ 587 w 957"/>
              <a:gd name="T51" fmla="*/ 502 h 1020"/>
              <a:gd name="T52" fmla="*/ 664 w 957"/>
              <a:gd name="T53" fmla="*/ 319 h 1020"/>
              <a:gd name="T54" fmla="*/ 478 w 957"/>
              <a:gd name="T55" fmla="*/ 16 h 1020"/>
              <a:gd name="T56" fmla="*/ 395 w 957"/>
              <a:gd name="T57" fmla="*/ 35 h 1020"/>
              <a:gd name="T58" fmla="*/ 478 w 957"/>
              <a:gd name="T59" fmla="*/ 16 h 1020"/>
              <a:gd name="T60" fmla="*/ 425 w 957"/>
              <a:gd name="T61" fmla="*/ 204 h 1020"/>
              <a:gd name="T62" fmla="*/ 294 w 957"/>
              <a:gd name="T63" fmla="*/ 284 h 1020"/>
              <a:gd name="T64" fmla="*/ 362 w 957"/>
              <a:gd name="T65" fmla="*/ 506 h 1020"/>
              <a:gd name="T66" fmla="*/ 477 w 957"/>
              <a:gd name="T67" fmla="*/ 478 h 1020"/>
              <a:gd name="T68" fmla="*/ 478 w 957"/>
              <a:gd name="T69" fmla="*/ 512 h 1020"/>
              <a:gd name="T70" fmla="*/ 438 w 957"/>
              <a:gd name="T71" fmla="*/ 628 h 1020"/>
              <a:gd name="T72" fmla="*/ 478 w 957"/>
              <a:gd name="T73" fmla="*/ 709 h 1020"/>
              <a:gd name="T74" fmla="*/ 370 w 957"/>
              <a:gd name="T75" fmla="*/ 665 h 1020"/>
              <a:gd name="T76" fmla="*/ 478 w 957"/>
              <a:gd name="T77" fmla="*/ 901 h 1020"/>
              <a:gd name="T78" fmla="*/ 478 w 957"/>
              <a:gd name="T79" fmla="*/ 916 h 1020"/>
              <a:gd name="T80" fmla="*/ 478 w 957"/>
              <a:gd name="T81" fmla="*/ 945 h 1020"/>
              <a:gd name="T82" fmla="*/ 466 w 957"/>
              <a:gd name="T83" fmla="*/ 969 h 1020"/>
              <a:gd name="T84" fmla="*/ 478 w 957"/>
              <a:gd name="T85" fmla="*/ 1020 h 1020"/>
              <a:gd name="T86" fmla="*/ 253 w 957"/>
              <a:gd name="T87" fmla="*/ 730 h 1020"/>
              <a:gd name="T88" fmla="*/ 342 w 957"/>
              <a:gd name="T89" fmla="*/ 640 h 1020"/>
              <a:gd name="T90" fmla="*/ 265 w 957"/>
              <a:gd name="T91" fmla="*/ 519 h 1020"/>
              <a:gd name="T92" fmla="*/ 253 w 957"/>
              <a:gd name="T93" fmla="*/ 477 h 1020"/>
              <a:gd name="T94" fmla="*/ 276 w 957"/>
              <a:gd name="T95" fmla="*/ 341 h 1020"/>
              <a:gd name="T96" fmla="*/ 253 w 957"/>
              <a:gd name="T97" fmla="*/ 143 h 1020"/>
              <a:gd name="T98" fmla="*/ 214 w 957"/>
              <a:gd name="T99" fmla="*/ 313 h 1020"/>
              <a:gd name="T100" fmla="*/ 253 w 957"/>
              <a:gd name="T101" fmla="*/ 310 h 1020"/>
              <a:gd name="T102" fmla="*/ 253 w 957"/>
              <a:gd name="T103" fmla="*/ 477 h 1020"/>
              <a:gd name="T104" fmla="*/ 227 w 957"/>
              <a:gd name="T105" fmla="*/ 490 h 1020"/>
              <a:gd name="T106" fmla="*/ 199 w 957"/>
              <a:gd name="T107" fmla="*/ 359 h 1020"/>
              <a:gd name="T108" fmla="*/ 253 w 957"/>
              <a:gd name="T109" fmla="*/ 1020 h 1020"/>
              <a:gd name="T110" fmla="*/ 3 w 957"/>
              <a:gd name="T111" fmla="*/ 925 h 1020"/>
              <a:gd name="T112" fmla="*/ 253 w 957"/>
              <a:gd name="T113" fmla="*/ 102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dirty="0">
              <a:solidFill>
                <a:prstClr val="black"/>
              </a:solidFill>
            </a:endParaRPr>
          </a:p>
        </p:txBody>
      </p:sp>
      <p:sp>
        <p:nvSpPr>
          <p:cNvPr id="314" name="Freeform 46"/>
          <p:cNvSpPr>
            <a:spLocks/>
          </p:cNvSpPr>
          <p:nvPr/>
        </p:nvSpPr>
        <p:spPr bwMode="auto">
          <a:xfrm>
            <a:off x="7259101" y="2843782"/>
            <a:ext cx="287337" cy="287338"/>
          </a:xfrm>
          <a:custGeom>
            <a:avLst/>
            <a:gdLst>
              <a:gd name="T0" fmla="*/ 360 w 360"/>
              <a:gd name="T1" fmla="*/ 60 h 360"/>
              <a:gd name="T2" fmla="*/ 300 w 360"/>
              <a:gd name="T3" fmla="*/ 0 h 360"/>
              <a:gd name="T4" fmla="*/ 60 w 360"/>
              <a:gd name="T5" fmla="*/ 0 h 360"/>
              <a:gd name="T6" fmla="*/ 0 w 360"/>
              <a:gd name="T7" fmla="*/ 60 h 360"/>
              <a:gd name="T8" fmla="*/ 0 w 360"/>
              <a:gd name="T9" fmla="*/ 300 h 360"/>
              <a:gd name="T10" fmla="*/ 60 w 360"/>
              <a:gd name="T11" fmla="*/ 360 h 360"/>
              <a:gd name="T12" fmla="*/ 180 w 360"/>
              <a:gd name="T13" fmla="*/ 360 h 360"/>
              <a:gd name="T14" fmla="*/ 180 w 360"/>
              <a:gd name="T15" fmla="*/ 224 h 360"/>
              <a:gd name="T16" fmla="*/ 136 w 360"/>
              <a:gd name="T17" fmla="*/ 224 h 360"/>
              <a:gd name="T18" fmla="*/ 136 w 360"/>
              <a:gd name="T19" fmla="*/ 164 h 360"/>
              <a:gd name="T20" fmla="*/ 180 w 360"/>
              <a:gd name="T21" fmla="*/ 164 h 360"/>
              <a:gd name="T22" fmla="*/ 180 w 360"/>
              <a:gd name="T23" fmla="*/ 141 h 360"/>
              <a:gd name="T24" fmla="*/ 248 w 360"/>
              <a:gd name="T25" fmla="*/ 64 h 360"/>
              <a:gd name="T26" fmla="*/ 296 w 360"/>
              <a:gd name="T27" fmla="*/ 64 h 360"/>
              <a:gd name="T28" fmla="*/ 296 w 360"/>
              <a:gd name="T29" fmla="*/ 124 h 360"/>
              <a:gd name="T30" fmla="*/ 248 w 360"/>
              <a:gd name="T31" fmla="*/ 124 h 360"/>
              <a:gd name="T32" fmla="*/ 236 w 360"/>
              <a:gd name="T33" fmla="*/ 140 h 360"/>
              <a:gd name="T34" fmla="*/ 236 w 360"/>
              <a:gd name="T35" fmla="*/ 164 h 360"/>
              <a:gd name="T36" fmla="*/ 296 w 360"/>
              <a:gd name="T37" fmla="*/ 164 h 360"/>
              <a:gd name="T38" fmla="*/ 296 w 360"/>
              <a:gd name="T39" fmla="*/ 224 h 360"/>
              <a:gd name="T40" fmla="*/ 236 w 360"/>
              <a:gd name="T41" fmla="*/ 224 h 360"/>
              <a:gd name="T42" fmla="*/ 236 w 360"/>
              <a:gd name="T43" fmla="*/ 360 h 360"/>
              <a:gd name="T44" fmla="*/ 300 w 360"/>
              <a:gd name="T45" fmla="*/ 360 h 360"/>
              <a:gd name="T46" fmla="*/ 360 w 360"/>
              <a:gd name="T47" fmla="*/ 300 h 360"/>
              <a:gd name="T48" fmla="*/ 360 w 360"/>
              <a:gd name="T4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7" name="Freeform 50"/>
          <p:cNvSpPr>
            <a:spLocks noEditPoints="1"/>
          </p:cNvSpPr>
          <p:nvPr/>
        </p:nvSpPr>
        <p:spPr bwMode="auto">
          <a:xfrm>
            <a:off x="5054091" y="2187217"/>
            <a:ext cx="239712" cy="285750"/>
          </a:xfrm>
          <a:custGeom>
            <a:avLst/>
            <a:gdLst>
              <a:gd name="T0" fmla="*/ 234 w 300"/>
              <a:gd name="T1" fmla="*/ 263 h 360"/>
              <a:gd name="T2" fmla="*/ 243 w 300"/>
              <a:gd name="T3" fmla="*/ 243 h 360"/>
              <a:gd name="T4" fmla="*/ 254 w 300"/>
              <a:gd name="T5" fmla="*/ 252 h 360"/>
              <a:gd name="T6" fmla="*/ 180 w 300"/>
              <a:gd name="T7" fmla="*/ 239 h 360"/>
              <a:gd name="T8" fmla="*/ 171 w 300"/>
              <a:gd name="T9" fmla="*/ 302 h 360"/>
              <a:gd name="T10" fmla="*/ 189 w 300"/>
              <a:gd name="T11" fmla="*/ 302 h 360"/>
              <a:gd name="T12" fmla="*/ 180 w 300"/>
              <a:gd name="T13" fmla="*/ 239 h 360"/>
              <a:gd name="T14" fmla="*/ 300 w 300"/>
              <a:gd name="T15" fmla="*/ 314 h 360"/>
              <a:gd name="T16" fmla="*/ 49 w 300"/>
              <a:gd name="T17" fmla="*/ 360 h 360"/>
              <a:gd name="T18" fmla="*/ 0 w 300"/>
              <a:gd name="T19" fmla="*/ 208 h 360"/>
              <a:gd name="T20" fmla="*/ 251 w 300"/>
              <a:gd name="T21" fmla="*/ 161 h 360"/>
              <a:gd name="T22" fmla="*/ 63 w 300"/>
              <a:gd name="T23" fmla="*/ 325 h 360"/>
              <a:gd name="T24" fmla="*/ 88 w 300"/>
              <a:gd name="T25" fmla="*/ 213 h 360"/>
              <a:gd name="T26" fmla="*/ 21 w 300"/>
              <a:gd name="T27" fmla="*/ 197 h 360"/>
              <a:gd name="T28" fmla="*/ 42 w 300"/>
              <a:gd name="T29" fmla="*/ 213 h 360"/>
              <a:gd name="T30" fmla="*/ 63 w 300"/>
              <a:gd name="T31" fmla="*/ 325 h 360"/>
              <a:gd name="T32" fmla="*/ 117 w 300"/>
              <a:gd name="T33" fmla="*/ 230 h 360"/>
              <a:gd name="T34" fmla="*/ 117 w 300"/>
              <a:gd name="T35" fmla="*/ 304 h 360"/>
              <a:gd name="T36" fmla="*/ 104 w 300"/>
              <a:gd name="T37" fmla="*/ 290 h 360"/>
              <a:gd name="T38" fmla="*/ 83 w 300"/>
              <a:gd name="T39" fmla="*/ 230 h 360"/>
              <a:gd name="T40" fmla="*/ 84 w 300"/>
              <a:gd name="T41" fmla="*/ 308 h 360"/>
              <a:gd name="T42" fmla="*/ 121 w 300"/>
              <a:gd name="T43" fmla="*/ 313 h 360"/>
              <a:gd name="T44" fmla="*/ 138 w 300"/>
              <a:gd name="T45" fmla="*/ 325 h 360"/>
              <a:gd name="T46" fmla="*/ 204 w 300"/>
              <a:gd name="T47" fmla="*/ 298 h 360"/>
              <a:gd name="T48" fmla="*/ 171 w 300"/>
              <a:gd name="T49" fmla="*/ 234 h 360"/>
              <a:gd name="T50" fmla="*/ 150 w 300"/>
              <a:gd name="T51" fmla="*/ 197 h 360"/>
              <a:gd name="T52" fmla="*/ 167 w 300"/>
              <a:gd name="T53" fmla="*/ 324 h 360"/>
              <a:gd name="T54" fmla="*/ 204 w 300"/>
              <a:gd name="T55" fmla="*/ 298 h 360"/>
              <a:gd name="T56" fmla="*/ 254 w 300"/>
              <a:gd name="T57" fmla="*/ 292 h 360"/>
              <a:gd name="T58" fmla="*/ 254 w 300"/>
              <a:gd name="T59" fmla="*/ 303 h 360"/>
              <a:gd name="T60" fmla="*/ 242 w 300"/>
              <a:gd name="T61" fmla="*/ 311 h 360"/>
              <a:gd name="T62" fmla="*/ 234 w 300"/>
              <a:gd name="T63" fmla="*/ 302 h 360"/>
              <a:gd name="T64" fmla="*/ 234 w 300"/>
              <a:gd name="T65" fmla="*/ 280 h 360"/>
              <a:gd name="T66" fmla="*/ 270 w 300"/>
              <a:gd name="T67" fmla="*/ 266 h 360"/>
              <a:gd name="T68" fmla="*/ 228 w 300"/>
              <a:gd name="T69" fmla="*/ 229 h 360"/>
              <a:gd name="T70" fmla="*/ 217 w 300"/>
              <a:gd name="T71" fmla="*/ 262 h 360"/>
              <a:gd name="T72" fmla="*/ 270 w 300"/>
              <a:gd name="T73" fmla="*/ 292 h 360"/>
              <a:gd name="T74" fmla="*/ 194 w 300"/>
              <a:gd name="T75" fmla="*/ 137 h 360"/>
              <a:gd name="T76" fmla="*/ 211 w 300"/>
              <a:gd name="T77" fmla="*/ 137 h 360"/>
              <a:gd name="T78" fmla="*/ 216 w 300"/>
              <a:gd name="T79" fmla="*/ 138 h 360"/>
              <a:gd name="T80" fmla="*/ 240 w 300"/>
              <a:gd name="T81" fmla="*/ 39 h 360"/>
              <a:gd name="T82" fmla="*/ 221 w 300"/>
              <a:gd name="T83" fmla="*/ 116 h 360"/>
              <a:gd name="T84" fmla="*/ 206 w 300"/>
              <a:gd name="T85" fmla="*/ 116 h 360"/>
              <a:gd name="T86" fmla="*/ 187 w 300"/>
              <a:gd name="T87" fmla="*/ 39 h 360"/>
              <a:gd name="T88" fmla="*/ 187 w 300"/>
              <a:gd name="T89" fmla="*/ 123 h 360"/>
              <a:gd name="T90" fmla="*/ 119 w 300"/>
              <a:gd name="T91" fmla="*/ 75 h 360"/>
              <a:gd name="T92" fmla="*/ 130 w 300"/>
              <a:gd name="T93" fmla="*/ 40 h 360"/>
              <a:gd name="T94" fmla="*/ 159 w 300"/>
              <a:gd name="T95" fmla="*/ 38 h 360"/>
              <a:gd name="T96" fmla="*/ 173 w 300"/>
              <a:gd name="T97" fmla="*/ 57 h 360"/>
              <a:gd name="T98" fmla="*/ 174 w 300"/>
              <a:gd name="T99" fmla="*/ 98 h 360"/>
              <a:gd name="T100" fmla="*/ 168 w 300"/>
              <a:gd name="T101" fmla="*/ 130 h 360"/>
              <a:gd name="T102" fmla="*/ 147 w 300"/>
              <a:gd name="T103" fmla="*/ 141 h 360"/>
              <a:gd name="T104" fmla="*/ 125 w 300"/>
              <a:gd name="T105" fmla="*/ 132 h 360"/>
              <a:gd name="T106" fmla="*/ 119 w 300"/>
              <a:gd name="T107" fmla="*/ 101 h 360"/>
              <a:gd name="T108" fmla="*/ 137 w 300"/>
              <a:gd name="T109" fmla="*/ 114 h 360"/>
              <a:gd name="T110" fmla="*/ 156 w 300"/>
              <a:gd name="T111" fmla="*/ 114 h 360"/>
              <a:gd name="T112" fmla="*/ 146 w 300"/>
              <a:gd name="T113" fmla="*/ 52 h 360"/>
              <a:gd name="T114" fmla="*/ 137 w 300"/>
              <a:gd name="T115" fmla="*/ 114 h 360"/>
              <a:gd name="T116" fmla="*/ 95 w 300"/>
              <a:gd name="T117" fmla="*/ 141 h 360"/>
              <a:gd name="T118" fmla="*/ 121 w 300"/>
              <a:gd name="T119" fmla="*/ 0 h 360"/>
              <a:gd name="T120" fmla="*/ 83 w 300"/>
              <a:gd name="T121" fmla="*/ 48 h 360"/>
              <a:gd name="T122" fmla="*/ 45 w 300"/>
              <a:gd name="T123" fmla="*/ 0 h 360"/>
              <a:gd name="T124" fmla="*/ 73 w 300"/>
              <a:gd name="T125" fmla="*/ 14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0" name="Freeform 54"/>
          <p:cNvSpPr>
            <a:spLocks noEditPoints="1"/>
          </p:cNvSpPr>
          <p:nvPr/>
        </p:nvSpPr>
        <p:spPr bwMode="auto">
          <a:xfrm>
            <a:off x="4048398" y="3334412"/>
            <a:ext cx="287337" cy="287338"/>
          </a:xfrm>
          <a:custGeom>
            <a:avLst/>
            <a:gdLst>
              <a:gd name="T0" fmla="*/ 180 w 360"/>
              <a:gd name="T1" fmla="*/ 0 h 360"/>
              <a:gd name="T2" fmla="*/ 0 w 360"/>
              <a:gd name="T3" fmla="*/ 180 h 360"/>
              <a:gd name="T4" fmla="*/ 180 w 360"/>
              <a:gd name="T5" fmla="*/ 360 h 360"/>
              <a:gd name="T6" fmla="*/ 360 w 360"/>
              <a:gd name="T7" fmla="*/ 180 h 360"/>
              <a:gd name="T8" fmla="*/ 180 w 360"/>
              <a:gd name="T9" fmla="*/ 0 h 360"/>
              <a:gd name="T10" fmla="*/ 277 w 360"/>
              <a:gd name="T11" fmla="*/ 235 h 360"/>
              <a:gd name="T12" fmla="*/ 250 w 360"/>
              <a:gd name="T13" fmla="*/ 208 h 360"/>
              <a:gd name="T14" fmla="*/ 139 w 360"/>
              <a:gd name="T15" fmla="*/ 125 h 360"/>
              <a:gd name="T16" fmla="*/ 83 w 360"/>
              <a:gd name="T17" fmla="*/ 235 h 360"/>
              <a:gd name="T18" fmla="*/ 56 w 360"/>
              <a:gd name="T19" fmla="*/ 180 h 360"/>
              <a:gd name="T20" fmla="*/ 180 w 360"/>
              <a:gd name="T21" fmla="*/ 56 h 360"/>
              <a:gd name="T22" fmla="*/ 305 w 360"/>
              <a:gd name="T23" fmla="*/ 180 h 360"/>
              <a:gd name="T24" fmla="*/ 277 w 360"/>
              <a:gd name="T25" fmla="*/ 23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0" h="360">
                <a:moveTo>
                  <a:pt x="180" y="0"/>
                </a:moveTo>
                <a:cubicBezTo>
                  <a:pt x="81" y="0"/>
                  <a:pt x="0" y="81"/>
                  <a:pt x="0" y="180"/>
                </a:cubicBezTo>
                <a:cubicBezTo>
                  <a:pt x="0" y="279"/>
                  <a:pt x="81" y="360"/>
                  <a:pt x="180" y="360"/>
                </a:cubicBezTo>
                <a:cubicBezTo>
                  <a:pt x="280" y="360"/>
                  <a:pt x="360" y="279"/>
                  <a:pt x="360" y="180"/>
                </a:cubicBezTo>
                <a:cubicBezTo>
                  <a:pt x="360" y="81"/>
                  <a:pt x="280" y="0"/>
                  <a:pt x="180" y="0"/>
                </a:cubicBezTo>
                <a:close/>
                <a:moveTo>
                  <a:pt x="277" y="235"/>
                </a:moveTo>
                <a:cubicBezTo>
                  <a:pt x="264" y="235"/>
                  <a:pt x="250" y="208"/>
                  <a:pt x="250" y="208"/>
                </a:cubicBezTo>
                <a:cubicBezTo>
                  <a:pt x="250" y="208"/>
                  <a:pt x="230" y="138"/>
                  <a:pt x="139" y="125"/>
                </a:cubicBezTo>
                <a:cubicBezTo>
                  <a:pt x="147" y="249"/>
                  <a:pt x="101" y="234"/>
                  <a:pt x="83" y="235"/>
                </a:cubicBezTo>
                <a:cubicBezTo>
                  <a:pt x="66" y="237"/>
                  <a:pt x="56" y="211"/>
                  <a:pt x="56" y="180"/>
                </a:cubicBezTo>
                <a:cubicBezTo>
                  <a:pt x="56" y="111"/>
                  <a:pt x="112" y="56"/>
                  <a:pt x="180" y="56"/>
                </a:cubicBezTo>
                <a:cubicBezTo>
                  <a:pt x="249" y="56"/>
                  <a:pt x="303" y="111"/>
                  <a:pt x="305" y="180"/>
                </a:cubicBezTo>
                <a:cubicBezTo>
                  <a:pt x="305" y="194"/>
                  <a:pt x="291" y="235"/>
                  <a:pt x="277" y="2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3" name="Freeform 58"/>
          <p:cNvSpPr>
            <a:spLocks noEditPoints="1"/>
          </p:cNvSpPr>
          <p:nvPr/>
        </p:nvSpPr>
        <p:spPr bwMode="auto">
          <a:xfrm>
            <a:off x="10249665" y="1861721"/>
            <a:ext cx="287338" cy="285750"/>
          </a:xfrm>
          <a:custGeom>
            <a:avLst/>
            <a:gdLst>
              <a:gd name="T0" fmla="*/ 345 w 360"/>
              <a:gd name="T1" fmla="*/ 206 h 360"/>
              <a:gd name="T2" fmla="*/ 347 w 360"/>
              <a:gd name="T3" fmla="*/ 180 h 360"/>
              <a:gd name="T4" fmla="*/ 180 w 360"/>
              <a:gd name="T5" fmla="*/ 13 h 360"/>
              <a:gd name="T6" fmla="*/ 154 w 360"/>
              <a:gd name="T7" fmla="*/ 15 h 360"/>
              <a:gd name="T8" fmla="*/ 101 w 360"/>
              <a:gd name="T9" fmla="*/ 0 h 360"/>
              <a:gd name="T10" fmla="*/ 0 w 360"/>
              <a:gd name="T11" fmla="*/ 101 h 360"/>
              <a:gd name="T12" fmla="*/ 15 w 360"/>
              <a:gd name="T13" fmla="*/ 154 h 360"/>
              <a:gd name="T14" fmla="*/ 13 w 360"/>
              <a:gd name="T15" fmla="*/ 180 h 360"/>
              <a:gd name="T16" fmla="*/ 180 w 360"/>
              <a:gd name="T17" fmla="*/ 347 h 360"/>
              <a:gd name="T18" fmla="*/ 206 w 360"/>
              <a:gd name="T19" fmla="*/ 345 h 360"/>
              <a:gd name="T20" fmla="*/ 259 w 360"/>
              <a:gd name="T21" fmla="*/ 360 h 360"/>
              <a:gd name="T22" fmla="*/ 360 w 360"/>
              <a:gd name="T23" fmla="*/ 259 h 360"/>
              <a:gd name="T24" fmla="*/ 345 w 360"/>
              <a:gd name="T25" fmla="*/ 206 h 360"/>
              <a:gd name="T26" fmla="*/ 259 w 360"/>
              <a:gd name="T27" fmla="*/ 256 h 360"/>
              <a:gd name="T28" fmla="*/ 228 w 360"/>
              <a:gd name="T29" fmla="*/ 280 h 360"/>
              <a:gd name="T30" fmla="*/ 180 w 360"/>
              <a:gd name="T31" fmla="*/ 288 h 360"/>
              <a:gd name="T32" fmla="*/ 125 w 360"/>
              <a:gd name="T33" fmla="*/ 277 h 360"/>
              <a:gd name="T34" fmla="*/ 100 w 360"/>
              <a:gd name="T35" fmla="*/ 254 h 360"/>
              <a:gd name="T36" fmla="*/ 90 w 360"/>
              <a:gd name="T37" fmla="*/ 227 h 360"/>
              <a:gd name="T38" fmla="*/ 96 w 360"/>
              <a:gd name="T39" fmla="*/ 213 h 360"/>
              <a:gd name="T40" fmla="*/ 111 w 360"/>
              <a:gd name="T41" fmla="*/ 207 h 360"/>
              <a:gd name="T42" fmla="*/ 124 w 360"/>
              <a:gd name="T43" fmla="*/ 212 h 360"/>
              <a:gd name="T44" fmla="*/ 133 w 360"/>
              <a:gd name="T45" fmla="*/ 225 h 360"/>
              <a:gd name="T46" fmla="*/ 142 w 360"/>
              <a:gd name="T47" fmla="*/ 241 h 360"/>
              <a:gd name="T48" fmla="*/ 155 w 360"/>
              <a:gd name="T49" fmla="*/ 252 h 360"/>
              <a:gd name="T50" fmla="*/ 179 w 360"/>
              <a:gd name="T51" fmla="*/ 256 h 360"/>
              <a:gd name="T52" fmla="*/ 211 w 360"/>
              <a:gd name="T53" fmla="*/ 247 h 360"/>
              <a:gd name="T54" fmla="*/ 224 w 360"/>
              <a:gd name="T55" fmla="*/ 226 h 360"/>
              <a:gd name="T56" fmla="*/ 217 w 360"/>
              <a:gd name="T57" fmla="*/ 210 h 360"/>
              <a:gd name="T58" fmla="*/ 200 w 360"/>
              <a:gd name="T59" fmla="*/ 200 h 360"/>
              <a:gd name="T60" fmla="*/ 171 w 360"/>
              <a:gd name="T61" fmla="*/ 193 h 360"/>
              <a:gd name="T62" fmla="*/ 130 w 360"/>
              <a:gd name="T63" fmla="*/ 181 h 360"/>
              <a:gd name="T64" fmla="*/ 104 w 360"/>
              <a:gd name="T65" fmla="*/ 161 h 360"/>
              <a:gd name="T66" fmla="*/ 94 w 360"/>
              <a:gd name="T67" fmla="*/ 131 h 360"/>
              <a:gd name="T68" fmla="*/ 105 w 360"/>
              <a:gd name="T69" fmla="*/ 100 h 360"/>
              <a:gd name="T70" fmla="*/ 134 w 360"/>
              <a:gd name="T71" fmla="*/ 79 h 360"/>
              <a:gd name="T72" fmla="*/ 179 w 360"/>
              <a:gd name="T73" fmla="*/ 72 h 360"/>
              <a:gd name="T74" fmla="*/ 215 w 360"/>
              <a:gd name="T75" fmla="*/ 77 h 360"/>
              <a:gd name="T76" fmla="*/ 241 w 360"/>
              <a:gd name="T77" fmla="*/ 89 h 360"/>
              <a:gd name="T78" fmla="*/ 255 w 360"/>
              <a:gd name="T79" fmla="*/ 106 h 360"/>
              <a:gd name="T80" fmla="*/ 260 w 360"/>
              <a:gd name="T81" fmla="*/ 123 h 360"/>
              <a:gd name="T82" fmla="*/ 254 w 360"/>
              <a:gd name="T83" fmla="*/ 137 h 360"/>
              <a:gd name="T84" fmla="*/ 239 w 360"/>
              <a:gd name="T85" fmla="*/ 144 h 360"/>
              <a:gd name="T86" fmla="*/ 227 w 360"/>
              <a:gd name="T87" fmla="*/ 140 h 360"/>
              <a:gd name="T88" fmla="*/ 218 w 360"/>
              <a:gd name="T89" fmla="*/ 128 h 360"/>
              <a:gd name="T90" fmla="*/ 203 w 360"/>
              <a:gd name="T91" fmla="*/ 110 h 360"/>
              <a:gd name="T92" fmla="*/ 176 w 360"/>
              <a:gd name="T93" fmla="*/ 103 h 360"/>
              <a:gd name="T94" fmla="*/ 148 w 360"/>
              <a:gd name="T95" fmla="*/ 110 h 360"/>
              <a:gd name="T96" fmla="*/ 138 w 360"/>
              <a:gd name="T97" fmla="*/ 127 h 360"/>
              <a:gd name="T98" fmla="*/ 141 w 360"/>
              <a:gd name="T99" fmla="*/ 137 h 360"/>
              <a:gd name="T100" fmla="*/ 151 w 360"/>
              <a:gd name="T101" fmla="*/ 145 h 360"/>
              <a:gd name="T102" fmla="*/ 164 w 360"/>
              <a:gd name="T103" fmla="*/ 150 h 360"/>
              <a:gd name="T104" fmla="*/ 186 w 360"/>
              <a:gd name="T105" fmla="*/ 155 h 360"/>
              <a:gd name="T106" fmla="*/ 220 w 360"/>
              <a:gd name="T107" fmla="*/ 164 h 360"/>
              <a:gd name="T108" fmla="*/ 247 w 360"/>
              <a:gd name="T109" fmla="*/ 176 h 360"/>
              <a:gd name="T110" fmla="*/ 264 w 360"/>
              <a:gd name="T111" fmla="*/ 195 h 360"/>
              <a:gd name="T112" fmla="*/ 270 w 360"/>
              <a:gd name="T113" fmla="*/ 222 h 360"/>
              <a:gd name="T114" fmla="*/ 259 w 360"/>
              <a:gd name="T115" fmla="*/ 25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0" h="360">
                <a:moveTo>
                  <a:pt x="345" y="206"/>
                </a:moveTo>
                <a:cubicBezTo>
                  <a:pt x="346" y="198"/>
                  <a:pt x="347" y="189"/>
                  <a:pt x="347" y="180"/>
                </a:cubicBezTo>
                <a:cubicBezTo>
                  <a:pt x="347" y="88"/>
                  <a:pt x="272" y="13"/>
                  <a:pt x="180" y="13"/>
                </a:cubicBezTo>
                <a:cubicBezTo>
                  <a:pt x="171" y="13"/>
                  <a:pt x="162" y="14"/>
                  <a:pt x="154" y="15"/>
                </a:cubicBezTo>
                <a:cubicBezTo>
                  <a:pt x="139" y="6"/>
                  <a:pt x="120" y="0"/>
                  <a:pt x="101" y="0"/>
                </a:cubicBezTo>
                <a:cubicBezTo>
                  <a:pt x="45" y="0"/>
                  <a:pt x="0" y="45"/>
                  <a:pt x="0" y="101"/>
                </a:cubicBezTo>
                <a:cubicBezTo>
                  <a:pt x="0" y="120"/>
                  <a:pt x="6" y="139"/>
                  <a:pt x="15" y="154"/>
                </a:cubicBezTo>
                <a:cubicBezTo>
                  <a:pt x="14" y="163"/>
                  <a:pt x="13" y="171"/>
                  <a:pt x="13" y="180"/>
                </a:cubicBezTo>
                <a:cubicBezTo>
                  <a:pt x="13" y="272"/>
                  <a:pt x="88" y="347"/>
                  <a:pt x="180" y="347"/>
                </a:cubicBezTo>
                <a:cubicBezTo>
                  <a:pt x="189" y="347"/>
                  <a:pt x="198" y="346"/>
                  <a:pt x="206" y="345"/>
                </a:cubicBezTo>
                <a:cubicBezTo>
                  <a:pt x="221" y="355"/>
                  <a:pt x="240" y="360"/>
                  <a:pt x="259" y="360"/>
                </a:cubicBezTo>
                <a:cubicBezTo>
                  <a:pt x="315" y="360"/>
                  <a:pt x="360" y="315"/>
                  <a:pt x="360" y="259"/>
                </a:cubicBezTo>
                <a:cubicBezTo>
                  <a:pt x="360" y="240"/>
                  <a:pt x="355" y="222"/>
                  <a:pt x="345" y="206"/>
                </a:cubicBezTo>
                <a:close/>
                <a:moveTo>
                  <a:pt x="259" y="256"/>
                </a:moveTo>
                <a:cubicBezTo>
                  <a:pt x="252" y="266"/>
                  <a:pt x="242" y="274"/>
                  <a:pt x="228" y="280"/>
                </a:cubicBezTo>
                <a:cubicBezTo>
                  <a:pt x="215" y="286"/>
                  <a:pt x="199" y="288"/>
                  <a:pt x="180" y="288"/>
                </a:cubicBezTo>
                <a:cubicBezTo>
                  <a:pt x="158" y="288"/>
                  <a:pt x="139" y="285"/>
                  <a:pt x="125" y="277"/>
                </a:cubicBezTo>
                <a:cubicBezTo>
                  <a:pt x="115" y="271"/>
                  <a:pt x="106" y="264"/>
                  <a:pt x="100" y="254"/>
                </a:cubicBezTo>
                <a:cubicBezTo>
                  <a:pt x="93" y="245"/>
                  <a:pt x="90" y="236"/>
                  <a:pt x="90" y="227"/>
                </a:cubicBezTo>
                <a:cubicBezTo>
                  <a:pt x="90" y="221"/>
                  <a:pt x="92" y="217"/>
                  <a:pt x="96" y="213"/>
                </a:cubicBezTo>
                <a:cubicBezTo>
                  <a:pt x="100" y="209"/>
                  <a:pt x="105" y="207"/>
                  <a:pt x="111" y="207"/>
                </a:cubicBezTo>
                <a:cubicBezTo>
                  <a:pt x="116" y="207"/>
                  <a:pt x="120" y="209"/>
                  <a:pt x="124" y="212"/>
                </a:cubicBezTo>
                <a:cubicBezTo>
                  <a:pt x="127" y="215"/>
                  <a:pt x="130" y="219"/>
                  <a:pt x="133" y="225"/>
                </a:cubicBezTo>
                <a:cubicBezTo>
                  <a:pt x="135" y="231"/>
                  <a:pt x="138" y="237"/>
                  <a:pt x="142" y="241"/>
                </a:cubicBezTo>
                <a:cubicBezTo>
                  <a:pt x="145" y="245"/>
                  <a:pt x="150" y="249"/>
                  <a:pt x="155" y="252"/>
                </a:cubicBezTo>
                <a:cubicBezTo>
                  <a:pt x="161" y="255"/>
                  <a:pt x="169" y="256"/>
                  <a:pt x="179" y="256"/>
                </a:cubicBezTo>
                <a:cubicBezTo>
                  <a:pt x="192" y="256"/>
                  <a:pt x="203" y="253"/>
                  <a:pt x="211" y="247"/>
                </a:cubicBezTo>
                <a:cubicBezTo>
                  <a:pt x="220" y="242"/>
                  <a:pt x="224" y="235"/>
                  <a:pt x="224" y="226"/>
                </a:cubicBezTo>
                <a:cubicBezTo>
                  <a:pt x="224" y="219"/>
                  <a:pt x="221" y="214"/>
                  <a:pt x="217" y="210"/>
                </a:cubicBezTo>
                <a:cubicBezTo>
                  <a:pt x="213" y="206"/>
                  <a:pt x="207" y="203"/>
                  <a:pt x="200" y="200"/>
                </a:cubicBezTo>
                <a:cubicBezTo>
                  <a:pt x="193" y="198"/>
                  <a:pt x="183" y="196"/>
                  <a:pt x="171" y="193"/>
                </a:cubicBezTo>
                <a:cubicBezTo>
                  <a:pt x="155" y="190"/>
                  <a:pt x="141" y="185"/>
                  <a:pt x="130" y="181"/>
                </a:cubicBezTo>
                <a:cubicBezTo>
                  <a:pt x="119" y="176"/>
                  <a:pt x="111" y="170"/>
                  <a:pt x="104" y="161"/>
                </a:cubicBezTo>
                <a:cubicBezTo>
                  <a:pt x="98" y="153"/>
                  <a:pt x="94" y="143"/>
                  <a:pt x="94" y="131"/>
                </a:cubicBezTo>
                <a:cubicBezTo>
                  <a:pt x="94" y="119"/>
                  <a:pt x="98" y="109"/>
                  <a:pt x="105" y="100"/>
                </a:cubicBezTo>
                <a:cubicBezTo>
                  <a:pt x="111" y="91"/>
                  <a:pt x="121" y="84"/>
                  <a:pt x="134" y="79"/>
                </a:cubicBezTo>
                <a:cubicBezTo>
                  <a:pt x="147" y="74"/>
                  <a:pt x="162" y="72"/>
                  <a:pt x="179" y="72"/>
                </a:cubicBezTo>
                <a:cubicBezTo>
                  <a:pt x="193" y="72"/>
                  <a:pt x="205" y="73"/>
                  <a:pt x="215" y="77"/>
                </a:cubicBezTo>
                <a:cubicBezTo>
                  <a:pt x="226" y="80"/>
                  <a:pt x="234" y="84"/>
                  <a:pt x="241" y="89"/>
                </a:cubicBezTo>
                <a:cubicBezTo>
                  <a:pt x="247" y="95"/>
                  <a:pt x="252" y="100"/>
                  <a:pt x="255" y="106"/>
                </a:cubicBezTo>
                <a:cubicBezTo>
                  <a:pt x="259" y="112"/>
                  <a:pt x="260" y="118"/>
                  <a:pt x="260" y="123"/>
                </a:cubicBezTo>
                <a:cubicBezTo>
                  <a:pt x="260" y="129"/>
                  <a:pt x="258" y="133"/>
                  <a:pt x="254" y="137"/>
                </a:cubicBezTo>
                <a:cubicBezTo>
                  <a:pt x="250" y="142"/>
                  <a:pt x="245" y="144"/>
                  <a:pt x="239" y="144"/>
                </a:cubicBezTo>
                <a:cubicBezTo>
                  <a:pt x="234" y="144"/>
                  <a:pt x="230" y="142"/>
                  <a:pt x="227" y="140"/>
                </a:cubicBezTo>
                <a:cubicBezTo>
                  <a:pt x="224" y="137"/>
                  <a:pt x="221" y="133"/>
                  <a:pt x="218" y="128"/>
                </a:cubicBezTo>
                <a:cubicBezTo>
                  <a:pt x="214" y="120"/>
                  <a:pt x="209" y="114"/>
                  <a:pt x="203" y="110"/>
                </a:cubicBezTo>
                <a:cubicBezTo>
                  <a:pt x="198" y="105"/>
                  <a:pt x="189" y="103"/>
                  <a:pt x="176" y="103"/>
                </a:cubicBezTo>
                <a:cubicBezTo>
                  <a:pt x="165" y="103"/>
                  <a:pt x="155" y="106"/>
                  <a:pt x="148" y="110"/>
                </a:cubicBezTo>
                <a:cubicBezTo>
                  <a:pt x="141" y="115"/>
                  <a:pt x="138" y="120"/>
                  <a:pt x="138" y="127"/>
                </a:cubicBezTo>
                <a:cubicBezTo>
                  <a:pt x="138" y="131"/>
                  <a:pt x="139" y="134"/>
                  <a:pt x="141" y="137"/>
                </a:cubicBezTo>
                <a:cubicBezTo>
                  <a:pt x="144" y="140"/>
                  <a:pt x="147" y="143"/>
                  <a:pt x="151" y="145"/>
                </a:cubicBezTo>
                <a:cubicBezTo>
                  <a:pt x="156" y="147"/>
                  <a:pt x="160" y="149"/>
                  <a:pt x="164" y="150"/>
                </a:cubicBezTo>
                <a:cubicBezTo>
                  <a:pt x="169" y="151"/>
                  <a:pt x="176" y="153"/>
                  <a:pt x="186" y="155"/>
                </a:cubicBezTo>
                <a:cubicBezTo>
                  <a:pt x="199" y="158"/>
                  <a:pt x="210" y="161"/>
                  <a:pt x="220" y="164"/>
                </a:cubicBezTo>
                <a:cubicBezTo>
                  <a:pt x="231" y="168"/>
                  <a:pt x="239" y="172"/>
                  <a:pt x="247" y="176"/>
                </a:cubicBezTo>
                <a:cubicBezTo>
                  <a:pt x="254" y="181"/>
                  <a:pt x="260" y="187"/>
                  <a:pt x="264" y="195"/>
                </a:cubicBezTo>
                <a:cubicBezTo>
                  <a:pt x="268" y="202"/>
                  <a:pt x="270" y="211"/>
                  <a:pt x="270" y="222"/>
                </a:cubicBezTo>
                <a:cubicBezTo>
                  <a:pt x="270" y="234"/>
                  <a:pt x="266" y="246"/>
                  <a:pt x="259" y="2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6" name="Freeform 62"/>
          <p:cNvSpPr>
            <a:spLocks/>
          </p:cNvSpPr>
          <p:nvPr/>
        </p:nvSpPr>
        <p:spPr bwMode="auto">
          <a:xfrm>
            <a:off x="6600766" y="1064818"/>
            <a:ext cx="288924" cy="250824"/>
          </a:xfrm>
          <a:custGeom>
            <a:avLst/>
            <a:gdLst>
              <a:gd name="T0" fmla="*/ 307 w 362"/>
              <a:gd name="T1" fmla="*/ 2 h 314"/>
              <a:gd name="T2" fmla="*/ 205 w 362"/>
              <a:gd name="T3" fmla="*/ 86 h 314"/>
              <a:gd name="T4" fmla="*/ 232 w 362"/>
              <a:gd name="T5" fmla="*/ 81 h 314"/>
              <a:gd name="T6" fmla="*/ 256 w 362"/>
              <a:gd name="T7" fmla="*/ 111 h 314"/>
              <a:gd name="T8" fmla="*/ 232 w 362"/>
              <a:gd name="T9" fmla="*/ 166 h 314"/>
              <a:gd name="T10" fmla="*/ 198 w 362"/>
              <a:gd name="T11" fmla="*/ 201 h 314"/>
              <a:gd name="T12" fmla="*/ 172 w 362"/>
              <a:gd name="T13" fmla="*/ 146 h 314"/>
              <a:gd name="T14" fmla="*/ 157 w 362"/>
              <a:gd name="T15" fmla="*/ 64 h 314"/>
              <a:gd name="T16" fmla="*/ 105 w 362"/>
              <a:gd name="T17" fmla="*/ 6 h 314"/>
              <a:gd name="T18" fmla="*/ 52 w 362"/>
              <a:gd name="T19" fmla="*/ 39 h 314"/>
              <a:gd name="T20" fmla="*/ 0 w 362"/>
              <a:gd name="T21" fmla="*/ 86 h 314"/>
              <a:gd name="T22" fmla="*/ 17 w 362"/>
              <a:gd name="T23" fmla="*/ 107 h 314"/>
              <a:gd name="T24" fmla="*/ 45 w 362"/>
              <a:gd name="T25" fmla="*/ 90 h 314"/>
              <a:gd name="T26" fmla="*/ 80 w 362"/>
              <a:gd name="T27" fmla="*/ 149 h 314"/>
              <a:gd name="T28" fmla="*/ 109 w 362"/>
              <a:gd name="T29" fmla="*/ 256 h 314"/>
              <a:gd name="T30" fmla="*/ 162 w 362"/>
              <a:gd name="T31" fmla="*/ 314 h 314"/>
              <a:gd name="T32" fmla="*/ 286 w 362"/>
              <a:gd name="T33" fmla="*/ 218 h 314"/>
              <a:gd name="T34" fmla="*/ 360 w 362"/>
              <a:gd name="T35" fmla="*/ 74 h 314"/>
              <a:gd name="T36" fmla="*/ 307 w 362"/>
              <a:gd name="T37" fmla="*/ 2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2" h="314">
                <a:moveTo>
                  <a:pt x="307" y="2"/>
                </a:moveTo>
                <a:cubicBezTo>
                  <a:pt x="257" y="0"/>
                  <a:pt x="223" y="29"/>
                  <a:pt x="205" y="86"/>
                </a:cubicBezTo>
                <a:cubicBezTo>
                  <a:pt x="215" y="83"/>
                  <a:pt x="223" y="81"/>
                  <a:pt x="232" y="81"/>
                </a:cubicBezTo>
                <a:cubicBezTo>
                  <a:pt x="250" y="81"/>
                  <a:pt x="258" y="91"/>
                  <a:pt x="256" y="111"/>
                </a:cubicBezTo>
                <a:cubicBezTo>
                  <a:pt x="255" y="124"/>
                  <a:pt x="247" y="142"/>
                  <a:pt x="232" y="166"/>
                </a:cubicBezTo>
                <a:cubicBezTo>
                  <a:pt x="217" y="190"/>
                  <a:pt x="206" y="201"/>
                  <a:pt x="198" y="201"/>
                </a:cubicBezTo>
                <a:cubicBezTo>
                  <a:pt x="188" y="201"/>
                  <a:pt x="180" y="183"/>
                  <a:pt x="172" y="146"/>
                </a:cubicBezTo>
                <a:cubicBezTo>
                  <a:pt x="169" y="135"/>
                  <a:pt x="164" y="108"/>
                  <a:pt x="157" y="64"/>
                </a:cubicBezTo>
                <a:cubicBezTo>
                  <a:pt x="151" y="23"/>
                  <a:pt x="133" y="3"/>
                  <a:pt x="105" y="6"/>
                </a:cubicBezTo>
                <a:cubicBezTo>
                  <a:pt x="94" y="7"/>
                  <a:pt x="76" y="18"/>
                  <a:pt x="52" y="39"/>
                </a:cubicBezTo>
                <a:cubicBezTo>
                  <a:pt x="35" y="54"/>
                  <a:pt x="17" y="70"/>
                  <a:pt x="0" y="86"/>
                </a:cubicBezTo>
                <a:cubicBezTo>
                  <a:pt x="17" y="107"/>
                  <a:pt x="17" y="107"/>
                  <a:pt x="17" y="107"/>
                </a:cubicBezTo>
                <a:cubicBezTo>
                  <a:pt x="33" y="96"/>
                  <a:pt x="42" y="90"/>
                  <a:pt x="45" y="90"/>
                </a:cubicBezTo>
                <a:cubicBezTo>
                  <a:pt x="57" y="90"/>
                  <a:pt x="69" y="110"/>
                  <a:pt x="80" y="149"/>
                </a:cubicBezTo>
                <a:cubicBezTo>
                  <a:pt x="89" y="184"/>
                  <a:pt x="99" y="220"/>
                  <a:pt x="109" y="256"/>
                </a:cubicBezTo>
                <a:cubicBezTo>
                  <a:pt x="123" y="295"/>
                  <a:pt x="141" y="314"/>
                  <a:pt x="162" y="314"/>
                </a:cubicBezTo>
                <a:cubicBezTo>
                  <a:pt x="196" y="314"/>
                  <a:pt x="237" y="282"/>
                  <a:pt x="286" y="218"/>
                </a:cubicBezTo>
                <a:cubicBezTo>
                  <a:pt x="333" y="157"/>
                  <a:pt x="358" y="109"/>
                  <a:pt x="360" y="74"/>
                </a:cubicBezTo>
                <a:cubicBezTo>
                  <a:pt x="362" y="27"/>
                  <a:pt x="344" y="3"/>
                  <a:pt x="307"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9" name="Freeform 66"/>
          <p:cNvSpPr>
            <a:spLocks noEditPoints="1"/>
          </p:cNvSpPr>
          <p:nvPr/>
        </p:nvSpPr>
        <p:spPr bwMode="auto">
          <a:xfrm>
            <a:off x="4010304" y="193933"/>
            <a:ext cx="285750" cy="287337"/>
          </a:xfrm>
          <a:custGeom>
            <a:avLst/>
            <a:gdLst>
              <a:gd name="T0" fmla="*/ 333 w 360"/>
              <a:gd name="T1" fmla="*/ 0 h 360"/>
              <a:gd name="T2" fmla="*/ 26 w 360"/>
              <a:gd name="T3" fmla="*/ 0 h 360"/>
              <a:gd name="T4" fmla="*/ 0 w 360"/>
              <a:gd name="T5" fmla="*/ 25 h 360"/>
              <a:gd name="T6" fmla="*/ 0 w 360"/>
              <a:gd name="T7" fmla="*/ 334 h 360"/>
              <a:gd name="T8" fmla="*/ 26 w 360"/>
              <a:gd name="T9" fmla="*/ 360 h 360"/>
              <a:gd name="T10" fmla="*/ 333 w 360"/>
              <a:gd name="T11" fmla="*/ 360 h 360"/>
              <a:gd name="T12" fmla="*/ 360 w 360"/>
              <a:gd name="T13" fmla="*/ 334 h 360"/>
              <a:gd name="T14" fmla="*/ 360 w 360"/>
              <a:gd name="T15" fmla="*/ 25 h 360"/>
              <a:gd name="T16" fmla="*/ 333 w 360"/>
              <a:gd name="T17" fmla="*/ 0 h 360"/>
              <a:gd name="T18" fmla="*/ 109 w 360"/>
              <a:gd name="T19" fmla="*/ 301 h 360"/>
              <a:gd name="T20" fmla="*/ 54 w 360"/>
              <a:gd name="T21" fmla="*/ 301 h 360"/>
              <a:gd name="T22" fmla="*/ 54 w 360"/>
              <a:gd name="T23" fmla="*/ 138 h 360"/>
              <a:gd name="T24" fmla="*/ 109 w 360"/>
              <a:gd name="T25" fmla="*/ 138 h 360"/>
              <a:gd name="T26" fmla="*/ 109 w 360"/>
              <a:gd name="T27" fmla="*/ 301 h 360"/>
              <a:gd name="T28" fmla="*/ 82 w 360"/>
              <a:gd name="T29" fmla="*/ 116 h 360"/>
              <a:gd name="T30" fmla="*/ 81 w 360"/>
              <a:gd name="T31" fmla="*/ 116 h 360"/>
              <a:gd name="T32" fmla="*/ 51 w 360"/>
              <a:gd name="T33" fmla="*/ 88 h 360"/>
              <a:gd name="T34" fmla="*/ 82 w 360"/>
              <a:gd name="T35" fmla="*/ 60 h 360"/>
              <a:gd name="T36" fmla="*/ 112 w 360"/>
              <a:gd name="T37" fmla="*/ 88 h 360"/>
              <a:gd name="T38" fmla="*/ 82 w 360"/>
              <a:gd name="T39" fmla="*/ 116 h 360"/>
              <a:gd name="T40" fmla="*/ 305 w 360"/>
              <a:gd name="T41" fmla="*/ 301 h 360"/>
              <a:gd name="T42" fmla="*/ 251 w 360"/>
              <a:gd name="T43" fmla="*/ 301 h 360"/>
              <a:gd name="T44" fmla="*/ 251 w 360"/>
              <a:gd name="T45" fmla="*/ 214 h 360"/>
              <a:gd name="T46" fmla="*/ 223 w 360"/>
              <a:gd name="T47" fmla="*/ 177 h 360"/>
              <a:gd name="T48" fmla="*/ 195 w 360"/>
              <a:gd name="T49" fmla="*/ 197 h 360"/>
              <a:gd name="T50" fmla="*/ 193 w 360"/>
              <a:gd name="T51" fmla="*/ 210 h 360"/>
              <a:gd name="T52" fmla="*/ 193 w 360"/>
              <a:gd name="T53" fmla="*/ 301 h 360"/>
              <a:gd name="T54" fmla="*/ 139 w 360"/>
              <a:gd name="T55" fmla="*/ 301 h 360"/>
              <a:gd name="T56" fmla="*/ 139 w 360"/>
              <a:gd name="T57" fmla="*/ 138 h 360"/>
              <a:gd name="T58" fmla="*/ 193 w 360"/>
              <a:gd name="T59" fmla="*/ 138 h 360"/>
              <a:gd name="T60" fmla="*/ 193 w 360"/>
              <a:gd name="T61" fmla="*/ 161 h 360"/>
              <a:gd name="T62" fmla="*/ 242 w 360"/>
              <a:gd name="T63" fmla="*/ 135 h 360"/>
              <a:gd name="T64" fmla="*/ 305 w 360"/>
              <a:gd name="T65" fmla="*/ 208 h 360"/>
              <a:gd name="T66" fmla="*/ 305 w 360"/>
              <a:gd name="T67" fmla="*/ 301 h 360"/>
              <a:gd name="T68" fmla="*/ 193 w 360"/>
              <a:gd name="T69" fmla="*/ 162 h 360"/>
              <a:gd name="T70" fmla="*/ 193 w 360"/>
              <a:gd name="T71" fmla="*/ 161 h 360"/>
              <a:gd name="T72" fmla="*/ 193 w 360"/>
              <a:gd name="T73" fmla="*/ 1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0" h="360">
                <a:moveTo>
                  <a:pt x="333" y="0"/>
                </a:moveTo>
                <a:cubicBezTo>
                  <a:pt x="26" y="0"/>
                  <a:pt x="26" y="0"/>
                  <a:pt x="26" y="0"/>
                </a:cubicBezTo>
                <a:cubicBezTo>
                  <a:pt x="12" y="0"/>
                  <a:pt x="0" y="11"/>
                  <a:pt x="0" y="25"/>
                </a:cubicBezTo>
                <a:cubicBezTo>
                  <a:pt x="0" y="334"/>
                  <a:pt x="0" y="334"/>
                  <a:pt x="0" y="334"/>
                </a:cubicBezTo>
                <a:cubicBezTo>
                  <a:pt x="0" y="348"/>
                  <a:pt x="12" y="360"/>
                  <a:pt x="26" y="360"/>
                </a:cubicBezTo>
                <a:cubicBezTo>
                  <a:pt x="333" y="360"/>
                  <a:pt x="333" y="360"/>
                  <a:pt x="333" y="360"/>
                </a:cubicBezTo>
                <a:cubicBezTo>
                  <a:pt x="348" y="360"/>
                  <a:pt x="360" y="348"/>
                  <a:pt x="360" y="334"/>
                </a:cubicBezTo>
                <a:cubicBezTo>
                  <a:pt x="360" y="25"/>
                  <a:pt x="360" y="25"/>
                  <a:pt x="360" y="25"/>
                </a:cubicBezTo>
                <a:cubicBezTo>
                  <a:pt x="360" y="11"/>
                  <a:pt x="348" y="0"/>
                  <a:pt x="333" y="0"/>
                </a:cubicBezTo>
                <a:close/>
                <a:moveTo>
                  <a:pt x="109" y="301"/>
                </a:moveTo>
                <a:cubicBezTo>
                  <a:pt x="54" y="301"/>
                  <a:pt x="54" y="301"/>
                  <a:pt x="54" y="301"/>
                </a:cubicBezTo>
                <a:cubicBezTo>
                  <a:pt x="54" y="138"/>
                  <a:pt x="54" y="138"/>
                  <a:pt x="54" y="138"/>
                </a:cubicBezTo>
                <a:cubicBezTo>
                  <a:pt x="109" y="138"/>
                  <a:pt x="109" y="138"/>
                  <a:pt x="109" y="138"/>
                </a:cubicBezTo>
                <a:lnTo>
                  <a:pt x="109" y="301"/>
                </a:lnTo>
                <a:close/>
                <a:moveTo>
                  <a:pt x="82" y="116"/>
                </a:moveTo>
                <a:cubicBezTo>
                  <a:pt x="81" y="116"/>
                  <a:pt x="81" y="116"/>
                  <a:pt x="81" y="116"/>
                </a:cubicBezTo>
                <a:cubicBezTo>
                  <a:pt x="63" y="116"/>
                  <a:pt x="51" y="104"/>
                  <a:pt x="51" y="88"/>
                </a:cubicBezTo>
                <a:cubicBezTo>
                  <a:pt x="51" y="72"/>
                  <a:pt x="63" y="60"/>
                  <a:pt x="82" y="60"/>
                </a:cubicBezTo>
                <a:cubicBezTo>
                  <a:pt x="101" y="60"/>
                  <a:pt x="112" y="72"/>
                  <a:pt x="112" y="88"/>
                </a:cubicBezTo>
                <a:cubicBezTo>
                  <a:pt x="112" y="104"/>
                  <a:pt x="101" y="116"/>
                  <a:pt x="82" y="116"/>
                </a:cubicBezTo>
                <a:close/>
                <a:moveTo>
                  <a:pt x="305" y="301"/>
                </a:moveTo>
                <a:cubicBezTo>
                  <a:pt x="251" y="301"/>
                  <a:pt x="251" y="301"/>
                  <a:pt x="251" y="301"/>
                </a:cubicBezTo>
                <a:cubicBezTo>
                  <a:pt x="251" y="214"/>
                  <a:pt x="251" y="214"/>
                  <a:pt x="251" y="214"/>
                </a:cubicBezTo>
                <a:cubicBezTo>
                  <a:pt x="251" y="192"/>
                  <a:pt x="243" y="177"/>
                  <a:pt x="223" y="177"/>
                </a:cubicBezTo>
                <a:cubicBezTo>
                  <a:pt x="208" y="177"/>
                  <a:pt x="199" y="187"/>
                  <a:pt x="195" y="197"/>
                </a:cubicBezTo>
                <a:cubicBezTo>
                  <a:pt x="194" y="200"/>
                  <a:pt x="193" y="205"/>
                  <a:pt x="193" y="210"/>
                </a:cubicBezTo>
                <a:cubicBezTo>
                  <a:pt x="193" y="301"/>
                  <a:pt x="193" y="301"/>
                  <a:pt x="193" y="301"/>
                </a:cubicBezTo>
                <a:cubicBezTo>
                  <a:pt x="139" y="301"/>
                  <a:pt x="139" y="301"/>
                  <a:pt x="139" y="301"/>
                </a:cubicBezTo>
                <a:cubicBezTo>
                  <a:pt x="139" y="301"/>
                  <a:pt x="140" y="154"/>
                  <a:pt x="139" y="138"/>
                </a:cubicBezTo>
                <a:cubicBezTo>
                  <a:pt x="193" y="138"/>
                  <a:pt x="193" y="138"/>
                  <a:pt x="193" y="138"/>
                </a:cubicBezTo>
                <a:cubicBezTo>
                  <a:pt x="193" y="161"/>
                  <a:pt x="193" y="161"/>
                  <a:pt x="193" y="161"/>
                </a:cubicBezTo>
                <a:cubicBezTo>
                  <a:pt x="201" y="150"/>
                  <a:pt x="213" y="135"/>
                  <a:pt x="242" y="135"/>
                </a:cubicBezTo>
                <a:cubicBezTo>
                  <a:pt x="278" y="135"/>
                  <a:pt x="305" y="158"/>
                  <a:pt x="305" y="208"/>
                </a:cubicBezTo>
                <a:lnTo>
                  <a:pt x="305" y="301"/>
                </a:lnTo>
                <a:close/>
                <a:moveTo>
                  <a:pt x="193" y="162"/>
                </a:moveTo>
                <a:cubicBezTo>
                  <a:pt x="193" y="162"/>
                  <a:pt x="193" y="162"/>
                  <a:pt x="193" y="161"/>
                </a:cubicBezTo>
                <a:cubicBezTo>
                  <a:pt x="193" y="162"/>
                  <a:pt x="193" y="162"/>
                  <a:pt x="193" y="16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2" name="Freeform 70"/>
          <p:cNvSpPr>
            <a:spLocks noEditPoints="1"/>
          </p:cNvSpPr>
          <p:nvPr/>
        </p:nvSpPr>
        <p:spPr bwMode="auto">
          <a:xfrm>
            <a:off x="9496517" y="314495"/>
            <a:ext cx="287338" cy="173037"/>
          </a:xfrm>
          <a:custGeom>
            <a:avLst/>
            <a:gdLst>
              <a:gd name="T0" fmla="*/ 290 w 360"/>
              <a:gd name="T1" fmla="*/ 53 h 216"/>
              <a:gd name="T2" fmla="*/ 195 w 360"/>
              <a:gd name="T3" fmla="*/ 134 h 216"/>
              <a:gd name="T4" fmla="*/ 197 w 360"/>
              <a:gd name="T5" fmla="*/ 198 h 216"/>
              <a:gd name="T6" fmla="*/ 247 w 360"/>
              <a:gd name="T7" fmla="*/ 199 h 216"/>
              <a:gd name="T8" fmla="*/ 247 w 360"/>
              <a:gd name="T9" fmla="*/ 215 h 216"/>
              <a:gd name="T10" fmla="*/ 163 w 360"/>
              <a:gd name="T11" fmla="*/ 215 h 216"/>
              <a:gd name="T12" fmla="*/ 90 w 360"/>
              <a:gd name="T13" fmla="*/ 216 h 216"/>
              <a:gd name="T14" fmla="*/ 92 w 360"/>
              <a:gd name="T15" fmla="*/ 201 h 216"/>
              <a:gd name="T16" fmla="*/ 139 w 360"/>
              <a:gd name="T17" fmla="*/ 195 h 216"/>
              <a:gd name="T18" fmla="*/ 140 w 360"/>
              <a:gd name="T19" fmla="*/ 134 h 216"/>
              <a:gd name="T20" fmla="*/ 48 w 360"/>
              <a:gd name="T21" fmla="*/ 22 h 216"/>
              <a:gd name="T22" fmla="*/ 0 w 360"/>
              <a:gd name="T23" fmla="*/ 22 h 216"/>
              <a:gd name="T24" fmla="*/ 0 w 360"/>
              <a:gd name="T25" fmla="*/ 0 h 216"/>
              <a:gd name="T26" fmla="*/ 161 w 360"/>
              <a:gd name="T27" fmla="*/ 0 h 216"/>
              <a:gd name="T28" fmla="*/ 161 w 360"/>
              <a:gd name="T29" fmla="*/ 2 h 216"/>
              <a:gd name="T30" fmla="*/ 161 w 360"/>
              <a:gd name="T31" fmla="*/ 2 h 216"/>
              <a:gd name="T32" fmla="*/ 161 w 360"/>
              <a:gd name="T33" fmla="*/ 5 h 216"/>
              <a:gd name="T34" fmla="*/ 161 w 360"/>
              <a:gd name="T35" fmla="*/ 22 h 216"/>
              <a:gd name="T36" fmla="*/ 112 w 360"/>
              <a:gd name="T37" fmla="*/ 22 h 216"/>
              <a:gd name="T38" fmla="*/ 178 w 360"/>
              <a:gd name="T39" fmla="*/ 110 h 216"/>
              <a:gd name="T40" fmla="*/ 242 w 360"/>
              <a:gd name="T41" fmla="*/ 52 h 216"/>
              <a:gd name="T42" fmla="*/ 204 w 360"/>
              <a:gd name="T43" fmla="*/ 52 h 216"/>
              <a:gd name="T44" fmla="*/ 199 w 360"/>
              <a:gd name="T45" fmla="*/ 29 h 216"/>
              <a:gd name="T46" fmla="*/ 339 w 360"/>
              <a:gd name="T47" fmla="*/ 29 h 216"/>
              <a:gd name="T48" fmla="*/ 338 w 360"/>
              <a:gd name="T49" fmla="*/ 31 h 216"/>
              <a:gd name="T50" fmla="*/ 339 w 360"/>
              <a:gd name="T51" fmla="*/ 31 h 216"/>
              <a:gd name="T52" fmla="*/ 329 w 360"/>
              <a:gd name="T53" fmla="*/ 46 h 216"/>
              <a:gd name="T54" fmla="*/ 328 w 360"/>
              <a:gd name="T55" fmla="*/ 46 h 216"/>
              <a:gd name="T56" fmla="*/ 324 w 360"/>
              <a:gd name="T57" fmla="*/ 52 h 216"/>
              <a:gd name="T58" fmla="*/ 298 w 360"/>
              <a:gd name="T59" fmla="*/ 52 h 216"/>
              <a:gd name="T60" fmla="*/ 290 w 360"/>
              <a:gd name="T61" fmla="*/ 53 h 216"/>
              <a:gd name="T62" fmla="*/ 336 w 360"/>
              <a:gd name="T63" fmla="*/ 193 h 216"/>
              <a:gd name="T64" fmla="*/ 324 w 360"/>
              <a:gd name="T65" fmla="*/ 192 h 216"/>
              <a:gd name="T66" fmla="*/ 310 w 360"/>
              <a:gd name="T67" fmla="*/ 190 h 216"/>
              <a:gd name="T68" fmla="*/ 310 w 360"/>
              <a:gd name="T69" fmla="*/ 214 h 216"/>
              <a:gd name="T70" fmla="*/ 321 w 360"/>
              <a:gd name="T71" fmla="*/ 215 h 216"/>
              <a:gd name="T72" fmla="*/ 333 w 360"/>
              <a:gd name="T73" fmla="*/ 216 h 216"/>
              <a:gd name="T74" fmla="*/ 336 w 360"/>
              <a:gd name="T75" fmla="*/ 193 h 216"/>
              <a:gd name="T76" fmla="*/ 360 w 360"/>
              <a:gd name="T77" fmla="*/ 79 h 216"/>
              <a:gd name="T78" fmla="*/ 313 w 360"/>
              <a:gd name="T79" fmla="*/ 74 h 216"/>
              <a:gd name="T80" fmla="*/ 313 w 360"/>
              <a:gd name="T81" fmla="*/ 175 h 216"/>
              <a:gd name="T82" fmla="*/ 335 w 360"/>
              <a:gd name="T83" fmla="*/ 177 h 216"/>
              <a:gd name="T84" fmla="*/ 360 w 360"/>
              <a:gd name="T85" fmla="*/ 7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0" h="216">
                <a:moveTo>
                  <a:pt x="290" y="53"/>
                </a:moveTo>
                <a:cubicBezTo>
                  <a:pt x="281" y="56"/>
                  <a:pt x="201" y="118"/>
                  <a:pt x="195" y="134"/>
                </a:cubicBezTo>
                <a:cubicBezTo>
                  <a:pt x="194" y="139"/>
                  <a:pt x="195" y="190"/>
                  <a:pt x="197" y="198"/>
                </a:cubicBezTo>
                <a:cubicBezTo>
                  <a:pt x="202" y="199"/>
                  <a:pt x="240" y="198"/>
                  <a:pt x="247" y="199"/>
                </a:cubicBezTo>
                <a:cubicBezTo>
                  <a:pt x="247" y="215"/>
                  <a:pt x="247" y="215"/>
                  <a:pt x="247" y="215"/>
                </a:cubicBezTo>
                <a:cubicBezTo>
                  <a:pt x="240" y="215"/>
                  <a:pt x="191" y="215"/>
                  <a:pt x="163" y="215"/>
                </a:cubicBezTo>
                <a:cubicBezTo>
                  <a:pt x="149" y="215"/>
                  <a:pt x="104" y="216"/>
                  <a:pt x="90" y="216"/>
                </a:cubicBezTo>
                <a:cubicBezTo>
                  <a:pt x="92" y="201"/>
                  <a:pt x="92" y="201"/>
                  <a:pt x="92" y="201"/>
                </a:cubicBezTo>
                <a:cubicBezTo>
                  <a:pt x="100" y="200"/>
                  <a:pt x="132" y="202"/>
                  <a:pt x="139" y="195"/>
                </a:cubicBezTo>
                <a:cubicBezTo>
                  <a:pt x="142" y="191"/>
                  <a:pt x="141" y="142"/>
                  <a:pt x="140" y="134"/>
                </a:cubicBezTo>
                <a:cubicBezTo>
                  <a:pt x="137" y="125"/>
                  <a:pt x="66" y="37"/>
                  <a:pt x="48" y="22"/>
                </a:cubicBezTo>
                <a:cubicBezTo>
                  <a:pt x="0" y="22"/>
                  <a:pt x="0" y="22"/>
                  <a:pt x="0" y="22"/>
                </a:cubicBezTo>
                <a:cubicBezTo>
                  <a:pt x="0" y="0"/>
                  <a:pt x="0" y="0"/>
                  <a:pt x="0" y="0"/>
                </a:cubicBezTo>
                <a:cubicBezTo>
                  <a:pt x="161" y="0"/>
                  <a:pt x="161" y="0"/>
                  <a:pt x="161" y="0"/>
                </a:cubicBezTo>
                <a:cubicBezTo>
                  <a:pt x="161" y="2"/>
                  <a:pt x="161" y="2"/>
                  <a:pt x="161" y="2"/>
                </a:cubicBezTo>
                <a:cubicBezTo>
                  <a:pt x="161" y="2"/>
                  <a:pt x="161" y="2"/>
                  <a:pt x="161" y="2"/>
                </a:cubicBezTo>
                <a:cubicBezTo>
                  <a:pt x="161" y="5"/>
                  <a:pt x="161" y="5"/>
                  <a:pt x="161" y="5"/>
                </a:cubicBezTo>
                <a:cubicBezTo>
                  <a:pt x="161" y="22"/>
                  <a:pt x="161" y="22"/>
                  <a:pt x="161" y="22"/>
                </a:cubicBezTo>
                <a:cubicBezTo>
                  <a:pt x="112" y="22"/>
                  <a:pt x="112" y="22"/>
                  <a:pt x="112" y="22"/>
                </a:cubicBezTo>
                <a:cubicBezTo>
                  <a:pt x="134" y="54"/>
                  <a:pt x="165" y="92"/>
                  <a:pt x="178" y="110"/>
                </a:cubicBezTo>
                <a:cubicBezTo>
                  <a:pt x="242" y="52"/>
                  <a:pt x="242" y="52"/>
                  <a:pt x="242" y="52"/>
                </a:cubicBezTo>
                <a:cubicBezTo>
                  <a:pt x="204" y="52"/>
                  <a:pt x="204" y="52"/>
                  <a:pt x="204" y="52"/>
                </a:cubicBezTo>
                <a:cubicBezTo>
                  <a:pt x="199" y="29"/>
                  <a:pt x="199" y="29"/>
                  <a:pt x="199" y="29"/>
                </a:cubicBezTo>
                <a:cubicBezTo>
                  <a:pt x="339" y="29"/>
                  <a:pt x="339" y="29"/>
                  <a:pt x="339" y="29"/>
                </a:cubicBezTo>
                <a:cubicBezTo>
                  <a:pt x="338" y="31"/>
                  <a:pt x="338" y="31"/>
                  <a:pt x="338" y="31"/>
                </a:cubicBezTo>
                <a:cubicBezTo>
                  <a:pt x="338" y="31"/>
                  <a:pt x="339" y="31"/>
                  <a:pt x="339" y="31"/>
                </a:cubicBezTo>
                <a:cubicBezTo>
                  <a:pt x="329" y="46"/>
                  <a:pt x="329" y="46"/>
                  <a:pt x="329" y="46"/>
                </a:cubicBezTo>
                <a:cubicBezTo>
                  <a:pt x="329" y="46"/>
                  <a:pt x="328" y="46"/>
                  <a:pt x="328" y="46"/>
                </a:cubicBezTo>
                <a:cubicBezTo>
                  <a:pt x="324" y="52"/>
                  <a:pt x="324" y="52"/>
                  <a:pt x="324" y="52"/>
                </a:cubicBezTo>
                <a:cubicBezTo>
                  <a:pt x="298" y="52"/>
                  <a:pt x="298" y="52"/>
                  <a:pt x="298" y="52"/>
                </a:cubicBezTo>
                <a:cubicBezTo>
                  <a:pt x="295" y="52"/>
                  <a:pt x="292" y="53"/>
                  <a:pt x="290" y="53"/>
                </a:cubicBezTo>
                <a:close/>
                <a:moveTo>
                  <a:pt x="336" y="193"/>
                </a:moveTo>
                <a:cubicBezTo>
                  <a:pt x="324" y="192"/>
                  <a:pt x="324" y="192"/>
                  <a:pt x="324" y="192"/>
                </a:cubicBezTo>
                <a:cubicBezTo>
                  <a:pt x="310" y="190"/>
                  <a:pt x="310" y="190"/>
                  <a:pt x="310" y="190"/>
                </a:cubicBezTo>
                <a:cubicBezTo>
                  <a:pt x="310" y="214"/>
                  <a:pt x="310" y="214"/>
                  <a:pt x="310" y="214"/>
                </a:cubicBezTo>
                <a:cubicBezTo>
                  <a:pt x="321" y="215"/>
                  <a:pt x="321" y="215"/>
                  <a:pt x="321" y="215"/>
                </a:cubicBezTo>
                <a:cubicBezTo>
                  <a:pt x="333" y="216"/>
                  <a:pt x="333" y="216"/>
                  <a:pt x="333" y="216"/>
                </a:cubicBezTo>
                <a:lnTo>
                  <a:pt x="336" y="193"/>
                </a:lnTo>
                <a:close/>
                <a:moveTo>
                  <a:pt x="360" y="79"/>
                </a:moveTo>
                <a:cubicBezTo>
                  <a:pt x="356" y="79"/>
                  <a:pt x="318" y="75"/>
                  <a:pt x="313" y="74"/>
                </a:cubicBezTo>
                <a:cubicBezTo>
                  <a:pt x="313" y="175"/>
                  <a:pt x="313" y="175"/>
                  <a:pt x="313" y="175"/>
                </a:cubicBezTo>
                <a:cubicBezTo>
                  <a:pt x="335" y="177"/>
                  <a:pt x="335" y="177"/>
                  <a:pt x="335" y="177"/>
                </a:cubicBezTo>
                <a:lnTo>
                  <a:pt x="360" y="7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5" name="Freeform 74"/>
          <p:cNvSpPr>
            <a:spLocks noEditPoints="1"/>
          </p:cNvSpPr>
          <p:nvPr/>
        </p:nvSpPr>
        <p:spPr bwMode="auto">
          <a:xfrm>
            <a:off x="3297641" y="1572749"/>
            <a:ext cx="285750" cy="287337"/>
          </a:xfrm>
          <a:custGeom>
            <a:avLst/>
            <a:gdLst>
              <a:gd name="T0" fmla="*/ 245 w 360"/>
              <a:gd name="T1" fmla="*/ 360 h 360"/>
              <a:gd name="T2" fmla="*/ 359 w 360"/>
              <a:gd name="T3" fmla="*/ 246 h 360"/>
              <a:gd name="T4" fmla="*/ 360 w 360"/>
              <a:gd name="T5" fmla="*/ 155 h 360"/>
              <a:gd name="T6" fmla="*/ 359 w 360"/>
              <a:gd name="T7" fmla="*/ 150 h 360"/>
              <a:gd name="T8" fmla="*/ 356 w 360"/>
              <a:gd name="T9" fmla="*/ 143 h 360"/>
              <a:gd name="T10" fmla="*/ 351 w 360"/>
              <a:gd name="T11" fmla="*/ 139 h 360"/>
              <a:gd name="T12" fmla="*/ 302 w 360"/>
              <a:gd name="T13" fmla="*/ 131 h 360"/>
              <a:gd name="T14" fmla="*/ 292 w 360"/>
              <a:gd name="T15" fmla="*/ 101 h 360"/>
              <a:gd name="T16" fmla="*/ 282 w 360"/>
              <a:gd name="T17" fmla="*/ 62 h 360"/>
              <a:gd name="T18" fmla="*/ 194 w 360"/>
              <a:gd name="T19" fmla="*/ 0 h 360"/>
              <a:gd name="T20" fmla="*/ 114 w 360"/>
              <a:gd name="T21" fmla="*/ 0 h 360"/>
              <a:gd name="T22" fmla="*/ 0 w 360"/>
              <a:gd name="T23" fmla="*/ 114 h 360"/>
              <a:gd name="T24" fmla="*/ 0 w 360"/>
              <a:gd name="T25" fmla="*/ 246 h 360"/>
              <a:gd name="T26" fmla="*/ 114 w 360"/>
              <a:gd name="T27" fmla="*/ 360 h 360"/>
              <a:gd name="T28" fmla="*/ 245 w 360"/>
              <a:gd name="T29" fmla="*/ 360 h 360"/>
              <a:gd name="T30" fmla="*/ 116 w 360"/>
              <a:gd name="T31" fmla="*/ 93 h 360"/>
              <a:gd name="T32" fmla="*/ 179 w 360"/>
              <a:gd name="T33" fmla="*/ 93 h 360"/>
              <a:gd name="T34" fmla="*/ 201 w 360"/>
              <a:gd name="T35" fmla="*/ 115 h 360"/>
              <a:gd name="T36" fmla="*/ 179 w 360"/>
              <a:gd name="T37" fmla="*/ 136 h 360"/>
              <a:gd name="T38" fmla="*/ 116 w 360"/>
              <a:gd name="T39" fmla="*/ 136 h 360"/>
              <a:gd name="T40" fmla="*/ 94 w 360"/>
              <a:gd name="T41" fmla="*/ 115 h 360"/>
              <a:gd name="T42" fmla="*/ 116 w 360"/>
              <a:gd name="T43" fmla="*/ 93 h 360"/>
              <a:gd name="T44" fmla="*/ 94 w 360"/>
              <a:gd name="T45" fmla="*/ 245 h 360"/>
              <a:gd name="T46" fmla="*/ 116 w 360"/>
              <a:gd name="T47" fmla="*/ 223 h 360"/>
              <a:gd name="T48" fmla="*/ 244 w 360"/>
              <a:gd name="T49" fmla="*/ 223 h 360"/>
              <a:gd name="T50" fmla="*/ 266 w 360"/>
              <a:gd name="T51" fmla="*/ 245 h 360"/>
              <a:gd name="T52" fmla="*/ 244 w 360"/>
              <a:gd name="T53" fmla="*/ 266 h 360"/>
              <a:gd name="T54" fmla="*/ 116 w 360"/>
              <a:gd name="T55" fmla="*/ 266 h 360"/>
              <a:gd name="T56" fmla="*/ 94 w 360"/>
              <a:gd name="T57" fmla="*/ 24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0" h="360">
                <a:moveTo>
                  <a:pt x="245" y="360"/>
                </a:moveTo>
                <a:cubicBezTo>
                  <a:pt x="308" y="360"/>
                  <a:pt x="359" y="309"/>
                  <a:pt x="359" y="246"/>
                </a:cubicBezTo>
                <a:cubicBezTo>
                  <a:pt x="360" y="155"/>
                  <a:pt x="360" y="155"/>
                  <a:pt x="360" y="155"/>
                </a:cubicBezTo>
                <a:cubicBezTo>
                  <a:pt x="359" y="150"/>
                  <a:pt x="359" y="150"/>
                  <a:pt x="359" y="150"/>
                </a:cubicBezTo>
                <a:cubicBezTo>
                  <a:pt x="356" y="143"/>
                  <a:pt x="356" y="143"/>
                  <a:pt x="356" y="143"/>
                </a:cubicBezTo>
                <a:cubicBezTo>
                  <a:pt x="351" y="139"/>
                  <a:pt x="351" y="139"/>
                  <a:pt x="351" y="139"/>
                </a:cubicBezTo>
                <a:cubicBezTo>
                  <a:pt x="344" y="134"/>
                  <a:pt x="311" y="140"/>
                  <a:pt x="302" y="131"/>
                </a:cubicBezTo>
                <a:cubicBezTo>
                  <a:pt x="295" y="126"/>
                  <a:pt x="294" y="115"/>
                  <a:pt x="292" y="101"/>
                </a:cubicBezTo>
                <a:cubicBezTo>
                  <a:pt x="289" y="73"/>
                  <a:pt x="286" y="71"/>
                  <a:pt x="282" y="62"/>
                </a:cubicBezTo>
                <a:cubicBezTo>
                  <a:pt x="266" y="29"/>
                  <a:pt x="223" y="3"/>
                  <a:pt x="194" y="0"/>
                </a:cubicBezTo>
                <a:cubicBezTo>
                  <a:pt x="114" y="0"/>
                  <a:pt x="114" y="0"/>
                  <a:pt x="114" y="0"/>
                </a:cubicBezTo>
                <a:cubicBezTo>
                  <a:pt x="51" y="0"/>
                  <a:pt x="0" y="51"/>
                  <a:pt x="0" y="114"/>
                </a:cubicBezTo>
                <a:cubicBezTo>
                  <a:pt x="0" y="246"/>
                  <a:pt x="0" y="246"/>
                  <a:pt x="0" y="246"/>
                </a:cubicBezTo>
                <a:cubicBezTo>
                  <a:pt x="0" y="309"/>
                  <a:pt x="51" y="360"/>
                  <a:pt x="114" y="360"/>
                </a:cubicBezTo>
                <a:lnTo>
                  <a:pt x="245" y="360"/>
                </a:lnTo>
                <a:close/>
                <a:moveTo>
                  <a:pt x="116" y="93"/>
                </a:moveTo>
                <a:cubicBezTo>
                  <a:pt x="179" y="93"/>
                  <a:pt x="179" y="93"/>
                  <a:pt x="179" y="93"/>
                </a:cubicBezTo>
                <a:cubicBezTo>
                  <a:pt x="191" y="93"/>
                  <a:pt x="201" y="103"/>
                  <a:pt x="201" y="115"/>
                </a:cubicBezTo>
                <a:cubicBezTo>
                  <a:pt x="201" y="127"/>
                  <a:pt x="191" y="136"/>
                  <a:pt x="179" y="136"/>
                </a:cubicBezTo>
                <a:cubicBezTo>
                  <a:pt x="116" y="136"/>
                  <a:pt x="116" y="136"/>
                  <a:pt x="116" y="136"/>
                </a:cubicBezTo>
                <a:cubicBezTo>
                  <a:pt x="103" y="136"/>
                  <a:pt x="94" y="127"/>
                  <a:pt x="94" y="115"/>
                </a:cubicBezTo>
                <a:cubicBezTo>
                  <a:pt x="94" y="103"/>
                  <a:pt x="103" y="93"/>
                  <a:pt x="116" y="93"/>
                </a:cubicBezTo>
                <a:close/>
                <a:moveTo>
                  <a:pt x="94" y="245"/>
                </a:moveTo>
                <a:cubicBezTo>
                  <a:pt x="94" y="233"/>
                  <a:pt x="103" y="223"/>
                  <a:pt x="116" y="223"/>
                </a:cubicBezTo>
                <a:cubicBezTo>
                  <a:pt x="244" y="223"/>
                  <a:pt x="244" y="223"/>
                  <a:pt x="244" y="223"/>
                </a:cubicBezTo>
                <a:cubicBezTo>
                  <a:pt x="256" y="223"/>
                  <a:pt x="266" y="233"/>
                  <a:pt x="266" y="245"/>
                </a:cubicBezTo>
                <a:cubicBezTo>
                  <a:pt x="266" y="257"/>
                  <a:pt x="256" y="266"/>
                  <a:pt x="244" y="266"/>
                </a:cubicBezTo>
                <a:cubicBezTo>
                  <a:pt x="116" y="266"/>
                  <a:pt x="116" y="266"/>
                  <a:pt x="116" y="266"/>
                </a:cubicBezTo>
                <a:cubicBezTo>
                  <a:pt x="103" y="266"/>
                  <a:pt x="94" y="257"/>
                  <a:pt x="94" y="2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8" name="Freeform 78"/>
          <p:cNvSpPr>
            <a:spLocks noEditPoints="1"/>
          </p:cNvSpPr>
          <p:nvPr/>
        </p:nvSpPr>
        <p:spPr bwMode="auto">
          <a:xfrm>
            <a:off x="8049104" y="1042716"/>
            <a:ext cx="287338" cy="271463"/>
          </a:xfrm>
          <a:custGeom>
            <a:avLst/>
            <a:gdLst>
              <a:gd name="T0" fmla="*/ 61 w 363"/>
              <a:gd name="T1" fmla="*/ 2 h 341"/>
              <a:gd name="T2" fmla="*/ 112 w 363"/>
              <a:gd name="T3" fmla="*/ 1 h 341"/>
              <a:gd name="T4" fmla="*/ 77 w 363"/>
              <a:gd name="T5" fmla="*/ 75 h 341"/>
              <a:gd name="T6" fmla="*/ 128 w 363"/>
              <a:gd name="T7" fmla="*/ 187 h 341"/>
              <a:gd name="T8" fmla="*/ 133 w 363"/>
              <a:gd name="T9" fmla="*/ 211 h 341"/>
              <a:gd name="T10" fmla="*/ 126 w 363"/>
              <a:gd name="T11" fmla="*/ 273 h 341"/>
              <a:gd name="T12" fmla="*/ 202 w 363"/>
              <a:gd name="T13" fmla="*/ 224 h 341"/>
              <a:gd name="T14" fmla="*/ 362 w 363"/>
              <a:gd name="T15" fmla="*/ 198 h 341"/>
              <a:gd name="T16" fmla="*/ 362 w 363"/>
              <a:gd name="T17" fmla="*/ 270 h 341"/>
              <a:gd name="T18" fmla="*/ 321 w 363"/>
              <a:gd name="T19" fmla="*/ 334 h 341"/>
              <a:gd name="T20" fmla="*/ 284 w 363"/>
              <a:gd name="T21" fmla="*/ 341 h 341"/>
              <a:gd name="T22" fmla="*/ 69 w 363"/>
              <a:gd name="T23" fmla="*/ 341 h 341"/>
              <a:gd name="T24" fmla="*/ 2 w 363"/>
              <a:gd name="T25" fmla="*/ 273 h 341"/>
              <a:gd name="T26" fmla="*/ 2 w 363"/>
              <a:gd name="T27" fmla="*/ 75 h 341"/>
              <a:gd name="T28" fmla="*/ 61 w 363"/>
              <a:gd name="T29" fmla="*/ 2 h 341"/>
              <a:gd name="T30" fmla="*/ 155 w 363"/>
              <a:gd name="T31" fmla="*/ 48 h 341"/>
              <a:gd name="T32" fmla="*/ 134 w 363"/>
              <a:gd name="T33" fmla="*/ 95 h 341"/>
              <a:gd name="T34" fmla="*/ 165 w 363"/>
              <a:gd name="T35" fmla="*/ 156 h 341"/>
              <a:gd name="T36" fmla="*/ 304 w 363"/>
              <a:gd name="T37" fmla="*/ 164 h 341"/>
              <a:gd name="T38" fmla="*/ 348 w 363"/>
              <a:gd name="T39" fmla="*/ 99 h 341"/>
              <a:gd name="T40" fmla="*/ 314 w 363"/>
              <a:gd name="T41" fmla="*/ 37 h 341"/>
              <a:gd name="T42" fmla="*/ 237 w 363"/>
              <a:gd name="T43" fmla="*/ 14 h 341"/>
              <a:gd name="T44" fmla="*/ 155 w 363"/>
              <a:gd name="T45" fmla="*/ 48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3" h="341">
                <a:moveTo>
                  <a:pt x="61" y="2"/>
                </a:moveTo>
                <a:cubicBezTo>
                  <a:pt x="78" y="0"/>
                  <a:pt x="95" y="1"/>
                  <a:pt x="112" y="1"/>
                </a:cubicBezTo>
                <a:cubicBezTo>
                  <a:pt x="94" y="23"/>
                  <a:pt x="79" y="47"/>
                  <a:pt x="77" y="75"/>
                </a:cubicBezTo>
                <a:cubicBezTo>
                  <a:pt x="72" y="118"/>
                  <a:pt x="94" y="161"/>
                  <a:pt x="128" y="187"/>
                </a:cubicBezTo>
                <a:cubicBezTo>
                  <a:pt x="136" y="192"/>
                  <a:pt x="133" y="203"/>
                  <a:pt x="133" y="211"/>
                </a:cubicBezTo>
                <a:cubicBezTo>
                  <a:pt x="131" y="232"/>
                  <a:pt x="128" y="252"/>
                  <a:pt x="126" y="273"/>
                </a:cubicBezTo>
                <a:cubicBezTo>
                  <a:pt x="152" y="258"/>
                  <a:pt x="176" y="238"/>
                  <a:pt x="202" y="224"/>
                </a:cubicBezTo>
                <a:cubicBezTo>
                  <a:pt x="256" y="235"/>
                  <a:pt x="315" y="228"/>
                  <a:pt x="362" y="198"/>
                </a:cubicBezTo>
                <a:cubicBezTo>
                  <a:pt x="362" y="222"/>
                  <a:pt x="362" y="246"/>
                  <a:pt x="362" y="270"/>
                </a:cubicBezTo>
                <a:cubicBezTo>
                  <a:pt x="363" y="297"/>
                  <a:pt x="346" y="323"/>
                  <a:pt x="321" y="334"/>
                </a:cubicBezTo>
                <a:cubicBezTo>
                  <a:pt x="310" y="340"/>
                  <a:pt x="296" y="341"/>
                  <a:pt x="284" y="341"/>
                </a:cubicBezTo>
                <a:cubicBezTo>
                  <a:pt x="212" y="341"/>
                  <a:pt x="141" y="341"/>
                  <a:pt x="69" y="341"/>
                </a:cubicBezTo>
                <a:cubicBezTo>
                  <a:pt x="34" y="341"/>
                  <a:pt x="2" y="308"/>
                  <a:pt x="2" y="273"/>
                </a:cubicBezTo>
                <a:cubicBezTo>
                  <a:pt x="2" y="207"/>
                  <a:pt x="2" y="141"/>
                  <a:pt x="2" y="75"/>
                </a:cubicBezTo>
                <a:cubicBezTo>
                  <a:pt x="0" y="41"/>
                  <a:pt x="27" y="8"/>
                  <a:pt x="61" y="2"/>
                </a:cubicBezTo>
                <a:close/>
                <a:moveTo>
                  <a:pt x="155" y="48"/>
                </a:moveTo>
                <a:cubicBezTo>
                  <a:pt x="143" y="61"/>
                  <a:pt x="134" y="77"/>
                  <a:pt x="134" y="95"/>
                </a:cubicBezTo>
                <a:cubicBezTo>
                  <a:pt x="133" y="119"/>
                  <a:pt x="146" y="142"/>
                  <a:pt x="165" y="156"/>
                </a:cubicBezTo>
                <a:cubicBezTo>
                  <a:pt x="204" y="186"/>
                  <a:pt x="262" y="188"/>
                  <a:pt x="304" y="164"/>
                </a:cubicBezTo>
                <a:cubicBezTo>
                  <a:pt x="328" y="151"/>
                  <a:pt x="347" y="127"/>
                  <a:pt x="348" y="99"/>
                </a:cubicBezTo>
                <a:cubicBezTo>
                  <a:pt x="349" y="74"/>
                  <a:pt x="334" y="51"/>
                  <a:pt x="314" y="37"/>
                </a:cubicBezTo>
                <a:cubicBezTo>
                  <a:pt x="292" y="20"/>
                  <a:pt x="264" y="13"/>
                  <a:pt x="237" y="14"/>
                </a:cubicBezTo>
                <a:cubicBezTo>
                  <a:pt x="207" y="15"/>
                  <a:pt x="176" y="26"/>
                  <a:pt x="155"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1" name="Freeform 82"/>
          <p:cNvSpPr>
            <a:spLocks/>
          </p:cNvSpPr>
          <p:nvPr/>
        </p:nvSpPr>
        <p:spPr bwMode="auto">
          <a:xfrm>
            <a:off x="11207655" y="3070601"/>
            <a:ext cx="394749" cy="329323"/>
          </a:xfrm>
          <a:custGeom>
            <a:avLst/>
            <a:gdLst>
              <a:gd name="T0" fmla="*/ 320 w 360"/>
              <a:gd name="T1" fmla="*/ 110 h 300"/>
              <a:gd name="T2" fmla="*/ 359 w 360"/>
              <a:gd name="T3" fmla="*/ 87 h 300"/>
              <a:gd name="T4" fmla="*/ 316 w 360"/>
              <a:gd name="T5" fmla="*/ 92 h 300"/>
              <a:gd name="T6" fmla="*/ 314 w 360"/>
              <a:gd name="T7" fmla="*/ 83 h 300"/>
              <a:gd name="T8" fmla="*/ 238 w 360"/>
              <a:gd name="T9" fmla="*/ 24 h 300"/>
              <a:gd name="T10" fmla="*/ 247 w 360"/>
              <a:gd name="T11" fmla="*/ 21 h 300"/>
              <a:gd name="T12" fmla="*/ 269 w 360"/>
              <a:gd name="T13" fmla="*/ 8 h 300"/>
              <a:gd name="T14" fmla="*/ 234 w 360"/>
              <a:gd name="T15" fmla="*/ 15 h 300"/>
              <a:gd name="T16" fmla="*/ 253 w 360"/>
              <a:gd name="T17" fmla="*/ 0 h 300"/>
              <a:gd name="T18" fmla="*/ 225 w 360"/>
              <a:gd name="T19" fmla="*/ 13 h 300"/>
              <a:gd name="T20" fmla="*/ 230 w 360"/>
              <a:gd name="T21" fmla="*/ 3 h 300"/>
              <a:gd name="T22" fmla="*/ 174 w 360"/>
              <a:gd name="T23" fmla="*/ 90 h 300"/>
              <a:gd name="T24" fmla="*/ 147 w 360"/>
              <a:gd name="T25" fmla="*/ 68 h 300"/>
              <a:gd name="T26" fmla="*/ 54 w 360"/>
              <a:gd name="T27" fmla="*/ 27 h 300"/>
              <a:gd name="T28" fmla="*/ 85 w 360"/>
              <a:gd name="T29" fmla="*/ 72 h 300"/>
              <a:gd name="T30" fmla="*/ 63 w 360"/>
              <a:gd name="T31" fmla="*/ 75 h 300"/>
              <a:gd name="T32" fmla="*/ 103 w 360"/>
              <a:gd name="T33" fmla="*/ 111 h 300"/>
              <a:gd name="T34" fmla="*/ 78 w 360"/>
              <a:gd name="T35" fmla="*/ 121 h 300"/>
              <a:gd name="T36" fmla="*/ 123 w 360"/>
              <a:gd name="T37" fmla="*/ 142 h 300"/>
              <a:gd name="T38" fmla="*/ 134 w 360"/>
              <a:gd name="T39" fmla="*/ 173 h 300"/>
              <a:gd name="T40" fmla="*/ 0 w 360"/>
              <a:gd name="T41" fmla="*/ 177 h 300"/>
              <a:gd name="T42" fmla="*/ 317 w 360"/>
              <a:gd name="T43" fmla="*/ 131 h 300"/>
              <a:gd name="T44" fmla="*/ 360 w 360"/>
              <a:gd name="T45" fmla="*/ 114 h 300"/>
              <a:gd name="T46" fmla="*/ 320 w 360"/>
              <a:gd name="T47" fmla="*/ 11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0" h="300">
                <a:moveTo>
                  <a:pt x="320" y="110"/>
                </a:moveTo>
                <a:cubicBezTo>
                  <a:pt x="340" y="109"/>
                  <a:pt x="354" y="99"/>
                  <a:pt x="359" y="87"/>
                </a:cubicBezTo>
                <a:cubicBezTo>
                  <a:pt x="352" y="91"/>
                  <a:pt x="329" y="96"/>
                  <a:pt x="316" y="92"/>
                </a:cubicBezTo>
                <a:cubicBezTo>
                  <a:pt x="316" y="89"/>
                  <a:pt x="315" y="86"/>
                  <a:pt x="314" y="83"/>
                </a:cubicBezTo>
                <a:cubicBezTo>
                  <a:pt x="305" y="48"/>
                  <a:pt x="272" y="20"/>
                  <a:pt x="238" y="24"/>
                </a:cubicBezTo>
                <a:cubicBezTo>
                  <a:pt x="241" y="23"/>
                  <a:pt x="244" y="21"/>
                  <a:pt x="247" y="21"/>
                </a:cubicBezTo>
                <a:cubicBezTo>
                  <a:pt x="250" y="19"/>
                  <a:pt x="272" y="16"/>
                  <a:pt x="269" y="8"/>
                </a:cubicBezTo>
                <a:cubicBezTo>
                  <a:pt x="266" y="1"/>
                  <a:pt x="239" y="13"/>
                  <a:pt x="234" y="15"/>
                </a:cubicBezTo>
                <a:cubicBezTo>
                  <a:pt x="241" y="12"/>
                  <a:pt x="252" y="8"/>
                  <a:pt x="253" y="0"/>
                </a:cubicBezTo>
                <a:cubicBezTo>
                  <a:pt x="243" y="1"/>
                  <a:pt x="233" y="6"/>
                  <a:pt x="225" y="13"/>
                </a:cubicBezTo>
                <a:cubicBezTo>
                  <a:pt x="228" y="10"/>
                  <a:pt x="230" y="7"/>
                  <a:pt x="230" y="3"/>
                </a:cubicBezTo>
                <a:cubicBezTo>
                  <a:pt x="203" y="20"/>
                  <a:pt x="187" y="55"/>
                  <a:pt x="174" y="90"/>
                </a:cubicBezTo>
                <a:cubicBezTo>
                  <a:pt x="164" y="80"/>
                  <a:pt x="155" y="72"/>
                  <a:pt x="147" y="68"/>
                </a:cubicBezTo>
                <a:cubicBezTo>
                  <a:pt x="124" y="56"/>
                  <a:pt x="97" y="43"/>
                  <a:pt x="54" y="27"/>
                </a:cubicBezTo>
                <a:cubicBezTo>
                  <a:pt x="53" y="41"/>
                  <a:pt x="61" y="60"/>
                  <a:pt x="85" y="72"/>
                </a:cubicBezTo>
                <a:cubicBezTo>
                  <a:pt x="80" y="72"/>
                  <a:pt x="70" y="73"/>
                  <a:pt x="63" y="75"/>
                </a:cubicBezTo>
                <a:cubicBezTo>
                  <a:pt x="66" y="91"/>
                  <a:pt x="76" y="104"/>
                  <a:pt x="103" y="111"/>
                </a:cubicBezTo>
                <a:cubicBezTo>
                  <a:pt x="91" y="112"/>
                  <a:pt x="84" y="114"/>
                  <a:pt x="78" y="121"/>
                </a:cubicBezTo>
                <a:cubicBezTo>
                  <a:pt x="84" y="132"/>
                  <a:pt x="98" y="145"/>
                  <a:pt x="123" y="142"/>
                </a:cubicBezTo>
                <a:cubicBezTo>
                  <a:pt x="95" y="154"/>
                  <a:pt x="111" y="176"/>
                  <a:pt x="134" y="173"/>
                </a:cubicBezTo>
                <a:cubicBezTo>
                  <a:pt x="96" y="213"/>
                  <a:pt x="35" y="210"/>
                  <a:pt x="0" y="177"/>
                </a:cubicBezTo>
                <a:cubicBezTo>
                  <a:pt x="91" y="300"/>
                  <a:pt x="288" y="250"/>
                  <a:pt x="317" y="131"/>
                </a:cubicBezTo>
                <a:cubicBezTo>
                  <a:pt x="339" y="131"/>
                  <a:pt x="352" y="123"/>
                  <a:pt x="360" y="114"/>
                </a:cubicBezTo>
                <a:cubicBezTo>
                  <a:pt x="348" y="117"/>
                  <a:pt x="329" y="114"/>
                  <a:pt x="320" y="1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2" name="TextBox 341"/>
          <p:cNvSpPr txBox="1"/>
          <p:nvPr/>
        </p:nvSpPr>
        <p:spPr>
          <a:xfrm>
            <a:off x="238227" y="3451608"/>
            <a:ext cx="3371436" cy="1077218"/>
          </a:xfrm>
          <a:prstGeom prst="rect">
            <a:avLst/>
          </a:prstGeom>
          <a:noFill/>
        </p:spPr>
        <p:txBody>
          <a:bodyPr wrap="none" rtlCol="0">
            <a:spAutoFit/>
          </a:bodyPr>
          <a:lstStyle/>
          <a:p>
            <a:r>
              <a:rPr lang="en-US" sz="3200" b="1" dirty="0" smtClean="0">
                <a:solidFill>
                  <a:schemeClr val="accent1"/>
                </a:solidFill>
                <a:latin typeface="Raleway" panose="020B0003030101060003" pitchFamily="34" charset="0"/>
              </a:rPr>
              <a:t>You have to get </a:t>
            </a:r>
          </a:p>
          <a:p>
            <a:r>
              <a:rPr lang="en-US" sz="3200" b="1" dirty="0" smtClean="0">
                <a:solidFill>
                  <a:schemeClr val="accent1"/>
                </a:solidFill>
                <a:latin typeface="Raleway" panose="020B0003030101060003" pitchFamily="34" charset="0"/>
              </a:rPr>
              <a:t>out there</a:t>
            </a:r>
            <a:endParaRPr lang="id-ID" sz="3200" b="1" dirty="0">
              <a:solidFill>
                <a:schemeClr val="accent1"/>
              </a:solidFill>
              <a:latin typeface="Raleway" panose="020B0003030101060003" pitchFamily="34" charset="0"/>
            </a:endParaRPr>
          </a:p>
        </p:txBody>
      </p:sp>
      <p:sp>
        <p:nvSpPr>
          <p:cNvPr id="343" name="Rectangle 342"/>
          <p:cNvSpPr/>
          <p:nvPr/>
        </p:nvSpPr>
        <p:spPr>
          <a:xfrm>
            <a:off x="311199" y="4547915"/>
            <a:ext cx="2827593" cy="1815882"/>
          </a:xfrm>
          <a:prstGeom prst="rect">
            <a:avLst/>
          </a:prstGeom>
        </p:spPr>
        <p:txBody>
          <a:bodyPr wrap="square">
            <a:spAutoFit/>
          </a:bodyPr>
          <a:lstStyle/>
          <a:p>
            <a:pPr algn="just"/>
            <a:r>
              <a:rPr lang="en-US" sz="1400" b="1" dirty="0" smtClean="0">
                <a:solidFill>
                  <a:prstClr val="white">
                    <a:lumMod val="65000"/>
                  </a:prstClr>
                </a:solidFill>
                <a:latin typeface="PT Sans" panose="020B0503020203020204" pitchFamily="34" charset="0"/>
              </a:rPr>
              <a:t>… to find the right one!</a:t>
            </a:r>
          </a:p>
          <a:p>
            <a:pPr algn="just"/>
            <a:endParaRPr lang="en-US" sz="1400" b="1" dirty="0" smtClean="0">
              <a:solidFill>
                <a:prstClr val="white">
                  <a:lumMod val="65000"/>
                </a:prstClr>
              </a:solidFill>
              <a:latin typeface="PT Sans" panose="020B0503020203020204" pitchFamily="34" charset="0"/>
            </a:endParaRPr>
          </a:p>
          <a:p>
            <a:pPr algn="just"/>
            <a:r>
              <a:rPr lang="en-US" sz="1400" b="1" dirty="0" smtClean="0">
                <a:solidFill>
                  <a:prstClr val="white">
                    <a:lumMod val="65000"/>
                  </a:prstClr>
                </a:solidFill>
                <a:latin typeface="PT Sans" panose="020B0503020203020204" pitchFamily="34" charset="0"/>
              </a:rPr>
              <a:t>In other words, you have to get out there to reach your prospects and cultivate a relationship to turn them into clients. Videos can get viral easily and reach more clients.</a:t>
            </a:r>
            <a:endParaRPr lang="id-ID" sz="1400" dirty="0">
              <a:solidFill>
                <a:prstClr val="white">
                  <a:lumMod val="65000"/>
                </a:prstClr>
              </a:solidFill>
              <a:latin typeface="PT Sans" panose="020B0503020203020204" pitchFamily="34" charset="0"/>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506343838"/>
      </p:ext>
    </p:extLst>
  </p:cSld>
  <p:clrMapOvr>
    <a:masterClrMapping/>
  </p:clrMapOvr>
  <mc:AlternateContent xmlns:mc="http://schemas.openxmlformats.org/markup-compatibility/2006" xmlns:p14="http://schemas.microsoft.com/office/powerpoint/2010/main">
    <mc:Choice Requires="p14">
      <p:transition spd="slow" p14:dur="1200" advTm="15000">
        <p14:prism/>
      </p:transition>
    </mc:Choice>
    <mc:Fallback xmlns="">
      <p:transition spd="slow"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500"/>
                                  </p:stCondLst>
                                  <p:childTnLst>
                                    <p:cmd type="call" cmd="playFrom(0.0)">
                                      <p:cBhvr>
                                        <p:cTn id="6" dur="1" fill="hold"/>
                                        <p:tgtEl>
                                          <p:spTgt spid="3"/>
                                        </p:tgtEl>
                                      </p:cBhvr>
                                    </p:cmd>
                                  </p:childTnLst>
                                </p:cTn>
                              </p:par>
                              <p:par>
                                <p:cTn id="7" presetID="10" presetClass="entr" presetSubtype="0" fill="hold" grpId="0" nodeType="withEffect">
                                  <p:stCondLst>
                                    <p:cond delay="0"/>
                                  </p:stCondLst>
                                  <p:childTnLst>
                                    <p:set>
                                      <p:cBhvr>
                                        <p:cTn id="8" dur="1" fill="hold">
                                          <p:stCondLst>
                                            <p:cond delay="0"/>
                                          </p:stCondLst>
                                        </p:cTn>
                                        <p:tgtEl>
                                          <p:spTgt spid="343"/>
                                        </p:tgtEl>
                                        <p:attrNameLst>
                                          <p:attrName>style.visibility</p:attrName>
                                        </p:attrNameLst>
                                      </p:cBhvr>
                                      <p:to>
                                        <p:strVal val="visible"/>
                                      </p:to>
                                    </p:set>
                                    <p:animEffect transition="in" filter="fade">
                                      <p:cBhvr>
                                        <p:cTn id="9" dur="500"/>
                                        <p:tgtEl>
                                          <p:spTgt spid="343"/>
                                        </p:tgtEl>
                                      </p:cBhvr>
                                    </p:animEffect>
                                  </p:childTnLst>
                                </p:cTn>
                              </p:par>
                            </p:childTnLst>
                          </p:cTn>
                        </p:par>
                        <p:par>
                          <p:cTn id="10" fill="hold">
                            <p:stCondLst>
                              <p:cond delay="501"/>
                            </p:stCondLst>
                            <p:childTnLst>
                              <p:par>
                                <p:cTn id="11" presetID="22" presetClass="entr" presetSubtype="2" fill="hold" nodeType="afterEffect">
                                  <p:stCondLst>
                                    <p:cond delay="0"/>
                                  </p:stCondLst>
                                  <p:childTnLst>
                                    <p:set>
                                      <p:cBhvr>
                                        <p:cTn id="12" dur="1" fill="hold">
                                          <p:stCondLst>
                                            <p:cond delay="0"/>
                                          </p:stCondLst>
                                        </p:cTn>
                                        <p:tgtEl>
                                          <p:spTgt spid="85"/>
                                        </p:tgtEl>
                                        <p:attrNameLst>
                                          <p:attrName>style.visibility</p:attrName>
                                        </p:attrNameLst>
                                      </p:cBhvr>
                                      <p:to>
                                        <p:strVal val="visible"/>
                                      </p:to>
                                    </p:set>
                                    <p:animEffect transition="in" filter="wipe(right)">
                                      <p:cBhvr>
                                        <p:cTn id="13" dur="500"/>
                                        <p:tgtEl>
                                          <p:spTgt spid="85"/>
                                        </p:tgtEl>
                                      </p:cBhvr>
                                    </p:animEffect>
                                  </p:childTnLst>
                                </p:cTn>
                              </p:par>
                              <p:par>
                                <p:cTn id="14" presetID="22" presetClass="entr" presetSubtype="8" fill="hold" nodeType="withEffect">
                                  <p:stCondLst>
                                    <p:cond delay="0"/>
                                  </p:stCondLst>
                                  <p:childTnLst>
                                    <p:set>
                                      <p:cBhvr>
                                        <p:cTn id="15" dur="1" fill="hold">
                                          <p:stCondLst>
                                            <p:cond delay="0"/>
                                          </p:stCondLst>
                                        </p:cTn>
                                        <p:tgtEl>
                                          <p:spTgt spid="345"/>
                                        </p:tgtEl>
                                        <p:attrNameLst>
                                          <p:attrName>style.visibility</p:attrName>
                                        </p:attrNameLst>
                                      </p:cBhvr>
                                      <p:to>
                                        <p:strVal val="visible"/>
                                      </p:to>
                                    </p:set>
                                    <p:animEffect transition="in" filter="wipe(left)">
                                      <p:cBhvr>
                                        <p:cTn id="16" dur="500"/>
                                        <p:tgtEl>
                                          <p:spTgt spid="345"/>
                                        </p:tgtEl>
                                      </p:cBhvr>
                                    </p:animEffect>
                                  </p:childTnLst>
                                </p:cTn>
                              </p:par>
                            </p:childTnLst>
                          </p:cTn>
                        </p:par>
                        <p:par>
                          <p:cTn id="17" fill="hold">
                            <p:stCondLst>
                              <p:cond delay="1001"/>
                            </p:stCondLst>
                            <p:childTnLst>
                              <p:par>
                                <p:cTn id="18" presetID="22" presetClass="entr" presetSubtype="4" fill="hold" nodeType="afterEffect">
                                  <p:stCondLst>
                                    <p:cond delay="0"/>
                                  </p:stCondLst>
                                  <p:childTnLst>
                                    <p:set>
                                      <p:cBhvr>
                                        <p:cTn id="19" dur="1" fill="hold">
                                          <p:stCondLst>
                                            <p:cond delay="0"/>
                                          </p:stCondLst>
                                        </p:cTn>
                                        <p:tgtEl>
                                          <p:spTgt spid="210"/>
                                        </p:tgtEl>
                                        <p:attrNameLst>
                                          <p:attrName>style.visibility</p:attrName>
                                        </p:attrNameLst>
                                      </p:cBhvr>
                                      <p:to>
                                        <p:strVal val="visible"/>
                                      </p:to>
                                    </p:set>
                                    <p:animEffect transition="in" filter="wipe(down)">
                                      <p:cBhvr>
                                        <p:cTn id="20" dur="500"/>
                                        <p:tgtEl>
                                          <p:spTgt spid="210"/>
                                        </p:tgtEl>
                                      </p:cBhvr>
                                    </p:animEffect>
                                  </p:childTnLst>
                                </p:cTn>
                              </p:par>
                              <p:par>
                                <p:cTn id="21" presetID="22" presetClass="entr" presetSubtype="4"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wipe(down)">
                                      <p:cBhvr>
                                        <p:cTn id="23" dur="500"/>
                                        <p:tgtEl>
                                          <p:spTgt spid="104"/>
                                        </p:tgtEl>
                                      </p:cBhvr>
                                    </p:animEffect>
                                  </p:childTnLst>
                                </p:cTn>
                              </p:par>
                              <p:par>
                                <p:cTn id="24" presetID="22" presetClass="entr" presetSubtype="2" fill="hold" nodeType="withEffect">
                                  <p:stCondLst>
                                    <p:cond delay="0"/>
                                  </p:stCondLst>
                                  <p:childTnLst>
                                    <p:set>
                                      <p:cBhvr>
                                        <p:cTn id="25" dur="1" fill="hold">
                                          <p:stCondLst>
                                            <p:cond delay="0"/>
                                          </p:stCondLst>
                                        </p:cTn>
                                        <p:tgtEl>
                                          <p:spTgt spid="214"/>
                                        </p:tgtEl>
                                        <p:attrNameLst>
                                          <p:attrName>style.visibility</p:attrName>
                                        </p:attrNameLst>
                                      </p:cBhvr>
                                      <p:to>
                                        <p:strVal val="visible"/>
                                      </p:to>
                                    </p:set>
                                    <p:animEffect transition="in" filter="wipe(right)">
                                      <p:cBhvr>
                                        <p:cTn id="26" dur="500"/>
                                        <p:tgtEl>
                                          <p:spTgt spid="214"/>
                                        </p:tgtEl>
                                      </p:cBhvr>
                                    </p:animEffect>
                                  </p:childTnLst>
                                </p:cTn>
                              </p:par>
                            </p:childTnLst>
                          </p:cTn>
                        </p:par>
                        <p:par>
                          <p:cTn id="27" fill="hold">
                            <p:stCondLst>
                              <p:cond delay="1501"/>
                            </p:stCondLst>
                            <p:childTnLst>
                              <p:par>
                                <p:cTn id="28" presetID="22" presetClass="entr" presetSubtype="1" fill="hold" nodeType="afterEffect">
                                  <p:stCondLst>
                                    <p:cond delay="0"/>
                                  </p:stCondLst>
                                  <p:childTnLst>
                                    <p:set>
                                      <p:cBhvr>
                                        <p:cTn id="29" dur="1" fill="hold">
                                          <p:stCondLst>
                                            <p:cond delay="0"/>
                                          </p:stCondLst>
                                        </p:cTn>
                                        <p:tgtEl>
                                          <p:spTgt spid="229"/>
                                        </p:tgtEl>
                                        <p:attrNameLst>
                                          <p:attrName>style.visibility</p:attrName>
                                        </p:attrNameLst>
                                      </p:cBhvr>
                                      <p:to>
                                        <p:strVal val="visible"/>
                                      </p:to>
                                    </p:set>
                                    <p:animEffect transition="in" filter="wipe(up)">
                                      <p:cBhvr>
                                        <p:cTn id="30" dur="500"/>
                                        <p:tgtEl>
                                          <p:spTgt spid="229"/>
                                        </p:tgtEl>
                                      </p:cBhvr>
                                    </p:animEffect>
                                  </p:childTnLst>
                                </p:cTn>
                              </p:par>
                            </p:childTnLst>
                          </p:cTn>
                        </p:par>
                        <p:par>
                          <p:cTn id="31" fill="hold">
                            <p:stCondLst>
                              <p:cond delay="2001"/>
                            </p:stCondLst>
                            <p:childTnLst>
                              <p:par>
                                <p:cTn id="32" presetID="22" presetClass="entr" presetSubtype="8" fill="hold" nodeType="afterEffect">
                                  <p:stCondLst>
                                    <p:cond delay="0"/>
                                  </p:stCondLst>
                                  <p:childTnLst>
                                    <p:set>
                                      <p:cBhvr>
                                        <p:cTn id="33" dur="1" fill="hold">
                                          <p:stCondLst>
                                            <p:cond delay="0"/>
                                          </p:stCondLst>
                                        </p:cTn>
                                        <p:tgtEl>
                                          <p:spTgt spid="231"/>
                                        </p:tgtEl>
                                        <p:attrNameLst>
                                          <p:attrName>style.visibility</p:attrName>
                                        </p:attrNameLst>
                                      </p:cBhvr>
                                      <p:to>
                                        <p:strVal val="visible"/>
                                      </p:to>
                                    </p:set>
                                    <p:animEffect transition="in" filter="wipe(left)">
                                      <p:cBhvr>
                                        <p:cTn id="34" dur="500"/>
                                        <p:tgtEl>
                                          <p:spTgt spid="231"/>
                                        </p:tgtEl>
                                      </p:cBhvr>
                                    </p:animEffect>
                                  </p:childTnLst>
                                </p:cTn>
                              </p:par>
                            </p:childTnLst>
                          </p:cTn>
                        </p:par>
                        <p:par>
                          <p:cTn id="35" fill="hold">
                            <p:stCondLst>
                              <p:cond delay="2501"/>
                            </p:stCondLst>
                            <p:childTnLst>
                              <p:par>
                                <p:cTn id="36" presetID="22" presetClass="entr" presetSubtype="4" fill="hold" nodeType="afterEffect">
                                  <p:stCondLst>
                                    <p:cond delay="0"/>
                                  </p:stCondLst>
                                  <p:childTnLst>
                                    <p:set>
                                      <p:cBhvr>
                                        <p:cTn id="37" dur="1" fill="hold">
                                          <p:stCondLst>
                                            <p:cond delay="0"/>
                                          </p:stCondLst>
                                        </p:cTn>
                                        <p:tgtEl>
                                          <p:spTgt spid="233"/>
                                        </p:tgtEl>
                                        <p:attrNameLst>
                                          <p:attrName>style.visibility</p:attrName>
                                        </p:attrNameLst>
                                      </p:cBhvr>
                                      <p:to>
                                        <p:strVal val="visible"/>
                                      </p:to>
                                    </p:set>
                                    <p:animEffect transition="in" filter="wipe(down)">
                                      <p:cBhvr>
                                        <p:cTn id="38" dur="500"/>
                                        <p:tgtEl>
                                          <p:spTgt spid="233"/>
                                        </p:tgtEl>
                                      </p:cBhvr>
                                    </p:animEffect>
                                  </p:childTnLst>
                                </p:cTn>
                              </p:par>
                              <p:par>
                                <p:cTn id="39" presetID="22" presetClass="entr" presetSubtype="2" fill="hold" nodeType="withEffect">
                                  <p:stCondLst>
                                    <p:cond delay="0"/>
                                  </p:stCondLst>
                                  <p:childTnLst>
                                    <p:set>
                                      <p:cBhvr>
                                        <p:cTn id="40" dur="1" fill="hold">
                                          <p:stCondLst>
                                            <p:cond delay="0"/>
                                          </p:stCondLst>
                                        </p:cTn>
                                        <p:tgtEl>
                                          <p:spTgt spid="193"/>
                                        </p:tgtEl>
                                        <p:attrNameLst>
                                          <p:attrName>style.visibility</p:attrName>
                                        </p:attrNameLst>
                                      </p:cBhvr>
                                      <p:to>
                                        <p:strVal val="visible"/>
                                      </p:to>
                                    </p:set>
                                    <p:animEffect transition="in" filter="wipe(right)">
                                      <p:cBhvr>
                                        <p:cTn id="41" dur="500"/>
                                        <p:tgtEl>
                                          <p:spTgt spid="193"/>
                                        </p:tgtEl>
                                      </p:cBhvr>
                                    </p:animEffect>
                                  </p:childTnLst>
                                </p:cTn>
                              </p:par>
                            </p:childTnLst>
                          </p:cTn>
                        </p:par>
                        <p:par>
                          <p:cTn id="42" fill="hold">
                            <p:stCondLst>
                              <p:cond delay="3001"/>
                            </p:stCondLst>
                            <p:childTnLst>
                              <p:par>
                                <p:cTn id="43" presetID="22" presetClass="entr" presetSubtype="4" fill="hold" nodeType="afterEffect">
                                  <p:stCondLst>
                                    <p:cond delay="0"/>
                                  </p:stCondLst>
                                  <p:childTnLst>
                                    <p:set>
                                      <p:cBhvr>
                                        <p:cTn id="44" dur="1" fill="hold">
                                          <p:stCondLst>
                                            <p:cond delay="0"/>
                                          </p:stCondLst>
                                        </p:cTn>
                                        <p:tgtEl>
                                          <p:spTgt spid="199"/>
                                        </p:tgtEl>
                                        <p:attrNameLst>
                                          <p:attrName>style.visibility</p:attrName>
                                        </p:attrNameLst>
                                      </p:cBhvr>
                                      <p:to>
                                        <p:strVal val="visible"/>
                                      </p:to>
                                    </p:set>
                                    <p:animEffect transition="in" filter="wipe(down)">
                                      <p:cBhvr>
                                        <p:cTn id="45" dur="500"/>
                                        <p:tgtEl>
                                          <p:spTgt spid="19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70"/>
                                        </p:tgtEl>
                                        <p:attrNameLst>
                                          <p:attrName>style.visibility</p:attrName>
                                        </p:attrNameLst>
                                      </p:cBhvr>
                                      <p:to>
                                        <p:strVal val="visible"/>
                                      </p:to>
                                    </p:set>
                                    <p:animEffect transition="in" filter="fade">
                                      <p:cBhvr>
                                        <p:cTn id="48" dur="500"/>
                                        <p:tgtEl>
                                          <p:spTgt spid="17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23"/>
                                        </p:tgtEl>
                                        <p:attrNameLst>
                                          <p:attrName>style.visibility</p:attrName>
                                        </p:attrNameLst>
                                      </p:cBhvr>
                                      <p:to>
                                        <p:strVal val="visible"/>
                                      </p:to>
                                    </p:set>
                                    <p:anim calcmode="lin" valueType="num">
                                      <p:cBhvr>
                                        <p:cTn id="51" dur="500" fill="hold"/>
                                        <p:tgtEl>
                                          <p:spTgt spid="323"/>
                                        </p:tgtEl>
                                        <p:attrNameLst>
                                          <p:attrName>ppt_w</p:attrName>
                                        </p:attrNameLst>
                                      </p:cBhvr>
                                      <p:tavLst>
                                        <p:tav tm="0">
                                          <p:val>
                                            <p:fltVal val="0"/>
                                          </p:val>
                                        </p:tav>
                                        <p:tav tm="100000">
                                          <p:val>
                                            <p:strVal val="#ppt_w"/>
                                          </p:val>
                                        </p:tav>
                                      </p:tavLst>
                                    </p:anim>
                                    <p:anim calcmode="lin" valueType="num">
                                      <p:cBhvr>
                                        <p:cTn id="52" dur="500" fill="hold"/>
                                        <p:tgtEl>
                                          <p:spTgt spid="323"/>
                                        </p:tgtEl>
                                        <p:attrNameLst>
                                          <p:attrName>ppt_h</p:attrName>
                                        </p:attrNameLst>
                                      </p:cBhvr>
                                      <p:tavLst>
                                        <p:tav tm="0">
                                          <p:val>
                                            <p:fltVal val="0"/>
                                          </p:val>
                                        </p:tav>
                                        <p:tav tm="100000">
                                          <p:val>
                                            <p:strVal val="#ppt_h"/>
                                          </p:val>
                                        </p:tav>
                                      </p:tavLst>
                                    </p:anim>
                                    <p:animEffect transition="in" filter="fade">
                                      <p:cBhvr>
                                        <p:cTn id="53" dur="500"/>
                                        <p:tgtEl>
                                          <p:spTgt spid="323"/>
                                        </p:tgtEl>
                                      </p:cBhvr>
                                    </p:animEffect>
                                  </p:childTnLst>
                                </p:cTn>
                              </p:par>
                            </p:childTnLst>
                          </p:cTn>
                        </p:par>
                        <p:par>
                          <p:cTn id="54" fill="hold">
                            <p:stCondLst>
                              <p:cond delay="3501"/>
                            </p:stCondLst>
                            <p:childTnLst>
                              <p:par>
                                <p:cTn id="55" presetID="22" presetClass="entr" presetSubtype="8" fill="hold" nodeType="afterEffect">
                                  <p:stCondLst>
                                    <p:cond delay="0"/>
                                  </p:stCondLst>
                                  <p:childTnLst>
                                    <p:set>
                                      <p:cBhvr>
                                        <p:cTn id="56" dur="1" fill="hold">
                                          <p:stCondLst>
                                            <p:cond delay="0"/>
                                          </p:stCondLst>
                                        </p:cTn>
                                        <p:tgtEl>
                                          <p:spTgt spid="277"/>
                                        </p:tgtEl>
                                        <p:attrNameLst>
                                          <p:attrName>style.visibility</p:attrName>
                                        </p:attrNameLst>
                                      </p:cBhvr>
                                      <p:to>
                                        <p:strVal val="visible"/>
                                      </p:to>
                                    </p:set>
                                    <p:animEffect transition="in" filter="wipe(left)">
                                      <p:cBhvr>
                                        <p:cTn id="57" dur="500"/>
                                        <p:tgtEl>
                                          <p:spTgt spid="277"/>
                                        </p:tgtEl>
                                      </p:cBhvr>
                                    </p:animEffect>
                                  </p:childTnLst>
                                </p:cTn>
                              </p:par>
                              <p:par>
                                <p:cTn id="58" presetID="22" presetClass="entr" presetSubtype="8" fill="hold" nodeType="withEffect">
                                  <p:stCondLst>
                                    <p:cond delay="0"/>
                                  </p:stCondLst>
                                  <p:childTnLst>
                                    <p:set>
                                      <p:cBhvr>
                                        <p:cTn id="59" dur="1" fill="hold">
                                          <p:stCondLst>
                                            <p:cond delay="0"/>
                                          </p:stCondLst>
                                        </p:cTn>
                                        <p:tgtEl>
                                          <p:spTgt spid="245"/>
                                        </p:tgtEl>
                                        <p:attrNameLst>
                                          <p:attrName>style.visibility</p:attrName>
                                        </p:attrNameLst>
                                      </p:cBhvr>
                                      <p:to>
                                        <p:strVal val="visible"/>
                                      </p:to>
                                    </p:set>
                                    <p:animEffect transition="in" filter="wipe(left)">
                                      <p:cBhvr>
                                        <p:cTn id="60" dur="500"/>
                                        <p:tgtEl>
                                          <p:spTgt spid="245"/>
                                        </p:tgtEl>
                                      </p:cBhvr>
                                    </p:animEffect>
                                  </p:childTnLst>
                                </p:cTn>
                              </p:par>
                            </p:childTnLst>
                          </p:cTn>
                        </p:par>
                        <p:par>
                          <p:cTn id="61" fill="hold">
                            <p:stCondLst>
                              <p:cond delay="4001"/>
                            </p:stCondLst>
                            <p:childTnLst>
                              <p:par>
                                <p:cTn id="62" presetID="22" presetClass="entr" presetSubtype="1" fill="hold" nodeType="afterEffect">
                                  <p:stCondLst>
                                    <p:cond delay="0"/>
                                  </p:stCondLst>
                                  <p:childTnLst>
                                    <p:set>
                                      <p:cBhvr>
                                        <p:cTn id="63" dur="1" fill="hold">
                                          <p:stCondLst>
                                            <p:cond delay="0"/>
                                          </p:stCondLst>
                                        </p:cTn>
                                        <p:tgtEl>
                                          <p:spTgt spid="271"/>
                                        </p:tgtEl>
                                        <p:attrNameLst>
                                          <p:attrName>style.visibility</p:attrName>
                                        </p:attrNameLst>
                                      </p:cBhvr>
                                      <p:to>
                                        <p:strVal val="visible"/>
                                      </p:to>
                                    </p:set>
                                    <p:animEffect transition="in" filter="wipe(up)">
                                      <p:cBhvr>
                                        <p:cTn id="64" dur="500"/>
                                        <p:tgtEl>
                                          <p:spTgt spid="271"/>
                                        </p:tgtEl>
                                      </p:cBhvr>
                                    </p:animEffect>
                                  </p:childTnLst>
                                </p:cTn>
                              </p:par>
                              <p:par>
                                <p:cTn id="65" presetID="22" presetClass="entr" presetSubtype="4" fill="hold" nodeType="withEffect">
                                  <p:stCondLst>
                                    <p:cond delay="0"/>
                                  </p:stCondLst>
                                  <p:childTnLst>
                                    <p:set>
                                      <p:cBhvr>
                                        <p:cTn id="66" dur="1" fill="hold">
                                          <p:stCondLst>
                                            <p:cond delay="0"/>
                                          </p:stCondLst>
                                        </p:cTn>
                                        <p:tgtEl>
                                          <p:spTgt spid="247"/>
                                        </p:tgtEl>
                                        <p:attrNameLst>
                                          <p:attrName>style.visibility</p:attrName>
                                        </p:attrNameLst>
                                      </p:cBhvr>
                                      <p:to>
                                        <p:strVal val="visible"/>
                                      </p:to>
                                    </p:set>
                                    <p:animEffect transition="in" filter="wipe(down)">
                                      <p:cBhvr>
                                        <p:cTn id="67" dur="500"/>
                                        <p:tgtEl>
                                          <p:spTgt spid="247"/>
                                        </p:tgtEl>
                                      </p:cBhvr>
                                    </p:animEffect>
                                  </p:childTnLst>
                                </p:cTn>
                              </p:par>
                            </p:childTnLst>
                          </p:cTn>
                        </p:par>
                        <p:par>
                          <p:cTn id="68" fill="hold">
                            <p:stCondLst>
                              <p:cond delay="4501"/>
                            </p:stCondLst>
                            <p:childTnLst>
                              <p:par>
                                <p:cTn id="69" presetID="22" presetClass="entr" presetSubtype="8" fill="hold" nodeType="afterEffect">
                                  <p:stCondLst>
                                    <p:cond delay="0"/>
                                  </p:stCondLst>
                                  <p:childTnLst>
                                    <p:set>
                                      <p:cBhvr>
                                        <p:cTn id="70" dur="1" fill="hold">
                                          <p:stCondLst>
                                            <p:cond delay="0"/>
                                          </p:stCondLst>
                                        </p:cTn>
                                        <p:tgtEl>
                                          <p:spTgt spid="269"/>
                                        </p:tgtEl>
                                        <p:attrNameLst>
                                          <p:attrName>style.visibility</p:attrName>
                                        </p:attrNameLst>
                                      </p:cBhvr>
                                      <p:to>
                                        <p:strVal val="visible"/>
                                      </p:to>
                                    </p:set>
                                    <p:animEffect transition="in" filter="wipe(left)">
                                      <p:cBhvr>
                                        <p:cTn id="71" dur="500"/>
                                        <p:tgtEl>
                                          <p:spTgt spid="269"/>
                                        </p:tgtEl>
                                      </p:cBhvr>
                                    </p:animEffect>
                                  </p:childTnLst>
                                </p:cTn>
                              </p:par>
                              <p:par>
                                <p:cTn id="72" presetID="22" presetClass="entr" presetSubtype="2" fill="hold" nodeType="withEffect">
                                  <p:stCondLst>
                                    <p:cond delay="0"/>
                                  </p:stCondLst>
                                  <p:childTnLst>
                                    <p:set>
                                      <p:cBhvr>
                                        <p:cTn id="73" dur="1" fill="hold">
                                          <p:stCondLst>
                                            <p:cond delay="0"/>
                                          </p:stCondLst>
                                        </p:cTn>
                                        <p:tgtEl>
                                          <p:spTgt spid="249"/>
                                        </p:tgtEl>
                                        <p:attrNameLst>
                                          <p:attrName>style.visibility</p:attrName>
                                        </p:attrNameLst>
                                      </p:cBhvr>
                                      <p:to>
                                        <p:strVal val="visible"/>
                                      </p:to>
                                    </p:set>
                                    <p:animEffect transition="in" filter="wipe(right)">
                                      <p:cBhvr>
                                        <p:cTn id="74" dur="500"/>
                                        <p:tgtEl>
                                          <p:spTgt spid="249"/>
                                        </p:tgtEl>
                                      </p:cBhvr>
                                    </p:animEffect>
                                  </p:childTnLst>
                                </p:cTn>
                              </p:par>
                            </p:childTnLst>
                          </p:cTn>
                        </p:par>
                        <p:par>
                          <p:cTn id="75" fill="hold">
                            <p:stCondLst>
                              <p:cond delay="5001"/>
                            </p:stCondLst>
                            <p:childTnLst>
                              <p:par>
                                <p:cTn id="76" presetID="10" presetClass="entr" presetSubtype="0" fill="hold" grpId="0" nodeType="afterEffect">
                                  <p:stCondLst>
                                    <p:cond delay="0"/>
                                  </p:stCondLst>
                                  <p:childTnLst>
                                    <p:set>
                                      <p:cBhvr>
                                        <p:cTn id="77" dur="1" fill="hold">
                                          <p:stCondLst>
                                            <p:cond delay="0"/>
                                          </p:stCondLst>
                                        </p:cTn>
                                        <p:tgtEl>
                                          <p:spTgt spid="164"/>
                                        </p:tgtEl>
                                        <p:attrNameLst>
                                          <p:attrName>style.visibility</p:attrName>
                                        </p:attrNameLst>
                                      </p:cBhvr>
                                      <p:to>
                                        <p:strVal val="visible"/>
                                      </p:to>
                                    </p:set>
                                    <p:animEffect transition="in" filter="fade">
                                      <p:cBhvr>
                                        <p:cTn id="78" dur="500"/>
                                        <p:tgtEl>
                                          <p:spTgt spid="16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58"/>
                                        </p:tgtEl>
                                        <p:attrNameLst>
                                          <p:attrName>style.visibility</p:attrName>
                                        </p:attrNameLst>
                                      </p:cBhvr>
                                      <p:to>
                                        <p:strVal val="visible"/>
                                      </p:to>
                                    </p:set>
                                    <p:animEffect transition="in" filter="fade">
                                      <p:cBhvr>
                                        <p:cTn id="81" dur="500"/>
                                        <p:tgtEl>
                                          <p:spTgt spid="158"/>
                                        </p:tgtEl>
                                      </p:cBhvr>
                                    </p:animEffect>
                                  </p:childTnLst>
                                </p:cTn>
                              </p:par>
                            </p:childTnLst>
                          </p:cTn>
                        </p:par>
                        <p:par>
                          <p:cTn id="82" fill="hold">
                            <p:stCondLst>
                              <p:cond delay="5501"/>
                            </p:stCondLst>
                            <p:childTnLst>
                              <p:par>
                                <p:cTn id="83" presetID="53" presetClass="entr" presetSubtype="16" fill="hold" grpId="0" nodeType="afterEffect">
                                  <p:stCondLst>
                                    <p:cond delay="0"/>
                                  </p:stCondLst>
                                  <p:childTnLst>
                                    <p:set>
                                      <p:cBhvr>
                                        <p:cTn id="84" dur="1" fill="hold">
                                          <p:stCondLst>
                                            <p:cond delay="0"/>
                                          </p:stCondLst>
                                        </p:cTn>
                                        <p:tgtEl>
                                          <p:spTgt spid="294"/>
                                        </p:tgtEl>
                                        <p:attrNameLst>
                                          <p:attrName>style.visibility</p:attrName>
                                        </p:attrNameLst>
                                      </p:cBhvr>
                                      <p:to>
                                        <p:strVal val="visible"/>
                                      </p:to>
                                    </p:set>
                                    <p:anim calcmode="lin" valueType="num">
                                      <p:cBhvr>
                                        <p:cTn id="85" dur="500" fill="hold"/>
                                        <p:tgtEl>
                                          <p:spTgt spid="294"/>
                                        </p:tgtEl>
                                        <p:attrNameLst>
                                          <p:attrName>ppt_w</p:attrName>
                                        </p:attrNameLst>
                                      </p:cBhvr>
                                      <p:tavLst>
                                        <p:tav tm="0">
                                          <p:val>
                                            <p:fltVal val="0"/>
                                          </p:val>
                                        </p:tav>
                                        <p:tav tm="100000">
                                          <p:val>
                                            <p:strVal val="#ppt_w"/>
                                          </p:val>
                                        </p:tav>
                                      </p:tavLst>
                                    </p:anim>
                                    <p:anim calcmode="lin" valueType="num">
                                      <p:cBhvr>
                                        <p:cTn id="86" dur="500" fill="hold"/>
                                        <p:tgtEl>
                                          <p:spTgt spid="294"/>
                                        </p:tgtEl>
                                        <p:attrNameLst>
                                          <p:attrName>ppt_h</p:attrName>
                                        </p:attrNameLst>
                                      </p:cBhvr>
                                      <p:tavLst>
                                        <p:tav tm="0">
                                          <p:val>
                                            <p:fltVal val="0"/>
                                          </p:val>
                                        </p:tav>
                                        <p:tav tm="100000">
                                          <p:val>
                                            <p:strVal val="#ppt_h"/>
                                          </p:val>
                                        </p:tav>
                                      </p:tavLst>
                                    </p:anim>
                                    <p:animEffect transition="in" filter="fade">
                                      <p:cBhvr>
                                        <p:cTn id="87" dur="500"/>
                                        <p:tgtEl>
                                          <p:spTgt spid="294"/>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90"/>
                                        </p:tgtEl>
                                        <p:attrNameLst>
                                          <p:attrName>style.visibility</p:attrName>
                                        </p:attrNameLst>
                                      </p:cBhvr>
                                      <p:to>
                                        <p:strVal val="visible"/>
                                      </p:to>
                                    </p:set>
                                    <p:anim calcmode="lin" valueType="num">
                                      <p:cBhvr>
                                        <p:cTn id="90" dur="500" fill="hold"/>
                                        <p:tgtEl>
                                          <p:spTgt spid="290"/>
                                        </p:tgtEl>
                                        <p:attrNameLst>
                                          <p:attrName>ppt_w</p:attrName>
                                        </p:attrNameLst>
                                      </p:cBhvr>
                                      <p:tavLst>
                                        <p:tav tm="0">
                                          <p:val>
                                            <p:fltVal val="0"/>
                                          </p:val>
                                        </p:tav>
                                        <p:tav tm="100000">
                                          <p:val>
                                            <p:strVal val="#ppt_w"/>
                                          </p:val>
                                        </p:tav>
                                      </p:tavLst>
                                    </p:anim>
                                    <p:anim calcmode="lin" valueType="num">
                                      <p:cBhvr>
                                        <p:cTn id="91" dur="500" fill="hold"/>
                                        <p:tgtEl>
                                          <p:spTgt spid="290"/>
                                        </p:tgtEl>
                                        <p:attrNameLst>
                                          <p:attrName>ppt_h</p:attrName>
                                        </p:attrNameLst>
                                      </p:cBhvr>
                                      <p:tavLst>
                                        <p:tav tm="0">
                                          <p:val>
                                            <p:fltVal val="0"/>
                                          </p:val>
                                        </p:tav>
                                        <p:tav tm="100000">
                                          <p:val>
                                            <p:strVal val="#ppt_h"/>
                                          </p:val>
                                        </p:tav>
                                      </p:tavLst>
                                    </p:anim>
                                    <p:animEffect transition="in" filter="fade">
                                      <p:cBhvr>
                                        <p:cTn id="92" dur="500"/>
                                        <p:tgtEl>
                                          <p:spTgt spid="290"/>
                                        </p:tgtEl>
                                      </p:cBhvr>
                                    </p:animEffect>
                                  </p:childTnLst>
                                </p:cTn>
                              </p:par>
                            </p:childTnLst>
                          </p:cTn>
                        </p:par>
                        <p:par>
                          <p:cTn id="93" fill="hold">
                            <p:stCondLst>
                              <p:cond delay="6001"/>
                            </p:stCondLst>
                            <p:childTnLst>
                              <p:par>
                                <p:cTn id="94" presetID="42" presetClass="entr" presetSubtype="0" fill="hold" grpId="0" nodeType="afterEffect">
                                  <p:stCondLst>
                                    <p:cond delay="0"/>
                                  </p:stCondLst>
                                  <p:childTnLst>
                                    <p:set>
                                      <p:cBhvr>
                                        <p:cTn id="95" dur="1" fill="hold">
                                          <p:stCondLst>
                                            <p:cond delay="0"/>
                                          </p:stCondLst>
                                        </p:cTn>
                                        <p:tgtEl>
                                          <p:spTgt spid="159"/>
                                        </p:tgtEl>
                                        <p:attrNameLst>
                                          <p:attrName>style.visibility</p:attrName>
                                        </p:attrNameLst>
                                      </p:cBhvr>
                                      <p:to>
                                        <p:strVal val="visible"/>
                                      </p:to>
                                    </p:set>
                                    <p:animEffect transition="in" filter="fade">
                                      <p:cBhvr>
                                        <p:cTn id="96" dur="500"/>
                                        <p:tgtEl>
                                          <p:spTgt spid="159"/>
                                        </p:tgtEl>
                                      </p:cBhvr>
                                    </p:animEffect>
                                    <p:anim calcmode="lin" valueType="num">
                                      <p:cBhvr>
                                        <p:cTn id="97" dur="500" fill="hold"/>
                                        <p:tgtEl>
                                          <p:spTgt spid="159"/>
                                        </p:tgtEl>
                                        <p:attrNameLst>
                                          <p:attrName>ppt_x</p:attrName>
                                        </p:attrNameLst>
                                      </p:cBhvr>
                                      <p:tavLst>
                                        <p:tav tm="0">
                                          <p:val>
                                            <p:strVal val="#ppt_x"/>
                                          </p:val>
                                        </p:tav>
                                        <p:tav tm="100000">
                                          <p:val>
                                            <p:strVal val="#ppt_x"/>
                                          </p:val>
                                        </p:tav>
                                      </p:tavLst>
                                    </p:anim>
                                    <p:anim calcmode="lin" valueType="num">
                                      <p:cBhvr>
                                        <p:cTn id="98" dur="500" fill="hold"/>
                                        <p:tgtEl>
                                          <p:spTgt spid="159"/>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165"/>
                                        </p:tgtEl>
                                        <p:attrNameLst>
                                          <p:attrName>style.visibility</p:attrName>
                                        </p:attrNameLst>
                                      </p:cBhvr>
                                      <p:to>
                                        <p:strVal val="visible"/>
                                      </p:to>
                                    </p:set>
                                    <p:animEffect transition="in" filter="fade">
                                      <p:cBhvr>
                                        <p:cTn id="101" dur="500"/>
                                        <p:tgtEl>
                                          <p:spTgt spid="165"/>
                                        </p:tgtEl>
                                      </p:cBhvr>
                                    </p:animEffect>
                                    <p:anim calcmode="lin" valueType="num">
                                      <p:cBhvr>
                                        <p:cTn id="102" dur="500" fill="hold"/>
                                        <p:tgtEl>
                                          <p:spTgt spid="165"/>
                                        </p:tgtEl>
                                        <p:attrNameLst>
                                          <p:attrName>ppt_x</p:attrName>
                                        </p:attrNameLst>
                                      </p:cBhvr>
                                      <p:tavLst>
                                        <p:tav tm="0">
                                          <p:val>
                                            <p:strVal val="#ppt_x"/>
                                          </p:val>
                                        </p:tav>
                                        <p:tav tm="100000">
                                          <p:val>
                                            <p:strVal val="#ppt_x"/>
                                          </p:val>
                                        </p:tav>
                                      </p:tavLst>
                                    </p:anim>
                                    <p:anim calcmode="lin" valueType="num">
                                      <p:cBhvr>
                                        <p:cTn id="103" dur="500" fill="hold"/>
                                        <p:tgtEl>
                                          <p:spTgt spid="165"/>
                                        </p:tgtEl>
                                        <p:attrNameLst>
                                          <p:attrName>ppt_y</p:attrName>
                                        </p:attrNameLst>
                                      </p:cBhvr>
                                      <p:tavLst>
                                        <p:tav tm="0">
                                          <p:val>
                                            <p:strVal val="#ppt_y+.1"/>
                                          </p:val>
                                        </p:tav>
                                        <p:tav tm="100000">
                                          <p:val>
                                            <p:strVal val="#ppt_y"/>
                                          </p:val>
                                        </p:tav>
                                      </p:tavLst>
                                    </p:anim>
                                  </p:childTnLst>
                                </p:cTn>
                              </p:par>
                              <p:par>
                                <p:cTn id="104" presetID="53" presetClass="entr" presetSubtype="16" fill="hold" grpId="0" nodeType="withEffect">
                                  <p:stCondLst>
                                    <p:cond delay="0"/>
                                  </p:stCondLst>
                                  <p:childTnLst>
                                    <p:set>
                                      <p:cBhvr>
                                        <p:cTn id="105" dur="1" fill="hold">
                                          <p:stCondLst>
                                            <p:cond delay="0"/>
                                          </p:stCondLst>
                                        </p:cTn>
                                        <p:tgtEl>
                                          <p:spTgt spid="326"/>
                                        </p:tgtEl>
                                        <p:attrNameLst>
                                          <p:attrName>style.visibility</p:attrName>
                                        </p:attrNameLst>
                                      </p:cBhvr>
                                      <p:to>
                                        <p:strVal val="visible"/>
                                      </p:to>
                                    </p:set>
                                    <p:anim calcmode="lin" valueType="num">
                                      <p:cBhvr>
                                        <p:cTn id="106" dur="500" fill="hold"/>
                                        <p:tgtEl>
                                          <p:spTgt spid="326"/>
                                        </p:tgtEl>
                                        <p:attrNameLst>
                                          <p:attrName>ppt_w</p:attrName>
                                        </p:attrNameLst>
                                      </p:cBhvr>
                                      <p:tavLst>
                                        <p:tav tm="0">
                                          <p:val>
                                            <p:fltVal val="0"/>
                                          </p:val>
                                        </p:tav>
                                        <p:tav tm="100000">
                                          <p:val>
                                            <p:strVal val="#ppt_w"/>
                                          </p:val>
                                        </p:tav>
                                      </p:tavLst>
                                    </p:anim>
                                    <p:anim calcmode="lin" valueType="num">
                                      <p:cBhvr>
                                        <p:cTn id="107" dur="500" fill="hold"/>
                                        <p:tgtEl>
                                          <p:spTgt spid="326"/>
                                        </p:tgtEl>
                                        <p:attrNameLst>
                                          <p:attrName>ppt_h</p:attrName>
                                        </p:attrNameLst>
                                      </p:cBhvr>
                                      <p:tavLst>
                                        <p:tav tm="0">
                                          <p:val>
                                            <p:fltVal val="0"/>
                                          </p:val>
                                        </p:tav>
                                        <p:tav tm="100000">
                                          <p:val>
                                            <p:strVal val="#ppt_h"/>
                                          </p:val>
                                        </p:tav>
                                      </p:tavLst>
                                    </p:anim>
                                    <p:animEffect transition="in" filter="fade">
                                      <p:cBhvr>
                                        <p:cTn id="108" dur="500"/>
                                        <p:tgtEl>
                                          <p:spTgt spid="326"/>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2"/>
                                        </p:tgtEl>
                                        <p:attrNameLst>
                                          <p:attrName>style.visibility</p:attrName>
                                        </p:attrNameLst>
                                      </p:cBhvr>
                                      <p:to>
                                        <p:strVal val="visible"/>
                                      </p:to>
                                    </p:set>
                                    <p:anim calcmode="lin" valueType="num">
                                      <p:cBhvr>
                                        <p:cTn id="111" dur="500" fill="hold"/>
                                        <p:tgtEl>
                                          <p:spTgt spid="332"/>
                                        </p:tgtEl>
                                        <p:attrNameLst>
                                          <p:attrName>ppt_w</p:attrName>
                                        </p:attrNameLst>
                                      </p:cBhvr>
                                      <p:tavLst>
                                        <p:tav tm="0">
                                          <p:val>
                                            <p:fltVal val="0"/>
                                          </p:val>
                                        </p:tav>
                                        <p:tav tm="100000">
                                          <p:val>
                                            <p:strVal val="#ppt_w"/>
                                          </p:val>
                                        </p:tav>
                                      </p:tavLst>
                                    </p:anim>
                                    <p:anim calcmode="lin" valueType="num">
                                      <p:cBhvr>
                                        <p:cTn id="112" dur="500" fill="hold"/>
                                        <p:tgtEl>
                                          <p:spTgt spid="332"/>
                                        </p:tgtEl>
                                        <p:attrNameLst>
                                          <p:attrName>ppt_h</p:attrName>
                                        </p:attrNameLst>
                                      </p:cBhvr>
                                      <p:tavLst>
                                        <p:tav tm="0">
                                          <p:val>
                                            <p:fltVal val="0"/>
                                          </p:val>
                                        </p:tav>
                                        <p:tav tm="100000">
                                          <p:val>
                                            <p:strVal val="#ppt_h"/>
                                          </p:val>
                                        </p:tav>
                                      </p:tavLst>
                                    </p:anim>
                                    <p:animEffect transition="in" filter="fade">
                                      <p:cBhvr>
                                        <p:cTn id="113" dur="500"/>
                                        <p:tgtEl>
                                          <p:spTgt spid="33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4" fill="hold" display="0">
                  <p:stCondLst>
                    <p:cond delay="indefinite"/>
                  </p:stCondLst>
                  <p:endCondLst>
                    <p:cond evt="onStopAudio" delay="0">
                      <p:tgtEl>
                        <p:sldTgt/>
                      </p:tgtEl>
                    </p:cond>
                  </p:endCondLst>
                </p:cTn>
                <p:tgtEl>
                  <p:spTgt spid="3"/>
                </p:tgtEl>
              </p:cMediaNode>
            </p:audio>
          </p:childTnLst>
        </p:cTn>
      </p:par>
    </p:tnLst>
    <p:bldLst>
      <p:bldP spid="158" grpId="0" animBg="1"/>
      <p:bldP spid="159" grpId="0" animBg="1"/>
      <p:bldP spid="164" grpId="0" animBg="1"/>
      <p:bldP spid="165" grpId="0" animBg="1"/>
      <p:bldP spid="170" grpId="0" animBg="1"/>
      <p:bldP spid="290" grpId="0" animBg="1"/>
      <p:bldP spid="294" grpId="0" animBg="1"/>
      <p:bldP spid="323" grpId="0" animBg="1"/>
      <p:bldP spid="326" grpId="0" animBg="1"/>
      <p:bldP spid="332" grpId="0" animBg="1"/>
      <p:bldP spid="34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6">
            <a:extLst>
              <a:ext uri="{BEBA8EAE-BF5A-486C-A8C5-ECC9F3942E4B}">
                <a14:imgProps xmlns:a14="http://schemas.microsoft.com/office/drawing/2010/main">
                  <a14:imgLayer r:embed="rId7">
                    <a14:imgEffect>
                      <a14:sharpenSoften amount="-41000"/>
                    </a14:imgEffect>
                    <a14:imgEffect>
                      <a14:saturation sat="33000"/>
                    </a14:imgEffect>
                    <a14:imgEffect>
                      <a14:brightnessContrast bright="-18000" contrast="-38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25" name="Oval 24"/>
          <p:cNvSpPr/>
          <p:nvPr/>
        </p:nvSpPr>
        <p:spPr>
          <a:xfrm flipH="1">
            <a:off x="8771517" y="1707574"/>
            <a:ext cx="4514851" cy="451485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6" name="Oval 25"/>
          <p:cNvSpPr/>
          <p:nvPr/>
        </p:nvSpPr>
        <p:spPr>
          <a:xfrm flipH="1">
            <a:off x="6971289" y="1707577"/>
            <a:ext cx="4514851" cy="451485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7" name="Oval 26"/>
          <p:cNvSpPr/>
          <p:nvPr/>
        </p:nvSpPr>
        <p:spPr>
          <a:xfrm flipH="1">
            <a:off x="7871405" y="1707574"/>
            <a:ext cx="4514851" cy="451485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prstClr val="white"/>
              </a:solidFill>
            </a:endParaRPr>
          </a:p>
        </p:txBody>
      </p:sp>
      <p:sp>
        <p:nvSpPr>
          <p:cNvPr id="28" name="Oval 27"/>
          <p:cNvSpPr/>
          <p:nvPr/>
        </p:nvSpPr>
        <p:spPr>
          <a:xfrm flipH="1">
            <a:off x="7529579" y="985186"/>
            <a:ext cx="1819275" cy="1819275"/>
          </a:xfrm>
          <a:prstGeom prst="ellipse">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prstClr val="white"/>
              </a:solidFill>
            </a:endParaRPr>
          </a:p>
        </p:txBody>
      </p:sp>
      <p:sp>
        <p:nvSpPr>
          <p:cNvPr id="29" name="Oval 28"/>
          <p:cNvSpPr/>
          <p:nvPr/>
        </p:nvSpPr>
        <p:spPr>
          <a:xfrm flipH="1">
            <a:off x="9127197" y="842074"/>
            <a:ext cx="813219" cy="813219"/>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prstClr val="white"/>
              </a:solidFill>
            </a:endParaRPr>
          </a:p>
        </p:txBody>
      </p:sp>
      <p:sp>
        <p:nvSpPr>
          <p:cNvPr id="30" name="Oval 29"/>
          <p:cNvSpPr/>
          <p:nvPr/>
        </p:nvSpPr>
        <p:spPr>
          <a:xfrm flipH="1">
            <a:off x="11669501" y="1425554"/>
            <a:ext cx="291059" cy="291059"/>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prstClr val="white"/>
              </a:solidFill>
            </a:endParaRPr>
          </a:p>
        </p:txBody>
      </p:sp>
      <p:sp>
        <p:nvSpPr>
          <p:cNvPr id="31" name="Oval 30"/>
          <p:cNvSpPr/>
          <p:nvPr/>
        </p:nvSpPr>
        <p:spPr>
          <a:xfrm flipH="1">
            <a:off x="7476718" y="6267082"/>
            <a:ext cx="452771" cy="45277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prstClr val="white"/>
              </a:solidFill>
            </a:endParaRPr>
          </a:p>
        </p:txBody>
      </p:sp>
      <p:sp>
        <p:nvSpPr>
          <p:cNvPr id="33" name="Oval 32"/>
          <p:cNvSpPr/>
          <p:nvPr/>
        </p:nvSpPr>
        <p:spPr>
          <a:xfrm flipH="1">
            <a:off x="8164444" y="5962981"/>
            <a:ext cx="829133" cy="829133"/>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prstClr val="white"/>
              </a:solidFill>
            </a:endParaRPr>
          </a:p>
        </p:txBody>
      </p:sp>
      <p:sp>
        <p:nvSpPr>
          <p:cNvPr id="34" name="Oval 33"/>
          <p:cNvSpPr/>
          <p:nvPr/>
        </p:nvSpPr>
        <p:spPr>
          <a:xfrm flipH="1">
            <a:off x="10611821" y="6216486"/>
            <a:ext cx="291059" cy="291059"/>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prstClr val="white"/>
              </a:solidFill>
            </a:endParaRPr>
          </a:p>
        </p:txBody>
      </p:sp>
      <p:sp>
        <p:nvSpPr>
          <p:cNvPr id="35" name="Oval 34"/>
          <p:cNvSpPr/>
          <p:nvPr/>
        </p:nvSpPr>
        <p:spPr>
          <a:xfrm flipH="1">
            <a:off x="7753924" y="5884065"/>
            <a:ext cx="240461" cy="240461"/>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prstClr val="white"/>
              </a:solidFill>
            </a:endParaRPr>
          </a:p>
        </p:txBody>
      </p:sp>
      <p:sp>
        <p:nvSpPr>
          <p:cNvPr id="36" name="TextBox 35"/>
          <p:cNvSpPr txBox="1"/>
          <p:nvPr/>
        </p:nvSpPr>
        <p:spPr>
          <a:xfrm>
            <a:off x="8608830" y="3154548"/>
            <a:ext cx="2260555" cy="461665"/>
          </a:xfrm>
          <a:prstGeom prst="rect">
            <a:avLst/>
          </a:prstGeom>
          <a:noFill/>
        </p:spPr>
        <p:txBody>
          <a:bodyPr wrap="none" rtlCol="0">
            <a:spAutoFit/>
          </a:bodyPr>
          <a:lstStyle/>
          <a:p>
            <a:pPr algn="ctr"/>
            <a:r>
              <a:rPr lang="id-ID" sz="2400" b="1" dirty="0" smtClean="0">
                <a:solidFill>
                  <a:prstClr val="white"/>
                </a:solidFill>
                <a:latin typeface="Raleway" panose="020B0003030101060003" pitchFamily="34" charset="0"/>
              </a:rPr>
              <a:t>Our </a:t>
            </a:r>
            <a:r>
              <a:rPr lang="en-US" sz="2400" b="1" dirty="0" smtClean="0">
                <a:solidFill>
                  <a:prstClr val="white"/>
                </a:solidFill>
                <a:latin typeface="Raleway" panose="020B0003030101060003" pitchFamily="34" charset="0"/>
              </a:rPr>
              <a:t>SERVICES</a:t>
            </a:r>
            <a:endParaRPr lang="id-ID" sz="2400" b="1" dirty="0">
              <a:solidFill>
                <a:prstClr val="white"/>
              </a:solidFill>
              <a:latin typeface="Raleway" panose="020B0003030101060003" pitchFamily="34" charset="0"/>
            </a:endParaRPr>
          </a:p>
        </p:txBody>
      </p:sp>
      <p:sp>
        <p:nvSpPr>
          <p:cNvPr id="37" name="TextBox 36"/>
          <p:cNvSpPr txBox="1"/>
          <p:nvPr/>
        </p:nvSpPr>
        <p:spPr>
          <a:xfrm>
            <a:off x="8303594" y="3690510"/>
            <a:ext cx="2969083" cy="584775"/>
          </a:xfrm>
          <a:prstGeom prst="rect">
            <a:avLst/>
          </a:prstGeom>
          <a:noFill/>
        </p:spPr>
        <p:txBody>
          <a:bodyPr wrap="none" rtlCol="0">
            <a:spAutoFit/>
          </a:bodyPr>
          <a:lstStyle/>
          <a:p>
            <a:pPr algn="ctr"/>
            <a:r>
              <a:rPr lang="en-US" sz="1600" dirty="0" smtClean="0">
                <a:solidFill>
                  <a:prstClr val="white"/>
                </a:solidFill>
                <a:latin typeface="Raleway" panose="020B0003030101060003" pitchFamily="34" charset="0"/>
              </a:rPr>
              <a:t>Selection of our </a:t>
            </a:r>
            <a:r>
              <a:rPr lang="en-US" sz="1600" dirty="0" smtClean="0">
                <a:solidFill>
                  <a:schemeClr val="accent1"/>
                </a:solidFill>
                <a:latin typeface="Raleway" panose="020B0003030101060003" pitchFamily="34" charset="0"/>
              </a:rPr>
              <a:t>video </a:t>
            </a:r>
            <a:r>
              <a:rPr lang="id-ID" sz="1600" dirty="0" smtClean="0">
                <a:solidFill>
                  <a:prstClr val="black">
                    <a:lumMod val="65000"/>
                    <a:lumOff val="35000"/>
                  </a:prstClr>
                </a:solidFill>
                <a:latin typeface="Raleway" panose="020B0003030101060003" pitchFamily="34" charset="0"/>
              </a:rPr>
              <a:t> </a:t>
            </a:r>
            <a:endParaRPr lang="id-ID" sz="1600" dirty="0">
              <a:solidFill>
                <a:prstClr val="black">
                  <a:lumMod val="65000"/>
                  <a:lumOff val="35000"/>
                </a:prstClr>
              </a:solidFill>
              <a:latin typeface="Raleway" panose="020B0003030101060003" pitchFamily="34" charset="0"/>
            </a:endParaRPr>
          </a:p>
          <a:p>
            <a:pPr algn="ctr"/>
            <a:r>
              <a:rPr lang="id-ID" sz="1600" dirty="0">
                <a:solidFill>
                  <a:prstClr val="white"/>
                </a:solidFill>
                <a:latin typeface="Raleway" panose="020B0003030101060003" pitchFamily="34" charset="0"/>
              </a:rPr>
              <a:t>and</a:t>
            </a:r>
            <a:r>
              <a:rPr lang="id-ID" sz="1600" dirty="0">
                <a:solidFill>
                  <a:prstClr val="black">
                    <a:lumMod val="65000"/>
                    <a:lumOff val="35000"/>
                  </a:prstClr>
                </a:solidFill>
                <a:latin typeface="Raleway" panose="020B0003030101060003" pitchFamily="34" charset="0"/>
              </a:rPr>
              <a:t> </a:t>
            </a:r>
            <a:r>
              <a:rPr lang="en-US" sz="1600" dirty="0" smtClean="0">
                <a:solidFill>
                  <a:schemeClr val="accent1"/>
                </a:solidFill>
                <a:latin typeface="Raleway" panose="020B0003030101060003" pitchFamily="34" charset="0"/>
              </a:rPr>
              <a:t>video marketing services</a:t>
            </a:r>
            <a:endParaRPr lang="id-ID" sz="1600" dirty="0">
              <a:solidFill>
                <a:schemeClr val="accent1"/>
              </a:solidFill>
              <a:latin typeface="Raleway" panose="020B0003030101060003" pitchFamily="34" charset="0"/>
            </a:endParaRPr>
          </a:p>
        </p:txBody>
      </p:sp>
      <p:sp>
        <p:nvSpPr>
          <p:cNvPr id="40" name="Rectangle 39"/>
          <p:cNvSpPr/>
          <p:nvPr/>
        </p:nvSpPr>
        <p:spPr>
          <a:xfrm>
            <a:off x="9252318" y="4497099"/>
            <a:ext cx="1098218" cy="390525"/>
          </a:xfrm>
          <a:prstGeom prst="rect">
            <a:avLst/>
          </a:prstGeom>
          <a:noFill/>
          <a:ln w="31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solidFill>
                <a:prstClr val="white"/>
              </a:solidFill>
            </a:endParaRPr>
          </a:p>
        </p:txBody>
      </p:sp>
      <p:sp>
        <p:nvSpPr>
          <p:cNvPr id="41" name="TextBox 40"/>
          <p:cNvSpPr txBox="1"/>
          <p:nvPr/>
        </p:nvSpPr>
        <p:spPr>
          <a:xfrm>
            <a:off x="9261857" y="4561556"/>
            <a:ext cx="1079143" cy="261610"/>
          </a:xfrm>
          <a:prstGeom prst="rect">
            <a:avLst/>
          </a:prstGeom>
          <a:noFill/>
        </p:spPr>
        <p:txBody>
          <a:bodyPr wrap="none" rtlCol="0">
            <a:spAutoFit/>
          </a:bodyPr>
          <a:lstStyle/>
          <a:p>
            <a:pPr algn="ctr"/>
            <a:r>
              <a:rPr lang="en-US" sz="1100" spc="300" dirty="0" smtClean="0">
                <a:solidFill>
                  <a:prstClr val="white"/>
                </a:solidFill>
                <a:latin typeface="PT Sans" panose="020B0503020203020204" pitchFamily="34" charset="0"/>
              </a:rPr>
              <a:t>SERVICES</a:t>
            </a:r>
            <a:endParaRPr lang="id-ID" sz="1100" spc="300" dirty="0">
              <a:solidFill>
                <a:prstClr val="white"/>
              </a:solidFill>
              <a:latin typeface="PT Sans" panose="020B0503020203020204" pitchFamily="34" charset="0"/>
            </a:endParaRPr>
          </a:p>
        </p:txBody>
      </p:sp>
      <p:grpSp>
        <p:nvGrpSpPr>
          <p:cNvPr id="12" name="Group 11"/>
          <p:cNvGrpSpPr/>
          <p:nvPr/>
        </p:nvGrpSpPr>
        <p:grpSpPr>
          <a:xfrm>
            <a:off x="7876927" y="1474797"/>
            <a:ext cx="1103091" cy="845589"/>
            <a:chOff x="-9524" y="6351"/>
            <a:chExt cx="503237" cy="385763"/>
          </a:xfrm>
          <a:solidFill>
            <a:schemeClr val="accent1"/>
          </a:solidFill>
        </p:grpSpPr>
        <p:sp>
          <p:nvSpPr>
            <p:cNvPr id="5" name="Freeform 5"/>
            <p:cNvSpPr>
              <a:spLocks noEditPoints="1"/>
            </p:cNvSpPr>
            <p:nvPr/>
          </p:nvSpPr>
          <p:spPr bwMode="auto">
            <a:xfrm>
              <a:off x="55563" y="63501"/>
              <a:ext cx="314325" cy="250825"/>
            </a:xfrm>
            <a:custGeom>
              <a:avLst/>
              <a:gdLst>
                <a:gd name="T0" fmla="*/ 74 w 82"/>
                <a:gd name="T1" fmla="*/ 3 h 65"/>
                <a:gd name="T2" fmla="*/ 41 w 82"/>
                <a:gd name="T3" fmla="*/ 0 h 65"/>
                <a:gd name="T4" fmla="*/ 8 w 82"/>
                <a:gd name="T5" fmla="*/ 3 h 65"/>
                <a:gd name="T6" fmla="*/ 5 w 82"/>
                <a:gd name="T7" fmla="*/ 6 h 65"/>
                <a:gd name="T8" fmla="*/ 5 w 82"/>
                <a:gd name="T9" fmla="*/ 59 h 65"/>
                <a:gd name="T10" fmla="*/ 8 w 82"/>
                <a:gd name="T11" fmla="*/ 62 h 65"/>
                <a:gd name="T12" fmla="*/ 41 w 82"/>
                <a:gd name="T13" fmla="*/ 65 h 65"/>
                <a:gd name="T14" fmla="*/ 74 w 82"/>
                <a:gd name="T15" fmla="*/ 62 h 65"/>
                <a:gd name="T16" fmla="*/ 77 w 82"/>
                <a:gd name="T17" fmla="*/ 59 h 65"/>
                <a:gd name="T18" fmla="*/ 77 w 82"/>
                <a:gd name="T19" fmla="*/ 6 h 65"/>
                <a:gd name="T20" fmla="*/ 74 w 82"/>
                <a:gd name="T21" fmla="*/ 3 h 65"/>
                <a:gd name="T22" fmla="*/ 73 w 82"/>
                <a:gd name="T23" fmla="*/ 58 h 65"/>
                <a:gd name="T24" fmla="*/ 9 w 82"/>
                <a:gd name="T25" fmla="*/ 58 h 65"/>
                <a:gd name="T26" fmla="*/ 9 w 82"/>
                <a:gd name="T27" fmla="*/ 7 h 65"/>
                <a:gd name="T28" fmla="*/ 73 w 82"/>
                <a:gd name="T29" fmla="*/ 7 h 65"/>
                <a:gd name="T30" fmla="*/ 73 w 82"/>
                <a:gd name="T31" fmla="*/ 5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65">
                  <a:moveTo>
                    <a:pt x="74" y="3"/>
                  </a:moveTo>
                  <a:cubicBezTo>
                    <a:pt x="63" y="1"/>
                    <a:pt x="52" y="0"/>
                    <a:pt x="41" y="0"/>
                  </a:cubicBezTo>
                  <a:cubicBezTo>
                    <a:pt x="30" y="0"/>
                    <a:pt x="19" y="1"/>
                    <a:pt x="8" y="3"/>
                  </a:cubicBezTo>
                  <a:cubicBezTo>
                    <a:pt x="7" y="4"/>
                    <a:pt x="6" y="5"/>
                    <a:pt x="5" y="6"/>
                  </a:cubicBezTo>
                  <a:cubicBezTo>
                    <a:pt x="0" y="24"/>
                    <a:pt x="0" y="41"/>
                    <a:pt x="5" y="59"/>
                  </a:cubicBezTo>
                  <a:cubicBezTo>
                    <a:pt x="6" y="60"/>
                    <a:pt x="7" y="61"/>
                    <a:pt x="8" y="62"/>
                  </a:cubicBezTo>
                  <a:cubicBezTo>
                    <a:pt x="19" y="64"/>
                    <a:pt x="30" y="65"/>
                    <a:pt x="41" y="65"/>
                  </a:cubicBezTo>
                  <a:cubicBezTo>
                    <a:pt x="52" y="65"/>
                    <a:pt x="63" y="64"/>
                    <a:pt x="74" y="62"/>
                  </a:cubicBezTo>
                  <a:cubicBezTo>
                    <a:pt x="75" y="61"/>
                    <a:pt x="76" y="60"/>
                    <a:pt x="77" y="59"/>
                  </a:cubicBezTo>
                  <a:cubicBezTo>
                    <a:pt x="82" y="41"/>
                    <a:pt x="82" y="24"/>
                    <a:pt x="77" y="6"/>
                  </a:cubicBezTo>
                  <a:cubicBezTo>
                    <a:pt x="76" y="5"/>
                    <a:pt x="75" y="4"/>
                    <a:pt x="74" y="3"/>
                  </a:cubicBezTo>
                  <a:close/>
                  <a:moveTo>
                    <a:pt x="73" y="58"/>
                  </a:moveTo>
                  <a:cubicBezTo>
                    <a:pt x="52" y="62"/>
                    <a:pt x="30" y="62"/>
                    <a:pt x="9" y="58"/>
                  </a:cubicBezTo>
                  <a:cubicBezTo>
                    <a:pt x="4" y="41"/>
                    <a:pt x="4" y="24"/>
                    <a:pt x="9" y="7"/>
                  </a:cubicBezTo>
                  <a:cubicBezTo>
                    <a:pt x="30" y="3"/>
                    <a:pt x="52" y="3"/>
                    <a:pt x="73" y="7"/>
                  </a:cubicBezTo>
                  <a:cubicBezTo>
                    <a:pt x="78" y="24"/>
                    <a:pt x="78" y="41"/>
                    <a:pt x="73" y="58"/>
                  </a:cubicBezTo>
                  <a:close/>
                </a:path>
              </a:pathLst>
            </a:custGeom>
            <a:grpFill/>
            <a:ln w="9525">
              <a:solidFill>
                <a:schemeClr val="accent1"/>
              </a:solidFill>
              <a:round/>
              <a:headEnd/>
              <a:tailEnd/>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 name="Freeform 6"/>
            <p:cNvSpPr>
              <a:spLocks noEditPoints="1"/>
            </p:cNvSpPr>
            <p:nvPr/>
          </p:nvSpPr>
          <p:spPr bwMode="auto">
            <a:xfrm>
              <a:off x="-9524" y="6351"/>
              <a:ext cx="503237" cy="385763"/>
            </a:xfrm>
            <a:custGeom>
              <a:avLst/>
              <a:gdLst>
                <a:gd name="T0" fmla="*/ 125 w 131"/>
                <a:gd name="T1" fmla="*/ 9 h 100"/>
                <a:gd name="T2" fmla="*/ 119 w 131"/>
                <a:gd name="T3" fmla="*/ 3 h 100"/>
                <a:gd name="T4" fmla="*/ 66 w 131"/>
                <a:gd name="T5" fmla="*/ 0 h 100"/>
                <a:gd name="T6" fmla="*/ 13 w 131"/>
                <a:gd name="T7" fmla="*/ 3 h 100"/>
                <a:gd name="T8" fmla="*/ 7 w 131"/>
                <a:gd name="T9" fmla="*/ 9 h 100"/>
                <a:gd name="T10" fmla="*/ 7 w 131"/>
                <a:gd name="T11" fmla="*/ 87 h 100"/>
                <a:gd name="T12" fmla="*/ 13 w 131"/>
                <a:gd name="T13" fmla="*/ 93 h 100"/>
                <a:gd name="T14" fmla="*/ 39 w 131"/>
                <a:gd name="T15" fmla="*/ 95 h 100"/>
                <a:gd name="T16" fmla="*/ 38 w 131"/>
                <a:gd name="T17" fmla="*/ 96 h 100"/>
                <a:gd name="T18" fmla="*/ 66 w 131"/>
                <a:gd name="T19" fmla="*/ 100 h 100"/>
                <a:gd name="T20" fmla="*/ 94 w 131"/>
                <a:gd name="T21" fmla="*/ 96 h 100"/>
                <a:gd name="T22" fmla="*/ 93 w 131"/>
                <a:gd name="T23" fmla="*/ 95 h 100"/>
                <a:gd name="T24" fmla="*/ 119 w 131"/>
                <a:gd name="T25" fmla="*/ 93 h 100"/>
                <a:gd name="T26" fmla="*/ 125 w 131"/>
                <a:gd name="T27" fmla="*/ 87 h 100"/>
                <a:gd name="T28" fmla="*/ 125 w 131"/>
                <a:gd name="T29" fmla="*/ 9 h 100"/>
                <a:gd name="T30" fmla="*/ 118 w 131"/>
                <a:gd name="T31" fmla="*/ 85 h 100"/>
                <a:gd name="T32" fmla="*/ 14 w 131"/>
                <a:gd name="T33" fmla="*/ 85 h 100"/>
                <a:gd name="T34" fmla="*/ 14 w 131"/>
                <a:gd name="T35" fmla="*/ 11 h 100"/>
                <a:gd name="T36" fmla="*/ 118 w 131"/>
                <a:gd name="T37" fmla="*/ 11 h 100"/>
                <a:gd name="T38" fmla="*/ 118 w 131"/>
                <a:gd name="T39" fmla="*/ 8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1" h="100">
                  <a:moveTo>
                    <a:pt x="125" y="9"/>
                  </a:moveTo>
                  <a:cubicBezTo>
                    <a:pt x="125" y="6"/>
                    <a:pt x="122" y="4"/>
                    <a:pt x="119" y="3"/>
                  </a:cubicBezTo>
                  <a:cubicBezTo>
                    <a:pt x="101" y="1"/>
                    <a:pt x="83" y="0"/>
                    <a:pt x="66" y="0"/>
                  </a:cubicBezTo>
                  <a:cubicBezTo>
                    <a:pt x="49" y="0"/>
                    <a:pt x="31" y="1"/>
                    <a:pt x="13" y="3"/>
                  </a:cubicBezTo>
                  <a:cubicBezTo>
                    <a:pt x="10" y="4"/>
                    <a:pt x="7" y="6"/>
                    <a:pt x="7" y="9"/>
                  </a:cubicBezTo>
                  <a:cubicBezTo>
                    <a:pt x="0" y="35"/>
                    <a:pt x="0" y="61"/>
                    <a:pt x="7" y="87"/>
                  </a:cubicBezTo>
                  <a:cubicBezTo>
                    <a:pt x="7" y="90"/>
                    <a:pt x="10" y="92"/>
                    <a:pt x="13" y="93"/>
                  </a:cubicBezTo>
                  <a:cubicBezTo>
                    <a:pt x="22" y="94"/>
                    <a:pt x="30" y="95"/>
                    <a:pt x="39" y="95"/>
                  </a:cubicBezTo>
                  <a:cubicBezTo>
                    <a:pt x="38" y="95"/>
                    <a:pt x="38" y="96"/>
                    <a:pt x="38" y="96"/>
                  </a:cubicBezTo>
                  <a:cubicBezTo>
                    <a:pt x="38" y="98"/>
                    <a:pt x="51" y="100"/>
                    <a:pt x="66" y="100"/>
                  </a:cubicBezTo>
                  <a:cubicBezTo>
                    <a:pt x="81" y="100"/>
                    <a:pt x="94" y="98"/>
                    <a:pt x="94" y="96"/>
                  </a:cubicBezTo>
                  <a:cubicBezTo>
                    <a:pt x="94" y="96"/>
                    <a:pt x="94" y="95"/>
                    <a:pt x="93" y="95"/>
                  </a:cubicBezTo>
                  <a:cubicBezTo>
                    <a:pt x="102" y="95"/>
                    <a:pt x="110" y="94"/>
                    <a:pt x="119" y="93"/>
                  </a:cubicBezTo>
                  <a:cubicBezTo>
                    <a:pt x="122" y="92"/>
                    <a:pt x="125" y="90"/>
                    <a:pt x="125" y="87"/>
                  </a:cubicBezTo>
                  <a:cubicBezTo>
                    <a:pt x="131" y="61"/>
                    <a:pt x="131" y="35"/>
                    <a:pt x="125" y="9"/>
                  </a:cubicBezTo>
                  <a:close/>
                  <a:moveTo>
                    <a:pt x="118" y="85"/>
                  </a:moveTo>
                  <a:cubicBezTo>
                    <a:pt x="83" y="89"/>
                    <a:pt x="49" y="89"/>
                    <a:pt x="14" y="85"/>
                  </a:cubicBezTo>
                  <a:cubicBezTo>
                    <a:pt x="9" y="60"/>
                    <a:pt x="9" y="36"/>
                    <a:pt x="14" y="11"/>
                  </a:cubicBezTo>
                  <a:cubicBezTo>
                    <a:pt x="49" y="7"/>
                    <a:pt x="83" y="7"/>
                    <a:pt x="118" y="11"/>
                  </a:cubicBezTo>
                  <a:cubicBezTo>
                    <a:pt x="123" y="36"/>
                    <a:pt x="123" y="60"/>
                    <a:pt x="118" y="85"/>
                  </a:cubicBezTo>
                  <a:close/>
                </a:path>
              </a:pathLst>
            </a:custGeom>
            <a:grpFill/>
            <a:ln w="9525">
              <a:solidFill>
                <a:schemeClr val="accent1"/>
              </a:solidFill>
              <a:round/>
              <a:headEnd/>
              <a:tailEnd/>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 name="Freeform 7"/>
            <p:cNvSpPr>
              <a:spLocks noEditPoints="1"/>
            </p:cNvSpPr>
            <p:nvPr/>
          </p:nvSpPr>
          <p:spPr bwMode="auto">
            <a:xfrm>
              <a:off x="382588" y="82551"/>
              <a:ext cx="46037" cy="46038"/>
            </a:xfrm>
            <a:custGeom>
              <a:avLst/>
              <a:gdLst>
                <a:gd name="T0" fmla="*/ 6 w 12"/>
                <a:gd name="T1" fmla="*/ 12 h 12"/>
                <a:gd name="T2" fmla="*/ 12 w 12"/>
                <a:gd name="T3" fmla="*/ 6 h 12"/>
                <a:gd name="T4" fmla="*/ 6 w 12"/>
                <a:gd name="T5" fmla="*/ 0 h 12"/>
                <a:gd name="T6" fmla="*/ 0 w 12"/>
                <a:gd name="T7" fmla="*/ 6 h 12"/>
                <a:gd name="T8" fmla="*/ 6 w 12"/>
                <a:gd name="T9" fmla="*/ 12 h 12"/>
                <a:gd name="T10" fmla="*/ 6 w 12"/>
                <a:gd name="T11" fmla="*/ 4 h 12"/>
                <a:gd name="T12" fmla="*/ 8 w 12"/>
                <a:gd name="T13" fmla="*/ 6 h 12"/>
                <a:gd name="T14" fmla="*/ 6 w 12"/>
                <a:gd name="T15" fmla="*/ 8 h 12"/>
                <a:gd name="T16" fmla="*/ 4 w 12"/>
                <a:gd name="T17" fmla="*/ 6 h 12"/>
                <a:gd name="T18" fmla="*/ 6 w 12"/>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9" y="12"/>
                    <a:pt x="12" y="9"/>
                    <a:pt x="12" y="6"/>
                  </a:cubicBezTo>
                  <a:cubicBezTo>
                    <a:pt x="12" y="3"/>
                    <a:pt x="9" y="0"/>
                    <a:pt x="6" y="0"/>
                  </a:cubicBezTo>
                  <a:cubicBezTo>
                    <a:pt x="3" y="0"/>
                    <a:pt x="0" y="3"/>
                    <a:pt x="0" y="6"/>
                  </a:cubicBezTo>
                  <a:cubicBezTo>
                    <a:pt x="0" y="9"/>
                    <a:pt x="3" y="12"/>
                    <a:pt x="6" y="12"/>
                  </a:cubicBezTo>
                  <a:close/>
                  <a:moveTo>
                    <a:pt x="6" y="4"/>
                  </a:moveTo>
                  <a:cubicBezTo>
                    <a:pt x="7" y="4"/>
                    <a:pt x="8" y="5"/>
                    <a:pt x="8" y="6"/>
                  </a:cubicBezTo>
                  <a:cubicBezTo>
                    <a:pt x="8" y="7"/>
                    <a:pt x="7" y="8"/>
                    <a:pt x="6" y="8"/>
                  </a:cubicBezTo>
                  <a:cubicBezTo>
                    <a:pt x="5" y="8"/>
                    <a:pt x="4" y="7"/>
                    <a:pt x="4" y="6"/>
                  </a:cubicBezTo>
                  <a:cubicBezTo>
                    <a:pt x="4" y="5"/>
                    <a:pt x="5" y="4"/>
                    <a:pt x="6" y="4"/>
                  </a:cubicBezTo>
                  <a:close/>
                </a:path>
              </a:pathLst>
            </a:custGeom>
            <a:grpFill/>
            <a:ln w="9525">
              <a:solidFill>
                <a:schemeClr val="accent1"/>
              </a:solidFill>
              <a:round/>
              <a:headEnd/>
              <a:tailEnd/>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 name="Freeform 8"/>
            <p:cNvSpPr>
              <a:spLocks/>
            </p:cNvSpPr>
            <p:nvPr/>
          </p:nvSpPr>
          <p:spPr bwMode="auto">
            <a:xfrm>
              <a:off x="366713" y="282576"/>
              <a:ext cx="61912" cy="15875"/>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3"/>
                    <a:pt x="1" y="4"/>
                    <a:pt x="2" y="4"/>
                  </a:cubicBezTo>
                  <a:cubicBezTo>
                    <a:pt x="14" y="4"/>
                    <a:pt x="14" y="4"/>
                    <a:pt x="14" y="4"/>
                  </a:cubicBezTo>
                  <a:cubicBezTo>
                    <a:pt x="15" y="4"/>
                    <a:pt x="16" y="3"/>
                    <a:pt x="16" y="2"/>
                  </a:cubicBezTo>
                  <a:cubicBezTo>
                    <a:pt x="16" y="1"/>
                    <a:pt x="15" y="0"/>
                    <a:pt x="14" y="0"/>
                  </a:cubicBezTo>
                  <a:close/>
                </a:path>
              </a:pathLst>
            </a:custGeom>
            <a:grpFill/>
            <a:ln w="9525">
              <a:solidFill>
                <a:schemeClr val="accent1"/>
              </a:solidFill>
              <a:round/>
              <a:headEnd/>
              <a:tailEnd/>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 name="Freeform 9"/>
            <p:cNvSpPr>
              <a:spLocks/>
            </p:cNvSpPr>
            <p:nvPr/>
          </p:nvSpPr>
          <p:spPr bwMode="auto">
            <a:xfrm>
              <a:off x="382588" y="236538"/>
              <a:ext cx="60325" cy="15875"/>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3"/>
                    <a:pt x="1" y="4"/>
                    <a:pt x="2" y="4"/>
                  </a:cubicBezTo>
                  <a:cubicBezTo>
                    <a:pt x="14" y="4"/>
                    <a:pt x="14" y="4"/>
                    <a:pt x="14" y="4"/>
                  </a:cubicBezTo>
                  <a:cubicBezTo>
                    <a:pt x="15" y="4"/>
                    <a:pt x="16" y="3"/>
                    <a:pt x="16" y="2"/>
                  </a:cubicBezTo>
                  <a:cubicBezTo>
                    <a:pt x="16" y="1"/>
                    <a:pt x="15" y="0"/>
                    <a:pt x="14" y="0"/>
                  </a:cubicBezTo>
                  <a:close/>
                </a:path>
              </a:pathLst>
            </a:custGeom>
            <a:grpFill/>
            <a:ln w="9525">
              <a:solidFill>
                <a:schemeClr val="accent1"/>
              </a:solidFill>
              <a:round/>
              <a:headEnd/>
              <a:tailEnd/>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 name="Freeform 10"/>
            <p:cNvSpPr>
              <a:spLocks/>
            </p:cNvSpPr>
            <p:nvPr/>
          </p:nvSpPr>
          <p:spPr bwMode="auto">
            <a:xfrm>
              <a:off x="382588" y="190501"/>
              <a:ext cx="60325" cy="15875"/>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3"/>
                    <a:pt x="1" y="4"/>
                    <a:pt x="2" y="4"/>
                  </a:cubicBezTo>
                  <a:cubicBezTo>
                    <a:pt x="14" y="4"/>
                    <a:pt x="14" y="4"/>
                    <a:pt x="14" y="4"/>
                  </a:cubicBezTo>
                  <a:cubicBezTo>
                    <a:pt x="15" y="4"/>
                    <a:pt x="16" y="3"/>
                    <a:pt x="16" y="2"/>
                  </a:cubicBezTo>
                  <a:cubicBezTo>
                    <a:pt x="16" y="1"/>
                    <a:pt x="15" y="0"/>
                    <a:pt x="14" y="0"/>
                  </a:cubicBezTo>
                  <a:close/>
                </a:path>
              </a:pathLst>
            </a:custGeom>
            <a:grpFill/>
            <a:ln w="9525">
              <a:solidFill>
                <a:schemeClr val="accent1"/>
              </a:solidFill>
              <a:round/>
              <a:headEnd/>
              <a:tailEnd/>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 name="Freeform 11"/>
            <p:cNvSpPr>
              <a:spLocks/>
            </p:cNvSpPr>
            <p:nvPr/>
          </p:nvSpPr>
          <p:spPr bwMode="auto">
            <a:xfrm>
              <a:off x="120650" y="125413"/>
              <a:ext cx="92075" cy="65088"/>
            </a:xfrm>
            <a:custGeom>
              <a:avLst/>
              <a:gdLst>
                <a:gd name="T0" fmla="*/ 22 w 24"/>
                <a:gd name="T1" fmla="*/ 0 h 17"/>
                <a:gd name="T2" fmla="*/ 4 w 24"/>
                <a:gd name="T3" fmla="*/ 2 h 17"/>
                <a:gd name="T4" fmla="*/ 1 w 24"/>
                <a:gd name="T5" fmla="*/ 4 h 17"/>
                <a:gd name="T6" fmla="*/ 0 w 24"/>
                <a:gd name="T7" fmla="*/ 15 h 17"/>
                <a:gd name="T8" fmla="*/ 2 w 24"/>
                <a:gd name="T9" fmla="*/ 17 h 17"/>
                <a:gd name="T10" fmla="*/ 4 w 24"/>
                <a:gd name="T11" fmla="*/ 15 h 17"/>
                <a:gd name="T12" fmla="*/ 5 w 24"/>
                <a:gd name="T13" fmla="*/ 7 h 17"/>
                <a:gd name="T14" fmla="*/ 7 w 24"/>
                <a:gd name="T15" fmla="*/ 5 h 17"/>
                <a:gd name="T16" fmla="*/ 22 w 24"/>
                <a:gd name="T17" fmla="*/ 4 h 17"/>
                <a:gd name="T18" fmla="*/ 24 w 24"/>
                <a:gd name="T19" fmla="*/ 2 h 17"/>
                <a:gd name="T20" fmla="*/ 22 w 24"/>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7">
                  <a:moveTo>
                    <a:pt x="22" y="0"/>
                  </a:moveTo>
                  <a:cubicBezTo>
                    <a:pt x="4" y="2"/>
                    <a:pt x="4" y="2"/>
                    <a:pt x="4" y="2"/>
                  </a:cubicBezTo>
                  <a:cubicBezTo>
                    <a:pt x="3" y="2"/>
                    <a:pt x="1" y="3"/>
                    <a:pt x="1" y="4"/>
                  </a:cubicBezTo>
                  <a:cubicBezTo>
                    <a:pt x="0" y="15"/>
                    <a:pt x="0" y="15"/>
                    <a:pt x="0" y="15"/>
                  </a:cubicBezTo>
                  <a:cubicBezTo>
                    <a:pt x="0" y="16"/>
                    <a:pt x="1" y="17"/>
                    <a:pt x="2" y="17"/>
                  </a:cubicBezTo>
                  <a:cubicBezTo>
                    <a:pt x="3" y="17"/>
                    <a:pt x="4" y="16"/>
                    <a:pt x="4" y="15"/>
                  </a:cubicBezTo>
                  <a:cubicBezTo>
                    <a:pt x="5" y="7"/>
                    <a:pt x="5" y="7"/>
                    <a:pt x="5" y="7"/>
                  </a:cubicBezTo>
                  <a:cubicBezTo>
                    <a:pt x="5" y="6"/>
                    <a:pt x="6" y="5"/>
                    <a:pt x="7" y="5"/>
                  </a:cubicBezTo>
                  <a:cubicBezTo>
                    <a:pt x="22" y="4"/>
                    <a:pt x="22" y="4"/>
                    <a:pt x="22" y="4"/>
                  </a:cubicBezTo>
                  <a:cubicBezTo>
                    <a:pt x="23" y="4"/>
                    <a:pt x="24" y="3"/>
                    <a:pt x="24" y="2"/>
                  </a:cubicBezTo>
                  <a:cubicBezTo>
                    <a:pt x="24" y="1"/>
                    <a:pt x="23" y="0"/>
                    <a:pt x="22" y="0"/>
                  </a:cubicBezTo>
                  <a:close/>
                </a:path>
              </a:pathLst>
            </a:custGeom>
            <a:grpFill/>
            <a:ln w="9525">
              <a:solidFill>
                <a:schemeClr val="accent1"/>
              </a:solidFill>
              <a:round/>
              <a:headEnd/>
              <a:tailEnd/>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pic>
        <p:nvPicPr>
          <p:cNvPr id="3" name="Audio 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1430000" y="6096000"/>
            <a:ext cx="609600" cy="609600"/>
          </a:xfrm>
          <a:prstGeom prst="rect">
            <a:avLst/>
          </a:prstGeom>
        </p:spPr>
      </p:pic>
    </p:spTree>
    <p:custDataLst>
      <p:tags r:id="rId1"/>
    </p:custDataLst>
    <p:extLst>
      <p:ext uri="{BB962C8B-B14F-4D97-AF65-F5344CB8AC3E}">
        <p14:creationId xmlns:p14="http://schemas.microsoft.com/office/powerpoint/2010/main" val="861062254"/>
      </p:ext>
    </p:extLst>
  </p:cSld>
  <p:clrMapOvr>
    <a:masterClrMapping/>
  </p:clrMapOvr>
  <mc:AlternateContent xmlns:mc="http://schemas.openxmlformats.org/markup-compatibility/2006" xmlns:p14="http://schemas.microsoft.com/office/powerpoint/2010/main">
    <mc:Choice Requires="p14">
      <p:transition spd="slow" p14:dur="4000" advTm="17000">
        <p14:vortex dir="r"/>
      </p:transition>
    </mc:Choice>
    <mc:Fallback xmlns="">
      <p:transition spd="slow" advTm="1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3"/>
                                        </p:tgtEl>
                                      </p:cBhvr>
                                    </p:cmd>
                                  </p:childTnLst>
                                </p:cTn>
                              </p:par>
                            </p:childTnLst>
                          </p:cTn>
                        </p:par>
                        <p:par>
                          <p:cTn id="7" fill="hold">
                            <p:stCondLst>
                              <p:cond delay="1001"/>
                            </p:stCondLst>
                            <p:childTnLst>
                              <p:par>
                                <p:cTn id="8" presetID="53" presetClass="entr" presetSubtype="16" fill="hold" grpId="0" nodeType="after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p:cTn id="10" dur="500" fill="hold"/>
                                        <p:tgtEl>
                                          <p:spTgt spid="25"/>
                                        </p:tgtEl>
                                        <p:attrNameLst>
                                          <p:attrName>ppt_w</p:attrName>
                                        </p:attrNameLst>
                                      </p:cBhvr>
                                      <p:tavLst>
                                        <p:tav tm="0">
                                          <p:val>
                                            <p:fltVal val="0"/>
                                          </p:val>
                                        </p:tav>
                                        <p:tav tm="100000">
                                          <p:val>
                                            <p:strVal val="#ppt_w"/>
                                          </p:val>
                                        </p:tav>
                                      </p:tavLst>
                                    </p:anim>
                                    <p:anim calcmode="lin" valueType="num">
                                      <p:cBhvr>
                                        <p:cTn id="11" dur="500" fill="hold"/>
                                        <p:tgtEl>
                                          <p:spTgt spid="25"/>
                                        </p:tgtEl>
                                        <p:attrNameLst>
                                          <p:attrName>ppt_h</p:attrName>
                                        </p:attrNameLst>
                                      </p:cBhvr>
                                      <p:tavLst>
                                        <p:tav tm="0">
                                          <p:val>
                                            <p:fltVal val="0"/>
                                          </p:val>
                                        </p:tav>
                                        <p:tav tm="100000">
                                          <p:val>
                                            <p:strVal val="#ppt_h"/>
                                          </p:val>
                                        </p:tav>
                                      </p:tavLst>
                                    </p:anim>
                                    <p:animEffect transition="in" filter="fade">
                                      <p:cBhvr>
                                        <p:cTn id="12" dur="500"/>
                                        <p:tgtEl>
                                          <p:spTgt spid="25"/>
                                        </p:tgtEl>
                                      </p:cBhvr>
                                    </p:animEffect>
                                  </p:childTnLst>
                                </p:cTn>
                              </p:par>
                            </p:childTnLst>
                          </p:cTn>
                        </p:par>
                        <p:par>
                          <p:cTn id="13" fill="hold">
                            <p:stCondLst>
                              <p:cond delay="1501"/>
                            </p:stCondLst>
                            <p:childTnLst>
                              <p:par>
                                <p:cTn id="14" presetID="10" presetClass="entr" presetSubtype="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par>
                          <p:cTn id="17" fill="hold">
                            <p:stCondLst>
                              <p:cond delay="2001"/>
                            </p:stCondLst>
                            <p:childTnLst>
                              <p:par>
                                <p:cTn id="18" presetID="10"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childTnLst>
                          </p:cTn>
                        </p:par>
                        <p:par>
                          <p:cTn id="21" fill="hold">
                            <p:stCondLst>
                              <p:cond delay="2501"/>
                            </p:stCondLst>
                            <p:childTnLst>
                              <p:par>
                                <p:cTn id="22" presetID="10"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p:stCondLst>
                              <p:cond delay="3001"/>
                            </p:stCondLst>
                            <p:childTnLst>
                              <p:par>
                                <p:cTn id="26" presetID="53" presetClass="entr" presetSubtype="16"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childTnLst>
                          </p:cTn>
                        </p:par>
                        <p:par>
                          <p:cTn id="34" fill="hold">
                            <p:stCondLst>
                              <p:cond delay="3501"/>
                            </p:stCondLst>
                            <p:childTnLst>
                              <p:par>
                                <p:cTn id="35" presetID="10" presetClass="entr" presetSubtype="0"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par>
                          <p:cTn id="44" fill="hold">
                            <p:stCondLst>
                              <p:cond delay="4001"/>
                            </p:stCondLst>
                            <p:childTnLst>
                              <p:par>
                                <p:cTn id="45" presetID="10" presetClass="entr" presetSubtype="0"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childTnLst>
                          </p:cTn>
                        </p:par>
                        <p:par>
                          <p:cTn id="51" fill="hold">
                            <p:stCondLst>
                              <p:cond delay="4501"/>
                            </p:stCondLst>
                            <p:childTnLst>
                              <p:par>
                                <p:cTn id="52" presetID="10" presetClass="entr" presetSubtype="0"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childTnLst>
                                </p:cTn>
                              </p:par>
                            </p:childTnLst>
                          </p:cTn>
                        </p:par>
                        <p:par>
                          <p:cTn id="55" fill="hold">
                            <p:stCondLst>
                              <p:cond delay="5001"/>
                            </p:stCondLst>
                            <p:childTnLst>
                              <p:par>
                                <p:cTn id="56" presetID="10" presetClass="entr" presetSubtype="0"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fltVal val="0"/>
                                          </p:val>
                                        </p:tav>
                                        <p:tav tm="100000">
                                          <p:val>
                                            <p:strVal val="#ppt_h"/>
                                          </p:val>
                                        </p:tav>
                                      </p:tavLst>
                                    </p:anim>
                                    <p:animEffect transition="in" filter="fade">
                                      <p:cBhvr>
                                        <p:cTn id="63" dur="500"/>
                                        <p:tgtEl>
                                          <p:spTgt spid="4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 calcmode="lin" valueType="num">
                                      <p:cBhvr>
                                        <p:cTn id="66" dur="500" fill="hold"/>
                                        <p:tgtEl>
                                          <p:spTgt spid="41"/>
                                        </p:tgtEl>
                                        <p:attrNameLst>
                                          <p:attrName>ppt_w</p:attrName>
                                        </p:attrNameLst>
                                      </p:cBhvr>
                                      <p:tavLst>
                                        <p:tav tm="0">
                                          <p:val>
                                            <p:fltVal val="0"/>
                                          </p:val>
                                        </p:tav>
                                        <p:tav tm="100000">
                                          <p:val>
                                            <p:strVal val="#ppt_w"/>
                                          </p:val>
                                        </p:tav>
                                      </p:tavLst>
                                    </p:anim>
                                    <p:anim calcmode="lin" valueType="num">
                                      <p:cBhvr>
                                        <p:cTn id="67" dur="500" fill="hold"/>
                                        <p:tgtEl>
                                          <p:spTgt spid="41"/>
                                        </p:tgtEl>
                                        <p:attrNameLst>
                                          <p:attrName>ppt_h</p:attrName>
                                        </p:attrNameLst>
                                      </p:cBhvr>
                                      <p:tavLst>
                                        <p:tav tm="0">
                                          <p:val>
                                            <p:fltVal val="0"/>
                                          </p:val>
                                        </p:tav>
                                        <p:tav tm="100000">
                                          <p:val>
                                            <p:strVal val="#ppt_h"/>
                                          </p:val>
                                        </p:tav>
                                      </p:tavLst>
                                    </p:anim>
                                    <p:animEffect transition="in" filter="fade">
                                      <p:cBhvr>
                                        <p:cTn id="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9" fill="hold" display="0">
                  <p:stCondLst>
                    <p:cond delay="indefinite"/>
                  </p:stCondLst>
                  <p:endCondLst>
                    <p:cond evt="onStopAudio" delay="0">
                      <p:tgtEl>
                        <p:sldTgt/>
                      </p:tgtEl>
                    </p:cond>
                  </p:endCondLst>
                </p:cTn>
                <p:tgtEl>
                  <p:spTgt spid="3"/>
                </p:tgtEl>
              </p:cMediaNode>
            </p:audio>
          </p:childTnLst>
        </p:cTn>
      </p:par>
    </p:tnLst>
    <p:bldLst>
      <p:bldP spid="25" grpId="0" animBg="1"/>
      <p:bldP spid="26" grpId="0" animBg="1"/>
      <p:bldP spid="27" grpId="0" animBg="1"/>
      <p:bldP spid="28" grpId="0" animBg="1"/>
      <p:bldP spid="29" grpId="0" animBg="1"/>
      <p:bldP spid="30" grpId="0" animBg="1"/>
      <p:bldP spid="31" grpId="0" animBg="1"/>
      <p:bldP spid="33" grpId="0" animBg="1"/>
      <p:bldP spid="34" grpId="0" animBg="1"/>
      <p:bldP spid="35" grpId="0" animBg="1"/>
      <p:bldP spid="36" grpId="0"/>
      <p:bldP spid="37" grpId="0"/>
      <p:bldP spid="40" grpId="0" animBg="1"/>
      <p:bldP spid="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ectangle 86"/>
          <p:cNvSpPr/>
          <p:nvPr/>
        </p:nvSpPr>
        <p:spPr>
          <a:xfrm>
            <a:off x="9060874" y="2432867"/>
            <a:ext cx="3131126" cy="1191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5" name="Rectangle 84"/>
          <p:cNvSpPr/>
          <p:nvPr/>
        </p:nvSpPr>
        <p:spPr>
          <a:xfrm>
            <a:off x="0" y="2432867"/>
            <a:ext cx="3131127" cy="1191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 name="Rectangle 1"/>
          <p:cNvSpPr/>
          <p:nvPr/>
        </p:nvSpPr>
        <p:spPr>
          <a:xfrm>
            <a:off x="777034" y="1016819"/>
            <a:ext cx="3002745" cy="338554"/>
          </a:xfrm>
          <a:prstGeom prst="rect">
            <a:avLst/>
          </a:prstGeom>
        </p:spPr>
        <p:txBody>
          <a:bodyPr wrap="none">
            <a:spAutoFit/>
          </a:bodyPr>
          <a:lstStyle/>
          <a:p>
            <a:r>
              <a:rPr lang="id-ID" sz="1600" dirty="0">
                <a:solidFill>
                  <a:prstClr val="white">
                    <a:lumMod val="65000"/>
                  </a:prstClr>
                </a:solidFill>
                <a:latin typeface="Raleway" panose="020B0003030101060003" pitchFamily="34" charset="0"/>
              </a:rPr>
              <a:t>What we do for </a:t>
            </a:r>
            <a:r>
              <a:rPr lang="en-US" sz="1600" dirty="0" smtClean="0">
                <a:solidFill>
                  <a:prstClr val="white">
                    <a:lumMod val="65000"/>
                  </a:prstClr>
                </a:solidFill>
                <a:latin typeface="Raleway" panose="020B0003030101060003" pitchFamily="34" charset="0"/>
              </a:rPr>
              <a:t>Your </a:t>
            </a:r>
            <a:r>
              <a:rPr lang="id-ID" sz="1600" dirty="0" smtClean="0">
                <a:solidFill>
                  <a:prstClr val="white">
                    <a:lumMod val="65000"/>
                  </a:prstClr>
                </a:solidFill>
                <a:latin typeface="Raleway" panose="020B0003030101060003" pitchFamily="34" charset="0"/>
              </a:rPr>
              <a:t>Success</a:t>
            </a:r>
            <a:endParaRPr lang="id-ID" sz="1600" dirty="0">
              <a:solidFill>
                <a:prstClr val="white">
                  <a:lumMod val="65000"/>
                </a:prstClr>
              </a:solidFill>
              <a:latin typeface="Raleway" panose="020B0003030101060003" pitchFamily="34" charset="0"/>
            </a:endParaRPr>
          </a:p>
        </p:txBody>
      </p:sp>
      <p:sp>
        <p:nvSpPr>
          <p:cNvPr id="3" name="TextBox 2"/>
          <p:cNvSpPr txBox="1"/>
          <p:nvPr/>
        </p:nvSpPr>
        <p:spPr>
          <a:xfrm>
            <a:off x="777034" y="500139"/>
            <a:ext cx="3112968" cy="584775"/>
          </a:xfrm>
          <a:prstGeom prst="rect">
            <a:avLst/>
          </a:prstGeom>
          <a:noFill/>
        </p:spPr>
        <p:txBody>
          <a:bodyPr wrap="none" rtlCol="0">
            <a:spAutoFit/>
          </a:bodyPr>
          <a:lstStyle/>
          <a:p>
            <a:r>
              <a:rPr lang="id-ID" sz="3200" dirty="0">
                <a:solidFill>
                  <a:prstClr val="white">
                    <a:lumMod val="50000"/>
                  </a:prstClr>
                </a:solidFill>
                <a:latin typeface="Raleway" panose="020B0003030101060003" pitchFamily="34" charset="0"/>
              </a:rPr>
              <a:t>OUR </a:t>
            </a:r>
            <a:r>
              <a:rPr lang="id-ID" sz="3200" b="1" dirty="0">
                <a:solidFill>
                  <a:schemeClr val="accent1"/>
                </a:solidFill>
                <a:latin typeface="Raleway" panose="020B0003030101060003" pitchFamily="34" charset="0"/>
              </a:rPr>
              <a:t>SERVICES</a:t>
            </a:r>
            <a:endParaRPr lang="id-ID" sz="3200" dirty="0">
              <a:solidFill>
                <a:schemeClr val="accent1"/>
              </a:solidFill>
              <a:latin typeface="Raleway" panose="020B0003030101060003" pitchFamily="34" charset="0"/>
            </a:endParaRPr>
          </a:p>
        </p:txBody>
      </p:sp>
      <p:grpSp>
        <p:nvGrpSpPr>
          <p:cNvPr id="43" name="Group 42"/>
          <p:cNvGrpSpPr/>
          <p:nvPr/>
        </p:nvGrpSpPr>
        <p:grpSpPr>
          <a:xfrm>
            <a:off x="3265274" y="5002108"/>
            <a:ext cx="543859" cy="47453"/>
            <a:chOff x="5800526" y="4057907"/>
            <a:chExt cx="773681" cy="67506"/>
          </a:xfr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grpSpPr>
        <p:sp>
          <p:nvSpPr>
            <p:cNvPr id="44" name="Oval 43"/>
            <p:cNvSpPr/>
            <p:nvPr userDrawn="1"/>
          </p:nvSpPr>
          <p:spPr>
            <a:xfrm>
              <a:off x="580052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45" name="Oval 44"/>
            <p:cNvSpPr/>
            <p:nvPr userDrawn="1"/>
          </p:nvSpPr>
          <p:spPr>
            <a:xfrm>
              <a:off x="587948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46" name="Oval 45"/>
            <p:cNvSpPr/>
            <p:nvPr userDrawn="1"/>
          </p:nvSpPr>
          <p:spPr>
            <a:xfrm>
              <a:off x="595843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47" name="Oval 46"/>
            <p:cNvSpPr/>
            <p:nvPr userDrawn="1"/>
          </p:nvSpPr>
          <p:spPr>
            <a:xfrm>
              <a:off x="6037392"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48" name="Oval 47"/>
            <p:cNvSpPr/>
            <p:nvPr userDrawn="1"/>
          </p:nvSpPr>
          <p:spPr>
            <a:xfrm>
              <a:off x="611634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49" name="Oval 48"/>
            <p:cNvSpPr/>
            <p:nvPr/>
          </p:nvSpPr>
          <p:spPr>
            <a:xfrm>
              <a:off x="6190880"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50" name="Oval 49"/>
            <p:cNvSpPr/>
            <p:nvPr/>
          </p:nvSpPr>
          <p:spPr>
            <a:xfrm>
              <a:off x="6269835"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51" name="Oval 50"/>
            <p:cNvSpPr/>
            <p:nvPr/>
          </p:nvSpPr>
          <p:spPr>
            <a:xfrm>
              <a:off x="634879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52" name="Oval 51"/>
            <p:cNvSpPr/>
            <p:nvPr/>
          </p:nvSpPr>
          <p:spPr>
            <a:xfrm>
              <a:off x="642774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53" name="Oval 52"/>
            <p:cNvSpPr/>
            <p:nvPr/>
          </p:nvSpPr>
          <p:spPr>
            <a:xfrm>
              <a:off x="650670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4" name="Oval 3"/>
          <p:cNvSpPr/>
          <p:nvPr/>
        </p:nvSpPr>
        <p:spPr>
          <a:xfrm>
            <a:off x="2173660" y="1601346"/>
            <a:ext cx="2854037" cy="2854037"/>
          </a:xfrm>
          <a:prstGeom prst="ellipse">
            <a:avLst/>
          </a:prstGeom>
          <a:solidFill>
            <a:schemeClr val="accent1"/>
          </a:solidFill>
          <a:ln w="38100">
            <a:solidFill>
              <a:srgbClr val="1114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5" name="Oval 4"/>
          <p:cNvSpPr/>
          <p:nvPr/>
        </p:nvSpPr>
        <p:spPr>
          <a:xfrm>
            <a:off x="4654125" y="1601594"/>
            <a:ext cx="2854037" cy="2854037"/>
          </a:xfrm>
          <a:prstGeom prst="ellipse">
            <a:avLst/>
          </a:prstGeom>
          <a:solidFill>
            <a:srgbClr val="BFBFBF"/>
          </a:solidFill>
          <a:ln w="38100">
            <a:solidFill>
              <a:srgbClr val="1114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 name="Oval 6"/>
          <p:cNvSpPr/>
          <p:nvPr/>
        </p:nvSpPr>
        <p:spPr>
          <a:xfrm>
            <a:off x="7216214" y="1633324"/>
            <a:ext cx="2854037" cy="2854037"/>
          </a:xfrm>
          <a:prstGeom prst="ellipse">
            <a:avLst/>
          </a:prstGeom>
          <a:solidFill>
            <a:schemeClr val="accent1"/>
          </a:solidFill>
          <a:ln w="38100">
            <a:solidFill>
              <a:srgbClr val="1114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6" name="Freeform 26"/>
          <p:cNvSpPr>
            <a:spLocks noEditPoints="1"/>
          </p:cNvSpPr>
          <p:nvPr/>
        </p:nvSpPr>
        <p:spPr bwMode="auto">
          <a:xfrm>
            <a:off x="8084199" y="2369021"/>
            <a:ext cx="1297709" cy="1249045"/>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83" name="Group 82"/>
          <p:cNvGrpSpPr/>
          <p:nvPr/>
        </p:nvGrpSpPr>
        <p:grpSpPr>
          <a:xfrm>
            <a:off x="3028734" y="2448929"/>
            <a:ext cx="1017588" cy="1158875"/>
            <a:chOff x="812800" y="2719388"/>
            <a:chExt cx="1017588" cy="1158875"/>
          </a:xfrm>
          <a:solidFill>
            <a:schemeClr val="bg1"/>
          </a:solidFill>
        </p:grpSpPr>
        <p:sp>
          <p:nvSpPr>
            <p:cNvPr id="79"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0"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1"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2"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89" name="TextBox 88"/>
          <p:cNvSpPr txBox="1"/>
          <p:nvPr/>
        </p:nvSpPr>
        <p:spPr>
          <a:xfrm>
            <a:off x="2594480" y="4600093"/>
            <a:ext cx="1885453" cy="338554"/>
          </a:xfrm>
          <a:prstGeom prst="rect">
            <a:avLst/>
          </a:prstGeom>
          <a:noFill/>
        </p:spPr>
        <p:txBody>
          <a:bodyPr wrap="none" rtlCol="0">
            <a:spAutoFit/>
          </a:bodyPr>
          <a:lstStyle/>
          <a:p>
            <a:pPr algn="ctr"/>
            <a:r>
              <a:rPr lang="en-US" sz="1600" dirty="0" smtClean="0">
                <a:solidFill>
                  <a:prstClr val="black">
                    <a:lumMod val="50000"/>
                    <a:lumOff val="50000"/>
                  </a:prstClr>
                </a:solidFill>
                <a:latin typeface="Raleway" panose="020B0003030101060003" pitchFamily="34" charset="0"/>
              </a:rPr>
              <a:t>Video Production </a:t>
            </a:r>
            <a:endParaRPr lang="id-ID" sz="1600" dirty="0">
              <a:solidFill>
                <a:prstClr val="black">
                  <a:lumMod val="50000"/>
                  <a:lumOff val="50000"/>
                </a:prstClr>
              </a:solidFill>
              <a:latin typeface="Raleway" panose="020B0003030101060003" pitchFamily="34" charset="0"/>
            </a:endParaRPr>
          </a:p>
        </p:txBody>
      </p:sp>
      <p:grpSp>
        <p:nvGrpSpPr>
          <p:cNvPr id="91" name="Group 90"/>
          <p:cNvGrpSpPr/>
          <p:nvPr/>
        </p:nvGrpSpPr>
        <p:grpSpPr>
          <a:xfrm>
            <a:off x="5859138" y="5002108"/>
            <a:ext cx="543859" cy="47453"/>
            <a:chOff x="5800526" y="4057907"/>
            <a:chExt cx="773681" cy="6750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gradFill>
        </p:grpSpPr>
        <p:sp>
          <p:nvSpPr>
            <p:cNvPr id="92" name="Oval 91"/>
            <p:cNvSpPr/>
            <p:nvPr userDrawn="1"/>
          </p:nvSpPr>
          <p:spPr>
            <a:xfrm>
              <a:off x="580052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3" name="Oval 92"/>
            <p:cNvSpPr/>
            <p:nvPr userDrawn="1"/>
          </p:nvSpPr>
          <p:spPr>
            <a:xfrm>
              <a:off x="587948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4" name="Oval 93"/>
            <p:cNvSpPr/>
            <p:nvPr userDrawn="1"/>
          </p:nvSpPr>
          <p:spPr>
            <a:xfrm>
              <a:off x="595843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5" name="Oval 94"/>
            <p:cNvSpPr/>
            <p:nvPr userDrawn="1"/>
          </p:nvSpPr>
          <p:spPr>
            <a:xfrm>
              <a:off x="6037392"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6" name="Oval 95"/>
            <p:cNvSpPr/>
            <p:nvPr userDrawn="1"/>
          </p:nvSpPr>
          <p:spPr>
            <a:xfrm>
              <a:off x="611634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7" name="Oval 96"/>
            <p:cNvSpPr/>
            <p:nvPr/>
          </p:nvSpPr>
          <p:spPr>
            <a:xfrm>
              <a:off x="6190880"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8" name="Oval 97"/>
            <p:cNvSpPr/>
            <p:nvPr/>
          </p:nvSpPr>
          <p:spPr>
            <a:xfrm>
              <a:off x="6269835"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9" name="Oval 98"/>
            <p:cNvSpPr/>
            <p:nvPr/>
          </p:nvSpPr>
          <p:spPr>
            <a:xfrm>
              <a:off x="634879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0" name="Oval 99"/>
            <p:cNvSpPr/>
            <p:nvPr/>
          </p:nvSpPr>
          <p:spPr>
            <a:xfrm>
              <a:off x="642774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1" name="Oval 100"/>
            <p:cNvSpPr/>
            <p:nvPr/>
          </p:nvSpPr>
          <p:spPr>
            <a:xfrm>
              <a:off x="650670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102" name="TextBox 101"/>
          <p:cNvSpPr txBox="1"/>
          <p:nvPr/>
        </p:nvSpPr>
        <p:spPr>
          <a:xfrm>
            <a:off x="5129039" y="4600093"/>
            <a:ext cx="2004075" cy="338554"/>
          </a:xfrm>
          <a:prstGeom prst="rect">
            <a:avLst/>
          </a:prstGeom>
          <a:noFill/>
        </p:spPr>
        <p:txBody>
          <a:bodyPr wrap="none" rtlCol="0">
            <a:spAutoFit/>
          </a:bodyPr>
          <a:lstStyle/>
          <a:p>
            <a:pPr algn="ctr"/>
            <a:r>
              <a:rPr lang="en-US" sz="1600" dirty="0" smtClean="0">
                <a:solidFill>
                  <a:prstClr val="black">
                    <a:lumMod val="50000"/>
                    <a:lumOff val="50000"/>
                  </a:prstClr>
                </a:solidFill>
                <a:latin typeface="Raleway" panose="020B0003030101060003" pitchFamily="34" charset="0"/>
              </a:rPr>
              <a:t>Event Videography</a:t>
            </a:r>
            <a:endParaRPr lang="id-ID" sz="1600" dirty="0">
              <a:solidFill>
                <a:prstClr val="black">
                  <a:lumMod val="50000"/>
                  <a:lumOff val="50000"/>
                </a:prstClr>
              </a:solidFill>
              <a:latin typeface="Raleway" panose="020B0003030101060003" pitchFamily="34" charset="0"/>
            </a:endParaRPr>
          </a:p>
        </p:txBody>
      </p:sp>
      <p:grpSp>
        <p:nvGrpSpPr>
          <p:cNvPr id="103" name="Group 102"/>
          <p:cNvGrpSpPr/>
          <p:nvPr/>
        </p:nvGrpSpPr>
        <p:grpSpPr>
          <a:xfrm>
            <a:off x="8453002" y="5002108"/>
            <a:ext cx="543859" cy="47453"/>
            <a:chOff x="5800526" y="4057907"/>
            <a:chExt cx="773681" cy="67506"/>
          </a:xfr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grpSpPr>
        <p:sp>
          <p:nvSpPr>
            <p:cNvPr id="104" name="Oval 103"/>
            <p:cNvSpPr/>
            <p:nvPr userDrawn="1"/>
          </p:nvSpPr>
          <p:spPr>
            <a:xfrm>
              <a:off x="580052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5" name="Oval 104"/>
            <p:cNvSpPr/>
            <p:nvPr userDrawn="1"/>
          </p:nvSpPr>
          <p:spPr>
            <a:xfrm>
              <a:off x="587948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6" name="Oval 105"/>
            <p:cNvSpPr/>
            <p:nvPr userDrawn="1"/>
          </p:nvSpPr>
          <p:spPr>
            <a:xfrm>
              <a:off x="595843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7" name="Oval 106"/>
            <p:cNvSpPr/>
            <p:nvPr userDrawn="1"/>
          </p:nvSpPr>
          <p:spPr>
            <a:xfrm>
              <a:off x="6037392"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8" name="Oval 107"/>
            <p:cNvSpPr/>
            <p:nvPr userDrawn="1"/>
          </p:nvSpPr>
          <p:spPr>
            <a:xfrm>
              <a:off x="611634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9" name="Oval 108"/>
            <p:cNvSpPr/>
            <p:nvPr/>
          </p:nvSpPr>
          <p:spPr>
            <a:xfrm>
              <a:off x="6190880"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0" name="Oval 109"/>
            <p:cNvSpPr/>
            <p:nvPr/>
          </p:nvSpPr>
          <p:spPr>
            <a:xfrm>
              <a:off x="6269835"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1" name="Oval 110"/>
            <p:cNvSpPr/>
            <p:nvPr/>
          </p:nvSpPr>
          <p:spPr>
            <a:xfrm>
              <a:off x="634879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2" name="Oval 111"/>
            <p:cNvSpPr/>
            <p:nvPr/>
          </p:nvSpPr>
          <p:spPr>
            <a:xfrm>
              <a:off x="642774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3" name="Oval 112"/>
            <p:cNvSpPr/>
            <p:nvPr/>
          </p:nvSpPr>
          <p:spPr>
            <a:xfrm>
              <a:off x="650670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114" name="TextBox 113"/>
          <p:cNvSpPr txBox="1"/>
          <p:nvPr/>
        </p:nvSpPr>
        <p:spPr>
          <a:xfrm>
            <a:off x="7851947" y="4600093"/>
            <a:ext cx="1745992" cy="338554"/>
          </a:xfrm>
          <a:prstGeom prst="rect">
            <a:avLst/>
          </a:prstGeom>
          <a:noFill/>
        </p:spPr>
        <p:txBody>
          <a:bodyPr wrap="none" rtlCol="0">
            <a:spAutoFit/>
          </a:bodyPr>
          <a:lstStyle/>
          <a:p>
            <a:pPr algn="ctr"/>
            <a:r>
              <a:rPr lang="en-US" sz="1600" dirty="0" smtClean="0">
                <a:solidFill>
                  <a:prstClr val="black">
                    <a:lumMod val="50000"/>
                    <a:lumOff val="50000"/>
                  </a:prstClr>
                </a:solidFill>
                <a:latin typeface="Raleway" panose="020B0003030101060003" pitchFamily="34" charset="0"/>
              </a:rPr>
              <a:t>Video Marketing</a:t>
            </a:r>
            <a:endParaRPr lang="id-ID" sz="1600" dirty="0">
              <a:solidFill>
                <a:prstClr val="black">
                  <a:lumMod val="50000"/>
                  <a:lumOff val="50000"/>
                </a:prstClr>
              </a:solidFill>
              <a:latin typeface="Raleway" panose="020B0003030101060003" pitchFamily="34" charset="0"/>
            </a:endParaRPr>
          </a:p>
        </p:txBody>
      </p:sp>
      <p:sp>
        <p:nvSpPr>
          <p:cNvPr id="115" name="TextBox 76"/>
          <p:cNvSpPr txBox="1"/>
          <p:nvPr/>
        </p:nvSpPr>
        <p:spPr>
          <a:xfrm>
            <a:off x="2657697" y="5113022"/>
            <a:ext cx="1816320" cy="430887"/>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100" dirty="0" smtClean="0">
                <a:solidFill>
                  <a:prstClr val="white">
                    <a:lumMod val="65000"/>
                  </a:prstClr>
                </a:solidFill>
              </a:rPr>
              <a:t>Video Production, Postproduction</a:t>
            </a:r>
            <a:endParaRPr lang="en-US" sz="1100" b="1" dirty="0">
              <a:solidFill>
                <a:prstClr val="white">
                  <a:lumMod val="65000"/>
                </a:prstClr>
              </a:solidFill>
              <a:latin typeface="Signika Negative" pitchFamily="2" charset="0"/>
            </a:endParaRPr>
          </a:p>
        </p:txBody>
      </p:sp>
      <p:sp>
        <p:nvSpPr>
          <p:cNvPr id="116" name="TextBox 76"/>
          <p:cNvSpPr txBox="1"/>
          <p:nvPr/>
        </p:nvSpPr>
        <p:spPr>
          <a:xfrm>
            <a:off x="5187839" y="5113022"/>
            <a:ext cx="1816320" cy="430887"/>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100" dirty="0">
                <a:solidFill>
                  <a:prstClr val="white">
                    <a:lumMod val="65000"/>
                  </a:prstClr>
                </a:solidFill>
              </a:rPr>
              <a:t>Live Event Video Production, LIVE Streaming, A/V Staging</a:t>
            </a:r>
            <a:endParaRPr lang="en-US" sz="1100" b="1" dirty="0">
              <a:solidFill>
                <a:prstClr val="white">
                  <a:lumMod val="65000"/>
                </a:prstClr>
              </a:solidFill>
              <a:latin typeface="Signika Negative" pitchFamily="2" charset="0"/>
            </a:endParaRPr>
          </a:p>
        </p:txBody>
      </p:sp>
      <p:sp>
        <p:nvSpPr>
          <p:cNvPr id="117" name="TextBox 76"/>
          <p:cNvSpPr txBox="1"/>
          <p:nvPr/>
        </p:nvSpPr>
        <p:spPr>
          <a:xfrm>
            <a:off x="7814301" y="5113022"/>
            <a:ext cx="1816320" cy="430887"/>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100" dirty="0" smtClean="0">
                <a:solidFill>
                  <a:prstClr val="white">
                    <a:lumMod val="65000"/>
                  </a:prstClr>
                </a:solidFill>
              </a:rPr>
              <a:t>Copywriting, Storytelling, SEO, Advertisment</a:t>
            </a:r>
            <a:endParaRPr lang="en-US" sz="1100" b="1" dirty="0">
              <a:solidFill>
                <a:prstClr val="white">
                  <a:lumMod val="65000"/>
                </a:prstClr>
              </a:solidFill>
              <a:latin typeface="Signika Negative" pitchFamily="2" charset="0"/>
            </a:endParaRPr>
          </a:p>
        </p:txBody>
      </p:sp>
      <p:grpSp>
        <p:nvGrpSpPr>
          <p:cNvPr id="72" name="Group 71"/>
          <p:cNvGrpSpPr/>
          <p:nvPr/>
        </p:nvGrpSpPr>
        <p:grpSpPr>
          <a:xfrm>
            <a:off x="5706268" y="2580419"/>
            <a:ext cx="844657" cy="895893"/>
            <a:chOff x="6881813" y="2154238"/>
            <a:chExt cx="461963" cy="490538"/>
          </a:xfrm>
          <a:solidFill>
            <a:schemeClr val="bg1">
              <a:lumMod val="95000"/>
            </a:schemeClr>
          </a:solidFill>
        </p:grpSpPr>
        <p:sp>
          <p:nvSpPr>
            <p:cNvPr id="73" name="Freeform 22"/>
            <p:cNvSpPr>
              <a:spLocks noEditPoints="1"/>
            </p:cNvSpPr>
            <p:nvPr/>
          </p:nvSpPr>
          <p:spPr bwMode="auto">
            <a:xfrm>
              <a:off x="6881813" y="2154238"/>
              <a:ext cx="461963" cy="490538"/>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4" name="Freeform 23"/>
            <p:cNvSpPr>
              <a:spLocks noEditPoints="1"/>
            </p:cNvSpPr>
            <p:nvPr/>
          </p:nvSpPr>
          <p:spPr bwMode="auto">
            <a:xfrm>
              <a:off x="6942138" y="2214563"/>
              <a:ext cx="339725" cy="30797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5" name="Freeform 24"/>
            <p:cNvSpPr>
              <a:spLocks noEditPoints="1"/>
            </p:cNvSpPr>
            <p:nvPr/>
          </p:nvSpPr>
          <p:spPr bwMode="auto">
            <a:xfrm>
              <a:off x="7127875" y="2260600"/>
              <a:ext cx="92075" cy="920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43820009"/>
      </p:ext>
    </p:extLst>
  </p:cSld>
  <p:clrMapOvr>
    <a:masterClrMapping/>
  </p:clrMapOvr>
  <mc:AlternateContent xmlns:mc="http://schemas.openxmlformats.org/markup-compatibility/2006" xmlns:p14="http://schemas.microsoft.com/office/powerpoint/2010/main">
    <mc:Choice Requires="p14">
      <p:transition spd="slow" p14:dur="1500" advTm="11000">
        <p14:prism/>
      </p:transition>
    </mc:Choice>
    <mc:Fallback xmlns="">
      <p:transition spd="slow"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8"/>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2001"/>
                            </p:stCondLst>
                            <p:childTnLst>
                              <p:par>
                                <p:cTn id="16" presetID="10" presetClass="entr" presetSubtype="0" fill="hold" grpId="0" nodeType="afterEffect">
                                  <p:stCondLst>
                                    <p:cond delay="0"/>
                                  </p:stCondLst>
                                  <p:childTnLst>
                                    <p:set>
                                      <p:cBhvr>
                                        <p:cTn id="17" dur="1" fill="hold">
                                          <p:stCondLst>
                                            <p:cond delay="0"/>
                                          </p:stCondLst>
                                        </p:cTn>
                                        <p:tgtEl>
                                          <p:spTgt spid="89"/>
                                        </p:tgtEl>
                                        <p:attrNameLst>
                                          <p:attrName>style.visibility</p:attrName>
                                        </p:attrNameLst>
                                      </p:cBhvr>
                                      <p:to>
                                        <p:strVal val="visible"/>
                                      </p:to>
                                    </p:set>
                                    <p:animEffect transition="in" filter="fade">
                                      <p:cBhvr>
                                        <p:cTn id="18" dur="500"/>
                                        <p:tgtEl>
                                          <p:spTgt spid="89"/>
                                        </p:tgtEl>
                                      </p:cBhvr>
                                    </p:animEffect>
                                  </p:childTnLst>
                                </p:cTn>
                              </p:par>
                            </p:childTnLst>
                          </p:cTn>
                        </p:par>
                        <p:par>
                          <p:cTn id="19" fill="hold">
                            <p:stCondLst>
                              <p:cond delay="2501"/>
                            </p:stCondLst>
                            <p:childTnLst>
                              <p:par>
                                <p:cTn id="20" presetID="22" presetClass="entr" presetSubtype="8"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left)">
                                      <p:cBhvr>
                                        <p:cTn id="22" dur="500"/>
                                        <p:tgtEl>
                                          <p:spTgt spid="43"/>
                                        </p:tgtEl>
                                      </p:cBhvr>
                                    </p:animEffect>
                                  </p:childTnLst>
                                </p:cTn>
                              </p:par>
                            </p:childTnLst>
                          </p:cTn>
                        </p:par>
                        <p:par>
                          <p:cTn id="23" fill="hold">
                            <p:stCondLst>
                              <p:cond delay="3001"/>
                            </p:stCondLst>
                            <p:childTnLst>
                              <p:par>
                                <p:cTn id="24" presetID="10" presetClass="entr" presetSubtype="0" fill="hold" grpId="0" nodeType="afterEffect">
                                  <p:stCondLst>
                                    <p:cond delay="0"/>
                                  </p:stCondLst>
                                  <p:childTnLst>
                                    <p:set>
                                      <p:cBhvr>
                                        <p:cTn id="25" dur="1" fill="hold">
                                          <p:stCondLst>
                                            <p:cond delay="0"/>
                                          </p:stCondLst>
                                        </p:cTn>
                                        <p:tgtEl>
                                          <p:spTgt spid="115"/>
                                        </p:tgtEl>
                                        <p:attrNameLst>
                                          <p:attrName>style.visibility</p:attrName>
                                        </p:attrNameLst>
                                      </p:cBhvr>
                                      <p:to>
                                        <p:strVal val="visible"/>
                                      </p:to>
                                    </p:set>
                                    <p:animEffect transition="in" filter="fade">
                                      <p:cBhvr>
                                        <p:cTn id="26" dur="500"/>
                                        <p:tgtEl>
                                          <p:spTgt spid="115"/>
                                        </p:tgtEl>
                                      </p:cBhvr>
                                    </p:animEffect>
                                  </p:childTnLst>
                                </p:cTn>
                              </p:par>
                            </p:childTnLst>
                          </p:cTn>
                        </p:par>
                        <p:par>
                          <p:cTn id="27" fill="hold">
                            <p:stCondLst>
                              <p:cond delay="3501"/>
                            </p:stCondLst>
                            <p:childTnLst>
                              <p:par>
                                <p:cTn id="28" presetID="10" presetClass="entr" presetSubtype="0" fill="hold" grpId="0" nodeType="afterEffect">
                                  <p:stCondLst>
                                    <p:cond delay="0"/>
                                  </p:stCondLst>
                                  <p:childTnLst>
                                    <p:set>
                                      <p:cBhvr>
                                        <p:cTn id="29" dur="1" fill="hold">
                                          <p:stCondLst>
                                            <p:cond delay="0"/>
                                          </p:stCondLst>
                                        </p:cTn>
                                        <p:tgtEl>
                                          <p:spTgt spid="102"/>
                                        </p:tgtEl>
                                        <p:attrNameLst>
                                          <p:attrName>style.visibility</p:attrName>
                                        </p:attrNameLst>
                                      </p:cBhvr>
                                      <p:to>
                                        <p:strVal val="visible"/>
                                      </p:to>
                                    </p:set>
                                    <p:animEffect transition="in" filter="fade">
                                      <p:cBhvr>
                                        <p:cTn id="30" dur="500"/>
                                        <p:tgtEl>
                                          <p:spTgt spid="102"/>
                                        </p:tgtEl>
                                      </p:cBhvr>
                                    </p:animEffect>
                                  </p:childTnLst>
                                </p:cTn>
                              </p:par>
                            </p:childTnLst>
                          </p:cTn>
                        </p:par>
                        <p:par>
                          <p:cTn id="31" fill="hold">
                            <p:stCondLst>
                              <p:cond delay="4001"/>
                            </p:stCondLst>
                            <p:childTnLst>
                              <p:par>
                                <p:cTn id="32" presetID="22" presetClass="entr" presetSubtype="8" fill="hold" nodeType="afterEffect">
                                  <p:stCondLst>
                                    <p:cond delay="0"/>
                                  </p:stCondLst>
                                  <p:childTnLst>
                                    <p:set>
                                      <p:cBhvr>
                                        <p:cTn id="33" dur="1" fill="hold">
                                          <p:stCondLst>
                                            <p:cond delay="0"/>
                                          </p:stCondLst>
                                        </p:cTn>
                                        <p:tgtEl>
                                          <p:spTgt spid="91"/>
                                        </p:tgtEl>
                                        <p:attrNameLst>
                                          <p:attrName>style.visibility</p:attrName>
                                        </p:attrNameLst>
                                      </p:cBhvr>
                                      <p:to>
                                        <p:strVal val="visible"/>
                                      </p:to>
                                    </p:set>
                                    <p:animEffect transition="in" filter="wipe(left)">
                                      <p:cBhvr>
                                        <p:cTn id="34" dur="500"/>
                                        <p:tgtEl>
                                          <p:spTgt spid="91"/>
                                        </p:tgtEl>
                                      </p:cBhvr>
                                    </p:animEffect>
                                  </p:childTnLst>
                                </p:cTn>
                              </p:par>
                            </p:childTnLst>
                          </p:cTn>
                        </p:par>
                        <p:par>
                          <p:cTn id="35" fill="hold">
                            <p:stCondLst>
                              <p:cond delay="4501"/>
                            </p:stCondLst>
                            <p:childTnLst>
                              <p:par>
                                <p:cTn id="36" presetID="10" presetClass="entr" presetSubtype="0" fill="hold" grpId="0" nodeType="afterEffect">
                                  <p:stCondLst>
                                    <p:cond delay="0"/>
                                  </p:stCondLst>
                                  <p:childTnLst>
                                    <p:set>
                                      <p:cBhvr>
                                        <p:cTn id="37" dur="1" fill="hold">
                                          <p:stCondLst>
                                            <p:cond delay="0"/>
                                          </p:stCondLst>
                                        </p:cTn>
                                        <p:tgtEl>
                                          <p:spTgt spid="116"/>
                                        </p:tgtEl>
                                        <p:attrNameLst>
                                          <p:attrName>style.visibility</p:attrName>
                                        </p:attrNameLst>
                                      </p:cBhvr>
                                      <p:to>
                                        <p:strVal val="visible"/>
                                      </p:to>
                                    </p:set>
                                    <p:animEffect transition="in" filter="fade">
                                      <p:cBhvr>
                                        <p:cTn id="38" dur="500"/>
                                        <p:tgtEl>
                                          <p:spTgt spid="116"/>
                                        </p:tgtEl>
                                      </p:cBhvr>
                                    </p:animEffect>
                                  </p:childTnLst>
                                </p:cTn>
                              </p:par>
                            </p:childTnLst>
                          </p:cTn>
                        </p:par>
                        <p:par>
                          <p:cTn id="39" fill="hold">
                            <p:stCondLst>
                              <p:cond delay="5001"/>
                            </p:stCondLst>
                            <p:childTnLst>
                              <p:par>
                                <p:cTn id="40" presetID="10" presetClass="entr" presetSubtype="0" fill="hold" grpId="0" nodeType="afterEffect">
                                  <p:stCondLst>
                                    <p:cond delay="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500"/>
                                        <p:tgtEl>
                                          <p:spTgt spid="114"/>
                                        </p:tgtEl>
                                      </p:cBhvr>
                                    </p:animEffect>
                                  </p:childTnLst>
                                </p:cTn>
                              </p:par>
                            </p:childTnLst>
                          </p:cTn>
                        </p:par>
                        <p:par>
                          <p:cTn id="43" fill="hold">
                            <p:stCondLst>
                              <p:cond delay="5501"/>
                            </p:stCondLst>
                            <p:childTnLst>
                              <p:par>
                                <p:cTn id="44" presetID="22" presetClass="entr" presetSubtype="8" fill="hold" nodeType="afterEffect">
                                  <p:stCondLst>
                                    <p:cond delay="0"/>
                                  </p:stCondLst>
                                  <p:childTnLst>
                                    <p:set>
                                      <p:cBhvr>
                                        <p:cTn id="45" dur="1" fill="hold">
                                          <p:stCondLst>
                                            <p:cond delay="0"/>
                                          </p:stCondLst>
                                        </p:cTn>
                                        <p:tgtEl>
                                          <p:spTgt spid="103"/>
                                        </p:tgtEl>
                                        <p:attrNameLst>
                                          <p:attrName>style.visibility</p:attrName>
                                        </p:attrNameLst>
                                      </p:cBhvr>
                                      <p:to>
                                        <p:strVal val="visible"/>
                                      </p:to>
                                    </p:set>
                                    <p:animEffect transition="in" filter="wipe(left)">
                                      <p:cBhvr>
                                        <p:cTn id="46" dur="500"/>
                                        <p:tgtEl>
                                          <p:spTgt spid="103"/>
                                        </p:tgtEl>
                                      </p:cBhvr>
                                    </p:animEffect>
                                  </p:childTnLst>
                                </p:cTn>
                              </p:par>
                            </p:childTnLst>
                          </p:cTn>
                        </p:par>
                        <p:par>
                          <p:cTn id="47" fill="hold">
                            <p:stCondLst>
                              <p:cond delay="6001"/>
                            </p:stCondLst>
                            <p:childTnLst>
                              <p:par>
                                <p:cTn id="48" presetID="10" presetClass="entr" presetSubtype="0" fill="hold" grpId="0" nodeType="afterEffect">
                                  <p:stCondLst>
                                    <p:cond delay="0"/>
                                  </p:stCondLst>
                                  <p:childTnLst>
                                    <p:set>
                                      <p:cBhvr>
                                        <p:cTn id="49" dur="1" fill="hold">
                                          <p:stCondLst>
                                            <p:cond delay="0"/>
                                          </p:stCondLst>
                                        </p:cTn>
                                        <p:tgtEl>
                                          <p:spTgt spid="117"/>
                                        </p:tgtEl>
                                        <p:attrNameLst>
                                          <p:attrName>style.visibility</p:attrName>
                                        </p:attrNameLst>
                                      </p:cBhvr>
                                      <p:to>
                                        <p:strVal val="visible"/>
                                      </p:to>
                                    </p:set>
                                    <p:animEffect transition="in" filter="fade">
                                      <p:cBhvr>
                                        <p:cTn id="50"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1" fill="hold" display="0">
                  <p:stCondLst>
                    <p:cond delay="indefinite"/>
                  </p:stCondLst>
                  <p:endCondLst>
                    <p:cond evt="onStopAudio" delay="0">
                      <p:tgtEl>
                        <p:sldTgt/>
                      </p:tgtEl>
                    </p:cond>
                  </p:endCondLst>
                </p:cTn>
                <p:tgtEl>
                  <p:spTgt spid="8"/>
                </p:tgtEl>
              </p:cMediaNode>
            </p:audio>
          </p:childTnLst>
        </p:cTn>
      </p:par>
    </p:tnLst>
    <p:bldLst>
      <p:bldP spid="2" grpId="0"/>
      <p:bldP spid="3" grpId="0"/>
      <p:bldP spid="89" grpId="0"/>
      <p:bldP spid="102" grpId="0"/>
      <p:bldP spid="114" grpId="0"/>
      <p:bldP spid="115" grpId="0"/>
      <p:bldP spid="116" grpId="0"/>
      <p:bldP spid="1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BEBA8EAE-BF5A-486C-A8C5-ECC9F3942E4B}">
                <a14:imgProps xmlns:a14="http://schemas.microsoft.com/office/drawing/2010/main">
                  <a14:imgLayer r:embed="rId6">
                    <a14:imgEffect>
                      <a14:colorTemperature colorTemp="53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1" y="1988820"/>
            <a:ext cx="12192001" cy="2735580"/>
          </a:xfrm>
          <a:prstGeom prst="rect">
            <a:avLst/>
          </a:prstGeom>
        </p:spPr>
      </p:pic>
      <p:pic>
        <p:nvPicPr>
          <p:cNvPr id="4" name="Picture 3"/>
          <p:cNvPicPr>
            <a:picLocks noChangeAspect="1"/>
          </p:cNvPicPr>
          <p:nvPr/>
        </p:nvPicPr>
        <p:blipFill>
          <a:blip r:embed="rId7" cstate="print">
            <a:extLst>
              <a:ext uri="{BEBA8EAE-BF5A-486C-A8C5-ECC9F3942E4B}">
                <a14:imgProps xmlns:a14="http://schemas.microsoft.com/office/drawing/2010/main">
                  <a14:imgLayer r:embed="rId8">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flipH="1">
            <a:off x="8231569" y="151642"/>
            <a:ext cx="3960431" cy="4572758"/>
          </a:xfrm>
          <a:prstGeom prst="rect">
            <a:avLst/>
          </a:prstGeom>
          <a:effectLst>
            <a:outerShdw blurRad="190500" dist="190500" dir="10800000" algn="r" rotWithShape="0">
              <a:prstClr val="black">
                <a:alpha val="20000"/>
              </a:prstClr>
            </a:outerShdw>
          </a:effectLst>
        </p:spPr>
      </p:pic>
      <p:sp>
        <p:nvSpPr>
          <p:cNvPr id="5" name="TextBox 4"/>
          <p:cNvSpPr txBox="1"/>
          <p:nvPr/>
        </p:nvSpPr>
        <p:spPr>
          <a:xfrm>
            <a:off x="843051" y="515585"/>
            <a:ext cx="4235455"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VIDEO</a:t>
            </a:r>
            <a:r>
              <a:rPr lang="id-ID"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PRODUCTION</a:t>
            </a:r>
            <a:endParaRPr lang="id-ID" sz="3200" dirty="0">
              <a:solidFill>
                <a:schemeClr val="accent1"/>
              </a:solidFill>
              <a:latin typeface="Raleway" panose="020B0003030101060003" pitchFamily="34" charset="0"/>
            </a:endParaRPr>
          </a:p>
        </p:txBody>
      </p:sp>
      <p:sp>
        <p:nvSpPr>
          <p:cNvPr id="6" name="Rectangle 5"/>
          <p:cNvSpPr/>
          <p:nvPr/>
        </p:nvSpPr>
        <p:spPr>
          <a:xfrm>
            <a:off x="926373" y="1033198"/>
            <a:ext cx="3118161" cy="338554"/>
          </a:xfrm>
          <a:prstGeom prst="rect">
            <a:avLst/>
          </a:prstGeom>
          <a:noFill/>
        </p:spPr>
        <p:txBody>
          <a:bodyPr wrap="none">
            <a:spAutoFit/>
          </a:bodyPr>
          <a:lstStyle/>
          <a:p>
            <a:r>
              <a:rPr lang="en-US" sz="1600" dirty="0">
                <a:solidFill>
                  <a:prstClr val="white">
                    <a:lumMod val="65000"/>
                  </a:prstClr>
                </a:solidFill>
                <a:latin typeface="Raleway" panose="020B0003030101060003" pitchFamily="34" charset="0"/>
              </a:rPr>
              <a:t>We Bring Your Business to Life</a:t>
            </a:r>
            <a:endParaRPr lang="id-ID" sz="1600" dirty="0">
              <a:solidFill>
                <a:prstClr val="white">
                  <a:lumMod val="65000"/>
                </a:prstClr>
              </a:solidFill>
              <a:latin typeface="Raleway" panose="020B0003030101060003" pitchFamily="34" charset="0"/>
            </a:endParaRPr>
          </a:p>
        </p:txBody>
      </p:sp>
      <p:sp>
        <p:nvSpPr>
          <p:cNvPr id="24" name="TextBox 23"/>
          <p:cNvSpPr txBox="1"/>
          <p:nvPr/>
        </p:nvSpPr>
        <p:spPr>
          <a:xfrm>
            <a:off x="3253063" y="5168789"/>
            <a:ext cx="2679850" cy="400110"/>
          </a:xfrm>
          <a:prstGeom prst="rect">
            <a:avLst/>
          </a:prstGeom>
          <a:noFill/>
        </p:spPr>
        <p:txBody>
          <a:bodyPr wrap="square" rtlCol="0">
            <a:spAutoFit/>
          </a:bodyPr>
          <a:lstStyle/>
          <a:p>
            <a:r>
              <a:rPr lang="en-US" sz="2000" b="1" dirty="0">
                <a:solidFill>
                  <a:prstClr val="white">
                    <a:lumMod val="65000"/>
                  </a:prstClr>
                </a:solidFill>
              </a:rPr>
              <a:t>EVENT VIDEOGRAPHY</a:t>
            </a:r>
          </a:p>
        </p:txBody>
      </p:sp>
      <p:sp>
        <p:nvSpPr>
          <p:cNvPr id="25" name="TextBox 24"/>
          <p:cNvSpPr txBox="1"/>
          <p:nvPr/>
        </p:nvSpPr>
        <p:spPr>
          <a:xfrm>
            <a:off x="537040" y="5168789"/>
            <a:ext cx="2538652" cy="400110"/>
          </a:xfrm>
          <a:prstGeom prst="rect">
            <a:avLst/>
          </a:prstGeom>
          <a:noFill/>
        </p:spPr>
        <p:txBody>
          <a:bodyPr wrap="square" rtlCol="0">
            <a:spAutoFit/>
          </a:bodyPr>
          <a:lstStyle/>
          <a:p>
            <a:r>
              <a:rPr lang="en-US" sz="2000" b="1" dirty="0" smtClean="0">
                <a:solidFill>
                  <a:schemeClr val="accent1"/>
                </a:solidFill>
              </a:rPr>
              <a:t>VIDEO PRODUCTION</a:t>
            </a:r>
            <a:endParaRPr lang="en-US" sz="2000" dirty="0">
              <a:solidFill>
                <a:schemeClr val="accent1"/>
              </a:solidFill>
            </a:endParaRPr>
          </a:p>
        </p:txBody>
      </p:sp>
      <p:cxnSp>
        <p:nvCxnSpPr>
          <p:cNvPr id="26" name="Straight Arrow Connector 25"/>
          <p:cNvCxnSpPr/>
          <p:nvPr/>
        </p:nvCxnSpPr>
        <p:spPr>
          <a:xfrm>
            <a:off x="3103448" y="5163421"/>
            <a:ext cx="0" cy="864096"/>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5814873" y="5163421"/>
            <a:ext cx="0" cy="864096"/>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932913" y="5168789"/>
            <a:ext cx="2298656" cy="400110"/>
          </a:xfrm>
          <a:prstGeom prst="rect">
            <a:avLst/>
          </a:prstGeom>
          <a:noFill/>
        </p:spPr>
        <p:txBody>
          <a:bodyPr wrap="square" rtlCol="0">
            <a:spAutoFit/>
          </a:bodyPr>
          <a:lstStyle/>
          <a:p>
            <a:r>
              <a:rPr lang="en-US" sz="2000" b="1" dirty="0" smtClean="0">
                <a:solidFill>
                  <a:prstClr val="white">
                    <a:lumMod val="65000"/>
                  </a:prstClr>
                </a:solidFill>
              </a:rPr>
              <a:t>VIDEO MARKETING</a:t>
            </a:r>
            <a:endParaRPr lang="en-US" sz="2000" dirty="0">
              <a:solidFill>
                <a:prstClr val="white">
                  <a:lumMod val="65000"/>
                </a:prstClr>
              </a:solidFill>
            </a:endParaRPr>
          </a:p>
        </p:txBody>
      </p:sp>
      <p:sp>
        <p:nvSpPr>
          <p:cNvPr id="29" name="Oval 28"/>
          <p:cNvSpPr/>
          <p:nvPr/>
        </p:nvSpPr>
        <p:spPr>
          <a:xfrm>
            <a:off x="3725209" y="2680335"/>
            <a:ext cx="1352550" cy="1352550"/>
          </a:xfrm>
          <a:prstGeom prst="ellipse">
            <a:avLst/>
          </a:prstGeom>
          <a:solidFill>
            <a:schemeClr val="tx1">
              <a:alpha val="30000"/>
            </a:schemeClr>
          </a:solidFill>
          <a:ln w="1206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0" name="Oval 29"/>
          <p:cNvSpPr/>
          <p:nvPr/>
        </p:nvSpPr>
        <p:spPr>
          <a:xfrm>
            <a:off x="1266651" y="2652910"/>
            <a:ext cx="1352550" cy="1352550"/>
          </a:xfrm>
          <a:prstGeom prst="ellipse">
            <a:avLst/>
          </a:prstGeom>
          <a:solidFill>
            <a:schemeClr val="tx1">
              <a:alpha val="30000"/>
            </a:schemeClr>
          </a:solidFill>
          <a:ln w="12065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1" name="Oval 30"/>
          <p:cNvSpPr/>
          <p:nvPr/>
        </p:nvSpPr>
        <p:spPr>
          <a:xfrm>
            <a:off x="6095999" y="2667918"/>
            <a:ext cx="1352550" cy="1352550"/>
          </a:xfrm>
          <a:prstGeom prst="ellipse">
            <a:avLst/>
          </a:prstGeom>
          <a:solidFill>
            <a:schemeClr val="tx1">
              <a:alpha val="30000"/>
            </a:schemeClr>
          </a:solidFill>
          <a:ln w="1206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nvGrpSpPr>
          <p:cNvPr id="41" name="Group 40"/>
          <p:cNvGrpSpPr/>
          <p:nvPr/>
        </p:nvGrpSpPr>
        <p:grpSpPr>
          <a:xfrm>
            <a:off x="4138754" y="3076666"/>
            <a:ext cx="527273" cy="559888"/>
            <a:chOff x="6881813" y="2154238"/>
            <a:chExt cx="461963" cy="490538"/>
          </a:xfrm>
          <a:solidFill>
            <a:schemeClr val="bg1">
              <a:lumMod val="95000"/>
            </a:schemeClr>
          </a:solidFill>
        </p:grpSpPr>
        <p:sp>
          <p:nvSpPr>
            <p:cNvPr id="42" name="Freeform 22"/>
            <p:cNvSpPr>
              <a:spLocks noEditPoints="1"/>
            </p:cNvSpPr>
            <p:nvPr/>
          </p:nvSpPr>
          <p:spPr bwMode="auto">
            <a:xfrm>
              <a:off x="6881813" y="2154238"/>
              <a:ext cx="461963" cy="490538"/>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 name="Freeform 23"/>
            <p:cNvSpPr>
              <a:spLocks noEditPoints="1"/>
            </p:cNvSpPr>
            <p:nvPr/>
          </p:nvSpPr>
          <p:spPr bwMode="auto">
            <a:xfrm>
              <a:off x="6942138" y="2214563"/>
              <a:ext cx="339725" cy="30797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 name="Freeform 24"/>
            <p:cNvSpPr>
              <a:spLocks noEditPoints="1"/>
            </p:cNvSpPr>
            <p:nvPr/>
          </p:nvSpPr>
          <p:spPr bwMode="auto">
            <a:xfrm>
              <a:off x="7127875" y="2260600"/>
              <a:ext cx="92075" cy="920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46" name="Group 45"/>
          <p:cNvGrpSpPr/>
          <p:nvPr/>
        </p:nvGrpSpPr>
        <p:grpSpPr>
          <a:xfrm>
            <a:off x="1562878" y="2916393"/>
            <a:ext cx="739254" cy="825585"/>
            <a:chOff x="812800" y="2719388"/>
            <a:chExt cx="1017588" cy="1158875"/>
          </a:xfrm>
          <a:solidFill>
            <a:schemeClr val="bg1"/>
          </a:solidFill>
        </p:grpSpPr>
        <p:sp>
          <p:nvSpPr>
            <p:cNvPr id="47"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2" name="Freeform 26"/>
          <p:cNvSpPr>
            <a:spLocks noEditPoints="1"/>
          </p:cNvSpPr>
          <p:nvPr/>
        </p:nvSpPr>
        <p:spPr bwMode="auto">
          <a:xfrm>
            <a:off x="6390002" y="2987643"/>
            <a:ext cx="830605" cy="834943"/>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pic>
        <p:nvPicPr>
          <p:cNvPr id="12" name="Picture Placeholder 11"/>
          <p:cNvPicPr>
            <a:picLocks noGrp="1" noChangeAspect="1"/>
          </p:cNvPicPr>
          <p:nvPr>
            <p:ph type="pic" sz="quarter" idx="10"/>
          </p:nvPr>
        </p:nvPicPr>
        <p:blipFill>
          <a:blip r:embed="rId9" cstate="print">
            <a:grayscl/>
            <a:extLst>
              <a:ext uri="{28A0092B-C50C-407E-A947-70E740481C1C}">
                <a14:useLocalDpi xmlns:a14="http://schemas.microsoft.com/office/drawing/2010/main" val="0"/>
              </a:ext>
            </a:extLst>
          </a:blip>
          <a:srcRect l="27047" r="27047"/>
          <a:stretch>
            <a:fillRect/>
          </a:stretch>
        </p:blipFill>
        <p:spPr>
          <a:xfrm>
            <a:off x="8836896" y="758557"/>
            <a:ext cx="1422368" cy="2190949"/>
          </a:xfrm>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322023020"/>
      </p:ext>
    </p:extLst>
  </p:cSld>
  <p:clrMapOvr>
    <a:masterClrMapping/>
  </p:clrMapOvr>
  <mc:AlternateContent xmlns:mc="http://schemas.openxmlformats.org/markup-compatibility/2006" xmlns:p14="http://schemas.microsoft.com/office/powerpoint/2010/main">
    <mc:Choice Requires="p14">
      <p:transition spd="slow" p14:dur="3000" advTm="22000">
        <p14:reveal/>
      </p:transition>
    </mc:Choice>
    <mc:Fallback xmlns="">
      <p:transition spd="slow" advTm="2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3"/>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2001"/>
                            </p:stCondLst>
                            <p:childTnLst>
                              <p:par>
                                <p:cTn id="16" presetID="1" presetClass="entr" presetSubtype="0" fill="hold" grpId="0" nodeType="afterEffect">
                                  <p:stCondLst>
                                    <p:cond delay="2000"/>
                                  </p:stCondLst>
                                  <p:childTnLst>
                                    <p:set>
                                      <p:cBhvr>
                                        <p:cTn id="17" dur="1" fill="hold">
                                          <p:stCondLst>
                                            <p:cond delay="0"/>
                                          </p:stCondLst>
                                        </p:cTn>
                                        <p:tgtEl>
                                          <p:spTgt spid="30"/>
                                        </p:tgtEl>
                                        <p:attrNameLst>
                                          <p:attrName>style.visibility</p:attrName>
                                        </p:attrNameLst>
                                      </p:cBhvr>
                                      <p:to>
                                        <p:strVal val="visible"/>
                                      </p:to>
                                    </p:set>
                                  </p:childTnLst>
                                </p:cTn>
                              </p:par>
                            </p:childTnLst>
                          </p:cTn>
                        </p:par>
                        <p:par>
                          <p:cTn id="18" fill="hold">
                            <p:stCondLst>
                              <p:cond delay="4001"/>
                            </p:stCondLst>
                            <p:childTnLst>
                              <p:par>
                                <p:cTn id="19" presetID="10" presetClass="entr" presetSubtype="0"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childTnLst>
                          </p:cTn>
                        </p:par>
                        <p:par>
                          <p:cTn id="22" fill="hold">
                            <p:stCondLst>
                              <p:cond delay="4501"/>
                            </p:stCondLst>
                            <p:childTnLst>
                              <p:par>
                                <p:cTn id="23" presetID="10"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22" presetClass="entr" presetSubtype="4"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500"/>
                                        <p:tgtEl>
                                          <p:spTgt spid="26"/>
                                        </p:tgtEl>
                                      </p:cBhvr>
                                    </p:animEffect>
                                  </p:childTnLst>
                                </p:cTn>
                              </p:par>
                            </p:childTnLst>
                          </p:cTn>
                        </p:par>
                        <p:par>
                          <p:cTn id="29" fill="hold">
                            <p:stCondLst>
                              <p:cond delay="5001"/>
                            </p:stCondLst>
                            <p:childTnLst>
                              <p:par>
                                <p:cTn id="30" presetID="10" presetClass="entr" presetSubtype="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2000"/>
                                        <p:tgtEl>
                                          <p:spTgt spid="29"/>
                                        </p:tgtEl>
                                      </p:cBhvr>
                                    </p:animEffect>
                                  </p:childTnLst>
                                </p:cTn>
                              </p:par>
                              <p:par>
                                <p:cTn id="33" presetID="53" presetClass="entr" presetSubtype="16" fill="hold" nodeType="with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childTnLst>
                                </p:cTn>
                              </p:par>
                            </p:childTnLst>
                          </p:cTn>
                        </p:par>
                        <p:par>
                          <p:cTn id="38" fill="hold">
                            <p:stCondLst>
                              <p:cond delay="7001"/>
                            </p:stCondLst>
                            <p:childTnLst>
                              <p:par>
                                <p:cTn id="39" presetID="10"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22" presetClass="entr" presetSubtype="4"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down)">
                                      <p:cBhvr>
                                        <p:cTn id="44" dur="500"/>
                                        <p:tgtEl>
                                          <p:spTgt spid="27"/>
                                        </p:tgtEl>
                                      </p:cBhvr>
                                    </p:animEffect>
                                  </p:childTnLst>
                                </p:cTn>
                              </p:par>
                            </p:childTnLst>
                          </p:cTn>
                        </p:par>
                        <p:par>
                          <p:cTn id="45" fill="hold">
                            <p:stCondLst>
                              <p:cond delay="7501"/>
                            </p:stCondLst>
                            <p:childTnLst>
                              <p:par>
                                <p:cTn id="46" presetID="10" presetClass="entr" presetSubtype="0"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2000"/>
                                        <p:tgtEl>
                                          <p:spTgt spid="31"/>
                                        </p:tgtEl>
                                      </p:cBhvr>
                                    </p:animEffect>
                                  </p:childTnLst>
                                </p:cTn>
                              </p:par>
                            </p:childTnLst>
                          </p:cTn>
                        </p:par>
                        <p:par>
                          <p:cTn id="49" fill="hold">
                            <p:stCondLst>
                              <p:cond delay="9501"/>
                            </p:stCondLst>
                            <p:childTnLst>
                              <p:par>
                                <p:cTn id="50" presetID="10"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childTnLst>
                          </p:cTn>
                        </p:par>
                        <p:par>
                          <p:cTn id="53" fill="hold">
                            <p:stCondLst>
                              <p:cond delay="10001"/>
                            </p:stCondLst>
                            <p:childTnLst>
                              <p:par>
                                <p:cTn id="54" presetID="10" presetClass="entr" presetSubtype="0"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7" fill="hold" display="0">
                  <p:stCondLst>
                    <p:cond delay="indefinite"/>
                  </p:stCondLst>
                  <p:endCondLst>
                    <p:cond evt="onStopAudio" delay="0">
                      <p:tgtEl>
                        <p:sldTgt/>
                      </p:tgtEl>
                    </p:cond>
                  </p:endCondLst>
                </p:cTn>
                <p:tgtEl>
                  <p:spTgt spid="3"/>
                </p:tgtEl>
              </p:cMediaNode>
            </p:audio>
          </p:childTnLst>
        </p:cTn>
      </p:par>
    </p:tnLst>
    <p:bldLst>
      <p:bldP spid="5" grpId="0"/>
      <p:bldP spid="6" grpId="0"/>
      <p:bldP spid="24" grpId="0"/>
      <p:bldP spid="25" grpId="0"/>
      <p:bldP spid="28" grpId="0"/>
      <p:bldP spid="29" grpId="0" animBg="1"/>
      <p:bldP spid="30" grpId="0" animBg="1"/>
      <p:bldP spid="31" grpId="0" animBg="1"/>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5">
            <a:extLst>
              <a:ext uri="{BEBA8EAE-BF5A-486C-A8C5-ECC9F3942E4B}">
                <a14:imgProps xmlns:a14="http://schemas.microsoft.com/office/drawing/2010/main">
                  <a14:imgLayer r:embed="rId6">
                    <a14:imgEffect>
                      <a14:sharpenSoften amount="-23000"/>
                    </a14:imgEffect>
                    <a14:imgEffect>
                      <a14:brightnessContrast bright="-4000" contrast="-50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16" name="Rectangle 15"/>
          <p:cNvSpPr/>
          <p:nvPr/>
        </p:nvSpPr>
        <p:spPr>
          <a:xfrm>
            <a:off x="266701" y="1524000"/>
            <a:ext cx="11640820" cy="2946400"/>
          </a:xfrm>
          <a:prstGeom prst="rect">
            <a:avLst/>
          </a:prstGeom>
          <a:solidFill>
            <a:schemeClr val="tx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932598" y="2908584"/>
            <a:ext cx="4326827" cy="338554"/>
          </a:xfrm>
          <a:prstGeom prst="rect">
            <a:avLst/>
          </a:prstGeom>
        </p:spPr>
        <p:txBody>
          <a:bodyPr wrap="none">
            <a:spAutoFit/>
          </a:bodyPr>
          <a:lstStyle/>
          <a:p>
            <a:pPr algn="ctr"/>
            <a:r>
              <a:rPr lang="en-US" sz="1600" dirty="0">
                <a:solidFill>
                  <a:srgbClr val="FFFFFF"/>
                </a:solidFill>
                <a:latin typeface="Raleway" panose="020B0003030101060003" pitchFamily="34" charset="0"/>
              </a:rPr>
              <a:t>t</a:t>
            </a:r>
            <a:r>
              <a:rPr lang="en-US" sz="1600" dirty="0" smtClean="0">
                <a:solidFill>
                  <a:srgbClr val="FFFFFF"/>
                </a:solidFill>
                <a:latin typeface="Raleway" panose="020B0003030101060003" pitchFamily="34" charset="0"/>
              </a:rPr>
              <a:t>hat creates awesome video content… always</a:t>
            </a:r>
            <a:endParaRPr lang="id-ID" sz="1600" dirty="0">
              <a:solidFill>
                <a:srgbClr val="FFFFFF"/>
              </a:solidFill>
              <a:latin typeface="Raleway" panose="020B0003030101060003" pitchFamily="34" charset="0"/>
            </a:endParaRPr>
          </a:p>
        </p:txBody>
      </p:sp>
      <p:sp>
        <p:nvSpPr>
          <p:cNvPr id="3" name="TextBox 2"/>
          <p:cNvSpPr txBox="1"/>
          <p:nvPr/>
        </p:nvSpPr>
        <p:spPr>
          <a:xfrm>
            <a:off x="371831" y="2077587"/>
            <a:ext cx="11306300" cy="830997"/>
          </a:xfrm>
          <a:prstGeom prst="rect">
            <a:avLst/>
          </a:prstGeom>
          <a:noFill/>
        </p:spPr>
        <p:txBody>
          <a:bodyPr wrap="none" rtlCol="0">
            <a:spAutoFit/>
          </a:bodyPr>
          <a:lstStyle/>
          <a:p>
            <a:pPr algn="ctr"/>
            <a:r>
              <a:rPr lang="en-US" sz="4800" dirty="0" smtClean="0">
                <a:solidFill>
                  <a:srgbClr val="FFFFFF"/>
                </a:solidFill>
                <a:latin typeface="Raleway" panose="020B0003030101060003" pitchFamily="34" charset="0"/>
              </a:rPr>
              <a:t>OUR 5 STEP</a:t>
            </a:r>
            <a:r>
              <a:rPr lang="id-ID" sz="4800" dirty="0" smtClean="0">
                <a:solidFill>
                  <a:srgbClr val="FFFFFF"/>
                </a:solidFill>
                <a:latin typeface="Raleway" panose="020B0003030101060003" pitchFamily="34" charset="0"/>
              </a:rPr>
              <a:t> </a:t>
            </a:r>
            <a:r>
              <a:rPr lang="en-US" sz="4800" b="1" dirty="0" smtClean="0">
                <a:solidFill>
                  <a:schemeClr val="accent1"/>
                </a:solidFill>
                <a:latin typeface="Raleway" panose="020B0003030101060003" pitchFamily="34" charset="0"/>
              </a:rPr>
              <a:t>VIDEO IMPACT </a:t>
            </a:r>
            <a:r>
              <a:rPr lang="en-US" sz="4800" dirty="0" smtClean="0">
                <a:solidFill>
                  <a:srgbClr val="FFFFFF"/>
                </a:solidFill>
                <a:latin typeface="Raleway" panose="020B0003030101060003" pitchFamily="34" charset="0"/>
              </a:rPr>
              <a:t>FORMULA</a:t>
            </a:r>
            <a:endParaRPr lang="id-ID" sz="4800" dirty="0">
              <a:solidFill>
                <a:srgbClr val="FFFFFF"/>
              </a:solidFill>
              <a:latin typeface="Raleway" panose="020B0003030101060003" pitchFamily="34" charset="0"/>
            </a:endParaRPr>
          </a:p>
        </p:txBody>
      </p:sp>
      <p:grpSp>
        <p:nvGrpSpPr>
          <p:cNvPr id="4" name="Group 3"/>
          <p:cNvGrpSpPr/>
          <p:nvPr/>
        </p:nvGrpSpPr>
        <p:grpSpPr>
          <a:xfrm>
            <a:off x="5709160" y="4219272"/>
            <a:ext cx="773681" cy="67506"/>
            <a:chOff x="5800526" y="4057907"/>
            <a:chExt cx="773681" cy="67506"/>
          </a:xfrm>
          <a:solidFill>
            <a:schemeClr val="accent1"/>
          </a:solidFill>
        </p:grpSpPr>
        <p:sp>
          <p:nvSpPr>
            <p:cNvPr id="5" name="Oval 4"/>
            <p:cNvSpPr/>
            <p:nvPr userDrawn="1"/>
          </p:nvSpPr>
          <p:spPr>
            <a:xfrm>
              <a:off x="580052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 name="Oval 5"/>
            <p:cNvSpPr/>
            <p:nvPr userDrawn="1"/>
          </p:nvSpPr>
          <p:spPr>
            <a:xfrm>
              <a:off x="587948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 name="Oval 6"/>
            <p:cNvSpPr/>
            <p:nvPr userDrawn="1"/>
          </p:nvSpPr>
          <p:spPr>
            <a:xfrm>
              <a:off x="595843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 name="Oval 7"/>
            <p:cNvSpPr/>
            <p:nvPr userDrawn="1"/>
          </p:nvSpPr>
          <p:spPr>
            <a:xfrm>
              <a:off x="6037392"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 name="Oval 8"/>
            <p:cNvSpPr/>
            <p:nvPr userDrawn="1"/>
          </p:nvSpPr>
          <p:spPr>
            <a:xfrm>
              <a:off x="611634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 name="Oval 9"/>
            <p:cNvSpPr/>
            <p:nvPr/>
          </p:nvSpPr>
          <p:spPr>
            <a:xfrm>
              <a:off x="6190880"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 name="Oval 10"/>
            <p:cNvSpPr/>
            <p:nvPr/>
          </p:nvSpPr>
          <p:spPr>
            <a:xfrm>
              <a:off x="6269835"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 name="Oval 11"/>
            <p:cNvSpPr/>
            <p:nvPr/>
          </p:nvSpPr>
          <p:spPr>
            <a:xfrm>
              <a:off x="634879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3" name="Oval 12"/>
            <p:cNvSpPr/>
            <p:nvPr/>
          </p:nvSpPr>
          <p:spPr>
            <a:xfrm>
              <a:off x="642774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4" name="Oval 13"/>
            <p:cNvSpPr/>
            <p:nvPr/>
          </p:nvSpPr>
          <p:spPr>
            <a:xfrm>
              <a:off x="650670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15" name="Rectangle 14"/>
          <p:cNvSpPr/>
          <p:nvPr/>
        </p:nvSpPr>
        <p:spPr>
          <a:xfrm>
            <a:off x="2857500" y="3339678"/>
            <a:ext cx="6438900" cy="276999"/>
          </a:xfrm>
          <a:prstGeom prst="rect">
            <a:avLst/>
          </a:prstGeom>
        </p:spPr>
        <p:txBody>
          <a:bodyPr wrap="square">
            <a:spAutoFit/>
          </a:bodyPr>
          <a:lstStyle/>
          <a:p>
            <a:pPr algn="ctr"/>
            <a:r>
              <a:rPr lang="en-US" sz="1200" b="1" dirty="0" smtClean="0">
                <a:solidFill>
                  <a:srgbClr val="FFFFFF"/>
                </a:solidFill>
                <a:latin typeface="PT Sans" panose="020B0503020203020204" pitchFamily="34" charset="0"/>
              </a:rPr>
              <a:t>We follow this 5 step system to ensure maximum result in every project we handle.</a:t>
            </a:r>
            <a:endParaRPr lang="id-ID" sz="1200" dirty="0">
              <a:solidFill>
                <a:srgbClr val="FFFFFF"/>
              </a:solidFill>
              <a:latin typeface="PT Sans" panose="020B0503020203020204" pitchFamily="34" charset="0"/>
            </a:endParaRPr>
          </a:p>
        </p:txBody>
      </p:sp>
      <p:pic>
        <p:nvPicPr>
          <p:cNvPr id="17" name="Audio 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916204640"/>
      </p:ext>
    </p:extLst>
  </p:cSld>
  <p:clrMapOvr>
    <a:masterClrMapping/>
  </p:clrMapOvr>
  <mc:AlternateContent xmlns:mc="http://schemas.openxmlformats.org/markup-compatibility/2006" xmlns:p14="http://schemas.microsoft.com/office/powerpoint/2010/main">
    <mc:Choice Requires="p14">
      <p:transition spd="slow" p14:dur="1600" advTm="12000">
        <p14:prism isInverted="1"/>
      </p:transition>
    </mc:Choice>
    <mc:Fallback xmlns="">
      <p:transition spd="slow"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750"/>
                                  </p:stCondLst>
                                  <p:childTnLst>
                                    <p:cmd type="call" cmd="playFrom(0.0)">
                                      <p:cBhvr>
                                        <p:cTn id="6" dur="1" fill="hold"/>
                                        <p:tgtEl>
                                          <p:spTgt spid="17"/>
                                        </p:tgtEl>
                                      </p:cBhvr>
                                    </p:cmd>
                                  </p:childTnLst>
                                </p:cTn>
                              </p:par>
                            </p:childTnLst>
                          </p:cTn>
                        </p:par>
                        <p:par>
                          <p:cTn id="7" fill="hold">
                            <p:stCondLst>
                              <p:cond delay="751"/>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1251"/>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751"/>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7"/>
                </p:tgtEl>
              </p:cMediaNode>
            </p:audio>
          </p:childTnLst>
        </p:cTn>
      </p:par>
    </p:tnLst>
    <p:bldLst>
      <p:bldP spid="2" grpId="0"/>
      <p:bldP spid="3"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21"/>
          <p:cNvSpPr>
            <a:spLocks noEditPoints="1"/>
          </p:cNvSpPr>
          <p:nvPr/>
        </p:nvSpPr>
        <p:spPr bwMode="auto">
          <a:xfrm>
            <a:off x="6436513" y="2480592"/>
            <a:ext cx="935374" cy="935374"/>
          </a:xfrm>
          <a:custGeom>
            <a:avLst/>
            <a:gdLst>
              <a:gd name="T0" fmla="*/ 175 w 349"/>
              <a:gd name="T1" fmla="*/ 0 h 349"/>
              <a:gd name="T2" fmla="*/ 0 w 349"/>
              <a:gd name="T3" fmla="*/ 174 h 349"/>
              <a:gd name="T4" fmla="*/ 175 w 349"/>
              <a:gd name="T5" fmla="*/ 349 h 349"/>
              <a:gd name="T6" fmla="*/ 349 w 349"/>
              <a:gd name="T7" fmla="*/ 174 h 349"/>
              <a:gd name="T8" fmla="*/ 175 w 349"/>
              <a:gd name="T9" fmla="*/ 0 h 349"/>
              <a:gd name="T10" fmla="*/ 178 w 349"/>
              <a:gd name="T11" fmla="*/ 289 h 349"/>
              <a:gd name="T12" fmla="*/ 178 w 349"/>
              <a:gd name="T13" fmla="*/ 289 h 349"/>
              <a:gd name="T14" fmla="*/ 178 w 349"/>
              <a:gd name="T15" fmla="*/ 289 h 349"/>
              <a:gd name="T16" fmla="*/ 178 w 349"/>
              <a:gd name="T17" fmla="*/ 289 h 349"/>
              <a:gd name="T18" fmla="*/ 178 w 349"/>
              <a:gd name="T19" fmla="*/ 289 h 349"/>
              <a:gd name="T20" fmla="*/ 72 w 349"/>
              <a:gd name="T21" fmla="*/ 165 h 349"/>
              <a:gd name="T22" fmla="*/ 173 w 349"/>
              <a:gd name="T23" fmla="*/ 151 h 349"/>
              <a:gd name="T24" fmla="*/ 176 w 349"/>
              <a:gd name="T25" fmla="*/ 161 h 349"/>
              <a:gd name="T26" fmla="*/ 178 w 349"/>
              <a:gd name="T27" fmla="*/ 151 h 349"/>
              <a:gd name="T28" fmla="*/ 280 w 349"/>
              <a:gd name="T29" fmla="*/ 162 h 349"/>
              <a:gd name="T30" fmla="*/ 178 w 349"/>
              <a:gd name="T31" fmla="*/ 28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9" h="349">
                <a:moveTo>
                  <a:pt x="175" y="0"/>
                </a:moveTo>
                <a:cubicBezTo>
                  <a:pt x="78" y="0"/>
                  <a:pt x="0" y="78"/>
                  <a:pt x="0" y="174"/>
                </a:cubicBezTo>
                <a:cubicBezTo>
                  <a:pt x="0" y="271"/>
                  <a:pt x="78" y="349"/>
                  <a:pt x="175" y="349"/>
                </a:cubicBezTo>
                <a:cubicBezTo>
                  <a:pt x="271" y="349"/>
                  <a:pt x="349" y="271"/>
                  <a:pt x="349" y="174"/>
                </a:cubicBezTo>
                <a:cubicBezTo>
                  <a:pt x="349" y="78"/>
                  <a:pt x="271" y="0"/>
                  <a:pt x="175" y="0"/>
                </a:cubicBezTo>
                <a:close/>
                <a:moveTo>
                  <a:pt x="178" y="289"/>
                </a:moveTo>
                <a:cubicBezTo>
                  <a:pt x="178" y="289"/>
                  <a:pt x="178" y="289"/>
                  <a:pt x="178" y="289"/>
                </a:cubicBezTo>
                <a:cubicBezTo>
                  <a:pt x="178" y="289"/>
                  <a:pt x="178" y="289"/>
                  <a:pt x="178" y="289"/>
                </a:cubicBezTo>
                <a:cubicBezTo>
                  <a:pt x="178" y="289"/>
                  <a:pt x="178" y="289"/>
                  <a:pt x="178" y="289"/>
                </a:cubicBezTo>
                <a:cubicBezTo>
                  <a:pt x="178" y="289"/>
                  <a:pt x="178" y="289"/>
                  <a:pt x="178" y="289"/>
                </a:cubicBezTo>
                <a:cubicBezTo>
                  <a:pt x="142" y="257"/>
                  <a:pt x="73" y="220"/>
                  <a:pt x="72" y="165"/>
                </a:cubicBezTo>
                <a:cubicBezTo>
                  <a:pt x="72" y="96"/>
                  <a:pt x="157" y="86"/>
                  <a:pt x="173" y="151"/>
                </a:cubicBezTo>
                <a:cubicBezTo>
                  <a:pt x="176" y="161"/>
                  <a:pt x="176" y="161"/>
                  <a:pt x="176" y="161"/>
                </a:cubicBezTo>
                <a:cubicBezTo>
                  <a:pt x="178" y="151"/>
                  <a:pt x="178" y="151"/>
                  <a:pt x="178" y="151"/>
                </a:cubicBezTo>
                <a:cubicBezTo>
                  <a:pt x="193" y="86"/>
                  <a:pt x="279" y="93"/>
                  <a:pt x="280" y="162"/>
                </a:cubicBezTo>
                <a:cubicBezTo>
                  <a:pt x="280" y="218"/>
                  <a:pt x="212" y="256"/>
                  <a:pt x="178" y="289"/>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 name="Freeform 22"/>
          <p:cNvSpPr>
            <a:spLocks noEditPoints="1"/>
          </p:cNvSpPr>
          <p:nvPr/>
        </p:nvSpPr>
        <p:spPr bwMode="auto">
          <a:xfrm>
            <a:off x="6986211" y="1528963"/>
            <a:ext cx="942762" cy="942762"/>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89 w 352"/>
              <a:gd name="T11" fmla="*/ 90 h 352"/>
              <a:gd name="T12" fmla="*/ 263 w 352"/>
              <a:gd name="T13" fmla="*/ 90 h 352"/>
              <a:gd name="T14" fmla="*/ 276 w 352"/>
              <a:gd name="T15" fmla="*/ 93 h 352"/>
              <a:gd name="T16" fmla="*/ 176 w 352"/>
              <a:gd name="T17" fmla="*/ 182 h 352"/>
              <a:gd name="T18" fmla="*/ 75 w 352"/>
              <a:gd name="T19" fmla="*/ 93 h 352"/>
              <a:gd name="T20" fmla="*/ 89 w 352"/>
              <a:gd name="T21" fmla="*/ 90 h 352"/>
              <a:gd name="T22" fmla="*/ 60 w 352"/>
              <a:gd name="T23" fmla="*/ 235 h 352"/>
              <a:gd name="T24" fmla="*/ 60 w 352"/>
              <a:gd name="T25" fmla="*/ 119 h 352"/>
              <a:gd name="T26" fmla="*/ 65 w 352"/>
              <a:gd name="T27" fmla="*/ 103 h 352"/>
              <a:gd name="T28" fmla="*/ 137 w 352"/>
              <a:gd name="T29" fmla="*/ 167 h 352"/>
              <a:gd name="T30" fmla="*/ 64 w 352"/>
              <a:gd name="T31" fmla="*/ 248 h 352"/>
              <a:gd name="T32" fmla="*/ 60 w 352"/>
              <a:gd name="T33" fmla="*/ 235 h 352"/>
              <a:gd name="T34" fmla="*/ 263 w 352"/>
              <a:gd name="T35" fmla="*/ 263 h 352"/>
              <a:gd name="T36" fmla="*/ 89 w 352"/>
              <a:gd name="T37" fmla="*/ 263 h 352"/>
              <a:gd name="T38" fmla="*/ 74 w 352"/>
              <a:gd name="T39" fmla="*/ 259 h 352"/>
              <a:gd name="T40" fmla="*/ 148 w 352"/>
              <a:gd name="T41" fmla="*/ 176 h 352"/>
              <a:gd name="T42" fmla="*/ 171 w 352"/>
              <a:gd name="T43" fmla="*/ 197 h 352"/>
              <a:gd name="T44" fmla="*/ 176 w 352"/>
              <a:gd name="T45" fmla="*/ 198 h 352"/>
              <a:gd name="T46" fmla="*/ 181 w 352"/>
              <a:gd name="T47" fmla="*/ 197 h 352"/>
              <a:gd name="T48" fmla="*/ 204 w 352"/>
              <a:gd name="T49" fmla="*/ 176 h 352"/>
              <a:gd name="T50" fmla="*/ 278 w 352"/>
              <a:gd name="T51" fmla="*/ 259 h 352"/>
              <a:gd name="T52" fmla="*/ 263 w 352"/>
              <a:gd name="T53" fmla="*/ 263 h 352"/>
              <a:gd name="T54" fmla="*/ 286 w 352"/>
              <a:gd name="T55" fmla="*/ 233 h 352"/>
              <a:gd name="T56" fmla="*/ 283 w 352"/>
              <a:gd name="T57" fmla="*/ 247 h 352"/>
              <a:gd name="T58" fmla="*/ 211 w 352"/>
              <a:gd name="T59" fmla="*/ 167 h 352"/>
              <a:gd name="T60" fmla="*/ 282 w 352"/>
              <a:gd name="T61" fmla="*/ 105 h 352"/>
              <a:gd name="T62" fmla="*/ 286 w 352"/>
              <a:gd name="T63" fmla="*/ 120 h 352"/>
              <a:gd name="T64" fmla="*/ 286 w 352"/>
              <a:gd name="T65" fmla="*/ 23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89" y="90"/>
                </a:moveTo>
                <a:cubicBezTo>
                  <a:pt x="263" y="90"/>
                  <a:pt x="263" y="90"/>
                  <a:pt x="263" y="90"/>
                </a:cubicBezTo>
                <a:cubicBezTo>
                  <a:pt x="268" y="90"/>
                  <a:pt x="272" y="91"/>
                  <a:pt x="276" y="93"/>
                </a:cubicBezTo>
                <a:cubicBezTo>
                  <a:pt x="176" y="182"/>
                  <a:pt x="176" y="182"/>
                  <a:pt x="176" y="182"/>
                </a:cubicBezTo>
                <a:cubicBezTo>
                  <a:pt x="75" y="93"/>
                  <a:pt x="75" y="93"/>
                  <a:pt x="75" y="93"/>
                </a:cubicBezTo>
                <a:cubicBezTo>
                  <a:pt x="79" y="91"/>
                  <a:pt x="84" y="90"/>
                  <a:pt x="89" y="90"/>
                </a:cubicBezTo>
                <a:close/>
                <a:moveTo>
                  <a:pt x="60" y="235"/>
                </a:moveTo>
                <a:cubicBezTo>
                  <a:pt x="60" y="119"/>
                  <a:pt x="60" y="119"/>
                  <a:pt x="60" y="119"/>
                </a:cubicBezTo>
                <a:cubicBezTo>
                  <a:pt x="60" y="113"/>
                  <a:pt x="62" y="108"/>
                  <a:pt x="65" y="103"/>
                </a:cubicBezTo>
                <a:cubicBezTo>
                  <a:pt x="137" y="167"/>
                  <a:pt x="137" y="167"/>
                  <a:pt x="137" y="167"/>
                </a:cubicBezTo>
                <a:cubicBezTo>
                  <a:pt x="64" y="248"/>
                  <a:pt x="64" y="248"/>
                  <a:pt x="64" y="248"/>
                </a:cubicBezTo>
                <a:cubicBezTo>
                  <a:pt x="62" y="244"/>
                  <a:pt x="60" y="240"/>
                  <a:pt x="60" y="235"/>
                </a:cubicBezTo>
                <a:close/>
                <a:moveTo>
                  <a:pt x="263" y="263"/>
                </a:moveTo>
                <a:cubicBezTo>
                  <a:pt x="89" y="263"/>
                  <a:pt x="89" y="263"/>
                  <a:pt x="89" y="263"/>
                </a:cubicBezTo>
                <a:cubicBezTo>
                  <a:pt x="83" y="263"/>
                  <a:pt x="78" y="262"/>
                  <a:pt x="74" y="259"/>
                </a:cubicBezTo>
                <a:cubicBezTo>
                  <a:pt x="148" y="176"/>
                  <a:pt x="148" y="176"/>
                  <a:pt x="148" y="176"/>
                </a:cubicBezTo>
                <a:cubicBezTo>
                  <a:pt x="171" y="197"/>
                  <a:pt x="171" y="197"/>
                  <a:pt x="171" y="197"/>
                </a:cubicBezTo>
                <a:cubicBezTo>
                  <a:pt x="172" y="198"/>
                  <a:pt x="174" y="198"/>
                  <a:pt x="176" y="198"/>
                </a:cubicBezTo>
                <a:cubicBezTo>
                  <a:pt x="178" y="198"/>
                  <a:pt x="179" y="198"/>
                  <a:pt x="181" y="197"/>
                </a:cubicBezTo>
                <a:cubicBezTo>
                  <a:pt x="204" y="176"/>
                  <a:pt x="204" y="176"/>
                  <a:pt x="204" y="176"/>
                </a:cubicBezTo>
                <a:cubicBezTo>
                  <a:pt x="278" y="259"/>
                  <a:pt x="278" y="259"/>
                  <a:pt x="278" y="259"/>
                </a:cubicBezTo>
                <a:cubicBezTo>
                  <a:pt x="274" y="262"/>
                  <a:pt x="268" y="263"/>
                  <a:pt x="263" y="263"/>
                </a:cubicBezTo>
                <a:close/>
                <a:moveTo>
                  <a:pt x="286" y="233"/>
                </a:moveTo>
                <a:cubicBezTo>
                  <a:pt x="286" y="238"/>
                  <a:pt x="285" y="243"/>
                  <a:pt x="283" y="247"/>
                </a:cubicBezTo>
                <a:cubicBezTo>
                  <a:pt x="211" y="167"/>
                  <a:pt x="211" y="167"/>
                  <a:pt x="211" y="167"/>
                </a:cubicBezTo>
                <a:cubicBezTo>
                  <a:pt x="282" y="105"/>
                  <a:pt x="282" y="105"/>
                  <a:pt x="282" y="105"/>
                </a:cubicBezTo>
                <a:cubicBezTo>
                  <a:pt x="285" y="109"/>
                  <a:pt x="286" y="115"/>
                  <a:pt x="286" y="120"/>
                </a:cubicBezTo>
                <a:lnTo>
                  <a:pt x="286" y="233"/>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93" name="Group 92"/>
          <p:cNvGrpSpPr/>
          <p:nvPr/>
        </p:nvGrpSpPr>
        <p:grpSpPr>
          <a:xfrm>
            <a:off x="7376320" y="3426309"/>
            <a:ext cx="766918" cy="768396"/>
            <a:chOff x="4427538" y="3192463"/>
            <a:chExt cx="823913" cy="825500"/>
          </a:xfrm>
          <a:solidFill>
            <a:schemeClr val="accent1"/>
          </a:solidFill>
        </p:grpSpPr>
        <p:sp>
          <p:nvSpPr>
            <p:cNvPr id="37" name="Oval 23"/>
            <p:cNvSpPr>
              <a:spLocks noChangeArrowheads="1"/>
            </p:cNvSpPr>
            <p:nvPr/>
          </p:nvSpPr>
          <p:spPr bwMode="auto">
            <a:xfrm>
              <a:off x="4813301" y="3825875"/>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8" name="Rectangle 24"/>
            <p:cNvSpPr>
              <a:spLocks noChangeArrowheads="1"/>
            </p:cNvSpPr>
            <p:nvPr/>
          </p:nvSpPr>
          <p:spPr bwMode="auto">
            <a:xfrm>
              <a:off x="4784726" y="3352800"/>
              <a:ext cx="1158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 name="Freeform 25"/>
            <p:cNvSpPr>
              <a:spLocks noEditPoints="1"/>
            </p:cNvSpPr>
            <p:nvPr/>
          </p:nvSpPr>
          <p:spPr bwMode="auto">
            <a:xfrm>
              <a:off x="4427538" y="3192463"/>
              <a:ext cx="823913" cy="825500"/>
            </a:xfrm>
            <a:custGeom>
              <a:avLst/>
              <a:gdLst>
                <a:gd name="T0" fmla="*/ 143 w 286"/>
                <a:gd name="T1" fmla="*/ 0 h 287"/>
                <a:gd name="T2" fmla="*/ 0 w 286"/>
                <a:gd name="T3" fmla="*/ 143 h 287"/>
                <a:gd name="T4" fmla="*/ 143 w 286"/>
                <a:gd name="T5" fmla="*/ 287 h 287"/>
                <a:gd name="T6" fmla="*/ 286 w 286"/>
                <a:gd name="T7" fmla="*/ 143 h 287"/>
                <a:gd name="T8" fmla="*/ 143 w 286"/>
                <a:gd name="T9" fmla="*/ 0 h 287"/>
                <a:gd name="T10" fmla="*/ 201 w 286"/>
                <a:gd name="T11" fmla="*/ 234 h 287"/>
                <a:gd name="T12" fmla="*/ 187 w 286"/>
                <a:gd name="T13" fmla="*/ 248 h 287"/>
                <a:gd name="T14" fmla="*/ 101 w 286"/>
                <a:gd name="T15" fmla="*/ 248 h 287"/>
                <a:gd name="T16" fmla="*/ 87 w 286"/>
                <a:gd name="T17" fmla="*/ 234 h 287"/>
                <a:gd name="T18" fmla="*/ 87 w 286"/>
                <a:gd name="T19" fmla="*/ 60 h 287"/>
                <a:gd name="T20" fmla="*/ 101 w 286"/>
                <a:gd name="T21" fmla="*/ 46 h 287"/>
                <a:gd name="T22" fmla="*/ 187 w 286"/>
                <a:gd name="T23" fmla="*/ 46 h 287"/>
                <a:gd name="T24" fmla="*/ 201 w 286"/>
                <a:gd name="T25" fmla="*/ 60 h 287"/>
                <a:gd name="T26" fmla="*/ 201 w 286"/>
                <a:gd name="T27" fmla="*/ 2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287">
                  <a:moveTo>
                    <a:pt x="143" y="0"/>
                  </a:moveTo>
                  <a:cubicBezTo>
                    <a:pt x="64" y="0"/>
                    <a:pt x="0" y="64"/>
                    <a:pt x="0" y="143"/>
                  </a:cubicBezTo>
                  <a:cubicBezTo>
                    <a:pt x="0" y="222"/>
                    <a:pt x="64" y="287"/>
                    <a:pt x="143" y="287"/>
                  </a:cubicBezTo>
                  <a:cubicBezTo>
                    <a:pt x="222" y="287"/>
                    <a:pt x="286" y="222"/>
                    <a:pt x="286" y="143"/>
                  </a:cubicBezTo>
                  <a:cubicBezTo>
                    <a:pt x="286" y="64"/>
                    <a:pt x="222" y="0"/>
                    <a:pt x="143" y="0"/>
                  </a:cubicBezTo>
                  <a:close/>
                  <a:moveTo>
                    <a:pt x="201" y="234"/>
                  </a:moveTo>
                  <a:cubicBezTo>
                    <a:pt x="201" y="242"/>
                    <a:pt x="195" y="248"/>
                    <a:pt x="187" y="248"/>
                  </a:cubicBezTo>
                  <a:cubicBezTo>
                    <a:pt x="101" y="248"/>
                    <a:pt x="101" y="248"/>
                    <a:pt x="101" y="248"/>
                  </a:cubicBezTo>
                  <a:cubicBezTo>
                    <a:pt x="93" y="248"/>
                    <a:pt x="87" y="242"/>
                    <a:pt x="87" y="234"/>
                  </a:cubicBezTo>
                  <a:cubicBezTo>
                    <a:pt x="87" y="60"/>
                    <a:pt x="87" y="60"/>
                    <a:pt x="87" y="60"/>
                  </a:cubicBezTo>
                  <a:cubicBezTo>
                    <a:pt x="87" y="52"/>
                    <a:pt x="93" y="46"/>
                    <a:pt x="101" y="46"/>
                  </a:cubicBezTo>
                  <a:cubicBezTo>
                    <a:pt x="187" y="46"/>
                    <a:pt x="187" y="46"/>
                    <a:pt x="187" y="46"/>
                  </a:cubicBezTo>
                  <a:cubicBezTo>
                    <a:pt x="195" y="46"/>
                    <a:pt x="201" y="52"/>
                    <a:pt x="201" y="60"/>
                  </a:cubicBezTo>
                  <a:lnTo>
                    <a:pt x="201"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 name="Oval 26"/>
            <p:cNvSpPr>
              <a:spLocks noChangeArrowheads="1"/>
            </p:cNvSpPr>
            <p:nvPr/>
          </p:nvSpPr>
          <p:spPr bwMode="auto">
            <a:xfrm>
              <a:off x="4926013" y="3351213"/>
              <a:ext cx="22225" cy="19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 name="Rectangle 27"/>
            <p:cNvSpPr>
              <a:spLocks noChangeArrowheads="1"/>
            </p:cNvSpPr>
            <p:nvPr/>
          </p:nvSpPr>
          <p:spPr bwMode="auto">
            <a:xfrm>
              <a:off x="4710113" y="3397250"/>
              <a:ext cx="265113" cy="400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42" name="Freeform 28"/>
          <p:cNvSpPr>
            <a:spLocks noEditPoints="1"/>
          </p:cNvSpPr>
          <p:nvPr/>
        </p:nvSpPr>
        <p:spPr bwMode="auto">
          <a:xfrm>
            <a:off x="6235548" y="3544524"/>
            <a:ext cx="953107" cy="950151"/>
          </a:xfrm>
          <a:custGeom>
            <a:avLst/>
            <a:gdLst>
              <a:gd name="T0" fmla="*/ 178 w 356"/>
              <a:gd name="T1" fmla="*/ 0 h 355"/>
              <a:gd name="T2" fmla="*/ 0 w 356"/>
              <a:gd name="T3" fmla="*/ 177 h 355"/>
              <a:gd name="T4" fmla="*/ 178 w 356"/>
              <a:gd name="T5" fmla="*/ 355 h 355"/>
              <a:gd name="T6" fmla="*/ 356 w 356"/>
              <a:gd name="T7" fmla="*/ 177 h 355"/>
              <a:gd name="T8" fmla="*/ 178 w 356"/>
              <a:gd name="T9" fmla="*/ 0 h 355"/>
              <a:gd name="T10" fmla="*/ 186 w 356"/>
              <a:gd name="T11" fmla="*/ 124 h 355"/>
              <a:gd name="T12" fmla="*/ 186 w 356"/>
              <a:gd name="T13" fmla="*/ 246 h 355"/>
              <a:gd name="T14" fmla="*/ 140 w 356"/>
              <a:gd name="T15" fmla="*/ 276 h 355"/>
              <a:gd name="T16" fmla="*/ 94 w 356"/>
              <a:gd name="T17" fmla="*/ 246 h 355"/>
              <a:gd name="T18" fmla="*/ 140 w 356"/>
              <a:gd name="T19" fmla="*/ 215 h 355"/>
              <a:gd name="T20" fmla="*/ 170 w 356"/>
              <a:gd name="T21" fmla="*/ 223 h 355"/>
              <a:gd name="T22" fmla="*/ 170 w 356"/>
              <a:gd name="T23" fmla="*/ 78 h 355"/>
              <a:gd name="T24" fmla="*/ 186 w 356"/>
              <a:gd name="T25" fmla="*/ 78 h 355"/>
              <a:gd name="T26" fmla="*/ 262 w 356"/>
              <a:gd name="T27" fmla="*/ 185 h 355"/>
              <a:gd name="T28" fmla="*/ 186 w 356"/>
              <a:gd name="T29" fmla="*/ 124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6" h="355">
                <a:moveTo>
                  <a:pt x="178" y="0"/>
                </a:moveTo>
                <a:cubicBezTo>
                  <a:pt x="80" y="0"/>
                  <a:pt x="0" y="79"/>
                  <a:pt x="0" y="177"/>
                </a:cubicBezTo>
                <a:cubicBezTo>
                  <a:pt x="0" y="275"/>
                  <a:pt x="80" y="355"/>
                  <a:pt x="178" y="355"/>
                </a:cubicBezTo>
                <a:cubicBezTo>
                  <a:pt x="276" y="355"/>
                  <a:pt x="356" y="275"/>
                  <a:pt x="356" y="177"/>
                </a:cubicBezTo>
                <a:cubicBezTo>
                  <a:pt x="356" y="79"/>
                  <a:pt x="276" y="0"/>
                  <a:pt x="178" y="0"/>
                </a:cubicBezTo>
                <a:close/>
                <a:moveTo>
                  <a:pt x="186" y="124"/>
                </a:moveTo>
                <a:cubicBezTo>
                  <a:pt x="186" y="246"/>
                  <a:pt x="186" y="246"/>
                  <a:pt x="186" y="246"/>
                </a:cubicBezTo>
                <a:cubicBezTo>
                  <a:pt x="186" y="262"/>
                  <a:pt x="165" y="276"/>
                  <a:pt x="140" y="276"/>
                </a:cubicBezTo>
                <a:cubicBezTo>
                  <a:pt x="115" y="276"/>
                  <a:pt x="94" y="262"/>
                  <a:pt x="94" y="246"/>
                </a:cubicBezTo>
                <a:cubicBezTo>
                  <a:pt x="94" y="229"/>
                  <a:pt x="115" y="215"/>
                  <a:pt x="140" y="215"/>
                </a:cubicBezTo>
                <a:cubicBezTo>
                  <a:pt x="152" y="215"/>
                  <a:pt x="162" y="218"/>
                  <a:pt x="170" y="223"/>
                </a:cubicBezTo>
                <a:cubicBezTo>
                  <a:pt x="170" y="78"/>
                  <a:pt x="170" y="78"/>
                  <a:pt x="170" y="78"/>
                </a:cubicBezTo>
                <a:cubicBezTo>
                  <a:pt x="186" y="78"/>
                  <a:pt x="186" y="78"/>
                  <a:pt x="186" y="78"/>
                </a:cubicBezTo>
                <a:cubicBezTo>
                  <a:pt x="186" y="78"/>
                  <a:pt x="252" y="78"/>
                  <a:pt x="262" y="185"/>
                </a:cubicBezTo>
                <a:cubicBezTo>
                  <a:pt x="246" y="162"/>
                  <a:pt x="224" y="118"/>
                  <a:pt x="186" y="12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95" name="Group 94"/>
          <p:cNvGrpSpPr/>
          <p:nvPr/>
        </p:nvGrpSpPr>
        <p:grpSpPr>
          <a:xfrm>
            <a:off x="7315735" y="5396061"/>
            <a:ext cx="953107" cy="956062"/>
            <a:chOff x="4362451" y="5308600"/>
            <a:chExt cx="1023938" cy="1027113"/>
          </a:xfrm>
          <a:solidFill>
            <a:schemeClr val="accent1"/>
          </a:solidFill>
        </p:grpSpPr>
        <p:sp>
          <p:nvSpPr>
            <p:cNvPr id="43" name="Freeform 29"/>
            <p:cNvSpPr>
              <a:spLocks noEditPoints="1"/>
            </p:cNvSpPr>
            <p:nvPr/>
          </p:nvSpPr>
          <p:spPr bwMode="auto">
            <a:xfrm>
              <a:off x="4362451" y="5308600"/>
              <a:ext cx="1023938" cy="1027113"/>
            </a:xfrm>
            <a:custGeom>
              <a:avLst/>
              <a:gdLst>
                <a:gd name="T0" fmla="*/ 178 w 356"/>
                <a:gd name="T1" fmla="*/ 0 h 357"/>
                <a:gd name="T2" fmla="*/ 0 w 356"/>
                <a:gd name="T3" fmla="*/ 179 h 357"/>
                <a:gd name="T4" fmla="*/ 178 w 356"/>
                <a:gd name="T5" fmla="*/ 357 h 357"/>
                <a:gd name="T6" fmla="*/ 356 w 356"/>
                <a:gd name="T7" fmla="*/ 179 h 357"/>
                <a:gd name="T8" fmla="*/ 178 w 356"/>
                <a:gd name="T9" fmla="*/ 0 h 357"/>
                <a:gd name="T10" fmla="*/ 276 w 356"/>
                <a:gd name="T11" fmla="*/ 268 h 357"/>
                <a:gd name="T12" fmla="*/ 80 w 356"/>
                <a:gd name="T13" fmla="*/ 268 h 357"/>
                <a:gd name="T14" fmla="*/ 80 w 356"/>
                <a:gd name="T15" fmla="*/ 190 h 357"/>
                <a:gd name="T16" fmla="*/ 148 w 356"/>
                <a:gd name="T17" fmla="*/ 190 h 357"/>
                <a:gd name="T18" fmla="*/ 148 w 356"/>
                <a:gd name="T19" fmla="*/ 210 h 357"/>
                <a:gd name="T20" fmla="*/ 148 w 356"/>
                <a:gd name="T21" fmla="*/ 224 h 357"/>
                <a:gd name="T22" fmla="*/ 208 w 356"/>
                <a:gd name="T23" fmla="*/ 224 h 357"/>
                <a:gd name="T24" fmla="*/ 208 w 356"/>
                <a:gd name="T25" fmla="*/ 224 h 357"/>
                <a:gd name="T26" fmla="*/ 208 w 356"/>
                <a:gd name="T27" fmla="*/ 210 h 357"/>
                <a:gd name="T28" fmla="*/ 208 w 356"/>
                <a:gd name="T29" fmla="*/ 190 h 357"/>
                <a:gd name="T30" fmla="*/ 276 w 356"/>
                <a:gd name="T31" fmla="*/ 190 h 357"/>
                <a:gd name="T32" fmla="*/ 276 w 356"/>
                <a:gd name="T33" fmla="*/ 268 h 357"/>
                <a:gd name="T34" fmla="*/ 276 w 356"/>
                <a:gd name="T35" fmla="*/ 176 h 357"/>
                <a:gd name="T36" fmla="*/ 194 w 356"/>
                <a:gd name="T37" fmla="*/ 176 h 357"/>
                <a:gd name="T38" fmla="*/ 194 w 356"/>
                <a:gd name="T39" fmla="*/ 176 h 357"/>
                <a:gd name="T40" fmla="*/ 194 w 356"/>
                <a:gd name="T41" fmla="*/ 176 h 357"/>
                <a:gd name="T42" fmla="*/ 194 w 356"/>
                <a:gd name="T43" fmla="*/ 210 h 357"/>
                <a:gd name="T44" fmla="*/ 162 w 356"/>
                <a:gd name="T45" fmla="*/ 210 h 357"/>
                <a:gd name="T46" fmla="*/ 162 w 356"/>
                <a:gd name="T47" fmla="*/ 176 h 357"/>
                <a:gd name="T48" fmla="*/ 162 w 356"/>
                <a:gd name="T49" fmla="*/ 176 h 357"/>
                <a:gd name="T50" fmla="*/ 80 w 356"/>
                <a:gd name="T51" fmla="*/ 176 h 357"/>
                <a:gd name="T52" fmla="*/ 80 w 356"/>
                <a:gd name="T53" fmla="*/ 121 h 357"/>
                <a:gd name="T54" fmla="*/ 139 w 356"/>
                <a:gd name="T55" fmla="*/ 121 h 357"/>
                <a:gd name="T56" fmla="*/ 139 w 356"/>
                <a:gd name="T57" fmla="*/ 121 h 357"/>
                <a:gd name="T58" fmla="*/ 139 w 356"/>
                <a:gd name="T59" fmla="*/ 83 h 357"/>
                <a:gd name="T60" fmla="*/ 217 w 356"/>
                <a:gd name="T61" fmla="*/ 83 h 357"/>
                <a:gd name="T62" fmla="*/ 217 w 356"/>
                <a:gd name="T63" fmla="*/ 121 h 357"/>
                <a:gd name="T64" fmla="*/ 217 w 356"/>
                <a:gd name="T65" fmla="*/ 121 h 357"/>
                <a:gd name="T66" fmla="*/ 276 w 356"/>
                <a:gd name="T67" fmla="*/ 121 h 357"/>
                <a:gd name="T68" fmla="*/ 276 w 356"/>
                <a:gd name="T69" fmla="*/ 17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6" h="357">
                  <a:moveTo>
                    <a:pt x="178" y="0"/>
                  </a:moveTo>
                  <a:cubicBezTo>
                    <a:pt x="79" y="0"/>
                    <a:pt x="0" y="80"/>
                    <a:pt x="0" y="179"/>
                  </a:cubicBezTo>
                  <a:cubicBezTo>
                    <a:pt x="0" y="277"/>
                    <a:pt x="79" y="357"/>
                    <a:pt x="178" y="357"/>
                  </a:cubicBezTo>
                  <a:cubicBezTo>
                    <a:pt x="277" y="357"/>
                    <a:pt x="356" y="277"/>
                    <a:pt x="356" y="179"/>
                  </a:cubicBezTo>
                  <a:cubicBezTo>
                    <a:pt x="356" y="80"/>
                    <a:pt x="277" y="0"/>
                    <a:pt x="178" y="0"/>
                  </a:cubicBezTo>
                  <a:close/>
                  <a:moveTo>
                    <a:pt x="276" y="268"/>
                  </a:moveTo>
                  <a:cubicBezTo>
                    <a:pt x="80" y="268"/>
                    <a:pt x="80" y="268"/>
                    <a:pt x="80" y="268"/>
                  </a:cubicBezTo>
                  <a:cubicBezTo>
                    <a:pt x="80" y="190"/>
                    <a:pt x="80" y="190"/>
                    <a:pt x="80" y="190"/>
                  </a:cubicBezTo>
                  <a:cubicBezTo>
                    <a:pt x="148" y="190"/>
                    <a:pt x="148" y="190"/>
                    <a:pt x="148" y="190"/>
                  </a:cubicBezTo>
                  <a:cubicBezTo>
                    <a:pt x="148" y="210"/>
                    <a:pt x="148" y="210"/>
                    <a:pt x="148" y="210"/>
                  </a:cubicBezTo>
                  <a:cubicBezTo>
                    <a:pt x="148" y="224"/>
                    <a:pt x="148" y="224"/>
                    <a:pt x="148" y="224"/>
                  </a:cubicBezTo>
                  <a:cubicBezTo>
                    <a:pt x="208" y="224"/>
                    <a:pt x="208" y="224"/>
                    <a:pt x="208" y="224"/>
                  </a:cubicBezTo>
                  <a:cubicBezTo>
                    <a:pt x="208" y="224"/>
                    <a:pt x="208" y="224"/>
                    <a:pt x="208" y="224"/>
                  </a:cubicBezTo>
                  <a:cubicBezTo>
                    <a:pt x="208" y="210"/>
                    <a:pt x="208" y="210"/>
                    <a:pt x="208" y="210"/>
                  </a:cubicBezTo>
                  <a:cubicBezTo>
                    <a:pt x="208" y="190"/>
                    <a:pt x="208" y="190"/>
                    <a:pt x="208" y="190"/>
                  </a:cubicBezTo>
                  <a:cubicBezTo>
                    <a:pt x="276" y="190"/>
                    <a:pt x="276" y="190"/>
                    <a:pt x="276" y="190"/>
                  </a:cubicBezTo>
                  <a:lnTo>
                    <a:pt x="276" y="268"/>
                  </a:lnTo>
                  <a:close/>
                  <a:moveTo>
                    <a:pt x="276" y="176"/>
                  </a:moveTo>
                  <a:cubicBezTo>
                    <a:pt x="194" y="176"/>
                    <a:pt x="194" y="176"/>
                    <a:pt x="194" y="176"/>
                  </a:cubicBezTo>
                  <a:cubicBezTo>
                    <a:pt x="194" y="176"/>
                    <a:pt x="194" y="176"/>
                    <a:pt x="194" y="176"/>
                  </a:cubicBezTo>
                  <a:cubicBezTo>
                    <a:pt x="194" y="176"/>
                    <a:pt x="194" y="176"/>
                    <a:pt x="194" y="176"/>
                  </a:cubicBezTo>
                  <a:cubicBezTo>
                    <a:pt x="194" y="210"/>
                    <a:pt x="194" y="210"/>
                    <a:pt x="194" y="210"/>
                  </a:cubicBezTo>
                  <a:cubicBezTo>
                    <a:pt x="162" y="210"/>
                    <a:pt x="162" y="210"/>
                    <a:pt x="162" y="210"/>
                  </a:cubicBezTo>
                  <a:cubicBezTo>
                    <a:pt x="162" y="176"/>
                    <a:pt x="162" y="176"/>
                    <a:pt x="162" y="176"/>
                  </a:cubicBezTo>
                  <a:cubicBezTo>
                    <a:pt x="162" y="176"/>
                    <a:pt x="162" y="176"/>
                    <a:pt x="162" y="176"/>
                  </a:cubicBezTo>
                  <a:cubicBezTo>
                    <a:pt x="80" y="176"/>
                    <a:pt x="80" y="176"/>
                    <a:pt x="80" y="176"/>
                  </a:cubicBezTo>
                  <a:cubicBezTo>
                    <a:pt x="80" y="121"/>
                    <a:pt x="80" y="121"/>
                    <a:pt x="80" y="121"/>
                  </a:cubicBezTo>
                  <a:cubicBezTo>
                    <a:pt x="139" y="121"/>
                    <a:pt x="139" y="121"/>
                    <a:pt x="139" y="121"/>
                  </a:cubicBezTo>
                  <a:cubicBezTo>
                    <a:pt x="139" y="121"/>
                    <a:pt x="139" y="121"/>
                    <a:pt x="139" y="121"/>
                  </a:cubicBezTo>
                  <a:cubicBezTo>
                    <a:pt x="139" y="83"/>
                    <a:pt x="139" y="83"/>
                    <a:pt x="139" y="83"/>
                  </a:cubicBezTo>
                  <a:cubicBezTo>
                    <a:pt x="217" y="83"/>
                    <a:pt x="217" y="83"/>
                    <a:pt x="217" y="83"/>
                  </a:cubicBezTo>
                  <a:cubicBezTo>
                    <a:pt x="217" y="121"/>
                    <a:pt x="217" y="121"/>
                    <a:pt x="217" y="121"/>
                  </a:cubicBezTo>
                  <a:cubicBezTo>
                    <a:pt x="217" y="121"/>
                    <a:pt x="217" y="121"/>
                    <a:pt x="217" y="121"/>
                  </a:cubicBezTo>
                  <a:cubicBezTo>
                    <a:pt x="276" y="121"/>
                    <a:pt x="276" y="121"/>
                    <a:pt x="276" y="121"/>
                  </a:cubicBezTo>
                  <a:lnTo>
                    <a:pt x="276"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 name="Freeform 30"/>
            <p:cNvSpPr>
              <a:spLocks/>
            </p:cNvSpPr>
            <p:nvPr/>
          </p:nvSpPr>
          <p:spPr bwMode="auto">
            <a:xfrm>
              <a:off x="4822826" y="5618163"/>
              <a:ext cx="103188" cy="38100"/>
            </a:xfrm>
            <a:custGeom>
              <a:avLst/>
              <a:gdLst>
                <a:gd name="T0" fmla="*/ 0 w 65"/>
                <a:gd name="T1" fmla="*/ 0 h 24"/>
                <a:gd name="T2" fmla="*/ 0 w 65"/>
                <a:gd name="T3" fmla="*/ 24 h 24"/>
                <a:gd name="T4" fmla="*/ 0 w 65"/>
                <a:gd name="T5" fmla="*/ 24 h 24"/>
                <a:gd name="T6" fmla="*/ 65 w 65"/>
                <a:gd name="T7" fmla="*/ 24 h 24"/>
                <a:gd name="T8" fmla="*/ 65 w 65"/>
                <a:gd name="T9" fmla="*/ 24 h 24"/>
                <a:gd name="T10" fmla="*/ 65 w 65"/>
                <a:gd name="T11" fmla="*/ 0 h 24"/>
                <a:gd name="T12" fmla="*/ 0 w 6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5" h="24">
                  <a:moveTo>
                    <a:pt x="0" y="0"/>
                  </a:moveTo>
                  <a:lnTo>
                    <a:pt x="0" y="24"/>
                  </a:lnTo>
                  <a:lnTo>
                    <a:pt x="0" y="24"/>
                  </a:lnTo>
                  <a:lnTo>
                    <a:pt x="65" y="24"/>
                  </a:lnTo>
                  <a:lnTo>
                    <a:pt x="65" y="24"/>
                  </a:lnTo>
                  <a:lnTo>
                    <a:pt x="6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45" name="Freeform 31"/>
          <p:cNvSpPr>
            <a:spLocks noEditPoints="1"/>
          </p:cNvSpPr>
          <p:nvPr/>
        </p:nvSpPr>
        <p:spPr bwMode="auto">
          <a:xfrm>
            <a:off x="8778642" y="2912075"/>
            <a:ext cx="749186" cy="750663"/>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88" name="Group 87"/>
          <p:cNvGrpSpPr/>
          <p:nvPr/>
        </p:nvGrpSpPr>
        <p:grpSpPr>
          <a:xfrm>
            <a:off x="9349028" y="1033939"/>
            <a:ext cx="929464" cy="929463"/>
            <a:chOff x="6546851" y="622300"/>
            <a:chExt cx="998538" cy="998538"/>
          </a:xfrm>
          <a:solidFill>
            <a:schemeClr val="bg1">
              <a:lumMod val="65000"/>
            </a:schemeClr>
          </a:solidFill>
        </p:grpSpPr>
        <p:sp>
          <p:nvSpPr>
            <p:cNvPr id="46" name="Freeform 32"/>
            <p:cNvSpPr>
              <a:spLocks noEditPoints="1"/>
            </p:cNvSpPr>
            <p:nvPr/>
          </p:nvSpPr>
          <p:spPr bwMode="auto">
            <a:xfrm>
              <a:off x="6773863" y="849313"/>
              <a:ext cx="541338" cy="541338"/>
            </a:xfrm>
            <a:custGeom>
              <a:avLst/>
              <a:gdLst>
                <a:gd name="T0" fmla="*/ 94 w 188"/>
                <a:gd name="T1" fmla="*/ 0 h 188"/>
                <a:gd name="T2" fmla="*/ 0 w 188"/>
                <a:gd name="T3" fmla="*/ 94 h 188"/>
                <a:gd name="T4" fmla="*/ 94 w 188"/>
                <a:gd name="T5" fmla="*/ 188 h 188"/>
                <a:gd name="T6" fmla="*/ 188 w 188"/>
                <a:gd name="T7" fmla="*/ 94 h 188"/>
                <a:gd name="T8" fmla="*/ 94 w 188"/>
                <a:gd name="T9" fmla="*/ 0 h 188"/>
                <a:gd name="T10" fmla="*/ 138 w 188"/>
                <a:gd name="T11" fmla="*/ 36 h 188"/>
                <a:gd name="T12" fmla="*/ 152 w 188"/>
                <a:gd name="T13" fmla="*/ 58 h 188"/>
                <a:gd name="T14" fmla="*/ 138 w 188"/>
                <a:gd name="T15" fmla="*/ 80 h 188"/>
                <a:gd name="T16" fmla="*/ 123 w 188"/>
                <a:gd name="T17" fmla="*/ 58 h 188"/>
                <a:gd name="T18" fmla="*/ 138 w 188"/>
                <a:gd name="T19" fmla="*/ 36 h 188"/>
                <a:gd name="T20" fmla="*/ 51 w 188"/>
                <a:gd name="T21" fmla="*/ 36 h 188"/>
                <a:gd name="T22" fmla="*/ 65 w 188"/>
                <a:gd name="T23" fmla="*/ 58 h 188"/>
                <a:gd name="T24" fmla="*/ 51 w 188"/>
                <a:gd name="T25" fmla="*/ 80 h 188"/>
                <a:gd name="T26" fmla="*/ 36 w 188"/>
                <a:gd name="T27" fmla="*/ 58 h 188"/>
                <a:gd name="T28" fmla="*/ 51 w 188"/>
                <a:gd name="T29" fmla="*/ 36 h 188"/>
                <a:gd name="T30" fmla="*/ 94 w 188"/>
                <a:gd name="T31" fmla="*/ 167 h 188"/>
                <a:gd name="T32" fmla="*/ 22 w 188"/>
                <a:gd name="T33" fmla="*/ 95 h 188"/>
                <a:gd name="T34" fmla="*/ 94 w 188"/>
                <a:gd name="T35" fmla="*/ 114 h 188"/>
                <a:gd name="T36" fmla="*/ 167 w 188"/>
                <a:gd name="T37" fmla="*/ 95 h 188"/>
                <a:gd name="T38" fmla="*/ 94 w 188"/>
                <a:gd name="T39" fmla="*/ 1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8" h="188">
                  <a:moveTo>
                    <a:pt x="94" y="0"/>
                  </a:moveTo>
                  <a:cubicBezTo>
                    <a:pt x="42" y="0"/>
                    <a:pt x="0" y="42"/>
                    <a:pt x="0" y="94"/>
                  </a:cubicBezTo>
                  <a:cubicBezTo>
                    <a:pt x="0" y="146"/>
                    <a:pt x="42" y="188"/>
                    <a:pt x="94" y="188"/>
                  </a:cubicBezTo>
                  <a:cubicBezTo>
                    <a:pt x="146" y="188"/>
                    <a:pt x="188" y="146"/>
                    <a:pt x="188" y="94"/>
                  </a:cubicBezTo>
                  <a:cubicBezTo>
                    <a:pt x="188" y="42"/>
                    <a:pt x="146" y="0"/>
                    <a:pt x="94" y="0"/>
                  </a:cubicBezTo>
                  <a:close/>
                  <a:moveTo>
                    <a:pt x="138" y="36"/>
                  </a:moveTo>
                  <a:cubicBezTo>
                    <a:pt x="146" y="36"/>
                    <a:pt x="152" y="46"/>
                    <a:pt x="152" y="58"/>
                  </a:cubicBezTo>
                  <a:cubicBezTo>
                    <a:pt x="152" y="70"/>
                    <a:pt x="146" y="80"/>
                    <a:pt x="138" y="80"/>
                  </a:cubicBezTo>
                  <a:cubicBezTo>
                    <a:pt x="130" y="80"/>
                    <a:pt x="123" y="70"/>
                    <a:pt x="123" y="58"/>
                  </a:cubicBezTo>
                  <a:cubicBezTo>
                    <a:pt x="123" y="46"/>
                    <a:pt x="130" y="36"/>
                    <a:pt x="138" y="36"/>
                  </a:cubicBezTo>
                  <a:close/>
                  <a:moveTo>
                    <a:pt x="51" y="36"/>
                  </a:moveTo>
                  <a:cubicBezTo>
                    <a:pt x="59" y="36"/>
                    <a:pt x="65" y="46"/>
                    <a:pt x="65" y="58"/>
                  </a:cubicBezTo>
                  <a:cubicBezTo>
                    <a:pt x="65" y="70"/>
                    <a:pt x="59" y="80"/>
                    <a:pt x="51" y="80"/>
                  </a:cubicBezTo>
                  <a:cubicBezTo>
                    <a:pt x="43" y="80"/>
                    <a:pt x="36" y="70"/>
                    <a:pt x="36" y="58"/>
                  </a:cubicBezTo>
                  <a:cubicBezTo>
                    <a:pt x="36" y="46"/>
                    <a:pt x="43" y="36"/>
                    <a:pt x="51" y="36"/>
                  </a:cubicBezTo>
                  <a:close/>
                  <a:moveTo>
                    <a:pt x="94" y="167"/>
                  </a:moveTo>
                  <a:cubicBezTo>
                    <a:pt x="56" y="167"/>
                    <a:pt x="25" y="135"/>
                    <a:pt x="22" y="95"/>
                  </a:cubicBezTo>
                  <a:cubicBezTo>
                    <a:pt x="43" y="107"/>
                    <a:pt x="68" y="114"/>
                    <a:pt x="94" y="114"/>
                  </a:cubicBezTo>
                  <a:cubicBezTo>
                    <a:pt x="120" y="114"/>
                    <a:pt x="145" y="107"/>
                    <a:pt x="167" y="95"/>
                  </a:cubicBezTo>
                  <a:cubicBezTo>
                    <a:pt x="163" y="135"/>
                    <a:pt x="132" y="167"/>
                    <a:pt x="94"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 name="Freeform 33"/>
            <p:cNvSpPr>
              <a:spLocks noEditPoints="1"/>
            </p:cNvSpPr>
            <p:nvPr/>
          </p:nvSpPr>
          <p:spPr bwMode="auto">
            <a:xfrm>
              <a:off x="6546851" y="622300"/>
              <a:ext cx="998538" cy="998538"/>
            </a:xfrm>
            <a:custGeom>
              <a:avLst/>
              <a:gdLst>
                <a:gd name="T0" fmla="*/ 173 w 347"/>
                <a:gd name="T1" fmla="*/ 0 h 347"/>
                <a:gd name="T2" fmla="*/ 0 w 347"/>
                <a:gd name="T3" fmla="*/ 173 h 347"/>
                <a:gd name="T4" fmla="*/ 173 w 347"/>
                <a:gd name="T5" fmla="*/ 347 h 347"/>
                <a:gd name="T6" fmla="*/ 347 w 347"/>
                <a:gd name="T7" fmla="*/ 173 h 347"/>
                <a:gd name="T8" fmla="*/ 173 w 347"/>
                <a:gd name="T9" fmla="*/ 0 h 347"/>
                <a:gd name="T10" fmla="*/ 173 w 347"/>
                <a:gd name="T11" fmla="*/ 289 h 347"/>
                <a:gd name="T12" fmla="*/ 57 w 347"/>
                <a:gd name="T13" fmla="*/ 173 h 347"/>
                <a:gd name="T14" fmla="*/ 173 w 347"/>
                <a:gd name="T15" fmla="*/ 57 h 347"/>
                <a:gd name="T16" fmla="*/ 289 w 347"/>
                <a:gd name="T17" fmla="*/ 173 h 347"/>
                <a:gd name="T18" fmla="*/ 173 w 347"/>
                <a:gd name="T19" fmla="*/ 28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3" y="0"/>
                  </a:moveTo>
                  <a:cubicBezTo>
                    <a:pt x="77" y="0"/>
                    <a:pt x="0" y="77"/>
                    <a:pt x="0" y="173"/>
                  </a:cubicBezTo>
                  <a:cubicBezTo>
                    <a:pt x="0" y="269"/>
                    <a:pt x="77" y="347"/>
                    <a:pt x="173" y="347"/>
                  </a:cubicBezTo>
                  <a:cubicBezTo>
                    <a:pt x="269" y="347"/>
                    <a:pt x="347" y="269"/>
                    <a:pt x="347" y="173"/>
                  </a:cubicBezTo>
                  <a:cubicBezTo>
                    <a:pt x="347" y="77"/>
                    <a:pt x="269" y="0"/>
                    <a:pt x="173" y="0"/>
                  </a:cubicBezTo>
                  <a:close/>
                  <a:moveTo>
                    <a:pt x="173" y="289"/>
                  </a:moveTo>
                  <a:cubicBezTo>
                    <a:pt x="109" y="289"/>
                    <a:pt x="57" y="237"/>
                    <a:pt x="57" y="173"/>
                  </a:cubicBezTo>
                  <a:cubicBezTo>
                    <a:pt x="57" y="109"/>
                    <a:pt x="109" y="57"/>
                    <a:pt x="173" y="57"/>
                  </a:cubicBezTo>
                  <a:cubicBezTo>
                    <a:pt x="237" y="57"/>
                    <a:pt x="289" y="109"/>
                    <a:pt x="289" y="173"/>
                  </a:cubicBezTo>
                  <a:cubicBezTo>
                    <a:pt x="289" y="237"/>
                    <a:pt x="237" y="289"/>
                    <a:pt x="173" y="2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85" name="Group 84"/>
          <p:cNvGrpSpPr/>
          <p:nvPr/>
        </p:nvGrpSpPr>
        <p:grpSpPr>
          <a:xfrm>
            <a:off x="10027285" y="5390150"/>
            <a:ext cx="942762" cy="942762"/>
            <a:chOff x="7275513" y="5302250"/>
            <a:chExt cx="1012825" cy="1012825"/>
          </a:xfrm>
          <a:solidFill>
            <a:schemeClr val="accent1"/>
          </a:solidFill>
        </p:grpSpPr>
        <p:sp>
          <p:nvSpPr>
            <p:cNvPr id="48" name="Freeform 34"/>
            <p:cNvSpPr>
              <a:spLocks/>
            </p:cNvSpPr>
            <p:nvPr/>
          </p:nvSpPr>
          <p:spPr bwMode="auto">
            <a:xfrm>
              <a:off x="7467601" y="5521325"/>
              <a:ext cx="608013" cy="606425"/>
            </a:xfrm>
            <a:custGeom>
              <a:avLst/>
              <a:gdLst>
                <a:gd name="T0" fmla="*/ 189 w 211"/>
                <a:gd name="T1" fmla="*/ 85 h 211"/>
                <a:gd name="T2" fmla="*/ 187 w 211"/>
                <a:gd name="T3" fmla="*/ 64 h 211"/>
                <a:gd name="T4" fmla="*/ 192 w 211"/>
                <a:gd name="T5" fmla="*/ 41 h 211"/>
                <a:gd name="T6" fmla="*/ 179 w 211"/>
                <a:gd name="T7" fmla="*/ 31 h 211"/>
                <a:gd name="T8" fmla="*/ 170 w 211"/>
                <a:gd name="T9" fmla="*/ 36 h 211"/>
                <a:gd name="T10" fmla="*/ 164 w 211"/>
                <a:gd name="T11" fmla="*/ 34 h 211"/>
                <a:gd name="T12" fmla="*/ 155 w 211"/>
                <a:gd name="T13" fmla="*/ 26 h 211"/>
                <a:gd name="T14" fmla="*/ 148 w 211"/>
                <a:gd name="T15" fmla="*/ 20 h 211"/>
                <a:gd name="T16" fmla="*/ 149 w 211"/>
                <a:gd name="T17" fmla="*/ 11 h 211"/>
                <a:gd name="T18" fmla="*/ 125 w 211"/>
                <a:gd name="T19" fmla="*/ 5 h 211"/>
                <a:gd name="T20" fmla="*/ 106 w 211"/>
                <a:gd name="T21" fmla="*/ 1 h 211"/>
                <a:gd name="T22" fmla="*/ 89 w 211"/>
                <a:gd name="T23" fmla="*/ 2 h 211"/>
                <a:gd name="T24" fmla="*/ 88 w 211"/>
                <a:gd name="T25" fmla="*/ 7 h 211"/>
                <a:gd name="T26" fmla="*/ 99 w 211"/>
                <a:gd name="T27" fmla="*/ 3 h 211"/>
                <a:gd name="T28" fmla="*/ 101 w 211"/>
                <a:gd name="T29" fmla="*/ 13 h 211"/>
                <a:gd name="T30" fmla="*/ 83 w 211"/>
                <a:gd name="T31" fmla="*/ 23 h 211"/>
                <a:gd name="T32" fmla="*/ 87 w 211"/>
                <a:gd name="T33" fmla="*/ 31 h 211"/>
                <a:gd name="T34" fmla="*/ 96 w 211"/>
                <a:gd name="T35" fmla="*/ 25 h 211"/>
                <a:gd name="T36" fmla="*/ 108 w 211"/>
                <a:gd name="T37" fmla="*/ 30 h 211"/>
                <a:gd name="T38" fmla="*/ 118 w 211"/>
                <a:gd name="T39" fmla="*/ 29 h 211"/>
                <a:gd name="T40" fmla="*/ 130 w 211"/>
                <a:gd name="T41" fmla="*/ 32 h 211"/>
                <a:gd name="T42" fmla="*/ 128 w 211"/>
                <a:gd name="T43" fmla="*/ 37 h 211"/>
                <a:gd name="T44" fmla="*/ 116 w 211"/>
                <a:gd name="T45" fmla="*/ 43 h 211"/>
                <a:gd name="T46" fmla="*/ 117 w 211"/>
                <a:gd name="T47" fmla="*/ 50 h 211"/>
                <a:gd name="T48" fmla="*/ 113 w 211"/>
                <a:gd name="T49" fmla="*/ 58 h 211"/>
                <a:gd name="T50" fmla="*/ 110 w 211"/>
                <a:gd name="T51" fmla="*/ 91 h 211"/>
                <a:gd name="T52" fmla="*/ 104 w 211"/>
                <a:gd name="T53" fmla="*/ 97 h 211"/>
                <a:gd name="T54" fmla="*/ 88 w 211"/>
                <a:gd name="T55" fmla="*/ 77 h 211"/>
                <a:gd name="T56" fmla="*/ 57 w 211"/>
                <a:gd name="T57" fmla="*/ 83 h 211"/>
                <a:gd name="T58" fmla="*/ 73 w 211"/>
                <a:gd name="T59" fmla="*/ 89 h 211"/>
                <a:gd name="T60" fmla="*/ 75 w 211"/>
                <a:gd name="T61" fmla="*/ 94 h 211"/>
                <a:gd name="T62" fmla="*/ 63 w 211"/>
                <a:gd name="T63" fmla="*/ 97 h 211"/>
                <a:gd name="T64" fmla="*/ 62 w 211"/>
                <a:gd name="T65" fmla="*/ 105 h 211"/>
                <a:gd name="T66" fmla="*/ 70 w 211"/>
                <a:gd name="T67" fmla="*/ 110 h 211"/>
                <a:gd name="T68" fmla="*/ 84 w 211"/>
                <a:gd name="T69" fmla="*/ 107 h 211"/>
                <a:gd name="T70" fmla="*/ 99 w 211"/>
                <a:gd name="T71" fmla="*/ 114 h 211"/>
                <a:gd name="T72" fmla="*/ 116 w 211"/>
                <a:gd name="T73" fmla="*/ 109 h 211"/>
                <a:gd name="T74" fmla="*/ 118 w 211"/>
                <a:gd name="T75" fmla="*/ 131 h 211"/>
                <a:gd name="T76" fmla="*/ 109 w 211"/>
                <a:gd name="T77" fmla="*/ 159 h 211"/>
                <a:gd name="T78" fmla="*/ 90 w 211"/>
                <a:gd name="T79" fmla="*/ 189 h 211"/>
                <a:gd name="T80" fmla="*/ 82 w 211"/>
                <a:gd name="T81" fmla="*/ 197 h 211"/>
                <a:gd name="T82" fmla="*/ 79 w 211"/>
                <a:gd name="T83" fmla="*/ 181 h 211"/>
                <a:gd name="T84" fmla="*/ 78 w 211"/>
                <a:gd name="T85" fmla="*/ 159 h 211"/>
                <a:gd name="T86" fmla="*/ 63 w 211"/>
                <a:gd name="T87" fmla="*/ 132 h 211"/>
                <a:gd name="T88" fmla="*/ 72 w 211"/>
                <a:gd name="T89" fmla="*/ 125 h 211"/>
                <a:gd name="T90" fmla="*/ 60 w 211"/>
                <a:gd name="T91" fmla="*/ 115 h 211"/>
                <a:gd name="T92" fmla="*/ 55 w 211"/>
                <a:gd name="T93" fmla="*/ 102 h 211"/>
                <a:gd name="T94" fmla="*/ 50 w 211"/>
                <a:gd name="T95" fmla="*/ 89 h 211"/>
                <a:gd name="T96" fmla="*/ 38 w 211"/>
                <a:gd name="T97" fmla="*/ 78 h 211"/>
                <a:gd name="T98" fmla="*/ 37 w 211"/>
                <a:gd name="T99" fmla="*/ 91 h 211"/>
                <a:gd name="T100" fmla="*/ 30 w 211"/>
                <a:gd name="T101" fmla="*/ 91 h 211"/>
                <a:gd name="T102" fmla="*/ 32 w 211"/>
                <a:gd name="T103" fmla="*/ 52 h 211"/>
                <a:gd name="T104" fmla="*/ 20 w 211"/>
                <a:gd name="T105" fmla="*/ 148 h 211"/>
                <a:gd name="T106" fmla="*/ 167 w 211"/>
                <a:gd name="T107" fmla="*/ 185 h 211"/>
                <a:gd name="T108" fmla="*/ 160 w 211"/>
                <a:gd name="T109" fmla="*/ 127 h 211"/>
                <a:gd name="T110" fmla="*/ 184 w 211"/>
                <a:gd name="T111" fmla="*/ 133 h 211"/>
                <a:gd name="T112" fmla="*/ 201 w 211"/>
                <a:gd name="T113" fmla="*/ 146 h 211"/>
                <a:gd name="T114" fmla="*/ 206 w 211"/>
                <a:gd name="T115" fmla="*/ 10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 h="211">
                  <a:moveTo>
                    <a:pt x="196" y="93"/>
                  </a:moveTo>
                  <a:cubicBezTo>
                    <a:pt x="195" y="88"/>
                    <a:pt x="194" y="87"/>
                    <a:pt x="189" y="85"/>
                  </a:cubicBezTo>
                  <a:cubicBezTo>
                    <a:pt x="183" y="84"/>
                    <a:pt x="181" y="81"/>
                    <a:pt x="183" y="76"/>
                  </a:cubicBezTo>
                  <a:cubicBezTo>
                    <a:pt x="184" y="72"/>
                    <a:pt x="186" y="68"/>
                    <a:pt x="187" y="64"/>
                  </a:cubicBezTo>
                  <a:cubicBezTo>
                    <a:pt x="189" y="61"/>
                    <a:pt x="190" y="57"/>
                    <a:pt x="189" y="52"/>
                  </a:cubicBezTo>
                  <a:cubicBezTo>
                    <a:pt x="188" y="48"/>
                    <a:pt x="189" y="44"/>
                    <a:pt x="192" y="41"/>
                  </a:cubicBezTo>
                  <a:cubicBezTo>
                    <a:pt x="189" y="37"/>
                    <a:pt x="186" y="34"/>
                    <a:pt x="182" y="30"/>
                  </a:cubicBezTo>
                  <a:cubicBezTo>
                    <a:pt x="181" y="28"/>
                    <a:pt x="180" y="29"/>
                    <a:pt x="179" y="31"/>
                  </a:cubicBezTo>
                  <a:cubicBezTo>
                    <a:pt x="179" y="32"/>
                    <a:pt x="179" y="33"/>
                    <a:pt x="179" y="33"/>
                  </a:cubicBezTo>
                  <a:cubicBezTo>
                    <a:pt x="178" y="38"/>
                    <a:pt x="174" y="39"/>
                    <a:pt x="170" y="36"/>
                  </a:cubicBezTo>
                  <a:cubicBezTo>
                    <a:pt x="170" y="36"/>
                    <a:pt x="169" y="35"/>
                    <a:pt x="168" y="35"/>
                  </a:cubicBezTo>
                  <a:cubicBezTo>
                    <a:pt x="167" y="34"/>
                    <a:pt x="165" y="34"/>
                    <a:pt x="164" y="34"/>
                  </a:cubicBezTo>
                  <a:cubicBezTo>
                    <a:pt x="160" y="35"/>
                    <a:pt x="159" y="34"/>
                    <a:pt x="159" y="30"/>
                  </a:cubicBezTo>
                  <a:cubicBezTo>
                    <a:pt x="160" y="27"/>
                    <a:pt x="159" y="25"/>
                    <a:pt x="155" y="26"/>
                  </a:cubicBezTo>
                  <a:cubicBezTo>
                    <a:pt x="154" y="26"/>
                    <a:pt x="153" y="26"/>
                    <a:pt x="152" y="26"/>
                  </a:cubicBezTo>
                  <a:cubicBezTo>
                    <a:pt x="149" y="26"/>
                    <a:pt x="147" y="23"/>
                    <a:pt x="148" y="20"/>
                  </a:cubicBezTo>
                  <a:cubicBezTo>
                    <a:pt x="148" y="18"/>
                    <a:pt x="149" y="17"/>
                    <a:pt x="149" y="15"/>
                  </a:cubicBezTo>
                  <a:cubicBezTo>
                    <a:pt x="150" y="14"/>
                    <a:pt x="150" y="12"/>
                    <a:pt x="149" y="11"/>
                  </a:cubicBezTo>
                  <a:cubicBezTo>
                    <a:pt x="147" y="9"/>
                    <a:pt x="144" y="7"/>
                    <a:pt x="141" y="5"/>
                  </a:cubicBezTo>
                  <a:cubicBezTo>
                    <a:pt x="136" y="1"/>
                    <a:pt x="130" y="4"/>
                    <a:pt x="125" y="5"/>
                  </a:cubicBezTo>
                  <a:cubicBezTo>
                    <a:pt x="124" y="9"/>
                    <a:pt x="124" y="10"/>
                    <a:pt x="119" y="9"/>
                  </a:cubicBezTo>
                  <a:cubicBezTo>
                    <a:pt x="114" y="7"/>
                    <a:pt x="110" y="5"/>
                    <a:pt x="106" y="1"/>
                  </a:cubicBezTo>
                  <a:cubicBezTo>
                    <a:pt x="106" y="0"/>
                    <a:pt x="105" y="0"/>
                    <a:pt x="104" y="0"/>
                  </a:cubicBezTo>
                  <a:cubicBezTo>
                    <a:pt x="99" y="1"/>
                    <a:pt x="94" y="1"/>
                    <a:pt x="89" y="2"/>
                  </a:cubicBezTo>
                  <a:cubicBezTo>
                    <a:pt x="88" y="2"/>
                    <a:pt x="87" y="3"/>
                    <a:pt x="87" y="4"/>
                  </a:cubicBezTo>
                  <a:cubicBezTo>
                    <a:pt x="87" y="5"/>
                    <a:pt x="87" y="6"/>
                    <a:pt x="88" y="7"/>
                  </a:cubicBezTo>
                  <a:cubicBezTo>
                    <a:pt x="90" y="7"/>
                    <a:pt x="92" y="7"/>
                    <a:pt x="93" y="6"/>
                  </a:cubicBezTo>
                  <a:cubicBezTo>
                    <a:pt x="95" y="5"/>
                    <a:pt x="97" y="4"/>
                    <a:pt x="99" y="3"/>
                  </a:cubicBezTo>
                  <a:cubicBezTo>
                    <a:pt x="102" y="2"/>
                    <a:pt x="103" y="2"/>
                    <a:pt x="104" y="5"/>
                  </a:cubicBezTo>
                  <a:cubicBezTo>
                    <a:pt x="105" y="8"/>
                    <a:pt x="104" y="11"/>
                    <a:pt x="101" y="13"/>
                  </a:cubicBezTo>
                  <a:cubicBezTo>
                    <a:pt x="98" y="15"/>
                    <a:pt x="94" y="17"/>
                    <a:pt x="90" y="19"/>
                  </a:cubicBezTo>
                  <a:cubicBezTo>
                    <a:pt x="88" y="20"/>
                    <a:pt x="85" y="22"/>
                    <a:pt x="83" y="23"/>
                  </a:cubicBezTo>
                  <a:cubicBezTo>
                    <a:pt x="81" y="25"/>
                    <a:pt x="79" y="27"/>
                    <a:pt x="81" y="30"/>
                  </a:cubicBezTo>
                  <a:cubicBezTo>
                    <a:pt x="82" y="32"/>
                    <a:pt x="85" y="31"/>
                    <a:pt x="87" y="31"/>
                  </a:cubicBezTo>
                  <a:cubicBezTo>
                    <a:pt x="89" y="30"/>
                    <a:pt x="91" y="29"/>
                    <a:pt x="93" y="28"/>
                  </a:cubicBezTo>
                  <a:cubicBezTo>
                    <a:pt x="94" y="27"/>
                    <a:pt x="95" y="26"/>
                    <a:pt x="96" y="25"/>
                  </a:cubicBezTo>
                  <a:cubicBezTo>
                    <a:pt x="98" y="24"/>
                    <a:pt x="99" y="24"/>
                    <a:pt x="100" y="27"/>
                  </a:cubicBezTo>
                  <a:cubicBezTo>
                    <a:pt x="102" y="31"/>
                    <a:pt x="105" y="32"/>
                    <a:pt x="108" y="30"/>
                  </a:cubicBezTo>
                  <a:cubicBezTo>
                    <a:pt x="110" y="29"/>
                    <a:pt x="111" y="27"/>
                    <a:pt x="113" y="26"/>
                  </a:cubicBezTo>
                  <a:cubicBezTo>
                    <a:pt x="116" y="25"/>
                    <a:pt x="118" y="26"/>
                    <a:pt x="118" y="29"/>
                  </a:cubicBezTo>
                  <a:cubicBezTo>
                    <a:pt x="119" y="33"/>
                    <a:pt x="120" y="34"/>
                    <a:pt x="124" y="33"/>
                  </a:cubicBezTo>
                  <a:cubicBezTo>
                    <a:pt x="126" y="33"/>
                    <a:pt x="128" y="33"/>
                    <a:pt x="130" y="32"/>
                  </a:cubicBezTo>
                  <a:cubicBezTo>
                    <a:pt x="130" y="33"/>
                    <a:pt x="131" y="33"/>
                    <a:pt x="131" y="33"/>
                  </a:cubicBezTo>
                  <a:cubicBezTo>
                    <a:pt x="130" y="34"/>
                    <a:pt x="130" y="36"/>
                    <a:pt x="128" y="37"/>
                  </a:cubicBezTo>
                  <a:cubicBezTo>
                    <a:pt x="127" y="39"/>
                    <a:pt x="124" y="40"/>
                    <a:pt x="122" y="41"/>
                  </a:cubicBezTo>
                  <a:cubicBezTo>
                    <a:pt x="119" y="42"/>
                    <a:pt x="116" y="43"/>
                    <a:pt x="116" y="43"/>
                  </a:cubicBezTo>
                  <a:cubicBezTo>
                    <a:pt x="116" y="43"/>
                    <a:pt x="120" y="45"/>
                    <a:pt x="118" y="46"/>
                  </a:cubicBezTo>
                  <a:cubicBezTo>
                    <a:pt x="114" y="47"/>
                    <a:pt x="108" y="53"/>
                    <a:pt x="117" y="50"/>
                  </a:cubicBezTo>
                  <a:cubicBezTo>
                    <a:pt x="118" y="50"/>
                    <a:pt x="120" y="50"/>
                    <a:pt x="122" y="49"/>
                  </a:cubicBezTo>
                  <a:cubicBezTo>
                    <a:pt x="120" y="54"/>
                    <a:pt x="116" y="56"/>
                    <a:pt x="113" y="58"/>
                  </a:cubicBezTo>
                  <a:cubicBezTo>
                    <a:pt x="102" y="64"/>
                    <a:pt x="101" y="79"/>
                    <a:pt x="107" y="86"/>
                  </a:cubicBezTo>
                  <a:cubicBezTo>
                    <a:pt x="108" y="88"/>
                    <a:pt x="109" y="89"/>
                    <a:pt x="110" y="91"/>
                  </a:cubicBezTo>
                  <a:cubicBezTo>
                    <a:pt x="111" y="93"/>
                    <a:pt x="111" y="96"/>
                    <a:pt x="109" y="97"/>
                  </a:cubicBezTo>
                  <a:cubicBezTo>
                    <a:pt x="108" y="98"/>
                    <a:pt x="105" y="97"/>
                    <a:pt x="104" y="97"/>
                  </a:cubicBezTo>
                  <a:cubicBezTo>
                    <a:pt x="101" y="94"/>
                    <a:pt x="98" y="92"/>
                    <a:pt x="96" y="89"/>
                  </a:cubicBezTo>
                  <a:cubicBezTo>
                    <a:pt x="93" y="85"/>
                    <a:pt x="91" y="81"/>
                    <a:pt x="88" y="77"/>
                  </a:cubicBezTo>
                  <a:cubicBezTo>
                    <a:pt x="78" y="66"/>
                    <a:pt x="66" y="68"/>
                    <a:pt x="57" y="77"/>
                  </a:cubicBezTo>
                  <a:cubicBezTo>
                    <a:pt x="54" y="79"/>
                    <a:pt x="55" y="81"/>
                    <a:pt x="57" y="83"/>
                  </a:cubicBezTo>
                  <a:cubicBezTo>
                    <a:pt x="58" y="83"/>
                    <a:pt x="59" y="84"/>
                    <a:pt x="60" y="84"/>
                  </a:cubicBezTo>
                  <a:cubicBezTo>
                    <a:pt x="65" y="86"/>
                    <a:pt x="69" y="88"/>
                    <a:pt x="73" y="89"/>
                  </a:cubicBezTo>
                  <a:cubicBezTo>
                    <a:pt x="74" y="90"/>
                    <a:pt x="75" y="90"/>
                    <a:pt x="76" y="91"/>
                  </a:cubicBezTo>
                  <a:cubicBezTo>
                    <a:pt x="77" y="92"/>
                    <a:pt x="77" y="93"/>
                    <a:pt x="75" y="94"/>
                  </a:cubicBezTo>
                  <a:cubicBezTo>
                    <a:pt x="74" y="95"/>
                    <a:pt x="72" y="95"/>
                    <a:pt x="71" y="95"/>
                  </a:cubicBezTo>
                  <a:cubicBezTo>
                    <a:pt x="68" y="96"/>
                    <a:pt x="65" y="96"/>
                    <a:pt x="63" y="97"/>
                  </a:cubicBezTo>
                  <a:cubicBezTo>
                    <a:pt x="61" y="98"/>
                    <a:pt x="59" y="100"/>
                    <a:pt x="59" y="101"/>
                  </a:cubicBezTo>
                  <a:cubicBezTo>
                    <a:pt x="59" y="102"/>
                    <a:pt x="61" y="104"/>
                    <a:pt x="62" y="105"/>
                  </a:cubicBezTo>
                  <a:cubicBezTo>
                    <a:pt x="63" y="106"/>
                    <a:pt x="64" y="106"/>
                    <a:pt x="65" y="107"/>
                  </a:cubicBezTo>
                  <a:cubicBezTo>
                    <a:pt x="67" y="108"/>
                    <a:pt x="69" y="109"/>
                    <a:pt x="70" y="110"/>
                  </a:cubicBezTo>
                  <a:cubicBezTo>
                    <a:pt x="72" y="113"/>
                    <a:pt x="74" y="113"/>
                    <a:pt x="76" y="112"/>
                  </a:cubicBezTo>
                  <a:cubicBezTo>
                    <a:pt x="79" y="110"/>
                    <a:pt x="81" y="109"/>
                    <a:pt x="84" y="107"/>
                  </a:cubicBezTo>
                  <a:cubicBezTo>
                    <a:pt x="87" y="105"/>
                    <a:pt x="87" y="105"/>
                    <a:pt x="89" y="108"/>
                  </a:cubicBezTo>
                  <a:cubicBezTo>
                    <a:pt x="91" y="112"/>
                    <a:pt x="94" y="115"/>
                    <a:pt x="99" y="114"/>
                  </a:cubicBezTo>
                  <a:cubicBezTo>
                    <a:pt x="102" y="114"/>
                    <a:pt x="106" y="112"/>
                    <a:pt x="109" y="111"/>
                  </a:cubicBezTo>
                  <a:cubicBezTo>
                    <a:pt x="111" y="110"/>
                    <a:pt x="113" y="109"/>
                    <a:pt x="116" y="109"/>
                  </a:cubicBezTo>
                  <a:cubicBezTo>
                    <a:pt x="121" y="108"/>
                    <a:pt x="124" y="112"/>
                    <a:pt x="124" y="118"/>
                  </a:cubicBezTo>
                  <a:cubicBezTo>
                    <a:pt x="125" y="124"/>
                    <a:pt x="122" y="128"/>
                    <a:pt x="118" y="131"/>
                  </a:cubicBezTo>
                  <a:cubicBezTo>
                    <a:pt x="114" y="135"/>
                    <a:pt x="112" y="139"/>
                    <a:pt x="114" y="145"/>
                  </a:cubicBezTo>
                  <a:cubicBezTo>
                    <a:pt x="116" y="150"/>
                    <a:pt x="114" y="155"/>
                    <a:pt x="109" y="159"/>
                  </a:cubicBezTo>
                  <a:cubicBezTo>
                    <a:pt x="106" y="162"/>
                    <a:pt x="103" y="164"/>
                    <a:pt x="99" y="167"/>
                  </a:cubicBezTo>
                  <a:cubicBezTo>
                    <a:pt x="95" y="169"/>
                    <a:pt x="89" y="184"/>
                    <a:pt x="90" y="189"/>
                  </a:cubicBezTo>
                  <a:cubicBezTo>
                    <a:pt x="90" y="190"/>
                    <a:pt x="91" y="191"/>
                    <a:pt x="90" y="192"/>
                  </a:cubicBezTo>
                  <a:cubicBezTo>
                    <a:pt x="90" y="197"/>
                    <a:pt x="87" y="196"/>
                    <a:pt x="82" y="197"/>
                  </a:cubicBezTo>
                  <a:cubicBezTo>
                    <a:pt x="79" y="198"/>
                    <a:pt x="80" y="192"/>
                    <a:pt x="79" y="189"/>
                  </a:cubicBezTo>
                  <a:cubicBezTo>
                    <a:pt x="78" y="186"/>
                    <a:pt x="78" y="183"/>
                    <a:pt x="79" y="181"/>
                  </a:cubicBezTo>
                  <a:cubicBezTo>
                    <a:pt x="79" y="178"/>
                    <a:pt x="81" y="176"/>
                    <a:pt x="81" y="173"/>
                  </a:cubicBezTo>
                  <a:cubicBezTo>
                    <a:pt x="83" y="168"/>
                    <a:pt x="82" y="163"/>
                    <a:pt x="78" y="159"/>
                  </a:cubicBezTo>
                  <a:cubicBezTo>
                    <a:pt x="76" y="158"/>
                    <a:pt x="74" y="156"/>
                    <a:pt x="73" y="154"/>
                  </a:cubicBezTo>
                  <a:cubicBezTo>
                    <a:pt x="66" y="148"/>
                    <a:pt x="63" y="141"/>
                    <a:pt x="63" y="132"/>
                  </a:cubicBezTo>
                  <a:cubicBezTo>
                    <a:pt x="63" y="128"/>
                    <a:pt x="65" y="126"/>
                    <a:pt x="69" y="126"/>
                  </a:cubicBezTo>
                  <a:cubicBezTo>
                    <a:pt x="70" y="126"/>
                    <a:pt x="71" y="125"/>
                    <a:pt x="72" y="125"/>
                  </a:cubicBezTo>
                  <a:cubicBezTo>
                    <a:pt x="71" y="122"/>
                    <a:pt x="70" y="120"/>
                    <a:pt x="66" y="120"/>
                  </a:cubicBezTo>
                  <a:cubicBezTo>
                    <a:pt x="63" y="120"/>
                    <a:pt x="61" y="118"/>
                    <a:pt x="60" y="115"/>
                  </a:cubicBezTo>
                  <a:cubicBezTo>
                    <a:pt x="59" y="114"/>
                    <a:pt x="59" y="112"/>
                    <a:pt x="59" y="111"/>
                  </a:cubicBezTo>
                  <a:cubicBezTo>
                    <a:pt x="57" y="108"/>
                    <a:pt x="57" y="104"/>
                    <a:pt x="55" y="102"/>
                  </a:cubicBezTo>
                  <a:cubicBezTo>
                    <a:pt x="53" y="99"/>
                    <a:pt x="52" y="97"/>
                    <a:pt x="52" y="94"/>
                  </a:cubicBezTo>
                  <a:cubicBezTo>
                    <a:pt x="52" y="92"/>
                    <a:pt x="51" y="91"/>
                    <a:pt x="50" y="89"/>
                  </a:cubicBezTo>
                  <a:cubicBezTo>
                    <a:pt x="47" y="87"/>
                    <a:pt x="45" y="84"/>
                    <a:pt x="42" y="82"/>
                  </a:cubicBezTo>
                  <a:cubicBezTo>
                    <a:pt x="41" y="81"/>
                    <a:pt x="40" y="80"/>
                    <a:pt x="38" y="78"/>
                  </a:cubicBezTo>
                  <a:cubicBezTo>
                    <a:pt x="38" y="81"/>
                    <a:pt x="38" y="83"/>
                    <a:pt x="38" y="84"/>
                  </a:cubicBezTo>
                  <a:cubicBezTo>
                    <a:pt x="38" y="86"/>
                    <a:pt x="38" y="89"/>
                    <a:pt x="37" y="91"/>
                  </a:cubicBezTo>
                  <a:cubicBezTo>
                    <a:pt x="37" y="92"/>
                    <a:pt x="35" y="94"/>
                    <a:pt x="34" y="94"/>
                  </a:cubicBezTo>
                  <a:cubicBezTo>
                    <a:pt x="33" y="94"/>
                    <a:pt x="31" y="92"/>
                    <a:pt x="30" y="91"/>
                  </a:cubicBezTo>
                  <a:cubicBezTo>
                    <a:pt x="30" y="89"/>
                    <a:pt x="30" y="86"/>
                    <a:pt x="30" y="84"/>
                  </a:cubicBezTo>
                  <a:cubicBezTo>
                    <a:pt x="32" y="73"/>
                    <a:pt x="33" y="62"/>
                    <a:pt x="32" y="52"/>
                  </a:cubicBezTo>
                  <a:cubicBezTo>
                    <a:pt x="32" y="48"/>
                    <a:pt x="31" y="44"/>
                    <a:pt x="30" y="39"/>
                  </a:cubicBezTo>
                  <a:cubicBezTo>
                    <a:pt x="10" y="64"/>
                    <a:pt x="0" y="108"/>
                    <a:pt x="20" y="148"/>
                  </a:cubicBezTo>
                  <a:cubicBezTo>
                    <a:pt x="42" y="190"/>
                    <a:pt x="89" y="211"/>
                    <a:pt x="135" y="199"/>
                  </a:cubicBezTo>
                  <a:cubicBezTo>
                    <a:pt x="147" y="196"/>
                    <a:pt x="158" y="191"/>
                    <a:pt x="167" y="185"/>
                  </a:cubicBezTo>
                  <a:cubicBezTo>
                    <a:pt x="162" y="183"/>
                    <a:pt x="155" y="180"/>
                    <a:pt x="154" y="161"/>
                  </a:cubicBezTo>
                  <a:cubicBezTo>
                    <a:pt x="153" y="133"/>
                    <a:pt x="157" y="127"/>
                    <a:pt x="160" y="127"/>
                  </a:cubicBezTo>
                  <a:cubicBezTo>
                    <a:pt x="162" y="127"/>
                    <a:pt x="164" y="126"/>
                    <a:pt x="172" y="134"/>
                  </a:cubicBezTo>
                  <a:cubicBezTo>
                    <a:pt x="179" y="143"/>
                    <a:pt x="183" y="139"/>
                    <a:pt x="184" y="133"/>
                  </a:cubicBezTo>
                  <a:cubicBezTo>
                    <a:pt x="184" y="127"/>
                    <a:pt x="190" y="118"/>
                    <a:pt x="193" y="127"/>
                  </a:cubicBezTo>
                  <a:cubicBezTo>
                    <a:pt x="194" y="133"/>
                    <a:pt x="198" y="141"/>
                    <a:pt x="201" y="146"/>
                  </a:cubicBezTo>
                  <a:cubicBezTo>
                    <a:pt x="207" y="135"/>
                    <a:pt x="210" y="123"/>
                    <a:pt x="211" y="111"/>
                  </a:cubicBezTo>
                  <a:cubicBezTo>
                    <a:pt x="209" y="110"/>
                    <a:pt x="208" y="110"/>
                    <a:pt x="206" y="109"/>
                  </a:cubicBezTo>
                  <a:cubicBezTo>
                    <a:pt x="200" y="106"/>
                    <a:pt x="196" y="101"/>
                    <a:pt x="19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 name="Freeform 35"/>
            <p:cNvSpPr>
              <a:spLocks noEditPoints="1"/>
            </p:cNvSpPr>
            <p:nvPr/>
          </p:nvSpPr>
          <p:spPr bwMode="auto">
            <a:xfrm>
              <a:off x="7275513" y="5302250"/>
              <a:ext cx="1012825"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58 w 352"/>
                <a:gd name="T11" fmla="*/ 261 h 352"/>
                <a:gd name="T12" fmla="*/ 188 w 352"/>
                <a:gd name="T13" fmla="*/ 294 h 352"/>
                <a:gd name="T14" fmla="*/ 96 w 352"/>
                <a:gd name="T15" fmla="*/ 263 h 352"/>
                <a:gd name="T16" fmla="*/ 59 w 352"/>
                <a:gd name="T17" fmla="*/ 189 h 352"/>
                <a:gd name="T18" fmla="*/ 157 w 352"/>
                <a:gd name="T19" fmla="*/ 60 h 352"/>
                <a:gd name="T20" fmla="*/ 175 w 352"/>
                <a:gd name="T21" fmla="*/ 58 h 352"/>
                <a:gd name="T22" fmla="*/ 176 w 352"/>
                <a:gd name="T23" fmla="*/ 58 h 352"/>
                <a:gd name="T24" fmla="*/ 196 w 352"/>
                <a:gd name="T25" fmla="*/ 60 h 352"/>
                <a:gd name="T26" fmla="*/ 272 w 352"/>
                <a:gd name="T27" fmla="*/ 108 h 352"/>
                <a:gd name="T28" fmla="*/ 293 w 352"/>
                <a:gd name="T29" fmla="*/ 162 h 352"/>
                <a:gd name="T30" fmla="*/ 258 w 352"/>
                <a:gd name="T31" fmla="*/ 26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258" y="261"/>
                  </a:moveTo>
                  <a:cubicBezTo>
                    <a:pt x="238" y="280"/>
                    <a:pt x="215" y="291"/>
                    <a:pt x="188" y="294"/>
                  </a:cubicBezTo>
                  <a:cubicBezTo>
                    <a:pt x="153" y="297"/>
                    <a:pt x="122" y="287"/>
                    <a:pt x="96" y="263"/>
                  </a:cubicBezTo>
                  <a:cubicBezTo>
                    <a:pt x="75" y="243"/>
                    <a:pt x="62" y="218"/>
                    <a:pt x="59" y="189"/>
                  </a:cubicBezTo>
                  <a:cubicBezTo>
                    <a:pt x="52" y="127"/>
                    <a:pt x="96" y="69"/>
                    <a:pt x="157" y="60"/>
                  </a:cubicBezTo>
                  <a:cubicBezTo>
                    <a:pt x="163" y="59"/>
                    <a:pt x="169" y="59"/>
                    <a:pt x="175" y="58"/>
                  </a:cubicBezTo>
                  <a:cubicBezTo>
                    <a:pt x="176" y="58"/>
                    <a:pt x="176" y="58"/>
                    <a:pt x="176" y="58"/>
                  </a:cubicBezTo>
                  <a:cubicBezTo>
                    <a:pt x="183" y="59"/>
                    <a:pt x="189" y="59"/>
                    <a:pt x="196" y="60"/>
                  </a:cubicBezTo>
                  <a:cubicBezTo>
                    <a:pt x="227" y="66"/>
                    <a:pt x="253" y="82"/>
                    <a:pt x="272" y="108"/>
                  </a:cubicBezTo>
                  <a:cubicBezTo>
                    <a:pt x="283" y="124"/>
                    <a:pt x="291" y="142"/>
                    <a:pt x="293" y="162"/>
                  </a:cubicBezTo>
                  <a:cubicBezTo>
                    <a:pt x="297" y="200"/>
                    <a:pt x="286" y="234"/>
                    <a:pt x="258"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50" name="Freeform 36"/>
          <p:cNvSpPr>
            <a:spLocks noEditPoints="1"/>
          </p:cNvSpPr>
          <p:nvPr/>
        </p:nvSpPr>
        <p:spPr bwMode="auto">
          <a:xfrm>
            <a:off x="10993690" y="2424440"/>
            <a:ext cx="956062" cy="953106"/>
          </a:xfrm>
          <a:custGeom>
            <a:avLst/>
            <a:gdLst>
              <a:gd name="T0" fmla="*/ 178 w 357"/>
              <a:gd name="T1" fmla="*/ 0 h 356"/>
              <a:gd name="T2" fmla="*/ 0 w 357"/>
              <a:gd name="T3" fmla="*/ 178 h 356"/>
              <a:gd name="T4" fmla="*/ 178 w 357"/>
              <a:gd name="T5" fmla="*/ 356 h 356"/>
              <a:gd name="T6" fmla="*/ 357 w 357"/>
              <a:gd name="T7" fmla="*/ 178 h 356"/>
              <a:gd name="T8" fmla="*/ 178 w 357"/>
              <a:gd name="T9" fmla="*/ 0 h 356"/>
              <a:gd name="T10" fmla="*/ 220 w 357"/>
              <a:gd name="T11" fmla="*/ 77 h 356"/>
              <a:gd name="T12" fmla="*/ 258 w 357"/>
              <a:gd name="T13" fmla="*/ 77 h 356"/>
              <a:gd name="T14" fmla="*/ 258 w 357"/>
              <a:gd name="T15" fmla="*/ 125 h 356"/>
              <a:gd name="T16" fmla="*/ 220 w 357"/>
              <a:gd name="T17" fmla="*/ 94 h 356"/>
              <a:gd name="T18" fmla="*/ 220 w 357"/>
              <a:gd name="T19" fmla="*/ 77 h 356"/>
              <a:gd name="T20" fmla="*/ 258 w 357"/>
              <a:gd name="T21" fmla="*/ 200 h 356"/>
              <a:gd name="T22" fmla="*/ 258 w 357"/>
              <a:gd name="T23" fmla="*/ 272 h 356"/>
              <a:gd name="T24" fmla="*/ 208 w 357"/>
              <a:gd name="T25" fmla="*/ 272 h 356"/>
              <a:gd name="T26" fmla="*/ 208 w 357"/>
              <a:gd name="T27" fmla="*/ 185 h 356"/>
              <a:gd name="T28" fmla="*/ 149 w 357"/>
              <a:gd name="T29" fmla="*/ 185 h 356"/>
              <a:gd name="T30" fmla="*/ 149 w 357"/>
              <a:gd name="T31" fmla="*/ 272 h 356"/>
              <a:gd name="T32" fmla="*/ 98 w 357"/>
              <a:gd name="T33" fmla="*/ 272 h 356"/>
              <a:gd name="T34" fmla="*/ 98 w 357"/>
              <a:gd name="T35" fmla="*/ 184 h 356"/>
              <a:gd name="T36" fmla="*/ 178 w 357"/>
              <a:gd name="T37" fmla="*/ 118 h 356"/>
              <a:gd name="T38" fmla="*/ 220 w 357"/>
              <a:gd name="T39" fmla="*/ 152 h 356"/>
              <a:gd name="T40" fmla="*/ 258 w 357"/>
              <a:gd name="T41" fmla="*/ 184 h 356"/>
              <a:gd name="T42" fmla="*/ 258 w 357"/>
              <a:gd name="T43" fmla="*/ 200 h 356"/>
              <a:gd name="T44" fmla="*/ 276 w 357"/>
              <a:gd name="T45" fmla="*/ 190 h 356"/>
              <a:gd name="T46" fmla="*/ 258 w 357"/>
              <a:gd name="T47" fmla="*/ 175 h 356"/>
              <a:gd name="T48" fmla="*/ 220 w 357"/>
              <a:gd name="T49" fmla="*/ 144 h 356"/>
              <a:gd name="T50" fmla="*/ 178 w 357"/>
              <a:gd name="T51" fmla="*/ 110 h 356"/>
              <a:gd name="T52" fmla="*/ 98 w 357"/>
              <a:gd name="T53" fmla="*/ 175 h 356"/>
              <a:gd name="T54" fmla="*/ 81 w 357"/>
              <a:gd name="T55" fmla="*/ 190 h 356"/>
              <a:gd name="T56" fmla="*/ 60 w 357"/>
              <a:gd name="T57" fmla="*/ 165 h 356"/>
              <a:gd name="T58" fmla="*/ 178 w 357"/>
              <a:gd name="T59" fmla="*/ 69 h 356"/>
              <a:gd name="T60" fmla="*/ 220 w 357"/>
              <a:gd name="T61" fmla="*/ 102 h 356"/>
              <a:gd name="T62" fmla="*/ 258 w 357"/>
              <a:gd name="T63" fmla="*/ 134 h 356"/>
              <a:gd name="T64" fmla="*/ 296 w 357"/>
              <a:gd name="T65" fmla="*/ 165 h 356"/>
              <a:gd name="T66" fmla="*/ 276 w 357"/>
              <a:gd name="T67" fmla="*/ 19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356">
                <a:moveTo>
                  <a:pt x="178" y="0"/>
                </a:moveTo>
                <a:cubicBezTo>
                  <a:pt x="80" y="0"/>
                  <a:pt x="0" y="80"/>
                  <a:pt x="0" y="178"/>
                </a:cubicBezTo>
                <a:cubicBezTo>
                  <a:pt x="0" y="277"/>
                  <a:pt x="80" y="356"/>
                  <a:pt x="178" y="356"/>
                </a:cubicBezTo>
                <a:cubicBezTo>
                  <a:pt x="277" y="356"/>
                  <a:pt x="357" y="277"/>
                  <a:pt x="357" y="178"/>
                </a:cubicBezTo>
                <a:cubicBezTo>
                  <a:pt x="357" y="80"/>
                  <a:pt x="277" y="0"/>
                  <a:pt x="178" y="0"/>
                </a:cubicBezTo>
                <a:close/>
                <a:moveTo>
                  <a:pt x="220" y="77"/>
                </a:moveTo>
                <a:cubicBezTo>
                  <a:pt x="258" y="77"/>
                  <a:pt x="258" y="77"/>
                  <a:pt x="258" y="77"/>
                </a:cubicBezTo>
                <a:cubicBezTo>
                  <a:pt x="258" y="125"/>
                  <a:pt x="258" y="125"/>
                  <a:pt x="258" y="125"/>
                </a:cubicBezTo>
                <a:cubicBezTo>
                  <a:pt x="220" y="94"/>
                  <a:pt x="220" y="94"/>
                  <a:pt x="220" y="94"/>
                </a:cubicBezTo>
                <a:lnTo>
                  <a:pt x="220" y="77"/>
                </a:lnTo>
                <a:close/>
                <a:moveTo>
                  <a:pt x="258" y="200"/>
                </a:moveTo>
                <a:cubicBezTo>
                  <a:pt x="258" y="272"/>
                  <a:pt x="258" y="272"/>
                  <a:pt x="258" y="272"/>
                </a:cubicBezTo>
                <a:cubicBezTo>
                  <a:pt x="208" y="272"/>
                  <a:pt x="208" y="272"/>
                  <a:pt x="208" y="272"/>
                </a:cubicBezTo>
                <a:cubicBezTo>
                  <a:pt x="208" y="185"/>
                  <a:pt x="208" y="185"/>
                  <a:pt x="208" y="185"/>
                </a:cubicBezTo>
                <a:cubicBezTo>
                  <a:pt x="149" y="185"/>
                  <a:pt x="149" y="185"/>
                  <a:pt x="149" y="185"/>
                </a:cubicBezTo>
                <a:cubicBezTo>
                  <a:pt x="149" y="272"/>
                  <a:pt x="149" y="272"/>
                  <a:pt x="149" y="272"/>
                </a:cubicBezTo>
                <a:cubicBezTo>
                  <a:pt x="98" y="272"/>
                  <a:pt x="98" y="272"/>
                  <a:pt x="98" y="272"/>
                </a:cubicBezTo>
                <a:cubicBezTo>
                  <a:pt x="98" y="184"/>
                  <a:pt x="98" y="184"/>
                  <a:pt x="98" y="184"/>
                </a:cubicBezTo>
                <a:cubicBezTo>
                  <a:pt x="178" y="118"/>
                  <a:pt x="178" y="118"/>
                  <a:pt x="178" y="118"/>
                </a:cubicBezTo>
                <a:cubicBezTo>
                  <a:pt x="220" y="152"/>
                  <a:pt x="220" y="152"/>
                  <a:pt x="220" y="152"/>
                </a:cubicBezTo>
                <a:cubicBezTo>
                  <a:pt x="258" y="184"/>
                  <a:pt x="258" y="184"/>
                  <a:pt x="258" y="184"/>
                </a:cubicBezTo>
                <a:lnTo>
                  <a:pt x="258" y="200"/>
                </a:lnTo>
                <a:close/>
                <a:moveTo>
                  <a:pt x="276" y="190"/>
                </a:moveTo>
                <a:cubicBezTo>
                  <a:pt x="258" y="175"/>
                  <a:pt x="258" y="175"/>
                  <a:pt x="258" y="175"/>
                </a:cubicBezTo>
                <a:cubicBezTo>
                  <a:pt x="220" y="144"/>
                  <a:pt x="220" y="144"/>
                  <a:pt x="220" y="144"/>
                </a:cubicBezTo>
                <a:cubicBezTo>
                  <a:pt x="178" y="110"/>
                  <a:pt x="178" y="110"/>
                  <a:pt x="178" y="110"/>
                </a:cubicBezTo>
                <a:cubicBezTo>
                  <a:pt x="98" y="175"/>
                  <a:pt x="98" y="175"/>
                  <a:pt x="98" y="175"/>
                </a:cubicBezTo>
                <a:cubicBezTo>
                  <a:pt x="81" y="190"/>
                  <a:pt x="81" y="190"/>
                  <a:pt x="81" y="190"/>
                </a:cubicBezTo>
                <a:cubicBezTo>
                  <a:pt x="60" y="165"/>
                  <a:pt x="60" y="165"/>
                  <a:pt x="60" y="165"/>
                </a:cubicBezTo>
                <a:cubicBezTo>
                  <a:pt x="178" y="69"/>
                  <a:pt x="178" y="69"/>
                  <a:pt x="178" y="69"/>
                </a:cubicBezTo>
                <a:cubicBezTo>
                  <a:pt x="220" y="102"/>
                  <a:pt x="220" y="102"/>
                  <a:pt x="220" y="102"/>
                </a:cubicBezTo>
                <a:cubicBezTo>
                  <a:pt x="258" y="134"/>
                  <a:pt x="258" y="134"/>
                  <a:pt x="258" y="134"/>
                </a:cubicBezTo>
                <a:cubicBezTo>
                  <a:pt x="296" y="165"/>
                  <a:pt x="296" y="165"/>
                  <a:pt x="296" y="165"/>
                </a:cubicBezTo>
                <a:lnTo>
                  <a:pt x="276" y="19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94" name="Group 93"/>
          <p:cNvGrpSpPr/>
          <p:nvPr/>
        </p:nvGrpSpPr>
        <p:grpSpPr>
          <a:xfrm>
            <a:off x="6513353" y="4612889"/>
            <a:ext cx="944240" cy="942762"/>
            <a:chOff x="3500438" y="4467225"/>
            <a:chExt cx="1014413" cy="1012825"/>
          </a:xfrm>
          <a:solidFill>
            <a:schemeClr val="bg1">
              <a:lumMod val="50000"/>
            </a:schemeClr>
          </a:solidFill>
        </p:grpSpPr>
        <p:sp>
          <p:nvSpPr>
            <p:cNvPr id="51" name="Oval 37"/>
            <p:cNvSpPr>
              <a:spLocks noChangeArrowheads="1"/>
            </p:cNvSpPr>
            <p:nvPr/>
          </p:nvSpPr>
          <p:spPr bwMode="auto">
            <a:xfrm>
              <a:off x="4008438" y="4845050"/>
              <a:ext cx="79375"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2" name="Freeform 38"/>
            <p:cNvSpPr>
              <a:spLocks/>
            </p:cNvSpPr>
            <p:nvPr/>
          </p:nvSpPr>
          <p:spPr bwMode="auto">
            <a:xfrm>
              <a:off x="4119563" y="4845050"/>
              <a:ext cx="84138" cy="82550"/>
            </a:xfrm>
            <a:custGeom>
              <a:avLst/>
              <a:gdLst>
                <a:gd name="T0" fmla="*/ 14 w 29"/>
                <a:gd name="T1" fmla="*/ 29 h 29"/>
                <a:gd name="T2" fmla="*/ 15 w 29"/>
                <a:gd name="T3" fmla="*/ 29 h 29"/>
                <a:gd name="T4" fmla="*/ 29 w 29"/>
                <a:gd name="T5" fmla="*/ 14 h 29"/>
                <a:gd name="T6" fmla="*/ 15 w 29"/>
                <a:gd name="T7" fmla="*/ 0 h 29"/>
                <a:gd name="T8" fmla="*/ 14 w 29"/>
                <a:gd name="T9" fmla="*/ 0 h 29"/>
                <a:gd name="T10" fmla="*/ 0 w 29"/>
                <a:gd name="T11" fmla="*/ 14 h 29"/>
                <a:gd name="T12" fmla="*/ 14 w 29"/>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14" y="29"/>
                  </a:moveTo>
                  <a:cubicBezTo>
                    <a:pt x="15" y="29"/>
                    <a:pt x="15" y="29"/>
                    <a:pt x="15" y="29"/>
                  </a:cubicBezTo>
                  <a:cubicBezTo>
                    <a:pt x="23" y="28"/>
                    <a:pt x="29" y="22"/>
                    <a:pt x="29" y="14"/>
                  </a:cubicBezTo>
                  <a:cubicBezTo>
                    <a:pt x="29" y="7"/>
                    <a:pt x="23" y="1"/>
                    <a:pt x="15" y="0"/>
                  </a:cubicBezTo>
                  <a:cubicBezTo>
                    <a:pt x="15" y="0"/>
                    <a:pt x="15" y="0"/>
                    <a:pt x="14" y="0"/>
                  </a:cubicBezTo>
                  <a:cubicBezTo>
                    <a:pt x="7" y="0"/>
                    <a:pt x="0" y="7"/>
                    <a:pt x="0" y="14"/>
                  </a:cubicBezTo>
                  <a:cubicBezTo>
                    <a:pt x="0" y="22"/>
                    <a:pt x="7" y="29"/>
                    <a:pt x="1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3" name="Oval 39"/>
            <p:cNvSpPr>
              <a:spLocks noChangeArrowheads="1"/>
            </p:cNvSpPr>
            <p:nvPr/>
          </p:nvSpPr>
          <p:spPr bwMode="auto">
            <a:xfrm>
              <a:off x="4235451" y="4845050"/>
              <a:ext cx="80963"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4" name="Oval 40"/>
            <p:cNvSpPr>
              <a:spLocks noChangeArrowheads="1"/>
            </p:cNvSpPr>
            <p:nvPr/>
          </p:nvSpPr>
          <p:spPr bwMode="auto">
            <a:xfrm>
              <a:off x="3895726" y="4845050"/>
              <a:ext cx="80963"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5" name="Freeform 41"/>
            <p:cNvSpPr>
              <a:spLocks noEditPoints="1"/>
            </p:cNvSpPr>
            <p:nvPr/>
          </p:nvSpPr>
          <p:spPr bwMode="auto">
            <a:xfrm>
              <a:off x="3500438" y="4467225"/>
              <a:ext cx="1014413"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30 w 352"/>
                <a:gd name="T11" fmla="*/ 249 h 352"/>
                <a:gd name="T12" fmla="*/ 102 w 352"/>
                <a:gd name="T13" fmla="*/ 249 h 352"/>
                <a:gd name="T14" fmla="*/ 71 w 352"/>
                <a:gd name="T15" fmla="*/ 282 h 352"/>
                <a:gd name="T16" fmla="*/ 71 w 352"/>
                <a:gd name="T17" fmla="*/ 249 h 352"/>
                <a:gd name="T18" fmla="*/ 52 w 352"/>
                <a:gd name="T19" fmla="*/ 249 h 352"/>
                <a:gd name="T20" fmla="*/ 52 w 352"/>
                <a:gd name="T21" fmla="*/ 129 h 352"/>
                <a:gd name="T22" fmla="*/ 108 w 352"/>
                <a:gd name="T23" fmla="*/ 129 h 352"/>
                <a:gd name="T24" fmla="*/ 108 w 352"/>
                <a:gd name="T25" fmla="*/ 206 h 352"/>
                <a:gd name="T26" fmla="*/ 108 w 352"/>
                <a:gd name="T27" fmla="*/ 213 h 352"/>
                <a:gd name="T28" fmla="*/ 114 w 352"/>
                <a:gd name="T29" fmla="*/ 213 h 352"/>
                <a:gd name="T30" fmla="*/ 230 w 352"/>
                <a:gd name="T31" fmla="*/ 213 h 352"/>
                <a:gd name="T32" fmla="*/ 230 w 352"/>
                <a:gd name="T33" fmla="*/ 249 h 352"/>
                <a:gd name="T34" fmla="*/ 299 w 352"/>
                <a:gd name="T35" fmla="*/ 206 h 352"/>
                <a:gd name="T36" fmla="*/ 279 w 352"/>
                <a:gd name="T37" fmla="*/ 206 h 352"/>
                <a:gd name="T38" fmla="*/ 279 w 352"/>
                <a:gd name="T39" fmla="*/ 242 h 352"/>
                <a:gd name="T40" fmla="*/ 247 w 352"/>
                <a:gd name="T41" fmla="*/ 206 h 352"/>
                <a:gd name="T42" fmla="*/ 230 w 352"/>
                <a:gd name="T43" fmla="*/ 206 h 352"/>
                <a:gd name="T44" fmla="*/ 115 w 352"/>
                <a:gd name="T45" fmla="*/ 206 h 352"/>
                <a:gd name="T46" fmla="*/ 115 w 352"/>
                <a:gd name="T47" fmla="*/ 129 h 352"/>
                <a:gd name="T48" fmla="*/ 115 w 352"/>
                <a:gd name="T49" fmla="*/ 82 h 352"/>
                <a:gd name="T50" fmla="*/ 299 w 352"/>
                <a:gd name="T51" fmla="*/ 82 h 352"/>
                <a:gd name="T52" fmla="*/ 299 w 352"/>
                <a:gd name="T53" fmla="*/ 2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230" y="249"/>
                  </a:moveTo>
                  <a:cubicBezTo>
                    <a:pt x="102" y="249"/>
                    <a:pt x="102" y="249"/>
                    <a:pt x="102" y="249"/>
                  </a:cubicBezTo>
                  <a:cubicBezTo>
                    <a:pt x="71" y="282"/>
                    <a:pt x="71" y="282"/>
                    <a:pt x="71" y="282"/>
                  </a:cubicBezTo>
                  <a:cubicBezTo>
                    <a:pt x="71" y="249"/>
                    <a:pt x="71" y="249"/>
                    <a:pt x="71" y="249"/>
                  </a:cubicBezTo>
                  <a:cubicBezTo>
                    <a:pt x="52" y="249"/>
                    <a:pt x="52" y="249"/>
                    <a:pt x="52" y="249"/>
                  </a:cubicBezTo>
                  <a:cubicBezTo>
                    <a:pt x="52" y="129"/>
                    <a:pt x="52" y="129"/>
                    <a:pt x="52" y="129"/>
                  </a:cubicBezTo>
                  <a:cubicBezTo>
                    <a:pt x="108" y="129"/>
                    <a:pt x="108" y="129"/>
                    <a:pt x="108" y="129"/>
                  </a:cubicBezTo>
                  <a:cubicBezTo>
                    <a:pt x="108" y="206"/>
                    <a:pt x="108" y="206"/>
                    <a:pt x="108" y="206"/>
                  </a:cubicBezTo>
                  <a:cubicBezTo>
                    <a:pt x="108" y="213"/>
                    <a:pt x="108" y="213"/>
                    <a:pt x="108" y="213"/>
                  </a:cubicBezTo>
                  <a:cubicBezTo>
                    <a:pt x="114" y="213"/>
                    <a:pt x="114" y="213"/>
                    <a:pt x="114" y="213"/>
                  </a:cubicBezTo>
                  <a:cubicBezTo>
                    <a:pt x="230" y="213"/>
                    <a:pt x="230" y="213"/>
                    <a:pt x="230" y="213"/>
                  </a:cubicBezTo>
                  <a:lnTo>
                    <a:pt x="230" y="249"/>
                  </a:lnTo>
                  <a:close/>
                  <a:moveTo>
                    <a:pt x="299" y="206"/>
                  </a:moveTo>
                  <a:cubicBezTo>
                    <a:pt x="279" y="206"/>
                    <a:pt x="279" y="206"/>
                    <a:pt x="279" y="206"/>
                  </a:cubicBezTo>
                  <a:cubicBezTo>
                    <a:pt x="279" y="242"/>
                    <a:pt x="279" y="242"/>
                    <a:pt x="279" y="242"/>
                  </a:cubicBezTo>
                  <a:cubicBezTo>
                    <a:pt x="247" y="206"/>
                    <a:pt x="247" y="206"/>
                    <a:pt x="247" y="206"/>
                  </a:cubicBezTo>
                  <a:cubicBezTo>
                    <a:pt x="230" y="206"/>
                    <a:pt x="230" y="206"/>
                    <a:pt x="230" y="206"/>
                  </a:cubicBezTo>
                  <a:cubicBezTo>
                    <a:pt x="115" y="206"/>
                    <a:pt x="115" y="206"/>
                    <a:pt x="115" y="206"/>
                  </a:cubicBezTo>
                  <a:cubicBezTo>
                    <a:pt x="115" y="129"/>
                    <a:pt x="115" y="129"/>
                    <a:pt x="115" y="129"/>
                  </a:cubicBezTo>
                  <a:cubicBezTo>
                    <a:pt x="115" y="82"/>
                    <a:pt x="115" y="82"/>
                    <a:pt x="115" y="82"/>
                  </a:cubicBezTo>
                  <a:cubicBezTo>
                    <a:pt x="299" y="82"/>
                    <a:pt x="299" y="82"/>
                    <a:pt x="299" y="82"/>
                  </a:cubicBezTo>
                  <a:lnTo>
                    <a:pt x="299"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91" name="Group 90"/>
          <p:cNvGrpSpPr/>
          <p:nvPr/>
        </p:nvGrpSpPr>
        <p:grpSpPr>
          <a:xfrm>
            <a:off x="8858437" y="3795730"/>
            <a:ext cx="636882" cy="641315"/>
            <a:chOff x="6019801" y="3589338"/>
            <a:chExt cx="684213" cy="688975"/>
          </a:xfrm>
          <a:solidFill>
            <a:schemeClr val="bg1">
              <a:lumMod val="50000"/>
            </a:schemeClr>
          </a:solidFill>
        </p:grpSpPr>
        <p:sp>
          <p:nvSpPr>
            <p:cNvPr id="56" name="Freeform 42"/>
            <p:cNvSpPr>
              <a:spLocks noEditPoints="1"/>
            </p:cNvSpPr>
            <p:nvPr/>
          </p:nvSpPr>
          <p:spPr bwMode="auto">
            <a:xfrm>
              <a:off x="6169026" y="3857625"/>
              <a:ext cx="236538" cy="234950"/>
            </a:xfrm>
            <a:custGeom>
              <a:avLst/>
              <a:gdLst>
                <a:gd name="T0" fmla="*/ 5 w 82"/>
                <a:gd name="T1" fmla="*/ 60 h 82"/>
                <a:gd name="T2" fmla="*/ 7 w 82"/>
                <a:gd name="T3" fmla="*/ 64 h 82"/>
                <a:gd name="T4" fmla="*/ 9 w 82"/>
                <a:gd name="T5" fmla="*/ 66 h 82"/>
                <a:gd name="T6" fmla="*/ 10 w 82"/>
                <a:gd name="T7" fmla="*/ 68 h 82"/>
                <a:gd name="T8" fmla="*/ 12 w 82"/>
                <a:gd name="T9" fmla="*/ 70 h 82"/>
                <a:gd name="T10" fmla="*/ 15 w 82"/>
                <a:gd name="T11" fmla="*/ 72 h 82"/>
                <a:gd name="T12" fmla="*/ 17 w 82"/>
                <a:gd name="T13" fmla="*/ 74 h 82"/>
                <a:gd name="T14" fmla="*/ 20 w 82"/>
                <a:gd name="T15" fmla="*/ 76 h 82"/>
                <a:gd name="T16" fmla="*/ 29 w 82"/>
                <a:gd name="T17" fmla="*/ 80 h 82"/>
                <a:gd name="T18" fmla="*/ 41 w 82"/>
                <a:gd name="T19" fmla="*/ 82 h 82"/>
                <a:gd name="T20" fmla="*/ 71 w 82"/>
                <a:gd name="T21" fmla="*/ 68 h 82"/>
                <a:gd name="T22" fmla="*/ 75 w 82"/>
                <a:gd name="T23" fmla="*/ 64 h 82"/>
                <a:gd name="T24" fmla="*/ 79 w 82"/>
                <a:gd name="T25" fmla="*/ 55 h 82"/>
                <a:gd name="T26" fmla="*/ 82 w 82"/>
                <a:gd name="T27" fmla="*/ 41 h 82"/>
                <a:gd name="T28" fmla="*/ 82 w 82"/>
                <a:gd name="T29" fmla="*/ 37 h 82"/>
                <a:gd name="T30" fmla="*/ 81 w 82"/>
                <a:gd name="T31" fmla="*/ 33 h 82"/>
                <a:gd name="T32" fmla="*/ 79 w 82"/>
                <a:gd name="T33" fmla="*/ 25 h 82"/>
                <a:gd name="T34" fmla="*/ 77 w 82"/>
                <a:gd name="T35" fmla="*/ 22 h 82"/>
                <a:gd name="T36" fmla="*/ 75 w 82"/>
                <a:gd name="T37" fmla="*/ 18 h 82"/>
                <a:gd name="T38" fmla="*/ 71 w 82"/>
                <a:gd name="T39" fmla="*/ 14 h 82"/>
                <a:gd name="T40" fmla="*/ 41 w 82"/>
                <a:gd name="T41" fmla="*/ 0 h 82"/>
                <a:gd name="T42" fmla="*/ 12 w 82"/>
                <a:gd name="T43" fmla="*/ 13 h 82"/>
                <a:gd name="T44" fmla="*/ 10 w 82"/>
                <a:gd name="T45" fmla="*/ 15 h 82"/>
                <a:gd name="T46" fmla="*/ 7 w 82"/>
                <a:gd name="T47" fmla="*/ 18 h 82"/>
                <a:gd name="T48" fmla="*/ 5 w 82"/>
                <a:gd name="T49" fmla="*/ 22 h 82"/>
                <a:gd name="T50" fmla="*/ 4 w 82"/>
                <a:gd name="T51" fmla="*/ 25 h 82"/>
                <a:gd name="T52" fmla="*/ 1 w 82"/>
                <a:gd name="T53" fmla="*/ 33 h 82"/>
                <a:gd name="T54" fmla="*/ 1 w 82"/>
                <a:gd name="T55" fmla="*/ 37 h 82"/>
                <a:gd name="T56" fmla="*/ 0 w 82"/>
                <a:gd name="T57" fmla="*/ 41 h 82"/>
                <a:gd name="T58" fmla="*/ 3 w 82"/>
                <a:gd name="T59" fmla="*/ 55 h 82"/>
                <a:gd name="T60" fmla="*/ 5 w 82"/>
                <a:gd name="T61" fmla="*/ 60 h 82"/>
                <a:gd name="T62" fmla="*/ 41 w 82"/>
                <a:gd name="T63" fmla="*/ 12 h 82"/>
                <a:gd name="T64" fmla="*/ 70 w 82"/>
                <a:gd name="T65" fmla="*/ 41 h 82"/>
                <a:gd name="T66" fmla="*/ 41 w 82"/>
                <a:gd name="T67" fmla="*/ 70 h 82"/>
                <a:gd name="T68" fmla="*/ 12 w 82"/>
                <a:gd name="T69" fmla="*/ 41 h 82"/>
                <a:gd name="T70" fmla="*/ 41 w 82"/>
                <a:gd name="T71" fmla="*/ 1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 h="82">
                  <a:moveTo>
                    <a:pt x="5" y="60"/>
                  </a:moveTo>
                  <a:cubicBezTo>
                    <a:pt x="6" y="62"/>
                    <a:pt x="7" y="63"/>
                    <a:pt x="7" y="64"/>
                  </a:cubicBezTo>
                  <a:cubicBezTo>
                    <a:pt x="8" y="64"/>
                    <a:pt x="8" y="65"/>
                    <a:pt x="9" y="66"/>
                  </a:cubicBezTo>
                  <a:cubicBezTo>
                    <a:pt x="9" y="66"/>
                    <a:pt x="10" y="67"/>
                    <a:pt x="10" y="68"/>
                  </a:cubicBezTo>
                  <a:cubicBezTo>
                    <a:pt x="11" y="68"/>
                    <a:pt x="12" y="69"/>
                    <a:pt x="12" y="70"/>
                  </a:cubicBezTo>
                  <a:cubicBezTo>
                    <a:pt x="13" y="71"/>
                    <a:pt x="14" y="72"/>
                    <a:pt x="15" y="72"/>
                  </a:cubicBezTo>
                  <a:cubicBezTo>
                    <a:pt x="16" y="73"/>
                    <a:pt x="16" y="73"/>
                    <a:pt x="17" y="74"/>
                  </a:cubicBezTo>
                  <a:cubicBezTo>
                    <a:pt x="18" y="74"/>
                    <a:pt x="19" y="75"/>
                    <a:pt x="20" y="76"/>
                  </a:cubicBezTo>
                  <a:cubicBezTo>
                    <a:pt x="23" y="78"/>
                    <a:pt x="26" y="79"/>
                    <a:pt x="29" y="80"/>
                  </a:cubicBezTo>
                  <a:cubicBezTo>
                    <a:pt x="33" y="81"/>
                    <a:pt x="37" y="82"/>
                    <a:pt x="41" y="82"/>
                  </a:cubicBezTo>
                  <a:cubicBezTo>
                    <a:pt x="53" y="82"/>
                    <a:pt x="64" y="77"/>
                    <a:pt x="71" y="68"/>
                  </a:cubicBezTo>
                  <a:cubicBezTo>
                    <a:pt x="73" y="67"/>
                    <a:pt x="74" y="65"/>
                    <a:pt x="75" y="64"/>
                  </a:cubicBezTo>
                  <a:cubicBezTo>
                    <a:pt x="77" y="61"/>
                    <a:pt x="78" y="58"/>
                    <a:pt x="79" y="55"/>
                  </a:cubicBezTo>
                  <a:cubicBezTo>
                    <a:pt x="81" y="51"/>
                    <a:pt x="82" y="46"/>
                    <a:pt x="82" y="41"/>
                  </a:cubicBezTo>
                  <a:cubicBezTo>
                    <a:pt x="82" y="40"/>
                    <a:pt x="82" y="38"/>
                    <a:pt x="82" y="37"/>
                  </a:cubicBezTo>
                  <a:cubicBezTo>
                    <a:pt x="81" y="36"/>
                    <a:pt x="81" y="34"/>
                    <a:pt x="81" y="33"/>
                  </a:cubicBezTo>
                  <a:cubicBezTo>
                    <a:pt x="80" y="30"/>
                    <a:pt x="80" y="28"/>
                    <a:pt x="79" y="25"/>
                  </a:cubicBezTo>
                  <a:cubicBezTo>
                    <a:pt x="78" y="24"/>
                    <a:pt x="78" y="23"/>
                    <a:pt x="77" y="22"/>
                  </a:cubicBezTo>
                  <a:cubicBezTo>
                    <a:pt x="76" y="20"/>
                    <a:pt x="76" y="19"/>
                    <a:pt x="75" y="18"/>
                  </a:cubicBezTo>
                  <a:cubicBezTo>
                    <a:pt x="74" y="17"/>
                    <a:pt x="73" y="15"/>
                    <a:pt x="71" y="14"/>
                  </a:cubicBezTo>
                  <a:cubicBezTo>
                    <a:pt x="64" y="5"/>
                    <a:pt x="53" y="0"/>
                    <a:pt x="41" y="0"/>
                  </a:cubicBezTo>
                  <a:cubicBezTo>
                    <a:pt x="30" y="0"/>
                    <a:pt x="19" y="5"/>
                    <a:pt x="12" y="13"/>
                  </a:cubicBezTo>
                  <a:cubicBezTo>
                    <a:pt x="11" y="14"/>
                    <a:pt x="10" y="14"/>
                    <a:pt x="10" y="15"/>
                  </a:cubicBezTo>
                  <a:cubicBezTo>
                    <a:pt x="9" y="16"/>
                    <a:pt x="8" y="17"/>
                    <a:pt x="7" y="18"/>
                  </a:cubicBezTo>
                  <a:cubicBezTo>
                    <a:pt x="7" y="19"/>
                    <a:pt x="6" y="20"/>
                    <a:pt x="5" y="22"/>
                  </a:cubicBezTo>
                  <a:cubicBezTo>
                    <a:pt x="5" y="23"/>
                    <a:pt x="4" y="24"/>
                    <a:pt x="4" y="25"/>
                  </a:cubicBezTo>
                  <a:cubicBezTo>
                    <a:pt x="3" y="28"/>
                    <a:pt x="2" y="30"/>
                    <a:pt x="1" y="33"/>
                  </a:cubicBezTo>
                  <a:cubicBezTo>
                    <a:pt x="1" y="34"/>
                    <a:pt x="1" y="36"/>
                    <a:pt x="1" y="37"/>
                  </a:cubicBezTo>
                  <a:cubicBezTo>
                    <a:pt x="0" y="38"/>
                    <a:pt x="0" y="40"/>
                    <a:pt x="0" y="41"/>
                  </a:cubicBezTo>
                  <a:cubicBezTo>
                    <a:pt x="0" y="46"/>
                    <a:pt x="1" y="51"/>
                    <a:pt x="3" y="55"/>
                  </a:cubicBezTo>
                  <a:cubicBezTo>
                    <a:pt x="4" y="57"/>
                    <a:pt x="4" y="59"/>
                    <a:pt x="5" y="60"/>
                  </a:cubicBezTo>
                  <a:close/>
                  <a:moveTo>
                    <a:pt x="41" y="12"/>
                  </a:moveTo>
                  <a:cubicBezTo>
                    <a:pt x="57" y="12"/>
                    <a:pt x="70" y="25"/>
                    <a:pt x="70" y="41"/>
                  </a:cubicBezTo>
                  <a:cubicBezTo>
                    <a:pt x="70" y="57"/>
                    <a:pt x="57" y="70"/>
                    <a:pt x="41" y="70"/>
                  </a:cubicBezTo>
                  <a:cubicBezTo>
                    <a:pt x="25" y="70"/>
                    <a:pt x="12" y="57"/>
                    <a:pt x="12" y="41"/>
                  </a:cubicBezTo>
                  <a:cubicBezTo>
                    <a:pt x="12" y="25"/>
                    <a:pt x="25" y="12"/>
                    <a:pt x="4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7" name="Freeform 43"/>
            <p:cNvSpPr>
              <a:spLocks noEditPoints="1"/>
            </p:cNvSpPr>
            <p:nvPr/>
          </p:nvSpPr>
          <p:spPr bwMode="auto">
            <a:xfrm>
              <a:off x="6019801" y="3589338"/>
              <a:ext cx="684213" cy="688975"/>
            </a:xfrm>
            <a:custGeom>
              <a:avLst/>
              <a:gdLst>
                <a:gd name="T0" fmla="*/ 119 w 238"/>
                <a:gd name="T1" fmla="*/ 0 h 239"/>
                <a:gd name="T2" fmla="*/ 0 w 238"/>
                <a:gd name="T3" fmla="*/ 119 h 239"/>
                <a:gd name="T4" fmla="*/ 119 w 238"/>
                <a:gd name="T5" fmla="*/ 239 h 239"/>
                <a:gd name="T6" fmla="*/ 238 w 238"/>
                <a:gd name="T7" fmla="*/ 119 h 239"/>
                <a:gd name="T8" fmla="*/ 119 w 238"/>
                <a:gd name="T9" fmla="*/ 0 h 239"/>
                <a:gd name="T10" fmla="*/ 139 w 238"/>
                <a:gd name="T11" fmla="*/ 66 h 239"/>
                <a:gd name="T12" fmla="*/ 166 w 238"/>
                <a:gd name="T13" fmla="*/ 66 h 239"/>
                <a:gd name="T14" fmla="*/ 166 w 238"/>
                <a:gd name="T15" fmla="*/ 78 h 239"/>
                <a:gd name="T16" fmla="*/ 139 w 238"/>
                <a:gd name="T17" fmla="*/ 78 h 239"/>
                <a:gd name="T18" fmla="*/ 139 w 238"/>
                <a:gd name="T19" fmla="*/ 66 h 239"/>
                <a:gd name="T20" fmla="*/ 182 w 238"/>
                <a:gd name="T21" fmla="*/ 186 h 239"/>
                <a:gd name="T22" fmla="*/ 40 w 238"/>
                <a:gd name="T23" fmla="*/ 186 h 239"/>
                <a:gd name="T24" fmla="*/ 40 w 238"/>
                <a:gd name="T25" fmla="*/ 82 h 239"/>
                <a:gd name="T26" fmla="*/ 182 w 238"/>
                <a:gd name="T27" fmla="*/ 82 h 239"/>
                <a:gd name="T28" fmla="*/ 182 w 238"/>
                <a:gd name="T29" fmla="*/ 18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8" h="239">
                  <a:moveTo>
                    <a:pt x="119" y="0"/>
                  </a:moveTo>
                  <a:cubicBezTo>
                    <a:pt x="53" y="0"/>
                    <a:pt x="0" y="54"/>
                    <a:pt x="0" y="119"/>
                  </a:cubicBezTo>
                  <a:cubicBezTo>
                    <a:pt x="0" y="185"/>
                    <a:pt x="53" y="239"/>
                    <a:pt x="119" y="239"/>
                  </a:cubicBezTo>
                  <a:cubicBezTo>
                    <a:pt x="185" y="239"/>
                    <a:pt x="238" y="185"/>
                    <a:pt x="238" y="119"/>
                  </a:cubicBezTo>
                  <a:cubicBezTo>
                    <a:pt x="238" y="54"/>
                    <a:pt x="185" y="0"/>
                    <a:pt x="119" y="0"/>
                  </a:cubicBezTo>
                  <a:close/>
                  <a:moveTo>
                    <a:pt x="139" y="66"/>
                  </a:moveTo>
                  <a:cubicBezTo>
                    <a:pt x="166" y="66"/>
                    <a:pt x="166" y="66"/>
                    <a:pt x="166" y="66"/>
                  </a:cubicBezTo>
                  <a:cubicBezTo>
                    <a:pt x="166" y="78"/>
                    <a:pt x="166" y="78"/>
                    <a:pt x="166" y="78"/>
                  </a:cubicBezTo>
                  <a:cubicBezTo>
                    <a:pt x="139" y="78"/>
                    <a:pt x="139" y="78"/>
                    <a:pt x="139" y="78"/>
                  </a:cubicBezTo>
                  <a:lnTo>
                    <a:pt x="139" y="66"/>
                  </a:lnTo>
                  <a:close/>
                  <a:moveTo>
                    <a:pt x="182" y="186"/>
                  </a:moveTo>
                  <a:cubicBezTo>
                    <a:pt x="40" y="186"/>
                    <a:pt x="40" y="186"/>
                    <a:pt x="40" y="186"/>
                  </a:cubicBezTo>
                  <a:cubicBezTo>
                    <a:pt x="40" y="82"/>
                    <a:pt x="40" y="82"/>
                    <a:pt x="40" y="82"/>
                  </a:cubicBezTo>
                  <a:cubicBezTo>
                    <a:pt x="182" y="82"/>
                    <a:pt x="182" y="82"/>
                    <a:pt x="182" y="82"/>
                  </a:cubicBezTo>
                  <a:lnTo>
                    <a:pt x="18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8" name="Rectangle 44"/>
            <p:cNvSpPr>
              <a:spLocks noChangeArrowheads="1"/>
            </p:cNvSpPr>
            <p:nvPr/>
          </p:nvSpPr>
          <p:spPr bwMode="auto">
            <a:xfrm>
              <a:off x="6416676" y="3860800"/>
              <a:ext cx="841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59" name="Freeform 45"/>
          <p:cNvSpPr>
            <a:spLocks noEditPoints="1"/>
          </p:cNvSpPr>
          <p:nvPr/>
        </p:nvSpPr>
        <p:spPr bwMode="auto">
          <a:xfrm>
            <a:off x="8081176" y="1038373"/>
            <a:ext cx="916164" cy="917642"/>
          </a:xfrm>
          <a:custGeom>
            <a:avLst/>
            <a:gdLst>
              <a:gd name="T0" fmla="*/ 0 w 342"/>
              <a:gd name="T1" fmla="*/ 171 h 342"/>
              <a:gd name="T2" fmla="*/ 342 w 342"/>
              <a:gd name="T3" fmla="*/ 171 h 342"/>
              <a:gd name="T4" fmla="*/ 48 w 342"/>
              <a:gd name="T5" fmla="*/ 140 h 342"/>
              <a:gd name="T6" fmla="*/ 108 w 342"/>
              <a:gd name="T7" fmla="*/ 164 h 342"/>
              <a:gd name="T8" fmla="*/ 48 w 342"/>
              <a:gd name="T9" fmla="*/ 140 h 342"/>
              <a:gd name="T10" fmla="*/ 109 w 342"/>
              <a:gd name="T11" fmla="*/ 171 h 342"/>
              <a:gd name="T12" fmla="*/ 66 w 342"/>
              <a:gd name="T13" fmla="*/ 209 h 342"/>
              <a:gd name="T14" fmla="*/ 95 w 342"/>
              <a:gd name="T15" fmla="*/ 283 h 342"/>
              <a:gd name="T16" fmla="*/ 95 w 342"/>
              <a:gd name="T17" fmla="*/ 245 h 342"/>
              <a:gd name="T18" fmla="*/ 95 w 342"/>
              <a:gd name="T19" fmla="*/ 283 h 342"/>
              <a:gd name="T20" fmla="*/ 67 w 342"/>
              <a:gd name="T21" fmla="*/ 216 h 342"/>
              <a:gd name="T22" fmla="*/ 114 w 342"/>
              <a:gd name="T23" fmla="*/ 239 h 342"/>
              <a:gd name="T24" fmla="*/ 169 w 342"/>
              <a:gd name="T25" fmla="*/ 239 h 342"/>
              <a:gd name="T26" fmla="*/ 120 w 342"/>
              <a:gd name="T27" fmla="*/ 216 h 342"/>
              <a:gd name="T28" fmla="*/ 169 w 342"/>
              <a:gd name="T29" fmla="*/ 239 h 342"/>
              <a:gd name="T30" fmla="*/ 119 w 342"/>
              <a:gd name="T31" fmla="*/ 209 h 342"/>
              <a:gd name="T32" fmla="*/ 175 w 342"/>
              <a:gd name="T33" fmla="*/ 171 h 342"/>
              <a:gd name="T34" fmla="*/ 116 w 342"/>
              <a:gd name="T35" fmla="*/ 164 h 342"/>
              <a:gd name="T36" fmla="*/ 177 w 342"/>
              <a:gd name="T37" fmla="*/ 140 h 342"/>
              <a:gd name="T38" fmla="*/ 116 w 342"/>
              <a:gd name="T39" fmla="*/ 164 h 342"/>
              <a:gd name="T40" fmla="*/ 177 w 342"/>
              <a:gd name="T41" fmla="*/ 264 h 342"/>
              <a:gd name="T42" fmla="*/ 215 w 342"/>
              <a:gd name="T43" fmla="*/ 264 h 342"/>
              <a:gd name="T44" fmla="*/ 217 w 342"/>
              <a:gd name="T45" fmla="*/ 239 h 342"/>
              <a:gd name="T46" fmla="*/ 178 w 342"/>
              <a:gd name="T47" fmla="*/ 216 h 342"/>
              <a:gd name="T48" fmla="*/ 217 w 342"/>
              <a:gd name="T49" fmla="*/ 239 h 342"/>
              <a:gd name="T50" fmla="*/ 179 w 342"/>
              <a:gd name="T51" fmla="*/ 209 h 342"/>
              <a:gd name="T52" fmla="*/ 235 w 342"/>
              <a:gd name="T53" fmla="*/ 171 h 342"/>
              <a:gd name="T54" fmla="*/ 283 w 342"/>
              <a:gd name="T55" fmla="*/ 126 h 342"/>
              <a:gd name="T56" fmla="*/ 241 w 342"/>
              <a:gd name="T57" fmla="*/ 149 h 342"/>
              <a:gd name="T58" fmla="*/ 182 w 342"/>
              <a:gd name="T59" fmla="*/ 164 h 342"/>
              <a:gd name="T60" fmla="*/ 220 w 342"/>
              <a:gd name="T61" fmla="*/ 140 h 342"/>
              <a:gd name="T62" fmla="*/ 252 w 342"/>
              <a:gd name="T63" fmla="*/ 107 h 342"/>
              <a:gd name="T64" fmla="*/ 260 w 342"/>
              <a:gd name="T65" fmla="*/ 103 h 342"/>
              <a:gd name="T66" fmla="*/ 283 w 342"/>
              <a:gd name="T67" fmla="*/ 12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86" name="Group 85"/>
          <p:cNvGrpSpPr/>
          <p:nvPr/>
        </p:nvGrpSpPr>
        <p:grpSpPr>
          <a:xfrm>
            <a:off x="10785337" y="4589246"/>
            <a:ext cx="945718" cy="945718"/>
            <a:chOff x="8089901" y="4441825"/>
            <a:chExt cx="1016000" cy="1016000"/>
          </a:xfrm>
          <a:solidFill>
            <a:schemeClr val="bg1">
              <a:lumMod val="50000"/>
            </a:schemeClr>
          </a:solidFill>
        </p:grpSpPr>
        <p:sp>
          <p:nvSpPr>
            <p:cNvPr id="60" name="Rectangle 46"/>
            <p:cNvSpPr>
              <a:spLocks noChangeArrowheads="1"/>
            </p:cNvSpPr>
            <p:nvPr/>
          </p:nvSpPr>
          <p:spPr bwMode="auto">
            <a:xfrm>
              <a:off x="8507413" y="4703763"/>
              <a:ext cx="255588"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1" name="Freeform 47"/>
            <p:cNvSpPr>
              <a:spLocks noEditPoints="1"/>
            </p:cNvSpPr>
            <p:nvPr/>
          </p:nvSpPr>
          <p:spPr bwMode="auto">
            <a:xfrm>
              <a:off x="8089901" y="4441825"/>
              <a:ext cx="1016000" cy="1016000"/>
            </a:xfrm>
            <a:custGeom>
              <a:avLst/>
              <a:gdLst>
                <a:gd name="T0" fmla="*/ 176 w 353"/>
                <a:gd name="T1" fmla="*/ 0 h 353"/>
                <a:gd name="T2" fmla="*/ 0 w 353"/>
                <a:gd name="T3" fmla="*/ 176 h 353"/>
                <a:gd name="T4" fmla="*/ 176 w 353"/>
                <a:gd name="T5" fmla="*/ 353 h 353"/>
                <a:gd name="T6" fmla="*/ 353 w 353"/>
                <a:gd name="T7" fmla="*/ 176 h 353"/>
                <a:gd name="T8" fmla="*/ 176 w 353"/>
                <a:gd name="T9" fmla="*/ 0 h 353"/>
                <a:gd name="T10" fmla="*/ 271 w 353"/>
                <a:gd name="T11" fmla="*/ 280 h 353"/>
                <a:gd name="T12" fmla="*/ 107 w 353"/>
                <a:gd name="T13" fmla="*/ 280 h 353"/>
                <a:gd name="T14" fmla="*/ 107 w 353"/>
                <a:gd name="T15" fmla="*/ 257 h 353"/>
                <a:gd name="T16" fmla="*/ 98 w 353"/>
                <a:gd name="T17" fmla="*/ 259 h 353"/>
                <a:gd name="T18" fmla="*/ 93 w 353"/>
                <a:gd name="T19" fmla="*/ 278 h 353"/>
                <a:gd name="T20" fmla="*/ 82 w 353"/>
                <a:gd name="T21" fmla="*/ 278 h 353"/>
                <a:gd name="T22" fmla="*/ 89 w 353"/>
                <a:gd name="T23" fmla="*/ 251 h 353"/>
                <a:gd name="T24" fmla="*/ 107 w 353"/>
                <a:gd name="T25" fmla="*/ 245 h 353"/>
                <a:gd name="T26" fmla="*/ 107 w 353"/>
                <a:gd name="T27" fmla="*/ 213 h 353"/>
                <a:gd name="T28" fmla="*/ 98 w 353"/>
                <a:gd name="T29" fmla="*/ 215 h 353"/>
                <a:gd name="T30" fmla="*/ 93 w 353"/>
                <a:gd name="T31" fmla="*/ 234 h 353"/>
                <a:gd name="T32" fmla="*/ 82 w 353"/>
                <a:gd name="T33" fmla="*/ 234 h 353"/>
                <a:gd name="T34" fmla="*/ 89 w 353"/>
                <a:gd name="T35" fmla="*/ 207 h 353"/>
                <a:gd name="T36" fmla="*/ 107 w 353"/>
                <a:gd name="T37" fmla="*/ 201 h 353"/>
                <a:gd name="T38" fmla="*/ 107 w 353"/>
                <a:gd name="T39" fmla="*/ 169 h 353"/>
                <a:gd name="T40" fmla="*/ 98 w 353"/>
                <a:gd name="T41" fmla="*/ 171 h 353"/>
                <a:gd name="T42" fmla="*/ 93 w 353"/>
                <a:gd name="T43" fmla="*/ 190 h 353"/>
                <a:gd name="T44" fmla="*/ 82 w 353"/>
                <a:gd name="T45" fmla="*/ 190 h 353"/>
                <a:gd name="T46" fmla="*/ 89 w 353"/>
                <a:gd name="T47" fmla="*/ 163 h 353"/>
                <a:gd name="T48" fmla="*/ 107 w 353"/>
                <a:gd name="T49" fmla="*/ 157 h 353"/>
                <a:gd name="T50" fmla="*/ 107 w 353"/>
                <a:gd name="T51" fmla="*/ 125 h 353"/>
                <a:gd name="T52" fmla="*/ 98 w 353"/>
                <a:gd name="T53" fmla="*/ 127 h 353"/>
                <a:gd name="T54" fmla="*/ 93 w 353"/>
                <a:gd name="T55" fmla="*/ 146 h 353"/>
                <a:gd name="T56" fmla="*/ 82 w 353"/>
                <a:gd name="T57" fmla="*/ 146 h 353"/>
                <a:gd name="T58" fmla="*/ 89 w 353"/>
                <a:gd name="T59" fmla="*/ 119 h 353"/>
                <a:gd name="T60" fmla="*/ 107 w 353"/>
                <a:gd name="T61" fmla="*/ 113 h 353"/>
                <a:gd name="T62" fmla="*/ 107 w 353"/>
                <a:gd name="T63" fmla="*/ 81 h 353"/>
                <a:gd name="T64" fmla="*/ 98 w 353"/>
                <a:gd name="T65" fmla="*/ 83 h 353"/>
                <a:gd name="T66" fmla="*/ 93 w 353"/>
                <a:gd name="T67" fmla="*/ 102 h 353"/>
                <a:gd name="T68" fmla="*/ 82 w 353"/>
                <a:gd name="T69" fmla="*/ 102 h 353"/>
                <a:gd name="T70" fmla="*/ 89 w 353"/>
                <a:gd name="T71" fmla="*/ 75 h 353"/>
                <a:gd name="T72" fmla="*/ 107 w 353"/>
                <a:gd name="T73" fmla="*/ 69 h 353"/>
                <a:gd name="T74" fmla="*/ 107 w 353"/>
                <a:gd name="T75" fmla="*/ 69 h 353"/>
                <a:gd name="T76" fmla="*/ 271 w 353"/>
                <a:gd name="T77" fmla="*/ 69 h 353"/>
                <a:gd name="T78" fmla="*/ 271 w 353"/>
                <a:gd name="T79" fmla="*/ 28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3" h="353">
                  <a:moveTo>
                    <a:pt x="176" y="0"/>
                  </a:moveTo>
                  <a:cubicBezTo>
                    <a:pt x="79" y="0"/>
                    <a:pt x="0" y="79"/>
                    <a:pt x="0" y="176"/>
                  </a:cubicBezTo>
                  <a:cubicBezTo>
                    <a:pt x="0" y="274"/>
                    <a:pt x="79" y="353"/>
                    <a:pt x="176" y="353"/>
                  </a:cubicBezTo>
                  <a:cubicBezTo>
                    <a:pt x="274" y="353"/>
                    <a:pt x="353" y="274"/>
                    <a:pt x="353" y="176"/>
                  </a:cubicBezTo>
                  <a:cubicBezTo>
                    <a:pt x="353" y="79"/>
                    <a:pt x="274" y="0"/>
                    <a:pt x="176" y="0"/>
                  </a:cubicBezTo>
                  <a:close/>
                  <a:moveTo>
                    <a:pt x="271" y="280"/>
                  </a:moveTo>
                  <a:cubicBezTo>
                    <a:pt x="107" y="280"/>
                    <a:pt x="107" y="280"/>
                    <a:pt x="107" y="280"/>
                  </a:cubicBezTo>
                  <a:cubicBezTo>
                    <a:pt x="107" y="257"/>
                    <a:pt x="107" y="257"/>
                    <a:pt x="107" y="257"/>
                  </a:cubicBezTo>
                  <a:cubicBezTo>
                    <a:pt x="104" y="257"/>
                    <a:pt x="100" y="257"/>
                    <a:pt x="98" y="259"/>
                  </a:cubicBezTo>
                  <a:cubicBezTo>
                    <a:pt x="92" y="263"/>
                    <a:pt x="93" y="272"/>
                    <a:pt x="93" y="278"/>
                  </a:cubicBezTo>
                  <a:cubicBezTo>
                    <a:pt x="94" y="285"/>
                    <a:pt x="82" y="285"/>
                    <a:pt x="82" y="278"/>
                  </a:cubicBezTo>
                  <a:cubicBezTo>
                    <a:pt x="81" y="268"/>
                    <a:pt x="82" y="258"/>
                    <a:pt x="89" y="251"/>
                  </a:cubicBezTo>
                  <a:cubicBezTo>
                    <a:pt x="94" y="247"/>
                    <a:pt x="101" y="245"/>
                    <a:pt x="107" y="245"/>
                  </a:cubicBezTo>
                  <a:cubicBezTo>
                    <a:pt x="107" y="213"/>
                    <a:pt x="107" y="213"/>
                    <a:pt x="107" y="213"/>
                  </a:cubicBezTo>
                  <a:cubicBezTo>
                    <a:pt x="104" y="213"/>
                    <a:pt x="100" y="213"/>
                    <a:pt x="98" y="215"/>
                  </a:cubicBezTo>
                  <a:cubicBezTo>
                    <a:pt x="92" y="219"/>
                    <a:pt x="93" y="228"/>
                    <a:pt x="93" y="234"/>
                  </a:cubicBezTo>
                  <a:cubicBezTo>
                    <a:pt x="94" y="241"/>
                    <a:pt x="82" y="241"/>
                    <a:pt x="82" y="234"/>
                  </a:cubicBezTo>
                  <a:cubicBezTo>
                    <a:pt x="81" y="224"/>
                    <a:pt x="82" y="214"/>
                    <a:pt x="89" y="207"/>
                  </a:cubicBezTo>
                  <a:cubicBezTo>
                    <a:pt x="94" y="202"/>
                    <a:pt x="101" y="201"/>
                    <a:pt x="107" y="201"/>
                  </a:cubicBezTo>
                  <a:cubicBezTo>
                    <a:pt x="107" y="169"/>
                    <a:pt x="107" y="169"/>
                    <a:pt x="107" y="169"/>
                  </a:cubicBezTo>
                  <a:cubicBezTo>
                    <a:pt x="104" y="169"/>
                    <a:pt x="100" y="169"/>
                    <a:pt x="98" y="171"/>
                  </a:cubicBezTo>
                  <a:cubicBezTo>
                    <a:pt x="92" y="175"/>
                    <a:pt x="93" y="184"/>
                    <a:pt x="93" y="190"/>
                  </a:cubicBezTo>
                  <a:cubicBezTo>
                    <a:pt x="94" y="197"/>
                    <a:pt x="82" y="197"/>
                    <a:pt x="82" y="190"/>
                  </a:cubicBezTo>
                  <a:cubicBezTo>
                    <a:pt x="81" y="180"/>
                    <a:pt x="82" y="170"/>
                    <a:pt x="89" y="163"/>
                  </a:cubicBezTo>
                  <a:cubicBezTo>
                    <a:pt x="94" y="158"/>
                    <a:pt x="101" y="157"/>
                    <a:pt x="107" y="157"/>
                  </a:cubicBezTo>
                  <a:cubicBezTo>
                    <a:pt x="107" y="125"/>
                    <a:pt x="107" y="125"/>
                    <a:pt x="107" y="125"/>
                  </a:cubicBezTo>
                  <a:cubicBezTo>
                    <a:pt x="104" y="125"/>
                    <a:pt x="100" y="125"/>
                    <a:pt x="98" y="127"/>
                  </a:cubicBezTo>
                  <a:cubicBezTo>
                    <a:pt x="92" y="131"/>
                    <a:pt x="93" y="140"/>
                    <a:pt x="93" y="146"/>
                  </a:cubicBezTo>
                  <a:cubicBezTo>
                    <a:pt x="94" y="153"/>
                    <a:pt x="82" y="153"/>
                    <a:pt x="82" y="146"/>
                  </a:cubicBezTo>
                  <a:cubicBezTo>
                    <a:pt x="81" y="136"/>
                    <a:pt x="82" y="126"/>
                    <a:pt x="89" y="119"/>
                  </a:cubicBezTo>
                  <a:cubicBezTo>
                    <a:pt x="94" y="114"/>
                    <a:pt x="101" y="113"/>
                    <a:pt x="107" y="113"/>
                  </a:cubicBezTo>
                  <a:cubicBezTo>
                    <a:pt x="107" y="81"/>
                    <a:pt x="107" y="81"/>
                    <a:pt x="107" y="81"/>
                  </a:cubicBezTo>
                  <a:cubicBezTo>
                    <a:pt x="104" y="81"/>
                    <a:pt x="100" y="81"/>
                    <a:pt x="98" y="83"/>
                  </a:cubicBezTo>
                  <a:cubicBezTo>
                    <a:pt x="92" y="87"/>
                    <a:pt x="93" y="96"/>
                    <a:pt x="93" y="102"/>
                  </a:cubicBezTo>
                  <a:cubicBezTo>
                    <a:pt x="94" y="109"/>
                    <a:pt x="82" y="109"/>
                    <a:pt x="82" y="102"/>
                  </a:cubicBezTo>
                  <a:cubicBezTo>
                    <a:pt x="81" y="92"/>
                    <a:pt x="82" y="82"/>
                    <a:pt x="89" y="75"/>
                  </a:cubicBezTo>
                  <a:cubicBezTo>
                    <a:pt x="94" y="70"/>
                    <a:pt x="101" y="69"/>
                    <a:pt x="107" y="69"/>
                  </a:cubicBezTo>
                  <a:cubicBezTo>
                    <a:pt x="107" y="69"/>
                    <a:pt x="107" y="69"/>
                    <a:pt x="107" y="69"/>
                  </a:cubicBezTo>
                  <a:cubicBezTo>
                    <a:pt x="271" y="69"/>
                    <a:pt x="271" y="69"/>
                    <a:pt x="271" y="69"/>
                  </a:cubicBezTo>
                  <a:lnTo>
                    <a:pt x="271"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89" name="Group 88"/>
          <p:cNvGrpSpPr/>
          <p:nvPr/>
        </p:nvGrpSpPr>
        <p:grpSpPr>
          <a:xfrm>
            <a:off x="9879516" y="2490935"/>
            <a:ext cx="768396" cy="766918"/>
            <a:chOff x="7116763" y="2187575"/>
            <a:chExt cx="825500" cy="823913"/>
          </a:xfrm>
          <a:solidFill>
            <a:schemeClr val="bg1">
              <a:lumMod val="50000"/>
            </a:schemeClr>
          </a:solidFill>
        </p:grpSpPr>
        <p:sp>
          <p:nvSpPr>
            <p:cNvPr id="62" name="Freeform 48"/>
            <p:cNvSpPr>
              <a:spLocks/>
            </p:cNvSpPr>
            <p:nvPr/>
          </p:nvSpPr>
          <p:spPr bwMode="auto">
            <a:xfrm>
              <a:off x="7473951" y="2566988"/>
              <a:ext cx="71438" cy="98425"/>
            </a:xfrm>
            <a:custGeom>
              <a:avLst/>
              <a:gdLst>
                <a:gd name="T0" fmla="*/ 0 w 25"/>
                <a:gd name="T1" fmla="*/ 32 h 34"/>
                <a:gd name="T2" fmla="*/ 3 w 25"/>
                <a:gd name="T3" fmla="*/ 34 h 34"/>
                <a:gd name="T4" fmla="*/ 25 w 25"/>
                <a:gd name="T5" fmla="*/ 0 h 34"/>
                <a:gd name="T6" fmla="*/ 13 w 25"/>
                <a:gd name="T7" fmla="*/ 4 h 34"/>
                <a:gd name="T8" fmla="*/ 0 w 25"/>
                <a:gd name="T9" fmla="*/ 32 h 34"/>
              </a:gdLst>
              <a:ahLst/>
              <a:cxnLst>
                <a:cxn ang="0">
                  <a:pos x="T0" y="T1"/>
                </a:cxn>
                <a:cxn ang="0">
                  <a:pos x="T2" y="T3"/>
                </a:cxn>
                <a:cxn ang="0">
                  <a:pos x="T4" y="T5"/>
                </a:cxn>
                <a:cxn ang="0">
                  <a:pos x="T6" y="T7"/>
                </a:cxn>
                <a:cxn ang="0">
                  <a:pos x="T8" y="T9"/>
                </a:cxn>
              </a:cxnLst>
              <a:rect l="0" t="0" r="r" b="b"/>
              <a:pathLst>
                <a:path w="25" h="34">
                  <a:moveTo>
                    <a:pt x="0" y="32"/>
                  </a:moveTo>
                  <a:cubicBezTo>
                    <a:pt x="0" y="34"/>
                    <a:pt x="2" y="34"/>
                    <a:pt x="3" y="34"/>
                  </a:cubicBezTo>
                  <a:cubicBezTo>
                    <a:pt x="9" y="34"/>
                    <a:pt x="18" y="28"/>
                    <a:pt x="25" y="0"/>
                  </a:cubicBezTo>
                  <a:cubicBezTo>
                    <a:pt x="20" y="0"/>
                    <a:pt x="15" y="2"/>
                    <a:pt x="13" y="4"/>
                  </a:cubicBezTo>
                  <a:cubicBezTo>
                    <a:pt x="6" y="11"/>
                    <a:pt x="0" y="23"/>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3" name="Freeform 49"/>
            <p:cNvSpPr>
              <a:spLocks noEditPoints="1"/>
            </p:cNvSpPr>
            <p:nvPr/>
          </p:nvSpPr>
          <p:spPr bwMode="auto">
            <a:xfrm>
              <a:off x="7116763" y="2187575"/>
              <a:ext cx="825500" cy="823913"/>
            </a:xfrm>
            <a:custGeom>
              <a:avLst/>
              <a:gdLst>
                <a:gd name="T0" fmla="*/ 143 w 287"/>
                <a:gd name="T1" fmla="*/ 0 h 286"/>
                <a:gd name="T2" fmla="*/ 0 w 287"/>
                <a:gd name="T3" fmla="*/ 143 h 286"/>
                <a:gd name="T4" fmla="*/ 143 w 287"/>
                <a:gd name="T5" fmla="*/ 286 h 286"/>
                <a:gd name="T6" fmla="*/ 287 w 287"/>
                <a:gd name="T7" fmla="*/ 143 h 286"/>
                <a:gd name="T8" fmla="*/ 143 w 287"/>
                <a:gd name="T9" fmla="*/ 0 h 286"/>
                <a:gd name="T10" fmla="*/ 222 w 287"/>
                <a:gd name="T11" fmla="*/ 171 h 286"/>
                <a:gd name="T12" fmla="*/ 180 w 287"/>
                <a:gd name="T13" fmla="*/ 194 h 286"/>
                <a:gd name="T14" fmla="*/ 154 w 287"/>
                <a:gd name="T15" fmla="*/ 184 h 286"/>
                <a:gd name="T16" fmla="*/ 125 w 287"/>
                <a:gd name="T17" fmla="*/ 194 h 286"/>
                <a:gd name="T18" fmla="*/ 91 w 287"/>
                <a:gd name="T19" fmla="*/ 165 h 286"/>
                <a:gd name="T20" fmla="*/ 110 w 287"/>
                <a:gd name="T21" fmla="*/ 120 h 286"/>
                <a:gd name="T22" fmla="*/ 170 w 287"/>
                <a:gd name="T23" fmla="*/ 103 h 286"/>
                <a:gd name="T24" fmla="*/ 180 w 287"/>
                <a:gd name="T25" fmla="*/ 103 h 286"/>
                <a:gd name="T26" fmla="*/ 187 w 287"/>
                <a:gd name="T27" fmla="*/ 104 h 286"/>
                <a:gd name="T28" fmla="*/ 185 w 287"/>
                <a:gd name="T29" fmla="*/ 110 h 286"/>
                <a:gd name="T30" fmla="*/ 178 w 287"/>
                <a:gd name="T31" fmla="*/ 149 h 286"/>
                <a:gd name="T32" fmla="*/ 177 w 287"/>
                <a:gd name="T33" fmla="*/ 151 h 286"/>
                <a:gd name="T34" fmla="*/ 175 w 287"/>
                <a:gd name="T35" fmla="*/ 162 h 286"/>
                <a:gd name="T36" fmla="*/ 181 w 287"/>
                <a:gd name="T37" fmla="*/ 166 h 286"/>
                <a:gd name="T38" fmla="*/ 196 w 287"/>
                <a:gd name="T39" fmla="*/ 154 h 286"/>
                <a:gd name="T40" fmla="*/ 201 w 287"/>
                <a:gd name="T41" fmla="*/ 131 h 286"/>
                <a:gd name="T42" fmla="*/ 186 w 287"/>
                <a:gd name="T43" fmla="*/ 94 h 286"/>
                <a:gd name="T44" fmla="*/ 146 w 287"/>
                <a:gd name="T45" fmla="*/ 80 h 286"/>
                <a:gd name="T46" fmla="*/ 79 w 287"/>
                <a:gd name="T47" fmla="*/ 161 h 286"/>
                <a:gd name="T48" fmla="*/ 94 w 287"/>
                <a:gd name="T49" fmla="*/ 199 h 286"/>
                <a:gd name="T50" fmla="*/ 135 w 287"/>
                <a:gd name="T51" fmla="*/ 213 h 286"/>
                <a:gd name="T52" fmla="*/ 201 w 287"/>
                <a:gd name="T53" fmla="*/ 193 h 286"/>
                <a:gd name="T54" fmla="*/ 206 w 287"/>
                <a:gd name="T55" fmla="*/ 191 h 286"/>
                <a:gd name="T56" fmla="*/ 208 w 287"/>
                <a:gd name="T57" fmla="*/ 196 h 286"/>
                <a:gd name="T58" fmla="*/ 216 w 287"/>
                <a:gd name="T59" fmla="*/ 212 h 286"/>
                <a:gd name="T60" fmla="*/ 218 w 287"/>
                <a:gd name="T61" fmla="*/ 217 h 286"/>
                <a:gd name="T62" fmla="*/ 214 w 287"/>
                <a:gd name="T63" fmla="*/ 219 h 286"/>
                <a:gd name="T64" fmla="*/ 133 w 287"/>
                <a:gd name="T65" fmla="*/ 240 h 286"/>
                <a:gd name="T66" fmla="*/ 74 w 287"/>
                <a:gd name="T67" fmla="*/ 221 h 286"/>
                <a:gd name="T68" fmla="*/ 46 w 287"/>
                <a:gd name="T69" fmla="*/ 160 h 286"/>
                <a:gd name="T70" fmla="*/ 71 w 287"/>
                <a:gd name="T71" fmla="*/ 88 h 286"/>
                <a:gd name="T72" fmla="*/ 148 w 287"/>
                <a:gd name="T73" fmla="*/ 52 h 286"/>
                <a:gd name="T74" fmla="*/ 204 w 287"/>
                <a:gd name="T75" fmla="*/ 70 h 286"/>
                <a:gd name="T76" fmla="*/ 234 w 287"/>
                <a:gd name="T77" fmla="*/ 129 h 286"/>
                <a:gd name="T78" fmla="*/ 222 w 287"/>
                <a:gd name="T79" fmla="*/ 17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7" h="286">
                  <a:moveTo>
                    <a:pt x="143" y="0"/>
                  </a:moveTo>
                  <a:cubicBezTo>
                    <a:pt x="64" y="0"/>
                    <a:pt x="0" y="64"/>
                    <a:pt x="0" y="143"/>
                  </a:cubicBezTo>
                  <a:cubicBezTo>
                    <a:pt x="0" y="222"/>
                    <a:pt x="64" y="286"/>
                    <a:pt x="143" y="286"/>
                  </a:cubicBezTo>
                  <a:cubicBezTo>
                    <a:pt x="223" y="286"/>
                    <a:pt x="287" y="222"/>
                    <a:pt x="287" y="143"/>
                  </a:cubicBezTo>
                  <a:cubicBezTo>
                    <a:pt x="287" y="64"/>
                    <a:pt x="223" y="0"/>
                    <a:pt x="143" y="0"/>
                  </a:cubicBezTo>
                  <a:close/>
                  <a:moveTo>
                    <a:pt x="222" y="171"/>
                  </a:moveTo>
                  <a:cubicBezTo>
                    <a:pt x="212" y="186"/>
                    <a:pt x="198" y="194"/>
                    <a:pt x="180" y="194"/>
                  </a:cubicBezTo>
                  <a:cubicBezTo>
                    <a:pt x="167" y="194"/>
                    <a:pt x="161" y="190"/>
                    <a:pt x="154" y="184"/>
                  </a:cubicBezTo>
                  <a:cubicBezTo>
                    <a:pt x="146" y="190"/>
                    <a:pt x="138" y="194"/>
                    <a:pt x="125" y="194"/>
                  </a:cubicBezTo>
                  <a:cubicBezTo>
                    <a:pt x="105" y="194"/>
                    <a:pt x="91" y="182"/>
                    <a:pt x="91" y="165"/>
                  </a:cubicBezTo>
                  <a:cubicBezTo>
                    <a:pt x="91" y="150"/>
                    <a:pt x="99" y="132"/>
                    <a:pt x="110" y="120"/>
                  </a:cubicBezTo>
                  <a:cubicBezTo>
                    <a:pt x="119" y="110"/>
                    <a:pt x="133" y="103"/>
                    <a:pt x="170" y="103"/>
                  </a:cubicBezTo>
                  <a:cubicBezTo>
                    <a:pt x="173" y="103"/>
                    <a:pt x="177" y="103"/>
                    <a:pt x="180" y="103"/>
                  </a:cubicBezTo>
                  <a:cubicBezTo>
                    <a:pt x="187" y="104"/>
                    <a:pt x="187" y="104"/>
                    <a:pt x="187" y="104"/>
                  </a:cubicBezTo>
                  <a:cubicBezTo>
                    <a:pt x="185" y="110"/>
                    <a:pt x="185" y="110"/>
                    <a:pt x="185" y="110"/>
                  </a:cubicBezTo>
                  <a:cubicBezTo>
                    <a:pt x="178" y="149"/>
                    <a:pt x="178" y="149"/>
                    <a:pt x="178" y="149"/>
                  </a:cubicBezTo>
                  <a:cubicBezTo>
                    <a:pt x="177" y="149"/>
                    <a:pt x="177" y="150"/>
                    <a:pt x="177" y="151"/>
                  </a:cubicBezTo>
                  <a:cubicBezTo>
                    <a:pt x="177" y="154"/>
                    <a:pt x="175" y="159"/>
                    <a:pt x="175" y="162"/>
                  </a:cubicBezTo>
                  <a:cubicBezTo>
                    <a:pt x="175" y="165"/>
                    <a:pt x="177" y="166"/>
                    <a:pt x="181" y="166"/>
                  </a:cubicBezTo>
                  <a:cubicBezTo>
                    <a:pt x="187" y="166"/>
                    <a:pt x="192" y="162"/>
                    <a:pt x="196" y="154"/>
                  </a:cubicBezTo>
                  <a:cubicBezTo>
                    <a:pt x="200" y="146"/>
                    <a:pt x="201" y="136"/>
                    <a:pt x="201" y="131"/>
                  </a:cubicBezTo>
                  <a:cubicBezTo>
                    <a:pt x="201" y="116"/>
                    <a:pt x="196" y="103"/>
                    <a:pt x="186" y="94"/>
                  </a:cubicBezTo>
                  <a:cubicBezTo>
                    <a:pt x="176" y="84"/>
                    <a:pt x="162" y="80"/>
                    <a:pt x="146" y="80"/>
                  </a:cubicBezTo>
                  <a:cubicBezTo>
                    <a:pt x="112" y="80"/>
                    <a:pt x="79" y="107"/>
                    <a:pt x="79" y="161"/>
                  </a:cubicBezTo>
                  <a:cubicBezTo>
                    <a:pt x="79" y="177"/>
                    <a:pt x="84" y="190"/>
                    <a:pt x="94" y="199"/>
                  </a:cubicBezTo>
                  <a:cubicBezTo>
                    <a:pt x="104" y="208"/>
                    <a:pt x="118" y="213"/>
                    <a:pt x="135" y="213"/>
                  </a:cubicBezTo>
                  <a:cubicBezTo>
                    <a:pt x="161" y="213"/>
                    <a:pt x="182" y="203"/>
                    <a:pt x="201" y="193"/>
                  </a:cubicBezTo>
                  <a:cubicBezTo>
                    <a:pt x="206" y="191"/>
                    <a:pt x="206" y="191"/>
                    <a:pt x="206" y="191"/>
                  </a:cubicBezTo>
                  <a:cubicBezTo>
                    <a:pt x="208" y="196"/>
                    <a:pt x="208" y="196"/>
                    <a:pt x="208" y="196"/>
                  </a:cubicBezTo>
                  <a:cubicBezTo>
                    <a:pt x="216" y="212"/>
                    <a:pt x="216" y="212"/>
                    <a:pt x="216" y="212"/>
                  </a:cubicBezTo>
                  <a:cubicBezTo>
                    <a:pt x="218" y="217"/>
                    <a:pt x="218" y="217"/>
                    <a:pt x="218" y="217"/>
                  </a:cubicBezTo>
                  <a:cubicBezTo>
                    <a:pt x="214" y="219"/>
                    <a:pt x="214" y="219"/>
                    <a:pt x="214" y="219"/>
                  </a:cubicBezTo>
                  <a:cubicBezTo>
                    <a:pt x="189" y="233"/>
                    <a:pt x="161" y="240"/>
                    <a:pt x="133" y="240"/>
                  </a:cubicBezTo>
                  <a:cubicBezTo>
                    <a:pt x="111" y="240"/>
                    <a:pt x="90" y="233"/>
                    <a:pt x="74" y="221"/>
                  </a:cubicBezTo>
                  <a:cubicBezTo>
                    <a:pt x="55" y="207"/>
                    <a:pt x="46" y="186"/>
                    <a:pt x="46" y="160"/>
                  </a:cubicBezTo>
                  <a:cubicBezTo>
                    <a:pt x="46" y="134"/>
                    <a:pt x="55" y="108"/>
                    <a:pt x="71" y="88"/>
                  </a:cubicBezTo>
                  <a:cubicBezTo>
                    <a:pt x="84" y="72"/>
                    <a:pt x="108" y="52"/>
                    <a:pt x="148" y="52"/>
                  </a:cubicBezTo>
                  <a:cubicBezTo>
                    <a:pt x="167" y="52"/>
                    <a:pt x="188" y="59"/>
                    <a:pt x="204" y="70"/>
                  </a:cubicBezTo>
                  <a:cubicBezTo>
                    <a:pt x="217" y="80"/>
                    <a:pt x="234" y="98"/>
                    <a:pt x="234" y="129"/>
                  </a:cubicBezTo>
                  <a:cubicBezTo>
                    <a:pt x="234" y="144"/>
                    <a:pt x="229" y="159"/>
                    <a:pt x="222"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64" name="Freeform 50"/>
          <p:cNvSpPr>
            <a:spLocks noEditPoints="1"/>
          </p:cNvSpPr>
          <p:nvPr/>
        </p:nvSpPr>
        <p:spPr bwMode="auto">
          <a:xfrm>
            <a:off x="8763866" y="1957492"/>
            <a:ext cx="777262" cy="774306"/>
          </a:xfrm>
          <a:custGeom>
            <a:avLst/>
            <a:gdLst>
              <a:gd name="T0" fmla="*/ 145 w 290"/>
              <a:gd name="T1" fmla="*/ 0 h 289"/>
              <a:gd name="T2" fmla="*/ 0 w 290"/>
              <a:gd name="T3" fmla="*/ 144 h 289"/>
              <a:gd name="T4" fmla="*/ 145 w 290"/>
              <a:gd name="T5" fmla="*/ 289 h 289"/>
              <a:gd name="T6" fmla="*/ 290 w 290"/>
              <a:gd name="T7" fmla="*/ 144 h 289"/>
              <a:gd name="T8" fmla="*/ 145 w 290"/>
              <a:gd name="T9" fmla="*/ 0 h 289"/>
              <a:gd name="T10" fmla="*/ 173 w 290"/>
              <a:gd name="T11" fmla="*/ 144 h 289"/>
              <a:gd name="T12" fmla="*/ 173 w 290"/>
              <a:gd name="T13" fmla="*/ 236 h 289"/>
              <a:gd name="T14" fmla="*/ 79 w 290"/>
              <a:gd name="T15" fmla="*/ 197 h 289"/>
              <a:gd name="T16" fmla="*/ 79 w 290"/>
              <a:gd name="T17" fmla="*/ 183 h 289"/>
              <a:gd name="T18" fmla="*/ 46 w 290"/>
              <a:gd name="T19" fmla="*/ 183 h 289"/>
              <a:gd name="T20" fmla="*/ 46 w 290"/>
              <a:gd name="T21" fmla="*/ 106 h 289"/>
              <a:gd name="T22" fmla="*/ 79 w 290"/>
              <a:gd name="T23" fmla="*/ 106 h 289"/>
              <a:gd name="T24" fmla="*/ 79 w 290"/>
              <a:gd name="T25" fmla="*/ 91 h 289"/>
              <a:gd name="T26" fmla="*/ 173 w 290"/>
              <a:gd name="T27" fmla="*/ 53 h 289"/>
              <a:gd name="T28" fmla="*/ 173 w 290"/>
              <a:gd name="T29" fmla="*/ 144 h 289"/>
              <a:gd name="T30" fmla="*/ 182 w 290"/>
              <a:gd name="T31" fmla="*/ 196 h 289"/>
              <a:gd name="T32" fmla="*/ 194 w 290"/>
              <a:gd name="T33" fmla="*/ 144 h 289"/>
              <a:gd name="T34" fmla="*/ 182 w 290"/>
              <a:gd name="T35" fmla="*/ 93 h 289"/>
              <a:gd name="T36" fmla="*/ 197 w 290"/>
              <a:gd name="T37" fmla="*/ 84 h 289"/>
              <a:gd name="T38" fmla="*/ 211 w 290"/>
              <a:gd name="T39" fmla="*/ 144 h 289"/>
              <a:gd name="T40" fmla="*/ 197 w 290"/>
              <a:gd name="T41" fmla="*/ 204 h 289"/>
              <a:gd name="T42" fmla="*/ 182 w 290"/>
              <a:gd name="T43" fmla="*/ 196 h 289"/>
              <a:gd name="T44" fmla="*/ 225 w 290"/>
              <a:gd name="T45" fmla="*/ 225 h 289"/>
              <a:gd name="T46" fmla="*/ 210 w 290"/>
              <a:gd name="T47" fmla="*/ 216 h 289"/>
              <a:gd name="T48" fmla="*/ 227 w 290"/>
              <a:gd name="T49" fmla="*/ 144 h 289"/>
              <a:gd name="T50" fmla="*/ 210 w 290"/>
              <a:gd name="T51" fmla="*/ 72 h 289"/>
              <a:gd name="T52" fmla="*/ 225 w 290"/>
              <a:gd name="T53" fmla="*/ 64 h 289"/>
              <a:gd name="T54" fmla="*/ 244 w 290"/>
              <a:gd name="T55" fmla="*/ 144 h 289"/>
              <a:gd name="T56" fmla="*/ 225 w 290"/>
              <a:gd name="T57" fmla="*/ 2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0" h="289">
                <a:moveTo>
                  <a:pt x="145" y="0"/>
                </a:moveTo>
                <a:cubicBezTo>
                  <a:pt x="65" y="0"/>
                  <a:pt x="0" y="64"/>
                  <a:pt x="0" y="144"/>
                </a:cubicBezTo>
                <a:cubicBezTo>
                  <a:pt x="0" y="224"/>
                  <a:pt x="65" y="289"/>
                  <a:pt x="145" y="289"/>
                </a:cubicBezTo>
                <a:cubicBezTo>
                  <a:pt x="225" y="289"/>
                  <a:pt x="290" y="224"/>
                  <a:pt x="290" y="144"/>
                </a:cubicBezTo>
                <a:cubicBezTo>
                  <a:pt x="290" y="64"/>
                  <a:pt x="225" y="0"/>
                  <a:pt x="145" y="0"/>
                </a:cubicBezTo>
                <a:close/>
                <a:moveTo>
                  <a:pt x="173" y="144"/>
                </a:moveTo>
                <a:cubicBezTo>
                  <a:pt x="173" y="236"/>
                  <a:pt x="173" y="236"/>
                  <a:pt x="173" y="236"/>
                </a:cubicBezTo>
                <a:cubicBezTo>
                  <a:pt x="79" y="197"/>
                  <a:pt x="79" y="197"/>
                  <a:pt x="79" y="197"/>
                </a:cubicBezTo>
                <a:cubicBezTo>
                  <a:pt x="79" y="183"/>
                  <a:pt x="79" y="183"/>
                  <a:pt x="79" y="183"/>
                </a:cubicBezTo>
                <a:cubicBezTo>
                  <a:pt x="46" y="183"/>
                  <a:pt x="46" y="183"/>
                  <a:pt x="46" y="183"/>
                </a:cubicBezTo>
                <a:cubicBezTo>
                  <a:pt x="46" y="106"/>
                  <a:pt x="46" y="106"/>
                  <a:pt x="46" y="106"/>
                </a:cubicBezTo>
                <a:cubicBezTo>
                  <a:pt x="79" y="106"/>
                  <a:pt x="79" y="106"/>
                  <a:pt x="79" y="106"/>
                </a:cubicBezTo>
                <a:cubicBezTo>
                  <a:pt x="79" y="91"/>
                  <a:pt x="79" y="91"/>
                  <a:pt x="79" y="91"/>
                </a:cubicBezTo>
                <a:cubicBezTo>
                  <a:pt x="173" y="53"/>
                  <a:pt x="173" y="53"/>
                  <a:pt x="173" y="53"/>
                </a:cubicBezTo>
                <a:lnTo>
                  <a:pt x="173" y="144"/>
                </a:lnTo>
                <a:close/>
                <a:moveTo>
                  <a:pt x="182" y="196"/>
                </a:moveTo>
                <a:cubicBezTo>
                  <a:pt x="190" y="182"/>
                  <a:pt x="194" y="163"/>
                  <a:pt x="194" y="144"/>
                </a:cubicBezTo>
                <a:cubicBezTo>
                  <a:pt x="194" y="125"/>
                  <a:pt x="190" y="107"/>
                  <a:pt x="182" y="93"/>
                </a:cubicBezTo>
                <a:cubicBezTo>
                  <a:pt x="197" y="84"/>
                  <a:pt x="197" y="84"/>
                  <a:pt x="197" y="84"/>
                </a:cubicBezTo>
                <a:cubicBezTo>
                  <a:pt x="206" y="101"/>
                  <a:pt x="211" y="123"/>
                  <a:pt x="211" y="144"/>
                </a:cubicBezTo>
                <a:cubicBezTo>
                  <a:pt x="211" y="166"/>
                  <a:pt x="206" y="187"/>
                  <a:pt x="197" y="204"/>
                </a:cubicBezTo>
                <a:lnTo>
                  <a:pt x="182" y="196"/>
                </a:lnTo>
                <a:close/>
                <a:moveTo>
                  <a:pt x="225" y="225"/>
                </a:moveTo>
                <a:cubicBezTo>
                  <a:pt x="210" y="216"/>
                  <a:pt x="210" y="216"/>
                  <a:pt x="210" y="216"/>
                </a:cubicBezTo>
                <a:cubicBezTo>
                  <a:pt x="221" y="196"/>
                  <a:pt x="227" y="171"/>
                  <a:pt x="227" y="144"/>
                </a:cubicBezTo>
                <a:cubicBezTo>
                  <a:pt x="227" y="118"/>
                  <a:pt x="221" y="93"/>
                  <a:pt x="210" y="72"/>
                </a:cubicBezTo>
                <a:cubicBezTo>
                  <a:pt x="225" y="64"/>
                  <a:pt x="225" y="64"/>
                  <a:pt x="225" y="64"/>
                </a:cubicBezTo>
                <a:cubicBezTo>
                  <a:pt x="237" y="87"/>
                  <a:pt x="244" y="115"/>
                  <a:pt x="244" y="144"/>
                </a:cubicBezTo>
                <a:cubicBezTo>
                  <a:pt x="244" y="174"/>
                  <a:pt x="237" y="202"/>
                  <a:pt x="225" y="225"/>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87" name="Group 86"/>
          <p:cNvGrpSpPr/>
          <p:nvPr/>
        </p:nvGrpSpPr>
        <p:grpSpPr>
          <a:xfrm>
            <a:off x="11141458" y="3547479"/>
            <a:ext cx="945718" cy="942762"/>
            <a:chOff x="8472488" y="3322638"/>
            <a:chExt cx="1016000" cy="1012825"/>
          </a:xfrm>
          <a:solidFill>
            <a:schemeClr val="accent1"/>
          </a:solidFill>
        </p:grpSpPr>
        <p:sp>
          <p:nvSpPr>
            <p:cNvPr id="65" name="Oval 51"/>
            <p:cNvSpPr>
              <a:spLocks noChangeArrowheads="1"/>
            </p:cNvSpPr>
            <p:nvPr/>
          </p:nvSpPr>
          <p:spPr bwMode="auto">
            <a:xfrm>
              <a:off x="9110663" y="3733800"/>
              <a:ext cx="55563" cy="53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6" name="Freeform 52"/>
            <p:cNvSpPr>
              <a:spLocks noEditPoints="1"/>
            </p:cNvSpPr>
            <p:nvPr/>
          </p:nvSpPr>
          <p:spPr bwMode="auto">
            <a:xfrm>
              <a:off x="8472488" y="3322638"/>
              <a:ext cx="1016000" cy="1012825"/>
            </a:xfrm>
            <a:custGeom>
              <a:avLst/>
              <a:gdLst>
                <a:gd name="T0" fmla="*/ 176 w 353"/>
                <a:gd name="T1" fmla="*/ 0 h 352"/>
                <a:gd name="T2" fmla="*/ 0 w 353"/>
                <a:gd name="T3" fmla="*/ 176 h 352"/>
                <a:gd name="T4" fmla="*/ 176 w 353"/>
                <a:gd name="T5" fmla="*/ 352 h 352"/>
                <a:gd name="T6" fmla="*/ 353 w 353"/>
                <a:gd name="T7" fmla="*/ 176 h 352"/>
                <a:gd name="T8" fmla="*/ 176 w 353"/>
                <a:gd name="T9" fmla="*/ 0 h 352"/>
                <a:gd name="T10" fmla="*/ 287 w 353"/>
                <a:gd name="T11" fmla="*/ 162 h 352"/>
                <a:gd name="T12" fmla="*/ 268 w 353"/>
                <a:gd name="T13" fmla="*/ 183 h 352"/>
                <a:gd name="T14" fmla="*/ 160 w 353"/>
                <a:gd name="T15" fmla="*/ 289 h 352"/>
                <a:gd name="T16" fmla="*/ 63 w 353"/>
                <a:gd name="T17" fmla="*/ 191 h 352"/>
                <a:gd name="T18" fmla="*/ 84 w 353"/>
                <a:gd name="T19" fmla="*/ 202 h 352"/>
                <a:gd name="T20" fmla="*/ 140 w 353"/>
                <a:gd name="T21" fmla="*/ 175 h 352"/>
                <a:gd name="T22" fmla="*/ 139 w 353"/>
                <a:gd name="T23" fmla="*/ 164 h 352"/>
                <a:gd name="T24" fmla="*/ 197 w 353"/>
                <a:gd name="T25" fmla="*/ 97 h 352"/>
                <a:gd name="T26" fmla="*/ 259 w 353"/>
                <a:gd name="T27" fmla="*/ 137 h 352"/>
                <a:gd name="T28" fmla="*/ 287 w 353"/>
                <a:gd name="T29" fmla="*/ 150 h 352"/>
                <a:gd name="T30" fmla="*/ 290 w 353"/>
                <a:gd name="T31" fmla="*/ 156 h 352"/>
                <a:gd name="T32" fmla="*/ 287 w 353"/>
                <a:gd name="T33" fmla="*/ 16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3" h="352">
                  <a:moveTo>
                    <a:pt x="176" y="0"/>
                  </a:moveTo>
                  <a:cubicBezTo>
                    <a:pt x="79" y="0"/>
                    <a:pt x="0" y="79"/>
                    <a:pt x="0" y="176"/>
                  </a:cubicBezTo>
                  <a:cubicBezTo>
                    <a:pt x="0" y="274"/>
                    <a:pt x="79" y="352"/>
                    <a:pt x="176" y="352"/>
                  </a:cubicBezTo>
                  <a:cubicBezTo>
                    <a:pt x="274" y="352"/>
                    <a:pt x="353" y="274"/>
                    <a:pt x="353" y="176"/>
                  </a:cubicBezTo>
                  <a:cubicBezTo>
                    <a:pt x="353" y="79"/>
                    <a:pt x="274" y="0"/>
                    <a:pt x="176" y="0"/>
                  </a:cubicBezTo>
                  <a:close/>
                  <a:moveTo>
                    <a:pt x="287" y="162"/>
                  </a:moveTo>
                  <a:cubicBezTo>
                    <a:pt x="268" y="183"/>
                    <a:pt x="268" y="183"/>
                    <a:pt x="268" y="183"/>
                  </a:cubicBezTo>
                  <a:cubicBezTo>
                    <a:pt x="268" y="249"/>
                    <a:pt x="224" y="289"/>
                    <a:pt x="160" y="289"/>
                  </a:cubicBezTo>
                  <a:cubicBezTo>
                    <a:pt x="106" y="289"/>
                    <a:pt x="63" y="231"/>
                    <a:pt x="63" y="191"/>
                  </a:cubicBezTo>
                  <a:cubicBezTo>
                    <a:pt x="63" y="173"/>
                    <a:pt x="70" y="193"/>
                    <a:pt x="84" y="202"/>
                  </a:cubicBezTo>
                  <a:cubicBezTo>
                    <a:pt x="99" y="212"/>
                    <a:pt x="141" y="218"/>
                    <a:pt x="140" y="175"/>
                  </a:cubicBezTo>
                  <a:cubicBezTo>
                    <a:pt x="139" y="171"/>
                    <a:pt x="139" y="167"/>
                    <a:pt x="139" y="164"/>
                  </a:cubicBezTo>
                  <a:cubicBezTo>
                    <a:pt x="139" y="128"/>
                    <a:pt x="161" y="97"/>
                    <a:pt x="197" y="97"/>
                  </a:cubicBezTo>
                  <a:cubicBezTo>
                    <a:pt x="229" y="97"/>
                    <a:pt x="253" y="116"/>
                    <a:pt x="259" y="137"/>
                  </a:cubicBezTo>
                  <a:cubicBezTo>
                    <a:pt x="287" y="150"/>
                    <a:pt x="287" y="150"/>
                    <a:pt x="287" y="150"/>
                  </a:cubicBezTo>
                  <a:cubicBezTo>
                    <a:pt x="289" y="152"/>
                    <a:pt x="290" y="154"/>
                    <a:pt x="290" y="156"/>
                  </a:cubicBezTo>
                  <a:cubicBezTo>
                    <a:pt x="290" y="158"/>
                    <a:pt x="289" y="160"/>
                    <a:pt x="287"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67" name="Freeform 53"/>
          <p:cNvSpPr>
            <a:spLocks noEditPoints="1"/>
          </p:cNvSpPr>
          <p:nvPr/>
        </p:nvSpPr>
        <p:spPr bwMode="auto">
          <a:xfrm>
            <a:off x="10344987" y="1531919"/>
            <a:ext cx="938330" cy="938330"/>
          </a:xfrm>
          <a:custGeom>
            <a:avLst/>
            <a:gdLst>
              <a:gd name="T0" fmla="*/ 175 w 350"/>
              <a:gd name="T1" fmla="*/ 0 h 350"/>
              <a:gd name="T2" fmla="*/ 0 w 350"/>
              <a:gd name="T3" fmla="*/ 175 h 350"/>
              <a:gd name="T4" fmla="*/ 175 w 350"/>
              <a:gd name="T5" fmla="*/ 350 h 350"/>
              <a:gd name="T6" fmla="*/ 350 w 350"/>
              <a:gd name="T7" fmla="*/ 175 h 350"/>
              <a:gd name="T8" fmla="*/ 175 w 350"/>
              <a:gd name="T9" fmla="*/ 0 h 350"/>
              <a:gd name="T10" fmla="*/ 277 w 350"/>
              <a:gd name="T11" fmla="*/ 257 h 350"/>
              <a:gd name="T12" fmla="*/ 268 w 350"/>
              <a:gd name="T13" fmla="*/ 261 h 350"/>
              <a:gd name="T14" fmla="*/ 255 w 350"/>
              <a:gd name="T15" fmla="*/ 264 h 350"/>
              <a:gd name="T16" fmla="*/ 248 w 350"/>
              <a:gd name="T17" fmla="*/ 270 h 350"/>
              <a:gd name="T18" fmla="*/ 230 w 350"/>
              <a:gd name="T19" fmla="*/ 270 h 350"/>
              <a:gd name="T20" fmla="*/ 223 w 350"/>
              <a:gd name="T21" fmla="*/ 264 h 350"/>
              <a:gd name="T22" fmla="*/ 223 w 350"/>
              <a:gd name="T23" fmla="*/ 175 h 350"/>
              <a:gd name="T24" fmla="*/ 230 w 350"/>
              <a:gd name="T25" fmla="*/ 169 h 350"/>
              <a:gd name="T26" fmla="*/ 248 w 350"/>
              <a:gd name="T27" fmla="*/ 169 h 350"/>
              <a:gd name="T28" fmla="*/ 255 w 350"/>
              <a:gd name="T29" fmla="*/ 175 h 350"/>
              <a:gd name="T30" fmla="*/ 262 w 350"/>
              <a:gd name="T31" fmla="*/ 176 h 350"/>
              <a:gd name="T32" fmla="*/ 175 w 350"/>
              <a:gd name="T33" fmla="*/ 96 h 350"/>
              <a:gd name="T34" fmla="*/ 88 w 350"/>
              <a:gd name="T35" fmla="*/ 176 h 350"/>
              <a:gd name="T36" fmla="*/ 95 w 350"/>
              <a:gd name="T37" fmla="*/ 175 h 350"/>
              <a:gd name="T38" fmla="*/ 101 w 350"/>
              <a:gd name="T39" fmla="*/ 169 h 350"/>
              <a:gd name="T40" fmla="*/ 120 w 350"/>
              <a:gd name="T41" fmla="*/ 169 h 350"/>
              <a:gd name="T42" fmla="*/ 126 w 350"/>
              <a:gd name="T43" fmla="*/ 175 h 350"/>
              <a:gd name="T44" fmla="*/ 126 w 350"/>
              <a:gd name="T45" fmla="*/ 264 h 350"/>
              <a:gd name="T46" fmla="*/ 120 w 350"/>
              <a:gd name="T47" fmla="*/ 270 h 350"/>
              <a:gd name="T48" fmla="*/ 101 w 350"/>
              <a:gd name="T49" fmla="*/ 270 h 350"/>
              <a:gd name="T50" fmla="*/ 95 w 350"/>
              <a:gd name="T51" fmla="*/ 264 h 350"/>
              <a:gd name="T52" fmla="*/ 52 w 350"/>
              <a:gd name="T53" fmla="*/ 219 h 350"/>
              <a:gd name="T54" fmla="*/ 71 w 350"/>
              <a:gd name="T55" fmla="*/ 183 h 350"/>
              <a:gd name="T56" fmla="*/ 175 w 350"/>
              <a:gd name="T57" fmla="*/ 80 h 350"/>
              <a:gd name="T58" fmla="*/ 279 w 350"/>
              <a:gd name="T59" fmla="*/ 183 h 350"/>
              <a:gd name="T60" fmla="*/ 298 w 350"/>
              <a:gd name="T61" fmla="*/ 219 h 350"/>
              <a:gd name="T62" fmla="*/ 277 w 350"/>
              <a:gd name="T63" fmla="*/ 25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0" h="350">
                <a:moveTo>
                  <a:pt x="175" y="0"/>
                </a:moveTo>
                <a:cubicBezTo>
                  <a:pt x="78" y="0"/>
                  <a:pt x="0" y="78"/>
                  <a:pt x="0" y="175"/>
                </a:cubicBezTo>
                <a:cubicBezTo>
                  <a:pt x="0" y="272"/>
                  <a:pt x="78" y="350"/>
                  <a:pt x="175" y="350"/>
                </a:cubicBezTo>
                <a:cubicBezTo>
                  <a:pt x="271" y="350"/>
                  <a:pt x="350" y="272"/>
                  <a:pt x="350" y="175"/>
                </a:cubicBezTo>
                <a:cubicBezTo>
                  <a:pt x="350" y="78"/>
                  <a:pt x="271" y="0"/>
                  <a:pt x="175" y="0"/>
                </a:cubicBezTo>
                <a:close/>
                <a:moveTo>
                  <a:pt x="277" y="257"/>
                </a:moveTo>
                <a:cubicBezTo>
                  <a:pt x="268" y="261"/>
                  <a:pt x="268" y="261"/>
                  <a:pt x="268" y="261"/>
                </a:cubicBezTo>
                <a:cubicBezTo>
                  <a:pt x="264" y="263"/>
                  <a:pt x="260" y="264"/>
                  <a:pt x="255" y="264"/>
                </a:cubicBezTo>
                <a:cubicBezTo>
                  <a:pt x="255" y="267"/>
                  <a:pt x="252" y="270"/>
                  <a:pt x="248" y="270"/>
                </a:cubicBezTo>
                <a:cubicBezTo>
                  <a:pt x="230" y="270"/>
                  <a:pt x="230" y="270"/>
                  <a:pt x="230" y="270"/>
                </a:cubicBezTo>
                <a:cubicBezTo>
                  <a:pt x="226" y="270"/>
                  <a:pt x="223" y="267"/>
                  <a:pt x="223" y="264"/>
                </a:cubicBezTo>
                <a:cubicBezTo>
                  <a:pt x="223" y="175"/>
                  <a:pt x="223" y="175"/>
                  <a:pt x="223" y="175"/>
                </a:cubicBezTo>
                <a:cubicBezTo>
                  <a:pt x="223" y="171"/>
                  <a:pt x="226" y="169"/>
                  <a:pt x="230" y="169"/>
                </a:cubicBezTo>
                <a:cubicBezTo>
                  <a:pt x="248" y="169"/>
                  <a:pt x="248" y="169"/>
                  <a:pt x="248" y="169"/>
                </a:cubicBezTo>
                <a:cubicBezTo>
                  <a:pt x="252" y="169"/>
                  <a:pt x="255" y="171"/>
                  <a:pt x="255" y="175"/>
                </a:cubicBezTo>
                <a:cubicBezTo>
                  <a:pt x="257" y="175"/>
                  <a:pt x="259" y="175"/>
                  <a:pt x="262" y="176"/>
                </a:cubicBezTo>
                <a:cubicBezTo>
                  <a:pt x="258" y="131"/>
                  <a:pt x="220" y="96"/>
                  <a:pt x="175" y="96"/>
                </a:cubicBezTo>
                <a:cubicBezTo>
                  <a:pt x="129" y="96"/>
                  <a:pt x="92" y="131"/>
                  <a:pt x="88" y="176"/>
                </a:cubicBezTo>
                <a:cubicBezTo>
                  <a:pt x="90" y="175"/>
                  <a:pt x="92" y="175"/>
                  <a:pt x="95" y="175"/>
                </a:cubicBezTo>
                <a:cubicBezTo>
                  <a:pt x="95" y="171"/>
                  <a:pt x="98" y="169"/>
                  <a:pt x="101" y="169"/>
                </a:cubicBezTo>
                <a:cubicBezTo>
                  <a:pt x="120" y="169"/>
                  <a:pt x="120" y="169"/>
                  <a:pt x="120" y="169"/>
                </a:cubicBezTo>
                <a:cubicBezTo>
                  <a:pt x="123" y="169"/>
                  <a:pt x="126" y="171"/>
                  <a:pt x="126" y="175"/>
                </a:cubicBezTo>
                <a:cubicBezTo>
                  <a:pt x="126" y="264"/>
                  <a:pt x="126" y="264"/>
                  <a:pt x="126" y="264"/>
                </a:cubicBezTo>
                <a:cubicBezTo>
                  <a:pt x="126" y="267"/>
                  <a:pt x="123" y="270"/>
                  <a:pt x="120" y="270"/>
                </a:cubicBezTo>
                <a:cubicBezTo>
                  <a:pt x="101" y="270"/>
                  <a:pt x="101" y="270"/>
                  <a:pt x="101" y="270"/>
                </a:cubicBezTo>
                <a:cubicBezTo>
                  <a:pt x="98" y="270"/>
                  <a:pt x="95" y="267"/>
                  <a:pt x="95" y="264"/>
                </a:cubicBezTo>
                <a:cubicBezTo>
                  <a:pt x="71" y="263"/>
                  <a:pt x="52" y="243"/>
                  <a:pt x="52" y="219"/>
                </a:cubicBezTo>
                <a:cubicBezTo>
                  <a:pt x="52" y="204"/>
                  <a:pt x="59" y="191"/>
                  <a:pt x="71" y="183"/>
                </a:cubicBezTo>
                <a:cubicBezTo>
                  <a:pt x="71" y="126"/>
                  <a:pt x="118" y="80"/>
                  <a:pt x="175" y="80"/>
                </a:cubicBezTo>
                <a:cubicBezTo>
                  <a:pt x="232" y="80"/>
                  <a:pt x="278" y="126"/>
                  <a:pt x="279" y="183"/>
                </a:cubicBezTo>
                <a:cubicBezTo>
                  <a:pt x="290" y="191"/>
                  <a:pt x="298" y="204"/>
                  <a:pt x="298" y="219"/>
                </a:cubicBezTo>
                <a:cubicBezTo>
                  <a:pt x="298" y="235"/>
                  <a:pt x="290" y="249"/>
                  <a:pt x="277" y="25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8" name="Freeform 54"/>
          <p:cNvSpPr>
            <a:spLocks noEditPoints="1"/>
          </p:cNvSpPr>
          <p:nvPr/>
        </p:nvSpPr>
        <p:spPr bwMode="auto">
          <a:xfrm>
            <a:off x="7665946" y="2464337"/>
            <a:ext cx="774306" cy="774306"/>
          </a:xfrm>
          <a:custGeom>
            <a:avLst/>
            <a:gdLst>
              <a:gd name="T0" fmla="*/ 145 w 289"/>
              <a:gd name="T1" fmla="*/ 0 h 289"/>
              <a:gd name="T2" fmla="*/ 0 w 289"/>
              <a:gd name="T3" fmla="*/ 145 h 289"/>
              <a:gd name="T4" fmla="*/ 145 w 289"/>
              <a:gd name="T5" fmla="*/ 289 h 289"/>
              <a:gd name="T6" fmla="*/ 289 w 289"/>
              <a:gd name="T7" fmla="*/ 145 h 289"/>
              <a:gd name="T8" fmla="*/ 145 w 289"/>
              <a:gd name="T9" fmla="*/ 0 h 289"/>
              <a:gd name="T10" fmla="*/ 145 w 289"/>
              <a:gd name="T11" fmla="*/ 227 h 289"/>
              <a:gd name="T12" fmla="*/ 121 w 289"/>
              <a:gd name="T13" fmla="*/ 204 h 289"/>
              <a:gd name="T14" fmla="*/ 145 w 289"/>
              <a:gd name="T15" fmla="*/ 181 h 289"/>
              <a:gd name="T16" fmla="*/ 168 w 289"/>
              <a:gd name="T17" fmla="*/ 204 h 289"/>
              <a:gd name="T18" fmla="*/ 145 w 289"/>
              <a:gd name="T19" fmla="*/ 227 h 289"/>
              <a:gd name="T20" fmla="*/ 206 w 289"/>
              <a:gd name="T21" fmla="*/ 174 h 289"/>
              <a:gd name="T22" fmla="*/ 185 w 289"/>
              <a:gd name="T23" fmla="*/ 174 h 289"/>
              <a:gd name="T24" fmla="*/ 180 w 289"/>
              <a:gd name="T25" fmla="*/ 168 h 289"/>
              <a:gd name="T26" fmla="*/ 113 w 289"/>
              <a:gd name="T27" fmla="*/ 168 h 289"/>
              <a:gd name="T28" fmla="*/ 105 w 289"/>
              <a:gd name="T29" fmla="*/ 176 h 289"/>
              <a:gd name="T30" fmla="*/ 85 w 289"/>
              <a:gd name="T31" fmla="*/ 176 h 289"/>
              <a:gd name="T32" fmla="*/ 85 w 289"/>
              <a:gd name="T33" fmla="*/ 156 h 289"/>
              <a:gd name="T34" fmla="*/ 89 w 289"/>
              <a:gd name="T35" fmla="*/ 151 h 289"/>
              <a:gd name="T36" fmla="*/ 93 w 289"/>
              <a:gd name="T37" fmla="*/ 148 h 289"/>
              <a:gd name="T38" fmla="*/ 198 w 289"/>
              <a:gd name="T39" fmla="*/ 145 h 289"/>
              <a:gd name="T40" fmla="*/ 198 w 289"/>
              <a:gd name="T41" fmla="*/ 146 h 289"/>
              <a:gd name="T42" fmla="*/ 199 w 289"/>
              <a:gd name="T43" fmla="*/ 147 h 289"/>
              <a:gd name="T44" fmla="*/ 200 w 289"/>
              <a:gd name="T45" fmla="*/ 148 h 289"/>
              <a:gd name="T46" fmla="*/ 206 w 289"/>
              <a:gd name="T47" fmla="*/ 154 h 289"/>
              <a:gd name="T48" fmla="*/ 210 w 289"/>
              <a:gd name="T49" fmla="*/ 164 h 289"/>
              <a:gd name="T50" fmla="*/ 206 w 289"/>
              <a:gd name="T51" fmla="*/ 174 h 289"/>
              <a:gd name="T52" fmla="*/ 240 w 289"/>
              <a:gd name="T53" fmla="*/ 138 h 289"/>
              <a:gd name="T54" fmla="*/ 221 w 289"/>
              <a:gd name="T55" fmla="*/ 138 h 289"/>
              <a:gd name="T56" fmla="*/ 214 w 289"/>
              <a:gd name="T57" fmla="*/ 131 h 289"/>
              <a:gd name="T58" fmla="*/ 76 w 289"/>
              <a:gd name="T59" fmla="*/ 132 h 289"/>
              <a:gd name="T60" fmla="*/ 76 w 289"/>
              <a:gd name="T61" fmla="*/ 132 h 289"/>
              <a:gd name="T62" fmla="*/ 67 w 289"/>
              <a:gd name="T63" fmla="*/ 141 h 289"/>
              <a:gd name="T64" fmla="*/ 49 w 289"/>
              <a:gd name="T65" fmla="*/ 141 h 289"/>
              <a:gd name="T66" fmla="*/ 48 w 289"/>
              <a:gd name="T67" fmla="*/ 122 h 289"/>
              <a:gd name="T68" fmla="*/ 57 w 289"/>
              <a:gd name="T69" fmla="*/ 113 h 289"/>
              <a:gd name="T70" fmla="*/ 58 w 289"/>
              <a:gd name="T71" fmla="*/ 112 h 289"/>
              <a:gd name="T72" fmla="*/ 229 w 289"/>
              <a:gd name="T73" fmla="*/ 109 h 289"/>
              <a:gd name="T74" fmla="*/ 231 w 289"/>
              <a:gd name="T75" fmla="*/ 110 h 289"/>
              <a:gd name="T76" fmla="*/ 235 w 289"/>
              <a:gd name="T77" fmla="*/ 114 h 289"/>
              <a:gd name="T78" fmla="*/ 235 w 289"/>
              <a:gd name="T79" fmla="*/ 114 h 289"/>
              <a:gd name="T80" fmla="*/ 240 w 289"/>
              <a:gd name="T81" fmla="*/ 119 h 289"/>
              <a:gd name="T82" fmla="*/ 240 w 289"/>
              <a:gd name="T83" fmla="*/ 13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289">
                <a:moveTo>
                  <a:pt x="145" y="0"/>
                </a:moveTo>
                <a:cubicBezTo>
                  <a:pt x="65" y="0"/>
                  <a:pt x="0" y="65"/>
                  <a:pt x="0" y="145"/>
                </a:cubicBezTo>
                <a:cubicBezTo>
                  <a:pt x="0" y="224"/>
                  <a:pt x="65" y="289"/>
                  <a:pt x="145" y="289"/>
                </a:cubicBezTo>
                <a:cubicBezTo>
                  <a:pt x="225" y="289"/>
                  <a:pt x="289" y="224"/>
                  <a:pt x="289" y="145"/>
                </a:cubicBezTo>
                <a:cubicBezTo>
                  <a:pt x="289" y="65"/>
                  <a:pt x="225" y="0"/>
                  <a:pt x="145" y="0"/>
                </a:cubicBezTo>
                <a:close/>
                <a:moveTo>
                  <a:pt x="145" y="227"/>
                </a:moveTo>
                <a:cubicBezTo>
                  <a:pt x="132" y="227"/>
                  <a:pt x="121" y="217"/>
                  <a:pt x="121" y="204"/>
                </a:cubicBezTo>
                <a:cubicBezTo>
                  <a:pt x="121" y="191"/>
                  <a:pt x="132" y="181"/>
                  <a:pt x="145" y="181"/>
                </a:cubicBezTo>
                <a:cubicBezTo>
                  <a:pt x="158" y="181"/>
                  <a:pt x="168" y="191"/>
                  <a:pt x="168" y="204"/>
                </a:cubicBezTo>
                <a:cubicBezTo>
                  <a:pt x="168" y="217"/>
                  <a:pt x="158" y="227"/>
                  <a:pt x="145" y="227"/>
                </a:cubicBezTo>
                <a:close/>
                <a:moveTo>
                  <a:pt x="206" y="174"/>
                </a:moveTo>
                <a:cubicBezTo>
                  <a:pt x="200" y="180"/>
                  <a:pt x="191" y="180"/>
                  <a:pt x="185" y="174"/>
                </a:cubicBezTo>
                <a:cubicBezTo>
                  <a:pt x="180" y="168"/>
                  <a:pt x="180" y="168"/>
                  <a:pt x="180" y="168"/>
                </a:cubicBezTo>
                <a:cubicBezTo>
                  <a:pt x="161" y="150"/>
                  <a:pt x="132" y="150"/>
                  <a:pt x="113" y="168"/>
                </a:cubicBezTo>
                <a:cubicBezTo>
                  <a:pt x="105" y="176"/>
                  <a:pt x="105" y="176"/>
                  <a:pt x="105" y="176"/>
                </a:cubicBezTo>
                <a:cubicBezTo>
                  <a:pt x="100" y="182"/>
                  <a:pt x="90" y="182"/>
                  <a:pt x="85" y="176"/>
                </a:cubicBezTo>
                <a:cubicBezTo>
                  <a:pt x="79" y="171"/>
                  <a:pt x="79" y="161"/>
                  <a:pt x="85" y="156"/>
                </a:cubicBezTo>
                <a:cubicBezTo>
                  <a:pt x="89" y="151"/>
                  <a:pt x="89" y="151"/>
                  <a:pt x="89" y="151"/>
                </a:cubicBezTo>
                <a:cubicBezTo>
                  <a:pt x="93" y="148"/>
                  <a:pt x="93" y="148"/>
                  <a:pt x="93" y="148"/>
                </a:cubicBezTo>
                <a:cubicBezTo>
                  <a:pt x="121" y="119"/>
                  <a:pt x="167" y="118"/>
                  <a:pt x="198" y="145"/>
                </a:cubicBezTo>
                <a:cubicBezTo>
                  <a:pt x="198" y="145"/>
                  <a:pt x="198" y="146"/>
                  <a:pt x="198" y="146"/>
                </a:cubicBezTo>
                <a:cubicBezTo>
                  <a:pt x="199" y="147"/>
                  <a:pt x="199" y="147"/>
                  <a:pt x="199" y="147"/>
                </a:cubicBezTo>
                <a:cubicBezTo>
                  <a:pt x="200" y="147"/>
                  <a:pt x="200" y="147"/>
                  <a:pt x="200" y="148"/>
                </a:cubicBezTo>
                <a:cubicBezTo>
                  <a:pt x="206" y="154"/>
                  <a:pt x="206" y="154"/>
                  <a:pt x="206" y="154"/>
                </a:cubicBezTo>
                <a:cubicBezTo>
                  <a:pt x="209" y="156"/>
                  <a:pt x="210" y="160"/>
                  <a:pt x="210" y="164"/>
                </a:cubicBezTo>
                <a:cubicBezTo>
                  <a:pt x="210" y="168"/>
                  <a:pt x="209" y="171"/>
                  <a:pt x="206" y="174"/>
                </a:cubicBezTo>
                <a:close/>
                <a:moveTo>
                  <a:pt x="240" y="138"/>
                </a:moveTo>
                <a:cubicBezTo>
                  <a:pt x="235" y="143"/>
                  <a:pt x="226" y="143"/>
                  <a:pt x="221" y="138"/>
                </a:cubicBezTo>
                <a:cubicBezTo>
                  <a:pt x="214" y="131"/>
                  <a:pt x="214" y="131"/>
                  <a:pt x="214" y="131"/>
                </a:cubicBezTo>
                <a:cubicBezTo>
                  <a:pt x="176" y="94"/>
                  <a:pt x="115" y="95"/>
                  <a:pt x="76" y="132"/>
                </a:cubicBezTo>
                <a:cubicBezTo>
                  <a:pt x="76" y="132"/>
                  <a:pt x="76" y="132"/>
                  <a:pt x="76" y="132"/>
                </a:cubicBezTo>
                <a:cubicBezTo>
                  <a:pt x="67" y="141"/>
                  <a:pt x="67" y="141"/>
                  <a:pt x="67" y="141"/>
                </a:cubicBezTo>
                <a:cubicBezTo>
                  <a:pt x="62" y="146"/>
                  <a:pt x="54" y="146"/>
                  <a:pt x="49" y="141"/>
                </a:cubicBezTo>
                <a:cubicBezTo>
                  <a:pt x="43" y="135"/>
                  <a:pt x="43" y="127"/>
                  <a:pt x="48" y="122"/>
                </a:cubicBezTo>
                <a:cubicBezTo>
                  <a:pt x="57" y="113"/>
                  <a:pt x="57" y="113"/>
                  <a:pt x="57" y="113"/>
                </a:cubicBezTo>
                <a:cubicBezTo>
                  <a:pt x="57" y="113"/>
                  <a:pt x="58" y="113"/>
                  <a:pt x="58" y="112"/>
                </a:cubicBezTo>
                <a:cubicBezTo>
                  <a:pt x="105" y="67"/>
                  <a:pt x="180" y="65"/>
                  <a:pt x="229" y="109"/>
                </a:cubicBezTo>
                <a:cubicBezTo>
                  <a:pt x="230" y="109"/>
                  <a:pt x="231" y="110"/>
                  <a:pt x="231" y="110"/>
                </a:cubicBezTo>
                <a:cubicBezTo>
                  <a:pt x="235" y="114"/>
                  <a:pt x="235" y="114"/>
                  <a:pt x="235" y="114"/>
                </a:cubicBezTo>
                <a:cubicBezTo>
                  <a:pt x="235" y="114"/>
                  <a:pt x="235" y="114"/>
                  <a:pt x="235" y="114"/>
                </a:cubicBezTo>
                <a:cubicBezTo>
                  <a:pt x="240" y="119"/>
                  <a:pt x="240" y="119"/>
                  <a:pt x="240" y="119"/>
                </a:cubicBezTo>
                <a:cubicBezTo>
                  <a:pt x="245" y="124"/>
                  <a:pt x="245" y="133"/>
                  <a:pt x="240" y="13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90" name="Group 89"/>
          <p:cNvGrpSpPr/>
          <p:nvPr/>
        </p:nvGrpSpPr>
        <p:grpSpPr>
          <a:xfrm>
            <a:off x="10166187" y="3410054"/>
            <a:ext cx="827503" cy="827503"/>
            <a:chOff x="7424738" y="3175000"/>
            <a:chExt cx="889000" cy="889000"/>
          </a:xfrm>
          <a:solidFill>
            <a:schemeClr val="bg1">
              <a:lumMod val="65000"/>
            </a:schemeClr>
          </a:solidFill>
        </p:grpSpPr>
        <p:sp>
          <p:nvSpPr>
            <p:cNvPr id="69" name="Rectangle 55"/>
            <p:cNvSpPr>
              <a:spLocks noChangeArrowheads="1"/>
            </p:cNvSpPr>
            <p:nvPr/>
          </p:nvSpPr>
          <p:spPr bwMode="auto">
            <a:xfrm>
              <a:off x="7612063" y="3603625"/>
              <a:ext cx="746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0" name="Freeform 56"/>
            <p:cNvSpPr>
              <a:spLocks/>
            </p:cNvSpPr>
            <p:nvPr/>
          </p:nvSpPr>
          <p:spPr bwMode="auto">
            <a:xfrm>
              <a:off x="7675563" y="3738563"/>
              <a:ext cx="76200" cy="76200"/>
            </a:xfrm>
            <a:custGeom>
              <a:avLst/>
              <a:gdLst>
                <a:gd name="T0" fmla="*/ 0 w 48"/>
                <a:gd name="T1" fmla="*/ 33 h 48"/>
                <a:gd name="T2" fmla="*/ 14 w 48"/>
                <a:gd name="T3" fmla="*/ 48 h 48"/>
                <a:gd name="T4" fmla="*/ 48 w 48"/>
                <a:gd name="T5" fmla="*/ 15 h 48"/>
                <a:gd name="T6" fmla="*/ 34 w 48"/>
                <a:gd name="T7" fmla="*/ 0 h 48"/>
                <a:gd name="T8" fmla="*/ 0 w 48"/>
                <a:gd name="T9" fmla="*/ 33 h 48"/>
              </a:gdLst>
              <a:ahLst/>
              <a:cxnLst>
                <a:cxn ang="0">
                  <a:pos x="T0" y="T1"/>
                </a:cxn>
                <a:cxn ang="0">
                  <a:pos x="T2" y="T3"/>
                </a:cxn>
                <a:cxn ang="0">
                  <a:pos x="T4" y="T5"/>
                </a:cxn>
                <a:cxn ang="0">
                  <a:pos x="T6" y="T7"/>
                </a:cxn>
                <a:cxn ang="0">
                  <a:pos x="T8" y="T9"/>
                </a:cxn>
              </a:cxnLst>
              <a:rect l="0" t="0" r="r" b="b"/>
              <a:pathLst>
                <a:path w="48" h="48">
                  <a:moveTo>
                    <a:pt x="0" y="33"/>
                  </a:moveTo>
                  <a:lnTo>
                    <a:pt x="14" y="48"/>
                  </a:lnTo>
                  <a:lnTo>
                    <a:pt x="48" y="15"/>
                  </a:lnTo>
                  <a:lnTo>
                    <a:pt x="34" y="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1" name="Freeform 57"/>
            <p:cNvSpPr>
              <a:spLocks/>
            </p:cNvSpPr>
            <p:nvPr/>
          </p:nvSpPr>
          <p:spPr bwMode="auto">
            <a:xfrm>
              <a:off x="7675563" y="3425825"/>
              <a:ext cx="76200" cy="77788"/>
            </a:xfrm>
            <a:custGeom>
              <a:avLst/>
              <a:gdLst>
                <a:gd name="T0" fmla="*/ 0 w 48"/>
                <a:gd name="T1" fmla="*/ 14 h 49"/>
                <a:gd name="T2" fmla="*/ 34 w 48"/>
                <a:gd name="T3" fmla="*/ 49 h 49"/>
                <a:gd name="T4" fmla="*/ 48 w 48"/>
                <a:gd name="T5" fmla="*/ 34 h 49"/>
                <a:gd name="T6" fmla="*/ 14 w 48"/>
                <a:gd name="T7" fmla="*/ 0 h 49"/>
                <a:gd name="T8" fmla="*/ 0 w 48"/>
                <a:gd name="T9" fmla="*/ 14 h 49"/>
              </a:gdLst>
              <a:ahLst/>
              <a:cxnLst>
                <a:cxn ang="0">
                  <a:pos x="T0" y="T1"/>
                </a:cxn>
                <a:cxn ang="0">
                  <a:pos x="T2" y="T3"/>
                </a:cxn>
                <a:cxn ang="0">
                  <a:pos x="T4" y="T5"/>
                </a:cxn>
                <a:cxn ang="0">
                  <a:pos x="T6" y="T7"/>
                </a:cxn>
                <a:cxn ang="0">
                  <a:pos x="T8" y="T9"/>
                </a:cxn>
              </a:cxnLst>
              <a:rect l="0" t="0" r="r" b="b"/>
              <a:pathLst>
                <a:path w="48" h="49">
                  <a:moveTo>
                    <a:pt x="0" y="14"/>
                  </a:moveTo>
                  <a:lnTo>
                    <a:pt x="34" y="49"/>
                  </a:lnTo>
                  <a:lnTo>
                    <a:pt x="48" y="34"/>
                  </a:lnTo>
                  <a:lnTo>
                    <a:pt x="14"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2" name="Rectangle 58"/>
            <p:cNvSpPr>
              <a:spLocks noChangeArrowheads="1"/>
            </p:cNvSpPr>
            <p:nvPr/>
          </p:nvSpPr>
          <p:spPr bwMode="auto">
            <a:xfrm>
              <a:off x="7853363" y="3362325"/>
              <a:ext cx="3175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3" name="Freeform 59"/>
            <p:cNvSpPr>
              <a:spLocks/>
            </p:cNvSpPr>
            <p:nvPr/>
          </p:nvSpPr>
          <p:spPr bwMode="auto">
            <a:xfrm>
              <a:off x="7988301" y="3425825"/>
              <a:ext cx="74613" cy="77788"/>
            </a:xfrm>
            <a:custGeom>
              <a:avLst/>
              <a:gdLst>
                <a:gd name="T0" fmla="*/ 47 w 47"/>
                <a:gd name="T1" fmla="*/ 14 h 49"/>
                <a:gd name="T2" fmla="*/ 33 w 47"/>
                <a:gd name="T3" fmla="*/ 0 h 49"/>
                <a:gd name="T4" fmla="*/ 0 w 47"/>
                <a:gd name="T5" fmla="*/ 34 h 49"/>
                <a:gd name="T6" fmla="*/ 15 w 47"/>
                <a:gd name="T7" fmla="*/ 49 h 49"/>
                <a:gd name="T8" fmla="*/ 47 w 47"/>
                <a:gd name="T9" fmla="*/ 14 h 49"/>
              </a:gdLst>
              <a:ahLst/>
              <a:cxnLst>
                <a:cxn ang="0">
                  <a:pos x="T0" y="T1"/>
                </a:cxn>
                <a:cxn ang="0">
                  <a:pos x="T2" y="T3"/>
                </a:cxn>
                <a:cxn ang="0">
                  <a:pos x="T4" y="T5"/>
                </a:cxn>
                <a:cxn ang="0">
                  <a:pos x="T6" y="T7"/>
                </a:cxn>
                <a:cxn ang="0">
                  <a:pos x="T8" y="T9"/>
                </a:cxn>
              </a:cxnLst>
              <a:rect l="0" t="0" r="r" b="b"/>
              <a:pathLst>
                <a:path w="47" h="49">
                  <a:moveTo>
                    <a:pt x="47" y="14"/>
                  </a:moveTo>
                  <a:lnTo>
                    <a:pt x="33" y="0"/>
                  </a:lnTo>
                  <a:lnTo>
                    <a:pt x="0" y="34"/>
                  </a:lnTo>
                  <a:lnTo>
                    <a:pt x="15" y="49"/>
                  </a:lnTo>
                  <a:lnTo>
                    <a:pt x="4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4" name="Rectangle 60"/>
            <p:cNvSpPr>
              <a:spLocks noChangeArrowheads="1"/>
            </p:cNvSpPr>
            <p:nvPr/>
          </p:nvSpPr>
          <p:spPr bwMode="auto">
            <a:xfrm>
              <a:off x="8051801" y="3603625"/>
              <a:ext cx="746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5" name="Freeform 61"/>
            <p:cNvSpPr>
              <a:spLocks/>
            </p:cNvSpPr>
            <p:nvPr/>
          </p:nvSpPr>
          <p:spPr bwMode="auto">
            <a:xfrm>
              <a:off x="7988301" y="3738563"/>
              <a:ext cx="74613" cy="76200"/>
            </a:xfrm>
            <a:custGeom>
              <a:avLst/>
              <a:gdLst>
                <a:gd name="T0" fmla="*/ 0 w 47"/>
                <a:gd name="T1" fmla="*/ 15 h 48"/>
                <a:gd name="T2" fmla="*/ 33 w 47"/>
                <a:gd name="T3" fmla="*/ 48 h 48"/>
                <a:gd name="T4" fmla="*/ 47 w 47"/>
                <a:gd name="T5" fmla="*/ 33 h 48"/>
                <a:gd name="T6" fmla="*/ 15 w 47"/>
                <a:gd name="T7" fmla="*/ 0 h 48"/>
                <a:gd name="T8" fmla="*/ 0 w 47"/>
                <a:gd name="T9" fmla="*/ 15 h 48"/>
              </a:gdLst>
              <a:ahLst/>
              <a:cxnLst>
                <a:cxn ang="0">
                  <a:pos x="T0" y="T1"/>
                </a:cxn>
                <a:cxn ang="0">
                  <a:pos x="T2" y="T3"/>
                </a:cxn>
                <a:cxn ang="0">
                  <a:pos x="T4" y="T5"/>
                </a:cxn>
                <a:cxn ang="0">
                  <a:pos x="T6" y="T7"/>
                </a:cxn>
                <a:cxn ang="0">
                  <a:pos x="T8" y="T9"/>
                </a:cxn>
              </a:cxnLst>
              <a:rect l="0" t="0" r="r" b="b"/>
              <a:pathLst>
                <a:path w="47" h="48">
                  <a:moveTo>
                    <a:pt x="0" y="15"/>
                  </a:moveTo>
                  <a:lnTo>
                    <a:pt x="33" y="48"/>
                  </a:lnTo>
                  <a:lnTo>
                    <a:pt x="47" y="33"/>
                  </a:lnTo>
                  <a:lnTo>
                    <a:pt x="15"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6" name="Freeform 62"/>
            <p:cNvSpPr>
              <a:spLocks noEditPoints="1"/>
            </p:cNvSpPr>
            <p:nvPr/>
          </p:nvSpPr>
          <p:spPr bwMode="auto">
            <a:xfrm>
              <a:off x="7424738" y="3175000"/>
              <a:ext cx="889000" cy="889000"/>
            </a:xfrm>
            <a:custGeom>
              <a:avLst/>
              <a:gdLst>
                <a:gd name="T0" fmla="*/ 155 w 309"/>
                <a:gd name="T1" fmla="*/ 0 h 309"/>
                <a:gd name="T2" fmla="*/ 0 w 309"/>
                <a:gd name="T3" fmla="*/ 155 h 309"/>
                <a:gd name="T4" fmla="*/ 155 w 309"/>
                <a:gd name="T5" fmla="*/ 309 h 309"/>
                <a:gd name="T6" fmla="*/ 309 w 309"/>
                <a:gd name="T7" fmla="*/ 155 h 309"/>
                <a:gd name="T8" fmla="*/ 155 w 309"/>
                <a:gd name="T9" fmla="*/ 0 h 309"/>
                <a:gd name="T10" fmla="*/ 155 w 309"/>
                <a:gd name="T11" fmla="*/ 253 h 309"/>
                <a:gd name="T12" fmla="*/ 56 w 309"/>
                <a:gd name="T13" fmla="*/ 155 h 309"/>
                <a:gd name="T14" fmla="*/ 155 w 309"/>
                <a:gd name="T15" fmla="*/ 57 h 309"/>
                <a:gd name="T16" fmla="*/ 253 w 309"/>
                <a:gd name="T17" fmla="*/ 155 h 309"/>
                <a:gd name="T18" fmla="*/ 155 w 309"/>
                <a:gd name="T19" fmla="*/ 25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309">
                  <a:moveTo>
                    <a:pt x="155" y="0"/>
                  </a:moveTo>
                  <a:cubicBezTo>
                    <a:pt x="69" y="0"/>
                    <a:pt x="0" y="70"/>
                    <a:pt x="0" y="155"/>
                  </a:cubicBezTo>
                  <a:cubicBezTo>
                    <a:pt x="0" y="240"/>
                    <a:pt x="69" y="309"/>
                    <a:pt x="155" y="309"/>
                  </a:cubicBezTo>
                  <a:cubicBezTo>
                    <a:pt x="240" y="309"/>
                    <a:pt x="309" y="240"/>
                    <a:pt x="309" y="155"/>
                  </a:cubicBezTo>
                  <a:cubicBezTo>
                    <a:pt x="309" y="70"/>
                    <a:pt x="240" y="0"/>
                    <a:pt x="155" y="0"/>
                  </a:cubicBezTo>
                  <a:close/>
                  <a:moveTo>
                    <a:pt x="155" y="253"/>
                  </a:moveTo>
                  <a:cubicBezTo>
                    <a:pt x="100" y="253"/>
                    <a:pt x="56" y="209"/>
                    <a:pt x="56" y="155"/>
                  </a:cubicBezTo>
                  <a:cubicBezTo>
                    <a:pt x="56" y="101"/>
                    <a:pt x="100" y="57"/>
                    <a:pt x="155" y="57"/>
                  </a:cubicBezTo>
                  <a:cubicBezTo>
                    <a:pt x="209" y="57"/>
                    <a:pt x="253" y="101"/>
                    <a:pt x="253" y="155"/>
                  </a:cubicBezTo>
                  <a:cubicBezTo>
                    <a:pt x="253" y="209"/>
                    <a:pt x="209" y="253"/>
                    <a:pt x="155" y="2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7" name="Rectangle 63"/>
            <p:cNvSpPr>
              <a:spLocks noChangeArrowheads="1"/>
            </p:cNvSpPr>
            <p:nvPr/>
          </p:nvSpPr>
          <p:spPr bwMode="auto">
            <a:xfrm>
              <a:off x="7853363" y="3805238"/>
              <a:ext cx="3175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8" name="Freeform 64"/>
            <p:cNvSpPr>
              <a:spLocks/>
            </p:cNvSpPr>
            <p:nvPr/>
          </p:nvSpPr>
          <p:spPr bwMode="auto">
            <a:xfrm>
              <a:off x="7800976" y="3514725"/>
              <a:ext cx="182563" cy="131763"/>
            </a:xfrm>
            <a:custGeom>
              <a:avLst/>
              <a:gdLst>
                <a:gd name="T0" fmla="*/ 46 w 115"/>
                <a:gd name="T1" fmla="*/ 54 h 83"/>
                <a:gd name="T2" fmla="*/ 15 w 115"/>
                <a:gd name="T3" fmla="*/ 25 h 83"/>
                <a:gd name="T4" fmla="*/ 0 w 115"/>
                <a:gd name="T5" fmla="*/ 40 h 83"/>
                <a:gd name="T6" fmla="*/ 46 w 115"/>
                <a:gd name="T7" fmla="*/ 83 h 83"/>
                <a:gd name="T8" fmla="*/ 115 w 115"/>
                <a:gd name="T9" fmla="*/ 15 h 83"/>
                <a:gd name="T10" fmla="*/ 100 w 115"/>
                <a:gd name="T11" fmla="*/ 0 h 83"/>
                <a:gd name="T12" fmla="*/ 46 w 115"/>
                <a:gd name="T13" fmla="*/ 54 h 83"/>
              </a:gdLst>
              <a:ahLst/>
              <a:cxnLst>
                <a:cxn ang="0">
                  <a:pos x="T0" y="T1"/>
                </a:cxn>
                <a:cxn ang="0">
                  <a:pos x="T2" y="T3"/>
                </a:cxn>
                <a:cxn ang="0">
                  <a:pos x="T4" y="T5"/>
                </a:cxn>
                <a:cxn ang="0">
                  <a:pos x="T6" y="T7"/>
                </a:cxn>
                <a:cxn ang="0">
                  <a:pos x="T8" y="T9"/>
                </a:cxn>
                <a:cxn ang="0">
                  <a:pos x="T10" y="T11"/>
                </a:cxn>
                <a:cxn ang="0">
                  <a:pos x="T12" y="T13"/>
                </a:cxn>
              </a:cxnLst>
              <a:rect l="0" t="0" r="r" b="b"/>
              <a:pathLst>
                <a:path w="115" h="83">
                  <a:moveTo>
                    <a:pt x="46" y="54"/>
                  </a:moveTo>
                  <a:lnTo>
                    <a:pt x="15" y="25"/>
                  </a:lnTo>
                  <a:lnTo>
                    <a:pt x="0" y="40"/>
                  </a:lnTo>
                  <a:lnTo>
                    <a:pt x="46" y="83"/>
                  </a:lnTo>
                  <a:lnTo>
                    <a:pt x="115" y="15"/>
                  </a:lnTo>
                  <a:lnTo>
                    <a:pt x="100" y="0"/>
                  </a:lnTo>
                  <a:lnTo>
                    <a:pt x="4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84" name="Group 83"/>
          <p:cNvGrpSpPr/>
          <p:nvPr/>
        </p:nvGrpSpPr>
        <p:grpSpPr>
          <a:xfrm>
            <a:off x="9725837" y="4339518"/>
            <a:ext cx="826026" cy="826026"/>
            <a:chOff x="6951663" y="4173538"/>
            <a:chExt cx="887413" cy="887413"/>
          </a:xfrm>
          <a:solidFill>
            <a:schemeClr val="bg1">
              <a:lumMod val="50000"/>
            </a:schemeClr>
          </a:solidFill>
        </p:grpSpPr>
        <p:sp>
          <p:nvSpPr>
            <p:cNvPr id="79" name="Freeform 65"/>
            <p:cNvSpPr>
              <a:spLocks/>
            </p:cNvSpPr>
            <p:nvPr/>
          </p:nvSpPr>
          <p:spPr bwMode="auto">
            <a:xfrm>
              <a:off x="7597776" y="4640263"/>
              <a:ext cx="77788" cy="114300"/>
            </a:xfrm>
            <a:custGeom>
              <a:avLst/>
              <a:gdLst>
                <a:gd name="T0" fmla="*/ 9 w 27"/>
                <a:gd name="T1" fmla="*/ 0 h 40"/>
                <a:gd name="T2" fmla="*/ 9 w 27"/>
                <a:gd name="T3" fmla="*/ 0 h 40"/>
                <a:gd name="T4" fmla="*/ 0 w 27"/>
                <a:gd name="T5" fmla="*/ 39 h 40"/>
                <a:gd name="T6" fmla="*/ 6 w 27"/>
                <a:gd name="T7" fmla="*/ 40 h 40"/>
                <a:gd name="T8" fmla="*/ 27 w 27"/>
                <a:gd name="T9" fmla="*/ 20 h 40"/>
                <a:gd name="T10" fmla="*/ 9 w 27"/>
                <a:gd name="T11" fmla="*/ 0 h 40"/>
              </a:gdLst>
              <a:ahLst/>
              <a:cxnLst>
                <a:cxn ang="0">
                  <a:pos x="T0" y="T1"/>
                </a:cxn>
                <a:cxn ang="0">
                  <a:pos x="T2" y="T3"/>
                </a:cxn>
                <a:cxn ang="0">
                  <a:pos x="T4" y="T5"/>
                </a:cxn>
                <a:cxn ang="0">
                  <a:pos x="T6" y="T7"/>
                </a:cxn>
                <a:cxn ang="0">
                  <a:pos x="T8" y="T9"/>
                </a:cxn>
                <a:cxn ang="0">
                  <a:pos x="T10" y="T11"/>
                </a:cxn>
              </a:cxnLst>
              <a:rect l="0" t="0" r="r" b="b"/>
              <a:pathLst>
                <a:path w="27" h="40">
                  <a:moveTo>
                    <a:pt x="9" y="0"/>
                  </a:moveTo>
                  <a:cubicBezTo>
                    <a:pt x="9" y="0"/>
                    <a:pt x="9" y="0"/>
                    <a:pt x="9" y="0"/>
                  </a:cubicBezTo>
                  <a:cubicBezTo>
                    <a:pt x="9" y="14"/>
                    <a:pt x="6" y="27"/>
                    <a:pt x="0" y="39"/>
                  </a:cubicBezTo>
                  <a:cubicBezTo>
                    <a:pt x="2" y="40"/>
                    <a:pt x="4" y="40"/>
                    <a:pt x="6" y="40"/>
                  </a:cubicBezTo>
                  <a:cubicBezTo>
                    <a:pt x="17" y="40"/>
                    <a:pt x="27" y="31"/>
                    <a:pt x="27" y="20"/>
                  </a:cubicBezTo>
                  <a:cubicBezTo>
                    <a:pt x="27" y="10"/>
                    <a:pt x="19" y="1"/>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0" name="Freeform 66"/>
            <p:cNvSpPr>
              <a:spLocks noEditPoints="1"/>
            </p:cNvSpPr>
            <p:nvPr/>
          </p:nvSpPr>
          <p:spPr bwMode="auto">
            <a:xfrm>
              <a:off x="6951663" y="4173538"/>
              <a:ext cx="887413" cy="887413"/>
            </a:xfrm>
            <a:custGeom>
              <a:avLst/>
              <a:gdLst>
                <a:gd name="T0" fmla="*/ 154 w 308"/>
                <a:gd name="T1" fmla="*/ 0 h 308"/>
                <a:gd name="T2" fmla="*/ 0 w 308"/>
                <a:gd name="T3" fmla="*/ 154 h 308"/>
                <a:gd name="T4" fmla="*/ 154 w 308"/>
                <a:gd name="T5" fmla="*/ 308 h 308"/>
                <a:gd name="T6" fmla="*/ 308 w 308"/>
                <a:gd name="T7" fmla="*/ 154 h 308"/>
                <a:gd name="T8" fmla="*/ 154 w 308"/>
                <a:gd name="T9" fmla="*/ 0 h 308"/>
                <a:gd name="T10" fmla="*/ 165 w 308"/>
                <a:gd name="T11" fmla="*/ 62 h 308"/>
                <a:gd name="T12" fmla="*/ 174 w 308"/>
                <a:gd name="T13" fmla="*/ 77 h 308"/>
                <a:gd name="T14" fmla="*/ 174 w 308"/>
                <a:gd name="T15" fmla="*/ 90 h 308"/>
                <a:gd name="T16" fmla="*/ 182 w 308"/>
                <a:gd name="T17" fmla="*/ 107 h 308"/>
                <a:gd name="T18" fmla="*/ 169 w 308"/>
                <a:gd name="T19" fmla="*/ 136 h 308"/>
                <a:gd name="T20" fmla="*/ 164 w 308"/>
                <a:gd name="T21" fmla="*/ 120 h 308"/>
                <a:gd name="T22" fmla="*/ 156 w 308"/>
                <a:gd name="T23" fmla="*/ 91 h 308"/>
                <a:gd name="T24" fmla="*/ 165 w 308"/>
                <a:gd name="T25" fmla="*/ 62 h 308"/>
                <a:gd name="T26" fmla="*/ 117 w 308"/>
                <a:gd name="T27" fmla="*/ 62 h 308"/>
                <a:gd name="T28" fmla="*/ 125 w 308"/>
                <a:gd name="T29" fmla="*/ 77 h 308"/>
                <a:gd name="T30" fmla="*/ 126 w 308"/>
                <a:gd name="T31" fmla="*/ 90 h 308"/>
                <a:gd name="T32" fmla="*/ 134 w 308"/>
                <a:gd name="T33" fmla="*/ 107 h 308"/>
                <a:gd name="T34" fmla="*/ 120 w 308"/>
                <a:gd name="T35" fmla="*/ 136 h 308"/>
                <a:gd name="T36" fmla="*/ 116 w 308"/>
                <a:gd name="T37" fmla="*/ 120 h 308"/>
                <a:gd name="T38" fmla="*/ 108 w 308"/>
                <a:gd name="T39" fmla="*/ 91 h 308"/>
                <a:gd name="T40" fmla="*/ 117 w 308"/>
                <a:gd name="T41" fmla="*/ 62 h 308"/>
                <a:gd name="T42" fmla="*/ 230 w 308"/>
                <a:gd name="T43" fmla="*/ 218 h 308"/>
                <a:gd name="T44" fmla="*/ 215 w 308"/>
                <a:gd name="T45" fmla="*/ 215 h 308"/>
                <a:gd name="T46" fmla="*/ 147 w 308"/>
                <a:gd name="T47" fmla="*/ 247 h 308"/>
                <a:gd name="T48" fmla="*/ 62 w 308"/>
                <a:gd name="T49" fmla="*/ 162 h 308"/>
                <a:gd name="T50" fmla="*/ 63 w 308"/>
                <a:gd name="T51" fmla="*/ 146 h 308"/>
                <a:gd name="T52" fmla="*/ 232 w 308"/>
                <a:gd name="T53" fmla="*/ 146 h 308"/>
                <a:gd name="T54" fmla="*/ 232 w 308"/>
                <a:gd name="T55" fmla="*/ 146 h 308"/>
                <a:gd name="T56" fmla="*/ 266 w 308"/>
                <a:gd name="T57" fmla="*/ 182 h 308"/>
                <a:gd name="T58" fmla="*/ 230 w 308"/>
                <a:gd name="T59" fmla="*/ 21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8" h="308">
                  <a:moveTo>
                    <a:pt x="154" y="0"/>
                  </a:moveTo>
                  <a:cubicBezTo>
                    <a:pt x="69" y="0"/>
                    <a:pt x="0" y="69"/>
                    <a:pt x="0" y="154"/>
                  </a:cubicBezTo>
                  <a:cubicBezTo>
                    <a:pt x="0" y="239"/>
                    <a:pt x="69" y="308"/>
                    <a:pt x="154" y="308"/>
                  </a:cubicBezTo>
                  <a:cubicBezTo>
                    <a:pt x="239" y="308"/>
                    <a:pt x="308" y="239"/>
                    <a:pt x="308" y="154"/>
                  </a:cubicBezTo>
                  <a:cubicBezTo>
                    <a:pt x="308" y="69"/>
                    <a:pt x="239" y="0"/>
                    <a:pt x="154" y="0"/>
                  </a:cubicBezTo>
                  <a:close/>
                  <a:moveTo>
                    <a:pt x="165" y="62"/>
                  </a:moveTo>
                  <a:cubicBezTo>
                    <a:pt x="174" y="56"/>
                    <a:pt x="183" y="71"/>
                    <a:pt x="174" y="77"/>
                  </a:cubicBezTo>
                  <a:cubicBezTo>
                    <a:pt x="169" y="79"/>
                    <a:pt x="172" y="86"/>
                    <a:pt x="174" y="90"/>
                  </a:cubicBezTo>
                  <a:cubicBezTo>
                    <a:pt x="177" y="95"/>
                    <a:pt x="181" y="101"/>
                    <a:pt x="182" y="107"/>
                  </a:cubicBezTo>
                  <a:cubicBezTo>
                    <a:pt x="185" y="119"/>
                    <a:pt x="181" y="132"/>
                    <a:pt x="169" y="136"/>
                  </a:cubicBezTo>
                  <a:cubicBezTo>
                    <a:pt x="158" y="140"/>
                    <a:pt x="153" y="123"/>
                    <a:pt x="164" y="120"/>
                  </a:cubicBezTo>
                  <a:cubicBezTo>
                    <a:pt x="172" y="117"/>
                    <a:pt x="157" y="95"/>
                    <a:pt x="156" y="91"/>
                  </a:cubicBezTo>
                  <a:cubicBezTo>
                    <a:pt x="152" y="80"/>
                    <a:pt x="154" y="68"/>
                    <a:pt x="165" y="62"/>
                  </a:cubicBezTo>
                  <a:close/>
                  <a:moveTo>
                    <a:pt x="117" y="62"/>
                  </a:moveTo>
                  <a:cubicBezTo>
                    <a:pt x="126" y="56"/>
                    <a:pt x="135" y="71"/>
                    <a:pt x="125" y="77"/>
                  </a:cubicBezTo>
                  <a:cubicBezTo>
                    <a:pt x="121" y="79"/>
                    <a:pt x="124" y="86"/>
                    <a:pt x="126" y="90"/>
                  </a:cubicBezTo>
                  <a:cubicBezTo>
                    <a:pt x="129" y="95"/>
                    <a:pt x="133" y="101"/>
                    <a:pt x="134" y="107"/>
                  </a:cubicBezTo>
                  <a:cubicBezTo>
                    <a:pt x="137" y="119"/>
                    <a:pt x="133" y="132"/>
                    <a:pt x="120" y="136"/>
                  </a:cubicBezTo>
                  <a:cubicBezTo>
                    <a:pt x="110" y="140"/>
                    <a:pt x="105" y="123"/>
                    <a:pt x="116" y="120"/>
                  </a:cubicBezTo>
                  <a:cubicBezTo>
                    <a:pt x="124" y="117"/>
                    <a:pt x="109" y="95"/>
                    <a:pt x="108" y="91"/>
                  </a:cubicBezTo>
                  <a:cubicBezTo>
                    <a:pt x="104" y="80"/>
                    <a:pt x="106" y="68"/>
                    <a:pt x="117" y="62"/>
                  </a:cubicBezTo>
                  <a:close/>
                  <a:moveTo>
                    <a:pt x="230" y="218"/>
                  </a:moveTo>
                  <a:cubicBezTo>
                    <a:pt x="225" y="218"/>
                    <a:pt x="219" y="217"/>
                    <a:pt x="215" y="215"/>
                  </a:cubicBezTo>
                  <a:cubicBezTo>
                    <a:pt x="199" y="235"/>
                    <a:pt x="175" y="247"/>
                    <a:pt x="147" y="247"/>
                  </a:cubicBezTo>
                  <a:cubicBezTo>
                    <a:pt x="100" y="247"/>
                    <a:pt x="62" y="209"/>
                    <a:pt x="62" y="162"/>
                  </a:cubicBezTo>
                  <a:cubicBezTo>
                    <a:pt x="62" y="156"/>
                    <a:pt x="62" y="151"/>
                    <a:pt x="63" y="146"/>
                  </a:cubicBezTo>
                  <a:cubicBezTo>
                    <a:pt x="232" y="146"/>
                    <a:pt x="232" y="146"/>
                    <a:pt x="232" y="146"/>
                  </a:cubicBezTo>
                  <a:cubicBezTo>
                    <a:pt x="232" y="146"/>
                    <a:pt x="232" y="146"/>
                    <a:pt x="232" y="146"/>
                  </a:cubicBezTo>
                  <a:cubicBezTo>
                    <a:pt x="251" y="147"/>
                    <a:pt x="266" y="162"/>
                    <a:pt x="266" y="182"/>
                  </a:cubicBezTo>
                  <a:cubicBezTo>
                    <a:pt x="266" y="202"/>
                    <a:pt x="250" y="218"/>
                    <a:pt x="230"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92" name="Group 91"/>
          <p:cNvGrpSpPr/>
          <p:nvPr/>
        </p:nvGrpSpPr>
        <p:grpSpPr>
          <a:xfrm>
            <a:off x="7728009" y="4315875"/>
            <a:ext cx="833414" cy="830458"/>
            <a:chOff x="4805363" y="4148138"/>
            <a:chExt cx="895350" cy="892175"/>
          </a:xfrm>
          <a:solidFill>
            <a:schemeClr val="bg1">
              <a:lumMod val="65000"/>
            </a:schemeClr>
          </a:solidFill>
        </p:grpSpPr>
        <p:sp>
          <p:nvSpPr>
            <p:cNvPr id="81" name="Freeform 67"/>
            <p:cNvSpPr>
              <a:spLocks/>
            </p:cNvSpPr>
            <p:nvPr/>
          </p:nvSpPr>
          <p:spPr bwMode="auto">
            <a:xfrm>
              <a:off x="5332413" y="4371975"/>
              <a:ext cx="103188" cy="66675"/>
            </a:xfrm>
            <a:custGeom>
              <a:avLst/>
              <a:gdLst>
                <a:gd name="T0" fmla="*/ 36 w 36"/>
                <a:gd name="T1" fmla="*/ 2 h 23"/>
                <a:gd name="T2" fmla="*/ 34 w 36"/>
                <a:gd name="T3" fmla="*/ 1 h 23"/>
                <a:gd name="T4" fmla="*/ 0 w 36"/>
                <a:gd name="T5" fmla="*/ 23 h 23"/>
                <a:gd name="T6" fmla="*/ 22 w 36"/>
                <a:gd name="T7" fmla="*/ 15 h 23"/>
                <a:gd name="T8" fmla="*/ 32 w 36"/>
                <a:gd name="T9" fmla="*/ 6 h 23"/>
                <a:gd name="T10" fmla="*/ 36 w 36"/>
                <a:gd name="T11" fmla="*/ 2 h 23"/>
              </a:gdLst>
              <a:ahLst/>
              <a:cxnLst>
                <a:cxn ang="0">
                  <a:pos x="T0" y="T1"/>
                </a:cxn>
                <a:cxn ang="0">
                  <a:pos x="T2" y="T3"/>
                </a:cxn>
                <a:cxn ang="0">
                  <a:pos x="T4" y="T5"/>
                </a:cxn>
                <a:cxn ang="0">
                  <a:pos x="T6" y="T7"/>
                </a:cxn>
                <a:cxn ang="0">
                  <a:pos x="T8" y="T9"/>
                </a:cxn>
                <a:cxn ang="0">
                  <a:pos x="T10" y="T11"/>
                </a:cxn>
              </a:cxnLst>
              <a:rect l="0" t="0" r="r" b="b"/>
              <a:pathLst>
                <a:path w="36" h="23">
                  <a:moveTo>
                    <a:pt x="36" y="2"/>
                  </a:moveTo>
                  <a:cubicBezTo>
                    <a:pt x="35" y="2"/>
                    <a:pt x="35" y="1"/>
                    <a:pt x="34" y="1"/>
                  </a:cubicBezTo>
                  <a:cubicBezTo>
                    <a:pt x="19" y="0"/>
                    <a:pt x="5" y="9"/>
                    <a:pt x="0" y="23"/>
                  </a:cubicBezTo>
                  <a:cubicBezTo>
                    <a:pt x="8" y="22"/>
                    <a:pt x="15" y="19"/>
                    <a:pt x="22" y="15"/>
                  </a:cubicBezTo>
                  <a:cubicBezTo>
                    <a:pt x="25" y="12"/>
                    <a:pt x="29" y="10"/>
                    <a:pt x="32" y="6"/>
                  </a:cubicBezTo>
                  <a:cubicBezTo>
                    <a:pt x="32" y="6"/>
                    <a:pt x="35" y="3"/>
                    <a:pt x="3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2" name="Freeform 68"/>
            <p:cNvSpPr>
              <a:spLocks/>
            </p:cNvSpPr>
            <p:nvPr/>
          </p:nvSpPr>
          <p:spPr bwMode="auto">
            <a:xfrm>
              <a:off x="5067301" y="4371975"/>
              <a:ext cx="103188" cy="66675"/>
            </a:xfrm>
            <a:custGeom>
              <a:avLst/>
              <a:gdLst>
                <a:gd name="T0" fmla="*/ 4 w 36"/>
                <a:gd name="T1" fmla="*/ 6 h 23"/>
                <a:gd name="T2" fmla="*/ 14 w 36"/>
                <a:gd name="T3" fmla="*/ 15 h 23"/>
                <a:gd name="T4" fmla="*/ 36 w 36"/>
                <a:gd name="T5" fmla="*/ 23 h 23"/>
                <a:gd name="T6" fmla="*/ 2 w 36"/>
                <a:gd name="T7" fmla="*/ 1 h 23"/>
                <a:gd name="T8" fmla="*/ 0 w 36"/>
                <a:gd name="T9" fmla="*/ 2 h 23"/>
                <a:gd name="T10" fmla="*/ 4 w 36"/>
                <a:gd name="T11" fmla="*/ 6 h 23"/>
              </a:gdLst>
              <a:ahLst/>
              <a:cxnLst>
                <a:cxn ang="0">
                  <a:pos x="T0" y="T1"/>
                </a:cxn>
                <a:cxn ang="0">
                  <a:pos x="T2" y="T3"/>
                </a:cxn>
                <a:cxn ang="0">
                  <a:pos x="T4" y="T5"/>
                </a:cxn>
                <a:cxn ang="0">
                  <a:pos x="T6" y="T7"/>
                </a:cxn>
                <a:cxn ang="0">
                  <a:pos x="T8" y="T9"/>
                </a:cxn>
                <a:cxn ang="0">
                  <a:pos x="T10" y="T11"/>
                </a:cxn>
              </a:cxnLst>
              <a:rect l="0" t="0" r="r" b="b"/>
              <a:pathLst>
                <a:path w="36" h="23">
                  <a:moveTo>
                    <a:pt x="4" y="6"/>
                  </a:moveTo>
                  <a:cubicBezTo>
                    <a:pt x="7" y="10"/>
                    <a:pt x="10" y="12"/>
                    <a:pt x="14" y="15"/>
                  </a:cubicBezTo>
                  <a:cubicBezTo>
                    <a:pt x="21" y="19"/>
                    <a:pt x="28" y="22"/>
                    <a:pt x="36" y="23"/>
                  </a:cubicBezTo>
                  <a:cubicBezTo>
                    <a:pt x="31" y="9"/>
                    <a:pt x="17" y="0"/>
                    <a:pt x="2" y="1"/>
                  </a:cubicBezTo>
                  <a:cubicBezTo>
                    <a:pt x="1" y="1"/>
                    <a:pt x="1" y="2"/>
                    <a:pt x="0" y="2"/>
                  </a:cubicBezTo>
                  <a:cubicBezTo>
                    <a:pt x="1" y="3"/>
                    <a:pt x="3"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3" name="Freeform 69"/>
            <p:cNvSpPr>
              <a:spLocks noEditPoints="1"/>
            </p:cNvSpPr>
            <p:nvPr/>
          </p:nvSpPr>
          <p:spPr bwMode="auto">
            <a:xfrm>
              <a:off x="4805363" y="4148138"/>
              <a:ext cx="895350" cy="892175"/>
            </a:xfrm>
            <a:custGeom>
              <a:avLst/>
              <a:gdLst>
                <a:gd name="T0" fmla="*/ 155 w 311"/>
                <a:gd name="T1" fmla="*/ 0 h 310"/>
                <a:gd name="T2" fmla="*/ 0 w 311"/>
                <a:gd name="T3" fmla="*/ 155 h 310"/>
                <a:gd name="T4" fmla="*/ 155 w 311"/>
                <a:gd name="T5" fmla="*/ 310 h 310"/>
                <a:gd name="T6" fmla="*/ 311 w 311"/>
                <a:gd name="T7" fmla="*/ 155 h 310"/>
                <a:gd name="T8" fmla="*/ 155 w 311"/>
                <a:gd name="T9" fmla="*/ 0 h 310"/>
                <a:gd name="T10" fmla="*/ 187 w 311"/>
                <a:gd name="T11" fmla="*/ 73 h 310"/>
                <a:gd name="T12" fmla="*/ 208 w 311"/>
                <a:gd name="T13" fmla="*/ 65 h 310"/>
                <a:gd name="T14" fmla="*/ 227 w 311"/>
                <a:gd name="T15" fmla="*/ 67 h 310"/>
                <a:gd name="T16" fmla="*/ 217 w 311"/>
                <a:gd name="T17" fmla="*/ 102 h 310"/>
                <a:gd name="T18" fmla="*/ 208 w 311"/>
                <a:gd name="T19" fmla="*/ 108 h 310"/>
                <a:gd name="T20" fmla="*/ 166 w 311"/>
                <a:gd name="T21" fmla="*/ 108 h 310"/>
                <a:gd name="T22" fmla="*/ 187 w 311"/>
                <a:gd name="T23" fmla="*/ 73 h 310"/>
                <a:gd name="T24" fmla="*/ 148 w 311"/>
                <a:gd name="T25" fmla="*/ 92 h 310"/>
                <a:gd name="T26" fmla="*/ 163 w 311"/>
                <a:gd name="T27" fmla="*/ 92 h 310"/>
                <a:gd name="T28" fmla="*/ 163 w 311"/>
                <a:gd name="T29" fmla="*/ 108 h 310"/>
                <a:gd name="T30" fmla="*/ 148 w 311"/>
                <a:gd name="T31" fmla="*/ 108 h 310"/>
                <a:gd name="T32" fmla="*/ 148 w 311"/>
                <a:gd name="T33" fmla="*/ 92 h 310"/>
                <a:gd name="T34" fmla="*/ 83 w 311"/>
                <a:gd name="T35" fmla="*/ 67 h 310"/>
                <a:gd name="T36" fmla="*/ 102 w 311"/>
                <a:gd name="T37" fmla="*/ 65 h 310"/>
                <a:gd name="T38" fmla="*/ 123 w 311"/>
                <a:gd name="T39" fmla="*/ 73 h 310"/>
                <a:gd name="T40" fmla="*/ 143 w 311"/>
                <a:gd name="T41" fmla="*/ 108 h 310"/>
                <a:gd name="T42" fmla="*/ 102 w 311"/>
                <a:gd name="T43" fmla="*/ 108 h 310"/>
                <a:gd name="T44" fmla="*/ 92 w 311"/>
                <a:gd name="T45" fmla="*/ 102 h 310"/>
                <a:gd name="T46" fmla="*/ 83 w 311"/>
                <a:gd name="T47" fmla="*/ 67 h 310"/>
                <a:gd name="T48" fmla="*/ 238 w 311"/>
                <a:gd name="T49" fmla="*/ 245 h 310"/>
                <a:gd name="T50" fmla="*/ 73 w 311"/>
                <a:gd name="T51" fmla="*/ 245 h 310"/>
                <a:gd name="T52" fmla="*/ 73 w 311"/>
                <a:gd name="T53" fmla="*/ 114 h 310"/>
                <a:gd name="T54" fmla="*/ 116 w 311"/>
                <a:gd name="T55" fmla="*/ 114 h 310"/>
                <a:gd name="T56" fmla="*/ 137 w 311"/>
                <a:gd name="T57" fmla="*/ 114 h 310"/>
                <a:gd name="T58" fmla="*/ 137 w 311"/>
                <a:gd name="T59" fmla="*/ 118 h 310"/>
                <a:gd name="T60" fmla="*/ 137 w 311"/>
                <a:gd name="T61" fmla="*/ 183 h 310"/>
                <a:gd name="T62" fmla="*/ 156 w 311"/>
                <a:gd name="T63" fmla="*/ 167 h 310"/>
                <a:gd name="T64" fmla="*/ 175 w 311"/>
                <a:gd name="T65" fmla="*/ 183 h 310"/>
                <a:gd name="T66" fmla="*/ 175 w 311"/>
                <a:gd name="T67" fmla="*/ 117 h 310"/>
                <a:gd name="T68" fmla="*/ 175 w 311"/>
                <a:gd name="T69" fmla="*/ 114 h 310"/>
                <a:gd name="T70" fmla="*/ 194 w 311"/>
                <a:gd name="T71" fmla="*/ 114 h 310"/>
                <a:gd name="T72" fmla="*/ 238 w 311"/>
                <a:gd name="T73" fmla="*/ 114 h 310"/>
                <a:gd name="T74" fmla="*/ 238 w 311"/>
                <a:gd name="T75" fmla="*/ 24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0">
                  <a:moveTo>
                    <a:pt x="155" y="0"/>
                  </a:moveTo>
                  <a:cubicBezTo>
                    <a:pt x="70" y="0"/>
                    <a:pt x="0" y="69"/>
                    <a:pt x="0" y="155"/>
                  </a:cubicBezTo>
                  <a:cubicBezTo>
                    <a:pt x="0" y="240"/>
                    <a:pt x="70" y="310"/>
                    <a:pt x="155" y="310"/>
                  </a:cubicBezTo>
                  <a:cubicBezTo>
                    <a:pt x="241" y="310"/>
                    <a:pt x="311" y="240"/>
                    <a:pt x="311" y="155"/>
                  </a:cubicBezTo>
                  <a:cubicBezTo>
                    <a:pt x="311" y="69"/>
                    <a:pt x="241" y="0"/>
                    <a:pt x="155" y="0"/>
                  </a:cubicBezTo>
                  <a:close/>
                  <a:moveTo>
                    <a:pt x="187" y="73"/>
                  </a:moveTo>
                  <a:cubicBezTo>
                    <a:pt x="193" y="68"/>
                    <a:pt x="200" y="66"/>
                    <a:pt x="208" y="65"/>
                  </a:cubicBezTo>
                  <a:cubicBezTo>
                    <a:pt x="214" y="64"/>
                    <a:pt x="222" y="64"/>
                    <a:pt x="227" y="67"/>
                  </a:cubicBezTo>
                  <a:cubicBezTo>
                    <a:pt x="242" y="78"/>
                    <a:pt x="227" y="94"/>
                    <a:pt x="217" y="102"/>
                  </a:cubicBezTo>
                  <a:cubicBezTo>
                    <a:pt x="214" y="104"/>
                    <a:pt x="211" y="106"/>
                    <a:pt x="208" y="108"/>
                  </a:cubicBezTo>
                  <a:cubicBezTo>
                    <a:pt x="166" y="108"/>
                    <a:pt x="166" y="108"/>
                    <a:pt x="166" y="108"/>
                  </a:cubicBezTo>
                  <a:cubicBezTo>
                    <a:pt x="168" y="94"/>
                    <a:pt x="175" y="80"/>
                    <a:pt x="187" y="73"/>
                  </a:cubicBezTo>
                  <a:close/>
                  <a:moveTo>
                    <a:pt x="148" y="92"/>
                  </a:moveTo>
                  <a:cubicBezTo>
                    <a:pt x="148" y="82"/>
                    <a:pt x="163" y="82"/>
                    <a:pt x="163" y="92"/>
                  </a:cubicBezTo>
                  <a:cubicBezTo>
                    <a:pt x="163" y="108"/>
                    <a:pt x="163" y="108"/>
                    <a:pt x="163" y="108"/>
                  </a:cubicBezTo>
                  <a:cubicBezTo>
                    <a:pt x="148" y="108"/>
                    <a:pt x="148" y="108"/>
                    <a:pt x="148" y="108"/>
                  </a:cubicBezTo>
                  <a:lnTo>
                    <a:pt x="148" y="92"/>
                  </a:lnTo>
                  <a:close/>
                  <a:moveTo>
                    <a:pt x="83" y="67"/>
                  </a:moveTo>
                  <a:cubicBezTo>
                    <a:pt x="88" y="64"/>
                    <a:pt x="96" y="64"/>
                    <a:pt x="102" y="65"/>
                  </a:cubicBezTo>
                  <a:cubicBezTo>
                    <a:pt x="109" y="66"/>
                    <a:pt x="116" y="68"/>
                    <a:pt x="123" y="73"/>
                  </a:cubicBezTo>
                  <a:cubicBezTo>
                    <a:pt x="135" y="80"/>
                    <a:pt x="142" y="94"/>
                    <a:pt x="143" y="108"/>
                  </a:cubicBezTo>
                  <a:cubicBezTo>
                    <a:pt x="102" y="108"/>
                    <a:pt x="102" y="108"/>
                    <a:pt x="102" y="108"/>
                  </a:cubicBezTo>
                  <a:cubicBezTo>
                    <a:pt x="99" y="106"/>
                    <a:pt x="96" y="104"/>
                    <a:pt x="92" y="102"/>
                  </a:cubicBezTo>
                  <a:cubicBezTo>
                    <a:pt x="82" y="94"/>
                    <a:pt x="67" y="78"/>
                    <a:pt x="83" y="67"/>
                  </a:cubicBezTo>
                  <a:close/>
                  <a:moveTo>
                    <a:pt x="238" y="245"/>
                  </a:moveTo>
                  <a:cubicBezTo>
                    <a:pt x="73" y="245"/>
                    <a:pt x="73" y="245"/>
                    <a:pt x="73" y="245"/>
                  </a:cubicBezTo>
                  <a:cubicBezTo>
                    <a:pt x="73" y="114"/>
                    <a:pt x="73" y="114"/>
                    <a:pt x="73" y="114"/>
                  </a:cubicBezTo>
                  <a:cubicBezTo>
                    <a:pt x="116" y="114"/>
                    <a:pt x="116" y="114"/>
                    <a:pt x="116" y="114"/>
                  </a:cubicBezTo>
                  <a:cubicBezTo>
                    <a:pt x="137" y="114"/>
                    <a:pt x="137" y="114"/>
                    <a:pt x="137" y="114"/>
                  </a:cubicBezTo>
                  <a:cubicBezTo>
                    <a:pt x="137" y="118"/>
                    <a:pt x="137" y="118"/>
                    <a:pt x="137" y="118"/>
                  </a:cubicBezTo>
                  <a:cubicBezTo>
                    <a:pt x="137" y="183"/>
                    <a:pt x="137" y="183"/>
                    <a:pt x="137" y="183"/>
                  </a:cubicBezTo>
                  <a:cubicBezTo>
                    <a:pt x="156" y="167"/>
                    <a:pt x="156" y="167"/>
                    <a:pt x="156" y="167"/>
                  </a:cubicBezTo>
                  <a:cubicBezTo>
                    <a:pt x="175" y="183"/>
                    <a:pt x="175" y="183"/>
                    <a:pt x="175" y="183"/>
                  </a:cubicBezTo>
                  <a:cubicBezTo>
                    <a:pt x="175" y="117"/>
                    <a:pt x="175" y="117"/>
                    <a:pt x="175" y="117"/>
                  </a:cubicBezTo>
                  <a:cubicBezTo>
                    <a:pt x="175" y="114"/>
                    <a:pt x="175" y="114"/>
                    <a:pt x="175" y="114"/>
                  </a:cubicBezTo>
                  <a:cubicBezTo>
                    <a:pt x="194" y="114"/>
                    <a:pt x="194" y="114"/>
                    <a:pt x="194" y="114"/>
                  </a:cubicBezTo>
                  <a:cubicBezTo>
                    <a:pt x="238" y="114"/>
                    <a:pt x="238" y="114"/>
                    <a:pt x="238" y="114"/>
                  </a:cubicBezTo>
                  <a:lnTo>
                    <a:pt x="238"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06" name="Freeform 145"/>
          <p:cNvSpPr>
            <a:spLocks noEditPoints="1"/>
          </p:cNvSpPr>
          <p:nvPr/>
        </p:nvSpPr>
        <p:spPr bwMode="auto">
          <a:xfrm>
            <a:off x="8229039" y="3812784"/>
            <a:ext cx="378891" cy="300617"/>
          </a:xfrm>
          <a:custGeom>
            <a:avLst/>
            <a:gdLst>
              <a:gd name="T0" fmla="*/ 141 w 141"/>
              <a:gd name="T1" fmla="*/ 41 h 112"/>
              <a:gd name="T2" fmla="*/ 127 w 141"/>
              <a:gd name="T3" fmla="*/ 26 h 112"/>
              <a:gd name="T4" fmla="*/ 114 w 141"/>
              <a:gd name="T5" fmla="*/ 0 h 112"/>
              <a:gd name="T6" fmla="*/ 28 w 141"/>
              <a:gd name="T7" fmla="*/ 0 h 112"/>
              <a:gd name="T8" fmla="*/ 14 w 141"/>
              <a:gd name="T9" fmla="*/ 26 h 112"/>
              <a:gd name="T10" fmla="*/ 0 w 141"/>
              <a:gd name="T11" fmla="*/ 41 h 112"/>
              <a:gd name="T12" fmla="*/ 0 w 141"/>
              <a:gd name="T13" fmla="*/ 86 h 112"/>
              <a:gd name="T14" fmla="*/ 0 w 141"/>
              <a:gd name="T15" fmla="*/ 90 h 112"/>
              <a:gd name="T16" fmla="*/ 0 w 141"/>
              <a:gd name="T17" fmla="*/ 106 h 112"/>
              <a:gd name="T18" fmla="*/ 7 w 141"/>
              <a:gd name="T19" fmla="*/ 112 h 112"/>
              <a:gd name="T20" fmla="*/ 27 w 141"/>
              <a:gd name="T21" fmla="*/ 112 h 112"/>
              <a:gd name="T22" fmla="*/ 34 w 141"/>
              <a:gd name="T23" fmla="*/ 106 h 112"/>
              <a:gd name="T24" fmla="*/ 34 w 141"/>
              <a:gd name="T25" fmla="*/ 90 h 112"/>
              <a:gd name="T26" fmla="*/ 108 w 141"/>
              <a:gd name="T27" fmla="*/ 90 h 112"/>
              <a:gd name="T28" fmla="*/ 108 w 141"/>
              <a:gd name="T29" fmla="*/ 106 h 112"/>
              <a:gd name="T30" fmla="*/ 114 w 141"/>
              <a:gd name="T31" fmla="*/ 112 h 112"/>
              <a:gd name="T32" fmla="*/ 135 w 141"/>
              <a:gd name="T33" fmla="*/ 112 h 112"/>
              <a:gd name="T34" fmla="*/ 141 w 141"/>
              <a:gd name="T35" fmla="*/ 106 h 112"/>
              <a:gd name="T36" fmla="*/ 141 w 141"/>
              <a:gd name="T37" fmla="*/ 90 h 112"/>
              <a:gd name="T38" fmla="*/ 141 w 141"/>
              <a:gd name="T39" fmla="*/ 41 h 112"/>
              <a:gd name="T40" fmla="*/ 35 w 141"/>
              <a:gd name="T41" fmla="*/ 10 h 112"/>
              <a:gd name="T42" fmla="*/ 106 w 141"/>
              <a:gd name="T43" fmla="*/ 10 h 112"/>
              <a:gd name="T44" fmla="*/ 118 w 141"/>
              <a:gd name="T45" fmla="*/ 32 h 112"/>
              <a:gd name="T46" fmla="*/ 24 w 141"/>
              <a:gd name="T47" fmla="*/ 32 h 112"/>
              <a:gd name="T48" fmla="*/ 35 w 141"/>
              <a:gd name="T49" fmla="*/ 10 h 112"/>
              <a:gd name="T50" fmla="*/ 41 w 141"/>
              <a:gd name="T51" fmla="*/ 79 h 112"/>
              <a:gd name="T52" fmla="*/ 13 w 141"/>
              <a:gd name="T53" fmla="*/ 79 h 112"/>
              <a:gd name="T54" fmla="*/ 13 w 141"/>
              <a:gd name="T55" fmla="*/ 64 h 112"/>
              <a:gd name="T56" fmla="*/ 41 w 141"/>
              <a:gd name="T57" fmla="*/ 64 h 112"/>
              <a:gd name="T58" fmla="*/ 41 w 141"/>
              <a:gd name="T59" fmla="*/ 79 h 112"/>
              <a:gd name="T60" fmla="*/ 129 w 141"/>
              <a:gd name="T61" fmla="*/ 79 h 112"/>
              <a:gd name="T62" fmla="*/ 100 w 141"/>
              <a:gd name="T63" fmla="*/ 79 h 112"/>
              <a:gd name="T64" fmla="*/ 100 w 141"/>
              <a:gd name="T65" fmla="*/ 64 h 112"/>
              <a:gd name="T66" fmla="*/ 129 w 141"/>
              <a:gd name="T67" fmla="*/ 64 h 112"/>
              <a:gd name="T68" fmla="*/ 129 w 141"/>
              <a:gd name="T69" fmla="*/ 7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1"/>
                </a:moveTo>
                <a:cubicBezTo>
                  <a:pt x="127" y="26"/>
                  <a:pt x="127" y="26"/>
                  <a:pt x="127" y="26"/>
                </a:cubicBezTo>
                <a:cubicBezTo>
                  <a:pt x="114" y="0"/>
                  <a:pt x="114" y="0"/>
                  <a:pt x="114" y="0"/>
                </a:cubicBezTo>
                <a:cubicBezTo>
                  <a:pt x="28" y="0"/>
                  <a:pt x="28" y="0"/>
                  <a:pt x="28" y="0"/>
                </a:cubicBezTo>
                <a:cubicBezTo>
                  <a:pt x="14" y="26"/>
                  <a:pt x="14" y="26"/>
                  <a:pt x="14" y="26"/>
                </a:cubicBezTo>
                <a:cubicBezTo>
                  <a:pt x="0" y="41"/>
                  <a:pt x="0" y="41"/>
                  <a:pt x="0" y="41"/>
                </a:cubicBezTo>
                <a:cubicBezTo>
                  <a:pt x="0" y="86"/>
                  <a:pt x="0" y="86"/>
                  <a:pt x="0" y="86"/>
                </a:cubicBezTo>
                <a:cubicBezTo>
                  <a:pt x="0" y="90"/>
                  <a:pt x="0" y="90"/>
                  <a:pt x="0" y="90"/>
                </a:cubicBezTo>
                <a:cubicBezTo>
                  <a:pt x="0" y="106"/>
                  <a:pt x="0" y="106"/>
                  <a:pt x="0" y="106"/>
                </a:cubicBezTo>
                <a:cubicBezTo>
                  <a:pt x="0" y="110"/>
                  <a:pt x="3" y="112"/>
                  <a:pt x="7" y="112"/>
                </a:cubicBezTo>
                <a:cubicBezTo>
                  <a:pt x="27" y="112"/>
                  <a:pt x="27" y="112"/>
                  <a:pt x="27" y="112"/>
                </a:cubicBezTo>
                <a:cubicBezTo>
                  <a:pt x="31" y="112"/>
                  <a:pt x="34" y="110"/>
                  <a:pt x="34" y="106"/>
                </a:cubicBezTo>
                <a:cubicBezTo>
                  <a:pt x="34" y="90"/>
                  <a:pt x="34" y="90"/>
                  <a:pt x="34" y="90"/>
                </a:cubicBezTo>
                <a:cubicBezTo>
                  <a:pt x="108" y="90"/>
                  <a:pt x="108" y="90"/>
                  <a:pt x="108" y="90"/>
                </a:cubicBezTo>
                <a:cubicBezTo>
                  <a:pt x="108" y="106"/>
                  <a:pt x="108" y="106"/>
                  <a:pt x="108" y="106"/>
                </a:cubicBezTo>
                <a:cubicBezTo>
                  <a:pt x="108" y="110"/>
                  <a:pt x="111" y="112"/>
                  <a:pt x="114" y="112"/>
                </a:cubicBezTo>
                <a:cubicBezTo>
                  <a:pt x="135" y="112"/>
                  <a:pt x="135" y="112"/>
                  <a:pt x="135" y="112"/>
                </a:cubicBezTo>
                <a:cubicBezTo>
                  <a:pt x="138" y="112"/>
                  <a:pt x="141" y="110"/>
                  <a:pt x="141" y="106"/>
                </a:cubicBezTo>
                <a:cubicBezTo>
                  <a:pt x="141" y="90"/>
                  <a:pt x="141" y="90"/>
                  <a:pt x="141" y="90"/>
                </a:cubicBezTo>
                <a:lnTo>
                  <a:pt x="141" y="41"/>
                </a:lnTo>
                <a:close/>
                <a:moveTo>
                  <a:pt x="35" y="10"/>
                </a:moveTo>
                <a:cubicBezTo>
                  <a:pt x="106" y="10"/>
                  <a:pt x="106" y="10"/>
                  <a:pt x="106" y="10"/>
                </a:cubicBezTo>
                <a:cubicBezTo>
                  <a:pt x="118" y="32"/>
                  <a:pt x="118" y="32"/>
                  <a:pt x="118" y="32"/>
                </a:cubicBezTo>
                <a:cubicBezTo>
                  <a:pt x="24" y="32"/>
                  <a:pt x="24" y="32"/>
                  <a:pt x="24" y="32"/>
                </a:cubicBezTo>
                <a:lnTo>
                  <a:pt x="35" y="10"/>
                </a:lnTo>
                <a:close/>
                <a:moveTo>
                  <a:pt x="41" y="79"/>
                </a:moveTo>
                <a:cubicBezTo>
                  <a:pt x="13" y="79"/>
                  <a:pt x="13" y="79"/>
                  <a:pt x="13" y="79"/>
                </a:cubicBezTo>
                <a:cubicBezTo>
                  <a:pt x="13" y="64"/>
                  <a:pt x="13" y="64"/>
                  <a:pt x="13" y="64"/>
                </a:cubicBezTo>
                <a:cubicBezTo>
                  <a:pt x="41" y="64"/>
                  <a:pt x="41" y="64"/>
                  <a:pt x="41" y="64"/>
                </a:cubicBezTo>
                <a:lnTo>
                  <a:pt x="41" y="79"/>
                </a:lnTo>
                <a:close/>
                <a:moveTo>
                  <a:pt x="129" y="79"/>
                </a:moveTo>
                <a:cubicBezTo>
                  <a:pt x="100" y="79"/>
                  <a:pt x="100" y="79"/>
                  <a:pt x="100" y="79"/>
                </a:cubicBezTo>
                <a:cubicBezTo>
                  <a:pt x="100" y="64"/>
                  <a:pt x="100" y="64"/>
                  <a:pt x="100" y="64"/>
                </a:cubicBezTo>
                <a:cubicBezTo>
                  <a:pt x="129" y="64"/>
                  <a:pt x="129" y="64"/>
                  <a:pt x="129" y="64"/>
                </a:cubicBezTo>
                <a:lnTo>
                  <a:pt x="129" y="79"/>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385" name="Group 384"/>
          <p:cNvGrpSpPr/>
          <p:nvPr/>
        </p:nvGrpSpPr>
        <p:grpSpPr>
          <a:xfrm>
            <a:off x="9719648" y="3912611"/>
            <a:ext cx="404983" cy="263182"/>
            <a:chOff x="7145338" y="3587750"/>
            <a:chExt cx="566738" cy="368300"/>
          </a:xfrm>
          <a:solidFill>
            <a:schemeClr val="accent1"/>
          </a:solidFill>
        </p:grpSpPr>
        <p:sp>
          <p:nvSpPr>
            <p:cNvPr id="307" name="Freeform 146"/>
            <p:cNvSpPr>
              <a:spLocks/>
            </p:cNvSpPr>
            <p:nvPr/>
          </p:nvSpPr>
          <p:spPr bwMode="auto">
            <a:xfrm>
              <a:off x="7250113" y="3816350"/>
              <a:ext cx="153988" cy="139700"/>
            </a:xfrm>
            <a:custGeom>
              <a:avLst/>
              <a:gdLst>
                <a:gd name="T0" fmla="*/ 33 w 41"/>
                <a:gd name="T1" fmla="*/ 0 h 37"/>
                <a:gd name="T2" fmla="*/ 15 w 41"/>
                <a:gd name="T3" fmla="*/ 6 h 37"/>
                <a:gd name="T4" fmla="*/ 10 w 41"/>
                <a:gd name="T5" fmla="*/ 5 h 37"/>
                <a:gd name="T6" fmla="*/ 10 w 41"/>
                <a:gd name="T7" fmla="*/ 6 h 37"/>
                <a:gd name="T8" fmla="*/ 6 w 41"/>
                <a:gd name="T9" fmla="*/ 31 h 37"/>
                <a:gd name="T10" fmla="*/ 32 w 41"/>
                <a:gd name="T11" fmla="*/ 28 h 37"/>
                <a:gd name="T12" fmla="*/ 35 w 41"/>
                <a:gd name="T13" fmla="*/ 2 h 37"/>
                <a:gd name="T14" fmla="*/ 33 w 4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7">
                  <a:moveTo>
                    <a:pt x="33" y="0"/>
                  </a:moveTo>
                  <a:cubicBezTo>
                    <a:pt x="28" y="4"/>
                    <a:pt x="22" y="6"/>
                    <a:pt x="15" y="6"/>
                  </a:cubicBezTo>
                  <a:cubicBezTo>
                    <a:pt x="14" y="6"/>
                    <a:pt x="12" y="6"/>
                    <a:pt x="10" y="5"/>
                  </a:cubicBezTo>
                  <a:cubicBezTo>
                    <a:pt x="10" y="5"/>
                    <a:pt x="10" y="5"/>
                    <a:pt x="10" y="6"/>
                  </a:cubicBezTo>
                  <a:cubicBezTo>
                    <a:pt x="2" y="14"/>
                    <a:pt x="0" y="25"/>
                    <a:pt x="6" y="31"/>
                  </a:cubicBezTo>
                  <a:cubicBezTo>
                    <a:pt x="13" y="37"/>
                    <a:pt x="24" y="36"/>
                    <a:pt x="32" y="28"/>
                  </a:cubicBezTo>
                  <a:cubicBezTo>
                    <a:pt x="40" y="20"/>
                    <a:pt x="41" y="8"/>
                    <a:pt x="35" y="2"/>
                  </a:cubicBezTo>
                  <a:cubicBezTo>
                    <a:pt x="34" y="2"/>
                    <a:pt x="34" y="1"/>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8" name="Freeform 147"/>
            <p:cNvSpPr>
              <a:spLocks/>
            </p:cNvSpPr>
            <p:nvPr/>
          </p:nvSpPr>
          <p:spPr bwMode="auto">
            <a:xfrm>
              <a:off x="7145338" y="3587750"/>
              <a:ext cx="266700" cy="236537"/>
            </a:xfrm>
            <a:custGeom>
              <a:avLst/>
              <a:gdLst>
                <a:gd name="T0" fmla="*/ 16 w 71"/>
                <a:gd name="T1" fmla="*/ 51 h 63"/>
                <a:gd name="T2" fmla="*/ 42 w 71"/>
                <a:gd name="T3" fmla="*/ 63 h 63"/>
                <a:gd name="T4" fmla="*/ 43 w 71"/>
                <a:gd name="T5" fmla="*/ 63 h 63"/>
                <a:gd name="T6" fmla="*/ 56 w 71"/>
                <a:gd name="T7" fmla="*/ 60 h 63"/>
                <a:gd name="T8" fmla="*/ 60 w 71"/>
                <a:gd name="T9" fmla="*/ 56 h 63"/>
                <a:gd name="T10" fmla="*/ 55 w 71"/>
                <a:gd name="T11" fmla="*/ 12 h 63"/>
                <a:gd name="T12" fmla="*/ 28 w 71"/>
                <a:gd name="T13" fmla="*/ 0 h 63"/>
                <a:gd name="T14" fmla="*/ 11 w 71"/>
                <a:gd name="T15" fmla="*/ 7 h 63"/>
                <a:gd name="T16" fmla="*/ 16 w 71"/>
                <a:gd name="T17"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16" y="51"/>
                  </a:moveTo>
                  <a:cubicBezTo>
                    <a:pt x="24" y="58"/>
                    <a:pt x="33" y="63"/>
                    <a:pt x="42" y="63"/>
                  </a:cubicBezTo>
                  <a:cubicBezTo>
                    <a:pt x="43" y="63"/>
                    <a:pt x="43" y="63"/>
                    <a:pt x="43" y="63"/>
                  </a:cubicBezTo>
                  <a:cubicBezTo>
                    <a:pt x="48" y="63"/>
                    <a:pt x="52" y="62"/>
                    <a:pt x="56" y="60"/>
                  </a:cubicBezTo>
                  <a:cubicBezTo>
                    <a:pt x="58" y="59"/>
                    <a:pt x="59" y="58"/>
                    <a:pt x="60" y="56"/>
                  </a:cubicBezTo>
                  <a:cubicBezTo>
                    <a:pt x="71" y="46"/>
                    <a:pt x="69" y="26"/>
                    <a:pt x="55" y="12"/>
                  </a:cubicBezTo>
                  <a:cubicBezTo>
                    <a:pt x="47" y="4"/>
                    <a:pt x="37" y="0"/>
                    <a:pt x="28" y="0"/>
                  </a:cubicBezTo>
                  <a:cubicBezTo>
                    <a:pt x="21" y="0"/>
                    <a:pt x="15" y="2"/>
                    <a:pt x="11" y="7"/>
                  </a:cubicBezTo>
                  <a:cubicBezTo>
                    <a:pt x="0" y="17"/>
                    <a:pt x="3" y="37"/>
                    <a:pt x="16"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9" name="Freeform 148"/>
            <p:cNvSpPr>
              <a:spLocks/>
            </p:cNvSpPr>
            <p:nvPr/>
          </p:nvSpPr>
          <p:spPr bwMode="auto">
            <a:xfrm>
              <a:off x="7450138" y="3816350"/>
              <a:ext cx="157163" cy="139700"/>
            </a:xfrm>
            <a:custGeom>
              <a:avLst/>
              <a:gdLst>
                <a:gd name="T0" fmla="*/ 35 w 42"/>
                <a:gd name="T1" fmla="*/ 31 h 37"/>
                <a:gd name="T2" fmla="*/ 32 w 42"/>
                <a:gd name="T3" fmla="*/ 6 h 37"/>
                <a:gd name="T4" fmla="*/ 32 w 42"/>
                <a:gd name="T5" fmla="*/ 5 h 37"/>
                <a:gd name="T6" fmla="*/ 26 w 42"/>
                <a:gd name="T7" fmla="*/ 6 h 37"/>
                <a:gd name="T8" fmla="*/ 9 w 42"/>
                <a:gd name="T9" fmla="*/ 0 h 37"/>
                <a:gd name="T10" fmla="*/ 7 w 42"/>
                <a:gd name="T11" fmla="*/ 2 h 37"/>
                <a:gd name="T12" fmla="*/ 10 w 42"/>
                <a:gd name="T13" fmla="*/ 28 h 37"/>
                <a:gd name="T14" fmla="*/ 35 w 42"/>
                <a:gd name="T15" fmla="*/ 31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7">
                  <a:moveTo>
                    <a:pt x="35" y="31"/>
                  </a:moveTo>
                  <a:cubicBezTo>
                    <a:pt x="42" y="25"/>
                    <a:pt x="40" y="14"/>
                    <a:pt x="32" y="6"/>
                  </a:cubicBezTo>
                  <a:cubicBezTo>
                    <a:pt x="32" y="5"/>
                    <a:pt x="32" y="5"/>
                    <a:pt x="32" y="5"/>
                  </a:cubicBezTo>
                  <a:cubicBezTo>
                    <a:pt x="30" y="6"/>
                    <a:pt x="28" y="6"/>
                    <a:pt x="26" y="6"/>
                  </a:cubicBezTo>
                  <a:cubicBezTo>
                    <a:pt x="20" y="6"/>
                    <a:pt x="14" y="4"/>
                    <a:pt x="9" y="0"/>
                  </a:cubicBezTo>
                  <a:cubicBezTo>
                    <a:pt x="8" y="1"/>
                    <a:pt x="7" y="2"/>
                    <a:pt x="7" y="2"/>
                  </a:cubicBezTo>
                  <a:cubicBezTo>
                    <a:pt x="0" y="8"/>
                    <a:pt x="2" y="20"/>
                    <a:pt x="10" y="28"/>
                  </a:cubicBezTo>
                  <a:cubicBezTo>
                    <a:pt x="18" y="36"/>
                    <a:pt x="29" y="37"/>
                    <a:pt x="35"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0" name="Freeform 149"/>
            <p:cNvSpPr>
              <a:spLocks/>
            </p:cNvSpPr>
            <p:nvPr/>
          </p:nvSpPr>
          <p:spPr bwMode="auto">
            <a:xfrm>
              <a:off x="7445376" y="3587750"/>
              <a:ext cx="266700" cy="236537"/>
            </a:xfrm>
            <a:custGeom>
              <a:avLst/>
              <a:gdLst>
                <a:gd name="T0" fmla="*/ 60 w 71"/>
                <a:gd name="T1" fmla="*/ 7 h 63"/>
                <a:gd name="T2" fmla="*/ 43 w 71"/>
                <a:gd name="T3" fmla="*/ 0 h 63"/>
                <a:gd name="T4" fmla="*/ 16 w 71"/>
                <a:gd name="T5" fmla="*/ 12 h 63"/>
                <a:gd name="T6" fmla="*/ 10 w 71"/>
                <a:gd name="T7" fmla="*/ 56 h 63"/>
                <a:gd name="T8" fmla="*/ 15 w 71"/>
                <a:gd name="T9" fmla="*/ 60 h 63"/>
                <a:gd name="T10" fmla="*/ 27 w 71"/>
                <a:gd name="T11" fmla="*/ 63 h 63"/>
                <a:gd name="T12" fmla="*/ 29 w 71"/>
                <a:gd name="T13" fmla="*/ 63 h 63"/>
                <a:gd name="T14" fmla="*/ 55 w 71"/>
                <a:gd name="T15" fmla="*/ 51 h 63"/>
                <a:gd name="T16" fmla="*/ 60 w 71"/>
                <a:gd name="T17"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60" y="7"/>
                  </a:moveTo>
                  <a:cubicBezTo>
                    <a:pt x="56" y="2"/>
                    <a:pt x="50" y="0"/>
                    <a:pt x="43" y="0"/>
                  </a:cubicBezTo>
                  <a:cubicBezTo>
                    <a:pt x="34" y="0"/>
                    <a:pt x="24" y="4"/>
                    <a:pt x="16" y="12"/>
                  </a:cubicBezTo>
                  <a:cubicBezTo>
                    <a:pt x="2" y="26"/>
                    <a:pt x="0" y="46"/>
                    <a:pt x="10" y="56"/>
                  </a:cubicBezTo>
                  <a:cubicBezTo>
                    <a:pt x="12" y="58"/>
                    <a:pt x="13" y="59"/>
                    <a:pt x="15" y="60"/>
                  </a:cubicBezTo>
                  <a:cubicBezTo>
                    <a:pt x="18" y="62"/>
                    <a:pt x="23" y="63"/>
                    <a:pt x="27" y="63"/>
                  </a:cubicBezTo>
                  <a:cubicBezTo>
                    <a:pt x="28" y="63"/>
                    <a:pt x="28" y="63"/>
                    <a:pt x="29" y="63"/>
                  </a:cubicBezTo>
                  <a:cubicBezTo>
                    <a:pt x="37" y="63"/>
                    <a:pt x="47" y="58"/>
                    <a:pt x="55" y="51"/>
                  </a:cubicBezTo>
                  <a:cubicBezTo>
                    <a:pt x="68" y="37"/>
                    <a:pt x="71" y="17"/>
                    <a:pt x="6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1" name="Freeform 150"/>
            <p:cNvSpPr>
              <a:spLocks/>
            </p:cNvSpPr>
            <p:nvPr/>
          </p:nvSpPr>
          <p:spPr bwMode="auto">
            <a:xfrm>
              <a:off x="7381876" y="3606800"/>
              <a:ext cx="93663" cy="333375"/>
            </a:xfrm>
            <a:custGeom>
              <a:avLst/>
              <a:gdLst>
                <a:gd name="T0" fmla="*/ 23 w 25"/>
                <a:gd name="T1" fmla="*/ 4 h 89"/>
                <a:gd name="T2" fmla="*/ 20 w 25"/>
                <a:gd name="T3" fmla="*/ 1 h 89"/>
                <a:gd name="T4" fmla="*/ 14 w 25"/>
                <a:gd name="T5" fmla="*/ 10 h 89"/>
                <a:gd name="T6" fmla="*/ 12 w 25"/>
                <a:gd name="T7" fmla="*/ 10 h 89"/>
                <a:gd name="T8" fmla="*/ 11 w 25"/>
                <a:gd name="T9" fmla="*/ 10 h 89"/>
                <a:gd name="T10" fmla="*/ 5 w 25"/>
                <a:gd name="T11" fmla="*/ 1 h 89"/>
                <a:gd name="T12" fmla="*/ 2 w 25"/>
                <a:gd name="T13" fmla="*/ 4 h 89"/>
                <a:gd name="T14" fmla="*/ 8 w 25"/>
                <a:gd name="T15" fmla="*/ 13 h 89"/>
                <a:gd name="T16" fmla="*/ 7 w 25"/>
                <a:gd name="T17" fmla="*/ 15 h 89"/>
                <a:gd name="T18" fmla="*/ 7 w 25"/>
                <a:gd name="T19" fmla="*/ 27 h 89"/>
                <a:gd name="T20" fmla="*/ 7 w 25"/>
                <a:gd name="T21" fmla="*/ 41 h 89"/>
                <a:gd name="T22" fmla="*/ 7 w 25"/>
                <a:gd name="T23" fmla="*/ 83 h 89"/>
                <a:gd name="T24" fmla="*/ 12 w 25"/>
                <a:gd name="T25" fmla="*/ 89 h 89"/>
                <a:gd name="T26" fmla="*/ 18 w 25"/>
                <a:gd name="T27" fmla="*/ 83 h 89"/>
                <a:gd name="T28" fmla="*/ 18 w 25"/>
                <a:gd name="T29" fmla="*/ 41 h 89"/>
                <a:gd name="T30" fmla="*/ 18 w 25"/>
                <a:gd name="T31" fmla="*/ 27 h 89"/>
                <a:gd name="T32" fmla="*/ 18 w 25"/>
                <a:gd name="T33" fmla="*/ 15 h 89"/>
                <a:gd name="T34" fmla="*/ 17 w 25"/>
                <a:gd name="T35" fmla="*/ 13 h 89"/>
                <a:gd name="T36" fmla="*/ 23 w 25"/>
                <a:gd name="T37"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89">
                  <a:moveTo>
                    <a:pt x="23" y="4"/>
                  </a:moveTo>
                  <a:cubicBezTo>
                    <a:pt x="25" y="2"/>
                    <a:pt x="22" y="0"/>
                    <a:pt x="20" y="1"/>
                  </a:cubicBezTo>
                  <a:cubicBezTo>
                    <a:pt x="18" y="4"/>
                    <a:pt x="16" y="7"/>
                    <a:pt x="14" y="10"/>
                  </a:cubicBezTo>
                  <a:cubicBezTo>
                    <a:pt x="14" y="10"/>
                    <a:pt x="13" y="10"/>
                    <a:pt x="12" y="10"/>
                  </a:cubicBezTo>
                  <a:cubicBezTo>
                    <a:pt x="12" y="10"/>
                    <a:pt x="11" y="10"/>
                    <a:pt x="11" y="10"/>
                  </a:cubicBezTo>
                  <a:cubicBezTo>
                    <a:pt x="9" y="7"/>
                    <a:pt x="7" y="4"/>
                    <a:pt x="5" y="1"/>
                  </a:cubicBezTo>
                  <a:cubicBezTo>
                    <a:pt x="3" y="0"/>
                    <a:pt x="0" y="2"/>
                    <a:pt x="2" y="4"/>
                  </a:cubicBezTo>
                  <a:cubicBezTo>
                    <a:pt x="4" y="7"/>
                    <a:pt x="6" y="9"/>
                    <a:pt x="8" y="13"/>
                  </a:cubicBezTo>
                  <a:cubicBezTo>
                    <a:pt x="7" y="13"/>
                    <a:pt x="7" y="14"/>
                    <a:pt x="7" y="15"/>
                  </a:cubicBezTo>
                  <a:cubicBezTo>
                    <a:pt x="7" y="27"/>
                    <a:pt x="7" y="27"/>
                    <a:pt x="7" y="27"/>
                  </a:cubicBezTo>
                  <a:cubicBezTo>
                    <a:pt x="7" y="41"/>
                    <a:pt x="7" y="41"/>
                    <a:pt x="7" y="41"/>
                  </a:cubicBezTo>
                  <a:cubicBezTo>
                    <a:pt x="7" y="83"/>
                    <a:pt x="7" y="83"/>
                    <a:pt x="7" y="83"/>
                  </a:cubicBezTo>
                  <a:cubicBezTo>
                    <a:pt x="7" y="86"/>
                    <a:pt x="9" y="89"/>
                    <a:pt x="12" y="89"/>
                  </a:cubicBezTo>
                  <a:cubicBezTo>
                    <a:pt x="15" y="89"/>
                    <a:pt x="18" y="86"/>
                    <a:pt x="18" y="83"/>
                  </a:cubicBezTo>
                  <a:cubicBezTo>
                    <a:pt x="18" y="41"/>
                    <a:pt x="18" y="41"/>
                    <a:pt x="18" y="41"/>
                  </a:cubicBezTo>
                  <a:cubicBezTo>
                    <a:pt x="18" y="27"/>
                    <a:pt x="18" y="27"/>
                    <a:pt x="18" y="27"/>
                  </a:cubicBezTo>
                  <a:cubicBezTo>
                    <a:pt x="18" y="15"/>
                    <a:pt x="18" y="15"/>
                    <a:pt x="18" y="15"/>
                  </a:cubicBezTo>
                  <a:cubicBezTo>
                    <a:pt x="18" y="14"/>
                    <a:pt x="18" y="13"/>
                    <a:pt x="17" y="13"/>
                  </a:cubicBezTo>
                  <a:cubicBezTo>
                    <a:pt x="19" y="9"/>
                    <a:pt x="20" y="7"/>
                    <a:pt x="23"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384" name="Group 383"/>
          <p:cNvGrpSpPr/>
          <p:nvPr/>
        </p:nvGrpSpPr>
        <p:grpSpPr>
          <a:xfrm>
            <a:off x="8236980" y="3272806"/>
            <a:ext cx="462838" cy="317634"/>
            <a:chOff x="5070476" y="2692400"/>
            <a:chExt cx="647700" cy="444500"/>
          </a:xfrm>
          <a:solidFill>
            <a:schemeClr val="bg1">
              <a:lumMod val="65000"/>
            </a:schemeClr>
          </a:solidFill>
        </p:grpSpPr>
        <p:sp>
          <p:nvSpPr>
            <p:cNvPr id="312" name="Freeform 151"/>
            <p:cNvSpPr>
              <a:spLocks noEditPoints="1"/>
            </p:cNvSpPr>
            <p:nvPr/>
          </p:nvSpPr>
          <p:spPr bwMode="auto">
            <a:xfrm>
              <a:off x="5070476" y="3076575"/>
              <a:ext cx="647700" cy="60325"/>
            </a:xfrm>
            <a:custGeom>
              <a:avLst/>
              <a:gdLst>
                <a:gd name="T0" fmla="*/ 408 w 408"/>
                <a:gd name="T1" fmla="*/ 0 h 38"/>
                <a:gd name="T2" fmla="*/ 0 w 408"/>
                <a:gd name="T3" fmla="*/ 0 h 38"/>
                <a:gd name="T4" fmla="*/ 0 w 408"/>
                <a:gd name="T5" fmla="*/ 38 h 38"/>
                <a:gd name="T6" fmla="*/ 408 w 408"/>
                <a:gd name="T7" fmla="*/ 38 h 38"/>
                <a:gd name="T8" fmla="*/ 408 w 408"/>
                <a:gd name="T9" fmla="*/ 0 h 38"/>
                <a:gd name="T10" fmla="*/ 389 w 408"/>
                <a:gd name="T11" fmla="*/ 24 h 38"/>
                <a:gd name="T12" fmla="*/ 355 w 408"/>
                <a:gd name="T13" fmla="*/ 24 h 38"/>
                <a:gd name="T14" fmla="*/ 355 w 408"/>
                <a:gd name="T15" fmla="*/ 14 h 38"/>
                <a:gd name="T16" fmla="*/ 389 w 408"/>
                <a:gd name="T17" fmla="*/ 14 h 38"/>
                <a:gd name="T18" fmla="*/ 389 w 408"/>
                <a:gd name="T19"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38">
                  <a:moveTo>
                    <a:pt x="408" y="0"/>
                  </a:moveTo>
                  <a:lnTo>
                    <a:pt x="0" y="0"/>
                  </a:lnTo>
                  <a:lnTo>
                    <a:pt x="0" y="38"/>
                  </a:lnTo>
                  <a:lnTo>
                    <a:pt x="408" y="38"/>
                  </a:lnTo>
                  <a:lnTo>
                    <a:pt x="408" y="0"/>
                  </a:lnTo>
                  <a:close/>
                  <a:moveTo>
                    <a:pt x="389" y="24"/>
                  </a:moveTo>
                  <a:lnTo>
                    <a:pt x="355" y="24"/>
                  </a:lnTo>
                  <a:lnTo>
                    <a:pt x="355" y="14"/>
                  </a:lnTo>
                  <a:lnTo>
                    <a:pt x="389" y="14"/>
                  </a:lnTo>
                  <a:lnTo>
                    <a:pt x="389"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3" name="Freeform 152"/>
            <p:cNvSpPr>
              <a:spLocks noEditPoints="1"/>
            </p:cNvSpPr>
            <p:nvPr/>
          </p:nvSpPr>
          <p:spPr bwMode="auto">
            <a:xfrm>
              <a:off x="5100638" y="2692400"/>
              <a:ext cx="587375" cy="365125"/>
            </a:xfrm>
            <a:custGeom>
              <a:avLst/>
              <a:gdLst>
                <a:gd name="T0" fmla="*/ 370 w 370"/>
                <a:gd name="T1" fmla="*/ 0 h 230"/>
                <a:gd name="T2" fmla="*/ 0 w 370"/>
                <a:gd name="T3" fmla="*/ 0 h 230"/>
                <a:gd name="T4" fmla="*/ 0 w 370"/>
                <a:gd name="T5" fmla="*/ 230 h 230"/>
                <a:gd name="T6" fmla="*/ 370 w 370"/>
                <a:gd name="T7" fmla="*/ 230 h 230"/>
                <a:gd name="T8" fmla="*/ 370 w 370"/>
                <a:gd name="T9" fmla="*/ 0 h 230"/>
                <a:gd name="T10" fmla="*/ 329 w 370"/>
                <a:gd name="T11" fmla="*/ 197 h 230"/>
                <a:gd name="T12" fmla="*/ 41 w 370"/>
                <a:gd name="T13" fmla="*/ 197 h 230"/>
                <a:gd name="T14" fmla="*/ 41 w 370"/>
                <a:gd name="T15" fmla="*/ 34 h 230"/>
                <a:gd name="T16" fmla="*/ 329 w 370"/>
                <a:gd name="T17" fmla="*/ 34 h 230"/>
                <a:gd name="T18" fmla="*/ 329 w 370"/>
                <a:gd name="T19" fmla="*/ 19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0" h="230">
                  <a:moveTo>
                    <a:pt x="370" y="0"/>
                  </a:moveTo>
                  <a:lnTo>
                    <a:pt x="0" y="0"/>
                  </a:lnTo>
                  <a:lnTo>
                    <a:pt x="0" y="230"/>
                  </a:lnTo>
                  <a:lnTo>
                    <a:pt x="370" y="230"/>
                  </a:lnTo>
                  <a:lnTo>
                    <a:pt x="370" y="0"/>
                  </a:lnTo>
                  <a:close/>
                  <a:moveTo>
                    <a:pt x="329" y="197"/>
                  </a:moveTo>
                  <a:lnTo>
                    <a:pt x="41" y="197"/>
                  </a:lnTo>
                  <a:lnTo>
                    <a:pt x="41" y="34"/>
                  </a:lnTo>
                  <a:lnTo>
                    <a:pt x="329" y="34"/>
                  </a:lnTo>
                  <a:lnTo>
                    <a:pt x="329" y="1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14" name="Freeform 153"/>
          <p:cNvSpPr>
            <a:spLocks noEditPoints="1"/>
          </p:cNvSpPr>
          <p:nvPr/>
        </p:nvSpPr>
        <p:spPr bwMode="auto">
          <a:xfrm>
            <a:off x="9466676" y="4234782"/>
            <a:ext cx="319902" cy="349397"/>
          </a:xfrm>
          <a:custGeom>
            <a:avLst/>
            <a:gdLst>
              <a:gd name="T0" fmla="*/ 147 w 282"/>
              <a:gd name="T1" fmla="*/ 0 h 308"/>
              <a:gd name="T2" fmla="*/ 145 w 282"/>
              <a:gd name="T3" fmla="*/ 2 h 308"/>
              <a:gd name="T4" fmla="*/ 3 w 282"/>
              <a:gd name="T5" fmla="*/ 218 h 308"/>
              <a:gd name="T6" fmla="*/ 0 w 282"/>
              <a:gd name="T7" fmla="*/ 218 h 308"/>
              <a:gd name="T8" fmla="*/ 3 w 282"/>
              <a:gd name="T9" fmla="*/ 220 h 308"/>
              <a:gd name="T10" fmla="*/ 133 w 282"/>
              <a:gd name="T11" fmla="*/ 308 h 308"/>
              <a:gd name="T12" fmla="*/ 135 w 282"/>
              <a:gd name="T13" fmla="*/ 308 h 308"/>
              <a:gd name="T14" fmla="*/ 135 w 282"/>
              <a:gd name="T15" fmla="*/ 308 h 308"/>
              <a:gd name="T16" fmla="*/ 280 w 282"/>
              <a:gd name="T17" fmla="*/ 92 h 308"/>
              <a:gd name="T18" fmla="*/ 282 w 282"/>
              <a:gd name="T19" fmla="*/ 90 h 308"/>
              <a:gd name="T20" fmla="*/ 280 w 282"/>
              <a:gd name="T21" fmla="*/ 90 h 308"/>
              <a:gd name="T22" fmla="*/ 249 w 282"/>
              <a:gd name="T23" fmla="*/ 68 h 308"/>
              <a:gd name="T24" fmla="*/ 263 w 282"/>
              <a:gd name="T25" fmla="*/ 47 h 308"/>
              <a:gd name="T26" fmla="*/ 263 w 282"/>
              <a:gd name="T27" fmla="*/ 45 h 308"/>
              <a:gd name="T28" fmla="*/ 263 w 282"/>
              <a:gd name="T29" fmla="*/ 45 h 308"/>
              <a:gd name="T30" fmla="*/ 197 w 282"/>
              <a:gd name="T31" fmla="*/ 0 h 308"/>
              <a:gd name="T32" fmla="*/ 195 w 282"/>
              <a:gd name="T33" fmla="*/ 0 h 308"/>
              <a:gd name="T34" fmla="*/ 195 w 282"/>
              <a:gd name="T35" fmla="*/ 0 h 308"/>
              <a:gd name="T36" fmla="*/ 180 w 282"/>
              <a:gd name="T37" fmla="*/ 24 h 308"/>
              <a:gd name="T38" fmla="*/ 147 w 282"/>
              <a:gd name="T39" fmla="*/ 2 h 308"/>
              <a:gd name="T40" fmla="*/ 147 w 282"/>
              <a:gd name="T41" fmla="*/ 0 h 308"/>
              <a:gd name="T42" fmla="*/ 171 w 282"/>
              <a:gd name="T43" fmla="*/ 211 h 308"/>
              <a:gd name="T44" fmla="*/ 76 w 282"/>
              <a:gd name="T45" fmla="*/ 147 h 308"/>
              <a:gd name="T46" fmla="*/ 109 w 282"/>
              <a:gd name="T47" fmla="*/ 97 h 308"/>
              <a:gd name="T48" fmla="*/ 206 w 282"/>
              <a:gd name="T49" fmla="*/ 161 h 308"/>
              <a:gd name="T50" fmla="*/ 171 w 282"/>
              <a:gd name="T51" fmla="*/ 211 h 308"/>
              <a:gd name="T52" fmla="*/ 128 w 282"/>
              <a:gd name="T53" fmla="*/ 274 h 308"/>
              <a:gd name="T54" fmla="*/ 34 w 282"/>
              <a:gd name="T55" fmla="*/ 211 h 308"/>
              <a:gd name="T56" fmla="*/ 67 w 282"/>
              <a:gd name="T57" fmla="*/ 161 h 308"/>
              <a:gd name="T58" fmla="*/ 164 w 282"/>
              <a:gd name="T59" fmla="*/ 225 h 308"/>
              <a:gd name="T60" fmla="*/ 128 w 282"/>
              <a:gd name="T61" fmla="*/ 27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2" h="308">
                <a:moveTo>
                  <a:pt x="147" y="0"/>
                </a:moveTo>
                <a:lnTo>
                  <a:pt x="145" y="2"/>
                </a:lnTo>
                <a:lnTo>
                  <a:pt x="3" y="218"/>
                </a:lnTo>
                <a:lnTo>
                  <a:pt x="0" y="218"/>
                </a:lnTo>
                <a:lnTo>
                  <a:pt x="3" y="220"/>
                </a:lnTo>
                <a:lnTo>
                  <a:pt x="133" y="308"/>
                </a:lnTo>
                <a:lnTo>
                  <a:pt x="135" y="308"/>
                </a:lnTo>
                <a:lnTo>
                  <a:pt x="135" y="308"/>
                </a:lnTo>
                <a:lnTo>
                  <a:pt x="280" y="92"/>
                </a:lnTo>
                <a:lnTo>
                  <a:pt x="282" y="90"/>
                </a:lnTo>
                <a:lnTo>
                  <a:pt x="280" y="90"/>
                </a:lnTo>
                <a:lnTo>
                  <a:pt x="249" y="68"/>
                </a:lnTo>
                <a:lnTo>
                  <a:pt x="263" y="47"/>
                </a:lnTo>
                <a:lnTo>
                  <a:pt x="263" y="45"/>
                </a:lnTo>
                <a:lnTo>
                  <a:pt x="263" y="45"/>
                </a:lnTo>
                <a:lnTo>
                  <a:pt x="197" y="0"/>
                </a:lnTo>
                <a:lnTo>
                  <a:pt x="195" y="0"/>
                </a:lnTo>
                <a:lnTo>
                  <a:pt x="195" y="0"/>
                </a:lnTo>
                <a:lnTo>
                  <a:pt x="180" y="24"/>
                </a:lnTo>
                <a:lnTo>
                  <a:pt x="147" y="2"/>
                </a:lnTo>
                <a:lnTo>
                  <a:pt x="147" y="0"/>
                </a:lnTo>
                <a:close/>
                <a:moveTo>
                  <a:pt x="171" y="211"/>
                </a:moveTo>
                <a:lnTo>
                  <a:pt x="76" y="147"/>
                </a:lnTo>
                <a:lnTo>
                  <a:pt x="109" y="97"/>
                </a:lnTo>
                <a:lnTo>
                  <a:pt x="206" y="161"/>
                </a:lnTo>
                <a:lnTo>
                  <a:pt x="171" y="211"/>
                </a:lnTo>
                <a:close/>
                <a:moveTo>
                  <a:pt x="128" y="274"/>
                </a:moveTo>
                <a:lnTo>
                  <a:pt x="34" y="211"/>
                </a:lnTo>
                <a:lnTo>
                  <a:pt x="67" y="161"/>
                </a:lnTo>
                <a:lnTo>
                  <a:pt x="164" y="225"/>
                </a:lnTo>
                <a:lnTo>
                  <a:pt x="128" y="274"/>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382" name="Group 381"/>
          <p:cNvGrpSpPr/>
          <p:nvPr/>
        </p:nvGrpSpPr>
        <p:grpSpPr>
          <a:xfrm>
            <a:off x="7228493" y="4262008"/>
            <a:ext cx="334650" cy="338053"/>
            <a:chOff x="3659188" y="4076700"/>
            <a:chExt cx="468313" cy="473075"/>
          </a:xfrm>
          <a:solidFill>
            <a:schemeClr val="bg1">
              <a:lumMod val="65000"/>
            </a:schemeClr>
          </a:solidFill>
        </p:grpSpPr>
        <p:sp>
          <p:nvSpPr>
            <p:cNvPr id="315" name="Freeform 154"/>
            <p:cNvSpPr>
              <a:spLocks noEditPoints="1"/>
            </p:cNvSpPr>
            <p:nvPr/>
          </p:nvSpPr>
          <p:spPr bwMode="auto">
            <a:xfrm>
              <a:off x="3659188" y="4076700"/>
              <a:ext cx="225425" cy="473075"/>
            </a:xfrm>
            <a:custGeom>
              <a:avLst/>
              <a:gdLst>
                <a:gd name="T0" fmla="*/ 1 w 60"/>
                <a:gd name="T1" fmla="*/ 122 h 126"/>
                <a:gd name="T2" fmla="*/ 30 w 60"/>
                <a:gd name="T3" fmla="*/ 108 h 126"/>
                <a:gd name="T4" fmla="*/ 59 w 60"/>
                <a:gd name="T5" fmla="*/ 122 h 126"/>
                <a:gd name="T6" fmla="*/ 60 w 60"/>
                <a:gd name="T7" fmla="*/ 122 h 126"/>
                <a:gd name="T8" fmla="*/ 60 w 60"/>
                <a:gd name="T9" fmla="*/ 27 h 126"/>
                <a:gd name="T10" fmla="*/ 59 w 60"/>
                <a:gd name="T11" fmla="*/ 13 h 126"/>
                <a:gd name="T12" fmla="*/ 30 w 60"/>
                <a:gd name="T13" fmla="*/ 0 h 126"/>
                <a:gd name="T14" fmla="*/ 1 w 60"/>
                <a:gd name="T15" fmla="*/ 13 h 126"/>
                <a:gd name="T16" fmla="*/ 0 w 60"/>
                <a:gd name="T17" fmla="*/ 27 h 126"/>
                <a:gd name="T18" fmla="*/ 0 w 60"/>
                <a:gd name="T19" fmla="*/ 122 h 126"/>
                <a:gd name="T20" fmla="*/ 1 w 60"/>
                <a:gd name="T21" fmla="*/ 122 h 126"/>
                <a:gd name="T22" fmla="*/ 9 w 60"/>
                <a:gd name="T23" fmla="*/ 21 h 126"/>
                <a:gd name="T24" fmla="*/ 30 w 60"/>
                <a:gd name="T25" fmla="*/ 17 h 126"/>
                <a:gd name="T26" fmla="*/ 50 w 60"/>
                <a:gd name="T27" fmla="*/ 21 h 126"/>
                <a:gd name="T28" fmla="*/ 51 w 60"/>
                <a:gd name="T29" fmla="*/ 23 h 126"/>
                <a:gd name="T30" fmla="*/ 50 w 60"/>
                <a:gd name="T31" fmla="*/ 24 h 126"/>
                <a:gd name="T32" fmla="*/ 49 w 60"/>
                <a:gd name="T33" fmla="*/ 24 h 126"/>
                <a:gd name="T34" fmla="*/ 45 w 60"/>
                <a:gd name="T35" fmla="*/ 22 h 126"/>
                <a:gd name="T36" fmla="*/ 30 w 60"/>
                <a:gd name="T37" fmla="*/ 20 h 126"/>
                <a:gd name="T38" fmla="*/ 15 w 60"/>
                <a:gd name="T39" fmla="*/ 22 h 126"/>
                <a:gd name="T40" fmla="*/ 11 w 60"/>
                <a:gd name="T41" fmla="*/ 24 h 126"/>
                <a:gd name="T42" fmla="*/ 9 w 60"/>
                <a:gd name="T43" fmla="*/ 23 h 126"/>
                <a:gd name="T44" fmla="*/ 9 w 60"/>
                <a:gd name="T45" fmla="*/ 21 h 126"/>
                <a:gd name="T46" fmla="*/ 9 w 60"/>
                <a:gd name="T47" fmla="*/ 38 h 126"/>
                <a:gd name="T48" fmla="*/ 30 w 60"/>
                <a:gd name="T49" fmla="*/ 34 h 126"/>
                <a:gd name="T50" fmla="*/ 50 w 60"/>
                <a:gd name="T51" fmla="*/ 38 h 126"/>
                <a:gd name="T52" fmla="*/ 51 w 60"/>
                <a:gd name="T53" fmla="*/ 40 h 126"/>
                <a:gd name="T54" fmla="*/ 50 w 60"/>
                <a:gd name="T55" fmla="*/ 41 h 126"/>
                <a:gd name="T56" fmla="*/ 49 w 60"/>
                <a:gd name="T57" fmla="*/ 41 h 126"/>
                <a:gd name="T58" fmla="*/ 45 w 60"/>
                <a:gd name="T59" fmla="*/ 39 h 126"/>
                <a:gd name="T60" fmla="*/ 30 w 60"/>
                <a:gd name="T61" fmla="*/ 37 h 126"/>
                <a:gd name="T62" fmla="*/ 15 w 60"/>
                <a:gd name="T63" fmla="*/ 39 h 126"/>
                <a:gd name="T64" fmla="*/ 11 w 60"/>
                <a:gd name="T65" fmla="*/ 41 h 126"/>
                <a:gd name="T66" fmla="*/ 9 w 60"/>
                <a:gd name="T67" fmla="*/ 40 h 126"/>
                <a:gd name="T68" fmla="*/ 9 w 60"/>
                <a:gd name="T69" fmla="*/ 38 h 126"/>
                <a:gd name="T70" fmla="*/ 9 w 60"/>
                <a:gd name="T71" fmla="*/ 55 h 126"/>
                <a:gd name="T72" fmla="*/ 30 w 60"/>
                <a:gd name="T73" fmla="*/ 51 h 126"/>
                <a:gd name="T74" fmla="*/ 50 w 60"/>
                <a:gd name="T75" fmla="*/ 55 h 126"/>
                <a:gd name="T76" fmla="*/ 51 w 60"/>
                <a:gd name="T77" fmla="*/ 57 h 126"/>
                <a:gd name="T78" fmla="*/ 50 w 60"/>
                <a:gd name="T79" fmla="*/ 58 h 126"/>
                <a:gd name="T80" fmla="*/ 49 w 60"/>
                <a:gd name="T81" fmla="*/ 58 h 126"/>
                <a:gd name="T82" fmla="*/ 45 w 60"/>
                <a:gd name="T83" fmla="*/ 56 h 126"/>
                <a:gd name="T84" fmla="*/ 30 w 60"/>
                <a:gd name="T85" fmla="*/ 54 h 126"/>
                <a:gd name="T86" fmla="*/ 15 w 60"/>
                <a:gd name="T87" fmla="*/ 56 h 126"/>
                <a:gd name="T88" fmla="*/ 11 w 60"/>
                <a:gd name="T89" fmla="*/ 58 h 126"/>
                <a:gd name="T90" fmla="*/ 9 w 60"/>
                <a:gd name="T91" fmla="*/ 57 h 126"/>
                <a:gd name="T92" fmla="*/ 9 w 60"/>
                <a:gd name="T93"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1" y="122"/>
                  </a:moveTo>
                  <a:cubicBezTo>
                    <a:pt x="4" y="111"/>
                    <a:pt x="16" y="108"/>
                    <a:pt x="30" y="108"/>
                  </a:cubicBezTo>
                  <a:cubicBezTo>
                    <a:pt x="44" y="108"/>
                    <a:pt x="55" y="111"/>
                    <a:pt x="59" y="122"/>
                  </a:cubicBezTo>
                  <a:cubicBezTo>
                    <a:pt x="60" y="126"/>
                    <a:pt x="60" y="126"/>
                    <a:pt x="60" y="122"/>
                  </a:cubicBezTo>
                  <a:cubicBezTo>
                    <a:pt x="60" y="102"/>
                    <a:pt x="60" y="47"/>
                    <a:pt x="60" y="27"/>
                  </a:cubicBezTo>
                  <a:cubicBezTo>
                    <a:pt x="60" y="23"/>
                    <a:pt x="60" y="17"/>
                    <a:pt x="59" y="13"/>
                  </a:cubicBezTo>
                  <a:cubicBezTo>
                    <a:pt x="55" y="3"/>
                    <a:pt x="44" y="0"/>
                    <a:pt x="30" y="0"/>
                  </a:cubicBezTo>
                  <a:cubicBezTo>
                    <a:pt x="16" y="0"/>
                    <a:pt x="5" y="3"/>
                    <a:pt x="1" y="13"/>
                  </a:cubicBezTo>
                  <a:cubicBezTo>
                    <a:pt x="0" y="17"/>
                    <a:pt x="0" y="23"/>
                    <a:pt x="0" y="27"/>
                  </a:cubicBezTo>
                  <a:cubicBezTo>
                    <a:pt x="0" y="47"/>
                    <a:pt x="0" y="102"/>
                    <a:pt x="0" y="122"/>
                  </a:cubicBezTo>
                  <a:cubicBezTo>
                    <a:pt x="0" y="126"/>
                    <a:pt x="0" y="126"/>
                    <a:pt x="1" y="122"/>
                  </a:cubicBezTo>
                  <a:moveTo>
                    <a:pt x="9" y="21"/>
                  </a:moveTo>
                  <a:cubicBezTo>
                    <a:pt x="14" y="18"/>
                    <a:pt x="21" y="17"/>
                    <a:pt x="30" y="17"/>
                  </a:cubicBezTo>
                  <a:cubicBezTo>
                    <a:pt x="39" y="17"/>
                    <a:pt x="45" y="18"/>
                    <a:pt x="50" y="21"/>
                  </a:cubicBezTo>
                  <a:cubicBezTo>
                    <a:pt x="51" y="21"/>
                    <a:pt x="52" y="22"/>
                    <a:pt x="51" y="23"/>
                  </a:cubicBezTo>
                  <a:cubicBezTo>
                    <a:pt x="51" y="24"/>
                    <a:pt x="50" y="24"/>
                    <a:pt x="50" y="24"/>
                  </a:cubicBezTo>
                  <a:cubicBezTo>
                    <a:pt x="49" y="24"/>
                    <a:pt x="49" y="24"/>
                    <a:pt x="49" y="24"/>
                  </a:cubicBezTo>
                  <a:cubicBezTo>
                    <a:pt x="48" y="23"/>
                    <a:pt x="46" y="23"/>
                    <a:pt x="45" y="22"/>
                  </a:cubicBezTo>
                  <a:cubicBezTo>
                    <a:pt x="41" y="21"/>
                    <a:pt x="36" y="20"/>
                    <a:pt x="30" y="20"/>
                  </a:cubicBezTo>
                  <a:cubicBezTo>
                    <a:pt x="24" y="20"/>
                    <a:pt x="19" y="21"/>
                    <a:pt x="15" y="22"/>
                  </a:cubicBezTo>
                  <a:cubicBezTo>
                    <a:pt x="14" y="23"/>
                    <a:pt x="12" y="23"/>
                    <a:pt x="11" y="24"/>
                  </a:cubicBezTo>
                  <a:cubicBezTo>
                    <a:pt x="10" y="24"/>
                    <a:pt x="9" y="24"/>
                    <a:pt x="9" y="23"/>
                  </a:cubicBezTo>
                  <a:cubicBezTo>
                    <a:pt x="8" y="22"/>
                    <a:pt x="9" y="21"/>
                    <a:pt x="9" y="21"/>
                  </a:cubicBezTo>
                  <a:moveTo>
                    <a:pt x="9" y="38"/>
                  </a:moveTo>
                  <a:cubicBezTo>
                    <a:pt x="14" y="35"/>
                    <a:pt x="21" y="34"/>
                    <a:pt x="30" y="34"/>
                  </a:cubicBezTo>
                  <a:cubicBezTo>
                    <a:pt x="39" y="34"/>
                    <a:pt x="45" y="35"/>
                    <a:pt x="50" y="38"/>
                  </a:cubicBezTo>
                  <a:cubicBezTo>
                    <a:pt x="51" y="38"/>
                    <a:pt x="52" y="39"/>
                    <a:pt x="51" y="40"/>
                  </a:cubicBezTo>
                  <a:cubicBezTo>
                    <a:pt x="51" y="41"/>
                    <a:pt x="50" y="41"/>
                    <a:pt x="50" y="41"/>
                  </a:cubicBezTo>
                  <a:cubicBezTo>
                    <a:pt x="49" y="41"/>
                    <a:pt x="49" y="41"/>
                    <a:pt x="49" y="41"/>
                  </a:cubicBezTo>
                  <a:cubicBezTo>
                    <a:pt x="48" y="40"/>
                    <a:pt x="46" y="40"/>
                    <a:pt x="45" y="39"/>
                  </a:cubicBezTo>
                  <a:cubicBezTo>
                    <a:pt x="41" y="38"/>
                    <a:pt x="36" y="37"/>
                    <a:pt x="30" y="37"/>
                  </a:cubicBezTo>
                  <a:cubicBezTo>
                    <a:pt x="24" y="37"/>
                    <a:pt x="19" y="38"/>
                    <a:pt x="15" y="39"/>
                  </a:cubicBezTo>
                  <a:cubicBezTo>
                    <a:pt x="14" y="40"/>
                    <a:pt x="12" y="40"/>
                    <a:pt x="11" y="41"/>
                  </a:cubicBezTo>
                  <a:cubicBezTo>
                    <a:pt x="10" y="41"/>
                    <a:pt x="9" y="41"/>
                    <a:pt x="9" y="40"/>
                  </a:cubicBezTo>
                  <a:cubicBezTo>
                    <a:pt x="8" y="39"/>
                    <a:pt x="9" y="38"/>
                    <a:pt x="9" y="38"/>
                  </a:cubicBezTo>
                  <a:moveTo>
                    <a:pt x="9" y="55"/>
                  </a:moveTo>
                  <a:cubicBezTo>
                    <a:pt x="14" y="52"/>
                    <a:pt x="21" y="51"/>
                    <a:pt x="30" y="51"/>
                  </a:cubicBezTo>
                  <a:cubicBezTo>
                    <a:pt x="39" y="51"/>
                    <a:pt x="45" y="52"/>
                    <a:pt x="50" y="55"/>
                  </a:cubicBezTo>
                  <a:cubicBezTo>
                    <a:pt x="51" y="55"/>
                    <a:pt x="52" y="56"/>
                    <a:pt x="51" y="57"/>
                  </a:cubicBezTo>
                  <a:cubicBezTo>
                    <a:pt x="51" y="58"/>
                    <a:pt x="50" y="58"/>
                    <a:pt x="50" y="58"/>
                  </a:cubicBezTo>
                  <a:cubicBezTo>
                    <a:pt x="49" y="58"/>
                    <a:pt x="49" y="58"/>
                    <a:pt x="49" y="58"/>
                  </a:cubicBezTo>
                  <a:cubicBezTo>
                    <a:pt x="48" y="57"/>
                    <a:pt x="46" y="57"/>
                    <a:pt x="45" y="56"/>
                  </a:cubicBezTo>
                  <a:cubicBezTo>
                    <a:pt x="41" y="55"/>
                    <a:pt x="36" y="54"/>
                    <a:pt x="30" y="54"/>
                  </a:cubicBezTo>
                  <a:cubicBezTo>
                    <a:pt x="24" y="54"/>
                    <a:pt x="19" y="55"/>
                    <a:pt x="15" y="56"/>
                  </a:cubicBezTo>
                  <a:cubicBezTo>
                    <a:pt x="14" y="57"/>
                    <a:pt x="12" y="57"/>
                    <a:pt x="11" y="58"/>
                  </a:cubicBezTo>
                  <a:cubicBezTo>
                    <a:pt x="10" y="58"/>
                    <a:pt x="9" y="58"/>
                    <a:pt x="9" y="57"/>
                  </a:cubicBezTo>
                  <a:cubicBezTo>
                    <a:pt x="8" y="56"/>
                    <a:pt x="9" y="55"/>
                    <a:pt x="9" y="5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6" name="Freeform 155"/>
            <p:cNvSpPr>
              <a:spLocks noEditPoints="1"/>
            </p:cNvSpPr>
            <p:nvPr/>
          </p:nvSpPr>
          <p:spPr bwMode="auto">
            <a:xfrm>
              <a:off x="3902076" y="4076700"/>
              <a:ext cx="225425" cy="473075"/>
            </a:xfrm>
            <a:custGeom>
              <a:avLst/>
              <a:gdLst>
                <a:gd name="T0" fmla="*/ 59 w 60"/>
                <a:gd name="T1" fmla="*/ 122 h 126"/>
                <a:gd name="T2" fmla="*/ 60 w 60"/>
                <a:gd name="T3" fmla="*/ 122 h 126"/>
                <a:gd name="T4" fmla="*/ 60 w 60"/>
                <a:gd name="T5" fmla="*/ 27 h 126"/>
                <a:gd name="T6" fmla="*/ 59 w 60"/>
                <a:gd name="T7" fmla="*/ 13 h 126"/>
                <a:gd name="T8" fmla="*/ 30 w 60"/>
                <a:gd name="T9" fmla="*/ 0 h 126"/>
                <a:gd name="T10" fmla="*/ 1 w 60"/>
                <a:gd name="T11" fmla="*/ 13 h 126"/>
                <a:gd name="T12" fmla="*/ 0 w 60"/>
                <a:gd name="T13" fmla="*/ 27 h 126"/>
                <a:gd name="T14" fmla="*/ 0 w 60"/>
                <a:gd name="T15" fmla="*/ 122 h 126"/>
                <a:gd name="T16" fmla="*/ 1 w 60"/>
                <a:gd name="T17" fmla="*/ 122 h 126"/>
                <a:gd name="T18" fmla="*/ 30 w 60"/>
                <a:gd name="T19" fmla="*/ 108 h 126"/>
                <a:gd name="T20" fmla="*/ 59 w 60"/>
                <a:gd name="T21" fmla="*/ 122 h 126"/>
                <a:gd name="T22" fmla="*/ 51 w 60"/>
                <a:gd name="T23" fmla="*/ 57 h 126"/>
                <a:gd name="T24" fmla="*/ 50 w 60"/>
                <a:gd name="T25" fmla="*/ 58 h 126"/>
                <a:gd name="T26" fmla="*/ 49 w 60"/>
                <a:gd name="T27" fmla="*/ 58 h 126"/>
                <a:gd name="T28" fmla="*/ 45 w 60"/>
                <a:gd name="T29" fmla="*/ 56 h 126"/>
                <a:gd name="T30" fmla="*/ 30 w 60"/>
                <a:gd name="T31" fmla="*/ 54 h 126"/>
                <a:gd name="T32" fmla="*/ 15 w 60"/>
                <a:gd name="T33" fmla="*/ 56 h 126"/>
                <a:gd name="T34" fmla="*/ 11 w 60"/>
                <a:gd name="T35" fmla="*/ 58 h 126"/>
                <a:gd name="T36" fmla="*/ 9 w 60"/>
                <a:gd name="T37" fmla="*/ 57 h 126"/>
                <a:gd name="T38" fmla="*/ 10 w 60"/>
                <a:gd name="T39" fmla="*/ 55 h 126"/>
                <a:gd name="T40" fmla="*/ 30 w 60"/>
                <a:gd name="T41" fmla="*/ 51 h 126"/>
                <a:gd name="T42" fmla="*/ 51 w 60"/>
                <a:gd name="T43" fmla="*/ 55 h 126"/>
                <a:gd name="T44" fmla="*/ 51 w 60"/>
                <a:gd name="T45" fmla="*/ 57 h 126"/>
                <a:gd name="T46" fmla="*/ 51 w 60"/>
                <a:gd name="T47" fmla="*/ 40 h 126"/>
                <a:gd name="T48" fmla="*/ 50 w 60"/>
                <a:gd name="T49" fmla="*/ 41 h 126"/>
                <a:gd name="T50" fmla="*/ 49 w 60"/>
                <a:gd name="T51" fmla="*/ 41 h 126"/>
                <a:gd name="T52" fmla="*/ 45 w 60"/>
                <a:gd name="T53" fmla="*/ 39 h 126"/>
                <a:gd name="T54" fmla="*/ 30 w 60"/>
                <a:gd name="T55" fmla="*/ 37 h 126"/>
                <a:gd name="T56" fmla="*/ 15 w 60"/>
                <a:gd name="T57" fmla="*/ 39 h 126"/>
                <a:gd name="T58" fmla="*/ 11 w 60"/>
                <a:gd name="T59" fmla="*/ 41 h 126"/>
                <a:gd name="T60" fmla="*/ 9 w 60"/>
                <a:gd name="T61" fmla="*/ 40 h 126"/>
                <a:gd name="T62" fmla="*/ 10 w 60"/>
                <a:gd name="T63" fmla="*/ 38 h 126"/>
                <a:gd name="T64" fmla="*/ 30 w 60"/>
                <a:gd name="T65" fmla="*/ 34 h 126"/>
                <a:gd name="T66" fmla="*/ 51 w 60"/>
                <a:gd name="T67" fmla="*/ 38 h 126"/>
                <a:gd name="T68" fmla="*/ 51 w 60"/>
                <a:gd name="T69" fmla="*/ 40 h 126"/>
                <a:gd name="T70" fmla="*/ 51 w 60"/>
                <a:gd name="T71" fmla="*/ 23 h 126"/>
                <a:gd name="T72" fmla="*/ 50 w 60"/>
                <a:gd name="T73" fmla="*/ 24 h 126"/>
                <a:gd name="T74" fmla="*/ 49 w 60"/>
                <a:gd name="T75" fmla="*/ 24 h 126"/>
                <a:gd name="T76" fmla="*/ 45 w 60"/>
                <a:gd name="T77" fmla="*/ 22 h 126"/>
                <a:gd name="T78" fmla="*/ 30 w 60"/>
                <a:gd name="T79" fmla="*/ 20 h 126"/>
                <a:gd name="T80" fmla="*/ 15 w 60"/>
                <a:gd name="T81" fmla="*/ 22 h 126"/>
                <a:gd name="T82" fmla="*/ 11 w 60"/>
                <a:gd name="T83" fmla="*/ 24 h 126"/>
                <a:gd name="T84" fmla="*/ 9 w 60"/>
                <a:gd name="T85" fmla="*/ 23 h 126"/>
                <a:gd name="T86" fmla="*/ 10 w 60"/>
                <a:gd name="T87" fmla="*/ 21 h 126"/>
                <a:gd name="T88" fmla="*/ 30 w 60"/>
                <a:gd name="T89" fmla="*/ 17 h 126"/>
                <a:gd name="T90" fmla="*/ 51 w 60"/>
                <a:gd name="T91" fmla="*/ 21 h 126"/>
                <a:gd name="T92" fmla="*/ 51 w 60"/>
                <a:gd name="T93" fmla="*/ 2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59" y="122"/>
                  </a:moveTo>
                  <a:cubicBezTo>
                    <a:pt x="60" y="126"/>
                    <a:pt x="60" y="126"/>
                    <a:pt x="60" y="122"/>
                  </a:cubicBezTo>
                  <a:cubicBezTo>
                    <a:pt x="60" y="102"/>
                    <a:pt x="60" y="47"/>
                    <a:pt x="60" y="27"/>
                  </a:cubicBezTo>
                  <a:cubicBezTo>
                    <a:pt x="60" y="23"/>
                    <a:pt x="60" y="17"/>
                    <a:pt x="59" y="13"/>
                  </a:cubicBezTo>
                  <a:cubicBezTo>
                    <a:pt x="55" y="3"/>
                    <a:pt x="44" y="0"/>
                    <a:pt x="30" y="0"/>
                  </a:cubicBezTo>
                  <a:cubicBezTo>
                    <a:pt x="16" y="0"/>
                    <a:pt x="5" y="3"/>
                    <a:pt x="1" y="13"/>
                  </a:cubicBezTo>
                  <a:cubicBezTo>
                    <a:pt x="0" y="17"/>
                    <a:pt x="0" y="23"/>
                    <a:pt x="0" y="27"/>
                  </a:cubicBezTo>
                  <a:cubicBezTo>
                    <a:pt x="0" y="47"/>
                    <a:pt x="0" y="102"/>
                    <a:pt x="0" y="122"/>
                  </a:cubicBezTo>
                  <a:cubicBezTo>
                    <a:pt x="0" y="126"/>
                    <a:pt x="0" y="126"/>
                    <a:pt x="1" y="122"/>
                  </a:cubicBezTo>
                  <a:cubicBezTo>
                    <a:pt x="4" y="111"/>
                    <a:pt x="16" y="108"/>
                    <a:pt x="30" y="108"/>
                  </a:cubicBezTo>
                  <a:cubicBezTo>
                    <a:pt x="44" y="108"/>
                    <a:pt x="56" y="111"/>
                    <a:pt x="59" y="122"/>
                  </a:cubicBezTo>
                  <a:moveTo>
                    <a:pt x="51" y="57"/>
                  </a:moveTo>
                  <a:cubicBezTo>
                    <a:pt x="51" y="58"/>
                    <a:pt x="50" y="58"/>
                    <a:pt x="50" y="58"/>
                  </a:cubicBezTo>
                  <a:cubicBezTo>
                    <a:pt x="49" y="58"/>
                    <a:pt x="49" y="58"/>
                    <a:pt x="49" y="58"/>
                  </a:cubicBezTo>
                  <a:cubicBezTo>
                    <a:pt x="48" y="57"/>
                    <a:pt x="46" y="57"/>
                    <a:pt x="45" y="56"/>
                  </a:cubicBezTo>
                  <a:cubicBezTo>
                    <a:pt x="41" y="55"/>
                    <a:pt x="36" y="54"/>
                    <a:pt x="30" y="54"/>
                  </a:cubicBezTo>
                  <a:cubicBezTo>
                    <a:pt x="24" y="54"/>
                    <a:pt x="19" y="55"/>
                    <a:pt x="15" y="56"/>
                  </a:cubicBezTo>
                  <a:cubicBezTo>
                    <a:pt x="14" y="57"/>
                    <a:pt x="12" y="57"/>
                    <a:pt x="11" y="58"/>
                  </a:cubicBezTo>
                  <a:cubicBezTo>
                    <a:pt x="10" y="58"/>
                    <a:pt x="9" y="58"/>
                    <a:pt x="9" y="57"/>
                  </a:cubicBezTo>
                  <a:cubicBezTo>
                    <a:pt x="8" y="56"/>
                    <a:pt x="9" y="55"/>
                    <a:pt x="10" y="55"/>
                  </a:cubicBezTo>
                  <a:cubicBezTo>
                    <a:pt x="15" y="52"/>
                    <a:pt x="21" y="51"/>
                    <a:pt x="30" y="51"/>
                  </a:cubicBezTo>
                  <a:cubicBezTo>
                    <a:pt x="39" y="51"/>
                    <a:pt x="46" y="52"/>
                    <a:pt x="51" y="55"/>
                  </a:cubicBezTo>
                  <a:cubicBezTo>
                    <a:pt x="51" y="55"/>
                    <a:pt x="52" y="56"/>
                    <a:pt x="51" y="57"/>
                  </a:cubicBezTo>
                  <a:moveTo>
                    <a:pt x="51" y="40"/>
                  </a:moveTo>
                  <a:cubicBezTo>
                    <a:pt x="51" y="41"/>
                    <a:pt x="50" y="41"/>
                    <a:pt x="50" y="41"/>
                  </a:cubicBezTo>
                  <a:cubicBezTo>
                    <a:pt x="49" y="41"/>
                    <a:pt x="49" y="41"/>
                    <a:pt x="49" y="41"/>
                  </a:cubicBezTo>
                  <a:cubicBezTo>
                    <a:pt x="48" y="40"/>
                    <a:pt x="46" y="40"/>
                    <a:pt x="45" y="39"/>
                  </a:cubicBezTo>
                  <a:cubicBezTo>
                    <a:pt x="41" y="38"/>
                    <a:pt x="36" y="37"/>
                    <a:pt x="30" y="37"/>
                  </a:cubicBezTo>
                  <a:cubicBezTo>
                    <a:pt x="24" y="37"/>
                    <a:pt x="19" y="38"/>
                    <a:pt x="15" y="39"/>
                  </a:cubicBezTo>
                  <a:cubicBezTo>
                    <a:pt x="14" y="40"/>
                    <a:pt x="12" y="40"/>
                    <a:pt x="11" y="41"/>
                  </a:cubicBezTo>
                  <a:cubicBezTo>
                    <a:pt x="10" y="41"/>
                    <a:pt x="9" y="41"/>
                    <a:pt x="9" y="40"/>
                  </a:cubicBezTo>
                  <a:cubicBezTo>
                    <a:pt x="8" y="39"/>
                    <a:pt x="9" y="38"/>
                    <a:pt x="10" y="38"/>
                  </a:cubicBezTo>
                  <a:cubicBezTo>
                    <a:pt x="15" y="35"/>
                    <a:pt x="21" y="34"/>
                    <a:pt x="30" y="34"/>
                  </a:cubicBezTo>
                  <a:cubicBezTo>
                    <a:pt x="39" y="34"/>
                    <a:pt x="46" y="35"/>
                    <a:pt x="51" y="38"/>
                  </a:cubicBezTo>
                  <a:cubicBezTo>
                    <a:pt x="51" y="38"/>
                    <a:pt x="52" y="39"/>
                    <a:pt x="51" y="40"/>
                  </a:cubicBezTo>
                  <a:moveTo>
                    <a:pt x="51" y="23"/>
                  </a:moveTo>
                  <a:cubicBezTo>
                    <a:pt x="51" y="24"/>
                    <a:pt x="50" y="24"/>
                    <a:pt x="50" y="24"/>
                  </a:cubicBezTo>
                  <a:cubicBezTo>
                    <a:pt x="49" y="24"/>
                    <a:pt x="49" y="24"/>
                    <a:pt x="49" y="24"/>
                  </a:cubicBezTo>
                  <a:cubicBezTo>
                    <a:pt x="48" y="23"/>
                    <a:pt x="46" y="23"/>
                    <a:pt x="45" y="22"/>
                  </a:cubicBezTo>
                  <a:cubicBezTo>
                    <a:pt x="41" y="21"/>
                    <a:pt x="36" y="20"/>
                    <a:pt x="30" y="20"/>
                  </a:cubicBezTo>
                  <a:cubicBezTo>
                    <a:pt x="24" y="20"/>
                    <a:pt x="19" y="21"/>
                    <a:pt x="15" y="22"/>
                  </a:cubicBezTo>
                  <a:cubicBezTo>
                    <a:pt x="14" y="23"/>
                    <a:pt x="12" y="23"/>
                    <a:pt x="11" y="24"/>
                  </a:cubicBezTo>
                  <a:cubicBezTo>
                    <a:pt x="10" y="24"/>
                    <a:pt x="9" y="24"/>
                    <a:pt x="9" y="23"/>
                  </a:cubicBezTo>
                  <a:cubicBezTo>
                    <a:pt x="8" y="22"/>
                    <a:pt x="9" y="21"/>
                    <a:pt x="10" y="21"/>
                  </a:cubicBezTo>
                  <a:cubicBezTo>
                    <a:pt x="15" y="18"/>
                    <a:pt x="21" y="17"/>
                    <a:pt x="30" y="17"/>
                  </a:cubicBezTo>
                  <a:cubicBezTo>
                    <a:pt x="39" y="17"/>
                    <a:pt x="46" y="18"/>
                    <a:pt x="51" y="21"/>
                  </a:cubicBezTo>
                  <a:cubicBezTo>
                    <a:pt x="51" y="21"/>
                    <a:pt x="52" y="22"/>
                    <a:pt x="51"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378" name="Group 377"/>
          <p:cNvGrpSpPr/>
          <p:nvPr/>
        </p:nvGrpSpPr>
        <p:grpSpPr>
          <a:xfrm>
            <a:off x="8568227" y="2714679"/>
            <a:ext cx="257510" cy="279064"/>
            <a:chOff x="5534026" y="1911350"/>
            <a:chExt cx="360362" cy="390525"/>
          </a:xfrm>
          <a:solidFill>
            <a:schemeClr val="bg1">
              <a:lumMod val="65000"/>
            </a:schemeClr>
          </a:solidFill>
        </p:grpSpPr>
        <p:sp>
          <p:nvSpPr>
            <p:cNvPr id="317" name="Freeform 156"/>
            <p:cNvSpPr>
              <a:spLocks/>
            </p:cNvSpPr>
            <p:nvPr/>
          </p:nvSpPr>
          <p:spPr bwMode="auto">
            <a:xfrm>
              <a:off x="5534026" y="1911350"/>
              <a:ext cx="344488" cy="206375"/>
            </a:xfrm>
            <a:custGeom>
              <a:avLst/>
              <a:gdLst>
                <a:gd name="T0" fmla="*/ 26 w 92"/>
                <a:gd name="T1" fmla="*/ 30 h 55"/>
                <a:gd name="T2" fmla="*/ 65 w 92"/>
                <a:gd name="T3" fmla="*/ 25 h 55"/>
                <a:gd name="T4" fmla="*/ 56 w 92"/>
                <a:gd name="T5" fmla="*/ 34 h 55"/>
                <a:gd name="T6" fmla="*/ 59 w 92"/>
                <a:gd name="T7" fmla="*/ 41 h 55"/>
                <a:gd name="T8" fmla="*/ 81 w 92"/>
                <a:gd name="T9" fmla="*/ 41 h 55"/>
                <a:gd name="T10" fmla="*/ 83 w 92"/>
                <a:gd name="T11" fmla="*/ 41 h 55"/>
                <a:gd name="T12" fmla="*/ 85 w 92"/>
                <a:gd name="T13" fmla="*/ 41 h 55"/>
                <a:gd name="T14" fmla="*/ 90 w 92"/>
                <a:gd name="T15" fmla="*/ 41 h 55"/>
                <a:gd name="T16" fmla="*/ 92 w 92"/>
                <a:gd name="T17" fmla="*/ 38 h 55"/>
                <a:gd name="T18" fmla="*/ 92 w 92"/>
                <a:gd name="T19" fmla="*/ 7 h 55"/>
                <a:gd name="T20" fmla="*/ 86 w 92"/>
                <a:gd name="T21" fmla="*/ 5 h 55"/>
                <a:gd name="T22" fmla="*/ 77 w 92"/>
                <a:gd name="T23" fmla="*/ 14 h 55"/>
                <a:gd name="T24" fmla="*/ 14 w 92"/>
                <a:gd name="T25" fmla="*/ 19 h 55"/>
                <a:gd name="T26" fmla="*/ 0 w 92"/>
                <a:gd name="T27" fmla="*/ 55 h 55"/>
                <a:gd name="T28" fmla="*/ 17 w 92"/>
                <a:gd name="T29" fmla="*/ 55 h 55"/>
                <a:gd name="T30" fmla="*/ 26 w 92"/>
                <a:gd name="T31" fmla="*/ 3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55">
                  <a:moveTo>
                    <a:pt x="26" y="30"/>
                  </a:moveTo>
                  <a:cubicBezTo>
                    <a:pt x="36" y="19"/>
                    <a:pt x="53" y="18"/>
                    <a:pt x="65" y="25"/>
                  </a:cubicBezTo>
                  <a:cubicBezTo>
                    <a:pt x="61" y="29"/>
                    <a:pt x="56" y="34"/>
                    <a:pt x="56" y="34"/>
                  </a:cubicBezTo>
                  <a:cubicBezTo>
                    <a:pt x="53" y="38"/>
                    <a:pt x="57" y="41"/>
                    <a:pt x="59" y="41"/>
                  </a:cubicBezTo>
                  <a:cubicBezTo>
                    <a:pt x="81" y="41"/>
                    <a:pt x="81" y="41"/>
                    <a:pt x="81" y="41"/>
                  </a:cubicBezTo>
                  <a:cubicBezTo>
                    <a:pt x="82" y="41"/>
                    <a:pt x="83" y="41"/>
                    <a:pt x="83" y="41"/>
                  </a:cubicBezTo>
                  <a:cubicBezTo>
                    <a:pt x="85" y="41"/>
                    <a:pt x="85" y="41"/>
                    <a:pt x="85" y="41"/>
                  </a:cubicBezTo>
                  <a:cubicBezTo>
                    <a:pt x="90" y="41"/>
                    <a:pt x="90" y="41"/>
                    <a:pt x="90" y="41"/>
                  </a:cubicBezTo>
                  <a:cubicBezTo>
                    <a:pt x="91" y="41"/>
                    <a:pt x="92" y="40"/>
                    <a:pt x="92" y="38"/>
                  </a:cubicBezTo>
                  <a:cubicBezTo>
                    <a:pt x="92" y="7"/>
                    <a:pt x="92" y="7"/>
                    <a:pt x="92" y="7"/>
                  </a:cubicBezTo>
                  <a:cubicBezTo>
                    <a:pt x="92" y="5"/>
                    <a:pt x="89" y="2"/>
                    <a:pt x="86" y="5"/>
                  </a:cubicBezTo>
                  <a:cubicBezTo>
                    <a:pt x="86" y="5"/>
                    <a:pt x="80" y="10"/>
                    <a:pt x="77" y="14"/>
                  </a:cubicBezTo>
                  <a:cubicBezTo>
                    <a:pt x="58" y="0"/>
                    <a:pt x="31" y="2"/>
                    <a:pt x="14" y="19"/>
                  </a:cubicBezTo>
                  <a:cubicBezTo>
                    <a:pt x="5" y="29"/>
                    <a:pt x="0" y="42"/>
                    <a:pt x="0" y="55"/>
                  </a:cubicBezTo>
                  <a:cubicBezTo>
                    <a:pt x="17" y="55"/>
                    <a:pt x="17" y="55"/>
                    <a:pt x="17" y="55"/>
                  </a:cubicBezTo>
                  <a:cubicBezTo>
                    <a:pt x="16" y="46"/>
                    <a:pt x="19" y="37"/>
                    <a:pt x="26"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8" name="Freeform 157"/>
            <p:cNvSpPr>
              <a:spLocks/>
            </p:cNvSpPr>
            <p:nvPr/>
          </p:nvSpPr>
          <p:spPr bwMode="auto">
            <a:xfrm>
              <a:off x="5548313" y="2095500"/>
              <a:ext cx="346075" cy="206375"/>
            </a:xfrm>
            <a:custGeom>
              <a:avLst/>
              <a:gdLst>
                <a:gd name="T0" fmla="*/ 75 w 92"/>
                <a:gd name="T1" fmla="*/ 0 h 55"/>
                <a:gd name="T2" fmla="*/ 66 w 92"/>
                <a:gd name="T3" fmla="*/ 25 h 55"/>
                <a:gd name="T4" fmla="*/ 27 w 92"/>
                <a:gd name="T5" fmla="*/ 30 h 55"/>
                <a:gd name="T6" fmla="*/ 36 w 92"/>
                <a:gd name="T7" fmla="*/ 21 h 55"/>
                <a:gd name="T8" fmla="*/ 33 w 92"/>
                <a:gd name="T9" fmla="*/ 14 h 55"/>
                <a:gd name="T10" fmla="*/ 11 w 92"/>
                <a:gd name="T11" fmla="*/ 14 h 55"/>
                <a:gd name="T12" fmla="*/ 8 w 92"/>
                <a:gd name="T13" fmla="*/ 14 h 55"/>
                <a:gd name="T14" fmla="*/ 6 w 92"/>
                <a:gd name="T15" fmla="*/ 14 h 55"/>
                <a:gd name="T16" fmla="*/ 2 w 92"/>
                <a:gd name="T17" fmla="*/ 14 h 55"/>
                <a:gd name="T18" fmla="*/ 0 w 92"/>
                <a:gd name="T19" fmla="*/ 17 h 55"/>
                <a:gd name="T20" fmla="*/ 0 w 92"/>
                <a:gd name="T21" fmla="*/ 48 h 55"/>
                <a:gd name="T22" fmla="*/ 6 w 92"/>
                <a:gd name="T23" fmla="*/ 50 h 55"/>
                <a:gd name="T24" fmla="*/ 15 w 92"/>
                <a:gd name="T25" fmla="*/ 41 h 55"/>
                <a:gd name="T26" fmla="*/ 77 w 92"/>
                <a:gd name="T27" fmla="*/ 36 h 55"/>
                <a:gd name="T28" fmla="*/ 91 w 92"/>
                <a:gd name="T29" fmla="*/ 0 h 55"/>
                <a:gd name="T30" fmla="*/ 75 w 92"/>
                <a:gd name="T3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55">
                  <a:moveTo>
                    <a:pt x="75" y="0"/>
                  </a:moveTo>
                  <a:cubicBezTo>
                    <a:pt x="76" y="9"/>
                    <a:pt x="73" y="18"/>
                    <a:pt x="66" y="25"/>
                  </a:cubicBezTo>
                  <a:cubicBezTo>
                    <a:pt x="55" y="36"/>
                    <a:pt x="39" y="37"/>
                    <a:pt x="27" y="30"/>
                  </a:cubicBezTo>
                  <a:cubicBezTo>
                    <a:pt x="31" y="26"/>
                    <a:pt x="36" y="21"/>
                    <a:pt x="36" y="21"/>
                  </a:cubicBezTo>
                  <a:cubicBezTo>
                    <a:pt x="39" y="17"/>
                    <a:pt x="35" y="14"/>
                    <a:pt x="33" y="14"/>
                  </a:cubicBezTo>
                  <a:cubicBezTo>
                    <a:pt x="11" y="14"/>
                    <a:pt x="11" y="14"/>
                    <a:pt x="11" y="14"/>
                  </a:cubicBezTo>
                  <a:cubicBezTo>
                    <a:pt x="9" y="14"/>
                    <a:pt x="8" y="14"/>
                    <a:pt x="8" y="14"/>
                  </a:cubicBezTo>
                  <a:cubicBezTo>
                    <a:pt x="6" y="14"/>
                    <a:pt x="6" y="14"/>
                    <a:pt x="6" y="14"/>
                  </a:cubicBezTo>
                  <a:cubicBezTo>
                    <a:pt x="2" y="14"/>
                    <a:pt x="2" y="14"/>
                    <a:pt x="2" y="14"/>
                  </a:cubicBezTo>
                  <a:cubicBezTo>
                    <a:pt x="1" y="14"/>
                    <a:pt x="0" y="15"/>
                    <a:pt x="0" y="17"/>
                  </a:cubicBezTo>
                  <a:cubicBezTo>
                    <a:pt x="0" y="48"/>
                    <a:pt x="0" y="48"/>
                    <a:pt x="0" y="48"/>
                  </a:cubicBezTo>
                  <a:cubicBezTo>
                    <a:pt x="0" y="50"/>
                    <a:pt x="3" y="53"/>
                    <a:pt x="6" y="50"/>
                  </a:cubicBezTo>
                  <a:cubicBezTo>
                    <a:pt x="6" y="50"/>
                    <a:pt x="11" y="45"/>
                    <a:pt x="15" y="41"/>
                  </a:cubicBezTo>
                  <a:cubicBezTo>
                    <a:pt x="34" y="55"/>
                    <a:pt x="60" y="53"/>
                    <a:pt x="77" y="36"/>
                  </a:cubicBezTo>
                  <a:cubicBezTo>
                    <a:pt x="87" y="26"/>
                    <a:pt x="92" y="13"/>
                    <a:pt x="91" y="0"/>
                  </a:cubicBezTo>
                  <a:cubicBezTo>
                    <a:pt x="75" y="0"/>
                    <a:pt x="75" y="0"/>
                    <a:pt x="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19" name="Freeform 158"/>
          <p:cNvSpPr>
            <a:spLocks noEditPoints="1"/>
          </p:cNvSpPr>
          <p:nvPr/>
        </p:nvSpPr>
        <p:spPr bwMode="auto">
          <a:xfrm>
            <a:off x="9644777" y="3348812"/>
            <a:ext cx="493467" cy="437880"/>
          </a:xfrm>
          <a:custGeom>
            <a:avLst/>
            <a:gdLst>
              <a:gd name="T0" fmla="*/ 162 w 184"/>
              <a:gd name="T1" fmla="*/ 0 h 163"/>
              <a:gd name="T2" fmla="*/ 21 w 184"/>
              <a:gd name="T3" fmla="*/ 0 h 163"/>
              <a:gd name="T4" fmla="*/ 0 w 184"/>
              <a:gd name="T5" fmla="*/ 21 h 163"/>
              <a:gd name="T6" fmla="*/ 0 w 184"/>
              <a:gd name="T7" fmla="*/ 97 h 163"/>
              <a:gd name="T8" fmla="*/ 21 w 184"/>
              <a:gd name="T9" fmla="*/ 119 h 163"/>
              <a:gd name="T10" fmla="*/ 32 w 184"/>
              <a:gd name="T11" fmla="*/ 119 h 163"/>
              <a:gd name="T12" fmla="*/ 32 w 184"/>
              <a:gd name="T13" fmla="*/ 157 h 163"/>
              <a:gd name="T14" fmla="*/ 34 w 184"/>
              <a:gd name="T15" fmla="*/ 161 h 163"/>
              <a:gd name="T16" fmla="*/ 42 w 184"/>
              <a:gd name="T17" fmla="*/ 161 h 163"/>
              <a:gd name="T18" fmla="*/ 86 w 184"/>
              <a:gd name="T19" fmla="*/ 119 h 163"/>
              <a:gd name="T20" fmla="*/ 162 w 184"/>
              <a:gd name="T21" fmla="*/ 119 h 163"/>
              <a:gd name="T22" fmla="*/ 184 w 184"/>
              <a:gd name="T23" fmla="*/ 97 h 163"/>
              <a:gd name="T24" fmla="*/ 184 w 184"/>
              <a:gd name="T25" fmla="*/ 21 h 163"/>
              <a:gd name="T26" fmla="*/ 162 w 184"/>
              <a:gd name="T27" fmla="*/ 0 h 163"/>
              <a:gd name="T28" fmla="*/ 38 w 184"/>
              <a:gd name="T29" fmla="*/ 32 h 163"/>
              <a:gd name="T30" fmla="*/ 124 w 184"/>
              <a:gd name="T31" fmla="*/ 32 h 163"/>
              <a:gd name="T32" fmla="*/ 130 w 184"/>
              <a:gd name="T33" fmla="*/ 38 h 163"/>
              <a:gd name="T34" fmla="*/ 124 w 184"/>
              <a:gd name="T35" fmla="*/ 43 h 163"/>
              <a:gd name="T36" fmla="*/ 38 w 184"/>
              <a:gd name="T37" fmla="*/ 43 h 163"/>
              <a:gd name="T38" fmla="*/ 32 w 184"/>
              <a:gd name="T39" fmla="*/ 38 h 163"/>
              <a:gd name="T40" fmla="*/ 38 w 184"/>
              <a:gd name="T41" fmla="*/ 32 h 163"/>
              <a:gd name="T42" fmla="*/ 81 w 184"/>
              <a:gd name="T43" fmla="*/ 86 h 163"/>
              <a:gd name="T44" fmla="*/ 38 w 184"/>
              <a:gd name="T45" fmla="*/ 86 h 163"/>
              <a:gd name="T46" fmla="*/ 32 w 184"/>
              <a:gd name="T47" fmla="*/ 81 h 163"/>
              <a:gd name="T48" fmla="*/ 38 w 184"/>
              <a:gd name="T49" fmla="*/ 76 h 163"/>
              <a:gd name="T50" fmla="*/ 81 w 184"/>
              <a:gd name="T51" fmla="*/ 76 h 163"/>
              <a:gd name="T52" fmla="*/ 86 w 184"/>
              <a:gd name="T53" fmla="*/ 81 h 163"/>
              <a:gd name="T54" fmla="*/ 81 w 184"/>
              <a:gd name="T55" fmla="*/ 86 h 163"/>
              <a:gd name="T56" fmla="*/ 146 w 184"/>
              <a:gd name="T57" fmla="*/ 65 h 163"/>
              <a:gd name="T58" fmla="*/ 38 w 184"/>
              <a:gd name="T59" fmla="*/ 65 h 163"/>
              <a:gd name="T60" fmla="*/ 32 w 184"/>
              <a:gd name="T61" fmla="*/ 59 h 163"/>
              <a:gd name="T62" fmla="*/ 38 w 184"/>
              <a:gd name="T63" fmla="*/ 54 h 163"/>
              <a:gd name="T64" fmla="*/ 146 w 184"/>
              <a:gd name="T65" fmla="*/ 54 h 163"/>
              <a:gd name="T66" fmla="*/ 151 w 184"/>
              <a:gd name="T67" fmla="*/ 59 h 163"/>
              <a:gd name="T68" fmla="*/ 146 w 184"/>
              <a:gd name="T69" fmla="*/ 6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 h="163">
                <a:moveTo>
                  <a:pt x="162" y="0"/>
                </a:moveTo>
                <a:cubicBezTo>
                  <a:pt x="21" y="0"/>
                  <a:pt x="21" y="0"/>
                  <a:pt x="21" y="0"/>
                </a:cubicBezTo>
                <a:cubicBezTo>
                  <a:pt x="9" y="0"/>
                  <a:pt x="0" y="9"/>
                  <a:pt x="0" y="21"/>
                </a:cubicBezTo>
                <a:cubicBezTo>
                  <a:pt x="0" y="97"/>
                  <a:pt x="0" y="97"/>
                  <a:pt x="0" y="97"/>
                </a:cubicBezTo>
                <a:cubicBezTo>
                  <a:pt x="0" y="109"/>
                  <a:pt x="9" y="119"/>
                  <a:pt x="21" y="119"/>
                </a:cubicBezTo>
                <a:cubicBezTo>
                  <a:pt x="32" y="119"/>
                  <a:pt x="32" y="119"/>
                  <a:pt x="32" y="119"/>
                </a:cubicBezTo>
                <a:cubicBezTo>
                  <a:pt x="32" y="157"/>
                  <a:pt x="32" y="157"/>
                  <a:pt x="32" y="157"/>
                </a:cubicBezTo>
                <a:cubicBezTo>
                  <a:pt x="32" y="158"/>
                  <a:pt x="33" y="160"/>
                  <a:pt x="34" y="161"/>
                </a:cubicBezTo>
                <a:cubicBezTo>
                  <a:pt x="36" y="163"/>
                  <a:pt x="39" y="163"/>
                  <a:pt x="42" y="161"/>
                </a:cubicBezTo>
                <a:cubicBezTo>
                  <a:pt x="86" y="119"/>
                  <a:pt x="86" y="119"/>
                  <a:pt x="86" y="119"/>
                </a:cubicBezTo>
                <a:cubicBezTo>
                  <a:pt x="162" y="119"/>
                  <a:pt x="162" y="119"/>
                  <a:pt x="162" y="119"/>
                </a:cubicBezTo>
                <a:cubicBezTo>
                  <a:pt x="174" y="119"/>
                  <a:pt x="184" y="109"/>
                  <a:pt x="184" y="97"/>
                </a:cubicBezTo>
                <a:cubicBezTo>
                  <a:pt x="184" y="21"/>
                  <a:pt x="184" y="21"/>
                  <a:pt x="184" y="21"/>
                </a:cubicBezTo>
                <a:cubicBezTo>
                  <a:pt x="184" y="9"/>
                  <a:pt x="174" y="0"/>
                  <a:pt x="162" y="0"/>
                </a:cubicBezTo>
                <a:moveTo>
                  <a:pt x="38" y="32"/>
                </a:moveTo>
                <a:cubicBezTo>
                  <a:pt x="124" y="32"/>
                  <a:pt x="124" y="32"/>
                  <a:pt x="124" y="32"/>
                </a:cubicBezTo>
                <a:cubicBezTo>
                  <a:pt x="127" y="32"/>
                  <a:pt x="130" y="35"/>
                  <a:pt x="130" y="38"/>
                </a:cubicBezTo>
                <a:cubicBezTo>
                  <a:pt x="130" y="41"/>
                  <a:pt x="127" y="43"/>
                  <a:pt x="124" y="43"/>
                </a:cubicBezTo>
                <a:cubicBezTo>
                  <a:pt x="38" y="43"/>
                  <a:pt x="38" y="43"/>
                  <a:pt x="38" y="43"/>
                </a:cubicBezTo>
                <a:cubicBezTo>
                  <a:pt x="35" y="43"/>
                  <a:pt x="32" y="41"/>
                  <a:pt x="32" y="38"/>
                </a:cubicBezTo>
                <a:cubicBezTo>
                  <a:pt x="32" y="35"/>
                  <a:pt x="35" y="32"/>
                  <a:pt x="38" y="32"/>
                </a:cubicBezTo>
                <a:moveTo>
                  <a:pt x="81" y="86"/>
                </a:moveTo>
                <a:cubicBezTo>
                  <a:pt x="38" y="86"/>
                  <a:pt x="38" y="86"/>
                  <a:pt x="38" y="86"/>
                </a:cubicBezTo>
                <a:cubicBezTo>
                  <a:pt x="35" y="86"/>
                  <a:pt x="32" y="84"/>
                  <a:pt x="32" y="81"/>
                </a:cubicBezTo>
                <a:cubicBezTo>
                  <a:pt x="32" y="78"/>
                  <a:pt x="35" y="76"/>
                  <a:pt x="38" y="76"/>
                </a:cubicBezTo>
                <a:cubicBezTo>
                  <a:pt x="81" y="76"/>
                  <a:pt x="81" y="76"/>
                  <a:pt x="81" y="76"/>
                </a:cubicBezTo>
                <a:cubicBezTo>
                  <a:pt x="84" y="76"/>
                  <a:pt x="86" y="78"/>
                  <a:pt x="86" y="81"/>
                </a:cubicBezTo>
                <a:cubicBezTo>
                  <a:pt x="86" y="84"/>
                  <a:pt x="84" y="86"/>
                  <a:pt x="81" y="86"/>
                </a:cubicBezTo>
                <a:moveTo>
                  <a:pt x="146" y="65"/>
                </a:moveTo>
                <a:cubicBezTo>
                  <a:pt x="38" y="65"/>
                  <a:pt x="38" y="65"/>
                  <a:pt x="38" y="65"/>
                </a:cubicBezTo>
                <a:cubicBezTo>
                  <a:pt x="35" y="65"/>
                  <a:pt x="32" y="62"/>
                  <a:pt x="32" y="59"/>
                </a:cubicBezTo>
                <a:cubicBezTo>
                  <a:pt x="32" y="56"/>
                  <a:pt x="35" y="54"/>
                  <a:pt x="38" y="54"/>
                </a:cubicBezTo>
                <a:cubicBezTo>
                  <a:pt x="146" y="54"/>
                  <a:pt x="146" y="54"/>
                  <a:pt x="146" y="54"/>
                </a:cubicBezTo>
                <a:cubicBezTo>
                  <a:pt x="149" y="54"/>
                  <a:pt x="151" y="56"/>
                  <a:pt x="151" y="59"/>
                </a:cubicBezTo>
                <a:cubicBezTo>
                  <a:pt x="151" y="62"/>
                  <a:pt x="149" y="65"/>
                  <a:pt x="146" y="65"/>
                </a:cubicBezTo>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386" name="Group 385"/>
          <p:cNvGrpSpPr/>
          <p:nvPr/>
        </p:nvGrpSpPr>
        <p:grpSpPr>
          <a:xfrm>
            <a:off x="10568183" y="4392465"/>
            <a:ext cx="345994" cy="304020"/>
            <a:chOff x="8332788" y="4259263"/>
            <a:chExt cx="484188" cy="425449"/>
          </a:xfrm>
          <a:solidFill>
            <a:schemeClr val="accent1"/>
          </a:solidFill>
        </p:grpSpPr>
        <p:sp>
          <p:nvSpPr>
            <p:cNvPr id="320" name="Freeform 159"/>
            <p:cNvSpPr>
              <a:spLocks/>
            </p:cNvSpPr>
            <p:nvPr/>
          </p:nvSpPr>
          <p:spPr bwMode="auto">
            <a:xfrm>
              <a:off x="8569326" y="4552950"/>
              <a:ext cx="131763" cy="131762"/>
            </a:xfrm>
            <a:custGeom>
              <a:avLst/>
              <a:gdLst>
                <a:gd name="T0" fmla="*/ 13 w 35"/>
                <a:gd name="T1" fmla="*/ 3 h 35"/>
                <a:gd name="T2" fmla="*/ 33 w 35"/>
                <a:gd name="T3" fmla="*/ 13 h 35"/>
                <a:gd name="T4" fmla="*/ 23 w 35"/>
                <a:gd name="T5" fmla="*/ 33 h 35"/>
                <a:gd name="T6" fmla="*/ 3 w 35"/>
                <a:gd name="T7" fmla="*/ 23 h 35"/>
                <a:gd name="T8" fmla="*/ 13 w 35"/>
                <a:gd name="T9" fmla="*/ 3 h 35"/>
              </a:gdLst>
              <a:ahLst/>
              <a:cxnLst>
                <a:cxn ang="0">
                  <a:pos x="T0" y="T1"/>
                </a:cxn>
                <a:cxn ang="0">
                  <a:pos x="T2" y="T3"/>
                </a:cxn>
                <a:cxn ang="0">
                  <a:pos x="T4" y="T5"/>
                </a:cxn>
                <a:cxn ang="0">
                  <a:pos x="T6" y="T7"/>
                </a:cxn>
                <a:cxn ang="0">
                  <a:pos x="T8" y="T9"/>
                </a:cxn>
              </a:cxnLst>
              <a:rect l="0" t="0" r="r" b="b"/>
              <a:pathLst>
                <a:path w="35" h="35">
                  <a:moveTo>
                    <a:pt x="13" y="3"/>
                  </a:moveTo>
                  <a:cubicBezTo>
                    <a:pt x="21" y="0"/>
                    <a:pt x="30" y="5"/>
                    <a:pt x="33" y="13"/>
                  </a:cubicBezTo>
                  <a:cubicBezTo>
                    <a:pt x="35" y="21"/>
                    <a:pt x="31" y="30"/>
                    <a:pt x="23" y="33"/>
                  </a:cubicBezTo>
                  <a:cubicBezTo>
                    <a:pt x="15" y="35"/>
                    <a:pt x="6" y="31"/>
                    <a:pt x="3" y="23"/>
                  </a:cubicBezTo>
                  <a:cubicBezTo>
                    <a:pt x="0" y="15"/>
                    <a:pt x="5" y="6"/>
                    <a:pt x="13"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1" name="Freeform 160"/>
            <p:cNvSpPr>
              <a:spLocks/>
            </p:cNvSpPr>
            <p:nvPr/>
          </p:nvSpPr>
          <p:spPr bwMode="auto">
            <a:xfrm>
              <a:off x="8445501" y="4395788"/>
              <a:ext cx="315913" cy="217487"/>
            </a:xfrm>
            <a:custGeom>
              <a:avLst/>
              <a:gdLst>
                <a:gd name="T0" fmla="*/ 74 w 84"/>
                <a:gd name="T1" fmla="*/ 12 h 58"/>
                <a:gd name="T2" fmla="*/ 73 w 84"/>
                <a:gd name="T3" fmla="*/ 12 h 58"/>
                <a:gd name="T4" fmla="*/ 72 w 84"/>
                <a:gd name="T5" fmla="*/ 11 h 58"/>
                <a:gd name="T6" fmla="*/ 72 w 84"/>
                <a:gd name="T7" fmla="*/ 11 h 58"/>
                <a:gd name="T8" fmla="*/ 6 w 84"/>
                <a:gd name="T9" fmla="*/ 36 h 58"/>
                <a:gd name="T10" fmla="*/ 4 w 84"/>
                <a:gd name="T11" fmla="*/ 38 h 58"/>
                <a:gd name="T12" fmla="*/ 2 w 84"/>
                <a:gd name="T13" fmla="*/ 42 h 58"/>
                <a:gd name="T14" fmla="*/ 7 w 84"/>
                <a:gd name="T15" fmla="*/ 56 h 58"/>
                <a:gd name="T16" fmla="*/ 20 w 84"/>
                <a:gd name="T17" fmla="*/ 51 h 58"/>
                <a:gd name="T18" fmla="*/ 23 w 84"/>
                <a:gd name="T19" fmla="*/ 44 h 58"/>
                <a:gd name="T20" fmla="*/ 65 w 84"/>
                <a:gd name="T21" fmla="*/ 30 h 58"/>
                <a:gd name="T22" fmla="*/ 70 w 84"/>
                <a:gd name="T23" fmla="*/ 32 h 58"/>
                <a:gd name="T24" fmla="*/ 83 w 84"/>
                <a:gd name="T25" fmla="*/ 27 h 58"/>
                <a:gd name="T26" fmla="*/ 84 w 84"/>
                <a:gd name="T27" fmla="*/ 20 h 58"/>
                <a:gd name="T28" fmla="*/ 79 w 84"/>
                <a:gd name="T29" fmla="*/ 14 h 58"/>
                <a:gd name="T30" fmla="*/ 74 w 84"/>
                <a:gd name="T3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58">
                  <a:moveTo>
                    <a:pt x="74" y="12"/>
                  </a:moveTo>
                  <a:cubicBezTo>
                    <a:pt x="74" y="12"/>
                    <a:pt x="73" y="12"/>
                    <a:pt x="73" y="12"/>
                  </a:cubicBezTo>
                  <a:cubicBezTo>
                    <a:pt x="72" y="11"/>
                    <a:pt x="72" y="11"/>
                    <a:pt x="72" y="11"/>
                  </a:cubicBezTo>
                  <a:cubicBezTo>
                    <a:pt x="72" y="11"/>
                    <a:pt x="72" y="11"/>
                    <a:pt x="72" y="11"/>
                  </a:cubicBezTo>
                  <a:cubicBezTo>
                    <a:pt x="46" y="0"/>
                    <a:pt x="18" y="11"/>
                    <a:pt x="6" y="36"/>
                  </a:cubicBezTo>
                  <a:cubicBezTo>
                    <a:pt x="4" y="38"/>
                    <a:pt x="4" y="38"/>
                    <a:pt x="4" y="38"/>
                  </a:cubicBezTo>
                  <a:cubicBezTo>
                    <a:pt x="2" y="42"/>
                    <a:pt x="2" y="42"/>
                    <a:pt x="2" y="42"/>
                  </a:cubicBezTo>
                  <a:cubicBezTo>
                    <a:pt x="0" y="47"/>
                    <a:pt x="2" y="53"/>
                    <a:pt x="7" y="56"/>
                  </a:cubicBezTo>
                  <a:cubicBezTo>
                    <a:pt x="12" y="58"/>
                    <a:pt x="18" y="56"/>
                    <a:pt x="20" y="51"/>
                  </a:cubicBezTo>
                  <a:cubicBezTo>
                    <a:pt x="23" y="44"/>
                    <a:pt x="23" y="44"/>
                    <a:pt x="23" y="44"/>
                  </a:cubicBezTo>
                  <a:cubicBezTo>
                    <a:pt x="31" y="29"/>
                    <a:pt x="50" y="22"/>
                    <a:pt x="65" y="30"/>
                  </a:cubicBezTo>
                  <a:cubicBezTo>
                    <a:pt x="70" y="32"/>
                    <a:pt x="70" y="32"/>
                    <a:pt x="70" y="32"/>
                  </a:cubicBezTo>
                  <a:cubicBezTo>
                    <a:pt x="75" y="34"/>
                    <a:pt x="81" y="32"/>
                    <a:pt x="83" y="27"/>
                  </a:cubicBezTo>
                  <a:cubicBezTo>
                    <a:pt x="84" y="25"/>
                    <a:pt x="84" y="22"/>
                    <a:pt x="84" y="20"/>
                  </a:cubicBezTo>
                  <a:cubicBezTo>
                    <a:pt x="83" y="18"/>
                    <a:pt x="81" y="16"/>
                    <a:pt x="79" y="14"/>
                  </a:cubicBezTo>
                  <a:lnTo>
                    <a:pt x="7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2" name="Freeform 161"/>
            <p:cNvSpPr>
              <a:spLocks/>
            </p:cNvSpPr>
            <p:nvPr/>
          </p:nvSpPr>
          <p:spPr bwMode="auto">
            <a:xfrm>
              <a:off x="8332788" y="4259263"/>
              <a:ext cx="484188" cy="296862"/>
            </a:xfrm>
            <a:custGeom>
              <a:avLst/>
              <a:gdLst>
                <a:gd name="T0" fmla="*/ 123 w 129"/>
                <a:gd name="T1" fmla="*/ 21 h 79"/>
                <a:gd name="T2" fmla="*/ 119 w 129"/>
                <a:gd name="T3" fmla="*/ 19 h 79"/>
                <a:gd name="T4" fmla="*/ 118 w 129"/>
                <a:gd name="T5" fmla="*/ 19 h 79"/>
                <a:gd name="T6" fmla="*/ 115 w 129"/>
                <a:gd name="T7" fmla="*/ 17 h 79"/>
                <a:gd name="T8" fmla="*/ 113 w 129"/>
                <a:gd name="T9" fmla="*/ 17 h 79"/>
                <a:gd name="T10" fmla="*/ 6 w 129"/>
                <a:gd name="T11" fmla="*/ 57 h 79"/>
                <a:gd name="T12" fmla="*/ 5 w 129"/>
                <a:gd name="T13" fmla="*/ 57 h 79"/>
                <a:gd name="T14" fmla="*/ 2 w 129"/>
                <a:gd name="T15" fmla="*/ 65 h 79"/>
                <a:gd name="T16" fmla="*/ 6 w 129"/>
                <a:gd name="T17" fmla="*/ 77 h 79"/>
                <a:gd name="T18" fmla="*/ 18 w 129"/>
                <a:gd name="T19" fmla="*/ 73 h 79"/>
                <a:gd name="T20" fmla="*/ 22 w 129"/>
                <a:gd name="T21" fmla="*/ 65 h 79"/>
                <a:gd name="T22" fmla="*/ 22 w 129"/>
                <a:gd name="T23" fmla="*/ 65 h 79"/>
                <a:gd name="T24" fmla="*/ 109 w 129"/>
                <a:gd name="T25" fmla="*/ 34 h 79"/>
                <a:gd name="T26" fmla="*/ 115 w 129"/>
                <a:gd name="T27" fmla="*/ 37 h 79"/>
                <a:gd name="T28" fmla="*/ 127 w 129"/>
                <a:gd name="T29" fmla="*/ 33 h 79"/>
                <a:gd name="T30" fmla="*/ 123 w 129"/>
                <a:gd name="T31" fmla="*/ 2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79">
                  <a:moveTo>
                    <a:pt x="123" y="21"/>
                  </a:moveTo>
                  <a:cubicBezTo>
                    <a:pt x="119" y="19"/>
                    <a:pt x="119" y="19"/>
                    <a:pt x="119" y="19"/>
                  </a:cubicBezTo>
                  <a:cubicBezTo>
                    <a:pt x="118" y="19"/>
                    <a:pt x="118" y="19"/>
                    <a:pt x="118" y="19"/>
                  </a:cubicBezTo>
                  <a:cubicBezTo>
                    <a:pt x="115" y="17"/>
                    <a:pt x="115" y="17"/>
                    <a:pt x="115" y="17"/>
                  </a:cubicBezTo>
                  <a:cubicBezTo>
                    <a:pt x="115" y="17"/>
                    <a:pt x="114" y="17"/>
                    <a:pt x="113" y="17"/>
                  </a:cubicBezTo>
                  <a:cubicBezTo>
                    <a:pt x="73" y="0"/>
                    <a:pt x="26" y="18"/>
                    <a:pt x="6" y="57"/>
                  </a:cubicBezTo>
                  <a:cubicBezTo>
                    <a:pt x="6" y="57"/>
                    <a:pt x="6" y="57"/>
                    <a:pt x="5" y="57"/>
                  </a:cubicBezTo>
                  <a:cubicBezTo>
                    <a:pt x="2" y="65"/>
                    <a:pt x="2" y="65"/>
                    <a:pt x="2" y="65"/>
                  </a:cubicBezTo>
                  <a:cubicBezTo>
                    <a:pt x="0" y="69"/>
                    <a:pt x="2" y="75"/>
                    <a:pt x="6" y="77"/>
                  </a:cubicBezTo>
                  <a:cubicBezTo>
                    <a:pt x="10" y="79"/>
                    <a:pt x="16" y="77"/>
                    <a:pt x="18" y="73"/>
                  </a:cubicBezTo>
                  <a:cubicBezTo>
                    <a:pt x="22" y="65"/>
                    <a:pt x="22" y="65"/>
                    <a:pt x="22" y="65"/>
                  </a:cubicBezTo>
                  <a:cubicBezTo>
                    <a:pt x="22" y="65"/>
                    <a:pt x="22" y="65"/>
                    <a:pt x="22" y="65"/>
                  </a:cubicBezTo>
                  <a:cubicBezTo>
                    <a:pt x="38" y="33"/>
                    <a:pt x="76" y="20"/>
                    <a:pt x="109" y="34"/>
                  </a:cubicBezTo>
                  <a:cubicBezTo>
                    <a:pt x="115" y="37"/>
                    <a:pt x="115" y="37"/>
                    <a:pt x="115" y="37"/>
                  </a:cubicBezTo>
                  <a:cubicBezTo>
                    <a:pt x="119" y="39"/>
                    <a:pt x="125" y="37"/>
                    <a:pt x="127" y="33"/>
                  </a:cubicBezTo>
                  <a:cubicBezTo>
                    <a:pt x="129" y="29"/>
                    <a:pt x="127" y="23"/>
                    <a:pt x="123" y="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23" name="Freeform 162"/>
          <p:cNvSpPr>
            <a:spLocks/>
          </p:cNvSpPr>
          <p:nvPr/>
        </p:nvSpPr>
        <p:spPr bwMode="auto">
          <a:xfrm>
            <a:off x="10691834" y="3042522"/>
            <a:ext cx="306290" cy="284735"/>
          </a:xfrm>
          <a:custGeom>
            <a:avLst/>
            <a:gdLst>
              <a:gd name="T0" fmla="*/ 107 w 114"/>
              <a:gd name="T1" fmla="*/ 55 h 106"/>
              <a:gd name="T2" fmla="*/ 59 w 114"/>
              <a:gd name="T3" fmla="*/ 38 h 106"/>
              <a:gd name="T4" fmla="*/ 57 w 114"/>
              <a:gd name="T5" fmla="*/ 43 h 106"/>
              <a:gd name="T6" fmla="*/ 56 w 114"/>
              <a:gd name="T7" fmla="*/ 38 h 106"/>
              <a:gd name="T8" fmla="*/ 6 w 114"/>
              <a:gd name="T9" fmla="*/ 34 h 106"/>
              <a:gd name="T10" fmla="*/ 44 w 114"/>
              <a:gd name="T11" fmla="*/ 106 h 106"/>
              <a:gd name="T12" fmla="*/ 44 w 114"/>
              <a:gd name="T13" fmla="*/ 106 h 106"/>
              <a:gd name="T14" fmla="*/ 44 w 114"/>
              <a:gd name="T15" fmla="*/ 106 h 106"/>
              <a:gd name="T16" fmla="*/ 44 w 114"/>
              <a:gd name="T17" fmla="*/ 106 h 106"/>
              <a:gd name="T18" fmla="*/ 44 w 114"/>
              <a:gd name="T19" fmla="*/ 106 h 106"/>
              <a:gd name="T20" fmla="*/ 107 w 114"/>
              <a:gd name="T2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106">
                <a:moveTo>
                  <a:pt x="107" y="55"/>
                </a:moveTo>
                <a:cubicBezTo>
                  <a:pt x="114" y="21"/>
                  <a:pt x="73" y="8"/>
                  <a:pt x="59" y="38"/>
                </a:cubicBezTo>
                <a:cubicBezTo>
                  <a:pt x="57" y="43"/>
                  <a:pt x="57" y="43"/>
                  <a:pt x="57" y="43"/>
                </a:cubicBezTo>
                <a:cubicBezTo>
                  <a:pt x="56" y="38"/>
                  <a:pt x="56" y="38"/>
                  <a:pt x="56" y="38"/>
                </a:cubicBezTo>
                <a:cubicBezTo>
                  <a:pt x="55" y="5"/>
                  <a:pt x="13" y="0"/>
                  <a:pt x="6" y="34"/>
                </a:cubicBezTo>
                <a:cubicBezTo>
                  <a:pt x="0" y="61"/>
                  <a:pt x="30" y="86"/>
                  <a:pt x="44" y="106"/>
                </a:cubicBezTo>
                <a:cubicBezTo>
                  <a:pt x="44" y="106"/>
                  <a:pt x="44" y="106"/>
                  <a:pt x="44" y="106"/>
                </a:cubicBezTo>
                <a:cubicBezTo>
                  <a:pt x="44" y="106"/>
                  <a:pt x="44" y="106"/>
                  <a:pt x="44" y="106"/>
                </a:cubicBezTo>
                <a:cubicBezTo>
                  <a:pt x="44" y="106"/>
                  <a:pt x="44" y="106"/>
                  <a:pt x="44" y="106"/>
                </a:cubicBezTo>
                <a:cubicBezTo>
                  <a:pt x="44" y="106"/>
                  <a:pt x="44" y="106"/>
                  <a:pt x="44" y="106"/>
                </a:cubicBezTo>
                <a:cubicBezTo>
                  <a:pt x="64" y="93"/>
                  <a:pt x="101" y="82"/>
                  <a:pt x="107" y="5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4" name="Freeform 163"/>
          <p:cNvSpPr>
            <a:spLocks noEditPoints="1"/>
          </p:cNvSpPr>
          <p:nvPr/>
        </p:nvSpPr>
        <p:spPr bwMode="auto">
          <a:xfrm>
            <a:off x="7512094" y="4999372"/>
            <a:ext cx="365279" cy="309693"/>
          </a:xfrm>
          <a:custGeom>
            <a:avLst/>
            <a:gdLst>
              <a:gd name="T0" fmla="*/ 2 w 136"/>
              <a:gd name="T1" fmla="*/ 32 h 115"/>
              <a:gd name="T2" fmla="*/ 0 w 136"/>
              <a:gd name="T3" fmla="*/ 35 h 115"/>
              <a:gd name="T4" fmla="*/ 2 w 136"/>
              <a:gd name="T5" fmla="*/ 39 h 115"/>
              <a:gd name="T6" fmla="*/ 14 w 136"/>
              <a:gd name="T7" fmla="*/ 51 h 115"/>
              <a:gd name="T8" fmla="*/ 78 w 136"/>
              <a:gd name="T9" fmla="*/ 115 h 115"/>
              <a:gd name="T10" fmla="*/ 136 w 136"/>
              <a:gd name="T11" fmla="*/ 56 h 115"/>
              <a:gd name="T12" fmla="*/ 123 w 136"/>
              <a:gd name="T13" fmla="*/ 63 h 115"/>
              <a:gd name="T14" fmla="*/ 90 w 136"/>
              <a:gd name="T15" fmla="*/ 46 h 115"/>
              <a:gd name="T16" fmla="*/ 90 w 136"/>
              <a:gd name="T17" fmla="*/ 40 h 115"/>
              <a:gd name="T18" fmla="*/ 56 w 136"/>
              <a:gd name="T19" fmla="*/ 0 h 115"/>
              <a:gd name="T20" fmla="*/ 19 w 136"/>
              <a:gd name="T21" fmla="*/ 24 h 115"/>
              <a:gd name="T22" fmla="*/ 2 w 136"/>
              <a:gd name="T23" fmla="*/ 32 h 115"/>
              <a:gd name="T24" fmla="*/ 35 w 136"/>
              <a:gd name="T25" fmla="*/ 39 h 115"/>
              <a:gd name="T26" fmla="*/ 29 w 136"/>
              <a:gd name="T27" fmla="*/ 33 h 115"/>
              <a:gd name="T28" fmla="*/ 35 w 136"/>
              <a:gd name="T29" fmla="*/ 27 h 115"/>
              <a:gd name="T30" fmla="*/ 41 w 136"/>
              <a:gd name="T31" fmla="*/ 33 h 115"/>
              <a:gd name="T32" fmla="*/ 35 w 136"/>
              <a:gd name="T33" fmla="*/ 3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15">
                <a:moveTo>
                  <a:pt x="2" y="32"/>
                </a:moveTo>
                <a:cubicBezTo>
                  <a:pt x="1" y="33"/>
                  <a:pt x="0" y="34"/>
                  <a:pt x="0" y="35"/>
                </a:cubicBezTo>
                <a:cubicBezTo>
                  <a:pt x="0" y="37"/>
                  <a:pt x="1" y="38"/>
                  <a:pt x="2" y="39"/>
                </a:cubicBezTo>
                <a:cubicBezTo>
                  <a:pt x="14" y="51"/>
                  <a:pt x="14" y="51"/>
                  <a:pt x="14" y="51"/>
                </a:cubicBezTo>
                <a:cubicBezTo>
                  <a:pt x="14" y="90"/>
                  <a:pt x="40" y="115"/>
                  <a:pt x="78" y="115"/>
                </a:cubicBezTo>
                <a:cubicBezTo>
                  <a:pt x="110" y="115"/>
                  <a:pt x="136" y="80"/>
                  <a:pt x="136" y="56"/>
                </a:cubicBezTo>
                <a:cubicBezTo>
                  <a:pt x="136" y="45"/>
                  <a:pt x="132" y="58"/>
                  <a:pt x="123" y="63"/>
                </a:cubicBezTo>
                <a:cubicBezTo>
                  <a:pt x="114" y="68"/>
                  <a:pt x="89" y="72"/>
                  <a:pt x="90" y="46"/>
                </a:cubicBezTo>
                <a:cubicBezTo>
                  <a:pt x="90" y="44"/>
                  <a:pt x="90" y="42"/>
                  <a:pt x="90" y="40"/>
                </a:cubicBezTo>
                <a:cubicBezTo>
                  <a:pt x="90" y="19"/>
                  <a:pt x="77" y="0"/>
                  <a:pt x="56" y="0"/>
                </a:cubicBezTo>
                <a:cubicBezTo>
                  <a:pt x="36" y="0"/>
                  <a:pt x="22" y="11"/>
                  <a:pt x="19" y="24"/>
                </a:cubicBezTo>
                <a:cubicBezTo>
                  <a:pt x="2" y="32"/>
                  <a:pt x="2" y="32"/>
                  <a:pt x="2" y="32"/>
                </a:cubicBezTo>
                <a:moveTo>
                  <a:pt x="35" y="39"/>
                </a:moveTo>
                <a:cubicBezTo>
                  <a:pt x="32" y="39"/>
                  <a:pt x="29" y="36"/>
                  <a:pt x="29" y="33"/>
                </a:cubicBezTo>
                <a:cubicBezTo>
                  <a:pt x="29" y="30"/>
                  <a:pt x="32" y="27"/>
                  <a:pt x="35" y="27"/>
                </a:cubicBezTo>
                <a:cubicBezTo>
                  <a:pt x="38" y="27"/>
                  <a:pt x="41" y="30"/>
                  <a:pt x="41" y="33"/>
                </a:cubicBezTo>
                <a:cubicBezTo>
                  <a:pt x="41" y="36"/>
                  <a:pt x="38" y="39"/>
                  <a:pt x="35" y="39"/>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5" name="Freeform 164"/>
          <p:cNvSpPr>
            <a:spLocks noEditPoints="1"/>
          </p:cNvSpPr>
          <p:nvPr/>
        </p:nvSpPr>
        <p:spPr bwMode="auto">
          <a:xfrm>
            <a:off x="8610198" y="4280159"/>
            <a:ext cx="255241" cy="359606"/>
          </a:xfrm>
          <a:custGeom>
            <a:avLst/>
            <a:gdLst>
              <a:gd name="T0" fmla="*/ 47 w 95"/>
              <a:gd name="T1" fmla="*/ 0 h 134"/>
              <a:gd name="T2" fmla="*/ 0 w 95"/>
              <a:gd name="T3" fmla="*/ 47 h 134"/>
              <a:gd name="T4" fmla="*/ 47 w 95"/>
              <a:gd name="T5" fmla="*/ 134 h 134"/>
              <a:gd name="T6" fmla="*/ 95 w 95"/>
              <a:gd name="T7" fmla="*/ 47 h 134"/>
              <a:gd name="T8" fmla="*/ 47 w 95"/>
              <a:gd name="T9" fmla="*/ 0 h 134"/>
              <a:gd name="T10" fmla="*/ 47 w 95"/>
              <a:gd name="T11" fmla="*/ 55 h 134"/>
              <a:gd name="T12" fmla="*/ 32 w 95"/>
              <a:gd name="T13" fmla="*/ 40 h 134"/>
              <a:gd name="T14" fmla="*/ 47 w 95"/>
              <a:gd name="T15" fmla="*/ 25 h 134"/>
              <a:gd name="T16" fmla="*/ 62 w 95"/>
              <a:gd name="T17" fmla="*/ 40 h 134"/>
              <a:gd name="T18" fmla="*/ 47 w 95"/>
              <a:gd name="T19" fmla="*/ 5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34">
                <a:moveTo>
                  <a:pt x="47" y="0"/>
                </a:moveTo>
                <a:cubicBezTo>
                  <a:pt x="21" y="0"/>
                  <a:pt x="0" y="21"/>
                  <a:pt x="0" y="47"/>
                </a:cubicBezTo>
                <a:cubicBezTo>
                  <a:pt x="0" y="73"/>
                  <a:pt x="47" y="134"/>
                  <a:pt x="47" y="134"/>
                </a:cubicBezTo>
                <a:cubicBezTo>
                  <a:pt x="47" y="134"/>
                  <a:pt x="95" y="73"/>
                  <a:pt x="95" y="47"/>
                </a:cubicBezTo>
                <a:cubicBezTo>
                  <a:pt x="95" y="21"/>
                  <a:pt x="73" y="0"/>
                  <a:pt x="47" y="0"/>
                </a:cubicBezTo>
                <a:close/>
                <a:moveTo>
                  <a:pt x="47" y="55"/>
                </a:moveTo>
                <a:cubicBezTo>
                  <a:pt x="39" y="55"/>
                  <a:pt x="32" y="48"/>
                  <a:pt x="32" y="40"/>
                </a:cubicBezTo>
                <a:cubicBezTo>
                  <a:pt x="32" y="32"/>
                  <a:pt x="39" y="25"/>
                  <a:pt x="47" y="25"/>
                </a:cubicBezTo>
                <a:cubicBezTo>
                  <a:pt x="55" y="25"/>
                  <a:pt x="62" y="32"/>
                  <a:pt x="62" y="40"/>
                </a:cubicBezTo>
                <a:cubicBezTo>
                  <a:pt x="62" y="48"/>
                  <a:pt x="55" y="55"/>
                  <a:pt x="47" y="55"/>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6" name="Freeform 165"/>
          <p:cNvSpPr>
            <a:spLocks noEditPoints="1"/>
          </p:cNvSpPr>
          <p:nvPr/>
        </p:nvSpPr>
        <p:spPr bwMode="auto">
          <a:xfrm>
            <a:off x="9588057" y="2910931"/>
            <a:ext cx="190580" cy="271122"/>
          </a:xfrm>
          <a:custGeom>
            <a:avLst/>
            <a:gdLst>
              <a:gd name="T0" fmla="*/ 36 w 71"/>
              <a:gd name="T1" fmla="*/ 0 h 101"/>
              <a:gd name="T2" fmla="*/ 0 w 71"/>
              <a:gd name="T3" fmla="*/ 36 h 101"/>
              <a:gd name="T4" fmla="*/ 36 w 71"/>
              <a:gd name="T5" fmla="*/ 101 h 101"/>
              <a:gd name="T6" fmla="*/ 71 w 71"/>
              <a:gd name="T7" fmla="*/ 36 h 101"/>
              <a:gd name="T8" fmla="*/ 36 w 71"/>
              <a:gd name="T9" fmla="*/ 0 h 101"/>
              <a:gd name="T10" fmla="*/ 36 w 71"/>
              <a:gd name="T11" fmla="*/ 41 h 101"/>
              <a:gd name="T12" fmla="*/ 25 w 71"/>
              <a:gd name="T13" fmla="*/ 30 h 101"/>
              <a:gd name="T14" fmla="*/ 36 w 71"/>
              <a:gd name="T15" fmla="*/ 19 h 101"/>
              <a:gd name="T16" fmla="*/ 47 w 71"/>
              <a:gd name="T17" fmla="*/ 30 h 101"/>
              <a:gd name="T18" fmla="*/ 36 w 71"/>
              <a:gd name="T19" fmla="*/ 4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101">
                <a:moveTo>
                  <a:pt x="36" y="0"/>
                </a:moveTo>
                <a:cubicBezTo>
                  <a:pt x="16" y="0"/>
                  <a:pt x="0" y="16"/>
                  <a:pt x="0" y="36"/>
                </a:cubicBezTo>
                <a:cubicBezTo>
                  <a:pt x="0" y="55"/>
                  <a:pt x="36" y="101"/>
                  <a:pt x="36" y="101"/>
                </a:cubicBezTo>
                <a:cubicBezTo>
                  <a:pt x="36" y="101"/>
                  <a:pt x="71" y="55"/>
                  <a:pt x="71" y="36"/>
                </a:cubicBezTo>
                <a:cubicBezTo>
                  <a:pt x="71" y="16"/>
                  <a:pt x="55" y="0"/>
                  <a:pt x="36" y="0"/>
                </a:cubicBezTo>
                <a:close/>
                <a:moveTo>
                  <a:pt x="36" y="41"/>
                </a:moveTo>
                <a:cubicBezTo>
                  <a:pt x="30" y="41"/>
                  <a:pt x="25" y="37"/>
                  <a:pt x="25" y="30"/>
                </a:cubicBezTo>
                <a:cubicBezTo>
                  <a:pt x="25" y="24"/>
                  <a:pt x="30" y="19"/>
                  <a:pt x="36" y="19"/>
                </a:cubicBezTo>
                <a:cubicBezTo>
                  <a:pt x="42" y="19"/>
                  <a:pt x="47" y="24"/>
                  <a:pt x="47" y="30"/>
                </a:cubicBezTo>
                <a:cubicBezTo>
                  <a:pt x="47" y="37"/>
                  <a:pt x="42" y="41"/>
                  <a:pt x="36" y="4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375" name="Group 374"/>
          <p:cNvGrpSpPr/>
          <p:nvPr/>
        </p:nvGrpSpPr>
        <p:grpSpPr>
          <a:xfrm>
            <a:off x="8953924" y="1753838"/>
            <a:ext cx="432209" cy="114574"/>
            <a:chOff x="6073776" y="566738"/>
            <a:chExt cx="604838" cy="160337"/>
          </a:xfrm>
          <a:solidFill>
            <a:schemeClr val="accent1"/>
          </a:solidFill>
        </p:grpSpPr>
        <p:sp>
          <p:nvSpPr>
            <p:cNvPr id="327" name="Freeform 166"/>
            <p:cNvSpPr>
              <a:spLocks/>
            </p:cNvSpPr>
            <p:nvPr/>
          </p:nvSpPr>
          <p:spPr bwMode="auto">
            <a:xfrm>
              <a:off x="6073776" y="566738"/>
              <a:ext cx="195263" cy="160337"/>
            </a:xfrm>
            <a:custGeom>
              <a:avLst/>
              <a:gdLst>
                <a:gd name="T0" fmla="*/ 11 w 52"/>
                <a:gd name="T1" fmla="*/ 43 h 43"/>
                <a:gd name="T2" fmla="*/ 0 w 52"/>
                <a:gd name="T3" fmla="*/ 0 h 43"/>
                <a:gd name="T4" fmla="*/ 6 w 52"/>
                <a:gd name="T5" fmla="*/ 0 h 43"/>
                <a:gd name="T6" fmla="*/ 11 w 52"/>
                <a:gd name="T7" fmla="*/ 22 h 43"/>
                <a:gd name="T8" fmla="*/ 14 w 52"/>
                <a:gd name="T9" fmla="*/ 37 h 43"/>
                <a:gd name="T10" fmla="*/ 14 w 52"/>
                <a:gd name="T11" fmla="*/ 37 h 43"/>
                <a:gd name="T12" fmla="*/ 18 w 52"/>
                <a:gd name="T13" fmla="*/ 22 h 43"/>
                <a:gd name="T14" fmla="*/ 23 w 52"/>
                <a:gd name="T15" fmla="*/ 0 h 43"/>
                <a:gd name="T16" fmla="*/ 29 w 52"/>
                <a:gd name="T17" fmla="*/ 0 h 43"/>
                <a:gd name="T18" fmla="*/ 34 w 52"/>
                <a:gd name="T19" fmla="*/ 22 h 43"/>
                <a:gd name="T20" fmla="*/ 37 w 52"/>
                <a:gd name="T21" fmla="*/ 36 h 43"/>
                <a:gd name="T22" fmla="*/ 37 w 52"/>
                <a:gd name="T23" fmla="*/ 36 h 43"/>
                <a:gd name="T24" fmla="*/ 41 w 52"/>
                <a:gd name="T25" fmla="*/ 22 h 43"/>
                <a:gd name="T26" fmla="*/ 46 w 52"/>
                <a:gd name="T27" fmla="*/ 0 h 43"/>
                <a:gd name="T28" fmla="*/ 52 w 52"/>
                <a:gd name="T29" fmla="*/ 0 h 43"/>
                <a:gd name="T30" fmla="*/ 40 w 52"/>
                <a:gd name="T31" fmla="*/ 43 h 43"/>
                <a:gd name="T32" fmla="*/ 34 w 52"/>
                <a:gd name="T33" fmla="*/ 43 h 43"/>
                <a:gd name="T34" fmla="*/ 29 w 52"/>
                <a:gd name="T35" fmla="*/ 21 h 43"/>
                <a:gd name="T36" fmla="*/ 26 w 52"/>
                <a:gd name="T37" fmla="*/ 7 h 43"/>
                <a:gd name="T38" fmla="*/ 26 w 52"/>
                <a:gd name="T39" fmla="*/ 7 h 43"/>
                <a:gd name="T40" fmla="*/ 23 w 52"/>
                <a:gd name="T41" fmla="*/ 21 h 43"/>
                <a:gd name="T42" fmla="*/ 17 w 52"/>
                <a:gd name="T43" fmla="*/ 43 h 43"/>
                <a:gd name="T44" fmla="*/ 11 w 52"/>
                <a:gd name="T4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43">
                  <a:moveTo>
                    <a:pt x="11" y="43"/>
                  </a:moveTo>
                  <a:cubicBezTo>
                    <a:pt x="0" y="0"/>
                    <a:pt x="0" y="0"/>
                    <a:pt x="0" y="0"/>
                  </a:cubicBezTo>
                  <a:cubicBezTo>
                    <a:pt x="6" y="0"/>
                    <a:pt x="6" y="0"/>
                    <a:pt x="6" y="0"/>
                  </a:cubicBezTo>
                  <a:cubicBezTo>
                    <a:pt x="11" y="22"/>
                    <a:pt x="11" y="22"/>
                    <a:pt x="11" y="22"/>
                  </a:cubicBezTo>
                  <a:cubicBezTo>
                    <a:pt x="12" y="27"/>
                    <a:pt x="13" y="32"/>
                    <a:pt x="14" y="37"/>
                  </a:cubicBezTo>
                  <a:cubicBezTo>
                    <a:pt x="14" y="37"/>
                    <a:pt x="14" y="37"/>
                    <a:pt x="14" y="37"/>
                  </a:cubicBezTo>
                  <a:cubicBezTo>
                    <a:pt x="15" y="32"/>
                    <a:pt x="16" y="27"/>
                    <a:pt x="18" y="22"/>
                  </a:cubicBezTo>
                  <a:cubicBezTo>
                    <a:pt x="23" y="0"/>
                    <a:pt x="23" y="0"/>
                    <a:pt x="23" y="0"/>
                  </a:cubicBezTo>
                  <a:cubicBezTo>
                    <a:pt x="29" y="0"/>
                    <a:pt x="29" y="0"/>
                    <a:pt x="29" y="0"/>
                  </a:cubicBezTo>
                  <a:cubicBezTo>
                    <a:pt x="34" y="22"/>
                    <a:pt x="34" y="22"/>
                    <a:pt x="34" y="22"/>
                  </a:cubicBezTo>
                  <a:cubicBezTo>
                    <a:pt x="35" y="27"/>
                    <a:pt x="37" y="32"/>
                    <a:pt x="37" y="36"/>
                  </a:cubicBezTo>
                  <a:cubicBezTo>
                    <a:pt x="37" y="36"/>
                    <a:pt x="37" y="36"/>
                    <a:pt x="37" y="36"/>
                  </a:cubicBezTo>
                  <a:cubicBezTo>
                    <a:pt x="38" y="32"/>
                    <a:pt x="39" y="27"/>
                    <a:pt x="41" y="22"/>
                  </a:cubicBezTo>
                  <a:cubicBezTo>
                    <a:pt x="46" y="0"/>
                    <a:pt x="46" y="0"/>
                    <a:pt x="46" y="0"/>
                  </a:cubicBezTo>
                  <a:cubicBezTo>
                    <a:pt x="52" y="0"/>
                    <a:pt x="52" y="0"/>
                    <a:pt x="52" y="0"/>
                  </a:cubicBezTo>
                  <a:cubicBezTo>
                    <a:pt x="40" y="43"/>
                    <a:pt x="40" y="43"/>
                    <a:pt x="40" y="43"/>
                  </a:cubicBezTo>
                  <a:cubicBezTo>
                    <a:pt x="34" y="43"/>
                    <a:pt x="34" y="43"/>
                    <a:pt x="34" y="43"/>
                  </a:cubicBezTo>
                  <a:cubicBezTo>
                    <a:pt x="29" y="21"/>
                    <a:pt x="29" y="21"/>
                    <a:pt x="29" y="21"/>
                  </a:cubicBezTo>
                  <a:cubicBezTo>
                    <a:pt x="28" y="15"/>
                    <a:pt x="27" y="11"/>
                    <a:pt x="26" y="7"/>
                  </a:cubicBezTo>
                  <a:cubicBezTo>
                    <a:pt x="26" y="7"/>
                    <a:pt x="26" y="7"/>
                    <a:pt x="26" y="7"/>
                  </a:cubicBezTo>
                  <a:cubicBezTo>
                    <a:pt x="25" y="11"/>
                    <a:pt x="24" y="15"/>
                    <a:pt x="23" y="21"/>
                  </a:cubicBezTo>
                  <a:cubicBezTo>
                    <a:pt x="17" y="43"/>
                    <a:pt x="17" y="43"/>
                    <a:pt x="17" y="43"/>
                  </a:cubicBezTo>
                  <a:lnTo>
                    <a:pt x="1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8" name="Freeform 167"/>
            <p:cNvSpPr>
              <a:spLocks/>
            </p:cNvSpPr>
            <p:nvPr/>
          </p:nvSpPr>
          <p:spPr bwMode="auto">
            <a:xfrm>
              <a:off x="6281738" y="566738"/>
              <a:ext cx="195263" cy="160337"/>
            </a:xfrm>
            <a:custGeom>
              <a:avLst/>
              <a:gdLst>
                <a:gd name="T0" fmla="*/ 10 w 52"/>
                <a:gd name="T1" fmla="*/ 43 h 43"/>
                <a:gd name="T2" fmla="*/ 0 w 52"/>
                <a:gd name="T3" fmla="*/ 0 h 43"/>
                <a:gd name="T4" fmla="*/ 5 w 52"/>
                <a:gd name="T5" fmla="*/ 0 h 43"/>
                <a:gd name="T6" fmla="*/ 10 w 52"/>
                <a:gd name="T7" fmla="*/ 22 h 43"/>
                <a:gd name="T8" fmla="*/ 14 w 52"/>
                <a:gd name="T9" fmla="*/ 37 h 43"/>
                <a:gd name="T10" fmla="*/ 14 w 52"/>
                <a:gd name="T11" fmla="*/ 37 h 43"/>
                <a:gd name="T12" fmla="*/ 17 w 52"/>
                <a:gd name="T13" fmla="*/ 22 h 43"/>
                <a:gd name="T14" fmla="*/ 23 w 52"/>
                <a:gd name="T15" fmla="*/ 0 h 43"/>
                <a:gd name="T16" fmla="*/ 29 w 52"/>
                <a:gd name="T17" fmla="*/ 0 h 43"/>
                <a:gd name="T18" fmla="*/ 34 w 52"/>
                <a:gd name="T19" fmla="*/ 22 h 43"/>
                <a:gd name="T20" fmla="*/ 37 w 52"/>
                <a:gd name="T21" fmla="*/ 36 h 43"/>
                <a:gd name="T22" fmla="*/ 37 w 52"/>
                <a:gd name="T23" fmla="*/ 36 h 43"/>
                <a:gd name="T24" fmla="*/ 40 w 52"/>
                <a:gd name="T25" fmla="*/ 22 h 43"/>
                <a:gd name="T26" fmla="*/ 46 w 52"/>
                <a:gd name="T27" fmla="*/ 0 h 43"/>
                <a:gd name="T28" fmla="*/ 52 w 52"/>
                <a:gd name="T29" fmla="*/ 0 h 43"/>
                <a:gd name="T30" fmla="*/ 40 w 52"/>
                <a:gd name="T31" fmla="*/ 43 h 43"/>
                <a:gd name="T32" fmla="*/ 34 w 52"/>
                <a:gd name="T33" fmla="*/ 43 h 43"/>
                <a:gd name="T34" fmla="*/ 28 w 52"/>
                <a:gd name="T35" fmla="*/ 21 h 43"/>
                <a:gd name="T36" fmla="*/ 26 w 52"/>
                <a:gd name="T37" fmla="*/ 7 h 43"/>
                <a:gd name="T38" fmla="*/ 25 w 52"/>
                <a:gd name="T39" fmla="*/ 7 h 43"/>
                <a:gd name="T40" fmla="*/ 22 w 52"/>
                <a:gd name="T41" fmla="*/ 21 h 43"/>
                <a:gd name="T42" fmla="*/ 16 w 52"/>
                <a:gd name="T43" fmla="*/ 43 h 43"/>
                <a:gd name="T44" fmla="*/ 10 w 52"/>
                <a:gd name="T4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43">
                  <a:moveTo>
                    <a:pt x="10" y="43"/>
                  </a:moveTo>
                  <a:cubicBezTo>
                    <a:pt x="0" y="0"/>
                    <a:pt x="0" y="0"/>
                    <a:pt x="0" y="0"/>
                  </a:cubicBezTo>
                  <a:cubicBezTo>
                    <a:pt x="5" y="0"/>
                    <a:pt x="5" y="0"/>
                    <a:pt x="5" y="0"/>
                  </a:cubicBezTo>
                  <a:cubicBezTo>
                    <a:pt x="10" y="22"/>
                    <a:pt x="10" y="22"/>
                    <a:pt x="10" y="22"/>
                  </a:cubicBezTo>
                  <a:cubicBezTo>
                    <a:pt x="12" y="27"/>
                    <a:pt x="13" y="32"/>
                    <a:pt x="14" y="37"/>
                  </a:cubicBezTo>
                  <a:cubicBezTo>
                    <a:pt x="14" y="37"/>
                    <a:pt x="14" y="37"/>
                    <a:pt x="14" y="37"/>
                  </a:cubicBezTo>
                  <a:cubicBezTo>
                    <a:pt x="14" y="32"/>
                    <a:pt x="16" y="27"/>
                    <a:pt x="17" y="22"/>
                  </a:cubicBezTo>
                  <a:cubicBezTo>
                    <a:pt x="23" y="0"/>
                    <a:pt x="23" y="0"/>
                    <a:pt x="23" y="0"/>
                  </a:cubicBezTo>
                  <a:cubicBezTo>
                    <a:pt x="29" y="0"/>
                    <a:pt x="29" y="0"/>
                    <a:pt x="29" y="0"/>
                  </a:cubicBezTo>
                  <a:cubicBezTo>
                    <a:pt x="34" y="22"/>
                    <a:pt x="34" y="22"/>
                    <a:pt x="34" y="22"/>
                  </a:cubicBezTo>
                  <a:cubicBezTo>
                    <a:pt x="35" y="27"/>
                    <a:pt x="36" y="32"/>
                    <a:pt x="37" y="36"/>
                  </a:cubicBezTo>
                  <a:cubicBezTo>
                    <a:pt x="37" y="36"/>
                    <a:pt x="37" y="36"/>
                    <a:pt x="37" y="36"/>
                  </a:cubicBezTo>
                  <a:cubicBezTo>
                    <a:pt x="38" y="32"/>
                    <a:pt x="39" y="27"/>
                    <a:pt x="40" y="22"/>
                  </a:cubicBezTo>
                  <a:cubicBezTo>
                    <a:pt x="46" y="0"/>
                    <a:pt x="46" y="0"/>
                    <a:pt x="46" y="0"/>
                  </a:cubicBezTo>
                  <a:cubicBezTo>
                    <a:pt x="52" y="0"/>
                    <a:pt x="52" y="0"/>
                    <a:pt x="52" y="0"/>
                  </a:cubicBezTo>
                  <a:cubicBezTo>
                    <a:pt x="40" y="43"/>
                    <a:pt x="40" y="43"/>
                    <a:pt x="40" y="43"/>
                  </a:cubicBezTo>
                  <a:cubicBezTo>
                    <a:pt x="34" y="43"/>
                    <a:pt x="34" y="43"/>
                    <a:pt x="34" y="43"/>
                  </a:cubicBezTo>
                  <a:cubicBezTo>
                    <a:pt x="28" y="21"/>
                    <a:pt x="28" y="21"/>
                    <a:pt x="28" y="21"/>
                  </a:cubicBezTo>
                  <a:cubicBezTo>
                    <a:pt x="27" y="15"/>
                    <a:pt x="26" y="11"/>
                    <a:pt x="26" y="7"/>
                  </a:cubicBezTo>
                  <a:cubicBezTo>
                    <a:pt x="25" y="7"/>
                    <a:pt x="25" y="7"/>
                    <a:pt x="25" y="7"/>
                  </a:cubicBezTo>
                  <a:cubicBezTo>
                    <a:pt x="25" y="11"/>
                    <a:pt x="24" y="15"/>
                    <a:pt x="22" y="21"/>
                  </a:cubicBezTo>
                  <a:cubicBezTo>
                    <a:pt x="16" y="43"/>
                    <a:pt x="16" y="43"/>
                    <a:pt x="16" y="43"/>
                  </a:cubicBezTo>
                  <a:lnTo>
                    <a:pt x="1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9" name="Freeform 168"/>
            <p:cNvSpPr>
              <a:spLocks/>
            </p:cNvSpPr>
            <p:nvPr/>
          </p:nvSpPr>
          <p:spPr bwMode="auto">
            <a:xfrm>
              <a:off x="6483351" y="566738"/>
              <a:ext cx="195263" cy="160337"/>
            </a:xfrm>
            <a:custGeom>
              <a:avLst/>
              <a:gdLst>
                <a:gd name="T0" fmla="*/ 11 w 52"/>
                <a:gd name="T1" fmla="*/ 43 h 43"/>
                <a:gd name="T2" fmla="*/ 0 w 52"/>
                <a:gd name="T3" fmla="*/ 0 h 43"/>
                <a:gd name="T4" fmla="*/ 6 w 52"/>
                <a:gd name="T5" fmla="*/ 0 h 43"/>
                <a:gd name="T6" fmla="*/ 11 w 52"/>
                <a:gd name="T7" fmla="*/ 22 h 43"/>
                <a:gd name="T8" fmla="*/ 14 w 52"/>
                <a:gd name="T9" fmla="*/ 37 h 43"/>
                <a:gd name="T10" fmla="*/ 14 w 52"/>
                <a:gd name="T11" fmla="*/ 37 h 43"/>
                <a:gd name="T12" fmla="*/ 18 w 52"/>
                <a:gd name="T13" fmla="*/ 22 h 43"/>
                <a:gd name="T14" fmla="*/ 23 w 52"/>
                <a:gd name="T15" fmla="*/ 0 h 43"/>
                <a:gd name="T16" fmla="*/ 29 w 52"/>
                <a:gd name="T17" fmla="*/ 0 h 43"/>
                <a:gd name="T18" fmla="*/ 34 w 52"/>
                <a:gd name="T19" fmla="*/ 22 h 43"/>
                <a:gd name="T20" fmla="*/ 37 w 52"/>
                <a:gd name="T21" fmla="*/ 36 h 43"/>
                <a:gd name="T22" fmla="*/ 37 w 52"/>
                <a:gd name="T23" fmla="*/ 36 h 43"/>
                <a:gd name="T24" fmla="*/ 41 w 52"/>
                <a:gd name="T25" fmla="*/ 22 h 43"/>
                <a:gd name="T26" fmla="*/ 46 w 52"/>
                <a:gd name="T27" fmla="*/ 0 h 43"/>
                <a:gd name="T28" fmla="*/ 52 w 52"/>
                <a:gd name="T29" fmla="*/ 0 h 43"/>
                <a:gd name="T30" fmla="*/ 40 w 52"/>
                <a:gd name="T31" fmla="*/ 43 h 43"/>
                <a:gd name="T32" fmla="*/ 34 w 52"/>
                <a:gd name="T33" fmla="*/ 43 h 43"/>
                <a:gd name="T34" fmla="*/ 29 w 52"/>
                <a:gd name="T35" fmla="*/ 21 h 43"/>
                <a:gd name="T36" fmla="*/ 26 w 52"/>
                <a:gd name="T37" fmla="*/ 7 h 43"/>
                <a:gd name="T38" fmla="*/ 26 w 52"/>
                <a:gd name="T39" fmla="*/ 7 h 43"/>
                <a:gd name="T40" fmla="*/ 23 w 52"/>
                <a:gd name="T41" fmla="*/ 21 h 43"/>
                <a:gd name="T42" fmla="*/ 17 w 52"/>
                <a:gd name="T43" fmla="*/ 43 h 43"/>
                <a:gd name="T44" fmla="*/ 11 w 52"/>
                <a:gd name="T4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43">
                  <a:moveTo>
                    <a:pt x="11" y="43"/>
                  </a:moveTo>
                  <a:cubicBezTo>
                    <a:pt x="0" y="0"/>
                    <a:pt x="0" y="0"/>
                    <a:pt x="0" y="0"/>
                  </a:cubicBezTo>
                  <a:cubicBezTo>
                    <a:pt x="6" y="0"/>
                    <a:pt x="6" y="0"/>
                    <a:pt x="6" y="0"/>
                  </a:cubicBezTo>
                  <a:cubicBezTo>
                    <a:pt x="11" y="22"/>
                    <a:pt x="11" y="22"/>
                    <a:pt x="11" y="22"/>
                  </a:cubicBezTo>
                  <a:cubicBezTo>
                    <a:pt x="12" y="27"/>
                    <a:pt x="13" y="32"/>
                    <a:pt x="14" y="37"/>
                  </a:cubicBezTo>
                  <a:cubicBezTo>
                    <a:pt x="14" y="37"/>
                    <a:pt x="14" y="37"/>
                    <a:pt x="14" y="37"/>
                  </a:cubicBezTo>
                  <a:cubicBezTo>
                    <a:pt x="15" y="32"/>
                    <a:pt x="16" y="27"/>
                    <a:pt x="18" y="22"/>
                  </a:cubicBezTo>
                  <a:cubicBezTo>
                    <a:pt x="23" y="0"/>
                    <a:pt x="23" y="0"/>
                    <a:pt x="23" y="0"/>
                  </a:cubicBezTo>
                  <a:cubicBezTo>
                    <a:pt x="29" y="0"/>
                    <a:pt x="29" y="0"/>
                    <a:pt x="29" y="0"/>
                  </a:cubicBezTo>
                  <a:cubicBezTo>
                    <a:pt x="34" y="22"/>
                    <a:pt x="34" y="22"/>
                    <a:pt x="34" y="22"/>
                  </a:cubicBezTo>
                  <a:cubicBezTo>
                    <a:pt x="36" y="27"/>
                    <a:pt x="37" y="32"/>
                    <a:pt x="37" y="36"/>
                  </a:cubicBezTo>
                  <a:cubicBezTo>
                    <a:pt x="37" y="36"/>
                    <a:pt x="37" y="36"/>
                    <a:pt x="37" y="36"/>
                  </a:cubicBezTo>
                  <a:cubicBezTo>
                    <a:pt x="38" y="32"/>
                    <a:pt x="40" y="27"/>
                    <a:pt x="41" y="22"/>
                  </a:cubicBezTo>
                  <a:cubicBezTo>
                    <a:pt x="46" y="0"/>
                    <a:pt x="46" y="0"/>
                    <a:pt x="46" y="0"/>
                  </a:cubicBezTo>
                  <a:cubicBezTo>
                    <a:pt x="52" y="0"/>
                    <a:pt x="52" y="0"/>
                    <a:pt x="52" y="0"/>
                  </a:cubicBezTo>
                  <a:cubicBezTo>
                    <a:pt x="40" y="43"/>
                    <a:pt x="40" y="43"/>
                    <a:pt x="40" y="43"/>
                  </a:cubicBezTo>
                  <a:cubicBezTo>
                    <a:pt x="34" y="43"/>
                    <a:pt x="34" y="43"/>
                    <a:pt x="34" y="43"/>
                  </a:cubicBezTo>
                  <a:cubicBezTo>
                    <a:pt x="29" y="21"/>
                    <a:pt x="29" y="21"/>
                    <a:pt x="29" y="21"/>
                  </a:cubicBezTo>
                  <a:cubicBezTo>
                    <a:pt x="28" y="15"/>
                    <a:pt x="27" y="11"/>
                    <a:pt x="26" y="7"/>
                  </a:cubicBezTo>
                  <a:cubicBezTo>
                    <a:pt x="26" y="7"/>
                    <a:pt x="26" y="7"/>
                    <a:pt x="26" y="7"/>
                  </a:cubicBezTo>
                  <a:cubicBezTo>
                    <a:pt x="25" y="11"/>
                    <a:pt x="24" y="15"/>
                    <a:pt x="23" y="21"/>
                  </a:cubicBezTo>
                  <a:cubicBezTo>
                    <a:pt x="17" y="43"/>
                    <a:pt x="17" y="43"/>
                    <a:pt x="17" y="43"/>
                  </a:cubicBezTo>
                  <a:lnTo>
                    <a:pt x="1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383" name="Group 382"/>
          <p:cNvGrpSpPr/>
          <p:nvPr/>
        </p:nvGrpSpPr>
        <p:grpSpPr>
          <a:xfrm>
            <a:off x="8242651" y="5242134"/>
            <a:ext cx="429940" cy="487795"/>
            <a:chOff x="5078413" y="5448300"/>
            <a:chExt cx="601663" cy="682625"/>
          </a:xfrm>
          <a:solidFill>
            <a:schemeClr val="accent1"/>
          </a:solidFill>
        </p:grpSpPr>
        <p:sp>
          <p:nvSpPr>
            <p:cNvPr id="330" name="Freeform 169"/>
            <p:cNvSpPr>
              <a:spLocks/>
            </p:cNvSpPr>
            <p:nvPr/>
          </p:nvSpPr>
          <p:spPr bwMode="auto">
            <a:xfrm>
              <a:off x="5364163" y="5635625"/>
              <a:ext cx="44450" cy="85725"/>
            </a:xfrm>
            <a:custGeom>
              <a:avLst/>
              <a:gdLst>
                <a:gd name="T0" fmla="*/ 6 w 12"/>
                <a:gd name="T1" fmla="*/ 18 h 23"/>
                <a:gd name="T2" fmla="*/ 1 w 12"/>
                <a:gd name="T3" fmla="*/ 10 h 23"/>
                <a:gd name="T4" fmla="*/ 1 w 12"/>
                <a:gd name="T5" fmla="*/ 16 h 23"/>
                <a:gd name="T6" fmla="*/ 2 w 12"/>
                <a:gd name="T7" fmla="*/ 23 h 23"/>
                <a:gd name="T8" fmla="*/ 6 w 12"/>
                <a:gd name="T9" fmla="*/ 18 h 23"/>
              </a:gdLst>
              <a:ahLst/>
              <a:cxnLst>
                <a:cxn ang="0">
                  <a:pos x="T0" y="T1"/>
                </a:cxn>
                <a:cxn ang="0">
                  <a:pos x="T2" y="T3"/>
                </a:cxn>
                <a:cxn ang="0">
                  <a:pos x="T4" y="T5"/>
                </a:cxn>
                <a:cxn ang="0">
                  <a:pos x="T6" y="T7"/>
                </a:cxn>
                <a:cxn ang="0">
                  <a:pos x="T8" y="T9"/>
                </a:cxn>
              </a:cxnLst>
              <a:rect l="0" t="0" r="r" b="b"/>
              <a:pathLst>
                <a:path w="12" h="23">
                  <a:moveTo>
                    <a:pt x="6" y="18"/>
                  </a:moveTo>
                  <a:cubicBezTo>
                    <a:pt x="12" y="5"/>
                    <a:pt x="1" y="0"/>
                    <a:pt x="1" y="10"/>
                  </a:cubicBezTo>
                  <a:cubicBezTo>
                    <a:pt x="0" y="12"/>
                    <a:pt x="0" y="14"/>
                    <a:pt x="1" y="16"/>
                  </a:cubicBezTo>
                  <a:cubicBezTo>
                    <a:pt x="1" y="18"/>
                    <a:pt x="1" y="21"/>
                    <a:pt x="2" y="23"/>
                  </a:cubicBezTo>
                  <a:cubicBezTo>
                    <a:pt x="4" y="22"/>
                    <a:pt x="5" y="20"/>
                    <a:pt x="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1" name="Freeform 170"/>
            <p:cNvSpPr>
              <a:spLocks/>
            </p:cNvSpPr>
            <p:nvPr/>
          </p:nvSpPr>
          <p:spPr bwMode="auto">
            <a:xfrm>
              <a:off x="5262563" y="5691188"/>
              <a:ext cx="30163" cy="38100"/>
            </a:xfrm>
            <a:custGeom>
              <a:avLst/>
              <a:gdLst>
                <a:gd name="T0" fmla="*/ 4 w 8"/>
                <a:gd name="T1" fmla="*/ 8 h 10"/>
                <a:gd name="T2" fmla="*/ 8 w 8"/>
                <a:gd name="T3" fmla="*/ 10 h 10"/>
                <a:gd name="T4" fmla="*/ 1 w 8"/>
                <a:gd name="T5" fmla="*/ 0 h 10"/>
                <a:gd name="T6" fmla="*/ 4 w 8"/>
                <a:gd name="T7" fmla="*/ 8 h 10"/>
              </a:gdLst>
              <a:ahLst/>
              <a:cxnLst>
                <a:cxn ang="0">
                  <a:pos x="T0" y="T1"/>
                </a:cxn>
                <a:cxn ang="0">
                  <a:pos x="T2" y="T3"/>
                </a:cxn>
                <a:cxn ang="0">
                  <a:pos x="T4" y="T5"/>
                </a:cxn>
                <a:cxn ang="0">
                  <a:pos x="T6" y="T7"/>
                </a:cxn>
              </a:cxnLst>
              <a:rect l="0" t="0" r="r" b="b"/>
              <a:pathLst>
                <a:path w="8" h="10">
                  <a:moveTo>
                    <a:pt x="4" y="8"/>
                  </a:moveTo>
                  <a:cubicBezTo>
                    <a:pt x="5" y="9"/>
                    <a:pt x="6" y="9"/>
                    <a:pt x="8" y="10"/>
                  </a:cubicBezTo>
                  <a:cubicBezTo>
                    <a:pt x="6" y="6"/>
                    <a:pt x="4" y="2"/>
                    <a:pt x="1" y="0"/>
                  </a:cubicBezTo>
                  <a:cubicBezTo>
                    <a:pt x="0" y="4"/>
                    <a:pt x="1"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2" name="Freeform 171"/>
            <p:cNvSpPr>
              <a:spLocks/>
            </p:cNvSpPr>
            <p:nvPr/>
          </p:nvSpPr>
          <p:spPr bwMode="auto">
            <a:xfrm>
              <a:off x="5432426" y="5740400"/>
              <a:ext cx="71438" cy="52387"/>
            </a:xfrm>
            <a:custGeom>
              <a:avLst/>
              <a:gdLst>
                <a:gd name="T0" fmla="*/ 6 w 19"/>
                <a:gd name="T1" fmla="*/ 14 h 14"/>
                <a:gd name="T2" fmla="*/ 12 w 19"/>
                <a:gd name="T3" fmla="*/ 12 h 14"/>
                <a:gd name="T4" fmla="*/ 13 w 19"/>
                <a:gd name="T5" fmla="*/ 1 h 14"/>
                <a:gd name="T6" fmla="*/ 0 w 19"/>
                <a:gd name="T7" fmla="*/ 13 h 14"/>
                <a:gd name="T8" fmla="*/ 6 w 19"/>
                <a:gd name="T9" fmla="*/ 14 h 14"/>
              </a:gdLst>
              <a:ahLst/>
              <a:cxnLst>
                <a:cxn ang="0">
                  <a:pos x="T0" y="T1"/>
                </a:cxn>
                <a:cxn ang="0">
                  <a:pos x="T2" y="T3"/>
                </a:cxn>
                <a:cxn ang="0">
                  <a:pos x="T4" y="T5"/>
                </a:cxn>
                <a:cxn ang="0">
                  <a:pos x="T6" y="T7"/>
                </a:cxn>
                <a:cxn ang="0">
                  <a:pos x="T8" y="T9"/>
                </a:cxn>
              </a:cxnLst>
              <a:rect l="0" t="0" r="r" b="b"/>
              <a:pathLst>
                <a:path w="19" h="14">
                  <a:moveTo>
                    <a:pt x="6" y="14"/>
                  </a:moveTo>
                  <a:cubicBezTo>
                    <a:pt x="8" y="14"/>
                    <a:pt x="10" y="13"/>
                    <a:pt x="12" y="12"/>
                  </a:cubicBezTo>
                  <a:cubicBezTo>
                    <a:pt x="19" y="8"/>
                    <a:pt x="19" y="4"/>
                    <a:pt x="13" y="1"/>
                  </a:cubicBezTo>
                  <a:cubicBezTo>
                    <a:pt x="8" y="0"/>
                    <a:pt x="3" y="6"/>
                    <a:pt x="0" y="13"/>
                  </a:cubicBezTo>
                  <a:cubicBezTo>
                    <a:pt x="2" y="14"/>
                    <a:pt x="4" y="14"/>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3" name="Freeform 172"/>
            <p:cNvSpPr>
              <a:spLocks/>
            </p:cNvSpPr>
            <p:nvPr/>
          </p:nvSpPr>
          <p:spPr bwMode="auto">
            <a:xfrm>
              <a:off x="5326063" y="5751513"/>
              <a:ext cx="87313" cy="214312"/>
            </a:xfrm>
            <a:custGeom>
              <a:avLst/>
              <a:gdLst>
                <a:gd name="T0" fmla="*/ 23 w 23"/>
                <a:gd name="T1" fmla="*/ 13 h 57"/>
                <a:gd name="T2" fmla="*/ 13 w 23"/>
                <a:gd name="T3" fmla="*/ 7 h 57"/>
                <a:gd name="T4" fmla="*/ 9 w 23"/>
                <a:gd name="T5" fmla="*/ 0 h 57"/>
                <a:gd name="T6" fmla="*/ 0 w 23"/>
                <a:gd name="T7" fmla="*/ 2 h 57"/>
                <a:gd name="T8" fmla="*/ 8 w 23"/>
                <a:gd name="T9" fmla="*/ 55 h 57"/>
                <a:gd name="T10" fmla="*/ 7 w 23"/>
                <a:gd name="T11" fmla="*/ 57 h 57"/>
                <a:gd name="T12" fmla="*/ 14 w 23"/>
                <a:gd name="T13" fmla="*/ 57 h 57"/>
                <a:gd name="T14" fmla="*/ 23 w 23"/>
                <a:gd name="T15" fmla="*/ 57 h 57"/>
                <a:gd name="T16" fmla="*/ 23 w 23"/>
                <a:gd name="T1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57">
                  <a:moveTo>
                    <a:pt x="23" y="13"/>
                  </a:moveTo>
                  <a:cubicBezTo>
                    <a:pt x="19" y="12"/>
                    <a:pt x="15" y="9"/>
                    <a:pt x="13" y="7"/>
                  </a:cubicBezTo>
                  <a:cubicBezTo>
                    <a:pt x="12" y="5"/>
                    <a:pt x="10" y="3"/>
                    <a:pt x="9" y="0"/>
                  </a:cubicBezTo>
                  <a:cubicBezTo>
                    <a:pt x="6" y="1"/>
                    <a:pt x="3" y="2"/>
                    <a:pt x="0" y="2"/>
                  </a:cubicBezTo>
                  <a:cubicBezTo>
                    <a:pt x="5" y="19"/>
                    <a:pt x="6" y="37"/>
                    <a:pt x="8" y="55"/>
                  </a:cubicBezTo>
                  <a:cubicBezTo>
                    <a:pt x="8" y="55"/>
                    <a:pt x="7" y="56"/>
                    <a:pt x="7" y="57"/>
                  </a:cubicBezTo>
                  <a:cubicBezTo>
                    <a:pt x="14" y="57"/>
                    <a:pt x="14" y="57"/>
                    <a:pt x="14" y="57"/>
                  </a:cubicBezTo>
                  <a:cubicBezTo>
                    <a:pt x="23" y="57"/>
                    <a:pt x="23" y="57"/>
                    <a:pt x="23" y="57"/>
                  </a:cubicBezTo>
                  <a:cubicBezTo>
                    <a:pt x="18" y="42"/>
                    <a:pt x="18" y="27"/>
                    <a:pt x="2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4" name="Freeform 173"/>
            <p:cNvSpPr>
              <a:spLocks/>
            </p:cNvSpPr>
            <p:nvPr/>
          </p:nvSpPr>
          <p:spPr bwMode="auto">
            <a:xfrm>
              <a:off x="5078413" y="5448300"/>
              <a:ext cx="601663" cy="522287"/>
            </a:xfrm>
            <a:custGeom>
              <a:avLst/>
              <a:gdLst>
                <a:gd name="T0" fmla="*/ 121 w 160"/>
                <a:gd name="T1" fmla="*/ 15 h 139"/>
                <a:gd name="T2" fmla="*/ 80 w 160"/>
                <a:gd name="T3" fmla="*/ 0 h 139"/>
                <a:gd name="T4" fmla="*/ 39 w 160"/>
                <a:gd name="T5" fmla="*/ 15 h 139"/>
                <a:gd name="T6" fmla="*/ 32 w 160"/>
                <a:gd name="T7" fmla="*/ 99 h 139"/>
                <a:gd name="T8" fmla="*/ 43 w 160"/>
                <a:gd name="T9" fmla="*/ 128 h 139"/>
                <a:gd name="T10" fmla="*/ 48 w 160"/>
                <a:gd name="T11" fmla="*/ 138 h 139"/>
                <a:gd name="T12" fmla="*/ 68 w 160"/>
                <a:gd name="T13" fmla="*/ 138 h 139"/>
                <a:gd name="T14" fmla="*/ 60 w 160"/>
                <a:gd name="T15" fmla="*/ 84 h 139"/>
                <a:gd name="T16" fmla="*/ 59 w 160"/>
                <a:gd name="T17" fmla="*/ 83 h 139"/>
                <a:gd name="T18" fmla="*/ 51 w 160"/>
                <a:gd name="T19" fmla="*/ 80 h 139"/>
                <a:gd name="T20" fmla="*/ 42 w 160"/>
                <a:gd name="T21" fmla="*/ 66 h 139"/>
                <a:gd name="T22" fmla="*/ 63 w 160"/>
                <a:gd name="T23" fmla="*/ 74 h 139"/>
                <a:gd name="T24" fmla="*/ 64 w 160"/>
                <a:gd name="T25" fmla="*/ 77 h 139"/>
                <a:gd name="T26" fmla="*/ 73 w 160"/>
                <a:gd name="T27" fmla="*/ 76 h 139"/>
                <a:gd name="T28" fmla="*/ 78 w 160"/>
                <a:gd name="T29" fmla="*/ 48 h 139"/>
                <a:gd name="T30" fmla="*/ 89 w 160"/>
                <a:gd name="T31" fmla="*/ 59 h 139"/>
                <a:gd name="T32" fmla="*/ 80 w 160"/>
                <a:gd name="T33" fmla="*/ 77 h 139"/>
                <a:gd name="T34" fmla="*/ 82 w 160"/>
                <a:gd name="T35" fmla="*/ 80 h 139"/>
                <a:gd name="T36" fmla="*/ 91 w 160"/>
                <a:gd name="T37" fmla="*/ 89 h 139"/>
                <a:gd name="T38" fmla="*/ 94 w 160"/>
                <a:gd name="T39" fmla="*/ 83 h 139"/>
                <a:gd name="T40" fmla="*/ 109 w 160"/>
                <a:gd name="T41" fmla="*/ 73 h 139"/>
                <a:gd name="T42" fmla="*/ 117 w 160"/>
                <a:gd name="T43" fmla="*/ 85 h 139"/>
                <a:gd name="T44" fmla="*/ 93 w 160"/>
                <a:gd name="T45" fmla="*/ 96 h 139"/>
                <a:gd name="T46" fmla="*/ 91 w 160"/>
                <a:gd name="T47" fmla="*/ 101 h 139"/>
                <a:gd name="T48" fmla="*/ 95 w 160"/>
                <a:gd name="T49" fmla="*/ 136 h 139"/>
                <a:gd name="T50" fmla="*/ 95 w 160"/>
                <a:gd name="T51" fmla="*/ 138 h 139"/>
                <a:gd name="T52" fmla="*/ 112 w 160"/>
                <a:gd name="T53" fmla="*/ 138 h 139"/>
                <a:gd name="T54" fmla="*/ 117 w 160"/>
                <a:gd name="T55" fmla="*/ 128 h 139"/>
                <a:gd name="T56" fmla="*/ 128 w 160"/>
                <a:gd name="T57" fmla="*/ 99 h 139"/>
                <a:gd name="T58" fmla="*/ 121 w 160"/>
                <a:gd name="T59" fmla="*/ 1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39">
                  <a:moveTo>
                    <a:pt x="121" y="15"/>
                  </a:moveTo>
                  <a:cubicBezTo>
                    <a:pt x="113" y="8"/>
                    <a:pt x="103" y="0"/>
                    <a:pt x="80" y="0"/>
                  </a:cubicBezTo>
                  <a:cubicBezTo>
                    <a:pt x="57" y="0"/>
                    <a:pt x="47" y="8"/>
                    <a:pt x="39" y="15"/>
                  </a:cubicBezTo>
                  <a:cubicBezTo>
                    <a:pt x="0" y="54"/>
                    <a:pt x="30" y="94"/>
                    <a:pt x="32" y="99"/>
                  </a:cubicBezTo>
                  <a:cubicBezTo>
                    <a:pt x="35" y="103"/>
                    <a:pt x="42" y="118"/>
                    <a:pt x="43" y="128"/>
                  </a:cubicBezTo>
                  <a:cubicBezTo>
                    <a:pt x="44" y="139"/>
                    <a:pt x="48" y="138"/>
                    <a:pt x="48" y="138"/>
                  </a:cubicBezTo>
                  <a:cubicBezTo>
                    <a:pt x="68" y="138"/>
                    <a:pt x="68" y="138"/>
                    <a:pt x="68" y="138"/>
                  </a:cubicBezTo>
                  <a:cubicBezTo>
                    <a:pt x="67" y="120"/>
                    <a:pt x="66" y="101"/>
                    <a:pt x="60" y="84"/>
                  </a:cubicBezTo>
                  <a:cubicBezTo>
                    <a:pt x="60" y="84"/>
                    <a:pt x="60" y="83"/>
                    <a:pt x="59" y="83"/>
                  </a:cubicBezTo>
                  <a:cubicBezTo>
                    <a:pt x="57" y="82"/>
                    <a:pt x="54" y="81"/>
                    <a:pt x="51" y="80"/>
                  </a:cubicBezTo>
                  <a:cubicBezTo>
                    <a:pt x="47" y="77"/>
                    <a:pt x="40" y="72"/>
                    <a:pt x="42" y="66"/>
                  </a:cubicBezTo>
                  <a:cubicBezTo>
                    <a:pt x="48" y="48"/>
                    <a:pt x="59" y="65"/>
                    <a:pt x="63" y="74"/>
                  </a:cubicBezTo>
                  <a:cubicBezTo>
                    <a:pt x="63" y="75"/>
                    <a:pt x="63" y="76"/>
                    <a:pt x="64" y="77"/>
                  </a:cubicBezTo>
                  <a:cubicBezTo>
                    <a:pt x="67" y="78"/>
                    <a:pt x="70" y="77"/>
                    <a:pt x="73" y="76"/>
                  </a:cubicBezTo>
                  <a:cubicBezTo>
                    <a:pt x="70" y="66"/>
                    <a:pt x="68" y="52"/>
                    <a:pt x="78" y="48"/>
                  </a:cubicBezTo>
                  <a:cubicBezTo>
                    <a:pt x="84" y="46"/>
                    <a:pt x="89" y="54"/>
                    <a:pt x="89" y="59"/>
                  </a:cubicBezTo>
                  <a:cubicBezTo>
                    <a:pt x="89" y="66"/>
                    <a:pt x="85" y="73"/>
                    <a:pt x="80" y="77"/>
                  </a:cubicBezTo>
                  <a:cubicBezTo>
                    <a:pt x="80" y="78"/>
                    <a:pt x="81" y="79"/>
                    <a:pt x="82" y="80"/>
                  </a:cubicBezTo>
                  <a:cubicBezTo>
                    <a:pt x="84" y="84"/>
                    <a:pt x="87" y="87"/>
                    <a:pt x="91" y="89"/>
                  </a:cubicBezTo>
                  <a:cubicBezTo>
                    <a:pt x="92" y="87"/>
                    <a:pt x="93" y="85"/>
                    <a:pt x="94" y="83"/>
                  </a:cubicBezTo>
                  <a:cubicBezTo>
                    <a:pt x="97" y="79"/>
                    <a:pt x="103" y="72"/>
                    <a:pt x="109" y="73"/>
                  </a:cubicBezTo>
                  <a:cubicBezTo>
                    <a:pt x="114" y="74"/>
                    <a:pt x="119" y="80"/>
                    <a:pt x="117" y="85"/>
                  </a:cubicBezTo>
                  <a:cubicBezTo>
                    <a:pt x="114" y="97"/>
                    <a:pt x="103" y="99"/>
                    <a:pt x="93" y="96"/>
                  </a:cubicBezTo>
                  <a:cubicBezTo>
                    <a:pt x="92" y="98"/>
                    <a:pt x="91" y="100"/>
                    <a:pt x="91" y="101"/>
                  </a:cubicBezTo>
                  <a:cubicBezTo>
                    <a:pt x="90" y="113"/>
                    <a:pt x="91" y="125"/>
                    <a:pt x="95" y="136"/>
                  </a:cubicBezTo>
                  <a:cubicBezTo>
                    <a:pt x="95" y="136"/>
                    <a:pt x="95" y="137"/>
                    <a:pt x="95" y="138"/>
                  </a:cubicBezTo>
                  <a:cubicBezTo>
                    <a:pt x="112" y="138"/>
                    <a:pt x="112" y="138"/>
                    <a:pt x="112" y="138"/>
                  </a:cubicBezTo>
                  <a:cubicBezTo>
                    <a:pt x="112" y="138"/>
                    <a:pt x="116" y="139"/>
                    <a:pt x="117" y="128"/>
                  </a:cubicBezTo>
                  <a:cubicBezTo>
                    <a:pt x="118" y="118"/>
                    <a:pt x="125" y="103"/>
                    <a:pt x="128" y="99"/>
                  </a:cubicBezTo>
                  <a:cubicBezTo>
                    <a:pt x="130" y="94"/>
                    <a:pt x="160" y="54"/>
                    <a:pt x="1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5" name="Freeform 174"/>
            <p:cNvSpPr>
              <a:spLocks/>
            </p:cNvSpPr>
            <p:nvPr/>
          </p:nvSpPr>
          <p:spPr bwMode="auto">
            <a:xfrm>
              <a:off x="5251451" y="5988050"/>
              <a:ext cx="263525" cy="46037"/>
            </a:xfrm>
            <a:custGeom>
              <a:avLst/>
              <a:gdLst>
                <a:gd name="T0" fmla="*/ 64 w 70"/>
                <a:gd name="T1" fmla="*/ 0 h 12"/>
                <a:gd name="T2" fmla="*/ 6 w 70"/>
                <a:gd name="T3" fmla="*/ 0 h 12"/>
                <a:gd name="T4" fmla="*/ 0 w 70"/>
                <a:gd name="T5" fmla="*/ 6 h 12"/>
                <a:gd name="T6" fmla="*/ 6 w 70"/>
                <a:gd name="T7" fmla="*/ 12 h 12"/>
                <a:gd name="T8" fmla="*/ 64 w 70"/>
                <a:gd name="T9" fmla="*/ 12 h 12"/>
                <a:gd name="T10" fmla="*/ 70 w 70"/>
                <a:gd name="T11" fmla="*/ 6 h 12"/>
                <a:gd name="T12" fmla="*/ 64 w 7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0" h="12">
                  <a:moveTo>
                    <a:pt x="64" y="0"/>
                  </a:moveTo>
                  <a:cubicBezTo>
                    <a:pt x="6" y="0"/>
                    <a:pt x="6" y="0"/>
                    <a:pt x="6" y="0"/>
                  </a:cubicBezTo>
                  <a:cubicBezTo>
                    <a:pt x="3" y="0"/>
                    <a:pt x="0" y="3"/>
                    <a:pt x="0" y="6"/>
                  </a:cubicBezTo>
                  <a:cubicBezTo>
                    <a:pt x="0" y="10"/>
                    <a:pt x="3" y="12"/>
                    <a:pt x="6" y="12"/>
                  </a:cubicBezTo>
                  <a:cubicBezTo>
                    <a:pt x="64" y="12"/>
                    <a:pt x="64" y="12"/>
                    <a:pt x="64" y="12"/>
                  </a:cubicBezTo>
                  <a:cubicBezTo>
                    <a:pt x="67" y="12"/>
                    <a:pt x="70" y="10"/>
                    <a:pt x="70" y="6"/>
                  </a:cubicBezTo>
                  <a:cubicBezTo>
                    <a:pt x="70" y="3"/>
                    <a:pt x="67"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6" name="Freeform 175"/>
            <p:cNvSpPr>
              <a:spLocks/>
            </p:cNvSpPr>
            <p:nvPr/>
          </p:nvSpPr>
          <p:spPr bwMode="auto">
            <a:xfrm>
              <a:off x="5259388" y="6045200"/>
              <a:ext cx="247650" cy="41275"/>
            </a:xfrm>
            <a:custGeom>
              <a:avLst/>
              <a:gdLst>
                <a:gd name="T0" fmla="*/ 61 w 66"/>
                <a:gd name="T1" fmla="*/ 0 h 11"/>
                <a:gd name="T2" fmla="*/ 6 w 66"/>
                <a:gd name="T3" fmla="*/ 0 h 11"/>
                <a:gd name="T4" fmla="*/ 0 w 66"/>
                <a:gd name="T5" fmla="*/ 6 h 11"/>
                <a:gd name="T6" fmla="*/ 6 w 66"/>
                <a:gd name="T7" fmla="*/ 11 h 11"/>
                <a:gd name="T8" fmla="*/ 61 w 66"/>
                <a:gd name="T9" fmla="*/ 11 h 11"/>
                <a:gd name="T10" fmla="*/ 66 w 66"/>
                <a:gd name="T11" fmla="*/ 6 h 11"/>
                <a:gd name="T12" fmla="*/ 61 w 6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6" h="11">
                  <a:moveTo>
                    <a:pt x="61" y="0"/>
                  </a:moveTo>
                  <a:cubicBezTo>
                    <a:pt x="6" y="0"/>
                    <a:pt x="6" y="0"/>
                    <a:pt x="6" y="0"/>
                  </a:cubicBezTo>
                  <a:cubicBezTo>
                    <a:pt x="3" y="0"/>
                    <a:pt x="0" y="3"/>
                    <a:pt x="0" y="6"/>
                  </a:cubicBezTo>
                  <a:cubicBezTo>
                    <a:pt x="0" y="9"/>
                    <a:pt x="3" y="11"/>
                    <a:pt x="6" y="11"/>
                  </a:cubicBezTo>
                  <a:cubicBezTo>
                    <a:pt x="61" y="11"/>
                    <a:pt x="61" y="11"/>
                    <a:pt x="61" y="11"/>
                  </a:cubicBezTo>
                  <a:cubicBezTo>
                    <a:pt x="64" y="11"/>
                    <a:pt x="66" y="9"/>
                    <a:pt x="66" y="6"/>
                  </a:cubicBezTo>
                  <a:cubicBezTo>
                    <a:pt x="66" y="3"/>
                    <a:pt x="64" y="0"/>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7" name="Freeform 176"/>
            <p:cNvSpPr>
              <a:spLocks/>
            </p:cNvSpPr>
            <p:nvPr/>
          </p:nvSpPr>
          <p:spPr bwMode="auto">
            <a:xfrm>
              <a:off x="5314951" y="6097588"/>
              <a:ext cx="136525" cy="33337"/>
            </a:xfrm>
            <a:custGeom>
              <a:avLst/>
              <a:gdLst>
                <a:gd name="T0" fmla="*/ 32 w 36"/>
                <a:gd name="T1" fmla="*/ 0 h 9"/>
                <a:gd name="T2" fmla="*/ 4 w 36"/>
                <a:gd name="T3" fmla="*/ 0 h 9"/>
                <a:gd name="T4" fmla="*/ 0 w 36"/>
                <a:gd name="T5" fmla="*/ 4 h 9"/>
                <a:gd name="T6" fmla="*/ 4 w 36"/>
                <a:gd name="T7" fmla="*/ 9 h 9"/>
                <a:gd name="T8" fmla="*/ 32 w 36"/>
                <a:gd name="T9" fmla="*/ 9 h 9"/>
                <a:gd name="T10" fmla="*/ 36 w 36"/>
                <a:gd name="T11" fmla="*/ 4 h 9"/>
                <a:gd name="T12" fmla="*/ 32 w 3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6" h="9">
                  <a:moveTo>
                    <a:pt x="32" y="0"/>
                  </a:moveTo>
                  <a:cubicBezTo>
                    <a:pt x="4" y="0"/>
                    <a:pt x="4" y="0"/>
                    <a:pt x="4" y="0"/>
                  </a:cubicBezTo>
                  <a:cubicBezTo>
                    <a:pt x="2" y="0"/>
                    <a:pt x="0" y="2"/>
                    <a:pt x="0" y="4"/>
                  </a:cubicBezTo>
                  <a:cubicBezTo>
                    <a:pt x="0" y="7"/>
                    <a:pt x="2" y="9"/>
                    <a:pt x="4" y="9"/>
                  </a:cubicBezTo>
                  <a:cubicBezTo>
                    <a:pt x="32" y="9"/>
                    <a:pt x="32" y="9"/>
                    <a:pt x="32" y="9"/>
                  </a:cubicBezTo>
                  <a:cubicBezTo>
                    <a:pt x="34" y="9"/>
                    <a:pt x="36" y="7"/>
                    <a:pt x="36" y="4"/>
                  </a:cubicBezTo>
                  <a:cubicBezTo>
                    <a:pt x="36" y="2"/>
                    <a:pt x="34"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38" name="Freeform 177"/>
          <p:cNvSpPr>
            <a:spLocks noEditPoints="1"/>
          </p:cNvSpPr>
          <p:nvPr/>
        </p:nvSpPr>
        <p:spPr bwMode="auto">
          <a:xfrm>
            <a:off x="8374243" y="2204197"/>
            <a:ext cx="292676" cy="381160"/>
          </a:xfrm>
          <a:custGeom>
            <a:avLst/>
            <a:gdLst>
              <a:gd name="T0" fmla="*/ 253 w 258"/>
              <a:gd name="T1" fmla="*/ 303 h 336"/>
              <a:gd name="T2" fmla="*/ 142 w 258"/>
              <a:gd name="T3" fmla="*/ 254 h 336"/>
              <a:gd name="T4" fmla="*/ 232 w 258"/>
              <a:gd name="T5" fmla="*/ 43 h 336"/>
              <a:gd name="T6" fmla="*/ 97 w 258"/>
              <a:gd name="T7" fmla="*/ 235 h 336"/>
              <a:gd name="T8" fmla="*/ 0 w 258"/>
              <a:gd name="T9" fmla="*/ 190 h 336"/>
              <a:gd name="T10" fmla="*/ 258 w 258"/>
              <a:gd name="T11" fmla="*/ 0 h 336"/>
              <a:gd name="T12" fmla="*/ 253 w 258"/>
              <a:gd name="T13" fmla="*/ 303 h 336"/>
              <a:gd name="T14" fmla="*/ 109 w 258"/>
              <a:gd name="T15" fmla="*/ 336 h 336"/>
              <a:gd name="T16" fmla="*/ 92 w 258"/>
              <a:gd name="T17" fmla="*/ 263 h 336"/>
              <a:gd name="T18" fmla="*/ 154 w 258"/>
              <a:gd name="T19" fmla="*/ 287 h 336"/>
              <a:gd name="T20" fmla="*/ 109 w 258"/>
              <a:gd name="T21"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336">
                <a:moveTo>
                  <a:pt x="253" y="303"/>
                </a:moveTo>
                <a:lnTo>
                  <a:pt x="142" y="254"/>
                </a:lnTo>
                <a:lnTo>
                  <a:pt x="232" y="43"/>
                </a:lnTo>
                <a:lnTo>
                  <a:pt x="97" y="235"/>
                </a:lnTo>
                <a:lnTo>
                  <a:pt x="0" y="190"/>
                </a:lnTo>
                <a:lnTo>
                  <a:pt x="258" y="0"/>
                </a:lnTo>
                <a:lnTo>
                  <a:pt x="253" y="303"/>
                </a:lnTo>
                <a:close/>
                <a:moveTo>
                  <a:pt x="109" y="336"/>
                </a:moveTo>
                <a:lnTo>
                  <a:pt x="92" y="263"/>
                </a:lnTo>
                <a:lnTo>
                  <a:pt x="154" y="287"/>
                </a:lnTo>
                <a:lnTo>
                  <a:pt x="109" y="33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376" name="Group 375"/>
          <p:cNvGrpSpPr/>
          <p:nvPr/>
        </p:nvGrpSpPr>
        <p:grpSpPr>
          <a:xfrm>
            <a:off x="9920438" y="1948955"/>
            <a:ext cx="390236" cy="398176"/>
            <a:chOff x="7426326" y="839788"/>
            <a:chExt cx="546100" cy="557212"/>
          </a:xfrm>
          <a:solidFill>
            <a:schemeClr val="accent1"/>
          </a:solidFill>
        </p:grpSpPr>
        <p:sp>
          <p:nvSpPr>
            <p:cNvPr id="339" name="Freeform 178"/>
            <p:cNvSpPr>
              <a:spLocks noEditPoints="1"/>
            </p:cNvSpPr>
            <p:nvPr/>
          </p:nvSpPr>
          <p:spPr bwMode="auto">
            <a:xfrm>
              <a:off x="7426326" y="1017588"/>
              <a:ext cx="381000" cy="379412"/>
            </a:xfrm>
            <a:custGeom>
              <a:avLst/>
              <a:gdLst>
                <a:gd name="T0" fmla="*/ 15 w 101"/>
                <a:gd name="T1" fmla="*/ 76 h 101"/>
                <a:gd name="T2" fmla="*/ 9 w 101"/>
                <a:gd name="T3" fmla="*/ 81 h 101"/>
                <a:gd name="T4" fmla="*/ 21 w 101"/>
                <a:gd name="T5" fmla="*/ 92 h 101"/>
                <a:gd name="T6" fmla="*/ 26 w 101"/>
                <a:gd name="T7" fmla="*/ 87 h 101"/>
                <a:gd name="T8" fmla="*/ 43 w 101"/>
                <a:gd name="T9" fmla="*/ 93 h 101"/>
                <a:gd name="T10" fmla="*/ 43 w 101"/>
                <a:gd name="T11" fmla="*/ 101 h 101"/>
                <a:gd name="T12" fmla="*/ 59 w 101"/>
                <a:gd name="T13" fmla="*/ 101 h 101"/>
                <a:gd name="T14" fmla="*/ 59 w 101"/>
                <a:gd name="T15" fmla="*/ 93 h 101"/>
                <a:gd name="T16" fmla="*/ 75 w 101"/>
                <a:gd name="T17" fmla="*/ 86 h 101"/>
                <a:gd name="T18" fmla="*/ 81 w 101"/>
                <a:gd name="T19" fmla="*/ 91 h 101"/>
                <a:gd name="T20" fmla="*/ 92 w 101"/>
                <a:gd name="T21" fmla="*/ 80 h 101"/>
                <a:gd name="T22" fmla="*/ 87 w 101"/>
                <a:gd name="T23" fmla="*/ 75 h 101"/>
                <a:gd name="T24" fmla="*/ 93 w 101"/>
                <a:gd name="T25" fmla="*/ 58 h 101"/>
                <a:gd name="T26" fmla="*/ 101 w 101"/>
                <a:gd name="T27" fmla="*/ 58 h 101"/>
                <a:gd name="T28" fmla="*/ 101 w 101"/>
                <a:gd name="T29" fmla="*/ 42 h 101"/>
                <a:gd name="T30" fmla="*/ 93 w 101"/>
                <a:gd name="T31" fmla="*/ 42 h 101"/>
                <a:gd name="T32" fmla="*/ 86 w 101"/>
                <a:gd name="T33" fmla="*/ 25 h 101"/>
                <a:gd name="T34" fmla="*/ 91 w 101"/>
                <a:gd name="T35" fmla="*/ 20 h 101"/>
                <a:gd name="T36" fmla="*/ 80 w 101"/>
                <a:gd name="T37" fmla="*/ 9 h 101"/>
                <a:gd name="T38" fmla="*/ 74 w 101"/>
                <a:gd name="T39" fmla="*/ 14 h 101"/>
                <a:gd name="T40" fmla="*/ 58 w 101"/>
                <a:gd name="T41" fmla="*/ 7 h 101"/>
                <a:gd name="T42" fmla="*/ 57 w 101"/>
                <a:gd name="T43" fmla="*/ 0 h 101"/>
                <a:gd name="T44" fmla="*/ 41 w 101"/>
                <a:gd name="T45" fmla="*/ 0 h 101"/>
                <a:gd name="T46" fmla="*/ 42 w 101"/>
                <a:gd name="T47" fmla="*/ 8 h 101"/>
                <a:gd name="T48" fmla="*/ 25 w 101"/>
                <a:gd name="T49" fmla="*/ 15 h 101"/>
                <a:gd name="T50" fmla="*/ 20 w 101"/>
                <a:gd name="T51" fmla="*/ 10 h 101"/>
                <a:gd name="T52" fmla="*/ 8 w 101"/>
                <a:gd name="T53" fmla="*/ 21 h 101"/>
                <a:gd name="T54" fmla="*/ 14 w 101"/>
                <a:gd name="T55" fmla="*/ 26 h 101"/>
                <a:gd name="T56" fmla="*/ 7 w 101"/>
                <a:gd name="T57" fmla="*/ 43 h 101"/>
                <a:gd name="T58" fmla="*/ 0 w 101"/>
                <a:gd name="T59" fmla="*/ 43 h 101"/>
                <a:gd name="T60" fmla="*/ 0 w 101"/>
                <a:gd name="T61" fmla="*/ 59 h 101"/>
                <a:gd name="T62" fmla="*/ 7 w 101"/>
                <a:gd name="T63" fmla="*/ 59 h 101"/>
                <a:gd name="T64" fmla="*/ 15 w 101"/>
                <a:gd name="T65" fmla="*/ 76 h 101"/>
                <a:gd name="T66" fmla="*/ 50 w 101"/>
                <a:gd name="T67" fmla="*/ 18 h 101"/>
                <a:gd name="T68" fmla="*/ 82 w 101"/>
                <a:gd name="T69" fmla="*/ 50 h 101"/>
                <a:gd name="T70" fmla="*/ 51 w 101"/>
                <a:gd name="T71" fmla="*/ 83 h 101"/>
                <a:gd name="T72" fmla="*/ 18 w 101"/>
                <a:gd name="T73" fmla="*/ 51 h 101"/>
                <a:gd name="T74" fmla="*/ 50 w 101"/>
                <a:gd name="T75"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01">
                  <a:moveTo>
                    <a:pt x="15" y="76"/>
                  </a:moveTo>
                  <a:cubicBezTo>
                    <a:pt x="9" y="81"/>
                    <a:pt x="9" y="81"/>
                    <a:pt x="9" y="81"/>
                  </a:cubicBezTo>
                  <a:cubicBezTo>
                    <a:pt x="21" y="92"/>
                    <a:pt x="21" y="92"/>
                    <a:pt x="21" y="92"/>
                  </a:cubicBezTo>
                  <a:cubicBezTo>
                    <a:pt x="26" y="87"/>
                    <a:pt x="26" y="87"/>
                    <a:pt x="26" y="87"/>
                  </a:cubicBezTo>
                  <a:cubicBezTo>
                    <a:pt x="31" y="90"/>
                    <a:pt x="37" y="92"/>
                    <a:pt x="43" y="93"/>
                  </a:cubicBezTo>
                  <a:cubicBezTo>
                    <a:pt x="43" y="101"/>
                    <a:pt x="43" y="101"/>
                    <a:pt x="43" y="101"/>
                  </a:cubicBezTo>
                  <a:cubicBezTo>
                    <a:pt x="59" y="101"/>
                    <a:pt x="59" y="101"/>
                    <a:pt x="59" y="101"/>
                  </a:cubicBezTo>
                  <a:cubicBezTo>
                    <a:pt x="59" y="93"/>
                    <a:pt x="59" y="93"/>
                    <a:pt x="59" y="93"/>
                  </a:cubicBezTo>
                  <a:cubicBezTo>
                    <a:pt x="65" y="92"/>
                    <a:pt x="71" y="90"/>
                    <a:pt x="75" y="86"/>
                  </a:cubicBezTo>
                  <a:cubicBezTo>
                    <a:pt x="81" y="91"/>
                    <a:pt x="81" y="91"/>
                    <a:pt x="81" y="91"/>
                  </a:cubicBezTo>
                  <a:cubicBezTo>
                    <a:pt x="92" y="80"/>
                    <a:pt x="92" y="80"/>
                    <a:pt x="92" y="80"/>
                  </a:cubicBezTo>
                  <a:cubicBezTo>
                    <a:pt x="87" y="75"/>
                    <a:pt x="87" y="75"/>
                    <a:pt x="87" y="75"/>
                  </a:cubicBezTo>
                  <a:cubicBezTo>
                    <a:pt x="90" y="70"/>
                    <a:pt x="92" y="64"/>
                    <a:pt x="93" y="58"/>
                  </a:cubicBezTo>
                  <a:cubicBezTo>
                    <a:pt x="101" y="58"/>
                    <a:pt x="101" y="58"/>
                    <a:pt x="101" y="58"/>
                  </a:cubicBezTo>
                  <a:cubicBezTo>
                    <a:pt x="101" y="42"/>
                    <a:pt x="101" y="42"/>
                    <a:pt x="101" y="42"/>
                  </a:cubicBezTo>
                  <a:cubicBezTo>
                    <a:pt x="93" y="42"/>
                    <a:pt x="93" y="42"/>
                    <a:pt x="93" y="42"/>
                  </a:cubicBezTo>
                  <a:cubicBezTo>
                    <a:pt x="92" y="36"/>
                    <a:pt x="89" y="30"/>
                    <a:pt x="86" y="25"/>
                  </a:cubicBezTo>
                  <a:cubicBezTo>
                    <a:pt x="91" y="20"/>
                    <a:pt x="91" y="20"/>
                    <a:pt x="91" y="20"/>
                  </a:cubicBezTo>
                  <a:cubicBezTo>
                    <a:pt x="80" y="9"/>
                    <a:pt x="80" y="9"/>
                    <a:pt x="80" y="9"/>
                  </a:cubicBezTo>
                  <a:cubicBezTo>
                    <a:pt x="74" y="14"/>
                    <a:pt x="74" y="14"/>
                    <a:pt x="74" y="14"/>
                  </a:cubicBezTo>
                  <a:cubicBezTo>
                    <a:pt x="69" y="11"/>
                    <a:pt x="64" y="8"/>
                    <a:pt x="58" y="7"/>
                  </a:cubicBezTo>
                  <a:cubicBezTo>
                    <a:pt x="57" y="0"/>
                    <a:pt x="57" y="0"/>
                    <a:pt x="57" y="0"/>
                  </a:cubicBezTo>
                  <a:cubicBezTo>
                    <a:pt x="41" y="0"/>
                    <a:pt x="41" y="0"/>
                    <a:pt x="41" y="0"/>
                  </a:cubicBezTo>
                  <a:cubicBezTo>
                    <a:pt x="42" y="8"/>
                    <a:pt x="42" y="8"/>
                    <a:pt x="42" y="8"/>
                  </a:cubicBezTo>
                  <a:cubicBezTo>
                    <a:pt x="35" y="9"/>
                    <a:pt x="30" y="11"/>
                    <a:pt x="25" y="15"/>
                  </a:cubicBezTo>
                  <a:cubicBezTo>
                    <a:pt x="20" y="10"/>
                    <a:pt x="20" y="10"/>
                    <a:pt x="20" y="10"/>
                  </a:cubicBezTo>
                  <a:cubicBezTo>
                    <a:pt x="8" y="21"/>
                    <a:pt x="8" y="21"/>
                    <a:pt x="8" y="21"/>
                  </a:cubicBezTo>
                  <a:cubicBezTo>
                    <a:pt x="14" y="26"/>
                    <a:pt x="14" y="26"/>
                    <a:pt x="14" y="26"/>
                  </a:cubicBezTo>
                  <a:cubicBezTo>
                    <a:pt x="10" y="31"/>
                    <a:pt x="8" y="37"/>
                    <a:pt x="7" y="43"/>
                  </a:cubicBezTo>
                  <a:cubicBezTo>
                    <a:pt x="0" y="43"/>
                    <a:pt x="0" y="43"/>
                    <a:pt x="0" y="43"/>
                  </a:cubicBezTo>
                  <a:cubicBezTo>
                    <a:pt x="0" y="59"/>
                    <a:pt x="0" y="59"/>
                    <a:pt x="0" y="59"/>
                  </a:cubicBezTo>
                  <a:cubicBezTo>
                    <a:pt x="7" y="59"/>
                    <a:pt x="7" y="59"/>
                    <a:pt x="7" y="59"/>
                  </a:cubicBezTo>
                  <a:cubicBezTo>
                    <a:pt x="9" y="65"/>
                    <a:pt x="11" y="71"/>
                    <a:pt x="15" y="76"/>
                  </a:cubicBezTo>
                  <a:moveTo>
                    <a:pt x="50" y="18"/>
                  </a:moveTo>
                  <a:cubicBezTo>
                    <a:pt x="68" y="18"/>
                    <a:pt x="82" y="32"/>
                    <a:pt x="82" y="50"/>
                  </a:cubicBezTo>
                  <a:cubicBezTo>
                    <a:pt x="83" y="68"/>
                    <a:pt x="68" y="82"/>
                    <a:pt x="51" y="83"/>
                  </a:cubicBezTo>
                  <a:cubicBezTo>
                    <a:pt x="33" y="83"/>
                    <a:pt x="18" y="69"/>
                    <a:pt x="18" y="51"/>
                  </a:cubicBezTo>
                  <a:cubicBezTo>
                    <a:pt x="18" y="33"/>
                    <a:pt x="32" y="18"/>
                    <a:pt x="5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0" name="Freeform 179"/>
            <p:cNvSpPr>
              <a:spLocks noEditPoints="1"/>
            </p:cNvSpPr>
            <p:nvPr/>
          </p:nvSpPr>
          <p:spPr bwMode="auto">
            <a:xfrm>
              <a:off x="7712076" y="839788"/>
              <a:ext cx="260350" cy="260350"/>
            </a:xfrm>
            <a:custGeom>
              <a:avLst/>
              <a:gdLst>
                <a:gd name="T0" fmla="*/ 64 w 69"/>
                <a:gd name="T1" fmla="*/ 29 h 69"/>
                <a:gd name="T2" fmla="*/ 69 w 69"/>
                <a:gd name="T3" fmla="*/ 26 h 69"/>
                <a:gd name="T4" fmla="*/ 63 w 69"/>
                <a:gd name="T5" fmla="*/ 15 h 69"/>
                <a:gd name="T6" fmla="*/ 59 w 69"/>
                <a:gd name="T7" fmla="*/ 17 h 69"/>
                <a:gd name="T8" fmla="*/ 51 w 69"/>
                <a:gd name="T9" fmla="*/ 10 h 69"/>
                <a:gd name="T10" fmla="*/ 53 w 69"/>
                <a:gd name="T11" fmla="*/ 5 h 69"/>
                <a:gd name="T12" fmla="*/ 41 w 69"/>
                <a:gd name="T13" fmla="*/ 0 h 69"/>
                <a:gd name="T14" fmla="*/ 39 w 69"/>
                <a:gd name="T15" fmla="*/ 5 h 69"/>
                <a:gd name="T16" fmla="*/ 29 w 69"/>
                <a:gd name="T17" fmla="*/ 5 h 69"/>
                <a:gd name="T18" fmla="*/ 27 w 69"/>
                <a:gd name="T19" fmla="*/ 1 h 69"/>
                <a:gd name="T20" fmla="*/ 15 w 69"/>
                <a:gd name="T21" fmla="*/ 6 h 69"/>
                <a:gd name="T22" fmla="*/ 17 w 69"/>
                <a:gd name="T23" fmla="*/ 10 h 69"/>
                <a:gd name="T24" fmla="*/ 10 w 69"/>
                <a:gd name="T25" fmla="*/ 18 h 69"/>
                <a:gd name="T26" fmla="*/ 5 w 69"/>
                <a:gd name="T27" fmla="*/ 16 h 69"/>
                <a:gd name="T28" fmla="*/ 0 w 69"/>
                <a:gd name="T29" fmla="*/ 28 h 69"/>
                <a:gd name="T30" fmla="*/ 5 w 69"/>
                <a:gd name="T31" fmla="*/ 30 h 69"/>
                <a:gd name="T32" fmla="*/ 5 w 69"/>
                <a:gd name="T33" fmla="*/ 40 h 69"/>
                <a:gd name="T34" fmla="*/ 1 w 69"/>
                <a:gd name="T35" fmla="*/ 43 h 69"/>
                <a:gd name="T36" fmla="*/ 6 w 69"/>
                <a:gd name="T37" fmla="*/ 54 h 69"/>
                <a:gd name="T38" fmla="*/ 11 w 69"/>
                <a:gd name="T39" fmla="*/ 52 h 69"/>
                <a:gd name="T40" fmla="*/ 18 w 69"/>
                <a:gd name="T41" fmla="*/ 59 h 69"/>
                <a:gd name="T42" fmla="*/ 16 w 69"/>
                <a:gd name="T43" fmla="*/ 64 h 69"/>
                <a:gd name="T44" fmla="*/ 28 w 69"/>
                <a:gd name="T45" fmla="*/ 69 h 69"/>
                <a:gd name="T46" fmla="*/ 30 w 69"/>
                <a:gd name="T47" fmla="*/ 64 h 69"/>
                <a:gd name="T48" fmla="*/ 41 w 69"/>
                <a:gd name="T49" fmla="*/ 64 h 69"/>
                <a:gd name="T50" fmla="*/ 43 w 69"/>
                <a:gd name="T51" fmla="*/ 68 h 69"/>
                <a:gd name="T52" fmla="*/ 54 w 69"/>
                <a:gd name="T53" fmla="*/ 63 h 69"/>
                <a:gd name="T54" fmla="*/ 52 w 69"/>
                <a:gd name="T55" fmla="*/ 58 h 69"/>
                <a:gd name="T56" fmla="*/ 59 w 69"/>
                <a:gd name="T57" fmla="*/ 51 h 69"/>
                <a:gd name="T58" fmla="*/ 64 w 69"/>
                <a:gd name="T59" fmla="*/ 53 h 69"/>
                <a:gd name="T60" fmla="*/ 69 w 69"/>
                <a:gd name="T61" fmla="*/ 41 h 69"/>
                <a:gd name="T62" fmla="*/ 64 w 69"/>
                <a:gd name="T63" fmla="*/ 39 h 69"/>
                <a:gd name="T64" fmla="*/ 64 w 69"/>
                <a:gd name="T65" fmla="*/ 29 h 69"/>
                <a:gd name="T66" fmla="*/ 43 w 69"/>
                <a:gd name="T67" fmla="*/ 53 h 69"/>
                <a:gd name="T68" fmla="*/ 35 w 69"/>
                <a:gd name="T69" fmla="*/ 54 h 69"/>
                <a:gd name="T70" fmla="*/ 16 w 69"/>
                <a:gd name="T71" fmla="*/ 43 h 69"/>
                <a:gd name="T72" fmla="*/ 26 w 69"/>
                <a:gd name="T73" fmla="*/ 16 h 69"/>
                <a:gd name="T74" fmla="*/ 34 w 69"/>
                <a:gd name="T75" fmla="*/ 14 h 69"/>
                <a:gd name="T76" fmla="*/ 53 w 69"/>
                <a:gd name="T77" fmla="*/ 26 h 69"/>
                <a:gd name="T78" fmla="*/ 43 w 69"/>
                <a:gd name="T7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69">
                  <a:moveTo>
                    <a:pt x="64" y="29"/>
                  </a:moveTo>
                  <a:cubicBezTo>
                    <a:pt x="69" y="26"/>
                    <a:pt x="69" y="26"/>
                    <a:pt x="69" y="26"/>
                  </a:cubicBezTo>
                  <a:cubicBezTo>
                    <a:pt x="63" y="15"/>
                    <a:pt x="63" y="15"/>
                    <a:pt x="63" y="15"/>
                  </a:cubicBezTo>
                  <a:cubicBezTo>
                    <a:pt x="59" y="17"/>
                    <a:pt x="59" y="17"/>
                    <a:pt x="59" y="17"/>
                  </a:cubicBezTo>
                  <a:cubicBezTo>
                    <a:pt x="57" y="14"/>
                    <a:pt x="54" y="12"/>
                    <a:pt x="51" y="10"/>
                  </a:cubicBezTo>
                  <a:cubicBezTo>
                    <a:pt x="53" y="5"/>
                    <a:pt x="53" y="5"/>
                    <a:pt x="53" y="5"/>
                  </a:cubicBezTo>
                  <a:cubicBezTo>
                    <a:pt x="41" y="0"/>
                    <a:pt x="41" y="0"/>
                    <a:pt x="41" y="0"/>
                  </a:cubicBezTo>
                  <a:cubicBezTo>
                    <a:pt x="39" y="5"/>
                    <a:pt x="39" y="5"/>
                    <a:pt x="39" y="5"/>
                  </a:cubicBezTo>
                  <a:cubicBezTo>
                    <a:pt x="36" y="4"/>
                    <a:pt x="32" y="5"/>
                    <a:pt x="29" y="5"/>
                  </a:cubicBezTo>
                  <a:cubicBezTo>
                    <a:pt x="27" y="1"/>
                    <a:pt x="27" y="1"/>
                    <a:pt x="27" y="1"/>
                  </a:cubicBezTo>
                  <a:cubicBezTo>
                    <a:pt x="15" y="6"/>
                    <a:pt x="15" y="6"/>
                    <a:pt x="15" y="6"/>
                  </a:cubicBezTo>
                  <a:cubicBezTo>
                    <a:pt x="17" y="10"/>
                    <a:pt x="17" y="10"/>
                    <a:pt x="17" y="10"/>
                  </a:cubicBezTo>
                  <a:cubicBezTo>
                    <a:pt x="14" y="13"/>
                    <a:pt x="12" y="15"/>
                    <a:pt x="10" y="18"/>
                  </a:cubicBezTo>
                  <a:cubicBezTo>
                    <a:pt x="5" y="16"/>
                    <a:pt x="5" y="16"/>
                    <a:pt x="5" y="16"/>
                  </a:cubicBezTo>
                  <a:cubicBezTo>
                    <a:pt x="0" y="28"/>
                    <a:pt x="0" y="28"/>
                    <a:pt x="0" y="28"/>
                  </a:cubicBezTo>
                  <a:cubicBezTo>
                    <a:pt x="5" y="30"/>
                    <a:pt x="5" y="30"/>
                    <a:pt x="5" y="30"/>
                  </a:cubicBezTo>
                  <a:cubicBezTo>
                    <a:pt x="5" y="33"/>
                    <a:pt x="5" y="37"/>
                    <a:pt x="5" y="40"/>
                  </a:cubicBezTo>
                  <a:cubicBezTo>
                    <a:pt x="1" y="43"/>
                    <a:pt x="1" y="43"/>
                    <a:pt x="1" y="43"/>
                  </a:cubicBezTo>
                  <a:cubicBezTo>
                    <a:pt x="6" y="54"/>
                    <a:pt x="6" y="54"/>
                    <a:pt x="6" y="54"/>
                  </a:cubicBezTo>
                  <a:cubicBezTo>
                    <a:pt x="11" y="52"/>
                    <a:pt x="11" y="52"/>
                    <a:pt x="11" y="52"/>
                  </a:cubicBezTo>
                  <a:cubicBezTo>
                    <a:pt x="13" y="55"/>
                    <a:pt x="15" y="57"/>
                    <a:pt x="18" y="59"/>
                  </a:cubicBezTo>
                  <a:cubicBezTo>
                    <a:pt x="16" y="64"/>
                    <a:pt x="16" y="64"/>
                    <a:pt x="16" y="64"/>
                  </a:cubicBezTo>
                  <a:cubicBezTo>
                    <a:pt x="28" y="69"/>
                    <a:pt x="28" y="69"/>
                    <a:pt x="28" y="69"/>
                  </a:cubicBezTo>
                  <a:cubicBezTo>
                    <a:pt x="30" y="64"/>
                    <a:pt x="30" y="64"/>
                    <a:pt x="30" y="64"/>
                  </a:cubicBezTo>
                  <a:cubicBezTo>
                    <a:pt x="34" y="64"/>
                    <a:pt x="37" y="64"/>
                    <a:pt x="41" y="64"/>
                  </a:cubicBezTo>
                  <a:cubicBezTo>
                    <a:pt x="43" y="68"/>
                    <a:pt x="43" y="68"/>
                    <a:pt x="43" y="68"/>
                  </a:cubicBezTo>
                  <a:cubicBezTo>
                    <a:pt x="54" y="63"/>
                    <a:pt x="54" y="63"/>
                    <a:pt x="54" y="63"/>
                  </a:cubicBezTo>
                  <a:cubicBezTo>
                    <a:pt x="52" y="58"/>
                    <a:pt x="52" y="58"/>
                    <a:pt x="52" y="58"/>
                  </a:cubicBezTo>
                  <a:cubicBezTo>
                    <a:pt x="55" y="56"/>
                    <a:pt x="58" y="54"/>
                    <a:pt x="59" y="51"/>
                  </a:cubicBezTo>
                  <a:cubicBezTo>
                    <a:pt x="64" y="53"/>
                    <a:pt x="64" y="53"/>
                    <a:pt x="64" y="53"/>
                  </a:cubicBezTo>
                  <a:cubicBezTo>
                    <a:pt x="69" y="41"/>
                    <a:pt x="69" y="41"/>
                    <a:pt x="69" y="41"/>
                  </a:cubicBezTo>
                  <a:cubicBezTo>
                    <a:pt x="64" y="39"/>
                    <a:pt x="64" y="39"/>
                    <a:pt x="64" y="39"/>
                  </a:cubicBezTo>
                  <a:cubicBezTo>
                    <a:pt x="65" y="35"/>
                    <a:pt x="64" y="32"/>
                    <a:pt x="64" y="29"/>
                  </a:cubicBezTo>
                  <a:moveTo>
                    <a:pt x="43" y="53"/>
                  </a:moveTo>
                  <a:cubicBezTo>
                    <a:pt x="40" y="54"/>
                    <a:pt x="38" y="54"/>
                    <a:pt x="35" y="54"/>
                  </a:cubicBezTo>
                  <a:cubicBezTo>
                    <a:pt x="27" y="55"/>
                    <a:pt x="20" y="50"/>
                    <a:pt x="16" y="43"/>
                  </a:cubicBezTo>
                  <a:cubicBezTo>
                    <a:pt x="12" y="33"/>
                    <a:pt x="16" y="21"/>
                    <a:pt x="26" y="16"/>
                  </a:cubicBezTo>
                  <a:cubicBezTo>
                    <a:pt x="29" y="15"/>
                    <a:pt x="32" y="15"/>
                    <a:pt x="34" y="14"/>
                  </a:cubicBezTo>
                  <a:cubicBezTo>
                    <a:pt x="42" y="14"/>
                    <a:pt x="50" y="19"/>
                    <a:pt x="53" y="26"/>
                  </a:cubicBezTo>
                  <a:cubicBezTo>
                    <a:pt x="57" y="36"/>
                    <a:pt x="53" y="48"/>
                    <a:pt x="43"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41" name="Freeform 180"/>
          <p:cNvSpPr>
            <a:spLocks/>
          </p:cNvSpPr>
          <p:nvPr/>
        </p:nvSpPr>
        <p:spPr bwMode="auto">
          <a:xfrm>
            <a:off x="9770696" y="5258016"/>
            <a:ext cx="294946" cy="348262"/>
          </a:xfrm>
          <a:custGeom>
            <a:avLst/>
            <a:gdLst>
              <a:gd name="T0" fmla="*/ 71 w 110"/>
              <a:gd name="T1" fmla="*/ 112 h 130"/>
              <a:gd name="T2" fmla="*/ 102 w 110"/>
              <a:gd name="T3" fmla="*/ 55 h 130"/>
              <a:gd name="T4" fmla="*/ 91 w 110"/>
              <a:gd name="T5" fmla="*/ 13 h 130"/>
              <a:gd name="T6" fmla="*/ 80 w 110"/>
              <a:gd name="T7" fmla="*/ 7 h 130"/>
              <a:gd name="T8" fmla="*/ 41 w 110"/>
              <a:gd name="T9" fmla="*/ 22 h 130"/>
              <a:gd name="T10" fmla="*/ 7 w 110"/>
              <a:gd name="T11" fmla="*/ 87 h 130"/>
              <a:gd name="T12" fmla="*/ 17 w 110"/>
              <a:gd name="T13" fmla="*/ 123 h 130"/>
              <a:gd name="T14" fmla="*/ 18 w 110"/>
              <a:gd name="T15" fmla="*/ 123 h 130"/>
              <a:gd name="T16" fmla="*/ 54 w 110"/>
              <a:gd name="T17" fmla="*/ 113 h 130"/>
              <a:gd name="T18" fmla="*/ 78 w 110"/>
              <a:gd name="T19" fmla="*/ 68 h 130"/>
              <a:gd name="T20" fmla="*/ 70 w 110"/>
              <a:gd name="T21" fmla="*/ 42 h 130"/>
              <a:gd name="T22" fmla="*/ 69 w 110"/>
              <a:gd name="T23" fmla="*/ 41 h 130"/>
              <a:gd name="T24" fmla="*/ 44 w 110"/>
              <a:gd name="T25" fmla="*/ 50 h 130"/>
              <a:gd name="T26" fmla="*/ 24 w 110"/>
              <a:gd name="T27" fmla="*/ 87 h 130"/>
              <a:gd name="T28" fmla="*/ 33 w 110"/>
              <a:gd name="T29" fmla="*/ 92 h 130"/>
              <a:gd name="T30" fmla="*/ 53 w 110"/>
              <a:gd name="T31" fmla="*/ 54 h 130"/>
              <a:gd name="T32" fmla="*/ 64 w 110"/>
              <a:gd name="T33" fmla="*/ 50 h 130"/>
              <a:gd name="T34" fmla="*/ 66 w 110"/>
              <a:gd name="T35" fmla="*/ 51 h 130"/>
              <a:gd name="T36" fmla="*/ 69 w 110"/>
              <a:gd name="T37" fmla="*/ 63 h 130"/>
              <a:gd name="T38" fmla="*/ 45 w 110"/>
              <a:gd name="T39" fmla="*/ 107 h 130"/>
              <a:gd name="T40" fmla="*/ 23 w 110"/>
              <a:gd name="T41" fmla="*/ 114 h 130"/>
              <a:gd name="T42" fmla="*/ 14 w 110"/>
              <a:gd name="T43" fmla="*/ 103 h 130"/>
              <a:gd name="T44" fmla="*/ 18 w 110"/>
              <a:gd name="T45" fmla="*/ 87 h 130"/>
              <a:gd name="T46" fmla="*/ 50 w 110"/>
              <a:gd name="T47" fmla="*/ 27 h 130"/>
              <a:gd name="T48" fmla="*/ 75 w 110"/>
              <a:gd name="T49" fmla="*/ 16 h 130"/>
              <a:gd name="T50" fmla="*/ 87 w 110"/>
              <a:gd name="T51" fmla="*/ 22 h 130"/>
              <a:gd name="T52" fmla="*/ 93 w 110"/>
              <a:gd name="T53" fmla="*/ 50 h 130"/>
              <a:gd name="T54" fmla="*/ 62 w 110"/>
              <a:gd name="T55" fmla="*/ 108 h 130"/>
              <a:gd name="T56" fmla="*/ 71 w 110"/>
              <a:gd name="T57" fmla="*/ 11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0" h="130">
                <a:moveTo>
                  <a:pt x="71" y="112"/>
                </a:moveTo>
                <a:cubicBezTo>
                  <a:pt x="102" y="55"/>
                  <a:pt x="102" y="55"/>
                  <a:pt x="102" y="55"/>
                </a:cubicBezTo>
                <a:cubicBezTo>
                  <a:pt x="110" y="38"/>
                  <a:pt x="106" y="21"/>
                  <a:pt x="91" y="13"/>
                </a:cubicBezTo>
                <a:cubicBezTo>
                  <a:pt x="80" y="7"/>
                  <a:pt x="80" y="7"/>
                  <a:pt x="80" y="7"/>
                </a:cubicBezTo>
                <a:cubicBezTo>
                  <a:pt x="66" y="0"/>
                  <a:pt x="50" y="6"/>
                  <a:pt x="41" y="22"/>
                </a:cubicBezTo>
                <a:cubicBezTo>
                  <a:pt x="7" y="87"/>
                  <a:pt x="7" y="87"/>
                  <a:pt x="7" y="87"/>
                </a:cubicBezTo>
                <a:cubicBezTo>
                  <a:pt x="0" y="100"/>
                  <a:pt x="5" y="116"/>
                  <a:pt x="17" y="123"/>
                </a:cubicBezTo>
                <a:cubicBezTo>
                  <a:pt x="18" y="123"/>
                  <a:pt x="18" y="123"/>
                  <a:pt x="18" y="123"/>
                </a:cubicBezTo>
                <a:cubicBezTo>
                  <a:pt x="31" y="130"/>
                  <a:pt x="47" y="125"/>
                  <a:pt x="54" y="113"/>
                </a:cubicBezTo>
                <a:cubicBezTo>
                  <a:pt x="78" y="68"/>
                  <a:pt x="78" y="68"/>
                  <a:pt x="78" y="68"/>
                </a:cubicBezTo>
                <a:cubicBezTo>
                  <a:pt x="83" y="58"/>
                  <a:pt x="79" y="47"/>
                  <a:pt x="70" y="42"/>
                </a:cubicBezTo>
                <a:cubicBezTo>
                  <a:pt x="69" y="41"/>
                  <a:pt x="69" y="41"/>
                  <a:pt x="69" y="41"/>
                </a:cubicBezTo>
                <a:cubicBezTo>
                  <a:pt x="60" y="36"/>
                  <a:pt x="49" y="40"/>
                  <a:pt x="44" y="50"/>
                </a:cubicBezTo>
                <a:cubicBezTo>
                  <a:pt x="24" y="87"/>
                  <a:pt x="24" y="87"/>
                  <a:pt x="24" y="87"/>
                </a:cubicBezTo>
                <a:cubicBezTo>
                  <a:pt x="33" y="92"/>
                  <a:pt x="33" y="92"/>
                  <a:pt x="33" y="92"/>
                </a:cubicBezTo>
                <a:cubicBezTo>
                  <a:pt x="53" y="54"/>
                  <a:pt x="53" y="54"/>
                  <a:pt x="53" y="54"/>
                </a:cubicBezTo>
                <a:cubicBezTo>
                  <a:pt x="55" y="50"/>
                  <a:pt x="59" y="47"/>
                  <a:pt x="64" y="50"/>
                </a:cubicBezTo>
                <a:cubicBezTo>
                  <a:pt x="66" y="51"/>
                  <a:pt x="66" y="51"/>
                  <a:pt x="66" y="51"/>
                </a:cubicBezTo>
                <a:cubicBezTo>
                  <a:pt x="70" y="53"/>
                  <a:pt x="71" y="58"/>
                  <a:pt x="69" y="63"/>
                </a:cubicBezTo>
                <a:cubicBezTo>
                  <a:pt x="45" y="107"/>
                  <a:pt x="45" y="107"/>
                  <a:pt x="45" y="107"/>
                </a:cubicBezTo>
                <a:cubicBezTo>
                  <a:pt x="41" y="115"/>
                  <a:pt x="31" y="119"/>
                  <a:pt x="23" y="114"/>
                </a:cubicBezTo>
                <a:cubicBezTo>
                  <a:pt x="18" y="112"/>
                  <a:pt x="15" y="108"/>
                  <a:pt x="14" y="103"/>
                </a:cubicBezTo>
                <a:cubicBezTo>
                  <a:pt x="13" y="99"/>
                  <a:pt x="14" y="94"/>
                  <a:pt x="18" y="87"/>
                </a:cubicBezTo>
                <a:cubicBezTo>
                  <a:pt x="50" y="27"/>
                  <a:pt x="50" y="27"/>
                  <a:pt x="50" y="27"/>
                </a:cubicBezTo>
                <a:cubicBezTo>
                  <a:pt x="57" y="13"/>
                  <a:pt x="68" y="12"/>
                  <a:pt x="75" y="16"/>
                </a:cubicBezTo>
                <a:cubicBezTo>
                  <a:pt x="87" y="22"/>
                  <a:pt x="87" y="22"/>
                  <a:pt x="87" y="22"/>
                </a:cubicBezTo>
                <a:cubicBezTo>
                  <a:pt x="98" y="28"/>
                  <a:pt x="98" y="40"/>
                  <a:pt x="93" y="50"/>
                </a:cubicBezTo>
                <a:cubicBezTo>
                  <a:pt x="62" y="108"/>
                  <a:pt x="62" y="108"/>
                  <a:pt x="62" y="108"/>
                </a:cubicBezTo>
                <a:lnTo>
                  <a:pt x="71" y="112"/>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381" name="Group 380"/>
          <p:cNvGrpSpPr/>
          <p:nvPr/>
        </p:nvGrpSpPr>
        <p:grpSpPr>
          <a:xfrm>
            <a:off x="7378234" y="3013028"/>
            <a:ext cx="268855" cy="369817"/>
            <a:chOff x="3868738" y="2328863"/>
            <a:chExt cx="376238" cy="517525"/>
          </a:xfrm>
          <a:solidFill>
            <a:schemeClr val="accent1"/>
          </a:solidFill>
        </p:grpSpPr>
        <p:sp>
          <p:nvSpPr>
            <p:cNvPr id="342" name="Freeform 181"/>
            <p:cNvSpPr>
              <a:spLocks/>
            </p:cNvSpPr>
            <p:nvPr/>
          </p:nvSpPr>
          <p:spPr bwMode="auto">
            <a:xfrm>
              <a:off x="3868738" y="2328863"/>
              <a:ext cx="180975" cy="517525"/>
            </a:xfrm>
            <a:custGeom>
              <a:avLst/>
              <a:gdLst>
                <a:gd name="T0" fmla="*/ 6 w 48"/>
                <a:gd name="T1" fmla="*/ 16 h 138"/>
                <a:gd name="T2" fmla="*/ 1 w 48"/>
                <a:gd name="T3" fmla="*/ 34 h 138"/>
                <a:gd name="T4" fmla="*/ 4 w 48"/>
                <a:gd name="T5" fmla="*/ 48 h 138"/>
                <a:gd name="T6" fmla="*/ 17 w 48"/>
                <a:gd name="T7" fmla="*/ 63 h 138"/>
                <a:gd name="T8" fmla="*/ 17 w 48"/>
                <a:gd name="T9" fmla="*/ 138 h 138"/>
                <a:gd name="T10" fmla="*/ 30 w 48"/>
                <a:gd name="T11" fmla="*/ 138 h 138"/>
                <a:gd name="T12" fmla="*/ 30 w 48"/>
                <a:gd name="T13" fmla="*/ 63 h 138"/>
                <a:gd name="T14" fmla="*/ 44 w 48"/>
                <a:gd name="T15" fmla="*/ 48 h 138"/>
                <a:gd name="T16" fmla="*/ 47 w 48"/>
                <a:gd name="T17" fmla="*/ 34 h 138"/>
                <a:gd name="T18" fmla="*/ 42 w 48"/>
                <a:gd name="T19" fmla="*/ 16 h 138"/>
                <a:gd name="T20" fmla="*/ 32 w 48"/>
                <a:gd name="T21" fmla="*/ 0 h 138"/>
                <a:gd name="T22" fmla="*/ 35 w 48"/>
                <a:gd name="T23" fmla="*/ 33 h 138"/>
                <a:gd name="T24" fmla="*/ 31 w 48"/>
                <a:gd name="T25" fmla="*/ 33 h 138"/>
                <a:gd name="T26" fmla="*/ 27 w 48"/>
                <a:gd name="T27" fmla="*/ 0 h 138"/>
                <a:gd name="T28" fmla="*/ 24 w 48"/>
                <a:gd name="T29" fmla="*/ 0 h 138"/>
                <a:gd name="T30" fmla="*/ 20 w 48"/>
                <a:gd name="T31" fmla="*/ 0 h 138"/>
                <a:gd name="T32" fmla="*/ 17 w 48"/>
                <a:gd name="T33" fmla="*/ 33 h 138"/>
                <a:gd name="T34" fmla="*/ 13 w 48"/>
                <a:gd name="T35" fmla="*/ 33 h 138"/>
                <a:gd name="T36" fmla="*/ 16 w 48"/>
                <a:gd name="T37" fmla="*/ 0 h 138"/>
                <a:gd name="T38" fmla="*/ 6 w 48"/>
                <a:gd name="T39" fmla="*/ 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138">
                  <a:moveTo>
                    <a:pt x="6" y="16"/>
                  </a:moveTo>
                  <a:cubicBezTo>
                    <a:pt x="4" y="22"/>
                    <a:pt x="1" y="28"/>
                    <a:pt x="1" y="34"/>
                  </a:cubicBezTo>
                  <a:cubicBezTo>
                    <a:pt x="0" y="39"/>
                    <a:pt x="1" y="43"/>
                    <a:pt x="4" y="48"/>
                  </a:cubicBezTo>
                  <a:cubicBezTo>
                    <a:pt x="7" y="53"/>
                    <a:pt x="12" y="60"/>
                    <a:pt x="17" y="63"/>
                  </a:cubicBezTo>
                  <a:cubicBezTo>
                    <a:pt x="17" y="138"/>
                    <a:pt x="17" y="138"/>
                    <a:pt x="17" y="138"/>
                  </a:cubicBezTo>
                  <a:cubicBezTo>
                    <a:pt x="30" y="138"/>
                    <a:pt x="30" y="138"/>
                    <a:pt x="30" y="138"/>
                  </a:cubicBezTo>
                  <a:cubicBezTo>
                    <a:pt x="30" y="63"/>
                    <a:pt x="30" y="63"/>
                    <a:pt x="30" y="63"/>
                  </a:cubicBezTo>
                  <a:cubicBezTo>
                    <a:pt x="36" y="60"/>
                    <a:pt x="41" y="53"/>
                    <a:pt x="44" y="48"/>
                  </a:cubicBezTo>
                  <a:cubicBezTo>
                    <a:pt x="46" y="43"/>
                    <a:pt x="48" y="39"/>
                    <a:pt x="47" y="34"/>
                  </a:cubicBezTo>
                  <a:cubicBezTo>
                    <a:pt x="46" y="28"/>
                    <a:pt x="44" y="22"/>
                    <a:pt x="42" y="16"/>
                  </a:cubicBezTo>
                  <a:cubicBezTo>
                    <a:pt x="41" y="12"/>
                    <a:pt x="37" y="1"/>
                    <a:pt x="32" y="0"/>
                  </a:cubicBezTo>
                  <a:cubicBezTo>
                    <a:pt x="35" y="33"/>
                    <a:pt x="35" y="33"/>
                    <a:pt x="35" y="33"/>
                  </a:cubicBezTo>
                  <a:cubicBezTo>
                    <a:pt x="31" y="33"/>
                    <a:pt x="31" y="33"/>
                    <a:pt x="31" y="33"/>
                  </a:cubicBezTo>
                  <a:cubicBezTo>
                    <a:pt x="27" y="0"/>
                    <a:pt x="27" y="0"/>
                    <a:pt x="27" y="0"/>
                  </a:cubicBezTo>
                  <a:cubicBezTo>
                    <a:pt x="24" y="0"/>
                    <a:pt x="24" y="0"/>
                    <a:pt x="24" y="0"/>
                  </a:cubicBezTo>
                  <a:cubicBezTo>
                    <a:pt x="20" y="0"/>
                    <a:pt x="20" y="0"/>
                    <a:pt x="20" y="0"/>
                  </a:cubicBezTo>
                  <a:cubicBezTo>
                    <a:pt x="17" y="33"/>
                    <a:pt x="17" y="33"/>
                    <a:pt x="17" y="33"/>
                  </a:cubicBezTo>
                  <a:cubicBezTo>
                    <a:pt x="13" y="33"/>
                    <a:pt x="13" y="33"/>
                    <a:pt x="13" y="33"/>
                  </a:cubicBezTo>
                  <a:cubicBezTo>
                    <a:pt x="16" y="0"/>
                    <a:pt x="16" y="0"/>
                    <a:pt x="16" y="0"/>
                  </a:cubicBezTo>
                  <a:cubicBezTo>
                    <a:pt x="10" y="1"/>
                    <a:pt x="7" y="12"/>
                    <a:pt x="6"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3" name="Freeform 182"/>
            <p:cNvSpPr>
              <a:spLocks/>
            </p:cNvSpPr>
            <p:nvPr/>
          </p:nvSpPr>
          <p:spPr bwMode="auto">
            <a:xfrm>
              <a:off x="4127501" y="2328863"/>
              <a:ext cx="117475" cy="517525"/>
            </a:xfrm>
            <a:custGeom>
              <a:avLst/>
              <a:gdLst>
                <a:gd name="T0" fmla="*/ 0 w 31"/>
                <a:gd name="T1" fmla="*/ 39 h 138"/>
                <a:gd name="T2" fmla="*/ 18 w 31"/>
                <a:gd name="T3" fmla="*/ 77 h 138"/>
                <a:gd name="T4" fmla="*/ 18 w 31"/>
                <a:gd name="T5" fmla="*/ 138 h 138"/>
                <a:gd name="T6" fmla="*/ 31 w 31"/>
                <a:gd name="T7" fmla="*/ 138 h 138"/>
                <a:gd name="T8" fmla="*/ 31 w 31"/>
                <a:gd name="T9" fmla="*/ 0 h 138"/>
                <a:gd name="T10" fmla="*/ 18 w 31"/>
                <a:gd name="T11" fmla="*/ 0 h 138"/>
                <a:gd name="T12" fmla="*/ 0 w 31"/>
                <a:gd name="T13" fmla="*/ 39 h 138"/>
              </a:gdLst>
              <a:ahLst/>
              <a:cxnLst>
                <a:cxn ang="0">
                  <a:pos x="T0" y="T1"/>
                </a:cxn>
                <a:cxn ang="0">
                  <a:pos x="T2" y="T3"/>
                </a:cxn>
                <a:cxn ang="0">
                  <a:pos x="T4" y="T5"/>
                </a:cxn>
                <a:cxn ang="0">
                  <a:pos x="T6" y="T7"/>
                </a:cxn>
                <a:cxn ang="0">
                  <a:pos x="T8" y="T9"/>
                </a:cxn>
                <a:cxn ang="0">
                  <a:pos x="T10" y="T11"/>
                </a:cxn>
                <a:cxn ang="0">
                  <a:pos x="T12" y="T13"/>
                </a:cxn>
              </a:cxnLst>
              <a:rect l="0" t="0" r="r" b="b"/>
              <a:pathLst>
                <a:path w="31" h="138">
                  <a:moveTo>
                    <a:pt x="0" y="39"/>
                  </a:moveTo>
                  <a:cubicBezTo>
                    <a:pt x="0" y="73"/>
                    <a:pt x="14" y="77"/>
                    <a:pt x="18" y="77"/>
                  </a:cubicBezTo>
                  <a:cubicBezTo>
                    <a:pt x="18" y="138"/>
                    <a:pt x="18" y="138"/>
                    <a:pt x="18" y="138"/>
                  </a:cubicBezTo>
                  <a:cubicBezTo>
                    <a:pt x="31" y="138"/>
                    <a:pt x="31" y="138"/>
                    <a:pt x="31" y="138"/>
                  </a:cubicBezTo>
                  <a:cubicBezTo>
                    <a:pt x="31" y="0"/>
                    <a:pt x="31" y="0"/>
                    <a:pt x="31" y="0"/>
                  </a:cubicBezTo>
                  <a:cubicBezTo>
                    <a:pt x="18" y="0"/>
                    <a:pt x="18" y="0"/>
                    <a:pt x="18" y="0"/>
                  </a:cubicBezTo>
                  <a:cubicBezTo>
                    <a:pt x="18" y="0"/>
                    <a:pt x="0" y="0"/>
                    <a:pt x="0" y="3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377" name="Group 376"/>
          <p:cNvGrpSpPr/>
          <p:nvPr/>
        </p:nvGrpSpPr>
        <p:grpSpPr>
          <a:xfrm>
            <a:off x="9577847" y="2363013"/>
            <a:ext cx="348263" cy="338053"/>
            <a:chOff x="6946901" y="1419225"/>
            <a:chExt cx="487363" cy="473075"/>
          </a:xfrm>
          <a:solidFill>
            <a:schemeClr val="bg1">
              <a:lumMod val="65000"/>
            </a:schemeClr>
          </a:solidFill>
        </p:grpSpPr>
        <p:sp>
          <p:nvSpPr>
            <p:cNvPr id="344" name="Freeform 183"/>
            <p:cNvSpPr>
              <a:spLocks/>
            </p:cNvSpPr>
            <p:nvPr/>
          </p:nvSpPr>
          <p:spPr bwMode="auto">
            <a:xfrm>
              <a:off x="6946901" y="1419225"/>
              <a:ext cx="487363" cy="300037"/>
            </a:xfrm>
            <a:custGeom>
              <a:avLst/>
              <a:gdLst>
                <a:gd name="T0" fmla="*/ 130 w 130"/>
                <a:gd name="T1" fmla="*/ 66 h 80"/>
                <a:gd name="T2" fmla="*/ 116 w 130"/>
                <a:gd name="T3" fmla="*/ 52 h 80"/>
                <a:gd name="T4" fmla="*/ 118 w 130"/>
                <a:gd name="T5" fmla="*/ 40 h 80"/>
                <a:gd name="T6" fmla="*/ 78 w 130"/>
                <a:gd name="T7" fmla="*/ 0 h 80"/>
                <a:gd name="T8" fmla="*/ 38 w 130"/>
                <a:gd name="T9" fmla="*/ 39 h 80"/>
                <a:gd name="T10" fmla="*/ 23 w 130"/>
                <a:gd name="T11" fmla="*/ 34 h 80"/>
                <a:gd name="T12" fmla="*/ 0 w 130"/>
                <a:gd name="T13" fmla="*/ 57 h 80"/>
                <a:gd name="T14" fmla="*/ 23 w 130"/>
                <a:gd name="T15" fmla="*/ 80 h 80"/>
                <a:gd name="T16" fmla="*/ 76 w 130"/>
                <a:gd name="T17" fmla="*/ 80 h 80"/>
                <a:gd name="T18" fmla="*/ 78 w 130"/>
                <a:gd name="T19" fmla="*/ 80 h 80"/>
                <a:gd name="T20" fmla="*/ 116 w 130"/>
                <a:gd name="T21" fmla="*/ 80 h 80"/>
                <a:gd name="T22" fmla="*/ 130 w 130"/>
                <a:gd name="T23" fmla="*/ 6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0">
                  <a:moveTo>
                    <a:pt x="130" y="66"/>
                  </a:moveTo>
                  <a:cubicBezTo>
                    <a:pt x="130" y="58"/>
                    <a:pt x="124" y="52"/>
                    <a:pt x="116" y="52"/>
                  </a:cubicBezTo>
                  <a:cubicBezTo>
                    <a:pt x="118" y="48"/>
                    <a:pt x="118" y="44"/>
                    <a:pt x="118" y="40"/>
                  </a:cubicBezTo>
                  <a:cubicBezTo>
                    <a:pt x="118" y="18"/>
                    <a:pt x="100" y="0"/>
                    <a:pt x="78" y="0"/>
                  </a:cubicBezTo>
                  <a:cubicBezTo>
                    <a:pt x="56" y="0"/>
                    <a:pt x="38" y="18"/>
                    <a:pt x="38" y="39"/>
                  </a:cubicBezTo>
                  <a:cubicBezTo>
                    <a:pt x="34" y="36"/>
                    <a:pt x="29" y="34"/>
                    <a:pt x="23" y="34"/>
                  </a:cubicBezTo>
                  <a:cubicBezTo>
                    <a:pt x="10" y="34"/>
                    <a:pt x="0" y="44"/>
                    <a:pt x="0" y="57"/>
                  </a:cubicBezTo>
                  <a:cubicBezTo>
                    <a:pt x="0" y="70"/>
                    <a:pt x="10" y="80"/>
                    <a:pt x="23" y="80"/>
                  </a:cubicBezTo>
                  <a:cubicBezTo>
                    <a:pt x="76" y="80"/>
                    <a:pt x="76" y="80"/>
                    <a:pt x="76" y="80"/>
                  </a:cubicBezTo>
                  <a:cubicBezTo>
                    <a:pt x="78" y="80"/>
                    <a:pt x="78" y="80"/>
                    <a:pt x="78" y="80"/>
                  </a:cubicBezTo>
                  <a:cubicBezTo>
                    <a:pt x="116" y="80"/>
                    <a:pt x="116" y="80"/>
                    <a:pt x="116" y="80"/>
                  </a:cubicBezTo>
                  <a:cubicBezTo>
                    <a:pt x="124" y="80"/>
                    <a:pt x="130" y="74"/>
                    <a:pt x="130"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5" name="Rectangle 184"/>
            <p:cNvSpPr>
              <a:spLocks noChangeArrowheads="1"/>
            </p:cNvSpPr>
            <p:nvPr/>
          </p:nvSpPr>
          <p:spPr bwMode="auto">
            <a:xfrm>
              <a:off x="7016751" y="1749425"/>
              <a:ext cx="42863" cy="904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6" name="Rectangle 185"/>
            <p:cNvSpPr>
              <a:spLocks noChangeArrowheads="1"/>
            </p:cNvSpPr>
            <p:nvPr/>
          </p:nvSpPr>
          <p:spPr bwMode="auto">
            <a:xfrm>
              <a:off x="7118351" y="1798638"/>
              <a:ext cx="41275" cy="93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7" name="Rectangle 186"/>
            <p:cNvSpPr>
              <a:spLocks noChangeArrowheads="1"/>
            </p:cNvSpPr>
            <p:nvPr/>
          </p:nvSpPr>
          <p:spPr bwMode="auto">
            <a:xfrm>
              <a:off x="7219951" y="1749425"/>
              <a:ext cx="41275" cy="904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8" name="Rectangle 187"/>
            <p:cNvSpPr>
              <a:spLocks noChangeArrowheads="1"/>
            </p:cNvSpPr>
            <p:nvPr/>
          </p:nvSpPr>
          <p:spPr bwMode="auto">
            <a:xfrm>
              <a:off x="7321551" y="1798638"/>
              <a:ext cx="46038" cy="93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49" name="Freeform 188"/>
          <p:cNvSpPr>
            <a:spLocks/>
          </p:cNvSpPr>
          <p:nvPr/>
        </p:nvSpPr>
        <p:spPr bwMode="auto">
          <a:xfrm>
            <a:off x="10739479" y="2580819"/>
            <a:ext cx="276795" cy="228015"/>
          </a:xfrm>
          <a:custGeom>
            <a:avLst/>
            <a:gdLst>
              <a:gd name="T0" fmla="*/ 202 w 244"/>
              <a:gd name="T1" fmla="*/ 0 h 201"/>
              <a:gd name="T2" fmla="*/ 88 w 244"/>
              <a:gd name="T3" fmla="*/ 113 h 201"/>
              <a:gd name="T4" fmla="*/ 45 w 244"/>
              <a:gd name="T5" fmla="*/ 71 h 201"/>
              <a:gd name="T6" fmla="*/ 0 w 244"/>
              <a:gd name="T7" fmla="*/ 116 h 201"/>
              <a:gd name="T8" fmla="*/ 43 w 244"/>
              <a:gd name="T9" fmla="*/ 158 h 201"/>
              <a:gd name="T10" fmla="*/ 88 w 244"/>
              <a:gd name="T11" fmla="*/ 201 h 201"/>
              <a:gd name="T12" fmla="*/ 133 w 244"/>
              <a:gd name="T13" fmla="*/ 158 h 201"/>
              <a:gd name="T14" fmla="*/ 244 w 244"/>
              <a:gd name="T15" fmla="*/ 45 h 201"/>
              <a:gd name="T16" fmla="*/ 202 w 244"/>
              <a:gd name="T17"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01">
                <a:moveTo>
                  <a:pt x="202" y="0"/>
                </a:moveTo>
                <a:lnTo>
                  <a:pt x="88" y="113"/>
                </a:lnTo>
                <a:lnTo>
                  <a:pt x="45" y="71"/>
                </a:lnTo>
                <a:lnTo>
                  <a:pt x="0" y="116"/>
                </a:lnTo>
                <a:lnTo>
                  <a:pt x="43" y="158"/>
                </a:lnTo>
                <a:lnTo>
                  <a:pt x="88" y="201"/>
                </a:lnTo>
                <a:lnTo>
                  <a:pt x="133" y="158"/>
                </a:lnTo>
                <a:lnTo>
                  <a:pt x="244" y="45"/>
                </a:lnTo>
                <a:lnTo>
                  <a:pt x="202"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387" name="Group 386"/>
          <p:cNvGrpSpPr/>
          <p:nvPr/>
        </p:nvGrpSpPr>
        <p:grpSpPr>
          <a:xfrm>
            <a:off x="10911909" y="4111133"/>
            <a:ext cx="247301" cy="292676"/>
            <a:chOff x="8813801" y="3865563"/>
            <a:chExt cx="346075" cy="409574"/>
          </a:xfrm>
          <a:solidFill>
            <a:schemeClr val="bg1">
              <a:lumMod val="50000"/>
            </a:schemeClr>
          </a:solidFill>
        </p:grpSpPr>
        <p:sp>
          <p:nvSpPr>
            <p:cNvPr id="350" name="Freeform 189"/>
            <p:cNvSpPr>
              <a:spLocks/>
            </p:cNvSpPr>
            <p:nvPr/>
          </p:nvSpPr>
          <p:spPr bwMode="auto">
            <a:xfrm>
              <a:off x="8813801" y="3940175"/>
              <a:ext cx="346075" cy="334962"/>
            </a:xfrm>
            <a:custGeom>
              <a:avLst/>
              <a:gdLst>
                <a:gd name="T0" fmla="*/ 46 w 92"/>
                <a:gd name="T1" fmla="*/ 89 h 89"/>
                <a:gd name="T2" fmla="*/ 92 w 92"/>
                <a:gd name="T3" fmla="*/ 43 h 89"/>
                <a:gd name="T4" fmla="*/ 63 w 92"/>
                <a:gd name="T5" fmla="*/ 0 h 89"/>
                <a:gd name="T6" fmla="*/ 57 w 92"/>
                <a:gd name="T7" fmla="*/ 9 h 89"/>
                <a:gd name="T8" fmla="*/ 82 w 92"/>
                <a:gd name="T9" fmla="*/ 43 h 89"/>
                <a:gd name="T10" fmla="*/ 46 w 92"/>
                <a:gd name="T11" fmla="*/ 79 h 89"/>
                <a:gd name="T12" fmla="*/ 10 w 92"/>
                <a:gd name="T13" fmla="*/ 43 h 89"/>
                <a:gd name="T14" fmla="*/ 35 w 92"/>
                <a:gd name="T15" fmla="*/ 9 h 89"/>
                <a:gd name="T16" fmla="*/ 28 w 92"/>
                <a:gd name="T17" fmla="*/ 0 h 89"/>
                <a:gd name="T18" fmla="*/ 0 w 92"/>
                <a:gd name="T19" fmla="*/ 43 h 89"/>
                <a:gd name="T20" fmla="*/ 46 w 92"/>
                <a:gd name="T21"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89">
                  <a:moveTo>
                    <a:pt x="46" y="89"/>
                  </a:moveTo>
                  <a:cubicBezTo>
                    <a:pt x="71" y="89"/>
                    <a:pt x="92" y="68"/>
                    <a:pt x="92" y="43"/>
                  </a:cubicBezTo>
                  <a:cubicBezTo>
                    <a:pt x="92" y="24"/>
                    <a:pt x="80" y="7"/>
                    <a:pt x="63" y="0"/>
                  </a:cubicBezTo>
                  <a:cubicBezTo>
                    <a:pt x="57" y="9"/>
                    <a:pt x="57" y="9"/>
                    <a:pt x="57" y="9"/>
                  </a:cubicBezTo>
                  <a:cubicBezTo>
                    <a:pt x="71" y="13"/>
                    <a:pt x="82" y="27"/>
                    <a:pt x="82" y="43"/>
                  </a:cubicBezTo>
                  <a:cubicBezTo>
                    <a:pt x="82" y="63"/>
                    <a:pt x="66" y="79"/>
                    <a:pt x="46" y="79"/>
                  </a:cubicBezTo>
                  <a:cubicBezTo>
                    <a:pt x="26" y="79"/>
                    <a:pt x="10" y="63"/>
                    <a:pt x="10" y="43"/>
                  </a:cubicBezTo>
                  <a:cubicBezTo>
                    <a:pt x="10" y="27"/>
                    <a:pt x="20" y="13"/>
                    <a:pt x="35" y="9"/>
                  </a:cubicBezTo>
                  <a:cubicBezTo>
                    <a:pt x="28" y="0"/>
                    <a:pt x="28" y="0"/>
                    <a:pt x="28" y="0"/>
                  </a:cubicBezTo>
                  <a:cubicBezTo>
                    <a:pt x="12" y="7"/>
                    <a:pt x="0" y="24"/>
                    <a:pt x="0" y="43"/>
                  </a:cubicBezTo>
                  <a:cubicBezTo>
                    <a:pt x="0" y="68"/>
                    <a:pt x="20" y="89"/>
                    <a:pt x="46" y="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51" name="Freeform 190"/>
            <p:cNvSpPr>
              <a:spLocks/>
            </p:cNvSpPr>
            <p:nvPr/>
          </p:nvSpPr>
          <p:spPr bwMode="auto">
            <a:xfrm>
              <a:off x="8904288" y="3865563"/>
              <a:ext cx="160338" cy="120650"/>
            </a:xfrm>
            <a:custGeom>
              <a:avLst/>
              <a:gdLst>
                <a:gd name="T0" fmla="*/ 33 w 101"/>
                <a:gd name="T1" fmla="*/ 66 h 76"/>
                <a:gd name="T2" fmla="*/ 40 w 101"/>
                <a:gd name="T3" fmla="*/ 76 h 76"/>
                <a:gd name="T4" fmla="*/ 52 w 101"/>
                <a:gd name="T5" fmla="*/ 76 h 76"/>
                <a:gd name="T6" fmla="*/ 61 w 101"/>
                <a:gd name="T7" fmla="*/ 76 h 76"/>
                <a:gd name="T8" fmla="*/ 71 w 101"/>
                <a:gd name="T9" fmla="*/ 66 h 76"/>
                <a:gd name="T10" fmla="*/ 85 w 101"/>
                <a:gd name="T11" fmla="*/ 45 h 76"/>
                <a:gd name="T12" fmla="*/ 101 w 101"/>
                <a:gd name="T13" fmla="*/ 21 h 76"/>
                <a:gd name="T14" fmla="*/ 85 w 101"/>
                <a:gd name="T15" fmla="*/ 0 h 76"/>
                <a:gd name="T16" fmla="*/ 52 w 101"/>
                <a:gd name="T17" fmla="*/ 0 h 76"/>
                <a:gd name="T18" fmla="*/ 16 w 101"/>
                <a:gd name="T19" fmla="*/ 0 h 76"/>
                <a:gd name="T20" fmla="*/ 0 w 101"/>
                <a:gd name="T21" fmla="*/ 21 h 76"/>
                <a:gd name="T22" fmla="*/ 19 w 101"/>
                <a:gd name="T23" fmla="*/ 45 h 76"/>
                <a:gd name="T24" fmla="*/ 33 w 101"/>
                <a:gd name="T25" fmla="*/ 6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76">
                  <a:moveTo>
                    <a:pt x="33" y="66"/>
                  </a:moveTo>
                  <a:lnTo>
                    <a:pt x="40" y="76"/>
                  </a:lnTo>
                  <a:lnTo>
                    <a:pt x="52" y="76"/>
                  </a:lnTo>
                  <a:lnTo>
                    <a:pt x="61" y="76"/>
                  </a:lnTo>
                  <a:lnTo>
                    <a:pt x="71" y="66"/>
                  </a:lnTo>
                  <a:lnTo>
                    <a:pt x="85" y="45"/>
                  </a:lnTo>
                  <a:lnTo>
                    <a:pt x="101" y="21"/>
                  </a:lnTo>
                  <a:lnTo>
                    <a:pt x="85" y="0"/>
                  </a:lnTo>
                  <a:lnTo>
                    <a:pt x="52" y="0"/>
                  </a:lnTo>
                  <a:lnTo>
                    <a:pt x="16" y="0"/>
                  </a:lnTo>
                  <a:lnTo>
                    <a:pt x="0" y="21"/>
                  </a:lnTo>
                  <a:lnTo>
                    <a:pt x="19" y="45"/>
                  </a:lnTo>
                  <a:lnTo>
                    <a:pt x="33"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380" name="Group 379"/>
          <p:cNvGrpSpPr/>
          <p:nvPr/>
        </p:nvGrpSpPr>
        <p:grpSpPr>
          <a:xfrm>
            <a:off x="7486003" y="2516159"/>
            <a:ext cx="212134" cy="351665"/>
            <a:chOff x="4019551" y="1633538"/>
            <a:chExt cx="296862" cy="492124"/>
          </a:xfrm>
          <a:solidFill>
            <a:schemeClr val="bg1">
              <a:lumMod val="65000"/>
            </a:schemeClr>
          </a:solidFill>
        </p:grpSpPr>
        <p:sp>
          <p:nvSpPr>
            <p:cNvPr id="352" name="Freeform 191"/>
            <p:cNvSpPr>
              <a:spLocks/>
            </p:cNvSpPr>
            <p:nvPr/>
          </p:nvSpPr>
          <p:spPr bwMode="auto">
            <a:xfrm>
              <a:off x="4019551" y="1708150"/>
              <a:ext cx="255588" cy="417512"/>
            </a:xfrm>
            <a:custGeom>
              <a:avLst/>
              <a:gdLst>
                <a:gd name="T0" fmla="*/ 2 w 161"/>
                <a:gd name="T1" fmla="*/ 263 h 263"/>
                <a:gd name="T2" fmla="*/ 45 w 161"/>
                <a:gd name="T3" fmla="*/ 235 h 263"/>
                <a:gd name="T4" fmla="*/ 132 w 161"/>
                <a:gd name="T5" fmla="*/ 71 h 263"/>
                <a:gd name="T6" fmla="*/ 161 w 161"/>
                <a:gd name="T7" fmla="*/ 19 h 263"/>
                <a:gd name="T8" fmla="*/ 151 w 161"/>
                <a:gd name="T9" fmla="*/ 14 h 263"/>
                <a:gd name="T10" fmla="*/ 144 w 161"/>
                <a:gd name="T11" fmla="*/ 12 h 263"/>
                <a:gd name="T12" fmla="*/ 135 w 161"/>
                <a:gd name="T13" fmla="*/ 7 h 263"/>
                <a:gd name="T14" fmla="*/ 116 w 161"/>
                <a:gd name="T15" fmla="*/ 0 h 263"/>
                <a:gd name="T16" fmla="*/ 106 w 161"/>
                <a:gd name="T17" fmla="*/ 17 h 263"/>
                <a:gd name="T18" fmla="*/ 102 w 161"/>
                <a:gd name="T19" fmla="*/ 26 h 263"/>
                <a:gd name="T20" fmla="*/ 97 w 161"/>
                <a:gd name="T21" fmla="*/ 36 h 263"/>
                <a:gd name="T22" fmla="*/ 64 w 161"/>
                <a:gd name="T23" fmla="*/ 95 h 263"/>
                <a:gd name="T24" fmla="*/ 0 w 161"/>
                <a:gd name="T25" fmla="*/ 216 h 263"/>
                <a:gd name="T26" fmla="*/ 2 w 161"/>
                <a:gd name="T27" fmla="*/ 26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1" h="263">
                  <a:moveTo>
                    <a:pt x="2" y="263"/>
                  </a:moveTo>
                  <a:lnTo>
                    <a:pt x="45" y="235"/>
                  </a:lnTo>
                  <a:lnTo>
                    <a:pt x="132" y="71"/>
                  </a:lnTo>
                  <a:lnTo>
                    <a:pt x="161" y="19"/>
                  </a:lnTo>
                  <a:lnTo>
                    <a:pt x="151" y="14"/>
                  </a:lnTo>
                  <a:lnTo>
                    <a:pt x="144" y="12"/>
                  </a:lnTo>
                  <a:lnTo>
                    <a:pt x="135" y="7"/>
                  </a:lnTo>
                  <a:lnTo>
                    <a:pt x="116" y="0"/>
                  </a:lnTo>
                  <a:lnTo>
                    <a:pt x="106" y="17"/>
                  </a:lnTo>
                  <a:lnTo>
                    <a:pt x="102" y="26"/>
                  </a:lnTo>
                  <a:lnTo>
                    <a:pt x="97" y="36"/>
                  </a:lnTo>
                  <a:lnTo>
                    <a:pt x="64" y="95"/>
                  </a:lnTo>
                  <a:lnTo>
                    <a:pt x="0" y="216"/>
                  </a:lnTo>
                  <a:lnTo>
                    <a:pt x="2" y="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53" name="Freeform 192"/>
            <p:cNvSpPr>
              <a:spLocks/>
            </p:cNvSpPr>
            <p:nvPr/>
          </p:nvSpPr>
          <p:spPr bwMode="auto">
            <a:xfrm>
              <a:off x="4214813" y="1633538"/>
              <a:ext cx="101600" cy="82550"/>
            </a:xfrm>
            <a:custGeom>
              <a:avLst/>
              <a:gdLst>
                <a:gd name="T0" fmla="*/ 19 w 64"/>
                <a:gd name="T1" fmla="*/ 0 h 52"/>
                <a:gd name="T2" fmla="*/ 0 w 64"/>
                <a:gd name="T3" fmla="*/ 33 h 52"/>
                <a:gd name="T4" fmla="*/ 33 w 64"/>
                <a:gd name="T5" fmla="*/ 47 h 52"/>
                <a:gd name="T6" fmla="*/ 42 w 64"/>
                <a:gd name="T7" fmla="*/ 52 h 52"/>
                <a:gd name="T8" fmla="*/ 45 w 64"/>
                <a:gd name="T9" fmla="*/ 52 h 52"/>
                <a:gd name="T10" fmla="*/ 47 w 64"/>
                <a:gd name="T11" fmla="*/ 50 h 52"/>
                <a:gd name="T12" fmla="*/ 52 w 64"/>
                <a:gd name="T13" fmla="*/ 40 h 52"/>
                <a:gd name="T14" fmla="*/ 64 w 64"/>
                <a:gd name="T15" fmla="*/ 19 h 52"/>
                <a:gd name="T16" fmla="*/ 19 w 64"/>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2">
                  <a:moveTo>
                    <a:pt x="19" y="0"/>
                  </a:moveTo>
                  <a:lnTo>
                    <a:pt x="0" y="33"/>
                  </a:lnTo>
                  <a:lnTo>
                    <a:pt x="33" y="47"/>
                  </a:lnTo>
                  <a:lnTo>
                    <a:pt x="42" y="52"/>
                  </a:lnTo>
                  <a:lnTo>
                    <a:pt x="45" y="52"/>
                  </a:lnTo>
                  <a:lnTo>
                    <a:pt x="47" y="50"/>
                  </a:lnTo>
                  <a:lnTo>
                    <a:pt x="52" y="40"/>
                  </a:lnTo>
                  <a:lnTo>
                    <a:pt x="64" y="19"/>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54" name="Freeform 193"/>
          <p:cNvSpPr>
            <a:spLocks noEditPoints="1"/>
          </p:cNvSpPr>
          <p:nvPr/>
        </p:nvSpPr>
        <p:spPr bwMode="auto">
          <a:xfrm>
            <a:off x="10438861" y="4959668"/>
            <a:ext cx="298349" cy="294946"/>
          </a:xfrm>
          <a:custGeom>
            <a:avLst/>
            <a:gdLst>
              <a:gd name="T0" fmla="*/ 75 w 111"/>
              <a:gd name="T1" fmla="*/ 0 h 110"/>
              <a:gd name="T2" fmla="*/ 80 w 111"/>
              <a:gd name="T3" fmla="*/ 0 h 110"/>
              <a:gd name="T4" fmla="*/ 97 w 111"/>
              <a:gd name="T5" fmla="*/ 43 h 110"/>
              <a:gd name="T6" fmla="*/ 66 w 111"/>
              <a:gd name="T7" fmla="*/ 49 h 110"/>
              <a:gd name="T8" fmla="*/ 59 w 111"/>
              <a:gd name="T9" fmla="*/ 55 h 110"/>
              <a:gd name="T10" fmla="*/ 39 w 111"/>
              <a:gd name="T11" fmla="*/ 75 h 110"/>
              <a:gd name="T12" fmla="*/ 48 w 111"/>
              <a:gd name="T13" fmla="*/ 85 h 110"/>
              <a:gd name="T14" fmla="*/ 44 w 111"/>
              <a:gd name="T15" fmla="*/ 91 h 110"/>
              <a:gd name="T16" fmla="*/ 39 w 111"/>
              <a:gd name="T17" fmla="*/ 94 h 110"/>
              <a:gd name="T18" fmla="*/ 29 w 111"/>
              <a:gd name="T19" fmla="*/ 85 h 110"/>
              <a:gd name="T20" fmla="*/ 23 w 111"/>
              <a:gd name="T21" fmla="*/ 90 h 110"/>
              <a:gd name="T22" fmla="*/ 32 w 111"/>
              <a:gd name="T23" fmla="*/ 101 h 110"/>
              <a:gd name="T24" fmla="*/ 29 w 111"/>
              <a:gd name="T25" fmla="*/ 106 h 110"/>
              <a:gd name="T26" fmla="*/ 23 w 111"/>
              <a:gd name="T27" fmla="*/ 110 h 110"/>
              <a:gd name="T28" fmla="*/ 15 w 111"/>
              <a:gd name="T29" fmla="*/ 103 h 110"/>
              <a:gd name="T30" fmla="*/ 13 w 111"/>
              <a:gd name="T31" fmla="*/ 101 h 110"/>
              <a:gd name="T32" fmla="*/ 9 w 111"/>
              <a:gd name="T33" fmla="*/ 103 h 110"/>
              <a:gd name="T34" fmla="*/ 0 w 111"/>
              <a:gd name="T35" fmla="*/ 97 h 110"/>
              <a:gd name="T36" fmla="*/ 0 w 111"/>
              <a:gd name="T37" fmla="*/ 95 h 110"/>
              <a:gd name="T38" fmla="*/ 8 w 111"/>
              <a:gd name="T39" fmla="*/ 85 h 110"/>
              <a:gd name="T40" fmla="*/ 55 w 111"/>
              <a:gd name="T41" fmla="*/ 38 h 110"/>
              <a:gd name="T42" fmla="*/ 52 w 111"/>
              <a:gd name="T43" fmla="*/ 28 h 110"/>
              <a:gd name="T44" fmla="*/ 75 w 111"/>
              <a:gd name="T45" fmla="*/ 0 h 110"/>
              <a:gd name="T46" fmla="*/ 67 w 111"/>
              <a:gd name="T47" fmla="*/ 26 h 110"/>
              <a:gd name="T48" fmla="*/ 88 w 111"/>
              <a:gd name="T49" fmla="*/ 31 h 110"/>
              <a:gd name="T50" fmla="*/ 76 w 111"/>
              <a:gd name="T51" fmla="*/ 15 h 110"/>
              <a:gd name="T52" fmla="*/ 67 w 111"/>
              <a:gd name="T53" fmla="*/ 2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1" h="110">
                <a:moveTo>
                  <a:pt x="75" y="0"/>
                </a:moveTo>
                <a:cubicBezTo>
                  <a:pt x="77" y="0"/>
                  <a:pt x="79" y="0"/>
                  <a:pt x="80" y="0"/>
                </a:cubicBezTo>
                <a:cubicBezTo>
                  <a:pt x="100" y="1"/>
                  <a:pt x="111" y="28"/>
                  <a:pt x="97" y="43"/>
                </a:cubicBezTo>
                <a:cubicBezTo>
                  <a:pt x="91" y="50"/>
                  <a:pt x="77" y="55"/>
                  <a:pt x="66" y="49"/>
                </a:cubicBezTo>
                <a:cubicBezTo>
                  <a:pt x="63" y="50"/>
                  <a:pt x="61" y="52"/>
                  <a:pt x="59" y="55"/>
                </a:cubicBezTo>
                <a:cubicBezTo>
                  <a:pt x="53" y="61"/>
                  <a:pt x="46" y="68"/>
                  <a:pt x="39" y="75"/>
                </a:cubicBezTo>
                <a:cubicBezTo>
                  <a:pt x="40" y="78"/>
                  <a:pt x="48" y="81"/>
                  <a:pt x="48" y="85"/>
                </a:cubicBezTo>
                <a:cubicBezTo>
                  <a:pt x="48" y="88"/>
                  <a:pt x="44" y="91"/>
                  <a:pt x="44" y="91"/>
                </a:cubicBezTo>
                <a:cubicBezTo>
                  <a:pt x="44" y="91"/>
                  <a:pt x="41" y="94"/>
                  <a:pt x="39" y="94"/>
                </a:cubicBezTo>
                <a:cubicBezTo>
                  <a:pt x="35" y="94"/>
                  <a:pt x="32" y="87"/>
                  <a:pt x="29" y="85"/>
                </a:cubicBezTo>
                <a:cubicBezTo>
                  <a:pt x="27" y="87"/>
                  <a:pt x="25" y="89"/>
                  <a:pt x="23" y="90"/>
                </a:cubicBezTo>
                <a:cubicBezTo>
                  <a:pt x="25" y="94"/>
                  <a:pt x="32" y="96"/>
                  <a:pt x="32" y="101"/>
                </a:cubicBezTo>
                <a:cubicBezTo>
                  <a:pt x="32" y="103"/>
                  <a:pt x="29" y="106"/>
                  <a:pt x="29" y="106"/>
                </a:cubicBezTo>
                <a:cubicBezTo>
                  <a:pt x="29" y="106"/>
                  <a:pt x="26" y="110"/>
                  <a:pt x="23" y="110"/>
                </a:cubicBezTo>
                <a:cubicBezTo>
                  <a:pt x="20" y="110"/>
                  <a:pt x="15" y="103"/>
                  <a:pt x="15" y="103"/>
                </a:cubicBezTo>
                <a:cubicBezTo>
                  <a:pt x="13" y="101"/>
                  <a:pt x="13" y="101"/>
                  <a:pt x="13" y="101"/>
                </a:cubicBezTo>
                <a:cubicBezTo>
                  <a:pt x="13" y="101"/>
                  <a:pt x="10" y="103"/>
                  <a:pt x="9" y="103"/>
                </a:cubicBezTo>
                <a:cubicBezTo>
                  <a:pt x="4" y="104"/>
                  <a:pt x="1" y="100"/>
                  <a:pt x="0" y="97"/>
                </a:cubicBezTo>
                <a:cubicBezTo>
                  <a:pt x="0" y="96"/>
                  <a:pt x="0" y="95"/>
                  <a:pt x="0" y="95"/>
                </a:cubicBezTo>
                <a:cubicBezTo>
                  <a:pt x="2" y="91"/>
                  <a:pt x="5" y="88"/>
                  <a:pt x="8" y="85"/>
                </a:cubicBezTo>
                <a:cubicBezTo>
                  <a:pt x="24" y="69"/>
                  <a:pt x="40" y="53"/>
                  <a:pt x="55" y="38"/>
                </a:cubicBezTo>
                <a:cubicBezTo>
                  <a:pt x="54" y="35"/>
                  <a:pt x="53" y="32"/>
                  <a:pt x="52" y="28"/>
                </a:cubicBezTo>
                <a:cubicBezTo>
                  <a:pt x="51" y="12"/>
                  <a:pt x="62" y="3"/>
                  <a:pt x="75" y="0"/>
                </a:cubicBezTo>
                <a:close/>
                <a:moveTo>
                  <a:pt x="67" y="26"/>
                </a:moveTo>
                <a:cubicBezTo>
                  <a:pt x="67" y="38"/>
                  <a:pt x="83" y="40"/>
                  <a:pt x="88" y="31"/>
                </a:cubicBezTo>
                <a:cubicBezTo>
                  <a:pt x="92" y="22"/>
                  <a:pt x="84" y="14"/>
                  <a:pt x="76" y="15"/>
                </a:cubicBezTo>
                <a:cubicBezTo>
                  <a:pt x="71" y="16"/>
                  <a:pt x="67" y="20"/>
                  <a:pt x="67" y="26"/>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55" name="Freeform 194"/>
          <p:cNvSpPr>
            <a:spLocks noEditPoints="1"/>
          </p:cNvSpPr>
          <p:nvPr/>
        </p:nvSpPr>
        <p:spPr bwMode="auto">
          <a:xfrm>
            <a:off x="7058332" y="3453178"/>
            <a:ext cx="341456" cy="271122"/>
          </a:xfrm>
          <a:custGeom>
            <a:avLst/>
            <a:gdLst>
              <a:gd name="T0" fmla="*/ 110 w 127"/>
              <a:gd name="T1" fmla="*/ 9 h 101"/>
              <a:gd name="T2" fmla="*/ 107 w 127"/>
              <a:gd name="T3" fmla="*/ 7 h 101"/>
              <a:gd name="T4" fmla="*/ 57 w 127"/>
              <a:gd name="T5" fmla="*/ 0 h 101"/>
              <a:gd name="T6" fmla="*/ 18 w 127"/>
              <a:gd name="T7" fmla="*/ 15 h 101"/>
              <a:gd name="T8" fmla="*/ 18 w 127"/>
              <a:gd name="T9" fmla="*/ 15 h 101"/>
              <a:gd name="T10" fmla="*/ 17 w 127"/>
              <a:gd name="T11" fmla="*/ 16 h 101"/>
              <a:gd name="T12" fmla="*/ 0 w 127"/>
              <a:gd name="T13" fmla="*/ 38 h 101"/>
              <a:gd name="T14" fmla="*/ 2 w 127"/>
              <a:gd name="T15" fmla="*/ 43 h 101"/>
              <a:gd name="T16" fmla="*/ 16 w 127"/>
              <a:gd name="T17" fmla="*/ 82 h 101"/>
              <a:gd name="T18" fmla="*/ 71 w 127"/>
              <a:gd name="T19" fmla="*/ 101 h 101"/>
              <a:gd name="T20" fmla="*/ 72 w 127"/>
              <a:gd name="T21" fmla="*/ 101 h 101"/>
              <a:gd name="T22" fmla="*/ 72 w 127"/>
              <a:gd name="T23" fmla="*/ 101 h 101"/>
              <a:gd name="T24" fmla="*/ 73 w 127"/>
              <a:gd name="T25" fmla="*/ 101 h 101"/>
              <a:gd name="T26" fmla="*/ 112 w 127"/>
              <a:gd name="T27" fmla="*/ 77 h 101"/>
              <a:gd name="T28" fmla="*/ 125 w 127"/>
              <a:gd name="T29" fmla="*/ 36 h 101"/>
              <a:gd name="T30" fmla="*/ 126 w 127"/>
              <a:gd name="T31" fmla="*/ 31 h 101"/>
              <a:gd name="T32" fmla="*/ 21 w 127"/>
              <a:gd name="T33" fmla="*/ 21 h 101"/>
              <a:gd name="T34" fmla="*/ 53 w 127"/>
              <a:gd name="T35" fmla="*/ 50 h 101"/>
              <a:gd name="T36" fmla="*/ 68 w 127"/>
              <a:gd name="T37" fmla="*/ 93 h 101"/>
              <a:gd name="T38" fmla="*/ 23 w 127"/>
              <a:gd name="T39" fmla="*/ 48 h 101"/>
              <a:gd name="T40" fmla="*/ 54 w 127"/>
              <a:gd name="T41" fmla="*/ 56 h 101"/>
              <a:gd name="T42" fmla="*/ 68 w 127"/>
              <a:gd name="T43" fmla="*/ 38 h 101"/>
              <a:gd name="T44" fmla="*/ 71 w 127"/>
              <a:gd name="T45" fmla="*/ 24 h 101"/>
              <a:gd name="T46" fmla="*/ 58 w 127"/>
              <a:gd name="T47" fmla="*/ 7 h 101"/>
              <a:gd name="T48" fmla="*/ 71 w 127"/>
              <a:gd name="T49" fmla="*/ 24 h 101"/>
              <a:gd name="T50" fmla="*/ 75 w 127"/>
              <a:gd name="T51" fmla="*/ 42 h 101"/>
              <a:gd name="T52" fmla="*/ 82 w 127"/>
              <a:gd name="T53" fmla="*/ 55 h 101"/>
              <a:gd name="T54" fmla="*/ 85 w 127"/>
              <a:gd name="T55" fmla="*/ 55 h 101"/>
              <a:gd name="T56" fmla="*/ 106 w 127"/>
              <a:gd name="T57" fmla="*/ 75 h 101"/>
              <a:gd name="T58" fmla="*/ 75 w 127"/>
              <a:gd name="T59" fmla="*/ 92 h 101"/>
              <a:gd name="T60" fmla="*/ 76 w 127"/>
              <a:gd name="T61" fmla="*/ 29 h 101"/>
              <a:gd name="T62" fmla="*/ 118 w 127"/>
              <a:gd name="T63" fmla="*/ 3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101">
                <a:moveTo>
                  <a:pt x="126" y="31"/>
                </a:moveTo>
                <a:cubicBezTo>
                  <a:pt x="110" y="9"/>
                  <a:pt x="110" y="9"/>
                  <a:pt x="110" y="9"/>
                </a:cubicBezTo>
                <a:cubicBezTo>
                  <a:pt x="109" y="8"/>
                  <a:pt x="108" y="7"/>
                  <a:pt x="107" y="7"/>
                </a:cubicBezTo>
                <a:cubicBezTo>
                  <a:pt x="107" y="7"/>
                  <a:pt x="107" y="7"/>
                  <a:pt x="107" y="7"/>
                </a:cubicBezTo>
                <a:cubicBezTo>
                  <a:pt x="59" y="0"/>
                  <a:pt x="59" y="0"/>
                  <a:pt x="59" y="0"/>
                </a:cubicBezTo>
                <a:cubicBezTo>
                  <a:pt x="58" y="0"/>
                  <a:pt x="57" y="0"/>
                  <a:pt x="57" y="0"/>
                </a:cubicBezTo>
                <a:cubicBezTo>
                  <a:pt x="18" y="15"/>
                  <a:pt x="18" y="15"/>
                  <a:pt x="18" y="15"/>
                </a:cubicBezTo>
                <a:cubicBezTo>
                  <a:pt x="18" y="15"/>
                  <a:pt x="18" y="15"/>
                  <a:pt x="18" y="15"/>
                </a:cubicBezTo>
                <a:cubicBezTo>
                  <a:pt x="18" y="15"/>
                  <a:pt x="18" y="15"/>
                  <a:pt x="18" y="15"/>
                </a:cubicBezTo>
                <a:cubicBezTo>
                  <a:pt x="18" y="15"/>
                  <a:pt x="18" y="15"/>
                  <a:pt x="18" y="15"/>
                </a:cubicBezTo>
                <a:cubicBezTo>
                  <a:pt x="17" y="15"/>
                  <a:pt x="17" y="15"/>
                  <a:pt x="17" y="15"/>
                </a:cubicBezTo>
                <a:cubicBezTo>
                  <a:pt x="17" y="15"/>
                  <a:pt x="17" y="16"/>
                  <a:pt x="17" y="16"/>
                </a:cubicBezTo>
                <a:cubicBezTo>
                  <a:pt x="17" y="16"/>
                  <a:pt x="17" y="16"/>
                  <a:pt x="17" y="16"/>
                </a:cubicBezTo>
                <a:cubicBezTo>
                  <a:pt x="0" y="38"/>
                  <a:pt x="0" y="38"/>
                  <a:pt x="0" y="38"/>
                </a:cubicBezTo>
                <a:cubicBezTo>
                  <a:pt x="0" y="39"/>
                  <a:pt x="0" y="40"/>
                  <a:pt x="0" y="41"/>
                </a:cubicBezTo>
                <a:cubicBezTo>
                  <a:pt x="0" y="42"/>
                  <a:pt x="1" y="43"/>
                  <a:pt x="2" y="43"/>
                </a:cubicBezTo>
                <a:cubicBezTo>
                  <a:pt x="16" y="47"/>
                  <a:pt x="16" y="47"/>
                  <a:pt x="16" y="47"/>
                </a:cubicBezTo>
                <a:cubicBezTo>
                  <a:pt x="16" y="82"/>
                  <a:pt x="16" y="82"/>
                  <a:pt x="16" y="82"/>
                </a:cubicBezTo>
                <a:cubicBezTo>
                  <a:pt x="16" y="83"/>
                  <a:pt x="17" y="85"/>
                  <a:pt x="19" y="85"/>
                </a:cubicBezTo>
                <a:cubicBezTo>
                  <a:pt x="71" y="101"/>
                  <a:pt x="71" y="101"/>
                  <a:pt x="71" y="101"/>
                </a:cubicBezTo>
                <a:cubicBezTo>
                  <a:pt x="71" y="101"/>
                  <a:pt x="71" y="101"/>
                  <a:pt x="71" y="101"/>
                </a:cubicBezTo>
                <a:cubicBezTo>
                  <a:pt x="71" y="101"/>
                  <a:pt x="71" y="101"/>
                  <a:pt x="72" y="101"/>
                </a:cubicBezTo>
                <a:cubicBezTo>
                  <a:pt x="72" y="101"/>
                  <a:pt x="72" y="101"/>
                  <a:pt x="72" y="101"/>
                </a:cubicBezTo>
                <a:cubicBezTo>
                  <a:pt x="72" y="101"/>
                  <a:pt x="72" y="101"/>
                  <a:pt x="72" y="101"/>
                </a:cubicBezTo>
                <a:cubicBezTo>
                  <a:pt x="73" y="101"/>
                  <a:pt x="73" y="101"/>
                  <a:pt x="73" y="101"/>
                </a:cubicBezTo>
                <a:cubicBezTo>
                  <a:pt x="73" y="101"/>
                  <a:pt x="73" y="101"/>
                  <a:pt x="73" y="101"/>
                </a:cubicBezTo>
                <a:cubicBezTo>
                  <a:pt x="110" y="80"/>
                  <a:pt x="110" y="80"/>
                  <a:pt x="110" y="80"/>
                </a:cubicBezTo>
                <a:cubicBezTo>
                  <a:pt x="111" y="79"/>
                  <a:pt x="112" y="78"/>
                  <a:pt x="112" y="77"/>
                </a:cubicBezTo>
                <a:cubicBezTo>
                  <a:pt x="112" y="42"/>
                  <a:pt x="112" y="42"/>
                  <a:pt x="112" y="42"/>
                </a:cubicBezTo>
                <a:cubicBezTo>
                  <a:pt x="125" y="36"/>
                  <a:pt x="125" y="36"/>
                  <a:pt x="125" y="36"/>
                </a:cubicBezTo>
                <a:cubicBezTo>
                  <a:pt x="126" y="36"/>
                  <a:pt x="126" y="35"/>
                  <a:pt x="126" y="34"/>
                </a:cubicBezTo>
                <a:cubicBezTo>
                  <a:pt x="127" y="33"/>
                  <a:pt x="126" y="32"/>
                  <a:pt x="126" y="31"/>
                </a:cubicBezTo>
                <a:close/>
                <a:moveTo>
                  <a:pt x="8" y="38"/>
                </a:moveTo>
                <a:cubicBezTo>
                  <a:pt x="21" y="21"/>
                  <a:pt x="21" y="21"/>
                  <a:pt x="21" y="21"/>
                </a:cubicBezTo>
                <a:cubicBezTo>
                  <a:pt x="66" y="30"/>
                  <a:pt x="66" y="30"/>
                  <a:pt x="66" y="30"/>
                </a:cubicBezTo>
                <a:cubicBezTo>
                  <a:pt x="53" y="50"/>
                  <a:pt x="53" y="50"/>
                  <a:pt x="53" y="50"/>
                </a:cubicBezTo>
                <a:lnTo>
                  <a:pt x="8" y="38"/>
                </a:lnTo>
                <a:close/>
                <a:moveTo>
                  <a:pt x="68" y="93"/>
                </a:moveTo>
                <a:cubicBezTo>
                  <a:pt x="23" y="80"/>
                  <a:pt x="23" y="80"/>
                  <a:pt x="23" y="80"/>
                </a:cubicBezTo>
                <a:cubicBezTo>
                  <a:pt x="23" y="48"/>
                  <a:pt x="23" y="48"/>
                  <a:pt x="23" y="48"/>
                </a:cubicBezTo>
                <a:cubicBezTo>
                  <a:pt x="53" y="56"/>
                  <a:pt x="53" y="56"/>
                  <a:pt x="53" y="56"/>
                </a:cubicBezTo>
                <a:cubicBezTo>
                  <a:pt x="54" y="56"/>
                  <a:pt x="54" y="56"/>
                  <a:pt x="54" y="56"/>
                </a:cubicBezTo>
                <a:cubicBezTo>
                  <a:pt x="55" y="56"/>
                  <a:pt x="56" y="56"/>
                  <a:pt x="57" y="55"/>
                </a:cubicBezTo>
                <a:cubicBezTo>
                  <a:pt x="68" y="38"/>
                  <a:pt x="68" y="38"/>
                  <a:pt x="68" y="38"/>
                </a:cubicBezTo>
                <a:lnTo>
                  <a:pt x="68" y="93"/>
                </a:lnTo>
                <a:close/>
                <a:moveTo>
                  <a:pt x="71" y="24"/>
                </a:moveTo>
                <a:cubicBezTo>
                  <a:pt x="31" y="17"/>
                  <a:pt x="31" y="17"/>
                  <a:pt x="31" y="17"/>
                </a:cubicBezTo>
                <a:cubicBezTo>
                  <a:pt x="58" y="7"/>
                  <a:pt x="58" y="7"/>
                  <a:pt x="58" y="7"/>
                </a:cubicBezTo>
                <a:cubicBezTo>
                  <a:pt x="96" y="12"/>
                  <a:pt x="96" y="12"/>
                  <a:pt x="96" y="12"/>
                </a:cubicBezTo>
                <a:lnTo>
                  <a:pt x="71" y="24"/>
                </a:lnTo>
                <a:close/>
                <a:moveTo>
                  <a:pt x="75" y="92"/>
                </a:moveTo>
                <a:cubicBezTo>
                  <a:pt x="75" y="42"/>
                  <a:pt x="75" y="42"/>
                  <a:pt x="75" y="42"/>
                </a:cubicBezTo>
                <a:cubicBezTo>
                  <a:pt x="80" y="54"/>
                  <a:pt x="80" y="54"/>
                  <a:pt x="80" y="54"/>
                </a:cubicBezTo>
                <a:cubicBezTo>
                  <a:pt x="81" y="54"/>
                  <a:pt x="81" y="55"/>
                  <a:pt x="82" y="55"/>
                </a:cubicBezTo>
                <a:cubicBezTo>
                  <a:pt x="83" y="55"/>
                  <a:pt x="83" y="55"/>
                  <a:pt x="83" y="55"/>
                </a:cubicBezTo>
                <a:cubicBezTo>
                  <a:pt x="84" y="55"/>
                  <a:pt x="84" y="55"/>
                  <a:pt x="85" y="55"/>
                </a:cubicBezTo>
                <a:cubicBezTo>
                  <a:pt x="106" y="45"/>
                  <a:pt x="106" y="45"/>
                  <a:pt x="106" y="45"/>
                </a:cubicBezTo>
                <a:cubicBezTo>
                  <a:pt x="106" y="75"/>
                  <a:pt x="106" y="75"/>
                  <a:pt x="106" y="75"/>
                </a:cubicBezTo>
                <a:cubicBezTo>
                  <a:pt x="106" y="75"/>
                  <a:pt x="106" y="75"/>
                  <a:pt x="106" y="75"/>
                </a:cubicBezTo>
                <a:lnTo>
                  <a:pt x="75" y="92"/>
                </a:lnTo>
                <a:close/>
                <a:moveTo>
                  <a:pt x="85" y="48"/>
                </a:moveTo>
                <a:cubicBezTo>
                  <a:pt x="76" y="29"/>
                  <a:pt x="76" y="29"/>
                  <a:pt x="76" y="29"/>
                </a:cubicBezTo>
                <a:cubicBezTo>
                  <a:pt x="106" y="15"/>
                  <a:pt x="106" y="15"/>
                  <a:pt x="106" y="15"/>
                </a:cubicBezTo>
                <a:cubicBezTo>
                  <a:pt x="118" y="32"/>
                  <a:pt x="118" y="32"/>
                  <a:pt x="118" y="32"/>
                </a:cubicBezTo>
                <a:lnTo>
                  <a:pt x="85" y="48"/>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379" name="Group 378"/>
          <p:cNvGrpSpPr/>
          <p:nvPr/>
        </p:nvGrpSpPr>
        <p:grpSpPr>
          <a:xfrm>
            <a:off x="8008964" y="1976181"/>
            <a:ext cx="343726" cy="345993"/>
            <a:chOff x="4751388" y="877888"/>
            <a:chExt cx="481013" cy="484187"/>
          </a:xfrm>
          <a:solidFill>
            <a:schemeClr val="bg1">
              <a:lumMod val="65000"/>
            </a:schemeClr>
          </a:solidFill>
        </p:grpSpPr>
        <p:sp>
          <p:nvSpPr>
            <p:cNvPr id="356" name="Oval 195"/>
            <p:cNvSpPr>
              <a:spLocks noChangeArrowheads="1"/>
            </p:cNvSpPr>
            <p:nvPr/>
          </p:nvSpPr>
          <p:spPr bwMode="auto">
            <a:xfrm>
              <a:off x="4830763" y="960438"/>
              <a:ext cx="323850" cy="3190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57" name="Rectangle 196"/>
            <p:cNvSpPr>
              <a:spLocks noChangeArrowheads="1"/>
            </p:cNvSpPr>
            <p:nvPr/>
          </p:nvSpPr>
          <p:spPr bwMode="auto">
            <a:xfrm>
              <a:off x="4973638" y="877888"/>
              <a:ext cx="4127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58" name="Rectangle 197"/>
            <p:cNvSpPr>
              <a:spLocks noChangeArrowheads="1"/>
            </p:cNvSpPr>
            <p:nvPr/>
          </p:nvSpPr>
          <p:spPr bwMode="auto">
            <a:xfrm>
              <a:off x="5176838" y="1100138"/>
              <a:ext cx="55563"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59" name="Rectangle 198"/>
            <p:cNvSpPr>
              <a:spLocks noChangeArrowheads="1"/>
            </p:cNvSpPr>
            <p:nvPr/>
          </p:nvSpPr>
          <p:spPr bwMode="auto">
            <a:xfrm>
              <a:off x="4973638" y="1303338"/>
              <a:ext cx="41275" cy="587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0" name="Rectangle 199"/>
            <p:cNvSpPr>
              <a:spLocks noChangeArrowheads="1"/>
            </p:cNvSpPr>
            <p:nvPr/>
          </p:nvSpPr>
          <p:spPr bwMode="auto">
            <a:xfrm>
              <a:off x="4751388" y="1100138"/>
              <a:ext cx="57150"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1" name="Freeform 200"/>
            <p:cNvSpPr>
              <a:spLocks/>
            </p:cNvSpPr>
            <p:nvPr/>
          </p:nvSpPr>
          <p:spPr bwMode="auto">
            <a:xfrm>
              <a:off x="5108576" y="935038"/>
              <a:ext cx="68263" cy="71437"/>
            </a:xfrm>
            <a:custGeom>
              <a:avLst/>
              <a:gdLst>
                <a:gd name="T0" fmla="*/ 43 w 43"/>
                <a:gd name="T1" fmla="*/ 18 h 45"/>
                <a:gd name="T2" fmla="*/ 19 w 43"/>
                <a:gd name="T3" fmla="*/ 45 h 45"/>
                <a:gd name="T4" fmla="*/ 0 w 43"/>
                <a:gd name="T5" fmla="*/ 26 h 45"/>
                <a:gd name="T6" fmla="*/ 26 w 43"/>
                <a:gd name="T7" fmla="*/ 0 h 45"/>
                <a:gd name="T8" fmla="*/ 43 w 43"/>
                <a:gd name="T9" fmla="*/ 18 h 45"/>
              </a:gdLst>
              <a:ahLst/>
              <a:cxnLst>
                <a:cxn ang="0">
                  <a:pos x="T0" y="T1"/>
                </a:cxn>
                <a:cxn ang="0">
                  <a:pos x="T2" y="T3"/>
                </a:cxn>
                <a:cxn ang="0">
                  <a:pos x="T4" y="T5"/>
                </a:cxn>
                <a:cxn ang="0">
                  <a:pos x="T6" y="T7"/>
                </a:cxn>
                <a:cxn ang="0">
                  <a:pos x="T8" y="T9"/>
                </a:cxn>
              </a:cxnLst>
              <a:rect l="0" t="0" r="r" b="b"/>
              <a:pathLst>
                <a:path w="43" h="45">
                  <a:moveTo>
                    <a:pt x="43" y="18"/>
                  </a:moveTo>
                  <a:lnTo>
                    <a:pt x="19" y="45"/>
                  </a:lnTo>
                  <a:lnTo>
                    <a:pt x="0" y="26"/>
                  </a:lnTo>
                  <a:lnTo>
                    <a:pt x="26" y="0"/>
                  </a:lnTo>
                  <a:lnTo>
                    <a:pt x="43"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2" name="Freeform 201"/>
            <p:cNvSpPr>
              <a:spLocks/>
            </p:cNvSpPr>
            <p:nvPr/>
          </p:nvSpPr>
          <p:spPr bwMode="auto">
            <a:xfrm>
              <a:off x="5108576" y="1235075"/>
              <a:ext cx="68263" cy="71437"/>
            </a:xfrm>
            <a:custGeom>
              <a:avLst/>
              <a:gdLst>
                <a:gd name="T0" fmla="*/ 19 w 43"/>
                <a:gd name="T1" fmla="*/ 0 h 45"/>
                <a:gd name="T2" fmla="*/ 43 w 43"/>
                <a:gd name="T3" fmla="*/ 26 h 45"/>
                <a:gd name="T4" fmla="*/ 26 w 43"/>
                <a:gd name="T5" fmla="*/ 45 h 45"/>
                <a:gd name="T6" fmla="*/ 0 w 43"/>
                <a:gd name="T7" fmla="*/ 19 h 45"/>
                <a:gd name="T8" fmla="*/ 19 w 43"/>
                <a:gd name="T9" fmla="*/ 0 h 45"/>
              </a:gdLst>
              <a:ahLst/>
              <a:cxnLst>
                <a:cxn ang="0">
                  <a:pos x="T0" y="T1"/>
                </a:cxn>
                <a:cxn ang="0">
                  <a:pos x="T2" y="T3"/>
                </a:cxn>
                <a:cxn ang="0">
                  <a:pos x="T4" y="T5"/>
                </a:cxn>
                <a:cxn ang="0">
                  <a:pos x="T6" y="T7"/>
                </a:cxn>
                <a:cxn ang="0">
                  <a:pos x="T8" y="T9"/>
                </a:cxn>
              </a:cxnLst>
              <a:rect l="0" t="0" r="r" b="b"/>
              <a:pathLst>
                <a:path w="43" h="45">
                  <a:moveTo>
                    <a:pt x="19" y="0"/>
                  </a:moveTo>
                  <a:lnTo>
                    <a:pt x="43" y="26"/>
                  </a:lnTo>
                  <a:lnTo>
                    <a:pt x="26" y="45"/>
                  </a:lnTo>
                  <a:lnTo>
                    <a:pt x="0" y="19"/>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3" name="Freeform 202"/>
            <p:cNvSpPr>
              <a:spLocks/>
            </p:cNvSpPr>
            <p:nvPr/>
          </p:nvSpPr>
          <p:spPr bwMode="auto">
            <a:xfrm>
              <a:off x="4808538" y="1235075"/>
              <a:ext cx="66675" cy="71437"/>
            </a:xfrm>
            <a:custGeom>
              <a:avLst/>
              <a:gdLst>
                <a:gd name="T0" fmla="*/ 26 w 42"/>
                <a:gd name="T1" fmla="*/ 0 h 45"/>
                <a:gd name="T2" fmla="*/ 42 w 42"/>
                <a:gd name="T3" fmla="*/ 19 h 45"/>
                <a:gd name="T4" fmla="*/ 19 w 42"/>
                <a:gd name="T5" fmla="*/ 45 h 45"/>
                <a:gd name="T6" fmla="*/ 0 w 42"/>
                <a:gd name="T7" fmla="*/ 26 h 45"/>
                <a:gd name="T8" fmla="*/ 26 w 42"/>
                <a:gd name="T9" fmla="*/ 0 h 45"/>
              </a:gdLst>
              <a:ahLst/>
              <a:cxnLst>
                <a:cxn ang="0">
                  <a:pos x="T0" y="T1"/>
                </a:cxn>
                <a:cxn ang="0">
                  <a:pos x="T2" y="T3"/>
                </a:cxn>
                <a:cxn ang="0">
                  <a:pos x="T4" y="T5"/>
                </a:cxn>
                <a:cxn ang="0">
                  <a:pos x="T6" y="T7"/>
                </a:cxn>
                <a:cxn ang="0">
                  <a:pos x="T8" y="T9"/>
                </a:cxn>
              </a:cxnLst>
              <a:rect l="0" t="0" r="r" b="b"/>
              <a:pathLst>
                <a:path w="42" h="45">
                  <a:moveTo>
                    <a:pt x="26" y="0"/>
                  </a:moveTo>
                  <a:lnTo>
                    <a:pt x="42" y="19"/>
                  </a:lnTo>
                  <a:lnTo>
                    <a:pt x="19" y="45"/>
                  </a:lnTo>
                  <a:lnTo>
                    <a:pt x="0" y="26"/>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4" name="Freeform 203"/>
            <p:cNvSpPr>
              <a:spLocks/>
            </p:cNvSpPr>
            <p:nvPr/>
          </p:nvSpPr>
          <p:spPr bwMode="auto">
            <a:xfrm>
              <a:off x="4808538" y="935038"/>
              <a:ext cx="66675" cy="71437"/>
            </a:xfrm>
            <a:custGeom>
              <a:avLst/>
              <a:gdLst>
                <a:gd name="T0" fmla="*/ 42 w 42"/>
                <a:gd name="T1" fmla="*/ 26 h 45"/>
                <a:gd name="T2" fmla="*/ 26 w 42"/>
                <a:gd name="T3" fmla="*/ 45 h 45"/>
                <a:gd name="T4" fmla="*/ 0 w 42"/>
                <a:gd name="T5" fmla="*/ 18 h 45"/>
                <a:gd name="T6" fmla="*/ 19 w 42"/>
                <a:gd name="T7" fmla="*/ 0 h 45"/>
                <a:gd name="T8" fmla="*/ 42 w 42"/>
                <a:gd name="T9" fmla="*/ 26 h 45"/>
              </a:gdLst>
              <a:ahLst/>
              <a:cxnLst>
                <a:cxn ang="0">
                  <a:pos x="T0" y="T1"/>
                </a:cxn>
                <a:cxn ang="0">
                  <a:pos x="T2" y="T3"/>
                </a:cxn>
                <a:cxn ang="0">
                  <a:pos x="T4" y="T5"/>
                </a:cxn>
                <a:cxn ang="0">
                  <a:pos x="T6" y="T7"/>
                </a:cxn>
                <a:cxn ang="0">
                  <a:pos x="T8" y="T9"/>
                </a:cxn>
              </a:cxnLst>
              <a:rect l="0" t="0" r="r" b="b"/>
              <a:pathLst>
                <a:path w="42" h="45">
                  <a:moveTo>
                    <a:pt x="42" y="26"/>
                  </a:moveTo>
                  <a:lnTo>
                    <a:pt x="26" y="45"/>
                  </a:lnTo>
                  <a:lnTo>
                    <a:pt x="0" y="18"/>
                  </a:lnTo>
                  <a:lnTo>
                    <a:pt x="19" y="0"/>
                  </a:lnTo>
                  <a:lnTo>
                    <a:pt x="4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5" name="Freeform 204"/>
            <p:cNvSpPr>
              <a:spLocks/>
            </p:cNvSpPr>
            <p:nvPr/>
          </p:nvSpPr>
          <p:spPr bwMode="auto">
            <a:xfrm>
              <a:off x="5045076" y="889000"/>
              <a:ext cx="60325" cy="68262"/>
            </a:xfrm>
            <a:custGeom>
              <a:avLst/>
              <a:gdLst>
                <a:gd name="T0" fmla="*/ 38 w 38"/>
                <a:gd name="T1" fmla="*/ 10 h 43"/>
                <a:gd name="T2" fmla="*/ 24 w 38"/>
                <a:gd name="T3" fmla="*/ 43 h 43"/>
                <a:gd name="T4" fmla="*/ 0 w 38"/>
                <a:gd name="T5" fmla="*/ 33 h 43"/>
                <a:gd name="T6" fmla="*/ 12 w 38"/>
                <a:gd name="T7" fmla="*/ 0 h 43"/>
                <a:gd name="T8" fmla="*/ 38 w 38"/>
                <a:gd name="T9" fmla="*/ 10 h 43"/>
              </a:gdLst>
              <a:ahLst/>
              <a:cxnLst>
                <a:cxn ang="0">
                  <a:pos x="T0" y="T1"/>
                </a:cxn>
                <a:cxn ang="0">
                  <a:pos x="T2" y="T3"/>
                </a:cxn>
                <a:cxn ang="0">
                  <a:pos x="T4" y="T5"/>
                </a:cxn>
                <a:cxn ang="0">
                  <a:pos x="T6" y="T7"/>
                </a:cxn>
                <a:cxn ang="0">
                  <a:pos x="T8" y="T9"/>
                </a:cxn>
              </a:cxnLst>
              <a:rect l="0" t="0" r="r" b="b"/>
              <a:pathLst>
                <a:path w="38" h="43">
                  <a:moveTo>
                    <a:pt x="38" y="10"/>
                  </a:moveTo>
                  <a:lnTo>
                    <a:pt x="24" y="43"/>
                  </a:lnTo>
                  <a:lnTo>
                    <a:pt x="0" y="33"/>
                  </a:lnTo>
                  <a:lnTo>
                    <a:pt x="12" y="0"/>
                  </a:lnTo>
                  <a:lnTo>
                    <a:pt x="3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6" name="Freeform 205"/>
            <p:cNvSpPr>
              <a:spLocks/>
            </p:cNvSpPr>
            <p:nvPr/>
          </p:nvSpPr>
          <p:spPr bwMode="auto">
            <a:xfrm>
              <a:off x="5154613" y="1171575"/>
              <a:ext cx="71438" cy="60325"/>
            </a:xfrm>
            <a:custGeom>
              <a:avLst/>
              <a:gdLst>
                <a:gd name="T0" fmla="*/ 9 w 45"/>
                <a:gd name="T1" fmla="*/ 0 h 38"/>
                <a:gd name="T2" fmla="*/ 45 w 45"/>
                <a:gd name="T3" fmla="*/ 14 h 38"/>
                <a:gd name="T4" fmla="*/ 33 w 45"/>
                <a:gd name="T5" fmla="*/ 38 h 38"/>
                <a:gd name="T6" fmla="*/ 0 w 45"/>
                <a:gd name="T7" fmla="*/ 23 h 38"/>
                <a:gd name="T8" fmla="*/ 9 w 45"/>
                <a:gd name="T9" fmla="*/ 0 h 38"/>
              </a:gdLst>
              <a:ahLst/>
              <a:cxnLst>
                <a:cxn ang="0">
                  <a:pos x="T0" y="T1"/>
                </a:cxn>
                <a:cxn ang="0">
                  <a:pos x="T2" y="T3"/>
                </a:cxn>
                <a:cxn ang="0">
                  <a:pos x="T4" y="T5"/>
                </a:cxn>
                <a:cxn ang="0">
                  <a:pos x="T6" y="T7"/>
                </a:cxn>
                <a:cxn ang="0">
                  <a:pos x="T8" y="T9"/>
                </a:cxn>
              </a:cxnLst>
              <a:rect l="0" t="0" r="r" b="b"/>
              <a:pathLst>
                <a:path w="45" h="38">
                  <a:moveTo>
                    <a:pt x="9" y="0"/>
                  </a:moveTo>
                  <a:lnTo>
                    <a:pt x="45" y="14"/>
                  </a:lnTo>
                  <a:lnTo>
                    <a:pt x="33" y="38"/>
                  </a:lnTo>
                  <a:lnTo>
                    <a:pt x="0" y="2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7" name="Freeform 206"/>
            <p:cNvSpPr>
              <a:spLocks/>
            </p:cNvSpPr>
            <p:nvPr/>
          </p:nvSpPr>
          <p:spPr bwMode="auto">
            <a:xfrm>
              <a:off x="4883151" y="1284288"/>
              <a:ext cx="60325" cy="66675"/>
            </a:xfrm>
            <a:custGeom>
              <a:avLst/>
              <a:gdLst>
                <a:gd name="T0" fmla="*/ 38 w 38"/>
                <a:gd name="T1" fmla="*/ 9 h 42"/>
                <a:gd name="T2" fmla="*/ 24 w 38"/>
                <a:gd name="T3" fmla="*/ 42 h 42"/>
                <a:gd name="T4" fmla="*/ 0 w 38"/>
                <a:gd name="T5" fmla="*/ 33 h 42"/>
                <a:gd name="T6" fmla="*/ 14 w 38"/>
                <a:gd name="T7" fmla="*/ 0 h 42"/>
                <a:gd name="T8" fmla="*/ 38 w 38"/>
                <a:gd name="T9" fmla="*/ 9 h 42"/>
              </a:gdLst>
              <a:ahLst/>
              <a:cxnLst>
                <a:cxn ang="0">
                  <a:pos x="T0" y="T1"/>
                </a:cxn>
                <a:cxn ang="0">
                  <a:pos x="T2" y="T3"/>
                </a:cxn>
                <a:cxn ang="0">
                  <a:pos x="T4" y="T5"/>
                </a:cxn>
                <a:cxn ang="0">
                  <a:pos x="T6" y="T7"/>
                </a:cxn>
                <a:cxn ang="0">
                  <a:pos x="T8" y="T9"/>
                </a:cxn>
              </a:cxnLst>
              <a:rect l="0" t="0" r="r" b="b"/>
              <a:pathLst>
                <a:path w="38" h="42">
                  <a:moveTo>
                    <a:pt x="38" y="9"/>
                  </a:moveTo>
                  <a:lnTo>
                    <a:pt x="24" y="42"/>
                  </a:lnTo>
                  <a:lnTo>
                    <a:pt x="0" y="33"/>
                  </a:lnTo>
                  <a:lnTo>
                    <a:pt x="14" y="0"/>
                  </a:lnTo>
                  <a:lnTo>
                    <a:pt x="38"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8" name="Freeform 207"/>
            <p:cNvSpPr>
              <a:spLocks/>
            </p:cNvSpPr>
            <p:nvPr/>
          </p:nvSpPr>
          <p:spPr bwMode="auto">
            <a:xfrm>
              <a:off x="4762501" y="1009650"/>
              <a:ext cx="68263" cy="60325"/>
            </a:xfrm>
            <a:custGeom>
              <a:avLst/>
              <a:gdLst>
                <a:gd name="T0" fmla="*/ 34 w 43"/>
                <a:gd name="T1" fmla="*/ 38 h 38"/>
                <a:gd name="T2" fmla="*/ 0 w 43"/>
                <a:gd name="T3" fmla="*/ 24 h 38"/>
                <a:gd name="T4" fmla="*/ 10 w 43"/>
                <a:gd name="T5" fmla="*/ 0 h 38"/>
                <a:gd name="T6" fmla="*/ 43 w 43"/>
                <a:gd name="T7" fmla="*/ 14 h 38"/>
                <a:gd name="T8" fmla="*/ 34 w 43"/>
                <a:gd name="T9" fmla="*/ 38 h 38"/>
              </a:gdLst>
              <a:ahLst/>
              <a:cxnLst>
                <a:cxn ang="0">
                  <a:pos x="T0" y="T1"/>
                </a:cxn>
                <a:cxn ang="0">
                  <a:pos x="T2" y="T3"/>
                </a:cxn>
                <a:cxn ang="0">
                  <a:pos x="T4" y="T5"/>
                </a:cxn>
                <a:cxn ang="0">
                  <a:pos x="T6" y="T7"/>
                </a:cxn>
                <a:cxn ang="0">
                  <a:pos x="T8" y="T9"/>
                </a:cxn>
              </a:cxnLst>
              <a:rect l="0" t="0" r="r" b="b"/>
              <a:pathLst>
                <a:path w="43" h="38">
                  <a:moveTo>
                    <a:pt x="34" y="38"/>
                  </a:moveTo>
                  <a:lnTo>
                    <a:pt x="0" y="24"/>
                  </a:lnTo>
                  <a:lnTo>
                    <a:pt x="10" y="0"/>
                  </a:lnTo>
                  <a:lnTo>
                    <a:pt x="43" y="14"/>
                  </a:lnTo>
                  <a:lnTo>
                    <a:pt x="34"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9" name="Freeform 208"/>
            <p:cNvSpPr>
              <a:spLocks/>
            </p:cNvSpPr>
            <p:nvPr/>
          </p:nvSpPr>
          <p:spPr bwMode="auto">
            <a:xfrm>
              <a:off x="5154613" y="1009650"/>
              <a:ext cx="66675" cy="60325"/>
            </a:xfrm>
            <a:custGeom>
              <a:avLst/>
              <a:gdLst>
                <a:gd name="T0" fmla="*/ 0 w 42"/>
                <a:gd name="T1" fmla="*/ 14 h 38"/>
                <a:gd name="T2" fmla="*/ 33 w 42"/>
                <a:gd name="T3" fmla="*/ 0 h 38"/>
                <a:gd name="T4" fmla="*/ 42 w 42"/>
                <a:gd name="T5" fmla="*/ 24 h 38"/>
                <a:gd name="T6" fmla="*/ 9 w 42"/>
                <a:gd name="T7" fmla="*/ 38 h 38"/>
                <a:gd name="T8" fmla="*/ 0 w 42"/>
                <a:gd name="T9" fmla="*/ 14 h 38"/>
              </a:gdLst>
              <a:ahLst/>
              <a:cxnLst>
                <a:cxn ang="0">
                  <a:pos x="T0" y="T1"/>
                </a:cxn>
                <a:cxn ang="0">
                  <a:pos x="T2" y="T3"/>
                </a:cxn>
                <a:cxn ang="0">
                  <a:pos x="T4" y="T5"/>
                </a:cxn>
                <a:cxn ang="0">
                  <a:pos x="T6" y="T7"/>
                </a:cxn>
                <a:cxn ang="0">
                  <a:pos x="T8" y="T9"/>
                </a:cxn>
              </a:cxnLst>
              <a:rect l="0" t="0" r="r" b="b"/>
              <a:pathLst>
                <a:path w="42" h="38">
                  <a:moveTo>
                    <a:pt x="0" y="14"/>
                  </a:moveTo>
                  <a:lnTo>
                    <a:pt x="33" y="0"/>
                  </a:lnTo>
                  <a:lnTo>
                    <a:pt x="42" y="24"/>
                  </a:lnTo>
                  <a:lnTo>
                    <a:pt x="9" y="38"/>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70" name="Freeform 209"/>
            <p:cNvSpPr>
              <a:spLocks/>
            </p:cNvSpPr>
            <p:nvPr/>
          </p:nvSpPr>
          <p:spPr bwMode="auto">
            <a:xfrm>
              <a:off x="5045076" y="1279525"/>
              <a:ext cx="60325" cy="71437"/>
            </a:xfrm>
            <a:custGeom>
              <a:avLst/>
              <a:gdLst>
                <a:gd name="T0" fmla="*/ 38 w 38"/>
                <a:gd name="T1" fmla="*/ 33 h 45"/>
                <a:gd name="T2" fmla="*/ 14 w 38"/>
                <a:gd name="T3" fmla="*/ 45 h 45"/>
                <a:gd name="T4" fmla="*/ 0 w 38"/>
                <a:gd name="T5" fmla="*/ 12 h 45"/>
                <a:gd name="T6" fmla="*/ 24 w 38"/>
                <a:gd name="T7" fmla="*/ 0 h 45"/>
                <a:gd name="T8" fmla="*/ 38 w 38"/>
                <a:gd name="T9" fmla="*/ 33 h 45"/>
              </a:gdLst>
              <a:ahLst/>
              <a:cxnLst>
                <a:cxn ang="0">
                  <a:pos x="T0" y="T1"/>
                </a:cxn>
                <a:cxn ang="0">
                  <a:pos x="T2" y="T3"/>
                </a:cxn>
                <a:cxn ang="0">
                  <a:pos x="T4" y="T5"/>
                </a:cxn>
                <a:cxn ang="0">
                  <a:pos x="T6" y="T7"/>
                </a:cxn>
                <a:cxn ang="0">
                  <a:pos x="T8" y="T9"/>
                </a:cxn>
              </a:cxnLst>
              <a:rect l="0" t="0" r="r" b="b"/>
              <a:pathLst>
                <a:path w="38" h="45">
                  <a:moveTo>
                    <a:pt x="38" y="33"/>
                  </a:moveTo>
                  <a:lnTo>
                    <a:pt x="14" y="45"/>
                  </a:lnTo>
                  <a:lnTo>
                    <a:pt x="0" y="12"/>
                  </a:lnTo>
                  <a:lnTo>
                    <a:pt x="24" y="0"/>
                  </a:lnTo>
                  <a:lnTo>
                    <a:pt x="3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71" name="Freeform 210"/>
            <p:cNvSpPr>
              <a:spLocks/>
            </p:cNvSpPr>
            <p:nvPr/>
          </p:nvSpPr>
          <p:spPr bwMode="auto">
            <a:xfrm>
              <a:off x="4762501" y="1171575"/>
              <a:ext cx="68263" cy="60325"/>
            </a:xfrm>
            <a:custGeom>
              <a:avLst/>
              <a:gdLst>
                <a:gd name="T0" fmla="*/ 43 w 43"/>
                <a:gd name="T1" fmla="*/ 23 h 38"/>
                <a:gd name="T2" fmla="*/ 10 w 43"/>
                <a:gd name="T3" fmla="*/ 38 h 38"/>
                <a:gd name="T4" fmla="*/ 0 w 43"/>
                <a:gd name="T5" fmla="*/ 14 h 38"/>
                <a:gd name="T6" fmla="*/ 34 w 43"/>
                <a:gd name="T7" fmla="*/ 0 h 38"/>
                <a:gd name="T8" fmla="*/ 43 w 43"/>
                <a:gd name="T9" fmla="*/ 23 h 38"/>
              </a:gdLst>
              <a:ahLst/>
              <a:cxnLst>
                <a:cxn ang="0">
                  <a:pos x="T0" y="T1"/>
                </a:cxn>
                <a:cxn ang="0">
                  <a:pos x="T2" y="T3"/>
                </a:cxn>
                <a:cxn ang="0">
                  <a:pos x="T4" y="T5"/>
                </a:cxn>
                <a:cxn ang="0">
                  <a:pos x="T6" y="T7"/>
                </a:cxn>
                <a:cxn ang="0">
                  <a:pos x="T8" y="T9"/>
                </a:cxn>
              </a:cxnLst>
              <a:rect l="0" t="0" r="r" b="b"/>
              <a:pathLst>
                <a:path w="43" h="38">
                  <a:moveTo>
                    <a:pt x="43" y="23"/>
                  </a:moveTo>
                  <a:lnTo>
                    <a:pt x="10" y="38"/>
                  </a:lnTo>
                  <a:lnTo>
                    <a:pt x="0" y="14"/>
                  </a:lnTo>
                  <a:lnTo>
                    <a:pt x="34" y="0"/>
                  </a:lnTo>
                  <a:lnTo>
                    <a:pt x="4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72" name="Freeform 211"/>
            <p:cNvSpPr>
              <a:spLocks/>
            </p:cNvSpPr>
            <p:nvPr/>
          </p:nvSpPr>
          <p:spPr bwMode="auto">
            <a:xfrm>
              <a:off x="4879976" y="889000"/>
              <a:ext cx="60325" cy="68262"/>
            </a:xfrm>
            <a:custGeom>
              <a:avLst/>
              <a:gdLst>
                <a:gd name="T0" fmla="*/ 38 w 38"/>
                <a:gd name="T1" fmla="*/ 33 h 43"/>
                <a:gd name="T2" fmla="*/ 14 w 38"/>
                <a:gd name="T3" fmla="*/ 43 h 43"/>
                <a:gd name="T4" fmla="*/ 0 w 38"/>
                <a:gd name="T5" fmla="*/ 10 h 43"/>
                <a:gd name="T6" fmla="*/ 23 w 38"/>
                <a:gd name="T7" fmla="*/ 0 h 43"/>
                <a:gd name="T8" fmla="*/ 38 w 38"/>
                <a:gd name="T9" fmla="*/ 33 h 43"/>
              </a:gdLst>
              <a:ahLst/>
              <a:cxnLst>
                <a:cxn ang="0">
                  <a:pos x="T0" y="T1"/>
                </a:cxn>
                <a:cxn ang="0">
                  <a:pos x="T2" y="T3"/>
                </a:cxn>
                <a:cxn ang="0">
                  <a:pos x="T4" y="T5"/>
                </a:cxn>
                <a:cxn ang="0">
                  <a:pos x="T6" y="T7"/>
                </a:cxn>
                <a:cxn ang="0">
                  <a:pos x="T8" y="T9"/>
                </a:cxn>
              </a:cxnLst>
              <a:rect l="0" t="0" r="r" b="b"/>
              <a:pathLst>
                <a:path w="38" h="43">
                  <a:moveTo>
                    <a:pt x="38" y="33"/>
                  </a:moveTo>
                  <a:lnTo>
                    <a:pt x="14" y="43"/>
                  </a:lnTo>
                  <a:lnTo>
                    <a:pt x="0" y="10"/>
                  </a:lnTo>
                  <a:lnTo>
                    <a:pt x="23" y="0"/>
                  </a:lnTo>
                  <a:lnTo>
                    <a:pt x="3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73" name="Freeform 212"/>
          <p:cNvSpPr>
            <a:spLocks/>
          </p:cNvSpPr>
          <p:nvPr/>
        </p:nvSpPr>
        <p:spPr bwMode="auto">
          <a:xfrm>
            <a:off x="11108161" y="3348812"/>
            <a:ext cx="80543" cy="82812"/>
          </a:xfrm>
          <a:custGeom>
            <a:avLst/>
            <a:gdLst>
              <a:gd name="T0" fmla="*/ 27 w 30"/>
              <a:gd name="T1" fmla="*/ 25 h 31"/>
              <a:gd name="T2" fmla="*/ 7 w 30"/>
              <a:gd name="T3" fmla="*/ 1 h 31"/>
              <a:gd name="T4" fmla="*/ 7 w 30"/>
              <a:gd name="T5" fmla="*/ 12 h 31"/>
              <a:gd name="T6" fmla="*/ 17 w 30"/>
              <a:gd name="T7" fmla="*/ 22 h 31"/>
              <a:gd name="T8" fmla="*/ 27 w 30"/>
              <a:gd name="T9" fmla="*/ 25 h 31"/>
            </a:gdLst>
            <a:ahLst/>
            <a:cxnLst>
              <a:cxn ang="0">
                <a:pos x="T0" y="T1"/>
              </a:cxn>
              <a:cxn ang="0">
                <a:pos x="T2" y="T3"/>
              </a:cxn>
              <a:cxn ang="0">
                <a:pos x="T4" y="T5"/>
              </a:cxn>
              <a:cxn ang="0">
                <a:pos x="T6" y="T7"/>
              </a:cxn>
              <a:cxn ang="0">
                <a:pos x="T8" y="T9"/>
              </a:cxn>
            </a:cxnLst>
            <a:rect l="0" t="0" r="r" b="b"/>
            <a:pathLst>
              <a:path w="30" h="31">
                <a:moveTo>
                  <a:pt x="27" y="25"/>
                </a:moveTo>
                <a:cubicBezTo>
                  <a:pt x="30" y="12"/>
                  <a:pt x="20" y="0"/>
                  <a:pt x="7" y="1"/>
                </a:cubicBezTo>
                <a:cubicBezTo>
                  <a:pt x="0" y="2"/>
                  <a:pt x="0" y="12"/>
                  <a:pt x="7" y="12"/>
                </a:cubicBezTo>
                <a:cubicBezTo>
                  <a:pt x="13" y="11"/>
                  <a:pt x="18" y="15"/>
                  <a:pt x="17" y="22"/>
                </a:cubicBezTo>
                <a:cubicBezTo>
                  <a:pt x="16" y="29"/>
                  <a:pt x="26" y="31"/>
                  <a:pt x="27" y="25"/>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74" name="Freeform 213"/>
          <p:cNvSpPr>
            <a:spLocks/>
          </p:cNvSpPr>
          <p:nvPr/>
        </p:nvSpPr>
        <p:spPr bwMode="auto">
          <a:xfrm>
            <a:off x="11035558" y="3425952"/>
            <a:ext cx="289274" cy="233687"/>
          </a:xfrm>
          <a:custGeom>
            <a:avLst/>
            <a:gdLst>
              <a:gd name="T0" fmla="*/ 3 w 108"/>
              <a:gd name="T1" fmla="*/ 15 h 87"/>
              <a:gd name="T2" fmla="*/ 2 w 108"/>
              <a:gd name="T3" fmla="*/ 41 h 87"/>
              <a:gd name="T4" fmla="*/ 31 w 108"/>
              <a:gd name="T5" fmla="*/ 87 h 87"/>
              <a:gd name="T6" fmla="*/ 35 w 108"/>
              <a:gd name="T7" fmla="*/ 87 h 87"/>
              <a:gd name="T8" fmla="*/ 50 w 108"/>
              <a:gd name="T9" fmla="*/ 82 h 87"/>
              <a:gd name="T10" fmla="*/ 64 w 108"/>
              <a:gd name="T11" fmla="*/ 87 h 87"/>
              <a:gd name="T12" fmla="*/ 94 w 108"/>
              <a:gd name="T13" fmla="*/ 10 h 87"/>
              <a:gd name="T14" fmla="*/ 91 w 108"/>
              <a:gd name="T15" fmla="*/ 7 h 87"/>
              <a:gd name="T16" fmla="*/ 70 w 108"/>
              <a:gd name="T17" fmla="*/ 0 h 87"/>
              <a:gd name="T18" fmla="*/ 50 w 108"/>
              <a:gd name="T19" fmla="*/ 4 h 87"/>
              <a:gd name="T20" fmla="*/ 50 w 108"/>
              <a:gd name="T21" fmla="*/ 4 h 87"/>
              <a:gd name="T22" fmla="*/ 45 w 108"/>
              <a:gd name="T23" fmla="*/ 2 h 87"/>
              <a:gd name="T24" fmla="*/ 31 w 108"/>
              <a:gd name="T25" fmla="*/ 0 h 87"/>
              <a:gd name="T26" fmla="*/ 30 w 108"/>
              <a:gd name="T27" fmla="*/ 0 h 87"/>
              <a:gd name="T28" fmla="*/ 3 w 108"/>
              <a:gd name="T29" fmla="*/ 1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87">
                <a:moveTo>
                  <a:pt x="3" y="15"/>
                </a:moveTo>
                <a:cubicBezTo>
                  <a:pt x="0" y="23"/>
                  <a:pt x="1" y="33"/>
                  <a:pt x="2" y="41"/>
                </a:cubicBezTo>
                <a:cubicBezTo>
                  <a:pt x="5" y="57"/>
                  <a:pt x="13" y="82"/>
                  <a:pt x="31" y="87"/>
                </a:cubicBezTo>
                <a:cubicBezTo>
                  <a:pt x="32" y="87"/>
                  <a:pt x="34" y="87"/>
                  <a:pt x="35" y="87"/>
                </a:cubicBezTo>
                <a:cubicBezTo>
                  <a:pt x="40" y="87"/>
                  <a:pt x="45" y="85"/>
                  <a:pt x="50" y="82"/>
                </a:cubicBezTo>
                <a:cubicBezTo>
                  <a:pt x="54" y="86"/>
                  <a:pt x="59" y="87"/>
                  <a:pt x="64" y="87"/>
                </a:cubicBezTo>
                <a:cubicBezTo>
                  <a:pt x="90" y="87"/>
                  <a:pt x="108" y="29"/>
                  <a:pt x="94" y="10"/>
                </a:cubicBezTo>
                <a:cubicBezTo>
                  <a:pt x="93" y="9"/>
                  <a:pt x="92" y="8"/>
                  <a:pt x="91" y="7"/>
                </a:cubicBezTo>
                <a:cubicBezTo>
                  <a:pt x="86" y="2"/>
                  <a:pt x="78" y="0"/>
                  <a:pt x="70" y="0"/>
                </a:cubicBezTo>
                <a:cubicBezTo>
                  <a:pt x="63" y="0"/>
                  <a:pt x="55" y="2"/>
                  <a:pt x="50" y="4"/>
                </a:cubicBezTo>
                <a:cubicBezTo>
                  <a:pt x="50" y="4"/>
                  <a:pt x="50" y="4"/>
                  <a:pt x="50" y="4"/>
                </a:cubicBezTo>
                <a:cubicBezTo>
                  <a:pt x="49" y="4"/>
                  <a:pt x="45" y="3"/>
                  <a:pt x="45" y="2"/>
                </a:cubicBezTo>
                <a:cubicBezTo>
                  <a:pt x="40" y="1"/>
                  <a:pt x="36" y="0"/>
                  <a:pt x="31" y="0"/>
                </a:cubicBezTo>
                <a:cubicBezTo>
                  <a:pt x="31" y="0"/>
                  <a:pt x="30" y="0"/>
                  <a:pt x="30" y="0"/>
                </a:cubicBezTo>
                <a:cubicBezTo>
                  <a:pt x="19" y="0"/>
                  <a:pt x="7" y="4"/>
                  <a:pt x="3" y="15"/>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5" name="Freeform 6"/>
          <p:cNvSpPr>
            <a:spLocks noEditPoints="1"/>
          </p:cNvSpPr>
          <p:nvPr/>
        </p:nvSpPr>
        <p:spPr bwMode="auto">
          <a:xfrm>
            <a:off x="8269964" y="4854141"/>
            <a:ext cx="1880277" cy="2003859"/>
          </a:xfrm>
          <a:custGeom>
            <a:avLst/>
            <a:gdLst>
              <a:gd name="T0" fmla="*/ 743 w 957"/>
              <a:gd name="T1" fmla="*/ 313 h 1020"/>
              <a:gd name="T2" fmla="*/ 756 w 957"/>
              <a:gd name="T3" fmla="*/ 428 h 1020"/>
              <a:gd name="T4" fmla="*/ 704 w 957"/>
              <a:gd name="T5" fmla="*/ 513 h 1020"/>
              <a:gd name="T6" fmla="*/ 724 w 957"/>
              <a:gd name="T7" fmla="*/ 341 h 1020"/>
              <a:gd name="T8" fmla="*/ 704 w 957"/>
              <a:gd name="T9" fmla="*/ 152 h 1020"/>
              <a:gd name="T10" fmla="*/ 953 w 957"/>
              <a:gd name="T11" fmla="*/ 925 h 1020"/>
              <a:gd name="T12" fmla="*/ 704 w 957"/>
              <a:gd name="T13" fmla="*/ 1020 h 1020"/>
              <a:gd name="T14" fmla="*/ 478 w 957"/>
              <a:gd name="T15" fmla="*/ 16 h 1020"/>
              <a:gd name="T16" fmla="*/ 704 w 957"/>
              <a:gd name="T17" fmla="*/ 308 h 1020"/>
              <a:gd name="T18" fmla="*/ 679 w 957"/>
              <a:gd name="T19" fmla="*/ 494 h 1020"/>
              <a:gd name="T20" fmla="*/ 704 w 957"/>
              <a:gd name="T21" fmla="*/ 513 h 1020"/>
              <a:gd name="T22" fmla="*/ 665 w 957"/>
              <a:gd name="T23" fmla="*/ 566 h 1020"/>
              <a:gd name="T24" fmla="*/ 684 w 957"/>
              <a:gd name="T25" fmla="*/ 723 h 1020"/>
              <a:gd name="T26" fmla="*/ 704 w 957"/>
              <a:gd name="T27" fmla="*/ 1020 h 1020"/>
              <a:gd name="T28" fmla="*/ 478 w 957"/>
              <a:gd name="T29" fmla="*/ 984 h 1020"/>
              <a:gd name="T30" fmla="*/ 493 w 957"/>
              <a:gd name="T31" fmla="*/ 969 h 1020"/>
              <a:gd name="T32" fmla="*/ 478 w 957"/>
              <a:gd name="T33" fmla="*/ 955 h 1020"/>
              <a:gd name="T34" fmla="*/ 480 w 957"/>
              <a:gd name="T35" fmla="*/ 945 h 1020"/>
              <a:gd name="T36" fmla="*/ 480 w 957"/>
              <a:gd name="T37" fmla="*/ 916 h 1020"/>
              <a:gd name="T38" fmla="*/ 478 w 957"/>
              <a:gd name="T39" fmla="*/ 901 h 1020"/>
              <a:gd name="T40" fmla="*/ 589 w 957"/>
              <a:gd name="T41" fmla="*/ 663 h 1020"/>
              <a:gd name="T42" fmla="*/ 479 w 957"/>
              <a:gd name="T43" fmla="*/ 709 h 1020"/>
              <a:gd name="T44" fmla="*/ 478 w 957"/>
              <a:gd name="T45" fmla="*/ 613 h 1020"/>
              <a:gd name="T46" fmla="*/ 519 w 957"/>
              <a:gd name="T47" fmla="*/ 628 h 1020"/>
              <a:gd name="T48" fmla="*/ 478 w 957"/>
              <a:gd name="T49" fmla="*/ 512 h 1020"/>
              <a:gd name="T50" fmla="*/ 587 w 957"/>
              <a:gd name="T51" fmla="*/ 502 h 1020"/>
              <a:gd name="T52" fmla="*/ 664 w 957"/>
              <a:gd name="T53" fmla="*/ 319 h 1020"/>
              <a:gd name="T54" fmla="*/ 478 w 957"/>
              <a:gd name="T55" fmla="*/ 16 h 1020"/>
              <a:gd name="T56" fmla="*/ 395 w 957"/>
              <a:gd name="T57" fmla="*/ 35 h 1020"/>
              <a:gd name="T58" fmla="*/ 478 w 957"/>
              <a:gd name="T59" fmla="*/ 16 h 1020"/>
              <a:gd name="T60" fmla="*/ 425 w 957"/>
              <a:gd name="T61" fmla="*/ 204 h 1020"/>
              <a:gd name="T62" fmla="*/ 294 w 957"/>
              <a:gd name="T63" fmla="*/ 284 h 1020"/>
              <a:gd name="T64" fmla="*/ 362 w 957"/>
              <a:gd name="T65" fmla="*/ 506 h 1020"/>
              <a:gd name="T66" fmla="*/ 477 w 957"/>
              <a:gd name="T67" fmla="*/ 478 h 1020"/>
              <a:gd name="T68" fmla="*/ 478 w 957"/>
              <a:gd name="T69" fmla="*/ 512 h 1020"/>
              <a:gd name="T70" fmla="*/ 438 w 957"/>
              <a:gd name="T71" fmla="*/ 628 h 1020"/>
              <a:gd name="T72" fmla="*/ 478 w 957"/>
              <a:gd name="T73" fmla="*/ 709 h 1020"/>
              <a:gd name="T74" fmla="*/ 370 w 957"/>
              <a:gd name="T75" fmla="*/ 665 h 1020"/>
              <a:gd name="T76" fmla="*/ 478 w 957"/>
              <a:gd name="T77" fmla="*/ 901 h 1020"/>
              <a:gd name="T78" fmla="*/ 478 w 957"/>
              <a:gd name="T79" fmla="*/ 916 h 1020"/>
              <a:gd name="T80" fmla="*/ 478 w 957"/>
              <a:gd name="T81" fmla="*/ 945 h 1020"/>
              <a:gd name="T82" fmla="*/ 466 w 957"/>
              <a:gd name="T83" fmla="*/ 969 h 1020"/>
              <a:gd name="T84" fmla="*/ 478 w 957"/>
              <a:gd name="T85" fmla="*/ 1020 h 1020"/>
              <a:gd name="T86" fmla="*/ 253 w 957"/>
              <a:gd name="T87" fmla="*/ 730 h 1020"/>
              <a:gd name="T88" fmla="*/ 342 w 957"/>
              <a:gd name="T89" fmla="*/ 640 h 1020"/>
              <a:gd name="T90" fmla="*/ 265 w 957"/>
              <a:gd name="T91" fmla="*/ 519 h 1020"/>
              <a:gd name="T92" fmla="*/ 253 w 957"/>
              <a:gd name="T93" fmla="*/ 477 h 1020"/>
              <a:gd name="T94" fmla="*/ 276 w 957"/>
              <a:gd name="T95" fmla="*/ 341 h 1020"/>
              <a:gd name="T96" fmla="*/ 253 w 957"/>
              <a:gd name="T97" fmla="*/ 143 h 1020"/>
              <a:gd name="T98" fmla="*/ 214 w 957"/>
              <a:gd name="T99" fmla="*/ 313 h 1020"/>
              <a:gd name="T100" fmla="*/ 253 w 957"/>
              <a:gd name="T101" fmla="*/ 310 h 1020"/>
              <a:gd name="T102" fmla="*/ 253 w 957"/>
              <a:gd name="T103" fmla="*/ 477 h 1020"/>
              <a:gd name="T104" fmla="*/ 227 w 957"/>
              <a:gd name="T105" fmla="*/ 490 h 1020"/>
              <a:gd name="T106" fmla="*/ 199 w 957"/>
              <a:gd name="T107" fmla="*/ 359 h 1020"/>
              <a:gd name="T108" fmla="*/ 253 w 957"/>
              <a:gd name="T109" fmla="*/ 1020 h 1020"/>
              <a:gd name="T110" fmla="*/ 3 w 957"/>
              <a:gd name="T111" fmla="*/ 925 h 1020"/>
              <a:gd name="T112" fmla="*/ 253 w 957"/>
              <a:gd name="T113" fmla="*/ 102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id-ID" sz="2400" dirty="0">
              <a:solidFill>
                <a:prstClr val="black"/>
              </a:solidFill>
            </a:endParaRPr>
          </a:p>
        </p:txBody>
      </p:sp>
      <p:sp>
        <p:nvSpPr>
          <p:cNvPr id="398" name="TextBox 397"/>
          <p:cNvSpPr txBox="1"/>
          <p:nvPr/>
        </p:nvSpPr>
        <p:spPr>
          <a:xfrm>
            <a:off x="777034" y="500139"/>
            <a:ext cx="7855035"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OUR 5 </a:t>
            </a:r>
            <a:r>
              <a:rPr lang="en-US" sz="3200" dirty="0">
                <a:solidFill>
                  <a:prstClr val="white">
                    <a:lumMod val="50000"/>
                  </a:prstClr>
                </a:solidFill>
                <a:latin typeface="Raleway" panose="020B0003030101060003" pitchFamily="34" charset="0"/>
              </a:rPr>
              <a:t>STEP</a:t>
            </a:r>
            <a:r>
              <a:rPr lang="en-US" sz="3200" dirty="0" smtClean="0">
                <a:solidFill>
                  <a:prstClr val="white">
                    <a:lumMod val="50000"/>
                  </a:prstClr>
                </a:solidFill>
                <a:latin typeface="Raleway" panose="020B0003030101060003" pitchFamily="34" charset="0"/>
              </a:rPr>
              <a:t> </a:t>
            </a:r>
            <a:r>
              <a:rPr lang="en-US" sz="3200" b="1" dirty="0">
                <a:solidFill>
                  <a:schemeClr val="accent1"/>
                </a:solidFill>
                <a:latin typeface="Raleway" panose="020B0003030101060003" pitchFamily="34" charset="0"/>
              </a:rPr>
              <a:t>VIDEO</a:t>
            </a:r>
            <a:r>
              <a:rPr lang="en-US"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IMPACT </a:t>
            </a:r>
            <a:r>
              <a:rPr lang="en-US" sz="3200" dirty="0" smtClean="0">
                <a:solidFill>
                  <a:prstClr val="white">
                    <a:lumMod val="50000"/>
                  </a:prstClr>
                </a:solidFill>
                <a:latin typeface="Raleway" panose="020B0003030101060003" pitchFamily="34" charset="0"/>
              </a:rPr>
              <a:t>FORMULA</a:t>
            </a:r>
            <a:endParaRPr lang="id-ID" sz="3200" dirty="0">
              <a:solidFill>
                <a:schemeClr val="accent1"/>
              </a:solidFill>
              <a:latin typeface="Raleway" panose="020B0003030101060003" pitchFamily="34" charset="0"/>
            </a:endParaRPr>
          </a:p>
        </p:txBody>
      </p:sp>
      <p:sp>
        <p:nvSpPr>
          <p:cNvPr id="399" name="Rectangle 398"/>
          <p:cNvSpPr/>
          <p:nvPr/>
        </p:nvSpPr>
        <p:spPr>
          <a:xfrm>
            <a:off x="777034" y="1016819"/>
            <a:ext cx="3837910" cy="338554"/>
          </a:xfrm>
          <a:prstGeom prst="rect">
            <a:avLst/>
          </a:prstGeom>
        </p:spPr>
        <p:txBody>
          <a:bodyPr wrap="none">
            <a:spAutoFit/>
          </a:bodyPr>
          <a:lstStyle/>
          <a:p>
            <a:r>
              <a:rPr lang="en-US" sz="1600" dirty="0" smtClean="0">
                <a:solidFill>
                  <a:prstClr val="white">
                    <a:lumMod val="65000"/>
                  </a:prstClr>
                </a:solidFill>
                <a:latin typeface="Raleway" panose="020B0003030101060003" pitchFamily="34" charset="0"/>
              </a:rPr>
              <a:t>Our Videos Bring Your Business </a:t>
            </a:r>
            <a:r>
              <a:rPr lang="en-US" sz="1600" dirty="0">
                <a:solidFill>
                  <a:prstClr val="white">
                    <a:lumMod val="65000"/>
                  </a:prstClr>
                </a:solidFill>
                <a:latin typeface="Raleway" panose="020B0003030101060003" pitchFamily="34" charset="0"/>
              </a:rPr>
              <a:t>to Life</a:t>
            </a:r>
            <a:endParaRPr lang="id-ID" sz="1600" dirty="0">
              <a:solidFill>
                <a:prstClr val="white">
                  <a:lumMod val="65000"/>
                </a:prstClr>
              </a:solidFill>
              <a:latin typeface="Raleway" panose="020B0003030101060003" pitchFamily="34" charset="0"/>
            </a:endParaRPr>
          </a:p>
        </p:txBody>
      </p:sp>
      <p:sp>
        <p:nvSpPr>
          <p:cNvPr id="401" name="Rectangle 400"/>
          <p:cNvSpPr/>
          <p:nvPr/>
        </p:nvSpPr>
        <p:spPr>
          <a:xfrm>
            <a:off x="-73881" y="2558487"/>
            <a:ext cx="400780" cy="328242"/>
          </a:xfrm>
          <a:prstGeom prst="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402" name="TextBox 401"/>
          <p:cNvSpPr txBox="1"/>
          <p:nvPr/>
        </p:nvSpPr>
        <p:spPr>
          <a:xfrm>
            <a:off x="7099" y="2471725"/>
            <a:ext cx="335348" cy="461665"/>
          </a:xfrm>
          <a:prstGeom prst="rect">
            <a:avLst/>
          </a:prstGeom>
          <a:noFill/>
        </p:spPr>
        <p:txBody>
          <a:bodyPr wrap="none" rtlCol="0">
            <a:spAutoFit/>
          </a:bodyPr>
          <a:lstStyle/>
          <a:p>
            <a:r>
              <a:rPr lang="id-ID" sz="2400" b="1" dirty="0">
                <a:solidFill>
                  <a:prstClr val="white">
                    <a:lumMod val="50000"/>
                  </a:prstClr>
                </a:solidFill>
                <a:latin typeface="Raleway" panose="020B0003030101060003" pitchFamily="34" charset="0"/>
              </a:rPr>
              <a:t>1</a:t>
            </a:r>
          </a:p>
        </p:txBody>
      </p:sp>
      <p:sp>
        <p:nvSpPr>
          <p:cNvPr id="404" name="TextBox 403">
            <a:hlinkClick r:id="" action="ppaction://noaction"/>
          </p:cNvPr>
          <p:cNvSpPr txBox="1"/>
          <p:nvPr/>
        </p:nvSpPr>
        <p:spPr>
          <a:xfrm>
            <a:off x="7099" y="2844102"/>
            <a:ext cx="348172"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2</a:t>
            </a:r>
          </a:p>
        </p:txBody>
      </p:sp>
      <p:sp>
        <p:nvSpPr>
          <p:cNvPr id="405" name="TextBox 404">
            <a:hlinkClick r:id="" action="ppaction://noaction"/>
          </p:cNvPr>
          <p:cNvSpPr txBox="1"/>
          <p:nvPr/>
        </p:nvSpPr>
        <p:spPr>
          <a:xfrm>
            <a:off x="7099" y="3202658"/>
            <a:ext cx="348172"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3</a:t>
            </a:r>
          </a:p>
        </p:txBody>
      </p:sp>
      <p:sp>
        <p:nvSpPr>
          <p:cNvPr id="406" name="TextBox 405">
            <a:hlinkClick r:id="" action="ppaction://noaction"/>
          </p:cNvPr>
          <p:cNvSpPr txBox="1"/>
          <p:nvPr/>
        </p:nvSpPr>
        <p:spPr>
          <a:xfrm>
            <a:off x="7099" y="3575035"/>
            <a:ext cx="348172"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4</a:t>
            </a:r>
          </a:p>
        </p:txBody>
      </p:sp>
      <p:sp>
        <p:nvSpPr>
          <p:cNvPr id="408" name="TextBox 407">
            <a:hlinkClick r:id="" action="ppaction://noaction"/>
          </p:cNvPr>
          <p:cNvSpPr txBox="1"/>
          <p:nvPr/>
        </p:nvSpPr>
        <p:spPr>
          <a:xfrm>
            <a:off x="7099" y="3933591"/>
            <a:ext cx="35458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5</a:t>
            </a:r>
          </a:p>
        </p:txBody>
      </p:sp>
      <p:sp>
        <p:nvSpPr>
          <p:cNvPr id="414" name="TextBox 413"/>
          <p:cNvSpPr txBox="1"/>
          <p:nvPr/>
        </p:nvSpPr>
        <p:spPr>
          <a:xfrm>
            <a:off x="4397517" y="2933313"/>
            <a:ext cx="1590500" cy="830997"/>
          </a:xfrm>
          <a:prstGeom prst="rect">
            <a:avLst/>
          </a:prstGeom>
          <a:noFill/>
        </p:spPr>
        <p:txBody>
          <a:bodyPr wrap="none" rtlCol="0">
            <a:spAutoFit/>
          </a:bodyPr>
          <a:lstStyle/>
          <a:p>
            <a:pPr algn="r"/>
            <a:r>
              <a:rPr lang="id-ID" sz="4800" b="1" dirty="0">
                <a:solidFill>
                  <a:schemeClr val="accent1"/>
                </a:solidFill>
                <a:latin typeface="Raleway" panose="020B0003030101060003" pitchFamily="34" charset="0"/>
              </a:rPr>
              <a:t>IDEA</a:t>
            </a:r>
          </a:p>
        </p:txBody>
      </p:sp>
      <p:sp>
        <p:nvSpPr>
          <p:cNvPr id="415" name="Rectangle 414"/>
          <p:cNvSpPr/>
          <p:nvPr/>
        </p:nvSpPr>
        <p:spPr>
          <a:xfrm>
            <a:off x="2499259" y="3709146"/>
            <a:ext cx="3488758" cy="738664"/>
          </a:xfrm>
          <a:prstGeom prst="rect">
            <a:avLst/>
          </a:prstGeom>
        </p:spPr>
        <p:txBody>
          <a:bodyPr wrap="square">
            <a:spAutoFit/>
          </a:bodyPr>
          <a:lstStyle/>
          <a:p>
            <a:pPr algn="r"/>
            <a:r>
              <a:rPr lang="en-US" sz="1400" b="1" dirty="0" smtClean="0">
                <a:solidFill>
                  <a:prstClr val="white">
                    <a:lumMod val="65000"/>
                  </a:prstClr>
                </a:solidFill>
                <a:latin typeface="PT Sans" panose="020B0503020203020204" pitchFamily="34" charset="0"/>
              </a:rPr>
              <a:t>We </a:t>
            </a:r>
            <a:r>
              <a:rPr lang="en-US" sz="1400" b="1" dirty="0">
                <a:solidFill>
                  <a:prstClr val="white">
                    <a:lumMod val="65000"/>
                  </a:prstClr>
                </a:solidFill>
                <a:latin typeface="PT Sans" panose="020B0503020203020204" pitchFamily="34" charset="0"/>
              </a:rPr>
              <a:t>bring </a:t>
            </a:r>
            <a:r>
              <a:rPr lang="en-US" sz="1400" b="1" dirty="0" smtClean="0">
                <a:solidFill>
                  <a:prstClr val="white">
                    <a:lumMod val="65000"/>
                  </a:prstClr>
                </a:solidFill>
                <a:latin typeface="PT Sans" panose="020B0503020203020204" pitchFamily="34" charset="0"/>
              </a:rPr>
              <a:t>great </a:t>
            </a:r>
            <a:r>
              <a:rPr lang="en-US" sz="1400" b="1" dirty="0">
                <a:solidFill>
                  <a:prstClr val="white">
                    <a:lumMod val="65000"/>
                  </a:prstClr>
                </a:solidFill>
                <a:latin typeface="PT Sans" panose="020B0503020203020204" pitchFamily="34" charset="0"/>
              </a:rPr>
              <a:t>stories to life. </a:t>
            </a:r>
            <a:r>
              <a:rPr lang="en-US" sz="1400" dirty="0" smtClean="0">
                <a:solidFill>
                  <a:prstClr val="white">
                    <a:lumMod val="65000"/>
                  </a:prstClr>
                </a:solidFill>
                <a:latin typeface="PT Sans" panose="020B0503020203020204" pitchFamily="34" charset="0"/>
              </a:rPr>
              <a:t>We </a:t>
            </a:r>
            <a:r>
              <a:rPr lang="en-US" sz="1400" dirty="0">
                <a:solidFill>
                  <a:prstClr val="white">
                    <a:lumMod val="65000"/>
                  </a:prstClr>
                </a:solidFill>
                <a:latin typeface="PT Sans" panose="020B0503020203020204" pitchFamily="34" charset="0"/>
              </a:rPr>
              <a:t>make it easy for </a:t>
            </a:r>
            <a:r>
              <a:rPr lang="en-US" sz="1400" dirty="0" smtClean="0">
                <a:solidFill>
                  <a:prstClr val="white">
                    <a:lumMod val="65000"/>
                  </a:prstClr>
                </a:solidFill>
                <a:latin typeface="PT Sans" panose="020B0503020203020204" pitchFamily="34" charset="0"/>
              </a:rPr>
              <a:t>you to </a:t>
            </a:r>
            <a:r>
              <a:rPr lang="en-US" sz="1400" dirty="0">
                <a:solidFill>
                  <a:prstClr val="white">
                    <a:lumMod val="65000"/>
                  </a:prstClr>
                </a:solidFill>
                <a:latin typeface="PT Sans" panose="020B0503020203020204" pitchFamily="34" charset="0"/>
              </a:rPr>
              <a:t>tell </a:t>
            </a:r>
            <a:r>
              <a:rPr lang="en-US" sz="1400" dirty="0" smtClean="0">
                <a:solidFill>
                  <a:prstClr val="white">
                    <a:lumMod val="65000"/>
                  </a:prstClr>
                </a:solidFill>
                <a:latin typeface="PT Sans" panose="020B0503020203020204" pitchFamily="34" charset="0"/>
              </a:rPr>
              <a:t> your story that </a:t>
            </a:r>
            <a:r>
              <a:rPr lang="en-US" sz="1400" dirty="0">
                <a:solidFill>
                  <a:prstClr val="white">
                    <a:lumMod val="65000"/>
                  </a:prstClr>
                </a:solidFill>
                <a:latin typeface="PT Sans" panose="020B0503020203020204" pitchFamily="34" charset="0"/>
              </a:rPr>
              <a:t>captivate, influence, and sell.</a:t>
            </a:r>
            <a:endParaRPr lang="id-ID" sz="1400" dirty="0">
              <a:solidFill>
                <a:prstClr val="white">
                  <a:lumMod val="65000"/>
                </a:prstClr>
              </a:solidFill>
              <a:latin typeface="PT Sans" panose="020B0503020203020204" pitchFamily="34" charset="0"/>
            </a:endParaRPr>
          </a:p>
        </p:txBody>
      </p:sp>
      <p:grpSp>
        <p:nvGrpSpPr>
          <p:cNvPr id="433" name="Group 432"/>
          <p:cNvGrpSpPr/>
          <p:nvPr/>
        </p:nvGrpSpPr>
        <p:grpSpPr>
          <a:xfrm>
            <a:off x="3698365" y="2502945"/>
            <a:ext cx="762900" cy="1097434"/>
            <a:chOff x="2397125" y="1816100"/>
            <a:chExt cx="593725" cy="854075"/>
          </a:xfrm>
          <a:solidFill>
            <a:schemeClr val="bg1">
              <a:lumMod val="65000"/>
            </a:schemeClr>
          </a:solidFill>
        </p:grpSpPr>
        <p:sp>
          <p:nvSpPr>
            <p:cNvPr id="431" name="Freeform 228"/>
            <p:cNvSpPr>
              <a:spLocks noEditPoints="1"/>
            </p:cNvSpPr>
            <p:nvPr/>
          </p:nvSpPr>
          <p:spPr bwMode="auto">
            <a:xfrm>
              <a:off x="2397125" y="1816100"/>
              <a:ext cx="593725" cy="854075"/>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2" name="Freeform 229"/>
            <p:cNvSpPr>
              <a:spLocks/>
            </p:cNvSpPr>
            <p:nvPr/>
          </p:nvSpPr>
          <p:spPr bwMode="auto">
            <a:xfrm>
              <a:off x="2532063" y="1949450"/>
              <a:ext cx="174625" cy="1730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481972171"/>
      </p:ext>
    </p:extLst>
  </p:cSld>
  <p:clrMapOvr>
    <a:masterClrMapping/>
  </p:clrMapOvr>
  <mc:AlternateContent xmlns:mc="http://schemas.openxmlformats.org/markup-compatibility/2006" xmlns:p14="http://schemas.microsoft.com/office/powerpoint/2010/main">
    <mc:Choice Requires="p14">
      <p:transition spd="slow" p14:dur="1600" advTm="23000">
        <p14:gallery dir="l"/>
      </p:transition>
    </mc:Choice>
    <mc:Fallback xmlns="">
      <p:transition spd="slow" advTm="2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2"/>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398"/>
                                        </p:tgtEl>
                                        <p:attrNameLst>
                                          <p:attrName>style.visibility</p:attrName>
                                        </p:attrNameLst>
                                      </p:cBhvr>
                                      <p:to>
                                        <p:strVal val="visible"/>
                                      </p:to>
                                    </p:set>
                                    <p:animEffect transition="in" filter="fade">
                                      <p:cBhvr>
                                        <p:cTn id="10" dur="500"/>
                                        <p:tgtEl>
                                          <p:spTgt spid="398"/>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414"/>
                                        </p:tgtEl>
                                        <p:attrNameLst>
                                          <p:attrName>style.visibility</p:attrName>
                                        </p:attrNameLst>
                                      </p:cBhvr>
                                      <p:to>
                                        <p:strVal val="visible"/>
                                      </p:to>
                                    </p:set>
                                    <p:animEffect transition="in" filter="fade">
                                      <p:cBhvr>
                                        <p:cTn id="14" dur="500"/>
                                        <p:tgtEl>
                                          <p:spTgt spid="414"/>
                                        </p:tgtEl>
                                      </p:cBhvr>
                                    </p:animEffect>
                                  </p:childTnLst>
                                </p:cTn>
                              </p:par>
                            </p:childTnLst>
                          </p:cTn>
                        </p:par>
                        <p:par>
                          <p:cTn id="15" fill="hold">
                            <p:stCondLst>
                              <p:cond delay="2001"/>
                            </p:stCondLst>
                            <p:childTnLst>
                              <p:par>
                                <p:cTn id="16" presetID="53" presetClass="entr" presetSubtype="16" fill="hold" nodeType="afterEffect">
                                  <p:stCondLst>
                                    <p:cond delay="0"/>
                                  </p:stCondLst>
                                  <p:childTnLst>
                                    <p:set>
                                      <p:cBhvr>
                                        <p:cTn id="17" dur="1" fill="hold">
                                          <p:stCondLst>
                                            <p:cond delay="0"/>
                                          </p:stCondLst>
                                        </p:cTn>
                                        <p:tgtEl>
                                          <p:spTgt spid="433"/>
                                        </p:tgtEl>
                                        <p:attrNameLst>
                                          <p:attrName>style.visibility</p:attrName>
                                        </p:attrNameLst>
                                      </p:cBhvr>
                                      <p:to>
                                        <p:strVal val="visible"/>
                                      </p:to>
                                    </p:set>
                                    <p:anim calcmode="lin" valueType="num">
                                      <p:cBhvr>
                                        <p:cTn id="18" dur="500" fill="hold"/>
                                        <p:tgtEl>
                                          <p:spTgt spid="433"/>
                                        </p:tgtEl>
                                        <p:attrNameLst>
                                          <p:attrName>ppt_w</p:attrName>
                                        </p:attrNameLst>
                                      </p:cBhvr>
                                      <p:tavLst>
                                        <p:tav tm="0">
                                          <p:val>
                                            <p:fltVal val="0"/>
                                          </p:val>
                                        </p:tav>
                                        <p:tav tm="100000">
                                          <p:val>
                                            <p:strVal val="#ppt_w"/>
                                          </p:val>
                                        </p:tav>
                                      </p:tavLst>
                                    </p:anim>
                                    <p:anim calcmode="lin" valueType="num">
                                      <p:cBhvr>
                                        <p:cTn id="19" dur="500" fill="hold"/>
                                        <p:tgtEl>
                                          <p:spTgt spid="433"/>
                                        </p:tgtEl>
                                        <p:attrNameLst>
                                          <p:attrName>ppt_h</p:attrName>
                                        </p:attrNameLst>
                                      </p:cBhvr>
                                      <p:tavLst>
                                        <p:tav tm="0">
                                          <p:val>
                                            <p:fltVal val="0"/>
                                          </p:val>
                                        </p:tav>
                                        <p:tav tm="100000">
                                          <p:val>
                                            <p:strVal val="#ppt_h"/>
                                          </p:val>
                                        </p:tav>
                                      </p:tavLst>
                                    </p:anim>
                                    <p:animEffect transition="in" filter="fade">
                                      <p:cBhvr>
                                        <p:cTn id="20" dur="500"/>
                                        <p:tgtEl>
                                          <p:spTgt spid="433"/>
                                        </p:tgtEl>
                                      </p:cBhvr>
                                    </p:animEffect>
                                  </p:childTnLst>
                                </p:cTn>
                              </p:par>
                            </p:childTnLst>
                          </p:cTn>
                        </p:par>
                        <p:par>
                          <p:cTn id="21" fill="hold">
                            <p:stCondLst>
                              <p:cond delay="2501"/>
                            </p:stCondLst>
                            <p:childTnLst>
                              <p:par>
                                <p:cTn id="22" presetID="10" presetClass="entr" presetSubtype="0" fill="hold" grpId="0" nodeType="afterEffect">
                                  <p:stCondLst>
                                    <p:cond delay="0"/>
                                  </p:stCondLst>
                                  <p:childTnLst>
                                    <p:set>
                                      <p:cBhvr>
                                        <p:cTn id="23" dur="1" fill="hold">
                                          <p:stCondLst>
                                            <p:cond delay="0"/>
                                          </p:stCondLst>
                                        </p:cTn>
                                        <p:tgtEl>
                                          <p:spTgt spid="415"/>
                                        </p:tgtEl>
                                        <p:attrNameLst>
                                          <p:attrName>style.visibility</p:attrName>
                                        </p:attrNameLst>
                                      </p:cBhvr>
                                      <p:to>
                                        <p:strVal val="visible"/>
                                      </p:to>
                                    </p:set>
                                    <p:animEffect transition="in" filter="fade">
                                      <p:cBhvr>
                                        <p:cTn id="24" dur="500"/>
                                        <p:tgtEl>
                                          <p:spTgt spid="415"/>
                                        </p:tgtEl>
                                      </p:cBhvr>
                                    </p:animEffect>
                                  </p:childTnLst>
                                </p:cTn>
                              </p:par>
                            </p:childTnLst>
                          </p:cTn>
                        </p:par>
                        <p:par>
                          <p:cTn id="25" fill="hold">
                            <p:stCondLst>
                              <p:cond delay="3001"/>
                            </p:stCondLst>
                            <p:childTnLst>
                              <p:par>
                                <p:cTn id="26" presetID="10" presetClass="entr" presetSubtype="0" fill="hold" grpId="0" nodeType="afterEffect">
                                  <p:stCondLst>
                                    <p:cond delay="0"/>
                                  </p:stCondLst>
                                  <p:childTnLst>
                                    <p:set>
                                      <p:cBhvr>
                                        <p:cTn id="27" dur="1" fill="hold">
                                          <p:stCondLst>
                                            <p:cond delay="0"/>
                                          </p:stCondLst>
                                        </p:cTn>
                                        <p:tgtEl>
                                          <p:spTgt spid="399"/>
                                        </p:tgtEl>
                                        <p:attrNameLst>
                                          <p:attrName>style.visibility</p:attrName>
                                        </p:attrNameLst>
                                      </p:cBhvr>
                                      <p:to>
                                        <p:strVal val="visible"/>
                                      </p:to>
                                    </p:set>
                                    <p:animEffect transition="in" filter="fade">
                                      <p:cBhvr>
                                        <p:cTn id="28" dur="500"/>
                                        <p:tgtEl>
                                          <p:spTgt spid="39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4"/>
                                        </p:tgtEl>
                                        <p:attrNameLst>
                                          <p:attrName>style.visibility</p:attrName>
                                        </p:attrNameLst>
                                      </p:cBhvr>
                                      <p:to>
                                        <p:strVal val="visible"/>
                                      </p:to>
                                    </p:set>
                                    <p:animEffect transition="in" filter="fade">
                                      <p:cBhvr>
                                        <p:cTn id="31" dur="500"/>
                                        <p:tgtEl>
                                          <p:spTgt spid="40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5"/>
                                        </p:tgtEl>
                                        <p:attrNameLst>
                                          <p:attrName>style.visibility</p:attrName>
                                        </p:attrNameLst>
                                      </p:cBhvr>
                                      <p:to>
                                        <p:strVal val="visible"/>
                                      </p:to>
                                    </p:set>
                                    <p:animEffect transition="in" filter="fade">
                                      <p:cBhvr>
                                        <p:cTn id="34" dur="500"/>
                                        <p:tgtEl>
                                          <p:spTgt spid="40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06"/>
                                        </p:tgtEl>
                                        <p:attrNameLst>
                                          <p:attrName>style.visibility</p:attrName>
                                        </p:attrNameLst>
                                      </p:cBhvr>
                                      <p:to>
                                        <p:strVal val="visible"/>
                                      </p:to>
                                    </p:set>
                                    <p:animEffect transition="in" filter="fade">
                                      <p:cBhvr>
                                        <p:cTn id="37" dur="500"/>
                                        <p:tgtEl>
                                          <p:spTgt spid="40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08"/>
                                        </p:tgtEl>
                                        <p:attrNameLst>
                                          <p:attrName>style.visibility</p:attrName>
                                        </p:attrNameLst>
                                      </p:cBhvr>
                                      <p:to>
                                        <p:strVal val="visible"/>
                                      </p:to>
                                    </p:set>
                                    <p:animEffect transition="in" filter="fade">
                                      <p:cBhvr>
                                        <p:cTn id="40" dur="500"/>
                                        <p:tgtEl>
                                          <p:spTgt spid="408"/>
                                        </p:tgtEl>
                                      </p:cBhvr>
                                    </p:animEffect>
                                  </p:childTnLst>
                                </p:cTn>
                              </p:par>
                            </p:childTnLst>
                          </p:cTn>
                        </p:par>
                        <p:par>
                          <p:cTn id="41" fill="hold">
                            <p:stCondLst>
                              <p:cond delay="3501"/>
                            </p:stCondLst>
                            <p:childTnLst>
                              <p:par>
                                <p:cTn id="42" presetID="10" presetClass="entr" presetSubtype="0" fill="hold" grpId="0" nodeType="afterEffect">
                                  <p:stCondLst>
                                    <p:cond delay="0"/>
                                  </p:stCondLst>
                                  <p:childTnLst>
                                    <p:set>
                                      <p:cBhvr>
                                        <p:cTn id="43" dur="1" fill="hold">
                                          <p:stCondLst>
                                            <p:cond delay="0"/>
                                          </p:stCondLst>
                                        </p:cTn>
                                        <p:tgtEl>
                                          <p:spTgt spid="402"/>
                                        </p:tgtEl>
                                        <p:attrNameLst>
                                          <p:attrName>style.visibility</p:attrName>
                                        </p:attrNameLst>
                                      </p:cBhvr>
                                      <p:to>
                                        <p:strVal val="visible"/>
                                      </p:to>
                                    </p:set>
                                    <p:animEffect transition="in" filter="fade">
                                      <p:cBhvr>
                                        <p:cTn id="44" dur="500"/>
                                        <p:tgtEl>
                                          <p:spTgt spid="402"/>
                                        </p:tgtEl>
                                      </p:cBhvr>
                                    </p:animEffect>
                                  </p:childTnLst>
                                </p:cTn>
                              </p:par>
                              <p:par>
                                <p:cTn id="45" presetID="2" presetClass="entr" presetSubtype="8" fill="hold" grpId="0" nodeType="withEffect">
                                  <p:stCondLst>
                                    <p:cond delay="0"/>
                                  </p:stCondLst>
                                  <p:childTnLst>
                                    <p:set>
                                      <p:cBhvr>
                                        <p:cTn id="46" dur="1" fill="hold">
                                          <p:stCondLst>
                                            <p:cond delay="0"/>
                                          </p:stCondLst>
                                        </p:cTn>
                                        <p:tgtEl>
                                          <p:spTgt spid="401"/>
                                        </p:tgtEl>
                                        <p:attrNameLst>
                                          <p:attrName>style.visibility</p:attrName>
                                        </p:attrNameLst>
                                      </p:cBhvr>
                                      <p:to>
                                        <p:strVal val="visible"/>
                                      </p:to>
                                    </p:set>
                                    <p:anim calcmode="lin" valueType="num">
                                      <p:cBhvr additive="base">
                                        <p:cTn id="47" dur="500" fill="hold"/>
                                        <p:tgtEl>
                                          <p:spTgt spid="401"/>
                                        </p:tgtEl>
                                        <p:attrNameLst>
                                          <p:attrName>ppt_x</p:attrName>
                                        </p:attrNameLst>
                                      </p:cBhvr>
                                      <p:tavLst>
                                        <p:tav tm="0">
                                          <p:val>
                                            <p:strVal val="0-#ppt_w/2"/>
                                          </p:val>
                                        </p:tav>
                                        <p:tav tm="100000">
                                          <p:val>
                                            <p:strVal val="#ppt_x"/>
                                          </p:val>
                                        </p:tav>
                                      </p:tavLst>
                                    </p:anim>
                                    <p:anim calcmode="lin" valueType="num">
                                      <p:cBhvr additive="base">
                                        <p:cTn id="48" dur="500" fill="hold"/>
                                        <p:tgtEl>
                                          <p:spTgt spid="401"/>
                                        </p:tgtEl>
                                        <p:attrNameLst>
                                          <p:attrName>ppt_y</p:attrName>
                                        </p:attrNameLst>
                                      </p:cBhvr>
                                      <p:tavLst>
                                        <p:tav tm="0">
                                          <p:val>
                                            <p:strVal val="#ppt_y"/>
                                          </p:val>
                                        </p:tav>
                                        <p:tav tm="100000">
                                          <p:val>
                                            <p:strVal val="#ppt_y"/>
                                          </p:val>
                                        </p:tav>
                                      </p:tavLst>
                                    </p:anim>
                                  </p:childTnLst>
                                </p:cTn>
                              </p:par>
                            </p:childTnLst>
                          </p:cTn>
                        </p:par>
                        <p:par>
                          <p:cTn id="49" fill="hold">
                            <p:stCondLst>
                              <p:cond delay="4001"/>
                            </p:stCondLst>
                            <p:childTnLst>
                              <p:par>
                                <p:cTn id="50" presetID="42" presetClass="entr" presetSubtype="0" fill="hold" nodeType="afterEffect">
                                  <p:stCondLst>
                                    <p:cond delay="0"/>
                                  </p:stCondLst>
                                  <p:childTnLst>
                                    <p:set>
                                      <p:cBhvr>
                                        <p:cTn id="51" dur="1" fill="hold">
                                          <p:stCondLst>
                                            <p:cond delay="0"/>
                                          </p:stCondLst>
                                        </p:cTn>
                                        <p:tgtEl>
                                          <p:spTgt spid="95"/>
                                        </p:tgtEl>
                                        <p:attrNameLst>
                                          <p:attrName>style.visibility</p:attrName>
                                        </p:attrNameLst>
                                      </p:cBhvr>
                                      <p:to>
                                        <p:strVal val="visible"/>
                                      </p:to>
                                    </p:set>
                                    <p:animEffect transition="in" filter="fade">
                                      <p:cBhvr>
                                        <p:cTn id="52" dur="750"/>
                                        <p:tgtEl>
                                          <p:spTgt spid="95"/>
                                        </p:tgtEl>
                                      </p:cBhvr>
                                    </p:animEffect>
                                    <p:anim calcmode="lin" valueType="num">
                                      <p:cBhvr>
                                        <p:cTn id="53" dur="750" fill="hold"/>
                                        <p:tgtEl>
                                          <p:spTgt spid="95"/>
                                        </p:tgtEl>
                                        <p:attrNameLst>
                                          <p:attrName>ppt_x</p:attrName>
                                        </p:attrNameLst>
                                      </p:cBhvr>
                                      <p:tavLst>
                                        <p:tav tm="0">
                                          <p:val>
                                            <p:strVal val="#ppt_x"/>
                                          </p:val>
                                        </p:tav>
                                        <p:tav tm="100000">
                                          <p:val>
                                            <p:strVal val="#ppt_x"/>
                                          </p:val>
                                        </p:tav>
                                      </p:tavLst>
                                    </p:anim>
                                    <p:anim calcmode="lin" valueType="num">
                                      <p:cBhvr>
                                        <p:cTn id="54" dur="750" fill="hold"/>
                                        <p:tgtEl>
                                          <p:spTgt spid="9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fade">
                                      <p:cBhvr>
                                        <p:cTn id="57" dur="750"/>
                                        <p:tgtEl>
                                          <p:spTgt spid="93"/>
                                        </p:tgtEl>
                                      </p:cBhvr>
                                    </p:animEffect>
                                    <p:anim calcmode="lin" valueType="num">
                                      <p:cBhvr>
                                        <p:cTn id="58" dur="750" fill="hold"/>
                                        <p:tgtEl>
                                          <p:spTgt spid="93"/>
                                        </p:tgtEl>
                                        <p:attrNameLst>
                                          <p:attrName>ppt_x</p:attrName>
                                        </p:attrNameLst>
                                      </p:cBhvr>
                                      <p:tavLst>
                                        <p:tav tm="0">
                                          <p:val>
                                            <p:strVal val="#ppt_x"/>
                                          </p:val>
                                        </p:tav>
                                        <p:tav tm="100000">
                                          <p:val>
                                            <p:strVal val="#ppt_x"/>
                                          </p:val>
                                        </p:tav>
                                      </p:tavLst>
                                    </p:anim>
                                    <p:anim calcmode="lin" valueType="num">
                                      <p:cBhvr>
                                        <p:cTn id="59" dur="750" fill="hold"/>
                                        <p:tgtEl>
                                          <p:spTgt spid="9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fade">
                                      <p:cBhvr>
                                        <p:cTn id="62" dur="750"/>
                                        <p:tgtEl>
                                          <p:spTgt spid="67"/>
                                        </p:tgtEl>
                                      </p:cBhvr>
                                    </p:animEffect>
                                    <p:anim calcmode="lin" valueType="num">
                                      <p:cBhvr>
                                        <p:cTn id="63" dur="750" fill="hold"/>
                                        <p:tgtEl>
                                          <p:spTgt spid="67"/>
                                        </p:tgtEl>
                                        <p:attrNameLst>
                                          <p:attrName>ppt_x</p:attrName>
                                        </p:attrNameLst>
                                      </p:cBhvr>
                                      <p:tavLst>
                                        <p:tav tm="0">
                                          <p:val>
                                            <p:strVal val="#ppt_x"/>
                                          </p:val>
                                        </p:tav>
                                        <p:tav tm="100000">
                                          <p:val>
                                            <p:strVal val="#ppt_x"/>
                                          </p:val>
                                        </p:tav>
                                      </p:tavLst>
                                    </p:anim>
                                    <p:anim calcmode="lin" valueType="num">
                                      <p:cBhvr>
                                        <p:cTn id="64" dur="750" fill="hold"/>
                                        <p:tgtEl>
                                          <p:spTgt spid="67"/>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fade">
                                      <p:cBhvr>
                                        <p:cTn id="67" dur="750"/>
                                        <p:tgtEl>
                                          <p:spTgt spid="90"/>
                                        </p:tgtEl>
                                      </p:cBhvr>
                                    </p:animEffect>
                                    <p:anim calcmode="lin" valueType="num">
                                      <p:cBhvr>
                                        <p:cTn id="68" dur="750" fill="hold"/>
                                        <p:tgtEl>
                                          <p:spTgt spid="90"/>
                                        </p:tgtEl>
                                        <p:attrNameLst>
                                          <p:attrName>ppt_x</p:attrName>
                                        </p:attrNameLst>
                                      </p:cBhvr>
                                      <p:tavLst>
                                        <p:tav tm="0">
                                          <p:val>
                                            <p:strVal val="#ppt_x"/>
                                          </p:val>
                                        </p:tav>
                                        <p:tav tm="100000">
                                          <p:val>
                                            <p:strVal val="#ppt_x"/>
                                          </p:val>
                                        </p:tav>
                                      </p:tavLst>
                                    </p:anim>
                                    <p:anim calcmode="lin" valueType="num">
                                      <p:cBhvr>
                                        <p:cTn id="69" dur="750" fill="hold"/>
                                        <p:tgtEl>
                                          <p:spTgt spid="9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750"/>
                                        <p:tgtEl>
                                          <p:spTgt spid="45"/>
                                        </p:tgtEl>
                                      </p:cBhvr>
                                    </p:animEffect>
                                    <p:anim calcmode="lin" valueType="num">
                                      <p:cBhvr>
                                        <p:cTn id="73" dur="750" fill="hold"/>
                                        <p:tgtEl>
                                          <p:spTgt spid="45"/>
                                        </p:tgtEl>
                                        <p:attrNameLst>
                                          <p:attrName>ppt_x</p:attrName>
                                        </p:attrNameLst>
                                      </p:cBhvr>
                                      <p:tavLst>
                                        <p:tav tm="0">
                                          <p:val>
                                            <p:strVal val="#ppt_x"/>
                                          </p:val>
                                        </p:tav>
                                        <p:tav tm="100000">
                                          <p:val>
                                            <p:strVal val="#ppt_x"/>
                                          </p:val>
                                        </p:tav>
                                      </p:tavLst>
                                    </p:anim>
                                    <p:anim calcmode="lin" valueType="num">
                                      <p:cBhvr>
                                        <p:cTn id="74" dur="750" fill="hold"/>
                                        <p:tgtEl>
                                          <p:spTgt spid="4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fade">
                                      <p:cBhvr>
                                        <p:cTn id="77" dur="750"/>
                                        <p:tgtEl>
                                          <p:spTgt spid="59"/>
                                        </p:tgtEl>
                                      </p:cBhvr>
                                    </p:animEffect>
                                    <p:anim calcmode="lin" valueType="num">
                                      <p:cBhvr>
                                        <p:cTn id="78" dur="750" fill="hold"/>
                                        <p:tgtEl>
                                          <p:spTgt spid="59"/>
                                        </p:tgtEl>
                                        <p:attrNameLst>
                                          <p:attrName>ppt_x</p:attrName>
                                        </p:attrNameLst>
                                      </p:cBhvr>
                                      <p:tavLst>
                                        <p:tav tm="0">
                                          <p:val>
                                            <p:strVal val="#ppt_x"/>
                                          </p:val>
                                        </p:tav>
                                        <p:tav tm="100000">
                                          <p:val>
                                            <p:strVal val="#ppt_x"/>
                                          </p:val>
                                        </p:tav>
                                      </p:tavLst>
                                    </p:anim>
                                    <p:anim calcmode="lin" valueType="num">
                                      <p:cBhvr>
                                        <p:cTn id="79" dur="750" fill="hold"/>
                                        <p:tgtEl>
                                          <p:spTgt spid="59"/>
                                        </p:tgtEl>
                                        <p:attrNameLst>
                                          <p:attrName>ppt_y</p:attrName>
                                        </p:attrNameLst>
                                      </p:cBhvr>
                                      <p:tavLst>
                                        <p:tav tm="0">
                                          <p:val>
                                            <p:strVal val="#ppt_y+.1"/>
                                          </p:val>
                                        </p:tav>
                                        <p:tav tm="100000">
                                          <p:val>
                                            <p:strVal val="#ppt_y"/>
                                          </p:val>
                                        </p:tav>
                                      </p:tavLst>
                                    </p:anim>
                                  </p:childTnLst>
                                </p:cTn>
                              </p:par>
                            </p:childTnLst>
                          </p:cTn>
                        </p:par>
                        <p:par>
                          <p:cTn id="80" fill="hold">
                            <p:stCondLst>
                              <p:cond delay="4751"/>
                            </p:stCondLst>
                            <p:childTnLst>
                              <p:par>
                                <p:cTn id="81" presetID="10" presetClass="entr" presetSubtype="0"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500"/>
                                        <p:tgtEl>
                                          <p:spTgt spid="36"/>
                                        </p:tgtEl>
                                      </p:cBhvr>
                                    </p:animEffect>
                                  </p:childTnLst>
                                </p:cTn>
                              </p:par>
                              <p:par>
                                <p:cTn id="84" presetID="10" presetClass="entr" presetSubtype="0" fill="hold" nodeType="withEffect">
                                  <p:stCondLst>
                                    <p:cond delay="0"/>
                                  </p:stCondLst>
                                  <p:childTnLst>
                                    <p:set>
                                      <p:cBhvr>
                                        <p:cTn id="85" dur="1" fill="hold">
                                          <p:stCondLst>
                                            <p:cond delay="0"/>
                                          </p:stCondLst>
                                        </p:cTn>
                                        <p:tgtEl>
                                          <p:spTgt spid="88"/>
                                        </p:tgtEl>
                                        <p:attrNameLst>
                                          <p:attrName>style.visibility</p:attrName>
                                        </p:attrNameLst>
                                      </p:cBhvr>
                                      <p:to>
                                        <p:strVal val="visible"/>
                                      </p:to>
                                    </p:set>
                                    <p:animEffect transition="in" filter="fade">
                                      <p:cBhvr>
                                        <p:cTn id="86" dur="500"/>
                                        <p:tgtEl>
                                          <p:spTgt spid="88"/>
                                        </p:tgtEl>
                                      </p:cBhvr>
                                    </p:animEffect>
                                  </p:childTnLst>
                                </p:cTn>
                              </p:par>
                              <p:par>
                                <p:cTn id="87" presetID="10" presetClass="entr" presetSubtype="0" fill="hold" nodeType="withEffect">
                                  <p:stCondLst>
                                    <p:cond delay="0"/>
                                  </p:stCondLst>
                                  <p:childTnLst>
                                    <p:set>
                                      <p:cBhvr>
                                        <p:cTn id="88" dur="1" fill="hold">
                                          <p:stCondLst>
                                            <p:cond delay="0"/>
                                          </p:stCondLst>
                                        </p:cTn>
                                        <p:tgtEl>
                                          <p:spTgt spid="378"/>
                                        </p:tgtEl>
                                        <p:attrNameLst>
                                          <p:attrName>style.visibility</p:attrName>
                                        </p:attrNameLst>
                                      </p:cBhvr>
                                      <p:to>
                                        <p:strVal val="visible"/>
                                      </p:to>
                                    </p:set>
                                    <p:animEffect transition="in" filter="fade">
                                      <p:cBhvr>
                                        <p:cTn id="89" dur="500"/>
                                        <p:tgtEl>
                                          <p:spTgt spid="378"/>
                                        </p:tgtEl>
                                      </p:cBhvr>
                                    </p:animEffect>
                                  </p:childTnLst>
                                </p:cTn>
                              </p:par>
                              <p:par>
                                <p:cTn id="90" presetID="10" presetClass="entr" presetSubtype="0" fill="hold" nodeType="withEffect">
                                  <p:stCondLst>
                                    <p:cond delay="0"/>
                                  </p:stCondLst>
                                  <p:childTnLst>
                                    <p:set>
                                      <p:cBhvr>
                                        <p:cTn id="91" dur="1" fill="hold">
                                          <p:stCondLst>
                                            <p:cond delay="0"/>
                                          </p:stCondLst>
                                        </p:cTn>
                                        <p:tgtEl>
                                          <p:spTgt spid="381"/>
                                        </p:tgtEl>
                                        <p:attrNameLst>
                                          <p:attrName>style.visibility</p:attrName>
                                        </p:attrNameLst>
                                      </p:cBhvr>
                                      <p:to>
                                        <p:strVal val="visible"/>
                                      </p:to>
                                    </p:set>
                                    <p:animEffect transition="in" filter="fade">
                                      <p:cBhvr>
                                        <p:cTn id="92" dur="500"/>
                                        <p:tgtEl>
                                          <p:spTgt spid="381"/>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25"/>
                                        </p:tgtEl>
                                        <p:attrNameLst>
                                          <p:attrName>style.visibility</p:attrName>
                                        </p:attrNameLst>
                                      </p:cBhvr>
                                      <p:to>
                                        <p:strVal val="visible"/>
                                      </p:to>
                                    </p:set>
                                    <p:animEffect transition="in" filter="fade">
                                      <p:cBhvr>
                                        <p:cTn id="95" dur="500"/>
                                        <p:tgtEl>
                                          <p:spTgt spid="325"/>
                                        </p:tgtEl>
                                      </p:cBhvr>
                                    </p:animEffect>
                                  </p:childTnLst>
                                </p:cTn>
                              </p:par>
                              <p:par>
                                <p:cTn id="96" presetID="10" presetClass="entr" presetSubtype="0" fill="hold" nodeType="withEffect">
                                  <p:stCondLst>
                                    <p:cond delay="0"/>
                                  </p:stCondLst>
                                  <p:childTnLst>
                                    <p:set>
                                      <p:cBhvr>
                                        <p:cTn id="97" dur="1" fill="hold">
                                          <p:stCondLst>
                                            <p:cond delay="0"/>
                                          </p:stCondLst>
                                        </p:cTn>
                                        <p:tgtEl>
                                          <p:spTgt spid="384"/>
                                        </p:tgtEl>
                                        <p:attrNameLst>
                                          <p:attrName>style.visibility</p:attrName>
                                        </p:attrNameLst>
                                      </p:cBhvr>
                                      <p:to>
                                        <p:strVal val="visible"/>
                                      </p:to>
                                    </p:set>
                                    <p:animEffect transition="in" filter="fade">
                                      <p:cBhvr>
                                        <p:cTn id="98" dur="500"/>
                                        <p:tgtEl>
                                          <p:spTgt spid="384"/>
                                        </p:tgtEl>
                                      </p:cBhvr>
                                    </p:animEffect>
                                  </p:childTnLst>
                                </p:cTn>
                              </p:par>
                              <p:par>
                                <p:cTn id="99" presetID="10" presetClass="entr" presetSubtype="0" fill="hold" nodeType="withEffect">
                                  <p:stCondLst>
                                    <p:cond delay="0"/>
                                  </p:stCondLst>
                                  <p:childTnLst>
                                    <p:set>
                                      <p:cBhvr>
                                        <p:cTn id="100" dur="1" fill="hold">
                                          <p:stCondLst>
                                            <p:cond delay="0"/>
                                          </p:stCondLst>
                                        </p:cTn>
                                        <p:tgtEl>
                                          <p:spTgt spid="386"/>
                                        </p:tgtEl>
                                        <p:attrNameLst>
                                          <p:attrName>style.visibility</p:attrName>
                                        </p:attrNameLst>
                                      </p:cBhvr>
                                      <p:to>
                                        <p:strVal val="visible"/>
                                      </p:to>
                                    </p:set>
                                    <p:animEffect transition="in" filter="fade">
                                      <p:cBhvr>
                                        <p:cTn id="101" dur="500"/>
                                        <p:tgtEl>
                                          <p:spTgt spid="386"/>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323"/>
                                        </p:tgtEl>
                                        <p:attrNameLst>
                                          <p:attrName>style.visibility</p:attrName>
                                        </p:attrNameLst>
                                      </p:cBhvr>
                                      <p:to>
                                        <p:strVal val="visible"/>
                                      </p:to>
                                    </p:set>
                                    <p:animEffect transition="in" filter="fade">
                                      <p:cBhvr>
                                        <p:cTn id="104" dur="500"/>
                                        <p:tgtEl>
                                          <p:spTgt spid="323"/>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42"/>
                                        </p:tgtEl>
                                        <p:attrNameLst>
                                          <p:attrName>style.visibility</p:attrName>
                                        </p:attrNameLst>
                                      </p:cBhvr>
                                      <p:to>
                                        <p:strVal val="visible"/>
                                      </p:to>
                                    </p:set>
                                    <p:animEffect transition="in" filter="fade">
                                      <p:cBhvr>
                                        <p:cTn id="107" dur="500"/>
                                        <p:tgtEl>
                                          <p:spTgt spid="42"/>
                                        </p:tgtEl>
                                      </p:cBhvr>
                                    </p:animEffect>
                                  </p:childTnLst>
                                </p:cTn>
                              </p:par>
                              <p:par>
                                <p:cTn id="108" presetID="10" presetClass="entr" presetSubtype="0" fill="hold" nodeType="withEffect">
                                  <p:stCondLst>
                                    <p:cond delay="0"/>
                                  </p:stCondLst>
                                  <p:childTnLst>
                                    <p:set>
                                      <p:cBhvr>
                                        <p:cTn id="109" dur="1" fill="hold">
                                          <p:stCondLst>
                                            <p:cond delay="0"/>
                                          </p:stCondLst>
                                        </p:cTn>
                                        <p:tgtEl>
                                          <p:spTgt spid="85"/>
                                        </p:tgtEl>
                                        <p:attrNameLst>
                                          <p:attrName>style.visibility</p:attrName>
                                        </p:attrNameLst>
                                      </p:cBhvr>
                                      <p:to>
                                        <p:strVal val="visible"/>
                                      </p:to>
                                    </p:set>
                                    <p:animEffect transition="in" filter="fade">
                                      <p:cBhvr>
                                        <p:cTn id="110" dur="500"/>
                                        <p:tgtEl>
                                          <p:spTgt spid="85"/>
                                        </p:tgtEl>
                                      </p:cBhvr>
                                    </p:animEffect>
                                  </p:childTnLst>
                                </p:cTn>
                              </p:par>
                            </p:childTnLst>
                          </p:cTn>
                        </p:par>
                        <p:par>
                          <p:cTn id="111" fill="hold">
                            <p:stCondLst>
                              <p:cond delay="5251"/>
                            </p:stCondLst>
                            <p:childTnLst>
                              <p:par>
                                <p:cTn id="112" presetID="53" presetClass="entr" presetSubtype="16" fill="hold" grpId="0" nodeType="afterEffect">
                                  <p:stCondLst>
                                    <p:cond delay="0"/>
                                  </p:stCondLst>
                                  <p:childTnLst>
                                    <p:set>
                                      <p:cBhvr>
                                        <p:cTn id="113" dur="1" fill="hold">
                                          <p:stCondLst>
                                            <p:cond delay="0"/>
                                          </p:stCondLst>
                                        </p:cTn>
                                        <p:tgtEl>
                                          <p:spTgt spid="35"/>
                                        </p:tgtEl>
                                        <p:attrNameLst>
                                          <p:attrName>style.visibility</p:attrName>
                                        </p:attrNameLst>
                                      </p:cBhvr>
                                      <p:to>
                                        <p:strVal val="visible"/>
                                      </p:to>
                                    </p:set>
                                    <p:anim calcmode="lin" valueType="num">
                                      <p:cBhvr>
                                        <p:cTn id="114" dur="500" fill="hold"/>
                                        <p:tgtEl>
                                          <p:spTgt spid="35"/>
                                        </p:tgtEl>
                                        <p:attrNameLst>
                                          <p:attrName>ppt_w</p:attrName>
                                        </p:attrNameLst>
                                      </p:cBhvr>
                                      <p:tavLst>
                                        <p:tav tm="0">
                                          <p:val>
                                            <p:fltVal val="0"/>
                                          </p:val>
                                        </p:tav>
                                        <p:tav tm="100000">
                                          <p:val>
                                            <p:strVal val="#ppt_w"/>
                                          </p:val>
                                        </p:tav>
                                      </p:tavLst>
                                    </p:anim>
                                    <p:anim calcmode="lin" valueType="num">
                                      <p:cBhvr>
                                        <p:cTn id="115" dur="500" fill="hold"/>
                                        <p:tgtEl>
                                          <p:spTgt spid="35"/>
                                        </p:tgtEl>
                                        <p:attrNameLst>
                                          <p:attrName>ppt_h</p:attrName>
                                        </p:attrNameLst>
                                      </p:cBhvr>
                                      <p:tavLst>
                                        <p:tav tm="0">
                                          <p:val>
                                            <p:fltVal val="0"/>
                                          </p:val>
                                        </p:tav>
                                        <p:tav tm="100000">
                                          <p:val>
                                            <p:strVal val="#ppt_h"/>
                                          </p:val>
                                        </p:tav>
                                      </p:tavLst>
                                    </p:anim>
                                    <p:animEffect transition="in" filter="fade">
                                      <p:cBhvr>
                                        <p:cTn id="116" dur="500"/>
                                        <p:tgtEl>
                                          <p:spTgt spid="35"/>
                                        </p:tgtEl>
                                      </p:cBhvr>
                                    </p:animEffect>
                                  </p:childTnLst>
                                </p:cTn>
                              </p:par>
                              <p:par>
                                <p:cTn id="117" presetID="53" presetClass="entr" presetSubtype="16" fill="hold" nodeType="withEffect">
                                  <p:stCondLst>
                                    <p:cond delay="0"/>
                                  </p:stCondLst>
                                  <p:childTnLst>
                                    <p:set>
                                      <p:cBhvr>
                                        <p:cTn id="118" dur="1" fill="hold">
                                          <p:stCondLst>
                                            <p:cond delay="0"/>
                                          </p:stCondLst>
                                        </p:cTn>
                                        <p:tgtEl>
                                          <p:spTgt spid="86"/>
                                        </p:tgtEl>
                                        <p:attrNameLst>
                                          <p:attrName>style.visibility</p:attrName>
                                        </p:attrNameLst>
                                      </p:cBhvr>
                                      <p:to>
                                        <p:strVal val="visible"/>
                                      </p:to>
                                    </p:set>
                                    <p:anim calcmode="lin" valueType="num">
                                      <p:cBhvr>
                                        <p:cTn id="119" dur="500" fill="hold"/>
                                        <p:tgtEl>
                                          <p:spTgt spid="86"/>
                                        </p:tgtEl>
                                        <p:attrNameLst>
                                          <p:attrName>ppt_w</p:attrName>
                                        </p:attrNameLst>
                                      </p:cBhvr>
                                      <p:tavLst>
                                        <p:tav tm="0">
                                          <p:val>
                                            <p:fltVal val="0"/>
                                          </p:val>
                                        </p:tav>
                                        <p:tav tm="100000">
                                          <p:val>
                                            <p:strVal val="#ppt_w"/>
                                          </p:val>
                                        </p:tav>
                                      </p:tavLst>
                                    </p:anim>
                                    <p:anim calcmode="lin" valueType="num">
                                      <p:cBhvr>
                                        <p:cTn id="120" dur="500" fill="hold"/>
                                        <p:tgtEl>
                                          <p:spTgt spid="86"/>
                                        </p:tgtEl>
                                        <p:attrNameLst>
                                          <p:attrName>ppt_h</p:attrName>
                                        </p:attrNameLst>
                                      </p:cBhvr>
                                      <p:tavLst>
                                        <p:tav tm="0">
                                          <p:val>
                                            <p:fltVal val="0"/>
                                          </p:val>
                                        </p:tav>
                                        <p:tav tm="100000">
                                          <p:val>
                                            <p:strVal val="#ppt_h"/>
                                          </p:val>
                                        </p:tav>
                                      </p:tavLst>
                                    </p:anim>
                                    <p:animEffect transition="in" filter="fade">
                                      <p:cBhvr>
                                        <p:cTn id="121" dur="500"/>
                                        <p:tgtEl>
                                          <p:spTgt spid="86"/>
                                        </p:tgtEl>
                                      </p:cBhvr>
                                    </p:animEffect>
                                  </p:childTnLst>
                                </p:cTn>
                              </p:par>
                              <p:par>
                                <p:cTn id="122" presetID="53" presetClass="entr" presetSubtype="16" fill="hold" nodeType="withEffect">
                                  <p:stCondLst>
                                    <p:cond delay="0"/>
                                  </p:stCondLst>
                                  <p:childTnLst>
                                    <p:set>
                                      <p:cBhvr>
                                        <p:cTn id="123" dur="1" fill="hold">
                                          <p:stCondLst>
                                            <p:cond delay="0"/>
                                          </p:stCondLst>
                                        </p:cTn>
                                        <p:tgtEl>
                                          <p:spTgt spid="385"/>
                                        </p:tgtEl>
                                        <p:attrNameLst>
                                          <p:attrName>style.visibility</p:attrName>
                                        </p:attrNameLst>
                                      </p:cBhvr>
                                      <p:to>
                                        <p:strVal val="visible"/>
                                      </p:to>
                                    </p:set>
                                    <p:anim calcmode="lin" valueType="num">
                                      <p:cBhvr>
                                        <p:cTn id="124" dur="500" fill="hold"/>
                                        <p:tgtEl>
                                          <p:spTgt spid="385"/>
                                        </p:tgtEl>
                                        <p:attrNameLst>
                                          <p:attrName>ppt_w</p:attrName>
                                        </p:attrNameLst>
                                      </p:cBhvr>
                                      <p:tavLst>
                                        <p:tav tm="0">
                                          <p:val>
                                            <p:fltVal val="0"/>
                                          </p:val>
                                        </p:tav>
                                        <p:tav tm="100000">
                                          <p:val>
                                            <p:strVal val="#ppt_w"/>
                                          </p:val>
                                        </p:tav>
                                      </p:tavLst>
                                    </p:anim>
                                    <p:anim calcmode="lin" valueType="num">
                                      <p:cBhvr>
                                        <p:cTn id="125" dur="500" fill="hold"/>
                                        <p:tgtEl>
                                          <p:spTgt spid="385"/>
                                        </p:tgtEl>
                                        <p:attrNameLst>
                                          <p:attrName>ppt_h</p:attrName>
                                        </p:attrNameLst>
                                      </p:cBhvr>
                                      <p:tavLst>
                                        <p:tav tm="0">
                                          <p:val>
                                            <p:fltVal val="0"/>
                                          </p:val>
                                        </p:tav>
                                        <p:tav tm="100000">
                                          <p:val>
                                            <p:strVal val="#ppt_h"/>
                                          </p:val>
                                        </p:tav>
                                      </p:tavLst>
                                    </p:anim>
                                    <p:animEffect transition="in" filter="fade">
                                      <p:cBhvr>
                                        <p:cTn id="126" dur="500"/>
                                        <p:tgtEl>
                                          <p:spTgt spid="385"/>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326"/>
                                        </p:tgtEl>
                                        <p:attrNameLst>
                                          <p:attrName>style.visibility</p:attrName>
                                        </p:attrNameLst>
                                      </p:cBhvr>
                                      <p:to>
                                        <p:strVal val="visible"/>
                                      </p:to>
                                    </p:set>
                                    <p:anim calcmode="lin" valueType="num">
                                      <p:cBhvr>
                                        <p:cTn id="129" dur="500" fill="hold"/>
                                        <p:tgtEl>
                                          <p:spTgt spid="326"/>
                                        </p:tgtEl>
                                        <p:attrNameLst>
                                          <p:attrName>ppt_w</p:attrName>
                                        </p:attrNameLst>
                                      </p:cBhvr>
                                      <p:tavLst>
                                        <p:tav tm="0">
                                          <p:val>
                                            <p:fltVal val="0"/>
                                          </p:val>
                                        </p:tav>
                                        <p:tav tm="100000">
                                          <p:val>
                                            <p:strVal val="#ppt_w"/>
                                          </p:val>
                                        </p:tav>
                                      </p:tavLst>
                                    </p:anim>
                                    <p:anim calcmode="lin" valueType="num">
                                      <p:cBhvr>
                                        <p:cTn id="130" dur="500" fill="hold"/>
                                        <p:tgtEl>
                                          <p:spTgt spid="326"/>
                                        </p:tgtEl>
                                        <p:attrNameLst>
                                          <p:attrName>ppt_h</p:attrName>
                                        </p:attrNameLst>
                                      </p:cBhvr>
                                      <p:tavLst>
                                        <p:tav tm="0">
                                          <p:val>
                                            <p:fltVal val="0"/>
                                          </p:val>
                                        </p:tav>
                                        <p:tav tm="100000">
                                          <p:val>
                                            <p:strVal val="#ppt_h"/>
                                          </p:val>
                                        </p:tav>
                                      </p:tavLst>
                                    </p:anim>
                                    <p:animEffect transition="in" filter="fade">
                                      <p:cBhvr>
                                        <p:cTn id="131" dur="500"/>
                                        <p:tgtEl>
                                          <p:spTgt spid="326"/>
                                        </p:tgtEl>
                                      </p:cBhvr>
                                    </p:animEffect>
                                  </p:childTnLst>
                                </p:cTn>
                              </p:par>
                              <p:par>
                                <p:cTn id="132" presetID="53" presetClass="entr" presetSubtype="16" fill="hold" grpId="0" nodeType="withEffect">
                                  <p:stCondLst>
                                    <p:cond delay="0"/>
                                  </p:stCondLst>
                                  <p:childTnLst>
                                    <p:set>
                                      <p:cBhvr>
                                        <p:cTn id="133" dur="1" fill="hold">
                                          <p:stCondLst>
                                            <p:cond delay="0"/>
                                          </p:stCondLst>
                                        </p:cTn>
                                        <p:tgtEl>
                                          <p:spTgt spid="349"/>
                                        </p:tgtEl>
                                        <p:attrNameLst>
                                          <p:attrName>style.visibility</p:attrName>
                                        </p:attrNameLst>
                                      </p:cBhvr>
                                      <p:to>
                                        <p:strVal val="visible"/>
                                      </p:to>
                                    </p:set>
                                    <p:anim calcmode="lin" valueType="num">
                                      <p:cBhvr>
                                        <p:cTn id="134" dur="500" fill="hold"/>
                                        <p:tgtEl>
                                          <p:spTgt spid="349"/>
                                        </p:tgtEl>
                                        <p:attrNameLst>
                                          <p:attrName>ppt_w</p:attrName>
                                        </p:attrNameLst>
                                      </p:cBhvr>
                                      <p:tavLst>
                                        <p:tav tm="0">
                                          <p:val>
                                            <p:fltVal val="0"/>
                                          </p:val>
                                        </p:tav>
                                        <p:tav tm="100000">
                                          <p:val>
                                            <p:strVal val="#ppt_w"/>
                                          </p:val>
                                        </p:tav>
                                      </p:tavLst>
                                    </p:anim>
                                    <p:anim calcmode="lin" valueType="num">
                                      <p:cBhvr>
                                        <p:cTn id="135" dur="500" fill="hold"/>
                                        <p:tgtEl>
                                          <p:spTgt spid="349"/>
                                        </p:tgtEl>
                                        <p:attrNameLst>
                                          <p:attrName>ppt_h</p:attrName>
                                        </p:attrNameLst>
                                      </p:cBhvr>
                                      <p:tavLst>
                                        <p:tav tm="0">
                                          <p:val>
                                            <p:fltVal val="0"/>
                                          </p:val>
                                        </p:tav>
                                        <p:tav tm="100000">
                                          <p:val>
                                            <p:strVal val="#ppt_h"/>
                                          </p:val>
                                        </p:tav>
                                      </p:tavLst>
                                    </p:anim>
                                    <p:animEffect transition="in" filter="fade">
                                      <p:cBhvr>
                                        <p:cTn id="136" dur="500"/>
                                        <p:tgtEl>
                                          <p:spTgt spid="349"/>
                                        </p:tgtEl>
                                      </p:cBhvr>
                                    </p:animEffect>
                                  </p:childTnLst>
                                </p:cTn>
                              </p:par>
                              <p:par>
                                <p:cTn id="137" presetID="53" presetClass="entr" presetSubtype="16" fill="hold" nodeType="withEffect">
                                  <p:stCondLst>
                                    <p:cond delay="0"/>
                                  </p:stCondLst>
                                  <p:childTnLst>
                                    <p:set>
                                      <p:cBhvr>
                                        <p:cTn id="138" dur="1" fill="hold">
                                          <p:stCondLst>
                                            <p:cond delay="0"/>
                                          </p:stCondLst>
                                        </p:cTn>
                                        <p:tgtEl>
                                          <p:spTgt spid="92"/>
                                        </p:tgtEl>
                                        <p:attrNameLst>
                                          <p:attrName>style.visibility</p:attrName>
                                        </p:attrNameLst>
                                      </p:cBhvr>
                                      <p:to>
                                        <p:strVal val="visible"/>
                                      </p:to>
                                    </p:set>
                                    <p:anim calcmode="lin" valueType="num">
                                      <p:cBhvr>
                                        <p:cTn id="139" dur="500" fill="hold"/>
                                        <p:tgtEl>
                                          <p:spTgt spid="92"/>
                                        </p:tgtEl>
                                        <p:attrNameLst>
                                          <p:attrName>ppt_w</p:attrName>
                                        </p:attrNameLst>
                                      </p:cBhvr>
                                      <p:tavLst>
                                        <p:tav tm="0">
                                          <p:val>
                                            <p:fltVal val="0"/>
                                          </p:val>
                                        </p:tav>
                                        <p:tav tm="100000">
                                          <p:val>
                                            <p:strVal val="#ppt_w"/>
                                          </p:val>
                                        </p:tav>
                                      </p:tavLst>
                                    </p:anim>
                                    <p:anim calcmode="lin" valueType="num">
                                      <p:cBhvr>
                                        <p:cTn id="140" dur="500" fill="hold"/>
                                        <p:tgtEl>
                                          <p:spTgt spid="92"/>
                                        </p:tgtEl>
                                        <p:attrNameLst>
                                          <p:attrName>ppt_h</p:attrName>
                                        </p:attrNameLst>
                                      </p:cBhvr>
                                      <p:tavLst>
                                        <p:tav tm="0">
                                          <p:val>
                                            <p:fltVal val="0"/>
                                          </p:val>
                                        </p:tav>
                                        <p:tav tm="100000">
                                          <p:val>
                                            <p:strVal val="#ppt_h"/>
                                          </p:val>
                                        </p:tav>
                                      </p:tavLst>
                                    </p:anim>
                                    <p:animEffect transition="in" filter="fade">
                                      <p:cBhvr>
                                        <p:cTn id="141" dur="500"/>
                                        <p:tgtEl>
                                          <p:spTgt spid="92"/>
                                        </p:tgtEl>
                                      </p:cBhvr>
                                    </p:animEffect>
                                  </p:childTnLst>
                                </p:cTn>
                              </p:par>
                              <p:par>
                                <p:cTn id="142" presetID="53" presetClass="entr" presetSubtype="16" fill="hold" nodeType="withEffect">
                                  <p:stCondLst>
                                    <p:cond delay="0"/>
                                  </p:stCondLst>
                                  <p:childTnLst>
                                    <p:set>
                                      <p:cBhvr>
                                        <p:cTn id="143" dur="1" fill="hold">
                                          <p:stCondLst>
                                            <p:cond delay="0"/>
                                          </p:stCondLst>
                                        </p:cTn>
                                        <p:tgtEl>
                                          <p:spTgt spid="382"/>
                                        </p:tgtEl>
                                        <p:attrNameLst>
                                          <p:attrName>style.visibility</p:attrName>
                                        </p:attrNameLst>
                                      </p:cBhvr>
                                      <p:to>
                                        <p:strVal val="visible"/>
                                      </p:to>
                                    </p:set>
                                    <p:anim calcmode="lin" valueType="num">
                                      <p:cBhvr>
                                        <p:cTn id="144" dur="500" fill="hold"/>
                                        <p:tgtEl>
                                          <p:spTgt spid="382"/>
                                        </p:tgtEl>
                                        <p:attrNameLst>
                                          <p:attrName>ppt_w</p:attrName>
                                        </p:attrNameLst>
                                      </p:cBhvr>
                                      <p:tavLst>
                                        <p:tav tm="0">
                                          <p:val>
                                            <p:fltVal val="0"/>
                                          </p:val>
                                        </p:tav>
                                        <p:tav tm="100000">
                                          <p:val>
                                            <p:strVal val="#ppt_w"/>
                                          </p:val>
                                        </p:tav>
                                      </p:tavLst>
                                    </p:anim>
                                    <p:anim calcmode="lin" valueType="num">
                                      <p:cBhvr>
                                        <p:cTn id="145" dur="500" fill="hold"/>
                                        <p:tgtEl>
                                          <p:spTgt spid="382"/>
                                        </p:tgtEl>
                                        <p:attrNameLst>
                                          <p:attrName>ppt_h</p:attrName>
                                        </p:attrNameLst>
                                      </p:cBhvr>
                                      <p:tavLst>
                                        <p:tav tm="0">
                                          <p:val>
                                            <p:fltVal val="0"/>
                                          </p:val>
                                        </p:tav>
                                        <p:tav tm="100000">
                                          <p:val>
                                            <p:strVal val="#ppt_h"/>
                                          </p:val>
                                        </p:tav>
                                      </p:tavLst>
                                    </p:anim>
                                    <p:animEffect transition="in" filter="fade">
                                      <p:cBhvr>
                                        <p:cTn id="146" dur="500"/>
                                        <p:tgtEl>
                                          <p:spTgt spid="382"/>
                                        </p:tgtEl>
                                      </p:cBhvr>
                                    </p:animEffect>
                                  </p:childTnLst>
                                </p:cTn>
                              </p:par>
                              <p:par>
                                <p:cTn id="147" presetID="53" presetClass="entr" presetSubtype="16" fill="hold" grpId="0" nodeType="withEffect">
                                  <p:stCondLst>
                                    <p:cond delay="0"/>
                                  </p:stCondLst>
                                  <p:childTnLst>
                                    <p:set>
                                      <p:cBhvr>
                                        <p:cTn id="148" dur="1" fill="hold">
                                          <p:stCondLst>
                                            <p:cond delay="0"/>
                                          </p:stCondLst>
                                        </p:cTn>
                                        <p:tgtEl>
                                          <p:spTgt spid="306"/>
                                        </p:tgtEl>
                                        <p:attrNameLst>
                                          <p:attrName>style.visibility</p:attrName>
                                        </p:attrNameLst>
                                      </p:cBhvr>
                                      <p:to>
                                        <p:strVal val="visible"/>
                                      </p:to>
                                    </p:set>
                                    <p:anim calcmode="lin" valueType="num">
                                      <p:cBhvr>
                                        <p:cTn id="149" dur="500" fill="hold"/>
                                        <p:tgtEl>
                                          <p:spTgt spid="306"/>
                                        </p:tgtEl>
                                        <p:attrNameLst>
                                          <p:attrName>ppt_w</p:attrName>
                                        </p:attrNameLst>
                                      </p:cBhvr>
                                      <p:tavLst>
                                        <p:tav tm="0">
                                          <p:val>
                                            <p:fltVal val="0"/>
                                          </p:val>
                                        </p:tav>
                                        <p:tav tm="100000">
                                          <p:val>
                                            <p:strVal val="#ppt_w"/>
                                          </p:val>
                                        </p:tav>
                                      </p:tavLst>
                                    </p:anim>
                                    <p:anim calcmode="lin" valueType="num">
                                      <p:cBhvr>
                                        <p:cTn id="150" dur="500" fill="hold"/>
                                        <p:tgtEl>
                                          <p:spTgt spid="306"/>
                                        </p:tgtEl>
                                        <p:attrNameLst>
                                          <p:attrName>ppt_h</p:attrName>
                                        </p:attrNameLst>
                                      </p:cBhvr>
                                      <p:tavLst>
                                        <p:tav tm="0">
                                          <p:val>
                                            <p:fltVal val="0"/>
                                          </p:val>
                                        </p:tav>
                                        <p:tav tm="100000">
                                          <p:val>
                                            <p:strVal val="#ppt_h"/>
                                          </p:val>
                                        </p:tav>
                                      </p:tavLst>
                                    </p:anim>
                                    <p:animEffect transition="in" filter="fade">
                                      <p:cBhvr>
                                        <p:cTn id="151" dur="500"/>
                                        <p:tgtEl>
                                          <p:spTgt spid="306"/>
                                        </p:tgtEl>
                                      </p:cBhvr>
                                    </p:animEffect>
                                  </p:childTnLst>
                                </p:cTn>
                              </p:par>
                              <p:par>
                                <p:cTn id="152" presetID="53" presetClass="entr" presetSubtype="16" fill="hold" nodeType="withEffect">
                                  <p:stCondLst>
                                    <p:cond delay="0"/>
                                  </p:stCondLst>
                                  <p:childTnLst>
                                    <p:set>
                                      <p:cBhvr>
                                        <p:cTn id="153" dur="1" fill="hold">
                                          <p:stCondLst>
                                            <p:cond delay="0"/>
                                          </p:stCondLst>
                                        </p:cTn>
                                        <p:tgtEl>
                                          <p:spTgt spid="379"/>
                                        </p:tgtEl>
                                        <p:attrNameLst>
                                          <p:attrName>style.visibility</p:attrName>
                                        </p:attrNameLst>
                                      </p:cBhvr>
                                      <p:to>
                                        <p:strVal val="visible"/>
                                      </p:to>
                                    </p:set>
                                    <p:anim calcmode="lin" valueType="num">
                                      <p:cBhvr>
                                        <p:cTn id="154" dur="500" fill="hold"/>
                                        <p:tgtEl>
                                          <p:spTgt spid="379"/>
                                        </p:tgtEl>
                                        <p:attrNameLst>
                                          <p:attrName>ppt_w</p:attrName>
                                        </p:attrNameLst>
                                      </p:cBhvr>
                                      <p:tavLst>
                                        <p:tav tm="0">
                                          <p:val>
                                            <p:fltVal val="0"/>
                                          </p:val>
                                        </p:tav>
                                        <p:tav tm="100000">
                                          <p:val>
                                            <p:strVal val="#ppt_w"/>
                                          </p:val>
                                        </p:tav>
                                      </p:tavLst>
                                    </p:anim>
                                    <p:anim calcmode="lin" valueType="num">
                                      <p:cBhvr>
                                        <p:cTn id="155" dur="500" fill="hold"/>
                                        <p:tgtEl>
                                          <p:spTgt spid="379"/>
                                        </p:tgtEl>
                                        <p:attrNameLst>
                                          <p:attrName>ppt_h</p:attrName>
                                        </p:attrNameLst>
                                      </p:cBhvr>
                                      <p:tavLst>
                                        <p:tav tm="0">
                                          <p:val>
                                            <p:fltVal val="0"/>
                                          </p:val>
                                        </p:tav>
                                        <p:tav tm="100000">
                                          <p:val>
                                            <p:strVal val="#ppt_h"/>
                                          </p:val>
                                        </p:tav>
                                      </p:tavLst>
                                    </p:anim>
                                    <p:animEffect transition="in" filter="fade">
                                      <p:cBhvr>
                                        <p:cTn id="156" dur="500"/>
                                        <p:tgtEl>
                                          <p:spTgt spid="379"/>
                                        </p:tgtEl>
                                      </p:cBhvr>
                                    </p:animEffect>
                                  </p:childTnLst>
                                </p:cTn>
                              </p:par>
                              <p:par>
                                <p:cTn id="157" presetID="53" presetClass="entr" presetSubtype="16" fill="hold" nodeType="withEffect">
                                  <p:stCondLst>
                                    <p:cond delay="0"/>
                                  </p:stCondLst>
                                  <p:childTnLst>
                                    <p:set>
                                      <p:cBhvr>
                                        <p:cTn id="158" dur="1" fill="hold">
                                          <p:stCondLst>
                                            <p:cond delay="0"/>
                                          </p:stCondLst>
                                        </p:cTn>
                                        <p:tgtEl>
                                          <p:spTgt spid="375"/>
                                        </p:tgtEl>
                                        <p:attrNameLst>
                                          <p:attrName>style.visibility</p:attrName>
                                        </p:attrNameLst>
                                      </p:cBhvr>
                                      <p:to>
                                        <p:strVal val="visible"/>
                                      </p:to>
                                    </p:set>
                                    <p:anim calcmode="lin" valueType="num">
                                      <p:cBhvr>
                                        <p:cTn id="159" dur="500" fill="hold"/>
                                        <p:tgtEl>
                                          <p:spTgt spid="375"/>
                                        </p:tgtEl>
                                        <p:attrNameLst>
                                          <p:attrName>ppt_w</p:attrName>
                                        </p:attrNameLst>
                                      </p:cBhvr>
                                      <p:tavLst>
                                        <p:tav tm="0">
                                          <p:val>
                                            <p:fltVal val="0"/>
                                          </p:val>
                                        </p:tav>
                                        <p:tav tm="100000">
                                          <p:val>
                                            <p:strVal val="#ppt_w"/>
                                          </p:val>
                                        </p:tav>
                                      </p:tavLst>
                                    </p:anim>
                                    <p:anim calcmode="lin" valueType="num">
                                      <p:cBhvr>
                                        <p:cTn id="160" dur="500" fill="hold"/>
                                        <p:tgtEl>
                                          <p:spTgt spid="375"/>
                                        </p:tgtEl>
                                        <p:attrNameLst>
                                          <p:attrName>ppt_h</p:attrName>
                                        </p:attrNameLst>
                                      </p:cBhvr>
                                      <p:tavLst>
                                        <p:tav tm="0">
                                          <p:val>
                                            <p:fltVal val="0"/>
                                          </p:val>
                                        </p:tav>
                                        <p:tav tm="100000">
                                          <p:val>
                                            <p:strVal val="#ppt_h"/>
                                          </p:val>
                                        </p:tav>
                                      </p:tavLst>
                                    </p:anim>
                                    <p:animEffect transition="in" filter="fade">
                                      <p:cBhvr>
                                        <p:cTn id="161" dur="500"/>
                                        <p:tgtEl>
                                          <p:spTgt spid="375"/>
                                        </p:tgtEl>
                                      </p:cBhvr>
                                    </p:animEffect>
                                  </p:childTnLst>
                                </p:cTn>
                              </p:par>
                              <p:par>
                                <p:cTn id="162" presetID="53" presetClass="entr" presetSubtype="16" fill="hold" grpId="0" nodeType="withEffect">
                                  <p:stCondLst>
                                    <p:cond delay="0"/>
                                  </p:stCondLst>
                                  <p:childTnLst>
                                    <p:set>
                                      <p:cBhvr>
                                        <p:cTn id="163" dur="1" fill="hold">
                                          <p:stCondLst>
                                            <p:cond delay="0"/>
                                          </p:stCondLst>
                                        </p:cTn>
                                        <p:tgtEl>
                                          <p:spTgt spid="68"/>
                                        </p:tgtEl>
                                        <p:attrNameLst>
                                          <p:attrName>style.visibility</p:attrName>
                                        </p:attrNameLst>
                                      </p:cBhvr>
                                      <p:to>
                                        <p:strVal val="visible"/>
                                      </p:to>
                                    </p:set>
                                    <p:anim calcmode="lin" valueType="num">
                                      <p:cBhvr>
                                        <p:cTn id="164" dur="500" fill="hold"/>
                                        <p:tgtEl>
                                          <p:spTgt spid="68"/>
                                        </p:tgtEl>
                                        <p:attrNameLst>
                                          <p:attrName>ppt_w</p:attrName>
                                        </p:attrNameLst>
                                      </p:cBhvr>
                                      <p:tavLst>
                                        <p:tav tm="0">
                                          <p:val>
                                            <p:fltVal val="0"/>
                                          </p:val>
                                        </p:tav>
                                        <p:tav tm="100000">
                                          <p:val>
                                            <p:strVal val="#ppt_w"/>
                                          </p:val>
                                        </p:tav>
                                      </p:tavLst>
                                    </p:anim>
                                    <p:anim calcmode="lin" valueType="num">
                                      <p:cBhvr>
                                        <p:cTn id="165" dur="500" fill="hold"/>
                                        <p:tgtEl>
                                          <p:spTgt spid="68"/>
                                        </p:tgtEl>
                                        <p:attrNameLst>
                                          <p:attrName>ppt_h</p:attrName>
                                        </p:attrNameLst>
                                      </p:cBhvr>
                                      <p:tavLst>
                                        <p:tav tm="0">
                                          <p:val>
                                            <p:fltVal val="0"/>
                                          </p:val>
                                        </p:tav>
                                        <p:tav tm="100000">
                                          <p:val>
                                            <p:strVal val="#ppt_h"/>
                                          </p:val>
                                        </p:tav>
                                      </p:tavLst>
                                    </p:anim>
                                    <p:animEffect transition="in" filter="fade">
                                      <p:cBhvr>
                                        <p:cTn id="166" dur="500"/>
                                        <p:tgtEl>
                                          <p:spTgt spid="68"/>
                                        </p:tgtEl>
                                      </p:cBhvr>
                                    </p:animEffect>
                                  </p:childTnLst>
                                </p:cTn>
                              </p:par>
                            </p:childTnLst>
                          </p:cTn>
                        </p:par>
                        <p:par>
                          <p:cTn id="167" fill="hold">
                            <p:stCondLst>
                              <p:cond delay="5751"/>
                            </p:stCondLst>
                            <p:childTnLst>
                              <p:par>
                                <p:cTn id="168" presetID="10" presetClass="entr" presetSubtype="0" fill="hold" nodeType="afterEffect">
                                  <p:stCondLst>
                                    <p:cond delay="0"/>
                                  </p:stCondLst>
                                  <p:childTnLst>
                                    <p:set>
                                      <p:cBhvr>
                                        <p:cTn id="169" dur="1" fill="hold">
                                          <p:stCondLst>
                                            <p:cond delay="0"/>
                                          </p:stCondLst>
                                        </p:cTn>
                                        <p:tgtEl>
                                          <p:spTgt spid="383"/>
                                        </p:tgtEl>
                                        <p:attrNameLst>
                                          <p:attrName>style.visibility</p:attrName>
                                        </p:attrNameLst>
                                      </p:cBhvr>
                                      <p:to>
                                        <p:strVal val="visible"/>
                                      </p:to>
                                    </p:set>
                                    <p:animEffect transition="in" filter="fade">
                                      <p:cBhvr>
                                        <p:cTn id="170" dur="500"/>
                                        <p:tgtEl>
                                          <p:spTgt spid="383"/>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324"/>
                                        </p:tgtEl>
                                        <p:attrNameLst>
                                          <p:attrName>style.visibility</p:attrName>
                                        </p:attrNameLst>
                                      </p:cBhvr>
                                      <p:to>
                                        <p:strVal val="visible"/>
                                      </p:to>
                                    </p:set>
                                    <p:animEffect transition="in" filter="fade">
                                      <p:cBhvr>
                                        <p:cTn id="173" dur="500"/>
                                        <p:tgtEl>
                                          <p:spTgt spid="324"/>
                                        </p:tgtEl>
                                      </p:cBhvr>
                                    </p:animEffect>
                                  </p:childTnLst>
                                </p:cTn>
                              </p:par>
                              <p:par>
                                <p:cTn id="174" presetID="10" presetClass="entr" presetSubtype="0" fill="hold" nodeType="withEffect">
                                  <p:stCondLst>
                                    <p:cond delay="0"/>
                                  </p:stCondLst>
                                  <p:childTnLst>
                                    <p:set>
                                      <p:cBhvr>
                                        <p:cTn id="175" dur="1" fill="hold">
                                          <p:stCondLst>
                                            <p:cond delay="0"/>
                                          </p:stCondLst>
                                        </p:cTn>
                                        <p:tgtEl>
                                          <p:spTgt spid="94"/>
                                        </p:tgtEl>
                                        <p:attrNameLst>
                                          <p:attrName>style.visibility</p:attrName>
                                        </p:attrNameLst>
                                      </p:cBhvr>
                                      <p:to>
                                        <p:strVal val="visible"/>
                                      </p:to>
                                    </p:set>
                                    <p:animEffect transition="in" filter="fade">
                                      <p:cBhvr>
                                        <p:cTn id="176" dur="500"/>
                                        <p:tgtEl>
                                          <p:spTgt spid="94"/>
                                        </p:tgtEl>
                                      </p:cBhvr>
                                    </p:animEffect>
                                  </p:childTnLst>
                                </p:cTn>
                              </p:par>
                              <p:par>
                                <p:cTn id="177" presetID="10" presetClass="entr" presetSubtype="0" fill="hold" nodeType="withEffect">
                                  <p:stCondLst>
                                    <p:cond delay="0"/>
                                  </p:stCondLst>
                                  <p:childTnLst>
                                    <p:set>
                                      <p:cBhvr>
                                        <p:cTn id="178" dur="1" fill="hold">
                                          <p:stCondLst>
                                            <p:cond delay="0"/>
                                          </p:stCondLst>
                                        </p:cTn>
                                        <p:tgtEl>
                                          <p:spTgt spid="91"/>
                                        </p:tgtEl>
                                        <p:attrNameLst>
                                          <p:attrName>style.visibility</p:attrName>
                                        </p:attrNameLst>
                                      </p:cBhvr>
                                      <p:to>
                                        <p:strVal val="visible"/>
                                      </p:to>
                                    </p:set>
                                    <p:animEffect transition="in" filter="fade">
                                      <p:cBhvr>
                                        <p:cTn id="179" dur="500"/>
                                        <p:tgtEl>
                                          <p:spTgt spid="91"/>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314"/>
                                        </p:tgtEl>
                                        <p:attrNameLst>
                                          <p:attrName>style.visibility</p:attrName>
                                        </p:attrNameLst>
                                      </p:cBhvr>
                                      <p:to>
                                        <p:strVal val="visible"/>
                                      </p:to>
                                    </p:set>
                                    <p:animEffect transition="in" filter="fade">
                                      <p:cBhvr>
                                        <p:cTn id="182" dur="500"/>
                                        <p:tgtEl>
                                          <p:spTgt spid="314"/>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64"/>
                                        </p:tgtEl>
                                        <p:attrNameLst>
                                          <p:attrName>style.visibility</p:attrName>
                                        </p:attrNameLst>
                                      </p:cBhvr>
                                      <p:to>
                                        <p:strVal val="visible"/>
                                      </p:to>
                                    </p:set>
                                    <p:animEffect transition="in" filter="fade">
                                      <p:cBhvr>
                                        <p:cTn id="185" dur="500"/>
                                        <p:tgtEl>
                                          <p:spTgt spid="64"/>
                                        </p:tgtEl>
                                      </p:cBhvr>
                                    </p:animEffect>
                                  </p:childTnLst>
                                </p:cTn>
                              </p:par>
                              <p:par>
                                <p:cTn id="186" presetID="10" presetClass="entr" presetSubtype="0" fill="hold" nodeType="withEffect">
                                  <p:stCondLst>
                                    <p:cond delay="0"/>
                                  </p:stCondLst>
                                  <p:childTnLst>
                                    <p:set>
                                      <p:cBhvr>
                                        <p:cTn id="187" dur="1" fill="hold">
                                          <p:stCondLst>
                                            <p:cond delay="0"/>
                                          </p:stCondLst>
                                        </p:cTn>
                                        <p:tgtEl>
                                          <p:spTgt spid="84"/>
                                        </p:tgtEl>
                                        <p:attrNameLst>
                                          <p:attrName>style.visibility</p:attrName>
                                        </p:attrNameLst>
                                      </p:cBhvr>
                                      <p:to>
                                        <p:strVal val="visible"/>
                                      </p:to>
                                    </p:set>
                                    <p:animEffect transition="in" filter="fade">
                                      <p:cBhvr>
                                        <p:cTn id="188" dur="500"/>
                                        <p:tgtEl>
                                          <p:spTgt spid="84"/>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354"/>
                                        </p:tgtEl>
                                        <p:attrNameLst>
                                          <p:attrName>style.visibility</p:attrName>
                                        </p:attrNameLst>
                                      </p:cBhvr>
                                      <p:to>
                                        <p:strVal val="visible"/>
                                      </p:to>
                                    </p:set>
                                    <p:animEffect transition="in" filter="fade">
                                      <p:cBhvr>
                                        <p:cTn id="191" dur="500"/>
                                        <p:tgtEl>
                                          <p:spTgt spid="354"/>
                                        </p:tgtEl>
                                      </p:cBhvr>
                                    </p:animEffect>
                                  </p:childTnLst>
                                </p:cTn>
                              </p:par>
                              <p:par>
                                <p:cTn id="192" presetID="10" presetClass="entr" presetSubtype="0" fill="hold" grpId="0" nodeType="withEffect">
                                  <p:stCondLst>
                                    <p:cond delay="0"/>
                                  </p:stCondLst>
                                  <p:childTnLst>
                                    <p:set>
                                      <p:cBhvr>
                                        <p:cTn id="193" dur="1" fill="hold">
                                          <p:stCondLst>
                                            <p:cond delay="0"/>
                                          </p:stCondLst>
                                        </p:cTn>
                                        <p:tgtEl>
                                          <p:spTgt spid="341"/>
                                        </p:tgtEl>
                                        <p:attrNameLst>
                                          <p:attrName>style.visibility</p:attrName>
                                        </p:attrNameLst>
                                      </p:cBhvr>
                                      <p:to>
                                        <p:strVal val="visible"/>
                                      </p:to>
                                    </p:set>
                                    <p:animEffect transition="in" filter="fade">
                                      <p:cBhvr>
                                        <p:cTn id="194" dur="500"/>
                                        <p:tgtEl>
                                          <p:spTgt spid="341"/>
                                        </p:tgtEl>
                                      </p:cBhvr>
                                    </p:animEffect>
                                  </p:childTnLst>
                                </p:cTn>
                              </p:par>
                              <p:par>
                                <p:cTn id="195" presetID="10" presetClass="entr" presetSubtype="0" fill="hold" nodeType="withEffect">
                                  <p:stCondLst>
                                    <p:cond delay="0"/>
                                  </p:stCondLst>
                                  <p:childTnLst>
                                    <p:set>
                                      <p:cBhvr>
                                        <p:cTn id="196" dur="1" fill="hold">
                                          <p:stCondLst>
                                            <p:cond delay="0"/>
                                          </p:stCondLst>
                                        </p:cTn>
                                        <p:tgtEl>
                                          <p:spTgt spid="87"/>
                                        </p:tgtEl>
                                        <p:attrNameLst>
                                          <p:attrName>style.visibility</p:attrName>
                                        </p:attrNameLst>
                                      </p:cBhvr>
                                      <p:to>
                                        <p:strVal val="visible"/>
                                      </p:to>
                                    </p:set>
                                    <p:animEffect transition="in" filter="fade">
                                      <p:cBhvr>
                                        <p:cTn id="197" dur="500"/>
                                        <p:tgtEl>
                                          <p:spTgt spid="87"/>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374"/>
                                        </p:tgtEl>
                                        <p:attrNameLst>
                                          <p:attrName>style.visibility</p:attrName>
                                        </p:attrNameLst>
                                      </p:cBhvr>
                                      <p:to>
                                        <p:strVal val="visible"/>
                                      </p:to>
                                    </p:set>
                                    <p:animEffect transition="in" filter="fade">
                                      <p:cBhvr>
                                        <p:cTn id="200" dur="500"/>
                                        <p:tgtEl>
                                          <p:spTgt spid="374"/>
                                        </p:tgtEl>
                                      </p:cBhvr>
                                    </p:animEffect>
                                  </p:childTnLst>
                                </p:cTn>
                              </p:par>
                            </p:childTnLst>
                          </p:cTn>
                        </p:par>
                        <p:par>
                          <p:cTn id="201" fill="hold">
                            <p:stCondLst>
                              <p:cond delay="6251"/>
                            </p:stCondLst>
                            <p:childTnLst>
                              <p:par>
                                <p:cTn id="202" presetID="53" presetClass="entr" presetSubtype="16" fill="hold" nodeType="afterEffect">
                                  <p:stCondLst>
                                    <p:cond delay="0"/>
                                  </p:stCondLst>
                                  <p:childTnLst>
                                    <p:set>
                                      <p:cBhvr>
                                        <p:cTn id="203" dur="1" fill="hold">
                                          <p:stCondLst>
                                            <p:cond delay="0"/>
                                          </p:stCondLst>
                                        </p:cTn>
                                        <p:tgtEl>
                                          <p:spTgt spid="89"/>
                                        </p:tgtEl>
                                        <p:attrNameLst>
                                          <p:attrName>style.visibility</p:attrName>
                                        </p:attrNameLst>
                                      </p:cBhvr>
                                      <p:to>
                                        <p:strVal val="visible"/>
                                      </p:to>
                                    </p:set>
                                    <p:anim calcmode="lin" valueType="num">
                                      <p:cBhvr>
                                        <p:cTn id="204" dur="500" fill="hold"/>
                                        <p:tgtEl>
                                          <p:spTgt spid="89"/>
                                        </p:tgtEl>
                                        <p:attrNameLst>
                                          <p:attrName>ppt_w</p:attrName>
                                        </p:attrNameLst>
                                      </p:cBhvr>
                                      <p:tavLst>
                                        <p:tav tm="0">
                                          <p:val>
                                            <p:fltVal val="0"/>
                                          </p:val>
                                        </p:tav>
                                        <p:tav tm="100000">
                                          <p:val>
                                            <p:strVal val="#ppt_w"/>
                                          </p:val>
                                        </p:tav>
                                      </p:tavLst>
                                    </p:anim>
                                    <p:anim calcmode="lin" valueType="num">
                                      <p:cBhvr>
                                        <p:cTn id="205" dur="500" fill="hold"/>
                                        <p:tgtEl>
                                          <p:spTgt spid="89"/>
                                        </p:tgtEl>
                                        <p:attrNameLst>
                                          <p:attrName>ppt_h</p:attrName>
                                        </p:attrNameLst>
                                      </p:cBhvr>
                                      <p:tavLst>
                                        <p:tav tm="0">
                                          <p:val>
                                            <p:fltVal val="0"/>
                                          </p:val>
                                        </p:tav>
                                        <p:tav tm="100000">
                                          <p:val>
                                            <p:strVal val="#ppt_h"/>
                                          </p:val>
                                        </p:tav>
                                      </p:tavLst>
                                    </p:anim>
                                    <p:animEffect transition="in" filter="fade">
                                      <p:cBhvr>
                                        <p:cTn id="206" dur="500"/>
                                        <p:tgtEl>
                                          <p:spTgt spid="89"/>
                                        </p:tgtEl>
                                      </p:cBhvr>
                                    </p:animEffect>
                                  </p:childTnLst>
                                </p:cTn>
                              </p:par>
                              <p:par>
                                <p:cTn id="207" presetID="53" presetClass="entr" presetSubtype="16" fill="hold" grpId="0" nodeType="withEffect">
                                  <p:stCondLst>
                                    <p:cond delay="0"/>
                                  </p:stCondLst>
                                  <p:childTnLst>
                                    <p:set>
                                      <p:cBhvr>
                                        <p:cTn id="208" dur="1" fill="hold">
                                          <p:stCondLst>
                                            <p:cond delay="0"/>
                                          </p:stCondLst>
                                        </p:cTn>
                                        <p:tgtEl>
                                          <p:spTgt spid="373"/>
                                        </p:tgtEl>
                                        <p:attrNameLst>
                                          <p:attrName>style.visibility</p:attrName>
                                        </p:attrNameLst>
                                      </p:cBhvr>
                                      <p:to>
                                        <p:strVal val="visible"/>
                                      </p:to>
                                    </p:set>
                                    <p:anim calcmode="lin" valueType="num">
                                      <p:cBhvr>
                                        <p:cTn id="209" dur="500" fill="hold"/>
                                        <p:tgtEl>
                                          <p:spTgt spid="373"/>
                                        </p:tgtEl>
                                        <p:attrNameLst>
                                          <p:attrName>ppt_w</p:attrName>
                                        </p:attrNameLst>
                                      </p:cBhvr>
                                      <p:tavLst>
                                        <p:tav tm="0">
                                          <p:val>
                                            <p:fltVal val="0"/>
                                          </p:val>
                                        </p:tav>
                                        <p:tav tm="100000">
                                          <p:val>
                                            <p:strVal val="#ppt_w"/>
                                          </p:val>
                                        </p:tav>
                                      </p:tavLst>
                                    </p:anim>
                                    <p:anim calcmode="lin" valueType="num">
                                      <p:cBhvr>
                                        <p:cTn id="210" dur="500" fill="hold"/>
                                        <p:tgtEl>
                                          <p:spTgt spid="373"/>
                                        </p:tgtEl>
                                        <p:attrNameLst>
                                          <p:attrName>ppt_h</p:attrName>
                                        </p:attrNameLst>
                                      </p:cBhvr>
                                      <p:tavLst>
                                        <p:tav tm="0">
                                          <p:val>
                                            <p:fltVal val="0"/>
                                          </p:val>
                                        </p:tav>
                                        <p:tav tm="100000">
                                          <p:val>
                                            <p:strVal val="#ppt_h"/>
                                          </p:val>
                                        </p:tav>
                                      </p:tavLst>
                                    </p:anim>
                                    <p:animEffect transition="in" filter="fade">
                                      <p:cBhvr>
                                        <p:cTn id="211" dur="500"/>
                                        <p:tgtEl>
                                          <p:spTgt spid="373"/>
                                        </p:tgtEl>
                                      </p:cBhvr>
                                    </p:animEffect>
                                  </p:childTnLst>
                                </p:cTn>
                              </p:par>
                              <p:par>
                                <p:cTn id="212" presetID="53" presetClass="entr" presetSubtype="16" fill="hold" grpId="0" nodeType="withEffect">
                                  <p:stCondLst>
                                    <p:cond delay="0"/>
                                  </p:stCondLst>
                                  <p:childTnLst>
                                    <p:set>
                                      <p:cBhvr>
                                        <p:cTn id="213" dur="1" fill="hold">
                                          <p:stCondLst>
                                            <p:cond delay="0"/>
                                          </p:stCondLst>
                                        </p:cTn>
                                        <p:tgtEl>
                                          <p:spTgt spid="50"/>
                                        </p:tgtEl>
                                        <p:attrNameLst>
                                          <p:attrName>style.visibility</p:attrName>
                                        </p:attrNameLst>
                                      </p:cBhvr>
                                      <p:to>
                                        <p:strVal val="visible"/>
                                      </p:to>
                                    </p:set>
                                    <p:anim calcmode="lin" valueType="num">
                                      <p:cBhvr>
                                        <p:cTn id="214" dur="500" fill="hold"/>
                                        <p:tgtEl>
                                          <p:spTgt spid="50"/>
                                        </p:tgtEl>
                                        <p:attrNameLst>
                                          <p:attrName>ppt_w</p:attrName>
                                        </p:attrNameLst>
                                      </p:cBhvr>
                                      <p:tavLst>
                                        <p:tav tm="0">
                                          <p:val>
                                            <p:fltVal val="0"/>
                                          </p:val>
                                        </p:tav>
                                        <p:tav tm="100000">
                                          <p:val>
                                            <p:strVal val="#ppt_w"/>
                                          </p:val>
                                        </p:tav>
                                      </p:tavLst>
                                    </p:anim>
                                    <p:anim calcmode="lin" valueType="num">
                                      <p:cBhvr>
                                        <p:cTn id="215" dur="500" fill="hold"/>
                                        <p:tgtEl>
                                          <p:spTgt spid="50"/>
                                        </p:tgtEl>
                                        <p:attrNameLst>
                                          <p:attrName>ppt_h</p:attrName>
                                        </p:attrNameLst>
                                      </p:cBhvr>
                                      <p:tavLst>
                                        <p:tav tm="0">
                                          <p:val>
                                            <p:fltVal val="0"/>
                                          </p:val>
                                        </p:tav>
                                        <p:tav tm="100000">
                                          <p:val>
                                            <p:strVal val="#ppt_h"/>
                                          </p:val>
                                        </p:tav>
                                      </p:tavLst>
                                    </p:anim>
                                    <p:animEffect transition="in" filter="fade">
                                      <p:cBhvr>
                                        <p:cTn id="216" dur="500"/>
                                        <p:tgtEl>
                                          <p:spTgt spid="50"/>
                                        </p:tgtEl>
                                      </p:cBhvr>
                                    </p:animEffect>
                                  </p:childTnLst>
                                </p:cTn>
                              </p:par>
                              <p:par>
                                <p:cTn id="217" presetID="53" presetClass="entr" presetSubtype="16" fill="hold" grpId="0" nodeType="withEffect">
                                  <p:stCondLst>
                                    <p:cond delay="0"/>
                                  </p:stCondLst>
                                  <p:childTnLst>
                                    <p:set>
                                      <p:cBhvr>
                                        <p:cTn id="218" dur="1" fill="hold">
                                          <p:stCondLst>
                                            <p:cond delay="0"/>
                                          </p:stCondLst>
                                        </p:cTn>
                                        <p:tgtEl>
                                          <p:spTgt spid="319"/>
                                        </p:tgtEl>
                                        <p:attrNameLst>
                                          <p:attrName>style.visibility</p:attrName>
                                        </p:attrNameLst>
                                      </p:cBhvr>
                                      <p:to>
                                        <p:strVal val="visible"/>
                                      </p:to>
                                    </p:set>
                                    <p:anim calcmode="lin" valueType="num">
                                      <p:cBhvr>
                                        <p:cTn id="219" dur="500" fill="hold"/>
                                        <p:tgtEl>
                                          <p:spTgt spid="319"/>
                                        </p:tgtEl>
                                        <p:attrNameLst>
                                          <p:attrName>ppt_w</p:attrName>
                                        </p:attrNameLst>
                                      </p:cBhvr>
                                      <p:tavLst>
                                        <p:tav tm="0">
                                          <p:val>
                                            <p:fltVal val="0"/>
                                          </p:val>
                                        </p:tav>
                                        <p:tav tm="100000">
                                          <p:val>
                                            <p:strVal val="#ppt_w"/>
                                          </p:val>
                                        </p:tav>
                                      </p:tavLst>
                                    </p:anim>
                                    <p:anim calcmode="lin" valueType="num">
                                      <p:cBhvr>
                                        <p:cTn id="220" dur="500" fill="hold"/>
                                        <p:tgtEl>
                                          <p:spTgt spid="319"/>
                                        </p:tgtEl>
                                        <p:attrNameLst>
                                          <p:attrName>ppt_h</p:attrName>
                                        </p:attrNameLst>
                                      </p:cBhvr>
                                      <p:tavLst>
                                        <p:tav tm="0">
                                          <p:val>
                                            <p:fltVal val="0"/>
                                          </p:val>
                                        </p:tav>
                                        <p:tav tm="100000">
                                          <p:val>
                                            <p:strVal val="#ppt_h"/>
                                          </p:val>
                                        </p:tav>
                                      </p:tavLst>
                                    </p:anim>
                                    <p:animEffect transition="in" filter="fade">
                                      <p:cBhvr>
                                        <p:cTn id="221" dur="500"/>
                                        <p:tgtEl>
                                          <p:spTgt spid="319"/>
                                        </p:tgtEl>
                                      </p:cBhvr>
                                    </p:animEffect>
                                  </p:childTnLst>
                                </p:cTn>
                              </p:par>
                              <p:par>
                                <p:cTn id="222" presetID="53" presetClass="entr" presetSubtype="16" fill="hold" nodeType="withEffect">
                                  <p:stCondLst>
                                    <p:cond delay="0"/>
                                  </p:stCondLst>
                                  <p:childTnLst>
                                    <p:set>
                                      <p:cBhvr>
                                        <p:cTn id="223" dur="1" fill="hold">
                                          <p:stCondLst>
                                            <p:cond delay="0"/>
                                          </p:stCondLst>
                                        </p:cTn>
                                        <p:tgtEl>
                                          <p:spTgt spid="377"/>
                                        </p:tgtEl>
                                        <p:attrNameLst>
                                          <p:attrName>style.visibility</p:attrName>
                                        </p:attrNameLst>
                                      </p:cBhvr>
                                      <p:to>
                                        <p:strVal val="visible"/>
                                      </p:to>
                                    </p:set>
                                    <p:anim calcmode="lin" valueType="num">
                                      <p:cBhvr>
                                        <p:cTn id="224" dur="500" fill="hold"/>
                                        <p:tgtEl>
                                          <p:spTgt spid="377"/>
                                        </p:tgtEl>
                                        <p:attrNameLst>
                                          <p:attrName>ppt_w</p:attrName>
                                        </p:attrNameLst>
                                      </p:cBhvr>
                                      <p:tavLst>
                                        <p:tav tm="0">
                                          <p:val>
                                            <p:fltVal val="0"/>
                                          </p:val>
                                        </p:tav>
                                        <p:tav tm="100000">
                                          <p:val>
                                            <p:strVal val="#ppt_w"/>
                                          </p:val>
                                        </p:tav>
                                      </p:tavLst>
                                    </p:anim>
                                    <p:anim calcmode="lin" valueType="num">
                                      <p:cBhvr>
                                        <p:cTn id="225" dur="500" fill="hold"/>
                                        <p:tgtEl>
                                          <p:spTgt spid="377"/>
                                        </p:tgtEl>
                                        <p:attrNameLst>
                                          <p:attrName>ppt_h</p:attrName>
                                        </p:attrNameLst>
                                      </p:cBhvr>
                                      <p:tavLst>
                                        <p:tav tm="0">
                                          <p:val>
                                            <p:fltVal val="0"/>
                                          </p:val>
                                        </p:tav>
                                        <p:tav tm="100000">
                                          <p:val>
                                            <p:strVal val="#ppt_h"/>
                                          </p:val>
                                        </p:tav>
                                      </p:tavLst>
                                    </p:anim>
                                    <p:animEffect transition="in" filter="fade">
                                      <p:cBhvr>
                                        <p:cTn id="226" dur="500"/>
                                        <p:tgtEl>
                                          <p:spTgt spid="377"/>
                                        </p:tgtEl>
                                      </p:cBhvr>
                                    </p:animEffect>
                                  </p:childTnLst>
                                </p:cTn>
                              </p:par>
                              <p:par>
                                <p:cTn id="227" presetID="53" presetClass="entr" presetSubtype="16" fill="hold" nodeType="withEffect">
                                  <p:stCondLst>
                                    <p:cond delay="0"/>
                                  </p:stCondLst>
                                  <p:childTnLst>
                                    <p:set>
                                      <p:cBhvr>
                                        <p:cTn id="228" dur="1" fill="hold">
                                          <p:stCondLst>
                                            <p:cond delay="0"/>
                                          </p:stCondLst>
                                        </p:cTn>
                                        <p:tgtEl>
                                          <p:spTgt spid="376"/>
                                        </p:tgtEl>
                                        <p:attrNameLst>
                                          <p:attrName>style.visibility</p:attrName>
                                        </p:attrNameLst>
                                      </p:cBhvr>
                                      <p:to>
                                        <p:strVal val="visible"/>
                                      </p:to>
                                    </p:set>
                                    <p:anim calcmode="lin" valueType="num">
                                      <p:cBhvr>
                                        <p:cTn id="229" dur="500" fill="hold"/>
                                        <p:tgtEl>
                                          <p:spTgt spid="376"/>
                                        </p:tgtEl>
                                        <p:attrNameLst>
                                          <p:attrName>ppt_w</p:attrName>
                                        </p:attrNameLst>
                                      </p:cBhvr>
                                      <p:tavLst>
                                        <p:tav tm="0">
                                          <p:val>
                                            <p:fltVal val="0"/>
                                          </p:val>
                                        </p:tav>
                                        <p:tav tm="100000">
                                          <p:val>
                                            <p:strVal val="#ppt_w"/>
                                          </p:val>
                                        </p:tav>
                                      </p:tavLst>
                                    </p:anim>
                                    <p:anim calcmode="lin" valueType="num">
                                      <p:cBhvr>
                                        <p:cTn id="230" dur="500" fill="hold"/>
                                        <p:tgtEl>
                                          <p:spTgt spid="376"/>
                                        </p:tgtEl>
                                        <p:attrNameLst>
                                          <p:attrName>ppt_h</p:attrName>
                                        </p:attrNameLst>
                                      </p:cBhvr>
                                      <p:tavLst>
                                        <p:tav tm="0">
                                          <p:val>
                                            <p:fltVal val="0"/>
                                          </p:val>
                                        </p:tav>
                                        <p:tav tm="100000">
                                          <p:val>
                                            <p:strVal val="#ppt_h"/>
                                          </p:val>
                                        </p:tav>
                                      </p:tavLst>
                                    </p:anim>
                                    <p:animEffect transition="in" filter="fade">
                                      <p:cBhvr>
                                        <p:cTn id="231" dur="500"/>
                                        <p:tgtEl>
                                          <p:spTgt spid="376"/>
                                        </p:tgtEl>
                                      </p:cBhvr>
                                    </p:animEffect>
                                  </p:childTnLst>
                                </p:cTn>
                              </p:par>
                              <p:par>
                                <p:cTn id="232" presetID="53" presetClass="entr" presetSubtype="16" fill="hold" grpId="0" nodeType="withEffect">
                                  <p:stCondLst>
                                    <p:cond delay="0"/>
                                  </p:stCondLst>
                                  <p:childTnLst>
                                    <p:set>
                                      <p:cBhvr>
                                        <p:cTn id="233" dur="1" fill="hold">
                                          <p:stCondLst>
                                            <p:cond delay="0"/>
                                          </p:stCondLst>
                                        </p:cTn>
                                        <p:tgtEl>
                                          <p:spTgt spid="338"/>
                                        </p:tgtEl>
                                        <p:attrNameLst>
                                          <p:attrName>style.visibility</p:attrName>
                                        </p:attrNameLst>
                                      </p:cBhvr>
                                      <p:to>
                                        <p:strVal val="visible"/>
                                      </p:to>
                                    </p:set>
                                    <p:anim calcmode="lin" valueType="num">
                                      <p:cBhvr>
                                        <p:cTn id="234" dur="500" fill="hold"/>
                                        <p:tgtEl>
                                          <p:spTgt spid="338"/>
                                        </p:tgtEl>
                                        <p:attrNameLst>
                                          <p:attrName>ppt_w</p:attrName>
                                        </p:attrNameLst>
                                      </p:cBhvr>
                                      <p:tavLst>
                                        <p:tav tm="0">
                                          <p:val>
                                            <p:fltVal val="0"/>
                                          </p:val>
                                        </p:tav>
                                        <p:tav tm="100000">
                                          <p:val>
                                            <p:strVal val="#ppt_w"/>
                                          </p:val>
                                        </p:tav>
                                      </p:tavLst>
                                    </p:anim>
                                    <p:anim calcmode="lin" valueType="num">
                                      <p:cBhvr>
                                        <p:cTn id="235" dur="500" fill="hold"/>
                                        <p:tgtEl>
                                          <p:spTgt spid="338"/>
                                        </p:tgtEl>
                                        <p:attrNameLst>
                                          <p:attrName>ppt_h</p:attrName>
                                        </p:attrNameLst>
                                      </p:cBhvr>
                                      <p:tavLst>
                                        <p:tav tm="0">
                                          <p:val>
                                            <p:fltVal val="0"/>
                                          </p:val>
                                        </p:tav>
                                        <p:tav tm="100000">
                                          <p:val>
                                            <p:strVal val="#ppt_h"/>
                                          </p:val>
                                        </p:tav>
                                      </p:tavLst>
                                    </p:anim>
                                    <p:animEffect transition="in" filter="fade">
                                      <p:cBhvr>
                                        <p:cTn id="236" dur="500"/>
                                        <p:tgtEl>
                                          <p:spTgt spid="338"/>
                                        </p:tgtEl>
                                      </p:cBhvr>
                                    </p:animEffect>
                                  </p:childTnLst>
                                </p:cTn>
                              </p:par>
                              <p:par>
                                <p:cTn id="237" presetID="53" presetClass="entr" presetSubtype="16" fill="hold" nodeType="withEffect">
                                  <p:stCondLst>
                                    <p:cond delay="0"/>
                                  </p:stCondLst>
                                  <p:childTnLst>
                                    <p:set>
                                      <p:cBhvr>
                                        <p:cTn id="238" dur="1" fill="hold">
                                          <p:stCondLst>
                                            <p:cond delay="0"/>
                                          </p:stCondLst>
                                        </p:cTn>
                                        <p:tgtEl>
                                          <p:spTgt spid="380"/>
                                        </p:tgtEl>
                                        <p:attrNameLst>
                                          <p:attrName>style.visibility</p:attrName>
                                        </p:attrNameLst>
                                      </p:cBhvr>
                                      <p:to>
                                        <p:strVal val="visible"/>
                                      </p:to>
                                    </p:set>
                                    <p:anim calcmode="lin" valueType="num">
                                      <p:cBhvr>
                                        <p:cTn id="239" dur="500" fill="hold"/>
                                        <p:tgtEl>
                                          <p:spTgt spid="380"/>
                                        </p:tgtEl>
                                        <p:attrNameLst>
                                          <p:attrName>ppt_w</p:attrName>
                                        </p:attrNameLst>
                                      </p:cBhvr>
                                      <p:tavLst>
                                        <p:tav tm="0">
                                          <p:val>
                                            <p:fltVal val="0"/>
                                          </p:val>
                                        </p:tav>
                                        <p:tav tm="100000">
                                          <p:val>
                                            <p:strVal val="#ppt_w"/>
                                          </p:val>
                                        </p:tav>
                                      </p:tavLst>
                                    </p:anim>
                                    <p:anim calcmode="lin" valueType="num">
                                      <p:cBhvr>
                                        <p:cTn id="240" dur="500" fill="hold"/>
                                        <p:tgtEl>
                                          <p:spTgt spid="380"/>
                                        </p:tgtEl>
                                        <p:attrNameLst>
                                          <p:attrName>ppt_h</p:attrName>
                                        </p:attrNameLst>
                                      </p:cBhvr>
                                      <p:tavLst>
                                        <p:tav tm="0">
                                          <p:val>
                                            <p:fltVal val="0"/>
                                          </p:val>
                                        </p:tav>
                                        <p:tav tm="100000">
                                          <p:val>
                                            <p:strVal val="#ppt_h"/>
                                          </p:val>
                                        </p:tav>
                                      </p:tavLst>
                                    </p:anim>
                                    <p:animEffect transition="in" filter="fade">
                                      <p:cBhvr>
                                        <p:cTn id="241" dur="500"/>
                                        <p:tgtEl>
                                          <p:spTgt spid="380"/>
                                        </p:tgtEl>
                                      </p:cBhvr>
                                    </p:animEffect>
                                  </p:childTnLst>
                                </p:cTn>
                              </p:par>
                              <p:par>
                                <p:cTn id="242" presetID="53" presetClass="entr" presetSubtype="16" fill="hold" grpId="0" nodeType="withEffect">
                                  <p:stCondLst>
                                    <p:cond delay="0"/>
                                  </p:stCondLst>
                                  <p:childTnLst>
                                    <p:set>
                                      <p:cBhvr>
                                        <p:cTn id="243" dur="1" fill="hold">
                                          <p:stCondLst>
                                            <p:cond delay="0"/>
                                          </p:stCondLst>
                                        </p:cTn>
                                        <p:tgtEl>
                                          <p:spTgt spid="355"/>
                                        </p:tgtEl>
                                        <p:attrNameLst>
                                          <p:attrName>style.visibility</p:attrName>
                                        </p:attrNameLst>
                                      </p:cBhvr>
                                      <p:to>
                                        <p:strVal val="visible"/>
                                      </p:to>
                                    </p:set>
                                    <p:anim calcmode="lin" valueType="num">
                                      <p:cBhvr>
                                        <p:cTn id="244" dur="500" fill="hold"/>
                                        <p:tgtEl>
                                          <p:spTgt spid="355"/>
                                        </p:tgtEl>
                                        <p:attrNameLst>
                                          <p:attrName>ppt_w</p:attrName>
                                        </p:attrNameLst>
                                      </p:cBhvr>
                                      <p:tavLst>
                                        <p:tav tm="0">
                                          <p:val>
                                            <p:fltVal val="0"/>
                                          </p:val>
                                        </p:tav>
                                        <p:tav tm="100000">
                                          <p:val>
                                            <p:strVal val="#ppt_w"/>
                                          </p:val>
                                        </p:tav>
                                      </p:tavLst>
                                    </p:anim>
                                    <p:anim calcmode="lin" valueType="num">
                                      <p:cBhvr>
                                        <p:cTn id="245" dur="500" fill="hold"/>
                                        <p:tgtEl>
                                          <p:spTgt spid="355"/>
                                        </p:tgtEl>
                                        <p:attrNameLst>
                                          <p:attrName>ppt_h</p:attrName>
                                        </p:attrNameLst>
                                      </p:cBhvr>
                                      <p:tavLst>
                                        <p:tav tm="0">
                                          <p:val>
                                            <p:fltVal val="0"/>
                                          </p:val>
                                        </p:tav>
                                        <p:tav tm="100000">
                                          <p:val>
                                            <p:strVal val="#ppt_h"/>
                                          </p:val>
                                        </p:tav>
                                      </p:tavLst>
                                    </p:anim>
                                    <p:animEffect transition="in" filter="fade">
                                      <p:cBhvr>
                                        <p:cTn id="246" dur="500"/>
                                        <p:tgtEl>
                                          <p:spTgt spid="355"/>
                                        </p:tgtEl>
                                      </p:cBhvr>
                                    </p:animEffect>
                                  </p:childTnLst>
                                </p:cTn>
                              </p:par>
                              <p:par>
                                <p:cTn id="247" presetID="53" presetClass="entr" presetSubtype="16" fill="hold" nodeType="withEffect">
                                  <p:stCondLst>
                                    <p:cond delay="0"/>
                                  </p:stCondLst>
                                  <p:childTnLst>
                                    <p:set>
                                      <p:cBhvr>
                                        <p:cTn id="248" dur="1" fill="hold">
                                          <p:stCondLst>
                                            <p:cond delay="0"/>
                                          </p:stCondLst>
                                        </p:cTn>
                                        <p:tgtEl>
                                          <p:spTgt spid="387"/>
                                        </p:tgtEl>
                                        <p:attrNameLst>
                                          <p:attrName>style.visibility</p:attrName>
                                        </p:attrNameLst>
                                      </p:cBhvr>
                                      <p:to>
                                        <p:strVal val="visible"/>
                                      </p:to>
                                    </p:set>
                                    <p:anim calcmode="lin" valueType="num">
                                      <p:cBhvr>
                                        <p:cTn id="249" dur="500" fill="hold"/>
                                        <p:tgtEl>
                                          <p:spTgt spid="387"/>
                                        </p:tgtEl>
                                        <p:attrNameLst>
                                          <p:attrName>ppt_w</p:attrName>
                                        </p:attrNameLst>
                                      </p:cBhvr>
                                      <p:tavLst>
                                        <p:tav tm="0">
                                          <p:val>
                                            <p:fltVal val="0"/>
                                          </p:val>
                                        </p:tav>
                                        <p:tav tm="100000">
                                          <p:val>
                                            <p:strVal val="#ppt_w"/>
                                          </p:val>
                                        </p:tav>
                                      </p:tavLst>
                                    </p:anim>
                                    <p:anim calcmode="lin" valueType="num">
                                      <p:cBhvr>
                                        <p:cTn id="250" dur="500" fill="hold"/>
                                        <p:tgtEl>
                                          <p:spTgt spid="387"/>
                                        </p:tgtEl>
                                        <p:attrNameLst>
                                          <p:attrName>ppt_h</p:attrName>
                                        </p:attrNameLst>
                                      </p:cBhvr>
                                      <p:tavLst>
                                        <p:tav tm="0">
                                          <p:val>
                                            <p:fltVal val="0"/>
                                          </p:val>
                                        </p:tav>
                                        <p:tav tm="100000">
                                          <p:val>
                                            <p:strVal val="#ppt_h"/>
                                          </p:val>
                                        </p:tav>
                                      </p:tavLst>
                                    </p:anim>
                                    <p:animEffect transition="in" filter="fade">
                                      <p:cBhvr>
                                        <p:cTn id="251" dur="500"/>
                                        <p:tgtEl>
                                          <p:spTgt spid="38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52" fill="hold" display="0">
                  <p:stCondLst>
                    <p:cond delay="indefinite"/>
                  </p:stCondLst>
                  <p:endCondLst>
                    <p:cond evt="onStopAudio" delay="0">
                      <p:tgtEl>
                        <p:sldTgt/>
                      </p:tgtEl>
                    </p:cond>
                  </p:endCondLst>
                </p:cTn>
                <p:tgtEl>
                  <p:spTgt spid="2"/>
                </p:tgtEl>
              </p:cMediaNode>
            </p:audio>
          </p:childTnLst>
        </p:cTn>
      </p:par>
    </p:tnLst>
    <p:bldLst>
      <p:bldP spid="35" grpId="0" animBg="1"/>
      <p:bldP spid="36" grpId="0" animBg="1"/>
      <p:bldP spid="42" grpId="0" animBg="1"/>
      <p:bldP spid="45" grpId="0" animBg="1"/>
      <p:bldP spid="50" grpId="0" animBg="1"/>
      <p:bldP spid="59" grpId="0" animBg="1"/>
      <p:bldP spid="64" grpId="0" animBg="1"/>
      <p:bldP spid="67" grpId="0" animBg="1"/>
      <p:bldP spid="68" grpId="0" animBg="1"/>
      <p:bldP spid="306" grpId="0" animBg="1"/>
      <p:bldP spid="314" grpId="0" animBg="1"/>
      <p:bldP spid="319" grpId="0" animBg="1"/>
      <p:bldP spid="323" grpId="0" animBg="1"/>
      <p:bldP spid="324" grpId="0" animBg="1"/>
      <p:bldP spid="325" grpId="0" animBg="1"/>
      <p:bldP spid="326" grpId="0" animBg="1"/>
      <p:bldP spid="338" grpId="0" animBg="1"/>
      <p:bldP spid="341" grpId="0" animBg="1"/>
      <p:bldP spid="349" grpId="0" animBg="1"/>
      <p:bldP spid="354" grpId="0" animBg="1"/>
      <p:bldP spid="355" grpId="0" animBg="1"/>
      <p:bldP spid="373" grpId="0" animBg="1"/>
      <p:bldP spid="374" grpId="0" animBg="1"/>
      <p:bldP spid="398" grpId="0"/>
      <p:bldP spid="399" grpId="0"/>
      <p:bldP spid="401" grpId="0" animBg="1"/>
      <p:bldP spid="402" grpId="0"/>
      <p:bldP spid="404" grpId="0"/>
      <p:bldP spid="405" grpId="0"/>
      <p:bldP spid="406" grpId="0"/>
      <p:bldP spid="408" grpId="0"/>
      <p:bldP spid="414" grpId="0"/>
      <p:bldP spid="4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de 3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091453" y="6008451"/>
            <a:ext cx="609600" cy="609600"/>
          </a:xfrm>
          <a:prstGeom prst="rect">
            <a:avLst/>
          </a:prstGeom>
        </p:spPr>
      </p:pic>
      <p:sp>
        <p:nvSpPr>
          <p:cNvPr id="399" name="Rectangle 398"/>
          <p:cNvSpPr/>
          <p:nvPr/>
        </p:nvSpPr>
        <p:spPr>
          <a:xfrm>
            <a:off x="777034" y="1016819"/>
            <a:ext cx="3118161" cy="338554"/>
          </a:xfrm>
          <a:prstGeom prst="rect">
            <a:avLst/>
          </a:prstGeom>
          <a:noFill/>
        </p:spPr>
        <p:txBody>
          <a:bodyPr wrap="none">
            <a:spAutoFit/>
          </a:bodyPr>
          <a:lstStyle/>
          <a:p>
            <a:r>
              <a:rPr lang="en-US" sz="1600" dirty="0">
                <a:solidFill>
                  <a:prstClr val="white">
                    <a:lumMod val="65000"/>
                  </a:prstClr>
                </a:solidFill>
                <a:latin typeface="Raleway" panose="020B0003030101060003" pitchFamily="34" charset="0"/>
              </a:rPr>
              <a:t>We Bring Your Business to Life</a:t>
            </a:r>
            <a:endParaRPr lang="id-ID" sz="1600" dirty="0">
              <a:solidFill>
                <a:prstClr val="white">
                  <a:lumMod val="65000"/>
                </a:prstClr>
              </a:solidFill>
              <a:latin typeface="Raleway" panose="020B0003030101060003" pitchFamily="34" charset="0"/>
            </a:endParaRPr>
          </a:p>
        </p:txBody>
      </p:sp>
      <p:sp>
        <p:nvSpPr>
          <p:cNvPr id="494" name="Freeform 239"/>
          <p:cNvSpPr>
            <a:spLocks noEditPoints="1"/>
          </p:cNvSpPr>
          <p:nvPr/>
        </p:nvSpPr>
        <p:spPr bwMode="auto">
          <a:xfrm>
            <a:off x="8293835" y="1923497"/>
            <a:ext cx="2561242" cy="2612662"/>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5" name="Freeform 240"/>
          <p:cNvSpPr>
            <a:spLocks noEditPoints="1"/>
          </p:cNvSpPr>
          <p:nvPr/>
        </p:nvSpPr>
        <p:spPr bwMode="auto">
          <a:xfrm>
            <a:off x="6506875" y="1084914"/>
            <a:ext cx="2120940" cy="2117744"/>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6" name="Freeform 241"/>
          <p:cNvSpPr>
            <a:spLocks noEditPoints="1"/>
          </p:cNvSpPr>
          <p:nvPr/>
        </p:nvSpPr>
        <p:spPr bwMode="auto">
          <a:xfrm>
            <a:off x="8364507" y="270758"/>
            <a:ext cx="1538806" cy="1536488"/>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7" name="Freeform 242"/>
          <p:cNvSpPr>
            <a:spLocks noEditPoints="1"/>
          </p:cNvSpPr>
          <p:nvPr/>
        </p:nvSpPr>
        <p:spPr bwMode="auto">
          <a:xfrm>
            <a:off x="7843590" y="4159921"/>
            <a:ext cx="1430338" cy="1428750"/>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8" name="Freeform 243"/>
          <p:cNvSpPr>
            <a:spLocks/>
          </p:cNvSpPr>
          <p:nvPr/>
        </p:nvSpPr>
        <p:spPr bwMode="auto">
          <a:xfrm>
            <a:off x="9092952" y="5591846"/>
            <a:ext cx="254000" cy="236537"/>
          </a:xfrm>
          <a:custGeom>
            <a:avLst/>
            <a:gdLst>
              <a:gd name="T0" fmla="*/ 127 w 202"/>
              <a:gd name="T1" fmla="*/ 3 h 188"/>
              <a:gd name="T2" fmla="*/ 104 w 202"/>
              <a:gd name="T3" fmla="*/ 0 h 188"/>
              <a:gd name="T4" fmla="*/ 12 w 202"/>
              <a:gd name="T5" fmla="*/ 72 h 188"/>
              <a:gd name="T6" fmla="*/ 81 w 202"/>
              <a:gd name="T7" fmla="*/ 186 h 188"/>
              <a:gd name="T8" fmla="*/ 104 w 202"/>
              <a:gd name="T9" fmla="*/ 188 h 188"/>
              <a:gd name="T10" fmla="*/ 104 w 202"/>
              <a:gd name="T11" fmla="*/ 188 h 188"/>
              <a:gd name="T12" fmla="*/ 196 w 202"/>
              <a:gd name="T13" fmla="*/ 117 h 188"/>
              <a:gd name="T14" fmla="*/ 185 w 202"/>
              <a:gd name="T15" fmla="*/ 46 h 188"/>
              <a:gd name="T16" fmla="*/ 127 w 202"/>
              <a:gd name="T17" fmla="*/ 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88">
                <a:moveTo>
                  <a:pt x="127" y="3"/>
                </a:moveTo>
                <a:cubicBezTo>
                  <a:pt x="119" y="1"/>
                  <a:pt x="112" y="0"/>
                  <a:pt x="104" y="0"/>
                </a:cubicBezTo>
                <a:cubicBezTo>
                  <a:pt x="60" y="0"/>
                  <a:pt x="23" y="30"/>
                  <a:pt x="12" y="72"/>
                </a:cubicBezTo>
                <a:cubicBezTo>
                  <a:pt x="0" y="122"/>
                  <a:pt x="30" y="173"/>
                  <a:pt x="81" y="186"/>
                </a:cubicBezTo>
                <a:cubicBezTo>
                  <a:pt x="89" y="188"/>
                  <a:pt x="96" y="188"/>
                  <a:pt x="104" y="188"/>
                </a:cubicBezTo>
                <a:cubicBezTo>
                  <a:pt x="104" y="188"/>
                  <a:pt x="104" y="188"/>
                  <a:pt x="104" y="188"/>
                </a:cubicBezTo>
                <a:cubicBezTo>
                  <a:pt x="147" y="188"/>
                  <a:pt x="185" y="159"/>
                  <a:pt x="196" y="117"/>
                </a:cubicBezTo>
                <a:cubicBezTo>
                  <a:pt x="202" y="93"/>
                  <a:pt x="198" y="68"/>
                  <a:pt x="185" y="46"/>
                </a:cubicBezTo>
                <a:cubicBezTo>
                  <a:pt x="172" y="24"/>
                  <a:pt x="151" y="9"/>
                  <a:pt x="127" y="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9" name="Freeform 244"/>
          <p:cNvSpPr>
            <a:spLocks noEditPoints="1"/>
          </p:cNvSpPr>
          <p:nvPr/>
        </p:nvSpPr>
        <p:spPr bwMode="auto">
          <a:xfrm>
            <a:off x="8757990" y="5247359"/>
            <a:ext cx="930275" cy="930275"/>
          </a:xfrm>
          <a:custGeom>
            <a:avLst/>
            <a:gdLst>
              <a:gd name="T0" fmla="*/ 730 w 738"/>
              <a:gd name="T1" fmla="*/ 444 h 738"/>
              <a:gd name="T2" fmla="*/ 738 w 738"/>
              <a:gd name="T3" fmla="*/ 357 h 738"/>
              <a:gd name="T4" fmla="*/ 646 w 738"/>
              <a:gd name="T5" fmla="*/ 318 h 738"/>
              <a:gd name="T6" fmla="*/ 624 w 738"/>
              <a:gd name="T7" fmla="*/ 249 h 738"/>
              <a:gd name="T8" fmla="*/ 677 w 738"/>
              <a:gd name="T9" fmla="*/ 167 h 738"/>
              <a:gd name="T10" fmla="*/ 621 w 738"/>
              <a:gd name="T11" fmla="*/ 99 h 738"/>
              <a:gd name="T12" fmla="*/ 530 w 738"/>
              <a:gd name="T13" fmla="*/ 137 h 738"/>
              <a:gd name="T14" fmla="*/ 468 w 738"/>
              <a:gd name="T15" fmla="*/ 104 h 738"/>
              <a:gd name="T16" fmla="*/ 447 w 738"/>
              <a:gd name="T17" fmla="*/ 8 h 738"/>
              <a:gd name="T18" fmla="*/ 360 w 738"/>
              <a:gd name="T19" fmla="*/ 0 h 738"/>
              <a:gd name="T20" fmla="*/ 322 w 738"/>
              <a:gd name="T21" fmla="*/ 90 h 738"/>
              <a:gd name="T22" fmla="*/ 252 w 738"/>
              <a:gd name="T23" fmla="*/ 112 h 738"/>
              <a:gd name="T24" fmla="*/ 169 w 738"/>
              <a:gd name="T25" fmla="*/ 58 h 738"/>
              <a:gd name="T26" fmla="*/ 102 w 738"/>
              <a:gd name="T27" fmla="*/ 114 h 738"/>
              <a:gd name="T28" fmla="*/ 139 w 738"/>
              <a:gd name="T29" fmla="*/ 205 h 738"/>
              <a:gd name="T30" fmla="*/ 105 w 738"/>
              <a:gd name="T31" fmla="*/ 270 h 738"/>
              <a:gd name="T32" fmla="*/ 8 w 738"/>
              <a:gd name="T33" fmla="*/ 291 h 738"/>
              <a:gd name="T34" fmla="*/ 0 w 738"/>
              <a:gd name="T35" fmla="*/ 379 h 738"/>
              <a:gd name="T36" fmla="*/ 92 w 738"/>
              <a:gd name="T37" fmla="*/ 417 h 738"/>
              <a:gd name="T38" fmla="*/ 113 w 738"/>
              <a:gd name="T39" fmla="*/ 485 h 738"/>
              <a:gd name="T40" fmla="*/ 59 w 738"/>
              <a:gd name="T41" fmla="*/ 569 h 738"/>
              <a:gd name="T42" fmla="*/ 115 w 738"/>
              <a:gd name="T43" fmla="*/ 637 h 738"/>
              <a:gd name="T44" fmla="*/ 208 w 738"/>
              <a:gd name="T45" fmla="*/ 599 h 738"/>
              <a:gd name="T46" fmla="*/ 269 w 738"/>
              <a:gd name="T47" fmla="*/ 631 h 738"/>
              <a:gd name="T48" fmla="*/ 290 w 738"/>
              <a:gd name="T49" fmla="*/ 729 h 738"/>
              <a:gd name="T50" fmla="*/ 378 w 738"/>
              <a:gd name="T51" fmla="*/ 738 h 738"/>
              <a:gd name="T52" fmla="*/ 417 w 738"/>
              <a:gd name="T53" fmla="*/ 645 h 738"/>
              <a:gd name="T54" fmla="*/ 484 w 738"/>
              <a:gd name="T55" fmla="*/ 625 h 738"/>
              <a:gd name="T56" fmla="*/ 568 w 738"/>
              <a:gd name="T57" fmla="*/ 679 h 738"/>
              <a:gd name="T58" fmla="*/ 636 w 738"/>
              <a:gd name="T59" fmla="*/ 623 h 738"/>
              <a:gd name="T60" fmla="*/ 599 w 738"/>
              <a:gd name="T61" fmla="*/ 531 h 738"/>
              <a:gd name="T62" fmla="*/ 633 w 738"/>
              <a:gd name="T63" fmla="*/ 465 h 738"/>
              <a:gd name="T64" fmla="*/ 730 w 738"/>
              <a:gd name="T65" fmla="*/ 444 h 738"/>
              <a:gd name="T66" fmla="*/ 503 w 738"/>
              <a:gd name="T67" fmla="*/ 401 h 738"/>
              <a:gd name="T68" fmla="*/ 369 w 738"/>
              <a:gd name="T69" fmla="*/ 505 h 738"/>
              <a:gd name="T70" fmla="*/ 369 w 738"/>
              <a:gd name="T71" fmla="*/ 505 h 738"/>
              <a:gd name="T72" fmla="*/ 335 w 738"/>
              <a:gd name="T73" fmla="*/ 502 h 738"/>
              <a:gd name="T74" fmla="*/ 234 w 738"/>
              <a:gd name="T75" fmla="*/ 334 h 738"/>
              <a:gd name="T76" fmla="*/ 369 w 738"/>
              <a:gd name="T77" fmla="*/ 229 h 738"/>
              <a:gd name="T78" fmla="*/ 403 w 738"/>
              <a:gd name="T79" fmla="*/ 233 h 738"/>
              <a:gd name="T80" fmla="*/ 488 w 738"/>
              <a:gd name="T81" fmla="*/ 297 h 738"/>
              <a:gd name="T82" fmla="*/ 503 w 738"/>
              <a:gd name="T83" fmla="*/ 40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8" h="738">
                <a:moveTo>
                  <a:pt x="730" y="444"/>
                </a:moveTo>
                <a:cubicBezTo>
                  <a:pt x="738" y="357"/>
                  <a:pt x="738" y="357"/>
                  <a:pt x="738" y="357"/>
                </a:cubicBezTo>
                <a:cubicBezTo>
                  <a:pt x="646" y="318"/>
                  <a:pt x="646" y="318"/>
                  <a:pt x="646" y="318"/>
                </a:cubicBezTo>
                <a:cubicBezTo>
                  <a:pt x="642" y="294"/>
                  <a:pt x="635" y="271"/>
                  <a:pt x="624" y="249"/>
                </a:cubicBezTo>
                <a:cubicBezTo>
                  <a:pt x="677" y="167"/>
                  <a:pt x="677" y="167"/>
                  <a:pt x="677" y="167"/>
                </a:cubicBezTo>
                <a:cubicBezTo>
                  <a:pt x="621" y="99"/>
                  <a:pt x="621" y="99"/>
                  <a:pt x="621" y="99"/>
                </a:cubicBezTo>
                <a:cubicBezTo>
                  <a:pt x="530" y="137"/>
                  <a:pt x="530" y="137"/>
                  <a:pt x="530" y="137"/>
                </a:cubicBezTo>
                <a:cubicBezTo>
                  <a:pt x="511" y="124"/>
                  <a:pt x="490" y="113"/>
                  <a:pt x="468" y="104"/>
                </a:cubicBezTo>
                <a:cubicBezTo>
                  <a:pt x="447" y="8"/>
                  <a:pt x="447" y="8"/>
                  <a:pt x="447" y="8"/>
                </a:cubicBezTo>
                <a:cubicBezTo>
                  <a:pt x="360" y="0"/>
                  <a:pt x="360" y="0"/>
                  <a:pt x="360" y="0"/>
                </a:cubicBezTo>
                <a:cubicBezTo>
                  <a:pt x="322" y="90"/>
                  <a:pt x="322" y="90"/>
                  <a:pt x="322" y="90"/>
                </a:cubicBezTo>
                <a:cubicBezTo>
                  <a:pt x="298" y="94"/>
                  <a:pt x="274" y="102"/>
                  <a:pt x="252" y="112"/>
                </a:cubicBezTo>
                <a:cubicBezTo>
                  <a:pt x="169" y="58"/>
                  <a:pt x="169" y="58"/>
                  <a:pt x="169" y="58"/>
                </a:cubicBezTo>
                <a:cubicBezTo>
                  <a:pt x="102" y="114"/>
                  <a:pt x="102" y="114"/>
                  <a:pt x="102" y="114"/>
                </a:cubicBezTo>
                <a:cubicBezTo>
                  <a:pt x="139" y="205"/>
                  <a:pt x="139" y="205"/>
                  <a:pt x="139" y="205"/>
                </a:cubicBezTo>
                <a:cubicBezTo>
                  <a:pt x="125" y="225"/>
                  <a:pt x="113" y="247"/>
                  <a:pt x="105" y="270"/>
                </a:cubicBezTo>
                <a:cubicBezTo>
                  <a:pt x="8" y="291"/>
                  <a:pt x="8" y="291"/>
                  <a:pt x="8" y="291"/>
                </a:cubicBezTo>
                <a:cubicBezTo>
                  <a:pt x="0" y="379"/>
                  <a:pt x="0" y="379"/>
                  <a:pt x="0" y="379"/>
                </a:cubicBezTo>
                <a:cubicBezTo>
                  <a:pt x="92" y="417"/>
                  <a:pt x="92" y="417"/>
                  <a:pt x="92" y="417"/>
                </a:cubicBezTo>
                <a:cubicBezTo>
                  <a:pt x="96" y="441"/>
                  <a:pt x="103" y="464"/>
                  <a:pt x="113" y="485"/>
                </a:cubicBezTo>
                <a:cubicBezTo>
                  <a:pt x="59" y="569"/>
                  <a:pt x="59" y="569"/>
                  <a:pt x="59" y="569"/>
                </a:cubicBezTo>
                <a:cubicBezTo>
                  <a:pt x="115" y="637"/>
                  <a:pt x="115" y="637"/>
                  <a:pt x="115" y="637"/>
                </a:cubicBezTo>
                <a:cubicBezTo>
                  <a:pt x="208" y="599"/>
                  <a:pt x="208" y="599"/>
                  <a:pt x="208" y="599"/>
                </a:cubicBezTo>
                <a:cubicBezTo>
                  <a:pt x="226" y="612"/>
                  <a:pt x="247" y="623"/>
                  <a:pt x="269" y="631"/>
                </a:cubicBezTo>
                <a:cubicBezTo>
                  <a:pt x="290" y="729"/>
                  <a:pt x="290" y="729"/>
                  <a:pt x="290" y="729"/>
                </a:cubicBezTo>
                <a:cubicBezTo>
                  <a:pt x="378" y="738"/>
                  <a:pt x="378" y="738"/>
                  <a:pt x="378" y="738"/>
                </a:cubicBezTo>
                <a:cubicBezTo>
                  <a:pt x="417" y="645"/>
                  <a:pt x="417" y="645"/>
                  <a:pt x="417" y="645"/>
                </a:cubicBezTo>
                <a:cubicBezTo>
                  <a:pt x="440" y="641"/>
                  <a:pt x="463" y="634"/>
                  <a:pt x="484" y="625"/>
                </a:cubicBezTo>
                <a:cubicBezTo>
                  <a:pt x="568" y="679"/>
                  <a:pt x="568" y="679"/>
                  <a:pt x="568" y="679"/>
                </a:cubicBezTo>
                <a:cubicBezTo>
                  <a:pt x="636" y="623"/>
                  <a:pt x="636" y="623"/>
                  <a:pt x="636" y="623"/>
                </a:cubicBezTo>
                <a:cubicBezTo>
                  <a:pt x="599" y="531"/>
                  <a:pt x="599" y="531"/>
                  <a:pt x="599" y="531"/>
                </a:cubicBezTo>
                <a:cubicBezTo>
                  <a:pt x="613" y="511"/>
                  <a:pt x="624" y="489"/>
                  <a:pt x="633" y="465"/>
                </a:cubicBezTo>
                <a:lnTo>
                  <a:pt x="730" y="444"/>
                </a:lnTo>
                <a:close/>
                <a:moveTo>
                  <a:pt x="503" y="401"/>
                </a:moveTo>
                <a:cubicBezTo>
                  <a:pt x="488" y="463"/>
                  <a:pt x="433" y="505"/>
                  <a:pt x="369" y="505"/>
                </a:cubicBezTo>
                <a:cubicBezTo>
                  <a:pt x="369" y="505"/>
                  <a:pt x="369" y="505"/>
                  <a:pt x="369" y="505"/>
                </a:cubicBezTo>
                <a:cubicBezTo>
                  <a:pt x="358" y="505"/>
                  <a:pt x="346" y="504"/>
                  <a:pt x="335" y="502"/>
                </a:cubicBezTo>
                <a:cubicBezTo>
                  <a:pt x="261" y="483"/>
                  <a:pt x="216" y="408"/>
                  <a:pt x="234" y="334"/>
                </a:cubicBezTo>
                <a:cubicBezTo>
                  <a:pt x="250" y="272"/>
                  <a:pt x="305" y="229"/>
                  <a:pt x="369" y="229"/>
                </a:cubicBezTo>
                <a:cubicBezTo>
                  <a:pt x="380" y="229"/>
                  <a:pt x="392" y="231"/>
                  <a:pt x="403" y="233"/>
                </a:cubicBezTo>
                <a:cubicBezTo>
                  <a:pt x="439" y="242"/>
                  <a:pt x="469" y="265"/>
                  <a:pt x="488" y="297"/>
                </a:cubicBezTo>
                <a:cubicBezTo>
                  <a:pt x="507" y="328"/>
                  <a:pt x="512" y="365"/>
                  <a:pt x="503" y="40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0" name="Freeform 245"/>
          <p:cNvSpPr>
            <a:spLocks/>
          </p:cNvSpPr>
          <p:nvPr/>
        </p:nvSpPr>
        <p:spPr bwMode="auto">
          <a:xfrm>
            <a:off x="10029577" y="1445296"/>
            <a:ext cx="254000" cy="238125"/>
          </a:xfrm>
          <a:custGeom>
            <a:avLst/>
            <a:gdLst>
              <a:gd name="T0" fmla="*/ 128 w 202"/>
              <a:gd name="T1" fmla="*/ 3 h 189"/>
              <a:gd name="T2" fmla="*/ 104 w 202"/>
              <a:gd name="T3" fmla="*/ 0 h 189"/>
              <a:gd name="T4" fmla="*/ 13 w 202"/>
              <a:gd name="T5" fmla="*/ 71 h 189"/>
              <a:gd name="T6" fmla="*/ 82 w 202"/>
              <a:gd name="T7" fmla="*/ 186 h 189"/>
              <a:gd name="T8" fmla="*/ 105 w 202"/>
              <a:gd name="T9" fmla="*/ 189 h 189"/>
              <a:gd name="T10" fmla="*/ 196 w 202"/>
              <a:gd name="T11" fmla="*/ 117 h 189"/>
              <a:gd name="T12" fmla="*/ 186 w 202"/>
              <a:gd name="T13" fmla="*/ 46 h 189"/>
              <a:gd name="T14" fmla="*/ 128 w 202"/>
              <a:gd name="T15" fmla="*/ 3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89">
                <a:moveTo>
                  <a:pt x="128" y="3"/>
                </a:moveTo>
                <a:cubicBezTo>
                  <a:pt x="120" y="1"/>
                  <a:pt x="112" y="0"/>
                  <a:pt x="104" y="0"/>
                </a:cubicBezTo>
                <a:cubicBezTo>
                  <a:pt x="61" y="0"/>
                  <a:pt x="23" y="29"/>
                  <a:pt x="13" y="71"/>
                </a:cubicBezTo>
                <a:cubicBezTo>
                  <a:pt x="0" y="122"/>
                  <a:pt x="31" y="173"/>
                  <a:pt x="82" y="186"/>
                </a:cubicBezTo>
                <a:cubicBezTo>
                  <a:pt x="89" y="188"/>
                  <a:pt x="97" y="189"/>
                  <a:pt x="105" y="189"/>
                </a:cubicBezTo>
                <a:cubicBezTo>
                  <a:pt x="148" y="189"/>
                  <a:pt x="186" y="160"/>
                  <a:pt x="196" y="117"/>
                </a:cubicBezTo>
                <a:cubicBezTo>
                  <a:pt x="202" y="93"/>
                  <a:pt x="199" y="67"/>
                  <a:pt x="186" y="46"/>
                </a:cubicBezTo>
                <a:cubicBezTo>
                  <a:pt x="173" y="24"/>
                  <a:pt x="152" y="9"/>
                  <a:pt x="128" y="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1" name="Freeform 246"/>
          <p:cNvSpPr>
            <a:spLocks noEditPoints="1"/>
          </p:cNvSpPr>
          <p:nvPr/>
        </p:nvSpPr>
        <p:spPr bwMode="auto">
          <a:xfrm>
            <a:off x="9694615" y="1099221"/>
            <a:ext cx="930275" cy="930275"/>
          </a:xfrm>
          <a:custGeom>
            <a:avLst/>
            <a:gdLst>
              <a:gd name="T0" fmla="*/ 730 w 738"/>
              <a:gd name="T1" fmla="*/ 445 h 738"/>
              <a:gd name="T2" fmla="*/ 738 w 738"/>
              <a:gd name="T3" fmla="*/ 357 h 738"/>
              <a:gd name="T4" fmla="*/ 647 w 738"/>
              <a:gd name="T5" fmla="*/ 319 h 738"/>
              <a:gd name="T6" fmla="*/ 625 w 738"/>
              <a:gd name="T7" fmla="*/ 250 h 738"/>
              <a:gd name="T8" fmla="*/ 678 w 738"/>
              <a:gd name="T9" fmla="*/ 168 h 738"/>
              <a:gd name="T10" fmla="*/ 622 w 738"/>
              <a:gd name="T11" fmla="*/ 100 h 738"/>
              <a:gd name="T12" fmla="*/ 530 w 738"/>
              <a:gd name="T13" fmla="*/ 137 h 738"/>
              <a:gd name="T14" fmla="*/ 469 w 738"/>
              <a:gd name="T15" fmla="*/ 105 h 738"/>
              <a:gd name="T16" fmla="*/ 448 w 738"/>
              <a:gd name="T17" fmla="*/ 9 h 738"/>
              <a:gd name="T18" fmla="*/ 360 w 738"/>
              <a:gd name="T19" fmla="*/ 0 h 738"/>
              <a:gd name="T20" fmla="*/ 322 w 738"/>
              <a:gd name="T21" fmla="*/ 91 h 738"/>
              <a:gd name="T22" fmla="*/ 253 w 738"/>
              <a:gd name="T23" fmla="*/ 112 h 738"/>
              <a:gd name="T24" fmla="*/ 170 w 738"/>
              <a:gd name="T25" fmla="*/ 59 h 738"/>
              <a:gd name="T26" fmla="*/ 102 w 738"/>
              <a:gd name="T27" fmla="*/ 115 h 738"/>
              <a:gd name="T28" fmla="*/ 139 w 738"/>
              <a:gd name="T29" fmla="*/ 206 h 738"/>
              <a:gd name="T30" fmla="*/ 105 w 738"/>
              <a:gd name="T31" fmla="*/ 271 h 738"/>
              <a:gd name="T32" fmla="*/ 8 w 738"/>
              <a:gd name="T33" fmla="*/ 292 h 738"/>
              <a:gd name="T34" fmla="*/ 0 w 738"/>
              <a:gd name="T35" fmla="*/ 379 h 738"/>
              <a:gd name="T36" fmla="*/ 92 w 738"/>
              <a:gd name="T37" fmla="*/ 418 h 738"/>
              <a:gd name="T38" fmla="*/ 113 w 738"/>
              <a:gd name="T39" fmla="*/ 486 h 738"/>
              <a:gd name="T40" fmla="*/ 59 w 738"/>
              <a:gd name="T41" fmla="*/ 570 h 738"/>
              <a:gd name="T42" fmla="*/ 116 w 738"/>
              <a:gd name="T43" fmla="*/ 637 h 738"/>
              <a:gd name="T44" fmla="*/ 208 w 738"/>
              <a:gd name="T45" fmla="*/ 599 h 738"/>
              <a:gd name="T46" fmla="*/ 270 w 738"/>
              <a:gd name="T47" fmla="*/ 632 h 738"/>
              <a:gd name="T48" fmla="*/ 291 w 738"/>
              <a:gd name="T49" fmla="*/ 730 h 738"/>
              <a:gd name="T50" fmla="*/ 379 w 738"/>
              <a:gd name="T51" fmla="*/ 738 h 738"/>
              <a:gd name="T52" fmla="*/ 417 w 738"/>
              <a:gd name="T53" fmla="*/ 646 h 738"/>
              <a:gd name="T54" fmla="*/ 485 w 738"/>
              <a:gd name="T55" fmla="*/ 625 h 738"/>
              <a:gd name="T56" fmla="*/ 569 w 738"/>
              <a:gd name="T57" fmla="*/ 680 h 738"/>
              <a:gd name="T58" fmla="*/ 637 w 738"/>
              <a:gd name="T59" fmla="*/ 623 h 738"/>
              <a:gd name="T60" fmla="*/ 599 w 738"/>
              <a:gd name="T61" fmla="*/ 532 h 738"/>
              <a:gd name="T62" fmla="*/ 634 w 738"/>
              <a:gd name="T63" fmla="*/ 466 h 738"/>
              <a:gd name="T64" fmla="*/ 730 w 738"/>
              <a:gd name="T65" fmla="*/ 445 h 738"/>
              <a:gd name="T66" fmla="*/ 504 w 738"/>
              <a:gd name="T67" fmla="*/ 402 h 738"/>
              <a:gd name="T68" fmla="*/ 370 w 738"/>
              <a:gd name="T69" fmla="*/ 507 h 738"/>
              <a:gd name="T70" fmla="*/ 336 w 738"/>
              <a:gd name="T71" fmla="*/ 503 h 738"/>
              <a:gd name="T72" fmla="*/ 235 w 738"/>
              <a:gd name="T73" fmla="*/ 335 h 738"/>
              <a:gd name="T74" fmla="*/ 369 w 738"/>
              <a:gd name="T75" fmla="*/ 230 h 738"/>
              <a:gd name="T76" fmla="*/ 403 w 738"/>
              <a:gd name="T77" fmla="*/ 234 h 738"/>
              <a:gd name="T78" fmla="*/ 488 w 738"/>
              <a:gd name="T79" fmla="*/ 297 h 738"/>
              <a:gd name="T80" fmla="*/ 504 w 738"/>
              <a:gd name="T81" fmla="*/ 40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8" h="738">
                <a:moveTo>
                  <a:pt x="730" y="445"/>
                </a:moveTo>
                <a:cubicBezTo>
                  <a:pt x="738" y="357"/>
                  <a:pt x="738" y="357"/>
                  <a:pt x="738" y="357"/>
                </a:cubicBezTo>
                <a:cubicBezTo>
                  <a:pt x="647" y="319"/>
                  <a:pt x="647" y="319"/>
                  <a:pt x="647" y="319"/>
                </a:cubicBezTo>
                <a:cubicBezTo>
                  <a:pt x="643" y="295"/>
                  <a:pt x="635" y="272"/>
                  <a:pt x="625" y="250"/>
                </a:cubicBezTo>
                <a:cubicBezTo>
                  <a:pt x="678" y="168"/>
                  <a:pt x="678" y="168"/>
                  <a:pt x="678" y="168"/>
                </a:cubicBezTo>
                <a:cubicBezTo>
                  <a:pt x="622" y="100"/>
                  <a:pt x="622" y="100"/>
                  <a:pt x="622" y="100"/>
                </a:cubicBezTo>
                <a:cubicBezTo>
                  <a:pt x="530" y="137"/>
                  <a:pt x="530" y="137"/>
                  <a:pt x="530" y="137"/>
                </a:cubicBezTo>
                <a:cubicBezTo>
                  <a:pt x="512" y="124"/>
                  <a:pt x="491" y="113"/>
                  <a:pt x="469" y="105"/>
                </a:cubicBezTo>
                <a:cubicBezTo>
                  <a:pt x="448" y="9"/>
                  <a:pt x="448" y="9"/>
                  <a:pt x="448" y="9"/>
                </a:cubicBezTo>
                <a:cubicBezTo>
                  <a:pt x="360" y="0"/>
                  <a:pt x="360" y="0"/>
                  <a:pt x="360" y="0"/>
                </a:cubicBezTo>
                <a:cubicBezTo>
                  <a:pt x="322" y="91"/>
                  <a:pt x="322" y="91"/>
                  <a:pt x="322" y="91"/>
                </a:cubicBezTo>
                <a:cubicBezTo>
                  <a:pt x="298" y="95"/>
                  <a:pt x="275" y="102"/>
                  <a:pt x="253" y="112"/>
                </a:cubicBezTo>
                <a:cubicBezTo>
                  <a:pt x="170" y="59"/>
                  <a:pt x="170" y="59"/>
                  <a:pt x="170" y="59"/>
                </a:cubicBezTo>
                <a:cubicBezTo>
                  <a:pt x="102" y="115"/>
                  <a:pt x="102" y="115"/>
                  <a:pt x="102" y="115"/>
                </a:cubicBezTo>
                <a:cubicBezTo>
                  <a:pt x="139" y="206"/>
                  <a:pt x="139" y="206"/>
                  <a:pt x="139" y="206"/>
                </a:cubicBezTo>
                <a:cubicBezTo>
                  <a:pt x="125" y="226"/>
                  <a:pt x="114" y="247"/>
                  <a:pt x="105" y="271"/>
                </a:cubicBezTo>
                <a:cubicBezTo>
                  <a:pt x="8" y="292"/>
                  <a:pt x="8" y="292"/>
                  <a:pt x="8" y="292"/>
                </a:cubicBezTo>
                <a:cubicBezTo>
                  <a:pt x="0" y="379"/>
                  <a:pt x="0" y="379"/>
                  <a:pt x="0" y="379"/>
                </a:cubicBezTo>
                <a:cubicBezTo>
                  <a:pt x="92" y="418"/>
                  <a:pt x="92" y="418"/>
                  <a:pt x="92" y="418"/>
                </a:cubicBezTo>
                <a:cubicBezTo>
                  <a:pt x="97" y="441"/>
                  <a:pt x="104" y="464"/>
                  <a:pt x="113" y="486"/>
                </a:cubicBezTo>
                <a:cubicBezTo>
                  <a:pt x="59" y="570"/>
                  <a:pt x="59" y="570"/>
                  <a:pt x="59" y="570"/>
                </a:cubicBezTo>
                <a:cubicBezTo>
                  <a:pt x="116" y="637"/>
                  <a:pt x="116" y="637"/>
                  <a:pt x="116" y="637"/>
                </a:cubicBezTo>
                <a:cubicBezTo>
                  <a:pt x="208" y="599"/>
                  <a:pt x="208" y="599"/>
                  <a:pt x="208" y="599"/>
                </a:cubicBezTo>
                <a:cubicBezTo>
                  <a:pt x="227" y="612"/>
                  <a:pt x="248" y="623"/>
                  <a:pt x="270" y="632"/>
                </a:cubicBezTo>
                <a:cubicBezTo>
                  <a:pt x="291" y="730"/>
                  <a:pt x="291" y="730"/>
                  <a:pt x="291" y="730"/>
                </a:cubicBezTo>
                <a:cubicBezTo>
                  <a:pt x="379" y="738"/>
                  <a:pt x="379" y="738"/>
                  <a:pt x="379" y="738"/>
                </a:cubicBezTo>
                <a:cubicBezTo>
                  <a:pt x="417" y="646"/>
                  <a:pt x="417" y="646"/>
                  <a:pt x="417" y="646"/>
                </a:cubicBezTo>
                <a:cubicBezTo>
                  <a:pt x="441" y="642"/>
                  <a:pt x="463" y="635"/>
                  <a:pt x="485" y="625"/>
                </a:cubicBezTo>
                <a:cubicBezTo>
                  <a:pt x="569" y="680"/>
                  <a:pt x="569" y="680"/>
                  <a:pt x="569" y="680"/>
                </a:cubicBezTo>
                <a:cubicBezTo>
                  <a:pt x="637" y="623"/>
                  <a:pt x="637" y="623"/>
                  <a:pt x="637" y="623"/>
                </a:cubicBezTo>
                <a:cubicBezTo>
                  <a:pt x="599" y="532"/>
                  <a:pt x="599" y="532"/>
                  <a:pt x="599" y="532"/>
                </a:cubicBezTo>
                <a:cubicBezTo>
                  <a:pt x="613" y="512"/>
                  <a:pt x="625" y="490"/>
                  <a:pt x="634" y="466"/>
                </a:cubicBezTo>
                <a:lnTo>
                  <a:pt x="730" y="445"/>
                </a:lnTo>
                <a:close/>
                <a:moveTo>
                  <a:pt x="504" y="402"/>
                </a:moveTo>
                <a:cubicBezTo>
                  <a:pt x="489" y="464"/>
                  <a:pt x="433" y="507"/>
                  <a:pt x="370" y="507"/>
                </a:cubicBezTo>
                <a:cubicBezTo>
                  <a:pt x="358" y="507"/>
                  <a:pt x="347" y="506"/>
                  <a:pt x="336" y="503"/>
                </a:cubicBezTo>
                <a:cubicBezTo>
                  <a:pt x="262" y="484"/>
                  <a:pt x="217" y="409"/>
                  <a:pt x="235" y="335"/>
                </a:cubicBezTo>
                <a:cubicBezTo>
                  <a:pt x="251" y="273"/>
                  <a:pt x="306" y="230"/>
                  <a:pt x="369" y="230"/>
                </a:cubicBezTo>
                <a:cubicBezTo>
                  <a:pt x="381" y="230"/>
                  <a:pt x="392" y="231"/>
                  <a:pt x="403" y="234"/>
                </a:cubicBezTo>
                <a:cubicBezTo>
                  <a:pt x="439" y="243"/>
                  <a:pt x="469" y="265"/>
                  <a:pt x="488" y="297"/>
                </a:cubicBezTo>
                <a:cubicBezTo>
                  <a:pt x="508" y="329"/>
                  <a:pt x="513" y="366"/>
                  <a:pt x="504" y="402"/>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2" name="Freeform 247"/>
          <p:cNvSpPr>
            <a:spLocks noEditPoints="1"/>
          </p:cNvSpPr>
          <p:nvPr/>
        </p:nvSpPr>
        <p:spPr bwMode="auto">
          <a:xfrm>
            <a:off x="7256741" y="1799045"/>
            <a:ext cx="630238" cy="62865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3" name="Freeform 248"/>
          <p:cNvSpPr>
            <a:spLocks noEditPoints="1"/>
          </p:cNvSpPr>
          <p:nvPr/>
        </p:nvSpPr>
        <p:spPr bwMode="auto">
          <a:xfrm>
            <a:off x="9173915" y="2840709"/>
            <a:ext cx="722313" cy="725487"/>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4" name="Freeform 249"/>
          <p:cNvSpPr>
            <a:spLocks noEditPoints="1"/>
          </p:cNvSpPr>
          <p:nvPr/>
        </p:nvSpPr>
        <p:spPr bwMode="auto">
          <a:xfrm>
            <a:off x="8889752" y="792526"/>
            <a:ext cx="457200" cy="457200"/>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5" name="Freeform 250"/>
          <p:cNvSpPr>
            <a:spLocks noEditPoints="1"/>
          </p:cNvSpPr>
          <p:nvPr/>
        </p:nvSpPr>
        <p:spPr bwMode="auto">
          <a:xfrm>
            <a:off x="8342065" y="4659984"/>
            <a:ext cx="431800" cy="433387"/>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9" name="Freeform 254"/>
          <p:cNvSpPr>
            <a:spLocks/>
          </p:cNvSpPr>
          <p:nvPr/>
        </p:nvSpPr>
        <p:spPr bwMode="auto">
          <a:xfrm>
            <a:off x="6676107" y="3380456"/>
            <a:ext cx="735013" cy="352425"/>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10" name="Freeform 255"/>
          <p:cNvSpPr>
            <a:spLocks/>
          </p:cNvSpPr>
          <p:nvPr/>
        </p:nvSpPr>
        <p:spPr bwMode="auto">
          <a:xfrm>
            <a:off x="6506875" y="3486150"/>
            <a:ext cx="1474828" cy="2827101"/>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11" name="Freeform 256"/>
          <p:cNvSpPr>
            <a:spLocks/>
          </p:cNvSpPr>
          <p:nvPr/>
        </p:nvSpPr>
        <p:spPr bwMode="auto">
          <a:xfrm>
            <a:off x="6723732" y="3801144"/>
            <a:ext cx="604838" cy="327025"/>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54" name="TextBox 353"/>
          <p:cNvSpPr txBox="1"/>
          <p:nvPr/>
        </p:nvSpPr>
        <p:spPr>
          <a:xfrm>
            <a:off x="612313" y="2517891"/>
            <a:ext cx="5891356" cy="769441"/>
          </a:xfrm>
          <a:prstGeom prst="rect">
            <a:avLst/>
          </a:prstGeom>
          <a:noFill/>
        </p:spPr>
        <p:txBody>
          <a:bodyPr wrap="none" rtlCol="0">
            <a:spAutoFit/>
          </a:bodyPr>
          <a:lstStyle/>
          <a:p>
            <a:pPr algn="r"/>
            <a:r>
              <a:rPr lang="en-US" sz="4400" b="1" dirty="0" smtClean="0">
                <a:solidFill>
                  <a:schemeClr val="accent1"/>
                </a:solidFill>
                <a:latin typeface="Raleway" panose="020B0003030101060003" pitchFamily="34" charset="0"/>
              </a:rPr>
              <a:t>VIDEO PRODUCTION</a:t>
            </a:r>
            <a:endParaRPr lang="id-ID" sz="4400" b="1" dirty="0">
              <a:solidFill>
                <a:schemeClr val="accent1"/>
              </a:solidFill>
              <a:latin typeface="Raleway" panose="020B0003030101060003" pitchFamily="34" charset="0"/>
            </a:endParaRPr>
          </a:p>
        </p:txBody>
      </p:sp>
      <p:sp>
        <p:nvSpPr>
          <p:cNvPr id="355" name="Rectangle 354"/>
          <p:cNvSpPr/>
          <p:nvPr/>
        </p:nvSpPr>
        <p:spPr>
          <a:xfrm>
            <a:off x="2072319" y="3265302"/>
            <a:ext cx="3867859" cy="738664"/>
          </a:xfrm>
          <a:prstGeom prst="rect">
            <a:avLst/>
          </a:prstGeom>
        </p:spPr>
        <p:txBody>
          <a:bodyPr wrap="square">
            <a:spAutoFit/>
          </a:bodyPr>
          <a:lstStyle/>
          <a:p>
            <a:r>
              <a:rPr lang="en-US" sz="1400" b="1" dirty="0" smtClean="0">
                <a:solidFill>
                  <a:prstClr val="white">
                    <a:lumMod val="65000"/>
                  </a:prstClr>
                </a:solidFill>
                <a:latin typeface="PT Sans" panose="020B0503020203020204" pitchFamily="34" charset="0"/>
              </a:rPr>
              <a:t>Through our </a:t>
            </a:r>
            <a:r>
              <a:rPr lang="en-US" sz="1400" dirty="0" smtClean="0">
                <a:solidFill>
                  <a:prstClr val="white">
                    <a:lumMod val="65000"/>
                  </a:prstClr>
                </a:solidFill>
                <a:latin typeface="PT Sans" panose="020B0503020203020204" pitchFamily="34" charset="0"/>
              </a:rPr>
              <a:t>professional equipment, we  ensure to capture a footage that  reflects your business from the best angle.</a:t>
            </a:r>
            <a:endParaRPr lang="id-ID" sz="1400" dirty="0">
              <a:solidFill>
                <a:prstClr val="white">
                  <a:lumMod val="65000"/>
                </a:prstClr>
              </a:solidFill>
              <a:latin typeface="PT Sans" panose="020B0503020203020204" pitchFamily="34" charset="0"/>
            </a:endParaRPr>
          </a:p>
        </p:txBody>
      </p:sp>
      <p:sp>
        <p:nvSpPr>
          <p:cNvPr id="27" name="Rectangle 26"/>
          <p:cNvSpPr/>
          <p:nvPr/>
        </p:nvSpPr>
        <p:spPr>
          <a:xfrm>
            <a:off x="7098" y="2919060"/>
            <a:ext cx="313483" cy="328242"/>
          </a:xfrm>
          <a:prstGeom prst="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8" name="TextBox 27">
            <a:hlinkClick r:id="" action="ppaction://noaction"/>
          </p:cNvPr>
          <p:cNvSpPr txBox="1"/>
          <p:nvPr/>
        </p:nvSpPr>
        <p:spPr>
          <a:xfrm>
            <a:off x="7099" y="2471725"/>
            <a:ext cx="316112"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1</a:t>
            </a:r>
          </a:p>
        </p:txBody>
      </p:sp>
      <p:sp>
        <p:nvSpPr>
          <p:cNvPr id="29" name="TextBox 28">
            <a:hlinkClick r:id="" action="ppaction://noaction"/>
          </p:cNvPr>
          <p:cNvSpPr txBox="1"/>
          <p:nvPr/>
        </p:nvSpPr>
        <p:spPr>
          <a:xfrm>
            <a:off x="7099" y="2844102"/>
            <a:ext cx="359394" cy="461665"/>
          </a:xfrm>
          <a:prstGeom prst="rect">
            <a:avLst/>
          </a:prstGeom>
          <a:noFill/>
        </p:spPr>
        <p:txBody>
          <a:bodyPr wrap="none" rtlCol="0">
            <a:spAutoFit/>
          </a:bodyPr>
          <a:lstStyle/>
          <a:p>
            <a:r>
              <a:rPr lang="id-ID" sz="2400" b="1" dirty="0">
                <a:solidFill>
                  <a:prstClr val="white">
                    <a:lumMod val="65000"/>
                  </a:prstClr>
                </a:solidFill>
                <a:latin typeface="Raleway" panose="020B0003030101060003" pitchFamily="34" charset="0"/>
              </a:rPr>
              <a:t>2</a:t>
            </a:r>
          </a:p>
        </p:txBody>
      </p:sp>
      <p:sp>
        <p:nvSpPr>
          <p:cNvPr id="30" name="TextBox 29">
            <a:hlinkClick r:id="" action="ppaction://noaction"/>
          </p:cNvPr>
          <p:cNvSpPr txBox="1"/>
          <p:nvPr/>
        </p:nvSpPr>
        <p:spPr>
          <a:xfrm>
            <a:off x="7099" y="3202658"/>
            <a:ext cx="356188"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3</a:t>
            </a:r>
          </a:p>
        </p:txBody>
      </p:sp>
      <p:sp>
        <p:nvSpPr>
          <p:cNvPr id="31" name="TextBox 30">
            <a:hlinkClick r:id="" action="ppaction://noaction"/>
          </p:cNvPr>
          <p:cNvSpPr txBox="1"/>
          <p:nvPr/>
        </p:nvSpPr>
        <p:spPr>
          <a:xfrm>
            <a:off x="7099" y="3575035"/>
            <a:ext cx="357790" cy="461665"/>
          </a:xfrm>
          <a:prstGeom prst="rect">
            <a:avLst/>
          </a:prstGeom>
          <a:noFill/>
        </p:spPr>
        <p:txBody>
          <a:bodyPr wrap="none" rtlCol="0">
            <a:spAutoFit/>
          </a:bodyPr>
          <a:lstStyle/>
          <a:p>
            <a:r>
              <a:rPr lang="id-ID" sz="2400" dirty="0">
                <a:solidFill>
                  <a:prstClr val="white">
                    <a:lumMod val="50000"/>
                  </a:prstClr>
                </a:solidFill>
                <a:latin typeface="Raleway" panose="020B0003030101060003" pitchFamily="34" charset="0"/>
              </a:rPr>
              <a:t>4</a:t>
            </a:r>
          </a:p>
        </p:txBody>
      </p:sp>
      <p:sp>
        <p:nvSpPr>
          <p:cNvPr id="32" name="TextBox 31">
            <a:hlinkClick r:id="" action="ppaction://noaction"/>
          </p:cNvPr>
          <p:cNvSpPr txBox="1"/>
          <p:nvPr/>
        </p:nvSpPr>
        <p:spPr>
          <a:xfrm>
            <a:off x="7099" y="3933591"/>
            <a:ext cx="35458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5</a:t>
            </a:r>
          </a:p>
        </p:txBody>
      </p:sp>
      <p:sp>
        <p:nvSpPr>
          <p:cNvPr id="33" name="TextBox 32"/>
          <p:cNvSpPr txBox="1"/>
          <p:nvPr/>
        </p:nvSpPr>
        <p:spPr>
          <a:xfrm>
            <a:off x="777034" y="500139"/>
            <a:ext cx="7516801"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THE 5 </a:t>
            </a:r>
            <a:r>
              <a:rPr lang="en-US" sz="3200" dirty="0">
                <a:solidFill>
                  <a:prstClr val="white">
                    <a:lumMod val="50000"/>
                  </a:prstClr>
                </a:solidFill>
                <a:latin typeface="Raleway" panose="020B0003030101060003" pitchFamily="34" charset="0"/>
              </a:rPr>
              <a:t>STEP</a:t>
            </a:r>
            <a:r>
              <a:rPr lang="en-US" sz="3200" dirty="0" smtClean="0">
                <a:solidFill>
                  <a:prstClr val="white">
                    <a:lumMod val="50000"/>
                  </a:prstClr>
                </a:solidFill>
                <a:latin typeface="Raleway" panose="020B0003030101060003" pitchFamily="34" charset="0"/>
              </a:rPr>
              <a:t> </a:t>
            </a:r>
            <a:r>
              <a:rPr lang="en-US" sz="3200" b="1" dirty="0">
                <a:solidFill>
                  <a:schemeClr val="accent1"/>
                </a:solidFill>
                <a:latin typeface="Raleway" panose="020B0003030101060003" pitchFamily="34" charset="0"/>
              </a:rPr>
              <a:t>VIDEO</a:t>
            </a:r>
            <a:r>
              <a:rPr lang="en-US"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IMPACT </a:t>
            </a:r>
            <a:r>
              <a:rPr lang="en-US" sz="3200" dirty="0" smtClean="0">
                <a:solidFill>
                  <a:prstClr val="white">
                    <a:lumMod val="50000"/>
                  </a:prstClr>
                </a:solidFill>
                <a:latin typeface="Raleway" panose="020B0003030101060003" pitchFamily="34" charset="0"/>
              </a:rPr>
              <a:t>FORMULA</a:t>
            </a:r>
            <a:endParaRPr lang="id-ID" sz="3200" dirty="0">
              <a:solidFill>
                <a:schemeClr val="accent1"/>
              </a:solidFill>
              <a:latin typeface="Raleway" panose="020B0003030101060003" pitchFamily="34" charset="0"/>
            </a:endParaRPr>
          </a:p>
        </p:txBody>
      </p:sp>
    </p:spTree>
    <p:extLst>
      <p:ext uri="{BB962C8B-B14F-4D97-AF65-F5344CB8AC3E}">
        <p14:creationId xmlns:p14="http://schemas.microsoft.com/office/powerpoint/2010/main" val="1765892932"/>
      </p:ext>
    </p:extLst>
  </p:cSld>
  <p:clrMapOvr>
    <a:masterClrMapping/>
  </p:clrMapOvr>
  <mc:AlternateContent xmlns:mc="http://schemas.openxmlformats.org/markup-compatibility/2006" xmlns:p14="http://schemas.microsoft.com/office/powerpoint/2010/main">
    <mc:Choice Requires="p14">
      <p:transition spd="slow" p14:dur="1600" advTm="48000">
        <p14:gallery dir="l"/>
      </p:transition>
    </mc:Choice>
    <mc:Fallback xmlns="">
      <p:transition spd="slow" advTm="4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99"/>
                                        </p:tgtEl>
                                        <p:attrNameLst>
                                          <p:attrName>style.visibility</p:attrName>
                                        </p:attrNameLst>
                                      </p:cBhvr>
                                      <p:to>
                                        <p:strVal val="visible"/>
                                      </p:to>
                                    </p:set>
                                    <p:animEffect transition="in" filter="fade">
                                      <p:cBhvr>
                                        <p:cTn id="14" dur="500"/>
                                        <p:tgtEl>
                                          <p:spTgt spid="39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2" presetClass="entr" presetSubtype="8"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0-#ppt_w/2"/>
                                          </p:val>
                                        </p:tav>
                                        <p:tav tm="100000">
                                          <p:val>
                                            <p:strVal val="#ppt_x"/>
                                          </p:val>
                                        </p:tav>
                                      </p:tavLst>
                                    </p:anim>
                                    <p:anim calcmode="lin" valueType="num">
                                      <p:cBhvr additive="base">
                                        <p:cTn id="34" dur="500" fill="hold"/>
                                        <p:tgtEl>
                                          <p:spTgt spid="27"/>
                                        </p:tgtEl>
                                        <p:attrNameLst>
                                          <p:attrName>ppt_y</p:attrName>
                                        </p:attrNameLst>
                                      </p:cBhvr>
                                      <p:tavLst>
                                        <p:tav tm="0">
                                          <p:val>
                                            <p:strVal val="#ppt_y"/>
                                          </p:val>
                                        </p:tav>
                                        <p:tav tm="100000">
                                          <p:val>
                                            <p:strVal val="#ppt_y"/>
                                          </p:val>
                                        </p:tav>
                                      </p:tavLst>
                                    </p:anim>
                                  </p:childTnLst>
                                </p:cTn>
                              </p:par>
                              <p:par>
                                <p:cTn id="35" presetID="53" presetClass="entr" presetSubtype="16" fill="hold" grpId="1" nodeType="withEffect">
                                  <p:stCondLst>
                                    <p:cond delay="0"/>
                                  </p:stCondLst>
                                  <p:childTnLst>
                                    <p:set>
                                      <p:cBhvr>
                                        <p:cTn id="36" dur="1" fill="hold">
                                          <p:stCondLst>
                                            <p:cond delay="0"/>
                                          </p:stCondLst>
                                        </p:cTn>
                                        <p:tgtEl>
                                          <p:spTgt spid="495"/>
                                        </p:tgtEl>
                                        <p:attrNameLst>
                                          <p:attrName>style.visibility</p:attrName>
                                        </p:attrNameLst>
                                      </p:cBhvr>
                                      <p:to>
                                        <p:strVal val="visible"/>
                                      </p:to>
                                    </p:set>
                                    <p:anim calcmode="lin" valueType="num">
                                      <p:cBhvr>
                                        <p:cTn id="37" dur="500" fill="hold"/>
                                        <p:tgtEl>
                                          <p:spTgt spid="495"/>
                                        </p:tgtEl>
                                        <p:attrNameLst>
                                          <p:attrName>ppt_w</p:attrName>
                                        </p:attrNameLst>
                                      </p:cBhvr>
                                      <p:tavLst>
                                        <p:tav tm="0">
                                          <p:val>
                                            <p:fltVal val="0"/>
                                          </p:val>
                                        </p:tav>
                                        <p:tav tm="100000">
                                          <p:val>
                                            <p:strVal val="#ppt_w"/>
                                          </p:val>
                                        </p:tav>
                                      </p:tavLst>
                                    </p:anim>
                                    <p:anim calcmode="lin" valueType="num">
                                      <p:cBhvr>
                                        <p:cTn id="38" dur="500" fill="hold"/>
                                        <p:tgtEl>
                                          <p:spTgt spid="495"/>
                                        </p:tgtEl>
                                        <p:attrNameLst>
                                          <p:attrName>ppt_h</p:attrName>
                                        </p:attrNameLst>
                                      </p:cBhvr>
                                      <p:tavLst>
                                        <p:tav tm="0">
                                          <p:val>
                                            <p:fltVal val="0"/>
                                          </p:val>
                                        </p:tav>
                                        <p:tav tm="100000">
                                          <p:val>
                                            <p:strVal val="#ppt_h"/>
                                          </p:val>
                                        </p:tav>
                                      </p:tavLst>
                                    </p:anim>
                                    <p:animEffect transition="in" filter="fade">
                                      <p:cBhvr>
                                        <p:cTn id="39" dur="500"/>
                                        <p:tgtEl>
                                          <p:spTgt spid="495"/>
                                        </p:tgtEl>
                                      </p:cBhvr>
                                    </p:animEffect>
                                  </p:childTnLst>
                                </p:cTn>
                              </p:par>
                              <p:par>
                                <p:cTn id="40" presetID="53" presetClass="entr" presetSubtype="16" fill="hold" grpId="1" nodeType="withEffect">
                                  <p:stCondLst>
                                    <p:cond delay="0"/>
                                  </p:stCondLst>
                                  <p:childTnLst>
                                    <p:set>
                                      <p:cBhvr>
                                        <p:cTn id="41" dur="1" fill="hold">
                                          <p:stCondLst>
                                            <p:cond delay="0"/>
                                          </p:stCondLst>
                                        </p:cTn>
                                        <p:tgtEl>
                                          <p:spTgt spid="496"/>
                                        </p:tgtEl>
                                        <p:attrNameLst>
                                          <p:attrName>style.visibility</p:attrName>
                                        </p:attrNameLst>
                                      </p:cBhvr>
                                      <p:to>
                                        <p:strVal val="visible"/>
                                      </p:to>
                                    </p:set>
                                    <p:anim calcmode="lin" valueType="num">
                                      <p:cBhvr>
                                        <p:cTn id="42" dur="500" fill="hold"/>
                                        <p:tgtEl>
                                          <p:spTgt spid="496"/>
                                        </p:tgtEl>
                                        <p:attrNameLst>
                                          <p:attrName>ppt_w</p:attrName>
                                        </p:attrNameLst>
                                      </p:cBhvr>
                                      <p:tavLst>
                                        <p:tav tm="0">
                                          <p:val>
                                            <p:fltVal val="0"/>
                                          </p:val>
                                        </p:tav>
                                        <p:tav tm="100000">
                                          <p:val>
                                            <p:strVal val="#ppt_w"/>
                                          </p:val>
                                        </p:tav>
                                      </p:tavLst>
                                    </p:anim>
                                    <p:anim calcmode="lin" valueType="num">
                                      <p:cBhvr>
                                        <p:cTn id="43" dur="500" fill="hold"/>
                                        <p:tgtEl>
                                          <p:spTgt spid="496"/>
                                        </p:tgtEl>
                                        <p:attrNameLst>
                                          <p:attrName>ppt_h</p:attrName>
                                        </p:attrNameLst>
                                      </p:cBhvr>
                                      <p:tavLst>
                                        <p:tav tm="0">
                                          <p:val>
                                            <p:fltVal val="0"/>
                                          </p:val>
                                        </p:tav>
                                        <p:tav tm="100000">
                                          <p:val>
                                            <p:strVal val="#ppt_h"/>
                                          </p:val>
                                        </p:tav>
                                      </p:tavLst>
                                    </p:anim>
                                    <p:animEffect transition="in" filter="fade">
                                      <p:cBhvr>
                                        <p:cTn id="44" dur="500"/>
                                        <p:tgtEl>
                                          <p:spTgt spid="496"/>
                                        </p:tgtEl>
                                      </p:cBhvr>
                                    </p:animEffect>
                                  </p:childTnLst>
                                </p:cTn>
                              </p:par>
                              <p:par>
                                <p:cTn id="45" presetID="53" presetClass="entr" presetSubtype="16" fill="hold" grpId="1" nodeType="withEffect">
                                  <p:stCondLst>
                                    <p:cond delay="0"/>
                                  </p:stCondLst>
                                  <p:childTnLst>
                                    <p:set>
                                      <p:cBhvr>
                                        <p:cTn id="46" dur="1" fill="hold">
                                          <p:stCondLst>
                                            <p:cond delay="0"/>
                                          </p:stCondLst>
                                        </p:cTn>
                                        <p:tgtEl>
                                          <p:spTgt spid="501"/>
                                        </p:tgtEl>
                                        <p:attrNameLst>
                                          <p:attrName>style.visibility</p:attrName>
                                        </p:attrNameLst>
                                      </p:cBhvr>
                                      <p:to>
                                        <p:strVal val="visible"/>
                                      </p:to>
                                    </p:set>
                                    <p:anim calcmode="lin" valueType="num">
                                      <p:cBhvr>
                                        <p:cTn id="47" dur="500" fill="hold"/>
                                        <p:tgtEl>
                                          <p:spTgt spid="501"/>
                                        </p:tgtEl>
                                        <p:attrNameLst>
                                          <p:attrName>ppt_w</p:attrName>
                                        </p:attrNameLst>
                                      </p:cBhvr>
                                      <p:tavLst>
                                        <p:tav tm="0">
                                          <p:val>
                                            <p:fltVal val="0"/>
                                          </p:val>
                                        </p:tav>
                                        <p:tav tm="100000">
                                          <p:val>
                                            <p:strVal val="#ppt_w"/>
                                          </p:val>
                                        </p:tav>
                                      </p:tavLst>
                                    </p:anim>
                                    <p:anim calcmode="lin" valueType="num">
                                      <p:cBhvr>
                                        <p:cTn id="48" dur="500" fill="hold"/>
                                        <p:tgtEl>
                                          <p:spTgt spid="501"/>
                                        </p:tgtEl>
                                        <p:attrNameLst>
                                          <p:attrName>ppt_h</p:attrName>
                                        </p:attrNameLst>
                                      </p:cBhvr>
                                      <p:tavLst>
                                        <p:tav tm="0">
                                          <p:val>
                                            <p:fltVal val="0"/>
                                          </p:val>
                                        </p:tav>
                                        <p:tav tm="100000">
                                          <p:val>
                                            <p:strVal val="#ppt_h"/>
                                          </p:val>
                                        </p:tav>
                                      </p:tavLst>
                                    </p:anim>
                                    <p:animEffect transition="in" filter="fade">
                                      <p:cBhvr>
                                        <p:cTn id="49" dur="500"/>
                                        <p:tgtEl>
                                          <p:spTgt spid="501"/>
                                        </p:tgtEl>
                                      </p:cBhvr>
                                    </p:animEffect>
                                  </p:childTnLst>
                                </p:cTn>
                              </p:par>
                              <p:par>
                                <p:cTn id="50" presetID="53" presetClass="entr" presetSubtype="16" fill="hold" grpId="1" nodeType="withEffect">
                                  <p:stCondLst>
                                    <p:cond delay="0"/>
                                  </p:stCondLst>
                                  <p:childTnLst>
                                    <p:set>
                                      <p:cBhvr>
                                        <p:cTn id="51" dur="1" fill="hold">
                                          <p:stCondLst>
                                            <p:cond delay="0"/>
                                          </p:stCondLst>
                                        </p:cTn>
                                        <p:tgtEl>
                                          <p:spTgt spid="494"/>
                                        </p:tgtEl>
                                        <p:attrNameLst>
                                          <p:attrName>style.visibility</p:attrName>
                                        </p:attrNameLst>
                                      </p:cBhvr>
                                      <p:to>
                                        <p:strVal val="visible"/>
                                      </p:to>
                                    </p:set>
                                    <p:anim calcmode="lin" valueType="num">
                                      <p:cBhvr>
                                        <p:cTn id="52" dur="500" fill="hold"/>
                                        <p:tgtEl>
                                          <p:spTgt spid="494"/>
                                        </p:tgtEl>
                                        <p:attrNameLst>
                                          <p:attrName>ppt_w</p:attrName>
                                        </p:attrNameLst>
                                      </p:cBhvr>
                                      <p:tavLst>
                                        <p:tav tm="0">
                                          <p:val>
                                            <p:fltVal val="0"/>
                                          </p:val>
                                        </p:tav>
                                        <p:tav tm="100000">
                                          <p:val>
                                            <p:strVal val="#ppt_w"/>
                                          </p:val>
                                        </p:tav>
                                      </p:tavLst>
                                    </p:anim>
                                    <p:anim calcmode="lin" valueType="num">
                                      <p:cBhvr>
                                        <p:cTn id="53" dur="500" fill="hold"/>
                                        <p:tgtEl>
                                          <p:spTgt spid="494"/>
                                        </p:tgtEl>
                                        <p:attrNameLst>
                                          <p:attrName>ppt_h</p:attrName>
                                        </p:attrNameLst>
                                      </p:cBhvr>
                                      <p:tavLst>
                                        <p:tav tm="0">
                                          <p:val>
                                            <p:fltVal val="0"/>
                                          </p:val>
                                        </p:tav>
                                        <p:tav tm="100000">
                                          <p:val>
                                            <p:strVal val="#ppt_h"/>
                                          </p:val>
                                        </p:tav>
                                      </p:tavLst>
                                    </p:anim>
                                    <p:animEffect transition="in" filter="fade">
                                      <p:cBhvr>
                                        <p:cTn id="54" dur="500"/>
                                        <p:tgtEl>
                                          <p:spTgt spid="494"/>
                                        </p:tgtEl>
                                      </p:cBhvr>
                                    </p:animEffect>
                                  </p:childTnLst>
                                </p:cTn>
                              </p:par>
                              <p:par>
                                <p:cTn id="55" presetID="53" presetClass="entr" presetSubtype="16" fill="hold" grpId="1" nodeType="withEffect">
                                  <p:stCondLst>
                                    <p:cond delay="0"/>
                                  </p:stCondLst>
                                  <p:childTnLst>
                                    <p:set>
                                      <p:cBhvr>
                                        <p:cTn id="56" dur="1" fill="hold">
                                          <p:stCondLst>
                                            <p:cond delay="0"/>
                                          </p:stCondLst>
                                        </p:cTn>
                                        <p:tgtEl>
                                          <p:spTgt spid="497"/>
                                        </p:tgtEl>
                                        <p:attrNameLst>
                                          <p:attrName>style.visibility</p:attrName>
                                        </p:attrNameLst>
                                      </p:cBhvr>
                                      <p:to>
                                        <p:strVal val="visible"/>
                                      </p:to>
                                    </p:set>
                                    <p:anim calcmode="lin" valueType="num">
                                      <p:cBhvr>
                                        <p:cTn id="57" dur="500" fill="hold"/>
                                        <p:tgtEl>
                                          <p:spTgt spid="497"/>
                                        </p:tgtEl>
                                        <p:attrNameLst>
                                          <p:attrName>ppt_w</p:attrName>
                                        </p:attrNameLst>
                                      </p:cBhvr>
                                      <p:tavLst>
                                        <p:tav tm="0">
                                          <p:val>
                                            <p:fltVal val="0"/>
                                          </p:val>
                                        </p:tav>
                                        <p:tav tm="100000">
                                          <p:val>
                                            <p:strVal val="#ppt_w"/>
                                          </p:val>
                                        </p:tav>
                                      </p:tavLst>
                                    </p:anim>
                                    <p:anim calcmode="lin" valueType="num">
                                      <p:cBhvr>
                                        <p:cTn id="58" dur="500" fill="hold"/>
                                        <p:tgtEl>
                                          <p:spTgt spid="497"/>
                                        </p:tgtEl>
                                        <p:attrNameLst>
                                          <p:attrName>ppt_h</p:attrName>
                                        </p:attrNameLst>
                                      </p:cBhvr>
                                      <p:tavLst>
                                        <p:tav tm="0">
                                          <p:val>
                                            <p:fltVal val="0"/>
                                          </p:val>
                                        </p:tav>
                                        <p:tav tm="100000">
                                          <p:val>
                                            <p:strVal val="#ppt_h"/>
                                          </p:val>
                                        </p:tav>
                                      </p:tavLst>
                                    </p:anim>
                                    <p:animEffect transition="in" filter="fade">
                                      <p:cBhvr>
                                        <p:cTn id="59" dur="500"/>
                                        <p:tgtEl>
                                          <p:spTgt spid="497"/>
                                        </p:tgtEl>
                                      </p:cBhvr>
                                    </p:animEffect>
                                  </p:childTnLst>
                                </p:cTn>
                              </p:par>
                              <p:par>
                                <p:cTn id="60" presetID="53" presetClass="entr" presetSubtype="16" fill="hold" grpId="1" nodeType="withEffect">
                                  <p:stCondLst>
                                    <p:cond delay="0"/>
                                  </p:stCondLst>
                                  <p:childTnLst>
                                    <p:set>
                                      <p:cBhvr>
                                        <p:cTn id="61" dur="1" fill="hold">
                                          <p:stCondLst>
                                            <p:cond delay="0"/>
                                          </p:stCondLst>
                                        </p:cTn>
                                        <p:tgtEl>
                                          <p:spTgt spid="499"/>
                                        </p:tgtEl>
                                        <p:attrNameLst>
                                          <p:attrName>style.visibility</p:attrName>
                                        </p:attrNameLst>
                                      </p:cBhvr>
                                      <p:to>
                                        <p:strVal val="visible"/>
                                      </p:to>
                                    </p:set>
                                    <p:anim calcmode="lin" valueType="num">
                                      <p:cBhvr>
                                        <p:cTn id="62" dur="500" fill="hold"/>
                                        <p:tgtEl>
                                          <p:spTgt spid="499"/>
                                        </p:tgtEl>
                                        <p:attrNameLst>
                                          <p:attrName>ppt_w</p:attrName>
                                        </p:attrNameLst>
                                      </p:cBhvr>
                                      <p:tavLst>
                                        <p:tav tm="0">
                                          <p:val>
                                            <p:fltVal val="0"/>
                                          </p:val>
                                        </p:tav>
                                        <p:tav tm="100000">
                                          <p:val>
                                            <p:strVal val="#ppt_w"/>
                                          </p:val>
                                        </p:tav>
                                      </p:tavLst>
                                    </p:anim>
                                    <p:anim calcmode="lin" valueType="num">
                                      <p:cBhvr>
                                        <p:cTn id="63" dur="500" fill="hold"/>
                                        <p:tgtEl>
                                          <p:spTgt spid="499"/>
                                        </p:tgtEl>
                                        <p:attrNameLst>
                                          <p:attrName>ppt_h</p:attrName>
                                        </p:attrNameLst>
                                      </p:cBhvr>
                                      <p:tavLst>
                                        <p:tav tm="0">
                                          <p:val>
                                            <p:fltVal val="0"/>
                                          </p:val>
                                        </p:tav>
                                        <p:tav tm="100000">
                                          <p:val>
                                            <p:strVal val="#ppt_h"/>
                                          </p:val>
                                        </p:tav>
                                      </p:tavLst>
                                    </p:anim>
                                    <p:animEffect transition="in" filter="fade">
                                      <p:cBhvr>
                                        <p:cTn id="64" dur="500"/>
                                        <p:tgtEl>
                                          <p:spTgt spid="49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502"/>
                                        </p:tgtEl>
                                        <p:attrNameLst>
                                          <p:attrName>style.visibility</p:attrName>
                                        </p:attrNameLst>
                                      </p:cBhvr>
                                      <p:to>
                                        <p:strVal val="visible"/>
                                      </p:to>
                                    </p:set>
                                    <p:anim calcmode="lin" valueType="num">
                                      <p:cBhvr>
                                        <p:cTn id="67" dur="500" fill="hold"/>
                                        <p:tgtEl>
                                          <p:spTgt spid="502"/>
                                        </p:tgtEl>
                                        <p:attrNameLst>
                                          <p:attrName>ppt_w</p:attrName>
                                        </p:attrNameLst>
                                      </p:cBhvr>
                                      <p:tavLst>
                                        <p:tav tm="0">
                                          <p:val>
                                            <p:fltVal val="0"/>
                                          </p:val>
                                        </p:tav>
                                        <p:tav tm="100000">
                                          <p:val>
                                            <p:strVal val="#ppt_w"/>
                                          </p:val>
                                        </p:tav>
                                      </p:tavLst>
                                    </p:anim>
                                    <p:anim calcmode="lin" valueType="num">
                                      <p:cBhvr>
                                        <p:cTn id="68" dur="500" fill="hold"/>
                                        <p:tgtEl>
                                          <p:spTgt spid="502"/>
                                        </p:tgtEl>
                                        <p:attrNameLst>
                                          <p:attrName>ppt_h</p:attrName>
                                        </p:attrNameLst>
                                      </p:cBhvr>
                                      <p:tavLst>
                                        <p:tav tm="0">
                                          <p:val>
                                            <p:fltVal val="0"/>
                                          </p:val>
                                        </p:tav>
                                        <p:tav tm="100000">
                                          <p:val>
                                            <p:strVal val="#ppt_h"/>
                                          </p:val>
                                        </p:tav>
                                      </p:tavLst>
                                    </p:anim>
                                    <p:animEffect transition="in" filter="fade">
                                      <p:cBhvr>
                                        <p:cTn id="69" dur="500"/>
                                        <p:tgtEl>
                                          <p:spTgt spid="50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504"/>
                                        </p:tgtEl>
                                        <p:attrNameLst>
                                          <p:attrName>style.visibility</p:attrName>
                                        </p:attrNameLst>
                                      </p:cBhvr>
                                      <p:to>
                                        <p:strVal val="visible"/>
                                      </p:to>
                                    </p:set>
                                    <p:anim calcmode="lin" valueType="num">
                                      <p:cBhvr>
                                        <p:cTn id="72" dur="500" fill="hold"/>
                                        <p:tgtEl>
                                          <p:spTgt spid="504"/>
                                        </p:tgtEl>
                                        <p:attrNameLst>
                                          <p:attrName>ppt_w</p:attrName>
                                        </p:attrNameLst>
                                      </p:cBhvr>
                                      <p:tavLst>
                                        <p:tav tm="0">
                                          <p:val>
                                            <p:fltVal val="0"/>
                                          </p:val>
                                        </p:tav>
                                        <p:tav tm="100000">
                                          <p:val>
                                            <p:strVal val="#ppt_w"/>
                                          </p:val>
                                        </p:tav>
                                      </p:tavLst>
                                    </p:anim>
                                    <p:anim calcmode="lin" valueType="num">
                                      <p:cBhvr>
                                        <p:cTn id="73" dur="500" fill="hold"/>
                                        <p:tgtEl>
                                          <p:spTgt spid="504"/>
                                        </p:tgtEl>
                                        <p:attrNameLst>
                                          <p:attrName>ppt_h</p:attrName>
                                        </p:attrNameLst>
                                      </p:cBhvr>
                                      <p:tavLst>
                                        <p:tav tm="0">
                                          <p:val>
                                            <p:fltVal val="0"/>
                                          </p:val>
                                        </p:tav>
                                        <p:tav tm="100000">
                                          <p:val>
                                            <p:strVal val="#ppt_h"/>
                                          </p:val>
                                        </p:tav>
                                      </p:tavLst>
                                    </p:anim>
                                    <p:animEffect transition="in" filter="fade">
                                      <p:cBhvr>
                                        <p:cTn id="74" dur="500"/>
                                        <p:tgtEl>
                                          <p:spTgt spid="504"/>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500"/>
                                        </p:tgtEl>
                                        <p:attrNameLst>
                                          <p:attrName>style.visibility</p:attrName>
                                        </p:attrNameLst>
                                      </p:cBhvr>
                                      <p:to>
                                        <p:strVal val="visible"/>
                                      </p:to>
                                    </p:set>
                                    <p:anim calcmode="lin" valueType="num">
                                      <p:cBhvr>
                                        <p:cTn id="77" dur="500" fill="hold"/>
                                        <p:tgtEl>
                                          <p:spTgt spid="500"/>
                                        </p:tgtEl>
                                        <p:attrNameLst>
                                          <p:attrName>ppt_w</p:attrName>
                                        </p:attrNameLst>
                                      </p:cBhvr>
                                      <p:tavLst>
                                        <p:tav tm="0">
                                          <p:val>
                                            <p:fltVal val="0"/>
                                          </p:val>
                                        </p:tav>
                                        <p:tav tm="100000">
                                          <p:val>
                                            <p:strVal val="#ppt_w"/>
                                          </p:val>
                                        </p:tav>
                                      </p:tavLst>
                                    </p:anim>
                                    <p:anim calcmode="lin" valueType="num">
                                      <p:cBhvr>
                                        <p:cTn id="78" dur="500" fill="hold"/>
                                        <p:tgtEl>
                                          <p:spTgt spid="500"/>
                                        </p:tgtEl>
                                        <p:attrNameLst>
                                          <p:attrName>ppt_h</p:attrName>
                                        </p:attrNameLst>
                                      </p:cBhvr>
                                      <p:tavLst>
                                        <p:tav tm="0">
                                          <p:val>
                                            <p:fltVal val="0"/>
                                          </p:val>
                                        </p:tav>
                                        <p:tav tm="100000">
                                          <p:val>
                                            <p:strVal val="#ppt_h"/>
                                          </p:val>
                                        </p:tav>
                                      </p:tavLst>
                                    </p:anim>
                                    <p:animEffect transition="in" filter="fade">
                                      <p:cBhvr>
                                        <p:cTn id="79" dur="500"/>
                                        <p:tgtEl>
                                          <p:spTgt spid="50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503"/>
                                        </p:tgtEl>
                                        <p:attrNameLst>
                                          <p:attrName>style.visibility</p:attrName>
                                        </p:attrNameLst>
                                      </p:cBhvr>
                                      <p:to>
                                        <p:strVal val="visible"/>
                                      </p:to>
                                    </p:set>
                                    <p:anim calcmode="lin" valueType="num">
                                      <p:cBhvr>
                                        <p:cTn id="82" dur="500" fill="hold"/>
                                        <p:tgtEl>
                                          <p:spTgt spid="503"/>
                                        </p:tgtEl>
                                        <p:attrNameLst>
                                          <p:attrName>ppt_w</p:attrName>
                                        </p:attrNameLst>
                                      </p:cBhvr>
                                      <p:tavLst>
                                        <p:tav tm="0">
                                          <p:val>
                                            <p:fltVal val="0"/>
                                          </p:val>
                                        </p:tav>
                                        <p:tav tm="100000">
                                          <p:val>
                                            <p:strVal val="#ppt_w"/>
                                          </p:val>
                                        </p:tav>
                                      </p:tavLst>
                                    </p:anim>
                                    <p:anim calcmode="lin" valueType="num">
                                      <p:cBhvr>
                                        <p:cTn id="83" dur="500" fill="hold"/>
                                        <p:tgtEl>
                                          <p:spTgt spid="503"/>
                                        </p:tgtEl>
                                        <p:attrNameLst>
                                          <p:attrName>ppt_h</p:attrName>
                                        </p:attrNameLst>
                                      </p:cBhvr>
                                      <p:tavLst>
                                        <p:tav tm="0">
                                          <p:val>
                                            <p:fltVal val="0"/>
                                          </p:val>
                                        </p:tav>
                                        <p:tav tm="100000">
                                          <p:val>
                                            <p:strVal val="#ppt_h"/>
                                          </p:val>
                                        </p:tav>
                                      </p:tavLst>
                                    </p:anim>
                                    <p:animEffect transition="in" filter="fade">
                                      <p:cBhvr>
                                        <p:cTn id="84" dur="500"/>
                                        <p:tgtEl>
                                          <p:spTgt spid="50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05"/>
                                        </p:tgtEl>
                                        <p:attrNameLst>
                                          <p:attrName>style.visibility</p:attrName>
                                        </p:attrNameLst>
                                      </p:cBhvr>
                                      <p:to>
                                        <p:strVal val="visible"/>
                                      </p:to>
                                    </p:set>
                                    <p:anim calcmode="lin" valueType="num">
                                      <p:cBhvr>
                                        <p:cTn id="87" dur="500" fill="hold"/>
                                        <p:tgtEl>
                                          <p:spTgt spid="505"/>
                                        </p:tgtEl>
                                        <p:attrNameLst>
                                          <p:attrName>ppt_w</p:attrName>
                                        </p:attrNameLst>
                                      </p:cBhvr>
                                      <p:tavLst>
                                        <p:tav tm="0">
                                          <p:val>
                                            <p:fltVal val="0"/>
                                          </p:val>
                                        </p:tav>
                                        <p:tav tm="100000">
                                          <p:val>
                                            <p:strVal val="#ppt_w"/>
                                          </p:val>
                                        </p:tav>
                                      </p:tavLst>
                                    </p:anim>
                                    <p:anim calcmode="lin" valueType="num">
                                      <p:cBhvr>
                                        <p:cTn id="88" dur="500" fill="hold"/>
                                        <p:tgtEl>
                                          <p:spTgt spid="505"/>
                                        </p:tgtEl>
                                        <p:attrNameLst>
                                          <p:attrName>ppt_h</p:attrName>
                                        </p:attrNameLst>
                                      </p:cBhvr>
                                      <p:tavLst>
                                        <p:tav tm="0">
                                          <p:val>
                                            <p:fltVal val="0"/>
                                          </p:val>
                                        </p:tav>
                                        <p:tav tm="100000">
                                          <p:val>
                                            <p:strVal val="#ppt_h"/>
                                          </p:val>
                                        </p:tav>
                                      </p:tavLst>
                                    </p:anim>
                                    <p:animEffect transition="in" filter="fade">
                                      <p:cBhvr>
                                        <p:cTn id="89" dur="500"/>
                                        <p:tgtEl>
                                          <p:spTgt spid="50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498"/>
                                        </p:tgtEl>
                                        <p:attrNameLst>
                                          <p:attrName>style.visibility</p:attrName>
                                        </p:attrNameLst>
                                      </p:cBhvr>
                                      <p:to>
                                        <p:strVal val="visible"/>
                                      </p:to>
                                    </p:set>
                                    <p:anim calcmode="lin" valueType="num">
                                      <p:cBhvr>
                                        <p:cTn id="92" dur="500" fill="hold"/>
                                        <p:tgtEl>
                                          <p:spTgt spid="498"/>
                                        </p:tgtEl>
                                        <p:attrNameLst>
                                          <p:attrName>ppt_w</p:attrName>
                                        </p:attrNameLst>
                                      </p:cBhvr>
                                      <p:tavLst>
                                        <p:tav tm="0">
                                          <p:val>
                                            <p:fltVal val="0"/>
                                          </p:val>
                                        </p:tav>
                                        <p:tav tm="100000">
                                          <p:val>
                                            <p:strVal val="#ppt_w"/>
                                          </p:val>
                                        </p:tav>
                                      </p:tavLst>
                                    </p:anim>
                                    <p:anim calcmode="lin" valueType="num">
                                      <p:cBhvr>
                                        <p:cTn id="93" dur="500" fill="hold"/>
                                        <p:tgtEl>
                                          <p:spTgt spid="498"/>
                                        </p:tgtEl>
                                        <p:attrNameLst>
                                          <p:attrName>ppt_h</p:attrName>
                                        </p:attrNameLst>
                                      </p:cBhvr>
                                      <p:tavLst>
                                        <p:tav tm="0">
                                          <p:val>
                                            <p:fltVal val="0"/>
                                          </p:val>
                                        </p:tav>
                                        <p:tav tm="100000">
                                          <p:val>
                                            <p:strVal val="#ppt_h"/>
                                          </p:val>
                                        </p:tav>
                                      </p:tavLst>
                                    </p:anim>
                                    <p:animEffect transition="in" filter="fade">
                                      <p:cBhvr>
                                        <p:cTn id="94" dur="500"/>
                                        <p:tgtEl>
                                          <p:spTgt spid="498"/>
                                        </p:tgtEl>
                                      </p:cBhvr>
                                    </p:animEffect>
                                  </p:childTnLst>
                                </p:cTn>
                              </p:par>
                              <p:par>
                                <p:cTn id="95" presetID="8" presetClass="emph" presetSubtype="0" fill="hold" grpId="0" nodeType="withEffect">
                                  <p:stCondLst>
                                    <p:cond delay="0"/>
                                  </p:stCondLst>
                                  <p:childTnLst>
                                    <p:animRot by="21600000">
                                      <p:cBhvr>
                                        <p:cTn id="96" dur="4000" fill="hold"/>
                                        <p:tgtEl>
                                          <p:spTgt spid="495"/>
                                        </p:tgtEl>
                                        <p:attrNameLst>
                                          <p:attrName>r</p:attrName>
                                        </p:attrNameLst>
                                      </p:cBhvr>
                                    </p:animRot>
                                  </p:childTnLst>
                                </p:cTn>
                              </p:par>
                              <p:par>
                                <p:cTn id="97" presetID="8" presetClass="emph" presetSubtype="0" fill="hold" grpId="0" nodeType="withEffect">
                                  <p:stCondLst>
                                    <p:cond delay="0"/>
                                  </p:stCondLst>
                                  <p:childTnLst>
                                    <p:animRot by="-21600000">
                                      <p:cBhvr>
                                        <p:cTn id="98" dur="4000" fill="hold"/>
                                        <p:tgtEl>
                                          <p:spTgt spid="496"/>
                                        </p:tgtEl>
                                        <p:attrNameLst>
                                          <p:attrName>r</p:attrName>
                                        </p:attrNameLst>
                                      </p:cBhvr>
                                    </p:animRot>
                                  </p:childTnLst>
                                </p:cTn>
                              </p:par>
                              <p:par>
                                <p:cTn id="99" presetID="8" presetClass="emph" presetSubtype="0" fill="hold" grpId="0" nodeType="withEffect">
                                  <p:stCondLst>
                                    <p:cond delay="0"/>
                                  </p:stCondLst>
                                  <p:childTnLst>
                                    <p:animRot by="21600000">
                                      <p:cBhvr>
                                        <p:cTn id="100" dur="4000" fill="hold"/>
                                        <p:tgtEl>
                                          <p:spTgt spid="501"/>
                                        </p:tgtEl>
                                        <p:attrNameLst>
                                          <p:attrName>r</p:attrName>
                                        </p:attrNameLst>
                                      </p:cBhvr>
                                    </p:animRot>
                                  </p:childTnLst>
                                </p:cTn>
                              </p:par>
                              <p:par>
                                <p:cTn id="101" presetID="8" presetClass="emph" presetSubtype="0" fill="hold" grpId="0" nodeType="withEffect">
                                  <p:stCondLst>
                                    <p:cond delay="0"/>
                                  </p:stCondLst>
                                  <p:childTnLst>
                                    <p:animRot by="-21600000">
                                      <p:cBhvr>
                                        <p:cTn id="102" dur="4000" fill="hold"/>
                                        <p:tgtEl>
                                          <p:spTgt spid="494"/>
                                        </p:tgtEl>
                                        <p:attrNameLst>
                                          <p:attrName>r</p:attrName>
                                        </p:attrNameLst>
                                      </p:cBhvr>
                                    </p:animRot>
                                  </p:childTnLst>
                                </p:cTn>
                              </p:par>
                              <p:par>
                                <p:cTn id="103" presetID="8" presetClass="emph" presetSubtype="0" fill="hold" grpId="0" nodeType="withEffect">
                                  <p:stCondLst>
                                    <p:cond delay="0"/>
                                  </p:stCondLst>
                                  <p:childTnLst>
                                    <p:animRot by="21600000">
                                      <p:cBhvr>
                                        <p:cTn id="104" dur="4000" fill="hold"/>
                                        <p:tgtEl>
                                          <p:spTgt spid="497"/>
                                        </p:tgtEl>
                                        <p:attrNameLst>
                                          <p:attrName>r</p:attrName>
                                        </p:attrNameLst>
                                      </p:cBhvr>
                                    </p:animRot>
                                  </p:childTnLst>
                                </p:cTn>
                              </p:par>
                              <p:par>
                                <p:cTn id="105" presetID="8" presetClass="emph" presetSubtype="0" fill="hold" grpId="0" nodeType="withEffect">
                                  <p:stCondLst>
                                    <p:cond delay="0"/>
                                  </p:stCondLst>
                                  <p:childTnLst>
                                    <p:animRot by="-21600000">
                                      <p:cBhvr>
                                        <p:cTn id="106" dur="4000" fill="hold"/>
                                        <p:tgtEl>
                                          <p:spTgt spid="499"/>
                                        </p:tgtEl>
                                        <p:attrNameLst>
                                          <p:attrName>r</p:attrName>
                                        </p:attrNameLst>
                                      </p:cBhvr>
                                    </p:animRot>
                                  </p:childTnLst>
                                </p:cTn>
                              </p:par>
                              <p:par>
                                <p:cTn id="107" presetID="10" presetClass="entr" presetSubtype="0" fill="hold" grpId="0" nodeType="withEffect">
                                  <p:stCondLst>
                                    <p:cond delay="0"/>
                                  </p:stCondLst>
                                  <p:childTnLst>
                                    <p:set>
                                      <p:cBhvr>
                                        <p:cTn id="108" dur="1" fill="hold">
                                          <p:stCondLst>
                                            <p:cond delay="0"/>
                                          </p:stCondLst>
                                        </p:cTn>
                                        <p:tgtEl>
                                          <p:spTgt spid="510"/>
                                        </p:tgtEl>
                                        <p:attrNameLst>
                                          <p:attrName>style.visibility</p:attrName>
                                        </p:attrNameLst>
                                      </p:cBhvr>
                                      <p:to>
                                        <p:strVal val="visible"/>
                                      </p:to>
                                    </p:set>
                                    <p:animEffect transition="in" filter="fade">
                                      <p:cBhvr>
                                        <p:cTn id="109" dur="500"/>
                                        <p:tgtEl>
                                          <p:spTgt spid="51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09"/>
                                        </p:tgtEl>
                                        <p:attrNameLst>
                                          <p:attrName>style.visibility</p:attrName>
                                        </p:attrNameLst>
                                      </p:cBhvr>
                                      <p:to>
                                        <p:strVal val="visible"/>
                                      </p:to>
                                    </p:set>
                                    <p:animEffect transition="in" filter="fade">
                                      <p:cBhvr>
                                        <p:cTn id="112" dur="500"/>
                                        <p:tgtEl>
                                          <p:spTgt spid="509"/>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511"/>
                                        </p:tgtEl>
                                        <p:attrNameLst>
                                          <p:attrName>style.visibility</p:attrName>
                                        </p:attrNameLst>
                                      </p:cBhvr>
                                      <p:to>
                                        <p:strVal val="visible"/>
                                      </p:to>
                                    </p:set>
                                    <p:animEffect transition="in" filter="fade">
                                      <p:cBhvr>
                                        <p:cTn id="115" dur="500"/>
                                        <p:tgtEl>
                                          <p:spTgt spid="511"/>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354"/>
                                        </p:tgtEl>
                                        <p:attrNameLst>
                                          <p:attrName>style.visibility</p:attrName>
                                        </p:attrNameLst>
                                      </p:cBhvr>
                                      <p:to>
                                        <p:strVal val="visible"/>
                                      </p:to>
                                    </p:set>
                                    <p:animEffect transition="in" filter="fade">
                                      <p:cBhvr>
                                        <p:cTn id="118" dur="500"/>
                                        <p:tgtEl>
                                          <p:spTgt spid="354"/>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355"/>
                                        </p:tgtEl>
                                        <p:attrNameLst>
                                          <p:attrName>style.visibility</p:attrName>
                                        </p:attrNameLst>
                                      </p:cBhvr>
                                      <p:to>
                                        <p:strVal val="visible"/>
                                      </p:to>
                                    </p:set>
                                    <p:animEffect transition="in" filter="fade">
                                      <p:cBhvr>
                                        <p:cTn id="121" dur="500"/>
                                        <p:tgtEl>
                                          <p:spTgt spid="35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22" fill="hold" display="0">
                  <p:stCondLst>
                    <p:cond delay="indefinite"/>
                  </p:stCondLst>
                  <p:endCondLst>
                    <p:cond evt="onStopAudio" delay="0">
                      <p:tgtEl>
                        <p:sldTgt/>
                      </p:tgtEl>
                    </p:cond>
                  </p:endCondLst>
                </p:cTn>
                <p:tgtEl>
                  <p:spTgt spid="3"/>
                </p:tgtEl>
              </p:cMediaNode>
            </p:audio>
          </p:childTnLst>
        </p:cTn>
      </p:par>
    </p:tnLst>
    <p:bldLst>
      <p:bldP spid="399" grpId="0"/>
      <p:bldP spid="494" grpId="0" animBg="1"/>
      <p:bldP spid="494" grpId="1" animBg="1"/>
      <p:bldP spid="495" grpId="0" animBg="1"/>
      <p:bldP spid="495" grpId="1" animBg="1"/>
      <p:bldP spid="496" grpId="0" animBg="1"/>
      <p:bldP spid="496" grpId="1" animBg="1"/>
      <p:bldP spid="497" grpId="0" animBg="1"/>
      <p:bldP spid="497" grpId="1" animBg="1"/>
      <p:bldP spid="498" grpId="0" animBg="1"/>
      <p:bldP spid="499" grpId="0" animBg="1"/>
      <p:bldP spid="499" grpId="1" animBg="1"/>
      <p:bldP spid="500" grpId="0" animBg="1"/>
      <p:bldP spid="501" grpId="0" animBg="1"/>
      <p:bldP spid="501" grpId="1" animBg="1"/>
      <p:bldP spid="502" grpId="0" animBg="1"/>
      <p:bldP spid="503" grpId="0" animBg="1"/>
      <p:bldP spid="504" grpId="0" animBg="1"/>
      <p:bldP spid="505" grpId="0" animBg="1"/>
      <p:bldP spid="509" grpId="0" animBg="1"/>
      <p:bldP spid="510" grpId="0" animBg="1"/>
      <p:bldP spid="511" grpId="0" animBg="1"/>
      <p:bldP spid="354" grpId="0"/>
      <p:bldP spid="355" grpId="0"/>
      <p:bldP spid="27" grpId="0" animBg="1"/>
      <p:bldP spid="28" grpId="0"/>
      <p:bldP spid="29" grpId="0"/>
      <p:bldP spid="30" grpId="0"/>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777034" y="1016819"/>
            <a:ext cx="3118161" cy="338554"/>
          </a:xfrm>
          <a:prstGeom prst="rect">
            <a:avLst/>
          </a:prstGeom>
        </p:spPr>
        <p:txBody>
          <a:bodyPr wrap="none">
            <a:spAutoFit/>
          </a:bodyPr>
          <a:lstStyle/>
          <a:p>
            <a:r>
              <a:rPr lang="en-US" sz="1600" dirty="0">
                <a:solidFill>
                  <a:prstClr val="white">
                    <a:lumMod val="65000"/>
                  </a:prstClr>
                </a:solidFill>
                <a:latin typeface="Raleway" panose="020B0003030101060003" pitchFamily="34" charset="0"/>
              </a:rPr>
              <a:t>We Bring Your Business to Life</a:t>
            </a:r>
            <a:endParaRPr lang="id-ID" sz="1600" dirty="0">
              <a:solidFill>
                <a:prstClr val="white">
                  <a:lumMod val="65000"/>
                </a:prstClr>
              </a:solidFill>
              <a:latin typeface="Raleway" panose="020B0003030101060003" pitchFamily="34" charset="0"/>
            </a:endParaRPr>
          </a:p>
        </p:txBody>
      </p:sp>
      <p:grpSp>
        <p:nvGrpSpPr>
          <p:cNvPr id="45" name="Group 44"/>
          <p:cNvGrpSpPr/>
          <p:nvPr/>
        </p:nvGrpSpPr>
        <p:grpSpPr>
          <a:xfrm>
            <a:off x="5599580" y="4448138"/>
            <a:ext cx="6135220" cy="1811370"/>
            <a:chOff x="876300" y="2578100"/>
            <a:chExt cx="9640888" cy="2846388"/>
          </a:xfrm>
          <a:effectLst>
            <a:outerShdw blurRad="139700" dir="18900000" sy="23000" kx="-1200000" algn="bl" rotWithShape="0">
              <a:prstClr val="black">
                <a:alpha val="15000"/>
              </a:prstClr>
            </a:outerShdw>
          </a:effectLst>
        </p:grpSpPr>
        <p:sp>
          <p:nvSpPr>
            <p:cNvPr id="38" name="Freeform 5"/>
            <p:cNvSpPr>
              <a:spLocks/>
            </p:cNvSpPr>
            <p:nvPr/>
          </p:nvSpPr>
          <p:spPr bwMode="auto">
            <a:xfrm>
              <a:off x="876300" y="2752725"/>
              <a:ext cx="9637713" cy="2671763"/>
            </a:xfrm>
            <a:custGeom>
              <a:avLst/>
              <a:gdLst>
                <a:gd name="T0" fmla="*/ 1304 w 2567"/>
                <a:gd name="T1" fmla="*/ 692 h 710"/>
                <a:gd name="T2" fmla="*/ 1133 w 2567"/>
                <a:gd name="T3" fmla="*/ 700 h 710"/>
                <a:gd name="T4" fmla="*/ 62 w 2567"/>
                <a:gd name="T5" fmla="*/ 493 h 710"/>
                <a:gd name="T6" fmla="*/ 41 w 2567"/>
                <a:gd name="T7" fmla="*/ 448 h 710"/>
                <a:gd name="T8" fmla="*/ 1263 w 2567"/>
                <a:gd name="T9" fmla="*/ 18 h 710"/>
                <a:gd name="T10" fmla="*/ 1433 w 2567"/>
                <a:gd name="T11" fmla="*/ 10 h 710"/>
                <a:gd name="T12" fmla="*/ 2505 w 2567"/>
                <a:gd name="T13" fmla="*/ 204 h 710"/>
                <a:gd name="T14" fmla="*/ 2526 w 2567"/>
                <a:gd name="T15" fmla="*/ 249 h 710"/>
                <a:gd name="T16" fmla="*/ 1304 w 2567"/>
                <a:gd name="T17" fmla="*/ 692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7" h="710">
                  <a:moveTo>
                    <a:pt x="1304" y="692"/>
                  </a:moveTo>
                  <a:cubicBezTo>
                    <a:pt x="1263" y="707"/>
                    <a:pt x="1186" y="710"/>
                    <a:pt x="1133" y="700"/>
                  </a:cubicBezTo>
                  <a:cubicBezTo>
                    <a:pt x="62" y="493"/>
                    <a:pt x="62" y="493"/>
                    <a:pt x="62" y="493"/>
                  </a:cubicBezTo>
                  <a:cubicBezTo>
                    <a:pt x="9" y="482"/>
                    <a:pt x="0" y="462"/>
                    <a:pt x="41" y="448"/>
                  </a:cubicBezTo>
                  <a:cubicBezTo>
                    <a:pt x="1263" y="18"/>
                    <a:pt x="1263" y="18"/>
                    <a:pt x="1263" y="18"/>
                  </a:cubicBezTo>
                  <a:cubicBezTo>
                    <a:pt x="1304" y="3"/>
                    <a:pt x="1380" y="0"/>
                    <a:pt x="1433" y="10"/>
                  </a:cubicBezTo>
                  <a:cubicBezTo>
                    <a:pt x="2505" y="204"/>
                    <a:pt x="2505" y="204"/>
                    <a:pt x="2505" y="204"/>
                  </a:cubicBezTo>
                  <a:cubicBezTo>
                    <a:pt x="2558" y="214"/>
                    <a:pt x="2567" y="234"/>
                    <a:pt x="2526" y="249"/>
                  </a:cubicBezTo>
                  <a:lnTo>
                    <a:pt x="1304" y="69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 name="Freeform 6"/>
            <p:cNvSpPr>
              <a:spLocks/>
            </p:cNvSpPr>
            <p:nvPr/>
          </p:nvSpPr>
          <p:spPr bwMode="auto">
            <a:xfrm>
              <a:off x="933450" y="3494088"/>
              <a:ext cx="9528175" cy="1897063"/>
            </a:xfrm>
            <a:custGeom>
              <a:avLst/>
              <a:gdLst>
                <a:gd name="T0" fmla="*/ 2538 w 2538"/>
                <a:gd name="T1" fmla="*/ 0 h 504"/>
                <a:gd name="T2" fmla="*/ 2536 w 2538"/>
                <a:gd name="T3" fmla="*/ 32 h 504"/>
                <a:gd name="T4" fmla="*/ 2464 w 2538"/>
                <a:gd name="T5" fmla="*/ 65 h 504"/>
                <a:gd name="T6" fmla="*/ 1186 w 2538"/>
                <a:gd name="T7" fmla="*/ 504 h 504"/>
                <a:gd name="T8" fmla="*/ 12 w 2538"/>
                <a:gd name="T9" fmla="*/ 284 h 504"/>
                <a:gd name="T10" fmla="*/ 0 w 2538"/>
                <a:gd name="T11" fmla="*/ 268 h 504"/>
                <a:gd name="T12" fmla="*/ 2 w 2538"/>
                <a:gd name="T13" fmla="*/ 225 h 504"/>
                <a:gd name="T14" fmla="*/ 2538 w 2538"/>
                <a:gd name="T15" fmla="*/ 0 h 5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8" h="504">
                  <a:moveTo>
                    <a:pt x="2538" y="0"/>
                  </a:moveTo>
                  <a:cubicBezTo>
                    <a:pt x="2536" y="32"/>
                    <a:pt x="2536" y="32"/>
                    <a:pt x="2536" y="32"/>
                  </a:cubicBezTo>
                  <a:cubicBezTo>
                    <a:pt x="2464" y="65"/>
                    <a:pt x="2464" y="65"/>
                    <a:pt x="2464" y="65"/>
                  </a:cubicBezTo>
                  <a:cubicBezTo>
                    <a:pt x="1186" y="504"/>
                    <a:pt x="1186" y="504"/>
                    <a:pt x="1186" y="504"/>
                  </a:cubicBezTo>
                  <a:cubicBezTo>
                    <a:pt x="12" y="284"/>
                    <a:pt x="12" y="284"/>
                    <a:pt x="12" y="284"/>
                  </a:cubicBezTo>
                  <a:cubicBezTo>
                    <a:pt x="0" y="268"/>
                    <a:pt x="0" y="268"/>
                    <a:pt x="0" y="268"/>
                  </a:cubicBezTo>
                  <a:cubicBezTo>
                    <a:pt x="0" y="268"/>
                    <a:pt x="1" y="225"/>
                    <a:pt x="2" y="225"/>
                  </a:cubicBezTo>
                  <a:cubicBezTo>
                    <a:pt x="2" y="225"/>
                    <a:pt x="2538" y="0"/>
                    <a:pt x="2538"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 name="Freeform 7"/>
            <p:cNvSpPr>
              <a:spLocks/>
            </p:cNvSpPr>
            <p:nvPr/>
          </p:nvSpPr>
          <p:spPr bwMode="auto">
            <a:xfrm>
              <a:off x="879475" y="2578100"/>
              <a:ext cx="9637713" cy="2676525"/>
            </a:xfrm>
            <a:custGeom>
              <a:avLst/>
              <a:gdLst>
                <a:gd name="T0" fmla="*/ 1304 w 2567"/>
                <a:gd name="T1" fmla="*/ 693 h 711"/>
                <a:gd name="T2" fmla="*/ 1134 w 2567"/>
                <a:gd name="T3" fmla="*/ 700 h 711"/>
                <a:gd name="T4" fmla="*/ 62 w 2567"/>
                <a:gd name="T5" fmla="*/ 493 h 711"/>
                <a:gd name="T6" fmla="*/ 41 w 2567"/>
                <a:gd name="T7" fmla="*/ 448 h 711"/>
                <a:gd name="T8" fmla="*/ 1263 w 2567"/>
                <a:gd name="T9" fmla="*/ 18 h 711"/>
                <a:gd name="T10" fmla="*/ 1434 w 2567"/>
                <a:gd name="T11" fmla="*/ 10 h 711"/>
                <a:gd name="T12" fmla="*/ 2505 w 2567"/>
                <a:gd name="T13" fmla="*/ 218 h 711"/>
                <a:gd name="T14" fmla="*/ 2526 w 2567"/>
                <a:gd name="T15" fmla="*/ 263 h 711"/>
                <a:gd name="T16" fmla="*/ 1304 w 2567"/>
                <a:gd name="T17" fmla="*/ 693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7" h="711">
                  <a:moveTo>
                    <a:pt x="1304" y="693"/>
                  </a:moveTo>
                  <a:cubicBezTo>
                    <a:pt x="1263" y="707"/>
                    <a:pt x="1187" y="711"/>
                    <a:pt x="1134" y="700"/>
                  </a:cubicBezTo>
                  <a:cubicBezTo>
                    <a:pt x="62" y="493"/>
                    <a:pt x="62" y="493"/>
                    <a:pt x="62" y="493"/>
                  </a:cubicBezTo>
                  <a:cubicBezTo>
                    <a:pt x="9" y="483"/>
                    <a:pt x="0" y="462"/>
                    <a:pt x="41" y="448"/>
                  </a:cubicBezTo>
                  <a:cubicBezTo>
                    <a:pt x="1263" y="18"/>
                    <a:pt x="1263" y="18"/>
                    <a:pt x="1263" y="18"/>
                  </a:cubicBezTo>
                  <a:cubicBezTo>
                    <a:pt x="1305" y="3"/>
                    <a:pt x="1381" y="0"/>
                    <a:pt x="1434" y="10"/>
                  </a:cubicBezTo>
                  <a:cubicBezTo>
                    <a:pt x="2505" y="218"/>
                    <a:pt x="2505" y="218"/>
                    <a:pt x="2505" y="218"/>
                  </a:cubicBezTo>
                  <a:cubicBezTo>
                    <a:pt x="2558" y="228"/>
                    <a:pt x="2567" y="248"/>
                    <a:pt x="2526" y="263"/>
                  </a:cubicBezTo>
                  <a:lnTo>
                    <a:pt x="1304" y="693"/>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 name="Freeform 8"/>
            <p:cNvSpPr>
              <a:spLocks/>
            </p:cNvSpPr>
            <p:nvPr/>
          </p:nvSpPr>
          <p:spPr bwMode="auto">
            <a:xfrm>
              <a:off x="1435893" y="2695575"/>
              <a:ext cx="8518525" cy="2363787"/>
            </a:xfrm>
            <a:custGeom>
              <a:avLst/>
              <a:gdLst>
                <a:gd name="T0" fmla="*/ 0 w 5366"/>
                <a:gd name="T1" fmla="*/ 993 h 1489"/>
                <a:gd name="T2" fmla="*/ 2814 w 5366"/>
                <a:gd name="T3" fmla="*/ 0 h 1489"/>
                <a:gd name="T4" fmla="*/ 5366 w 5366"/>
                <a:gd name="T5" fmla="*/ 495 h 1489"/>
                <a:gd name="T6" fmla="*/ 2549 w 5366"/>
                <a:gd name="T7" fmla="*/ 1489 h 1489"/>
                <a:gd name="T8" fmla="*/ 0 w 5366"/>
                <a:gd name="T9" fmla="*/ 993 h 1489"/>
              </a:gdLst>
              <a:ahLst/>
              <a:cxnLst>
                <a:cxn ang="0">
                  <a:pos x="T0" y="T1"/>
                </a:cxn>
                <a:cxn ang="0">
                  <a:pos x="T2" y="T3"/>
                </a:cxn>
                <a:cxn ang="0">
                  <a:pos x="T4" y="T5"/>
                </a:cxn>
                <a:cxn ang="0">
                  <a:pos x="T6" y="T7"/>
                </a:cxn>
                <a:cxn ang="0">
                  <a:pos x="T8" y="T9"/>
                </a:cxn>
              </a:cxnLst>
              <a:rect l="0" t="0" r="r" b="b"/>
              <a:pathLst>
                <a:path w="5366" h="1489">
                  <a:moveTo>
                    <a:pt x="0" y="993"/>
                  </a:moveTo>
                  <a:lnTo>
                    <a:pt x="2814" y="0"/>
                  </a:lnTo>
                  <a:lnTo>
                    <a:pt x="5366" y="495"/>
                  </a:lnTo>
                  <a:lnTo>
                    <a:pt x="2549" y="1489"/>
                  </a:lnTo>
                  <a:lnTo>
                    <a:pt x="0" y="99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 name="Freeform 9"/>
            <p:cNvSpPr>
              <a:spLocks/>
            </p:cNvSpPr>
            <p:nvPr/>
          </p:nvSpPr>
          <p:spPr bwMode="auto">
            <a:xfrm>
              <a:off x="5599113" y="2695575"/>
              <a:ext cx="4471988" cy="2363788"/>
            </a:xfrm>
            <a:custGeom>
              <a:avLst/>
              <a:gdLst>
                <a:gd name="T0" fmla="*/ 0 w 2817"/>
                <a:gd name="T1" fmla="*/ 1489 h 1489"/>
                <a:gd name="T2" fmla="*/ 2817 w 2817"/>
                <a:gd name="T3" fmla="*/ 495 h 1489"/>
                <a:gd name="T4" fmla="*/ 265 w 2817"/>
                <a:gd name="T5" fmla="*/ 0 h 1489"/>
                <a:gd name="T6" fmla="*/ 0 w 2817"/>
                <a:gd name="T7" fmla="*/ 1489 h 1489"/>
              </a:gdLst>
              <a:ahLst/>
              <a:cxnLst>
                <a:cxn ang="0">
                  <a:pos x="T0" y="T1"/>
                </a:cxn>
                <a:cxn ang="0">
                  <a:pos x="T2" y="T3"/>
                </a:cxn>
                <a:cxn ang="0">
                  <a:pos x="T4" y="T5"/>
                </a:cxn>
                <a:cxn ang="0">
                  <a:pos x="T6" y="T7"/>
                </a:cxn>
              </a:cxnLst>
              <a:rect l="0" t="0" r="r" b="b"/>
              <a:pathLst>
                <a:path w="2817" h="1489">
                  <a:moveTo>
                    <a:pt x="0" y="1489"/>
                  </a:moveTo>
                  <a:lnTo>
                    <a:pt x="2817" y="495"/>
                  </a:lnTo>
                  <a:lnTo>
                    <a:pt x="265" y="0"/>
                  </a:lnTo>
                  <a:lnTo>
                    <a:pt x="0" y="1489"/>
                  </a:lnTo>
                  <a:close/>
                </a:path>
              </a:pathLst>
            </a:custGeom>
            <a:solidFill>
              <a:schemeClr val="tx1">
                <a:alpha val="1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 name="Freeform 10"/>
            <p:cNvSpPr>
              <a:spLocks/>
            </p:cNvSpPr>
            <p:nvPr/>
          </p:nvSpPr>
          <p:spPr bwMode="auto">
            <a:xfrm>
              <a:off x="3121025" y="4686300"/>
              <a:ext cx="450850" cy="120650"/>
            </a:xfrm>
            <a:custGeom>
              <a:avLst/>
              <a:gdLst>
                <a:gd name="T0" fmla="*/ 27 w 120"/>
                <a:gd name="T1" fmla="*/ 27 h 32"/>
                <a:gd name="T2" fmla="*/ 102 w 120"/>
                <a:gd name="T3" fmla="*/ 24 h 32"/>
                <a:gd name="T4" fmla="*/ 93 w 120"/>
                <a:gd name="T5" fmla="*/ 4 h 32"/>
                <a:gd name="T6" fmla="*/ 18 w 120"/>
                <a:gd name="T7" fmla="*/ 8 h 32"/>
                <a:gd name="T8" fmla="*/ 27 w 120"/>
                <a:gd name="T9" fmla="*/ 27 h 32"/>
              </a:gdLst>
              <a:ahLst/>
              <a:cxnLst>
                <a:cxn ang="0">
                  <a:pos x="T0" y="T1"/>
                </a:cxn>
                <a:cxn ang="0">
                  <a:pos x="T2" y="T3"/>
                </a:cxn>
                <a:cxn ang="0">
                  <a:pos x="T4" y="T5"/>
                </a:cxn>
                <a:cxn ang="0">
                  <a:pos x="T6" y="T7"/>
                </a:cxn>
                <a:cxn ang="0">
                  <a:pos x="T8" y="T9"/>
                </a:cxn>
              </a:cxnLst>
              <a:rect l="0" t="0" r="r" b="b"/>
              <a:pathLst>
                <a:path w="120" h="32">
                  <a:moveTo>
                    <a:pt x="27" y="27"/>
                  </a:moveTo>
                  <a:cubicBezTo>
                    <a:pt x="51" y="32"/>
                    <a:pt x="84" y="30"/>
                    <a:pt x="102" y="24"/>
                  </a:cubicBezTo>
                  <a:cubicBezTo>
                    <a:pt x="120" y="18"/>
                    <a:pt x="116" y="9"/>
                    <a:pt x="93" y="4"/>
                  </a:cubicBezTo>
                  <a:cubicBezTo>
                    <a:pt x="70" y="0"/>
                    <a:pt x="36" y="1"/>
                    <a:pt x="18" y="8"/>
                  </a:cubicBezTo>
                  <a:cubicBezTo>
                    <a:pt x="0" y="14"/>
                    <a:pt x="4" y="23"/>
                    <a:pt x="27" y="27"/>
                  </a:cubicBez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 name="Freeform 11"/>
            <p:cNvSpPr>
              <a:spLocks/>
            </p:cNvSpPr>
            <p:nvPr/>
          </p:nvSpPr>
          <p:spPr bwMode="auto">
            <a:xfrm>
              <a:off x="7796213" y="2981325"/>
              <a:ext cx="704850" cy="142875"/>
            </a:xfrm>
            <a:custGeom>
              <a:avLst/>
              <a:gdLst>
                <a:gd name="T0" fmla="*/ 5 w 188"/>
                <a:gd name="T1" fmla="*/ 4 h 38"/>
                <a:gd name="T2" fmla="*/ 3 w 188"/>
                <a:gd name="T3" fmla="*/ 1 h 38"/>
                <a:gd name="T4" fmla="*/ 3 w 188"/>
                <a:gd name="T5" fmla="*/ 1 h 38"/>
                <a:gd name="T6" fmla="*/ 16 w 188"/>
                <a:gd name="T7" fmla="*/ 0 h 38"/>
                <a:gd name="T8" fmla="*/ 183 w 188"/>
                <a:gd name="T9" fmla="*/ 33 h 38"/>
                <a:gd name="T10" fmla="*/ 185 w 188"/>
                <a:gd name="T11" fmla="*/ 36 h 38"/>
                <a:gd name="T12" fmla="*/ 185 w 188"/>
                <a:gd name="T13" fmla="*/ 36 h 38"/>
                <a:gd name="T14" fmla="*/ 172 w 188"/>
                <a:gd name="T15" fmla="*/ 37 h 38"/>
                <a:gd name="T16" fmla="*/ 5 w 188"/>
                <a:gd name="T1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38">
                  <a:moveTo>
                    <a:pt x="5" y="4"/>
                  </a:moveTo>
                  <a:cubicBezTo>
                    <a:pt x="1" y="4"/>
                    <a:pt x="0" y="2"/>
                    <a:pt x="3" y="1"/>
                  </a:cubicBezTo>
                  <a:cubicBezTo>
                    <a:pt x="3" y="1"/>
                    <a:pt x="3" y="1"/>
                    <a:pt x="3" y="1"/>
                  </a:cubicBezTo>
                  <a:cubicBezTo>
                    <a:pt x="6" y="0"/>
                    <a:pt x="12" y="0"/>
                    <a:pt x="16" y="0"/>
                  </a:cubicBezTo>
                  <a:cubicBezTo>
                    <a:pt x="183" y="33"/>
                    <a:pt x="183" y="33"/>
                    <a:pt x="183" y="33"/>
                  </a:cubicBezTo>
                  <a:cubicBezTo>
                    <a:pt x="187" y="34"/>
                    <a:pt x="188" y="35"/>
                    <a:pt x="185" y="36"/>
                  </a:cubicBezTo>
                  <a:cubicBezTo>
                    <a:pt x="185" y="36"/>
                    <a:pt x="185" y="36"/>
                    <a:pt x="185" y="36"/>
                  </a:cubicBezTo>
                  <a:cubicBezTo>
                    <a:pt x="182" y="37"/>
                    <a:pt x="176" y="38"/>
                    <a:pt x="172" y="37"/>
                  </a:cubicBezTo>
                  <a:lnTo>
                    <a:pt x="5" y="4"/>
                  </a:ln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46" name="Oval Callout 45"/>
          <p:cNvSpPr/>
          <p:nvPr/>
        </p:nvSpPr>
        <p:spPr>
          <a:xfrm>
            <a:off x="8125286" y="3612091"/>
            <a:ext cx="1766523" cy="1183570"/>
          </a:xfrm>
          <a:prstGeom prst="wedgeEllipseCallout">
            <a:avLst/>
          </a:prstGeom>
          <a:solidFill>
            <a:schemeClr val="bg1">
              <a:lumMod val="75000"/>
            </a:schemeClr>
          </a:solidFill>
          <a:ln>
            <a:no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31" name="Oval Callout 130"/>
          <p:cNvSpPr/>
          <p:nvPr/>
        </p:nvSpPr>
        <p:spPr>
          <a:xfrm>
            <a:off x="6682697" y="3199846"/>
            <a:ext cx="1339661" cy="897573"/>
          </a:xfrm>
          <a:prstGeom prst="wedgeEllipseCallout">
            <a:avLst>
              <a:gd name="adj1" fmla="val 26187"/>
              <a:gd name="adj2" fmla="val 625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32" name="Oval Callout 131"/>
          <p:cNvSpPr/>
          <p:nvPr/>
        </p:nvSpPr>
        <p:spPr>
          <a:xfrm>
            <a:off x="9546511" y="2526076"/>
            <a:ext cx="1541166" cy="1032581"/>
          </a:xfrm>
          <a:prstGeom prst="wedgeEllipseCallout">
            <a:avLst>
              <a:gd name="adj1" fmla="val 23309"/>
              <a:gd name="adj2" fmla="val 576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33" name="Oval Callout 132"/>
          <p:cNvSpPr/>
          <p:nvPr/>
        </p:nvSpPr>
        <p:spPr>
          <a:xfrm>
            <a:off x="8125285" y="2622836"/>
            <a:ext cx="1176236" cy="788078"/>
          </a:xfrm>
          <a:prstGeom prst="wedgeEllipseCallout">
            <a:avLst>
              <a:gd name="adj1" fmla="val 11299"/>
              <a:gd name="adj2" fmla="val 6676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36" name="Oval Callout 135"/>
          <p:cNvSpPr/>
          <p:nvPr/>
        </p:nvSpPr>
        <p:spPr>
          <a:xfrm>
            <a:off x="10101753" y="1703586"/>
            <a:ext cx="994998" cy="666649"/>
          </a:xfrm>
          <a:prstGeom prst="wedgeEllipseCallout">
            <a:avLst>
              <a:gd name="adj1" fmla="val 39098"/>
              <a:gd name="adj2" fmla="val 6502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0" name="Oval Callout 149"/>
          <p:cNvSpPr/>
          <p:nvPr/>
        </p:nvSpPr>
        <p:spPr>
          <a:xfrm>
            <a:off x="6726376" y="1545194"/>
            <a:ext cx="1562483" cy="1046863"/>
          </a:xfrm>
          <a:prstGeom prst="wedgeEllipseCallout">
            <a:avLst>
              <a:gd name="adj1" fmla="val 6540"/>
              <a:gd name="adj2" fmla="val 7518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1" name="Oval Callout 150"/>
          <p:cNvSpPr/>
          <p:nvPr/>
        </p:nvSpPr>
        <p:spPr>
          <a:xfrm>
            <a:off x="8666179" y="1527426"/>
            <a:ext cx="1176236" cy="788078"/>
          </a:xfrm>
          <a:prstGeom prst="wedgeEllipseCallo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3" name="Oval Callout 152"/>
          <p:cNvSpPr/>
          <p:nvPr/>
        </p:nvSpPr>
        <p:spPr>
          <a:xfrm>
            <a:off x="9954290" y="3867860"/>
            <a:ext cx="994998" cy="666649"/>
          </a:xfrm>
          <a:prstGeom prst="wedgeEllipseCallout">
            <a:avLst>
              <a:gd name="adj1" fmla="val -5639"/>
              <a:gd name="adj2" fmla="val 66280"/>
            </a:avLst>
          </a:prstGeom>
          <a:solidFill>
            <a:schemeClr val="tx1">
              <a:lumMod val="50000"/>
              <a:lumOff val="50000"/>
            </a:schemeClr>
          </a:solidFill>
          <a:ln>
            <a:no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4" name="Oval Callout 153"/>
          <p:cNvSpPr/>
          <p:nvPr/>
        </p:nvSpPr>
        <p:spPr>
          <a:xfrm>
            <a:off x="7108430" y="4246706"/>
            <a:ext cx="994998" cy="666649"/>
          </a:xfrm>
          <a:prstGeom prst="wedgeEllipseCallout">
            <a:avLst>
              <a:gd name="adj1" fmla="val 39098"/>
              <a:gd name="adj2" fmla="val 65020"/>
            </a:avLst>
          </a:prstGeom>
          <a:solidFill>
            <a:schemeClr val="tx1">
              <a:lumMod val="50000"/>
              <a:lumOff val="50000"/>
            </a:schemeClr>
          </a:solidFill>
          <a:ln>
            <a:no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5" name="Oval Callout 154"/>
          <p:cNvSpPr/>
          <p:nvPr/>
        </p:nvSpPr>
        <p:spPr>
          <a:xfrm>
            <a:off x="9538676" y="500139"/>
            <a:ext cx="1339661" cy="897573"/>
          </a:xfrm>
          <a:prstGeom prst="wedgeEllipseCallout">
            <a:avLst>
              <a:gd name="adj1" fmla="val -12056"/>
              <a:gd name="adj2" fmla="val 6905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6" name="Oval Callout 155"/>
          <p:cNvSpPr/>
          <p:nvPr/>
        </p:nvSpPr>
        <p:spPr>
          <a:xfrm>
            <a:off x="8301959" y="702621"/>
            <a:ext cx="994998" cy="666649"/>
          </a:xfrm>
          <a:prstGeom prst="wedgeEllipseCallout">
            <a:avLst>
              <a:gd name="adj1" fmla="val -5639"/>
              <a:gd name="adj2" fmla="val 662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85" name="Freeform 45"/>
          <p:cNvSpPr>
            <a:spLocks noEditPoints="1"/>
          </p:cNvSpPr>
          <p:nvPr/>
        </p:nvSpPr>
        <p:spPr bwMode="auto">
          <a:xfrm>
            <a:off x="8480834" y="2795897"/>
            <a:ext cx="465137" cy="466725"/>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234" name="Group 233"/>
          <p:cNvGrpSpPr/>
          <p:nvPr/>
        </p:nvGrpSpPr>
        <p:grpSpPr>
          <a:xfrm>
            <a:off x="7210457" y="1807833"/>
            <a:ext cx="549275" cy="549275"/>
            <a:chOff x="1978025" y="4927601"/>
            <a:chExt cx="549275" cy="549275"/>
          </a:xfrm>
          <a:solidFill>
            <a:schemeClr val="bg1"/>
          </a:solidFill>
        </p:grpSpPr>
        <p:sp>
          <p:nvSpPr>
            <p:cNvPr id="188" name="Freeform 48"/>
            <p:cNvSpPr>
              <a:spLocks noEditPoints="1"/>
            </p:cNvSpPr>
            <p:nvPr/>
          </p:nvSpPr>
          <p:spPr bwMode="auto">
            <a:xfrm>
              <a:off x="1978025" y="4927601"/>
              <a:ext cx="549275" cy="549275"/>
            </a:xfrm>
            <a:custGeom>
              <a:avLst/>
              <a:gdLst>
                <a:gd name="T0" fmla="*/ 97 w 146"/>
                <a:gd name="T1" fmla="*/ 14 h 146"/>
                <a:gd name="T2" fmla="*/ 14 w 146"/>
                <a:gd name="T3" fmla="*/ 49 h 146"/>
                <a:gd name="T4" fmla="*/ 49 w 146"/>
                <a:gd name="T5" fmla="*/ 132 h 146"/>
                <a:gd name="T6" fmla="*/ 132 w 146"/>
                <a:gd name="T7" fmla="*/ 97 h 146"/>
                <a:gd name="T8" fmla="*/ 97 w 146"/>
                <a:gd name="T9" fmla="*/ 14 h 146"/>
                <a:gd name="T10" fmla="*/ 52 w 146"/>
                <a:gd name="T11" fmla="*/ 125 h 146"/>
                <a:gd name="T12" fmla="*/ 21 w 146"/>
                <a:gd name="T13" fmla="*/ 52 h 146"/>
                <a:gd name="T14" fmla="*/ 94 w 146"/>
                <a:gd name="T15" fmla="*/ 21 h 146"/>
                <a:gd name="T16" fmla="*/ 125 w 146"/>
                <a:gd name="T17" fmla="*/ 94 h 146"/>
                <a:gd name="T18" fmla="*/ 52 w 146"/>
                <a:gd name="T19" fmla="*/ 1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6">
                  <a:moveTo>
                    <a:pt x="97" y="14"/>
                  </a:moveTo>
                  <a:cubicBezTo>
                    <a:pt x="64" y="0"/>
                    <a:pt x="27" y="16"/>
                    <a:pt x="14" y="49"/>
                  </a:cubicBezTo>
                  <a:cubicBezTo>
                    <a:pt x="0" y="82"/>
                    <a:pt x="16" y="119"/>
                    <a:pt x="49" y="132"/>
                  </a:cubicBezTo>
                  <a:cubicBezTo>
                    <a:pt x="82" y="146"/>
                    <a:pt x="119" y="130"/>
                    <a:pt x="132" y="97"/>
                  </a:cubicBezTo>
                  <a:cubicBezTo>
                    <a:pt x="146" y="64"/>
                    <a:pt x="130" y="27"/>
                    <a:pt x="97" y="14"/>
                  </a:cubicBezTo>
                  <a:close/>
                  <a:moveTo>
                    <a:pt x="52" y="125"/>
                  </a:moveTo>
                  <a:cubicBezTo>
                    <a:pt x="24" y="114"/>
                    <a:pt x="10" y="81"/>
                    <a:pt x="21" y="52"/>
                  </a:cubicBezTo>
                  <a:cubicBezTo>
                    <a:pt x="33" y="24"/>
                    <a:pt x="65" y="10"/>
                    <a:pt x="94" y="21"/>
                  </a:cubicBezTo>
                  <a:cubicBezTo>
                    <a:pt x="123" y="33"/>
                    <a:pt x="136" y="65"/>
                    <a:pt x="125" y="94"/>
                  </a:cubicBezTo>
                  <a:cubicBezTo>
                    <a:pt x="114" y="123"/>
                    <a:pt x="81" y="136"/>
                    <a:pt x="52"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9" name="Freeform 49"/>
            <p:cNvSpPr>
              <a:spLocks noEditPoints="1"/>
            </p:cNvSpPr>
            <p:nvPr/>
          </p:nvSpPr>
          <p:spPr bwMode="auto">
            <a:xfrm>
              <a:off x="2219325" y="5168901"/>
              <a:ext cx="66675" cy="68263"/>
            </a:xfrm>
            <a:custGeom>
              <a:avLst/>
              <a:gdLst>
                <a:gd name="T0" fmla="*/ 12 w 18"/>
                <a:gd name="T1" fmla="*/ 2 h 18"/>
                <a:gd name="T2" fmla="*/ 2 w 18"/>
                <a:gd name="T3" fmla="*/ 6 h 18"/>
                <a:gd name="T4" fmla="*/ 6 w 18"/>
                <a:gd name="T5" fmla="*/ 16 h 18"/>
                <a:gd name="T6" fmla="*/ 16 w 18"/>
                <a:gd name="T7" fmla="*/ 12 h 18"/>
                <a:gd name="T8" fmla="*/ 12 w 18"/>
                <a:gd name="T9" fmla="*/ 2 h 18"/>
                <a:gd name="T10" fmla="*/ 8 w 18"/>
                <a:gd name="T11" fmla="*/ 13 h 18"/>
                <a:gd name="T12" fmla="*/ 5 w 18"/>
                <a:gd name="T13" fmla="*/ 8 h 18"/>
                <a:gd name="T14" fmla="*/ 11 w 18"/>
                <a:gd name="T15" fmla="*/ 5 h 18"/>
                <a:gd name="T16" fmla="*/ 13 w 18"/>
                <a:gd name="T17" fmla="*/ 11 h 18"/>
                <a:gd name="T18" fmla="*/ 8 w 18"/>
                <a:gd name="T1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12" y="2"/>
                  </a:moveTo>
                  <a:cubicBezTo>
                    <a:pt x="8" y="0"/>
                    <a:pt x="3" y="2"/>
                    <a:pt x="2" y="6"/>
                  </a:cubicBezTo>
                  <a:cubicBezTo>
                    <a:pt x="0" y="10"/>
                    <a:pt x="2" y="15"/>
                    <a:pt x="6" y="16"/>
                  </a:cubicBezTo>
                  <a:cubicBezTo>
                    <a:pt x="10" y="18"/>
                    <a:pt x="15" y="16"/>
                    <a:pt x="16" y="12"/>
                  </a:cubicBezTo>
                  <a:cubicBezTo>
                    <a:pt x="18" y="8"/>
                    <a:pt x="16" y="3"/>
                    <a:pt x="12" y="2"/>
                  </a:cubicBezTo>
                  <a:close/>
                  <a:moveTo>
                    <a:pt x="8" y="13"/>
                  </a:moveTo>
                  <a:cubicBezTo>
                    <a:pt x="5" y="12"/>
                    <a:pt x="4" y="10"/>
                    <a:pt x="5" y="8"/>
                  </a:cubicBezTo>
                  <a:cubicBezTo>
                    <a:pt x="6" y="5"/>
                    <a:pt x="8" y="4"/>
                    <a:pt x="11" y="5"/>
                  </a:cubicBezTo>
                  <a:cubicBezTo>
                    <a:pt x="13" y="6"/>
                    <a:pt x="14" y="8"/>
                    <a:pt x="13" y="11"/>
                  </a:cubicBezTo>
                  <a:cubicBezTo>
                    <a:pt x="12" y="13"/>
                    <a:pt x="10" y="14"/>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0" name="Freeform 50"/>
            <p:cNvSpPr>
              <a:spLocks noEditPoints="1"/>
            </p:cNvSpPr>
            <p:nvPr/>
          </p:nvSpPr>
          <p:spPr bwMode="auto">
            <a:xfrm>
              <a:off x="2151063" y="5100638"/>
              <a:ext cx="203200" cy="203200"/>
            </a:xfrm>
            <a:custGeom>
              <a:avLst/>
              <a:gdLst>
                <a:gd name="T0" fmla="*/ 36 w 54"/>
                <a:gd name="T1" fmla="*/ 5 h 54"/>
                <a:gd name="T2" fmla="*/ 5 w 54"/>
                <a:gd name="T3" fmla="*/ 18 h 54"/>
                <a:gd name="T4" fmla="*/ 18 w 54"/>
                <a:gd name="T5" fmla="*/ 49 h 54"/>
                <a:gd name="T6" fmla="*/ 49 w 54"/>
                <a:gd name="T7" fmla="*/ 36 h 54"/>
                <a:gd name="T8" fmla="*/ 36 w 54"/>
                <a:gd name="T9" fmla="*/ 5 h 54"/>
                <a:gd name="T10" fmla="*/ 21 w 54"/>
                <a:gd name="T11" fmla="*/ 42 h 54"/>
                <a:gd name="T12" fmla="*/ 12 w 54"/>
                <a:gd name="T13" fmla="*/ 21 h 54"/>
                <a:gd name="T14" fmla="*/ 33 w 54"/>
                <a:gd name="T15" fmla="*/ 12 h 54"/>
                <a:gd name="T16" fmla="*/ 42 w 54"/>
                <a:gd name="T17" fmla="*/ 33 h 54"/>
                <a:gd name="T18" fmla="*/ 21 w 54"/>
                <a:gd name="T19"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36" y="5"/>
                  </a:moveTo>
                  <a:cubicBezTo>
                    <a:pt x="24" y="0"/>
                    <a:pt x="10" y="6"/>
                    <a:pt x="5" y="18"/>
                  </a:cubicBezTo>
                  <a:cubicBezTo>
                    <a:pt x="0" y="30"/>
                    <a:pt x="6" y="44"/>
                    <a:pt x="18" y="49"/>
                  </a:cubicBezTo>
                  <a:cubicBezTo>
                    <a:pt x="30" y="54"/>
                    <a:pt x="44" y="48"/>
                    <a:pt x="49" y="36"/>
                  </a:cubicBezTo>
                  <a:cubicBezTo>
                    <a:pt x="54" y="24"/>
                    <a:pt x="48" y="10"/>
                    <a:pt x="36" y="5"/>
                  </a:cubicBezTo>
                  <a:close/>
                  <a:moveTo>
                    <a:pt x="21" y="42"/>
                  </a:moveTo>
                  <a:cubicBezTo>
                    <a:pt x="13" y="39"/>
                    <a:pt x="9" y="29"/>
                    <a:pt x="12" y="21"/>
                  </a:cubicBezTo>
                  <a:cubicBezTo>
                    <a:pt x="15" y="13"/>
                    <a:pt x="25" y="9"/>
                    <a:pt x="33" y="12"/>
                  </a:cubicBezTo>
                  <a:cubicBezTo>
                    <a:pt x="41" y="15"/>
                    <a:pt x="45" y="25"/>
                    <a:pt x="42" y="33"/>
                  </a:cubicBezTo>
                  <a:cubicBezTo>
                    <a:pt x="39" y="41"/>
                    <a:pt x="29" y="45"/>
                    <a:pt x="2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1" name="Freeform 51"/>
            <p:cNvSpPr>
              <a:spLocks/>
            </p:cNvSpPr>
            <p:nvPr/>
          </p:nvSpPr>
          <p:spPr bwMode="auto">
            <a:xfrm>
              <a:off x="2290763" y="5237163"/>
              <a:ext cx="74612" cy="77788"/>
            </a:xfrm>
            <a:custGeom>
              <a:avLst/>
              <a:gdLst>
                <a:gd name="T0" fmla="*/ 20 w 20"/>
                <a:gd name="T1" fmla="*/ 3 h 21"/>
                <a:gd name="T2" fmla="*/ 19 w 20"/>
                <a:gd name="T3" fmla="*/ 0 h 21"/>
                <a:gd name="T4" fmla="*/ 16 w 20"/>
                <a:gd name="T5" fmla="*/ 1 h 21"/>
                <a:gd name="T6" fmla="*/ 16 w 20"/>
                <a:gd name="T7" fmla="*/ 1 h 21"/>
                <a:gd name="T8" fmla="*/ 1 w 20"/>
                <a:gd name="T9" fmla="*/ 17 h 21"/>
                <a:gd name="T10" fmla="*/ 0 w 20"/>
                <a:gd name="T11" fmla="*/ 19 h 21"/>
                <a:gd name="T12" fmla="*/ 3 w 20"/>
                <a:gd name="T13" fmla="*/ 20 h 21"/>
                <a:gd name="T14" fmla="*/ 3 w 20"/>
                <a:gd name="T15" fmla="*/ 20 h 21"/>
                <a:gd name="T16" fmla="*/ 20 w 20"/>
                <a:gd name="T17"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1">
                  <a:moveTo>
                    <a:pt x="20" y="3"/>
                  </a:moveTo>
                  <a:cubicBezTo>
                    <a:pt x="20" y="2"/>
                    <a:pt x="20" y="1"/>
                    <a:pt x="19" y="0"/>
                  </a:cubicBezTo>
                  <a:cubicBezTo>
                    <a:pt x="18" y="0"/>
                    <a:pt x="16" y="0"/>
                    <a:pt x="16" y="1"/>
                  </a:cubicBezTo>
                  <a:cubicBezTo>
                    <a:pt x="16" y="1"/>
                    <a:pt x="16" y="1"/>
                    <a:pt x="16" y="1"/>
                  </a:cubicBezTo>
                  <a:cubicBezTo>
                    <a:pt x="13" y="9"/>
                    <a:pt x="8" y="14"/>
                    <a:pt x="1" y="17"/>
                  </a:cubicBezTo>
                  <a:cubicBezTo>
                    <a:pt x="0" y="17"/>
                    <a:pt x="0" y="18"/>
                    <a:pt x="0" y="19"/>
                  </a:cubicBezTo>
                  <a:cubicBezTo>
                    <a:pt x="0" y="20"/>
                    <a:pt x="2" y="21"/>
                    <a:pt x="3" y="20"/>
                  </a:cubicBezTo>
                  <a:cubicBezTo>
                    <a:pt x="3" y="20"/>
                    <a:pt x="3" y="20"/>
                    <a:pt x="3" y="20"/>
                  </a:cubicBezTo>
                  <a:cubicBezTo>
                    <a:pt x="10" y="17"/>
                    <a:pt x="16" y="11"/>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2" name="Freeform 52"/>
            <p:cNvSpPr>
              <a:spLocks/>
            </p:cNvSpPr>
            <p:nvPr/>
          </p:nvSpPr>
          <p:spPr bwMode="auto">
            <a:xfrm>
              <a:off x="2312988" y="5259388"/>
              <a:ext cx="109537" cy="112713"/>
            </a:xfrm>
            <a:custGeom>
              <a:avLst/>
              <a:gdLst>
                <a:gd name="T0" fmla="*/ 27 w 29"/>
                <a:gd name="T1" fmla="*/ 0 h 30"/>
                <a:gd name="T2" fmla="*/ 25 w 29"/>
                <a:gd name="T3" fmla="*/ 1 h 30"/>
                <a:gd name="T4" fmla="*/ 1 w 29"/>
                <a:gd name="T5" fmla="*/ 25 h 30"/>
                <a:gd name="T6" fmla="*/ 0 w 29"/>
                <a:gd name="T7" fmla="*/ 28 h 30"/>
                <a:gd name="T8" fmla="*/ 3 w 29"/>
                <a:gd name="T9" fmla="*/ 29 h 30"/>
                <a:gd name="T10" fmla="*/ 3 w 29"/>
                <a:gd name="T11" fmla="*/ 29 h 30"/>
                <a:gd name="T12" fmla="*/ 29 w 29"/>
                <a:gd name="T13" fmla="*/ 3 h 30"/>
                <a:gd name="T14" fmla="*/ 27 w 29"/>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0">
                  <a:moveTo>
                    <a:pt x="27" y="0"/>
                  </a:moveTo>
                  <a:cubicBezTo>
                    <a:pt x="26" y="0"/>
                    <a:pt x="25" y="0"/>
                    <a:pt x="25" y="1"/>
                  </a:cubicBezTo>
                  <a:cubicBezTo>
                    <a:pt x="20" y="13"/>
                    <a:pt x="12" y="21"/>
                    <a:pt x="1" y="25"/>
                  </a:cubicBezTo>
                  <a:cubicBezTo>
                    <a:pt x="0" y="26"/>
                    <a:pt x="0" y="27"/>
                    <a:pt x="0" y="28"/>
                  </a:cubicBezTo>
                  <a:cubicBezTo>
                    <a:pt x="1" y="29"/>
                    <a:pt x="2" y="30"/>
                    <a:pt x="3" y="29"/>
                  </a:cubicBezTo>
                  <a:cubicBezTo>
                    <a:pt x="3" y="29"/>
                    <a:pt x="3" y="29"/>
                    <a:pt x="3" y="29"/>
                  </a:cubicBezTo>
                  <a:cubicBezTo>
                    <a:pt x="14" y="24"/>
                    <a:pt x="24" y="15"/>
                    <a:pt x="29" y="3"/>
                  </a:cubicBezTo>
                  <a:cubicBezTo>
                    <a:pt x="29" y="2"/>
                    <a:pt x="28" y="1"/>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3" name="Freeform 53"/>
            <p:cNvSpPr>
              <a:spLocks/>
            </p:cNvSpPr>
            <p:nvPr/>
          </p:nvSpPr>
          <p:spPr bwMode="auto">
            <a:xfrm>
              <a:off x="2301875" y="5248276"/>
              <a:ext cx="93662" cy="93663"/>
            </a:xfrm>
            <a:custGeom>
              <a:avLst/>
              <a:gdLst>
                <a:gd name="T0" fmla="*/ 23 w 25"/>
                <a:gd name="T1" fmla="*/ 0 h 25"/>
                <a:gd name="T2" fmla="*/ 20 w 25"/>
                <a:gd name="T3" fmla="*/ 1 h 25"/>
                <a:gd name="T4" fmla="*/ 1 w 25"/>
                <a:gd name="T5" fmla="*/ 21 h 25"/>
                <a:gd name="T6" fmla="*/ 1 w 25"/>
                <a:gd name="T7" fmla="*/ 21 h 25"/>
                <a:gd name="T8" fmla="*/ 0 w 25"/>
                <a:gd name="T9" fmla="*/ 24 h 25"/>
                <a:gd name="T10" fmla="*/ 3 w 25"/>
                <a:gd name="T11" fmla="*/ 25 h 25"/>
                <a:gd name="T12" fmla="*/ 3 w 25"/>
                <a:gd name="T13" fmla="*/ 25 h 25"/>
                <a:gd name="T14" fmla="*/ 24 w 25"/>
                <a:gd name="T15" fmla="*/ 3 h 25"/>
                <a:gd name="T16" fmla="*/ 2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23" y="0"/>
                  </a:moveTo>
                  <a:cubicBezTo>
                    <a:pt x="22" y="0"/>
                    <a:pt x="21" y="0"/>
                    <a:pt x="20" y="1"/>
                  </a:cubicBezTo>
                  <a:cubicBezTo>
                    <a:pt x="17" y="11"/>
                    <a:pt x="10" y="17"/>
                    <a:pt x="1" y="21"/>
                  </a:cubicBezTo>
                  <a:cubicBezTo>
                    <a:pt x="1" y="21"/>
                    <a:pt x="1" y="21"/>
                    <a:pt x="1" y="21"/>
                  </a:cubicBezTo>
                  <a:cubicBezTo>
                    <a:pt x="0" y="22"/>
                    <a:pt x="0" y="23"/>
                    <a:pt x="0" y="24"/>
                  </a:cubicBezTo>
                  <a:cubicBezTo>
                    <a:pt x="1" y="25"/>
                    <a:pt x="2" y="25"/>
                    <a:pt x="3" y="25"/>
                  </a:cubicBezTo>
                  <a:cubicBezTo>
                    <a:pt x="3" y="25"/>
                    <a:pt x="3" y="25"/>
                    <a:pt x="3" y="25"/>
                  </a:cubicBezTo>
                  <a:cubicBezTo>
                    <a:pt x="12" y="21"/>
                    <a:pt x="20" y="13"/>
                    <a:pt x="24" y="3"/>
                  </a:cubicBezTo>
                  <a:cubicBezTo>
                    <a:pt x="25" y="2"/>
                    <a:pt x="24" y="1"/>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4" name="Freeform 54"/>
            <p:cNvSpPr>
              <a:spLocks/>
            </p:cNvSpPr>
            <p:nvPr/>
          </p:nvSpPr>
          <p:spPr bwMode="auto">
            <a:xfrm>
              <a:off x="2139950" y="5089526"/>
              <a:ext cx="74612" cy="79375"/>
            </a:xfrm>
            <a:custGeom>
              <a:avLst/>
              <a:gdLst>
                <a:gd name="T0" fmla="*/ 20 w 20"/>
                <a:gd name="T1" fmla="*/ 2 h 21"/>
                <a:gd name="T2" fmla="*/ 17 w 20"/>
                <a:gd name="T3" fmla="*/ 1 h 21"/>
                <a:gd name="T4" fmla="*/ 17 w 20"/>
                <a:gd name="T5" fmla="*/ 1 h 21"/>
                <a:gd name="T6" fmla="*/ 0 w 20"/>
                <a:gd name="T7" fmla="*/ 18 h 21"/>
                <a:gd name="T8" fmla="*/ 0 w 20"/>
                <a:gd name="T9" fmla="*/ 18 h 21"/>
                <a:gd name="T10" fmla="*/ 1 w 20"/>
                <a:gd name="T11" fmla="*/ 21 h 21"/>
                <a:gd name="T12" fmla="*/ 4 w 20"/>
                <a:gd name="T13" fmla="*/ 20 h 21"/>
                <a:gd name="T14" fmla="*/ 4 w 20"/>
                <a:gd name="T15" fmla="*/ 20 h 21"/>
                <a:gd name="T16" fmla="*/ 19 w 20"/>
                <a:gd name="T17" fmla="*/ 4 h 21"/>
                <a:gd name="T18" fmla="*/ 20 w 20"/>
                <a:gd name="T1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1">
                  <a:moveTo>
                    <a:pt x="20" y="2"/>
                  </a:moveTo>
                  <a:cubicBezTo>
                    <a:pt x="20" y="1"/>
                    <a:pt x="18" y="0"/>
                    <a:pt x="17" y="1"/>
                  </a:cubicBezTo>
                  <a:cubicBezTo>
                    <a:pt x="17" y="1"/>
                    <a:pt x="17" y="1"/>
                    <a:pt x="17" y="1"/>
                  </a:cubicBezTo>
                  <a:cubicBezTo>
                    <a:pt x="10" y="4"/>
                    <a:pt x="4" y="10"/>
                    <a:pt x="0" y="18"/>
                  </a:cubicBezTo>
                  <a:cubicBezTo>
                    <a:pt x="0" y="18"/>
                    <a:pt x="0" y="18"/>
                    <a:pt x="0" y="18"/>
                  </a:cubicBezTo>
                  <a:cubicBezTo>
                    <a:pt x="0" y="19"/>
                    <a:pt x="0" y="20"/>
                    <a:pt x="1" y="21"/>
                  </a:cubicBezTo>
                  <a:cubicBezTo>
                    <a:pt x="2" y="21"/>
                    <a:pt x="4" y="21"/>
                    <a:pt x="4" y="20"/>
                  </a:cubicBezTo>
                  <a:cubicBezTo>
                    <a:pt x="4" y="20"/>
                    <a:pt x="4" y="20"/>
                    <a:pt x="4" y="20"/>
                  </a:cubicBezTo>
                  <a:cubicBezTo>
                    <a:pt x="7" y="12"/>
                    <a:pt x="12" y="7"/>
                    <a:pt x="19" y="4"/>
                  </a:cubicBezTo>
                  <a:cubicBezTo>
                    <a:pt x="20" y="4"/>
                    <a:pt x="20" y="3"/>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5" name="Freeform 55"/>
            <p:cNvSpPr>
              <a:spLocks/>
            </p:cNvSpPr>
            <p:nvPr/>
          </p:nvSpPr>
          <p:spPr bwMode="auto">
            <a:xfrm>
              <a:off x="2082800" y="5033963"/>
              <a:ext cx="109537" cy="112713"/>
            </a:xfrm>
            <a:custGeom>
              <a:avLst/>
              <a:gdLst>
                <a:gd name="T0" fmla="*/ 29 w 29"/>
                <a:gd name="T1" fmla="*/ 2 h 30"/>
                <a:gd name="T2" fmla="*/ 26 w 29"/>
                <a:gd name="T3" fmla="*/ 1 h 30"/>
                <a:gd name="T4" fmla="*/ 26 w 29"/>
                <a:gd name="T5" fmla="*/ 1 h 30"/>
                <a:gd name="T6" fmla="*/ 0 w 29"/>
                <a:gd name="T7" fmla="*/ 27 h 30"/>
                <a:gd name="T8" fmla="*/ 2 w 29"/>
                <a:gd name="T9" fmla="*/ 30 h 30"/>
                <a:gd name="T10" fmla="*/ 4 w 29"/>
                <a:gd name="T11" fmla="*/ 29 h 30"/>
                <a:gd name="T12" fmla="*/ 28 w 29"/>
                <a:gd name="T13" fmla="*/ 5 h 30"/>
                <a:gd name="T14" fmla="*/ 29 w 29"/>
                <a:gd name="T15" fmla="*/ 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0">
                  <a:moveTo>
                    <a:pt x="29" y="2"/>
                  </a:moveTo>
                  <a:cubicBezTo>
                    <a:pt x="28" y="1"/>
                    <a:pt x="27" y="0"/>
                    <a:pt x="26" y="1"/>
                  </a:cubicBezTo>
                  <a:cubicBezTo>
                    <a:pt x="26" y="1"/>
                    <a:pt x="26" y="1"/>
                    <a:pt x="26" y="1"/>
                  </a:cubicBezTo>
                  <a:cubicBezTo>
                    <a:pt x="15" y="6"/>
                    <a:pt x="5" y="15"/>
                    <a:pt x="0" y="27"/>
                  </a:cubicBezTo>
                  <a:cubicBezTo>
                    <a:pt x="0" y="28"/>
                    <a:pt x="1" y="29"/>
                    <a:pt x="2" y="30"/>
                  </a:cubicBezTo>
                  <a:cubicBezTo>
                    <a:pt x="3" y="30"/>
                    <a:pt x="4" y="30"/>
                    <a:pt x="4" y="29"/>
                  </a:cubicBezTo>
                  <a:cubicBezTo>
                    <a:pt x="9" y="17"/>
                    <a:pt x="17" y="9"/>
                    <a:pt x="28" y="5"/>
                  </a:cubicBezTo>
                  <a:cubicBezTo>
                    <a:pt x="29" y="4"/>
                    <a:pt x="29" y="3"/>
                    <a:pt x="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6" name="Freeform 56"/>
            <p:cNvSpPr>
              <a:spLocks/>
            </p:cNvSpPr>
            <p:nvPr/>
          </p:nvSpPr>
          <p:spPr bwMode="auto">
            <a:xfrm>
              <a:off x="2109788" y="5064126"/>
              <a:ext cx="93662" cy="93663"/>
            </a:xfrm>
            <a:custGeom>
              <a:avLst/>
              <a:gdLst>
                <a:gd name="T0" fmla="*/ 24 w 25"/>
                <a:gd name="T1" fmla="*/ 4 h 25"/>
                <a:gd name="T2" fmla="*/ 25 w 25"/>
                <a:gd name="T3" fmla="*/ 1 h 25"/>
                <a:gd name="T4" fmla="*/ 22 w 25"/>
                <a:gd name="T5" fmla="*/ 0 h 25"/>
                <a:gd name="T6" fmla="*/ 22 w 25"/>
                <a:gd name="T7" fmla="*/ 0 h 25"/>
                <a:gd name="T8" fmla="*/ 1 w 25"/>
                <a:gd name="T9" fmla="*/ 22 h 25"/>
                <a:gd name="T10" fmla="*/ 2 w 25"/>
                <a:gd name="T11" fmla="*/ 25 h 25"/>
                <a:gd name="T12" fmla="*/ 5 w 25"/>
                <a:gd name="T13" fmla="*/ 24 h 25"/>
                <a:gd name="T14" fmla="*/ 24 w 25"/>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24" y="4"/>
                  </a:moveTo>
                  <a:cubicBezTo>
                    <a:pt x="25" y="3"/>
                    <a:pt x="25" y="2"/>
                    <a:pt x="25" y="1"/>
                  </a:cubicBezTo>
                  <a:cubicBezTo>
                    <a:pt x="24" y="0"/>
                    <a:pt x="23" y="0"/>
                    <a:pt x="22" y="0"/>
                  </a:cubicBezTo>
                  <a:cubicBezTo>
                    <a:pt x="22" y="0"/>
                    <a:pt x="22" y="0"/>
                    <a:pt x="22" y="0"/>
                  </a:cubicBezTo>
                  <a:cubicBezTo>
                    <a:pt x="13" y="4"/>
                    <a:pt x="5" y="12"/>
                    <a:pt x="1" y="22"/>
                  </a:cubicBezTo>
                  <a:cubicBezTo>
                    <a:pt x="0" y="23"/>
                    <a:pt x="1" y="24"/>
                    <a:pt x="2" y="25"/>
                  </a:cubicBezTo>
                  <a:cubicBezTo>
                    <a:pt x="3" y="25"/>
                    <a:pt x="4" y="25"/>
                    <a:pt x="5" y="24"/>
                  </a:cubicBezTo>
                  <a:cubicBezTo>
                    <a:pt x="8" y="14"/>
                    <a:pt x="15" y="8"/>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35" name="Group 234"/>
          <p:cNvGrpSpPr/>
          <p:nvPr/>
        </p:nvGrpSpPr>
        <p:grpSpPr>
          <a:xfrm>
            <a:off x="8806221" y="3987764"/>
            <a:ext cx="495300" cy="466725"/>
            <a:chOff x="1049338" y="4976813"/>
            <a:chExt cx="495300" cy="466725"/>
          </a:xfrm>
          <a:solidFill>
            <a:schemeClr val="bg1"/>
          </a:solidFill>
        </p:grpSpPr>
        <p:sp>
          <p:nvSpPr>
            <p:cNvPr id="197" name="Oval 57"/>
            <p:cNvSpPr>
              <a:spLocks noChangeArrowheads="1"/>
            </p:cNvSpPr>
            <p:nvPr/>
          </p:nvSpPr>
          <p:spPr bwMode="auto">
            <a:xfrm>
              <a:off x="1289050" y="5232401"/>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8" name="Freeform 58"/>
            <p:cNvSpPr>
              <a:spLocks noEditPoints="1"/>
            </p:cNvSpPr>
            <p:nvPr/>
          </p:nvSpPr>
          <p:spPr bwMode="auto">
            <a:xfrm>
              <a:off x="1049338" y="4976813"/>
              <a:ext cx="495300"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199" name="Freeform 59"/>
          <p:cNvSpPr>
            <a:spLocks noEditPoints="1"/>
          </p:cNvSpPr>
          <p:nvPr/>
        </p:nvSpPr>
        <p:spPr bwMode="auto">
          <a:xfrm>
            <a:off x="10358746" y="1778001"/>
            <a:ext cx="481012" cy="482600"/>
          </a:xfrm>
          <a:custGeom>
            <a:avLst/>
            <a:gdLst>
              <a:gd name="T0" fmla="*/ 81 w 128"/>
              <a:gd name="T1" fmla="*/ 14 h 128"/>
              <a:gd name="T2" fmla="*/ 53 w 128"/>
              <a:gd name="T3" fmla="*/ 36 h 128"/>
              <a:gd name="T4" fmla="*/ 33 w 128"/>
              <a:gd name="T5" fmla="*/ 36 h 128"/>
              <a:gd name="T6" fmla="*/ 0 w 128"/>
              <a:gd name="T7" fmla="*/ 56 h 128"/>
              <a:gd name="T8" fmla="*/ 24 w 128"/>
              <a:gd name="T9" fmla="*/ 84 h 128"/>
              <a:gd name="T10" fmla="*/ 32 w 128"/>
              <a:gd name="T11" fmla="*/ 128 h 128"/>
              <a:gd name="T12" fmla="*/ 56 w 128"/>
              <a:gd name="T13" fmla="*/ 120 h 128"/>
              <a:gd name="T14" fmla="*/ 52 w 128"/>
              <a:gd name="T15" fmla="*/ 108 h 128"/>
              <a:gd name="T16" fmla="*/ 52 w 128"/>
              <a:gd name="T17" fmla="*/ 80 h 128"/>
              <a:gd name="T18" fmla="*/ 53 w 128"/>
              <a:gd name="T19" fmla="*/ 78 h 128"/>
              <a:gd name="T20" fmla="*/ 54 w 128"/>
              <a:gd name="T21" fmla="*/ 77 h 128"/>
              <a:gd name="T22" fmla="*/ 55 w 128"/>
              <a:gd name="T23" fmla="*/ 76 h 128"/>
              <a:gd name="T24" fmla="*/ 81 w 128"/>
              <a:gd name="T25" fmla="*/ 98 h 128"/>
              <a:gd name="T26" fmla="*/ 128 w 128"/>
              <a:gd name="T27" fmla="*/ 56 h 128"/>
              <a:gd name="T28" fmla="*/ 80 w 128"/>
              <a:gd name="T29" fmla="*/ 56 h 128"/>
              <a:gd name="T30" fmla="*/ 92 w 128"/>
              <a:gd name="T31" fmla="*/ 44 h 128"/>
              <a:gd name="T32" fmla="*/ 92 w 128"/>
              <a:gd name="T33" fmla="*/ 68 h 128"/>
              <a:gd name="T34" fmla="*/ 80 w 128"/>
              <a:gd name="T35" fmla="*/ 56 h 128"/>
              <a:gd name="T36" fmla="*/ 16 w 128"/>
              <a:gd name="T37" fmla="*/ 44 h 128"/>
              <a:gd name="T38" fmla="*/ 40 w 128"/>
              <a:gd name="T39" fmla="*/ 56 h 128"/>
              <a:gd name="T40" fmla="*/ 16 w 128"/>
              <a:gd name="T41" fmla="*/ 68 h 128"/>
              <a:gd name="T42" fmla="*/ 48 w 128"/>
              <a:gd name="T43" fmla="*/ 120 h 128"/>
              <a:gd name="T44" fmla="*/ 32 w 128"/>
              <a:gd name="T45" fmla="*/ 84 h 128"/>
              <a:gd name="T46" fmla="*/ 33 w 128"/>
              <a:gd name="T47" fmla="*/ 76 h 128"/>
              <a:gd name="T48" fmla="*/ 45 w 128"/>
              <a:gd name="T49" fmla="*/ 76 h 128"/>
              <a:gd name="T50" fmla="*/ 44 w 128"/>
              <a:gd name="T51" fmla="*/ 108 h 128"/>
              <a:gd name="T52" fmla="*/ 48 w 128"/>
              <a:gd name="T53" fmla="*/ 117 h 128"/>
              <a:gd name="T54" fmla="*/ 53 w 128"/>
              <a:gd name="T55" fmla="*/ 68 h 128"/>
              <a:gd name="T56" fmla="*/ 52 w 128"/>
              <a:gd name="T57" fmla="*/ 68 h 128"/>
              <a:gd name="T58" fmla="*/ 52 w 128"/>
              <a:gd name="T59" fmla="*/ 44 h 128"/>
              <a:gd name="T60" fmla="*/ 74 w 128"/>
              <a:gd name="T61" fmla="*/ 36 h 128"/>
              <a:gd name="T62" fmla="*/ 74 w 128"/>
              <a:gd name="T63" fmla="*/ 76 h 128"/>
              <a:gd name="T64" fmla="*/ 100 w 128"/>
              <a:gd name="T65" fmla="*/ 104 h 128"/>
              <a:gd name="T66" fmla="*/ 92 w 128"/>
              <a:gd name="T67" fmla="*/ 76 h 128"/>
              <a:gd name="T68" fmla="*/ 92 w 128"/>
              <a:gd name="T69" fmla="*/ 36 h 128"/>
              <a:gd name="T70" fmla="*/ 100 w 128"/>
              <a:gd name="T71" fmla="*/ 8 h 128"/>
              <a:gd name="T72" fmla="*/ 100 w 128"/>
              <a:gd name="T7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240" name="Group 239"/>
          <p:cNvGrpSpPr/>
          <p:nvPr/>
        </p:nvGrpSpPr>
        <p:grpSpPr>
          <a:xfrm>
            <a:off x="8577901" y="791292"/>
            <a:ext cx="422275" cy="482600"/>
            <a:chOff x="2041525" y="3035301"/>
            <a:chExt cx="422275" cy="482600"/>
          </a:xfrm>
          <a:solidFill>
            <a:schemeClr val="bg1"/>
          </a:solidFill>
        </p:grpSpPr>
        <p:sp>
          <p:nvSpPr>
            <p:cNvPr id="201" name="Freeform 61"/>
            <p:cNvSpPr>
              <a:spLocks noEditPoints="1"/>
            </p:cNvSpPr>
            <p:nvPr/>
          </p:nvSpPr>
          <p:spPr bwMode="auto">
            <a:xfrm>
              <a:off x="2041525" y="3035301"/>
              <a:ext cx="422275" cy="482600"/>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2" name="Oval 62"/>
            <p:cNvSpPr>
              <a:spLocks noChangeArrowheads="1"/>
            </p:cNvSpPr>
            <p:nvPr/>
          </p:nvSpPr>
          <p:spPr bwMode="auto">
            <a:xfrm>
              <a:off x="2373313" y="3411538"/>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3" name="Oval 63"/>
            <p:cNvSpPr>
              <a:spLocks noChangeArrowheads="1"/>
            </p:cNvSpPr>
            <p:nvPr/>
          </p:nvSpPr>
          <p:spPr bwMode="auto">
            <a:xfrm>
              <a:off x="2373313" y="3321051"/>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4" name="Oval 64"/>
            <p:cNvSpPr>
              <a:spLocks noChangeArrowheads="1"/>
            </p:cNvSpPr>
            <p:nvPr/>
          </p:nvSpPr>
          <p:spPr bwMode="auto">
            <a:xfrm>
              <a:off x="2373313" y="3230563"/>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36" name="Group 235"/>
          <p:cNvGrpSpPr/>
          <p:nvPr/>
        </p:nvGrpSpPr>
        <p:grpSpPr>
          <a:xfrm>
            <a:off x="10224381" y="3967559"/>
            <a:ext cx="488950" cy="482600"/>
            <a:chOff x="1044576" y="3035301"/>
            <a:chExt cx="488950" cy="482600"/>
          </a:xfrm>
          <a:solidFill>
            <a:schemeClr val="bg1"/>
          </a:solidFill>
        </p:grpSpPr>
        <p:sp>
          <p:nvSpPr>
            <p:cNvPr id="205" name="Freeform 65"/>
            <p:cNvSpPr>
              <a:spLocks noEditPoints="1"/>
            </p:cNvSpPr>
            <p:nvPr/>
          </p:nvSpPr>
          <p:spPr bwMode="auto">
            <a:xfrm>
              <a:off x="1044576" y="3035301"/>
              <a:ext cx="488950" cy="4826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6" name="Freeform 66"/>
            <p:cNvSpPr>
              <a:spLocks noEditPoints="1"/>
            </p:cNvSpPr>
            <p:nvPr/>
          </p:nvSpPr>
          <p:spPr bwMode="auto">
            <a:xfrm>
              <a:off x="1222375" y="3205163"/>
              <a:ext cx="131762" cy="134938"/>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7" name="Freeform 67"/>
            <p:cNvSpPr>
              <a:spLocks/>
            </p:cNvSpPr>
            <p:nvPr/>
          </p:nvSpPr>
          <p:spPr bwMode="auto">
            <a:xfrm>
              <a:off x="1211263" y="3367088"/>
              <a:ext cx="71437"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8" name="Freeform 68"/>
            <p:cNvSpPr>
              <a:spLocks/>
            </p:cNvSpPr>
            <p:nvPr/>
          </p:nvSpPr>
          <p:spPr bwMode="auto">
            <a:xfrm>
              <a:off x="1296988" y="3111501"/>
              <a:ext cx="74612" cy="7778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32" name="Group 231"/>
          <p:cNvGrpSpPr/>
          <p:nvPr/>
        </p:nvGrpSpPr>
        <p:grpSpPr>
          <a:xfrm>
            <a:off x="7197315" y="3405112"/>
            <a:ext cx="331787" cy="482600"/>
            <a:chOff x="4029075" y="2071688"/>
            <a:chExt cx="331787" cy="482600"/>
          </a:xfrm>
          <a:solidFill>
            <a:schemeClr val="bg1"/>
          </a:solidFill>
        </p:grpSpPr>
        <p:sp>
          <p:nvSpPr>
            <p:cNvPr id="209" name="Oval 69"/>
            <p:cNvSpPr>
              <a:spLocks noChangeArrowheads="1"/>
            </p:cNvSpPr>
            <p:nvPr/>
          </p:nvSpPr>
          <p:spPr bwMode="auto">
            <a:xfrm>
              <a:off x="4164013" y="2208213"/>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0" name="Oval 70"/>
            <p:cNvSpPr>
              <a:spLocks noChangeArrowheads="1"/>
            </p:cNvSpPr>
            <p:nvPr/>
          </p:nvSpPr>
          <p:spPr bwMode="auto">
            <a:xfrm>
              <a:off x="4164013" y="2389188"/>
              <a:ext cx="30162"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1" name="Oval 71"/>
            <p:cNvSpPr>
              <a:spLocks noChangeArrowheads="1"/>
            </p:cNvSpPr>
            <p:nvPr/>
          </p:nvSpPr>
          <p:spPr bwMode="auto">
            <a:xfrm>
              <a:off x="4073525" y="2298701"/>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2" name="Oval 72"/>
            <p:cNvSpPr>
              <a:spLocks noChangeArrowheads="1"/>
            </p:cNvSpPr>
            <p:nvPr/>
          </p:nvSpPr>
          <p:spPr bwMode="auto">
            <a:xfrm>
              <a:off x="4254500" y="2298701"/>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3" name="Freeform 73"/>
            <p:cNvSpPr>
              <a:spLocks/>
            </p:cNvSpPr>
            <p:nvPr/>
          </p:nvSpPr>
          <p:spPr bwMode="auto">
            <a:xfrm>
              <a:off x="4100513" y="2362201"/>
              <a:ext cx="30162" cy="30163"/>
            </a:xfrm>
            <a:custGeom>
              <a:avLst/>
              <a:gdLst>
                <a:gd name="T0" fmla="*/ 1 w 8"/>
                <a:gd name="T1" fmla="*/ 1 h 8"/>
                <a:gd name="T2" fmla="*/ 1 w 8"/>
                <a:gd name="T3" fmla="*/ 7 h 8"/>
                <a:gd name="T4" fmla="*/ 7 w 8"/>
                <a:gd name="T5" fmla="*/ 7 h 8"/>
                <a:gd name="T6" fmla="*/ 7 w 8"/>
                <a:gd name="T7" fmla="*/ 1 h 8"/>
                <a:gd name="T8" fmla="*/ 1 w 8"/>
                <a:gd name="T9" fmla="*/ 1 h 8"/>
              </a:gdLst>
              <a:ahLst/>
              <a:cxnLst>
                <a:cxn ang="0">
                  <a:pos x="T0" y="T1"/>
                </a:cxn>
                <a:cxn ang="0">
                  <a:pos x="T2" y="T3"/>
                </a:cxn>
                <a:cxn ang="0">
                  <a:pos x="T4" y="T5"/>
                </a:cxn>
                <a:cxn ang="0">
                  <a:pos x="T6" y="T7"/>
                </a:cxn>
                <a:cxn ang="0">
                  <a:pos x="T8" y="T9"/>
                </a:cxn>
              </a:cxnLst>
              <a:rect l="0" t="0" r="r" b="b"/>
              <a:pathLst>
                <a:path w="8" h="8">
                  <a:moveTo>
                    <a:pt x="1" y="1"/>
                  </a:moveTo>
                  <a:cubicBezTo>
                    <a:pt x="0" y="3"/>
                    <a:pt x="0" y="5"/>
                    <a:pt x="1" y="7"/>
                  </a:cubicBezTo>
                  <a:cubicBezTo>
                    <a:pt x="3" y="8"/>
                    <a:pt x="5" y="8"/>
                    <a:pt x="7" y="7"/>
                  </a:cubicBezTo>
                  <a:cubicBezTo>
                    <a:pt x="8" y="5"/>
                    <a:pt x="8" y="3"/>
                    <a:pt x="7" y="1"/>
                  </a:cubicBezTo>
                  <a:cubicBezTo>
                    <a:pt x="5" y="0"/>
                    <a:pt x="3"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4" name="Freeform 74"/>
            <p:cNvSpPr>
              <a:spLocks/>
            </p:cNvSpPr>
            <p:nvPr/>
          </p:nvSpPr>
          <p:spPr bwMode="auto">
            <a:xfrm>
              <a:off x="4100513" y="2233613"/>
              <a:ext cx="30162" cy="30163"/>
            </a:xfrm>
            <a:custGeom>
              <a:avLst/>
              <a:gdLst>
                <a:gd name="T0" fmla="*/ 1 w 8"/>
                <a:gd name="T1" fmla="*/ 1 h 8"/>
                <a:gd name="T2" fmla="*/ 1 w 8"/>
                <a:gd name="T3" fmla="*/ 7 h 8"/>
                <a:gd name="T4" fmla="*/ 7 w 8"/>
                <a:gd name="T5" fmla="*/ 7 h 8"/>
                <a:gd name="T6" fmla="*/ 7 w 8"/>
                <a:gd name="T7" fmla="*/ 1 h 8"/>
                <a:gd name="T8" fmla="*/ 1 w 8"/>
                <a:gd name="T9" fmla="*/ 1 h 8"/>
              </a:gdLst>
              <a:ahLst/>
              <a:cxnLst>
                <a:cxn ang="0">
                  <a:pos x="T0" y="T1"/>
                </a:cxn>
                <a:cxn ang="0">
                  <a:pos x="T2" y="T3"/>
                </a:cxn>
                <a:cxn ang="0">
                  <a:pos x="T4" y="T5"/>
                </a:cxn>
                <a:cxn ang="0">
                  <a:pos x="T6" y="T7"/>
                </a:cxn>
                <a:cxn ang="0">
                  <a:pos x="T8" y="T9"/>
                </a:cxn>
              </a:cxnLst>
              <a:rect l="0" t="0" r="r" b="b"/>
              <a:pathLst>
                <a:path w="8" h="8">
                  <a:moveTo>
                    <a:pt x="1" y="1"/>
                  </a:moveTo>
                  <a:cubicBezTo>
                    <a:pt x="0" y="3"/>
                    <a:pt x="0" y="5"/>
                    <a:pt x="1" y="7"/>
                  </a:cubicBezTo>
                  <a:cubicBezTo>
                    <a:pt x="3" y="8"/>
                    <a:pt x="5" y="8"/>
                    <a:pt x="7" y="7"/>
                  </a:cubicBezTo>
                  <a:cubicBezTo>
                    <a:pt x="8" y="5"/>
                    <a:pt x="8" y="3"/>
                    <a:pt x="7" y="1"/>
                  </a:cubicBezTo>
                  <a:cubicBezTo>
                    <a:pt x="5" y="0"/>
                    <a:pt x="3"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5" name="Freeform 75"/>
            <p:cNvSpPr>
              <a:spLocks/>
            </p:cNvSpPr>
            <p:nvPr/>
          </p:nvSpPr>
          <p:spPr bwMode="auto">
            <a:xfrm>
              <a:off x="4229100" y="2362201"/>
              <a:ext cx="30162" cy="30163"/>
            </a:xfrm>
            <a:custGeom>
              <a:avLst/>
              <a:gdLst>
                <a:gd name="T0" fmla="*/ 1 w 8"/>
                <a:gd name="T1" fmla="*/ 1 h 8"/>
                <a:gd name="T2" fmla="*/ 1 w 8"/>
                <a:gd name="T3" fmla="*/ 7 h 8"/>
                <a:gd name="T4" fmla="*/ 7 w 8"/>
                <a:gd name="T5" fmla="*/ 7 h 8"/>
                <a:gd name="T6" fmla="*/ 7 w 8"/>
                <a:gd name="T7" fmla="*/ 1 h 8"/>
                <a:gd name="T8" fmla="*/ 1 w 8"/>
                <a:gd name="T9" fmla="*/ 1 h 8"/>
              </a:gdLst>
              <a:ahLst/>
              <a:cxnLst>
                <a:cxn ang="0">
                  <a:pos x="T0" y="T1"/>
                </a:cxn>
                <a:cxn ang="0">
                  <a:pos x="T2" y="T3"/>
                </a:cxn>
                <a:cxn ang="0">
                  <a:pos x="T4" y="T5"/>
                </a:cxn>
                <a:cxn ang="0">
                  <a:pos x="T6" y="T7"/>
                </a:cxn>
                <a:cxn ang="0">
                  <a:pos x="T8" y="T9"/>
                </a:cxn>
              </a:cxnLst>
              <a:rect l="0" t="0" r="r" b="b"/>
              <a:pathLst>
                <a:path w="8" h="8">
                  <a:moveTo>
                    <a:pt x="1" y="1"/>
                  </a:moveTo>
                  <a:cubicBezTo>
                    <a:pt x="0" y="3"/>
                    <a:pt x="0" y="5"/>
                    <a:pt x="1" y="7"/>
                  </a:cubicBezTo>
                  <a:cubicBezTo>
                    <a:pt x="3" y="8"/>
                    <a:pt x="5" y="8"/>
                    <a:pt x="7" y="7"/>
                  </a:cubicBezTo>
                  <a:cubicBezTo>
                    <a:pt x="8" y="5"/>
                    <a:pt x="8" y="3"/>
                    <a:pt x="7" y="1"/>
                  </a:cubicBezTo>
                  <a:cubicBezTo>
                    <a:pt x="5" y="0"/>
                    <a:pt x="3"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6" name="Freeform 76"/>
            <p:cNvSpPr>
              <a:spLocks noEditPoints="1"/>
            </p:cNvSpPr>
            <p:nvPr/>
          </p:nvSpPr>
          <p:spPr bwMode="auto">
            <a:xfrm>
              <a:off x="4029075" y="2071688"/>
              <a:ext cx="331787" cy="482600"/>
            </a:xfrm>
            <a:custGeom>
              <a:avLst/>
              <a:gdLst>
                <a:gd name="T0" fmla="*/ 80 w 88"/>
                <a:gd name="T1" fmla="*/ 56 h 128"/>
                <a:gd name="T2" fmla="*/ 79 w 88"/>
                <a:gd name="T3" fmla="*/ 56 h 128"/>
                <a:gd name="T4" fmla="*/ 70 w 88"/>
                <a:gd name="T5" fmla="*/ 38 h 128"/>
                <a:gd name="T6" fmla="*/ 64 w 88"/>
                <a:gd name="T7" fmla="*/ 7 h 128"/>
                <a:gd name="T8" fmla="*/ 56 w 88"/>
                <a:gd name="T9" fmla="*/ 0 h 128"/>
                <a:gd name="T10" fmla="*/ 24 w 88"/>
                <a:gd name="T11" fmla="*/ 0 h 128"/>
                <a:gd name="T12" fmla="*/ 17 w 88"/>
                <a:gd name="T13" fmla="*/ 7 h 128"/>
                <a:gd name="T14" fmla="*/ 11 w 88"/>
                <a:gd name="T15" fmla="*/ 37 h 128"/>
                <a:gd name="T16" fmla="*/ 0 w 88"/>
                <a:gd name="T17" fmla="*/ 64 h 128"/>
                <a:gd name="T18" fmla="*/ 10 w 88"/>
                <a:gd name="T19" fmla="*/ 91 h 128"/>
                <a:gd name="T20" fmla="*/ 16 w 88"/>
                <a:gd name="T21" fmla="*/ 121 h 128"/>
                <a:gd name="T22" fmla="*/ 24 w 88"/>
                <a:gd name="T23" fmla="*/ 128 h 128"/>
                <a:gd name="T24" fmla="*/ 56 w 88"/>
                <a:gd name="T25" fmla="*/ 128 h 128"/>
                <a:gd name="T26" fmla="*/ 64 w 88"/>
                <a:gd name="T27" fmla="*/ 121 h 128"/>
                <a:gd name="T28" fmla="*/ 70 w 88"/>
                <a:gd name="T29" fmla="*/ 91 h 128"/>
                <a:gd name="T30" fmla="*/ 79 w 88"/>
                <a:gd name="T31" fmla="*/ 72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30 h 128"/>
                <a:gd name="T44" fmla="*/ 40 w 88"/>
                <a:gd name="T45" fmla="*/ 24 h 128"/>
                <a:gd name="T46" fmla="*/ 20 w 88"/>
                <a:gd name="T47" fmla="*/ 30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8"/>
                  </a:cubicBezTo>
                  <a:cubicBezTo>
                    <a:pt x="64" y="7"/>
                    <a:pt x="64" y="7"/>
                    <a:pt x="64" y="7"/>
                  </a:cubicBezTo>
                  <a:cubicBezTo>
                    <a:pt x="64" y="3"/>
                    <a:pt x="60" y="0"/>
                    <a:pt x="56" y="0"/>
                  </a:cubicBezTo>
                  <a:cubicBezTo>
                    <a:pt x="24" y="0"/>
                    <a:pt x="24" y="0"/>
                    <a:pt x="24" y="0"/>
                  </a:cubicBezTo>
                  <a:cubicBezTo>
                    <a:pt x="21" y="0"/>
                    <a:pt x="17" y="3"/>
                    <a:pt x="17" y="7"/>
                  </a:cubicBezTo>
                  <a:cubicBezTo>
                    <a:pt x="11" y="37"/>
                    <a:pt x="11" y="37"/>
                    <a:pt x="11" y="37"/>
                  </a:cubicBezTo>
                  <a:cubicBezTo>
                    <a:pt x="4" y="44"/>
                    <a:pt x="0" y="53"/>
                    <a:pt x="0" y="64"/>
                  </a:cubicBezTo>
                  <a:cubicBezTo>
                    <a:pt x="0" y="74"/>
                    <a:pt x="4" y="84"/>
                    <a:pt x="10" y="91"/>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1"/>
                    <a:pt x="70" y="91"/>
                    <a:pt x="70" y="91"/>
                  </a:cubicBezTo>
                  <a:cubicBezTo>
                    <a:pt x="74" y="85"/>
                    <a:pt x="78" y="79"/>
                    <a:pt x="79" y="72"/>
                  </a:cubicBezTo>
                  <a:cubicBezTo>
                    <a:pt x="79" y="72"/>
                    <a:pt x="80" y="72"/>
                    <a:pt x="80" y="72"/>
                  </a:cubicBezTo>
                  <a:cubicBezTo>
                    <a:pt x="84" y="72"/>
                    <a:pt x="88" y="68"/>
                    <a:pt x="88" y="64"/>
                  </a:cubicBezTo>
                  <a:cubicBezTo>
                    <a:pt x="88" y="60"/>
                    <a:pt x="84" y="56"/>
                    <a:pt x="80" y="56"/>
                  </a:cubicBezTo>
                  <a:close/>
                  <a:moveTo>
                    <a:pt x="24" y="8"/>
                  </a:moveTo>
                  <a:cubicBezTo>
                    <a:pt x="56" y="8"/>
                    <a:pt x="56" y="8"/>
                    <a:pt x="56" y="8"/>
                  </a:cubicBezTo>
                  <a:cubicBezTo>
                    <a:pt x="60" y="30"/>
                    <a:pt x="60" y="30"/>
                    <a:pt x="60" y="30"/>
                  </a:cubicBezTo>
                  <a:cubicBezTo>
                    <a:pt x="55" y="26"/>
                    <a:pt x="48" y="24"/>
                    <a:pt x="40" y="24"/>
                  </a:cubicBezTo>
                  <a:cubicBezTo>
                    <a:pt x="33" y="24"/>
                    <a:pt x="26" y="26"/>
                    <a:pt x="20" y="30"/>
                  </a:cubicBezTo>
                  <a:lnTo>
                    <a:pt x="24" y="8"/>
                  </a:lnTo>
                  <a:close/>
                  <a:moveTo>
                    <a:pt x="56" y="120"/>
                  </a:moveTo>
                  <a:cubicBezTo>
                    <a:pt x="24" y="120"/>
                    <a:pt x="24" y="120"/>
                    <a:pt x="24" y="120"/>
                  </a:cubicBezTo>
                  <a:cubicBezTo>
                    <a:pt x="20" y="98"/>
                    <a:pt x="20" y="98"/>
                    <a:pt x="20" y="98"/>
                  </a:cubicBezTo>
                  <a:cubicBezTo>
                    <a:pt x="26" y="102"/>
                    <a:pt x="33" y="104"/>
                    <a:pt x="40" y="104"/>
                  </a:cubicBezTo>
                  <a:cubicBezTo>
                    <a:pt x="47" y="104"/>
                    <a:pt x="54" y="102"/>
                    <a:pt x="60" y="98"/>
                  </a:cubicBezTo>
                  <a:lnTo>
                    <a:pt x="56" y="120"/>
                  </a:lnTo>
                  <a:close/>
                  <a:moveTo>
                    <a:pt x="40" y="96"/>
                  </a:moveTo>
                  <a:cubicBezTo>
                    <a:pt x="22" y="96"/>
                    <a:pt x="8" y="82"/>
                    <a:pt x="8" y="64"/>
                  </a:cubicBezTo>
                  <a:cubicBezTo>
                    <a:pt x="8" y="46"/>
                    <a:pt x="22" y="32"/>
                    <a:pt x="40" y="32"/>
                  </a:cubicBezTo>
                  <a:cubicBezTo>
                    <a:pt x="58" y="32"/>
                    <a:pt x="72" y="46"/>
                    <a:pt x="72" y="64"/>
                  </a:cubicBezTo>
                  <a:cubicBezTo>
                    <a:pt x="72" y="82"/>
                    <a:pt x="58" y="96"/>
                    <a:pt x="40"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7" name="Freeform 77"/>
            <p:cNvSpPr>
              <a:spLocks/>
            </p:cNvSpPr>
            <p:nvPr/>
          </p:nvSpPr>
          <p:spPr bwMode="auto">
            <a:xfrm>
              <a:off x="4164013" y="2238376"/>
              <a:ext cx="90487" cy="90488"/>
            </a:xfrm>
            <a:custGeom>
              <a:avLst/>
              <a:gdLst>
                <a:gd name="T0" fmla="*/ 24 w 24"/>
                <a:gd name="T1" fmla="*/ 0 h 24"/>
                <a:gd name="T2" fmla="*/ 22 w 24"/>
                <a:gd name="T3" fmla="*/ 0 h 24"/>
                <a:gd name="T4" fmla="*/ 1 w 24"/>
                <a:gd name="T5" fmla="*/ 17 h 24"/>
                <a:gd name="T6" fmla="*/ 0 w 24"/>
                <a:gd name="T7" fmla="*/ 20 h 24"/>
                <a:gd name="T8" fmla="*/ 1 w 24"/>
                <a:gd name="T9" fmla="*/ 23 h 24"/>
                <a:gd name="T10" fmla="*/ 4 w 24"/>
                <a:gd name="T11" fmla="*/ 24 h 24"/>
                <a:gd name="T12" fmla="*/ 7 w 24"/>
                <a:gd name="T13" fmla="*/ 23 h 24"/>
                <a:gd name="T14" fmla="*/ 14 w 24"/>
                <a:gd name="T15" fmla="*/ 14 h 24"/>
                <a:gd name="T16" fmla="*/ 24 w 24"/>
                <a:gd name="T17" fmla="*/ 2 h 24"/>
                <a:gd name="T18" fmla="*/ 24 w 24"/>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24" y="0"/>
                  </a:moveTo>
                  <a:cubicBezTo>
                    <a:pt x="23" y="0"/>
                    <a:pt x="23" y="0"/>
                    <a:pt x="22" y="0"/>
                  </a:cubicBezTo>
                  <a:cubicBezTo>
                    <a:pt x="1" y="17"/>
                    <a:pt x="1" y="17"/>
                    <a:pt x="1" y="17"/>
                  </a:cubicBezTo>
                  <a:cubicBezTo>
                    <a:pt x="0" y="18"/>
                    <a:pt x="0" y="19"/>
                    <a:pt x="0" y="20"/>
                  </a:cubicBezTo>
                  <a:cubicBezTo>
                    <a:pt x="0" y="21"/>
                    <a:pt x="0" y="22"/>
                    <a:pt x="1" y="23"/>
                  </a:cubicBezTo>
                  <a:cubicBezTo>
                    <a:pt x="2" y="24"/>
                    <a:pt x="3" y="24"/>
                    <a:pt x="4" y="24"/>
                  </a:cubicBezTo>
                  <a:cubicBezTo>
                    <a:pt x="5" y="24"/>
                    <a:pt x="6" y="24"/>
                    <a:pt x="7" y="23"/>
                  </a:cubicBezTo>
                  <a:cubicBezTo>
                    <a:pt x="14" y="14"/>
                    <a:pt x="14" y="14"/>
                    <a:pt x="14" y="14"/>
                  </a:cubicBezTo>
                  <a:cubicBezTo>
                    <a:pt x="24" y="2"/>
                    <a:pt x="24" y="2"/>
                    <a:pt x="24" y="2"/>
                  </a:cubicBezTo>
                  <a:cubicBezTo>
                    <a:pt x="24" y="1"/>
                    <a:pt x="24" y="1"/>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39" name="Group 238"/>
          <p:cNvGrpSpPr/>
          <p:nvPr/>
        </p:nvGrpSpPr>
        <p:grpSpPr>
          <a:xfrm>
            <a:off x="9012997" y="1679576"/>
            <a:ext cx="482600" cy="452438"/>
            <a:chOff x="2974975" y="2071688"/>
            <a:chExt cx="482600" cy="452438"/>
          </a:xfrm>
          <a:solidFill>
            <a:schemeClr val="bg1"/>
          </a:solidFill>
        </p:grpSpPr>
        <p:sp>
          <p:nvSpPr>
            <p:cNvPr id="218" name="Freeform 78"/>
            <p:cNvSpPr>
              <a:spLocks noEditPoints="1"/>
            </p:cNvSpPr>
            <p:nvPr/>
          </p:nvSpPr>
          <p:spPr bwMode="auto">
            <a:xfrm>
              <a:off x="2974975" y="2071688"/>
              <a:ext cx="482600" cy="452438"/>
            </a:xfrm>
            <a:custGeom>
              <a:avLst/>
              <a:gdLst>
                <a:gd name="T0" fmla="*/ 126 w 128"/>
                <a:gd name="T1" fmla="*/ 26 h 120"/>
                <a:gd name="T2" fmla="*/ 102 w 128"/>
                <a:gd name="T3" fmla="*/ 2 h 120"/>
                <a:gd name="T4" fmla="*/ 96 w 128"/>
                <a:gd name="T5" fmla="*/ 0 h 120"/>
                <a:gd name="T6" fmla="*/ 12 w 128"/>
                <a:gd name="T7" fmla="*/ 0 h 120"/>
                <a:gd name="T8" fmla="*/ 0 w 128"/>
                <a:gd name="T9" fmla="*/ 12 h 120"/>
                <a:gd name="T10" fmla="*/ 0 w 128"/>
                <a:gd name="T11" fmla="*/ 108 h 120"/>
                <a:gd name="T12" fmla="*/ 12 w 128"/>
                <a:gd name="T13" fmla="*/ 120 h 120"/>
                <a:gd name="T14" fmla="*/ 116 w 128"/>
                <a:gd name="T15" fmla="*/ 120 h 120"/>
                <a:gd name="T16" fmla="*/ 128 w 128"/>
                <a:gd name="T17" fmla="*/ 108 h 120"/>
                <a:gd name="T18" fmla="*/ 128 w 128"/>
                <a:gd name="T19" fmla="*/ 32 h 120"/>
                <a:gd name="T20" fmla="*/ 126 w 128"/>
                <a:gd name="T21" fmla="*/ 26 h 120"/>
                <a:gd name="T22" fmla="*/ 120 w 128"/>
                <a:gd name="T23" fmla="*/ 108 h 120"/>
                <a:gd name="T24" fmla="*/ 116 w 128"/>
                <a:gd name="T25" fmla="*/ 112 h 120"/>
                <a:gd name="T26" fmla="*/ 12 w 128"/>
                <a:gd name="T27" fmla="*/ 112 h 120"/>
                <a:gd name="T28" fmla="*/ 8 w 128"/>
                <a:gd name="T29" fmla="*/ 108 h 120"/>
                <a:gd name="T30" fmla="*/ 8 w 128"/>
                <a:gd name="T31" fmla="*/ 12 h 120"/>
                <a:gd name="T32" fmla="*/ 12 w 128"/>
                <a:gd name="T33" fmla="*/ 8 h 120"/>
                <a:gd name="T34" fmla="*/ 92 w 128"/>
                <a:gd name="T35" fmla="*/ 8 h 120"/>
                <a:gd name="T36" fmla="*/ 92 w 128"/>
                <a:gd name="T37" fmla="*/ 24 h 120"/>
                <a:gd name="T38" fmla="*/ 92 w 128"/>
                <a:gd name="T39" fmla="*/ 24 h 120"/>
                <a:gd name="T40" fmla="*/ 104 w 128"/>
                <a:gd name="T41" fmla="*/ 36 h 120"/>
                <a:gd name="T42" fmla="*/ 108 w 128"/>
                <a:gd name="T43" fmla="*/ 36 h 120"/>
                <a:gd name="T44" fmla="*/ 120 w 128"/>
                <a:gd name="T45" fmla="*/ 36 h 120"/>
                <a:gd name="T46" fmla="*/ 120 w 128"/>
                <a:gd name="T47" fmla="*/ 108 h 120"/>
                <a:gd name="T48" fmla="*/ 108 w 128"/>
                <a:gd name="T49" fmla="*/ 32 h 120"/>
                <a:gd name="T50" fmla="*/ 104 w 128"/>
                <a:gd name="T51" fmla="*/ 32 h 120"/>
                <a:gd name="T52" fmla="*/ 96 w 128"/>
                <a:gd name="T53" fmla="*/ 24 h 120"/>
                <a:gd name="T54" fmla="*/ 96 w 128"/>
                <a:gd name="T55" fmla="*/ 24 h 120"/>
                <a:gd name="T56" fmla="*/ 96 w 128"/>
                <a:gd name="T57" fmla="*/ 8 h 120"/>
                <a:gd name="T58" fmla="*/ 120 w 128"/>
                <a:gd name="T59" fmla="*/ 32 h 120"/>
                <a:gd name="T60" fmla="*/ 108 w 128"/>
                <a:gd name="T61"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0">
                  <a:moveTo>
                    <a:pt x="126" y="26"/>
                  </a:moveTo>
                  <a:cubicBezTo>
                    <a:pt x="102" y="2"/>
                    <a:pt x="102" y="2"/>
                    <a:pt x="102" y="2"/>
                  </a:cubicBezTo>
                  <a:cubicBezTo>
                    <a:pt x="100" y="1"/>
                    <a:pt x="98" y="0"/>
                    <a:pt x="96" y="0"/>
                  </a:cubicBezTo>
                  <a:cubicBezTo>
                    <a:pt x="12" y="0"/>
                    <a:pt x="12" y="0"/>
                    <a:pt x="12" y="0"/>
                  </a:cubicBezTo>
                  <a:cubicBezTo>
                    <a:pt x="5" y="0"/>
                    <a:pt x="0" y="5"/>
                    <a:pt x="0" y="12"/>
                  </a:cubicBezTo>
                  <a:cubicBezTo>
                    <a:pt x="0" y="108"/>
                    <a:pt x="0" y="108"/>
                    <a:pt x="0" y="108"/>
                  </a:cubicBezTo>
                  <a:cubicBezTo>
                    <a:pt x="0" y="115"/>
                    <a:pt x="5" y="120"/>
                    <a:pt x="12" y="120"/>
                  </a:cubicBezTo>
                  <a:cubicBezTo>
                    <a:pt x="116" y="120"/>
                    <a:pt x="116" y="120"/>
                    <a:pt x="116" y="120"/>
                  </a:cubicBezTo>
                  <a:cubicBezTo>
                    <a:pt x="123" y="120"/>
                    <a:pt x="128" y="115"/>
                    <a:pt x="128" y="108"/>
                  </a:cubicBezTo>
                  <a:cubicBezTo>
                    <a:pt x="128" y="32"/>
                    <a:pt x="128" y="32"/>
                    <a:pt x="128" y="32"/>
                  </a:cubicBezTo>
                  <a:cubicBezTo>
                    <a:pt x="128" y="30"/>
                    <a:pt x="127" y="28"/>
                    <a:pt x="126" y="26"/>
                  </a:cubicBezTo>
                  <a:close/>
                  <a:moveTo>
                    <a:pt x="120" y="108"/>
                  </a:moveTo>
                  <a:cubicBezTo>
                    <a:pt x="120" y="110"/>
                    <a:pt x="118" y="112"/>
                    <a:pt x="116" y="112"/>
                  </a:cubicBezTo>
                  <a:cubicBezTo>
                    <a:pt x="12" y="112"/>
                    <a:pt x="12" y="112"/>
                    <a:pt x="12" y="112"/>
                  </a:cubicBezTo>
                  <a:cubicBezTo>
                    <a:pt x="10" y="112"/>
                    <a:pt x="8" y="110"/>
                    <a:pt x="8" y="108"/>
                  </a:cubicBezTo>
                  <a:cubicBezTo>
                    <a:pt x="8" y="12"/>
                    <a:pt x="8" y="12"/>
                    <a:pt x="8" y="12"/>
                  </a:cubicBezTo>
                  <a:cubicBezTo>
                    <a:pt x="8" y="10"/>
                    <a:pt x="10" y="8"/>
                    <a:pt x="12" y="8"/>
                  </a:cubicBezTo>
                  <a:cubicBezTo>
                    <a:pt x="92" y="8"/>
                    <a:pt x="92" y="8"/>
                    <a:pt x="92" y="8"/>
                  </a:cubicBezTo>
                  <a:cubicBezTo>
                    <a:pt x="92" y="24"/>
                    <a:pt x="92" y="24"/>
                    <a:pt x="92" y="24"/>
                  </a:cubicBezTo>
                  <a:cubicBezTo>
                    <a:pt x="92" y="24"/>
                    <a:pt x="92" y="24"/>
                    <a:pt x="92" y="24"/>
                  </a:cubicBezTo>
                  <a:cubicBezTo>
                    <a:pt x="92" y="31"/>
                    <a:pt x="97" y="36"/>
                    <a:pt x="104" y="36"/>
                  </a:cubicBezTo>
                  <a:cubicBezTo>
                    <a:pt x="108" y="36"/>
                    <a:pt x="108" y="36"/>
                    <a:pt x="108" y="36"/>
                  </a:cubicBezTo>
                  <a:cubicBezTo>
                    <a:pt x="120" y="36"/>
                    <a:pt x="120" y="36"/>
                    <a:pt x="120" y="36"/>
                  </a:cubicBezTo>
                  <a:lnTo>
                    <a:pt x="120" y="108"/>
                  </a:lnTo>
                  <a:close/>
                  <a:moveTo>
                    <a:pt x="108" y="32"/>
                  </a:moveTo>
                  <a:cubicBezTo>
                    <a:pt x="104" y="32"/>
                    <a:pt x="104" y="32"/>
                    <a:pt x="104" y="32"/>
                  </a:cubicBezTo>
                  <a:cubicBezTo>
                    <a:pt x="100" y="32"/>
                    <a:pt x="96" y="28"/>
                    <a:pt x="96" y="24"/>
                  </a:cubicBezTo>
                  <a:cubicBezTo>
                    <a:pt x="96" y="24"/>
                    <a:pt x="96" y="24"/>
                    <a:pt x="96" y="24"/>
                  </a:cubicBezTo>
                  <a:cubicBezTo>
                    <a:pt x="96" y="8"/>
                    <a:pt x="96" y="8"/>
                    <a:pt x="96" y="8"/>
                  </a:cubicBezTo>
                  <a:cubicBezTo>
                    <a:pt x="120" y="32"/>
                    <a:pt x="120" y="32"/>
                    <a:pt x="120" y="32"/>
                  </a:cubicBezTo>
                  <a:lnTo>
                    <a:pt x="10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9" name="Freeform 79"/>
            <p:cNvSpPr>
              <a:spLocks/>
            </p:cNvSpPr>
            <p:nvPr/>
          </p:nvSpPr>
          <p:spPr bwMode="auto">
            <a:xfrm>
              <a:off x="3200400" y="2162176"/>
              <a:ext cx="90487" cy="15875"/>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0" name="Freeform 80"/>
            <p:cNvSpPr>
              <a:spLocks/>
            </p:cNvSpPr>
            <p:nvPr/>
          </p:nvSpPr>
          <p:spPr bwMode="auto">
            <a:xfrm>
              <a:off x="3200400" y="2208213"/>
              <a:ext cx="90487" cy="14288"/>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1" name="Freeform 81"/>
            <p:cNvSpPr>
              <a:spLocks/>
            </p:cNvSpPr>
            <p:nvPr/>
          </p:nvSpPr>
          <p:spPr bwMode="auto">
            <a:xfrm>
              <a:off x="3200400" y="2252663"/>
              <a:ext cx="196850" cy="15875"/>
            </a:xfrm>
            <a:custGeom>
              <a:avLst/>
              <a:gdLst>
                <a:gd name="T0" fmla="*/ 0 w 52"/>
                <a:gd name="T1" fmla="*/ 2 h 4"/>
                <a:gd name="T2" fmla="*/ 2 w 52"/>
                <a:gd name="T3" fmla="*/ 4 h 4"/>
                <a:gd name="T4" fmla="*/ 50 w 52"/>
                <a:gd name="T5" fmla="*/ 4 h 4"/>
                <a:gd name="T6" fmla="*/ 52 w 52"/>
                <a:gd name="T7" fmla="*/ 2 h 4"/>
                <a:gd name="T8" fmla="*/ 50 w 52"/>
                <a:gd name="T9" fmla="*/ 0 h 4"/>
                <a:gd name="T10" fmla="*/ 2 w 52"/>
                <a:gd name="T11" fmla="*/ 0 h 4"/>
                <a:gd name="T12" fmla="*/ 0 w 5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2" h="4">
                  <a:moveTo>
                    <a:pt x="0" y="2"/>
                  </a:moveTo>
                  <a:cubicBezTo>
                    <a:pt x="0" y="3"/>
                    <a:pt x="1" y="4"/>
                    <a:pt x="2" y="4"/>
                  </a:cubicBezTo>
                  <a:cubicBezTo>
                    <a:pt x="50" y="4"/>
                    <a:pt x="50" y="4"/>
                    <a:pt x="50" y="4"/>
                  </a:cubicBezTo>
                  <a:cubicBezTo>
                    <a:pt x="51" y="4"/>
                    <a:pt x="52" y="3"/>
                    <a:pt x="52" y="2"/>
                  </a:cubicBezTo>
                  <a:cubicBezTo>
                    <a:pt x="52" y="1"/>
                    <a:pt x="51" y="0"/>
                    <a:pt x="50" y="0"/>
                  </a:cubicBezTo>
                  <a:cubicBezTo>
                    <a:pt x="2" y="0"/>
                    <a:pt x="2" y="0"/>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2" name="Freeform 82"/>
            <p:cNvSpPr>
              <a:spLocks/>
            </p:cNvSpPr>
            <p:nvPr/>
          </p:nvSpPr>
          <p:spPr bwMode="auto">
            <a:xfrm>
              <a:off x="3035300" y="2343151"/>
              <a:ext cx="361950" cy="15875"/>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3" name="Freeform 83"/>
            <p:cNvSpPr>
              <a:spLocks/>
            </p:cNvSpPr>
            <p:nvPr/>
          </p:nvSpPr>
          <p:spPr bwMode="auto">
            <a:xfrm>
              <a:off x="3035300" y="2389188"/>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4" name="Freeform 84"/>
            <p:cNvSpPr>
              <a:spLocks/>
            </p:cNvSpPr>
            <p:nvPr/>
          </p:nvSpPr>
          <p:spPr bwMode="auto">
            <a:xfrm>
              <a:off x="3035300" y="2433638"/>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5" name="Freeform 85"/>
            <p:cNvSpPr>
              <a:spLocks/>
            </p:cNvSpPr>
            <p:nvPr/>
          </p:nvSpPr>
          <p:spPr bwMode="auto">
            <a:xfrm>
              <a:off x="3035300" y="2298701"/>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6" name="Freeform 86"/>
            <p:cNvSpPr>
              <a:spLocks noEditPoints="1"/>
            </p:cNvSpPr>
            <p:nvPr/>
          </p:nvSpPr>
          <p:spPr bwMode="auto">
            <a:xfrm>
              <a:off x="3035300" y="2147888"/>
              <a:ext cx="134937" cy="120650"/>
            </a:xfrm>
            <a:custGeom>
              <a:avLst/>
              <a:gdLst>
                <a:gd name="T0" fmla="*/ 4 w 36"/>
                <a:gd name="T1" fmla="*/ 32 h 32"/>
                <a:gd name="T2" fmla="*/ 32 w 36"/>
                <a:gd name="T3" fmla="*/ 32 h 32"/>
                <a:gd name="T4" fmla="*/ 36 w 36"/>
                <a:gd name="T5" fmla="*/ 28 h 32"/>
                <a:gd name="T6" fmla="*/ 36 w 36"/>
                <a:gd name="T7" fmla="*/ 4 h 32"/>
                <a:gd name="T8" fmla="*/ 32 w 36"/>
                <a:gd name="T9" fmla="*/ 0 h 32"/>
                <a:gd name="T10" fmla="*/ 4 w 36"/>
                <a:gd name="T11" fmla="*/ 0 h 32"/>
                <a:gd name="T12" fmla="*/ 0 w 36"/>
                <a:gd name="T13" fmla="*/ 4 h 32"/>
                <a:gd name="T14" fmla="*/ 0 w 36"/>
                <a:gd name="T15" fmla="*/ 28 h 32"/>
                <a:gd name="T16" fmla="*/ 4 w 36"/>
                <a:gd name="T17" fmla="*/ 32 h 32"/>
                <a:gd name="T18" fmla="*/ 8 w 36"/>
                <a:gd name="T19" fmla="*/ 8 h 32"/>
                <a:gd name="T20" fmla="*/ 28 w 36"/>
                <a:gd name="T21" fmla="*/ 8 h 32"/>
                <a:gd name="T22" fmla="*/ 28 w 36"/>
                <a:gd name="T23" fmla="*/ 24 h 32"/>
                <a:gd name="T24" fmla="*/ 8 w 36"/>
                <a:gd name="T25" fmla="*/ 24 h 32"/>
                <a:gd name="T26" fmla="*/ 8 w 36"/>
                <a:gd name="T2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2">
                  <a:moveTo>
                    <a:pt x="4" y="32"/>
                  </a:moveTo>
                  <a:cubicBezTo>
                    <a:pt x="32" y="32"/>
                    <a:pt x="32" y="32"/>
                    <a:pt x="32" y="32"/>
                  </a:cubicBezTo>
                  <a:cubicBezTo>
                    <a:pt x="34" y="32"/>
                    <a:pt x="36" y="30"/>
                    <a:pt x="36" y="28"/>
                  </a:cubicBezTo>
                  <a:cubicBezTo>
                    <a:pt x="36" y="4"/>
                    <a:pt x="36" y="4"/>
                    <a:pt x="36" y="4"/>
                  </a:cubicBezTo>
                  <a:cubicBezTo>
                    <a:pt x="36" y="2"/>
                    <a:pt x="34" y="0"/>
                    <a:pt x="32" y="0"/>
                  </a:cubicBezTo>
                  <a:cubicBezTo>
                    <a:pt x="4" y="0"/>
                    <a:pt x="4" y="0"/>
                    <a:pt x="4" y="0"/>
                  </a:cubicBezTo>
                  <a:cubicBezTo>
                    <a:pt x="2" y="0"/>
                    <a:pt x="0" y="2"/>
                    <a:pt x="0" y="4"/>
                  </a:cubicBezTo>
                  <a:cubicBezTo>
                    <a:pt x="0" y="28"/>
                    <a:pt x="0" y="28"/>
                    <a:pt x="0" y="28"/>
                  </a:cubicBezTo>
                  <a:cubicBezTo>
                    <a:pt x="0" y="30"/>
                    <a:pt x="2" y="32"/>
                    <a:pt x="4" y="32"/>
                  </a:cubicBezTo>
                  <a:close/>
                  <a:moveTo>
                    <a:pt x="8" y="8"/>
                  </a:moveTo>
                  <a:cubicBezTo>
                    <a:pt x="28" y="8"/>
                    <a:pt x="28" y="8"/>
                    <a:pt x="28" y="8"/>
                  </a:cubicBezTo>
                  <a:cubicBezTo>
                    <a:pt x="28" y="24"/>
                    <a:pt x="28" y="24"/>
                    <a:pt x="28" y="24"/>
                  </a:cubicBezTo>
                  <a:cubicBezTo>
                    <a:pt x="8" y="24"/>
                    <a:pt x="8" y="24"/>
                    <a:pt x="8" y="24"/>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38" name="Group 237"/>
          <p:cNvGrpSpPr/>
          <p:nvPr/>
        </p:nvGrpSpPr>
        <p:grpSpPr>
          <a:xfrm>
            <a:off x="9983081" y="717253"/>
            <a:ext cx="450850" cy="482600"/>
            <a:chOff x="2027238" y="2071688"/>
            <a:chExt cx="450850" cy="482600"/>
          </a:xfrm>
          <a:solidFill>
            <a:schemeClr val="bg1"/>
          </a:solidFill>
        </p:grpSpPr>
        <p:sp>
          <p:nvSpPr>
            <p:cNvPr id="227" name="Freeform 87"/>
            <p:cNvSpPr>
              <a:spLocks noEditPoints="1"/>
            </p:cNvSpPr>
            <p:nvPr/>
          </p:nvSpPr>
          <p:spPr bwMode="auto">
            <a:xfrm>
              <a:off x="2027238" y="2071688"/>
              <a:ext cx="450850" cy="482600"/>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8" name="Freeform 88"/>
            <p:cNvSpPr>
              <a:spLocks noEditPoints="1"/>
            </p:cNvSpPr>
            <p:nvPr/>
          </p:nvSpPr>
          <p:spPr bwMode="auto">
            <a:xfrm>
              <a:off x="2087563" y="2132013"/>
              <a:ext cx="330200" cy="30162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9" name="Freeform 89"/>
            <p:cNvSpPr>
              <a:spLocks noEditPoints="1"/>
            </p:cNvSpPr>
            <p:nvPr/>
          </p:nvSpPr>
          <p:spPr bwMode="auto">
            <a:xfrm>
              <a:off x="2268538" y="2178051"/>
              <a:ext cx="88900" cy="9048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37" name="Group 236"/>
          <p:cNvGrpSpPr/>
          <p:nvPr/>
        </p:nvGrpSpPr>
        <p:grpSpPr>
          <a:xfrm>
            <a:off x="10091435" y="2775575"/>
            <a:ext cx="481012" cy="482600"/>
            <a:chOff x="1049338" y="2071688"/>
            <a:chExt cx="481012" cy="482600"/>
          </a:xfrm>
          <a:solidFill>
            <a:schemeClr val="bg1"/>
          </a:solidFill>
        </p:grpSpPr>
        <p:sp>
          <p:nvSpPr>
            <p:cNvPr id="230" name="Freeform 90"/>
            <p:cNvSpPr>
              <a:spLocks noEditPoints="1"/>
            </p:cNvSpPr>
            <p:nvPr/>
          </p:nvSpPr>
          <p:spPr bwMode="auto">
            <a:xfrm>
              <a:off x="1049338" y="2071688"/>
              <a:ext cx="481012" cy="482600"/>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1" name="Freeform 91"/>
            <p:cNvSpPr>
              <a:spLocks noEditPoints="1"/>
            </p:cNvSpPr>
            <p:nvPr/>
          </p:nvSpPr>
          <p:spPr bwMode="auto">
            <a:xfrm>
              <a:off x="1093788" y="2463801"/>
              <a:ext cx="44450"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297" name="TextBox 296"/>
          <p:cNvSpPr txBox="1"/>
          <p:nvPr/>
        </p:nvSpPr>
        <p:spPr>
          <a:xfrm>
            <a:off x="469420" y="2364710"/>
            <a:ext cx="6159058" cy="830997"/>
          </a:xfrm>
          <a:prstGeom prst="rect">
            <a:avLst/>
          </a:prstGeom>
          <a:noFill/>
        </p:spPr>
        <p:txBody>
          <a:bodyPr wrap="none" rtlCol="0">
            <a:spAutoFit/>
          </a:bodyPr>
          <a:lstStyle/>
          <a:p>
            <a:r>
              <a:rPr lang="en-US" sz="4800" b="1" dirty="0" smtClean="0">
                <a:solidFill>
                  <a:schemeClr val="accent1"/>
                </a:solidFill>
                <a:latin typeface="Raleway" panose="020B0003030101060003" pitchFamily="34" charset="0"/>
              </a:rPr>
              <a:t>POST PRODUCTION </a:t>
            </a:r>
            <a:endParaRPr lang="id-ID" sz="4800" b="1" dirty="0">
              <a:solidFill>
                <a:schemeClr val="accent1"/>
              </a:solidFill>
              <a:latin typeface="Raleway" panose="020B0003030101060003" pitchFamily="34" charset="0"/>
            </a:endParaRPr>
          </a:p>
        </p:txBody>
      </p:sp>
      <p:sp>
        <p:nvSpPr>
          <p:cNvPr id="298" name="Rectangle 297"/>
          <p:cNvSpPr/>
          <p:nvPr/>
        </p:nvSpPr>
        <p:spPr>
          <a:xfrm>
            <a:off x="786481" y="3172992"/>
            <a:ext cx="4318869" cy="954107"/>
          </a:xfrm>
          <a:prstGeom prst="rect">
            <a:avLst/>
          </a:prstGeom>
        </p:spPr>
        <p:txBody>
          <a:bodyPr wrap="square">
            <a:spAutoFit/>
          </a:bodyPr>
          <a:lstStyle/>
          <a:p>
            <a:r>
              <a:rPr lang="en-US" sz="1400" b="1" dirty="0" smtClean="0">
                <a:solidFill>
                  <a:prstClr val="white">
                    <a:lumMod val="65000"/>
                  </a:prstClr>
                </a:solidFill>
                <a:latin typeface="PT Sans" panose="020B0503020203020204" pitchFamily="34" charset="0"/>
              </a:rPr>
              <a:t>Post production</a:t>
            </a:r>
            <a:r>
              <a:rPr lang="en-US" sz="1400" dirty="0" smtClean="0">
                <a:solidFill>
                  <a:prstClr val="white">
                    <a:lumMod val="65000"/>
                  </a:prstClr>
                </a:solidFill>
                <a:latin typeface="PT Sans" panose="020B0503020203020204" pitchFamily="34" charset="0"/>
              </a:rPr>
              <a:t> </a:t>
            </a:r>
            <a:r>
              <a:rPr lang="en-US" sz="1400" dirty="0">
                <a:solidFill>
                  <a:prstClr val="white">
                    <a:lumMod val="65000"/>
                  </a:prstClr>
                </a:solidFill>
                <a:latin typeface="PT Sans" panose="020B0503020203020204" pitchFamily="34" charset="0"/>
              </a:rPr>
              <a:t>includes tasks </a:t>
            </a:r>
            <a:r>
              <a:rPr lang="en-US" sz="1400" dirty="0" smtClean="0">
                <a:solidFill>
                  <a:prstClr val="white">
                    <a:lumMod val="65000"/>
                  </a:prstClr>
                </a:solidFill>
                <a:latin typeface="PT Sans" panose="020B0503020203020204" pitchFamily="34" charset="0"/>
              </a:rPr>
              <a:t>like editing </a:t>
            </a:r>
            <a:r>
              <a:rPr lang="en-US" sz="1400" dirty="0">
                <a:solidFill>
                  <a:prstClr val="white">
                    <a:lumMod val="65000"/>
                  </a:prstClr>
                </a:solidFill>
                <a:latin typeface="PT Sans" panose="020B0503020203020204" pitchFamily="34" charset="0"/>
              </a:rPr>
              <a:t>of raw footage to cut scenes, </a:t>
            </a:r>
            <a:r>
              <a:rPr lang="en-US" sz="1400" dirty="0" smtClean="0">
                <a:solidFill>
                  <a:prstClr val="white">
                    <a:lumMod val="65000"/>
                  </a:prstClr>
                </a:solidFill>
                <a:latin typeface="PT Sans" panose="020B0503020203020204" pitchFamily="34" charset="0"/>
              </a:rPr>
              <a:t>inserting </a:t>
            </a:r>
            <a:r>
              <a:rPr lang="en-US" sz="1400" dirty="0">
                <a:solidFill>
                  <a:prstClr val="white">
                    <a:lumMod val="65000"/>
                  </a:prstClr>
                </a:solidFill>
                <a:latin typeface="PT Sans" panose="020B0503020203020204" pitchFamily="34" charset="0"/>
              </a:rPr>
              <a:t>transition </a:t>
            </a:r>
            <a:r>
              <a:rPr lang="en-US" sz="1400" dirty="0" smtClean="0">
                <a:solidFill>
                  <a:prstClr val="white">
                    <a:lumMod val="65000"/>
                  </a:prstClr>
                </a:solidFill>
                <a:latin typeface="PT Sans" panose="020B0503020203020204" pitchFamily="34" charset="0"/>
              </a:rPr>
              <a:t>effects</a:t>
            </a:r>
            <a:r>
              <a:rPr lang="en-US" sz="1400" dirty="0">
                <a:solidFill>
                  <a:prstClr val="white">
                    <a:lumMod val="65000"/>
                  </a:prstClr>
                </a:solidFill>
                <a:latin typeface="PT Sans" panose="020B0503020203020204" pitchFamily="34" charset="0"/>
              </a:rPr>
              <a:t> </a:t>
            </a:r>
            <a:r>
              <a:rPr lang="en-US" sz="1400" dirty="0" smtClean="0">
                <a:solidFill>
                  <a:prstClr val="white">
                    <a:lumMod val="65000"/>
                  </a:prstClr>
                </a:solidFill>
                <a:latin typeface="PT Sans" panose="020B0503020203020204" pitchFamily="34" charset="0"/>
              </a:rPr>
              <a:t>and working </a:t>
            </a:r>
            <a:r>
              <a:rPr lang="en-US" sz="1400" dirty="0">
                <a:solidFill>
                  <a:prstClr val="white">
                    <a:lumMod val="65000"/>
                  </a:prstClr>
                </a:solidFill>
                <a:latin typeface="PT Sans" panose="020B0503020203020204" pitchFamily="34" charset="0"/>
              </a:rPr>
              <a:t>with voice </a:t>
            </a:r>
            <a:r>
              <a:rPr lang="en-US" sz="1400" dirty="0" smtClean="0">
                <a:solidFill>
                  <a:prstClr val="white">
                    <a:lumMod val="65000"/>
                  </a:prstClr>
                </a:solidFill>
                <a:latin typeface="PT Sans" panose="020B0503020203020204" pitchFamily="34" charset="0"/>
              </a:rPr>
              <a:t>actors. Post-production</a:t>
            </a:r>
            <a:r>
              <a:rPr lang="en-US" sz="1400" dirty="0">
                <a:solidFill>
                  <a:prstClr val="white">
                    <a:lumMod val="65000"/>
                  </a:prstClr>
                </a:solidFill>
                <a:latin typeface="PT Sans" panose="020B0503020203020204" pitchFamily="34" charset="0"/>
              </a:rPr>
              <a:t> is the third and final step in film </a:t>
            </a:r>
            <a:r>
              <a:rPr lang="en-US" sz="1400" dirty="0" smtClean="0">
                <a:solidFill>
                  <a:prstClr val="white">
                    <a:lumMod val="65000"/>
                  </a:prstClr>
                </a:solidFill>
                <a:latin typeface="PT Sans" panose="020B0503020203020204" pitchFamily="34" charset="0"/>
              </a:rPr>
              <a:t>creation. </a:t>
            </a:r>
            <a:endParaRPr lang="id-ID" sz="1400" dirty="0">
              <a:solidFill>
                <a:prstClr val="white">
                  <a:lumMod val="65000"/>
                </a:prstClr>
              </a:solidFill>
              <a:latin typeface="PT Sans" panose="020B0503020203020204" pitchFamily="34" charset="0"/>
            </a:endParaRPr>
          </a:p>
        </p:txBody>
      </p:sp>
      <p:sp>
        <p:nvSpPr>
          <p:cNvPr id="82" name="TextBox 81">
            <a:hlinkClick r:id="" action="ppaction://noaction"/>
          </p:cNvPr>
          <p:cNvSpPr txBox="1"/>
          <p:nvPr/>
        </p:nvSpPr>
        <p:spPr>
          <a:xfrm>
            <a:off x="7099" y="2471725"/>
            <a:ext cx="316112"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1</a:t>
            </a:r>
          </a:p>
        </p:txBody>
      </p:sp>
      <p:sp>
        <p:nvSpPr>
          <p:cNvPr id="83" name="TextBox 82">
            <a:hlinkClick r:id="" action="ppaction://noaction"/>
          </p:cNvPr>
          <p:cNvSpPr txBox="1"/>
          <p:nvPr/>
        </p:nvSpPr>
        <p:spPr>
          <a:xfrm>
            <a:off x="7099" y="2844102"/>
            <a:ext cx="35939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2</a:t>
            </a:r>
          </a:p>
        </p:txBody>
      </p:sp>
      <p:sp>
        <p:nvSpPr>
          <p:cNvPr id="84" name="TextBox 83">
            <a:hlinkClick r:id="" action="ppaction://noaction"/>
          </p:cNvPr>
          <p:cNvSpPr txBox="1"/>
          <p:nvPr/>
        </p:nvSpPr>
        <p:spPr>
          <a:xfrm>
            <a:off x="7099" y="3202658"/>
            <a:ext cx="356188" cy="461665"/>
          </a:xfrm>
          <a:prstGeom prst="rect">
            <a:avLst/>
          </a:prstGeom>
          <a:noFill/>
        </p:spPr>
        <p:txBody>
          <a:bodyPr wrap="none" rtlCol="0">
            <a:spAutoFit/>
          </a:bodyPr>
          <a:lstStyle/>
          <a:p>
            <a:r>
              <a:rPr lang="id-ID" sz="2400" b="1" dirty="0">
                <a:solidFill>
                  <a:prstClr val="white">
                    <a:lumMod val="65000"/>
                  </a:prstClr>
                </a:solidFill>
                <a:latin typeface="Raleway" panose="020B0003030101060003" pitchFamily="34" charset="0"/>
              </a:rPr>
              <a:t>3</a:t>
            </a:r>
          </a:p>
        </p:txBody>
      </p:sp>
      <p:sp>
        <p:nvSpPr>
          <p:cNvPr id="85" name="TextBox 84">
            <a:hlinkClick r:id="" action="ppaction://noaction"/>
          </p:cNvPr>
          <p:cNvSpPr txBox="1"/>
          <p:nvPr/>
        </p:nvSpPr>
        <p:spPr>
          <a:xfrm>
            <a:off x="7099" y="3575035"/>
            <a:ext cx="357790" cy="461665"/>
          </a:xfrm>
          <a:prstGeom prst="rect">
            <a:avLst/>
          </a:prstGeom>
          <a:noFill/>
        </p:spPr>
        <p:txBody>
          <a:bodyPr wrap="none" rtlCol="0">
            <a:spAutoFit/>
          </a:bodyPr>
          <a:lstStyle/>
          <a:p>
            <a:r>
              <a:rPr lang="id-ID" sz="2400" dirty="0">
                <a:solidFill>
                  <a:prstClr val="white">
                    <a:lumMod val="50000"/>
                  </a:prstClr>
                </a:solidFill>
                <a:latin typeface="Raleway" panose="020B0003030101060003" pitchFamily="34" charset="0"/>
              </a:rPr>
              <a:t>4</a:t>
            </a:r>
          </a:p>
        </p:txBody>
      </p:sp>
      <p:sp>
        <p:nvSpPr>
          <p:cNvPr id="86" name="TextBox 85">
            <a:hlinkClick r:id="" action="ppaction://noaction"/>
          </p:cNvPr>
          <p:cNvSpPr txBox="1"/>
          <p:nvPr/>
        </p:nvSpPr>
        <p:spPr>
          <a:xfrm>
            <a:off x="7099" y="3933591"/>
            <a:ext cx="35458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5</a:t>
            </a:r>
          </a:p>
        </p:txBody>
      </p:sp>
      <p:sp>
        <p:nvSpPr>
          <p:cNvPr id="87" name="Rectangle 86"/>
          <p:cNvSpPr/>
          <p:nvPr/>
        </p:nvSpPr>
        <p:spPr>
          <a:xfrm>
            <a:off x="7099" y="3318170"/>
            <a:ext cx="316112" cy="328242"/>
          </a:xfrm>
          <a:prstGeom prst="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8" name="Freeform 60"/>
          <p:cNvSpPr>
            <a:spLocks noEditPoints="1"/>
          </p:cNvSpPr>
          <p:nvPr/>
        </p:nvSpPr>
        <p:spPr bwMode="auto">
          <a:xfrm>
            <a:off x="7319920" y="4305587"/>
            <a:ext cx="434800" cy="490074"/>
          </a:xfrm>
          <a:custGeom>
            <a:avLst/>
            <a:gdLst>
              <a:gd name="T0" fmla="*/ 126 w 129"/>
              <a:gd name="T1" fmla="*/ 2 h 128"/>
              <a:gd name="T2" fmla="*/ 121 w 129"/>
              <a:gd name="T3" fmla="*/ 0 h 128"/>
              <a:gd name="T4" fmla="*/ 120 w 129"/>
              <a:gd name="T5" fmla="*/ 0 h 128"/>
              <a:gd name="T6" fmla="*/ 52 w 129"/>
              <a:gd name="T7" fmla="*/ 12 h 128"/>
              <a:gd name="T8" fmla="*/ 45 w 129"/>
              <a:gd name="T9" fmla="*/ 20 h 128"/>
              <a:gd name="T10" fmla="*/ 45 w 129"/>
              <a:gd name="T11" fmla="*/ 28 h 128"/>
              <a:gd name="T12" fmla="*/ 45 w 129"/>
              <a:gd name="T13" fmla="*/ 32 h 128"/>
              <a:gd name="T14" fmla="*/ 45 w 129"/>
              <a:gd name="T15" fmla="*/ 89 h 128"/>
              <a:gd name="T16" fmla="*/ 30 w 129"/>
              <a:gd name="T17" fmla="*/ 84 h 128"/>
              <a:gd name="T18" fmla="*/ 20 w 129"/>
              <a:gd name="T19" fmla="*/ 86 h 128"/>
              <a:gd name="T20" fmla="*/ 3 w 129"/>
              <a:gd name="T21" fmla="*/ 100 h 128"/>
              <a:gd name="T22" fmla="*/ 2 w 129"/>
              <a:gd name="T23" fmla="*/ 115 h 128"/>
              <a:gd name="T24" fmla="*/ 24 w 129"/>
              <a:gd name="T25" fmla="*/ 128 h 128"/>
              <a:gd name="T26" fmla="*/ 34 w 129"/>
              <a:gd name="T27" fmla="*/ 126 h 128"/>
              <a:gd name="T28" fmla="*/ 51 w 129"/>
              <a:gd name="T29" fmla="*/ 112 h 128"/>
              <a:gd name="T30" fmla="*/ 53 w 129"/>
              <a:gd name="T31" fmla="*/ 104 h 128"/>
              <a:gd name="T32" fmla="*/ 53 w 129"/>
              <a:gd name="T33" fmla="*/ 104 h 128"/>
              <a:gd name="T34" fmla="*/ 53 w 129"/>
              <a:gd name="T35" fmla="*/ 40 h 128"/>
              <a:gd name="T36" fmla="*/ 54 w 129"/>
              <a:gd name="T37" fmla="*/ 40 h 128"/>
              <a:gd name="T38" fmla="*/ 121 w 129"/>
              <a:gd name="T39" fmla="*/ 28 h 128"/>
              <a:gd name="T40" fmla="*/ 121 w 129"/>
              <a:gd name="T41" fmla="*/ 77 h 128"/>
              <a:gd name="T42" fmla="*/ 106 w 129"/>
              <a:gd name="T43" fmla="*/ 72 h 128"/>
              <a:gd name="T44" fmla="*/ 96 w 129"/>
              <a:gd name="T45" fmla="*/ 74 h 128"/>
              <a:gd name="T46" fmla="*/ 79 w 129"/>
              <a:gd name="T47" fmla="*/ 88 h 128"/>
              <a:gd name="T48" fmla="*/ 78 w 129"/>
              <a:gd name="T49" fmla="*/ 103 h 128"/>
              <a:gd name="T50" fmla="*/ 100 w 129"/>
              <a:gd name="T51" fmla="*/ 116 h 128"/>
              <a:gd name="T52" fmla="*/ 110 w 129"/>
              <a:gd name="T53" fmla="*/ 114 h 128"/>
              <a:gd name="T54" fmla="*/ 127 w 129"/>
              <a:gd name="T55" fmla="*/ 100 h 128"/>
              <a:gd name="T56" fmla="*/ 129 w 129"/>
              <a:gd name="T57" fmla="*/ 92 h 128"/>
              <a:gd name="T58" fmla="*/ 129 w 129"/>
              <a:gd name="T59" fmla="*/ 92 h 128"/>
              <a:gd name="T60" fmla="*/ 129 w 129"/>
              <a:gd name="T61" fmla="*/ 20 h 128"/>
              <a:gd name="T62" fmla="*/ 129 w 129"/>
              <a:gd name="T63" fmla="*/ 16 h 128"/>
              <a:gd name="T64" fmla="*/ 129 w 129"/>
              <a:gd name="T65" fmla="*/ 8 h 128"/>
              <a:gd name="T66" fmla="*/ 126 w 129"/>
              <a:gd name="T67" fmla="*/ 2 h 128"/>
              <a:gd name="T68" fmla="*/ 32 w 129"/>
              <a:gd name="T69" fmla="*/ 119 h 128"/>
              <a:gd name="T70" fmla="*/ 10 w 129"/>
              <a:gd name="T71" fmla="*/ 112 h 128"/>
              <a:gd name="T72" fmla="*/ 22 w 129"/>
              <a:gd name="T73" fmla="*/ 93 h 128"/>
              <a:gd name="T74" fmla="*/ 44 w 129"/>
              <a:gd name="T75" fmla="*/ 100 h 128"/>
              <a:gd name="T76" fmla="*/ 32 w 129"/>
              <a:gd name="T77" fmla="*/ 119 h 128"/>
              <a:gd name="T78" fmla="*/ 108 w 129"/>
              <a:gd name="T79" fmla="*/ 107 h 128"/>
              <a:gd name="T80" fmla="*/ 85 w 129"/>
              <a:gd name="T81" fmla="*/ 100 h 128"/>
              <a:gd name="T82" fmla="*/ 98 w 129"/>
              <a:gd name="T83" fmla="*/ 81 h 128"/>
              <a:gd name="T84" fmla="*/ 120 w 129"/>
              <a:gd name="T85" fmla="*/ 88 h 128"/>
              <a:gd name="T86" fmla="*/ 108 w 129"/>
              <a:gd name="T87" fmla="*/ 107 h 128"/>
              <a:gd name="T88" fmla="*/ 121 w 129"/>
              <a:gd name="T89" fmla="*/ 20 h 128"/>
              <a:gd name="T90" fmla="*/ 53 w 129"/>
              <a:gd name="T91" fmla="*/ 32 h 128"/>
              <a:gd name="T92" fmla="*/ 53 w 129"/>
              <a:gd name="T93" fmla="*/ 28 h 128"/>
              <a:gd name="T94" fmla="*/ 53 w 129"/>
              <a:gd name="T95" fmla="*/ 20 h 128"/>
              <a:gd name="T96" fmla="*/ 121 w 129"/>
              <a:gd name="T97" fmla="*/ 8 h 128"/>
              <a:gd name="T98" fmla="*/ 121 w 129"/>
              <a:gd name="T99" fmla="*/ 16 h 128"/>
              <a:gd name="T100" fmla="*/ 121 w 129"/>
              <a:gd name="T101" fmla="*/ 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9" h="128">
                <a:moveTo>
                  <a:pt x="126" y="2"/>
                </a:moveTo>
                <a:cubicBezTo>
                  <a:pt x="125" y="1"/>
                  <a:pt x="123" y="0"/>
                  <a:pt x="121" y="0"/>
                </a:cubicBezTo>
                <a:cubicBezTo>
                  <a:pt x="121" y="0"/>
                  <a:pt x="120" y="0"/>
                  <a:pt x="120" y="0"/>
                </a:cubicBezTo>
                <a:cubicBezTo>
                  <a:pt x="52" y="12"/>
                  <a:pt x="52" y="12"/>
                  <a:pt x="52" y="12"/>
                </a:cubicBezTo>
                <a:cubicBezTo>
                  <a:pt x="48" y="13"/>
                  <a:pt x="45" y="16"/>
                  <a:pt x="45" y="20"/>
                </a:cubicBezTo>
                <a:cubicBezTo>
                  <a:pt x="45" y="28"/>
                  <a:pt x="45" y="28"/>
                  <a:pt x="45" y="28"/>
                </a:cubicBezTo>
                <a:cubicBezTo>
                  <a:pt x="45" y="32"/>
                  <a:pt x="45" y="32"/>
                  <a:pt x="45" y="32"/>
                </a:cubicBezTo>
                <a:cubicBezTo>
                  <a:pt x="45" y="89"/>
                  <a:pt x="45" y="89"/>
                  <a:pt x="45" y="89"/>
                </a:cubicBezTo>
                <a:cubicBezTo>
                  <a:pt x="41" y="86"/>
                  <a:pt x="36" y="84"/>
                  <a:pt x="30" y="84"/>
                </a:cubicBezTo>
                <a:cubicBezTo>
                  <a:pt x="26" y="84"/>
                  <a:pt x="23" y="85"/>
                  <a:pt x="20" y="86"/>
                </a:cubicBezTo>
                <a:cubicBezTo>
                  <a:pt x="12" y="88"/>
                  <a:pt x="6" y="93"/>
                  <a:pt x="3" y="100"/>
                </a:cubicBezTo>
                <a:cubicBezTo>
                  <a:pt x="1" y="104"/>
                  <a:pt x="0" y="110"/>
                  <a:pt x="2" y="115"/>
                </a:cubicBezTo>
                <a:cubicBezTo>
                  <a:pt x="5" y="123"/>
                  <a:pt x="14" y="128"/>
                  <a:pt x="24" y="128"/>
                </a:cubicBezTo>
                <a:cubicBezTo>
                  <a:pt x="28" y="128"/>
                  <a:pt x="31" y="127"/>
                  <a:pt x="34" y="126"/>
                </a:cubicBezTo>
                <a:cubicBezTo>
                  <a:pt x="42" y="124"/>
                  <a:pt x="48" y="119"/>
                  <a:pt x="51" y="112"/>
                </a:cubicBezTo>
                <a:cubicBezTo>
                  <a:pt x="52" y="110"/>
                  <a:pt x="53" y="107"/>
                  <a:pt x="53" y="104"/>
                </a:cubicBezTo>
                <a:cubicBezTo>
                  <a:pt x="53" y="104"/>
                  <a:pt x="53" y="104"/>
                  <a:pt x="53" y="104"/>
                </a:cubicBezTo>
                <a:cubicBezTo>
                  <a:pt x="53" y="40"/>
                  <a:pt x="53" y="40"/>
                  <a:pt x="53" y="40"/>
                </a:cubicBezTo>
                <a:cubicBezTo>
                  <a:pt x="53" y="40"/>
                  <a:pt x="54" y="40"/>
                  <a:pt x="54" y="40"/>
                </a:cubicBezTo>
                <a:cubicBezTo>
                  <a:pt x="121" y="28"/>
                  <a:pt x="121" y="28"/>
                  <a:pt x="121" y="28"/>
                </a:cubicBezTo>
                <a:cubicBezTo>
                  <a:pt x="121" y="77"/>
                  <a:pt x="121" y="77"/>
                  <a:pt x="121" y="77"/>
                </a:cubicBezTo>
                <a:cubicBezTo>
                  <a:pt x="117" y="74"/>
                  <a:pt x="112" y="72"/>
                  <a:pt x="106" y="72"/>
                </a:cubicBezTo>
                <a:cubicBezTo>
                  <a:pt x="102" y="72"/>
                  <a:pt x="99" y="73"/>
                  <a:pt x="96" y="74"/>
                </a:cubicBezTo>
                <a:cubicBezTo>
                  <a:pt x="88" y="76"/>
                  <a:pt x="82" y="81"/>
                  <a:pt x="79" y="88"/>
                </a:cubicBezTo>
                <a:cubicBezTo>
                  <a:pt x="77" y="92"/>
                  <a:pt x="76" y="98"/>
                  <a:pt x="78" y="103"/>
                </a:cubicBezTo>
                <a:cubicBezTo>
                  <a:pt x="81" y="111"/>
                  <a:pt x="90" y="116"/>
                  <a:pt x="100" y="116"/>
                </a:cubicBezTo>
                <a:cubicBezTo>
                  <a:pt x="104" y="116"/>
                  <a:pt x="107" y="115"/>
                  <a:pt x="110" y="114"/>
                </a:cubicBezTo>
                <a:cubicBezTo>
                  <a:pt x="118" y="112"/>
                  <a:pt x="124" y="107"/>
                  <a:pt x="127" y="100"/>
                </a:cubicBezTo>
                <a:cubicBezTo>
                  <a:pt x="128" y="98"/>
                  <a:pt x="129" y="95"/>
                  <a:pt x="129" y="92"/>
                </a:cubicBezTo>
                <a:cubicBezTo>
                  <a:pt x="129" y="92"/>
                  <a:pt x="129" y="92"/>
                  <a:pt x="129" y="92"/>
                </a:cubicBezTo>
                <a:cubicBezTo>
                  <a:pt x="129" y="20"/>
                  <a:pt x="129" y="20"/>
                  <a:pt x="129" y="20"/>
                </a:cubicBezTo>
                <a:cubicBezTo>
                  <a:pt x="129" y="16"/>
                  <a:pt x="129" y="16"/>
                  <a:pt x="129" y="16"/>
                </a:cubicBezTo>
                <a:cubicBezTo>
                  <a:pt x="129" y="8"/>
                  <a:pt x="129" y="8"/>
                  <a:pt x="129" y="8"/>
                </a:cubicBezTo>
                <a:cubicBezTo>
                  <a:pt x="129" y="6"/>
                  <a:pt x="128" y="3"/>
                  <a:pt x="126" y="2"/>
                </a:cubicBezTo>
                <a:close/>
                <a:moveTo>
                  <a:pt x="32" y="119"/>
                </a:moveTo>
                <a:cubicBezTo>
                  <a:pt x="22" y="122"/>
                  <a:pt x="12" y="119"/>
                  <a:pt x="10" y="112"/>
                </a:cubicBezTo>
                <a:cubicBezTo>
                  <a:pt x="7" y="105"/>
                  <a:pt x="13" y="96"/>
                  <a:pt x="22" y="93"/>
                </a:cubicBezTo>
                <a:cubicBezTo>
                  <a:pt x="32" y="90"/>
                  <a:pt x="42" y="93"/>
                  <a:pt x="44" y="100"/>
                </a:cubicBezTo>
                <a:cubicBezTo>
                  <a:pt x="47" y="107"/>
                  <a:pt x="41" y="116"/>
                  <a:pt x="32" y="119"/>
                </a:cubicBezTo>
                <a:close/>
                <a:moveTo>
                  <a:pt x="108" y="107"/>
                </a:moveTo>
                <a:cubicBezTo>
                  <a:pt x="98" y="110"/>
                  <a:pt x="88" y="107"/>
                  <a:pt x="85" y="100"/>
                </a:cubicBezTo>
                <a:cubicBezTo>
                  <a:pt x="83" y="93"/>
                  <a:pt x="88" y="84"/>
                  <a:pt x="98" y="81"/>
                </a:cubicBezTo>
                <a:cubicBezTo>
                  <a:pt x="108" y="78"/>
                  <a:pt x="118" y="81"/>
                  <a:pt x="120" y="88"/>
                </a:cubicBezTo>
                <a:cubicBezTo>
                  <a:pt x="123" y="95"/>
                  <a:pt x="117" y="104"/>
                  <a:pt x="108" y="107"/>
                </a:cubicBezTo>
                <a:close/>
                <a:moveTo>
                  <a:pt x="121" y="20"/>
                </a:moveTo>
                <a:cubicBezTo>
                  <a:pt x="53" y="32"/>
                  <a:pt x="53" y="32"/>
                  <a:pt x="53" y="32"/>
                </a:cubicBezTo>
                <a:cubicBezTo>
                  <a:pt x="53" y="28"/>
                  <a:pt x="53" y="28"/>
                  <a:pt x="53" y="28"/>
                </a:cubicBezTo>
                <a:cubicBezTo>
                  <a:pt x="53" y="20"/>
                  <a:pt x="53" y="20"/>
                  <a:pt x="53" y="20"/>
                </a:cubicBezTo>
                <a:cubicBezTo>
                  <a:pt x="121" y="8"/>
                  <a:pt x="121" y="8"/>
                  <a:pt x="121" y="8"/>
                </a:cubicBezTo>
                <a:cubicBezTo>
                  <a:pt x="121" y="16"/>
                  <a:pt x="121" y="16"/>
                  <a:pt x="121" y="16"/>
                </a:cubicBezTo>
                <a:lnTo>
                  <a:pt x="121" y="2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0" name="TextBox 89"/>
          <p:cNvSpPr txBox="1"/>
          <p:nvPr/>
        </p:nvSpPr>
        <p:spPr>
          <a:xfrm>
            <a:off x="777034" y="514427"/>
            <a:ext cx="7516801"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THE 5 </a:t>
            </a:r>
            <a:r>
              <a:rPr lang="en-US" sz="3200" dirty="0">
                <a:solidFill>
                  <a:prstClr val="white">
                    <a:lumMod val="50000"/>
                  </a:prstClr>
                </a:solidFill>
                <a:latin typeface="Raleway" panose="020B0003030101060003" pitchFamily="34" charset="0"/>
              </a:rPr>
              <a:t>STEP</a:t>
            </a:r>
            <a:r>
              <a:rPr lang="en-US" sz="3200" dirty="0" smtClean="0">
                <a:solidFill>
                  <a:prstClr val="white">
                    <a:lumMod val="50000"/>
                  </a:prstClr>
                </a:solidFill>
                <a:latin typeface="Raleway" panose="020B0003030101060003" pitchFamily="34" charset="0"/>
              </a:rPr>
              <a:t> </a:t>
            </a:r>
            <a:r>
              <a:rPr lang="en-US" sz="3200" b="1" dirty="0">
                <a:solidFill>
                  <a:schemeClr val="accent1"/>
                </a:solidFill>
                <a:latin typeface="Raleway" panose="020B0003030101060003" pitchFamily="34" charset="0"/>
              </a:rPr>
              <a:t>VIDEO</a:t>
            </a:r>
            <a:r>
              <a:rPr lang="en-US"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IMPACT </a:t>
            </a:r>
            <a:r>
              <a:rPr lang="en-US" sz="3200" dirty="0" smtClean="0">
                <a:solidFill>
                  <a:prstClr val="white">
                    <a:lumMod val="50000"/>
                  </a:prstClr>
                </a:solidFill>
                <a:latin typeface="Raleway" panose="020B0003030101060003" pitchFamily="34" charset="0"/>
              </a:rPr>
              <a:t>FORMULA</a:t>
            </a:r>
            <a:endParaRPr lang="id-ID" sz="3200" dirty="0">
              <a:solidFill>
                <a:schemeClr val="accent1"/>
              </a:solidFill>
              <a:latin typeface="Raleway" panose="020B0003030101060003"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491809752"/>
      </p:ext>
    </p:extLst>
  </p:cSld>
  <p:clrMapOvr>
    <a:masterClrMapping/>
  </p:clrMapOvr>
  <mc:AlternateContent xmlns:mc="http://schemas.openxmlformats.org/markup-compatibility/2006" xmlns:p14="http://schemas.microsoft.com/office/powerpoint/2010/main">
    <mc:Choice Requires="p14">
      <p:transition spd="slow" p14:dur="1200" advTm="17606">
        <p14:prism/>
      </p:transition>
    </mc:Choice>
    <mc:Fallback xmlns="">
      <p:transition spd="slow" advTm="1760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2"/>
                                        </p:tgtEl>
                                      </p:cBhvr>
                                    </p:cmd>
                                  </p:childTnLst>
                                </p:cTn>
                              </p:par>
                            </p:childTnLst>
                          </p:cTn>
                        </p:par>
                        <p:par>
                          <p:cTn id="7" fill="hold">
                            <p:stCondLst>
                              <p:cond delay="1001"/>
                            </p:stCondLst>
                            <p:childTnLst>
                              <p:par>
                                <p:cTn id="8" presetID="1" presetClass="entr" presetSubtype="0" fill="hold" grpId="0" nodeType="afterEffect">
                                  <p:stCondLst>
                                    <p:cond delay="0"/>
                                  </p:stCondLst>
                                  <p:childTnLst>
                                    <p:set>
                                      <p:cBhvr>
                                        <p:cTn id="9" dur="1" fill="hold">
                                          <p:stCondLst>
                                            <p:cond delay="0"/>
                                          </p:stCondLst>
                                        </p:cTn>
                                        <p:tgtEl>
                                          <p:spTgt spid="30"/>
                                        </p:tgtEl>
                                        <p:attrNameLst>
                                          <p:attrName>style.visibility</p:attrName>
                                        </p:attrNameLst>
                                      </p:cBhvr>
                                      <p:to>
                                        <p:strVal val="visible"/>
                                      </p:to>
                                    </p:set>
                                  </p:childTnLst>
                                </p:cTn>
                              </p:par>
                            </p:childTnLst>
                          </p:cTn>
                        </p:par>
                        <p:par>
                          <p:cTn id="10" fill="hold">
                            <p:stCondLst>
                              <p:cond delay="1001"/>
                            </p:stCondLst>
                            <p:childTnLst>
                              <p:par>
                                <p:cTn id="11" presetID="10" presetClass="entr" presetSubtype="0" fill="hold" grpId="0" nodeType="afterEffect">
                                  <p:stCondLst>
                                    <p:cond delay="0"/>
                                  </p:stCondLst>
                                  <p:childTnLst>
                                    <p:set>
                                      <p:cBhvr>
                                        <p:cTn id="12" dur="1" fill="hold">
                                          <p:stCondLst>
                                            <p:cond delay="0"/>
                                          </p:stCondLst>
                                        </p:cTn>
                                        <p:tgtEl>
                                          <p:spTgt spid="90"/>
                                        </p:tgtEl>
                                        <p:attrNameLst>
                                          <p:attrName>style.visibility</p:attrName>
                                        </p:attrNameLst>
                                      </p:cBhvr>
                                      <p:to>
                                        <p:strVal val="visible"/>
                                      </p:to>
                                    </p:set>
                                    <p:animEffect transition="in" filter="fade">
                                      <p:cBhvr>
                                        <p:cTn id="13" dur="500"/>
                                        <p:tgtEl>
                                          <p:spTgt spid="90"/>
                                        </p:tgtEl>
                                      </p:cBhvr>
                                    </p:animEffect>
                                  </p:childTnLst>
                                </p:cTn>
                              </p:par>
                            </p:childTnLst>
                          </p:cTn>
                        </p:par>
                        <p:par>
                          <p:cTn id="14" fill="hold">
                            <p:stCondLst>
                              <p:cond delay="1501"/>
                            </p:stCondLst>
                            <p:childTnLst>
                              <p:par>
                                <p:cTn id="15" presetID="10" presetClass="entr" presetSubtype="0"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fade">
                                      <p:cBhvr>
                                        <p:cTn id="17" dur="500"/>
                                        <p:tgtEl>
                                          <p:spTgt spid="8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fade">
                                      <p:cBhvr>
                                        <p:cTn id="20" dur="500"/>
                                        <p:tgtEl>
                                          <p:spTgt spid="8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4"/>
                                        </p:tgtEl>
                                        <p:attrNameLst>
                                          <p:attrName>style.visibility</p:attrName>
                                        </p:attrNameLst>
                                      </p:cBhvr>
                                      <p:to>
                                        <p:strVal val="visible"/>
                                      </p:to>
                                    </p:set>
                                    <p:animEffect transition="in" filter="fade">
                                      <p:cBhvr>
                                        <p:cTn id="23" dur="500"/>
                                        <p:tgtEl>
                                          <p:spTgt spid="8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5"/>
                                        </p:tgtEl>
                                        <p:attrNameLst>
                                          <p:attrName>style.visibility</p:attrName>
                                        </p:attrNameLst>
                                      </p:cBhvr>
                                      <p:to>
                                        <p:strVal val="visible"/>
                                      </p:to>
                                    </p:set>
                                    <p:animEffect transition="in" filter="fade">
                                      <p:cBhvr>
                                        <p:cTn id="26" dur="500"/>
                                        <p:tgtEl>
                                          <p:spTgt spid="8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6"/>
                                        </p:tgtEl>
                                        <p:attrNameLst>
                                          <p:attrName>style.visibility</p:attrName>
                                        </p:attrNameLst>
                                      </p:cBhvr>
                                      <p:to>
                                        <p:strVal val="visible"/>
                                      </p:to>
                                    </p:set>
                                    <p:animEffect transition="in" filter="fade">
                                      <p:cBhvr>
                                        <p:cTn id="29" dur="500"/>
                                        <p:tgtEl>
                                          <p:spTgt spid="86"/>
                                        </p:tgtEl>
                                      </p:cBhvr>
                                    </p:animEffect>
                                  </p:childTnLst>
                                </p:cTn>
                              </p:par>
                            </p:childTnLst>
                          </p:cTn>
                        </p:par>
                        <p:par>
                          <p:cTn id="30" fill="hold">
                            <p:stCondLst>
                              <p:cond delay="2001"/>
                            </p:stCondLst>
                            <p:childTnLst>
                              <p:par>
                                <p:cTn id="31" presetID="10" presetClass="entr" presetSubtype="0" fill="hold" grpId="0" nodeType="after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fade">
                                      <p:cBhvr>
                                        <p:cTn id="33" dur="500"/>
                                        <p:tgtEl>
                                          <p:spTgt spid="87"/>
                                        </p:tgtEl>
                                      </p:cBhvr>
                                    </p:animEffect>
                                  </p:childTnLst>
                                </p:cTn>
                              </p:par>
                            </p:childTnLst>
                          </p:cTn>
                        </p:par>
                        <p:par>
                          <p:cTn id="34" fill="hold">
                            <p:stCondLst>
                              <p:cond delay="2501"/>
                            </p:stCondLst>
                            <p:childTnLst>
                              <p:par>
                                <p:cTn id="35" presetID="10" presetClass="entr" presetSubtype="0" fill="hold" grpId="0" nodeType="afterEffect">
                                  <p:stCondLst>
                                    <p:cond delay="500"/>
                                  </p:stCondLst>
                                  <p:childTnLst>
                                    <p:set>
                                      <p:cBhvr>
                                        <p:cTn id="36" dur="1" fill="hold">
                                          <p:stCondLst>
                                            <p:cond delay="0"/>
                                          </p:stCondLst>
                                        </p:cTn>
                                        <p:tgtEl>
                                          <p:spTgt spid="297"/>
                                        </p:tgtEl>
                                        <p:attrNameLst>
                                          <p:attrName>style.visibility</p:attrName>
                                        </p:attrNameLst>
                                      </p:cBhvr>
                                      <p:to>
                                        <p:strVal val="visible"/>
                                      </p:to>
                                    </p:set>
                                    <p:animEffect transition="in" filter="fade">
                                      <p:cBhvr>
                                        <p:cTn id="37" dur="500"/>
                                        <p:tgtEl>
                                          <p:spTgt spid="29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98"/>
                                        </p:tgtEl>
                                        <p:attrNameLst>
                                          <p:attrName>style.visibility</p:attrName>
                                        </p:attrNameLst>
                                      </p:cBhvr>
                                      <p:to>
                                        <p:strVal val="visible"/>
                                      </p:to>
                                    </p:set>
                                    <p:animEffect transition="in" filter="fade">
                                      <p:cBhvr>
                                        <p:cTn id="42" dur="500"/>
                                        <p:tgtEl>
                                          <p:spTgt spid="29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35"/>
                                        </p:tgtEl>
                                        <p:attrNameLst>
                                          <p:attrName>style.visibility</p:attrName>
                                        </p:attrNameLst>
                                      </p:cBhvr>
                                      <p:to>
                                        <p:strVal val="visible"/>
                                      </p:to>
                                    </p:set>
                                    <p:animEffect transition="in" filter="fade">
                                      <p:cBhvr>
                                        <p:cTn id="52" dur="500"/>
                                        <p:tgtEl>
                                          <p:spTgt spid="23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4"/>
                                        </p:tgtEl>
                                        <p:attrNameLst>
                                          <p:attrName>style.visibility</p:attrName>
                                        </p:attrNameLst>
                                      </p:cBhvr>
                                      <p:to>
                                        <p:strVal val="visible"/>
                                      </p:to>
                                    </p:set>
                                    <p:animEffect transition="in" filter="fade">
                                      <p:cBhvr>
                                        <p:cTn id="57" dur="500"/>
                                        <p:tgtEl>
                                          <p:spTgt spid="15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fade">
                                      <p:cBhvr>
                                        <p:cTn id="62" dur="500"/>
                                        <p:tgtEl>
                                          <p:spTgt spid="8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53"/>
                                        </p:tgtEl>
                                        <p:attrNameLst>
                                          <p:attrName>style.visibility</p:attrName>
                                        </p:attrNameLst>
                                      </p:cBhvr>
                                      <p:to>
                                        <p:strVal val="visible"/>
                                      </p:to>
                                    </p:set>
                                    <p:animEffect transition="in" filter="fade">
                                      <p:cBhvr>
                                        <p:cTn id="65" dur="500"/>
                                        <p:tgtEl>
                                          <p:spTgt spid="153"/>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36"/>
                                        </p:tgtEl>
                                        <p:attrNameLst>
                                          <p:attrName>style.visibility</p:attrName>
                                        </p:attrNameLst>
                                      </p:cBhvr>
                                      <p:to>
                                        <p:strVal val="visible"/>
                                      </p:to>
                                    </p:set>
                                    <p:animEffect transition="in" filter="fade">
                                      <p:cBhvr>
                                        <p:cTn id="70" dur="500"/>
                                        <p:tgtEl>
                                          <p:spTgt spid="23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31"/>
                                        </p:tgtEl>
                                        <p:attrNameLst>
                                          <p:attrName>style.visibility</p:attrName>
                                        </p:attrNameLst>
                                      </p:cBhvr>
                                      <p:to>
                                        <p:strVal val="visible"/>
                                      </p:to>
                                    </p:set>
                                    <p:animEffect transition="in" filter="fade">
                                      <p:cBhvr>
                                        <p:cTn id="73" dur="500"/>
                                        <p:tgtEl>
                                          <p:spTgt spid="131"/>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232"/>
                                        </p:tgtEl>
                                        <p:attrNameLst>
                                          <p:attrName>style.visibility</p:attrName>
                                        </p:attrNameLst>
                                      </p:cBhvr>
                                      <p:to>
                                        <p:strVal val="visible"/>
                                      </p:to>
                                    </p:set>
                                    <p:animEffect transition="in" filter="fade">
                                      <p:cBhvr>
                                        <p:cTn id="78" dur="500"/>
                                        <p:tgtEl>
                                          <p:spTgt spid="23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33"/>
                                        </p:tgtEl>
                                        <p:attrNameLst>
                                          <p:attrName>style.visibility</p:attrName>
                                        </p:attrNameLst>
                                      </p:cBhvr>
                                      <p:to>
                                        <p:strVal val="visible"/>
                                      </p:to>
                                    </p:set>
                                    <p:animEffect transition="in" filter="fade">
                                      <p:cBhvr>
                                        <p:cTn id="81" dur="500"/>
                                        <p:tgtEl>
                                          <p:spTgt spid="133"/>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185"/>
                                        </p:tgtEl>
                                        <p:attrNameLst>
                                          <p:attrName>style.visibility</p:attrName>
                                        </p:attrNameLst>
                                      </p:cBhvr>
                                      <p:to>
                                        <p:strVal val="visible"/>
                                      </p:to>
                                    </p:set>
                                    <p:animEffect transition="in" filter="fade">
                                      <p:cBhvr>
                                        <p:cTn id="86" dur="500"/>
                                        <p:tgtEl>
                                          <p:spTgt spid="185"/>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32"/>
                                        </p:tgtEl>
                                        <p:attrNameLst>
                                          <p:attrName>style.visibility</p:attrName>
                                        </p:attrNameLst>
                                      </p:cBhvr>
                                      <p:to>
                                        <p:strVal val="visible"/>
                                      </p:to>
                                    </p:set>
                                    <p:animEffect transition="in" filter="fade">
                                      <p:cBhvr>
                                        <p:cTn id="89" dur="500"/>
                                        <p:tgtEl>
                                          <p:spTgt spid="132"/>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237"/>
                                        </p:tgtEl>
                                        <p:attrNameLst>
                                          <p:attrName>style.visibility</p:attrName>
                                        </p:attrNameLst>
                                      </p:cBhvr>
                                      <p:to>
                                        <p:strVal val="visible"/>
                                      </p:to>
                                    </p:set>
                                    <p:animEffect transition="in" filter="fade">
                                      <p:cBhvr>
                                        <p:cTn id="94" dur="500"/>
                                        <p:tgtEl>
                                          <p:spTgt spid="23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51"/>
                                        </p:tgtEl>
                                        <p:attrNameLst>
                                          <p:attrName>style.visibility</p:attrName>
                                        </p:attrNameLst>
                                      </p:cBhvr>
                                      <p:to>
                                        <p:strVal val="visible"/>
                                      </p:to>
                                    </p:set>
                                    <p:animEffect transition="in" filter="fade">
                                      <p:cBhvr>
                                        <p:cTn id="97" dur="500"/>
                                        <p:tgtEl>
                                          <p:spTgt spid="151"/>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239"/>
                                        </p:tgtEl>
                                        <p:attrNameLst>
                                          <p:attrName>style.visibility</p:attrName>
                                        </p:attrNameLst>
                                      </p:cBhvr>
                                      <p:to>
                                        <p:strVal val="visible"/>
                                      </p:to>
                                    </p:set>
                                    <p:animEffect transition="in" filter="fade">
                                      <p:cBhvr>
                                        <p:cTn id="102" dur="500"/>
                                        <p:tgtEl>
                                          <p:spTgt spid="239"/>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36"/>
                                        </p:tgtEl>
                                        <p:attrNameLst>
                                          <p:attrName>style.visibility</p:attrName>
                                        </p:attrNameLst>
                                      </p:cBhvr>
                                      <p:to>
                                        <p:strVal val="visible"/>
                                      </p:to>
                                    </p:set>
                                    <p:animEffect transition="in" filter="fade">
                                      <p:cBhvr>
                                        <p:cTn id="105" dur="500"/>
                                        <p:tgtEl>
                                          <p:spTgt spid="136"/>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99"/>
                                        </p:tgtEl>
                                        <p:attrNameLst>
                                          <p:attrName>style.visibility</p:attrName>
                                        </p:attrNameLst>
                                      </p:cBhvr>
                                      <p:to>
                                        <p:strVal val="visible"/>
                                      </p:to>
                                    </p:set>
                                    <p:animEffect transition="in" filter="fade">
                                      <p:cBhvr>
                                        <p:cTn id="108" dur="500"/>
                                        <p:tgtEl>
                                          <p:spTgt spid="199"/>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50"/>
                                        </p:tgtEl>
                                        <p:attrNameLst>
                                          <p:attrName>style.visibility</p:attrName>
                                        </p:attrNameLst>
                                      </p:cBhvr>
                                      <p:to>
                                        <p:strVal val="visible"/>
                                      </p:to>
                                    </p:set>
                                    <p:animEffect transition="in" filter="fade">
                                      <p:cBhvr>
                                        <p:cTn id="111" dur="500"/>
                                        <p:tgtEl>
                                          <p:spTgt spid="150"/>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nodeType="clickEffect">
                                  <p:stCondLst>
                                    <p:cond delay="0"/>
                                  </p:stCondLst>
                                  <p:childTnLst>
                                    <p:set>
                                      <p:cBhvr>
                                        <p:cTn id="115" dur="1" fill="hold">
                                          <p:stCondLst>
                                            <p:cond delay="0"/>
                                          </p:stCondLst>
                                        </p:cTn>
                                        <p:tgtEl>
                                          <p:spTgt spid="234"/>
                                        </p:tgtEl>
                                        <p:attrNameLst>
                                          <p:attrName>style.visibility</p:attrName>
                                        </p:attrNameLst>
                                      </p:cBhvr>
                                      <p:to>
                                        <p:strVal val="visible"/>
                                      </p:to>
                                    </p:set>
                                    <p:animEffect transition="in" filter="fade">
                                      <p:cBhvr>
                                        <p:cTn id="116" dur="500"/>
                                        <p:tgtEl>
                                          <p:spTgt spid="234"/>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156"/>
                                        </p:tgtEl>
                                        <p:attrNameLst>
                                          <p:attrName>style.visibility</p:attrName>
                                        </p:attrNameLst>
                                      </p:cBhvr>
                                      <p:to>
                                        <p:strVal val="visible"/>
                                      </p:to>
                                    </p:set>
                                    <p:animEffect transition="in" filter="fade">
                                      <p:cBhvr>
                                        <p:cTn id="119" dur="500"/>
                                        <p:tgtEl>
                                          <p:spTgt spid="156"/>
                                        </p:tgtEl>
                                      </p:cBhvr>
                                    </p:animEffect>
                                  </p:childTnLst>
                                </p:cTn>
                              </p:par>
                              <p:par>
                                <p:cTn id="120" presetID="10" presetClass="entr" presetSubtype="0" fill="hold" nodeType="withEffect">
                                  <p:stCondLst>
                                    <p:cond delay="0"/>
                                  </p:stCondLst>
                                  <p:childTnLst>
                                    <p:set>
                                      <p:cBhvr>
                                        <p:cTn id="121" dur="1" fill="hold">
                                          <p:stCondLst>
                                            <p:cond delay="0"/>
                                          </p:stCondLst>
                                        </p:cTn>
                                        <p:tgtEl>
                                          <p:spTgt spid="240"/>
                                        </p:tgtEl>
                                        <p:attrNameLst>
                                          <p:attrName>style.visibility</p:attrName>
                                        </p:attrNameLst>
                                      </p:cBhvr>
                                      <p:to>
                                        <p:strVal val="visible"/>
                                      </p:to>
                                    </p:set>
                                    <p:animEffect transition="in" filter="fade">
                                      <p:cBhvr>
                                        <p:cTn id="122" dur="500"/>
                                        <p:tgtEl>
                                          <p:spTgt spid="240"/>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55"/>
                                        </p:tgtEl>
                                        <p:attrNameLst>
                                          <p:attrName>style.visibility</p:attrName>
                                        </p:attrNameLst>
                                      </p:cBhvr>
                                      <p:to>
                                        <p:strVal val="visible"/>
                                      </p:to>
                                    </p:set>
                                    <p:animEffect transition="in" filter="fade">
                                      <p:cBhvr>
                                        <p:cTn id="125" dur="500"/>
                                        <p:tgtEl>
                                          <p:spTgt spid="155"/>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nodeType="clickEffect">
                                  <p:stCondLst>
                                    <p:cond delay="0"/>
                                  </p:stCondLst>
                                  <p:childTnLst>
                                    <p:set>
                                      <p:cBhvr>
                                        <p:cTn id="129" dur="1" fill="hold">
                                          <p:stCondLst>
                                            <p:cond delay="0"/>
                                          </p:stCondLst>
                                        </p:cTn>
                                        <p:tgtEl>
                                          <p:spTgt spid="238"/>
                                        </p:tgtEl>
                                        <p:attrNameLst>
                                          <p:attrName>style.visibility</p:attrName>
                                        </p:attrNameLst>
                                      </p:cBhvr>
                                      <p:to>
                                        <p:strVal val="visible"/>
                                      </p:to>
                                    </p:set>
                                    <p:animEffect transition="in" filter="fade">
                                      <p:cBhvr>
                                        <p:cTn id="130" dur="500"/>
                                        <p:tgtEl>
                                          <p:spTgt spid="23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1" fill="hold" display="0">
                  <p:stCondLst>
                    <p:cond delay="indefinite"/>
                  </p:stCondLst>
                  <p:endCondLst>
                    <p:cond evt="onStopAudio" delay="0">
                      <p:tgtEl>
                        <p:sldTgt/>
                      </p:tgtEl>
                    </p:cond>
                  </p:endCondLst>
                </p:cTn>
                <p:tgtEl>
                  <p:spTgt spid="2"/>
                </p:tgtEl>
              </p:cMediaNode>
            </p:audio>
          </p:childTnLst>
        </p:cTn>
      </p:par>
    </p:tnLst>
    <p:bldLst>
      <p:bldP spid="30" grpId="0"/>
      <p:bldP spid="46" grpId="0" animBg="1"/>
      <p:bldP spid="131" grpId="0" animBg="1"/>
      <p:bldP spid="132" grpId="0" animBg="1"/>
      <p:bldP spid="133" grpId="0" animBg="1"/>
      <p:bldP spid="136" grpId="0" animBg="1"/>
      <p:bldP spid="150" grpId="0" animBg="1"/>
      <p:bldP spid="151" grpId="0" animBg="1"/>
      <p:bldP spid="153" grpId="0" animBg="1"/>
      <p:bldP spid="154" grpId="0" animBg="1"/>
      <p:bldP spid="155" grpId="0" animBg="1"/>
      <p:bldP spid="156" grpId="0" animBg="1"/>
      <p:bldP spid="185" grpId="0" animBg="1"/>
      <p:bldP spid="199" grpId="0" animBg="1"/>
      <p:bldP spid="297" grpId="0"/>
      <p:bldP spid="298" grpId="0"/>
      <p:bldP spid="82" grpId="0"/>
      <p:bldP spid="83" grpId="0"/>
      <p:bldP spid="84" grpId="0"/>
      <p:bldP spid="85" grpId="0"/>
      <p:bldP spid="86" grpId="0"/>
      <p:bldP spid="87" grpId="0" animBg="1"/>
      <p:bldP spid="88" grpId="0" animBg="1"/>
      <p:bldP spid="90"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p:cNvSpPr/>
          <p:nvPr/>
        </p:nvSpPr>
        <p:spPr>
          <a:xfrm>
            <a:off x="901725" y="1061332"/>
            <a:ext cx="5684633" cy="338554"/>
          </a:xfrm>
          <a:prstGeom prst="rect">
            <a:avLst/>
          </a:prstGeom>
        </p:spPr>
        <p:txBody>
          <a:bodyPr wrap="none">
            <a:spAutoFit/>
          </a:bodyPr>
          <a:lstStyle/>
          <a:p>
            <a:r>
              <a:rPr lang="en-US" sz="1600" dirty="0" smtClean="0">
                <a:solidFill>
                  <a:prstClr val="white">
                    <a:lumMod val="65000"/>
                  </a:prstClr>
                </a:solidFill>
                <a:latin typeface="+mj-lt"/>
              </a:rPr>
              <a:t>You can use this template as-it-is or trick it according to your needs</a:t>
            </a:r>
            <a:endParaRPr lang="id-ID" sz="1600" dirty="0">
              <a:solidFill>
                <a:prstClr val="white">
                  <a:lumMod val="65000"/>
                </a:prstClr>
              </a:solidFill>
              <a:latin typeface="+mj-lt"/>
            </a:endParaRPr>
          </a:p>
        </p:txBody>
      </p:sp>
      <p:sp>
        <p:nvSpPr>
          <p:cNvPr id="4" name="TextBox 3"/>
          <p:cNvSpPr txBox="1"/>
          <p:nvPr/>
        </p:nvSpPr>
        <p:spPr>
          <a:xfrm>
            <a:off x="901725" y="476557"/>
            <a:ext cx="7180940" cy="584775"/>
          </a:xfrm>
          <a:prstGeom prst="rect">
            <a:avLst/>
          </a:prstGeom>
          <a:noFill/>
        </p:spPr>
        <p:txBody>
          <a:bodyPr wrap="none" rtlCol="0">
            <a:spAutoFit/>
          </a:bodyPr>
          <a:lstStyle/>
          <a:p>
            <a:r>
              <a:rPr lang="en-US" sz="3200" b="1" dirty="0" smtClean="0">
                <a:solidFill>
                  <a:schemeClr val="accent1"/>
                </a:solidFill>
                <a:latin typeface="+mj-lt"/>
              </a:rPr>
              <a:t>INSTRUCTIONS </a:t>
            </a:r>
            <a:r>
              <a:rPr lang="en-US" sz="3200" dirty="0" smtClean="0">
                <a:solidFill>
                  <a:prstClr val="white">
                    <a:lumMod val="50000"/>
                  </a:prstClr>
                </a:solidFill>
                <a:latin typeface="+mj-lt"/>
              </a:rPr>
              <a:t>to the Video Sales Machine</a:t>
            </a:r>
            <a:endParaRPr lang="id-ID" sz="3200" dirty="0">
              <a:solidFill>
                <a:prstClr val="white">
                  <a:lumMod val="50000"/>
                </a:prstClr>
              </a:solidFill>
              <a:latin typeface="+mj-lt"/>
            </a:endParaRPr>
          </a:p>
        </p:txBody>
      </p:sp>
      <p:sp>
        <p:nvSpPr>
          <p:cNvPr id="13" name="TextBox 12"/>
          <p:cNvSpPr txBox="1"/>
          <p:nvPr/>
        </p:nvSpPr>
        <p:spPr>
          <a:xfrm>
            <a:off x="777034" y="2712973"/>
            <a:ext cx="10637932" cy="2169825"/>
          </a:xfrm>
          <a:prstGeom prst="rect">
            <a:avLst/>
          </a:prstGeom>
          <a:noFill/>
        </p:spPr>
        <p:txBody>
          <a:bodyPr wrap="square" rtlCol="0">
            <a:spAutoFit/>
          </a:bodyPr>
          <a:lstStyle/>
          <a:p>
            <a:pPr marL="342900" indent="-342900">
              <a:buClr>
                <a:schemeClr val="accent1"/>
              </a:buClr>
              <a:buFont typeface="+mj-lt"/>
              <a:buAutoNum type="arabicPeriod"/>
            </a:pPr>
            <a:r>
              <a:rPr lang="en-US" sz="1500" dirty="0">
                <a:solidFill>
                  <a:prstClr val="white">
                    <a:lumMod val="65000"/>
                  </a:prstClr>
                </a:solidFill>
                <a:latin typeface="+mj-lt"/>
              </a:rPr>
              <a:t>Remember to download and install the fonts used in the </a:t>
            </a:r>
            <a:r>
              <a:rPr lang="en-US" sz="1500" dirty="0" smtClean="0">
                <a:solidFill>
                  <a:prstClr val="white">
                    <a:lumMod val="65000"/>
                  </a:prstClr>
                </a:solidFill>
                <a:latin typeface="+mj-lt"/>
              </a:rPr>
              <a:t>presentation </a:t>
            </a:r>
            <a:r>
              <a:rPr lang="en-US" sz="1500" dirty="0">
                <a:solidFill>
                  <a:prstClr val="white">
                    <a:lumMod val="65000"/>
                  </a:prstClr>
                </a:solidFill>
                <a:latin typeface="+mj-lt"/>
              </a:rPr>
              <a:t> </a:t>
            </a:r>
            <a:r>
              <a:rPr lang="en-US" sz="1500" dirty="0" smtClean="0">
                <a:solidFill>
                  <a:prstClr val="white">
                    <a:lumMod val="65000"/>
                  </a:prstClr>
                </a:solidFill>
                <a:latin typeface="+mj-lt"/>
              </a:rPr>
              <a:t>(</a:t>
            </a:r>
            <a:r>
              <a:rPr lang="en-US" sz="1500" dirty="0" err="1" smtClean="0">
                <a:solidFill>
                  <a:prstClr val="white">
                    <a:lumMod val="65000"/>
                  </a:prstClr>
                </a:solidFill>
                <a:latin typeface="+mj-lt"/>
              </a:rPr>
              <a:t>Signika</a:t>
            </a:r>
            <a:r>
              <a:rPr lang="en-US" sz="1500" dirty="0">
                <a:solidFill>
                  <a:prstClr val="white">
                    <a:lumMod val="65000"/>
                  </a:prstClr>
                </a:solidFill>
                <a:latin typeface="+mj-lt"/>
              </a:rPr>
              <a:t>, </a:t>
            </a:r>
            <a:r>
              <a:rPr lang="en-US" sz="1500" dirty="0" err="1" smtClean="0">
                <a:solidFill>
                  <a:prstClr val="white">
                    <a:lumMod val="65000"/>
                  </a:prstClr>
                </a:solidFill>
                <a:latin typeface="+mj-lt"/>
              </a:rPr>
              <a:t>Raleway</a:t>
            </a:r>
            <a:r>
              <a:rPr lang="en-US" sz="1500" dirty="0">
                <a:solidFill>
                  <a:prstClr val="white">
                    <a:lumMod val="65000"/>
                  </a:prstClr>
                </a:solidFill>
                <a:latin typeface="+mj-lt"/>
              </a:rPr>
              <a:t>, PT SANS, </a:t>
            </a:r>
            <a:r>
              <a:rPr lang="en-US" sz="1500" dirty="0" err="1">
                <a:solidFill>
                  <a:prstClr val="white">
                    <a:lumMod val="65000"/>
                  </a:prstClr>
                </a:solidFill>
                <a:latin typeface="+mj-lt"/>
              </a:rPr>
              <a:t>Bebas</a:t>
            </a:r>
            <a:r>
              <a:rPr lang="en-US" sz="1500" dirty="0">
                <a:solidFill>
                  <a:prstClr val="white">
                    <a:lumMod val="65000"/>
                  </a:prstClr>
                </a:solidFill>
                <a:latin typeface="+mj-lt"/>
              </a:rPr>
              <a:t> </a:t>
            </a:r>
            <a:r>
              <a:rPr lang="en-US" sz="1500" dirty="0" err="1" smtClean="0">
                <a:solidFill>
                  <a:prstClr val="white">
                    <a:lumMod val="65000"/>
                  </a:prstClr>
                </a:solidFill>
                <a:latin typeface="+mj-lt"/>
              </a:rPr>
              <a:t>Neue</a:t>
            </a:r>
            <a:r>
              <a:rPr lang="en-US" sz="1500" dirty="0">
                <a:solidFill>
                  <a:prstClr val="white">
                    <a:lumMod val="65000"/>
                  </a:prstClr>
                </a:solidFill>
                <a:latin typeface="+mj-lt"/>
              </a:rPr>
              <a:t>, </a:t>
            </a:r>
            <a:r>
              <a:rPr lang="en-US" sz="1500" dirty="0" err="1" smtClean="0">
                <a:solidFill>
                  <a:prstClr val="white">
                    <a:lumMod val="65000"/>
                  </a:prstClr>
                </a:solidFill>
                <a:latin typeface="+mj-lt"/>
              </a:rPr>
              <a:t>Pacifico</a:t>
            </a:r>
            <a:r>
              <a:rPr lang="en-US" sz="1500" dirty="0">
                <a:solidFill>
                  <a:prstClr val="white">
                    <a:lumMod val="65000"/>
                  </a:prstClr>
                </a:solidFill>
                <a:latin typeface="+mj-lt"/>
              </a:rPr>
              <a:t>, Calibri </a:t>
            </a:r>
            <a:r>
              <a:rPr lang="en-US" sz="1500" dirty="0" smtClean="0">
                <a:solidFill>
                  <a:prstClr val="white">
                    <a:lumMod val="65000"/>
                  </a:prstClr>
                </a:solidFill>
                <a:latin typeface="+mj-lt"/>
              </a:rPr>
              <a:t>(comes with </a:t>
            </a:r>
            <a:r>
              <a:rPr lang="en-US" sz="1500" dirty="0" err="1" smtClean="0">
                <a:solidFill>
                  <a:prstClr val="white">
                    <a:lumMod val="65000"/>
                  </a:prstClr>
                </a:solidFill>
                <a:latin typeface="+mj-lt"/>
              </a:rPr>
              <a:t>Ms</a:t>
            </a:r>
            <a:r>
              <a:rPr lang="en-US" sz="1500" dirty="0" smtClean="0">
                <a:solidFill>
                  <a:prstClr val="white">
                    <a:lumMod val="65000"/>
                  </a:prstClr>
                </a:solidFill>
                <a:latin typeface="+mj-lt"/>
              </a:rPr>
              <a:t> Office)</a:t>
            </a:r>
            <a:br>
              <a:rPr lang="en-US" sz="1500" dirty="0" smtClean="0">
                <a:solidFill>
                  <a:prstClr val="white">
                    <a:lumMod val="65000"/>
                  </a:prstClr>
                </a:solidFill>
                <a:latin typeface="+mj-lt"/>
              </a:rPr>
            </a:br>
            <a:endParaRPr lang="en-US" sz="1500" dirty="0" smtClean="0">
              <a:solidFill>
                <a:prstClr val="white">
                  <a:lumMod val="65000"/>
                </a:prstClr>
              </a:solidFill>
              <a:latin typeface="+mj-lt"/>
            </a:endParaRPr>
          </a:p>
          <a:p>
            <a:pPr marL="342900" indent="-342900">
              <a:buClr>
                <a:schemeClr val="accent1"/>
              </a:buClr>
              <a:buFont typeface="+mj-lt"/>
              <a:buAutoNum type="arabicPeriod"/>
            </a:pPr>
            <a:r>
              <a:rPr lang="en-US" sz="1500" dirty="0" smtClean="0">
                <a:solidFill>
                  <a:prstClr val="white">
                    <a:lumMod val="65000"/>
                  </a:prstClr>
                </a:solidFill>
                <a:latin typeface="+mj-lt"/>
              </a:rPr>
              <a:t>Open the presentation. Before modifying it go to the File menu and select SAVE AS. You will get a copy of the document on your computer and will be able to edit, add or delete slides.</a:t>
            </a:r>
            <a:br>
              <a:rPr lang="en-US" sz="1500" dirty="0" smtClean="0">
                <a:solidFill>
                  <a:prstClr val="white">
                    <a:lumMod val="65000"/>
                  </a:prstClr>
                </a:solidFill>
                <a:latin typeface="+mj-lt"/>
              </a:rPr>
            </a:br>
            <a:endParaRPr lang="en-US" sz="1500" dirty="0" smtClean="0">
              <a:solidFill>
                <a:prstClr val="white">
                  <a:lumMod val="65000"/>
                </a:prstClr>
              </a:solidFill>
              <a:latin typeface="+mj-lt"/>
            </a:endParaRPr>
          </a:p>
          <a:p>
            <a:pPr marL="342900" indent="-342900">
              <a:buClr>
                <a:schemeClr val="accent1"/>
              </a:buClr>
              <a:buFont typeface="+mj-lt"/>
              <a:buAutoNum type="arabicPeriod"/>
            </a:pPr>
            <a:r>
              <a:rPr lang="en-US" sz="1500" dirty="0" smtClean="0">
                <a:solidFill>
                  <a:prstClr val="white">
                    <a:lumMod val="65000"/>
                  </a:prstClr>
                </a:solidFill>
                <a:latin typeface="+mj-lt"/>
              </a:rPr>
              <a:t>If you wish to change to custom color scheme you can do it under DESIGN and COLORS section</a:t>
            </a:r>
            <a:br>
              <a:rPr lang="en-US" sz="1500" dirty="0" smtClean="0">
                <a:solidFill>
                  <a:prstClr val="white">
                    <a:lumMod val="65000"/>
                  </a:prstClr>
                </a:solidFill>
                <a:latin typeface="+mj-lt"/>
              </a:rPr>
            </a:br>
            <a:endParaRPr lang="en-US" sz="1500" dirty="0" smtClean="0">
              <a:solidFill>
                <a:prstClr val="white">
                  <a:lumMod val="65000"/>
                </a:prstClr>
              </a:solidFill>
              <a:latin typeface="+mj-lt"/>
            </a:endParaRPr>
          </a:p>
          <a:p>
            <a:pPr marL="342900" indent="-342900">
              <a:buClr>
                <a:schemeClr val="accent1"/>
              </a:buClr>
              <a:buFont typeface="+mj-lt"/>
              <a:buAutoNum type="arabicPeriod"/>
            </a:pPr>
            <a:r>
              <a:rPr lang="en-US" sz="1500" dirty="0" smtClean="0">
                <a:solidFill>
                  <a:prstClr val="white">
                    <a:lumMod val="65000"/>
                  </a:prstClr>
                </a:solidFill>
                <a:latin typeface="+mj-lt"/>
              </a:rPr>
              <a:t>In order to change any picture just click to the middle of the photo/image placeholder</a:t>
            </a:r>
            <a:endParaRPr lang="en-US" sz="1500" dirty="0">
              <a:solidFill>
                <a:prstClr val="white">
                  <a:lumMod val="65000"/>
                </a:prstClr>
              </a:solidFill>
              <a:latin typeface="+mj-lt"/>
            </a:endParaRPr>
          </a:p>
        </p:txBody>
      </p:sp>
    </p:spTree>
    <p:extLst>
      <p:ext uri="{BB962C8B-B14F-4D97-AF65-F5344CB8AC3E}">
        <p14:creationId xmlns:p14="http://schemas.microsoft.com/office/powerpoint/2010/main" val="1008308073"/>
      </p:ext>
    </p:extLst>
  </p:cSld>
  <p:clrMapOvr>
    <a:masterClrMapping/>
  </p:clrMapOvr>
  <mc:AlternateContent xmlns:mc="http://schemas.openxmlformats.org/markup-compatibility/2006">
    <mc:Choice xmlns:p14="http://schemas.microsoft.com/office/powerpoint/2010/main" Requires="p14">
      <p:transition spd="slow" p14:dur="900" advTm="10000">
        <p14:warp dir="in"/>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0" name="Group 489"/>
          <p:cNvGrpSpPr/>
          <p:nvPr/>
        </p:nvGrpSpPr>
        <p:grpSpPr>
          <a:xfrm>
            <a:off x="4814101" y="762985"/>
            <a:ext cx="7276666" cy="6050102"/>
            <a:chOff x="4814101" y="762985"/>
            <a:chExt cx="7276666" cy="6050102"/>
          </a:xfrm>
        </p:grpSpPr>
        <p:sp>
          <p:nvSpPr>
            <p:cNvPr id="433" name="Freeform 182"/>
            <p:cNvSpPr>
              <a:spLocks/>
            </p:cNvSpPr>
            <p:nvPr/>
          </p:nvSpPr>
          <p:spPr bwMode="auto">
            <a:xfrm>
              <a:off x="7011500" y="1314952"/>
              <a:ext cx="246623" cy="199648"/>
            </a:xfrm>
            <a:custGeom>
              <a:avLst/>
              <a:gdLst>
                <a:gd name="T0" fmla="*/ 77 w 77"/>
                <a:gd name="T1" fmla="*/ 7 h 62"/>
                <a:gd name="T2" fmla="*/ 68 w 77"/>
                <a:gd name="T3" fmla="*/ 10 h 62"/>
                <a:gd name="T4" fmla="*/ 75 w 77"/>
                <a:gd name="T5" fmla="*/ 1 h 62"/>
                <a:gd name="T6" fmla="*/ 65 w 77"/>
                <a:gd name="T7" fmla="*/ 5 h 62"/>
                <a:gd name="T8" fmla="*/ 53 w 77"/>
                <a:gd name="T9" fmla="*/ 0 h 62"/>
                <a:gd name="T10" fmla="*/ 38 w 77"/>
                <a:gd name="T11" fmla="*/ 15 h 62"/>
                <a:gd name="T12" fmla="*/ 38 w 77"/>
                <a:gd name="T13" fmla="*/ 19 h 62"/>
                <a:gd name="T14" fmla="*/ 6 w 77"/>
                <a:gd name="T15" fmla="*/ 3 h 62"/>
                <a:gd name="T16" fmla="*/ 3 w 77"/>
                <a:gd name="T17" fmla="*/ 10 h 62"/>
                <a:gd name="T18" fmla="*/ 10 w 77"/>
                <a:gd name="T19" fmla="*/ 24 h 62"/>
                <a:gd name="T20" fmla="*/ 3 w 77"/>
                <a:gd name="T21" fmla="*/ 22 h 62"/>
                <a:gd name="T22" fmla="*/ 3 w 77"/>
                <a:gd name="T23" fmla="*/ 22 h 62"/>
                <a:gd name="T24" fmla="*/ 16 w 77"/>
                <a:gd name="T25" fmla="*/ 37 h 62"/>
                <a:gd name="T26" fmla="*/ 12 w 77"/>
                <a:gd name="T27" fmla="*/ 38 h 62"/>
                <a:gd name="T28" fmla="*/ 9 w 77"/>
                <a:gd name="T29" fmla="*/ 38 h 62"/>
                <a:gd name="T30" fmla="*/ 24 w 77"/>
                <a:gd name="T31" fmla="*/ 48 h 62"/>
                <a:gd name="T32" fmla="*/ 4 w 77"/>
                <a:gd name="T33" fmla="*/ 55 h 62"/>
                <a:gd name="T34" fmla="*/ 0 w 77"/>
                <a:gd name="T35" fmla="*/ 55 h 62"/>
                <a:gd name="T36" fmla="*/ 24 w 77"/>
                <a:gd name="T37" fmla="*/ 62 h 62"/>
                <a:gd name="T38" fmla="*/ 69 w 77"/>
                <a:gd name="T39" fmla="*/ 17 h 62"/>
                <a:gd name="T40" fmla="*/ 69 w 77"/>
                <a:gd name="T41" fmla="*/ 15 h 62"/>
                <a:gd name="T42" fmla="*/ 77 w 77"/>
                <a:gd name="T43"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62">
                  <a:moveTo>
                    <a:pt x="77" y="7"/>
                  </a:moveTo>
                  <a:cubicBezTo>
                    <a:pt x="74" y="8"/>
                    <a:pt x="71" y="9"/>
                    <a:pt x="68" y="10"/>
                  </a:cubicBezTo>
                  <a:cubicBezTo>
                    <a:pt x="71" y="8"/>
                    <a:pt x="74" y="4"/>
                    <a:pt x="75" y="1"/>
                  </a:cubicBezTo>
                  <a:cubicBezTo>
                    <a:pt x="72" y="3"/>
                    <a:pt x="68" y="4"/>
                    <a:pt x="65" y="5"/>
                  </a:cubicBezTo>
                  <a:cubicBezTo>
                    <a:pt x="62" y="2"/>
                    <a:pt x="58" y="0"/>
                    <a:pt x="53" y="0"/>
                  </a:cubicBezTo>
                  <a:cubicBezTo>
                    <a:pt x="45" y="0"/>
                    <a:pt x="38" y="7"/>
                    <a:pt x="38" y="15"/>
                  </a:cubicBezTo>
                  <a:cubicBezTo>
                    <a:pt x="38" y="17"/>
                    <a:pt x="38" y="18"/>
                    <a:pt x="38" y="19"/>
                  </a:cubicBezTo>
                  <a:cubicBezTo>
                    <a:pt x="25" y="18"/>
                    <a:pt x="13" y="12"/>
                    <a:pt x="6" y="3"/>
                  </a:cubicBezTo>
                  <a:cubicBezTo>
                    <a:pt x="4" y="5"/>
                    <a:pt x="3" y="8"/>
                    <a:pt x="3" y="10"/>
                  </a:cubicBezTo>
                  <a:cubicBezTo>
                    <a:pt x="3" y="16"/>
                    <a:pt x="6" y="21"/>
                    <a:pt x="10" y="24"/>
                  </a:cubicBezTo>
                  <a:cubicBezTo>
                    <a:pt x="8" y="24"/>
                    <a:pt x="5" y="23"/>
                    <a:pt x="3" y="22"/>
                  </a:cubicBezTo>
                  <a:cubicBezTo>
                    <a:pt x="3" y="22"/>
                    <a:pt x="3" y="22"/>
                    <a:pt x="3" y="22"/>
                  </a:cubicBezTo>
                  <a:cubicBezTo>
                    <a:pt x="3" y="29"/>
                    <a:pt x="9" y="36"/>
                    <a:pt x="16" y="37"/>
                  </a:cubicBezTo>
                  <a:cubicBezTo>
                    <a:pt x="15" y="38"/>
                    <a:pt x="13" y="38"/>
                    <a:pt x="12" y="38"/>
                  </a:cubicBezTo>
                  <a:cubicBezTo>
                    <a:pt x="11" y="38"/>
                    <a:pt x="10" y="38"/>
                    <a:pt x="9" y="38"/>
                  </a:cubicBezTo>
                  <a:cubicBezTo>
                    <a:pt x="11" y="44"/>
                    <a:pt x="17" y="48"/>
                    <a:pt x="24" y="48"/>
                  </a:cubicBezTo>
                  <a:cubicBezTo>
                    <a:pt x="18" y="53"/>
                    <a:pt x="11" y="55"/>
                    <a:pt x="4" y="55"/>
                  </a:cubicBezTo>
                  <a:cubicBezTo>
                    <a:pt x="3" y="55"/>
                    <a:pt x="1" y="55"/>
                    <a:pt x="0" y="55"/>
                  </a:cubicBezTo>
                  <a:cubicBezTo>
                    <a:pt x="7" y="59"/>
                    <a:pt x="15" y="62"/>
                    <a:pt x="24" y="62"/>
                  </a:cubicBezTo>
                  <a:cubicBezTo>
                    <a:pt x="53" y="62"/>
                    <a:pt x="69" y="38"/>
                    <a:pt x="69" y="17"/>
                  </a:cubicBezTo>
                  <a:cubicBezTo>
                    <a:pt x="69" y="17"/>
                    <a:pt x="69" y="16"/>
                    <a:pt x="69" y="15"/>
                  </a:cubicBezTo>
                  <a:cubicBezTo>
                    <a:pt x="72" y="13"/>
                    <a:pt x="75" y="10"/>
                    <a:pt x="77" y="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5" name="Freeform 184"/>
            <p:cNvSpPr>
              <a:spLocks noEditPoints="1"/>
            </p:cNvSpPr>
            <p:nvPr/>
          </p:nvSpPr>
          <p:spPr bwMode="auto">
            <a:xfrm>
              <a:off x="7246379" y="2080266"/>
              <a:ext cx="246623" cy="246623"/>
            </a:xfrm>
            <a:custGeom>
              <a:avLst/>
              <a:gdLst>
                <a:gd name="T0" fmla="*/ 38 w 77"/>
                <a:gd name="T1" fmla="*/ 0 h 77"/>
                <a:gd name="T2" fmla="*/ 0 w 77"/>
                <a:gd name="T3" fmla="*/ 39 h 77"/>
                <a:gd name="T4" fmla="*/ 38 w 77"/>
                <a:gd name="T5" fmla="*/ 77 h 77"/>
                <a:gd name="T6" fmla="*/ 77 w 77"/>
                <a:gd name="T7" fmla="*/ 39 h 77"/>
                <a:gd name="T8" fmla="*/ 38 w 77"/>
                <a:gd name="T9" fmla="*/ 0 h 77"/>
                <a:gd name="T10" fmla="*/ 24 w 77"/>
                <a:gd name="T11" fmla="*/ 39 h 77"/>
                <a:gd name="T12" fmla="*/ 38 w 77"/>
                <a:gd name="T13" fmla="*/ 24 h 77"/>
                <a:gd name="T14" fmla="*/ 53 w 77"/>
                <a:gd name="T15" fmla="*/ 39 h 77"/>
                <a:gd name="T16" fmla="*/ 38 w 77"/>
                <a:gd name="T17" fmla="*/ 53 h 77"/>
                <a:gd name="T18" fmla="*/ 24 w 77"/>
                <a:gd name="T19" fmla="*/ 39 h 77"/>
                <a:gd name="T20" fmla="*/ 70 w 77"/>
                <a:gd name="T21" fmla="*/ 52 h 77"/>
                <a:gd name="T22" fmla="*/ 70 w 77"/>
                <a:gd name="T23" fmla="*/ 52 h 77"/>
                <a:gd name="T24" fmla="*/ 56 w 77"/>
                <a:gd name="T25" fmla="*/ 46 h 77"/>
                <a:gd name="T26" fmla="*/ 58 w 77"/>
                <a:gd name="T27" fmla="*/ 39 h 77"/>
                <a:gd name="T28" fmla="*/ 56 w 77"/>
                <a:gd name="T29" fmla="*/ 31 h 77"/>
                <a:gd name="T30" fmla="*/ 66 w 77"/>
                <a:gd name="T31" fmla="*/ 27 h 77"/>
                <a:gd name="T32" fmla="*/ 70 w 77"/>
                <a:gd name="T33" fmla="*/ 26 h 77"/>
                <a:gd name="T34" fmla="*/ 72 w 77"/>
                <a:gd name="T35" fmla="*/ 39 h 77"/>
                <a:gd name="T36" fmla="*/ 70 w 77"/>
                <a:gd name="T37" fmla="*/ 52 h 77"/>
                <a:gd name="T38" fmla="*/ 51 w 77"/>
                <a:gd name="T39" fmla="*/ 7 h 77"/>
                <a:gd name="T40" fmla="*/ 51 w 77"/>
                <a:gd name="T41" fmla="*/ 7 h 77"/>
                <a:gd name="T42" fmla="*/ 51 w 77"/>
                <a:gd name="T43" fmla="*/ 7 h 77"/>
                <a:gd name="T44" fmla="*/ 46 w 77"/>
                <a:gd name="T45" fmla="*/ 21 h 77"/>
                <a:gd name="T46" fmla="*/ 38 w 77"/>
                <a:gd name="T47" fmla="*/ 19 h 77"/>
                <a:gd name="T48" fmla="*/ 31 w 77"/>
                <a:gd name="T49" fmla="*/ 21 h 77"/>
                <a:gd name="T50" fmla="*/ 28 w 77"/>
                <a:gd name="T51" fmla="*/ 14 h 77"/>
                <a:gd name="T52" fmla="*/ 25 w 77"/>
                <a:gd name="T53" fmla="*/ 7 h 77"/>
                <a:gd name="T54" fmla="*/ 38 w 77"/>
                <a:gd name="T55" fmla="*/ 5 h 77"/>
                <a:gd name="T56" fmla="*/ 51 w 77"/>
                <a:gd name="T57" fmla="*/ 7 h 77"/>
                <a:gd name="T58" fmla="*/ 7 w 77"/>
                <a:gd name="T59" fmla="*/ 26 h 77"/>
                <a:gd name="T60" fmla="*/ 14 w 77"/>
                <a:gd name="T61" fmla="*/ 29 h 77"/>
                <a:gd name="T62" fmla="*/ 20 w 77"/>
                <a:gd name="T63" fmla="*/ 31 h 77"/>
                <a:gd name="T64" fmla="*/ 19 w 77"/>
                <a:gd name="T65" fmla="*/ 39 h 77"/>
                <a:gd name="T66" fmla="*/ 20 w 77"/>
                <a:gd name="T67" fmla="*/ 46 h 77"/>
                <a:gd name="T68" fmla="*/ 7 w 77"/>
                <a:gd name="T69" fmla="*/ 52 h 77"/>
                <a:gd name="T70" fmla="*/ 4 w 77"/>
                <a:gd name="T71" fmla="*/ 39 h 77"/>
                <a:gd name="T72" fmla="*/ 7 w 77"/>
                <a:gd name="T73" fmla="*/ 26 h 77"/>
                <a:gd name="T74" fmla="*/ 25 w 77"/>
                <a:gd name="T75" fmla="*/ 70 h 77"/>
                <a:gd name="T76" fmla="*/ 27 w 77"/>
                <a:gd name="T77" fmla="*/ 66 h 77"/>
                <a:gd name="T78" fmla="*/ 31 w 77"/>
                <a:gd name="T79" fmla="*/ 57 h 77"/>
                <a:gd name="T80" fmla="*/ 38 w 77"/>
                <a:gd name="T81" fmla="*/ 58 h 77"/>
                <a:gd name="T82" fmla="*/ 46 w 77"/>
                <a:gd name="T83" fmla="*/ 57 h 77"/>
                <a:gd name="T84" fmla="*/ 51 w 77"/>
                <a:gd name="T85" fmla="*/ 70 h 77"/>
                <a:gd name="T86" fmla="*/ 51 w 77"/>
                <a:gd name="T87" fmla="*/ 70 h 77"/>
                <a:gd name="T88" fmla="*/ 51 w 77"/>
                <a:gd name="T89" fmla="*/ 70 h 77"/>
                <a:gd name="T90" fmla="*/ 38 w 77"/>
                <a:gd name="T91" fmla="*/ 73 h 77"/>
                <a:gd name="T92" fmla="*/ 25 w 77"/>
                <a:gd name="T9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77">
                  <a:moveTo>
                    <a:pt x="38" y="0"/>
                  </a:moveTo>
                  <a:cubicBezTo>
                    <a:pt x="17" y="0"/>
                    <a:pt x="0" y="17"/>
                    <a:pt x="0" y="39"/>
                  </a:cubicBezTo>
                  <a:cubicBezTo>
                    <a:pt x="0" y="60"/>
                    <a:pt x="17" y="77"/>
                    <a:pt x="38" y="77"/>
                  </a:cubicBezTo>
                  <a:cubicBezTo>
                    <a:pt x="60" y="77"/>
                    <a:pt x="77" y="60"/>
                    <a:pt x="77" y="39"/>
                  </a:cubicBezTo>
                  <a:cubicBezTo>
                    <a:pt x="77" y="17"/>
                    <a:pt x="60" y="0"/>
                    <a:pt x="38" y="0"/>
                  </a:cubicBezTo>
                  <a:close/>
                  <a:moveTo>
                    <a:pt x="24" y="39"/>
                  </a:moveTo>
                  <a:cubicBezTo>
                    <a:pt x="24" y="31"/>
                    <a:pt x="30" y="24"/>
                    <a:pt x="38" y="24"/>
                  </a:cubicBezTo>
                  <a:cubicBezTo>
                    <a:pt x="46" y="24"/>
                    <a:pt x="53" y="31"/>
                    <a:pt x="53" y="39"/>
                  </a:cubicBezTo>
                  <a:cubicBezTo>
                    <a:pt x="53" y="47"/>
                    <a:pt x="46" y="53"/>
                    <a:pt x="38" y="53"/>
                  </a:cubicBezTo>
                  <a:cubicBezTo>
                    <a:pt x="30" y="53"/>
                    <a:pt x="24" y="47"/>
                    <a:pt x="24" y="39"/>
                  </a:cubicBezTo>
                  <a:close/>
                  <a:moveTo>
                    <a:pt x="70" y="52"/>
                  </a:moveTo>
                  <a:cubicBezTo>
                    <a:pt x="70" y="52"/>
                    <a:pt x="70" y="52"/>
                    <a:pt x="70" y="52"/>
                  </a:cubicBezTo>
                  <a:cubicBezTo>
                    <a:pt x="56" y="46"/>
                    <a:pt x="56" y="46"/>
                    <a:pt x="56" y="46"/>
                  </a:cubicBezTo>
                  <a:cubicBezTo>
                    <a:pt x="57" y="44"/>
                    <a:pt x="58" y="41"/>
                    <a:pt x="58" y="39"/>
                  </a:cubicBezTo>
                  <a:cubicBezTo>
                    <a:pt x="58" y="36"/>
                    <a:pt x="57" y="34"/>
                    <a:pt x="56" y="31"/>
                  </a:cubicBezTo>
                  <a:cubicBezTo>
                    <a:pt x="66" y="27"/>
                    <a:pt x="66" y="27"/>
                    <a:pt x="66" y="27"/>
                  </a:cubicBezTo>
                  <a:cubicBezTo>
                    <a:pt x="70" y="26"/>
                    <a:pt x="70" y="26"/>
                    <a:pt x="70" y="26"/>
                  </a:cubicBezTo>
                  <a:cubicBezTo>
                    <a:pt x="71" y="30"/>
                    <a:pt x="72" y="34"/>
                    <a:pt x="72" y="39"/>
                  </a:cubicBezTo>
                  <a:cubicBezTo>
                    <a:pt x="72" y="43"/>
                    <a:pt x="71" y="48"/>
                    <a:pt x="70" y="52"/>
                  </a:cubicBezTo>
                  <a:close/>
                  <a:moveTo>
                    <a:pt x="51" y="7"/>
                  </a:moveTo>
                  <a:cubicBezTo>
                    <a:pt x="51" y="7"/>
                    <a:pt x="51" y="7"/>
                    <a:pt x="51" y="7"/>
                  </a:cubicBezTo>
                  <a:cubicBezTo>
                    <a:pt x="51" y="7"/>
                    <a:pt x="51" y="7"/>
                    <a:pt x="51" y="7"/>
                  </a:cubicBezTo>
                  <a:cubicBezTo>
                    <a:pt x="46" y="21"/>
                    <a:pt x="46" y="21"/>
                    <a:pt x="46" y="21"/>
                  </a:cubicBezTo>
                  <a:cubicBezTo>
                    <a:pt x="43" y="20"/>
                    <a:pt x="41" y="19"/>
                    <a:pt x="38" y="19"/>
                  </a:cubicBezTo>
                  <a:cubicBezTo>
                    <a:pt x="36" y="19"/>
                    <a:pt x="33" y="20"/>
                    <a:pt x="31" y="21"/>
                  </a:cubicBezTo>
                  <a:cubicBezTo>
                    <a:pt x="28" y="14"/>
                    <a:pt x="28" y="14"/>
                    <a:pt x="28" y="14"/>
                  </a:cubicBezTo>
                  <a:cubicBezTo>
                    <a:pt x="25" y="7"/>
                    <a:pt x="25" y="7"/>
                    <a:pt x="25" y="7"/>
                  </a:cubicBezTo>
                  <a:cubicBezTo>
                    <a:pt x="29" y="6"/>
                    <a:pt x="34" y="5"/>
                    <a:pt x="38" y="5"/>
                  </a:cubicBezTo>
                  <a:cubicBezTo>
                    <a:pt x="43" y="5"/>
                    <a:pt x="47" y="6"/>
                    <a:pt x="51" y="7"/>
                  </a:cubicBezTo>
                  <a:close/>
                  <a:moveTo>
                    <a:pt x="7" y="26"/>
                  </a:moveTo>
                  <a:cubicBezTo>
                    <a:pt x="14" y="29"/>
                    <a:pt x="14" y="29"/>
                    <a:pt x="14" y="29"/>
                  </a:cubicBezTo>
                  <a:cubicBezTo>
                    <a:pt x="20" y="31"/>
                    <a:pt x="20" y="31"/>
                    <a:pt x="20" y="31"/>
                  </a:cubicBezTo>
                  <a:cubicBezTo>
                    <a:pt x="19" y="34"/>
                    <a:pt x="19" y="36"/>
                    <a:pt x="19" y="39"/>
                  </a:cubicBezTo>
                  <a:cubicBezTo>
                    <a:pt x="19" y="41"/>
                    <a:pt x="19" y="44"/>
                    <a:pt x="20" y="46"/>
                  </a:cubicBezTo>
                  <a:cubicBezTo>
                    <a:pt x="7" y="52"/>
                    <a:pt x="7" y="52"/>
                    <a:pt x="7" y="52"/>
                  </a:cubicBezTo>
                  <a:cubicBezTo>
                    <a:pt x="5" y="48"/>
                    <a:pt x="4" y="43"/>
                    <a:pt x="4" y="39"/>
                  </a:cubicBezTo>
                  <a:cubicBezTo>
                    <a:pt x="4" y="34"/>
                    <a:pt x="5" y="30"/>
                    <a:pt x="7" y="26"/>
                  </a:cubicBezTo>
                  <a:close/>
                  <a:moveTo>
                    <a:pt x="25" y="70"/>
                  </a:moveTo>
                  <a:cubicBezTo>
                    <a:pt x="27" y="66"/>
                    <a:pt x="27" y="66"/>
                    <a:pt x="27" y="66"/>
                  </a:cubicBezTo>
                  <a:cubicBezTo>
                    <a:pt x="31" y="57"/>
                    <a:pt x="31" y="57"/>
                    <a:pt x="31" y="57"/>
                  </a:cubicBezTo>
                  <a:cubicBezTo>
                    <a:pt x="33" y="58"/>
                    <a:pt x="36" y="58"/>
                    <a:pt x="38" y="58"/>
                  </a:cubicBezTo>
                  <a:cubicBezTo>
                    <a:pt x="41" y="58"/>
                    <a:pt x="43" y="58"/>
                    <a:pt x="46" y="57"/>
                  </a:cubicBezTo>
                  <a:cubicBezTo>
                    <a:pt x="51" y="70"/>
                    <a:pt x="51" y="70"/>
                    <a:pt x="51" y="70"/>
                  </a:cubicBezTo>
                  <a:cubicBezTo>
                    <a:pt x="51" y="70"/>
                    <a:pt x="51" y="70"/>
                    <a:pt x="51" y="70"/>
                  </a:cubicBezTo>
                  <a:cubicBezTo>
                    <a:pt x="51" y="70"/>
                    <a:pt x="51" y="70"/>
                    <a:pt x="51" y="70"/>
                  </a:cubicBezTo>
                  <a:cubicBezTo>
                    <a:pt x="47" y="72"/>
                    <a:pt x="43" y="73"/>
                    <a:pt x="38" y="73"/>
                  </a:cubicBezTo>
                  <a:cubicBezTo>
                    <a:pt x="34" y="73"/>
                    <a:pt x="29" y="72"/>
                    <a:pt x="25" y="7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8" name="Freeform 187"/>
            <p:cNvSpPr>
              <a:spLocks noEditPoints="1"/>
            </p:cNvSpPr>
            <p:nvPr/>
          </p:nvSpPr>
          <p:spPr bwMode="auto">
            <a:xfrm>
              <a:off x="6616120" y="2281872"/>
              <a:ext cx="211391" cy="172245"/>
            </a:xfrm>
            <a:custGeom>
              <a:avLst/>
              <a:gdLst>
                <a:gd name="T0" fmla="*/ 66 w 66"/>
                <a:gd name="T1" fmla="*/ 29 h 54"/>
                <a:gd name="T2" fmla="*/ 58 w 66"/>
                <a:gd name="T3" fmla="*/ 13 h 54"/>
                <a:gd name="T4" fmla="*/ 46 w 66"/>
                <a:gd name="T5" fmla="*/ 13 h 54"/>
                <a:gd name="T6" fmla="*/ 46 w 66"/>
                <a:gd name="T7" fmla="*/ 4 h 54"/>
                <a:gd name="T8" fmla="*/ 42 w 66"/>
                <a:gd name="T9" fmla="*/ 0 h 54"/>
                <a:gd name="T10" fmla="*/ 4 w 66"/>
                <a:gd name="T11" fmla="*/ 0 h 54"/>
                <a:gd name="T12" fmla="*/ 0 w 66"/>
                <a:gd name="T13" fmla="*/ 4 h 54"/>
                <a:gd name="T14" fmla="*/ 0 w 66"/>
                <a:gd name="T15" fmla="*/ 37 h 54"/>
                <a:gd name="T16" fmla="*/ 4 w 66"/>
                <a:gd name="T17" fmla="*/ 41 h 54"/>
                <a:gd name="T18" fmla="*/ 10 w 66"/>
                <a:gd name="T19" fmla="*/ 41 h 54"/>
                <a:gd name="T20" fmla="*/ 9 w 66"/>
                <a:gd name="T21" fmla="*/ 46 h 54"/>
                <a:gd name="T22" fmla="*/ 17 w 66"/>
                <a:gd name="T23" fmla="*/ 54 h 54"/>
                <a:gd name="T24" fmla="*/ 25 w 66"/>
                <a:gd name="T25" fmla="*/ 46 h 54"/>
                <a:gd name="T26" fmla="*/ 24 w 66"/>
                <a:gd name="T27" fmla="*/ 41 h 54"/>
                <a:gd name="T28" fmla="*/ 47 w 66"/>
                <a:gd name="T29" fmla="*/ 41 h 54"/>
                <a:gd name="T30" fmla="*/ 46 w 66"/>
                <a:gd name="T31" fmla="*/ 46 h 54"/>
                <a:gd name="T32" fmla="*/ 54 w 66"/>
                <a:gd name="T33" fmla="*/ 54 h 54"/>
                <a:gd name="T34" fmla="*/ 62 w 66"/>
                <a:gd name="T35" fmla="*/ 46 h 54"/>
                <a:gd name="T36" fmla="*/ 61 w 66"/>
                <a:gd name="T37" fmla="*/ 41 h 54"/>
                <a:gd name="T38" fmla="*/ 66 w 66"/>
                <a:gd name="T39" fmla="*/ 41 h 54"/>
                <a:gd name="T40" fmla="*/ 66 w 66"/>
                <a:gd name="T41" fmla="*/ 29 h 54"/>
                <a:gd name="T42" fmla="*/ 46 w 66"/>
                <a:gd name="T43" fmla="*/ 29 h 54"/>
                <a:gd name="T44" fmla="*/ 46 w 66"/>
                <a:gd name="T45" fmla="*/ 19 h 54"/>
                <a:gd name="T46" fmla="*/ 54 w 66"/>
                <a:gd name="T47" fmla="*/ 19 h 54"/>
                <a:gd name="T48" fmla="*/ 59 w 66"/>
                <a:gd name="T49" fmla="*/ 29 h 54"/>
                <a:gd name="T50" fmla="*/ 46 w 66"/>
                <a:gd name="T51" fmla="*/ 2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4">
                  <a:moveTo>
                    <a:pt x="66" y="29"/>
                  </a:moveTo>
                  <a:cubicBezTo>
                    <a:pt x="58" y="13"/>
                    <a:pt x="58" y="13"/>
                    <a:pt x="58" y="13"/>
                  </a:cubicBezTo>
                  <a:cubicBezTo>
                    <a:pt x="46" y="13"/>
                    <a:pt x="46" y="13"/>
                    <a:pt x="46" y="13"/>
                  </a:cubicBezTo>
                  <a:cubicBezTo>
                    <a:pt x="46" y="4"/>
                    <a:pt x="46" y="4"/>
                    <a:pt x="46" y="4"/>
                  </a:cubicBezTo>
                  <a:cubicBezTo>
                    <a:pt x="46" y="2"/>
                    <a:pt x="44" y="0"/>
                    <a:pt x="42" y="0"/>
                  </a:cubicBezTo>
                  <a:cubicBezTo>
                    <a:pt x="4" y="0"/>
                    <a:pt x="4" y="0"/>
                    <a:pt x="4" y="0"/>
                  </a:cubicBezTo>
                  <a:cubicBezTo>
                    <a:pt x="2" y="0"/>
                    <a:pt x="0" y="2"/>
                    <a:pt x="0" y="4"/>
                  </a:cubicBezTo>
                  <a:cubicBezTo>
                    <a:pt x="0" y="37"/>
                    <a:pt x="0" y="37"/>
                    <a:pt x="0" y="37"/>
                  </a:cubicBezTo>
                  <a:cubicBezTo>
                    <a:pt x="4" y="41"/>
                    <a:pt x="4" y="41"/>
                    <a:pt x="4" y="41"/>
                  </a:cubicBezTo>
                  <a:cubicBezTo>
                    <a:pt x="10" y="41"/>
                    <a:pt x="10" y="41"/>
                    <a:pt x="10" y="41"/>
                  </a:cubicBezTo>
                  <a:cubicBezTo>
                    <a:pt x="9" y="43"/>
                    <a:pt x="9" y="44"/>
                    <a:pt x="9" y="46"/>
                  </a:cubicBezTo>
                  <a:cubicBezTo>
                    <a:pt x="9" y="50"/>
                    <a:pt x="12" y="54"/>
                    <a:pt x="17" y="54"/>
                  </a:cubicBezTo>
                  <a:cubicBezTo>
                    <a:pt x="21" y="54"/>
                    <a:pt x="25" y="50"/>
                    <a:pt x="25" y="46"/>
                  </a:cubicBezTo>
                  <a:cubicBezTo>
                    <a:pt x="25" y="44"/>
                    <a:pt x="25" y="43"/>
                    <a:pt x="24" y="41"/>
                  </a:cubicBezTo>
                  <a:cubicBezTo>
                    <a:pt x="47" y="41"/>
                    <a:pt x="47" y="41"/>
                    <a:pt x="47" y="41"/>
                  </a:cubicBezTo>
                  <a:cubicBezTo>
                    <a:pt x="46" y="43"/>
                    <a:pt x="46" y="44"/>
                    <a:pt x="46" y="46"/>
                  </a:cubicBezTo>
                  <a:cubicBezTo>
                    <a:pt x="46" y="50"/>
                    <a:pt x="49" y="54"/>
                    <a:pt x="54" y="54"/>
                  </a:cubicBezTo>
                  <a:cubicBezTo>
                    <a:pt x="59" y="54"/>
                    <a:pt x="62" y="50"/>
                    <a:pt x="62" y="46"/>
                  </a:cubicBezTo>
                  <a:cubicBezTo>
                    <a:pt x="62" y="44"/>
                    <a:pt x="62" y="43"/>
                    <a:pt x="61" y="41"/>
                  </a:cubicBezTo>
                  <a:cubicBezTo>
                    <a:pt x="66" y="41"/>
                    <a:pt x="66" y="41"/>
                    <a:pt x="66" y="41"/>
                  </a:cubicBezTo>
                  <a:lnTo>
                    <a:pt x="66" y="29"/>
                  </a:lnTo>
                  <a:close/>
                  <a:moveTo>
                    <a:pt x="46" y="29"/>
                  </a:moveTo>
                  <a:cubicBezTo>
                    <a:pt x="46" y="19"/>
                    <a:pt x="46" y="19"/>
                    <a:pt x="46" y="19"/>
                  </a:cubicBezTo>
                  <a:cubicBezTo>
                    <a:pt x="54" y="19"/>
                    <a:pt x="54" y="19"/>
                    <a:pt x="54" y="19"/>
                  </a:cubicBezTo>
                  <a:cubicBezTo>
                    <a:pt x="59" y="29"/>
                    <a:pt x="59" y="29"/>
                    <a:pt x="59" y="29"/>
                  </a:cubicBezTo>
                  <a:lnTo>
                    <a:pt x="46" y="2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8" name="Freeform 197"/>
            <p:cNvSpPr>
              <a:spLocks noEditPoints="1"/>
            </p:cNvSpPr>
            <p:nvPr/>
          </p:nvSpPr>
          <p:spPr bwMode="auto">
            <a:xfrm>
              <a:off x="6242269" y="1630081"/>
              <a:ext cx="211391" cy="183989"/>
            </a:xfrm>
            <a:custGeom>
              <a:avLst/>
              <a:gdLst>
                <a:gd name="T0" fmla="*/ 66 w 66"/>
                <a:gd name="T1" fmla="*/ 19 h 58"/>
                <a:gd name="T2" fmla="*/ 47 w 66"/>
                <a:gd name="T3" fmla="*/ 0 h 58"/>
                <a:gd name="T4" fmla="*/ 33 w 66"/>
                <a:gd name="T5" fmla="*/ 6 h 58"/>
                <a:gd name="T6" fmla="*/ 19 w 66"/>
                <a:gd name="T7" fmla="*/ 0 h 58"/>
                <a:gd name="T8" fmla="*/ 0 w 66"/>
                <a:gd name="T9" fmla="*/ 19 h 58"/>
                <a:gd name="T10" fmla="*/ 6 w 66"/>
                <a:gd name="T11" fmla="*/ 33 h 58"/>
                <a:gd name="T12" fmla="*/ 6 w 66"/>
                <a:gd name="T13" fmla="*/ 33 h 58"/>
                <a:gd name="T14" fmla="*/ 26 w 66"/>
                <a:gd name="T15" fmla="*/ 54 h 58"/>
                <a:gd name="T16" fmla="*/ 33 w 66"/>
                <a:gd name="T17" fmla="*/ 58 h 58"/>
                <a:gd name="T18" fmla="*/ 39 w 66"/>
                <a:gd name="T19" fmla="*/ 54 h 58"/>
                <a:gd name="T20" fmla="*/ 59 w 66"/>
                <a:gd name="T21" fmla="*/ 33 h 58"/>
                <a:gd name="T22" fmla="*/ 59 w 66"/>
                <a:gd name="T23" fmla="*/ 33 h 58"/>
                <a:gd name="T24" fmla="*/ 66 w 66"/>
                <a:gd name="T25" fmla="*/ 19 h 58"/>
                <a:gd name="T26" fmla="*/ 54 w 66"/>
                <a:gd name="T27" fmla="*/ 27 h 58"/>
                <a:gd name="T28" fmla="*/ 33 w 66"/>
                <a:gd name="T29" fmla="*/ 48 h 58"/>
                <a:gd name="T30" fmla="*/ 33 w 66"/>
                <a:gd name="T31" fmla="*/ 48 h 58"/>
                <a:gd name="T32" fmla="*/ 32 w 66"/>
                <a:gd name="T33" fmla="*/ 48 h 58"/>
                <a:gd name="T34" fmla="*/ 11 w 66"/>
                <a:gd name="T35" fmla="*/ 27 h 58"/>
                <a:gd name="T36" fmla="*/ 8 w 66"/>
                <a:gd name="T37" fmla="*/ 19 h 58"/>
                <a:gd name="T38" fmla="*/ 19 w 66"/>
                <a:gd name="T39" fmla="*/ 8 h 58"/>
                <a:gd name="T40" fmla="*/ 27 w 66"/>
                <a:gd name="T41" fmla="*/ 12 h 58"/>
                <a:gd name="T42" fmla="*/ 33 w 66"/>
                <a:gd name="T43" fmla="*/ 19 h 58"/>
                <a:gd name="T44" fmla="*/ 39 w 66"/>
                <a:gd name="T45" fmla="*/ 12 h 58"/>
                <a:gd name="T46" fmla="*/ 47 w 66"/>
                <a:gd name="T47" fmla="*/ 8 h 58"/>
                <a:gd name="T48" fmla="*/ 57 w 66"/>
                <a:gd name="T49" fmla="*/ 19 h 58"/>
                <a:gd name="T50" fmla="*/ 54 w 66"/>
                <a:gd name="T51" fmla="*/ 2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8">
                  <a:moveTo>
                    <a:pt x="66" y="19"/>
                  </a:moveTo>
                  <a:cubicBezTo>
                    <a:pt x="66" y="9"/>
                    <a:pt x="57" y="0"/>
                    <a:pt x="47" y="0"/>
                  </a:cubicBezTo>
                  <a:cubicBezTo>
                    <a:pt x="41" y="0"/>
                    <a:pt x="36" y="3"/>
                    <a:pt x="33" y="6"/>
                  </a:cubicBezTo>
                  <a:cubicBezTo>
                    <a:pt x="29" y="3"/>
                    <a:pt x="24" y="0"/>
                    <a:pt x="19" y="0"/>
                  </a:cubicBezTo>
                  <a:cubicBezTo>
                    <a:pt x="8" y="0"/>
                    <a:pt x="0" y="9"/>
                    <a:pt x="0" y="19"/>
                  </a:cubicBezTo>
                  <a:cubicBezTo>
                    <a:pt x="0" y="25"/>
                    <a:pt x="2" y="30"/>
                    <a:pt x="6" y="33"/>
                  </a:cubicBezTo>
                  <a:cubicBezTo>
                    <a:pt x="6" y="33"/>
                    <a:pt x="6" y="33"/>
                    <a:pt x="6" y="33"/>
                  </a:cubicBezTo>
                  <a:cubicBezTo>
                    <a:pt x="26" y="54"/>
                    <a:pt x="26" y="54"/>
                    <a:pt x="26" y="54"/>
                  </a:cubicBezTo>
                  <a:cubicBezTo>
                    <a:pt x="28" y="56"/>
                    <a:pt x="31" y="58"/>
                    <a:pt x="33" y="58"/>
                  </a:cubicBezTo>
                  <a:cubicBezTo>
                    <a:pt x="35" y="58"/>
                    <a:pt x="37" y="56"/>
                    <a:pt x="39" y="54"/>
                  </a:cubicBezTo>
                  <a:cubicBezTo>
                    <a:pt x="59" y="33"/>
                    <a:pt x="59" y="33"/>
                    <a:pt x="59" y="33"/>
                  </a:cubicBezTo>
                  <a:cubicBezTo>
                    <a:pt x="59" y="33"/>
                    <a:pt x="59" y="33"/>
                    <a:pt x="59" y="33"/>
                  </a:cubicBezTo>
                  <a:cubicBezTo>
                    <a:pt x="63" y="30"/>
                    <a:pt x="66" y="25"/>
                    <a:pt x="66" y="19"/>
                  </a:cubicBezTo>
                  <a:close/>
                  <a:moveTo>
                    <a:pt x="54" y="27"/>
                  </a:moveTo>
                  <a:cubicBezTo>
                    <a:pt x="33" y="48"/>
                    <a:pt x="33" y="48"/>
                    <a:pt x="33" y="48"/>
                  </a:cubicBezTo>
                  <a:cubicBezTo>
                    <a:pt x="33" y="48"/>
                    <a:pt x="33" y="48"/>
                    <a:pt x="33" y="48"/>
                  </a:cubicBezTo>
                  <a:cubicBezTo>
                    <a:pt x="32" y="48"/>
                    <a:pt x="32" y="48"/>
                    <a:pt x="32" y="48"/>
                  </a:cubicBezTo>
                  <a:cubicBezTo>
                    <a:pt x="11" y="27"/>
                    <a:pt x="11" y="27"/>
                    <a:pt x="11" y="27"/>
                  </a:cubicBezTo>
                  <a:cubicBezTo>
                    <a:pt x="9" y="25"/>
                    <a:pt x="8" y="22"/>
                    <a:pt x="8" y="19"/>
                  </a:cubicBezTo>
                  <a:cubicBezTo>
                    <a:pt x="8" y="13"/>
                    <a:pt x="13" y="8"/>
                    <a:pt x="19" y="8"/>
                  </a:cubicBezTo>
                  <a:cubicBezTo>
                    <a:pt x="22" y="8"/>
                    <a:pt x="24" y="10"/>
                    <a:pt x="27" y="12"/>
                  </a:cubicBezTo>
                  <a:cubicBezTo>
                    <a:pt x="33" y="19"/>
                    <a:pt x="33" y="19"/>
                    <a:pt x="33" y="19"/>
                  </a:cubicBezTo>
                  <a:cubicBezTo>
                    <a:pt x="39" y="12"/>
                    <a:pt x="39" y="12"/>
                    <a:pt x="39" y="12"/>
                  </a:cubicBezTo>
                  <a:cubicBezTo>
                    <a:pt x="41" y="10"/>
                    <a:pt x="44" y="8"/>
                    <a:pt x="47" y="8"/>
                  </a:cubicBezTo>
                  <a:cubicBezTo>
                    <a:pt x="53" y="8"/>
                    <a:pt x="57" y="13"/>
                    <a:pt x="57" y="19"/>
                  </a:cubicBezTo>
                  <a:cubicBezTo>
                    <a:pt x="57" y="22"/>
                    <a:pt x="56" y="25"/>
                    <a:pt x="54" y="2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2" name="Freeform 201"/>
            <p:cNvSpPr>
              <a:spLocks/>
            </p:cNvSpPr>
            <p:nvPr/>
          </p:nvSpPr>
          <p:spPr bwMode="auto">
            <a:xfrm>
              <a:off x="5806087" y="1515560"/>
              <a:ext cx="197691" cy="191818"/>
            </a:xfrm>
            <a:custGeom>
              <a:avLst/>
              <a:gdLst>
                <a:gd name="T0" fmla="*/ 39 w 62"/>
                <a:gd name="T1" fmla="*/ 42 h 60"/>
                <a:gd name="T2" fmla="*/ 37 w 62"/>
                <a:gd name="T3" fmla="*/ 38 h 60"/>
                <a:gd name="T4" fmla="*/ 43 w 62"/>
                <a:gd name="T5" fmla="*/ 27 h 60"/>
                <a:gd name="T6" fmla="*/ 44 w 62"/>
                <a:gd name="T7" fmla="*/ 19 h 60"/>
                <a:gd name="T8" fmla="*/ 31 w 62"/>
                <a:gd name="T9" fmla="*/ 0 h 60"/>
                <a:gd name="T10" fmla="*/ 18 w 62"/>
                <a:gd name="T11" fmla="*/ 19 h 60"/>
                <a:gd name="T12" fmla="*/ 20 w 62"/>
                <a:gd name="T13" fmla="*/ 27 h 60"/>
                <a:gd name="T14" fmla="*/ 25 w 62"/>
                <a:gd name="T15" fmla="*/ 38 h 60"/>
                <a:gd name="T16" fmla="*/ 23 w 62"/>
                <a:gd name="T17" fmla="*/ 42 h 60"/>
                <a:gd name="T18" fmla="*/ 0 w 62"/>
                <a:gd name="T19" fmla="*/ 60 h 60"/>
                <a:gd name="T20" fmla="*/ 31 w 62"/>
                <a:gd name="T21" fmla="*/ 60 h 60"/>
                <a:gd name="T22" fmla="*/ 62 w 62"/>
                <a:gd name="T23" fmla="*/ 60 h 60"/>
                <a:gd name="T24" fmla="*/ 39 w 62"/>
                <a:gd name="T25" fmla="*/ 4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0">
                  <a:moveTo>
                    <a:pt x="39" y="42"/>
                  </a:moveTo>
                  <a:cubicBezTo>
                    <a:pt x="37" y="42"/>
                    <a:pt x="37" y="38"/>
                    <a:pt x="37" y="38"/>
                  </a:cubicBezTo>
                  <a:cubicBezTo>
                    <a:pt x="37" y="38"/>
                    <a:pt x="42" y="33"/>
                    <a:pt x="43" y="27"/>
                  </a:cubicBezTo>
                  <a:cubicBezTo>
                    <a:pt x="45" y="27"/>
                    <a:pt x="47" y="21"/>
                    <a:pt x="44" y="19"/>
                  </a:cubicBezTo>
                  <a:cubicBezTo>
                    <a:pt x="44" y="16"/>
                    <a:pt x="48" y="0"/>
                    <a:pt x="31" y="0"/>
                  </a:cubicBezTo>
                  <a:cubicBezTo>
                    <a:pt x="15" y="0"/>
                    <a:pt x="18" y="16"/>
                    <a:pt x="18" y="19"/>
                  </a:cubicBezTo>
                  <a:cubicBezTo>
                    <a:pt x="15" y="21"/>
                    <a:pt x="17" y="27"/>
                    <a:pt x="20" y="27"/>
                  </a:cubicBezTo>
                  <a:cubicBezTo>
                    <a:pt x="21" y="33"/>
                    <a:pt x="25" y="38"/>
                    <a:pt x="25" y="38"/>
                  </a:cubicBezTo>
                  <a:cubicBezTo>
                    <a:pt x="25" y="38"/>
                    <a:pt x="25" y="42"/>
                    <a:pt x="23" y="42"/>
                  </a:cubicBezTo>
                  <a:cubicBezTo>
                    <a:pt x="19" y="43"/>
                    <a:pt x="0" y="51"/>
                    <a:pt x="0" y="60"/>
                  </a:cubicBezTo>
                  <a:cubicBezTo>
                    <a:pt x="31" y="60"/>
                    <a:pt x="31" y="60"/>
                    <a:pt x="31" y="60"/>
                  </a:cubicBezTo>
                  <a:cubicBezTo>
                    <a:pt x="62" y="60"/>
                    <a:pt x="62" y="60"/>
                    <a:pt x="62" y="60"/>
                  </a:cubicBezTo>
                  <a:cubicBezTo>
                    <a:pt x="62" y="51"/>
                    <a:pt x="44" y="43"/>
                    <a:pt x="39" y="4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5" name="Freeform 224"/>
            <p:cNvSpPr>
              <a:spLocks noEditPoints="1"/>
            </p:cNvSpPr>
            <p:nvPr/>
          </p:nvSpPr>
          <p:spPr bwMode="auto">
            <a:xfrm>
              <a:off x="6771087" y="1745564"/>
              <a:ext cx="150715" cy="150714"/>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2" name="Freeform 55"/>
            <p:cNvSpPr>
              <a:spLocks noEditPoints="1"/>
            </p:cNvSpPr>
            <p:nvPr/>
          </p:nvSpPr>
          <p:spPr bwMode="auto">
            <a:xfrm>
              <a:off x="11738448" y="4076742"/>
              <a:ext cx="342533" cy="319044"/>
            </a:xfrm>
            <a:custGeom>
              <a:avLst/>
              <a:gdLst>
                <a:gd name="T0" fmla="*/ 53 w 107"/>
                <a:gd name="T1" fmla="*/ 13 h 100"/>
                <a:gd name="T2" fmla="*/ 37 w 107"/>
                <a:gd name="T3" fmla="*/ 16 h 100"/>
                <a:gd name="T4" fmla="*/ 24 w 107"/>
                <a:gd name="T5" fmla="*/ 23 h 100"/>
                <a:gd name="T6" fmla="*/ 13 w 107"/>
                <a:gd name="T7" fmla="*/ 43 h 100"/>
                <a:gd name="T8" fmla="*/ 17 w 107"/>
                <a:gd name="T9" fmla="*/ 55 h 100"/>
                <a:gd name="T10" fmla="*/ 27 w 107"/>
                <a:gd name="T11" fmla="*/ 66 h 100"/>
                <a:gd name="T12" fmla="*/ 33 w 107"/>
                <a:gd name="T13" fmla="*/ 75 h 100"/>
                <a:gd name="T14" fmla="*/ 33 w 107"/>
                <a:gd name="T15" fmla="*/ 79 h 100"/>
                <a:gd name="T16" fmla="*/ 36 w 107"/>
                <a:gd name="T17" fmla="*/ 77 h 100"/>
                <a:gd name="T18" fmla="*/ 45 w 107"/>
                <a:gd name="T19" fmla="*/ 73 h 100"/>
                <a:gd name="T20" fmla="*/ 47 w 107"/>
                <a:gd name="T21" fmla="*/ 73 h 100"/>
                <a:gd name="T22" fmla="*/ 53 w 107"/>
                <a:gd name="T23" fmla="*/ 73 h 100"/>
                <a:gd name="T24" fmla="*/ 70 w 107"/>
                <a:gd name="T25" fmla="*/ 71 h 100"/>
                <a:gd name="T26" fmla="*/ 83 w 107"/>
                <a:gd name="T27" fmla="*/ 64 h 100"/>
                <a:gd name="T28" fmla="*/ 93 w 107"/>
                <a:gd name="T29" fmla="*/ 43 h 100"/>
                <a:gd name="T30" fmla="*/ 83 w 107"/>
                <a:gd name="T31" fmla="*/ 23 h 100"/>
                <a:gd name="T32" fmla="*/ 70 w 107"/>
                <a:gd name="T33" fmla="*/ 16 h 100"/>
                <a:gd name="T34" fmla="*/ 53 w 107"/>
                <a:gd name="T35" fmla="*/ 13 h 100"/>
                <a:gd name="T36" fmla="*/ 53 w 107"/>
                <a:gd name="T37" fmla="*/ 0 h 100"/>
                <a:gd name="T38" fmla="*/ 53 w 107"/>
                <a:gd name="T39" fmla="*/ 0 h 100"/>
                <a:gd name="T40" fmla="*/ 107 w 107"/>
                <a:gd name="T41" fmla="*/ 43 h 100"/>
                <a:gd name="T42" fmla="*/ 53 w 107"/>
                <a:gd name="T43" fmla="*/ 87 h 100"/>
                <a:gd name="T44" fmla="*/ 45 w 107"/>
                <a:gd name="T45" fmla="*/ 86 h 100"/>
                <a:gd name="T46" fmla="*/ 7 w 107"/>
                <a:gd name="T47" fmla="*/ 100 h 100"/>
                <a:gd name="T48" fmla="*/ 7 w 107"/>
                <a:gd name="T49" fmla="*/ 97 h 100"/>
                <a:gd name="T50" fmla="*/ 20 w 107"/>
                <a:gd name="T51" fmla="*/ 80 h 100"/>
                <a:gd name="T52" fmla="*/ 20 w 107"/>
                <a:gd name="T53" fmla="*/ 77 h 100"/>
                <a:gd name="T54" fmla="*/ 0 w 107"/>
                <a:gd name="T55" fmla="*/ 43 h 100"/>
                <a:gd name="T56" fmla="*/ 53 w 107"/>
                <a:gd name="T5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00">
                  <a:moveTo>
                    <a:pt x="53" y="13"/>
                  </a:moveTo>
                  <a:cubicBezTo>
                    <a:pt x="48" y="13"/>
                    <a:pt x="42" y="14"/>
                    <a:pt x="37" y="16"/>
                  </a:cubicBezTo>
                  <a:cubicBezTo>
                    <a:pt x="32" y="18"/>
                    <a:pt x="28" y="20"/>
                    <a:pt x="24" y="23"/>
                  </a:cubicBezTo>
                  <a:cubicBezTo>
                    <a:pt x="17" y="29"/>
                    <a:pt x="13" y="36"/>
                    <a:pt x="13" y="43"/>
                  </a:cubicBezTo>
                  <a:cubicBezTo>
                    <a:pt x="13" y="48"/>
                    <a:pt x="14" y="52"/>
                    <a:pt x="17" y="55"/>
                  </a:cubicBezTo>
                  <a:cubicBezTo>
                    <a:pt x="19" y="59"/>
                    <a:pt x="23" y="63"/>
                    <a:pt x="27" y="66"/>
                  </a:cubicBezTo>
                  <a:cubicBezTo>
                    <a:pt x="30" y="68"/>
                    <a:pt x="32" y="71"/>
                    <a:pt x="33" y="75"/>
                  </a:cubicBezTo>
                  <a:cubicBezTo>
                    <a:pt x="33" y="76"/>
                    <a:pt x="33" y="78"/>
                    <a:pt x="33" y="79"/>
                  </a:cubicBezTo>
                  <a:cubicBezTo>
                    <a:pt x="34" y="78"/>
                    <a:pt x="35" y="78"/>
                    <a:pt x="36" y="77"/>
                  </a:cubicBezTo>
                  <a:cubicBezTo>
                    <a:pt x="38" y="74"/>
                    <a:pt x="42" y="73"/>
                    <a:pt x="45" y="73"/>
                  </a:cubicBezTo>
                  <a:cubicBezTo>
                    <a:pt x="46" y="73"/>
                    <a:pt x="46" y="73"/>
                    <a:pt x="47" y="73"/>
                  </a:cubicBezTo>
                  <a:cubicBezTo>
                    <a:pt x="49" y="73"/>
                    <a:pt x="51" y="73"/>
                    <a:pt x="53" y="73"/>
                  </a:cubicBezTo>
                  <a:cubicBezTo>
                    <a:pt x="59" y="73"/>
                    <a:pt x="65" y="73"/>
                    <a:pt x="70" y="71"/>
                  </a:cubicBezTo>
                  <a:cubicBezTo>
                    <a:pt x="75" y="69"/>
                    <a:pt x="79" y="67"/>
                    <a:pt x="83" y="64"/>
                  </a:cubicBezTo>
                  <a:cubicBezTo>
                    <a:pt x="90" y="58"/>
                    <a:pt x="93" y="51"/>
                    <a:pt x="93" y="43"/>
                  </a:cubicBezTo>
                  <a:cubicBezTo>
                    <a:pt x="93" y="36"/>
                    <a:pt x="90" y="29"/>
                    <a:pt x="83" y="23"/>
                  </a:cubicBezTo>
                  <a:cubicBezTo>
                    <a:pt x="79" y="20"/>
                    <a:pt x="75" y="18"/>
                    <a:pt x="70" y="16"/>
                  </a:cubicBezTo>
                  <a:cubicBezTo>
                    <a:pt x="65" y="14"/>
                    <a:pt x="59" y="13"/>
                    <a:pt x="53" y="13"/>
                  </a:cubicBezTo>
                  <a:close/>
                  <a:moveTo>
                    <a:pt x="53" y="0"/>
                  </a:moveTo>
                  <a:cubicBezTo>
                    <a:pt x="53" y="0"/>
                    <a:pt x="53" y="0"/>
                    <a:pt x="53" y="0"/>
                  </a:cubicBezTo>
                  <a:cubicBezTo>
                    <a:pt x="83" y="0"/>
                    <a:pt x="107" y="19"/>
                    <a:pt x="107" y="43"/>
                  </a:cubicBezTo>
                  <a:cubicBezTo>
                    <a:pt x="107" y="67"/>
                    <a:pt x="83" y="87"/>
                    <a:pt x="53" y="87"/>
                  </a:cubicBezTo>
                  <a:cubicBezTo>
                    <a:pt x="51" y="87"/>
                    <a:pt x="48" y="87"/>
                    <a:pt x="45" y="86"/>
                  </a:cubicBezTo>
                  <a:cubicBezTo>
                    <a:pt x="34" y="98"/>
                    <a:pt x="20" y="100"/>
                    <a:pt x="7" y="100"/>
                  </a:cubicBezTo>
                  <a:cubicBezTo>
                    <a:pt x="7" y="97"/>
                    <a:pt x="7" y="97"/>
                    <a:pt x="7" y="97"/>
                  </a:cubicBezTo>
                  <a:cubicBezTo>
                    <a:pt x="14" y="94"/>
                    <a:pt x="20" y="87"/>
                    <a:pt x="20" y="80"/>
                  </a:cubicBezTo>
                  <a:cubicBezTo>
                    <a:pt x="20" y="79"/>
                    <a:pt x="20" y="78"/>
                    <a:pt x="20" y="77"/>
                  </a:cubicBezTo>
                  <a:cubicBezTo>
                    <a:pt x="8" y="69"/>
                    <a:pt x="0" y="57"/>
                    <a:pt x="0" y="43"/>
                  </a:cubicBezTo>
                  <a:cubicBezTo>
                    <a:pt x="0" y="19"/>
                    <a:pt x="24" y="0"/>
                    <a:pt x="53"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3" name="Freeform 56"/>
            <p:cNvSpPr>
              <a:spLocks noEditPoints="1"/>
            </p:cNvSpPr>
            <p:nvPr/>
          </p:nvSpPr>
          <p:spPr bwMode="auto">
            <a:xfrm>
              <a:off x="11501612" y="4250944"/>
              <a:ext cx="215306" cy="215306"/>
            </a:xfrm>
            <a:custGeom>
              <a:avLst/>
              <a:gdLst>
                <a:gd name="T0" fmla="*/ 62 w 67"/>
                <a:gd name="T1" fmla="*/ 17 h 67"/>
                <a:gd name="T2" fmla="*/ 67 w 67"/>
                <a:gd name="T3" fmla="*/ 13 h 67"/>
                <a:gd name="T4" fmla="*/ 67 w 67"/>
                <a:gd name="T5" fmla="*/ 5 h 67"/>
                <a:gd name="T6" fmla="*/ 58 w 67"/>
                <a:gd name="T7" fmla="*/ 5 h 67"/>
                <a:gd name="T8" fmla="*/ 58 w 67"/>
                <a:gd name="T9" fmla="*/ 0 h 67"/>
                <a:gd name="T10" fmla="*/ 4 w 67"/>
                <a:gd name="T11" fmla="*/ 0 h 67"/>
                <a:gd name="T12" fmla="*/ 0 w 67"/>
                <a:gd name="T13" fmla="*/ 5 h 67"/>
                <a:gd name="T14" fmla="*/ 0 w 67"/>
                <a:gd name="T15" fmla="*/ 63 h 67"/>
                <a:gd name="T16" fmla="*/ 4 w 67"/>
                <a:gd name="T17" fmla="*/ 67 h 67"/>
                <a:gd name="T18" fmla="*/ 58 w 67"/>
                <a:gd name="T19" fmla="*/ 67 h 67"/>
                <a:gd name="T20" fmla="*/ 58 w 67"/>
                <a:gd name="T21" fmla="*/ 50 h 67"/>
                <a:gd name="T22" fmla="*/ 62 w 67"/>
                <a:gd name="T23" fmla="*/ 50 h 67"/>
                <a:gd name="T24" fmla="*/ 67 w 67"/>
                <a:gd name="T25" fmla="*/ 46 h 67"/>
                <a:gd name="T26" fmla="*/ 67 w 67"/>
                <a:gd name="T27" fmla="*/ 38 h 67"/>
                <a:gd name="T28" fmla="*/ 58 w 67"/>
                <a:gd name="T29" fmla="*/ 38 h 67"/>
                <a:gd name="T30" fmla="*/ 58 w 67"/>
                <a:gd name="T31" fmla="*/ 34 h 67"/>
                <a:gd name="T32" fmla="*/ 62 w 67"/>
                <a:gd name="T33" fmla="*/ 34 h 67"/>
                <a:gd name="T34" fmla="*/ 67 w 67"/>
                <a:gd name="T35" fmla="*/ 30 h 67"/>
                <a:gd name="T36" fmla="*/ 67 w 67"/>
                <a:gd name="T37" fmla="*/ 21 h 67"/>
                <a:gd name="T38" fmla="*/ 58 w 67"/>
                <a:gd name="T39" fmla="*/ 21 h 67"/>
                <a:gd name="T40" fmla="*/ 58 w 67"/>
                <a:gd name="T41" fmla="*/ 17 h 67"/>
                <a:gd name="T42" fmla="*/ 62 w 67"/>
                <a:gd name="T43" fmla="*/ 17 h 67"/>
                <a:gd name="T44" fmla="*/ 37 w 67"/>
                <a:gd name="T45" fmla="*/ 17 h 67"/>
                <a:gd name="T46" fmla="*/ 46 w 67"/>
                <a:gd name="T47" fmla="*/ 25 h 67"/>
                <a:gd name="T48" fmla="*/ 37 w 67"/>
                <a:gd name="T49" fmla="*/ 34 h 67"/>
                <a:gd name="T50" fmla="*/ 29 w 67"/>
                <a:gd name="T51" fmla="*/ 25 h 67"/>
                <a:gd name="T52" fmla="*/ 37 w 67"/>
                <a:gd name="T53" fmla="*/ 17 h 67"/>
                <a:gd name="T54" fmla="*/ 16 w 67"/>
                <a:gd name="T55" fmla="*/ 63 h 67"/>
                <a:gd name="T56" fmla="*/ 12 w 67"/>
                <a:gd name="T57" fmla="*/ 63 h 67"/>
                <a:gd name="T58" fmla="*/ 12 w 67"/>
                <a:gd name="T59" fmla="*/ 5 h 67"/>
                <a:gd name="T60" fmla="*/ 16 w 67"/>
                <a:gd name="T61" fmla="*/ 5 h 67"/>
                <a:gd name="T62" fmla="*/ 16 w 67"/>
                <a:gd name="T63" fmla="*/ 63 h 67"/>
                <a:gd name="T64" fmla="*/ 50 w 67"/>
                <a:gd name="T65" fmla="*/ 50 h 67"/>
                <a:gd name="T66" fmla="*/ 25 w 67"/>
                <a:gd name="T67" fmla="*/ 50 h 67"/>
                <a:gd name="T68" fmla="*/ 25 w 67"/>
                <a:gd name="T69" fmla="*/ 46 h 67"/>
                <a:gd name="T70" fmla="*/ 33 w 67"/>
                <a:gd name="T71" fmla="*/ 38 h 67"/>
                <a:gd name="T72" fmla="*/ 33 w 67"/>
                <a:gd name="T73" fmla="*/ 38 h 67"/>
                <a:gd name="T74" fmla="*/ 41 w 67"/>
                <a:gd name="T75" fmla="*/ 38 h 67"/>
                <a:gd name="T76" fmla="*/ 50 w 67"/>
                <a:gd name="T77" fmla="*/ 46 h 67"/>
                <a:gd name="T78" fmla="*/ 50 w 67"/>
                <a:gd name="T79"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 h="67">
                  <a:moveTo>
                    <a:pt x="62" y="17"/>
                  </a:moveTo>
                  <a:cubicBezTo>
                    <a:pt x="65" y="17"/>
                    <a:pt x="67" y="15"/>
                    <a:pt x="67" y="13"/>
                  </a:cubicBezTo>
                  <a:cubicBezTo>
                    <a:pt x="67" y="5"/>
                    <a:pt x="67" y="5"/>
                    <a:pt x="67" y="5"/>
                  </a:cubicBezTo>
                  <a:cubicBezTo>
                    <a:pt x="58" y="5"/>
                    <a:pt x="58" y="5"/>
                    <a:pt x="58" y="5"/>
                  </a:cubicBezTo>
                  <a:cubicBezTo>
                    <a:pt x="58" y="0"/>
                    <a:pt x="58" y="0"/>
                    <a:pt x="58" y="0"/>
                  </a:cubicBezTo>
                  <a:cubicBezTo>
                    <a:pt x="4" y="0"/>
                    <a:pt x="4" y="0"/>
                    <a:pt x="4" y="0"/>
                  </a:cubicBezTo>
                  <a:cubicBezTo>
                    <a:pt x="2" y="0"/>
                    <a:pt x="0" y="2"/>
                    <a:pt x="0" y="5"/>
                  </a:cubicBezTo>
                  <a:cubicBezTo>
                    <a:pt x="0" y="63"/>
                    <a:pt x="0" y="63"/>
                    <a:pt x="0" y="63"/>
                  </a:cubicBezTo>
                  <a:cubicBezTo>
                    <a:pt x="0" y="65"/>
                    <a:pt x="2" y="67"/>
                    <a:pt x="4" y="67"/>
                  </a:cubicBezTo>
                  <a:cubicBezTo>
                    <a:pt x="58" y="67"/>
                    <a:pt x="58" y="67"/>
                    <a:pt x="58" y="67"/>
                  </a:cubicBezTo>
                  <a:cubicBezTo>
                    <a:pt x="58" y="50"/>
                    <a:pt x="58" y="50"/>
                    <a:pt x="58" y="50"/>
                  </a:cubicBezTo>
                  <a:cubicBezTo>
                    <a:pt x="62" y="50"/>
                    <a:pt x="62" y="50"/>
                    <a:pt x="62" y="50"/>
                  </a:cubicBezTo>
                  <a:cubicBezTo>
                    <a:pt x="65" y="50"/>
                    <a:pt x="67" y="49"/>
                    <a:pt x="67" y="46"/>
                  </a:cubicBezTo>
                  <a:cubicBezTo>
                    <a:pt x="67" y="38"/>
                    <a:pt x="67" y="38"/>
                    <a:pt x="67" y="38"/>
                  </a:cubicBezTo>
                  <a:cubicBezTo>
                    <a:pt x="58" y="38"/>
                    <a:pt x="58" y="38"/>
                    <a:pt x="58" y="38"/>
                  </a:cubicBezTo>
                  <a:cubicBezTo>
                    <a:pt x="58" y="34"/>
                    <a:pt x="58" y="34"/>
                    <a:pt x="58" y="34"/>
                  </a:cubicBezTo>
                  <a:cubicBezTo>
                    <a:pt x="62" y="34"/>
                    <a:pt x="62" y="34"/>
                    <a:pt x="62" y="34"/>
                  </a:cubicBezTo>
                  <a:cubicBezTo>
                    <a:pt x="65" y="34"/>
                    <a:pt x="67" y="32"/>
                    <a:pt x="67" y="30"/>
                  </a:cubicBezTo>
                  <a:cubicBezTo>
                    <a:pt x="67" y="21"/>
                    <a:pt x="67" y="21"/>
                    <a:pt x="67" y="21"/>
                  </a:cubicBezTo>
                  <a:cubicBezTo>
                    <a:pt x="58" y="21"/>
                    <a:pt x="58" y="21"/>
                    <a:pt x="58" y="21"/>
                  </a:cubicBezTo>
                  <a:cubicBezTo>
                    <a:pt x="58" y="17"/>
                    <a:pt x="58" y="17"/>
                    <a:pt x="58" y="17"/>
                  </a:cubicBezTo>
                  <a:lnTo>
                    <a:pt x="62" y="17"/>
                  </a:lnTo>
                  <a:close/>
                  <a:moveTo>
                    <a:pt x="37" y="17"/>
                  </a:moveTo>
                  <a:cubicBezTo>
                    <a:pt x="42" y="17"/>
                    <a:pt x="46" y="21"/>
                    <a:pt x="46" y="25"/>
                  </a:cubicBezTo>
                  <a:cubicBezTo>
                    <a:pt x="46" y="30"/>
                    <a:pt x="42" y="34"/>
                    <a:pt x="37" y="34"/>
                  </a:cubicBezTo>
                  <a:cubicBezTo>
                    <a:pt x="33" y="34"/>
                    <a:pt x="29" y="30"/>
                    <a:pt x="29" y="25"/>
                  </a:cubicBezTo>
                  <a:cubicBezTo>
                    <a:pt x="29" y="21"/>
                    <a:pt x="33" y="17"/>
                    <a:pt x="37" y="17"/>
                  </a:cubicBezTo>
                  <a:close/>
                  <a:moveTo>
                    <a:pt x="16" y="63"/>
                  </a:moveTo>
                  <a:cubicBezTo>
                    <a:pt x="12" y="63"/>
                    <a:pt x="12" y="63"/>
                    <a:pt x="12" y="63"/>
                  </a:cubicBezTo>
                  <a:cubicBezTo>
                    <a:pt x="12" y="5"/>
                    <a:pt x="12" y="5"/>
                    <a:pt x="12" y="5"/>
                  </a:cubicBezTo>
                  <a:cubicBezTo>
                    <a:pt x="16" y="5"/>
                    <a:pt x="16" y="5"/>
                    <a:pt x="16" y="5"/>
                  </a:cubicBezTo>
                  <a:lnTo>
                    <a:pt x="16" y="63"/>
                  </a:lnTo>
                  <a:close/>
                  <a:moveTo>
                    <a:pt x="50" y="50"/>
                  </a:moveTo>
                  <a:cubicBezTo>
                    <a:pt x="25" y="50"/>
                    <a:pt x="25" y="50"/>
                    <a:pt x="25" y="50"/>
                  </a:cubicBezTo>
                  <a:cubicBezTo>
                    <a:pt x="25" y="46"/>
                    <a:pt x="25" y="46"/>
                    <a:pt x="25" y="46"/>
                  </a:cubicBezTo>
                  <a:cubicBezTo>
                    <a:pt x="25" y="42"/>
                    <a:pt x="28" y="38"/>
                    <a:pt x="33" y="38"/>
                  </a:cubicBezTo>
                  <a:cubicBezTo>
                    <a:pt x="33" y="38"/>
                    <a:pt x="33" y="38"/>
                    <a:pt x="33" y="38"/>
                  </a:cubicBezTo>
                  <a:cubicBezTo>
                    <a:pt x="41" y="38"/>
                    <a:pt x="41" y="38"/>
                    <a:pt x="41" y="38"/>
                  </a:cubicBezTo>
                  <a:cubicBezTo>
                    <a:pt x="46" y="38"/>
                    <a:pt x="50" y="42"/>
                    <a:pt x="50" y="46"/>
                  </a:cubicBezTo>
                  <a:lnTo>
                    <a:pt x="50" y="5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4" name="Freeform 57"/>
            <p:cNvSpPr>
              <a:spLocks noEditPoints="1"/>
            </p:cNvSpPr>
            <p:nvPr/>
          </p:nvSpPr>
          <p:spPr bwMode="auto">
            <a:xfrm>
              <a:off x="11869589" y="3663746"/>
              <a:ext cx="185947" cy="182031"/>
            </a:xfrm>
            <a:custGeom>
              <a:avLst/>
              <a:gdLst>
                <a:gd name="T0" fmla="*/ 58 w 58"/>
                <a:gd name="T1" fmla="*/ 29 h 57"/>
                <a:gd name="T2" fmla="*/ 29 w 58"/>
                <a:gd name="T3" fmla="*/ 57 h 57"/>
                <a:gd name="T4" fmla="*/ 0 w 58"/>
                <a:gd name="T5" fmla="*/ 29 h 57"/>
                <a:gd name="T6" fmla="*/ 29 w 58"/>
                <a:gd name="T7" fmla="*/ 0 h 57"/>
                <a:gd name="T8" fmla="*/ 58 w 58"/>
                <a:gd name="T9" fmla="*/ 29 h 57"/>
                <a:gd name="T10" fmla="*/ 6 w 58"/>
                <a:gd name="T11" fmla="*/ 29 h 57"/>
                <a:gd name="T12" fmla="*/ 29 w 58"/>
                <a:gd name="T13" fmla="*/ 52 h 57"/>
                <a:gd name="T14" fmla="*/ 52 w 58"/>
                <a:gd name="T15" fmla="*/ 29 h 57"/>
                <a:gd name="T16" fmla="*/ 29 w 58"/>
                <a:gd name="T17" fmla="*/ 6 h 57"/>
                <a:gd name="T18" fmla="*/ 6 w 58"/>
                <a:gd name="T19" fmla="*/ 29 h 57"/>
                <a:gd name="T20" fmla="*/ 32 w 58"/>
                <a:gd name="T21" fmla="*/ 12 h 57"/>
                <a:gd name="T22" fmla="*/ 46 w 58"/>
                <a:gd name="T23" fmla="*/ 26 h 57"/>
                <a:gd name="T24" fmla="*/ 46 w 58"/>
                <a:gd name="T25" fmla="*/ 31 h 57"/>
                <a:gd name="T26" fmla="*/ 41 w 58"/>
                <a:gd name="T27" fmla="*/ 31 h 57"/>
                <a:gd name="T28" fmla="*/ 33 w 58"/>
                <a:gd name="T29" fmla="*/ 23 h 57"/>
                <a:gd name="T30" fmla="*/ 33 w 58"/>
                <a:gd name="T31" fmla="*/ 43 h 57"/>
                <a:gd name="T32" fmla="*/ 29 w 58"/>
                <a:gd name="T33" fmla="*/ 47 h 57"/>
                <a:gd name="T34" fmla="*/ 25 w 58"/>
                <a:gd name="T35" fmla="*/ 43 h 57"/>
                <a:gd name="T36" fmla="*/ 25 w 58"/>
                <a:gd name="T37" fmla="*/ 23 h 57"/>
                <a:gd name="T38" fmla="*/ 17 w 58"/>
                <a:gd name="T39" fmla="*/ 31 h 57"/>
                <a:gd name="T40" fmla="*/ 12 w 58"/>
                <a:gd name="T41" fmla="*/ 31 h 57"/>
                <a:gd name="T42" fmla="*/ 11 w 58"/>
                <a:gd name="T43" fmla="*/ 29 h 57"/>
                <a:gd name="T44" fmla="*/ 12 w 58"/>
                <a:gd name="T45" fmla="*/ 26 h 57"/>
                <a:gd name="T46" fmla="*/ 27 w 58"/>
                <a:gd name="T47" fmla="*/ 12 h 57"/>
                <a:gd name="T48" fmla="*/ 32 w 58"/>
                <a:gd name="T4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6" y="29"/>
                  </a:moveTo>
                  <a:cubicBezTo>
                    <a:pt x="6" y="42"/>
                    <a:pt x="16" y="52"/>
                    <a:pt x="29" y="52"/>
                  </a:cubicBezTo>
                  <a:cubicBezTo>
                    <a:pt x="42" y="52"/>
                    <a:pt x="52" y="42"/>
                    <a:pt x="52" y="29"/>
                  </a:cubicBezTo>
                  <a:cubicBezTo>
                    <a:pt x="52" y="16"/>
                    <a:pt x="42" y="6"/>
                    <a:pt x="29" y="6"/>
                  </a:cubicBezTo>
                  <a:cubicBezTo>
                    <a:pt x="16" y="6"/>
                    <a:pt x="6" y="16"/>
                    <a:pt x="6" y="29"/>
                  </a:cubicBezTo>
                  <a:close/>
                  <a:moveTo>
                    <a:pt x="32" y="12"/>
                  </a:moveTo>
                  <a:cubicBezTo>
                    <a:pt x="46" y="26"/>
                    <a:pt x="46" y="26"/>
                    <a:pt x="46" y="26"/>
                  </a:cubicBezTo>
                  <a:cubicBezTo>
                    <a:pt x="47" y="28"/>
                    <a:pt x="47" y="30"/>
                    <a:pt x="46" y="31"/>
                  </a:cubicBezTo>
                  <a:cubicBezTo>
                    <a:pt x="45" y="33"/>
                    <a:pt x="42" y="33"/>
                    <a:pt x="41" y="31"/>
                  </a:cubicBezTo>
                  <a:cubicBezTo>
                    <a:pt x="33" y="23"/>
                    <a:pt x="33" y="23"/>
                    <a:pt x="33" y="23"/>
                  </a:cubicBezTo>
                  <a:cubicBezTo>
                    <a:pt x="33" y="43"/>
                    <a:pt x="33" y="43"/>
                    <a:pt x="33" y="43"/>
                  </a:cubicBezTo>
                  <a:cubicBezTo>
                    <a:pt x="33" y="45"/>
                    <a:pt x="31" y="47"/>
                    <a:pt x="29" y="47"/>
                  </a:cubicBezTo>
                  <a:cubicBezTo>
                    <a:pt x="27" y="47"/>
                    <a:pt x="25" y="45"/>
                    <a:pt x="25" y="43"/>
                  </a:cubicBezTo>
                  <a:cubicBezTo>
                    <a:pt x="25" y="23"/>
                    <a:pt x="25" y="23"/>
                    <a:pt x="25" y="23"/>
                  </a:cubicBezTo>
                  <a:cubicBezTo>
                    <a:pt x="17" y="31"/>
                    <a:pt x="17" y="31"/>
                    <a:pt x="17" y="31"/>
                  </a:cubicBezTo>
                  <a:cubicBezTo>
                    <a:pt x="16" y="33"/>
                    <a:pt x="14" y="33"/>
                    <a:pt x="12" y="31"/>
                  </a:cubicBezTo>
                  <a:cubicBezTo>
                    <a:pt x="12" y="31"/>
                    <a:pt x="11" y="30"/>
                    <a:pt x="11" y="29"/>
                  </a:cubicBezTo>
                  <a:cubicBezTo>
                    <a:pt x="11" y="28"/>
                    <a:pt x="12" y="27"/>
                    <a:pt x="12" y="26"/>
                  </a:cubicBezTo>
                  <a:cubicBezTo>
                    <a:pt x="27" y="12"/>
                    <a:pt x="27" y="12"/>
                    <a:pt x="27" y="12"/>
                  </a:cubicBezTo>
                  <a:cubicBezTo>
                    <a:pt x="28" y="11"/>
                    <a:pt x="30" y="11"/>
                    <a:pt x="32" y="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5" name="Freeform 58"/>
            <p:cNvSpPr>
              <a:spLocks noEditPoints="1"/>
            </p:cNvSpPr>
            <p:nvPr/>
          </p:nvSpPr>
          <p:spPr bwMode="auto">
            <a:xfrm>
              <a:off x="11838272" y="3890796"/>
              <a:ext cx="146800" cy="146799"/>
            </a:xfrm>
            <a:custGeom>
              <a:avLst/>
              <a:gdLst>
                <a:gd name="T0" fmla="*/ 3 w 46"/>
                <a:gd name="T1" fmla="*/ 0 h 46"/>
                <a:gd name="T2" fmla="*/ 20 w 46"/>
                <a:gd name="T3" fmla="*/ 0 h 46"/>
                <a:gd name="T4" fmla="*/ 20 w 46"/>
                <a:gd name="T5" fmla="*/ 3 h 46"/>
                <a:gd name="T6" fmla="*/ 3 w 46"/>
                <a:gd name="T7" fmla="*/ 3 h 46"/>
                <a:gd name="T8" fmla="*/ 3 w 46"/>
                <a:gd name="T9" fmla="*/ 0 h 46"/>
                <a:gd name="T10" fmla="*/ 26 w 46"/>
                <a:gd name="T11" fmla="*/ 0 h 46"/>
                <a:gd name="T12" fmla="*/ 43 w 46"/>
                <a:gd name="T13" fmla="*/ 0 h 46"/>
                <a:gd name="T14" fmla="*/ 43 w 46"/>
                <a:gd name="T15" fmla="*/ 3 h 46"/>
                <a:gd name="T16" fmla="*/ 26 w 46"/>
                <a:gd name="T17" fmla="*/ 3 h 46"/>
                <a:gd name="T18" fmla="*/ 26 w 46"/>
                <a:gd name="T19" fmla="*/ 0 h 46"/>
                <a:gd name="T20" fmla="*/ 43 w 46"/>
                <a:gd name="T21" fmla="*/ 14 h 46"/>
                <a:gd name="T22" fmla="*/ 41 w 46"/>
                <a:gd name="T23" fmla="*/ 14 h 46"/>
                <a:gd name="T24" fmla="*/ 41 w 46"/>
                <a:gd name="T25" fmla="*/ 3 h 46"/>
                <a:gd name="T26" fmla="*/ 29 w 46"/>
                <a:gd name="T27" fmla="*/ 3 h 46"/>
                <a:gd name="T28" fmla="*/ 29 w 46"/>
                <a:gd name="T29" fmla="*/ 14 h 46"/>
                <a:gd name="T30" fmla="*/ 17 w 46"/>
                <a:gd name="T31" fmla="*/ 14 h 46"/>
                <a:gd name="T32" fmla="*/ 17 w 46"/>
                <a:gd name="T33" fmla="*/ 3 h 46"/>
                <a:gd name="T34" fmla="*/ 6 w 46"/>
                <a:gd name="T35" fmla="*/ 3 h 46"/>
                <a:gd name="T36" fmla="*/ 6 w 46"/>
                <a:gd name="T37" fmla="*/ 14 h 46"/>
                <a:gd name="T38" fmla="*/ 3 w 46"/>
                <a:gd name="T39" fmla="*/ 14 h 46"/>
                <a:gd name="T40" fmla="*/ 0 w 46"/>
                <a:gd name="T41" fmla="*/ 18 h 46"/>
                <a:gd name="T42" fmla="*/ 0 w 46"/>
                <a:gd name="T43" fmla="*/ 43 h 46"/>
                <a:gd name="T44" fmla="*/ 3 w 46"/>
                <a:gd name="T45" fmla="*/ 46 h 46"/>
                <a:gd name="T46" fmla="*/ 17 w 46"/>
                <a:gd name="T47" fmla="*/ 46 h 46"/>
                <a:gd name="T48" fmla="*/ 20 w 46"/>
                <a:gd name="T49" fmla="*/ 43 h 46"/>
                <a:gd name="T50" fmla="*/ 20 w 46"/>
                <a:gd name="T51" fmla="*/ 26 h 46"/>
                <a:gd name="T52" fmla="*/ 26 w 46"/>
                <a:gd name="T53" fmla="*/ 26 h 46"/>
                <a:gd name="T54" fmla="*/ 26 w 46"/>
                <a:gd name="T55" fmla="*/ 43 h 46"/>
                <a:gd name="T56" fmla="*/ 29 w 46"/>
                <a:gd name="T57" fmla="*/ 46 h 46"/>
                <a:gd name="T58" fmla="*/ 43 w 46"/>
                <a:gd name="T59" fmla="*/ 46 h 46"/>
                <a:gd name="T60" fmla="*/ 46 w 46"/>
                <a:gd name="T61" fmla="*/ 43 h 46"/>
                <a:gd name="T62" fmla="*/ 46 w 46"/>
                <a:gd name="T63" fmla="*/ 18 h 46"/>
                <a:gd name="T64" fmla="*/ 43 w 46"/>
                <a:gd name="T65" fmla="*/ 14 h 46"/>
                <a:gd name="T66" fmla="*/ 16 w 46"/>
                <a:gd name="T67" fmla="*/ 43 h 46"/>
                <a:gd name="T68" fmla="*/ 5 w 46"/>
                <a:gd name="T69" fmla="*/ 43 h 46"/>
                <a:gd name="T70" fmla="*/ 3 w 46"/>
                <a:gd name="T71" fmla="*/ 42 h 46"/>
                <a:gd name="T72" fmla="*/ 5 w 46"/>
                <a:gd name="T73" fmla="*/ 40 h 46"/>
                <a:gd name="T74" fmla="*/ 16 w 46"/>
                <a:gd name="T75" fmla="*/ 40 h 46"/>
                <a:gd name="T76" fmla="*/ 17 w 46"/>
                <a:gd name="T77" fmla="*/ 42 h 46"/>
                <a:gd name="T78" fmla="*/ 16 w 46"/>
                <a:gd name="T79" fmla="*/ 43 h 46"/>
                <a:gd name="T80" fmla="*/ 25 w 46"/>
                <a:gd name="T81" fmla="*/ 23 h 46"/>
                <a:gd name="T82" fmla="*/ 22 w 46"/>
                <a:gd name="T83" fmla="*/ 23 h 46"/>
                <a:gd name="T84" fmla="*/ 20 w 46"/>
                <a:gd name="T85" fmla="*/ 22 h 46"/>
                <a:gd name="T86" fmla="*/ 22 w 46"/>
                <a:gd name="T87" fmla="*/ 20 h 46"/>
                <a:gd name="T88" fmla="*/ 25 w 46"/>
                <a:gd name="T89" fmla="*/ 20 h 46"/>
                <a:gd name="T90" fmla="*/ 26 w 46"/>
                <a:gd name="T91" fmla="*/ 22 h 46"/>
                <a:gd name="T92" fmla="*/ 25 w 46"/>
                <a:gd name="T93" fmla="*/ 23 h 46"/>
                <a:gd name="T94" fmla="*/ 42 w 46"/>
                <a:gd name="T95" fmla="*/ 43 h 46"/>
                <a:gd name="T96" fmla="*/ 31 w 46"/>
                <a:gd name="T97" fmla="*/ 43 h 46"/>
                <a:gd name="T98" fmla="*/ 29 w 46"/>
                <a:gd name="T99" fmla="*/ 42 h 46"/>
                <a:gd name="T100" fmla="*/ 31 w 46"/>
                <a:gd name="T101" fmla="*/ 40 h 46"/>
                <a:gd name="T102" fmla="*/ 42 w 46"/>
                <a:gd name="T103" fmla="*/ 40 h 46"/>
                <a:gd name="T104" fmla="*/ 43 w 46"/>
                <a:gd name="T105" fmla="*/ 42 h 46"/>
                <a:gd name="T106" fmla="*/ 42 w 46"/>
                <a:gd name="T107" fmla="*/ 4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46">
                  <a:moveTo>
                    <a:pt x="3" y="0"/>
                  </a:moveTo>
                  <a:cubicBezTo>
                    <a:pt x="20" y="0"/>
                    <a:pt x="20" y="0"/>
                    <a:pt x="20" y="0"/>
                  </a:cubicBezTo>
                  <a:cubicBezTo>
                    <a:pt x="20" y="3"/>
                    <a:pt x="20" y="3"/>
                    <a:pt x="20" y="3"/>
                  </a:cubicBezTo>
                  <a:cubicBezTo>
                    <a:pt x="3" y="3"/>
                    <a:pt x="3" y="3"/>
                    <a:pt x="3" y="3"/>
                  </a:cubicBezTo>
                  <a:lnTo>
                    <a:pt x="3" y="0"/>
                  </a:lnTo>
                  <a:close/>
                  <a:moveTo>
                    <a:pt x="26" y="0"/>
                  </a:moveTo>
                  <a:cubicBezTo>
                    <a:pt x="43" y="0"/>
                    <a:pt x="43" y="0"/>
                    <a:pt x="43" y="0"/>
                  </a:cubicBezTo>
                  <a:cubicBezTo>
                    <a:pt x="43" y="3"/>
                    <a:pt x="43" y="3"/>
                    <a:pt x="43" y="3"/>
                  </a:cubicBezTo>
                  <a:cubicBezTo>
                    <a:pt x="26" y="3"/>
                    <a:pt x="26" y="3"/>
                    <a:pt x="26" y="3"/>
                  </a:cubicBezTo>
                  <a:lnTo>
                    <a:pt x="26" y="0"/>
                  </a:lnTo>
                  <a:close/>
                  <a:moveTo>
                    <a:pt x="43" y="14"/>
                  </a:moveTo>
                  <a:cubicBezTo>
                    <a:pt x="41" y="14"/>
                    <a:pt x="41" y="14"/>
                    <a:pt x="41" y="14"/>
                  </a:cubicBezTo>
                  <a:cubicBezTo>
                    <a:pt x="41" y="3"/>
                    <a:pt x="41" y="3"/>
                    <a:pt x="41" y="3"/>
                  </a:cubicBezTo>
                  <a:cubicBezTo>
                    <a:pt x="29" y="3"/>
                    <a:pt x="29" y="3"/>
                    <a:pt x="29" y="3"/>
                  </a:cubicBezTo>
                  <a:cubicBezTo>
                    <a:pt x="29" y="14"/>
                    <a:pt x="29" y="14"/>
                    <a:pt x="29" y="14"/>
                  </a:cubicBezTo>
                  <a:cubicBezTo>
                    <a:pt x="17" y="14"/>
                    <a:pt x="17" y="14"/>
                    <a:pt x="17" y="14"/>
                  </a:cubicBezTo>
                  <a:cubicBezTo>
                    <a:pt x="17" y="3"/>
                    <a:pt x="17" y="3"/>
                    <a:pt x="17" y="3"/>
                  </a:cubicBezTo>
                  <a:cubicBezTo>
                    <a:pt x="6" y="3"/>
                    <a:pt x="6" y="3"/>
                    <a:pt x="6" y="3"/>
                  </a:cubicBezTo>
                  <a:cubicBezTo>
                    <a:pt x="6" y="14"/>
                    <a:pt x="6" y="14"/>
                    <a:pt x="6" y="14"/>
                  </a:cubicBezTo>
                  <a:cubicBezTo>
                    <a:pt x="3" y="14"/>
                    <a:pt x="3" y="14"/>
                    <a:pt x="3" y="14"/>
                  </a:cubicBezTo>
                  <a:cubicBezTo>
                    <a:pt x="2" y="14"/>
                    <a:pt x="0" y="16"/>
                    <a:pt x="0" y="18"/>
                  </a:cubicBezTo>
                  <a:cubicBezTo>
                    <a:pt x="0" y="43"/>
                    <a:pt x="0" y="43"/>
                    <a:pt x="0" y="43"/>
                  </a:cubicBezTo>
                  <a:cubicBezTo>
                    <a:pt x="0" y="45"/>
                    <a:pt x="2" y="46"/>
                    <a:pt x="3" y="46"/>
                  </a:cubicBezTo>
                  <a:cubicBezTo>
                    <a:pt x="17" y="46"/>
                    <a:pt x="17" y="46"/>
                    <a:pt x="17" y="46"/>
                  </a:cubicBezTo>
                  <a:cubicBezTo>
                    <a:pt x="19" y="46"/>
                    <a:pt x="20" y="45"/>
                    <a:pt x="20" y="43"/>
                  </a:cubicBezTo>
                  <a:cubicBezTo>
                    <a:pt x="20" y="26"/>
                    <a:pt x="20" y="26"/>
                    <a:pt x="20" y="26"/>
                  </a:cubicBezTo>
                  <a:cubicBezTo>
                    <a:pt x="26" y="26"/>
                    <a:pt x="26" y="26"/>
                    <a:pt x="26" y="26"/>
                  </a:cubicBezTo>
                  <a:cubicBezTo>
                    <a:pt x="26" y="43"/>
                    <a:pt x="26" y="43"/>
                    <a:pt x="26" y="43"/>
                  </a:cubicBezTo>
                  <a:cubicBezTo>
                    <a:pt x="26" y="45"/>
                    <a:pt x="28" y="46"/>
                    <a:pt x="29" y="46"/>
                  </a:cubicBezTo>
                  <a:cubicBezTo>
                    <a:pt x="43" y="46"/>
                    <a:pt x="43" y="46"/>
                    <a:pt x="43" y="46"/>
                  </a:cubicBezTo>
                  <a:cubicBezTo>
                    <a:pt x="45" y="46"/>
                    <a:pt x="46" y="45"/>
                    <a:pt x="46" y="43"/>
                  </a:cubicBezTo>
                  <a:cubicBezTo>
                    <a:pt x="46" y="18"/>
                    <a:pt x="46" y="18"/>
                    <a:pt x="46" y="18"/>
                  </a:cubicBezTo>
                  <a:cubicBezTo>
                    <a:pt x="46" y="16"/>
                    <a:pt x="45" y="14"/>
                    <a:pt x="43" y="14"/>
                  </a:cubicBezTo>
                  <a:close/>
                  <a:moveTo>
                    <a:pt x="16" y="43"/>
                  </a:moveTo>
                  <a:cubicBezTo>
                    <a:pt x="5" y="43"/>
                    <a:pt x="5" y="43"/>
                    <a:pt x="5" y="43"/>
                  </a:cubicBezTo>
                  <a:cubicBezTo>
                    <a:pt x="4" y="43"/>
                    <a:pt x="3" y="43"/>
                    <a:pt x="3" y="42"/>
                  </a:cubicBezTo>
                  <a:cubicBezTo>
                    <a:pt x="3" y="41"/>
                    <a:pt x="4" y="40"/>
                    <a:pt x="5" y="40"/>
                  </a:cubicBezTo>
                  <a:cubicBezTo>
                    <a:pt x="16" y="40"/>
                    <a:pt x="16" y="40"/>
                    <a:pt x="16" y="40"/>
                  </a:cubicBezTo>
                  <a:cubicBezTo>
                    <a:pt x="17" y="40"/>
                    <a:pt x="17" y="41"/>
                    <a:pt x="17" y="42"/>
                  </a:cubicBezTo>
                  <a:cubicBezTo>
                    <a:pt x="17" y="43"/>
                    <a:pt x="17" y="43"/>
                    <a:pt x="16" y="43"/>
                  </a:cubicBezTo>
                  <a:close/>
                  <a:moveTo>
                    <a:pt x="25" y="23"/>
                  </a:moveTo>
                  <a:cubicBezTo>
                    <a:pt x="22" y="23"/>
                    <a:pt x="22" y="23"/>
                    <a:pt x="22" y="23"/>
                  </a:cubicBezTo>
                  <a:cubicBezTo>
                    <a:pt x="21" y="23"/>
                    <a:pt x="20" y="22"/>
                    <a:pt x="20" y="22"/>
                  </a:cubicBezTo>
                  <a:cubicBezTo>
                    <a:pt x="20" y="21"/>
                    <a:pt x="21" y="20"/>
                    <a:pt x="22" y="20"/>
                  </a:cubicBezTo>
                  <a:cubicBezTo>
                    <a:pt x="25" y="20"/>
                    <a:pt x="25" y="20"/>
                    <a:pt x="25" y="20"/>
                  </a:cubicBezTo>
                  <a:cubicBezTo>
                    <a:pt x="25" y="20"/>
                    <a:pt x="26" y="21"/>
                    <a:pt x="26" y="22"/>
                  </a:cubicBezTo>
                  <a:cubicBezTo>
                    <a:pt x="26" y="22"/>
                    <a:pt x="25" y="23"/>
                    <a:pt x="25" y="23"/>
                  </a:cubicBezTo>
                  <a:close/>
                  <a:moveTo>
                    <a:pt x="42" y="43"/>
                  </a:moveTo>
                  <a:cubicBezTo>
                    <a:pt x="31" y="43"/>
                    <a:pt x="31" y="43"/>
                    <a:pt x="31" y="43"/>
                  </a:cubicBezTo>
                  <a:cubicBezTo>
                    <a:pt x="30" y="43"/>
                    <a:pt x="29" y="43"/>
                    <a:pt x="29" y="42"/>
                  </a:cubicBezTo>
                  <a:cubicBezTo>
                    <a:pt x="29" y="41"/>
                    <a:pt x="30" y="40"/>
                    <a:pt x="31" y="40"/>
                  </a:cubicBezTo>
                  <a:cubicBezTo>
                    <a:pt x="42" y="40"/>
                    <a:pt x="42" y="40"/>
                    <a:pt x="42" y="40"/>
                  </a:cubicBezTo>
                  <a:cubicBezTo>
                    <a:pt x="43" y="40"/>
                    <a:pt x="43" y="41"/>
                    <a:pt x="43" y="42"/>
                  </a:cubicBezTo>
                  <a:cubicBezTo>
                    <a:pt x="43" y="43"/>
                    <a:pt x="43" y="43"/>
                    <a:pt x="42" y="4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6" name="Freeform 59"/>
            <p:cNvSpPr>
              <a:spLocks/>
            </p:cNvSpPr>
            <p:nvPr/>
          </p:nvSpPr>
          <p:spPr bwMode="auto">
            <a:xfrm>
              <a:off x="11572076" y="3920155"/>
              <a:ext cx="236837" cy="238794"/>
            </a:xfrm>
            <a:custGeom>
              <a:avLst/>
              <a:gdLst>
                <a:gd name="T0" fmla="*/ 61 w 121"/>
                <a:gd name="T1" fmla="*/ 122 h 122"/>
                <a:gd name="T2" fmla="*/ 121 w 121"/>
                <a:gd name="T3" fmla="*/ 62 h 122"/>
                <a:gd name="T4" fmla="*/ 84 w 121"/>
                <a:gd name="T5" fmla="*/ 62 h 122"/>
                <a:gd name="T6" fmla="*/ 84 w 121"/>
                <a:gd name="T7" fmla="*/ 0 h 122"/>
                <a:gd name="T8" fmla="*/ 38 w 121"/>
                <a:gd name="T9" fmla="*/ 0 h 122"/>
                <a:gd name="T10" fmla="*/ 38 w 121"/>
                <a:gd name="T11" fmla="*/ 62 h 122"/>
                <a:gd name="T12" fmla="*/ 0 w 121"/>
                <a:gd name="T13" fmla="*/ 62 h 122"/>
                <a:gd name="T14" fmla="*/ 61 w 121"/>
                <a:gd name="T15" fmla="*/ 122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2">
                  <a:moveTo>
                    <a:pt x="61" y="122"/>
                  </a:moveTo>
                  <a:lnTo>
                    <a:pt x="121" y="62"/>
                  </a:lnTo>
                  <a:lnTo>
                    <a:pt x="84" y="62"/>
                  </a:lnTo>
                  <a:lnTo>
                    <a:pt x="84" y="0"/>
                  </a:lnTo>
                  <a:lnTo>
                    <a:pt x="38" y="0"/>
                  </a:lnTo>
                  <a:lnTo>
                    <a:pt x="38" y="62"/>
                  </a:lnTo>
                  <a:lnTo>
                    <a:pt x="0" y="62"/>
                  </a:lnTo>
                  <a:lnTo>
                    <a:pt x="61" y="12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7" name="Freeform 60"/>
            <p:cNvSpPr>
              <a:spLocks noEditPoints="1"/>
            </p:cNvSpPr>
            <p:nvPr/>
          </p:nvSpPr>
          <p:spPr bwMode="auto">
            <a:xfrm>
              <a:off x="11848058" y="3391677"/>
              <a:ext cx="197691" cy="19769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57 w 62"/>
                <a:gd name="T11" fmla="*/ 35 h 62"/>
                <a:gd name="T12" fmla="*/ 41 w 62"/>
                <a:gd name="T13" fmla="*/ 34 h 62"/>
                <a:gd name="T14" fmla="*/ 46 w 62"/>
                <a:gd name="T15" fmla="*/ 53 h 62"/>
                <a:gd name="T16" fmla="*/ 57 w 62"/>
                <a:gd name="T17" fmla="*/ 35 h 62"/>
                <a:gd name="T18" fmla="*/ 41 w 62"/>
                <a:gd name="T19" fmla="*/ 55 h 62"/>
                <a:gd name="T20" fmla="*/ 36 w 62"/>
                <a:gd name="T21" fmla="*/ 35 h 62"/>
                <a:gd name="T22" fmla="*/ 35 w 62"/>
                <a:gd name="T23" fmla="*/ 35 h 62"/>
                <a:gd name="T24" fmla="*/ 15 w 62"/>
                <a:gd name="T25" fmla="*/ 52 h 62"/>
                <a:gd name="T26" fmla="*/ 31 w 62"/>
                <a:gd name="T27" fmla="*/ 57 h 62"/>
                <a:gd name="T28" fmla="*/ 41 w 62"/>
                <a:gd name="T29" fmla="*/ 55 h 62"/>
                <a:gd name="T30" fmla="*/ 11 w 62"/>
                <a:gd name="T31" fmla="*/ 48 h 62"/>
                <a:gd name="T32" fmla="*/ 33 w 62"/>
                <a:gd name="T33" fmla="*/ 31 h 62"/>
                <a:gd name="T34" fmla="*/ 34 w 62"/>
                <a:gd name="T35" fmla="*/ 31 h 62"/>
                <a:gd name="T36" fmla="*/ 32 w 62"/>
                <a:gd name="T37" fmla="*/ 26 h 62"/>
                <a:gd name="T38" fmla="*/ 4 w 62"/>
                <a:gd name="T39" fmla="*/ 30 h 62"/>
                <a:gd name="T40" fmla="*/ 4 w 62"/>
                <a:gd name="T41" fmla="*/ 31 h 62"/>
                <a:gd name="T42" fmla="*/ 11 w 62"/>
                <a:gd name="T43" fmla="*/ 48 h 62"/>
                <a:gd name="T44" fmla="*/ 5 w 62"/>
                <a:gd name="T45" fmla="*/ 25 h 62"/>
                <a:gd name="T46" fmla="*/ 29 w 62"/>
                <a:gd name="T47" fmla="*/ 22 h 62"/>
                <a:gd name="T48" fmla="*/ 20 w 62"/>
                <a:gd name="T49" fmla="*/ 7 h 62"/>
                <a:gd name="T50" fmla="*/ 5 w 62"/>
                <a:gd name="T51" fmla="*/ 25 h 62"/>
                <a:gd name="T52" fmla="*/ 25 w 62"/>
                <a:gd name="T53" fmla="*/ 5 h 62"/>
                <a:gd name="T54" fmla="*/ 35 w 62"/>
                <a:gd name="T55" fmla="*/ 20 h 62"/>
                <a:gd name="T56" fmla="*/ 49 w 62"/>
                <a:gd name="T57" fmla="*/ 11 h 62"/>
                <a:gd name="T58" fmla="*/ 31 w 62"/>
                <a:gd name="T59" fmla="*/ 4 h 62"/>
                <a:gd name="T60" fmla="*/ 25 w 62"/>
                <a:gd name="T61" fmla="*/ 5 h 62"/>
                <a:gd name="T62" fmla="*/ 51 w 62"/>
                <a:gd name="T63" fmla="*/ 14 h 62"/>
                <a:gd name="T64" fmla="*/ 37 w 62"/>
                <a:gd name="T65" fmla="*/ 24 h 62"/>
                <a:gd name="T66" fmla="*/ 38 w 62"/>
                <a:gd name="T67" fmla="*/ 28 h 62"/>
                <a:gd name="T68" fmla="*/ 39 w 62"/>
                <a:gd name="T69" fmla="*/ 30 h 62"/>
                <a:gd name="T70" fmla="*/ 57 w 62"/>
                <a:gd name="T71" fmla="*/ 30 h 62"/>
                <a:gd name="T72" fmla="*/ 51 w 62"/>
                <a:gd name="T73" fmla="*/ 1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7" y="35"/>
                  </a:moveTo>
                  <a:cubicBezTo>
                    <a:pt x="56" y="35"/>
                    <a:pt x="49" y="32"/>
                    <a:pt x="41" y="34"/>
                  </a:cubicBezTo>
                  <a:cubicBezTo>
                    <a:pt x="44" y="43"/>
                    <a:pt x="45" y="51"/>
                    <a:pt x="46" y="53"/>
                  </a:cubicBezTo>
                  <a:cubicBezTo>
                    <a:pt x="52" y="49"/>
                    <a:pt x="56" y="42"/>
                    <a:pt x="57" y="35"/>
                  </a:cubicBezTo>
                  <a:close/>
                  <a:moveTo>
                    <a:pt x="41" y="55"/>
                  </a:moveTo>
                  <a:cubicBezTo>
                    <a:pt x="41" y="53"/>
                    <a:pt x="39" y="45"/>
                    <a:pt x="36" y="35"/>
                  </a:cubicBezTo>
                  <a:cubicBezTo>
                    <a:pt x="36" y="35"/>
                    <a:pt x="36" y="35"/>
                    <a:pt x="35" y="35"/>
                  </a:cubicBezTo>
                  <a:cubicBezTo>
                    <a:pt x="20" y="40"/>
                    <a:pt x="15" y="51"/>
                    <a:pt x="15" y="52"/>
                  </a:cubicBezTo>
                  <a:cubicBezTo>
                    <a:pt x="19" y="55"/>
                    <a:pt x="25" y="57"/>
                    <a:pt x="31" y="57"/>
                  </a:cubicBezTo>
                  <a:cubicBezTo>
                    <a:pt x="35" y="57"/>
                    <a:pt x="38" y="57"/>
                    <a:pt x="41" y="55"/>
                  </a:cubicBezTo>
                  <a:close/>
                  <a:moveTo>
                    <a:pt x="11" y="48"/>
                  </a:moveTo>
                  <a:cubicBezTo>
                    <a:pt x="12" y="47"/>
                    <a:pt x="19" y="35"/>
                    <a:pt x="33" y="31"/>
                  </a:cubicBezTo>
                  <a:cubicBezTo>
                    <a:pt x="33" y="31"/>
                    <a:pt x="33" y="31"/>
                    <a:pt x="34" y="31"/>
                  </a:cubicBezTo>
                  <a:cubicBezTo>
                    <a:pt x="33" y="29"/>
                    <a:pt x="32" y="28"/>
                    <a:pt x="32" y="26"/>
                  </a:cubicBezTo>
                  <a:cubicBezTo>
                    <a:pt x="18" y="30"/>
                    <a:pt x="6" y="30"/>
                    <a:pt x="4" y="30"/>
                  </a:cubicBezTo>
                  <a:cubicBezTo>
                    <a:pt x="4" y="30"/>
                    <a:pt x="4" y="30"/>
                    <a:pt x="4" y="31"/>
                  </a:cubicBezTo>
                  <a:cubicBezTo>
                    <a:pt x="4" y="38"/>
                    <a:pt x="7" y="44"/>
                    <a:pt x="11" y="48"/>
                  </a:cubicBezTo>
                  <a:close/>
                  <a:moveTo>
                    <a:pt x="5" y="25"/>
                  </a:moveTo>
                  <a:cubicBezTo>
                    <a:pt x="6" y="25"/>
                    <a:pt x="17" y="25"/>
                    <a:pt x="29" y="22"/>
                  </a:cubicBezTo>
                  <a:cubicBezTo>
                    <a:pt x="25" y="14"/>
                    <a:pt x="20" y="8"/>
                    <a:pt x="20" y="7"/>
                  </a:cubicBezTo>
                  <a:cubicBezTo>
                    <a:pt x="12" y="10"/>
                    <a:pt x="7" y="17"/>
                    <a:pt x="5" y="25"/>
                  </a:cubicBezTo>
                  <a:close/>
                  <a:moveTo>
                    <a:pt x="25" y="5"/>
                  </a:moveTo>
                  <a:cubicBezTo>
                    <a:pt x="25" y="6"/>
                    <a:pt x="30" y="12"/>
                    <a:pt x="35" y="20"/>
                  </a:cubicBezTo>
                  <a:cubicBezTo>
                    <a:pt x="44" y="17"/>
                    <a:pt x="48" y="12"/>
                    <a:pt x="49" y="11"/>
                  </a:cubicBezTo>
                  <a:cubicBezTo>
                    <a:pt x="44" y="7"/>
                    <a:pt x="38" y="4"/>
                    <a:pt x="31" y="4"/>
                  </a:cubicBezTo>
                  <a:cubicBezTo>
                    <a:pt x="29" y="4"/>
                    <a:pt x="27" y="4"/>
                    <a:pt x="25" y="5"/>
                  </a:cubicBezTo>
                  <a:close/>
                  <a:moveTo>
                    <a:pt x="51" y="14"/>
                  </a:moveTo>
                  <a:cubicBezTo>
                    <a:pt x="51" y="15"/>
                    <a:pt x="46" y="20"/>
                    <a:pt x="37" y="24"/>
                  </a:cubicBezTo>
                  <a:cubicBezTo>
                    <a:pt x="37" y="26"/>
                    <a:pt x="38" y="27"/>
                    <a:pt x="38" y="28"/>
                  </a:cubicBezTo>
                  <a:cubicBezTo>
                    <a:pt x="39" y="29"/>
                    <a:pt x="39" y="29"/>
                    <a:pt x="39" y="30"/>
                  </a:cubicBezTo>
                  <a:cubicBezTo>
                    <a:pt x="48" y="29"/>
                    <a:pt x="57" y="30"/>
                    <a:pt x="57" y="30"/>
                  </a:cubicBezTo>
                  <a:cubicBezTo>
                    <a:pt x="57" y="24"/>
                    <a:pt x="55" y="18"/>
                    <a:pt x="51" y="1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8" name="Freeform 61"/>
            <p:cNvSpPr>
              <a:spLocks noEditPoints="1"/>
            </p:cNvSpPr>
            <p:nvPr/>
          </p:nvSpPr>
          <p:spPr bwMode="auto">
            <a:xfrm>
              <a:off x="11650369" y="3689191"/>
              <a:ext cx="187904" cy="166372"/>
            </a:xfrm>
            <a:custGeom>
              <a:avLst/>
              <a:gdLst>
                <a:gd name="T0" fmla="*/ 48 w 59"/>
                <a:gd name="T1" fmla="*/ 0 h 52"/>
                <a:gd name="T2" fmla="*/ 11 w 59"/>
                <a:gd name="T3" fmla="*/ 0 h 52"/>
                <a:gd name="T4" fmla="*/ 0 w 59"/>
                <a:gd name="T5" fmla="*/ 12 h 52"/>
                <a:gd name="T6" fmla="*/ 0 w 59"/>
                <a:gd name="T7" fmla="*/ 50 h 52"/>
                <a:gd name="T8" fmla="*/ 2 w 59"/>
                <a:gd name="T9" fmla="*/ 52 h 52"/>
                <a:gd name="T10" fmla="*/ 57 w 59"/>
                <a:gd name="T11" fmla="*/ 52 h 52"/>
                <a:gd name="T12" fmla="*/ 59 w 59"/>
                <a:gd name="T13" fmla="*/ 50 h 52"/>
                <a:gd name="T14" fmla="*/ 59 w 59"/>
                <a:gd name="T15" fmla="*/ 12 h 52"/>
                <a:gd name="T16" fmla="*/ 48 w 59"/>
                <a:gd name="T17" fmla="*/ 0 h 52"/>
                <a:gd name="T18" fmla="*/ 37 w 59"/>
                <a:gd name="T19" fmla="*/ 34 h 52"/>
                <a:gd name="T20" fmla="*/ 37 w 59"/>
                <a:gd name="T21" fmla="*/ 45 h 52"/>
                <a:gd name="T22" fmla="*/ 22 w 59"/>
                <a:gd name="T23" fmla="*/ 45 h 52"/>
                <a:gd name="T24" fmla="*/ 22 w 59"/>
                <a:gd name="T25" fmla="*/ 34 h 52"/>
                <a:gd name="T26" fmla="*/ 11 w 59"/>
                <a:gd name="T27" fmla="*/ 34 h 52"/>
                <a:gd name="T28" fmla="*/ 29 w 59"/>
                <a:gd name="T29" fmla="*/ 19 h 52"/>
                <a:gd name="T30" fmla="*/ 48 w 59"/>
                <a:gd name="T31" fmla="*/ 34 h 52"/>
                <a:gd name="T32" fmla="*/ 37 w 59"/>
                <a:gd name="T33" fmla="*/ 34 h 52"/>
                <a:gd name="T34" fmla="*/ 9 w 59"/>
                <a:gd name="T35" fmla="*/ 8 h 52"/>
                <a:gd name="T36" fmla="*/ 12 w 59"/>
                <a:gd name="T37" fmla="*/ 4 h 52"/>
                <a:gd name="T38" fmla="*/ 46 w 59"/>
                <a:gd name="T39" fmla="*/ 4 h 52"/>
                <a:gd name="T40" fmla="*/ 50 w 59"/>
                <a:gd name="T41" fmla="*/ 8 h 52"/>
                <a:gd name="T42" fmla="*/ 9 w 59"/>
                <a:gd name="T4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 h="52">
                  <a:moveTo>
                    <a:pt x="48" y="0"/>
                  </a:moveTo>
                  <a:cubicBezTo>
                    <a:pt x="11" y="0"/>
                    <a:pt x="11" y="0"/>
                    <a:pt x="11" y="0"/>
                  </a:cubicBezTo>
                  <a:cubicBezTo>
                    <a:pt x="0" y="12"/>
                    <a:pt x="0" y="12"/>
                    <a:pt x="0" y="12"/>
                  </a:cubicBezTo>
                  <a:cubicBezTo>
                    <a:pt x="0" y="50"/>
                    <a:pt x="0" y="50"/>
                    <a:pt x="0" y="50"/>
                  </a:cubicBezTo>
                  <a:cubicBezTo>
                    <a:pt x="0" y="52"/>
                    <a:pt x="1" y="52"/>
                    <a:pt x="2" y="52"/>
                  </a:cubicBezTo>
                  <a:cubicBezTo>
                    <a:pt x="57" y="52"/>
                    <a:pt x="57" y="52"/>
                    <a:pt x="57" y="52"/>
                  </a:cubicBezTo>
                  <a:cubicBezTo>
                    <a:pt x="58" y="52"/>
                    <a:pt x="59" y="52"/>
                    <a:pt x="59" y="50"/>
                  </a:cubicBezTo>
                  <a:cubicBezTo>
                    <a:pt x="59" y="12"/>
                    <a:pt x="59" y="12"/>
                    <a:pt x="59" y="12"/>
                  </a:cubicBezTo>
                  <a:lnTo>
                    <a:pt x="48" y="0"/>
                  </a:lnTo>
                  <a:close/>
                  <a:moveTo>
                    <a:pt x="37" y="34"/>
                  </a:moveTo>
                  <a:cubicBezTo>
                    <a:pt x="37" y="45"/>
                    <a:pt x="37" y="45"/>
                    <a:pt x="37" y="45"/>
                  </a:cubicBezTo>
                  <a:cubicBezTo>
                    <a:pt x="22" y="45"/>
                    <a:pt x="22" y="45"/>
                    <a:pt x="22" y="45"/>
                  </a:cubicBezTo>
                  <a:cubicBezTo>
                    <a:pt x="22" y="34"/>
                    <a:pt x="22" y="34"/>
                    <a:pt x="22" y="34"/>
                  </a:cubicBezTo>
                  <a:cubicBezTo>
                    <a:pt x="11" y="34"/>
                    <a:pt x="11" y="34"/>
                    <a:pt x="11" y="34"/>
                  </a:cubicBezTo>
                  <a:cubicBezTo>
                    <a:pt x="29" y="19"/>
                    <a:pt x="29" y="19"/>
                    <a:pt x="29" y="19"/>
                  </a:cubicBezTo>
                  <a:cubicBezTo>
                    <a:pt x="48" y="34"/>
                    <a:pt x="48" y="34"/>
                    <a:pt x="48" y="34"/>
                  </a:cubicBezTo>
                  <a:lnTo>
                    <a:pt x="37" y="34"/>
                  </a:lnTo>
                  <a:close/>
                  <a:moveTo>
                    <a:pt x="9" y="8"/>
                  </a:moveTo>
                  <a:cubicBezTo>
                    <a:pt x="12" y="4"/>
                    <a:pt x="12" y="4"/>
                    <a:pt x="12" y="4"/>
                  </a:cubicBezTo>
                  <a:cubicBezTo>
                    <a:pt x="46" y="4"/>
                    <a:pt x="46" y="4"/>
                    <a:pt x="46" y="4"/>
                  </a:cubicBezTo>
                  <a:cubicBezTo>
                    <a:pt x="50" y="8"/>
                    <a:pt x="50" y="8"/>
                    <a:pt x="50" y="8"/>
                  </a:cubicBezTo>
                  <a:lnTo>
                    <a:pt x="9" y="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9" name="Freeform 62"/>
            <p:cNvSpPr>
              <a:spLocks noEditPoints="1"/>
            </p:cNvSpPr>
            <p:nvPr/>
          </p:nvSpPr>
          <p:spPr bwMode="auto">
            <a:xfrm>
              <a:off x="11243244" y="4012150"/>
              <a:ext cx="303387" cy="266197"/>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7 h 83"/>
                <a:gd name="T16" fmla="*/ 83 w 95"/>
                <a:gd name="T17" fmla="*/ 67 h 83"/>
                <a:gd name="T18" fmla="*/ 83 w 95"/>
                <a:gd name="T19" fmla="*/ 67 h 83"/>
                <a:gd name="T20" fmla="*/ 95 w 95"/>
                <a:gd name="T21" fmla="*/ 34 h 83"/>
                <a:gd name="T22" fmla="*/ 80 w 95"/>
                <a:gd name="T23" fmla="*/ 62 h 83"/>
                <a:gd name="T24" fmla="*/ 78 w 95"/>
                <a:gd name="T25" fmla="*/ 61 h 83"/>
                <a:gd name="T26" fmla="*/ 75 w 95"/>
                <a:gd name="T27" fmla="*/ 55 h 83"/>
                <a:gd name="T28" fmla="*/ 71 w 95"/>
                <a:gd name="T29" fmla="*/ 34 h 83"/>
                <a:gd name="T30" fmla="*/ 75 w 95"/>
                <a:gd name="T31" fmla="*/ 12 h 83"/>
                <a:gd name="T32" fmla="*/ 78 w 95"/>
                <a:gd name="T33" fmla="*/ 7 h 83"/>
                <a:gd name="T34" fmla="*/ 80 w 95"/>
                <a:gd name="T35" fmla="*/ 5 h 83"/>
                <a:gd name="T36" fmla="*/ 82 w 95"/>
                <a:gd name="T37" fmla="*/ 7 h 83"/>
                <a:gd name="T38" fmla="*/ 86 w 95"/>
                <a:gd name="T39" fmla="*/ 12 h 83"/>
                <a:gd name="T40" fmla="*/ 89 w 95"/>
                <a:gd name="T41" fmla="*/ 34 h 83"/>
                <a:gd name="T42" fmla="*/ 86 w 95"/>
                <a:gd name="T43" fmla="*/ 55 h 83"/>
                <a:gd name="T44" fmla="*/ 82 w 95"/>
                <a:gd name="T45" fmla="*/ 61 h 83"/>
                <a:gd name="T46" fmla="*/ 80 w 95"/>
                <a:gd name="T47" fmla="*/ 62 h 83"/>
                <a:gd name="T48" fmla="*/ 23 w 95"/>
                <a:gd name="T49" fmla="*/ 34 h 83"/>
                <a:gd name="T50" fmla="*/ 24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4 w 95"/>
                <a:gd name="T65" fmla="*/ 47 h 83"/>
                <a:gd name="T66" fmla="*/ 23 w 95"/>
                <a:gd name="T67" fmla="*/ 34 h 83"/>
                <a:gd name="T68" fmla="*/ 34 w 95"/>
                <a:gd name="T69" fmla="*/ 53 h 83"/>
                <a:gd name="T70" fmla="*/ 22 w 95"/>
                <a:gd name="T71" fmla="*/ 51 h 83"/>
                <a:gd name="T72" fmla="*/ 30 w 95"/>
                <a:gd name="T73" fmla="*/ 81 h 83"/>
                <a:gd name="T74" fmla="*/ 33 w 95"/>
                <a:gd name="T75" fmla="*/ 83 h 83"/>
                <a:gd name="T76" fmla="*/ 44 w 95"/>
                <a:gd name="T77" fmla="*/ 78 h 83"/>
                <a:gd name="T78" fmla="*/ 46 w 95"/>
                <a:gd name="T79" fmla="*/ 75 h 83"/>
                <a:gd name="T80" fmla="*/ 34 w 95"/>
                <a:gd name="T81" fmla="*/ 53 h 83"/>
                <a:gd name="T82" fmla="*/ 80 w 95"/>
                <a:gd name="T83" fmla="*/ 45 h 83"/>
                <a:gd name="T84" fmla="*/ 79 w 95"/>
                <a:gd name="T85" fmla="*/ 44 h 83"/>
                <a:gd name="T86" fmla="*/ 78 w 95"/>
                <a:gd name="T87" fmla="*/ 42 h 83"/>
                <a:gd name="T88" fmla="*/ 77 w 95"/>
                <a:gd name="T89" fmla="*/ 34 h 83"/>
                <a:gd name="T90" fmla="*/ 78 w 95"/>
                <a:gd name="T91" fmla="*/ 25 h 83"/>
                <a:gd name="T92" fmla="*/ 79 w 95"/>
                <a:gd name="T93" fmla="*/ 23 h 83"/>
                <a:gd name="T94" fmla="*/ 80 w 95"/>
                <a:gd name="T95" fmla="*/ 23 h 83"/>
                <a:gd name="T96" fmla="*/ 81 w 95"/>
                <a:gd name="T97" fmla="*/ 23 h 83"/>
                <a:gd name="T98" fmla="*/ 82 w 95"/>
                <a:gd name="T99" fmla="*/ 25 h 83"/>
                <a:gd name="T100" fmla="*/ 84 w 95"/>
                <a:gd name="T101" fmla="*/ 34 h 83"/>
                <a:gd name="T102" fmla="*/ 82 w 95"/>
                <a:gd name="T103" fmla="*/ 42 h 83"/>
                <a:gd name="T104" fmla="*/ 81 w 95"/>
                <a:gd name="T105" fmla="*/ 44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89" y="0"/>
                    <a:pt x="83" y="0"/>
                  </a:cubicBezTo>
                  <a:cubicBezTo>
                    <a:pt x="83" y="0"/>
                    <a:pt x="83" y="0"/>
                    <a:pt x="83" y="0"/>
                  </a:cubicBezTo>
                  <a:cubicBezTo>
                    <a:pt x="75" y="0"/>
                    <a:pt x="75" y="0"/>
                    <a:pt x="75" y="0"/>
                  </a:cubicBezTo>
                  <a:cubicBezTo>
                    <a:pt x="75" y="0"/>
                    <a:pt x="57" y="13"/>
                    <a:pt x="31" y="19"/>
                  </a:cubicBezTo>
                  <a:cubicBezTo>
                    <a:pt x="30" y="23"/>
                    <a:pt x="30" y="28"/>
                    <a:pt x="30" y="34"/>
                  </a:cubicBezTo>
                  <a:cubicBezTo>
                    <a:pt x="30" y="39"/>
                    <a:pt x="30" y="44"/>
                    <a:pt x="31" y="49"/>
                  </a:cubicBezTo>
                  <a:cubicBezTo>
                    <a:pt x="57" y="54"/>
                    <a:pt x="75" y="67"/>
                    <a:pt x="75" y="67"/>
                  </a:cubicBezTo>
                  <a:cubicBezTo>
                    <a:pt x="83" y="67"/>
                    <a:pt x="83" y="67"/>
                    <a:pt x="83" y="67"/>
                  </a:cubicBezTo>
                  <a:cubicBezTo>
                    <a:pt x="83" y="67"/>
                    <a:pt x="83" y="67"/>
                    <a:pt x="83" y="67"/>
                  </a:cubicBezTo>
                  <a:cubicBezTo>
                    <a:pt x="89" y="67"/>
                    <a:pt x="95" y="52"/>
                    <a:pt x="95" y="34"/>
                  </a:cubicBezTo>
                  <a:close/>
                  <a:moveTo>
                    <a:pt x="80" y="62"/>
                  </a:moveTo>
                  <a:cubicBezTo>
                    <a:pt x="79" y="62"/>
                    <a:pt x="78" y="61"/>
                    <a:pt x="78" y="61"/>
                  </a:cubicBezTo>
                  <a:cubicBezTo>
                    <a:pt x="77" y="60"/>
                    <a:pt x="76" y="58"/>
                    <a:pt x="75" y="55"/>
                  </a:cubicBezTo>
                  <a:cubicBezTo>
                    <a:pt x="72" y="49"/>
                    <a:pt x="71" y="42"/>
                    <a:pt x="71" y="34"/>
                  </a:cubicBezTo>
                  <a:cubicBezTo>
                    <a:pt x="71" y="26"/>
                    <a:pt x="72" y="18"/>
                    <a:pt x="75" y="12"/>
                  </a:cubicBezTo>
                  <a:cubicBezTo>
                    <a:pt x="76" y="10"/>
                    <a:pt x="77" y="8"/>
                    <a:pt x="78" y="7"/>
                  </a:cubicBezTo>
                  <a:cubicBezTo>
                    <a:pt x="78" y="6"/>
                    <a:pt x="79" y="5"/>
                    <a:pt x="80" y="5"/>
                  </a:cubicBezTo>
                  <a:cubicBezTo>
                    <a:pt x="81" y="5"/>
                    <a:pt x="82" y="6"/>
                    <a:pt x="82" y="7"/>
                  </a:cubicBezTo>
                  <a:cubicBezTo>
                    <a:pt x="84" y="8"/>
                    <a:pt x="85" y="10"/>
                    <a:pt x="86" y="12"/>
                  </a:cubicBezTo>
                  <a:cubicBezTo>
                    <a:pt x="88" y="18"/>
                    <a:pt x="89" y="26"/>
                    <a:pt x="89" y="34"/>
                  </a:cubicBezTo>
                  <a:cubicBezTo>
                    <a:pt x="89" y="42"/>
                    <a:pt x="88" y="49"/>
                    <a:pt x="86" y="55"/>
                  </a:cubicBezTo>
                  <a:cubicBezTo>
                    <a:pt x="85" y="58"/>
                    <a:pt x="84" y="60"/>
                    <a:pt x="82" y="61"/>
                  </a:cubicBezTo>
                  <a:cubicBezTo>
                    <a:pt x="82" y="61"/>
                    <a:pt x="81" y="62"/>
                    <a:pt x="80" y="62"/>
                  </a:cubicBezTo>
                  <a:close/>
                  <a:moveTo>
                    <a:pt x="23" y="34"/>
                  </a:moveTo>
                  <a:cubicBezTo>
                    <a:pt x="23" y="29"/>
                    <a:pt x="24" y="24"/>
                    <a:pt x="24"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4" y="47"/>
                  </a:cubicBezTo>
                  <a:cubicBezTo>
                    <a:pt x="24" y="43"/>
                    <a:pt x="23" y="39"/>
                    <a:pt x="23" y="34"/>
                  </a:cubicBezTo>
                  <a:close/>
                  <a:moveTo>
                    <a:pt x="34" y="53"/>
                  </a:moveTo>
                  <a:cubicBezTo>
                    <a:pt x="22" y="51"/>
                    <a:pt x="22" y="51"/>
                    <a:pt x="22" y="51"/>
                  </a:cubicBezTo>
                  <a:cubicBezTo>
                    <a:pt x="30" y="81"/>
                    <a:pt x="30" y="81"/>
                    <a:pt x="30" y="81"/>
                  </a:cubicBezTo>
                  <a:cubicBezTo>
                    <a:pt x="30" y="82"/>
                    <a:pt x="32" y="83"/>
                    <a:pt x="33" y="83"/>
                  </a:cubicBezTo>
                  <a:cubicBezTo>
                    <a:pt x="44" y="78"/>
                    <a:pt x="44" y="78"/>
                    <a:pt x="44" y="78"/>
                  </a:cubicBezTo>
                  <a:cubicBezTo>
                    <a:pt x="46" y="78"/>
                    <a:pt x="46" y="76"/>
                    <a:pt x="46" y="75"/>
                  </a:cubicBezTo>
                  <a:lnTo>
                    <a:pt x="34" y="53"/>
                  </a:lnTo>
                  <a:close/>
                  <a:moveTo>
                    <a:pt x="80" y="45"/>
                  </a:moveTo>
                  <a:cubicBezTo>
                    <a:pt x="80" y="45"/>
                    <a:pt x="79" y="44"/>
                    <a:pt x="79" y="44"/>
                  </a:cubicBezTo>
                  <a:cubicBezTo>
                    <a:pt x="79" y="44"/>
                    <a:pt x="78" y="43"/>
                    <a:pt x="78" y="42"/>
                  </a:cubicBezTo>
                  <a:cubicBezTo>
                    <a:pt x="77" y="40"/>
                    <a:pt x="77" y="37"/>
                    <a:pt x="77" y="34"/>
                  </a:cubicBezTo>
                  <a:cubicBezTo>
                    <a:pt x="77" y="31"/>
                    <a:pt x="77" y="28"/>
                    <a:pt x="78" y="25"/>
                  </a:cubicBezTo>
                  <a:cubicBezTo>
                    <a:pt x="78" y="25"/>
                    <a:pt x="79" y="24"/>
                    <a:pt x="79" y="23"/>
                  </a:cubicBezTo>
                  <a:cubicBezTo>
                    <a:pt x="79" y="23"/>
                    <a:pt x="80" y="23"/>
                    <a:pt x="80" y="23"/>
                  </a:cubicBezTo>
                  <a:cubicBezTo>
                    <a:pt x="80" y="23"/>
                    <a:pt x="81" y="23"/>
                    <a:pt x="81" y="23"/>
                  </a:cubicBezTo>
                  <a:cubicBezTo>
                    <a:pt x="81" y="24"/>
                    <a:pt x="82" y="25"/>
                    <a:pt x="82" y="25"/>
                  </a:cubicBezTo>
                  <a:cubicBezTo>
                    <a:pt x="83" y="28"/>
                    <a:pt x="84" y="31"/>
                    <a:pt x="84" y="34"/>
                  </a:cubicBezTo>
                  <a:cubicBezTo>
                    <a:pt x="84" y="37"/>
                    <a:pt x="83" y="40"/>
                    <a:pt x="82" y="42"/>
                  </a:cubicBezTo>
                  <a:cubicBezTo>
                    <a:pt x="82" y="43"/>
                    <a:pt x="81" y="44"/>
                    <a:pt x="81" y="44"/>
                  </a:cubicBezTo>
                  <a:cubicBezTo>
                    <a:pt x="81" y="44"/>
                    <a:pt x="80" y="45"/>
                    <a:pt x="80" y="4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4" name="Freeform 63"/>
            <p:cNvSpPr>
              <a:spLocks noEditPoints="1"/>
            </p:cNvSpPr>
            <p:nvPr/>
          </p:nvSpPr>
          <p:spPr bwMode="auto">
            <a:xfrm>
              <a:off x="11767808" y="3599153"/>
              <a:ext cx="160501" cy="64591"/>
            </a:xfrm>
            <a:custGeom>
              <a:avLst/>
              <a:gdLst>
                <a:gd name="T0" fmla="*/ 50 w 50"/>
                <a:gd name="T1" fmla="*/ 10 h 20"/>
                <a:gd name="T2" fmla="*/ 50 w 50"/>
                <a:gd name="T3" fmla="*/ 10 h 20"/>
                <a:gd name="T4" fmla="*/ 40 w 50"/>
                <a:gd name="T5" fmla="*/ 0 h 20"/>
                <a:gd name="T6" fmla="*/ 28 w 50"/>
                <a:gd name="T7" fmla="*/ 0 h 20"/>
                <a:gd name="T8" fmla="*/ 18 w 50"/>
                <a:gd name="T9" fmla="*/ 10 h 20"/>
                <a:gd name="T10" fmla="*/ 18 w 50"/>
                <a:gd name="T11" fmla="*/ 10 h 20"/>
                <a:gd name="T12" fmla="*/ 18 w 50"/>
                <a:gd name="T13" fmla="*/ 11 h 20"/>
                <a:gd name="T14" fmla="*/ 23 w 50"/>
                <a:gd name="T15" fmla="*/ 11 h 20"/>
                <a:gd name="T16" fmla="*/ 23 w 50"/>
                <a:gd name="T17" fmla="*/ 10 h 20"/>
                <a:gd name="T18" fmla="*/ 23 w 50"/>
                <a:gd name="T19" fmla="*/ 10 h 20"/>
                <a:gd name="T20" fmla="*/ 28 w 50"/>
                <a:gd name="T21" fmla="*/ 5 h 20"/>
                <a:gd name="T22" fmla="*/ 40 w 50"/>
                <a:gd name="T23" fmla="*/ 5 h 20"/>
                <a:gd name="T24" fmla="*/ 45 w 50"/>
                <a:gd name="T25" fmla="*/ 10 h 20"/>
                <a:gd name="T26" fmla="*/ 45 w 50"/>
                <a:gd name="T27" fmla="*/ 10 h 20"/>
                <a:gd name="T28" fmla="*/ 40 w 50"/>
                <a:gd name="T29" fmla="*/ 15 h 20"/>
                <a:gd name="T30" fmla="*/ 35 w 50"/>
                <a:gd name="T31" fmla="*/ 15 h 20"/>
                <a:gd name="T32" fmla="*/ 32 w 50"/>
                <a:gd name="T33" fmla="*/ 20 h 20"/>
                <a:gd name="T34" fmla="*/ 40 w 50"/>
                <a:gd name="T35" fmla="*/ 20 h 20"/>
                <a:gd name="T36" fmla="*/ 50 w 50"/>
                <a:gd name="T37" fmla="*/ 10 h 20"/>
                <a:gd name="T38" fmla="*/ 32 w 50"/>
                <a:gd name="T39" fmla="*/ 10 h 20"/>
                <a:gd name="T40" fmla="*/ 32 w 50"/>
                <a:gd name="T41" fmla="*/ 9 h 20"/>
                <a:gd name="T42" fmla="*/ 27 w 50"/>
                <a:gd name="T43" fmla="*/ 9 h 20"/>
                <a:gd name="T44" fmla="*/ 28 w 50"/>
                <a:gd name="T45" fmla="*/ 10 h 20"/>
                <a:gd name="T46" fmla="*/ 28 w 50"/>
                <a:gd name="T47" fmla="*/ 10 h 20"/>
                <a:gd name="T48" fmla="*/ 22 w 50"/>
                <a:gd name="T49" fmla="*/ 15 h 20"/>
                <a:gd name="T50" fmla="*/ 10 w 50"/>
                <a:gd name="T51" fmla="*/ 15 h 20"/>
                <a:gd name="T52" fmla="*/ 5 w 50"/>
                <a:gd name="T53" fmla="*/ 10 h 20"/>
                <a:gd name="T54" fmla="*/ 5 w 50"/>
                <a:gd name="T55" fmla="*/ 10 h 20"/>
                <a:gd name="T56" fmla="*/ 10 w 50"/>
                <a:gd name="T57" fmla="*/ 5 h 20"/>
                <a:gd name="T58" fmla="*/ 16 w 50"/>
                <a:gd name="T59" fmla="*/ 5 h 20"/>
                <a:gd name="T60" fmla="*/ 19 w 50"/>
                <a:gd name="T61" fmla="*/ 0 h 20"/>
                <a:gd name="T62" fmla="*/ 10 w 50"/>
                <a:gd name="T63" fmla="*/ 0 h 20"/>
                <a:gd name="T64" fmla="*/ 0 w 50"/>
                <a:gd name="T65" fmla="*/ 10 h 20"/>
                <a:gd name="T66" fmla="*/ 0 w 50"/>
                <a:gd name="T67" fmla="*/ 10 h 20"/>
                <a:gd name="T68" fmla="*/ 10 w 50"/>
                <a:gd name="T69" fmla="*/ 20 h 20"/>
                <a:gd name="T70" fmla="*/ 22 w 50"/>
                <a:gd name="T71" fmla="*/ 20 h 20"/>
                <a:gd name="T72" fmla="*/ 32 w 50"/>
                <a:gd name="T7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20">
                  <a:moveTo>
                    <a:pt x="50" y="10"/>
                  </a:moveTo>
                  <a:cubicBezTo>
                    <a:pt x="50" y="10"/>
                    <a:pt x="50" y="10"/>
                    <a:pt x="50" y="10"/>
                  </a:cubicBezTo>
                  <a:cubicBezTo>
                    <a:pt x="50" y="5"/>
                    <a:pt x="46" y="0"/>
                    <a:pt x="40" y="0"/>
                  </a:cubicBezTo>
                  <a:cubicBezTo>
                    <a:pt x="28" y="0"/>
                    <a:pt x="28" y="0"/>
                    <a:pt x="28" y="0"/>
                  </a:cubicBezTo>
                  <a:cubicBezTo>
                    <a:pt x="23" y="0"/>
                    <a:pt x="18" y="5"/>
                    <a:pt x="18" y="10"/>
                  </a:cubicBezTo>
                  <a:cubicBezTo>
                    <a:pt x="18" y="10"/>
                    <a:pt x="18" y="10"/>
                    <a:pt x="18" y="10"/>
                  </a:cubicBezTo>
                  <a:cubicBezTo>
                    <a:pt x="18" y="10"/>
                    <a:pt x="18" y="11"/>
                    <a:pt x="18" y="11"/>
                  </a:cubicBezTo>
                  <a:cubicBezTo>
                    <a:pt x="23" y="11"/>
                    <a:pt x="23" y="11"/>
                    <a:pt x="23" y="11"/>
                  </a:cubicBezTo>
                  <a:cubicBezTo>
                    <a:pt x="23" y="11"/>
                    <a:pt x="23" y="10"/>
                    <a:pt x="23" y="10"/>
                  </a:cubicBezTo>
                  <a:cubicBezTo>
                    <a:pt x="23" y="10"/>
                    <a:pt x="23" y="10"/>
                    <a:pt x="23" y="10"/>
                  </a:cubicBezTo>
                  <a:cubicBezTo>
                    <a:pt x="23" y="7"/>
                    <a:pt x="25" y="5"/>
                    <a:pt x="28" y="5"/>
                  </a:cubicBezTo>
                  <a:cubicBezTo>
                    <a:pt x="40" y="5"/>
                    <a:pt x="40" y="5"/>
                    <a:pt x="40" y="5"/>
                  </a:cubicBezTo>
                  <a:cubicBezTo>
                    <a:pt x="43" y="5"/>
                    <a:pt x="45" y="7"/>
                    <a:pt x="45" y="10"/>
                  </a:cubicBezTo>
                  <a:cubicBezTo>
                    <a:pt x="45" y="10"/>
                    <a:pt x="45" y="10"/>
                    <a:pt x="45" y="10"/>
                  </a:cubicBezTo>
                  <a:cubicBezTo>
                    <a:pt x="45" y="13"/>
                    <a:pt x="43" y="15"/>
                    <a:pt x="40" y="15"/>
                  </a:cubicBezTo>
                  <a:cubicBezTo>
                    <a:pt x="35" y="15"/>
                    <a:pt x="35" y="15"/>
                    <a:pt x="35" y="15"/>
                  </a:cubicBezTo>
                  <a:cubicBezTo>
                    <a:pt x="34" y="17"/>
                    <a:pt x="33" y="18"/>
                    <a:pt x="32" y="20"/>
                  </a:cubicBezTo>
                  <a:cubicBezTo>
                    <a:pt x="40" y="20"/>
                    <a:pt x="40" y="20"/>
                    <a:pt x="40" y="20"/>
                  </a:cubicBezTo>
                  <a:cubicBezTo>
                    <a:pt x="46" y="20"/>
                    <a:pt x="50" y="15"/>
                    <a:pt x="50" y="10"/>
                  </a:cubicBezTo>
                  <a:close/>
                  <a:moveTo>
                    <a:pt x="32" y="10"/>
                  </a:moveTo>
                  <a:cubicBezTo>
                    <a:pt x="32" y="9"/>
                    <a:pt x="32" y="9"/>
                    <a:pt x="32" y="9"/>
                  </a:cubicBezTo>
                  <a:cubicBezTo>
                    <a:pt x="27" y="9"/>
                    <a:pt x="27" y="9"/>
                    <a:pt x="27" y="9"/>
                  </a:cubicBezTo>
                  <a:cubicBezTo>
                    <a:pt x="28" y="9"/>
                    <a:pt x="28" y="9"/>
                    <a:pt x="28" y="10"/>
                  </a:cubicBezTo>
                  <a:cubicBezTo>
                    <a:pt x="28" y="10"/>
                    <a:pt x="28" y="10"/>
                    <a:pt x="28" y="10"/>
                  </a:cubicBezTo>
                  <a:cubicBezTo>
                    <a:pt x="28" y="13"/>
                    <a:pt x="25" y="15"/>
                    <a:pt x="22" y="15"/>
                  </a:cubicBezTo>
                  <a:cubicBezTo>
                    <a:pt x="10" y="15"/>
                    <a:pt x="10" y="15"/>
                    <a:pt x="10" y="15"/>
                  </a:cubicBezTo>
                  <a:cubicBezTo>
                    <a:pt x="7" y="15"/>
                    <a:pt x="5" y="13"/>
                    <a:pt x="5" y="10"/>
                  </a:cubicBezTo>
                  <a:cubicBezTo>
                    <a:pt x="5" y="10"/>
                    <a:pt x="5" y="10"/>
                    <a:pt x="5" y="10"/>
                  </a:cubicBezTo>
                  <a:cubicBezTo>
                    <a:pt x="5" y="7"/>
                    <a:pt x="7" y="5"/>
                    <a:pt x="10" y="5"/>
                  </a:cubicBezTo>
                  <a:cubicBezTo>
                    <a:pt x="16" y="5"/>
                    <a:pt x="16" y="5"/>
                    <a:pt x="16" y="5"/>
                  </a:cubicBezTo>
                  <a:cubicBezTo>
                    <a:pt x="16" y="3"/>
                    <a:pt x="17" y="1"/>
                    <a:pt x="19" y="0"/>
                  </a:cubicBezTo>
                  <a:cubicBezTo>
                    <a:pt x="10" y="0"/>
                    <a:pt x="10" y="0"/>
                    <a:pt x="10" y="0"/>
                  </a:cubicBezTo>
                  <a:cubicBezTo>
                    <a:pt x="5" y="0"/>
                    <a:pt x="0" y="5"/>
                    <a:pt x="0" y="10"/>
                  </a:cubicBezTo>
                  <a:cubicBezTo>
                    <a:pt x="0" y="10"/>
                    <a:pt x="0" y="10"/>
                    <a:pt x="0" y="10"/>
                  </a:cubicBezTo>
                  <a:cubicBezTo>
                    <a:pt x="0" y="15"/>
                    <a:pt x="5" y="20"/>
                    <a:pt x="10" y="20"/>
                  </a:cubicBezTo>
                  <a:cubicBezTo>
                    <a:pt x="22" y="20"/>
                    <a:pt x="22" y="20"/>
                    <a:pt x="22" y="20"/>
                  </a:cubicBezTo>
                  <a:cubicBezTo>
                    <a:pt x="28" y="20"/>
                    <a:pt x="32" y="15"/>
                    <a:pt x="32" y="1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5" name="Freeform 64"/>
            <p:cNvSpPr>
              <a:spLocks noEditPoints="1"/>
            </p:cNvSpPr>
            <p:nvPr/>
          </p:nvSpPr>
          <p:spPr bwMode="auto">
            <a:xfrm>
              <a:off x="11918522" y="2912132"/>
              <a:ext cx="172245" cy="168330"/>
            </a:xfrm>
            <a:custGeom>
              <a:avLst/>
              <a:gdLst>
                <a:gd name="T0" fmla="*/ 27 w 54"/>
                <a:gd name="T1" fmla="*/ 0 h 53"/>
                <a:gd name="T2" fmla="*/ 0 w 54"/>
                <a:gd name="T3" fmla="*/ 27 h 53"/>
                <a:gd name="T4" fmla="*/ 27 w 54"/>
                <a:gd name="T5" fmla="*/ 53 h 53"/>
                <a:gd name="T6" fmla="*/ 54 w 54"/>
                <a:gd name="T7" fmla="*/ 27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7 h 53"/>
                <a:gd name="T20" fmla="*/ 41 w 54"/>
                <a:gd name="T21" fmla="*/ 12 h 53"/>
                <a:gd name="T22" fmla="*/ 47 w 54"/>
                <a:gd name="T23" fmla="*/ 24 h 53"/>
                <a:gd name="T24" fmla="*/ 37 w 54"/>
                <a:gd name="T25" fmla="*/ 38 h 53"/>
                <a:gd name="T26" fmla="*/ 38 w 54"/>
                <a:gd name="T27" fmla="*/ 43 h 53"/>
                <a:gd name="T28" fmla="*/ 27 w 54"/>
                <a:gd name="T29" fmla="*/ 47 h 53"/>
                <a:gd name="T30" fmla="*/ 16 w 54"/>
                <a:gd name="T31" fmla="*/ 43 h 53"/>
                <a:gd name="T32" fmla="*/ 29 w 54"/>
                <a:gd name="T33" fmla="*/ 33 h 53"/>
                <a:gd name="T34" fmla="*/ 30 w 54"/>
                <a:gd name="T35" fmla="*/ 35 h 53"/>
                <a:gd name="T36" fmla="*/ 30 w 54"/>
                <a:gd name="T37" fmla="*/ 38 h 53"/>
                <a:gd name="T38" fmla="*/ 29 w 54"/>
                <a:gd name="T39" fmla="*/ 40 h 53"/>
                <a:gd name="T40" fmla="*/ 25 w 54"/>
                <a:gd name="T41" fmla="*/ 40 h 53"/>
                <a:gd name="T42" fmla="*/ 24 w 54"/>
                <a:gd name="T43" fmla="*/ 38 h 53"/>
                <a:gd name="T44" fmla="*/ 24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7"/>
                  </a:cubicBezTo>
                  <a:cubicBezTo>
                    <a:pt x="0" y="41"/>
                    <a:pt x="12" y="53"/>
                    <a:pt x="27" y="53"/>
                  </a:cubicBezTo>
                  <a:cubicBezTo>
                    <a:pt x="42" y="53"/>
                    <a:pt x="54" y="41"/>
                    <a:pt x="54" y="27"/>
                  </a:cubicBezTo>
                  <a:cubicBezTo>
                    <a:pt x="54" y="12"/>
                    <a:pt x="42" y="0"/>
                    <a:pt x="27" y="0"/>
                  </a:cubicBezTo>
                  <a:close/>
                  <a:moveTo>
                    <a:pt x="16" y="43"/>
                  </a:moveTo>
                  <a:cubicBezTo>
                    <a:pt x="17" y="42"/>
                    <a:pt x="17" y="40"/>
                    <a:pt x="17" y="38"/>
                  </a:cubicBezTo>
                  <a:cubicBezTo>
                    <a:pt x="17" y="32"/>
                    <a:pt x="13" y="26"/>
                    <a:pt x="7" y="24"/>
                  </a:cubicBezTo>
                  <a:cubicBezTo>
                    <a:pt x="8" y="20"/>
                    <a:pt x="10" y="16"/>
                    <a:pt x="13" y="12"/>
                  </a:cubicBezTo>
                  <a:cubicBezTo>
                    <a:pt x="17" y="9"/>
                    <a:pt x="22" y="7"/>
                    <a:pt x="27" y="7"/>
                  </a:cubicBezTo>
                  <a:cubicBezTo>
                    <a:pt x="32" y="7"/>
                    <a:pt x="37" y="9"/>
                    <a:pt x="41" y="12"/>
                  </a:cubicBezTo>
                  <a:cubicBezTo>
                    <a:pt x="44" y="16"/>
                    <a:pt x="46" y="20"/>
                    <a:pt x="47" y="24"/>
                  </a:cubicBezTo>
                  <a:cubicBezTo>
                    <a:pt x="41" y="26"/>
                    <a:pt x="37" y="32"/>
                    <a:pt x="37" y="38"/>
                  </a:cubicBezTo>
                  <a:cubicBezTo>
                    <a:pt x="37" y="40"/>
                    <a:pt x="37" y="42"/>
                    <a:pt x="38" y="43"/>
                  </a:cubicBezTo>
                  <a:cubicBezTo>
                    <a:pt x="35" y="45"/>
                    <a:pt x="31" y="47"/>
                    <a:pt x="27" y="47"/>
                  </a:cubicBezTo>
                  <a:cubicBezTo>
                    <a:pt x="23" y="47"/>
                    <a:pt x="19" y="45"/>
                    <a:pt x="16" y="43"/>
                  </a:cubicBezTo>
                  <a:close/>
                  <a:moveTo>
                    <a:pt x="29" y="33"/>
                  </a:moveTo>
                  <a:cubicBezTo>
                    <a:pt x="30" y="33"/>
                    <a:pt x="30" y="34"/>
                    <a:pt x="30" y="35"/>
                  </a:cubicBezTo>
                  <a:cubicBezTo>
                    <a:pt x="30" y="38"/>
                    <a:pt x="30" y="38"/>
                    <a:pt x="30" y="38"/>
                  </a:cubicBezTo>
                  <a:cubicBezTo>
                    <a:pt x="30" y="39"/>
                    <a:pt x="30" y="40"/>
                    <a:pt x="29" y="40"/>
                  </a:cubicBezTo>
                  <a:cubicBezTo>
                    <a:pt x="25" y="40"/>
                    <a:pt x="25" y="40"/>
                    <a:pt x="25" y="40"/>
                  </a:cubicBezTo>
                  <a:cubicBezTo>
                    <a:pt x="25" y="40"/>
                    <a:pt x="24" y="39"/>
                    <a:pt x="24" y="38"/>
                  </a:cubicBezTo>
                  <a:cubicBezTo>
                    <a:pt x="24" y="35"/>
                    <a:pt x="24" y="35"/>
                    <a:pt x="24" y="35"/>
                  </a:cubicBezTo>
                  <a:cubicBezTo>
                    <a:pt x="24" y="34"/>
                    <a:pt x="24" y="33"/>
                    <a:pt x="25" y="33"/>
                  </a:cubicBezTo>
                  <a:cubicBezTo>
                    <a:pt x="26" y="10"/>
                    <a:pt x="26" y="10"/>
                    <a:pt x="26" y="10"/>
                  </a:cubicBezTo>
                  <a:cubicBezTo>
                    <a:pt x="28" y="10"/>
                    <a:pt x="28" y="10"/>
                    <a:pt x="28" y="10"/>
                  </a:cubicBezTo>
                  <a:lnTo>
                    <a:pt x="29" y="3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6" name="Freeform 65"/>
            <p:cNvSpPr>
              <a:spLocks noEditPoints="1"/>
            </p:cNvSpPr>
            <p:nvPr/>
          </p:nvSpPr>
          <p:spPr bwMode="auto">
            <a:xfrm>
              <a:off x="11895034" y="3100035"/>
              <a:ext cx="150715" cy="121354"/>
            </a:xfrm>
            <a:custGeom>
              <a:avLst/>
              <a:gdLst>
                <a:gd name="T0" fmla="*/ 30 w 77"/>
                <a:gd name="T1" fmla="*/ 62 h 62"/>
                <a:gd name="T2" fmla="*/ 0 w 77"/>
                <a:gd name="T3" fmla="*/ 31 h 62"/>
                <a:gd name="T4" fmla="*/ 15 w 77"/>
                <a:gd name="T5" fmla="*/ 17 h 62"/>
                <a:gd name="T6" fmla="*/ 30 w 77"/>
                <a:gd name="T7" fmla="*/ 33 h 62"/>
                <a:gd name="T8" fmla="*/ 62 w 77"/>
                <a:gd name="T9" fmla="*/ 0 h 62"/>
                <a:gd name="T10" fmla="*/ 77 w 77"/>
                <a:gd name="T11" fmla="*/ 15 h 62"/>
                <a:gd name="T12" fmla="*/ 30 w 77"/>
                <a:gd name="T13" fmla="*/ 62 h 62"/>
                <a:gd name="T14" fmla="*/ 9 w 77"/>
                <a:gd name="T15" fmla="*/ 31 h 62"/>
                <a:gd name="T16" fmla="*/ 30 w 77"/>
                <a:gd name="T17" fmla="*/ 54 h 62"/>
                <a:gd name="T18" fmla="*/ 69 w 77"/>
                <a:gd name="T19" fmla="*/ 15 h 62"/>
                <a:gd name="T20" fmla="*/ 62 w 77"/>
                <a:gd name="T21" fmla="*/ 8 h 62"/>
                <a:gd name="T22" fmla="*/ 30 w 77"/>
                <a:gd name="T23" fmla="*/ 41 h 62"/>
                <a:gd name="T24" fmla="*/ 15 w 77"/>
                <a:gd name="T25" fmla="*/ 25 h 62"/>
                <a:gd name="T26" fmla="*/ 9 w 77"/>
                <a:gd name="T27"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62">
                  <a:moveTo>
                    <a:pt x="30" y="62"/>
                  </a:moveTo>
                  <a:lnTo>
                    <a:pt x="0" y="31"/>
                  </a:lnTo>
                  <a:lnTo>
                    <a:pt x="15" y="17"/>
                  </a:lnTo>
                  <a:lnTo>
                    <a:pt x="30" y="33"/>
                  </a:lnTo>
                  <a:lnTo>
                    <a:pt x="62" y="0"/>
                  </a:lnTo>
                  <a:lnTo>
                    <a:pt x="77" y="15"/>
                  </a:lnTo>
                  <a:lnTo>
                    <a:pt x="30" y="62"/>
                  </a:lnTo>
                  <a:close/>
                  <a:moveTo>
                    <a:pt x="9" y="31"/>
                  </a:moveTo>
                  <a:lnTo>
                    <a:pt x="30" y="54"/>
                  </a:lnTo>
                  <a:lnTo>
                    <a:pt x="69" y="15"/>
                  </a:lnTo>
                  <a:lnTo>
                    <a:pt x="62" y="8"/>
                  </a:lnTo>
                  <a:lnTo>
                    <a:pt x="30" y="41"/>
                  </a:lnTo>
                  <a:lnTo>
                    <a:pt x="15" y="25"/>
                  </a:lnTo>
                  <a:lnTo>
                    <a:pt x="9" y="3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7" name="Freeform 66"/>
            <p:cNvSpPr>
              <a:spLocks noEditPoints="1"/>
            </p:cNvSpPr>
            <p:nvPr/>
          </p:nvSpPr>
          <p:spPr bwMode="auto">
            <a:xfrm>
              <a:off x="11640581" y="3336871"/>
              <a:ext cx="178118" cy="236836"/>
            </a:xfrm>
            <a:custGeom>
              <a:avLst/>
              <a:gdLst>
                <a:gd name="T0" fmla="*/ 53 w 56"/>
                <a:gd name="T1" fmla="*/ 9 h 74"/>
                <a:gd name="T2" fmla="*/ 49 w 56"/>
                <a:gd name="T3" fmla="*/ 9 h 74"/>
                <a:gd name="T4" fmla="*/ 49 w 56"/>
                <a:gd name="T5" fmla="*/ 14 h 74"/>
                <a:gd name="T6" fmla="*/ 51 w 56"/>
                <a:gd name="T7" fmla="*/ 14 h 74"/>
                <a:gd name="T8" fmla="*/ 51 w 56"/>
                <a:gd name="T9" fmla="*/ 51 h 74"/>
                <a:gd name="T10" fmla="*/ 32 w 56"/>
                <a:gd name="T11" fmla="*/ 51 h 74"/>
                <a:gd name="T12" fmla="*/ 32 w 56"/>
                <a:gd name="T13" fmla="*/ 70 h 74"/>
                <a:gd name="T14" fmla="*/ 5 w 56"/>
                <a:gd name="T15" fmla="*/ 70 h 74"/>
                <a:gd name="T16" fmla="*/ 5 w 56"/>
                <a:gd name="T17" fmla="*/ 14 h 74"/>
                <a:gd name="T18" fmla="*/ 7 w 56"/>
                <a:gd name="T19" fmla="*/ 14 h 74"/>
                <a:gd name="T20" fmla="*/ 7 w 56"/>
                <a:gd name="T21" fmla="*/ 9 h 74"/>
                <a:gd name="T22" fmla="*/ 2 w 56"/>
                <a:gd name="T23" fmla="*/ 9 h 74"/>
                <a:gd name="T24" fmla="*/ 0 w 56"/>
                <a:gd name="T25" fmla="*/ 12 h 74"/>
                <a:gd name="T26" fmla="*/ 0 w 56"/>
                <a:gd name="T27" fmla="*/ 72 h 74"/>
                <a:gd name="T28" fmla="*/ 2 w 56"/>
                <a:gd name="T29" fmla="*/ 74 h 74"/>
                <a:gd name="T30" fmla="*/ 39 w 56"/>
                <a:gd name="T31" fmla="*/ 74 h 74"/>
                <a:gd name="T32" fmla="*/ 56 w 56"/>
                <a:gd name="T33" fmla="*/ 58 h 74"/>
                <a:gd name="T34" fmla="*/ 56 w 56"/>
                <a:gd name="T35" fmla="*/ 12 h 74"/>
                <a:gd name="T36" fmla="*/ 53 w 56"/>
                <a:gd name="T37" fmla="*/ 9 h 74"/>
                <a:gd name="T38" fmla="*/ 37 w 56"/>
                <a:gd name="T39" fmla="*/ 70 h 74"/>
                <a:gd name="T40" fmla="*/ 37 w 56"/>
                <a:gd name="T41" fmla="*/ 56 h 74"/>
                <a:gd name="T42" fmla="*/ 51 w 56"/>
                <a:gd name="T43" fmla="*/ 56 h 74"/>
                <a:gd name="T44" fmla="*/ 37 w 56"/>
                <a:gd name="T45" fmla="*/ 70 h 74"/>
                <a:gd name="T46" fmla="*/ 46 w 56"/>
                <a:gd name="T47" fmla="*/ 9 h 74"/>
                <a:gd name="T48" fmla="*/ 37 w 56"/>
                <a:gd name="T49" fmla="*/ 9 h 74"/>
                <a:gd name="T50" fmla="*/ 37 w 56"/>
                <a:gd name="T51" fmla="*/ 5 h 74"/>
                <a:gd name="T52" fmla="*/ 32 w 56"/>
                <a:gd name="T53" fmla="*/ 0 h 74"/>
                <a:gd name="T54" fmla="*/ 23 w 56"/>
                <a:gd name="T55" fmla="*/ 0 h 74"/>
                <a:gd name="T56" fmla="*/ 19 w 56"/>
                <a:gd name="T57" fmla="*/ 5 h 74"/>
                <a:gd name="T58" fmla="*/ 19 w 56"/>
                <a:gd name="T59" fmla="*/ 9 h 74"/>
                <a:gd name="T60" fmla="*/ 9 w 56"/>
                <a:gd name="T61" fmla="*/ 9 h 74"/>
                <a:gd name="T62" fmla="*/ 9 w 56"/>
                <a:gd name="T63" fmla="*/ 19 h 74"/>
                <a:gd name="T64" fmla="*/ 46 w 56"/>
                <a:gd name="T65" fmla="*/ 19 h 74"/>
                <a:gd name="T66" fmla="*/ 46 w 56"/>
                <a:gd name="T67" fmla="*/ 9 h 74"/>
                <a:gd name="T68" fmla="*/ 32 w 56"/>
                <a:gd name="T69" fmla="*/ 9 h 74"/>
                <a:gd name="T70" fmla="*/ 23 w 56"/>
                <a:gd name="T71" fmla="*/ 9 h 74"/>
                <a:gd name="T72" fmla="*/ 23 w 56"/>
                <a:gd name="T73" fmla="*/ 5 h 74"/>
                <a:gd name="T74" fmla="*/ 23 w 56"/>
                <a:gd name="T75" fmla="*/ 5 h 74"/>
                <a:gd name="T76" fmla="*/ 32 w 56"/>
                <a:gd name="T77" fmla="*/ 5 h 74"/>
                <a:gd name="T78" fmla="*/ 32 w 56"/>
                <a:gd name="T79" fmla="*/ 5 h 74"/>
                <a:gd name="T80" fmla="*/ 32 w 56"/>
                <a:gd name="T81"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74">
                  <a:moveTo>
                    <a:pt x="53" y="9"/>
                  </a:moveTo>
                  <a:cubicBezTo>
                    <a:pt x="49" y="9"/>
                    <a:pt x="49" y="9"/>
                    <a:pt x="49" y="9"/>
                  </a:cubicBezTo>
                  <a:cubicBezTo>
                    <a:pt x="49" y="14"/>
                    <a:pt x="49" y="14"/>
                    <a:pt x="49" y="14"/>
                  </a:cubicBezTo>
                  <a:cubicBezTo>
                    <a:pt x="51" y="14"/>
                    <a:pt x="51" y="14"/>
                    <a:pt x="51" y="14"/>
                  </a:cubicBezTo>
                  <a:cubicBezTo>
                    <a:pt x="51" y="51"/>
                    <a:pt x="51" y="51"/>
                    <a:pt x="51" y="51"/>
                  </a:cubicBezTo>
                  <a:cubicBezTo>
                    <a:pt x="32" y="51"/>
                    <a:pt x="32" y="51"/>
                    <a:pt x="32" y="51"/>
                  </a:cubicBezTo>
                  <a:cubicBezTo>
                    <a:pt x="32" y="70"/>
                    <a:pt x="32" y="70"/>
                    <a:pt x="32" y="70"/>
                  </a:cubicBezTo>
                  <a:cubicBezTo>
                    <a:pt x="5" y="70"/>
                    <a:pt x="5" y="70"/>
                    <a:pt x="5" y="70"/>
                  </a:cubicBezTo>
                  <a:cubicBezTo>
                    <a:pt x="5" y="14"/>
                    <a:pt x="5" y="14"/>
                    <a:pt x="5" y="14"/>
                  </a:cubicBezTo>
                  <a:cubicBezTo>
                    <a:pt x="7" y="14"/>
                    <a:pt x="7" y="14"/>
                    <a:pt x="7" y="14"/>
                  </a:cubicBezTo>
                  <a:cubicBezTo>
                    <a:pt x="7" y="9"/>
                    <a:pt x="7" y="9"/>
                    <a:pt x="7" y="9"/>
                  </a:cubicBezTo>
                  <a:cubicBezTo>
                    <a:pt x="2" y="9"/>
                    <a:pt x="2" y="9"/>
                    <a:pt x="2" y="9"/>
                  </a:cubicBezTo>
                  <a:cubicBezTo>
                    <a:pt x="1" y="9"/>
                    <a:pt x="0" y="10"/>
                    <a:pt x="0" y="12"/>
                  </a:cubicBezTo>
                  <a:cubicBezTo>
                    <a:pt x="0" y="72"/>
                    <a:pt x="0" y="72"/>
                    <a:pt x="0" y="72"/>
                  </a:cubicBezTo>
                  <a:cubicBezTo>
                    <a:pt x="0" y="73"/>
                    <a:pt x="1" y="74"/>
                    <a:pt x="2" y="74"/>
                  </a:cubicBezTo>
                  <a:cubicBezTo>
                    <a:pt x="39" y="74"/>
                    <a:pt x="39" y="74"/>
                    <a:pt x="39" y="74"/>
                  </a:cubicBezTo>
                  <a:cubicBezTo>
                    <a:pt x="56" y="58"/>
                    <a:pt x="56" y="58"/>
                    <a:pt x="56" y="58"/>
                  </a:cubicBezTo>
                  <a:cubicBezTo>
                    <a:pt x="56" y="12"/>
                    <a:pt x="56" y="12"/>
                    <a:pt x="56" y="12"/>
                  </a:cubicBezTo>
                  <a:cubicBezTo>
                    <a:pt x="56" y="10"/>
                    <a:pt x="55" y="9"/>
                    <a:pt x="53" y="9"/>
                  </a:cubicBezTo>
                  <a:close/>
                  <a:moveTo>
                    <a:pt x="37" y="70"/>
                  </a:moveTo>
                  <a:cubicBezTo>
                    <a:pt x="37" y="56"/>
                    <a:pt x="37" y="56"/>
                    <a:pt x="37" y="56"/>
                  </a:cubicBezTo>
                  <a:cubicBezTo>
                    <a:pt x="51" y="56"/>
                    <a:pt x="51" y="56"/>
                    <a:pt x="51" y="56"/>
                  </a:cubicBezTo>
                  <a:lnTo>
                    <a:pt x="37" y="70"/>
                  </a:lnTo>
                  <a:close/>
                  <a:moveTo>
                    <a:pt x="46" y="9"/>
                  </a:moveTo>
                  <a:cubicBezTo>
                    <a:pt x="37" y="9"/>
                    <a:pt x="37" y="9"/>
                    <a:pt x="37" y="9"/>
                  </a:cubicBezTo>
                  <a:cubicBezTo>
                    <a:pt x="37" y="5"/>
                    <a:pt x="37" y="5"/>
                    <a:pt x="37" y="5"/>
                  </a:cubicBezTo>
                  <a:cubicBezTo>
                    <a:pt x="37" y="2"/>
                    <a:pt x="35" y="0"/>
                    <a:pt x="32" y="0"/>
                  </a:cubicBezTo>
                  <a:cubicBezTo>
                    <a:pt x="23" y="0"/>
                    <a:pt x="23" y="0"/>
                    <a:pt x="23" y="0"/>
                  </a:cubicBezTo>
                  <a:cubicBezTo>
                    <a:pt x="21" y="0"/>
                    <a:pt x="19" y="2"/>
                    <a:pt x="19" y="5"/>
                  </a:cubicBezTo>
                  <a:cubicBezTo>
                    <a:pt x="19" y="9"/>
                    <a:pt x="19" y="9"/>
                    <a:pt x="19" y="9"/>
                  </a:cubicBezTo>
                  <a:cubicBezTo>
                    <a:pt x="9" y="9"/>
                    <a:pt x="9" y="9"/>
                    <a:pt x="9" y="9"/>
                  </a:cubicBezTo>
                  <a:cubicBezTo>
                    <a:pt x="9" y="19"/>
                    <a:pt x="9" y="19"/>
                    <a:pt x="9" y="19"/>
                  </a:cubicBezTo>
                  <a:cubicBezTo>
                    <a:pt x="46" y="19"/>
                    <a:pt x="46" y="19"/>
                    <a:pt x="46" y="19"/>
                  </a:cubicBezTo>
                  <a:lnTo>
                    <a:pt x="46" y="9"/>
                  </a:lnTo>
                  <a:close/>
                  <a:moveTo>
                    <a:pt x="32" y="9"/>
                  </a:moveTo>
                  <a:cubicBezTo>
                    <a:pt x="23" y="9"/>
                    <a:pt x="23" y="9"/>
                    <a:pt x="23" y="9"/>
                  </a:cubicBezTo>
                  <a:cubicBezTo>
                    <a:pt x="23" y="5"/>
                    <a:pt x="23" y="5"/>
                    <a:pt x="23" y="5"/>
                  </a:cubicBezTo>
                  <a:cubicBezTo>
                    <a:pt x="23" y="5"/>
                    <a:pt x="23" y="5"/>
                    <a:pt x="23" y="5"/>
                  </a:cubicBezTo>
                  <a:cubicBezTo>
                    <a:pt x="32" y="5"/>
                    <a:pt x="32" y="5"/>
                    <a:pt x="32" y="5"/>
                  </a:cubicBezTo>
                  <a:cubicBezTo>
                    <a:pt x="32" y="5"/>
                    <a:pt x="32" y="5"/>
                    <a:pt x="32" y="5"/>
                  </a:cubicBezTo>
                  <a:lnTo>
                    <a:pt x="32"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8" name="Freeform 67"/>
            <p:cNvSpPr>
              <a:spLocks/>
            </p:cNvSpPr>
            <p:nvPr/>
          </p:nvSpPr>
          <p:spPr bwMode="auto">
            <a:xfrm>
              <a:off x="10986834" y="3618727"/>
              <a:ext cx="608730" cy="342532"/>
            </a:xfrm>
            <a:custGeom>
              <a:avLst/>
              <a:gdLst>
                <a:gd name="T0" fmla="*/ 190 w 190"/>
                <a:gd name="T1" fmla="*/ 74 h 107"/>
                <a:gd name="T2" fmla="*/ 166 w 190"/>
                <a:gd name="T3" fmla="*/ 43 h 107"/>
                <a:gd name="T4" fmla="*/ 122 w 190"/>
                <a:gd name="T5" fmla="*/ 0 h 107"/>
                <a:gd name="T6" fmla="*/ 87 w 190"/>
                <a:gd name="T7" fmla="*/ 17 h 107"/>
                <a:gd name="T8" fmla="*/ 67 w 190"/>
                <a:gd name="T9" fmla="*/ 7 h 107"/>
                <a:gd name="T10" fmla="*/ 42 w 190"/>
                <a:gd name="T11" fmla="*/ 32 h 107"/>
                <a:gd name="T12" fmla="*/ 43 w 190"/>
                <a:gd name="T13" fmla="*/ 35 h 107"/>
                <a:gd name="T14" fmla="*/ 36 w 190"/>
                <a:gd name="T15" fmla="*/ 35 h 107"/>
                <a:gd name="T16" fmla="*/ 0 w 190"/>
                <a:gd name="T17" fmla="*/ 71 h 107"/>
                <a:gd name="T18" fmla="*/ 36 w 190"/>
                <a:gd name="T19" fmla="*/ 107 h 107"/>
                <a:gd name="T20" fmla="*/ 158 w 190"/>
                <a:gd name="T21" fmla="*/ 107 h 107"/>
                <a:gd name="T22" fmla="*/ 158 w 190"/>
                <a:gd name="T23" fmla="*/ 107 h 107"/>
                <a:gd name="T24" fmla="*/ 190 w 190"/>
                <a:gd name="T25"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0" h="107">
                  <a:moveTo>
                    <a:pt x="190" y="74"/>
                  </a:moveTo>
                  <a:cubicBezTo>
                    <a:pt x="190" y="59"/>
                    <a:pt x="180" y="46"/>
                    <a:pt x="166" y="43"/>
                  </a:cubicBezTo>
                  <a:cubicBezTo>
                    <a:pt x="165" y="19"/>
                    <a:pt x="146" y="0"/>
                    <a:pt x="122" y="0"/>
                  </a:cubicBezTo>
                  <a:cubicBezTo>
                    <a:pt x="107" y="0"/>
                    <a:pt x="95" y="6"/>
                    <a:pt x="87" y="17"/>
                  </a:cubicBezTo>
                  <a:cubicBezTo>
                    <a:pt x="82" y="11"/>
                    <a:pt x="75" y="7"/>
                    <a:pt x="67" y="7"/>
                  </a:cubicBezTo>
                  <a:cubicBezTo>
                    <a:pt x="54" y="7"/>
                    <a:pt x="42" y="18"/>
                    <a:pt x="42" y="32"/>
                  </a:cubicBezTo>
                  <a:cubicBezTo>
                    <a:pt x="42" y="33"/>
                    <a:pt x="43" y="34"/>
                    <a:pt x="43" y="35"/>
                  </a:cubicBezTo>
                  <a:cubicBezTo>
                    <a:pt x="41" y="35"/>
                    <a:pt x="38" y="35"/>
                    <a:pt x="36" y="35"/>
                  </a:cubicBezTo>
                  <a:cubicBezTo>
                    <a:pt x="16" y="35"/>
                    <a:pt x="0" y="51"/>
                    <a:pt x="0" y="71"/>
                  </a:cubicBezTo>
                  <a:cubicBezTo>
                    <a:pt x="0" y="91"/>
                    <a:pt x="16" y="107"/>
                    <a:pt x="36" y="107"/>
                  </a:cubicBezTo>
                  <a:cubicBezTo>
                    <a:pt x="158" y="107"/>
                    <a:pt x="158" y="107"/>
                    <a:pt x="158" y="107"/>
                  </a:cubicBezTo>
                  <a:cubicBezTo>
                    <a:pt x="158" y="107"/>
                    <a:pt x="158" y="107"/>
                    <a:pt x="158" y="107"/>
                  </a:cubicBezTo>
                  <a:cubicBezTo>
                    <a:pt x="176" y="107"/>
                    <a:pt x="190" y="92"/>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9" name="Freeform 68"/>
            <p:cNvSpPr>
              <a:spLocks/>
            </p:cNvSpPr>
            <p:nvPr/>
          </p:nvSpPr>
          <p:spPr bwMode="auto">
            <a:xfrm>
              <a:off x="11632752" y="2722270"/>
              <a:ext cx="291643" cy="317087"/>
            </a:xfrm>
            <a:custGeom>
              <a:avLst/>
              <a:gdLst>
                <a:gd name="T0" fmla="*/ 61 w 91"/>
                <a:gd name="T1" fmla="*/ 27 h 99"/>
                <a:gd name="T2" fmla="*/ 51 w 91"/>
                <a:gd name="T3" fmla="*/ 38 h 99"/>
                <a:gd name="T4" fmla="*/ 46 w 91"/>
                <a:gd name="T5" fmla="*/ 46 h 99"/>
                <a:gd name="T6" fmla="*/ 48 w 91"/>
                <a:gd name="T7" fmla="*/ 29 h 99"/>
                <a:gd name="T8" fmla="*/ 48 w 91"/>
                <a:gd name="T9" fmla="*/ 14 h 99"/>
                <a:gd name="T10" fmla="*/ 23 w 91"/>
                <a:gd name="T11" fmla="*/ 4 h 99"/>
                <a:gd name="T12" fmla="*/ 13 w 91"/>
                <a:gd name="T13" fmla="*/ 29 h 99"/>
                <a:gd name="T14" fmla="*/ 24 w 91"/>
                <a:gd name="T15" fmla="*/ 40 h 99"/>
                <a:gd name="T16" fmla="*/ 38 w 91"/>
                <a:gd name="T17" fmla="*/ 50 h 99"/>
                <a:gd name="T18" fmla="*/ 29 w 91"/>
                <a:gd name="T19" fmla="*/ 48 h 99"/>
                <a:gd name="T20" fmla="*/ 14 w 91"/>
                <a:gd name="T21" fmla="*/ 48 h 99"/>
                <a:gd name="T22" fmla="*/ 4 w 91"/>
                <a:gd name="T23" fmla="*/ 74 h 99"/>
                <a:gd name="T24" fmla="*/ 30 w 91"/>
                <a:gd name="T25" fmla="*/ 84 h 99"/>
                <a:gd name="T26" fmla="*/ 40 w 91"/>
                <a:gd name="T27" fmla="*/ 73 h 99"/>
                <a:gd name="T28" fmla="*/ 45 w 91"/>
                <a:gd name="T29" fmla="*/ 65 h 99"/>
                <a:gd name="T30" fmla="*/ 43 w 91"/>
                <a:gd name="T31" fmla="*/ 96 h 99"/>
                <a:gd name="T32" fmla="*/ 45 w 91"/>
                <a:gd name="T33" fmla="*/ 99 h 99"/>
                <a:gd name="T34" fmla="*/ 61 w 91"/>
                <a:gd name="T35" fmla="*/ 92 h 99"/>
                <a:gd name="T36" fmla="*/ 78 w 91"/>
                <a:gd name="T37" fmla="*/ 84 h 99"/>
                <a:gd name="T38" fmla="*/ 76 w 91"/>
                <a:gd name="T39" fmla="*/ 81 h 99"/>
                <a:gd name="T40" fmla="*/ 53 w 91"/>
                <a:gd name="T41" fmla="*/ 61 h 99"/>
                <a:gd name="T42" fmla="*/ 61 w 91"/>
                <a:gd name="T43" fmla="*/ 63 h 99"/>
                <a:gd name="T44" fmla="*/ 77 w 91"/>
                <a:gd name="T45" fmla="*/ 63 h 99"/>
                <a:gd name="T46" fmla="*/ 87 w 91"/>
                <a:gd name="T47" fmla="*/ 37 h 99"/>
                <a:gd name="T48" fmla="*/ 61 w 91"/>
                <a:gd name="T49" fmla="*/ 2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99">
                  <a:moveTo>
                    <a:pt x="61" y="27"/>
                  </a:moveTo>
                  <a:cubicBezTo>
                    <a:pt x="56" y="29"/>
                    <a:pt x="52" y="33"/>
                    <a:pt x="51" y="38"/>
                  </a:cubicBezTo>
                  <a:cubicBezTo>
                    <a:pt x="50" y="40"/>
                    <a:pt x="48" y="43"/>
                    <a:pt x="46" y="46"/>
                  </a:cubicBezTo>
                  <a:cubicBezTo>
                    <a:pt x="46" y="41"/>
                    <a:pt x="47" y="33"/>
                    <a:pt x="48" y="29"/>
                  </a:cubicBezTo>
                  <a:cubicBezTo>
                    <a:pt x="50" y="25"/>
                    <a:pt x="50" y="19"/>
                    <a:pt x="48" y="14"/>
                  </a:cubicBezTo>
                  <a:cubicBezTo>
                    <a:pt x="44" y="4"/>
                    <a:pt x="32" y="0"/>
                    <a:pt x="23" y="4"/>
                  </a:cubicBezTo>
                  <a:cubicBezTo>
                    <a:pt x="13" y="8"/>
                    <a:pt x="9" y="20"/>
                    <a:pt x="13" y="29"/>
                  </a:cubicBezTo>
                  <a:cubicBezTo>
                    <a:pt x="15" y="35"/>
                    <a:pt x="19" y="38"/>
                    <a:pt x="24" y="40"/>
                  </a:cubicBezTo>
                  <a:cubicBezTo>
                    <a:pt x="28" y="41"/>
                    <a:pt x="34" y="46"/>
                    <a:pt x="38" y="50"/>
                  </a:cubicBezTo>
                  <a:cubicBezTo>
                    <a:pt x="34" y="49"/>
                    <a:pt x="31" y="49"/>
                    <a:pt x="29" y="48"/>
                  </a:cubicBezTo>
                  <a:cubicBezTo>
                    <a:pt x="24" y="46"/>
                    <a:pt x="19" y="46"/>
                    <a:pt x="14" y="48"/>
                  </a:cubicBezTo>
                  <a:cubicBezTo>
                    <a:pt x="4" y="52"/>
                    <a:pt x="0" y="64"/>
                    <a:pt x="4" y="74"/>
                  </a:cubicBezTo>
                  <a:cubicBezTo>
                    <a:pt x="8" y="84"/>
                    <a:pt x="20" y="88"/>
                    <a:pt x="30" y="84"/>
                  </a:cubicBezTo>
                  <a:cubicBezTo>
                    <a:pt x="35" y="82"/>
                    <a:pt x="38" y="77"/>
                    <a:pt x="40" y="73"/>
                  </a:cubicBezTo>
                  <a:cubicBezTo>
                    <a:pt x="41" y="70"/>
                    <a:pt x="42" y="67"/>
                    <a:pt x="45" y="65"/>
                  </a:cubicBezTo>
                  <a:cubicBezTo>
                    <a:pt x="50" y="77"/>
                    <a:pt x="48" y="89"/>
                    <a:pt x="43" y="96"/>
                  </a:cubicBezTo>
                  <a:cubicBezTo>
                    <a:pt x="45" y="99"/>
                    <a:pt x="45" y="99"/>
                    <a:pt x="45" y="99"/>
                  </a:cubicBezTo>
                  <a:cubicBezTo>
                    <a:pt x="61" y="92"/>
                    <a:pt x="61" y="92"/>
                    <a:pt x="61" y="92"/>
                  </a:cubicBezTo>
                  <a:cubicBezTo>
                    <a:pt x="78" y="84"/>
                    <a:pt x="78" y="84"/>
                    <a:pt x="78" y="84"/>
                  </a:cubicBezTo>
                  <a:cubicBezTo>
                    <a:pt x="76" y="81"/>
                    <a:pt x="76" y="81"/>
                    <a:pt x="76" y="81"/>
                  </a:cubicBezTo>
                  <a:cubicBezTo>
                    <a:pt x="68" y="80"/>
                    <a:pt x="58" y="74"/>
                    <a:pt x="53" y="61"/>
                  </a:cubicBezTo>
                  <a:cubicBezTo>
                    <a:pt x="56" y="61"/>
                    <a:pt x="59" y="62"/>
                    <a:pt x="61" y="63"/>
                  </a:cubicBezTo>
                  <a:cubicBezTo>
                    <a:pt x="66" y="65"/>
                    <a:pt x="72" y="65"/>
                    <a:pt x="77" y="63"/>
                  </a:cubicBezTo>
                  <a:cubicBezTo>
                    <a:pt x="87" y="59"/>
                    <a:pt x="91" y="47"/>
                    <a:pt x="87" y="37"/>
                  </a:cubicBezTo>
                  <a:cubicBezTo>
                    <a:pt x="82" y="27"/>
                    <a:pt x="71" y="23"/>
                    <a:pt x="61" y="2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0" name="Freeform 69"/>
            <p:cNvSpPr>
              <a:spLocks noEditPoints="1"/>
            </p:cNvSpPr>
            <p:nvPr/>
          </p:nvSpPr>
          <p:spPr bwMode="auto">
            <a:xfrm>
              <a:off x="11460507" y="3483672"/>
              <a:ext cx="146800" cy="154628"/>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8"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5"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7" y="34"/>
                    <a:pt x="13" y="29"/>
                    <a:pt x="13" y="24"/>
                  </a:cubicBezTo>
                  <a:cubicBezTo>
                    <a:pt x="13" y="19"/>
                    <a:pt x="17" y="14"/>
                    <a:pt x="23" y="14"/>
                  </a:cubicBezTo>
                  <a:cubicBezTo>
                    <a:pt x="28" y="14"/>
                    <a:pt x="33" y="19"/>
                    <a:pt x="33" y="24"/>
                  </a:cubicBezTo>
                  <a:cubicBezTo>
                    <a:pt x="33" y="29"/>
                    <a:pt x="28" y="34"/>
                    <a:pt x="23" y="3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1" name="Freeform 70"/>
            <p:cNvSpPr>
              <a:spLocks/>
            </p:cNvSpPr>
            <p:nvPr/>
          </p:nvSpPr>
          <p:spPr bwMode="auto">
            <a:xfrm>
              <a:off x="11585776" y="3078504"/>
              <a:ext cx="223135" cy="227050"/>
            </a:xfrm>
            <a:custGeom>
              <a:avLst/>
              <a:gdLst>
                <a:gd name="T0" fmla="*/ 53 w 70"/>
                <a:gd name="T1" fmla="*/ 45 h 71"/>
                <a:gd name="T2" fmla="*/ 41 w 70"/>
                <a:gd name="T3" fmla="*/ 32 h 71"/>
                <a:gd name="T4" fmla="*/ 70 w 70"/>
                <a:gd name="T5" fmla="*/ 10 h 71"/>
                <a:gd name="T6" fmla="*/ 62 w 70"/>
                <a:gd name="T7" fmla="*/ 1 h 71"/>
                <a:gd name="T8" fmla="*/ 25 w 70"/>
                <a:gd name="T9" fmla="*/ 16 h 71"/>
                <a:gd name="T10" fmla="*/ 13 w 70"/>
                <a:gd name="T11" fmla="*/ 5 h 71"/>
                <a:gd name="T12" fmla="*/ 2 w 70"/>
                <a:gd name="T13" fmla="*/ 3 h 71"/>
                <a:gd name="T14" fmla="*/ 4 w 70"/>
                <a:gd name="T15" fmla="*/ 13 h 71"/>
                <a:gd name="T16" fmla="*/ 16 w 70"/>
                <a:gd name="T17" fmla="*/ 25 h 71"/>
                <a:gd name="T18" fmla="*/ 1 w 70"/>
                <a:gd name="T19" fmla="*/ 62 h 71"/>
                <a:gd name="T20" fmla="*/ 10 w 70"/>
                <a:gd name="T21" fmla="*/ 71 h 71"/>
                <a:gd name="T22" fmla="*/ 32 w 70"/>
                <a:gd name="T23" fmla="*/ 41 h 71"/>
                <a:gd name="T24" fmla="*/ 44 w 70"/>
                <a:gd name="T25" fmla="*/ 53 h 71"/>
                <a:gd name="T26" fmla="*/ 44 w 70"/>
                <a:gd name="T27" fmla="*/ 71 h 71"/>
                <a:gd name="T28" fmla="*/ 53 w 70"/>
                <a:gd name="T29" fmla="*/ 71 h 71"/>
                <a:gd name="T30" fmla="*/ 57 w 70"/>
                <a:gd name="T31" fmla="*/ 58 h 71"/>
                <a:gd name="T32" fmla="*/ 70 w 70"/>
                <a:gd name="T33" fmla="*/ 53 h 71"/>
                <a:gd name="T34" fmla="*/ 70 w 70"/>
                <a:gd name="T35" fmla="*/ 45 h 71"/>
                <a:gd name="T36" fmla="*/ 53 w 70"/>
                <a:gd name="T37"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0" h="71">
                  <a:moveTo>
                    <a:pt x="53" y="45"/>
                  </a:moveTo>
                  <a:cubicBezTo>
                    <a:pt x="41" y="32"/>
                    <a:pt x="41" y="32"/>
                    <a:pt x="41" y="32"/>
                  </a:cubicBezTo>
                  <a:cubicBezTo>
                    <a:pt x="70" y="10"/>
                    <a:pt x="70" y="10"/>
                    <a:pt x="70" y="10"/>
                  </a:cubicBezTo>
                  <a:cubicBezTo>
                    <a:pt x="62" y="1"/>
                    <a:pt x="62" y="1"/>
                    <a:pt x="62" y="1"/>
                  </a:cubicBezTo>
                  <a:cubicBezTo>
                    <a:pt x="25" y="16"/>
                    <a:pt x="25" y="16"/>
                    <a:pt x="25" y="16"/>
                  </a:cubicBezTo>
                  <a:cubicBezTo>
                    <a:pt x="13" y="5"/>
                    <a:pt x="13" y="5"/>
                    <a:pt x="13" y="5"/>
                  </a:cubicBezTo>
                  <a:cubicBezTo>
                    <a:pt x="10" y="1"/>
                    <a:pt x="5" y="0"/>
                    <a:pt x="2" y="3"/>
                  </a:cubicBezTo>
                  <a:cubicBezTo>
                    <a:pt x="0" y="5"/>
                    <a:pt x="1" y="10"/>
                    <a:pt x="4" y="13"/>
                  </a:cubicBezTo>
                  <a:cubicBezTo>
                    <a:pt x="16" y="25"/>
                    <a:pt x="16" y="25"/>
                    <a:pt x="16" y="25"/>
                  </a:cubicBezTo>
                  <a:cubicBezTo>
                    <a:pt x="1" y="62"/>
                    <a:pt x="1" y="62"/>
                    <a:pt x="1" y="62"/>
                  </a:cubicBezTo>
                  <a:cubicBezTo>
                    <a:pt x="10" y="71"/>
                    <a:pt x="10" y="71"/>
                    <a:pt x="10" y="71"/>
                  </a:cubicBezTo>
                  <a:cubicBezTo>
                    <a:pt x="32" y="41"/>
                    <a:pt x="32" y="41"/>
                    <a:pt x="32" y="41"/>
                  </a:cubicBezTo>
                  <a:cubicBezTo>
                    <a:pt x="44" y="53"/>
                    <a:pt x="44" y="53"/>
                    <a:pt x="44" y="53"/>
                  </a:cubicBezTo>
                  <a:cubicBezTo>
                    <a:pt x="44" y="71"/>
                    <a:pt x="44" y="71"/>
                    <a:pt x="44" y="71"/>
                  </a:cubicBezTo>
                  <a:cubicBezTo>
                    <a:pt x="53" y="71"/>
                    <a:pt x="53" y="71"/>
                    <a:pt x="53" y="71"/>
                  </a:cubicBezTo>
                  <a:cubicBezTo>
                    <a:pt x="57" y="58"/>
                    <a:pt x="57" y="58"/>
                    <a:pt x="57" y="58"/>
                  </a:cubicBezTo>
                  <a:cubicBezTo>
                    <a:pt x="70" y="53"/>
                    <a:pt x="70" y="53"/>
                    <a:pt x="70" y="53"/>
                  </a:cubicBezTo>
                  <a:cubicBezTo>
                    <a:pt x="70" y="45"/>
                    <a:pt x="70" y="45"/>
                    <a:pt x="70" y="45"/>
                  </a:cubicBezTo>
                  <a:cubicBezTo>
                    <a:pt x="53" y="45"/>
                    <a:pt x="53" y="45"/>
                    <a:pt x="53" y="4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2" name="Freeform 71"/>
            <p:cNvSpPr>
              <a:spLocks noEditPoints="1"/>
            </p:cNvSpPr>
            <p:nvPr/>
          </p:nvSpPr>
          <p:spPr bwMode="auto">
            <a:xfrm>
              <a:off x="11859802" y="3225304"/>
              <a:ext cx="78293" cy="142884"/>
            </a:xfrm>
            <a:custGeom>
              <a:avLst/>
              <a:gdLst>
                <a:gd name="T0" fmla="*/ 16 w 24"/>
                <a:gd name="T1" fmla="*/ 44 h 45"/>
                <a:gd name="T2" fmla="*/ 16 w 24"/>
                <a:gd name="T3" fmla="*/ 44 h 45"/>
                <a:gd name="T4" fmla="*/ 23 w 24"/>
                <a:gd name="T5" fmla="*/ 34 h 45"/>
                <a:gd name="T6" fmla="*/ 21 w 24"/>
                <a:gd name="T7" fmla="*/ 23 h 45"/>
                <a:gd name="T8" fmla="*/ 11 w 24"/>
                <a:gd name="T9" fmla="*/ 16 h 45"/>
                <a:gd name="T10" fmla="*/ 11 w 24"/>
                <a:gd name="T11" fmla="*/ 16 h 45"/>
                <a:gd name="T12" fmla="*/ 10 w 24"/>
                <a:gd name="T13" fmla="*/ 17 h 45"/>
                <a:gd name="T14" fmla="*/ 11 w 24"/>
                <a:gd name="T15" fmla="*/ 20 h 45"/>
                <a:gd name="T16" fmla="*/ 12 w 24"/>
                <a:gd name="T17" fmla="*/ 20 h 45"/>
                <a:gd name="T18" fmla="*/ 12 w 24"/>
                <a:gd name="T19" fmla="*/ 20 h 45"/>
                <a:gd name="T20" fmla="*/ 17 w 24"/>
                <a:gd name="T21" fmla="*/ 24 h 45"/>
                <a:gd name="T22" fmla="*/ 19 w 24"/>
                <a:gd name="T23" fmla="*/ 35 h 45"/>
                <a:gd name="T24" fmla="*/ 16 w 24"/>
                <a:gd name="T25" fmla="*/ 40 h 45"/>
                <a:gd name="T26" fmla="*/ 16 w 24"/>
                <a:gd name="T27" fmla="*/ 40 h 45"/>
                <a:gd name="T28" fmla="*/ 10 w 24"/>
                <a:gd name="T29" fmla="*/ 36 h 45"/>
                <a:gd name="T30" fmla="*/ 9 w 24"/>
                <a:gd name="T31" fmla="*/ 31 h 45"/>
                <a:gd name="T32" fmla="*/ 5 w 24"/>
                <a:gd name="T33" fmla="*/ 30 h 45"/>
                <a:gd name="T34" fmla="*/ 6 w 24"/>
                <a:gd name="T35" fmla="*/ 37 h 45"/>
                <a:gd name="T36" fmla="*/ 16 w 24"/>
                <a:gd name="T37" fmla="*/ 44 h 45"/>
                <a:gd name="T38" fmla="*/ 13 w 24"/>
                <a:gd name="T39" fmla="*/ 28 h 45"/>
                <a:gd name="T40" fmla="*/ 15 w 24"/>
                <a:gd name="T41" fmla="*/ 28 h 45"/>
                <a:gd name="T42" fmla="*/ 14 w 24"/>
                <a:gd name="T43" fmla="*/ 24 h 45"/>
                <a:gd name="T44" fmla="*/ 13 w 24"/>
                <a:gd name="T45" fmla="*/ 24 h 45"/>
                <a:gd name="T46" fmla="*/ 12 w 24"/>
                <a:gd name="T47" fmla="*/ 24 h 45"/>
                <a:gd name="T48" fmla="*/ 7 w 24"/>
                <a:gd name="T49" fmla="*/ 21 h 45"/>
                <a:gd name="T50" fmla="*/ 5 w 24"/>
                <a:gd name="T51" fmla="*/ 10 h 45"/>
                <a:gd name="T52" fmla="*/ 9 w 24"/>
                <a:gd name="T53" fmla="*/ 4 h 45"/>
                <a:gd name="T54" fmla="*/ 9 w 24"/>
                <a:gd name="T55" fmla="*/ 4 h 45"/>
                <a:gd name="T56" fmla="*/ 14 w 24"/>
                <a:gd name="T57" fmla="*/ 8 h 45"/>
                <a:gd name="T58" fmla="*/ 15 w 24"/>
                <a:gd name="T59" fmla="*/ 13 h 45"/>
                <a:gd name="T60" fmla="*/ 20 w 24"/>
                <a:gd name="T61" fmla="*/ 15 h 45"/>
                <a:gd name="T62" fmla="*/ 18 w 24"/>
                <a:gd name="T63" fmla="*/ 7 h 45"/>
                <a:gd name="T64" fmla="*/ 8 w 24"/>
                <a:gd name="T65" fmla="*/ 0 h 45"/>
                <a:gd name="T66" fmla="*/ 8 w 24"/>
                <a:gd name="T67" fmla="*/ 1 h 45"/>
                <a:gd name="T68" fmla="*/ 1 w 24"/>
                <a:gd name="T69" fmla="*/ 11 h 45"/>
                <a:gd name="T70" fmla="*/ 3 w 24"/>
                <a:gd name="T71" fmla="*/ 21 h 45"/>
                <a:gd name="T72" fmla="*/ 13 w 24"/>
                <a:gd name="T73" fmla="*/ 2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45">
                  <a:moveTo>
                    <a:pt x="16" y="44"/>
                  </a:moveTo>
                  <a:cubicBezTo>
                    <a:pt x="16" y="44"/>
                    <a:pt x="16" y="44"/>
                    <a:pt x="16" y="44"/>
                  </a:cubicBezTo>
                  <a:cubicBezTo>
                    <a:pt x="21" y="43"/>
                    <a:pt x="24" y="38"/>
                    <a:pt x="23" y="34"/>
                  </a:cubicBezTo>
                  <a:cubicBezTo>
                    <a:pt x="21" y="23"/>
                    <a:pt x="21" y="23"/>
                    <a:pt x="21" y="23"/>
                  </a:cubicBezTo>
                  <a:cubicBezTo>
                    <a:pt x="20" y="18"/>
                    <a:pt x="16" y="15"/>
                    <a:pt x="11" y="16"/>
                  </a:cubicBezTo>
                  <a:cubicBezTo>
                    <a:pt x="11" y="16"/>
                    <a:pt x="11" y="16"/>
                    <a:pt x="11" y="16"/>
                  </a:cubicBezTo>
                  <a:cubicBezTo>
                    <a:pt x="11" y="16"/>
                    <a:pt x="10" y="16"/>
                    <a:pt x="10" y="17"/>
                  </a:cubicBezTo>
                  <a:cubicBezTo>
                    <a:pt x="11" y="20"/>
                    <a:pt x="11" y="20"/>
                    <a:pt x="11" y="20"/>
                  </a:cubicBezTo>
                  <a:cubicBezTo>
                    <a:pt x="11" y="20"/>
                    <a:pt x="11" y="20"/>
                    <a:pt x="12" y="20"/>
                  </a:cubicBezTo>
                  <a:cubicBezTo>
                    <a:pt x="12" y="20"/>
                    <a:pt x="12" y="20"/>
                    <a:pt x="12" y="20"/>
                  </a:cubicBezTo>
                  <a:cubicBezTo>
                    <a:pt x="14" y="20"/>
                    <a:pt x="17" y="21"/>
                    <a:pt x="17" y="24"/>
                  </a:cubicBezTo>
                  <a:cubicBezTo>
                    <a:pt x="19" y="35"/>
                    <a:pt x="19" y="35"/>
                    <a:pt x="19" y="35"/>
                  </a:cubicBezTo>
                  <a:cubicBezTo>
                    <a:pt x="20" y="37"/>
                    <a:pt x="18" y="39"/>
                    <a:pt x="16" y="40"/>
                  </a:cubicBezTo>
                  <a:cubicBezTo>
                    <a:pt x="16" y="40"/>
                    <a:pt x="16" y="40"/>
                    <a:pt x="16" y="40"/>
                  </a:cubicBezTo>
                  <a:cubicBezTo>
                    <a:pt x="13" y="41"/>
                    <a:pt x="11" y="39"/>
                    <a:pt x="10" y="36"/>
                  </a:cubicBezTo>
                  <a:cubicBezTo>
                    <a:pt x="9" y="31"/>
                    <a:pt x="9" y="31"/>
                    <a:pt x="9" y="31"/>
                  </a:cubicBezTo>
                  <a:cubicBezTo>
                    <a:pt x="8" y="31"/>
                    <a:pt x="6" y="30"/>
                    <a:pt x="5" y="30"/>
                  </a:cubicBezTo>
                  <a:cubicBezTo>
                    <a:pt x="6" y="37"/>
                    <a:pt x="6" y="37"/>
                    <a:pt x="6" y="37"/>
                  </a:cubicBezTo>
                  <a:cubicBezTo>
                    <a:pt x="7" y="42"/>
                    <a:pt x="12" y="45"/>
                    <a:pt x="16" y="44"/>
                  </a:cubicBezTo>
                  <a:close/>
                  <a:moveTo>
                    <a:pt x="13" y="28"/>
                  </a:moveTo>
                  <a:cubicBezTo>
                    <a:pt x="14" y="28"/>
                    <a:pt x="14" y="28"/>
                    <a:pt x="15" y="28"/>
                  </a:cubicBezTo>
                  <a:cubicBezTo>
                    <a:pt x="14" y="24"/>
                    <a:pt x="14" y="24"/>
                    <a:pt x="14" y="24"/>
                  </a:cubicBezTo>
                  <a:cubicBezTo>
                    <a:pt x="13" y="24"/>
                    <a:pt x="13" y="24"/>
                    <a:pt x="13" y="24"/>
                  </a:cubicBezTo>
                  <a:cubicBezTo>
                    <a:pt x="12" y="24"/>
                    <a:pt x="12" y="24"/>
                    <a:pt x="12" y="24"/>
                  </a:cubicBezTo>
                  <a:cubicBezTo>
                    <a:pt x="10" y="25"/>
                    <a:pt x="8" y="23"/>
                    <a:pt x="7" y="21"/>
                  </a:cubicBezTo>
                  <a:cubicBezTo>
                    <a:pt x="5" y="10"/>
                    <a:pt x="5" y="10"/>
                    <a:pt x="5" y="10"/>
                  </a:cubicBezTo>
                  <a:cubicBezTo>
                    <a:pt x="4" y="7"/>
                    <a:pt x="6" y="5"/>
                    <a:pt x="9" y="4"/>
                  </a:cubicBezTo>
                  <a:cubicBezTo>
                    <a:pt x="9" y="4"/>
                    <a:pt x="9" y="4"/>
                    <a:pt x="9" y="4"/>
                  </a:cubicBezTo>
                  <a:cubicBezTo>
                    <a:pt x="11" y="4"/>
                    <a:pt x="14" y="6"/>
                    <a:pt x="14" y="8"/>
                  </a:cubicBezTo>
                  <a:cubicBezTo>
                    <a:pt x="15" y="13"/>
                    <a:pt x="15" y="13"/>
                    <a:pt x="15" y="13"/>
                  </a:cubicBezTo>
                  <a:cubicBezTo>
                    <a:pt x="17" y="13"/>
                    <a:pt x="18" y="14"/>
                    <a:pt x="20" y="15"/>
                  </a:cubicBezTo>
                  <a:cubicBezTo>
                    <a:pt x="18" y="7"/>
                    <a:pt x="18" y="7"/>
                    <a:pt x="18" y="7"/>
                  </a:cubicBezTo>
                  <a:cubicBezTo>
                    <a:pt x="17" y="3"/>
                    <a:pt x="13" y="0"/>
                    <a:pt x="8" y="0"/>
                  </a:cubicBezTo>
                  <a:cubicBezTo>
                    <a:pt x="8" y="1"/>
                    <a:pt x="8" y="1"/>
                    <a:pt x="8" y="1"/>
                  </a:cubicBezTo>
                  <a:cubicBezTo>
                    <a:pt x="3" y="1"/>
                    <a:pt x="0" y="6"/>
                    <a:pt x="1" y="11"/>
                  </a:cubicBezTo>
                  <a:cubicBezTo>
                    <a:pt x="3" y="21"/>
                    <a:pt x="3" y="21"/>
                    <a:pt x="3" y="21"/>
                  </a:cubicBezTo>
                  <a:cubicBezTo>
                    <a:pt x="4" y="26"/>
                    <a:pt x="9" y="29"/>
                    <a:pt x="13" y="2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3" name="Freeform 72"/>
            <p:cNvSpPr>
              <a:spLocks/>
            </p:cNvSpPr>
            <p:nvPr/>
          </p:nvSpPr>
          <p:spPr bwMode="auto">
            <a:xfrm>
              <a:off x="11253030" y="3186158"/>
              <a:ext cx="293599" cy="295556"/>
            </a:xfrm>
            <a:custGeom>
              <a:avLst/>
              <a:gdLst>
                <a:gd name="T0" fmla="*/ 29 w 92"/>
                <a:gd name="T1" fmla="*/ 18 h 92"/>
                <a:gd name="T2" fmla="*/ 92 w 92"/>
                <a:gd name="T3" fmla="*/ 0 h 92"/>
                <a:gd name="T4" fmla="*/ 92 w 92"/>
                <a:gd name="T5" fmla="*/ 6 h 92"/>
                <a:gd name="T6" fmla="*/ 92 w 92"/>
                <a:gd name="T7" fmla="*/ 18 h 92"/>
                <a:gd name="T8" fmla="*/ 92 w 92"/>
                <a:gd name="T9" fmla="*/ 67 h 92"/>
                <a:gd name="T10" fmla="*/ 72 w 92"/>
                <a:gd name="T11" fmla="*/ 81 h 92"/>
                <a:gd name="T12" fmla="*/ 52 w 92"/>
                <a:gd name="T13" fmla="*/ 67 h 92"/>
                <a:gd name="T14" fmla="*/ 72 w 92"/>
                <a:gd name="T15" fmla="*/ 52 h 92"/>
                <a:gd name="T16" fmla="*/ 80 w 92"/>
                <a:gd name="T17" fmla="*/ 54 h 92"/>
                <a:gd name="T18" fmla="*/ 80 w 92"/>
                <a:gd name="T19" fmla="*/ 24 h 92"/>
                <a:gd name="T20" fmla="*/ 40 w 92"/>
                <a:gd name="T21" fmla="*/ 35 h 92"/>
                <a:gd name="T22" fmla="*/ 40 w 92"/>
                <a:gd name="T23" fmla="*/ 78 h 92"/>
                <a:gd name="T24" fmla="*/ 20 w 92"/>
                <a:gd name="T25" fmla="*/ 92 h 92"/>
                <a:gd name="T26" fmla="*/ 0 w 92"/>
                <a:gd name="T27" fmla="*/ 78 h 92"/>
                <a:gd name="T28" fmla="*/ 20 w 92"/>
                <a:gd name="T29" fmla="*/ 64 h 92"/>
                <a:gd name="T30" fmla="*/ 29 w 92"/>
                <a:gd name="T31" fmla="*/ 65 h 92"/>
                <a:gd name="T32" fmla="*/ 29 w 92"/>
                <a:gd name="T33" fmla="*/ 35 h 92"/>
                <a:gd name="T34" fmla="*/ 29 w 92"/>
                <a:gd name="T35"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8"/>
                  </a:moveTo>
                  <a:cubicBezTo>
                    <a:pt x="92" y="0"/>
                    <a:pt x="92" y="0"/>
                    <a:pt x="92" y="0"/>
                  </a:cubicBezTo>
                  <a:cubicBezTo>
                    <a:pt x="92" y="6"/>
                    <a:pt x="92" y="6"/>
                    <a:pt x="92" y="6"/>
                  </a:cubicBezTo>
                  <a:cubicBezTo>
                    <a:pt x="92" y="18"/>
                    <a:pt x="92" y="18"/>
                    <a:pt x="92" y="18"/>
                  </a:cubicBezTo>
                  <a:cubicBezTo>
                    <a:pt x="92" y="67"/>
                    <a:pt x="92" y="67"/>
                    <a:pt x="92" y="67"/>
                  </a:cubicBezTo>
                  <a:cubicBezTo>
                    <a:pt x="92" y="74"/>
                    <a:pt x="83" y="81"/>
                    <a:pt x="72" y="81"/>
                  </a:cubicBezTo>
                  <a:cubicBezTo>
                    <a:pt x="61" y="81"/>
                    <a:pt x="52" y="74"/>
                    <a:pt x="52" y="67"/>
                  </a:cubicBezTo>
                  <a:cubicBezTo>
                    <a:pt x="52" y="59"/>
                    <a:pt x="61" y="52"/>
                    <a:pt x="72" y="52"/>
                  </a:cubicBezTo>
                  <a:cubicBezTo>
                    <a:pt x="75" y="52"/>
                    <a:pt x="78" y="53"/>
                    <a:pt x="80" y="54"/>
                  </a:cubicBezTo>
                  <a:cubicBezTo>
                    <a:pt x="80" y="24"/>
                    <a:pt x="80" y="24"/>
                    <a:pt x="80" y="24"/>
                  </a:cubicBezTo>
                  <a:cubicBezTo>
                    <a:pt x="40" y="35"/>
                    <a:pt x="40" y="35"/>
                    <a:pt x="40" y="35"/>
                  </a:cubicBezTo>
                  <a:cubicBezTo>
                    <a:pt x="40" y="78"/>
                    <a:pt x="40" y="78"/>
                    <a:pt x="40" y="78"/>
                  </a:cubicBezTo>
                  <a:cubicBezTo>
                    <a:pt x="40" y="86"/>
                    <a:pt x="31" y="92"/>
                    <a:pt x="20" y="92"/>
                  </a:cubicBezTo>
                  <a:cubicBezTo>
                    <a:pt x="9" y="92"/>
                    <a:pt x="0" y="86"/>
                    <a:pt x="0" y="78"/>
                  </a:cubicBezTo>
                  <a:cubicBezTo>
                    <a:pt x="0" y="70"/>
                    <a:pt x="9" y="64"/>
                    <a:pt x="20" y="64"/>
                  </a:cubicBezTo>
                  <a:cubicBezTo>
                    <a:pt x="23" y="64"/>
                    <a:pt x="26" y="64"/>
                    <a:pt x="29" y="65"/>
                  </a:cubicBezTo>
                  <a:cubicBezTo>
                    <a:pt x="29" y="35"/>
                    <a:pt x="29" y="35"/>
                    <a:pt x="29" y="35"/>
                  </a:cubicBezTo>
                  <a:lnTo>
                    <a:pt x="29" y="1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4" name="Freeform 73"/>
            <p:cNvSpPr>
              <a:spLocks noEditPoints="1"/>
            </p:cNvSpPr>
            <p:nvPr/>
          </p:nvSpPr>
          <p:spPr bwMode="auto">
            <a:xfrm>
              <a:off x="11489868" y="2540239"/>
              <a:ext cx="207477" cy="291641"/>
            </a:xfrm>
            <a:custGeom>
              <a:avLst/>
              <a:gdLst>
                <a:gd name="T0" fmla="*/ 38 w 65"/>
                <a:gd name="T1" fmla="*/ 46 h 91"/>
                <a:gd name="T2" fmla="*/ 46 w 65"/>
                <a:gd name="T3" fmla="*/ 26 h 91"/>
                <a:gd name="T4" fmla="*/ 52 w 65"/>
                <a:gd name="T5" fmla="*/ 33 h 91"/>
                <a:gd name="T6" fmla="*/ 47 w 65"/>
                <a:gd name="T7" fmla="*/ 46 h 91"/>
                <a:gd name="T8" fmla="*/ 52 w 65"/>
                <a:gd name="T9" fmla="*/ 59 h 91"/>
                <a:gd name="T10" fmla="*/ 45 w 65"/>
                <a:gd name="T11" fmla="*/ 65 h 91"/>
                <a:gd name="T12" fmla="*/ 38 w 65"/>
                <a:gd name="T13" fmla="*/ 46 h 91"/>
                <a:gd name="T14" fmla="*/ 32 w 65"/>
                <a:gd name="T15" fmla="*/ 78 h 91"/>
                <a:gd name="T16" fmla="*/ 19 w 65"/>
                <a:gd name="T17" fmla="*/ 46 h 91"/>
                <a:gd name="T18" fmla="*/ 33 w 65"/>
                <a:gd name="T19" fmla="*/ 13 h 91"/>
                <a:gd name="T20" fmla="*/ 39 w 65"/>
                <a:gd name="T21" fmla="*/ 20 h 91"/>
                <a:gd name="T22" fmla="*/ 39 w 65"/>
                <a:gd name="T23" fmla="*/ 20 h 91"/>
                <a:gd name="T24" fmla="*/ 28 w 65"/>
                <a:gd name="T25" fmla="*/ 46 h 91"/>
                <a:gd name="T26" fmla="*/ 39 w 65"/>
                <a:gd name="T27" fmla="*/ 72 h 91"/>
                <a:gd name="T28" fmla="*/ 32 w 65"/>
                <a:gd name="T29" fmla="*/ 78 h 91"/>
                <a:gd name="T30" fmla="*/ 6 w 65"/>
                <a:gd name="T31" fmla="*/ 20 h 91"/>
                <a:gd name="T32" fmla="*/ 20 w 65"/>
                <a:gd name="T33" fmla="*/ 0 h 91"/>
                <a:gd name="T34" fmla="*/ 20 w 65"/>
                <a:gd name="T35" fmla="*/ 0 h 91"/>
                <a:gd name="T36" fmla="*/ 27 w 65"/>
                <a:gd name="T37" fmla="*/ 6 h 91"/>
                <a:gd name="T38" fmla="*/ 10 w 65"/>
                <a:gd name="T39" fmla="*/ 45 h 91"/>
                <a:gd name="T40" fmla="*/ 26 w 65"/>
                <a:gd name="T41" fmla="*/ 85 h 91"/>
                <a:gd name="T42" fmla="*/ 19 w 65"/>
                <a:gd name="T43" fmla="*/ 91 h 91"/>
                <a:gd name="T44" fmla="*/ 5 w 65"/>
                <a:gd name="T45" fmla="*/ 70 h 91"/>
                <a:gd name="T46" fmla="*/ 1 w 65"/>
                <a:gd name="T47" fmla="*/ 45 h 91"/>
                <a:gd name="T48" fmla="*/ 6 w 65"/>
                <a:gd name="T49" fmla="*/ 20 h 91"/>
                <a:gd name="T50" fmla="*/ 61 w 65"/>
                <a:gd name="T51" fmla="*/ 51 h 91"/>
                <a:gd name="T52" fmla="*/ 65 w 65"/>
                <a:gd name="T53" fmla="*/ 46 h 91"/>
                <a:gd name="T54" fmla="*/ 61 w 65"/>
                <a:gd name="T55" fmla="*/ 41 h 91"/>
                <a:gd name="T56" fmla="*/ 56 w 65"/>
                <a:gd name="T57" fmla="*/ 46 h 91"/>
                <a:gd name="T58" fmla="*/ 61 w 65"/>
                <a:gd name="T59"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91">
                  <a:moveTo>
                    <a:pt x="38" y="46"/>
                  </a:moveTo>
                  <a:cubicBezTo>
                    <a:pt x="38" y="38"/>
                    <a:pt x="41" y="31"/>
                    <a:pt x="46" y="26"/>
                  </a:cubicBezTo>
                  <a:cubicBezTo>
                    <a:pt x="52" y="33"/>
                    <a:pt x="52" y="33"/>
                    <a:pt x="52" y="33"/>
                  </a:cubicBezTo>
                  <a:cubicBezTo>
                    <a:pt x="49" y="36"/>
                    <a:pt x="47" y="41"/>
                    <a:pt x="47" y="46"/>
                  </a:cubicBezTo>
                  <a:cubicBezTo>
                    <a:pt x="47" y="51"/>
                    <a:pt x="49" y="56"/>
                    <a:pt x="52" y="59"/>
                  </a:cubicBezTo>
                  <a:cubicBezTo>
                    <a:pt x="45" y="65"/>
                    <a:pt x="45" y="65"/>
                    <a:pt x="45" y="65"/>
                  </a:cubicBezTo>
                  <a:cubicBezTo>
                    <a:pt x="40" y="60"/>
                    <a:pt x="37" y="53"/>
                    <a:pt x="38" y="46"/>
                  </a:cubicBezTo>
                  <a:close/>
                  <a:moveTo>
                    <a:pt x="32" y="78"/>
                  </a:moveTo>
                  <a:cubicBezTo>
                    <a:pt x="24" y="69"/>
                    <a:pt x="19" y="58"/>
                    <a:pt x="19" y="46"/>
                  </a:cubicBezTo>
                  <a:cubicBezTo>
                    <a:pt x="19" y="33"/>
                    <a:pt x="24" y="22"/>
                    <a:pt x="33" y="13"/>
                  </a:cubicBezTo>
                  <a:cubicBezTo>
                    <a:pt x="39" y="20"/>
                    <a:pt x="39" y="20"/>
                    <a:pt x="39" y="20"/>
                  </a:cubicBezTo>
                  <a:cubicBezTo>
                    <a:pt x="39" y="20"/>
                    <a:pt x="39" y="20"/>
                    <a:pt x="39" y="20"/>
                  </a:cubicBezTo>
                  <a:cubicBezTo>
                    <a:pt x="32" y="27"/>
                    <a:pt x="28" y="36"/>
                    <a:pt x="28" y="46"/>
                  </a:cubicBezTo>
                  <a:cubicBezTo>
                    <a:pt x="28" y="55"/>
                    <a:pt x="32" y="65"/>
                    <a:pt x="39" y="72"/>
                  </a:cubicBezTo>
                  <a:lnTo>
                    <a:pt x="32" y="78"/>
                  </a:lnTo>
                  <a:close/>
                  <a:moveTo>
                    <a:pt x="6" y="20"/>
                  </a:moveTo>
                  <a:cubicBezTo>
                    <a:pt x="9" y="13"/>
                    <a:pt x="14" y="6"/>
                    <a:pt x="20" y="0"/>
                  </a:cubicBezTo>
                  <a:cubicBezTo>
                    <a:pt x="20" y="0"/>
                    <a:pt x="20" y="0"/>
                    <a:pt x="20" y="0"/>
                  </a:cubicBezTo>
                  <a:cubicBezTo>
                    <a:pt x="27" y="6"/>
                    <a:pt x="27" y="6"/>
                    <a:pt x="27" y="6"/>
                  </a:cubicBezTo>
                  <a:cubicBezTo>
                    <a:pt x="16" y="17"/>
                    <a:pt x="10" y="31"/>
                    <a:pt x="10" y="45"/>
                  </a:cubicBezTo>
                  <a:cubicBezTo>
                    <a:pt x="10" y="60"/>
                    <a:pt x="15" y="74"/>
                    <a:pt x="26" y="85"/>
                  </a:cubicBezTo>
                  <a:cubicBezTo>
                    <a:pt x="19" y="91"/>
                    <a:pt x="19" y="91"/>
                    <a:pt x="19" y="91"/>
                  </a:cubicBezTo>
                  <a:cubicBezTo>
                    <a:pt x="13" y="85"/>
                    <a:pt x="9" y="78"/>
                    <a:pt x="5" y="70"/>
                  </a:cubicBezTo>
                  <a:cubicBezTo>
                    <a:pt x="2" y="62"/>
                    <a:pt x="0" y="54"/>
                    <a:pt x="1" y="45"/>
                  </a:cubicBezTo>
                  <a:cubicBezTo>
                    <a:pt x="1" y="37"/>
                    <a:pt x="3" y="28"/>
                    <a:pt x="6" y="20"/>
                  </a:cubicBezTo>
                  <a:close/>
                  <a:moveTo>
                    <a:pt x="61" y="51"/>
                  </a:moveTo>
                  <a:cubicBezTo>
                    <a:pt x="63" y="51"/>
                    <a:pt x="65" y="49"/>
                    <a:pt x="65" y="46"/>
                  </a:cubicBezTo>
                  <a:cubicBezTo>
                    <a:pt x="65" y="44"/>
                    <a:pt x="63" y="41"/>
                    <a:pt x="61" y="41"/>
                  </a:cubicBezTo>
                  <a:cubicBezTo>
                    <a:pt x="58" y="41"/>
                    <a:pt x="56" y="43"/>
                    <a:pt x="56" y="46"/>
                  </a:cubicBezTo>
                  <a:cubicBezTo>
                    <a:pt x="56" y="49"/>
                    <a:pt x="58" y="51"/>
                    <a:pt x="61" y="5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5" name="Freeform 74"/>
            <p:cNvSpPr>
              <a:spLocks noEditPoints="1"/>
            </p:cNvSpPr>
            <p:nvPr/>
          </p:nvSpPr>
          <p:spPr bwMode="auto">
            <a:xfrm>
              <a:off x="11413531" y="2853412"/>
              <a:ext cx="201605" cy="201604"/>
            </a:xfrm>
            <a:custGeom>
              <a:avLst/>
              <a:gdLst>
                <a:gd name="T0" fmla="*/ 63 w 103"/>
                <a:gd name="T1" fmla="*/ 27 h 103"/>
                <a:gd name="T2" fmla="*/ 65 w 103"/>
                <a:gd name="T3" fmla="*/ 2 h 103"/>
                <a:gd name="T4" fmla="*/ 19 w 103"/>
                <a:gd name="T5" fmla="*/ 0 h 103"/>
                <a:gd name="T6" fmla="*/ 1 w 103"/>
                <a:gd name="T7" fmla="*/ 20 h 103"/>
                <a:gd name="T8" fmla="*/ 0 w 103"/>
                <a:gd name="T9" fmla="*/ 77 h 103"/>
                <a:gd name="T10" fmla="*/ 39 w 103"/>
                <a:gd name="T11" fmla="*/ 77 h 103"/>
                <a:gd name="T12" fmla="*/ 37 w 103"/>
                <a:gd name="T13" fmla="*/ 102 h 103"/>
                <a:gd name="T14" fmla="*/ 101 w 103"/>
                <a:gd name="T15" fmla="*/ 103 h 103"/>
                <a:gd name="T16" fmla="*/ 103 w 103"/>
                <a:gd name="T17" fmla="*/ 27 h 103"/>
                <a:gd name="T18" fmla="*/ 63 w 103"/>
                <a:gd name="T19" fmla="*/ 27 h 103"/>
                <a:gd name="T20" fmla="*/ 19 w 103"/>
                <a:gd name="T21" fmla="*/ 10 h 103"/>
                <a:gd name="T22" fmla="*/ 19 w 103"/>
                <a:gd name="T23" fmla="*/ 20 h 103"/>
                <a:gd name="T24" fmla="*/ 9 w 103"/>
                <a:gd name="T25" fmla="*/ 20 h 103"/>
                <a:gd name="T26" fmla="*/ 19 w 103"/>
                <a:gd name="T27" fmla="*/ 10 h 103"/>
                <a:gd name="T28" fmla="*/ 6 w 103"/>
                <a:gd name="T29" fmla="*/ 71 h 103"/>
                <a:gd name="T30" fmla="*/ 6 w 103"/>
                <a:gd name="T31" fmla="*/ 27 h 103"/>
                <a:gd name="T32" fmla="*/ 26 w 103"/>
                <a:gd name="T33" fmla="*/ 27 h 103"/>
                <a:gd name="T34" fmla="*/ 26 w 103"/>
                <a:gd name="T35" fmla="*/ 7 h 103"/>
                <a:gd name="T36" fmla="*/ 58 w 103"/>
                <a:gd name="T37" fmla="*/ 7 h 103"/>
                <a:gd name="T38" fmla="*/ 58 w 103"/>
                <a:gd name="T39" fmla="*/ 27 h 103"/>
                <a:gd name="T40" fmla="*/ 39 w 103"/>
                <a:gd name="T41" fmla="*/ 46 h 103"/>
                <a:gd name="T42" fmla="*/ 39 w 103"/>
                <a:gd name="T43" fmla="*/ 71 h 103"/>
                <a:gd name="T44" fmla="*/ 6 w 103"/>
                <a:gd name="T45" fmla="*/ 71 h 103"/>
                <a:gd name="T46" fmla="*/ 57 w 103"/>
                <a:gd name="T47" fmla="*/ 36 h 103"/>
                <a:gd name="T48" fmla="*/ 57 w 103"/>
                <a:gd name="T49" fmla="*/ 46 h 103"/>
                <a:gd name="T50" fmla="*/ 47 w 103"/>
                <a:gd name="T51" fmla="*/ 46 h 103"/>
                <a:gd name="T52" fmla="*/ 57 w 103"/>
                <a:gd name="T53" fmla="*/ 36 h 103"/>
                <a:gd name="T54" fmla="*/ 94 w 103"/>
                <a:gd name="T55" fmla="*/ 97 h 103"/>
                <a:gd name="T56" fmla="*/ 44 w 103"/>
                <a:gd name="T57" fmla="*/ 97 h 103"/>
                <a:gd name="T58" fmla="*/ 45 w 103"/>
                <a:gd name="T59" fmla="*/ 51 h 103"/>
                <a:gd name="T60" fmla="*/ 63 w 103"/>
                <a:gd name="T61" fmla="*/ 53 h 103"/>
                <a:gd name="T62" fmla="*/ 63 w 103"/>
                <a:gd name="T63" fmla="*/ 33 h 103"/>
                <a:gd name="T64" fmla="*/ 96 w 103"/>
                <a:gd name="T65" fmla="*/ 33 h 103"/>
                <a:gd name="T66" fmla="*/ 94 w 103"/>
                <a:gd name="T67" fmla="*/ 9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103">
                  <a:moveTo>
                    <a:pt x="63" y="27"/>
                  </a:moveTo>
                  <a:lnTo>
                    <a:pt x="65" y="2"/>
                  </a:lnTo>
                  <a:lnTo>
                    <a:pt x="19" y="0"/>
                  </a:lnTo>
                  <a:lnTo>
                    <a:pt x="1" y="20"/>
                  </a:lnTo>
                  <a:lnTo>
                    <a:pt x="0" y="77"/>
                  </a:lnTo>
                  <a:lnTo>
                    <a:pt x="39" y="77"/>
                  </a:lnTo>
                  <a:lnTo>
                    <a:pt x="37" y="102"/>
                  </a:lnTo>
                  <a:lnTo>
                    <a:pt x="101" y="103"/>
                  </a:lnTo>
                  <a:lnTo>
                    <a:pt x="103" y="27"/>
                  </a:lnTo>
                  <a:lnTo>
                    <a:pt x="63" y="27"/>
                  </a:lnTo>
                  <a:close/>
                  <a:moveTo>
                    <a:pt x="19" y="10"/>
                  </a:moveTo>
                  <a:lnTo>
                    <a:pt x="19" y="20"/>
                  </a:lnTo>
                  <a:lnTo>
                    <a:pt x="9" y="20"/>
                  </a:lnTo>
                  <a:lnTo>
                    <a:pt x="19" y="10"/>
                  </a:lnTo>
                  <a:close/>
                  <a:moveTo>
                    <a:pt x="6" y="71"/>
                  </a:moveTo>
                  <a:lnTo>
                    <a:pt x="6" y="27"/>
                  </a:lnTo>
                  <a:lnTo>
                    <a:pt x="26" y="27"/>
                  </a:lnTo>
                  <a:lnTo>
                    <a:pt x="26" y="7"/>
                  </a:lnTo>
                  <a:lnTo>
                    <a:pt x="58" y="7"/>
                  </a:lnTo>
                  <a:lnTo>
                    <a:pt x="58" y="27"/>
                  </a:lnTo>
                  <a:lnTo>
                    <a:pt x="39" y="46"/>
                  </a:lnTo>
                  <a:lnTo>
                    <a:pt x="39" y="71"/>
                  </a:lnTo>
                  <a:lnTo>
                    <a:pt x="6" y="71"/>
                  </a:lnTo>
                  <a:close/>
                  <a:moveTo>
                    <a:pt x="57" y="36"/>
                  </a:moveTo>
                  <a:lnTo>
                    <a:pt x="57" y="46"/>
                  </a:lnTo>
                  <a:lnTo>
                    <a:pt x="47" y="46"/>
                  </a:lnTo>
                  <a:lnTo>
                    <a:pt x="57" y="36"/>
                  </a:lnTo>
                  <a:close/>
                  <a:moveTo>
                    <a:pt x="94" y="97"/>
                  </a:moveTo>
                  <a:lnTo>
                    <a:pt x="44" y="97"/>
                  </a:lnTo>
                  <a:lnTo>
                    <a:pt x="45" y="51"/>
                  </a:lnTo>
                  <a:lnTo>
                    <a:pt x="63" y="53"/>
                  </a:lnTo>
                  <a:lnTo>
                    <a:pt x="63" y="33"/>
                  </a:lnTo>
                  <a:lnTo>
                    <a:pt x="96" y="33"/>
                  </a:lnTo>
                  <a:lnTo>
                    <a:pt x="94" y="9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6" name="Freeform 75"/>
            <p:cNvSpPr>
              <a:spLocks noEditPoints="1"/>
            </p:cNvSpPr>
            <p:nvPr/>
          </p:nvSpPr>
          <p:spPr bwMode="auto">
            <a:xfrm>
              <a:off x="11153207" y="4299877"/>
              <a:ext cx="326874" cy="277941"/>
            </a:xfrm>
            <a:custGeom>
              <a:avLst/>
              <a:gdLst>
                <a:gd name="T0" fmla="*/ 76 w 102"/>
                <a:gd name="T1" fmla="*/ 1 h 87"/>
                <a:gd name="T2" fmla="*/ 7 w 102"/>
                <a:gd name="T3" fmla="*/ 22 h 87"/>
                <a:gd name="T4" fmla="*/ 1 w 102"/>
                <a:gd name="T5" fmla="*/ 32 h 87"/>
                <a:gd name="T6" fmla="*/ 15 w 102"/>
                <a:gd name="T7" fmla="*/ 80 h 87"/>
                <a:gd name="T8" fmla="*/ 26 w 102"/>
                <a:gd name="T9" fmla="*/ 86 h 87"/>
                <a:gd name="T10" fmla="*/ 95 w 102"/>
                <a:gd name="T11" fmla="*/ 65 h 87"/>
                <a:gd name="T12" fmla="*/ 101 w 102"/>
                <a:gd name="T13" fmla="*/ 55 h 87"/>
                <a:gd name="T14" fmla="*/ 87 w 102"/>
                <a:gd name="T15" fmla="*/ 7 h 87"/>
                <a:gd name="T16" fmla="*/ 76 w 102"/>
                <a:gd name="T17" fmla="*/ 1 h 87"/>
                <a:gd name="T18" fmla="*/ 8 w 102"/>
                <a:gd name="T19" fmla="*/ 27 h 87"/>
                <a:gd name="T20" fmla="*/ 78 w 102"/>
                <a:gd name="T21" fmla="*/ 7 h 87"/>
                <a:gd name="T22" fmla="*/ 81 w 102"/>
                <a:gd name="T23" fmla="*/ 8 h 87"/>
                <a:gd name="T24" fmla="*/ 84 w 102"/>
                <a:gd name="T25" fmla="*/ 17 h 87"/>
                <a:gd name="T26" fmla="*/ 9 w 102"/>
                <a:gd name="T27" fmla="*/ 38 h 87"/>
                <a:gd name="T28" fmla="*/ 7 w 102"/>
                <a:gd name="T29" fmla="*/ 30 h 87"/>
                <a:gd name="T30" fmla="*/ 8 w 102"/>
                <a:gd name="T31" fmla="*/ 27 h 87"/>
                <a:gd name="T32" fmla="*/ 94 w 102"/>
                <a:gd name="T33" fmla="*/ 60 h 87"/>
                <a:gd name="T34" fmla="*/ 24 w 102"/>
                <a:gd name="T35" fmla="*/ 80 h 87"/>
                <a:gd name="T36" fmla="*/ 21 w 102"/>
                <a:gd name="T37" fmla="*/ 78 h 87"/>
                <a:gd name="T38" fmla="*/ 14 w 102"/>
                <a:gd name="T39" fmla="*/ 54 h 87"/>
                <a:gd name="T40" fmla="*/ 88 w 102"/>
                <a:gd name="T41" fmla="*/ 33 h 87"/>
                <a:gd name="T42" fmla="*/ 95 w 102"/>
                <a:gd name="T43" fmla="*/ 57 h 87"/>
                <a:gd name="T44" fmla="*/ 94 w 102"/>
                <a:gd name="T45" fmla="*/ 60 h 87"/>
                <a:gd name="T46" fmla="*/ 22 w 102"/>
                <a:gd name="T47" fmla="*/ 64 h 87"/>
                <a:gd name="T48" fmla="*/ 27 w 102"/>
                <a:gd name="T49" fmla="*/ 62 h 87"/>
                <a:gd name="T50" fmla="*/ 31 w 102"/>
                <a:gd name="T51" fmla="*/ 73 h 87"/>
                <a:gd name="T52" fmla="*/ 25 w 102"/>
                <a:gd name="T53" fmla="*/ 74 h 87"/>
                <a:gd name="T54" fmla="*/ 22 w 102"/>
                <a:gd name="T55" fmla="*/ 64 h 87"/>
                <a:gd name="T56" fmla="*/ 33 w 102"/>
                <a:gd name="T57" fmla="*/ 60 h 87"/>
                <a:gd name="T58" fmla="*/ 38 w 102"/>
                <a:gd name="T59" fmla="*/ 59 h 87"/>
                <a:gd name="T60" fmla="*/ 41 w 102"/>
                <a:gd name="T61" fmla="*/ 70 h 87"/>
                <a:gd name="T62" fmla="*/ 36 w 102"/>
                <a:gd name="T63" fmla="*/ 71 h 87"/>
                <a:gd name="T64" fmla="*/ 33 w 102"/>
                <a:gd name="T65" fmla="*/ 60 h 87"/>
                <a:gd name="T66" fmla="*/ 43 w 102"/>
                <a:gd name="T67" fmla="*/ 57 h 87"/>
                <a:gd name="T68" fmla="*/ 49 w 102"/>
                <a:gd name="T69" fmla="*/ 56 h 87"/>
                <a:gd name="T70" fmla="*/ 52 w 102"/>
                <a:gd name="T71" fmla="*/ 66 h 87"/>
                <a:gd name="T72" fmla="*/ 47 w 102"/>
                <a:gd name="T73" fmla="*/ 68 h 87"/>
                <a:gd name="T74" fmla="*/ 43 w 102"/>
                <a:gd name="T7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87">
                  <a:moveTo>
                    <a:pt x="76" y="1"/>
                  </a:moveTo>
                  <a:cubicBezTo>
                    <a:pt x="7" y="22"/>
                    <a:pt x="7" y="22"/>
                    <a:pt x="7" y="22"/>
                  </a:cubicBezTo>
                  <a:cubicBezTo>
                    <a:pt x="2" y="23"/>
                    <a:pt x="0" y="28"/>
                    <a:pt x="1" y="32"/>
                  </a:cubicBezTo>
                  <a:cubicBezTo>
                    <a:pt x="15" y="80"/>
                    <a:pt x="15" y="80"/>
                    <a:pt x="15" y="80"/>
                  </a:cubicBezTo>
                  <a:cubicBezTo>
                    <a:pt x="17" y="84"/>
                    <a:pt x="21" y="87"/>
                    <a:pt x="26" y="86"/>
                  </a:cubicBezTo>
                  <a:cubicBezTo>
                    <a:pt x="95" y="65"/>
                    <a:pt x="95" y="65"/>
                    <a:pt x="95" y="65"/>
                  </a:cubicBezTo>
                  <a:cubicBezTo>
                    <a:pt x="100" y="64"/>
                    <a:pt x="102" y="59"/>
                    <a:pt x="101" y="55"/>
                  </a:cubicBezTo>
                  <a:cubicBezTo>
                    <a:pt x="87" y="7"/>
                    <a:pt x="87" y="7"/>
                    <a:pt x="87" y="7"/>
                  </a:cubicBezTo>
                  <a:cubicBezTo>
                    <a:pt x="85" y="3"/>
                    <a:pt x="81" y="0"/>
                    <a:pt x="76" y="1"/>
                  </a:cubicBezTo>
                  <a:close/>
                  <a:moveTo>
                    <a:pt x="8" y="27"/>
                  </a:moveTo>
                  <a:cubicBezTo>
                    <a:pt x="78" y="7"/>
                    <a:pt x="78" y="7"/>
                    <a:pt x="78" y="7"/>
                  </a:cubicBezTo>
                  <a:cubicBezTo>
                    <a:pt x="79" y="6"/>
                    <a:pt x="81" y="7"/>
                    <a:pt x="81" y="8"/>
                  </a:cubicBezTo>
                  <a:cubicBezTo>
                    <a:pt x="84" y="17"/>
                    <a:pt x="84" y="17"/>
                    <a:pt x="84" y="17"/>
                  </a:cubicBezTo>
                  <a:cubicBezTo>
                    <a:pt x="9" y="38"/>
                    <a:pt x="9" y="38"/>
                    <a:pt x="9" y="38"/>
                  </a:cubicBezTo>
                  <a:cubicBezTo>
                    <a:pt x="7" y="30"/>
                    <a:pt x="7" y="30"/>
                    <a:pt x="7" y="30"/>
                  </a:cubicBezTo>
                  <a:cubicBezTo>
                    <a:pt x="6" y="29"/>
                    <a:pt x="7" y="27"/>
                    <a:pt x="8" y="27"/>
                  </a:cubicBezTo>
                  <a:close/>
                  <a:moveTo>
                    <a:pt x="94" y="60"/>
                  </a:moveTo>
                  <a:cubicBezTo>
                    <a:pt x="24" y="80"/>
                    <a:pt x="24" y="80"/>
                    <a:pt x="24" y="80"/>
                  </a:cubicBezTo>
                  <a:cubicBezTo>
                    <a:pt x="23" y="81"/>
                    <a:pt x="21" y="80"/>
                    <a:pt x="21" y="78"/>
                  </a:cubicBezTo>
                  <a:cubicBezTo>
                    <a:pt x="14" y="54"/>
                    <a:pt x="14" y="54"/>
                    <a:pt x="14" y="54"/>
                  </a:cubicBezTo>
                  <a:cubicBezTo>
                    <a:pt x="88" y="33"/>
                    <a:pt x="88" y="33"/>
                    <a:pt x="88" y="33"/>
                  </a:cubicBezTo>
                  <a:cubicBezTo>
                    <a:pt x="95" y="57"/>
                    <a:pt x="95" y="57"/>
                    <a:pt x="95" y="57"/>
                  </a:cubicBezTo>
                  <a:cubicBezTo>
                    <a:pt x="96" y="58"/>
                    <a:pt x="95" y="60"/>
                    <a:pt x="94" y="60"/>
                  </a:cubicBezTo>
                  <a:close/>
                  <a:moveTo>
                    <a:pt x="22" y="64"/>
                  </a:moveTo>
                  <a:cubicBezTo>
                    <a:pt x="27" y="62"/>
                    <a:pt x="27" y="62"/>
                    <a:pt x="27" y="62"/>
                  </a:cubicBezTo>
                  <a:cubicBezTo>
                    <a:pt x="31" y="73"/>
                    <a:pt x="31" y="73"/>
                    <a:pt x="31" y="73"/>
                  </a:cubicBezTo>
                  <a:cubicBezTo>
                    <a:pt x="25" y="74"/>
                    <a:pt x="25" y="74"/>
                    <a:pt x="25" y="74"/>
                  </a:cubicBezTo>
                  <a:lnTo>
                    <a:pt x="22" y="64"/>
                  </a:lnTo>
                  <a:close/>
                  <a:moveTo>
                    <a:pt x="33" y="60"/>
                  </a:moveTo>
                  <a:cubicBezTo>
                    <a:pt x="38" y="59"/>
                    <a:pt x="38" y="59"/>
                    <a:pt x="38" y="59"/>
                  </a:cubicBezTo>
                  <a:cubicBezTo>
                    <a:pt x="41" y="70"/>
                    <a:pt x="41" y="70"/>
                    <a:pt x="41" y="70"/>
                  </a:cubicBezTo>
                  <a:cubicBezTo>
                    <a:pt x="36" y="71"/>
                    <a:pt x="36" y="71"/>
                    <a:pt x="36" y="71"/>
                  </a:cubicBezTo>
                  <a:lnTo>
                    <a:pt x="33" y="60"/>
                  </a:lnTo>
                  <a:close/>
                  <a:moveTo>
                    <a:pt x="43" y="57"/>
                  </a:moveTo>
                  <a:cubicBezTo>
                    <a:pt x="49" y="56"/>
                    <a:pt x="49" y="56"/>
                    <a:pt x="49" y="56"/>
                  </a:cubicBezTo>
                  <a:cubicBezTo>
                    <a:pt x="52" y="66"/>
                    <a:pt x="52" y="66"/>
                    <a:pt x="52" y="66"/>
                  </a:cubicBezTo>
                  <a:cubicBezTo>
                    <a:pt x="47" y="68"/>
                    <a:pt x="47" y="68"/>
                    <a:pt x="47" y="68"/>
                  </a:cubicBezTo>
                  <a:lnTo>
                    <a:pt x="43"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7" name="Freeform 76"/>
            <p:cNvSpPr>
              <a:spLocks/>
            </p:cNvSpPr>
            <p:nvPr/>
          </p:nvSpPr>
          <p:spPr bwMode="auto">
            <a:xfrm>
              <a:off x="11274562" y="2275999"/>
              <a:ext cx="295557" cy="305343"/>
            </a:xfrm>
            <a:custGeom>
              <a:avLst/>
              <a:gdLst>
                <a:gd name="T0" fmla="*/ 65 w 92"/>
                <a:gd name="T1" fmla="*/ 96 h 96"/>
                <a:gd name="T2" fmla="*/ 36 w 92"/>
                <a:gd name="T3" fmla="*/ 49 h 96"/>
                <a:gd name="T4" fmla="*/ 36 w 92"/>
                <a:gd name="T5" fmla="*/ 72 h 96"/>
                <a:gd name="T6" fmla="*/ 0 w 92"/>
                <a:gd name="T7" fmla="*/ 36 h 96"/>
                <a:gd name="T8" fmla="*/ 36 w 92"/>
                <a:gd name="T9" fmla="*/ 0 h 96"/>
                <a:gd name="T10" fmla="*/ 36 w 92"/>
                <a:gd name="T11" fmla="*/ 24 h 96"/>
                <a:gd name="T12" fmla="*/ 65 w 92"/>
                <a:gd name="T13" fmla="*/ 96 h 96"/>
              </a:gdLst>
              <a:ahLst/>
              <a:cxnLst>
                <a:cxn ang="0">
                  <a:pos x="T0" y="T1"/>
                </a:cxn>
                <a:cxn ang="0">
                  <a:pos x="T2" y="T3"/>
                </a:cxn>
                <a:cxn ang="0">
                  <a:pos x="T4" y="T5"/>
                </a:cxn>
                <a:cxn ang="0">
                  <a:pos x="T6" y="T7"/>
                </a:cxn>
                <a:cxn ang="0">
                  <a:pos x="T8" y="T9"/>
                </a:cxn>
                <a:cxn ang="0">
                  <a:pos x="T10" y="T11"/>
                </a:cxn>
                <a:cxn ang="0">
                  <a:pos x="T12" y="T13"/>
                </a:cxn>
              </a:cxnLst>
              <a:rect l="0" t="0" r="r" b="b"/>
              <a:pathLst>
                <a:path w="92" h="96">
                  <a:moveTo>
                    <a:pt x="65" y="96"/>
                  </a:moveTo>
                  <a:cubicBezTo>
                    <a:pt x="76" y="77"/>
                    <a:pt x="78" y="48"/>
                    <a:pt x="36" y="49"/>
                  </a:cubicBezTo>
                  <a:cubicBezTo>
                    <a:pt x="36" y="72"/>
                    <a:pt x="36" y="72"/>
                    <a:pt x="36" y="72"/>
                  </a:cubicBezTo>
                  <a:cubicBezTo>
                    <a:pt x="0" y="36"/>
                    <a:pt x="0" y="36"/>
                    <a:pt x="0" y="36"/>
                  </a:cubicBezTo>
                  <a:cubicBezTo>
                    <a:pt x="36" y="0"/>
                    <a:pt x="36" y="0"/>
                    <a:pt x="36" y="0"/>
                  </a:cubicBezTo>
                  <a:cubicBezTo>
                    <a:pt x="36" y="24"/>
                    <a:pt x="36" y="24"/>
                    <a:pt x="36" y="24"/>
                  </a:cubicBezTo>
                  <a:cubicBezTo>
                    <a:pt x="86" y="22"/>
                    <a:pt x="92" y="68"/>
                    <a:pt x="65" y="9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8" name="Freeform 77"/>
            <p:cNvSpPr>
              <a:spLocks noEditPoints="1"/>
            </p:cNvSpPr>
            <p:nvPr/>
          </p:nvSpPr>
          <p:spPr bwMode="auto">
            <a:xfrm>
              <a:off x="11188439" y="2508922"/>
              <a:ext cx="275984" cy="195733"/>
            </a:xfrm>
            <a:custGeom>
              <a:avLst/>
              <a:gdLst>
                <a:gd name="T0" fmla="*/ 70 w 86"/>
                <a:gd name="T1" fmla="*/ 58 h 61"/>
                <a:gd name="T2" fmla="*/ 75 w 86"/>
                <a:gd name="T3" fmla="*/ 49 h 61"/>
                <a:gd name="T4" fmla="*/ 80 w 86"/>
                <a:gd name="T5" fmla="*/ 41 h 61"/>
                <a:gd name="T6" fmla="*/ 85 w 86"/>
                <a:gd name="T7" fmla="*/ 32 h 61"/>
                <a:gd name="T8" fmla="*/ 83 w 86"/>
                <a:gd name="T9" fmla="*/ 25 h 61"/>
                <a:gd name="T10" fmla="*/ 65 w 86"/>
                <a:gd name="T11" fmla="*/ 9 h 61"/>
                <a:gd name="T12" fmla="*/ 58 w 86"/>
                <a:gd name="T13" fmla="*/ 9 h 61"/>
                <a:gd name="T14" fmla="*/ 50 w 86"/>
                <a:gd name="T15" fmla="*/ 17 h 61"/>
                <a:gd name="T16" fmla="*/ 49 w 86"/>
                <a:gd name="T17" fmla="*/ 18 h 61"/>
                <a:gd name="T18" fmla="*/ 17 w 86"/>
                <a:gd name="T19" fmla="*/ 0 h 61"/>
                <a:gd name="T20" fmla="*/ 0 w 86"/>
                <a:gd name="T21" fmla="*/ 3 h 61"/>
                <a:gd name="T22" fmla="*/ 4 w 86"/>
                <a:gd name="T23" fmla="*/ 16 h 61"/>
                <a:gd name="T24" fmla="*/ 9 w 86"/>
                <a:gd name="T25" fmla="*/ 15 h 61"/>
                <a:gd name="T26" fmla="*/ 11 w 86"/>
                <a:gd name="T27" fmla="*/ 24 h 61"/>
                <a:gd name="T28" fmla="*/ 20 w 86"/>
                <a:gd name="T29" fmla="*/ 21 h 61"/>
                <a:gd name="T30" fmla="*/ 23 w 86"/>
                <a:gd name="T31" fmla="*/ 30 h 61"/>
                <a:gd name="T32" fmla="*/ 32 w 86"/>
                <a:gd name="T33" fmla="*/ 27 h 61"/>
                <a:gd name="T34" fmla="*/ 35 w 86"/>
                <a:gd name="T35" fmla="*/ 36 h 61"/>
                <a:gd name="T36" fmla="*/ 39 w 86"/>
                <a:gd name="T37" fmla="*/ 35 h 61"/>
                <a:gd name="T38" fmla="*/ 39 w 86"/>
                <a:gd name="T39" fmla="*/ 36 h 61"/>
                <a:gd name="T40" fmla="*/ 37 w 86"/>
                <a:gd name="T41" fmla="*/ 47 h 61"/>
                <a:gd name="T42" fmla="*/ 41 w 86"/>
                <a:gd name="T43" fmla="*/ 53 h 61"/>
                <a:gd name="T44" fmla="*/ 64 w 86"/>
                <a:gd name="T45" fmla="*/ 61 h 61"/>
                <a:gd name="T46" fmla="*/ 70 w 86"/>
                <a:gd name="T47" fmla="*/ 58 h 61"/>
                <a:gd name="T48" fmla="*/ 15 w 86"/>
                <a:gd name="T49" fmla="*/ 10 h 61"/>
                <a:gd name="T50" fmla="*/ 18 w 86"/>
                <a:gd name="T51" fmla="*/ 6 h 61"/>
                <a:gd name="T52" fmla="*/ 46 w 86"/>
                <a:gd name="T53" fmla="*/ 21 h 61"/>
                <a:gd name="T54" fmla="*/ 43 w 86"/>
                <a:gd name="T55" fmla="*/ 25 h 61"/>
                <a:gd name="T56" fmla="*/ 15 w 86"/>
                <a:gd name="T57" fmla="*/ 10 h 61"/>
                <a:gd name="T58" fmla="*/ 61 w 86"/>
                <a:gd name="T59" fmla="*/ 54 h 61"/>
                <a:gd name="T60" fmla="*/ 57 w 86"/>
                <a:gd name="T61" fmla="*/ 52 h 61"/>
                <a:gd name="T62" fmla="*/ 56 w 86"/>
                <a:gd name="T63" fmla="*/ 49 h 61"/>
                <a:gd name="T64" fmla="*/ 69 w 86"/>
                <a:gd name="T65" fmla="*/ 24 h 61"/>
                <a:gd name="T66" fmla="*/ 72 w 86"/>
                <a:gd name="T67" fmla="*/ 23 h 61"/>
                <a:gd name="T68" fmla="*/ 77 w 86"/>
                <a:gd name="T69" fmla="*/ 26 h 61"/>
                <a:gd name="T70" fmla="*/ 77 w 86"/>
                <a:gd name="T71" fmla="*/ 29 h 61"/>
                <a:gd name="T72" fmla="*/ 64 w 86"/>
                <a:gd name="T73" fmla="*/ 53 h 61"/>
                <a:gd name="T74" fmla="*/ 61 w 86"/>
                <a:gd name="T75" fmla="*/ 5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61">
                  <a:moveTo>
                    <a:pt x="70" y="58"/>
                  </a:moveTo>
                  <a:cubicBezTo>
                    <a:pt x="75" y="49"/>
                    <a:pt x="75" y="49"/>
                    <a:pt x="75" y="49"/>
                  </a:cubicBezTo>
                  <a:cubicBezTo>
                    <a:pt x="77" y="47"/>
                    <a:pt x="79" y="43"/>
                    <a:pt x="80" y="41"/>
                  </a:cubicBezTo>
                  <a:cubicBezTo>
                    <a:pt x="85" y="32"/>
                    <a:pt x="85" y="32"/>
                    <a:pt x="85" y="32"/>
                  </a:cubicBezTo>
                  <a:cubicBezTo>
                    <a:pt x="86" y="29"/>
                    <a:pt x="85" y="26"/>
                    <a:pt x="83" y="25"/>
                  </a:cubicBezTo>
                  <a:cubicBezTo>
                    <a:pt x="65" y="9"/>
                    <a:pt x="65" y="9"/>
                    <a:pt x="65" y="9"/>
                  </a:cubicBezTo>
                  <a:cubicBezTo>
                    <a:pt x="63" y="7"/>
                    <a:pt x="60" y="8"/>
                    <a:pt x="58" y="9"/>
                  </a:cubicBezTo>
                  <a:cubicBezTo>
                    <a:pt x="50" y="17"/>
                    <a:pt x="50" y="17"/>
                    <a:pt x="50" y="17"/>
                  </a:cubicBezTo>
                  <a:cubicBezTo>
                    <a:pt x="49" y="17"/>
                    <a:pt x="49" y="18"/>
                    <a:pt x="49" y="18"/>
                  </a:cubicBezTo>
                  <a:cubicBezTo>
                    <a:pt x="17" y="0"/>
                    <a:pt x="17" y="0"/>
                    <a:pt x="17" y="0"/>
                  </a:cubicBezTo>
                  <a:cubicBezTo>
                    <a:pt x="0" y="3"/>
                    <a:pt x="0" y="3"/>
                    <a:pt x="0" y="3"/>
                  </a:cubicBezTo>
                  <a:cubicBezTo>
                    <a:pt x="4" y="16"/>
                    <a:pt x="4" y="16"/>
                    <a:pt x="4" y="16"/>
                  </a:cubicBezTo>
                  <a:cubicBezTo>
                    <a:pt x="9" y="15"/>
                    <a:pt x="9" y="15"/>
                    <a:pt x="9" y="15"/>
                  </a:cubicBezTo>
                  <a:cubicBezTo>
                    <a:pt x="11" y="24"/>
                    <a:pt x="11" y="24"/>
                    <a:pt x="11" y="24"/>
                  </a:cubicBezTo>
                  <a:cubicBezTo>
                    <a:pt x="20" y="21"/>
                    <a:pt x="20" y="21"/>
                    <a:pt x="20" y="21"/>
                  </a:cubicBezTo>
                  <a:cubicBezTo>
                    <a:pt x="23" y="30"/>
                    <a:pt x="23" y="30"/>
                    <a:pt x="23" y="30"/>
                  </a:cubicBezTo>
                  <a:cubicBezTo>
                    <a:pt x="32" y="27"/>
                    <a:pt x="32" y="27"/>
                    <a:pt x="32" y="27"/>
                  </a:cubicBezTo>
                  <a:cubicBezTo>
                    <a:pt x="35" y="36"/>
                    <a:pt x="35" y="36"/>
                    <a:pt x="35" y="36"/>
                  </a:cubicBezTo>
                  <a:cubicBezTo>
                    <a:pt x="39" y="35"/>
                    <a:pt x="39" y="35"/>
                    <a:pt x="39" y="35"/>
                  </a:cubicBezTo>
                  <a:cubicBezTo>
                    <a:pt x="39" y="35"/>
                    <a:pt x="39" y="36"/>
                    <a:pt x="39" y="36"/>
                  </a:cubicBezTo>
                  <a:cubicBezTo>
                    <a:pt x="37" y="47"/>
                    <a:pt x="37" y="47"/>
                    <a:pt x="37" y="47"/>
                  </a:cubicBezTo>
                  <a:cubicBezTo>
                    <a:pt x="37" y="50"/>
                    <a:pt x="38" y="53"/>
                    <a:pt x="41" y="53"/>
                  </a:cubicBezTo>
                  <a:cubicBezTo>
                    <a:pt x="64" y="61"/>
                    <a:pt x="64" y="61"/>
                    <a:pt x="64" y="61"/>
                  </a:cubicBezTo>
                  <a:cubicBezTo>
                    <a:pt x="66" y="61"/>
                    <a:pt x="69" y="60"/>
                    <a:pt x="70" y="58"/>
                  </a:cubicBezTo>
                  <a:close/>
                  <a:moveTo>
                    <a:pt x="15" y="10"/>
                  </a:moveTo>
                  <a:cubicBezTo>
                    <a:pt x="18" y="6"/>
                    <a:pt x="18" y="6"/>
                    <a:pt x="18" y="6"/>
                  </a:cubicBezTo>
                  <a:cubicBezTo>
                    <a:pt x="46" y="21"/>
                    <a:pt x="46" y="21"/>
                    <a:pt x="46" y="21"/>
                  </a:cubicBezTo>
                  <a:cubicBezTo>
                    <a:pt x="43" y="25"/>
                    <a:pt x="43" y="25"/>
                    <a:pt x="43" y="25"/>
                  </a:cubicBezTo>
                  <a:lnTo>
                    <a:pt x="15" y="10"/>
                  </a:lnTo>
                  <a:close/>
                  <a:moveTo>
                    <a:pt x="61" y="54"/>
                  </a:moveTo>
                  <a:cubicBezTo>
                    <a:pt x="57" y="52"/>
                    <a:pt x="57" y="52"/>
                    <a:pt x="57" y="52"/>
                  </a:cubicBezTo>
                  <a:cubicBezTo>
                    <a:pt x="56" y="51"/>
                    <a:pt x="55" y="50"/>
                    <a:pt x="56" y="49"/>
                  </a:cubicBezTo>
                  <a:cubicBezTo>
                    <a:pt x="69" y="24"/>
                    <a:pt x="69" y="24"/>
                    <a:pt x="69" y="24"/>
                  </a:cubicBezTo>
                  <a:cubicBezTo>
                    <a:pt x="70" y="23"/>
                    <a:pt x="71" y="23"/>
                    <a:pt x="72" y="23"/>
                  </a:cubicBezTo>
                  <a:cubicBezTo>
                    <a:pt x="77" y="26"/>
                    <a:pt x="77" y="26"/>
                    <a:pt x="77" y="26"/>
                  </a:cubicBezTo>
                  <a:cubicBezTo>
                    <a:pt x="78" y="26"/>
                    <a:pt x="78" y="28"/>
                    <a:pt x="77" y="29"/>
                  </a:cubicBezTo>
                  <a:cubicBezTo>
                    <a:pt x="64" y="53"/>
                    <a:pt x="64" y="53"/>
                    <a:pt x="64" y="53"/>
                  </a:cubicBezTo>
                  <a:cubicBezTo>
                    <a:pt x="64" y="54"/>
                    <a:pt x="62" y="55"/>
                    <a:pt x="61" y="5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9" name="Freeform 78"/>
            <p:cNvSpPr>
              <a:spLocks noEditPoints="1"/>
            </p:cNvSpPr>
            <p:nvPr/>
          </p:nvSpPr>
          <p:spPr bwMode="auto">
            <a:xfrm>
              <a:off x="10996621" y="4129590"/>
              <a:ext cx="221179" cy="191818"/>
            </a:xfrm>
            <a:custGeom>
              <a:avLst/>
              <a:gdLst>
                <a:gd name="T0" fmla="*/ 56 w 69"/>
                <a:gd name="T1" fmla="*/ 0 h 60"/>
                <a:gd name="T2" fmla="*/ 13 w 69"/>
                <a:gd name="T3" fmla="*/ 0 h 60"/>
                <a:gd name="T4" fmla="*/ 0 w 69"/>
                <a:gd name="T5" fmla="*/ 13 h 60"/>
                <a:gd name="T6" fmla="*/ 0 w 69"/>
                <a:gd name="T7" fmla="*/ 58 h 60"/>
                <a:gd name="T8" fmla="*/ 2 w 69"/>
                <a:gd name="T9" fmla="*/ 60 h 60"/>
                <a:gd name="T10" fmla="*/ 66 w 69"/>
                <a:gd name="T11" fmla="*/ 60 h 60"/>
                <a:gd name="T12" fmla="*/ 69 w 69"/>
                <a:gd name="T13" fmla="*/ 58 h 60"/>
                <a:gd name="T14" fmla="*/ 69 w 69"/>
                <a:gd name="T15" fmla="*/ 13 h 60"/>
                <a:gd name="T16" fmla="*/ 56 w 69"/>
                <a:gd name="T17" fmla="*/ 0 h 60"/>
                <a:gd name="T18" fmla="*/ 34 w 69"/>
                <a:gd name="T19" fmla="*/ 51 h 60"/>
                <a:gd name="T20" fmla="*/ 13 w 69"/>
                <a:gd name="T21" fmla="*/ 34 h 60"/>
                <a:gd name="T22" fmla="*/ 26 w 69"/>
                <a:gd name="T23" fmla="*/ 34 h 60"/>
                <a:gd name="T24" fmla="*/ 26 w 69"/>
                <a:gd name="T25" fmla="*/ 21 h 60"/>
                <a:gd name="T26" fmla="*/ 43 w 69"/>
                <a:gd name="T27" fmla="*/ 21 h 60"/>
                <a:gd name="T28" fmla="*/ 43 w 69"/>
                <a:gd name="T29" fmla="*/ 34 h 60"/>
                <a:gd name="T30" fmla="*/ 56 w 69"/>
                <a:gd name="T31" fmla="*/ 34 h 60"/>
                <a:gd name="T32" fmla="*/ 34 w 69"/>
                <a:gd name="T33" fmla="*/ 51 h 60"/>
                <a:gd name="T34" fmla="*/ 10 w 69"/>
                <a:gd name="T35" fmla="*/ 9 h 60"/>
                <a:gd name="T36" fmla="*/ 15 w 69"/>
                <a:gd name="T37" fmla="*/ 4 h 60"/>
                <a:gd name="T38" fmla="*/ 54 w 69"/>
                <a:gd name="T39" fmla="*/ 4 h 60"/>
                <a:gd name="T40" fmla="*/ 58 w 69"/>
                <a:gd name="T41" fmla="*/ 9 h 60"/>
                <a:gd name="T42" fmla="*/ 10 w 69"/>
                <a:gd name="T43"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0">
                  <a:moveTo>
                    <a:pt x="56" y="0"/>
                  </a:moveTo>
                  <a:cubicBezTo>
                    <a:pt x="13" y="0"/>
                    <a:pt x="13" y="0"/>
                    <a:pt x="13" y="0"/>
                  </a:cubicBezTo>
                  <a:cubicBezTo>
                    <a:pt x="0" y="13"/>
                    <a:pt x="0" y="13"/>
                    <a:pt x="0" y="13"/>
                  </a:cubicBezTo>
                  <a:cubicBezTo>
                    <a:pt x="0" y="58"/>
                    <a:pt x="0" y="58"/>
                    <a:pt x="0" y="58"/>
                  </a:cubicBezTo>
                  <a:cubicBezTo>
                    <a:pt x="0" y="59"/>
                    <a:pt x="1" y="60"/>
                    <a:pt x="2" y="60"/>
                  </a:cubicBezTo>
                  <a:cubicBezTo>
                    <a:pt x="66" y="60"/>
                    <a:pt x="66" y="60"/>
                    <a:pt x="66" y="60"/>
                  </a:cubicBezTo>
                  <a:cubicBezTo>
                    <a:pt x="68" y="60"/>
                    <a:pt x="69" y="59"/>
                    <a:pt x="69" y="58"/>
                  </a:cubicBezTo>
                  <a:cubicBezTo>
                    <a:pt x="69" y="13"/>
                    <a:pt x="69" y="13"/>
                    <a:pt x="69" y="13"/>
                  </a:cubicBezTo>
                  <a:lnTo>
                    <a:pt x="56" y="0"/>
                  </a:lnTo>
                  <a:close/>
                  <a:moveTo>
                    <a:pt x="34" y="51"/>
                  </a:moveTo>
                  <a:cubicBezTo>
                    <a:pt x="13" y="34"/>
                    <a:pt x="13" y="34"/>
                    <a:pt x="13" y="34"/>
                  </a:cubicBezTo>
                  <a:cubicBezTo>
                    <a:pt x="26" y="34"/>
                    <a:pt x="26" y="34"/>
                    <a:pt x="26" y="34"/>
                  </a:cubicBezTo>
                  <a:cubicBezTo>
                    <a:pt x="26" y="21"/>
                    <a:pt x="26" y="21"/>
                    <a:pt x="26" y="21"/>
                  </a:cubicBezTo>
                  <a:cubicBezTo>
                    <a:pt x="43" y="21"/>
                    <a:pt x="43" y="21"/>
                    <a:pt x="43" y="21"/>
                  </a:cubicBezTo>
                  <a:cubicBezTo>
                    <a:pt x="43" y="34"/>
                    <a:pt x="43" y="34"/>
                    <a:pt x="43" y="34"/>
                  </a:cubicBezTo>
                  <a:cubicBezTo>
                    <a:pt x="56" y="34"/>
                    <a:pt x="56" y="34"/>
                    <a:pt x="56" y="34"/>
                  </a:cubicBezTo>
                  <a:lnTo>
                    <a:pt x="34" y="51"/>
                  </a:lnTo>
                  <a:close/>
                  <a:moveTo>
                    <a:pt x="10" y="9"/>
                  </a:moveTo>
                  <a:cubicBezTo>
                    <a:pt x="15" y="4"/>
                    <a:pt x="15" y="4"/>
                    <a:pt x="15" y="4"/>
                  </a:cubicBezTo>
                  <a:cubicBezTo>
                    <a:pt x="54" y="4"/>
                    <a:pt x="54" y="4"/>
                    <a:pt x="54" y="4"/>
                  </a:cubicBezTo>
                  <a:cubicBezTo>
                    <a:pt x="58" y="9"/>
                    <a:pt x="58" y="9"/>
                    <a:pt x="58" y="9"/>
                  </a:cubicBezTo>
                  <a:lnTo>
                    <a:pt x="10"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0" name="Freeform 79"/>
            <p:cNvSpPr>
              <a:spLocks noEditPoints="1"/>
            </p:cNvSpPr>
            <p:nvPr/>
          </p:nvSpPr>
          <p:spPr bwMode="auto">
            <a:xfrm>
              <a:off x="11303921" y="2003931"/>
              <a:ext cx="182032" cy="248580"/>
            </a:xfrm>
            <a:custGeom>
              <a:avLst/>
              <a:gdLst>
                <a:gd name="T0" fmla="*/ 57 w 57"/>
                <a:gd name="T1" fmla="*/ 48 h 78"/>
                <a:gd name="T2" fmla="*/ 57 w 57"/>
                <a:gd name="T3" fmla="*/ 48 h 78"/>
                <a:gd name="T4" fmla="*/ 57 w 57"/>
                <a:gd name="T5" fmla="*/ 48 h 78"/>
                <a:gd name="T6" fmla="*/ 28 w 57"/>
                <a:gd name="T7" fmla="*/ 0 h 78"/>
                <a:gd name="T8" fmla="*/ 0 w 57"/>
                <a:gd name="T9" fmla="*/ 48 h 78"/>
                <a:gd name="T10" fmla="*/ 0 w 57"/>
                <a:gd name="T11" fmla="*/ 48 h 78"/>
                <a:gd name="T12" fmla="*/ 0 w 57"/>
                <a:gd name="T13" fmla="*/ 48 h 78"/>
                <a:gd name="T14" fmla="*/ 0 w 57"/>
                <a:gd name="T15" fmla="*/ 49 h 78"/>
                <a:gd name="T16" fmla="*/ 0 w 57"/>
                <a:gd name="T17" fmla="*/ 49 h 78"/>
                <a:gd name="T18" fmla="*/ 0 w 57"/>
                <a:gd name="T19" fmla="*/ 49 h 78"/>
                <a:gd name="T20" fmla="*/ 28 w 57"/>
                <a:gd name="T21" fmla="*/ 78 h 78"/>
                <a:gd name="T22" fmla="*/ 57 w 57"/>
                <a:gd name="T23" fmla="*/ 49 h 78"/>
                <a:gd name="T24" fmla="*/ 57 w 57"/>
                <a:gd name="T25" fmla="*/ 49 h 78"/>
                <a:gd name="T26" fmla="*/ 57 w 57"/>
                <a:gd name="T27" fmla="*/ 49 h 78"/>
                <a:gd name="T28" fmla="*/ 57 w 57"/>
                <a:gd name="T29" fmla="*/ 48 h 78"/>
                <a:gd name="T30" fmla="*/ 48 w 57"/>
                <a:gd name="T31" fmla="*/ 49 h 78"/>
                <a:gd name="T32" fmla="*/ 48 w 57"/>
                <a:gd name="T33" fmla="*/ 49 h 78"/>
                <a:gd name="T34" fmla="*/ 42 w 57"/>
                <a:gd name="T35" fmla="*/ 62 h 78"/>
                <a:gd name="T36" fmla="*/ 28 w 57"/>
                <a:gd name="T37" fmla="*/ 68 h 78"/>
                <a:gd name="T38" fmla="*/ 26 w 57"/>
                <a:gd name="T39" fmla="*/ 68 h 78"/>
                <a:gd name="T40" fmla="*/ 43 w 57"/>
                <a:gd name="T41" fmla="*/ 37 h 78"/>
                <a:gd name="T42" fmla="*/ 43 w 57"/>
                <a:gd name="T43" fmla="*/ 33 h 78"/>
                <a:gd name="T44" fmla="*/ 48 w 57"/>
                <a:gd name="T45" fmla="*/ 48 h 78"/>
                <a:gd name="T46" fmla="*/ 48 w 57"/>
                <a:gd name="T47" fmla="*/ 48 h 78"/>
                <a:gd name="T48" fmla="*/ 48 w 57"/>
                <a:gd name="T49" fmla="*/ 48 h 78"/>
                <a:gd name="T50" fmla="*/ 48 w 57"/>
                <a:gd name="T51" fmla="*/ 48 h 78"/>
                <a:gd name="T52" fmla="*/ 48 w 57"/>
                <a:gd name="T53" fmla="*/ 49 h 78"/>
                <a:gd name="T54" fmla="*/ 48 w 57"/>
                <a:gd name="T55" fmla="*/ 4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78">
                  <a:moveTo>
                    <a:pt x="57" y="48"/>
                  </a:moveTo>
                  <a:cubicBezTo>
                    <a:pt x="57" y="48"/>
                    <a:pt x="57" y="48"/>
                    <a:pt x="57" y="48"/>
                  </a:cubicBezTo>
                  <a:cubicBezTo>
                    <a:pt x="57" y="48"/>
                    <a:pt x="57" y="48"/>
                    <a:pt x="57" y="48"/>
                  </a:cubicBezTo>
                  <a:cubicBezTo>
                    <a:pt x="57" y="24"/>
                    <a:pt x="28" y="0"/>
                    <a:pt x="28" y="0"/>
                  </a:cubicBezTo>
                  <a:cubicBezTo>
                    <a:pt x="28" y="0"/>
                    <a:pt x="0" y="24"/>
                    <a:pt x="0" y="48"/>
                  </a:cubicBezTo>
                  <a:cubicBezTo>
                    <a:pt x="0" y="48"/>
                    <a:pt x="0" y="48"/>
                    <a:pt x="0" y="48"/>
                  </a:cubicBezTo>
                  <a:cubicBezTo>
                    <a:pt x="0" y="48"/>
                    <a:pt x="0" y="48"/>
                    <a:pt x="0" y="48"/>
                  </a:cubicBezTo>
                  <a:cubicBezTo>
                    <a:pt x="0" y="48"/>
                    <a:pt x="0" y="48"/>
                    <a:pt x="0" y="49"/>
                  </a:cubicBezTo>
                  <a:cubicBezTo>
                    <a:pt x="0" y="49"/>
                    <a:pt x="0" y="49"/>
                    <a:pt x="0" y="49"/>
                  </a:cubicBezTo>
                  <a:cubicBezTo>
                    <a:pt x="0" y="49"/>
                    <a:pt x="0" y="49"/>
                    <a:pt x="0" y="49"/>
                  </a:cubicBezTo>
                  <a:cubicBezTo>
                    <a:pt x="0" y="65"/>
                    <a:pt x="13" y="78"/>
                    <a:pt x="28" y="78"/>
                  </a:cubicBezTo>
                  <a:cubicBezTo>
                    <a:pt x="44" y="78"/>
                    <a:pt x="57" y="65"/>
                    <a:pt x="57" y="49"/>
                  </a:cubicBezTo>
                  <a:cubicBezTo>
                    <a:pt x="57" y="49"/>
                    <a:pt x="57" y="49"/>
                    <a:pt x="57" y="49"/>
                  </a:cubicBezTo>
                  <a:cubicBezTo>
                    <a:pt x="57" y="49"/>
                    <a:pt x="57" y="49"/>
                    <a:pt x="57" y="49"/>
                  </a:cubicBezTo>
                  <a:cubicBezTo>
                    <a:pt x="57" y="48"/>
                    <a:pt x="57" y="48"/>
                    <a:pt x="57" y="48"/>
                  </a:cubicBezTo>
                  <a:close/>
                  <a:moveTo>
                    <a:pt x="48" y="49"/>
                  </a:moveTo>
                  <a:cubicBezTo>
                    <a:pt x="48" y="49"/>
                    <a:pt x="48" y="49"/>
                    <a:pt x="48" y="49"/>
                  </a:cubicBezTo>
                  <a:cubicBezTo>
                    <a:pt x="48" y="54"/>
                    <a:pt x="46" y="59"/>
                    <a:pt x="42" y="62"/>
                  </a:cubicBezTo>
                  <a:cubicBezTo>
                    <a:pt x="38" y="66"/>
                    <a:pt x="34" y="68"/>
                    <a:pt x="28" y="68"/>
                  </a:cubicBezTo>
                  <a:cubicBezTo>
                    <a:pt x="28" y="68"/>
                    <a:pt x="27" y="68"/>
                    <a:pt x="26" y="68"/>
                  </a:cubicBezTo>
                  <a:cubicBezTo>
                    <a:pt x="36" y="61"/>
                    <a:pt x="43" y="50"/>
                    <a:pt x="43" y="37"/>
                  </a:cubicBezTo>
                  <a:cubicBezTo>
                    <a:pt x="43" y="35"/>
                    <a:pt x="43" y="34"/>
                    <a:pt x="43" y="33"/>
                  </a:cubicBezTo>
                  <a:cubicBezTo>
                    <a:pt x="46" y="38"/>
                    <a:pt x="48" y="43"/>
                    <a:pt x="48" y="48"/>
                  </a:cubicBezTo>
                  <a:cubicBezTo>
                    <a:pt x="48" y="48"/>
                    <a:pt x="48" y="48"/>
                    <a:pt x="48" y="48"/>
                  </a:cubicBezTo>
                  <a:cubicBezTo>
                    <a:pt x="48" y="48"/>
                    <a:pt x="48" y="48"/>
                    <a:pt x="48" y="48"/>
                  </a:cubicBezTo>
                  <a:cubicBezTo>
                    <a:pt x="48" y="48"/>
                    <a:pt x="48" y="48"/>
                    <a:pt x="48" y="48"/>
                  </a:cubicBezTo>
                  <a:cubicBezTo>
                    <a:pt x="48" y="48"/>
                    <a:pt x="48" y="48"/>
                    <a:pt x="48" y="49"/>
                  </a:cubicBezTo>
                  <a:cubicBezTo>
                    <a:pt x="48" y="49"/>
                    <a:pt x="48" y="49"/>
                    <a:pt x="48" y="4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1" name="Freeform 80"/>
            <p:cNvSpPr>
              <a:spLocks noEditPoints="1"/>
            </p:cNvSpPr>
            <p:nvPr/>
          </p:nvSpPr>
          <p:spPr bwMode="auto">
            <a:xfrm>
              <a:off x="11108188" y="1823857"/>
              <a:ext cx="285770" cy="272068"/>
            </a:xfrm>
            <a:custGeom>
              <a:avLst/>
              <a:gdLst>
                <a:gd name="T0" fmla="*/ 52 w 89"/>
                <a:gd name="T1" fmla="*/ 3 h 85"/>
                <a:gd name="T2" fmla="*/ 4 w 89"/>
                <a:gd name="T3" fmla="*/ 36 h 85"/>
                <a:gd name="T4" fmla="*/ 3 w 89"/>
                <a:gd name="T5" fmla="*/ 45 h 85"/>
                <a:gd name="T6" fmla="*/ 28 w 89"/>
                <a:gd name="T7" fmla="*/ 82 h 85"/>
                <a:gd name="T8" fmla="*/ 37 w 89"/>
                <a:gd name="T9" fmla="*/ 83 h 85"/>
                <a:gd name="T10" fmla="*/ 85 w 89"/>
                <a:gd name="T11" fmla="*/ 50 h 85"/>
                <a:gd name="T12" fmla="*/ 87 w 89"/>
                <a:gd name="T13" fmla="*/ 41 h 85"/>
                <a:gd name="T14" fmla="*/ 61 w 89"/>
                <a:gd name="T15" fmla="*/ 4 h 85"/>
                <a:gd name="T16" fmla="*/ 52 w 89"/>
                <a:gd name="T17" fmla="*/ 3 h 85"/>
                <a:gd name="T18" fmla="*/ 38 w 89"/>
                <a:gd name="T19" fmla="*/ 48 h 85"/>
                <a:gd name="T20" fmla="*/ 31 w 89"/>
                <a:gd name="T21" fmla="*/ 71 h 85"/>
                <a:gd name="T22" fmla="*/ 11 w 89"/>
                <a:gd name="T23" fmla="*/ 42 h 85"/>
                <a:gd name="T24" fmla="*/ 38 w 89"/>
                <a:gd name="T25" fmla="*/ 48 h 85"/>
                <a:gd name="T26" fmla="*/ 14 w 89"/>
                <a:gd name="T27" fmla="*/ 40 h 85"/>
                <a:gd name="T28" fmla="*/ 52 w 89"/>
                <a:gd name="T29" fmla="*/ 13 h 85"/>
                <a:gd name="T30" fmla="*/ 43 w 89"/>
                <a:gd name="T31" fmla="*/ 41 h 85"/>
                <a:gd name="T32" fmla="*/ 14 w 89"/>
                <a:gd name="T33" fmla="*/ 40 h 85"/>
                <a:gd name="T34" fmla="*/ 39 w 89"/>
                <a:gd name="T35" fmla="*/ 48 h 85"/>
                <a:gd name="T36" fmla="*/ 50 w 89"/>
                <a:gd name="T37" fmla="*/ 50 h 85"/>
                <a:gd name="T38" fmla="*/ 51 w 89"/>
                <a:gd name="T39" fmla="*/ 40 h 85"/>
                <a:gd name="T40" fmla="*/ 74 w 89"/>
                <a:gd name="T41" fmla="*/ 47 h 85"/>
                <a:gd name="T42" fmla="*/ 38 w 89"/>
                <a:gd name="T43" fmla="*/ 72 h 85"/>
                <a:gd name="T44" fmla="*/ 39 w 89"/>
                <a:gd name="T45" fmla="*/ 48 h 85"/>
                <a:gd name="T46" fmla="*/ 51 w 89"/>
                <a:gd name="T47" fmla="*/ 39 h 85"/>
                <a:gd name="T48" fmla="*/ 55 w 89"/>
                <a:gd name="T49" fmla="*/ 11 h 85"/>
                <a:gd name="T50" fmla="*/ 75 w 89"/>
                <a:gd name="T51" fmla="*/ 40 h 85"/>
                <a:gd name="T52" fmla="*/ 51 w 89"/>
                <a:gd name="T53"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9" h="85">
                  <a:moveTo>
                    <a:pt x="52" y="3"/>
                  </a:moveTo>
                  <a:cubicBezTo>
                    <a:pt x="4" y="36"/>
                    <a:pt x="4" y="36"/>
                    <a:pt x="4" y="36"/>
                  </a:cubicBezTo>
                  <a:cubicBezTo>
                    <a:pt x="1" y="38"/>
                    <a:pt x="0" y="42"/>
                    <a:pt x="3" y="45"/>
                  </a:cubicBezTo>
                  <a:cubicBezTo>
                    <a:pt x="28" y="82"/>
                    <a:pt x="28" y="82"/>
                    <a:pt x="28" y="82"/>
                  </a:cubicBezTo>
                  <a:cubicBezTo>
                    <a:pt x="30" y="85"/>
                    <a:pt x="34" y="85"/>
                    <a:pt x="37" y="83"/>
                  </a:cubicBezTo>
                  <a:cubicBezTo>
                    <a:pt x="85" y="50"/>
                    <a:pt x="85" y="50"/>
                    <a:pt x="85" y="50"/>
                  </a:cubicBezTo>
                  <a:cubicBezTo>
                    <a:pt x="88" y="48"/>
                    <a:pt x="89" y="44"/>
                    <a:pt x="87" y="41"/>
                  </a:cubicBezTo>
                  <a:cubicBezTo>
                    <a:pt x="61" y="4"/>
                    <a:pt x="61" y="4"/>
                    <a:pt x="61" y="4"/>
                  </a:cubicBezTo>
                  <a:cubicBezTo>
                    <a:pt x="59" y="1"/>
                    <a:pt x="55" y="0"/>
                    <a:pt x="52" y="3"/>
                  </a:cubicBezTo>
                  <a:close/>
                  <a:moveTo>
                    <a:pt x="38" y="48"/>
                  </a:moveTo>
                  <a:cubicBezTo>
                    <a:pt x="31" y="71"/>
                    <a:pt x="31" y="71"/>
                    <a:pt x="31" y="71"/>
                  </a:cubicBezTo>
                  <a:cubicBezTo>
                    <a:pt x="11" y="42"/>
                    <a:pt x="11" y="42"/>
                    <a:pt x="11" y="42"/>
                  </a:cubicBezTo>
                  <a:lnTo>
                    <a:pt x="38" y="48"/>
                  </a:lnTo>
                  <a:close/>
                  <a:moveTo>
                    <a:pt x="14" y="40"/>
                  </a:moveTo>
                  <a:cubicBezTo>
                    <a:pt x="52" y="13"/>
                    <a:pt x="52" y="13"/>
                    <a:pt x="52" y="13"/>
                  </a:cubicBezTo>
                  <a:cubicBezTo>
                    <a:pt x="43" y="41"/>
                    <a:pt x="43" y="41"/>
                    <a:pt x="43" y="41"/>
                  </a:cubicBezTo>
                  <a:lnTo>
                    <a:pt x="14" y="40"/>
                  </a:lnTo>
                  <a:close/>
                  <a:moveTo>
                    <a:pt x="39" y="48"/>
                  </a:moveTo>
                  <a:cubicBezTo>
                    <a:pt x="50" y="50"/>
                    <a:pt x="50" y="50"/>
                    <a:pt x="50" y="50"/>
                  </a:cubicBezTo>
                  <a:cubicBezTo>
                    <a:pt x="51" y="40"/>
                    <a:pt x="51" y="40"/>
                    <a:pt x="51" y="40"/>
                  </a:cubicBezTo>
                  <a:cubicBezTo>
                    <a:pt x="74" y="47"/>
                    <a:pt x="74" y="47"/>
                    <a:pt x="74" y="47"/>
                  </a:cubicBezTo>
                  <a:cubicBezTo>
                    <a:pt x="38" y="72"/>
                    <a:pt x="38" y="72"/>
                    <a:pt x="38" y="72"/>
                  </a:cubicBezTo>
                  <a:lnTo>
                    <a:pt x="39" y="48"/>
                  </a:lnTo>
                  <a:close/>
                  <a:moveTo>
                    <a:pt x="51" y="39"/>
                  </a:moveTo>
                  <a:cubicBezTo>
                    <a:pt x="55" y="11"/>
                    <a:pt x="55" y="11"/>
                    <a:pt x="55" y="11"/>
                  </a:cubicBezTo>
                  <a:cubicBezTo>
                    <a:pt x="75" y="40"/>
                    <a:pt x="75" y="40"/>
                    <a:pt x="75" y="40"/>
                  </a:cubicBezTo>
                  <a:lnTo>
                    <a:pt x="51" y="3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2" name="Freeform 81"/>
            <p:cNvSpPr>
              <a:spLocks noEditPoints="1"/>
            </p:cNvSpPr>
            <p:nvPr/>
          </p:nvSpPr>
          <p:spPr bwMode="auto">
            <a:xfrm>
              <a:off x="10996621" y="1667271"/>
              <a:ext cx="217264" cy="221178"/>
            </a:xfrm>
            <a:custGeom>
              <a:avLst/>
              <a:gdLst>
                <a:gd name="T0" fmla="*/ 34 w 68"/>
                <a:gd name="T1" fmla="*/ 0 h 69"/>
                <a:gd name="T2" fmla="*/ 0 w 68"/>
                <a:gd name="T3" fmla="*/ 35 h 69"/>
                <a:gd name="T4" fmla="*/ 34 w 68"/>
                <a:gd name="T5" fmla="*/ 69 h 69"/>
                <a:gd name="T6" fmla="*/ 68 w 68"/>
                <a:gd name="T7" fmla="*/ 35 h 69"/>
                <a:gd name="T8" fmla="*/ 34 w 68"/>
                <a:gd name="T9" fmla="*/ 0 h 69"/>
                <a:gd name="T10" fmla="*/ 34 w 68"/>
                <a:gd name="T11" fmla="*/ 62 h 69"/>
                <a:gd name="T12" fmla="*/ 7 w 68"/>
                <a:gd name="T13" fmla="*/ 35 h 69"/>
                <a:gd name="T14" fmla="*/ 34 w 68"/>
                <a:gd name="T15" fmla="*/ 7 h 69"/>
                <a:gd name="T16" fmla="*/ 62 w 68"/>
                <a:gd name="T17" fmla="*/ 35 h 69"/>
                <a:gd name="T18" fmla="*/ 34 w 68"/>
                <a:gd name="T19" fmla="*/ 62 h 69"/>
                <a:gd name="T20" fmla="*/ 22 w 68"/>
                <a:gd name="T21" fmla="*/ 24 h 69"/>
                <a:gd name="T22" fmla="*/ 36 w 68"/>
                <a:gd name="T23" fmla="*/ 35 h 69"/>
                <a:gd name="T24" fmla="*/ 22 w 68"/>
                <a:gd name="T25" fmla="*/ 45 h 69"/>
                <a:gd name="T26" fmla="*/ 22 w 68"/>
                <a:gd name="T27" fmla="*/ 24 h 69"/>
                <a:gd name="T28" fmla="*/ 39 w 68"/>
                <a:gd name="T29" fmla="*/ 24 h 69"/>
                <a:gd name="T30" fmla="*/ 54 w 68"/>
                <a:gd name="T31" fmla="*/ 35 h 69"/>
                <a:gd name="T32" fmla="*/ 39 w 68"/>
                <a:gd name="T33" fmla="*/ 45 h 69"/>
                <a:gd name="T34" fmla="*/ 39 w 68"/>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 h="69">
                  <a:moveTo>
                    <a:pt x="34" y="0"/>
                  </a:moveTo>
                  <a:cubicBezTo>
                    <a:pt x="15" y="0"/>
                    <a:pt x="0" y="16"/>
                    <a:pt x="0" y="35"/>
                  </a:cubicBezTo>
                  <a:cubicBezTo>
                    <a:pt x="0" y="53"/>
                    <a:pt x="15" y="69"/>
                    <a:pt x="34" y="69"/>
                  </a:cubicBezTo>
                  <a:cubicBezTo>
                    <a:pt x="53" y="69"/>
                    <a:pt x="68" y="53"/>
                    <a:pt x="68" y="35"/>
                  </a:cubicBezTo>
                  <a:cubicBezTo>
                    <a:pt x="68" y="16"/>
                    <a:pt x="53" y="0"/>
                    <a:pt x="34" y="0"/>
                  </a:cubicBezTo>
                  <a:close/>
                  <a:moveTo>
                    <a:pt x="34" y="62"/>
                  </a:moveTo>
                  <a:cubicBezTo>
                    <a:pt x="19" y="62"/>
                    <a:pt x="7" y="50"/>
                    <a:pt x="7" y="35"/>
                  </a:cubicBezTo>
                  <a:cubicBezTo>
                    <a:pt x="7" y="19"/>
                    <a:pt x="19" y="7"/>
                    <a:pt x="34" y="7"/>
                  </a:cubicBezTo>
                  <a:cubicBezTo>
                    <a:pt x="50" y="7"/>
                    <a:pt x="62" y="19"/>
                    <a:pt x="62" y="35"/>
                  </a:cubicBezTo>
                  <a:cubicBezTo>
                    <a:pt x="62" y="50"/>
                    <a:pt x="50" y="62"/>
                    <a:pt x="34" y="62"/>
                  </a:cubicBezTo>
                  <a:close/>
                  <a:moveTo>
                    <a:pt x="22" y="24"/>
                  </a:moveTo>
                  <a:cubicBezTo>
                    <a:pt x="36" y="35"/>
                    <a:pt x="36" y="35"/>
                    <a:pt x="36"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3" name="Freeform 82"/>
            <p:cNvSpPr>
              <a:spLocks noEditPoints="1"/>
            </p:cNvSpPr>
            <p:nvPr/>
          </p:nvSpPr>
          <p:spPr bwMode="auto">
            <a:xfrm>
              <a:off x="11096444" y="2135072"/>
              <a:ext cx="172245" cy="197690"/>
            </a:xfrm>
            <a:custGeom>
              <a:avLst/>
              <a:gdLst>
                <a:gd name="T0" fmla="*/ 50 w 54"/>
                <a:gd name="T1" fmla="*/ 12 h 62"/>
                <a:gd name="T2" fmla="*/ 42 w 54"/>
                <a:gd name="T3" fmla="*/ 5 h 62"/>
                <a:gd name="T4" fmla="*/ 33 w 54"/>
                <a:gd name="T5" fmla="*/ 0 h 62"/>
                <a:gd name="T6" fmla="*/ 6 w 54"/>
                <a:gd name="T7" fmla="*/ 0 h 62"/>
                <a:gd name="T8" fmla="*/ 0 w 54"/>
                <a:gd name="T9" fmla="*/ 6 h 62"/>
                <a:gd name="T10" fmla="*/ 0 w 54"/>
                <a:gd name="T11" fmla="*/ 56 h 62"/>
                <a:gd name="T12" fmla="*/ 6 w 54"/>
                <a:gd name="T13" fmla="*/ 62 h 62"/>
                <a:gd name="T14" fmla="*/ 48 w 54"/>
                <a:gd name="T15" fmla="*/ 62 h 62"/>
                <a:gd name="T16" fmla="*/ 54 w 54"/>
                <a:gd name="T17" fmla="*/ 56 h 62"/>
                <a:gd name="T18" fmla="*/ 54 w 54"/>
                <a:gd name="T19" fmla="*/ 21 h 62"/>
                <a:gd name="T20" fmla="*/ 50 w 54"/>
                <a:gd name="T21" fmla="*/ 12 h 62"/>
                <a:gd name="T22" fmla="*/ 35 w 54"/>
                <a:gd name="T23" fmla="*/ 9 h 62"/>
                <a:gd name="T24" fmla="*/ 35 w 54"/>
                <a:gd name="T25" fmla="*/ 9 h 62"/>
                <a:gd name="T26" fmla="*/ 37 w 54"/>
                <a:gd name="T27" fmla="*/ 10 h 62"/>
                <a:gd name="T28" fmla="*/ 44 w 54"/>
                <a:gd name="T29" fmla="*/ 17 h 62"/>
                <a:gd name="T30" fmla="*/ 45 w 54"/>
                <a:gd name="T31" fmla="*/ 19 h 62"/>
                <a:gd name="T32" fmla="*/ 46 w 54"/>
                <a:gd name="T33" fmla="*/ 20 h 62"/>
                <a:gd name="T34" fmla="*/ 35 w 54"/>
                <a:gd name="T35" fmla="*/ 20 h 62"/>
                <a:gd name="T36" fmla="*/ 35 w 54"/>
                <a:gd name="T37" fmla="*/ 9 h 62"/>
                <a:gd name="T38" fmla="*/ 46 w 54"/>
                <a:gd name="T39" fmla="*/ 54 h 62"/>
                <a:gd name="T40" fmla="*/ 8 w 54"/>
                <a:gd name="T41" fmla="*/ 54 h 62"/>
                <a:gd name="T42" fmla="*/ 8 w 54"/>
                <a:gd name="T43" fmla="*/ 8 h 62"/>
                <a:gd name="T44" fmla="*/ 31 w 54"/>
                <a:gd name="T45" fmla="*/ 8 h 62"/>
                <a:gd name="T46" fmla="*/ 31 w 54"/>
                <a:gd name="T47" fmla="*/ 23 h 62"/>
                <a:gd name="T48" fmla="*/ 46 w 54"/>
                <a:gd name="T49" fmla="*/ 23 h 62"/>
                <a:gd name="T50" fmla="*/ 46 w 54"/>
                <a:gd name="T51"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62">
                  <a:moveTo>
                    <a:pt x="50" y="12"/>
                  </a:moveTo>
                  <a:cubicBezTo>
                    <a:pt x="42" y="5"/>
                    <a:pt x="42" y="5"/>
                    <a:pt x="42" y="5"/>
                  </a:cubicBezTo>
                  <a:cubicBezTo>
                    <a:pt x="40" y="2"/>
                    <a:pt x="36" y="0"/>
                    <a:pt x="33" y="0"/>
                  </a:cubicBezTo>
                  <a:cubicBezTo>
                    <a:pt x="6" y="0"/>
                    <a:pt x="6" y="0"/>
                    <a:pt x="6" y="0"/>
                  </a:cubicBezTo>
                  <a:cubicBezTo>
                    <a:pt x="3" y="0"/>
                    <a:pt x="0" y="3"/>
                    <a:pt x="0" y="6"/>
                  </a:cubicBezTo>
                  <a:cubicBezTo>
                    <a:pt x="0" y="56"/>
                    <a:pt x="0" y="56"/>
                    <a:pt x="0" y="56"/>
                  </a:cubicBezTo>
                  <a:cubicBezTo>
                    <a:pt x="0" y="59"/>
                    <a:pt x="3" y="62"/>
                    <a:pt x="6" y="62"/>
                  </a:cubicBezTo>
                  <a:cubicBezTo>
                    <a:pt x="48" y="62"/>
                    <a:pt x="48" y="62"/>
                    <a:pt x="48" y="62"/>
                  </a:cubicBezTo>
                  <a:cubicBezTo>
                    <a:pt x="51" y="62"/>
                    <a:pt x="54" y="59"/>
                    <a:pt x="54" y="56"/>
                  </a:cubicBezTo>
                  <a:cubicBezTo>
                    <a:pt x="54" y="21"/>
                    <a:pt x="54" y="21"/>
                    <a:pt x="54" y="21"/>
                  </a:cubicBezTo>
                  <a:cubicBezTo>
                    <a:pt x="54" y="18"/>
                    <a:pt x="52" y="14"/>
                    <a:pt x="50" y="12"/>
                  </a:cubicBezTo>
                  <a:close/>
                  <a:moveTo>
                    <a:pt x="35" y="9"/>
                  </a:moveTo>
                  <a:cubicBezTo>
                    <a:pt x="35" y="9"/>
                    <a:pt x="35" y="9"/>
                    <a:pt x="35" y="9"/>
                  </a:cubicBezTo>
                  <a:cubicBezTo>
                    <a:pt x="36" y="9"/>
                    <a:pt x="37" y="10"/>
                    <a:pt x="37" y="10"/>
                  </a:cubicBezTo>
                  <a:cubicBezTo>
                    <a:pt x="44" y="17"/>
                    <a:pt x="44" y="17"/>
                    <a:pt x="44" y="17"/>
                  </a:cubicBezTo>
                  <a:cubicBezTo>
                    <a:pt x="45" y="17"/>
                    <a:pt x="45" y="18"/>
                    <a:pt x="45" y="19"/>
                  </a:cubicBezTo>
                  <a:cubicBezTo>
                    <a:pt x="46" y="19"/>
                    <a:pt x="46" y="19"/>
                    <a:pt x="46" y="20"/>
                  </a:cubicBezTo>
                  <a:cubicBezTo>
                    <a:pt x="35" y="20"/>
                    <a:pt x="35" y="20"/>
                    <a:pt x="35" y="20"/>
                  </a:cubicBezTo>
                  <a:lnTo>
                    <a:pt x="35" y="9"/>
                  </a:lnTo>
                  <a:close/>
                  <a:moveTo>
                    <a:pt x="46" y="54"/>
                  </a:moveTo>
                  <a:cubicBezTo>
                    <a:pt x="8" y="54"/>
                    <a:pt x="8" y="54"/>
                    <a:pt x="8" y="54"/>
                  </a:cubicBezTo>
                  <a:cubicBezTo>
                    <a:pt x="8" y="8"/>
                    <a:pt x="8" y="8"/>
                    <a:pt x="8" y="8"/>
                  </a:cubicBezTo>
                  <a:cubicBezTo>
                    <a:pt x="31" y="8"/>
                    <a:pt x="31" y="8"/>
                    <a:pt x="31" y="8"/>
                  </a:cubicBezTo>
                  <a:cubicBezTo>
                    <a:pt x="31" y="23"/>
                    <a:pt x="31" y="23"/>
                    <a:pt x="31" y="23"/>
                  </a:cubicBezTo>
                  <a:cubicBezTo>
                    <a:pt x="46" y="23"/>
                    <a:pt x="46" y="23"/>
                    <a:pt x="46" y="23"/>
                  </a:cubicBezTo>
                  <a:lnTo>
                    <a:pt x="46" y="5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4" name="Freeform 83"/>
            <p:cNvSpPr>
              <a:spLocks noEditPoints="1"/>
            </p:cNvSpPr>
            <p:nvPr/>
          </p:nvSpPr>
          <p:spPr bwMode="auto">
            <a:xfrm>
              <a:off x="11082743" y="2730100"/>
              <a:ext cx="279899" cy="297514"/>
            </a:xfrm>
            <a:custGeom>
              <a:avLst/>
              <a:gdLst>
                <a:gd name="T0" fmla="*/ 78 w 87"/>
                <a:gd name="T1" fmla="*/ 0 h 93"/>
                <a:gd name="T2" fmla="*/ 9 w 87"/>
                <a:gd name="T3" fmla="*/ 0 h 93"/>
                <a:gd name="T4" fmla="*/ 0 w 87"/>
                <a:gd name="T5" fmla="*/ 9 h 93"/>
                <a:gd name="T6" fmla="*/ 0 w 87"/>
                <a:gd name="T7" fmla="*/ 84 h 93"/>
                <a:gd name="T8" fmla="*/ 9 w 87"/>
                <a:gd name="T9" fmla="*/ 93 h 93"/>
                <a:gd name="T10" fmla="*/ 78 w 87"/>
                <a:gd name="T11" fmla="*/ 93 h 93"/>
                <a:gd name="T12" fmla="*/ 87 w 87"/>
                <a:gd name="T13" fmla="*/ 84 h 93"/>
                <a:gd name="T14" fmla="*/ 87 w 87"/>
                <a:gd name="T15" fmla="*/ 9 h 93"/>
                <a:gd name="T16" fmla="*/ 78 w 87"/>
                <a:gd name="T17" fmla="*/ 0 h 93"/>
                <a:gd name="T18" fmla="*/ 75 w 87"/>
                <a:gd name="T19" fmla="*/ 81 h 93"/>
                <a:gd name="T20" fmla="*/ 12 w 87"/>
                <a:gd name="T21" fmla="*/ 81 h 93"/>
                <a:gd name="T22" fmla="*/ 12 w 87"/>
                <a:gd name="T23" fmla="*/ 12 h 93"/>
                <a:gd name="T24" fmla="*/ 75 w 87"/>
                <a:gd name="T25" fmla="*/ 12 h 93"/>
                <a:gd name="T26" fmla="*/ 75 w 87"/>
                <a:gd name="T27" fmla="*/ 81 h 93"/>
                <a:gd name="T28" fmla="*/ 23 w 87"/>
                <a:gd name="T29" fmla="*/ 41 h 93"/>
                <a:gd name="T30" fmla="*/ 64 w 87"/>
                <a:gd name="T31" fmla="*/ 41 h 93"/>
                <a:gd name="T32" fmla="*/ 64 w 87"/>
                <a:gd name="T33" fmla="*/ 46 h 93"/>
                <a:gd name="T34" fmla="*/ 23 w 87"/>
                <a:gd name="T35" fmla="*/ 46 h 93"/>
                <a:gd name="T36" fmla="*/ 23 w 87"/>
                <a:gd name="T37" fmla="*/ 41 h 93"/>
                <a:gd name="T38" fmla="*/ 23 w 87"/>
                <a:gd name="T39" fmla="*/ 52 h 93"/>
                <a:gd name="T40" fmla="*/ 64 w 87"/>
                <a:gd name="T41" fmla="*/ 52 h 93"/>
                <a:gd name="T42" fmla="*/ 64 w 87"/>
                <a:gd name="T43" fmla="*/ 58 h 93"/>
                <a:gd name="T44" fmla="*/ 23 w 87"/>
                <a:gd name="T45" fmla="*/ 58 h 93"/>
                <a:gd name="T46" fmla="*/ 23 w 87"/>
                <a:gd name="T47" fmla="*/ 52 h 93"/>
                <a:gd name="T48" fmla="*/ 23 w 87"/>
                <a:gd name="T49" fmla="*/ 64 h 93"/>
                <a:gd name="T50" fmla="*/ 64 w 87"/>
                <a:gd name="T51" fmla="*/ 64 h 93"/>
                <a:gd name="T52" fmla="*/ 64 w 87"/>
                <a:gd name="T53" fmla="*/ 69 h 93"/>
                <a:gd name="T54" fmla="*/ 23 w 87"/>
                <a:gd name="T55" fmla="*/ 69 h 93"/>
                <a:gd name="T56" fmla="*/ 23 w 87"/>
                <a:gd name="T57" fmla="*/ 64 h 93"/>
                <a:gd name="T58" fmla="*/ 23 w 87"/>
                <a:gd name="T59" fmla="*/ 29 h 93"/>
                <a:gd name="T60" fmla="*/ 64 w 87"/>
                <a:gd name="T61" fmla="*/ 29 h 93"/>
                <a:gd name="T62" fmla="*/ 64 w 87"/>
                <a:gd name="T63" fmla="*/ 35 h 93"/>
                <a:gd name="T64" fmla="*/ 23 w 87"/>
                <a:gd name="T65" fmla="*/ 35 h 93"/>
                <a:gd name="T66" fmla="*/ 23 w 87"/>
                <a:gd name="T67" fmla="*/ 2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93">
                  <a:moveTo>
                    <a:pt x="78" y="0"/>
                  </a:moveTo>
                  <a:cubicBezTo>
                    <a:pt x="9" y="0"/>
                    <a:pt x="9" y="0"/>
                    <a:pt x="9" y="0"/>
                  </a:cubicBezTo>
                  <a:cubicBezTo>
                    <a:pt x="4" y="0"/>
                    <a:pt x="0" y="4"/>
                    <a:pt x="0" y="9"/>
                  </a:cubicBezTo>
                  <a:cubicBezTo>
                    <a:pt x="0" y="84"/>
                    <a:pt x="0" y="84"/>
                    <a:pt x="0" y="84"/>
                  </a:cubicBezTo>
                  <a:cubicBezTo>
                    <a:pt x="0" y="89"/>
                    <a:pt x="4" y="93"/>
                    <a:pt x="9" y="93"/>
                  </a:cubicBezTo>
                  <a:cubicBezTo>
                    <a:pt x="78" y="93"/>
                    <a:pt x="78" y="93"/>
                    <a:pt x="78" y="93"/>
                  </a:cubicBezTo>
                  <a:cubicBezTo>
                    <a:pt x="83" y="93"/>
                    <a:pt x="87" y="89"/>
                    <a:pt x="87" y="84"/>
                  </a:cubicBezTo>
                  <a:cubicBezTo>
                    <a:pt x="87" y="9"/>
                    <a:pt x="87" y="9"/>
                    <a:pt x="87" y="9"/>
                  </a:cubicBezTo>
                  <a:cubicBezTo>
                    <a:pt x="87" y="4"/>
                    <a:pt x="83" y="0"/>
                    <a:pt x="78" y="0"/>
                  </a:cubicBezTo>
                  <a:close/>
                  <a:moveTo>
                    <a:pt x="75" y="81"/>
                  </a:moveTo>
                  <a:cubicBezTo>
                    <a:pt x="12" y="81"/>
                    <a:pt x="12" y="81"/>
                    <a:pt x="12" y="81"/>
                  </a:cubicBezTo>
                  <a:cubicBezTo>
                    <a:pt x="12" y="12"/>
                    <a:pt x="12" y="12"/>
                    <a:pt x="12" y="12"/>
                  </a:cubicBezTo>
                  <a:cubicBezTo>
                    <a:pt x="75" y="12"/>
                    <a:pt x="75" y="12"/>
                    <a:pt x="75" y="12"/>
                  </a:cubicBezTo>
                  <a:lnTo>
                    <a:pt x="75" y="81"/>
                  </a:lnTo>
                  <a:close/>
                  <a:moveTo>
                    <a:pt x="23" y="41"/>
                  </a:moveTo>
                  <a:cubicBezTo>
                    <a:pt x="64" y="41"/>
                    <a:pt x="64" y="41"/>
                    <a:pt x="64" y="41"/>
                  </a:cubicBezTo>
                  <a:cubicBezTo>
                    <a:pt x="64" y="46"/>
                    <a:pt x="64" y="46"/>
                    <a:pt x="64" y="46"/>
                  </a:cubicBezTo>
                  <a:cubicBezTo>
                    <a:pt x="23" y="46"/>
                    <a:pt x="23" y="46"/>
                    <a:pt x="23" y="46"/>
                  </a:cubicBezTo>
                  <a:lnTo>
                    <a:pt x="23" y="41"/>
                  </a:lnTo>
                  <a:close/>
                  <a:moveTo>
                    <a:pt x="23" y="52"/>
                  </a:moveTo>
                  <a:cubicBezTo>
                    <a:pt x="64" y="52"/>
                    <a:pt x="64" y="52"/>
                    <a:pt x="64" y="52"/>
                  </a:cubicBezTo>
                  <a:cubicBezTo>
                    <a:pt x="64" y="58"/>
                    <a:pt x="64" y="58"/>
                    <a:pt x="64" y="58"/>
                  </a:cubicBezTo>
                  <a:cubicBezTo>
                    <a:pt x="23" y="58"/>
                    <a:pt x="23" y="58"/>
                    <a:pt x="23" y="58"/>
                  </a:cubicBezTo>
                  <a:lnTo>
                    <a:pt x="23" y="52"/>
                  </a:lnTo>
                  <a:close/>
                  <a:moveTo>
                    <a:pt x="23" y="64"/>
                  </a:moveTo>
                  <a:cubicBezTo>
                    <a:pt x="64" y="64"/>
                    <a:pt x="64" y="64"/>
                    <a:pt x="64" y="64"/>
                  </a:cubicBezTo>
                  <a:cubicBezTo>
                    <a:pt x="64" y="69"/>
                    <a:pt x="64" y="69"/>
                    <a:pt x="64" y="69"/>
                  </a:cubicBezTo>
                  <a:cubicBezTo>
                    <a:pt x="23" y="69"/>
                    <a:pt x="23" y="69"/>
                    <a:pt x="23" y="69"/>
                  </a:cubicBezTo>
                  <a:lnTo>
                    <a:pt x="23" y="64"/>
                  </a:lnTo>
                  <a:close/>
                  <a:moveTo>
                    <a:pt x="23" y="29"/>
                  </a:moveTo>
                  <a:cubicBezTo>
                    <a:pt x="64" y="29"/>
                    <a:pt x="64" y="29"/>
                    <a:pt x="64" y="29"/>
                  </a:cubicBezTo>
                  <a:cubicBezTo>
                    <a:pt x="64" y="35"/>
                    <a:pt x="64" y="35"/>
                    <a:pt x="64" y="35"/>
                  </a:cubicBezTo>
                  <a:cubicBezTo>
                    <a:pt x="23" y="35"/>
                    <a:pt x="23" y="35"/>
                    <a:pt x="23" y="35"/>
                  </a:cubicBezTo>
                  <a:lnTo>
                    <a:pt x="23" y="2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5" name="Freeform 84"/>
            <p:cNvSpPr>
              <a:spLocks noEditPoints="1"/>
            </p:cNvSpPr>
            <p:nvPr/>
          </p:nvSpPr>
          <p:spPr bwMode="auto">
            <a:xfrm>
              <a:off x="11031853" y="3084377"/>
              <a:ext cx="262282" cy="197690"/>
            </a:xfrm>
            <a:custGeom>
              <a:avLst/>
              <a:gdLst>
                <a:gd name="T0" fmla="*/ 0 w 134"/>
                <a:gd name="T1" fmla="*/ 0 h 101"/>
                <a:gd name="T2" fmla="*/ 0 w 134"/>
                <a:gd name="T3" fmla="*/ 101 h 101"/>
                <a:gd name="T4" fmla="*/ 134 w 134"/>
                <a:gd name="T5" fmla="*/ 101 h 101"/>
                <a:gd name="T6" fmla="*/ 134 w 134"/>
                <a:gd name="T7" fmla="*/ 0 h 101"/>
                <a:gd name="T8" fmla="*/ 0 w 134"/>
                <a:gd name="T9" fmla="*/ 0 h 101"/>
                <a:gd name="T10" fmla="*/ 25 w 134"/>
                <a:gd name="T11" fmla="*/ 93 h 101"/>
                <a:gd name="T12" fmla="*/ 8 w 134"/>
                <a:gd name="T13" fmla="*/ 93 h 101"/>
                <a:gd name="T14" fmla="*/ 8 w 134"/>
                <a:gd name="T15" fmla="*/ 77 h 101"/>
                <a:gd name="T16" fmla="*/ 25 w 134"/>
                <a:gd name="T17" fmla="*/ 77 h 101"/>
                <a:gd name="T18" fmla="*/ 25 w 134"/>
                <a:gd name="T19" fmla="*/ 93 h 101"/>
                <a:gd name="T20" fmla="*/ 25 w 134"/>
                <a:gd name="T21" fmla="*/ 59 h 101"/>
                <a:gd name="T22" fmla="*/ 8 w 134"/>
                <a:gd name="T23" fmla="*/ 59 h 101"/>
                <a:gd name="T24" fmla="*/ 8 w 134"/>
                <a:gd name="T25" fmla="*/ 43 h 101"/>
                <a:gd name="T26" fmla="*/ 25 w 134"/>
                <a:gd name="T27" fmla="*/ 43 h 101"/>
                <a:gd name="T28" fmla="*/ 25 w 134"/>
                <a:gd name="T29" fmla="*/ 59 h 101"/>
                <a:gd name="T30" fmla="*/ 25 w 134"/>
                <a:gd name="T31" fmla="*/ 26 h 101"/>
                <a:gd name="T32" fmla="*/ 8 w 134"/>
                <a:gd name="T33" fmla="*/ 26 h 101"/>
                <a:gd name="T34" fmla="*/ 8 w 134"/>
                <a:gd name="T35" fmla="*/ 8 h 101"/>
                <a:gd name="T36" fmla="*/ 25 w 134"/>
                <a:gd name="T37" fmla="*/ 8 h 101"/>
                <a:gd name="T38" fmla="*/ 25 w 134"/>
                <a:gd name="T39" fmla="*/ 26 h 101"/>
                <a:gd name="T40" fmla="*/ 102 w 134"/>
                <a:gd name="T41" fmla="*/ 93 h 101"/>
                <a:gd name="T42" fmla="*/ 35 w 134"/>
                <a:gd name="T43" fmla="*/ 93 h 101"/>
                <a:gd name="T44" fmla="*/ 35 w 134"/>
                <a:gd name="T45" fmla="*/ 8 h 101"/>
                <a:gd name="T46" fmla="*/ 102 w 134"/>
                <a:gd name="T47" fmla="*/ 8 h 101"/>
                <a:gd name="T48" fmla="*/ 102 w 134"/>
                <a:gd name="T49" fmla="*/ 93 h 101"/>
                <a:gd name="T50" fmla="*/ 126 w 134"/>
                <a:gd name="T51" fmla="*/ 93 h 101"/>
                <a:gd name="T52" fmla="*/ 110 w 134"/>
                <a:gd name="T53" fmla="*/ 93 h 101"/>
                <a:gd name="T54" fmla="*/ 110 w 134"/>
                <a:gd name="T55" fmla="*/ 77 h 101"/>
                <a:gd name="T56" fmla="*/ 126 w 134"/>
                <a:gd name="T57" fmla="*/ 77 h 101"/>
                <a:gd name="T58" fmla="*/ 126 w 134"/>
                <a:gd name="T59" fmla="*/ 93 h 101"/>
                <a:gd name="T60" fmla="*/ 126 w 134"/>
                <a:gd name="T61" fmla="*/ 59 h 101"/>
                <a:gd name="T62" fmla="*/ 110 w 134"/>
                <a:gd name="T63" fmla="*/ 59 h 101"/>
                <a:gd name="T64" fmla="*/ 110 w 134"/>
                <a:gd name="T65" fmla="*/ 43 h 101"/>
                <a:gd name="T66" fmla="*/ 126 w 134"/>
                <a:gd name="T67" fmla="*/ 43 h 101"/>
                <a:gd name="T68" fmla="*/ 126 w 134"/>
                <a:gd name="T69" fmla="*/ 59 h 101"/>
                <a:gd name="T70" fmla="*/ 126 w 134"/>
                <a:gd name="T71" fmla="*/ 26 h 101"/>
                <a:gd name="T72" fmla="*/ 110 w 134"/>
                <a:gd name="T73" fmla="*/ 26 h 101"/>
                <a:gd name="T74" fmla="*/ 110 w 134"/>
                <a:gd name="T75" fmla="*/ 8 h 101"/>
                <a:gd name="T76" fmla="*/ 126 w 134"/>
                <a:gd name="T77" fmla="*/ 8 h 101"/>
                <a:gd name="T78" fmla="*/ 126 w 134"/>
                <a:gd name="T79" fmla="*/ 26 h 101"/>
                <a:gd name="T80" fmla="*/ 51 w 134"/>
                <a:gd name="T81" fmla="*/ 26 h 101"/>
                <a:gd name="T82" fmla="*/ 51 w 134"/>
                <a:gd name="T83" fmla="*/ 77 h 101"/>
                <a:gd name="T84" fmla="*/ 84 w 134"/>
                <a:gd name="T85" fmla="*/ 51 h 101"/>
                <a:gd name="T86" fmla="*/ 51 w 134"/>
                <a:gd name="T87" fmla="*/ 2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01">
                  <a:moveTo>
                    <a:pt x="0" y="0"/>
                  </a:moveTo>
                  <a:lnTo>
                    <a:pt x="0" y="101"/>
                  </a:lnTo>
                  <a:lnTo>
                    <a:pt x="134" y="101"/>
                  </a:lnTo>
                  <a:lnTo>
                    <a:pt x="134" y="0"/>
                  </a:lnTo>
                  <a:lnTo>
                    <a:pt x="0" y="0"/>
                  </a:lnTo>
                  <a:close/>
                  <a:moveTo>
                    <a:pt x="25" y="93"/>
                  </a:moveTo>
                  <a:lnTo>
                    <a:pt x="8" y="93"/>
                  </a:lnTo>
                  <a:lnTo>
                    <a:pt x="8" y="77"/>
                  </a:lnTo>
                  <a:lnTo>
                    <a:pt x="25" y="77"/>
                  </a:lnTo>
                  <a:lnTo>
                    <a:pt x="25" y="93"/>
                  </a:lnTo>
                  <a:close/>
                  <a:moveTo>
                    <a:pt x="25" y="59"/>
                  </a:moveTo>
                  <a:lnTo>
                    <a:pt x="8" y="59"/>
                  </a:lnTo>
                  <a:lnTo>
                    <a:pt x="8" y="43"/>
                  </a:lnTo>
                  <a:lnTo>
                    <a:pt x="25" y="43"/>
                  </a:lnTo>
                  <a:lnTo>
                    <a:pt x="25" y="59"/>
                  </a:lnTo>
                  <a:close/>
                  <a:moveTo>
                    <a:pt x="25" y="26"/>
                  </a:moveTo>
                  <a:lnTo>
                    <a:pt x="8" y="26"/>
                  </a:lnTo>
                  <a:lnTo>
                    <a:pt x="8" y="8"/>
                  </a:lnTo>
                  <a:lnTo>
                    <a:pt x="25" y="8"/>
                  </a:lnTo>
                  <a:lnTo>
                    <a:pt x="25" y="26"/>
                  </a:lnTo>
                  <a:close/>
                  <a:moveTo>
                    <a:pt x="102" y="93"/>
                  </a:moveTo>
                  <a:lnTo>
                    <a:pt x="35" y="93"/>
                  </a:lnTo>
                  <a:lnTo>
                    <a:pt x="35" y="8"/>
                  </a:lnTo>
                  <a:lnTo>
                    <a:pt x="102" y="8"/>
                  </a:lnTo>
                  <a:lnTo>
                    <a:pt x="102" y="93"/>
                  </a:lnTo>
                  <a:close/>
                  <a:moveTo>
                    <a:pt x="126" y="93"/>
                  </a:moveTo>
                  <a:lnTo>
                    <a:pt x="110" y="93"/>
                  </a:lnTo>
                  <a:lnTo>
                    <a:pt x="110" y="77"/>
                  </a:lnTo>
                  <a:lnTo>
                    <a:pt x="126" y="77"/>
                  </a:lnTo>
                  <a:lnTo>
                    <a:pt x="126" y="93"/>
                  </a:lnTo>
                  <a:close/>
                  <a:moveTo>
                    <a:pt x="126" y="59"/>
                  </a:moveTo>
                  <a:lnTo>
                    <a:pt x="110" y="59"/>
                  </a:lnTo>
                  <a:lnTo>
                    <a:pt x="110" y="43"/>
                  </a:lnTo>
                  <a:lnTo>
                    <a:pt x="126" y="43"/>
                  </a:lnTo>
                  <a:lnTo>
                    <a:pt x="126" y="59"/>
                  </a:lnTo>
                  <a:close/>
                  <a:moveTo>
                    <a:pt x="126" y="26"/>
                  </a:moveTo>
                  <a:lnTo>
                    <a:pt x="110" y="26"/>
                  </a:lnTo>
                  <a:lnTo>
                    <a:pt x="110" y="8"/>
                  </a:lnTo>
                  <a:lnTo>
                    <a:pt x="126" y="8"/>
                  </a:lnTo>
                  <a:lnTo>
                    <a:pt x="126" y="26"/>
                  </a:lnTo>
                  <a:close/>
                  <a:moveTo>
                    <a:pt x="51" y="26"/>
                  </a:moveTo>
                  <a:lnTo>
                    <a:pt x="51" y="77"/>
                  </a:lnTo>
                  <a:lnTo>
                    <a:pt x="84" y="51"/>
                  </a:lnTo>
                  <a:lnTo>
                    <a:pt x="51" y="2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6" name="Freeform 85"/>
            <p:cNvSpPr>
              <a:spLocks noEditPoints="1"/>
            </p:cNvSpPr>
            <p:nvPr/>
          </p:nvSpPr>
          <p:spPr bwMode="auto">
            <a:xfrm>
              <a:off x="11333281" y="3027613"/>
              <a:ext cx="156586" cy="146799"/>
            </a:xfrm>
            <a:custGeom>
              <a:avLst/>
              <a:gdLst>
                <a:gd name="T0" fmla="*/ 80 w 80"/>
                <a:gd name="T1" fmla="*/ 29 h 75"/>
                <a:gd name="T2" fmla="*/ 52 w 80"/>
                <a:gd name="T3" fmla="*/ 24 h 75"/>
                <a:gd name="T4" fmla="*/ 41 w 80"/>
                <a:gd name="T5" fmla="*/ 0 h 75"/>
                <a:gd name="T6" fmla="*/ 28 w 80"/>
                <a:gd name="T7" fmla="*/ 24 h 75"/>
                <a:gd name="T8" fmla="*/ 0 w 80"/>
                <a:gd name="T9" fmla="*/ 29 h 75"/>
                <a:gd name="T10" fmla="*/ 19 w 80"/>
                <a:gd name="T11" fmla="*/ 49 h 75"/>
                <a:gd name="T12" fmla="*/ 15 w 80"/>
                <a:gd name="T13" fmla="*/ 75 h 75"/>
                <a:gd name="T14" fmla="*/ 41 w 80"/>
                <a:gd name="T15" fmla="*/ 62 h 75"/>
                <a:gd name="T16" fmla="*/ 65 w 80"/>
                <a:gd name="T17" fmla="*/ 75 h 75"/>
                <a:gd name="T18" fmla="*/ 60 w 80"/>
                <a:gd name="T19" fmla="*/ 49 h 75"/>
                <a:gd name="T20" fmla="*/ 80 w 80"/>
                <a:gd name="T21" fmla="*/ 29 h 75"/>
                <a:gd name="T22" fmla="*/ 41 w 80"/>
                <a:gd name="T23" fmla="*/ 57 h 75"/>
                <a:gd name="T24" fmla="*/ 23 w 80"/>
                <a:gd name="T25" fmla="*/ 65 h 75"/>
                <a:gd name="T26" fmla="*/ 26 w 80"/>
                <a:gd name="T27" fmla="*/ 45 h 75"/>
                <a:gd name="T28" fmla="*/ 11 w 80"/>
                <a:gd name="T29" fmla="*/ 32 h 75"/>
                <a:gd name="T30" fmla="*/ 31 w 80"/>
                <a:gd name="T31" fmla="*/ 29 h 75"/>
                <a:gd name="T32" fmla="*/ 41 w 80"/>
                <a:gd name="T33" fmla="*/ 11 h 75"/>
                <a:gd name="T34" fmla="*/ 49 w 80"/>
                <a:gd name="T35" fmla="*/ 29 h 75"/>
                <a:gd name="T36" fmla="*/ 68 w 80"/>
                <a:gd name="T37" fmla="*/ 32 h 75"/>
                <a:gd name="T38" fmla="*/ 54 w 80"/>
                <a:gd name="T39" fmla="*/ 45 h 75"/>
                <a:gd name="T40" fmla="*/ 57 w 80"/>
                <a:gd name="T41" fmla="*/ 65 h 75"/>
                <a:gd name="T42" fmla="*/ 41 w 80"/>
                <a:gd name="T43"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75">
                  <a:moveTo>
                    <a:pt x="80" y="29"/>
                  </a:moveTo>
                  <a:lnTo>
                    <a:pt x="52" y="24"/>
                  </a:lnTo>
                  <a:lnTo>
                    <a:pt x="41" y="0"/>
                  </a:lnTo>
                  <a:lnTo>
                    <a:pt x="28" y="24"/>
                  </a:lnTo>
                  <a:lnTo>
                    <a:pt x="0" y="29"/>
                  </a:lnTo>
                  <a:lnTo>
                    <a:pt x="19" y="49"/>
                  </a:lnTo>
                  <a:lnTo>
                    <a:pt x="15" y="75"/>
                  </a:lnTo>
                  <a:lnTo>
                    <a:pt x="41" y="62"/>
                  </a:lnTo>
                  <a:lnTo>
                    <a:pt x="65" y="75"/>
                  </a:lnTo>
                  <a:lnTo>
                    <a:pt x="60" y="49"/>
                  </a:lnTo>
                  <a:lnTo>
                    <a:pt x="80" y="29"/>
                  </a:lnTo>
                  <a:close/>
                  <a:moveTo>
                    <a:pt x="41" y="57"/>
                  </a:moveTo>
                  <a:lnTo>
                    <a:pt x="23" y="65"/>
                  </a:lnTo>
                  <a:lnTo>
                    <a:pt x="26" y="45"/>
                  </a:lnTo>
                  <a:lnTo>
                    <a:pt x="11" y="32"/>
                  </a:lnTo>
                  <a:lnTo>
                    <a:pt x="31" y="29"/>
                  </a:lnTo>
                  <a:lnTo>
                    <a:pt x="41" y="11"/>
                  </a:lnTo>
                  <a:lnTo>
                    <a:pt x="49" y="29"/>
                  </a:lnTo>
                  <a:lnTo>
                    <a:pt x="68" y="32"/>
                  </a:lnTo>
                  <a:lnTo>
                    <a:pt x="54" y="45"/>
                  </a:lnTo>
                  <a:lnTo>
                    <a:pt x="57" y="65"/>
                  </a:lnTo>
                  <a:lnTo>
                    <a:pt x="41"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7" name="Freeform 86"/>
            <p:cNvSpPr>
              <a:spLocks noEditPoints="1"/>
            </p:cNvSpPr>
            <p:nvPr/>
          </p:nvSpPr>
          <p:spPr bwMode="auto">
            <a:xfrm>
              <a:off x="10818503" y="1526343"/>
              <a:ext cx="191818" cy="207477"/>
            </a:xfrm>
            <a:custGeom>
              <a:avLst/>
              <a:gdLst>
                <a:gd name="T0" fmla="*/ 48 w 60"/>
                <a:gd name="T1" fmla="*/ 11 h 65"/>
                <a:gd name="T2" fmla="*/ 60 w 60"/>
                <a:gd name="T3" fmla="*/ 6 h 65"/>
                <a:gd name="T4" fmla="*/ 60 w 60"/>
                <a:gd name="T5" fmla="*/ 44 h 65"/>
                <a:gd name="T6" fmla="*/ 48 w 60"/>
                <a:gd name="T7" fmla="*/ 48 h 65"/>
                <a:gd name="T8" fmla="*/ 36 w 60"/>
                <a:gd name="T9" fmla="*/ 45 h 65"/>
                <a:gd name="T10" fmla="*/ 24 w 60"/>
                <a:gd name="T11" fmla="*/ 41 h 65"/>
                <a:gd name="T12" fmla="*/ 12 w 60"/>
                <a:gd name="T13" fmla="*/ 46 h 65"/>
                <a:gd name="T14" fmla="*/ 12 w 60"/>
                <a:gd name="T15" fmla="*/ 8 h 65"/>
                <a:gd name="T16" fmla="*/ 24 w 60"/>
                <a:gd name="T17" fmla="*/ 4 h 65"/>
                <a:gd name="T18" fmla="*/ 36 w 60"/>
                <a:gd name="T19" fmla="*/ 7 h 65"/>
                <a:gd name="T20" fmla="*/ 48 w 60"/>
                <a:gd name="T21" fmla="*/ 11 h 65"/>
                <a:gd name="T22" fmla="*/ 4 w 60"/>
                <a:gd name="T23" fmla="*/ 0 h 65"/>
                <a:gd name="T24" fmla="*/ 8 w 60"/>
                <a:gd name="T25" fmla="*/ 4 h 65"/>
                <a:gd name="T26" fmla="*/ 8 w 60"/>
                <a:gd name="T27" fmla="*/ 65 h 65"/>
                <a:gd name="T28" fmla="*/ 0 w 60"/>
                <a:gd name="T29" fmla="*/ 65 h 65"/>
                <a:gd name="T30" fmla="*/ 0 w 60"/>
                <a:gd name="T31" fmla="*/ 4 h 65"/>
                <a:gd name="T32" fmla="*/ 4 w 60"/>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65">
                  <a:moveTo>
                    <a:pt x="48" y="11"/>
                  </a:moveTo>
                  <a:cubicBezTo>
                    <a:pt x="53" y="11"/>
                    <a:pt x="58" y="8"/>
                    <a:pt x="60" y="6"/>
                  </a:cubicBezTo>
                  <a:cubicBezTo>
                    <a:pt x="60" y="44"/>
                    <a:pt x="60" y="44"/>
                    <a:pt x="60" y="44"/>
                  </a:cubicBezTo>
                  <a:cubicBezTo>
                    <a:pt x="58" y="46"/>
                    <a:pt x="53" y="48"/>
                    <a:pt x="48" y="48"/>
                  </a:cubicBezTo>
                  <a:cubicBezTo>
                    <a:pt x="43" y="48"/>
                    <a:pt x="39" y="47"/>
                    <a:pt x="36" y="45"/>
                  </a:cubicBezTo>
                  <a:cubicBezTo>
                    <a:pt x="33" y="43"/>
                    <a:pt x="29" y="41"/>
                    <a:pt x="24" y="41"/>
                  </a:cubicBezTo>
                  <a:cubicBezTo>
                    <a:pt x="19" y="41"/>
                    <a:pt x="15" y="44"/>
                    <a:pt x="12" y="46"/>
                  </a:cubicBezTo>
                  <a:cubicBezTo>
                    <a:pt x="12" y="8"/>
                    <a:pt x="12" y="8"/>
                    <a:pt x="12" y="8"/>
                  </a:cubicBezTo>
                  <a:cubicBezTo>
                    <a:pt x="15" y="6"/>
                    <a:pt x="19" y="4"/>
                    <a:pt x="24" y="4"/>
                  </a:cubicBezTo>
                  <a:cubicBezTo>
                    <a:pt x="29" y="4"/>
                    <a:pt x="33" y="5"/>
                    <a:pt x="36" y="7"/>
                  </a:cubicBezTo>
                  <a:cubicBezTo>
                    <a:pt x="39" y="9"/>
                    <a:pt x="43" y="11"/>
                    <a:pt x="48" y="11"/>
                  </a:cubicBezTo>
                  <a:close/>
                  <a:moveTo>
                    <a:pt x="4" y="0"/>
                  </a:moveTo>
                  <a:cubicBezTo>
                    <a:pt x="6" y="0"/>
                    <a:pt x="8" y="1"/>
                    <a:pt x="8" y="4"/>
                  </a:cubicBezTo>
                  <a:cubicBezTo>
                    <a:pt x="8" y="65"/>
                    <a:pt x="8" y="65"/>
                    <a:pt x="8" y="65"/>
                  </a:cubicBezTo>
                  <a:cubicBezTo>
                    <a:pt x="0" y="65"/>
                    <a:pt x="0" y="65"/>
                    <a:pt x="0" y="65"/>
                  </a:cubicBezTo>
                  <a:cubicBezTo>
                    <a:pt x="0" y="4"/>
                    <a:pt x="0" y="4"/>
                    <a:pt x="0" y="4"/>
                  </a:cubicBezTo>
                  <a:cubicBezTo>
                    <a:pt x="0" y="1"/>
                    <a:pt x="1" y="0"/>
                    <a:pt x="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8" name="Freeform 87"/>
            <p:cNvSpPr>
              <a:spLocks noEditPoints="1"/>
            </p:cNvSpPr>
            <p:nvPr/>
          </p:nvSpPr>
          <p:spPr bwMode="auto">
            <a:xfrm>
              <a:off x="10575795" y="1424562"/>
              <a:ext cx="203562" cy="207477"/>
            </a:xfrm>
            <a:custGeom>
              <a:avLst/>
              <a:gdLst>
                <a:gd name="T0" fmla="*/ 54 w 64"/>
                <a:gd name="T1" fmla="*/ 0 h 65"/>
                <a:gd name="T2" fmla="*/ 44 w 64"/>
                <a:gd name="T3" fmla="*/ 11 h 65"/>
                <a:gd name="T4" fmla="*/ 44 w 64"/>
                <a:gd name="T5" fmla="*/ 41 h 65"/>
                <a:gd name="T6" fmla="*/ 52 w 64"/>
                <a:gd name="T7" fmla="*/ 41 h 65"/>
                <a:gd name="T8" fmla="*/ 52 w 64"/>
                <a:gd name="T9" fmla="*/ 65 h 65"/>
                <a:gd name="T10" fmla="*/ 64 w 64"/>
                <a:gd name="T11" fmla="*/ 65 h 65"/>
                <a:gd name="T12" fmla="*/ 64 w 64"/>
                <a:gd name="T13" fmla="*/ 11 h 65"/>
                <a:gd name="T14" fmla="*/ 54 w 64"/>
                <a:gd name="T15" fmla="*/ 0 h 65"/>
                <a:gd name="T16" fmla="*/ 26 w 64"/>
                <a:gd name="T17" fmla="*/ 0 h 65"/>
                <a:gd name="T18" fmla="*/ 24 w 64"/>
                <a:gd name="T19" fmla="*/ 2 h 65"/>
                <a:gd name="T20" fmla="*/ 24 w 64"/>
                <a:gd name="T21" fmla="*/ 17 h 65"/>
                <a:gd name="T22" fmla="*/ 22 w 64"/>
                <a:gd name="T23" fmla="*/ 18 h 65"/>
                <a:gd name="T24" fmla="*/ 20 w 64"/>
                <a:gd name="T25" fmla="*/ 17 h 65"/>
                <a:gd name="T26" fmla="*/ 20 w 64"/>
                <a:gd name="T27" fmla="*/ 2 h 65"/>
                <a:gd name="T28" fmla="*/ 18 w 64"/>
                <a:gd name="T29" fmla="*/ 0 h 65"/>
                <a:gd name="T30" fmla="*/ 16 w 64"/>
                <a:gd name="T31" fmla="*/ 2 h 65"/>
                <a:gd name="T32" fmla="*/ 16 w 64"/>
                <a:gd name="T33" fmla="*/ 17 h 65"/>
                <a:gd name="T34" fmla="*/ 14 w 64"/>
                <a:gd name="T35" fmla="*/ 18 h 65"/>
                <a:gd name="T36" fmla="*/ 12 w 64"/>
                <a:gd name="T37" fmla="*/ 17 h 65"/>
                <a:gd name="T38" fmla="*/ 12 w 64"/>
                <a:gd name="T39" fmla="*/ 2 h 65"/>
                <a:gd name="T40" fmla="*/ 10 w 64"/>
                <a:gd name="T41" fmla="*/ 0 h 65"/>
                <a:gd name="T42" fmla="*/ 8 w 64"/>
                <a:gd name="T43" fmla="*/ 2 h 65"/>
                <a:gd name="T44" fmla="*/ 8 w 64"/>
                <a:gd name="T45" fmla="*/ 17 h 65"/>
                <a:gd name="T46" fmla="*/ 6 w 64"/>
                <a:gd name="T47" fmla="*/ 18 h 65"/>
                <a:gd name="T48" fmla="*/ 4 w 64"/>
                <a:gd name="T49" fmla="*/ 17 h 65"/>
                <a:gd name="T50" fmla="*/ 4 w 64"/>
                <a:gd name="T51" fmla="*/ 2 h 65"/>
                <a:gd name="T52" fmla="*/ 2 w 64"/>
                <a:gd name="T53" fmla="*/ 0 h 65"/>
                <a:gd name="T54" fmla="*/ 0 w 64"/>
                <a:gd name="T55" fmla="*/ 2 h 65"/>
                <a:gd name="T56" fmla="*/ 0 w 64"/>
                <a:gd name="T57" fmla="*/ 17 h 65"/>
                <a:gd name="T58" fmla="*/ 0 w 64"/>
                <a:gd name="T59" fmla="*/ 21 h 65"/>
                <a:gd name="T60" fmla="*/ 3 w 64"/>
                <a:gd name="T61" fmla="*/ 25 h 65"/>
                <a:gd name="T62" fmla="*/ 8 w 64"/>
                <a:gd name="T63" fmla="*/ 33 h 65"/>
                <a:gd name="T64" fmla="*/ 8 w 64"/>
                <a:gd name="T65" fmla="*/ 65 h 65"/>
                <a:gd name="T66" fmla="*/ 20 w 64"/>
                <a:gd name="T67" fmla="*/ 65 h 65"/>
                <a:gd name="T68" fmla="*/ 20 w 64"/>
                <a:gd name="T69" fmla="*/ 33 h 65"/>
                <a:gd name="T70" fmla="*/ 25 w 64"/>
                <a:gd name="T71" fmla="*/ 25 h 65"/>
                <a:gd name="T72" fmla="*/ 28 w 64"/>
                <a:gd name="T73" fmla="*/ 21 h 65"/>
                <a:gd name="T74" fmla="*/ 28 w 64"/>
                <a:gd name="T75" fmla="*/ 17 h 65"/>
                <a:gd name="T76" fmla="*/ 28 w 64"/>
                <a:gd name="T77" fmla="*/ 2 h 65"/>
                <a:gd name="T78" fmla="*/ 26 w 64"/>
                <a:gd name="T7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65">
                  <a:moveTo>
                    <a:pt x="54" y="0"/>
                  </a:moveTo>
                  <a:cubicBezTo>
                    <a:pt x="49" y="0"/>
                    <a:pt x="44" y="5"/>
                    <a:pt x="44" y="11"/>
                  </a:cubicBezTo>
                  <a:cubicBezTo>
                    <a:pt x="44" y="41"/>
                    <a:pt x="44" y="41"/>
                    <a:pt x="44" y="41"/>
                  </a:cubicBezTo>
                  <a:cubicBezTo>
                    <a:pt x="52" y="41"/>
                    <a:pt x="52" y="41"/>
                    <a:pt x="52" y="41"/>
                  </a:cubicBezTo>
                  <a:cubicBezTo>
                    <a:pt x="52" y="65"/>
                    <a:pt x="52" y="65"/>
                    <a:pt x="52" y="65"/>
                  </a:cubicBezTo>
                  <a:cubicBezTo>
                    <a:pt x="64" y="65"/>
                    <a:pt x="64" y="65"/>
                    <a:pt x="64" y="65"/>
                  </a:cubicBezTo>
                  <a:cubicBezTo>
                    <a:pt x="64" y="11"/>
                    <a:pt x="64" y="11"/>
                    <a:pt x="64" y="11"/>
                  </a:cubicBezTo>
                  <a:cubicBezTo>
                    <a:pt x="64" y="5"/>
                    <a:pt x="60" y="0"/>
                    <a:pt x="54" y="0"/>
                  </a:cubicBezTo>
                  <a:close/>
                  <a:moveTo>
                    <a:pt x="26" y="0"/>
                  </a:moveTo>
                  <a:cubicBezTo>
                    <a:pt x="25" y="0"/>
                    <a:pt x="24" y="1"/>
                    <a:pt x="24" y="2"/>
                  </a:cubicBezTo>
                  <a:cubicBezTo>
                    <a:pt x="24" y="17"/>
                    <a:pt x="24" y="17"/>
                    <a:pt x="24" y="17"/>
                  </a:cubicBezTo>
                  <a:cubicBezTo>
                    <a:pt x="24" y="17"/>
                    <a:pt x="23" y="18"/>
                    <a:pt x="22" y="18"/>
                  </a:cubicBezTo>
                  <a:cubicBezTo>
                    <a:pt x="21" y="18"/>
                    <a:pt x="20" y="17"/>
                    <a:pt x="20" y="17"/>
                  </a:cubicBezTo>
                  <a:cubicBezTo>
                    <a:pt x="20" y="2"/>
                    <a:pt x="20" y="2"/>
                    <a:pt x="20" y="2"/>
                  </a:cubicBezTo>
                  <a:cubicBezTo>
                    <a:pt x="20" y="1"/>
                    <a:pt x="19" y="0"/>
                    <a:pt x="18" y="0"/>
                  </a:cubicBezTo>
                  <a:cubicBezTo>
                    <a:pt x="17" y="0"/>
                    <a:pt x="16" y="1"/>
                    <a:pt x="16" y="2"/>
                  </a:cubicBezTo>
                  <a:cubicBezTo>
                    <a:pt x="16" y="17"/>
                    <a:pt x="16" y="17"/>
                    <a:pt x="16" y="17"/>
                  </a:cubicBezTo>
                  <a:cubicBezTo>
                    <a:pt x="16" y="17"/>
                    <a:pt x="15" y="18"/>
                    <a:pt x="14" y="18"/>
                  </a:cubicBezTo>
                  <a:cubicBezTo>
                    <a:pt x="13" y="18"/>
                    <a:pt x="12" y="17"/>
                    <a:pt x="12" y="17"/>
                  </a:cubicBezTo>
                  <a:cubicBezTo>
                    <a:pt x="12" y="2"/>
                    <a:pt x="12" y="2"/>
                    <a:pt x="12" y="2"/>
                  </a:cubicBezTo>
                  <a:cubicBezTo>
                    <a:pt x="12" y="1"/>
                    <a:pt x="11" y="0"/>
                    <a:pt x="10" y="0"/>
                  </a:cubicBezTo>
                  <a:cubicBezTo>
                    <a:pt x="9" y="0"/>
                    <a:pt x="8" y="1"/>
                    <a:pt x="8" y="2"/>
                  </a:cubicBezTo>
                  <a:cubicBezTo>
                    <a:pt x="8" y="17"/>
                    <a:pt x="8" y="17"/>
                    <a:pt x="8" y="17"/>
                  </a:cubicBezTo>
                  <a:cubicBezTo>
                    <a:pt x="8" y="17"/>
                    <a:pt x="7" y="18"/>
                    <a:pt x="6" y="18"/>
                  </a:cubicBezTo>
                  <a:cubicBezTo>
                    <a:pt x="5" y="18"/>
                    <a:pt x="4" y="17"/>
                    <a:pt x="4" y="17"/>
                  </a:cubicBezTo>
                  <a:cubicBezTo>
                    <a:pt x="4" y="2"/>
                    <a:pt x="4" y="2"/>
                    <a:pt x="4" y="2"/>
                  </a:cubicBezTo>
                  <a:cubicBezTo>
                    <a:pt x="4" y="1"/>
                    <a:pt x="3" y="0"/>
                    <a:pt x="2" y="0"/>
                  </a:cubicBezTo>
                  <a:cubicBezTo>
                    <a:pt x="0" y="0"/>
                    <a:pt x="0" y="1"/>
                    <a:pt x="0" y="2"/>
                  </a:cubicBezTo>
                  <a:cubicBezTo>
                    <a:pt x="0" y="17"/>
                    <a:pt x="0" y="17"/>
                    <a:pt x="0" y="17"/>
                  </a:cubicBezTo>
                  <a:cubicBezTo>
                    <a:pt x="0" y="21"/>
                    <a:pt x="0" y="21"/>
                    <a:pt x="0" y="21"/>
                  </a:cubicBezTo>
                  <a:cubicBezTo>
                    <a:pt x="0" y="22"/>
                    <a:pt x="1" y="23"/>
                    <a:pt x="3" y="25"/>
                  </a:cubicBezTo>
                  <a:cubicBezTo>
                    <a:pt x="5" y="26"/>
                    <a:pt x="8" y="28"/>
                    <a:pt x="8" y="33"/>
                  </a:cubicBezTo>
                  <a:cubicBezTo>
                    <a:pt x="8" y="65"/>
                    <a:pt x="8" y="65"/>
                    <a:pt x="8" y="65"/>
                  </a:cubicBezTo>
                  <a:cubicBezTo>
                    <a:pt x="20" y="65"/>
                    <a:pt x="20" y="65"/>
                    <a:pt x="20" y="65"/>
                  </a:cubicBezTo>
                  <a:cubicBezTo>
                    <a:pt x="20" y="33"/>
                    <a:pt x="20" y="33"/>
                    <a:pt x="20" y="33"/>
                  </a:cubicBezTo>
                  <a:cubicBezTo>
                    <a:pt x="20" y="28"/>
                    <a:pt x="22" y="26"/>
                    <a:pt x="25" y="25"/>
                  </a:cubicBezTo>
                  <a:cubicBezTo>
                    <a:pt x="26" y="23"/>
                    <a:pt x="28" y="22"/>
                    <a:pt x="28" y="21"/>
                  </a:cubicBezTo>
                  <a:cubicBezTo>
                    <a:pt x="28" y="17"/>
                    <a:pt x="28" y="17"/>
                    <a:pt x="28" y="17"/>
                  </a:cubicBezTo>
                  <a:cubicBezTo>
                    <a:pt x="28" y="2"/>
                    <a:pt x="28" y="2"/>
                    <a:pt x="28" y="2"/>
                  </a:cubicBezTo>
                  <a:cubicBezTo>
                    <a:pt x="28" y="1"/>
                    <a:pt x="27" y="0"/>
                    <a:pt x="2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9" name="Freeform 88"/>
            <p:cNvSpPr>
              <a:spLocks noEditPoints="1"/>
            </p:cNvSpPr>
            <p:nvPr/>
          </p:nvSpPr>
          <p:spPr bwMode="auto">
            <a:xfrm>
              <a:off x="10977048" y="3327085"/>
              <a:ext cx="236837" cy="266197"/>
            </a:xfrm>
            <a:custGeom>
              <a:avLst/>
              <a:gdLst>
                <a:gd name="T0" fmla="*/ 58 w 74"/>
                <a:gd name="T1" fmla="*/ 25 h 83"/>
                <a:gd name="T2" fmla="*/ 63 w 74"/>
                <a:gd name="T3" fmla="*/ 22 h 83"/>
                <a:gd name="T4" fmla="*/ 68 w 74"/>
                <a:gd name="T5" fmla="*/ 12 h 83"/>
                <a:gd name="T6" fmla="*/ 65 w 74"/>
                <a:gd name="T7" fmla="*/ 3 h 83"/>
                <a:gd name="T8" fmla="*/ 58 w 74"/>
                <a:gd name="T9" fmla="*/ 0 h 83"/>
                <a:gd name="T10" fmla="*/ 46 w 74"/>
                <a:gd name="T11" fmla="*/ 6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7 h 83"/>
                <a:gd name="T28" fmla="*/ 6 w 74"/>
                <a:gd name="T29" fmla="*/ 47 h 83"/>
                <a:gd name="T30" fmla="*/ 6 w 74"/>
                <a:gd name="T31" fmla="*/ 83 h 83"/>
                <a:gd name="T32" fmla="*/ 69 w 74"/>
                <a:gd name="T33" fmla="*/ 83 h 83"/>
                <a:gd name="T34" fmla="*/ 69 w 74"/>
                <a:gd name="T35" fmla="*/ 47 h 83"/>
                <a:gd name="T36" fmla="*/ 74 w 74"/>
                <a:gd name="T37" fmla="*/ 47 h 83"/>
                <a:gd name="T38" fmla="*/ 74 w 74"/>
                <a:gd name="T39" fmla="*/ 25 h 83"/>
                <a:gd name="T40" fmla="*/ 58 w 74"/>
                <a:gd name="T41" fmla="*/ 25 h 83"/>
                <a:gd name="T42" fmla="*/ 50 w 74"/>
                <a:gd name="T43" fmla="*/ 10 h 83"/>
                <a:gd name="T44" fmla="*/ 58 w 74"/>
                <a:gd name="T45" fmla="*/ 6 h 83"/>
                <a:gd name="T46" fmla="*/ 61 w 74"/>
                <a:gd name="T47" fmla="*/ 7 h 83"/>
                <a:gd name="T48" fmla="*/ 59 w 74"/>
                <a:gd name="T49" fmla="*/ 18 h 83"/>
                <a:gd name="T50" fmla="*/ 46 w 74"/>
                <a:gd name="T51" fmla="*/ 25 h 83"/>
                <a:gd name="T52" fmla="*/ 42 w 74"/>
                <a:gd name="T53" fmla="*/ 25 h 83"/>
                <a:gd name="T54" fmla="*/ 50 w 74"/>
                <a:gd name="T55" fmla="*/ 10 h 83"/>
                <a:gd name="T56" fmla="*/ 14 w 74"/>
                <a:gd name="T57" fmla="*/ 12 h 83"/>
                <a:gd name="T58" fmla="*/ 15 w 74"/>
                <a:gd name="T59" fmla="*/ 9 h 83"/>
                <a:gd name="T60" fmla="*/ 18 w 74"/>
                <a:gd name="T61" fmla="*/ 8 h 83"/>
                <a:gd name="T62" fmla="*/ 18 w 74"/>
                <a:gd name="T63" fmla="*/ 8 h 83"/>
                <a:gd name="T64" fmla="*/ 23 w 74"/>
                <a:gd name="T65" fmla="*/ 10 h 83"/>
                <a:gd name="T66" fmla="*/ 30 w 74"/>
                <a:gd name="T67" fmla="*/ 23 h 83"/>
                <a:gd name="T68" fmla="*/ 30 w 74"/>
                <a:gd name="T69" fmla="*/ 24 h 83"/>
                <a:gd name="T70" fmla="*/ 29 w 74"/>
                <a:gd name="T71" fmla="*/ 24 h 83"/>
                <a:gd name="T72" fmla="*/ 17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6 w 74"/>
                <a:gd name="T89" fmla="*/ 41 h 83"/>
                <a:gd name="T90" fmla="*/ 6 w 74"/>
                <a:gd name="T91" fmla="*/ 31 h 83"/>
                <a:gd name="T92" fmla="*/ 32 w 74"/>
                <a:gd name="T93" fmla="*/ 31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9 w 74"/>
                <a:gd name="T107" fmla="*/ 41 h 83"/>
                <a:gd name="T108" fmla="*/ 42 w 74"/>
                <a:gd name="T109" fmla="*/ 41 h 83"/>
                <a:gd name="T110" fmla="*/ 42 w 74"/>
                <a:gd name="T111" fmla="*/ 31 h 83"/>
                <a:gd name="T112" fmla="*/ 69 w 74"/>
                <a:gd name="T113" fmla="*/ 31 h 83"/>
                <a:gd name="T114" fmla="*/ 69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3" y="22"/>
                  </a:cubicBezTo>
                  <a:cubicBezTo>
                    <a:pt x="65" y="19"/>
                    <a:pt x="67" y="16"/>
                    <a:pt x="68" y="12"/>
                  </a:cubicBezTo>
                  <a:cubicBezTo>
                    <a:pt x="69" y="9"/>
                    <a:pt x="68" y="5"/>
                    <a:pt x="65" y="3"/>
                  </a:cubicBezTo>
                  <a:cubicBezTo>
                    <a:pt x="63" y="1"/>
                    <a:pt x="61" y="0"/>
                    <a:pt x="58" y="0"/>
                  </a:cubicBezTo>
                  <a:cubicBezTo>
                    <a:pt x="54" y="0"/>
                    <a:pt x="50" y="2"/>
                    <a:pt x="46" y="6"/>
                  </a:cubicBezTo>
                  <a:cubicBezTo>
                    <a:pt x="41" y="11"/>
                    <a:pt x="38" y="19"/>
                    <a:pt x="36" y="24"/>
                  </a:cubicBezTo>
                  <a:cubicBezTo>
                    <a:pt x="35" y="19"/>
                    <a:pt x="32" y="11"/>
                    <a:pt x="27" y="6"/>
                  </a:cubicBezTo>
                  <a:cubicBezTo>
                    <a:pt x="25" y="4"/>
                    <a:pt x="21" y="2"/>
                    <a:pt x="18" y="2"/>
                  </a:cubicBezTo>
                  <a:cubicBezTo>
                    <a:pt x="15" y="2"/>
                    <a:pt x="13" y="3"/>
                    <a:pt x="11" y="5"/>
                  </a:cubicBezTo>
                  <a:cubicBezTo>
                    <a:pt x="7" y="9"/>
                    <a:pt x="8" y="16"/>
                    <a:pt x="12" y="21"/>
                  </a:cubicBezTo>
                  <a:cubicBezTo>
                    <a:pt x="14" y="23"/>
                    <a:pt x="16" y="24"/>
                    <a:pt x="18" y="25"/>
                  </a:cubicBezTo>
                  <a:cubicBezTo>
                    <a:pt x="0" y="25"/>
                    <a:pt x="0" y="25"/>
                    <a:pt x="0" y="25"/>
                  </a:cubicBezTo>
                  <a:cubicBezTo>
                    <a:pt x="0" y="47"/>
                    <a:pt x="0" y="47"/>
                    <a:pt x="0" y="47"/>
                  </a:cubicBezTo>
                  <a:cubicBezTo>
                    <a:pt x="6" y="47"/>
                    <a:pt x="6" y="47"/>
                    <a:pt x="6" y="47"/>
                  </a:cubicBezTo>
                  <a:cubicBezTo>
                    <a:pt x="6" y="83"/>
                    <a:pt x="6" y="83"/>
                    <a:pt x="6" y="83"/>
                  </a:cubicBezTo>
                  <a:cubicBezTo>
                    <a:pt x="69" y="83"/>
                    <a:pt x="69" y="83"/>
                    <a:pt x="69" y="83"/>
                  </a:cubicBezTo>
                  <a:cubicBezTo>
                    <a:pt x="69" y="47"/>
                    <a:pt x="69" y="47"/>
                    <a:pt x="69" y="47"/>
                  </a:cubicBezTo>
                  <a:cubicBezTo>
                    <a:pt x="74" y="47"/>
                    <a:pt x="74" y="47"/>
                    <a:pt x="74" y="47"/>
                  </a:cubicBezTo>
                  <a:cubicBezTo>
                    <a:pt x="74" y="25"/>
                    <a:pt x="74" y="25"/>
                    <a:pt x="74" y="25"/>
                  </a:cubicBezTo>
                  <a:lnTo>
                    <a:pt x="58" y="25"/>
                  </a:lnTo>
                  <a:close/>
                  <a:moveTo>
                    <a:pt x="50" y="10"/>
                  </a:moveTo>
                  <a:cubicBezTo>
                    <a:pt x="53" y="7"/>
                    <a:pt x="56" y="6"/>
                    <a:pt x="58" y="6"/>
                  </a:cubicBezTo>
                  <a:cubicBezTo>
                    <a:pt x="59" y="6"/>
                    <a:pt x="60" y="6"/>
                    <a:pt x="61" y="7"/>
                  </a:cubicBezTo>
                  <a:cubicBezTo>
                    <a:pt x="63" y="9"/>
                    <a:pt x="62" y="14"/>
                    <a:pt x="59" y="18"/>
                  </a:cubicBezTo>
                  <a:cubicBezTo>
                    <a:pt x="55" y="21"/>
                    <a:pt x="50" y="24"/>
                    <a:pt x="46" y="25"/>
                  </a:cubicBezTo>
                  <a:cubicBezTo>
                    <a:pt x="42" y="25"/>
                    <a:pt x="42" y="25"/>
                    <a:pt x="42" y="25"/>
                  </a:cubicBezTo>
                  <a:cubicBezTo>
                    <a:pt x="43" y="21"/>
                    <a:pt x="46" y="14"/>
                    <a:pt x="50" y="10"/>
                  </a:cubicBezTo>
                  <a:close/>
                  <a:moveTo>
                    <a:pt x="14" y="12"/>
                  </a:moveTo>
                  <a:cubicBezTo>
                    <a:pt x="14" y="12"/>
                    <a:pt x="14" y="10"/>
                    <a:pt x="15" y="9"/>
                  </a:cubicBezTo>
                  <a:cubicBezTo>
                    <a:pt x="16" y="8"/>
                    <a:pt x="17" y="8"/>
                    <a:pt x="18" y="8"/>
                  </a:cubicBezTo>
                  <a:cubicBezTo>
                    <a:pt x="18" y="8"/>
                    <a:pt x="18" y="8"/>
                    <a:pt x="18" y="8"/>
                  </a:cubicBezTo>
                  <a:cubicBezTo>
                    <a:pt x="20" y="8"/>
                    <a:pt x="22" y="9"/>
                    <a:pt x="23" y="10"/>
                  </a:cubicBezTo>
                  <a:cubicBezTo>
                    <a:pt x="26" y="13"/>
                    <a:pt x="28" y="18"/>
                    <a:pt x="30" y="23"/>
                  </a:cubicBezTo>
                  <a:cubicBezTo>
                    <a:pt x="30" y="23"/>
                    <a:pt x="30" y="24"/>
                    <a:pt x="30" y="24"/>
                  </a:cubicBezTo>
                  <a:cubicBezTo>
                    <a:pt x="30" y="24"/>
                    <a:pt x="29" y="24"/>
                    <a:pt x="29" y="24"/>
                  </a:cubicBezTo>
                  <a:cubicBezTo>
                    <a:pt x="24" y="22"/>
                    <a:pt x="19" y="20"/>
                    <a:pt x="17" y="17"/>
                  </a:cubicBezTo>
                  <a:cubicBezTo>
                    <a:pt x="15" y="16"/>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6" y="41"/>
                    <a:pt x="6" y="41"/>
                    <a:pt x="6" y="41"/>
                  </a:cubicBezTo>
                  <a:cubicBezTo>
                    <a:pt x="6" y="31"/>
                    <a:pt x="6" y="31"/>
                    <a:pt x="6" y="31"/>
                  </a:cubicBezTo>
                  <a:cubicBezTo>
                    <a:pt x="32" y="31"/>
                    <a:pt x="32" y="31"/>
                    <a:pt x="32" y="31"/>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9" y="41"/>
                  </a:moveTo>
                  <a:cubicBezTo>
                    <a:pt x="42" y="41"/>
                    <a:pt x="42" y="41"/>
                    <a:pt x="42" y="41"/>
                  </a:cubicBezTo>
                  <a:cubicBezTo>
                    <a:pt x="42" y="31"/>
                    <a:pt x="42" y="31"/>
                    <a:pt x="42" y="31"/>
                  </a:cubicBezTo>
                  <a:cubicBezTo>
                    <a:pt x="69" y="31"/>
                    <a:pt x="69" y="31"/>
                    <a:pt x="69" y="31"/>
                  </a:cubicBezTo>
                  <a:lnTo>
                    <a:pt x="69"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0" name="Freeform 89"/>
            <p:cNvSpPr>
              <a:spLocks noEditPoints="1"/>
            </p:cNvSpPr>
            <p:nvPr/>
          </p:nvSpPr>
          <p:spPr bwMode="auto">
            <a:xfrm>
              <a:off x="10906584" y="4526927"/>
              <a:ext cx="246623" cy="201604"/>
            </a:xfrm>
            <a:custGeom>
              <a:avLst/>
              <a:gdLst>
                <a:gd name="T0" fmla="*/ 1 w 77"/>
                <a:gd name="T1" fmla="*/ 42 h 63"/>
                <a:gd name="T2" fmla="*/ 8 w 77"/>
                <a:gd name="T3" fmla="*/ 55 h 63"/>
                <a:gd name="T4" fmla="*/ 21 w 77"/>
                <a:gd name="T5" fmla="*/ 61 h 63"/>
                <a:gd name="T6" fmla="*/ 38 w 77"/>
                <a:gd name="T7" fmla="*/ 63 h 63"/>
                <a:gd name="T8" fmla="*/ 56 w 77"/>
                <a:gd name="T9" fmla="*/ 61 h 63"/>
                <a:gd name="T10" fmla="*/ 69 w 77"/>
                <a:gd name="T11" fmla="*/ 55 h 63"/>
                <a:gd name="T12" fmla="*/ 76 w 77"/>
                <a:gd name="T13" fmla="*/ 42 h 63"/>
                <a:gd name="T14" fmla="*/ 71 w 77"/>
                <a:gd name="T15" fmla="*/ 16 h 63"/>
                <a:gd name="T16" fmla="*/ 72 w 77"/>
                <a:gd name="T17" fmla="*/ 11 h 63"/>
                <a:gd name="T18" fmla="*/ 70 w 77"/>
                <a:gd name="T19" fmla="*/ 0 h 63"/>
                <a:gd name="T20" fmla="*/ 67 w 77"/>
                <a:gd name="T21" fmla="*/ 0 h 63"/>
                <a:gd name="T22" fmla="*/ 60 w 77"/>
                <a:gd name="T23" fmla="*/ 3 h 63"/>
                <a:gd name="T24" fmla="*/ 38 w 77"/>
                <a:gd name="T25" fmla="*/ 5 h 63"/>
                <a:gd name="T26" fmla="*/ 17 w 77"/>
                <a:gd name="T27" fmla="*/ 3 h 63"/>
                <a:gd name="T28" fmla="*/ 9 w 77"/>
                <a:gd name="T29" fmla="*/ 0 h 63"/>
                <a:gd name="T30" fmla="*/ 7 w 77"/>
                <a:gd name="T31" fmla="*/ 0 h 63"/>
                <a:gd name="T32" fmla="*/ 5 w 77"/>
                <a:gd name="T33" fmla="*/ 11 h 63"/>
                <a:gd name="T34" fmla="*/ 6 w 77"/>
                <a:gd name="T35" fmla="*/ 16 h 63"/>
                <a:gd name="T36" fmla="*/ 9 w 77"/>
                <a:gd name="T37" fmla="*/ 42 h 63"/>
                <a:gd name="T38" fmla="*/ 18 w 77"/>
                <a:gd name="T39" fmla="*/ 30 h 63"/>
                <a:gd name="T40" fmla="*/ 27 w 77"/>
                <a:gd name="T41" fmla="*/ 29 h 63"/>
                <a:gd name="T42" fmla="*/ 38 w 77"/>
                <a:gd name="T43" fmla="*/ 30 h 63"/>
                <a:gd name="T44" fmla="*/ 49 w 77"/>
                <a:gd name="T45" fmla="*/ 29 h 63"/>
                <a:gd name="T46" fmla="*/ 59 w 77"/>
                <a:gd name="T47" fmla="*/ 30 h 63"/>
                <a:gd name="T48" fmla="*/ 67 w 77"/>
                <a:gd name="T49" fmla="*/ 42 h 63"/>
                <a:gd name="T50" fmla="*/ 64 w 77"/>
                <a:gd name="T51" fmla="*/ 52 h 63"/>
                <a:gd name="T52" fmla="*/ 56 w 77"/>
                <a:gd name="T53" fmla="*/ 57 h 63"/>
                <a:gd name="T54" fmla="*/ 45 w 77"/>
                <a:gd name="T55" fmla="*/ 58 h 63"/>
                <a:gd name="T56" fmla="*/ 31 w 77"/>
                <a:gd name="T57" fmla="*/ 58 h 63"/>
                <a:gd name="T58" fmla="*/ 20 w 77"/>
                <a:gd name="T59" fmla="*/ 57 h 63"/>
                <a:gd name="T60" fmla="*/ 12 w 77"/>
                <a:gd name="T61" fmla="*/ 52 h 63"/>
                <a:gd name="T62" fmla="*/ 9 w 77"/>
                <a:gd name="T63" fmla="*/ 42 h 63"/>
                <a:gd name="T64" fmla="*/ 53 w 77"/>
                <a:gd name="T65" fmla="*/ 48 h 63"/>
                <a:gd name="T66" fmla="*/ 53 w 77"/>
                <a:gd name="T67" fmla="*/ 34 h 63"/>
                <a:gd name="T68" fmla="*/ 19 w 77"/>
                <a:gd name="T69" fmla="*/ 41 h 63"/>
                <a:gd name="T70" fmla="*/ 29 w 77"/>
                <a:gd name="T71" fmla="*/ 41 h 63"/>
                <a:gd name="T72" fmla="*/ 19 w 77"/>
                <a:gd name="T73"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7" h="63">
                  <a:moveTo>
                    <a:pt x="0" y="33"/>
                  </a:moveTo>
                  <a:cubicBezTo>
                    <a:pt x="0" y="36"/>
                    <a:pt x="0" y="39"/>
                    <a:pt x="1" y="42"/>
                  </a:cubicBezTo>
                  <a:cubicBezTo>
                    <a:pt x="1" y="45"/>
                    <a:pt x="2" y="47"/>
                    <a:pt x="3" y="49"/>
                  </a:cubicBezTo>
                  <a:cubicBezTo>
                    <a:pt x="5" y="51"/>
                    <a:pt x="6" y="53"/>
                    <a:pt x="8" y="55"/>
                  </a:cubicBezTo>
                  <a:cubicBezTo>
                    <a:pt x="10" y="56"/>
                    <a:pt x="12" y="58"/>
                    <a:pt x="14" y="59"/>
                  </a:cubicBezTo>
                  <a:cubicBezTo>
                    <a:pt x="16" y="60"/>
                    <a:pt x="18" y="61"/>
                    <a:pt x="21" y="61"/>
                  </a:cubicBezTo>
                  <a:cubicBezTo>
                    <a:pt x="23" y="62"/>
                    <a:pt x="26" y="62"/>
                    <a:pt x="29" y="63"/>
                  </a:cubicBezTo>
                  <a:cubicBezTo>
                    <a:pt x="32" y="63"/>
                    <a:pt x="35" y="63"/>
                    <a:pt x="38" y="63"/>
                  </a:cubicBezTo>
                  <a:cubicBezTo>
                    <a:pt x="42" y="63"/>
                    <a:pt x="45" y="63"/>
                    <a:pt x="47" y="63"/>
                  </a:cubicBezTo>
                  <a:cubicBezTo>
                    <a:pt x="50" y="62"/>
                    <a:pt x="53" y="62"/>
                    <a:pt x="56" y="61"/>
                  </a:cubicBezTo>
                  <a:cubicBezTo>
                    <a:pt x="58" y="61"/>
                    <a:pt x="61" y="60"/>
                    <a:pt x="63" y="59"/>
                  </a:cubicBezTo>
                  <a:cubicBezTo>
                    <a:pt x="65" y="58"/>
                    <a:pt x="67" y="56"/>
                    <a:pt x="69" y="55"/>
                  </a:cubicBezTo>
                  <a:cubicBezTo>
                    <a:pt x="71" y="53"/>
                    <a:pt x="72" y="51"/>
                    <a:pt x="73" y="49"/>
                  </a:cubicBezTo>
                  <a:cubicBezTo>
                    <a:pt x="74" y="47"/>
                    <a:pt x="75" y="45"/>
                    <a:pt x="76" y="42"/>
                  </a:cubicBezTo>
                  <a:cubicBezTo>
                    <a:pt x="77" y="39"/>
                    <a:pt x="77" y="36"/>
                    <a:pt x="77" y="33"/>
                  </a:cubicBezTo>
                  <a:cubicBezTo>
                    <a:pt x="77" y="26"/>
                    <a:pt x="75" y="21"/>
                    <a:pt x="71" y="16"/>
                  </a:cubicBezTo>
                  <a:cubicBezTo>
                    <a:pt x="71" y="16"/>
                    <a:pt x="71" y="15"/>
                    <a:pt x="71" y="14"/>
                  </a:cubicBezTo>
                  <a:cubicBezTo>
                    <a:pt x="71" y="13"/>
                    <a:pt x="72" y="12"/>
                    <a:pt x="72" y="11"/>
                  </a:cubicBezTo>
                  <a:cubicBezTo>
                    <a:pt x="72" y="10"/>
                    <a:pt x="72" y="8"/>
                    <a:pt x="72" y="6"/>
                  </a:cubicBezTo>
                  <a:cubicBezTo>
                    <a:pt x="71" y="4"/>
                    <a:pt x="71" y="2"/>
                    <a:pt x="70" y="0"/>
                  </a:cubicBezTo>
                  <a:cubicBezTo>
                    <a:pt x="69" y="0"/>
                    <a:pt x="69" y="0"/>
                    <a:pt x="69" y="0"/>
                  </a:cubicBezTo>
                  <a:cubicBezTo>
                    <a:pt x="69" y="0"/>
                    <a:pt x="68" y="0"/>
                    <a:pt x="67" y="0"/>
                  </a:cubicBezTo>
                  <a:cubicBezTo>
                    <a:pt x="67" y="0"/>
                    <a:pt x="65" y="1"/>
                    <a:pt x="64" y="1"/>
                  </a:cubicBezTo>
                  <a:cubicBezTo>
                    <a:pt x="63" y="1"/>
                    <a:pt x="61" y="2"/>
                    <a:pt x="60" y="3"/>
                  </a:cubicBezTo>
                  <a:cubicBezTo>
                    <a:pt x="58" y="4"/>
                    <a:pt x="56" y="5"/>
                    <a:pt x="53" y="7"/>
                  </a:cubicBezTo>
                  <a:cubicBezTo>
                    <a:pt x="50" y="6"/>
                    <a:pt x="45" y="5"/>
                    <a:pt x="38" y="5"/>
                  </a:cubicBezTo>
                  <a:cubicBezTo>
                    <a:pt x="32" y="5"/>
                    <a:pt x="27" y="6"/>
                    <a:pt x="23" y="7"/>
                  </a:cubicBezTo>
                  <a:cubicBezTo>
                    <a:pt x="21" y="5"/>
                    <a:pt x="19" y="4"/>
                    <a:pt x="17" y="3"/>
                  </a:cubicBezTo>
                  <a:cubicBezTo>
                    <a:pt x="15" y="2"/>
                    <a:pt x="14" y="1"/>
                    <a:pt x="12" y="1"/>
                  </a:cubicBezTo>
                  <a:cubicBezTo>
                    <a:pt x="11" y="1"/>
                    <a:pt x="10" y="0"/>
                    <a:pt x="9" y="0"/>
                  </a:cubicBezTo>
                  <a:cubicBezTo>
                    <a:pt x="8" y="0"/>
                    <a:pt x="8" y="0"/>
                    <a:pt x="7" y="0"/>
                  </a:cubicBezTo>
                  <a:cubicBezTo>
                    <a:pt x="7" y="0"/>
                    <a:pt x="7" y="0"/>
                    <a:pt x="7" y="0"/>
                  </a:cubicBezTo>
                  <a:cubicBezTo>
                    <a:pt x="6" y="2"/>
                    <a:pt x="5" y="4"/>
                    <a:pt x="5" y="6"/>
                  </a:cubicBezTo>
                  <a:cubicBezTo>
                    <a:pt x="5" y="8"/>
                    <a:pt x="5" y="10"/>
                    <a:pt x="5" y="11"/>
                  </a:cubicBezTo>
                  <a:cubicBezTo>
                    <a:pt x="5" y="12"/>
                    <a:pt x="5" y="13"/>
                    <a:pt x="5" y="14"/>
                  </a:cubicBezTo>
                  <a:cubicBezTo>
                    <a:pt x="6" y="15"/>
                    <a:pt x="6" y="16"/>
                    <a:pt x="6" y="16"/>
                  </a:cubicBezTo>
                  <a:cubicBezTo>
                    <a:pt x="2" y="21"/>
                    <a:pt x="0" y="26"/>
                    <a:pt x="0" y="33"/>
                  </a:cubicBezTo>
                  <a:close/>
                  <a:moveTo>
                    <a:pt x="9" y="42"/>
                  </a:moveTo>
                  <a:cubicBezTo>
                    <a:pt x="9" y="38"/>
                    <a:pt x="11" y="35"/>
                    <a:pt x="14" y="32"/>
                  </a:cubicBezTo>
                  <a:cubicBezTo>
                    <a:pt x="15" y="31"/>
                    <a:pt x="16" y="30"/>
                    <a:pt x="18" y="30"/>
                  </a:cubicBezTo>
                  <a:cubicBezTo>
                    <a:pt x="19" y="30"/>
                    <a:pt x="20" y="29"/>
                    <a:pt x="22" y="29"/>
                  </a:cubicBezTo>
                  <a:cubicBezTo>
                    <a:pt x="24" y="29"/>
                    <a:pt x="25" y="29"/>
                    <a:pt x="27" y="29"/>
                  </a:cubicBezTo>
                  <a:cubicBezTo>
                    <a:pt x="28" y="29"/>
                    <a:pt x="30" y="29"/>
                    <a:pt x="32" y="30"/>
                  </a:cubicBezTo>
                  <a:cubicBezTo>
                    <a:pt x="35" y="30"/>
                    <a:pt x="36" y="30"/>
                    <a:pt x="38" y="30"/>
                  </a:cubicBezTo>
                  <a:cubicBezTo>
                    <a:pt x="40" y="30"/>
                    <a:pt x="42" y="30"/>
                    <a:pt x="44" y="30"/>
                  </a:cubicBezTo>
                  <a:cubicBezTo>
                    <a:pt x="46" y="29"/>
                    <a:pt x="48" y="29"/>
                    <a:pt x="49" y="29"/>
                  </a:cubicBezTo>
                  <a:cubicBezTo>
                    <a:pt x="51" y="29"/>
                    <a:pt x="52" y="29"/>
                    <a:pt x="54" y="29"/>
                  </a:cubicBezTo>
                  <a:cubicBezTo>
                    <a:pt x="56" y="29"/>
                    <a:pt x="57" y="30"/>
                    <a:pt x="59" y="30"/>
                  </a:cubicBezTo>
                  <a:cubicBezTo>
                    <a:pt x="60" y="30"/>
                    <a:pt x="61" y="31"/>
                    <a:pt x="62" y="32"/>
                  </a:cubicBezTo>
                  <a:cubicBezTo>
                    <a:pt x="65" y="35"/>
                    <a:pt x="67" y="38"/>
                    <a:pt x="67" y="42"/>
                  </a:cubicBezTo>
                  <a:cubicBezTo>
                    <a:pt x="67" y="44"/>
                    <a:pt x="67" y="46"/>
                    <a:pt x="66" y="48"/>
                  </a:cubicBezTo>
                  <a:cubicBezTo>
                    <a:pt x="66" y="49"/>
                    <a:pt x="65" y="51"/>
                    <a:pt x="64" y="52"/>
                  </a:cubicBezTo>
                  <a:cubicBezTo>
                    <a:pt x="63" y="53"/>
                    <a:pt x="62" y="54"/>
                    <a:pt x="61" y="55"/>
                  </a:cubicBezTo>
                  <a:cubicBezTo>
                    <a:pt x="59" y="56"/>
                    <a:pt x="58" y="56"/>
                    <a:pt x="56" y="57"/>
                  </a:cubicBezTo>
                  <a:cubicBezTo>
                    <a:pt x="55" y="57"/>
                    <a:pt x="53" y="57"/>
                    <a:pt x="51" y="58"/>
                  </a:cubicBezTo>
                  <a:cubicBezTo>
                    <a:pt x="48" y="58"/>
                    <a:pt x="46" y="58"/>
                    <a:pt x="45" y="58"/>
                  </a:cubicBezTo>
                  <a:cubicBezTo>
                    <a:pt x="43" y="58"/>
                    <a:pt x="41" y="58"/>
                    <a:pt x="38" y="58"/>
                  </a:cubicBezTo>
                  <a:cubicBezTo>
                    <a:pt x="35" y="58"/>
                    <a:pt x="33" y="58"/>
                    <a:pt x="31" y="58"/>
                  </a:cubicBezTo>
                  <a:cubicBezTo>
                    <a:pt x="30" y="58"/>
                    <a:pt x="28" y="58"/>
                    <a:pt x="25" y="58"/>
                  </a:cubicBezTo>
                  <a:cubicBezTo>
                    <a:pt x="23" y="57"/>
                    <a:pt x="21" y="57"/>
                    <a:pt x="20" y="57"/>
                  </a:cubicBezTo>
                  <a:cubicBezTo>
                    <a:pt x="19" y="56"/>
                    <a:pt x="17" y="56"/>
                    <a:pt x="16" y="55"/>
                  </a:cubicBezTo>
                  <a:cubicBezTo>
                    <a:pt x="14" y="54"/>
                    <a:pt x="13" y="53"/>
                    <a:pt x="12" y="52"/>
                  </a:cubicBezTo>
                  <a:cubicBezTo>
                    <a:pt x="11" y="51"/>
                    <a:pt x="11" y="49"/>
                    <a:pt x="10" y="48"/>
                  </a:cubicBezTo>
                  <a:cubicBezTo>
                    <a:pt x="9" y="46"/>
                    <a:pt x="9" y="44"/>
                    <a:pt x="9" y="42"/>
                  </a:cubicBezTo>
                  <a:close/>
                  <a:moveTo>
                    <a:pt x="48" y="41"/>
                  </a:moveTo>
                  <a:cubicBezTo>
                    <a:pt x="48" y="45"/>
                    <a:pt x="50" y="48"/>
                    <a:pt x="53" y="48"/>
                  </a:cubicBezTo>
                  <a:cubicBezTo>
                    <a:pt x="55" y="48"/>
                    <a:pt x="58" y="45"/>
                    <a:pt x="58" y="41"/>
                  </a:cubicBezTo>
                  <a:cubicBezTo>
                    <a:pt x="58" y="37"/>
                    <a:pt x="55" y="34"/>
                    <a:pt x="53" y="34"/>
                  </a:cubicBezTo>
                  <a:cubicBezTo>
                    <a:pt x="50" y="34"/>
                    <a:pt x="48" y="37"/>
                    <a:pt x="48" y="41"/>
                  </a:cubicBezTo>
                  <a:close/>
                  <a:moveTo>
                    <a:pt x="19" y="41"/>
                  </a:moveTo>
                  <a:cubicBezTo>
                    <a:pt x="19" y="45"/>
                    <a:pt x="21" y="48"/>
                    <a:pt x="24" y="48"/>
                  </a:cubicBezTo>
                  <a:cubicBezTo>
                    <a:pt x="27" y="48"/>
                    <a:pt x="29" y="45"/>
                    <a:pt x="29" y="41"/>
                  </a:cubicBezTo>
                  <a:cubicBezTo>
                    <a:pt x="29" y="37"/>
                    <a:pt x="27" y="34"/>
                    <a:pt x="24" y="34"/>
                  </a:cubicBezTo>
                  <a:cubicBezTo>
                    <a:pt x="21" y="34"/>
                    <a:pt x="19" y="37"/>
                    <a:pt x="19" y="4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1" name="Freeform 90"/>
            <p:cNvSpPr>
              <a:spLocks noEditPoints="1"/>
            </p:cNvSpPr>
            <p:nvPr/>
          </p:nvSpPr>
          <p:spPr bwMode="auto">
            <a:xfrm>
              <a:off x="10654088" y="1900192"/>
              <a:ext cx="401253" cy="401252"/>
            </a:xfrm>
            <a:custGeom>
              <a:avLst/>
              <a:gdLst>
                <a:gd name="T0" fmla="*/ 0 w 125"/>
                <a:gd name="T1" fmla="*/ 63 h 125"/>
                <a:gd name="T2" fmla="*/ 125 w 125"/>
                <a:gd name="T3" fmla="*/ 63 h 125"/>
                <a:gd name="T4" fmla="*/ 98 w 125"/>
                <a:gd name="T5" fmla="*/ 83 h 125"/>
                <a:gd name="T6" fmla="*/ 117 w 125"/>
                <a:gd name="T7" fmla="*/ 67 h 125"/>
                <a:gd name="T8" fmla="*/ 98 w 125"/>
                <a:gd name="T9" fmla="*/ 83 h 125"/>
                <a:gd name="T10" fmla="*/ 25 w 125"/>
                <a:gd name="T11" fmla="*/ 59 h 125"/>
                <a:gd name="T12" fmla="*/ 13 w 125"/>
                <a:gd name="T13" fmla="*/ 42 h 125"/>
                <a:gd name="T14" fmla="*/ 90 w 125"/>
                <a:gd name="T15" fmla="*/ 42 h 125"/>
                <a:gd name="T16" fmla="*/ 67 w 125"/>
                <a:gd name="T17" fmla="*/ 59 h 125"/>
                <a:gd name="T18" fmla="*/ 90 w 125"/>
                <a:gd name="T19" fmla="*/ 42 h 125"/>
                <a:gd name="T20" fmla="*/ 67 w 125"/>
                <a:gd name="T21" fmla="*/ 9 h 125"/>
                <a:gd name="T22" fmla="*/ 82 w 125"/>
                <a:gd name="T23" fmla="*/ 23 h 125"/>
                <a:gd name="T24" fmla="*/ 67 w 125"/>
                <a:gd name="T25" fmla="*/ 34 h 125"/>
                <a:gd name="T26" fmla="*/ 53 w 125"/>
                <a:gd name="T27" fmla="*/ 12 h 125"/>
                <a:gd name="T28" fmla="*/ 59 w 125"/>
                <a:gd name="T29" fmla="*/ 34 h 125"/>
                <a:gd name="T30" fmla="*/ 43 w 125"/>
                <a:gd name="T31" fmla="*/ 23 h 125"/>
                <a:gd name="T32" fmla="*/ 59 w 125"/>
                <a:gd name="T33" fmla="*/ 59 h 125"/>
                <a:gd name="T34" fmla="*/ 36 w 125"/>
                <a:gd name="T35" fmla="*/ 42 h 125"/>
                <a:gd name="T36" fmla="*/ 13 w 125"/>
                <a:gd name="T37" fmla="*/ 83 h 125"/>
                <a:gd name="T38" fmla="*/ 25 w 125"/>
                <a:gd name="T39" fmla="*/ 67 h 125"/>
                <a:gd name="T40" fmla="*/ 13 w 125"/>
                <a:gd name="T41" fmla="*/ 83 h 125"/>
                <a:gd name="T42" fmla="*/ 59 w 125"/>
                <a:gd name="T43" fmla="*/ 67 h 125"/>
                <a:gd name="T44" fmla="*/ 36 w 125"/>
                <a:gd name="T45" fmla="*/ 83 h 125"/>
                <a:gd name="T46" fmla="*/ 59 w 125"/>
                <a:gd name="T47" fmla="*/ 92 h 125"/>
                <a:gd name="T48" fmla="*/ 53 w 125"/>
                <a:gd name="T49" fmla="*/ 113 h 125"/>
                <a:gd name="T50" fmla="*/ 38 w 125"/>
                <a:gd name="T51" fmla="*/ 92 h 125"/>
                <a:gd name="T52" fmla="*/ 82 w 125"/>
                <a:gd name="T53" fmla="*/ 102 h 125"/>
                <a:gd name="T54" fmla="*/ 67 w 125"/>
                <a:gd name="T55" fmla="*/ 116 h 125"/>
                <a:gd name="T56" fmla="*/ 87 w 125"/>
                <a:gd name="T57" fmla="*/ 92 h 125"/>
                <a:gd name="T58" fmla="*/ 67 w 125"/>
                <a:gd name="T59" fmla="*/ 83 h 125"/>
                <a:gd name="T60" fmla="*/ 92 w 125"/>
                <a:gd name="T61" fmla="*/ 67 h 125"/>
                <a:gd name="T62" fmla="*/ 67 w 125"/>
                <a:gd name="T63" fmla="*/ 83 h 125"/>
                <a:gd name="T64" fmla="*/ 98 w 125"/>
                <a:gd name="T65" fmla="*/ 42 h 125"/>
                <a:gd name="T66" fmla="*/ 117 w 125"/>
                <a:gd name="T67" fmla="*/ 59 h 125"/>
                <a:gd name="T68" fmla="*/ 108 w 125"/>
                <a:gd name="T69" fmla="*/ 34 h 125"/>
                <a:gd name="T70" fmla="*/ 86 w 125"/>
                <a:gd name="T71" fmla="*/ 14 h 125"/>
                <a:gd name="T72" fmla="*/ 108 w 125"/>
                <a:gd name="T73" fmla="*/ 34 h 125"/>
                <a:gd name="T74" fmla="*/ 39 w 125"/>
                <a:gd name="T75" fmla="*/ 14 h 125"/>
                <a:gd name="T76" fmla="*/ 17 w 125"/>
                <a:gd name="T77" fmla="*/ 34 h 125"/>
                <a:gd name="T78" fmla="*/ 17 w 125"/>
                <a:gd name="T79" fmla="*/ 92 h 125"/>
                <a:gd name="T80" fmla="*/ 39 w 125"/>
                <a:gd name="T81" fmla="*/ 111 h 125"/>
                <a:gd name="T82" fmla="*/ 17 w 125"/>
                <a:gd name="T83" fmla="*/ 92 h 125"/>
                <a:gd name="T84" fmla="*/ 86 w 125"/>
                <a:gd name="T85" fmla="*/ 111 h 125"/>
                <a:gd name="T86" fmla="*/ 108 w 125"/>
                <a:gd name="T87" fmla="*/ 9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5" h="125">
                  <a:moveTo>
                    <a:pt x="63" y="0"/>
                  </a:moveTo>
                  <a:cubicBezTo>
                    <a:pt x="28" y="0"/>
                    <a:pt x="0" y="28"/>
                    <a:pt x="0" y="63"/>
                  </a:cubicBezTo>
                  <a:cubicBezTo>
                    <a:pt x="0" y="97"/>
                    <a:pt x="28" y="125"/>
                    <a:pt x="63" y="125"/>
                  </a:cubicBezTo>
                  <a:cubicBezTo>
                    <a:pt x="97" y="125"/>
                    <a:pt x="125" y="97"/>
                    <a:pt x="125" y="63"/>
                  </a:cubicBezTo>
                  <a:cubicBezTo>
                    <a:pt x="125" y="28"/>
                    <a:pt x="97" y="0"/>
                    <a:pt x="63" y="0"/>
                  </a:cubicBezTo>
                  <a:close/>
                  <a:moveTo>
                    <a:pt x="98" y="83"/>
                  </a:moveTo>
                  <a:cubicBezTo>
                    <a:pt x="99" y="78"/>
                    <a:pt x="100" y="73"/>
                    <a:pt x="100" y="67"/>
                  </a:cubicBezTo>
                  <a:cubicBezTo>
                    <a:pt x="117" y="67"/>
                    <a:pt x="117" y="67"/>
                    <a:pt x="117" y="67"/>
                  </a:cubicBezTo>
                  <a:cubicBezTo>
                    <a:pt x="116" y="73"/>
                    <a:pt x="115" y="78"/>
                    <a:pt x="113" y="83"/>
                  </a:cubicBezTo>
                  <a:lnTo>
                    <a:pt x="98" y="83"/>
                  </a:lnTo>
                  <a:close/>
                  <a:moveTo>
                    <a:pt x="27" y="42"/>
                  </a:moveTo>
                  <a:cubicBezTo>
                    <a:pt x="26" y="47"/>
                    <a:pt x="26" y="53"/>
                    <a:pt x="25" y="59"/>
                  </a:cubicBezTo>
                  <a:cubicBezTo>
                    <a:pt x="9" y="59"/>
                    <a:pt x="9" y="59"/>
                    <a:pt x="9" y="59"/>
                  </a:cubicBezTo>
                  <a:cubicBezTo>
                    <a:pt x="9" y="53"/>
                    <a:pt x="11" y="47"/>
                    <a:pt x="13" y="42"/>
                  </a:cubicBezTo>
                  <a:lnTo>
                    <a:pt x="27" y="42"/>
                  </a:lnTo>
                  <a:close/>
                  <a:moveTo>
                    <a:pt x="90" y="42"/>
                  </a:moveTo>
                  <a:cubicBezTo>
                    <a:pt x="91" y="47"/>
                    <a:pt x="92" y="53"/>
                    <a:pt x="92" y="59"/>
                  </a:cubicBezTo>
                  <a:cubicBezTo>
                    <a:pt x="67" y="59"/>
                    <a:pt x="67" y="59"/>
                    <a:pt x="67" y="59"/>
                  </a:cubicBezTo>
                  <a:cubicBezTo>
                    <a:pt x="67" y="42"/>
                    <a:pt x="67" y="42"/>
                    <a:pt x="67" y="42"/>
                  </a:cubicBezTo>
                  <a:lnTo>
                    <a:pt x="90" y="42"/>
                  </a:lnTo>
                  <a:close/>
                  <a:moveTo>
                    <a:pt x="67" y="34"/>
                  </a:moveTo>
                  <a:cubicBezTo>
                    <a:pt x="67" y="9"/>
                    <a:pt x="67" y="9"/>
                    <a:pt x="67" y="9"/>
                  </a:cubicBezTo>
                  <a:cubicBezTo>
                    <a:pt x="69" y="10"/>
                    <a:pt x="71" y="11"/>
                    <a:pt x="73" y="12"/>
                  </a:cubicBezTo>
                  <a:cubicBezTo>
                    <a:pt x="76" y="14"/>
                    <a:pt x="79" y="18"/>
                    <a:pt x="82" y="23"/>
                  </a:cubicBezTo>
                  <a:cubicBezTo>
                    <a:pt x="84" y="26"/>
                    <a:pt x="86" y="30"/>
                    <a:pt x="87" y="34"/>
                  </a:cubicBezTo>
                  <a:cubicBezTo>
                    <a:pt x="67" y="34"/>
                    <a:pt x="67" y="34"/>
                    <a:pt x="67" y="34"/>
                  </a:cubicBezTo>
                  <a:close/>
                  <a:moveTo>
                    <a:pt x="43" y="23"/>
                  </a:moveTo>
                  <a:cubicBezTo>
                    <a:pt x="46" y="18"/>
                    <a:pt x="50" y="14"/>
                    <a:pt x="53" y="12"/>
                  </a:cubicBezTo>
                  <a:cubicBezTo>
                    <a:pt x="55" y="11"/>
                    <a:pt x="57" y="10"/>
                    <a:pt x="59" y="9"/>
                  </a:cubicBezTo>
                  <a:cubicBezTo>
                    <a:pt x="59" y="34"/>
                    <a:pt x="59" y="34"/>
                    <a:pt x="59" y="34"/>
                  </a:cubicBezTo>
                  <a:cubicBezTo>
                    <a:pt x="38" y="34"/>
                    <a:pt x="38" y="34"/>
                    <a:pt x="38" y="34"/>
                  </a:cubicBezTo>
                  <a:cubicBezTo>
                    <a:pt x="40" y="30"/>
                    <a:pt x="41" y="26"/>
                    <a:pt x="43" y="23"/>
                  </a:cubicBezTo>
                  <a:close/>
                  <a:moveTo>
                    <a:pt x="59" y="42"/>
                  </a:moveTo>
                  <a:cubicBezTo>
                    <a:pt x="59" y="59"/>
                    <a:pt x="59" y="59"/>
                    <a:pt x="59" y="59"/>
                  </a:cubicBezTo>
                  <a:cubicBezTo>
                    <a:pt x="34" y="59"/>
                    <a:pt x="34" y="59"/>
                    <a:pt x="34" y="59"/>
                  </a:cubicBezTo>
                  <a:cubicBezTo>
                    <a:pt x="34" y="53"/>
                    <a:pt x="35" y="47"/>
                    <a:pt x="36" y="42"/>
                  </a:cubicBezTo>
                  <a:lnTo>
                    <a:pt x="59" y="42"/>
                  </a:lnTo>
                  <a:close/>
                  <a:moveTo>
                    <a:pt x="13" y="83"/>
                  </a:moveTo>
                  <a:cubicBezTo>
                    <a:pt x="11" y="78"/>
                    <a:pt x="9" y="73"/>
                    <a:pt x="9" y="67"/>
                  </a:cubicBezTo>
                  <a:cubicBezTo>
                    <a:pt x="25" y="67"/>
                    <a:pt x="25" y="67"/>
                    <a:pt x="25" y="67"/>
                  </a:cubicBezTo>
                  <a:cubicBezTo>
                    <a:pt x="26" y="73"/>
                    <a:pt x="26" y="78"/>
                    <a:pt x="27" y="83"/>
                  </a:cubicBezTo>
                  <a:lnTo>
                    <a:pt x="13" y="83"/>
                  </a:lnTo>
                  <a:close/>
                  <a:moveTo>
                    <a:pt x="34" y="67"/>
                  </a:moveTo>
                  <a:cubicBezTo>
                    <a:pt x="59" y="67"/>
                    <a:pt x="59" y="67"/>
                    <a:pt x="59" y="67"/>
                  </a:cubicBezTo>
                  <a:cubicBezTo>
                    <a:pt x="59" y="83"/>
                    <a:pt x="59" y="83"/>
                    <a:pt x="59" y="83"/>
                  </a:cubicBezTo>
                  <a:cubicBezTo>
                    <a:pt x="36" y="83"/>
                    <a:pt x="36" y="83"/>
                    <a:pt x="36" y="83"/>
                  </a:cubicBezTo>
                  <a:cubicBezTo>
                    <a:pt x="35" y="78"/>
                    <a:pt x="34" y="73"/>
                    <a:pt x="34" y="67"/>
                  </a:cubicBezTo>
                  <a:close/>
                  <a:moveTo>
                    <a:pt x="59" y="92"/>
                  </a:moveTo>
                  <a:cubicBezTo>
                    <a:pt x="59" y="116"/>
                    <a:pt x="59" y="116"/>
                    <a:pt x="59" y="116"/>
                  </a:cubicBezTo>
                  <a:cubicBezTo>
                    <a:pt x="57" y="116"/>
                    <a:pt x="55" y="115"/>
                    <a:pt x="53" y="113"/>
                  </a:cubicBezTo>
                  <a:cubicBezTo>
                    <a:pt x="50" y="111"/>
                    <a:pt x="46" y="107"/>
                    <a:pt x="43" y="102"/>
                  </a:cubicBezTo>
                  <a:cubicBezTo>
                    <a:pt x="41" y="99"/>
                    <a:pt x="40" y="96"/>
                    <a:pt x="38" y="92"/>
                  </a:cubicBezTo>
                  <a:cubicBezTo>
                    <a:pt x="59" y="92"/>
                    <a:pt x="59" y="92"/>
                    <a:pt x="59" y="92"/>
                  </a:cubicBezTo>
                  <a:close/>
                  <a:moveTo>
                    <a:pt x="82" y="102"/>
                  </a:moveTo>
                  <a:cubicBezTo>
                    <a:pt x="79" y="107"/>
                    <a:pt x="76" y="111"/>
                    <a:pt x="73" y="113"/>
                  </a:cubicBezTo>
                  <a:cubicBezTo>
                    <a:pt x="71" y="115"/>
                    <a:pt x="69" y="116"/>
                    <a:pt x="67" y="116"/>
                  </a:cubicBezTo>
                  <a:cubicBezTo>
                    <a:pt x="67" y="92"/>
                    <a:pt x="67" y="92"/>
                    <a:pt x="67" y="92"/>
                  </a:cubicBezTo>
                  <a:cubicBezTo>
                    <a:pt x="87" y="92"/>
                    <a:pt x="87" y="92"/>
                    <a:pt x="87" y="92"/>
                  </a:cubicBezTo>
                  <a:cubicBezTo>
                    <a:pt x="86" y="96"/>
                    <a:pt x="84" y="99"/>
                    <a:pt x="82" y="102"/>
                  </a:cubicBezTo>
                  <a:close/>
                  <a:moveTo>
                    <a:pt x="67" y="83"/>
                  </a:moveTo>
                  <a:cubicBezTo>
                    <a:pt x="67" y="67"/>
                    <a:pt x="67" y="67"/>
                    <a:pt x="67" y="67"/>
                  </a:cubicBezTo>
                  <a:cubicBezTo>
                    <a:pt x="92" y="67"/>
                    <a:pt x="92" y="67"/>
                    <a:pt x="92" y="67"/>
                  </a:cubicBezTo>
                  <a:cubicBezTo>
                    <a:pt x="92" y="73"/>
                    <a:pt x="91" y="78"/>
                    <a:pt x="90" y="83"/>
                  </a:cubicBezTo>
                  <a:lnTo>
                    <a:pt x="67" y="83"/>
                  </a:lnTo>
                  <a:close/>
                  <a:moveTo>
                    <a:pt x="100" y="59"/>
                  </a:moveTo>
                  <a:cubicBezTo>
                    <a:pt x="100" y="53"/>
                    <a:pt x="99" y="47"/>
                    <a:pt x="98" y="42"/>
                  </a:cubicBezTo>
                  <a:cubicBezTo>
                    <a:pt x="113" y="42"/>
                    <a:pt x="113" y="42"/>
                    <a:pt x="113" y="42"/>
                  </a:cubicBezTo>
                  <a:cubicBezTo>
                    <a:pt x="115" y="47"/>
                    <a:pt x="116" y="53"/>
                    <a:pt x="117" y="59"/>
                  </a:cubicBezTo>
                  <a:lnTo>
                    <a:pt x="100" y="59"/>
                  </a:lnTo>
                  <a:close/>
                  <a:moveTo>
                    <a:pt x="108" y="34"/>
                  </a:moveTo>
                  <a:cubicBezTo>
                    <a:pt x="96" y="34"/>
                    <a:pt x="96" y="34"/>
                    <a:pt x="96" y="34"/>
                  </a:cubicBezTo>
                  <a:cubicBezTo>
                    <a:pt x="93" y="26"/>
                    <a:pt x="90" y="19"/>
                    <a:pt x="86" y="14"/>
                  </a:cubicBezTo>
                  <a:cubicBezTo>
                    <a:pt x="92" y="17"/>
                    <a:pt x="97" y="20"/>
                    <a:pt x="101" y="24"/>
                  </a:cubicBezTo>
                  <a:cubicBezTo>
                    <a:pt x="104" y="27"/>
                    <a:pt x="106" y="30"/>
                    <a:pt x="108" y="34"/>
                  </a:cubicBezTo>
                  <a:close/>
                  <a:moveTo>
                    <a:pt x="25" y="24"/>
                  </a:moveTo>
                  <a:cubicBezTo>
                    <a:pt x="29" y="20"/>
                    <a:pt x="34" y="17"/>
                    <a:pt x="39" y="14"/>
                  </a:cubicBezTo>
                  <a:cubicBezTo>
                    <a:pt x="35" y="19"/>
                    <a:pt x="32" y="26"/>
                    <a:pt x="30" y="34"/>
                  </a:cubicBezTo>
                  <a:cubicBezTo>
                    <a:pt x="17" y="34"/>
                    <a:pt x="17" y="34"/>
                    <a:pt x="17" y="34"/>
                  </a:cubicBezTo>
                  <a:cubicBezTo>
                    <a:pt x="19" y="30"/>
                    <a:pt x="22" y="27"/>
                    <a:pt x="25" y="24"/>
                  </a:cubicBezTo>
                  <a:close/>
                  <a:moveTo>
                    <a:pt x="17" y="92"/>
                  </a:moveTo>
                  <a:cubicBezTo>
                    <a:pt x="30" y="92"/>
                    <a:pt x="30" y="92"/>
                    <a:pt x="30" y="92"/>
                  </a:cubicBezTo>
                  <a:cubicBezTo>
                    <a:pt x="32" y="99"/>
                    <a:pt x="35" y="106"/>
                    <a:pt x="39" y="111"/>
                  </a:cubicBezTo>
                  <a:cubicBezTo>
                    <a:pt x="34" y="109"/>
                    <a:pt x="29" y="105"/>
                    <a:pt x="25" y="101"/>
                  </a:cubicBezTo>
                  <a:cubicBezTo>
                    <a:pt x="22" y="98"/>
                    <a:pt x="19" y="95"/>
                    <a:pt x="17" y="92"/>
                  </a:cubicBezTo>
                  <a:close/>
                  <a:moveTo>
                    <a:pt x="101" y="101"/>
                  </a:moveTo>
                  <a:cubicBezTo>
                    <a:pt x="97" y="105"/>
                    <a:pt x="92" y="109"/>
                    <a:pt x="86" y="111"/>
                  </a:cubicBezTo>
                  <a:cubicBezTo>
                    <a:pt x="90" y="106"/>
                    <a:pt x="93" y="99"/>
                    <a:pt x="96" y="92"/>
                  </a:cubicBezTo>
                  <a:cubicBezTo>
                    <a:pt x="108" y="92"/>
                    <a:pt x="108" y="92"/>
                    <a:pt x="108" y="92"/>
                  </a:cubicBezTo>
                  <a:cubicBezTo>
                    <a:pt x="106" y="95"/>
                    <a:pt x="104" y="98"/>
                    <a:pt x="101" y="1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2" name="Freeform 91"/>
            <p:cNvSpPr>
              <a:spLocks noEditPoints="1"/>
            </p:cNvSpPr>
            <p:nvPr/>
          </p:nvSpPr>
          <p:spPr bwMode="auto">
            <a:xfrm>
              <a:off x="10577753" y="1690759"/>
              <a:ext cx="189861" cy="187904"/>
            </a:xfrm>
            <a:custGeom>
              <a:avLst/>
              <a:gdLst>
                <a:gd name="T0" fmla="*/ 49 w 59"/>
                <a:gd name="T1" fmla="*/ 0 h 59"/>
                <a:gd name="T2" fmla="*/ 9 w 59"/>
                <a:gd name="T3" fmla="*/ 0 h 59"/>
                <a:gd name="T4" fmla="*/ 0 w 59"/>
                <a:gd name="T5" fmla="*/ 10 h 59"/>
                <a:gd name="T6" fmla="*/ 0 w 59"/>
                <a:gd name="T7" fmla="*/ 49 h 59"/>
                <a:gd name="T8" fmla="*/ 9 w 59"/>
                <a:gd name="T9" fmla="*/ 59 h 59"/>
                <a:gd name="T10" fmla="*/ 49 w 59"/>
                <a:gd name="T11" fmla="*/ 59 h 59"/>
                <a:gd name="T12" fmla="*/ 59 w 59"/>
                <a:gd name="T13" fmla="*/ 49 h 59"/>
                <a:gd name="T14" fmla="*/ 59 w 59"/>
                <a:gd name="T15" fmla="*/ 10 h 59"/>
                <a:gd name="T16" fmla="*/ 49 w 59"/>
                <a:gd name="T17" fmla="*/ 0 h 59"/>
                <a:gd name="T18" fmla="*/ 40 w 59"/>
                <a:gd name="T19" fmla="*/ 2 h 59"/>
                <a:gd name="T20" fmla="*/ 40 w 59"/>
                <a:gd name="T21" fmla="*/ 11 h 59"/>
                <a:gd name="T22" fmla="*/ 31 w 59"/>
                <a:gd name="T23" fmla="*/ 11 h 59"/>
                <a:gd name="T24" fmla="*/ 31 w 59"/>
                <a:gd name="T25" fmla="*/ 2 h 59"/>
                <a:gd name="T26" fmla="*/ 40 w 59"/>
                <a:gd name="T27" fmla="*/ 2 h 59"/>
                <a:gd name="T28" fmla="*/ 27 w 59"/>
                <a:gd name="T29" fmla="*/ 2 h 59"/>
                <a:gd name="T30" fmla="*/ 27 w 59"/>
                <a:gd name="T31" fmla="*/ 11 h 59"/>
                <a:gd name="T32" fmla="*/ 18 w 59"/>
                <a:gd name="T33" fmla="*/ 11 h 59"/>
                <a:gd name="T34" fmla="*/ 18 w 59"/>
                <a:gd name="T35" fmla="*/ 2 h 59"/>
                <a:gd name="T36" fmla="*/ 27 w 59"/>
                <a:gd name="T37" fmla="*/ 2 h 59"/>
                <a:gd name="T38" fmla="*/ 1 w 59"/>
                <a:gd name="T39" fmla="*/ 11 h 59"/>
                <a:gd name="T40" fmla="*/ 1 w 59"/>
                <a:gd name="T41" fmla="*/ 10 h 59"/>
                <a:gd name="T42" fmla="*/ 9 w 59"/>
                <a:gd name="T43" fmla="*/ 2 h 59"/>
                <a:gd name="T44" fmla="*/ 14 w 59"/>
                <a:gd name="T45" fmla="*/ 2 h 59"/>
                <a:gd name="T46" fmla="*/ 14 w 59"/>
                <a:gd name="T47" fmla="*/ 11 h 59"/>
                <a:gd name="T48" fmla="*/ 1 w 59"/>
                <a:gd name="T49" fmla="*/ 11 h 59"/>
                <a:gd name="T50" fmla="*/ 44 w 59"/>
                <a:gd name="T51" fmla="*/ 37 h 59"/>
                <a:gd name="T52" fmla="*/ 33 w 59"/>
                <a:gd name="T53" fmla="*/ 37 h 59"/>
                <a:gd name="T54" fmla="*/ 33 w 59"/>
                <a:gd name="T55" fmla="*/ 48 h 59"/>
                <a:gd name="T56" fmla="*/ 25 w 59"/>
                <a:gd name="T57" fmla="*/ 48 h 59"/>
                <a:gd name="T58" fmla="*/ 25 w 59"/>
                <a:gd name="T59" fmla="*/ 37 h 59"/>
                <a:gd name="T60" fmla="*/ 14 w 59"/>
                <a:gd name="T61" fmla="*/ 37 h 59"/>
                <a:gd name="T62" fmla="*/ 14 w 59"/>
                <a:gd name="T63" fmla="*/ 30 h 59"/>
                <a:gd name="T64" fmla="*/ 25 w 59"/>
                <a:gd name="T65" fmla="*/ 30 h 59"/>
                <a:gd name="T66" fmla="*/ 25 w 59"/>
                <a:gd name="T67" fmla="*/ 18 h 59"/>
                <a:gd name="T68" fmla="*/ 33 w 59"/>
                <a:gd name="T69" fmla="*/ 18 h 59"/>
                <a:gd name="T70" fmla="*/ 33 w 59"/>
                <a:gd name="T71" fmla="*/ 30 h 59"/>
                <a:gd name="T72" fmla="*/ 44 w 59"/>
                <a:gd name="T73" fmla="*/ 30 h 59"/>
                <a:gd name="T74" fmla="*/ 44 w 59"/>
                <a:gd name="T75" fmla="*/ 37 h 59"/>
                <a:gd name="T76" fmla="*/ 57 w 59"/>
                <a:gd name="T77" fmla="*/ 11 h 59"/>
                <a:gd name="T78" fmla="*/ 44 w 59"/>
                <a:gd name="T79" fmla="*/ 11 h 59"/>
                <a:gd name="T80" fmla="*/ 44 w 59"/>
                <a:gd name="T81" fmla="*/ 2 h 59"/>
                <a:gd name="T82" fmla="*/ 49 w 59"/>
                <a:gd name="T83" fmla="*/ 2 h 59"/>
                <a:gd name="T84" fmla="*/ 57 w 59"/>
                <a:gd name="T85" fmla="*/ 10 h 59"/>
                <a:gd name="T86" fmla="*/ 57 w 59"/>
                <a:gd name="T87" fmla="*/ 1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 h="59">
                  <a:moveTo>
                    <a:pt x="49" y="0"/>
                  </a:moveTo>
                  <a:cubicBezTo>
                    <a:pt x="9" y="0"/>
                    <a:pt x="9" y="0"/>
                    <a:pt x="9" y="0"/>
                  </a:cubicBezTo>
                  <a:cubicBezTo>
                    <a:pt x="4" y="0"/>
                    <a:pt x="0" y="4"/>
                    <a:pt x="0" y="10"/>
                  </a:cubicBezTo>
                  <a:cubicBezTo>
                    <a:pt x="0" y="49"/>
                    <a:pt x="0" y="49"/>
                    <a:pt x="0" y="49"/>
                  </a:cubicBezTo>
                  <a:cubicBezTo>
                    <a:pt x="0" y="55"/>
                    <a:pt x="4" y="59"/>
                    <a:pt x="9" y="59"/>
                  </a:cubicBezTo>
                  <a:cubicBezTo>
                    <a:pt x="49" y="59"/>
                    <a:pt x="49" y="59"/>
                    <a:pt x="49" y="59"/>
                  </a:cubicBezTo>
                  <a:cubicBezTo>
                    <a:pt x="54" y="59"/>
                    <a:pt x="59" y="55"/>
                    <a:pt x="59" y="49"/>
                  </a:cubicBezTo>
                  <a:cubicBezTo>
                    <a:pt x="59" y="10"/>
                    <a:pt x="59" y="10"/>
                    <a:pt x="59" y="10"/>
                  </a:cubicBezTo>
                  <a:cubicBezTo>
                    <a:pt x="59" y="4"/>
                    <a:pt x="54" y="0"/>
                    <a:pt x="49" y="0"/>
                  </a:cubicBezTo>
                  <a:close/>
                  <a:moveTo>
                    <a:pt x="40" y="2"/>
                  </a:moveTo>
                  <a:cubicBezTo>
                    <a:pt x="40" y="11"/>
                    <a:pt x="40" y="11"/>
                    <a:pt x="40" y="11"/>
                  </a:cubicBezTo>
                  <a:cubicBezTo>
                    <a:pt x="31" y="11"/>
                    <a:pt x="31" y="11"/>
                    <a:pt x="31" y="11"/>
                  </a:cubicBezTo>
                  <a:cubicBezTo>
                    <a:pt x="31" y="2"/>
                    <a:pt x="31" y="2"/>
                    <a:pt x="31" y="2"/>
                  </a:cubicBezTo>
                  <a:lnTo>
                    <a:pt x="40" y="2"/>
                  </a:lnTo>
                  <a:close/>
                  <a:moveTo>
                    <a:pt x="27" y="2"/>
                  </a:moveTo>
                  <a:cubicBezTo>
                    <a:pt x="27" y="11"/>
                    <a:pt x="27" y="11"/>
                    <a:pt x="27" y="11"/>
                  </a:cubicBezTo>
                  <a:cubicBezTo>
                    <a:pt x="18" y="11"/>
                    <a:pt x="18" y="11"/>
                    <a:pt x="18" y="11"/>
                  </a:cubicBezTo>
                  <a:cubicBezTo>
                    <a:pt x="18" y="2"/>
                    <a:pt x="18" y="2"/>
                    <a:pt x="18" y="2"/>
                  </a:cubicBezTo>
                  <a:lnTo>
                    <a:pt x="27" y="2"/>
                  </a:lnTo>
                  <a:close/>
                  <a:moveTo>
                    <a:pt x="1" y="11"/>
                  </a:moveTo>
                  <a:cubicBezTo>
                    <a:pt x="1" y="10"/>
                    <a:pt x="1" y="10"/>
                    <a:pt x="1" y="10"/>
                  </a:cubicBezTo>
                  <a:cubicBezTo>
                    <a:pt x="1" y="5"/>
                    <a:pt x="5" y="2"/>
                    <a:pt x="9" y="2"/>
                  </a:cubicBezTo>
                  <a:cubicBezTo>
                    <a:pt x="14" y="2"/>
                    <a:pt x="14" y="2"/>
                    <a:pt x="14" y="2"/>
                  </a:cubicBezTo>
                  <a:cubicBezTo>
                    <a:pt x="14" y="11"/>
                    <a:pt x="14" y="11"/>
                    <a:pt x="14" y="11"/>
                  </a:cubicBezTo>
                  <a:lnTo>
                    <a:pt x="1" y="11"/>
                  </a:lnTo>
                  <a:close/>
                  <a:moveTo>
                    <a:pt x="44" y="37"/>
                  </a:moveTo>
                  <a:cubicBezTo>
                    <a:pt x="33" y="37"/>
                    <a:pt x="33" y="37"/>
                    <a:pt x="33" y="37"/>
                  </a:cubicBezTo>
                  <a:cubicBezTo>
                    <a:pt x="33" y="48"/>
                    <a:pt x="33" y="48"/>
                    <a:pt x="33" y="48"/>
                  </a:cubicBezTo>
                  <a:cubicBezTo>
                    <a:pt x="25" y="48"/>
                    <a:pt x="25" y="48"/>
                    <a:pt x="25" y="48"/>
                  </a:cubicBezTo>
                  <a:cubicBezTo>
                    <a:pt x="25" y="37"/>
                    <a:pt x="25" y="37"/>
                    <a:pt x="25" y="37"/>
                  </a:cubicBezTo>
                  <a:cubicBezTo>
                    <a:pt x="14" y="37"/>
                    <a:pt x="14" y="37"/>
                    <a:pt x="14" y="37"/>
                  </a:cubicBezTo>
                  <a:cubicBezTo>
                    <a:pt x="14" y="30"/>
                    <a:pt x="14" y="30"/>
                    <a:pt x="14" y="30"/>
                  </a:cubicBezTo>
                  <a:cubicBezTo>
                    <a:pt x="25" y="30"/>
                    <a:pt x="25" y="30"/>
                    <a:pt x="25" y="30"/>
                  </a:cubicBezTo>
                  <a:cubicBezTo>
                    <a:pt x="25" y="18"/>
                    <a:pt x="25" y="18"/>
                    <a:pt x="25" y="18"/>
                  </a:cubicBezTo>
                  <a:cubicBezTo>
                    <a:pt x="33" y="18"/>
                    <a:pt x="33" y="18"/>
                    <a:pt x="33" y="18"/>
                  </a:cubicBezTo>
                  <a:cubicBezTo>
                    <a:pt x="33" y="30"/>
                    <a:pt x="33" y="30"/>
                    <a:pt x="33" y="30"/>
                  </a:cubicBezTo>
                  <a:cubicBezTo>
                    <a:pt x="44" y="30"/>
                    <a:pt x="44" y="30"/>
                    <a:pt x="44" y="30"/>
                  </a:cubicBezTo>
                  <a:lnTo>
                    <a:pt x="44" y="37"/>
                  </a:lnTo>
                  <a:close/>
                  <a:moveTo>
                    <a:pt x="57" y="11"/>
                  </a:moveTo>
                  <a:cubicBezTo>
                    <a:pt x="44" y="11"/>
                    <a:pt x="44" y="11"/>
                    <a:pt x="44" y="11"/>
                  </a:cubicBezTo>
                  <a:cubicBezTo>
                    <a:pt x="44" y="2"/>
                    <a:pt x="44" y="2"/>
                    <a:pt x="44" y="2"/>
                  </a:cubicBezTo>
                  <a:cubicBezTo>
                    <a:pt x="49" y="2"/>
                    <a:pt x="49" y="2"/>
                    <a:pt x="49" y="2"/>
                  </a:cubicBezTo>
                  <a:cubicBezTo>
                    <a:pt x="53" y="2"/>
                    <a:pt x="57" y="5"/>
                    <a:pt x="57" y="10"/>
                  </a:cubicBezTo>
                  <a:lnTo>
                    <a:pt x="57"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3" name="Freeform 92"/>
            <p:cNvSpPr>
              <a:spLocks noEditPoints="1"/>
            </p:cNvSpPr>
            <p:nvPr/>
          </p:nvSpPr>
          <p:spPr bwMode="auto">
            <a:xfrm>
              <a:off x="10793059" y="1731862"/>
              <a:ext cx="176160" cy="137013"/>
            </a:xfrm>
            <a:custGeom>
              <a:avLst/>
              <a:gdLst>
                <a:gd name="T0" fmla="*/ 34 w 90"/>
                <a:gd name="T1" fmla="*/ 70 h 70"/>
                <a:gd name="T2" fmla="*/ 0 w 90"/>
                <a:gd name="T3" fmla="*/ 36 h 70"/>
                <a:gd name="T4" fmla="*/ 18 w 90"/>
                <a:gd name="T5" fmla="*/ 19 h 70"/>
                <a:gd name="T6" fmla="*/ 34 w 90"/>
                <a:gd name="T7" fmla="*/ 36 h 70"/>
                <a:gd name="T8" fmla="*/ 72 w 90"/>
                <a:gd name="T9" fmla="*/ 0 h 70"/>
                <a:gd name="T10" fmla="*/ 90 w 90"/>
                <a:gd name="T11" fmla="*/ 16 h 70"/>
                <a:gd name="T12" fmla="*/ 34 w 90"/>
                <a:gd name="T13" fmla="*/ 70 h 70"/>
                <a:gd name="T14" fmla="*/ 9 w 90"/>
                <a:gd name="T15" fmla="*/ 36 h 70"/>
                <a:gd name="T16" fmla="*/ 34 w 90"/>
                <a:gd name="T17" fmla="*/ 60 h 70"/>
                <a:gd name="T18" fmla="*/ 80 w 90"/>
                <a:gd name="T19" fmla="*/ 16 h 70"/>
                <a:gd name="T20" fmla="*/ 72 w 90"/>
                <a:gd name="T21" fmla="*/ 8 h 70"/>
                <a:gd name="T22" fmla="*/ 34 w 90"/>
                <a:gd name="T23" fmla="*/ 46 h 70"/>
                <a:gd name="T24" fmla="*/ 18 w 90"/>
                <a:gd name="T25" fmla="*/ 28 h 70"/>
                <a:gd name="T26" fmla="*/ 9 w 90"/>
                <a:gd name="T27"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0">
                  <a:moveTo>
                    <a:pt x="34" y="70"/>
                  </a:moveTo>
                  <a:lnTo>
                    <a:pt x="0" y="36"/>
                  </a:lnTo>
                  <a:lnTo>
                    <a:pt x="18" y="19"/>
                  </a:lnTo>
                  <a:lnTo>
                    <a:pt x="34" y="36"/>
                  </a:lnTo>
                  <a:lnTo>
                    <a:pt x="72" y="0"/>
                  </a:lnTo>
                  <a:lnTo>
                    <a:pt x="90" y="16"/>
                  </a:lnTo>
                  <a:lnTo>
                    <a:pt x="34" y="70"/>
                  </a:lnTo>
                  <a:close/>
                  <a:moveTo>
                    <a:pt x="9" y="36"/>
                  </a:moveTo>
                  <a:lnTo>
                    <a:pt x="34" y="60"/>
                  </a:lnTo>
                  <a:lnTo>
                    <a:pt x="80" y="16"/>
                  </a:lnTo>
                  <a:lnTo>
                    <a:pt x="72" y="8"/>
                  </a:lnTo>
                  <a:lnTo>
                    <a:pt x="34" y="46"/>
                  </a:lnTo>
                  <a:lnTo>
                    <a:pt x="18" y="28"/>
                  </a:lnTo>
                  <a:lnTo>
                    <a:pt x="9" y="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2" name="Freeform 93"/>
            <p:cNvSpPr>
              <a:spLocks noEditPoints="1"/>
            </p:cNvSpPr>
            <p:nvPr/>
          </p:nvSpPr>
          <p:spPr bwMode="auto">
            <a:xfrm>
              <a:off x="10789144" y="4738319"/>
              <a:ext cx="252496" cy="258367"/>
            </a:xfrm>
            <a:custGeom>
              <a:avLst/>
              <a:gdLst>
                <a:gd name="T0" fmla="*/ 69 w 79"/>
                <a:gd name="T1" fmla="*/ 22 h 81"/>
                <a:gd name="T2" fmla="*/ 22 w 79"/>
                <a:gd name="T3" fmla="*/ 14 h 81"/>
                <a:gd name="T4" fmla="*/ 19 w 79"/>
                <a:gd name="T5" fmla="*/ 3 h 81"/>
                <a:gd name="T6" fmla="*/ 0 w 79"/>
                <a:gd name="T7" fmla="*/ 5 h 81"/>
                <a:gd name="T8" fmla="*/ 12 w 79"/>
                <a:gd name="T9" fmla="*/ 12 h 81"/>
                <a:gd name="T10" fmla="*/ 14 w 79"/>
                <a:gd name="T11" fmla="*/ 54 h 81"/>
                <a:gd name="T12" fmla="*/ 61 w 79"/>
                <a:gd name="T13" fmla="*/ 59 h 81"/>
                <a:gd name="T14" fmla="*/ 76 w 79"/>
                <a:gd name="T15" fmla="*/ 20 h 81"/>
                <a:gd name="T16" fmla="*/ 36 w 79"/>
                <a:gd name="T17" fmla="*/ 32 h 81"/>
                <a:gd name="T18" fmla="*/ 45 w 79"/>
                <a:gd name="T19" fmla="*/ 39 h 81"/>
                <a:gd name="T20" fmla="*/ 44 w 79"/>
                <a:gd name="T21" fmla="*/ 44 h 81"/>
                <a:gd name="T22" fmla="*/ 33 w 79"/>
                <a:gd name="T23" fmla="*/ 47 h 81"/>
                <a:gd name="T24" fmla="*/ 44 w 79"/>
                <a:gd name="T25" fmla="*/ 44 h 81"/>
                <a:gd name="T26" fmla="*/ 38 w 79"/>
                <a:gd name="T27" fmla="*/ 23 h 81"/>
                <a:gd name="T28" fmla="*/ 47 w 79"/>
                <a:gd name="T29" fmla="*/ 29 h 81"/>
                <a:gd name="T30" fmla="*/ 22 w 79"/>
                <a:gd name="T31" fmla="*/ 19 h 81"/>
                <a:gd name="T32" fmla="*/ 32 w 79"/>
                <a:gd name="T33" fmla="*/ 27 h 81"/>
                <a:gd name="T34" fmla="*/ 22 w 79"/>
                <a:gd name="T35" fmla="*/ 19 h 81"/>
                <a:gd name="T36" fmla="*/ 31 w 79"/>
                <a:gd name="T37" fmla="*/ 32 h 81"/>
                <a:gd name="T38" fmla="*/ 21 w 79"/>
                <a:gd name="T39" fmla="*/ 35 h 81"/>
                <a:gd name="T40" fmla="*/ 20 w 79"/>
                <a:gd name="T41" fmla="*/ 40 h 81"/>
                <a:gd name="T42" fmla="*/ 28 w 79"/>
                <a:gd name="T43" fmla="*/ 46 h 81"/>
                <a:gd name="T44" fmla="*/ 20 w 79"/>
                <a:gd name="T45" fmla="*/ 40 h 81"/>
                <a:gd name="T46" fmla="*/ 48 w 79"/>
                <a:gd name="T47" fmla="*/ 50 h 81"/>
                <a:gd name="T48" fmla="*/ 57 w 79"/>
                <a:gd name="T49" fmla="*/ 47 h 81"/>
                <a:gd name="T50" fmla="*/ 59 w 79"/>
                <a:gd name="T51" fmla="*/ 42 h 81"/>
                <a:gd name="T52" fmla="*/ 51 w 79"/>
                <a:gd name="T53" fmla="*/ 35 h 81"/>
                <a:gd name="T54" fmla="*/ 59 w 79"/>
                <a:gd name="T55" fmla="*/ 42 h 81"/>
                <a:gd name="T56" fmla="*/ 52 w 79"/>
                <a:gd name="T57" fmla="*/ 30 h 81"/>
                <a:gd name="T58" fmla="*/ 66 w 79"/>
                <a:gd name="T59" fmla="*/ 28 h 81"/>
                <a:gd name="T60" fmla="*/ 9 w 79"/>
                <a:gd name="T61" fmla="*/ 66 h 81"/>
                <a:gd name="T62" fmla="*/ 24 w 79"/>
                <a:gd name="T63" fmla="*/ 69 h 81"/>
                <a:gd name="T64" fmla="*/ 18 w 79"/>
                <a:gd name="T65" fmla="*/ 60 h 81"/>
                <a:gd name="T66" fmla="*/ 39 w 79"/>
                <a:gd name="T67" fmla="*/ 72 h 81"/>
                <a:gd name="T68" fmla="*/ 54 w 79"/>
                <a:gd name="T69" fmla="*/ 75 h 81"/>
                <a:gd name="T70" fmla="*/ 48 w 79"/>
                <a:gd name="T7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 h="81">
                  <a:moveTo>
                    <a:pt x="76" y="20"/>
                  </a:moveTo>
                  <a:cubicBezTo>
                    <a:pt x="73" y="19"/>
                    <a:pt x="70" y="20"/>
                    <a:pt x="69" y="22"/>
                  </a:cubicBezTo>
                  <a:cubicBezTo>
                    <a:pt x="68" y="23"/>
                    <a:pt x="68" y="23"/>
                    <a:pt x="68" y="23"/>
                  </a:cubicBezTo>
                  <a:cubicBezTo>
                    <a:pt x="22" y="14"/>
                    <a:pt x="22" y="14"/>
                    <a:pt x="22" y="14"/>
                  </a:cubicBezTo>
                  <a:cubicBezTo>
                    <a:pt x="23" y="9"/>
                    <a:pt x="23" y="9"/>
                    <a:pt x="23" y="9"/>
                  </a:cubicBezTo>
                  <a:cubicBezTo>
                    <a:pt x="23" y="6"/>
                    <a:pt x="21" y="4"/>
                    <a:pt x="19" y="3"/>
                  </a:cubicBezTo>
                  <a:cubicBezTo>
                    <a:pt x="6" y="1"/>
                    <a:pt x="6" y="1"/>
                    <a:pt x="6" y="1"/>
                  </a:cubicBezTo>
                  <a:cubicBezTo>
                    <a:pt x="3" y="0"/>
                    <a:pt x="1" y="2"/>
                    <a:pt x="0" y="5"/>
                  </a:cubicBezTo>
                  <a:cubicBezTo>
                    <a:pt x="0" y="8"/>
                    <a:pt x="1" y="10"/>
                    <a:pt x="4" y="11"/>
                  </a:cubicBezTo>
                  <a:cubicBezTo>
                    <a:pt x="12" y="12"/>
                    <a:pt x="12" y="12"/>
                    <a:pt x="12" y="12"/>
                  </a:cubicBezTo>
                  <a:cubicBezTo>
                    <a:pt x="10" y="49"/>
                    <a:pt x="10" y="49"/>
                    <a:pt x="10" y="49"/>
                  </a:cubicBezTo>
                  <a:cubicBezTo>
                    <a:pt x="10" y="51"/>
                    <a:pt x="11" y="53"/>
                    <a:pt x="14" y="54"/>
                  </a:cubicBezTo>
                  <a:cubicBezTo>
                    <a:pt x="56" y="62"/>
                    <a:pt x="56" y="62"/>
                    <a:pt x="56" y="62"/>
                  </a:cubicBezTo>
                  <a:cubicBezTo>
                    <a:pt x="58" y="63"/>
                    <a:pt x="60" y="62"/>
                    <a:pt x="61" y="59"/>
                  </a:cubicBezTo>
                  <a:cubicBezTo>
                    <a:pt x="78" y="27"/>
                    <a:pt x="78" y="27"/>
                    <a:pt x="78" y="27"/>
                  </a:cubicBezTo>
                  <a:cubicBezTo>
                    <a:pt x="79" y="24"/>
                    <a:pt x="78" y="21"/>
                    <a:pt x="76" y="20"/>
                  </a:cubicBezTo>
                  <a:close/>
                  <a:moveTo>
                    <a:pt x="35" y="37"/>
                  </a:moveTo>
                  <a:cubicBezTo>
                    <a:pt x="36" y="32"/>
                    <a:pt x="36" y="32"/>
                    <a:pt x="36" y="32"/>
                  </a:cubicBezTo>
                  <a:cubicBezTo>
                    <a:pt x="46" y="34"/>
                    <a:pt x="46" y="34"/>
                    <a:pt x="46" y="34"/>
                  </a:cubicBezTo>
                  <a:cubicBezTo>
                    <a:pt x="45" y="39"/>
                    <a:pt x="45" y="39"/>
                    <a:pt x="45" y="39"/>
                  </a:cubicBezTo>
                  <a:lnTo>
                    <a:pt x="35" y="37"/>
                  </a:lnTo>
                  <a:close/>
                  <a:moveTo>
                    <a:pt x="44" y="44"/>
                  </a:moveTo>
                  <a:cubicBezTo>
                    <a:pt x="43" y="49"/>
                    <a:pt x="43" y="49"/>
                    <a:pt x="43" y="49"/>
                  </a:cubicBezTo>
                  <a:cubicBezTo>
                    <a:pt x="33" y="47"/>
                    <a:pt x="33" y="47"/>
                    <a:pt x="33" y="47"/>
                  </a:cubicBezTo>
                  <a:cubicBezTo>
                    <a:pt x="34" y="42"/>
                    <a:pt x="34" y="42"/>
                    <a:pt x="34" y="42"/>
                  </a:cubicBezTo>
                  <a:lnTo>
                    <a:pt x="44" y="44"/>
                  </a:lnTo>
                  <a:close/>
                  <a:moveTo>
                    <a:pt x="37" y="28"/>
                  </a:moveTo>
                  <a:cubicBezTo>
                    <a:pt x="38" y="23"/>
                    <a:pt x="38" y="23"/>
                    <a:pt x="38" y="23"/>
                  </a:cubicBezTo>
                  <a:cubicBezTo>
                    <a:pt x="48" y="25"/>
                    <a:pt x="48" y="25"/>
                    <a:pt x="48" y="25"/>
                  </a:cubicBezTo>
                  <a:cubicBezTo>
                    <a:pt x="47" y="29"/>
                    <a:pt x="47" y="29"/>
                    <a:pt x="47" y="29"/>
                  </a:cubicBezTo>
                  <a:lnTo>
                    <a:pt x="37" y="28"/>
                  </a:lnTo>
                  <a:close/>
                  <a:moveTo>
                    <a:pt x="22" y="19"/>
                  </a:moveTo>
                  <a:cubicBezTo>
                    <a:pt x="33" y="22"/>
                    <a:pt x="33" y="22"/>
                    <a:pt x="33" y="22"/>
                  </a:cubicBezTo>
                  <a:cubicBezTo>
                    <a:pt x="32" y="27"/>
                    <a:pt x="32" y="27"/>
                    <a:pt x="32" y="27"/>
                  </a:cubicBezTo>
                  <a:cubicBezTo>
                    <a:pt x="21" y="25"/>
                    <a:pt x="21" y="25"/>
                    <a:pt x="21" y="25"/>
                  </a:cubicBezTo>
                  <a:lnTo>
                    <a:pt x="22" y="19"/>
                  </a:lnTo>
                  <a:close/>
                  <a:moveTo>
                    <a:pt x="21" y="30"/>
                  </a:moveTo>
                  <a:cubicBezTo>
                    <a:pt x="31" y="32"/>
                    <a:pt x="31" y="32"/>
                    <a:pt x="31" y="32"/>
                  </a:cubicBezTo>
                  <a:cubicBezTo>
                    <a:pt x="30" y="36"/>
                    <a:pt x="30" y="36"/>
                    <a:pt x="30" y="36"/>
                  </a:cubicBezTo>
                  <a:cubicBezTo>
                    <a:pt x="21" y="35"/>
                    <a:pt x="21" y="35"/>
                    <a:pt x="21" y="35"/>
                  </a:cubicBezTo>
                  <a:lnTo>
                    <a:pt x="21" y="30"/>
                  </a:lnTo>
                  <a:close/>
                  <a:moveTo>
                    <a:pt x="20" y="40"/>
                  </a:moveTo>
                  <a:cubicBezTo>
                    <a:pt x="29" y="41"/>
                    <a:pt x="29" y="41"/>
                    <a:pt x="29" y="41"/>
                  </a:cubicBezTo>
                  <a:cubicBezTo>
                    <a:pt x="28" y="46"/>
                    <a:pt x="28" y="46"/>
                    <a:pt x="28" y="46"/>
                  </a:cubicBezTo>
                  <a:cubicBezTo>
                    <a:pt x="20" y="45"/>
                    <a:pt x="20" y="45"/>
                    <a:pt x="20" y="45"/>
                  </a:cubicBezTo>
                  <a:lnTo>
                    <a:pt x="20" y="40"/>
                  </a:lnTo>
                  <a:close/>
                  <a:moveTo>
                    <a:pt x="54" y="52"/>
                  </a:moveTo>
                  <a:cubicBezTo>
                    <a:pt x="48" y="50"/>
                    <a:pt x="48" y="50"/>
                    <a:pt x="48" y="50"/>
                  </a:cubicBezTo>
                  <a:cubicBezTo>
                    <a:pt x="49" y="45"/>
                    <a:pt x="49" y="45"/>
                    <a:pt x="49" y="45"/>
                  </a:cubicBezTo>
                  <a:cubicBezTo>
                    <a:pt x="57" y="47"/>
                    <a:pt x="57" y="47"/>
                    <a:pt x="57" y="47"/>
                  </a:cubicBezTo>
                  <a:lnTo>
                    <a:pt x="54" y="52"/>
                  </a:lnTo>
                  <a:close/>
                  <a:moveTo>
                    <a:pt x="59" y="42"/>
                  </a:moveTo>
                  <a:cubicBezTo>
                    <a:pt x="50" y="40"/>
                    <a:pt x="50" y="40"/>
                    <a:pt x="50" y="40"/>
                  </a:cubicBezTo>
                  <a:cubicBezTo>
                    <a:pt x="51" y="35"/>
                    <a:pt x="51" y="35"/>
                    <a:pt x="51" y="35"/>
                  </a:cubicBezTo>
                  <a:cubicBezTo>
                    <a:pt x="61" y="37"/>
                    <a:pt x="61" y="37"/>
                    <a:pt x="61" y="37"/>
                  </a:cubicBezTo>
                  <a:lnTo>
                    <a:pt x="59" y="42"/>
                  </a:lnTo>
                  <a:close/>
                  <a:moveTo>
                    <a:pt x="64" y="33"/>
                  </a:moveTo>
                  <a:cubicBezTo>
                    <a:pt x="52" y="30"/>
                    <a:pt x="52" y="30"/>
                    <a:pt x="52" y="30"/>
                  </a:cubicBezTo>
                  <a:cubicBezTo>
                    <a:pt x="53" y="25"/>
                    <a:pt x="53" y="25"/>
                    <a:pt x="53" y="25"/>
                  </a:cubicBezTo>
                  <a:cubicBezTo>
                    <a:pt x="66" y="28"/>
                    <a:pt x="66" y="28"/>
                    <a:pt x="66" y="28"/>
                  </a:cubicBezTo>
                  <a:lnTo>
                    <a:pt x="64" y="33"/>
                  </a:lnTo>
                  <a:close/>
                  <a:moveTo>
                    <a:pt x="9" y="66"/>
                  </a:moveTo>
                  <a:cubicBezTo>
                    <a:pt x="8" y="70"/>
                    <a:pt x="11" y="74"/>
                    <a:pt x="15" y="75"/>
                  </a:cubicBezTo>
                  <a:cubicBezTo>
                    <a:pt x="19" y="76"/>
                    <a:pt x="23" y="73"/>
                    <a:pt x="24" y="69"/>
                  </a:cubicBezTo>
                  <a:cubicBezTo>
                    <a:pt x="24" y="69"/>
                    <a:pt x="24" y="69"/>
                    <a:pt x="24" y="69"/>
                  </a:cubicBezTo>
                  <a:cubicBezTo>
                    <a:pt x="25" y="65"/>
                    <a:pt x="22" y="61"/>
                    <a:pt x="18" y="60"/>
                  </a:cubicBezTo>
                  <a:cubicBezTo>
                    <a:pt x="14" y="59"/>
                    <a:pt x="10" y="62"/>
                    <a:pt x="9" y="66"/>
                  </a:cubicBezTo>
                  <a:close/>
                  <a:moveTo>
                    <a:pt x="39" y="72"/>
                  </a:moveTo>
                  <a:cubicBezTo>
                    <a:pt x="38" y="76"/>
                    <a:pt x="41" y="80"/>
                    <a:pt x="45" y="81"/>
                  </a:cubicBezTo>
                  <a:cubicBezTo>
                    <a:pt x="49" y="81"/>
                    <a:pt x="53" y="79"/>
                    <a:pt x="54" y="75"/>
                  </a:cubicBezTo>
                  <a:cubicBezTo>
                    <a:pt x="54" y="75"/>
                    <a:pt x="54" y="75"/>
                    <a:pt x="54" y="75"/>
                  </a:cubicBezTo>
                  <a:cubicBezTo>
                    <a:pt x="54" y="70"/>
                    <a:pt x="52" y="66"/>
                    <a:pt x="48" y="66"/>
                  </a:cubicBezTo>
                  <a:cubicBezTo>
                    <a:pt x="43" y="65"/>
                    <a:pt x="39" y="68"/>
                    <a:pt x="39" y="7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3" name="Freeform 94"/>
            <p:cNvSpPr>
              <a:spLocks noEditPoints="1"/>
            </p:cNvSpPr>
            <p:nvPr/>
          </p:nvSpPr>
          <p:spPr bwMode="auto">
            <a:xfrm>
              <a:off x="10975090" y="4354682"/>
              <a:ext cx="150715" cy="152672"/>
            </a:xfrm>
            <a:custGeom>
              <a:avLst/>
              <a:gdLst>
                <a:gd name="T0" fmla="*/ 24 w 47"/>
                <a:gd name="T1" fmla="*/ 0 h 48"/>
                <a:gd name="T2" fmla="*/ 0 w 47"/>
                <a:gd name="T3" fmla="*/ 24 h 48"/>
                <a:gd name="T4" fmla="*/ 24 w 47"/>
                <a:gd name="T5" fmla="*/ 48 h 48"/>
                <a:gd name="T6" fmla="*/ 47 w 47"/>
                <a:gd name="T7" fmla="*/ 24 h 48"/>
                <a:gd name="T8" fmla="*/ 24 w 47"/>
                <a:gd name="T9" fmla="*/ 0 h 48"/>
                <a:gd name="T10" fmla="*/ 6 w 47"/>
                <a:gd name="T11" fmla="*/ 24 h 48"/>
                <a:gd name="T12" fmla="*/ 24 w 47"/>
                <a:gd name="T13" fmla="*/ 6 h 48"/>
                <a:gd name="T14" fmla="*/ 24 w 47"/>
                <a:gd name="T15" fmla="*/ 42 h 48"/>
                <a:gd name="T16" fmla="*/ 6 w 47"/>
                <a:gd name="T17"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8">
                  <a:moveTo>
                    <a:pt x="24" y="0"/>
                  </a:moveTo>
                  <a:cubicBezTo>
                    <a:pt x="11" y="0"/>
                    <a:pt x="0" y="11"/>
                    <a:pt x="0" y="24"/>
                  </a:cubicBezTo>
                  <a:cubicBezTo>
                    <a:pt x="0" y="37"/>
                    <a:pt x="11" y="48"/>
                    <a:pt x="24" y="48"/>
                  </a:cubicBezTo>
                  <a:cubicBezTo>
                    <a:pt x="37" y="48"/>
                    <a:pt x="47" y="37"/>
                    <a:pt x="47" y="24"/>
                  </a:cubicBezTo>
                  <a:cubicBezTo>
                    <a:pt x="47" y="11"/>
                    <a:pt x="37" y="0"/>
                    <a:pt x="24" y="0"/>
                  </a:cubicBezTo>
                  <a:close/>
                  <a:moveTo>
                    <a:pt x="6" y="24"/>
                  </a:moveTo>
                  <a:cubicBezTo>
                    <a:pt x="6" y="14"/>
                    <a:pt x="14" y="6"/>
                    <a:pt x="24" y="6"/>
                  </a:cubicBezTo>
                  <a:cubicBezTo>
                    <a:pt x="24" y="42"/>
                    <a:pt x="24" y="42"/>
                    <a:pt x="24" y="42"/>
                  </a:cubicBezTo>
                  <a:cubicBezTo>
                    <a:pt x="14" y="42"/>
                    <a:pt x="6" y="34"/>
                    <a:pt x="6" y="2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4" name="Freeform 95"/>
            <p:cNvSpPr>
              <a:spLocks noEditPoints="1"/>
            </p:cNvSpPr>
            <p:nvPr/>
          </p:nvSpPr>
          <p:spPr bwMode="auto">
            <a:xfrm>
              <a:off x="10642344" y="3839905"/>
              <a:ext cx="379722" cy="369934"/>
            </a:xfrm>
            <a:custGeom>
              <a:avLst/>
              <a:gdLst>
                <a:gd name="T0" fmla="*/ 22 w 119"/>
                <a:gd name="T1" fmla="*/ 19 h 116"/>
                <a:gd name="T2" fmla="*/ 58 w 119"/>
                <a:gd name="T3" fmla="*/ 33 h 116"/>
                <a:gd name="T4" fmla="*/ 62 w 119"/>
                <a:gd name="T5" fmla="*/ 12 h 116"/>
                <a:gd name="T6" fmla="*/ 82 w 119"/>
                <a:gd name="T7" fmla="*/ 3 h 116"/>
                <a:gd name="T8" fmla="*/ 91 w 119"/>
                <a:gd name="T9" fmla="*/ 23 h 116"/>
                <a:gd name="T10" fmla="*/ 95 w 119"/>
                <a:gd name="T11" fmla="*/ 49 h 116"/>
                <a:gd name="T12" fmla="*/ 95 w 119"/>
                <a:gd name="T13" fmla="*/ 50 h 116"/>
                <a:gd name="T14" fmla="*/ 99 w 119"/>
                <a:gd name="T15" fmla="*/ 41 h 116"/>
                <a:gd name="T16" fmla="*/ 119 w 119"/>
                <a:gd name="T17" fmla="*/ 49 h 116"/>
                <a:gd name="T18" fmla="*/ 93 w 119"/>
                <a:gd name="T19" fmla="*/ 116 h 116"/>
                <a:gd name="T20" fmla="*/ 73 w 119"/>
                <a:gd name="T21" fmla="*/ 109 h 116"/>
                <a:gd name="T22" fmla="*/ 75 w 119"/>
                <a:gd name="T23" fmla="*/ 103 h 116"/>
                <a:gd name="T24" fmla="*/ 63 w 119"/>
                <a:gd name="T25" fmla="*/ 103 h 116"/>
                <a:gd name="T26" fmla="*/ 53 w 119"/>
                <a:gd name="T27" fmla="*/ 106 h 116"/>
                <a:gd name="T28" fmla="*/ 35 w 119"/>
                <a:gd name="T29" fmla="*/ 102 h 116"/>
                <a:gd name="T30" fmla="*/ 30 w 119"/>
                <a:gd name="T31" fmla="*/ 100 h 116"/>
                <a:gd name="T32" fmla="*/ 28 w 119"/>
                <a:gd name="T33" fmla="*/ 99 h 116"/>
                <a:gd name="T34" fmla="*/ 21 w 119"/>
                <a:gd name="T35" fmla="*/ 83 h 116"/>
                <a:gd name="T36" fmla="*/ 22 w 119"/>
                <a:gd name="T37" fmla="*/ 80 h 116"/>
                <a:gd name="T38" fmla="*/ 22 w 119"/>
                <a:gd name="T39" fmla="*/ 70 h 116"/>
                <a:gd name="T40" fmla="*/ 24 w 119"/>
                <a:gd name="T41" fmla="*/ 67 h 116"/>
                <a:gd name="T42" fmla="*/ 24 w 119"/>
                <a:gd name="T43" fmla="*/ 57 h 116"/>
                <a:gd name="T44" fmla="*/ 27 w 119"/>
                <a:gd name="T45" fmla="*/ 52 h 116"/>
                <a:gd name="T46" fmla="*/ 11 w 119"/>
                <a:gd name="T47" fmla="*/ 46 h 116"/>
                <a:gd name="T48" fmla="*/ 3 w 119"/>
                <a:gd name="T49" fmla="*/ 28 h 116"/>
                <a:gd name="T50" fmla="*/ 22 w 119"/>
                <a:gd name="T51" fmla="*/ 19 h 116"/>
                <a:gd name="T52" fmla="*/ 86 w 119"/>
                <a:gd name="T53" fmla="*/ 106 h 116"/>
                <a:gd name="T54" fmla="*/ 90 w 119"/>
                <a:gd name="T55" fmla="*/ 104 h 116"/>
                <a:gd name="T56" fmla="*/ 88 w 119"/>
                <a:gd name="T57" fmla="*/ 99 h 116"/>
                <a:gd name="T58" fmla="*/ 84 w 119"/>
                <a:gd name="T59" fmla="*/ 101 h 116"/>
                <a:gd name="T60" fmla="*/ 86 w 119"/>
                <a:gd name="T61" fmla="*/ 106 h 116"/>
                <a:gd name="T62" fmla="*/ 15 w 119"/>
                <a:gd name="T63" fmla="*/ 40 h 116"/>
                <a:gd name="T64" fmla="*/ 41 w 119"/>
                <a:gd name="T65" fmla="*/ 50 h 116"/>
                <a:gd name="T66" fmla="*/ 42 w 119"/>
                <a:gd name="T67" fmla="*/ 50 h 116"/>
                <a:gd name="T68" fmla="*/ 39 w 119"/>
                <a:gd name="T69" fmla="*/ 57 h 116"/>
                <a:gd name="T70" fmla="*/ 38 w 119"/>
                <a:gd name="T71" fmla="*/ 57 h 116"/>
                <a:gd name="T72" fmla="*/ 31 w 119"/>
                <a:gd name="T73" fmla="*/ 60 h 116"/>
                <a:gd name="T74" fmla="*/ 32 w 119"/>
                <a:gd name="T75" fmla="*/ 66 h 116"/>
                <a:gd name="T76" fmla="*/ 34 w 119"/>
                <a:gd name="T77" fmla="*/ 68 h 116"/>
                <a:gd name="T78" fmla="*/ 31 w 119"/>
                <a:gd name="T79" fmla="*/ 70 h 116"/>
                <a:gd name="T80" fmla="*/ 30 w 119"/>
                <a:gd name="T81" fmla="*/ 73 h 116"/>
                <a:gd name="T82" fmla="*/ 30 w 119"/>
                <a:gd name="T83" fmla="*/ 78 h 116"/>
                <a:gd name="T84" fmla="*/ 32 w 119"/>
                <a:gd name="T85" fmla="*/ 81 h 116"/>
                <a:gd name="T86" fmla="*/ 30 w 119"/>
                <a:gd name="T87" fmla="*/ 83 h 116"/>
                <a:gd name="T88" fmla="*/ 28 w 119"/>
                <a:gd name="T89" fmla="*/ 85 h 116"/>
                <a:gd name="T90" fmla="*/ 31 w 119"/>
                <a:gd name="T91" fmla="*/ 93 h 116"/>
                <a:gd name="T92" fmla="*/ 33 w 119"/>
                <a:gd name="T93" fmla="*/ 93 h 116"/>
                <a:gd name="T94" fmla="*/ 38 w 119"/>
                <a:gd name="T95" fmla="*/ 95 h 116"/>
                <a:gd name="T96" fmla="*/ 60 w 119"/>
                <a:gd name="T97" fmla="*/ 96 h 116"/>
                <a:gd name="T98" fmla="*/ 78 w 119"/>
                <a:gd name="T99" fmla="*/ 95 h 116"/>
                <a:gd name="T100" fmla="*/ 92 w 119"/>
                <a:gd name="T101" fmla="*/ 59 h 116"/>
                <a:gd name="T102" fmla="*/ 88 w 119"/>
                <a:gd name="T103" fmla="*/ 55 h 116"/>
                <a:gd name="T104" fmla="*/ 83 w 119"/>
                <a:gd name="T105" fmla="*/ 20 h 116"/>
                <a:gd name="T106" fmla="*/ 79 w 119"/>
                <a:gd name="T107" fmla="*/ 12 h 116"/>
                <a:gd name="T108" fmla="*/ 70 w 119"/>
                <a:gd name="T109" fmla="*/ 15 h 116"/>
                <a:gd name="T110" fmla="*/ 67 w 119"/>
                <a:gd name="T111" fmla="*/ 37 h 116"/>
                <a:gd name="T112" fmla="*/ 66 w 119"/>
                <a:gd name="T113" fmla="*/ 44 h 116"/>
                <a:gd name="T114" fmla="*/ 20 w 119"/>
                <a:gd name="T115" fmla="*/ 26 h 116"/>
                <a:gd name="T116" fmla="*/ 10 w 119"/>
                <a:gd name="T117" fmla="*/ 31 h 116"/>
                <a:gd name="T118" fmla="*/ 15 w 119"/>
                <a:gd name="T119" fmla="*/ 4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9" h="116">
                  <a:moveTo>
                    <a:pt x="22" y="19"/>
                  </a:moveTo>
                  <a:cubicBezTo>
                    <a:pt x="58" y="33"/>
                    <a:pt x="58" y="33"/>
                    <a:pt x="58" y="33"/>
                  </a:cubicBezTo>
                  <a:cubicBezTo>
                    <a:pt x="59" y="24"/>
                    <a:pt x="59" y="21"/>
                    <a:pt x="62" y="12"/>
                  </a:cubicBezTo>
                  <a:cubicBezTo>
                    <a:pt x="65" y="4"/>
                    <a:pt x="74" y="0"/>
                    <a:pt x="82" y="3"/>
                  </a:cubicBezTo>
                  <a:cubicBezTo>
                    <a:pt x="90" y="6"/>
                    <a:pt x="94" y="15"/>
                    <a:pt x="91" y="23"/>
                  </a:cubicBezTo>
                  <a:cubicBezTo>
                    <a:pt x="87" y="34"/>
                    <a:pt x="89" y="41"/>
                    <a:pt x="95" y="49"/>
                  </a:cubicBezTo>
                  <a:cubicBezTo>
                    <a:pt x="95" y="50"/>
                    <a:pt x="95" y="50"/>
                    <a:pt x="95" y="50"/>
                  </a:cubicBezTo>
                  <a:cubicBezTo>
                    <a:pt x="99" y="41"/>
                    <a:pt x="99" y="41"/>
                    <a:pt x="99" y="41"/>
                  </a:cubicBezTo>
                  <a:cubicBezTo>
                    <a:pt x="119" y="49"/>
                    <a:pt x="119" y="49"/>
                    <a:pt x="119" y="49"/>
                  </a:cubicBezTo>
                  <a:cubicBezTo>
                    <a:pt x="93" y="116"/>
                    <a:pt x="93" y="116"/>
                    <a:pt x="93" y="116"/>
                  </a:cubicBezTo>
                  <a:cubicBezTo>
                    <a:pt x="73" y="109"/>
                    <a:pt x="73" y="109"/>
                    <a:pt x="73" y="109"/>
                  </a:cubicBezTo>
                  <a:cubicBezTo>
                    <a:pt x="75" y="103"/>
                    <a:pt x="75" y="103"/>
                    <a:pt x="75" y="103"/>
                  </a:cubicBezTo>
                  <a:cubicBezTo>
                    <a:pt x="68" y="101"/>
                    <a:pt x="66" y="102"/>
                    <a:pt x="63" y="103"/>
                  </a:cubicBezTo>
                  <a:cubicBezTo>
                    <a:pt x="60" y="104"/>
                    <a:pt x="57" y="106"/>
                    <a:pt x="53" y="106"/>
                  </a:cubicBezTo>
                  <a:cubicBezTo>
                    <a:pt x="48" y="106"/>
                    <a:pt x="42" y="105"/>
                    <a:pt x="35" y="102"/>
                  </a:cubicBezTo>
                  <a:cubicBezTo>
                    <a:pt x="30" y="100"/>
                    <a:pt x="30" y="100"/>
                    <a:pt x="30" y="100"/>
                  </a:cubicBezTo>
                  <a:cubicBezTo>
                    <a:pt x="28" y="99"/>
                    <a:pt x="28" y="99"/>
                    <a:pt x="28" y="99"/>
                  </a:cubicBezTo>
                  <a:cubicBezTo>
                    <a:pt x="21" y="97"/>
                    <a:pt x="18" y="89"/>
                    <a:pt x="21" y="83"/>
                  </a:cubicBezTo>
                  <a:cubicBezTo>
                    <a:pt x="21" y="82"/>
                    <a:pt x="22" y="81"/>
                    <a:pt x="22" y="80"/>
                  </a:cubicBezTo>
                  <a:cubicBezTo>
                    <a:pt x="21" y="77"/>
                    <a:pt x="21" y="73"/>
                    <a:pt x="22" y="70"/>
                  </a:cubicBezTo>
                  <a:cubicBezTo>
                    <a:pt x="23" y="69"/>
                    <a:pt x="23" y="68"/>
                    <a:pt x="24" y="67"/>
                  </a:cubicBezTo>
                  <a:cubicBezTo>
                    <a:pt x="23" y="64"/>
                    <a:pt x="23" y="60"/>
                    <a:pt x="24" y="57"/>
                  </a:cubicBezTo>
                  <a:cubicBezTo>
                    <a:pt x="25" y="55"/>
                    <a:pt x="26" y="54"/>
                    <a:pt x="27" y="52"/>
                  </a:cubicBezTo>
                  <a:cubicBezTo>
                    <a:pt x="11" y="46"/>
                    <a:pt x="11" y="46"/>
                    <a:pt x="11" y="46"/>
                  </a:cubicBezTo>
                  <a:cubicBezTo>
                    <a:pt x="4" y="44"/>
                    <a:pt x="0" y="35"/>
                    <a:pt x="3" y="28"/>
                  </a:cubicBezTo>
                  <a:cubicBezTo>
                    <a:pt x="6" y="20"/>
                    <a:pt x="14" y="16"/>
                    <a:pt x="22" y="19"/>
                  </a:cubicBezTo>
                  <a:close/>
                  <a:moveTo>
                    <a:pt x="86" y="106"/>
                  </a:moveTo>
                  <a:cubicBezTo>
                    <a:pt x="88" y="106"/>
                    <a:pt x="90" y="106"/>
                    <a:pt x="90" y="104"/>
                  </a:cubicBezTo>
                  <a:cubicBezTo>
                    <a:pt x="91" y="102"/>
                    <a:pt x="90" y="100"/>
                    <a:pt x="88" y="99"/>
                  </a:cubicBezTo>
                  <a:cubicBezTo>
                    <a:pt x="86" y="98"/>
                    <a:pt x="84" y="99"/>
                    <a:pt x="84" y="101"/>
                  </a:cubicBezTo>
                  <a:cubicBezTo>
                    <a:pt x="83" y="103"/>
                    <a:pt x="84" y="105"/>
                    <a:pt x="86" y="106"/>
                  </a:cubicBezTo>
                  <a:close/>
                  <a:moveTo>
                    <a:pt x="15" y="40"/>
                  </a:moveTo>
                  <a:cubicBezTo>
                    <a:pt x="41" y="50"/>
                    <a:pt x="41" y="50"/>
                    <a:pt x="41" y="50"/>
                  </a:cubicBezTo>
                  <a:cubicBezTo>
                    <a:pt x="42" y="50"/>
                    <a:pt x="42" y="50"/>
                    <a:pt x="42" y="50"/>
                  </a:cubicBezTo>
                  <a:cubicBezTo>
                    <a:pt x="39" y="57"/>
                    <a:pt x="39" y="57"/>
                    <a:pt x="39" y="57"/>
                  </a:cubicBezTo>
                  <a:cubicBezTo>
                    <a:pt x="38" y="57"/>
                    <a:pt x="38" y="57"/>
                    <a:pt x="38" y="57"/>
                  </a:cubicBezTo>
                  <a:cubicBezTo>
                    <a:pt x="36" y="56"/>
                    <a:pt x="32" y="57"/>
                    <a:pt x="31" y="60"/>
                  </a:cubicBezTo>
                  <a:cubicBezTo>
                    <a:pt x="31" y="62"/>
                    <a:pt x="31" y="64"/>
                    <a:pt x="32" y="66"/>
                  </a:cubicBezTo>
                  <a:cubicBezTo>
                    <a:pt x="34" y="68"/>
                    <a:pt x="34" y="68"/>
                    <a:pt x="34" y="68"/>
                  </a:cubicBezTo>
                  <a:cubicBezTo>
                    <a:pt x="31" y="70"/>
                    <a:pt x="31" y="70"/>
                    <a:pt x="31" y="70"/>
                  </a:cubicBezTo>
                  <a:cubicBezTo>
                    <a:pt x="31" y="71"/>
                    <a:pt x="30" y="72"/>
                    <a:pt x="30" y="73"/>
                  </a:cubicBezTo>
                  <a:cubicBezTo>
                    <a:pt x="29" y="75"/>
                    <a:pt x="29" y="77"/>
                    <a:pt x="30" y="78"/>
                  </a:cubicBezTo>
                  <a:cubicBezTo>
                    <a:pt x="32" y="81"/>
                    <a:pt x="32" y="81"/>
                    <a:pt x="32" y="81"/>
                  </a:cubicBezTo>
                  <a:cubicBezTo>
                    <a:pt x="30" y="83"/>
                    <a:pt x="30" y="83"/>
                    <a:pt x="30" y="83"/>
                  </a:cubicBezTo>
                  <a:cubicBezTo>
                    <a:pt x="29" y="84"/>
                    <a:pt x="28" y="85"/>
                    <a:pt x="28" y="85"/>
                  </a:cubicBezTo>
                  <a:cubicBezTo>
                    <a:pt x="27" y="88"/>
                    <a:pt x="28" y="92"/>
                    <a:pt x="31" y="93"/>
                  </a:cubicBezTo>
                  <a:cubicBezTo>
                    <a:pt x="33" y="93"/>
                    <a:pt x="33" y="93"/>
                    <a:pt x="33" y="93"/>
                  </a:cubicBezTo>
                  <a:cubicBezTo>
                    <a:pt x="38" y="95"/>
                    <a:pt x="38" y="95"/>
                    <a:pt x="38" y="95"/>
                  </a:cubicBezTo>
                  <a:cubicBezTo>
                    <a:pt x="51" y="100"/>
                    <a:pt x="56" y="97"/>
                    <a:pt x="60" y="96"/>
                  </a:cubicBezTo>
                  <a:cubicBezTo>
                    <a:pt x="64" y="94"/>
                    <a:pt x="68" y="92"/>
                    <a:pt x="78" y="95"/>
                  </a:cubicBezTo>
                  <a:cubicBezTo>
                    <a:pt x="92" y="59"/>
                    <a:pt x="92" y="59"/>
                    <a:pt x="92" y="59"/>
                  </a:cubicBezTo>
                  <a:cubicBezTo>
                    <a:pt x="90" y="58"/>
                    <a:pt x="89" y="56"/>
                    <a:pt x="88" y="55"/>
                  </a:cubicBezTo>
                  <a:cubicBezTo>
                    <a:pt x="81" y="43"/>
                    <a:pt x="78" y="34"/>
                    <a:pt x="83" y="20"/>
                  </a:cubicBezTo>
                  <a:cubicBezTo>
                    <a:pt x="85" y="17"/>
                    <a:pt x="83" y="13"/>
                    <a:pt x="79" y="12"/>
                  </a:cubicBezTo>
                  <a:cubicBezTo>
                    <a:pt x="76" y="10"/>
                    <a:pt x="72" y="12"/>
                    <a:pt x="70" y="15"/>
                  </a:cubicBezTo>
                  <a:cubicBezTo>
                    <a:pt x="67" y="24"/>
                    <a:pt x="67" y="27"/>
                    <a:pt x="67" y="37"/>
                  </a:cubicBezTo>
                  <a:cubicBezTo>
                    <a:pt x="67" y="39"/>
                    <a:pt x="66" y="42"/>
                    <a:pt x="66" y="44"/>
                  </a:cubicBezTo>
                  <a:cubicBezTo>
                    <a:pt x="20" y="26"/>
                    <a:pt x="20" y="26"/>
                    <a:pt x="20" y="26"/>
                  </a:cubicBezTo>
                  <a:cubicBezTo>
                    <a:pt x="16" y="25"/>
                    <a:pt x="12" y="27"/>
                    <a:pt x="10" y="31"/>
                  </a:cubicBezTo>
                  <a:cubicBezTo>
                    <a:pt x="9" y="34"/>
                    <a:pt x="11" y="38"/>
                    <a:pt x="15" y="4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5" name="Freeform 96"/>
            <p:cNvSpPr>
              <a:spLocks noEditPoints="1"/>
            </p:cNvSpPr>
            <p:nvPr/>
          </p:nvSpPr>
          <p:spPr bwMode="auto">
            <a:xfrm>
              <a:off x="10495545" y="4229413"/>
              <a:ext cx="459973" cy="403210"/>
            </a:xfrm>
            <a:custGeom>
              <a:avLst/>
              <a:gdLst>
                <a:gd name="T0" fmla="*/ 144 w 144"/>
                <a:gd name="T1" fmla="*/ 41 h 126"/>
                <a:gd name="T2" fmla="*/ 102 w 144"/>
                <a:gd name="T3" fmla="*/ 0 h 126"/>
                <a:gd name="T4" fmla="*/ 72 w 144"/>
                <a:gd name="T5" fmla="*/ 14 h 126"/>
                <a:gd name="T6" fmla="*/ 41 w 144"/>
                <a:gd name="T7" fmla="*/ 0 h 126"/>
                <a:gd name="T8" fmla="*/ 0 w 144"/>
                <a:gd name="T9" fmla="*/ 41 h 126"/>
                <a:gd name="T10" fmla="*/ 13 w 144"/>
                <a:gd name="T11" fmla="*/ 72 h 126"/>
                <a:gd name="T12" fmla="*/ 13 w 144"/>
                <a:gd name="T13" fmla="*/ 72 h 126"/>
                <a:gd name="T14" fmla="*/ 58 w 144"/>
                <a:gd name="T15" fmla="*/ 117 h 126"/>
                <a:gd name="T16" fmla="*/ 72 w 144"/>
                <a:gd name="T17" fmla="*/ 126 h 126"/>
                <a:gd name="T18" fmla="*/ 85 w 144"/>
                <a:gd name="T19" fmla="*/ 117 h 126"/>
                <a:gd name="T20" fmla="*/ 130 w 144"/>
                <a:gd name="T21" fmla="*/ 72 h 126"/>
                <a:gd name="T22" fmla="*/ 130 w 144"/>
                <a:gd name="T23" fmla="*/ 72 h 126"/>
                <a:gd name="T24" fmla="*/ 144 w 144"/>
                <a:gd name="T25" fmla="*/ 41 h 126"/>
                <a:gd name="T26" fmla="*/ 118 w 144"/>
                <a:gd name="T27" fmla="*/ 59 h 126"/>
                <a:gd name="T28" fmla="*/ 73 w 144"/>
                <a:gd name="T29" fmla="*/ 104 h 126"/>
                <a:gd name="T30" fmla="*/ 72 w 144"/>
                <a:gd name="T31" fmla="*/ 105 h 126"/>
                <a:gd name="T32" fmla="*/ 71 w 144"/>
                <a:gd name="T33" fmla="*/ 104 h 126"/>
                <a:gd name="T34" fmla="*/ 25 w 144"/>
                <a:gd name="T35" fmla="*/ 59 h 126"/>
                <a:gd name="T36" fmla="*/ 18 w 144"/>
                <a:gd name="T37" fmla="*/ 41 h 126"/>
                <a:gd name="T38" fmla="*/ 41 w 144"/>
                <a:gd name="T39" fmla="*/ 18 h 126"/>
                <a:gd name="T40" fmla="*/ 58 w 144"/>
                <a:gd name="T41" fmla="*/ 26 h 126"/>
                <a:gd name="T42" fmla="*/ 72 w 144"/>
                <a:gd name="T43" fmla="*/ 40 h 126"/>
                <a:gd name="T44" fmla="*/ 85 w 144"/>
                <a:gd name="T45" fmla="*/ 26 h 126"/>
                <a:gd name="T46" fmla="*/ 102 w 144"/>
                <a:gd name="T47" fmla="*/ 18 h 126"/>
                <a:gd name="T48" fmla="*/ 126 w 144"/>
                <a:gd name="T49" fmla="*/ 41 h 126"/>
                <a:gd name="T50" fmla="*/ 118 w 144"/>
                <a:gd name="T51" fmla="*/ 5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26">
                  <a:moveTo>
                    <a:pt x="144" y="41"/>
                  </a:moveTo>
                  <a:cubicBezTo>
                    <a:pt x="144" y="19"/>
                    <a:pt x="125" y="0"/>
                    <a:pt x="102" y="0"/>
                  </a:cubicBezTo>
                  <a:cubicBezTo>
                    <a:pt x="90" y="0"/>
                    <a:pt x="79" y="5"/>
                    <a:pt x="72" y="14"/>
                  </a:cubicBezTo>
                  <a:cubicBezTo>
                    <a:pt x="64" y="5"/>
                    <a:pt x="53" y="0"/>
                    <a:pt x="41" y="0"/>
                  </a:cubicBezTo>
                  <a:cubicBezTo>
                    <a:pt x="18" y="0"/>
                    <a:pt x="0" y="19"/>
                    <a:pt x="0" y="41"/>
                  </a:cubicBezTo>
                  <a:cubicBezTo>
                    <a:pt x="0" y="54"/>
                    <a:pt x="5" y="65"/>
                    <a:pt x="13" y="72"/>
                  </a:cubicBezTo>
                  <a:cubicBezTo>
                    <a:pt x="13" y="72"/>
                    <a:pt x="13" y="72"/>
                    <a:pt x="13" y="72"/>
                  </a:cubicBezTo>
                  <a:cubicBezTo>
                    <a:pt x="58" y="117"/>
                    <a:pt x="58" y="117"/>
                    <a:pt x="58" y="117"/>
                  </a:cubicBezTo>
                  <a:cubicBezTo>
                    <a:pt x="63" y="122"/>
                    <a:pt x="67" y="126"/>
                    <a:pt x="72" y="126"/>
                  </a:cubicBezTo>
                  <a:cubicBezTo>
                    <a:pt x="76" y="126"/>
                    <a:pt x="81" y="122"/>
                    <a:pt x="85" y="117"/>
                  </a:cubicBezTo>
                  <a:cubicBezTo>
                    <a:pt x="130" y="72"/>
                    <a:pt x="130" y="72"/>
                    <a:pt x="130" y="72"/>
                  </a:cubicBezTo>
                  <a:cubicBezTo>
                    <a:pt x="130" y="72"/>
                    <a:pt x="130" y="72"/>
                    <a:pt x="130" y="72"/>
                  </a:cubicBezTo>
                  <a:cubicBezTo>
                    <a:pt x="139" y="65"/>
                    <a:pt x="144" y="54"/>
                    <a:pt x="144" y="41"/>
                  </a:cubicBezTo>
                  <a:close/>
                  <a:moveTo>
                    <a:pt x="118" y="59"/>
                  </a:moveTo>
                  <a:cubicBezTo>
                    <a:pt x="73" y="104"/>
                    <a:pt x="73" y="104"/>
                    <a:pt x="73" y="104"/>
                  </a:cubicBezTo>
                  <a:cubicBezTo>
                    <a:pt x="72" y="105"/>
                    <a:pt x="72" y="105"/>
                    <a:pt x="72" y="105"/>
                  </a:cubicBezTo>
                  <a:cubicBezTo>
                    <a:pt x="72" y="105"/>
                    <a:pt x="71" y="105"/>
                    <a:pt x="71" y="104"/>
                  </a:cubicBezTo>
                  <a:cubicBezTo>
                    <a:pt x="25" y="59"/>
                    <a:pt x="25" y="59"/>
                    <a:pt x="25" y="59"/>
                  </a:cubicBezTo>
                  <a:cubicBezTo>
                    <a:pt x="20" y="54"/>
                    <a:pt x="18" y="48"/>
                    <a:pt x="18" y="41"/>
                  </a:cubicBezTo>
                  <a:cubicBezTo>
                    <a:pt x="18" y="29"/>
                    <a:pt x="28" y="18"/>
                    <a:pt x="41" y="18"/>
                  </a:cubicBezTo>
                  <a:cubicBezTo>
                    <a:pt x="48" y="18"/>
                    <a:pt x="54" y="21"/>
                    <a:pt x="58" y="26"/>
                  </a:cubicBezTo>
                  <a:cubicBezTo>
                    <a:pt x="72" y="40"/>
                    <a:pt x="72" y="40"/>
                    <a:pt x="72" y="40"/>
                  </a:cubicBezTo>
                  <a:cubicBezTo>
                    <a:pt x="85" y="26"/>
                    <a:pt x="85" y="26"/>
                    <a:pt x="85" y="26"/>
                  </a:cubicBezTo>
                  <a:cubicBezTo>
                    <a:pt x="90" y="21"/>
                    <a:pt x="96" y="18"/>
                    <a:pt x="102" y="18"/>
                  </a:cubicBezTo>
                  <a:cubicBezTo>
                    <a:pt x="115" y="18"/>
                    <a:pt x="126" y="29"/>
                    <a:pt x="126" y="41"/>
                  </a:cubicBezTo>
                  <a:cubicBezTo>
                    <a:pt x="126" y="48"/>
                    <a:pt x="123" y="54"/>
                    <a:pt x="118" y="5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6" name="Freeform 97"/>
            <p:cNvSpPr>
              <a:spLocks noEditPoints="1"/>
            </p:cNvSpPr>
            <p:nvPr/>
          </p:nvSpPr>
          <p:spPr bwMode="auto">
            <a:xfrm>
              <a:off x="10558179" y="4663940"/>
              <a:ext cx="195733" cy="195733"/>
            </a:xfrm>
            <a:custGeom>
              <a:avLst/>
              <a:gdLst>
                <a:gd name="T0" fmla="*/ 31 w 61"/>
                <a:gd name="T1" fmla="*/ 0 h 61"/>
                <a:gd name="T2" fmla="*/ 0 w 61"/>
                <a:gd name="T3" fmla="*/ 30 h 61"/>
                <a:gd name="T4" fmla="*/ 31 w 61"/>
                <a:gd name="T5" fmla="*/ 61 h 61"/>
                <a:gd name="T6" fmla="*/ 61 w 61"/>
                <a:gd name="T7" fmla="*/ 30 h 61"/>
                <a:gd name="T8" fmla="*/ 31 w 61"/>
                <a:gd name="T9" fmla="*/ 0 h 61"/>
                <a:gd name="T10" fmla="*/ 31 w 61"/>
                <a:gd name="T11" fmla="*/ 55 h 61"/>
                <a:gd name="T12" fmla="*/ 6 w 61"/>
                <a:gd name="T13" fmla="*/ 30 h 61"/>
                <a:gd name="T14" fmla="*/ 31 w 61"/>
                <a:gd name="T15" fmla="*/ 6 h 61"/>
                <a:gd name="T16" fmla="*/ 55 w 61"/>
                <a:gd name="T17" fmla="*/ 30 h 61"/>
                <a:gd name="T18" fmla="*/ 31 w 61"/>
                <a:gd name="T19" fmla="*/ 55 h 61"/>
                <a:gd name="T20" fmla="*/ 27 w 61"/>
                <a:gd name="T21" fmla="*/ 15 h 61"/>
                <a:gd name="T22" fmla="*/ 34 w 61"/>
                <a:gd name="T23" fmla="*/ 15 h 61"/>
                <a:gd name="T24" fmla="*/ 34 w 61"/>
                <a:gd name="T25" fmla="*/ 23 h 61"/>
                <a:gd name="T26" fmla="*/ 27 w 61"/>
                <a:gd name="T27" fmla="*/ 23 h 61"/>
                <a:gd name="T28" fmla="*/ 27 w 61"/>
                <a:gd name="T29" fmla="*/ 15 h 61"/>
                <a:gd name="T30" fmla="*/ 38 w 61"/>
                <a:gd name="T31" fmla="*/ 46 h 61"/>
                <a:gd name="T32" fmla="*/ 23 w 61"/>
                <a:gd name="T33" fmla="*/ 46 h 61"/>
                <a:gd name="T34" fmla="*/ 23 w 61"/>
                <a:gd name="T35" fmla="*/ 42 h 61"/>
                <a:gd name="T36" fmla="*/ 27 w 61"/>
                <a:gd name="T37" fmla="*/ 42 h 61"/>
                <a:gd name="T38" fmla="*/ 27 w 61"/>
                <a:gd name="T39" fmla="*/ 30 h 61"/>
                <a:gd name="T40" fmla="*/ 23 w 61"/>
                <a:gd name="T41" fmla="*/ 30 h 61"/>
                <a:gd name="T42" fmla="*/ 23 w 61"/>
                <a:gd name="T43" fmla="*/ 27 h 61"/>
                <a:gd name="T44" fmla="*/ 34 w 61"/>
                <a:gd name="T45" fmla="*/ 27 h 61"/>
                <a:gd name="T46" fmla="*/ 34 w 61"/>
                <a:gd name="T47" fmla="*/ 42 h 61"/>
                <a:gd name="T48" fmla="*/ 38 w 61"/>
                <a:gd name="T49" fmla="*/ 42 h 61"/>
                <a:gd name="T50" fmla="*/ 38 w 61"/>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61">
                  <a:moveTo>
                    <a:pt x="31" y="0"/>
                  </a:moveTo>
                  <a:cubicBezTo>
                    <a:pt x="14" y="0"/>
                    <a:pt x="0" y="14"/>
                    <a:pt x="0" y="30"/>
                  </a:cubicBezTo>
                  <a:cubicBezTo>
                    <a:pt x="0" y="47"/>
                    <a:pt x="14" y="61"/>
                    <a:pt x="31" y="61"/>
                  </a:cubicBezTo>
                  <a:cubicBezTo>
                    <a:pt x="47" y="61"/>
                    <a:pt x="61" y="47"/>
                    <a:pt x="61" y="30"/>
                  </a:cubicBezTo>
                  <a:cubicBezTo>
                    <a:pt x="61" y="14"/>
                    <a:pt x="47" y="0"/>
                    <a:pt x="31" y="0"/>
                  </a:cubicBezTo>
                  <a:close/>
                  <a:moveTo>
                    <a:pt x="31" y="55"/>
                  </a:moveTo>
                  <a:cubicBezTo>
                    <a:pt x="17" y="55"/>
                    <a:pt x="6" y="44"/>
                    <a:pt x="6" y="30"/>
                  </a:cubicBezTo>
                  <a:cubicBezTo>
                    <a:pt x="6" y="17"/>
                    <a:pt x="17" y="6"/>
                    <a:pt x="31" y="6"/>
                  </a:cubicBezTo>
                  <a:cubicBezTo>
                    <a:pt x="44" y="6"/>
                    <a:pt x="55" y="17"/>
                    <a:pt x="55" y="30"/>
                  </a:cubicBezTo>
                  <a:cubicBezTo>
                    <a:pt x="55" y="44"/>
                    <a:pt x="44" y="55"/>
                    <a:pt x="31" y="55"/>
                  </a:cubicBezTo>
                  <a:close/>
                  <a:moveTo>
                    <a:pt x="27" y="15"/>
                  </a:moveTo>
                  <a:cubicBezTo>
                    <a:pt x="34" y="15"/>
                    <a:pt x="34" y="15"/>
                    <a:pt x="34" y="15"/>
                  </a:cubicBezTo>
                  <a:cubicBezTo>
                    <a:pt x="34" y="23"/>
                    <a:pt x="34" y="23"/>
                    <a:pt x="34" y="23"/>
                  </a:cubicBezTo>
                  <a:cubicBezTo>
                    <a:pt x="27" y="23"/>
                    <a:pt x="27" y="23"/>
                    <a:pt x="27" y="23"/>
                  </a:cubicBezTo>
                  <a:lnTo>
                    <a:pt x="27" y="15"/>
                  </a:lnTo>
                  <a:close/>
                  <a:moveTo>
                    <a:pt x="38" y="46"/>
                  </a:moveTo>
                  <a:cubicBezTo>
                    <a:pt x="23" y="46"/>
                    <a:pt x="23" y="46"/>
                    <a:pt x="23" y="46"/>
                  </a:cubicBezTo>
                  <a:cubicBezTo>
                    <a:pt x="23" y="42"/>
                    <a:pt x="23" y="42"/>
                    <a:pt x="23" y="42"/>
                  </a:cubicBezTo>
                  <a:cubicBezTo>
                    <a:pt x="27" y="42"/>
                    <a:pt x="27" y="42"/>
                    <a:pt x="27" y="42"/>
                  </a:cubicBezTo>
                  <a:cubicBezTo>
                    <a:pt x="27" y="30"/>
                    <a:pt x="27" y="30"/>
                    <a:pt x="27" y="30"/>
                  </a:cubicBezTo>
                  <a:cubicBezTo>
                    <a:pt x="23" y="30"/>
                    <a:pt x="23" y="30"/>
                    <a:pt x="23" y="30"/>
                  </a:cubicBezTo>
                  <a:cubicBezTo>
                    <a:pt x="23" y="27"/>
                    <a:pt x="23" y="27"/>
                    <a:pt x="23" y="27"/>
                  </a:cubicBezTo>
                  <a:cubicBezTo>
                    <a:pt x="34" y="27"/>
                    <a:pt x="34" y="27"/>
                    <a:pt x="34" y="27"/>
                  </a:cubicBezTo>
                  <a:cubicBezTo>
                    <a:pt x="34" y="42"/>
                    <a:pt x="34" y="42"/>
                    <a:pt x="34" y="42"/>
                  </a:cubicBezTo>
                  <a:cubicBezTo>
                    <a:pt x="38" y="42"/>
                    <a:pt x="38" y="42"/>
                    <a:pt x="38" y="42"/>
                  </a:cubicBezTo>
                  <a:lnTo>
                    <a:pt x="38" y="4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7" name="Freeform 98"/>
            <p:cNvSpPr>
              <a:spLocks noEditPoints="1"/>
            </p:cNvSpPr>
            <p:nvPr/>
          </p:nvSpPr>
          <p:spPr bwMode="auto">
            <a:xfrm>
              <a:off x="10607112" y="4990815"/>
              <a:ext cx="299472" cy="301429"/>
            </a:xfrm>
            <a:custGeom>
              <a:avLst/>
              <a:gdLst>
                <a:gd name="T0" fmla="*/ 85 w 94"/>
                <a:gd name="T1" fmla="*/ 20 h 94"/>
                <a:gd name="T2" fmla="*/ 37 w 94"/>
                <a:gd name="T3" fmla="*/ 2 h 94"/>
                <a:gd name="T4" fmla="*/ 20 w 94"/>
                <a:gd name="T5" fmla="*/ 10 h 94"/>
                <a:gd name="T6" fmla="*/ 2 w 94"/>
                <a:gd name="T7" fmla="*/ 57 h 94"/>
                <a:gd name="T8" fmla="*/ 10 w 94"/>
                <a:gd name="T9" fmla="*/ 74 h 94"/>
                <a:gd name="T10" fmla="*/ 57 w 94"/>
                <a:gd name="T11" fmla="*/ 92 h 94"/>
                <a:gd name="T12" fmla="*/ 74 w 94"/>
                <a:gd name="T13" fmla="*/ 84 h 94"/>
                <a:gd name="T14" fmla="*/ 92 w 94"/>
                <a:gd name="T15" fmla="*/ 37 h 94"/>
                <a:gd name="T16" fmla="*/ 85 w 94"/>
                <a:gd name="T17" fmla="*/ 20 h 94"/>
                <a:gd name="T18" fmla="*/ 36 w 94"/>
                <a:gd name="T19" fmla="*/ 38 h 94"/>
                <a:gd name="T20" fmla="*/ 62 w 94"/>
                <a:gd name="T21" fmla="*/ 47 h 94"/>
                <a:gd name="T22" fmla="*/ 61 w 94"/>
                <a:gd name="T23" fmla="*/ 52 h 94"/>
                <a:gd name="T24" fmla="*/ 42 w 94"/>
                <a:gd name="T25" fmla="*/ 61 h 94"/>
                <a:gd name="T26" fmla="*/ 33 w 94"/>
                <a:gd name="T27" fmla="*/ 42 h 94"/>
                <a:gd name="T28" fmla="*/ 36 w 94"/>
                <a:gd name="T29" fmla="*/ 38 h 94"/>
                <a:gd name="T30" fmla="*/ 76 w 94"/>
                <a:gd name="T31" fmla="*/ 53 h 94"/>
                <a:gd name="T32" fmla="*/ 69 w 94"/>
                <a:gd name="T33" fmla="*/ 71 h 94"/>
                <a:gd name="T34" fmla="*/ 66 w 94"/>
                <a:gd name="T35" fmla="*/ 80 h 94"/>
                <a:gd name="T36" fmla="*/ 59 w 94"/>
                <a:gd name="T37" fmla="*/ 82 h 94"/>
                <a:gd name="T38" fmla="*/ 15 w 94"/>
                <a:gd name="T39" fmla="*/ 65 h 94"/>
                <a:gd name="T40" fmla="*/ 12 w 94"/>
                <a:gd name="T41" fmla="*/ 59 h 94"/>
                <a:gd name="T42" fmla="*/ 15 w 94"/>
                <a:gd name="T43" fmla="*/ 50 h 94"/>
                <a:gd name="T44" fmla="*/ 22 w 94"/>
                <a:gd name="T45" fmla="*/ 32 h 94"/>
                <a:gd name="T46" fmla="*/ 22 w 94"/>
                <a:gd name="T47" fmla="*/ 32 h 94"/>
                <a:gd name="T48" fmla="*/ 29 w 94"/>
                <a:gd name="T49" fmla="*/ 35 h 94"/>
                <a:gd name="T50" fmla="*/ 27 w 94"/>
                <a:gd name="T51" fmla="*/ 39 h 94"/>
                <a:gd name="T52" fmla="*/ 39 w 94"/>
                <a:gd name="T53" fmla="*/ 67 h 94"/>
                <a:gd name="T54" fmla="*/ 67 w 94"/>
                <a:gd name="T55" fmla="*/ 55 h 94"/>
                <a:gd name="T56" fmla="*/ 69 w 94"/>
                <a:gd name="T57" fmla="*/ 50 h 94"/>
                <a:gd name="T58" fmla="*/ 76 w 94"/>
                <a:gd name="T59" fmla="*/ 53 h 94"/>
                <a:gd name="T60" fmla="*/ 82 w 94"/>
                <a:gd name="T61" fmla="*/ 37 h 94"/>
                <a:gd name="T62" fmla="*/ 79 w 94"/>
                <a:gd name="T63" fmla="*/ 38 h 94"/>
                <a:gd name="T64" fmla="*/ 74 w 94"/>
                <a:gd name="T65" fmla="*/ 37 h 94"/>
                <a:gd name="T66" fmla="*/ 73 w 94"/>
                <a:gd name="T67" fmla="*/ 34 h 94"/>
                <a:gd name="T68" fmla="*/ 74 w 94"/>
                <a:gd name="T69" fmla="*/ 29 h 94"/>
                <a:gd name="T70" fmla="*/ 77 w 94"/>
                <a:gd name="T71" fmla="*/ 28 h 94"/>
                <a:gd name="T72" fmla="*/ 82 w 94"/>
                <a:gd name="T73" fmla="*/ 29 h 94"/>
                <a:gd name="T74" fmla="*/ 83 w 94"/>
                <a:gd name="T75" fmla="*/ 33 h 94"/>
                <a:gd name="T76" fmla="*/ 82 w 94"/>
                <a:gd name="T77" fmla="*/ 3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94">
                  <a:moveTo>
                    <a:pt x="85" y="20"/>
                  </a:moveTo>
                  <a:cubicBezTo>
                    <a:pt x="37" y="2"/>
                    <a:pt x="37" y="2"/>
                    <a:pt x="37" y="2"/>
                  </a:cubicBezTo>
                  <a:cubicBezTo>
                    <a:pt x="30" y="0"/>
                    <a:pt x="23" y="3"/>
                    <a:pt x="20" y="10"/>
                  </a:cubicBezTo>
                  <a:cubicBezTo>
                    <a:pt x="2" y="57"/>
                    <a:pt x="2" y="57"/>
                    <a:pt x="2" y="57"/>
                  </a:cubicBezTo>
                  <a:cubicBezTo>
                    <a:pt x="0" y="64"/>
                    <a:pt x="3" y="71"/>
                    <a:pt x="10" y="74"/>
                  </a:cubicBezTo>
                  <a:cubicBezTo>
                    <a:pt x="57" y="92"/>
                    <a:pt x="57" y="92"/>
                    <a:pt x="57" y="92"/>
                  </a:cubicBezTo>
                  <a:cubicBezTo>
                    <a:pt x="64" y="94"/>
                    <a:pt x="71" y="91"/>
                    <a:pt x="74" y="84"/>
                  </a:cubicBezTo>
                  <a:cubicBezTo>
                    <a:pt x="92" y="37"/>
                    <a:pt x="92" y="37"/>
                    <a:pt x="92" y="37"/>
                  </a:cubicBezTo>
                  <a:cubicBezTo>
                    <a:pt x="94" y="30"/>
                    <a:pt x="91" y="23"/>
                    <a:pt x="85" y="20"/>
                  </a:cubicBezTo>
                  <a:close/>
                  <a:moveTo>
                    <a:pt x="36" y="38"/>
                  </a:moveTo>
                  <a:cubicBezTo>
                    <a:pt x="62" y="47"/>
                    <a:pt x="62" y="47"/>
                    <a:pt x="62" y="47"/>
                  </a:cubicBezTo>
                  <a:cubicBezTo>
                    <a:pt x="62" y="49"/>
                    <a:pt x="61" y="51"/>
                    <a:pt x="61" y="52"/>
                  </a:cubicBezTo>
                  <a:cubicBezTo>
                    <a:pt x="58" y="60"/>
                    <a:pt x="49" y="64"/>
                    <a:pt x="42" y="61"/>
                  </a:cubicBezTo>
                  <a:cubicBezTo>
                    <a:pt x="34" y="58"/>
                    <a:pt x="31" y="49"/>
                    <a:pt x="33" y="42"/>
                  </a:cubicBezTo>
                  <a:cubicBezTo>
                    <a:pt x="34" y="40"/>
                    <a:pt x="35" y="39"/>
                    <a:pt x="36" y="38"/>
                  </a:cubicBezTo>
                  <a:close/>
                  <a:moveTo>
                    <a:pt x="76" y="53"/>
                  </a:moveTo>
                  <a:cubicBezTo>
                    <a:pt x="69" y="71"/>
                    <a:pt x="69" y="71"/>
                    <a:pt x="69" y="71"/>
                  </a:cubicBezTo>
                  <a:cubicBezTo>
                    <a:pt x="66" y="80"/>
                    <a:pt x="66" y="80"/>
                    <a:pt x="66" y="80"/>
                  </a:cubicBezTo>
                  <a:cubicBezTo>
                    <a:pt x="65" y="82"/>
                    <a:pt x="62" y="83"/>
                    <a:pt x="59" y="82"/>
                  </a:cubicBezTo>
                  <a:cubicBezTo>
                    <a:pt x="15" y="65"/>
                    <a:pt x="15" y="65"/>
                    <a:pt x="15" y="65"/>
                  </a:cubicBezTo>
                  <a:cubicBezTo>
                    <a:pt x="12" y="64"/>
                    <a:pt x="11" y="62"/>
                    <a:pt x="12" y="59"/>
                  </a:cubicBezTo>
                  <a:cubicBezTo>
                    <a:pt x="15" y="50"/>
                    <a:pt x="15" y="50"/>
                    <a:pt x="15" y="50"/>
                  </a:cubicBezTo>
                  <a:cubicBezTo>
                    <a:pt x="22" y="32"/>
                    <a:pt x="22" y="32"/>
                    <a:pt x="22" y="32"/>
                  </a:cubicBezTo>
                  <a:cubicBezTo>
                    <a:pt x="22" y="32"/>
                    <a:pt x="22" y="32"/>
                    <a:pt x="22" y="32"/>
                  </a:cubicBezTo>
                  <a:cubicBezTo>
                    <a:pt x="29" y="35"/>
                    <a:pt x="29" y="35"/>
                    <a:pt x="29" y="35"/>
                  </a:cubicBezTo>
                  <a:cubicBezTo>
                    <a:pt x="28" y="36"/>
                    <a:pt x="27" y="38"/>
                    <a:pt x="27" y="39"/>
                  </a:cubicBezTo>
                  <a:cubicBezTo>
                    <a:pt x="23" y="51"/>
                    <a:pt x="28" y="63"/>
                    <a:pt x="39" y="67"/>
                  </a:cubicBezTo>
                  <a:cubicBezTo>
                    <a:pt x="51" y="72"/>
                    <a:pt x="63" y="66"/>
                    <a:pt x="67" y="55"/>
                  </a:cubicBezTo>
                  <a:cubicBezTo>
                    <a:pt x="68" y="53"/>
                    <a:pt x="68" y="52"/>
                    <a:pt x="69" y="50"/>
                  </a:cubicBezTo>
                  <a:cubicBezTo>
                    <a:pt x="76" y="53"/>
                    <a:pt x="76" y="53"/>
                    <a:pt x="76" y="53"/>
                  </a:cubicBezTo>
                  <a:close/>
                  <a:moveTo>
                    <a:pt x="82" y="37"/>
                  </a:moveTo>
                  <a:cubicBezTo>
                    <a:pt x="81" y="38"/>
                    <a:pt x="80" y="39"/>
                    <a:pt x="79" y="38"/>
                  </a:cubicBezTo>
                  <a:cubicBezTo>
                    <a:pt x="74" y="37"/>
                    <a:pt x="74" y="37"/>
                    <a:pt x="74" y="37"/>
                  </a:cubicBezTo>
                  <a:cubicBezTo>
                    <a:pt x="73" y="36"/>
                    <a:pt x="72" y="35"/>
                    <a:pt x="73" y="34"/>
                  </a:cubicBezTo>
                  <a:cubicBezTo>
                    <a:pt x="74" y="29"/>
                    <a:pt x="74" y="29"/>
                    <a:pt x="74" y="29"/>
                  </a:cubicBezTo>
                  <a:cubicBezTo>
                    <a:pt x="75" y="28"/>
                    <a:pt x="76" y="27"/>
                    <a:pt x="77" y="28"/>
                  </a:cubicBezTo>
                  <a:cubicBezTo>
                    <a:pt x="82" y="29"/>
                    <a:pt x="82" y="29"/>
                    <a:pt x="82" y="29"/>
                  </a:cubicBezTo>
                  <a:cubicBezTo>
                    <a:pt x="83" y="30"/>
                    <a:pt x="84" y="31"/>
                    <a:pt x="83" y="33"/>
                  </a:cubicBezTo>
                  <a:lnTo>
                    <a:pt x="82" y="3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8" name="Freeform 99"/>
            <p:cNvSpPr>
              <a:spLocks noEditPoints="1"/>
            </p:cNvSpPr>
            <p:nvPr/>
          </p:nvSpPr>
          <p:spPr bwMode="auto">
            <a:xfrm>
              <a:off x="10793059" y="3628514"/>
              <a:ext cx="168330" cy="168330"/>
            </a:xfrm>
            <a:custGeom>
              <a:avLst/>
              <a:gdLst>
                <a:gd name="T0" fmla="*/ 44 w 53"/>
                <a:gd name="T1" fmla="*/ 0 h 53"/>
                <a:gd name="T2" fmla="*/ 9 w 53"/>
                <a:gd name="T3" fmla="*/ 0 h 53"/>
                <a:gd name="T4" fmla="*/ 0 w 53"/>
                <a:gd name="T5" fmla="*/ 9 h 53"/>
                <a:gd name="T6" fmla="*/ 0 w 53"/>
                <a:gd name="T7" fmla="*/ 44 h 53"/>
                <a:gd name="T8" fmla="*/ 9 w 53"/>
                <a:gd name="T9" fmla="*/ 53 h 53"/>
                <a:gd name="T10" fmla="*/ 44 w 53"/>
                <a:gd name="T11" fmla="*/ 53 h 53"/>
                <a:gd name="T12" fmla="*/ 53 w 53"/>
                <a:gd name="T13" fmla="*/ 44 h 53"/>
                <a:gd name="T14" fmla="*/ 53 w 53"/>
                <a:gd name="T15" fmla="*/ 9 h 53"/>
                <a:gd name="T16" fmla="*/ 44 w 53"/>
                <a:gd name="T17" fmla="*/ 0 h 53"/>
                <a:gd name="T18" fmla="*/ 20 w 53"/>
                <a:gd name="T19" fmla="*/ 43 h 53"/>
                <a:gd name="T20" fmla="*/ 13 w 53"/>
                <a:gd name="T21" fmla="*/ 43 h 53"/>
                <a:gd name="T22" fmla="*/ 13 w 53"/>
                <a:gd name="T23" fmla="*/ 20 h 53"/>
                <a:gd name="T24" fmla="*/ 20 w 53"/>
                <a:gd name="T25" fmla="*/ 20 h 53"/>
                <a:gd name="T26" fmla="*/ 20 w 53"/>
                <a:gd name="T27" fmla="*/ 43 h 53"/>
                <a:gd name="T28" fmla="*/ 17 w 53"/>
                <a:gd name="T29" fmla="*/ 16 h 53"/>
                <a:gd name="T30" fmla="*/ 13 w 53"/>
                <a:gd name="T31" fmla="*/ 13 h 53"/>
                <a:gd name="T32" fmla="*/ 17 w 53"/>
                <a:gd name="T33" fmla="*/ 10 h 53"/>
                <a:gd name="T34" fmla="*/ 20 w 53"/>
                <a:gd name="T35" fmla="*/ 13 h 53"/>
                <a:gd name="T36" fmla="*/ 17 w 53"/>
                <a:gd name="T37" fmla="*/ 16 h 53"/>
                <a:gd name="T38" fmla="*/ 43 w 53"/>
                <a:gd name="T39" fmla="*/ 43 h 53"/>
                <a:gd name="T40" fmla="*/ 37 w 53"/>
                <a:gd name="T41" fmla="*/ 43 h 53"/>
                <a:gd name="T42" fmla="*/ 37 w 53"/>
                <a:gd name="T43" fmla="*/ 30 h 53"/>
                <a:gd name="T44" fmla="*/ 33 w 53"/>
                <a:gd name="T45" fmla="*/ 26 h 53"/>
                <a:gd name="T46" fmla="*/ 30 w 53"/>
                <a:gd name="T47" fmla="*/ 30 h 53"/>
                <a:gd name="T48" fmla="*/ 30 w 53"/>
                <a:gd name="T49" fmla="*/ 43 h 53"/>
                <a:gd name="T50" fmla="*/ 23 w 53"/>
                <a:gd name="T51" fmla="*/ 43 h 53"/>
                <a:gd name="T52" fmla="*/ 23 w 53"/>
                <a:gd name="T53" fmla="*/ 20 h 53"/>
                <a:gd name="T54" fmla="*/ 30 w 53"/>
                <a:gd name="T55" fmla="*/ 20 h 53"/>
                <a:gd name="T56" fmla="*/ 30 w 53"/>
                <a:gd name="T57" fmla="*/ 24 h 53"/>
                <a:gd name="T58" fmla="*/ 36 w 53"/>
                <a:gd name="T59" fmla="*/ 20 h 53"/>
                <a:gd name="T60" fmla="*/ 43 w 53"/>
                <a:gd name="T61" fmla="*/ 28 h 53"/>
                <a:gd name="T62" fmla="*/ 43 w 53"/>
                <a:gd name="T63" fmla="*/ 4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53">
                  <a:moveTo>
                    <a:pt x="44" y="0"/>
                  </a:moveTo>
                  <a:cubicBezTo>
                    <a:pt x="9" y="0"/>
                    <a:pt x="9" y="0"/>
                    <a:pt x="9" y="0"/>
                  </a:cubicBezTo>
                  <a:cubicBezTo>
                    <a:pt x="4" y="0"/>
                    <a:pt x="0" y="4"/>
                    <a:pt x="0" y="9"/>
                  </a:cubicBezTo>
                  <a:cubicBezTo>
                    <a:pt x="0" y="44"/>
                    <a:pt x="0" y="44"/>
                    <a:pt x="0" y="44"/>
                  </a:cubicBezTo>
                  <a:cubicBezTo>
                    <a:pt x="0" y="49"/>
                    <a:pt x="4" y="53"/>
                    <a:pt x="9" y="53"/>
                  </a:cubicBezTo>
                  <a:cubicBezTo>
                    <a:pt x="44" y="53"/>
                    <a:pt x="44" y="53"/>
                    <a:pt x="44" y="53"/>
                  </a:cubicBezTo>
                  <a:cubicBezTo>
                    <a:pt x="49" y="53"/>
                    <a:pt x="53" y="49"/>
                    <a:pt x="53" y="44"/>
                  </a:cubicBezTo>
                  <a:cubicBezTo>
                    <a:pt x="53" y="9"/>
                    <a:pt x="53" y="9"/>
                    <a:pt x="53" y="9"/>
                  </a:cubicBezTo>
                  <a:cubicBezTo>
                    <a:pt x="53" y="4"/>
                    <a:pt x="49" y="0"/>
                    <a:pt x="44" y="0"/>
                  </a:cubicBezTo>
                  <a:close/>
                  <a:moveTo>
                    <a:pt x="20" y="43"/>
                  </a:moveTo>
                  <a:cubicBezTo>
                    <a:pt x="13" y="43"/>
                    <a:pt x="13" y="43"/>
                    <a:pt x="13" y="43"/>
                  </a:cubicBezTo>
                  <a:cubicBezTo>
                    <a:pt x="13" y="20"/>
                    <a:pt x="13" y="20"/>
                    <a:pt x="13" y="20"/>
                  </a:cubicBezTo>
                  <a:cubicBezTo>
                    <a:pt x="20" y="20"/>
                    <a:pt x="20" y="20"/>
                    <a:pt x="20" y="20"/>
                  </a:cubicBezTo>
                  <a:lnTo>
                    <a:pt x="20" y="43"/>
                  </a:lnTo>
                  <a:close/>
                  <a:moveTo>
                    <a:pt x="17" y="16"/>
                  </a:moveTo>
                  <a:cubicBezTo>
                    <a:pt x="15" y="16"/>
                    <a:pt x="13" y="15"/>
                    <a:pt x="13" y="13"/>
                  </a:cubicBezTo>
                  <a:cubicBezTo>
                    <a:pt x="13" y="11"/>
                    <a:pt x="15" y="10"/>
                    <a:pt x="17" y="10"/>
                  </a:cubicBezTo>
                  <a:cubicBezTo>
                    <a:pt x="18" y="10"/>
                    <a:pt x="20" y="11"/>
                    <a:pt x="20" y="13"/>
                  </a:cubicBezTo>
                  <a:cubicBezTo>
                    <a:pt x="20" y="15"/>
                    <a:pt x="18" y="16"/>
                    <a:pt x="17" y="16"/>
                  </a:cubicBezTo>
                  <a:close/>
                  <a:moveTo>
                    <a:pt x="43" y="43"/>
                  </a:moveTo>
                  <a:cubicBezTo>
                    <a:pt x="37" y="43"/>
                    <a:pt x="37" y="43"/>
                    <a:pt x="37" y="43"/>
                  </a:cubicBezTo>
                  <a:cubicBezTo>
                    <a:pt x="37" y="30"/>
                    <a:pt x="37" y="30"/>
                    <a:pt x="37" y="30"/>
                  </a:cubicBezTo>
                  <a:cubicBezTo>
                    <a:pt x="37" y="28"/>
                    <a:pt x="35" y="26"/>
                    <a:pt x="33" y="26"/>
                  </a:cubicBezTo>
                  <a:cubicBezTo>
                    <a:pt x="31" y="26"/>
                    <a:pt x="30" y="28"/>
                    <a:pt x="30" y="30"/>
                  </a:cubicBezTo>
                  <a:cubicBezTo>
                    <a:pt x="30" y="43"/>
                    <a:pt x="30" y="43"/>
                    <a:pt x="30" y="43"/>
                  </a:cubicBezTo>
                  <a:cubicBezTo>
                    <a:pt x="23" y="43"/>
                    <a:pt x="23" y="43"/>
                    <a:pt x="23" y="43"/>
                  </a:cubicBezTo>
                  <a:cubicBezTo>
                    <a:pt x="23" y="20"/>
                    <a:pt x="23" y="20"/>
                    <a:pt x="23" y="20"/>
                  </a:cubicBezTo>
                  <a:cubicBezTo>
                    <a:pt x="30" y="20"/>
                    <a:pt x="30" y="20"/>
                    <a:pt x="30" y="20"/>
                  </a:cubicBezTo>
                  <a:cubicBezTo>
                    <a:pt x="30" y="24"/>
                    <a:pt x="30" y="24"/>
                    <a:pt x="30" y="24"/>
                  </a:cubicBezTo>
                  <a:cubicBezTo>
                    <a:pt x="31" y="22"/>
                    <a:pt x="33" y="20"/>
                    <a:pt x="36" y="20"/>
                  </a:cubicBezTo>
                  <a:cubicBezTo>
                    <a:pt x="40" y="20"/>
                    <a:pt x="43" y="23"/>
                    <a:pt x="43" y="28"/>
                  </a:cubicBezTo>
                  <a:lnTo>
                    <a:pt x="43" y="4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9" name="Freeform 100"/>
            <p:cNvSpPr>
              <a:spLocks noEditPoints="1"/>
            </p:cNvSpPr>
            <p:nvPr/>
          </p:nvSpPr>
          <p:spPr bwMode="auto">
            <a:xfrm>
              <a:off x="10646259" y="3395591"/>
              <a:ext cx="309258" cy="193775"/>
            </a:xfrm>
            <a:custGeom>
              <a:avLst/>
              <a:gdLst>
                <a:gd name="T0" fmla="*/ 49 w 158"/>
                <a:gd name="T1" fmla="*/ 70 h 99"/>
                <a:gd name="T2" fmla="*/ 49 w 158"/>
                <a:gd name="T3" fmla="*/ 39 h 99"/>
                <a:gd name="T4" fmla="*/ 78 w 158"/>
                <a:gd name="T5" fmla="*/ 39 h 99"/>
                <a:gd name="T6" fmla="*/ 39 w 158"/>
                <a:gd name="T7" fmla="*/ 0 h 99"/>
                <a:gd name="T8" fmla="*/ 0 w 158"/>
                <a:gd name="T9" fmla="*/ 39 h 99"/>
                <a:gd name="T10" fmla="*/ 29 w 158"/>
                <a:gd name="T11" fmla="*/ 39 h 99"/>
                <a:gd name="T12" fmla="*/ 29 w 158"/>
                <a:gd name="T13" fmla="*/ 89 h 99"/>
                <a:gd name="T14" fmla="*/ 88 w 158"/>
                <a:gd name="T15" fmla="*/ 89 h 99"/>
                <a:gd name="T16" fmla="*/ 68 w 158"/>
                <a:gd name="T17" fmla="*/ 70 h 99"/>
                <a:gd name="T18" fmla="*/ 49 w 158"/>
                <a:gd name="T19" fmla="*/ 70 h 99"/>
                <a:gd name="T20" fmla="*/ 129 w 158"/>
                <a:gd name="T21" fmla="*/ 58 h 99"/>
                <a:gd name="T22" fmla="*/ 129 w 158"/>
                <a:gd name="T23" fmla="*/ 9 h 99"/>
                <a:gd name="T24" fmla="*/ 68 w 158"/>
                <a:gd name="T25" fmla="*/ 9 h 99"/>
                <a:gd name="T26" fmla="*/ 88 w 158"/>
                <a:gd name="T27" fmla="*/ 29 h 99"/>
                <a:gd name="T28" fmla="*/ 107 w 158"/>
                <a:gd name="T29" fmla="*/ 29 h 99"/>
                <a:gd name="T30" fmla="*/ 107 w 158"/>
                <a:gd name="T31" fmla="*/ 58 h 99"/>
                <a:gd name="T32" fmla="*/ 78 w 158"/>
                <a:gd name="T33" fmla="*/ 58 h 99"/>
                <a:gd name="T34" fmla="*/ 119 w 158"/>
                <a:gd name="T35" fmla="*/ 99 h 99"/>
                <a:gd name="T36" fmla="*/ 158 w 158"/>
                <a:gd name="T37" fmla="*/ 58 h 99"/>
                <a:gd name="T38" fmla="*/ 129 w 158"/>
                <a:gd name="T39" fmla="*/ 5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99">
                  <a:moveTo>
                    <a:pt x="49" y="70"/>
                  </a:moveTo>
                  <a:lnTo>
                    <a:pt x="49" y="39"/>
                  </a:lnTo>
                  <a:lnTo>
                    <a:pt x="78" y="39"/>
                  </a:lnTo>
                  <a:lnTo>
                    <a:pt x="39" y="0"/>
                  </a:lnTo>
                  <a:lnTo>
                    <a:pt x="0" y="39"/>
                  </a:lnTo>
                  <a:lnTo>
                    <a:pt x="29" y="39"/>
                  </a:lnTo>
                  <a:lnTo>
                    <a:pt x="29" y="89"/>
                  </a:lnTo>
                  <a:lnTo>
                    <a:pt x="88" y="89"/>
                  </a:lnTo>
                  <a:lnTo>
                    <a:pt x="68" y="70"/>
                  </a:lnTo>
                  <a:lnTo>
                    <a:pt x="49" y="70"/>
                  </a:lnTo>
                  <a:close/>
                  <a:moveTo>
                    <a:pt x="129" y="58"/>
                  </a:moveTo>
                  <a:lnTo>
                    <a:pt x="129" y="9"/>
                  </a:lnTo>
                  <a:lnTo>
                    <a:pt x="68" y="9"/>
                  </a:lnTo>
                  <a:lnTo>
                    <a:pt x="88" y="29"/>
                  </a:lnTo>
                  <a:lnTo>
                    <a:pt x="107" y="29"/>
                  </a:lnTo>
                  <a:lnTo>
                    <a:pt x="107" y="58"/>
                  </a:lnTo>
                  <a:lnTo>
                    <a:pt x="78" y="58"/>
                  </a:lnTo>
                  <a:lnTo>
                    <a:pt x="119" y="99"/>
                  </a:lnTo>
                  <a:lnTo>
                    <a:pt x="158" y="58"/>
                  </a:lnTo>
                  <a:lnTo>
                    <a:pt x="129" y="5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0" name="Freeform 101"/>
            <p:cNvSpPr>
              <a:spLocks noEditPoints="1"/>
            </p:cNvSpPr>
            <p:nvPr/>
          </p:nvSpPr>
          <p:spPr bwMode="auto">
            <a:xfrm>
              <a:off x="10910498" y="2367994"/>
              <a:ext cx="321002" cy="322959"/>
            </a:xfrm>
            <a:custGeom>
              <a:avLst/>
              <a:gdLst>
                <a:gd name="T0" fmla="*/ 96 w 100"/>
                <a:gd name="T1" fmla="*/ 85 h 101"/>
                <a:gd name="T2" fmla="*/ 73 w 100"/>
                <a:gd name="T3" fmla="*/ 65 h 101"/>
                <a:gd name="T4" fmla="*/ 66 w 100"/>
                <a:gd name="T5" fmla="*/ 62 h 101"/>
                <a:gd name="T6" fmla="*/ 74 w 100"/>
                <a:gd name="T7" fmla="*/ 37 h 101"/>
                <a:gd name="T8" fmla="*/ 37 w 100"/>
                <a:gd name="T9" fmla="*/ 0 h 101"/>
                <a:gd name="T10" fmla="*/ 0 w 100"/>
                <a:gd name="T11" fmla="*/ 37 h 101"/>
                <a:gd name="T12" fmla="*/ 37 w 100"/>
                <a:gd name="T13" fmla="*/ 75 h 101"/>
                <a:gd name="T14" fmla="*/ 61 w 100"/>
                <a:gd name="T15" fmla="*/ 66 h 101"/>
                <a:gd name="T16" fmla="*/ 64 w 100"/>
                <a:gd name="T17" fmla="*/ 73 h 101"/>
                <a:gd name="T18" fmla="*/ 84 w 100"/>
                <a:gd name="T19" fmla="*/ 96 h 101"/>
                <a:gd name="T20" fmla="*/ 97 w 100"/>
                <a:gd name="T21" fmla="*/ 97 h 101"/>
                <a:gd name="T22" fmla="*/ 96 w 100"/>
                <a:gd name="T23" fmla="*/ 85 h 101"/>
                <a:gd name="T24" fmla="*/ 37 w 100"/>
                <a:gd name="T25" fmla="*/ 62 h 101"/>
                <a:gd name="T26" fmla="*/ 12 w 100"/>
                <a:gd name="T27" fmla="*/ 37 h 101"/>
                <a:gd name="T28" fmla="*/ 37 w 100"/>
                <a:gd name="T29" fmla="*/ 12 h 101"/>
                <a:gd name="T30" fmla="*/ 62 w 100"/>
                <a:gd name="T31" fmla="*/ 37 h 101"/>
                <a:gd name="T32" fmla="*/ 37 w 100"/>
                <a:gd name="T33" fmla="*/ 6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1">
                  <a:moveTo>
                    <a:pt x="96" y="85"/>
                  </a:moveTo>
                  <a:cubicBezTo>
                    <a:pt x="73" y="65"/>
                    <a:pt x="73" y="65"/>
                    <a:pt x="73" y="65"/>
                  </a:cubicBezTo>
                  <a:cubicBezTo>
                    <a:pt x="70" y="62"/>
                    <a:pt x="68" y="61"/>
                    <a:pt x="66" y="62"/>
                  </a:cubicBezTo>
                  <a:cubicBezTo>
                    <a:pt x="71" y="55"/>
                    <a:pt x="74" y="47"/>
                    <a:pt x="74" y="37"/>
                  </a:cubicBezTo>
                  <a:cubicBezTo>
                    <a:pt x="74" y="17"/>
                    <a:pt x="58" y="0"/>
                    <a:pt x="37" y="0"/>
                  </a:cubicBezTo>
                  <a:cubicBezTo>
                    <a:pt x="17" y="0"/>
                    <a:pt x="0" y="17"/>
                    <a:pt x="0" y="37"/>
                  </a:cubicBezTo>
                  <a:cubicBezTo>
                    <a:pt x="0" y="58"/>
                    <a:pt x="17" y="75"/>
                    <a:pt x="37" y="75"/>
                  </a:cubicBezTo>
                  <a:cubicBezTo>
                    <a:pt x="46" y="75"/>
                    <a:pt x="55" y="71"/>
                    <a:pt x="61" y="66"/>
                  </a:cubicBezTo>
                  <a:cubicBezTo>
                    <a:pt x="61" y="68"/>
                    <a:pt x="62" y="70"/>
                    <a:pt x="64" y="73"/>
                  </a:cubicBezTo>
                  <a:cubicBezTo>
                    <a:pt x="84" y="96"/>
                    <a:pt x="84" y="96"/>
                    <a:pt x="84" y="96"/>
                  </a:cubicBezTo>
                  <a:cubicBezTo>
                    <a:pt x="88" y="100"/>
                    <a:pt x="94" y="101"/>
                    <a:pt x="97" y="97"/>
                  </a:cubicBezTo>
                  <a:cubicBezTo>
                    <a:pt x="100" y="94"/>
                    <a:pt x="100" y="88"/>
                    <a:pt x="96" y="85"/>
                  </a:cubicBezTo>
                  <a:close/>
                  <a:moveTo>
                    <a:pt x="37" y="62"/>
                  </a:moveTo>
                  <a:cubicBezTo>
                    <a:pt x="23" y="62"/>
                    <a:pt x="12" y="51"/>
                    <a:pt x="12" y="37"/>
                  </a:cubicBezTo>
                  <a:cubicBezTo>
                    <a:pt x="12" y="24"/>
                    <a:pt x="23" y="12"/>
                    <a:pt x="37" y="12"/>
                  </a:cubicBezTo>
                  <a:cubicBezTo>
                    <a:pt x="51" y="12"/>
                    <a:pt x="62" y="24"/>
                    <a:pt x="62" y="37"/>
                  </a:cubicBezTo>
                  <a:cubicBezTo>
                    <a:pt x="62" y="51"/>
                    <a:pt x="51" y="62"/>
                    <a:pt x="37" y="6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1" name="Freeform 102"/>
            <p:cNvSpPr>
              <a:spLocks/>
            </p:cNvSpPr>
            <p:nvPr/>
          </p:nvSpPr>
          <p:spPr bwMode="auto">
            <a:xfrm>
              <a:off x="10581667" y="2328848"/>
              <a:ext cx="395380" cy="383636"/>
            </a:xfrm>
            <a:custGeom>
              <a:avLst/>
              <a:gdLst>
                <a:gd name="T0" fmla="*/ 78 w 124"/>
                <a:gd name="T1" fmla="*/ 84 h 120"/>
                <a:gd name="T2" fmla="*/ 75 w 124"/>
                <a:gd name="T3" fmla="*/ 75 h 120"/>
                <a:gd name="T4" fmla="*/ 86 w 124"/>
                <a:gd name="T5" fmla="*/ 54 h 120"/>
                <a:gd name="T6" fmla="*/ 89 w 124"/>
                <a:gd name="T7" fmla="*/ 37 h 120"/>
                <a:gd name="T8" fmla="*/ 62 w 124"/>
                <a:gd name="T9" fmla="*/ 0 h 120"/>
                <a:gd name="T10" fmla="*/ 36 w 124"/>
                <a:gd name="T11" fmla="*/ 37 h 120"/>
                <a:gd name="T12" fmla="*/ 39 w 124"/>
                <a:gd name="T13" fmla="*/ 54 h 120"/>
                <a:gd name="T14" fmla="*/ 50 w 124"/>
                <a:gd name="T15" fmla="*/ 75 h 120"/>
                <a:gd name="T16" fmla="*/ 47 w 124"/>
                <a:gd name="T17" fmla="*/ 84 h 120"/>
                <a:gd name="T18" fmla="*/ 0 w 124"/>
                <a:gd name="T19" fmla="*/ 120 h 120"/>
                <a:gd name="T20" fmla="*/ 62 w 124"/>
                <a:gd name="T21" fmla="*/ 120 h 120"/>
                <a:gd name="T22" fmla="*/ 124 w 124"/>
                <a:gd name="T23" fmla="*/ 120 h 120"/>
                <a:gd name="T24" fmla="*/ 78 w 124"/>
                <a:gd name="T25"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20">
                  <a:moveTo>
                    <a:pt x="78" y="84"/>
                  </a:moveTo>
                  <a:cubicBezTo>
                    <a:pt x="75" y="84"/>
                    <a:pt x="75" y="75"/>
                    <a:pt x="75" y="75"/>
                  </a:cubicBezTo>
                  <a:cubicBezTo>
                    <a:pt x="75" y="75"/>
                    <a:pt x="84" y="66"/>
                    <a:pt x="86" y="54"/>
                  </a:cubicBezTo>
                  <a:cubicBezTo>
                    <a:pt x="91" y="54"/>
                    <a:pt x="94" y="42"/>
                    <a:pt x="89" y="37"/>
                  </a:cubicBezTo>
                  <a:cubicBezTo>
                    <a:pt x="89" y="32"/>
                    <a:pt x="96" y="0"/>
                    <a:pt x="62" y="0"/>
                  </a:cubicBezTo>
                  <a:cubicBezTo>
                    <a:pt x="29" y="0"/>
                    <a:pt x="36" y="32"/>
                    <a:pt x="36" y="37"/>
                  </a:cubicBezTo>
                  <a:cubicBezTo>
                    <a:pt x="31" y="42"/>
                    <a:pt x="34" y="54"/>
                    <a:pt x="39" y="54"/>
                  </a:cubicBezTo>
                  <a:cubicBezTo>
                    <a:pt x="41" y="66"/>
                    <a:pt x="50" y="75"/>
                    <a:pt x="50" y="75"/>
                  </a:cubicBezTo>
                  <a:cubicBezTo>
                    <a:pt x="50" y="75"/>
                    <a:pt x="50" y="84"/>
                    <a:pt x="47" y="84"/>
                  </a:cubicBezTo>
                  <a:cubicBezTo>
                    <a:pt x="37" y="86"/>
                    <a:pt x="0" y="102"/>
                    <a:pt x="0" y="120"/>
                  </a:cubicBezTo>
                  <a:cubicBezTo>
                    <a:pt x="62" y="120"/>
                    <a:pt x="62" y="120"/>
                    <a:pt x="62" y="120"/>
                  </a:cubicBezTo>
                  <a:cubicBezTo>
                    <a:pt x="124" y="120"/>
                    <a:pt x="124" y="120"/>
                    <a:pt x="124" y="120"/>
                  </a:cubicBezTo>
                  <a:cubicBezTo>
                    <a:pt x="124" y="102"/>
                    <a:pt x="88" y="86"/>
                    <a:pt x="78" y="8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2" name="Freeform 103"/>
            <p:cNvSpPr>
              <a:spLocks noEditPoints="1"/>
            </p:cNvSpPr>
            <p:nvPr/>
          </p:nvSpPr>
          <p:spPr bwMode="auto">
            <a:xfrm>
              <a:off x="10658002" y="5303987"/>
              <a:ext cx="131142" cy="207477"/>
            </a:xfrm>
            <a:custGeom>
              <a:avLst/>
              <a:gdLst>
                <a:gd name="T0" fmla="*/ 21 w 41"/>
                <a:gd name="T1" fmla="*/ 0 h 65"/>
                <a:gd name="T2" fmla="*/ 0 w 41"/>
                <a:gd name="T3" fmla="*/ 20 h 65"/>
                <a:gd name="T4" fmla="*/ 21 w 41"/>
                <a:gd name="T5" fmla="*/ 65 h 65"/>
                <a:gd name="T6" fmla="*/ 41 w 41"/>
                <a:gd name="T7" fmla="*/ 20 h 65"/>
                <a:gd name="T8" fmla="*/ 21 w 41"/>
                <a:gd name="T9" fmla="*/ 0 h 65"/>
                <a:gd name="T10" fmla="*/ 21 w 41"/>
                <a:gd name="T11" fmla="*/ 33 h 65"/>
                <a:gd name="T12" fmla="*/ 8 w 41"/>
                <a:gd name="T13" fmla="*/ 20 h 65"/>
                <a:gd name="T14" fmla="*/ 21 w 41"/>
                <a:gd name="T15" fmla="*/ 8 h 65"/>
                <a:gd name="T16" fmla="*/ 33 w 41"/>
                <a:gd name="T17" fmla="*/ 20 h 65"/>
                <a:gd name="T18" fmla="*/ 21 w 41"/>
                <a:gd name="T19" fmla="*/ 33 h 65"/>
                <a:gd name="T20" fmla="*/ 13 w 41"/>
                <a:gd name="T21" fmla="*/ 20 h 65"/>
                <a:gd name="T22" fmla="*/ 21 w 41"/>
                <a:gd name="T23" fmla="*/ 28 h 65"/>
                <a:gd name="T24" fmla="*/ 29 w 41"/>
                <a:gd name="T25" fmla="*/ 20 h 65"/>
                <a:gd name="T26" fmla="*/ 21 w 41"/>
                <a:gd name="T27" fmla="*/ 12 h 65"/>
                <a:gd name="T28" fmla="*/ 13 w 41"/>
                <a:gd name="T29" fmla="*/ 2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65">
                  <a:moveTo>
                    <a:pt x="21" y="0"/>
                  </a:moveTo>
                  <a:cubicBezTo>
                    <a:pt x="9" y="0"/>
                    <a:pt x="0" y="9"/>
                    <a:pt x="0" y="20"/>
                  </a:cubicBezTo>
                  <a:cubicBezTo>
                    <a:pt x="0" y="41"/>
                    <a:pt x="21" y="65"/>
                    <a:pt x="21" y="65"/>
                  </a:cubicBezTo>
                  <a:cubicBezTo>
                    <a:pt x="21" y="65"/>
                    <a:pt x="41" y="41"/>
                    <a:pt x="41" y="20"/>
                  </a:cubicBezTo>
                  <a:cubicBezTo>
                    <a:pt x="41" y="9"/>
                    <a:pt x="32" y="0"/>
                    <a:pt x="21" y="0"/>
                  </a:cubicBezTo>
                  <a:close/>
                  <a:moveTo>
                    <a:pt x="21" y="33"/>
                  </a:moveTo>
                  <a:cubicBezTo>
                    <a:pt x="14" y="33"/>
                    <a:pt x="8" y="27"/>
                    <a:pt x="8" y="20"/>
                  </a:cubicBezTo>
                  <a:cubicBezTo>
                    <a:pt x="8" y="13"/>
                    <a:pt x="14" y="8"/>
                    <a:pt x="21" y="8"/>
                  </a:cubicBezTo>
                  <a:cubicBezTo>
                    <a:pt x="28" y="8"/>
                    <a:pt x="33" y="13"/>
                    <a:pt x="33" y="20"/>
                  </a:cubicBezTo>
                  <a:cubicBezTo>
                    <a:pt x="33" y="27"/>
                    <a:pt x="28" y="33"/>
                    <a:pt x="21" y="33"/>
                  </a:cubicBezTo>
                  <a:close/>
                  <a:moveTo>
                    <a:pt x="13" y="20"/>
                  </a:moveTo>
                  <a:cubicBezTo>
                    <a:pt x="13" y="25"/>
                    <a:pt x="16" y="28"/>
                    <a:pt x="21" y="28"/>
                  </a:cubicBezTo>
                  <a:cubicBezTo>
                    <a:pt x="25" y="28"/>
                    <a:pt x="29" y="25"/>
                    <a:pt x="29" y="20"/>
                  </a:cubicBezTo>
                  <a:cubicBezTo>
                    <a:pt x="29" y="16"/>
                    <a:pt x="25" y="12"/>
                    <a:pt x="21" y="12"/>
                  </a:cubicBezTo>
                  <a:cubicBezTo>
                    <a:pt x="16" y="12"/>
                    <a:pt x="13" y="16"/>
                    <a:pt x="13" y="2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3" name="Freeform 104"/>
            <p:cNvSpPr>
              <a:spLocks noEditPoints="1"/>
            </p:cNvSpPr>
            <p:nvPr/>
          </p:nvSpPr>
          <p:spPr bwMode="auto">
            <a:xfrm>
              <a:off x="10515118" y="5527123"/>
              <a:ext cx="203562" cy="275983"/>
            </a:xfrm>
            <a:custGeom>
              <a:avLst/>
              <a:gdLst>
                <a:gd name="T0" fmla="*/ 58 w 64"/>
                <a:gd name="T1" fmla="*/ 9 h 86"/>
                <a:gd name="T2" fmla="*/ 24 w 64"/>
                <a:gd name="T3" fmla="*/ 1 h 86"/>
                <a:gd name="T4" fmla="*/ 16 w 64"/>
                <a:gd name="T5" fmla="*/ 7 h 86"/>
                <a:gd name="T6" fmla="*/ 1 w 64"/>
                <a:gd name="T7" fmla="*/ 68 h 86"/>
                <a:gd name="T8" fmla="*/ 6 w 64"/>
                <a:gd name="T9" fmla="*/ 77 h 86"/>
                <a:gd name="T10" fmla="*/ 39 w 64"/>
                <a:gd name="T11" fmla="*/ 85 h 86"/>
                <a:gd name="T12" fmla="*/ 48 w 64"/>
                <a:gd name="T13" fmla="*/ 80 h 86"/>
                <a:gd name="T14" fmla="*/ 63 w 64"/>
                <a:gd name="T15" fmla="*/ 18 h 86"/>
                <a:gd name="T16" fmla="*/ 58 w 64"/>
                <a:gd name="T17" fmla="*/ 9 h 86"/>
                <a:gd name="T18" fmla="*/ 31 w 64"/>
                <a:gd name="T19" fmla="*/ 7 h 86"/>
                <a:gd name="T20" fmla="*/ 50 w 64"/>
                <a:gd name="T21" fmla="*/ 11 h 86"/>
                <a:gd name="T22" fmla="*/ 49 w 64"/>
                <a:gd name="T23" fmla="*/ 14 h 86"/>
                <a:gd name="T24" fmla="*/ 30 w 64"/>
                <a:gd name="T25" fmla="*/ 9 h 86"/>
                <a:gd name="T26" fmla="*/ 31 w 64"/>
                <a:gd name="T27" fmla="*/ 7 h 86"/>
                <a:gd name="T28" fmla="*/ 24 w 64"/>
                <a:gd name="T29" fmla="*/ 76 h 86"/>
                <a:gd name="T30" fmla="*/ 20 w 64"/>
                <a:gd name="T31" fmla="*/ 71 h 86"/>
                <a:gd name="T32" fmla="*/ 26 w 64"/>
                <a:gd name="T33" fmla="*/ 67 h 86"/>
                <a:gd name="T34" fmla="*/ 30 w 64"/>
                <a:gd name="T35" fmla="*/ 73 h 86"/>
                <a:gd name="T36" fmla="*/ 24 w 64"/>
                <a:gd name="T37" fmla="*/ 76 h 86"/>
                <a:gd name="T38" fmla="*/ 46 w 64"/>
                <a:gd name="T39" fmla="*/ 67 h 86"/>
                <a:gd name="T40" fmla="*/ 8 w 64"/>
                <a:gd name="T41" fmla="*/ 58 h 86"/>
                <a:gd name="T42" fmla="*/ 20 w 64"/>
                <a:gd name="T43" fmla="*/ 10 h 86"/>
                <a:gd name="T44" fmla="*/ 58 w 64"/>
                <a:gd name="T45" fmla="*/ 19 h 86"/>
                <a:gd name="T46" fmla="*/ 46 w 64"/>
                <a:gd name="T47"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6">
                  <a:moveTo>
                    <a:pt x="58" y="9"/>
                  </a:moveTo>
                  <a:cubicBezTo>
                    <a:pt x="24" y="1"/>
                    <a:pt x="24" y="1"/>
                    <a:pt x="24" y="1"/>
                  </a:cubicBezTo>
                  <a:cubicBezTo>
                    <a:pt x="21" y="0"/>
                    <a:pt x="17" y="3"/>
                    <a:pt x="16" y="7"/>
                  </a:cubicBezTo>
                  <a:cubicBezTo>
                    <a:pt x="1" y="68"/>
                    <a:pt x="1" y="68"/>
                    <a:pt x="1" y="68"/>
                  </a:cubicBezTo>
                  <a:cubicBezTo>
                    <a:pt x="0" y="72"/>
                    <a:pt x="2" y="76"/>
                    <a:pt x="6" y="77"/>
                  </a:cubicBezTo>
                  <a:cubicBezTo>
                    <a:pt x="39" y="85"/>
                    <a:pt x="39" y="85"/>
                    <a:pt x="39" y="85"/>
                  </a:cubicBezTo>
                  <a:cubicBezTo>
                    <a:pt x="43" y="86"/>
                    <a:pt x="47" y="84"/>
                    <a:pt x="48" y="80"/>
                  </a:cubicBezTo>
                  <a:cubicBezTo>
                    <a:pt x="63" y="18"/>
                    <a:pt x="63" y="18"/>
                    <a:pt x="63" y="18"/>
                  </a:cubicBezTo>
                  <a:cubicBezTo>
                    <a:pt x="64" y="14"/>
                    <a:pt x="61" y="10"/>
                    <a:pt x="58" y="9"/>
                  </a:cubicBezTo>
                  <a:close/>
                  <a:moveTo>
                    <a:pt x="31" y="7"/>
                  </a:moveTo>
                  <a:cubicBezTo>
                    <a:pt x="50" y="11"/>
                    <a:pt x="50" y="11"/>
                    <a:pt x="50" y="11"/>
                  </a:cubicBezTo>
                  <a:cubicBezTo>
                    <a:pt x="49" y="14"/>
                    <a:pt x="49" y="14"/>
                    <a:pt x="49" y="14"/>
                  </a:cubicBezTo>
                  <a:cubicBezTo>
                    <a:pt x="30" y="9"/>
                    <a:pt x="30" y="9"/>
                    <a:pt x="30" y="9"/>
                  </a:cubicBezTo>
                  <a:lnTo>
                    <a:pt x="31" y="7"/>
                  </a:lnTo>
                  <a:close/>
                  <a:moveTo>
                    <a:pt x="24" y="76"/>
                  </a:moveTo>
                  <a:cubicBezTo>
                    <a:pt x="21" y="76"/>
                    <a:pt x="19" y="73"/>
                    <a:pt x="20" y="71"/>
                  </a:cubicBezTo>
                  <a:cubicBezTo>
                    <a:pt x="21" y="68"/>
                    <a:pt x="23" y="66"/>
                    <a:pt x="26" y="67"/>
                  </a:cubicBezTo>
                  <a:cubicBezTo>
                    <a:pt x="29" y="68"/>
                    <a:pt x="30" y="70"/>
                    <a:pt x="30" y="73"/>
                  </a:cubicBezTo>
                  <a:cubicBezTo>
                    <a:pt x="29" y="75"/>
                    <a:pt x="26" y="77"/>
                    <a:pt x="24" y="76"/>
                  </a:cubicBezTo>
                  <a:close/>
                  <a:moveTo>
                    <a:pt x="46" y="67"/>
                  </a:moveTo>
                  <a:cubicBezTo>
                    <a:pt x="8" y="58"/>
                    <a:pt x="8" y="58"/>
                    <a:pt x="8" y="58"/>
                  </a:cubicBezTo>
                  <a:cubicBezTo>
                    <a:pt x="20" y="10"/>
                    <a:pt x="20" y="10"/>
                    <a:pt x="20" y="10"/>
                  </a:cubicBezTo>
                  <a:cubicBezTo>
                    <a:pt x="58" y="19"/>
                    <a:pt x="58" y="19"/>
                    <a:pt x="58" y="19"/>
                  </a:cubicBezTo>
                  <a:lnTo>
                    <a:pt x="46" y="6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4" name="Freeform 105"/>
            <p:cNvSpPr>
              <a:spLocks noEditPoints="1"/>
            </p:cNvSpPr>
            <p:nvPr/>
          </p:nvSpPr>
          <p:spPr bwMode="auto">
            <a:xfrm>
              <a:off x="10470099" y="3638300"/>
              <a:ext cx="274026" cy="207477"/>
            </a:xfrm>
            <a:custGeom>
              <a:avLst/>
              <a:gdLst>
                <a:gd name="T0" fmla="*/ 75 w 86"/>
                <a:gd name="T1" fmla="*/ 11 h 65"/>
                <a:gd name="T2" fmla="*/ 75 w 86"/>
                <a:gd name="T3" fmla="*/ 0 h 65"/>
                <a:gd name="T4" fmla="*/ 0 w 86"/>
                <a:gd name="T5" fmla="*/ 0 h 65"/>
                <a:gd name="T6" fmla="*/ 0 w 86"/>
                <a:gd name="T7" fmla="*/ 60 h 65"/>
                <a:gd name="T8" fmla="*/ 5 w 86"/>
                <a:gd name="T9" fmla="*/ 65 h 65"/>
                <a:gd name="T10" fmla="*/ 78 w 86"/>
                <a:gd name="T11" fmla="*/ 65 h 65"/>
                <a:gd name="T12" fmla="*/ 86 w 86"/>
                <a:gd name="T13" fmla="*/ 57 h 65"/>
                <a:gd name="T14" fmla="*/ 86 w 86"/>
                <a:gd name="T15" fmla="*/ 11 h 65"/>
                <a:gd name="T16" fmla="*/ 75 w 86"/>
                <a:gd name="T17" fmla="*/ 11 h 65"/>
                <a:gd name="T18" fmla="*/ 70 w 86"/>
                <a:gd name="T19" fmla="*/ 60 h 65"/>
                <a:gd name="T20" fmla="*/ 5 w 86"/>
                <a:gd name="T21" fmla="*/ 60 h 65"/>
                <a:gd name="T22" fmla="*/ 5 w 86"/>
                <a:gd name="T23" fmla="*/ 5 h 65"/>
                <a:gd name="T24" fmla="*/ 70 w 86"/>
                <a:gd name="T25" fmla="*/ 5 h 65"/>
                <a:gd name="T26" fmla="*/ 70 w 86"/>
                <a:gd name="T27" fmla="*/ 60 h 65"/>
                <a:gd name="T28" fmla="*/ 10 w 86"/>
                <a:gd name="T29" fmla="*/ 16 h 65"/>
                <a:gd name="T30" fmla="*/ 64 w 86"/>
                <a:gd name="T31" fmla="*/ 16 h 65"/>
                <a:gd name="T32" fmla="*/ 64 w 86"/>
                <a:gd name="T33" fmla="*/ 22 h 65"/>
                <a:gd name="T34" fmla="*/ 10 w 86"/>
                <a:gd name="T35" fmla="*/ 22 h 65"/>
                <a:gd name="T36" fmla="*/ 10 w 86"/>
                <a:gd name="T37" fmla="*/ 16 h 65"/>
                <a:gd name="T38" fmla="*/ 43 w 86"/>
                <a:gd name="T39" fmla="*/ 27 h 65"/>
                <a:gd name="T40" fmla="*/ 64 w 86"/>
                <a:gd name="T41" fmla="*/ 27 h 65"/>
                <a:gd name="T42" fmla="*/ 64 w 86"/>
                <a:gd name="T43" fmla="*/ 32 h 65"/>
                <a:gd name="T44" fmla="*/ 43 w 86"/>
                <a:gd name="T45" fmla="*/ 32 h 65"/>
                <a:gd name="T46" fmla="*/ 43 w 86"/>
                <a:gd name="T47" fmla="*/ 27 h 65"/>
                <a:gd name="T48" fmla="*/ 43 w 86"/>
                <a:gd name="T49" fmla="*/ 38 h 65"/>
                <a:gd name="T50" fmla="*/ 64 w 86"/>
                <a:gd name="T51" fmla="*/ 38 h 65"/>
                <a:gd name="T52" fmla="*/ 64 w 86"/>
                <a:gd name="T53" fmla="*/ 43 h 65"/>
                <a:gd name="T54" fmla="*/ 43 w 86"/>
                <a:gd name="T55" fmla="*/ 43 h 65"/>
                <a:gd name="T56" fmla="*/ 43 w 86"/>
                <a:gd name="T57" fmla="*/ 38 h 65"/>
                <a:gd name="T58" fmla="*/ 43 w 86"/>
                <a:gd name="T59" fmla="*/ 49 h 65"/>
                <a:gd name="T60" fmla="*/ 59 w 86"/>
                <a:gd name="T61" fmla="*/ 49 h 65"/>
                <a:gd name="T62" fmla="*/ 59 w 86"/>
                <a:gd name="T63" fmla="*/ 54 h 65"/>
                <a:gd name="T64" fmla="*/ 43 w 86"/>
                <a:gd name="T65" fmla="*/ 54 h 65"/>
                <a:gd name="T66" fmla="*/ 43 w 86"/>
                <a:gd name="T67" fmla="*/ 49 h 65"/>
                <a:gd name="T68" fmla="*/ 10 w 86"/>
                <a:gd name="T69" fmla="*/ 27 h 65"/>
                <a:gd name="T70" fmla="*/ 37 w 86"/>
                <a:gd name="T71" fmla="*/ 27 h 65"/>
                <a:gd name="T72" fmla="*/ 37 w 86"/>
                <a:gd name="T73" fmla="*/ 54 h 65"/>
                <a:gd name="T74" fmla="*/ 10 w 86"/>
                <a:gd name="T75" fmla="*/ 54 h 65"/>
                <a:gd name="T76" fmla="*/ 10 w 86"/>
                <a:gd name="T77"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6" h="65">
                  <a:moveTo>
                    <a:pt x="75" y="11"/>
                  </a:moveTo>
                  <a:cubicBezTo>
                    <a:pt x="75" y="0"/>
                    <a:pt x="75" y="0"/>
                    <a:pt x="75" y="0"/>
                  </a:cubicBezTo>
                  <a:cubicBezTo>
                    <a:pt x="0" y="0"/>
                    <a:pt x="0" y="0"/>
                    <a:pt x="0" y="0"/>
                  </a:cubicBezTo>
                  <a:cubicBezTo>
                    <a:pt x="0" y="60"/>
                    <a:pt x="0" y="60"/>
                    <a:pt x="0" y="60"/>
                  </a:cubicBezTo>
                  <a:cubicBezTo>
                    <a:pt x="0" y="62"/>
                    <a:pt x="2" y="65"/>
                    <a:pt x="5" y="65"/>
                  </a:cubicBezTo>
                  <a:cubicBezTo>
                    <a:pt x="78" y="65"/>
                    <a:pt x="78" y="65"/>
                    <a:pt x="78" y="65"/>
                  </a:cubicBezTo>
                  <a:cubicBezTo>
                    <a:pt x="82" y="65"/>
                    <a:pt x="86" y="61"/>
                    <a:pt x="86" y="57"/>
                  </a:cubicBezTo>
                  <a:cubicBezTo>
                    <a:pt x="86" y="11"/>
                    <a:pt x="86" y="11"/>
                    <a:pt x="86" y="11"/>
                  </a:cubicBezTo>
                  <a:lnTo>
                    <a:pt x="75" y="11"/>
                  </a:lnTo>
                  <a:close/>
                  <a:moveTo>
                    <a:pt x="70" y="60"/>
                  </a:moveTo>
                  <a:cubicBezTo>
                    <a:pt x="5" y="60"/>
                    <a:pt x="5" y="60"/>
                    <a:pt x="5" y="60"/>
                  </a:cubicBezTo>
                  <a:cubicBezTo>
                    <a:pt x="5" y="5"/>
                    <a:pt x="5" y="5"/>
                    <a:pt x="5" y="5"/>
                  </a:cubicBezTo>
                  <a:cubicBezTo>
                    <a:pt x="70" y="5"/>
                    <a:pt x="70" y="5"/>
                    <a:pt x="70" y="5"/>
                  </a:cubicBezTo>
                  <a:lnTo>
                    <a:pt x="70" y="60"/>
                  </a:lnTo>
                  <a:close/>
                  <a:moveTo>
                    <a:pt x="10" y="16"/>
                  </a:moveTo>
                  <a:cubicBezTo>
                    <a:pt x="64" y="16"/>
                    <a:pt x="64" y="16"/>
                    <a:pt x="64" y="16"/>
                  </a:cubicBezTo>
                  <a:cubicBezTo>
                    <a:pt x="64" y="22"/>
                    <a:pt x="64" y="22"/>
                    <a:pt x="64" y="22"/>
                  </a:cubicBezTo>
                  <a:cubicBezTo>
                    <a:pt x="10" y="22"/>
                    <a:pt x="10" y="22"/>
                    <a:pt x="10" y="22"/>
                  </a:cubicBezTo>
                  <a:lnTo>
                    <a:pt x="10" y="16"/>
                  </a:lnTo>
                  <a:close/>
                  <a:moveTo>
                    <a:pt x="43" y="27"/>
                  </a:moveTo>
                  <a:cubicBezTo>
                    <a:pt x="64" y="27"/>
                    <a:pt x="64" y="27"/>
                    <a:pt x="64" y="27"/>
                  </a:cubicBezTo>
                  <a:cubicBezTo>
                    <a:pt x="64" y="32"/>
                    <a:pt x="64" y="32"/>
                    <a:pt x="64" y="32"/>
                  </a:cubicBezTo>
                  <a:cubicBezTo>
                    <a:pt x="43" y="32"/>
                    <a:pt x="43" y="32"/>
                    <a:pt x="43" y="32"/>
                  </a:cubicBezTo>
                  <a:lnTo>
                    <a:pt x="43" y="27"/>
                  </a:lnTo>
                  <a:close/>
                  <a:moveTo>
                    <a:pt x="43" y="38"/>
                  </a:moveTo>
                  <a:cubicBezTo>
                    <a:pt x="64" y="38"/>
                    <a:pt x="64" y="38"/>
                    <a:pt x="64" y="38"/>
                  </a:cubicBezTo>
                  <a:cubicBezTo>
                    <a:pt x="64" y="43"/>
                    <a:pt x="64" y="43"/>
                    <a:pt x="64" y="43"/>
                  </a:cubicBezTo>
                  <a:cubicBezTo>
                    <a:pt x="43" y="43"/>
                    <a:pt x="43" y="43"/>
                    <a:pt x="43" y="43"/>
                  </a:cubicBezTo>
                  <a:lnTo>
                    <a:pt x="43" y="38"/>
                  </a:lnTo>
                  <a:close/>
                  <a:moveTo>
                    <a:pt x="43" y="49"/>
                  </a:moveTo>
                  <a:cubicBezTo>
                    <a:pt x="59" y="49"/>
                    <a:pt x="59" y="49"/>
                    <a:pt x="59" y="49"/>
                  </a:cubicBezTo>
                  <a:cubicBezTo>
                    <a:pt x="59" y="54"/>
                    <a:pt x="59" y="54"/>
                    <a:pt x="59" y="54"/>
                  </a:cubicBezTo>
                  <a:cubicBezTo>
                    <a:pt x="43" y="54"/>
                    <a:pt x="43" y="54"/>
                    <a:pt x="43" y="54"/>
                  </a:cubicBezTo>
                  <a:lnTo>
                    <a:pt x="43" y="49"/>
                  </a:lnTo>
                  <a:close/>
                  <a:moveTo>
                    <a:pt x="10" y="27"/>
                  </a:moveTo>
                  <a:cubicBezTo>
                    <a:pt x="37" y="27"/>
                    <a:pt x="37" y="27"/>
                    <a:pt x="37" y="27"/>
                  </a:cubicBezTo>
                  <a:cubicBezTo>
                    <a:pt x="37" y="54"/>
                    <a:pt x="37" y="54"/>
                    <a:pt x="37" y="54"/>
                  </a:cubicBezTo>
                  <a:cubicBezTo>
                    <a:pt x="10" y="54"/>
                    <a:pt x="10" y="54"/>
                    <a:pt x="10" y="54"/>
                  </a:cubicBezTo>
                  <a:lnTo>
                    <a:pt x="10" y="2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5" name="Freeform 106"/>
            <p:cNvSpPr>
              <a:spLocks noEditPoints="1"/>
            </p:cNvSpPr>
            <p:nvPr/>
          </p:nvSpPr>
          <p:spPr bwMode="auto">
            <a:xfrm>
              <a:off x="10763698" y="2767289"/>
              <a:ext cx="256411" cy="256409"/>
            </a:xfrm>
            <a:custGeom>
              <a:avLst/>
              <a:gdLst>
                <a:gd name="T0" fmla="*/ 0 w 131"/>
                <a:gd name="T1" fmla="*/ 131 h 131"/>
                <a:gd name="T2" fmla="*/ 65 w 131"/>
                <a:gd name="T3" fmla="*/ 131 h 131"/>
                <a:gd name="T4" fmla="*/ 65 w 131"/>
                <a:gd name="T5" fmla="*/ 0 h 131"/>
                <a:gd name="T6" fmla="*/ 0 w 131"/>
                <a:gd name="T7" fmla="*/ 0 h 131"/>
                <a:gd name="T8" fmla="*/ 0 w 131"/>
                <a:gd name="T9" fmla="*/ 131 h 131"/>
                <a:gd name="T10" fmla="*/ 41 w 131"/>
                <a:gd name="T11" fmla="*/ 17 h 131"/>
                <a:gd name="T12" fmla="*/ 57 w 131"/>
                <a:gd name="T13" fmla="*/ 17 h 131"/>
                <a:gd name="T14" fmla="*/ 57 w 131"/>
                <a:gd name="T15" fmla="*/ 33 h 131"/>
                <a:gd name="T16" fmla="*/ 41 w 131"/>
                <a:gd name="T17" fmla="*/ 33 h 131"/>
                <a:gd name="T18" fmla="*/ 41 w 131"/>
                <a:gd name="T19" fmla="*/ 17 h 131"/>
                <a:gd name="T20" fmla="*/ 41 w 131"/>
                <a:gd name="T21" fmla="*/ 49 h 131"/>
                <a:gd name="T22" fmla="*/ 57 w 131"/>
                <a:gd name="T23" fmla="*/ 49 h 131"/>
                <a:gd name="T24" fmla="*/ 57 w 131"/>
                <a:gd name="T25" fmla="*/ 66 h 131"/>
                <a:gd name="T26" fmla="*/ 41 w 131"/>
                <a:gd name="T27" fmla="*/ 66 h 131"/>
                <a:gd name="T28" fmla="*/ 41 w 131"/>
                <a:gd name="T29" fmla="*/ 49 h 131"/>
                <a:gd name="T30" fmla="*/ 41 w 131"/>
                <a:gd name="T31" fmla="*/ 82 h 131"/>
                <a:gd name="T32" fmla="*/ 57 w 131"/>
                <a:gd name="T33" fmla="*/ 82 h 131"/>
                <a:gd name="T34" fmla="*/ 57 w 131"/>
                <a:gd name="T35" fmla="*/ 98 h 131"/>
                <a:gd name="T36" fmla="*/ 41 w 131"/>
                <a:gd name="T37" fmla="*/ 98 h 131"/>
                <a:gd name="T38" fmla="*/ 41 w 131"/>
                <a:gd name="T39" fmla="*/ 82 h 131"/>
                <a:gd name="T40" fmla="*/ 8 w 131"/>
                <a:gd name="T41" fmla="*/ 17 h 131"/>
                <a:gd name="T42" fmla="*/ 24 w 131"/>
                <a:gd name="T43" fmla="*/ 17 h 131"/>
                <a:gd name="T44" fmla="*/ 24 w 131"/>
                <a:gd name="T45" fmla="*/ 33 h 131"/>
                <a:gd name="T46" fmla="*/ 8 w 131"/>
                <a:gd name="T47" fmla="*/ 33 h 131"/>
                <a:gd name="T48" fmla="*/ 8 w 131"/>
                <a:gd name="T49" fmla="*/ 17 h 131"/>
                <a:gd name="T50" fmla="*/ 8 w 131"/>
                <a:gd name="T51" fmla="*/ 49 h 131"/>
                <a:gd name="T52" fmla="*/ 24 w 131"/>
                <a:gd name="T53" fmla="*/ 49 h 131"/>
                <a:gd name="T54" fmla="*/ 24 w 131"/>
                <a:gd name="T55" fmla="*/ 66 h 131"/>
                <a:gd name="T56" fmla="*/ 8 w 131"/>
                <a:gd name="T57" fmla="*/ 66 h 131"/>
                <a:gd name="T58" fmla="*/ 8 w 131"/>
                <a:gd name="T59" fmla="*/ 49 h 131"/>
                <a:gd name="T60" fmla="*/ 8 w 131"/>
                <a:gd name="T61" fmla="*/ 82 h 131"/>
                <a:gd name="T62" fmla="*/ 24 w 131"/>
                <a:gd name="T63" fmla="*/ 82 h 131"/>
                <a:gd name="T64" fmla="*/ 24 w 131"/>
                <a:gd name="T65" fmla="*/ 98 h 131"/>
                <a:gd name="T66" fmla="*/ 8 w 131"/>
                <a:gd name="T67" fmla="*/ 98 h 131"/>
                <a:gd name="T68" fmla="*/ 8 w 131"/>
                <a:gd name="T69" fmla="*/ 82 h 131"/>
                <a:gd name="T70" fmla="*/ 73 w 131"/>
                <a:gd name="T71" fmla="*/ 41 h 131"/>
                <a:gd name="T72" fmla="*/ 131 w 131"/>
                <a:gd name="T73" fmla="*/ 41 h 131"/>
                <a:gd name="T74" fmla="*/ 131 w 131"/>
                <a:gd name="T75" fmla="*/ 49 h 131"/>
                <a:gd name="T76" fmla="*/ 73 w 131"/>
                <a:gd name="T77" fmla="*/ 49 h 131"/>
                <a:gd name="T78" fmla="*/ 73 w 131"/>
                <a:gd name="T79" fmla="*/ 41 h 131"/>
                <a:gd name="T80" fmla="*/ 73 w 131"/>
                <a:gd name="T81" fmla="*/ 131 h 131"/>
                <a:gd name="T82" fmla="*/ 90 w 131"/>
                <a:gd name="T83" fmla="*/ 131 h 131"/>
                <a:gd name="T84" fmla="*/ 90 w 131"/>
                <a:gd name="T85" fmla="*/ 98 h 131"/>
                <a:gd name="T86" fmla="*/ 114 w 131"/>
                <a:gd name="T87" fmla="*/ 98 h 131"/>
                <a:gd name="T88" fmla="*/ 114 w 131"/>
                <a:gd name="T89" fmla="*/ 131 h 131"/>
                <a:gd name="T90" fmla="*/ 131 w 131"/>
                <a:gd name="T91" fmla="*/ 131 h 131"/>
                <a:gd name="T92" fmla="*/ 131 w 131"/>
                <a:gd name="T93" fmla="*/ 57 h 131"/>
                <a:gd name="T94" fmla="*/ 73 w 131"/>
                <a:gd name="T95" fmla="*/ 57 h 131"/>
                <a:gd name="T96" fmla="*/ 73 w 131"/>
                <a:gd name="T9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1">
                  <a:moveTo>
                    <a:pt x="0" y="131"/>
                  </a:moveTo>
                  <a:lnTo>
                    <a:pt x="65" y="131"/>
                  </a:lnTo>
                  <a:lnTo>
                    <a:pt x="65" y="0"/>
                  </a:lnTo>
                  <a:lnTo>
                    <a:pt x="0" y="0"/>
                  </a:lnTo>
                  <a:lnTo>
                    <a:pt x="0" y="131"/>
                  </a:lnTo>
                  <a:close/>
                  <a:moveTo>
                    <a:pt x="41" y="17"/>
                  </a:moveTo>
                  <a:lnTo>
                    <a:pt x="57" y="17"/>
                  </a:lnTo>
                  <a:lnTo>
                    <a:pt x="57" y="33"/>
                  </a:lnTo>
                  <a:lnTo>
                    <a:pt x="41" y="33"/>
                  </a:lnTo>
                  <a:lnTo>
                    <a:pt x="41" y="17"/>
                  </a:lnTo>
                  <a:close/>
                  <a:moveTo>
                    <a:pt x="41" y="49"/>
                  </a:moveTo>
                  <a:lnTo>
                    <a:pt x="57" y="49"/>
                  </a:lnTo>
                  <a:lnTo>
                    <a:pt x="57" y="66"/>
                  </a:lnTo>
                  <a:lnTo>
                    <a:pt x="41" y="66"/>
                  </a:lnTo>
                  <a:lnTo>
                    <a:pt x="41" y="49"/>
                  </a:lnTo>
                  <a:close/>
                  <a:moveTo>
                    <a:pt x="41" y="82"/>
                  </a:moveTo>
                  <a:lnTo>
                    <a:pt x="57" y="82"/>
                  </a:lnTo>
                  <a:lnTo>
                    <a:pt x="57" y="98"/>
                  </a:lnTo>
                  <a:lnTo>
                    <a:pt x="41" y="98"/>
                  </a:lnTo>
                  <a:lnTo>
                    <a:pt x="41" y="82"/>
                  </a:lnTo>
                  <a:close/>
                  <a:moveTo>
                    <a:pt x="8" y="17"/>
                  </a:moveTo>
                  <a:lnTo>
                    <a:pt x="24" y="17"/>
                  </a:lnTo>
                  <a:lnTo>
                    <a:pt x="24" y="33"/>
                  </a:lnTo>
                  <a:lnTo>
                    <a:pt x="8" y="33"/>
                  </a:lnTo>
                  <a:lnTo>
                    <a:pt x="8" y="17"/>
                  </a:lnTo>
                  <a:close/>
                  <a:moveTo>
                    <a:pt x="8" y="49"/>
                  </a:moveTo>
                  <a:lnTo>
                    <a:pt x="24" y="49"/>
                  </a:lnTo>
                  <a:lnTo>
                    <a:pt x="24" y="66"/>
                  </a:lnTo>
                  <a:lnTo>
                    <a:pt x="8" y="66"/>
                  </a:lnTo>
                  <a:lnTo>
                    <a:pt x="8" y="49"/>
                  </a:lnTo>
                  <a:close/>
                  <a:moveTo>
                    <a:pt x="8" y="82"/>
                  </a:moveTo>
                  <a:lnTo>
                    <a:pt x="24" y="82"/>
                  </a:lnTo>
                  <a:lnTo>
                    <a:pt x="24" y="98"/>
                  </a:lnTo>
                  <a:lnTo>
                    <a:pt x="8" y="98"/>
                  </a:lnTo>
                  <a:lnTo>
                    <a:pt x="8" y="82"/>
                  </a:lnTo>
                  <a:close/>
                  <a:moveTo>
                    <a:pt x="73" y="41"/>
                  </a:moveTo>
                  <a:lnTo>
                    <a:pt x="131" y="41"/>
                  </a:lnTo>
                  <a:lnTo>
                    <a:pt x="131" y="49"/>
                  </a:lnTo>
                  <a:lnTo>
                    <a:pt x="73" y="49"/>
                  </a:lnTo>
                  <a:lnTo>
                    <a:pt x="73" y="41"/>
                  </a:lnTo>
                  <a:close/>
                  <a:moveTo>
                    <a:pt x="73" y="131"/>
                  </a:moveTo>
                  <a:lnTo>
                    <a:pt x="90" y="131"/>
                  </a:lnTo>
                  <a:lnTo>
                    <a:pt x="90" y="98"/>
                  </a:lnTo>
                  <a:lnTo>
                    <a:pt x="114" y="98"/>
                  </a:lnTo>
                  <a:lnTo>
                    <a:pt x="114" y="131"/>
                  </a:lnTo>
                  <a:lnTo>
                    <a:pt x="131" y="131"/>
                  </a:lnTo>
                  <a:lnTo>
                    <a:pt x="131" y="57"/>
                  </a:lnTo>
                  <a:lnTo>
                    <a:pt x="73" y="57"/>
                  </a:lnTo>
                  <a:lnTo>
                    <a:pt x="73" y="13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6" name="Freeform 107"/>
            <p:cNvSpPr>
              <a:spLocks noEditPoints="1"/>
            </p:cNvSpPr>
            <p:nvPr/>
          </p:nvSpPr>
          <p:spPr bwMode="auto">
            <a:xfrm>
              <a:off x="10712808" y="3080462"/>
              <a:ext cx="272069" cy="272068"/>
            </a:xfrm>
            <a:custGeom>
              <a:avLst/>
              <a:gdLst>
                <a:gd name="T0" fmla="*/ 79 w 85"/>
                <a:gd name="T1" fmla="*/ 24 h 85"/>
                <a:gd name="T2" fmla="*/ 61 w 85"/>
                <a:gd name="T3" fmla="*/ 6 h 85"/>
                <a:gd name="T4" fmla="*/ 66 w 85"/>
                <a:gd name="T5" fmla="*/ 0 h 85"/>
                <a:gd name="T6" fmla="*/ 85 w 85"/>
                <a:gd name="T7" fmla="*/ 19 h 85"/>
                <a:gd name="T8" fmla="*/ 79 w 85"/>
                <a:gd name="T9" fmla="*/ 24 h 85"/>
                <a:gd name="T10" fmla="*/ 74 w 85"/>
                <a:gd name="T11" fmla="*/ 30 h 85"/>
                <a:gd name="T12" fmla="*/ 71 w 85"/>
                <a:gd name="T13" fmla="*/ 59 h 85"/>
                <a:gd name="T14" fmla="*/ 13 w 85"/>
                <a:gd name="T15" fmla="*/ 85 h 85"/>
                <a:gd name="T16" fmla="*/ 8 w 85"/>
                <a:gd name="T17" fmla="*/ 81 h 85"/>
                <a:gd name="T18" fmla="*/ 31 w 85"/>
                <a:gd name="T19" fmla="*/ 58 h 85"/>
                <a:gd name="T20" fmla="*/ 34 w 85"/>
                <a:gd name="T21" fmla="*/ 59 h 85"/>
                <a:gd name="T22" fmla="*/ 42 w 85"/>
                <a:gd name="T23" fmla="*/ 51 h 85"/>
                <a:gd name="T24" fmla="*/ 34 w 85"/>
                <a:gd name="T25" fmla="*/ 43 h 85"/>
                <a:gd name="T26" fmla="*/ 26 w 85"/>
                <a:gd name="T27" fmla="*/ 51 h 85"/>
                <a:gd name="T28" fmla="*/ 27 w 85"/>
                <a:gd name="T29" fmla="*/ 54 h 85"/>
                <a:gd name="T30" fmla="*/ 4 w 85"/>
                <a:gd name="T31" fmla="*/ 76 h 85"/>
                <a:gd name="T32" fmla="*/ 0 w 85"/>
                <a:gd name="T33" fmla="*/ 72 h 85"/>
                <a:gd name="T34" fmla="*/ 26 w 85"/>
                <a:gd name="T35" fmla="*/ 14 h 85"/>
                <a:gd name="T36" fmla="*/ 55 w 85"/>
                <a:gd name="T37" fmla="*/ 11 h 85"/>
                <a:gd name="T38" fmla="*/ 74 w 85"/>
                <a:gd name="T39" fmla="*/ 3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85">
                  <a:moveTo>
                    <a:pt x="79" y="24"/>
                  </a:moveTo>
                  <a:cubicBezTo>
                    <a:pt x="61" y="6"/>
                    <a:pt x="61" y="6"/>
                    <a:pt x="61" y="6"/>
                  </a:cubicBezTo>
                  <a:cubicBezTo>
                    <a:pt x="66" y="0"/>
                    <a:pt x="66" y="0"/>
                    <a:pt x="66" y="0"/>
                  </a:cubicBezTo>
                  <a:cubicBezTo>
                    <a:pt x="85" y="19"/>
                    <a:pt x="85" y="19"/>
                    <a:pt x="85" y="19"/>
                  </a:cubicBezTo>
                  <a:lnTo>
                    <a:pt x="79" y="24"/>
                  </a:lnTo>
                  <a:close/>
                  <a:moveTo>
                    <a:pt x="74" y="30"/>
                  </a:moveTo>
                  <a:cubicBezTo>
                    <a:pt x="71" y="59"/>
                    <a:pt x="71" y="59"/>
                    <a:pt x="71" y="59"/>
                  </a:cubicBezTo>
                  <a:cubicBezTo>
                    <a:pt x="47" y="59"/>
                    <a:pt x="13" y="85"/>
                    <a:pt x="13" y="85"/>
                  </a:cubicBezTo>
                  <a:cubicBezTo>
                    <a:pt x="8" y="81"/>
                    <a:pt x="8" y="81"/>
                    <a:pt x="8" y="81"/>
                  </a:cubicBezTo>
                  <a:cubicBezTo>
                    <a:pt x="31" y="58"/>
                    <a:pt x="31" y="58"/>
                    <a:pt x="31" y="58"/>
                  </a:cubicBezTo>
                  <a:cubicBezTo>
                    <a:pt x="32" y="59"/>
                    <a:pt x="33" y="59"/>
                    <a:pt x="34" y="59"/>
                  </a:cubicBezTo>
                  <a:cubicBezTo>
                    <a:pt x="38" y="59"/>
                    <a:pt x="42" y="55"/>
                    <a:pt x="42" y="51"/>
                  </a:cubicBezTo>
                  <a:cubicBezTo>
                    <a:pt x="42" y="46"/>
                    <a:pt x="38" y="43"/>
                    <a:pt x="34" y="43"/>
                  </a:cubicBezTo>
                  <a:cubicBezTo>
                    <a:pt x="30" y="43"/>
                    <a:pt x="26" y="46"/>
                    <a:pt x="26" y="51"/>
                  </a:cubicBezTo>
                  <a:cubicBezTo>
                    <a:pt x="26" y="52"/>
                    <a:pt x="26" y="53"/>
                    <a:pt x="27" y="54"/>
                  </a:cubicBezTo>
                  <a:cubicBezTo>
                    <a:pt x="4" y="76"/>
                    <a:pt x="4" y="76"/>
                    <a:pt x="4" y="76"/>
                  </a:cubicBezTo>
                  <a:cubicBezTo>
                    <a:pt x="0" y="72"/>
                    <a:pt x="0" y="72"/>
                    <a:pt x="0" y="72"/>
                  </a:cubicBezTo>
                  <a:cubicBezTo>
                    <a:pt x="0" y="72"/>
                    <a:pt x="26" y="37"/>
                    <a:pt x="26" y="14"/>
                  </a:cubicBezTo>
                  <a:cubicBezTo>
                    <a:pt x="55" y="11"/>
                    <a:pt x="55" y="11"/>
                    <a:pt x="55" y="11"/>
                  </a:cubicBezTo>
                  <a:lnTo>
                    <a:pt x="74" y="3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7" name="Freeform 108"/>
            <p:cNvSpPr>
              <a:spLocks noEditPoints="1"/>
            </p:cNvSpPr>
            <p:nvPr/>
          </p:nvSpPr>
          <p:spPr bwMode="auto">
            <a:xfrm>
              <a:off x="10466184" y="2757502"/>
              <a:ext cx="246623" cy="246623"/>
            </a:xfrm>
            <a:custGeom>
              <a:avLst/>
              <a:gdLst>
                <a:gd name="T0" fmla="*/ 53 w 77"/>
                <a:gd name="T1" fmla="*/ 30 h 77"/>
                <a:gd name="T2" fmla="*/ 26 w 77"/>
                <a:gd name="T3" fmla="*/ 2 h 77"/>
                <a:gd name="T4" fmla="*/ 39 w 77"/>
                <a:gd name="T5" fmla="*/ 0 h 77"/>
                <a:gd name="T6" fmla="*/ 53 w 77"/>
                <a:gd name="T7" fmla="*/ 3 h 77"/>
                <a:gd name="T8" fmla="*/ 53 w 77"/>
                <a:gd name="T9" fmla="*/ 30 h 77"/>
                <a:gd name="T10" fmla="*/ 58 w 77"/>
                <a:gd name="T11" fmla="*/ 53 h 77"/>
                <a:gd name="T12" fmla="*/ 58 w 77"/>
                <a:gd name="T13" fmla="*/ 5 h 77"/>
                <a:gd name="T14" fmla="*/ 77 w 77"/>
                <a:gd name="T15" fmla="*/ 38 h 77"/>
                <a:gd name="T16" fmla="*/ 74 w 77"/>
                <a:gd name="T17" fmla="*/ 53 h 77"/>
                <a:gd name="T18" fmla="*/ 58 w 77"/>
                <a:gd name="T19" fmla="*/ 53 h 77"/>
                <a:gd name="T20" fmla="*/ 24 w 77"/>
                <a:gd name="T21" fmla="*/ 58 h 77"/>
                <a:gd name="T22" fmla="*/ 72 w 77"/>
                <a:gd name="T23" fmla="*/ 58 h 77"/>
                <a:gd name="T24" fmla="*/ 39 w 77"/>
                <a:gd name="T25" fmla="*/ 77 h 77"/>
                <a:gd name="T26" fmla="*/ 24 w 77"/>
                <a:gd name="T27" fmla="*/ 74 h 77"/>
                <a:gd name="T28" fmla="*/ 24 w 77"/>
                <a:gd name="T29" fmla="*/ 58 h 77"/>
                <a:gd name="T30" fmla="*/ 32 w 77"/>
                <a:gd name="T31" fmla="*/ 17 h 77"/>
                <a:gd name="T32" fmla="*/ 1 w 77"/>
                <a:gd name="T33" fmla="*/ 48 h 77"/>
                <a:gd name="T34" fmla="*/ 0 w 77"/>
                <a:gd name="T35" fmla="*/ 38 h 77"/>
                <a:gd name="T36" fmla="*/ 20 w 77"/>
                <a:gd name="T37" fmla="*/ 5 h 77"/>
                <a:gd name="T38" fmla="*/ 32 w 77"/>
                <a:gd name="T39" fmla="*/ 17 h 77"/>
                <a:gd name="T40" fmla="*/ 20 w 77"/>
                <a:gd name="T41" fmla="*/ 38 h 77"/>
                <a:gd name="T42" fmla="*/ 20 w 77"/>
                <a:gd name="T43" fmla="*/ 72 h 77"/>
                <a:gd name="T44" fmla="*/ 4 w 77"/>
                <a:gd name="T45" fmla="*/ 54 h 77"/>
                <a:gd name="T46" fmla="*/ 20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6" y="2"/>
                    <a:pt x="26" y="2"/>
                    <a:pt x="26" y="2"/>
                  </a:cubicBezTo>
                  <a:cubicBezTo>
                    <a:pt x="30" y="1"/>
                    <a:pt x="34" y="0"/>
                    <a:pt x="39" y="0"/>
                  </a:cubicBezTo>
                  <a:cubicBezTo>
                    <a:pt x="44" y="0"/>
                    <a:pt x="49" y="1"/>
                    <a:pt x="53" y="3"/>
                  </a:cubicBezTo>
                  <a:lnTo>
                    <a:pt x="53" y="30"/>
                  </a:lnTo>
                  <a:close/>
                  <a:moveTo>
                    <a:pt x="58" y="53"/>
                  </a:moveTo>
                  <a:cubicBezTo>
                    <a:pt x="58" y="5"/>
                    <a:pt x="58" y="5"/>
                    <a:pt x="58" y="5"/>
                  </a:cubicBezTo>
                  <a:cubicBezTo>
                    <a:pt x="69" y="12"/>
                    <a:pt x="77" y="24"/>
                    <a:pt x="77" y="38"/>
                  </a:cubicBezTo>
                  <a:cubicBezTo>
                    <a:pt x="77" y="43"/>
                    <a:pt x="76" y="48"/>
                    <a:pt x="74" y="53"/>
                  </a:cubicBezTo>
                  <a:lnTo>
                    <a:pt x="58" y="53"/>
                  </a:lnTo>
                  <a:close/>
                  <a:moveTo>
                    <a:pt x="24" y="58"/>
                  </a:moveTo>
                  <a:cubicBezTo>
                    <a:pt x="72" y="58"/>
                    <a:pt x="72" y="58"/>
                    <a:pt x="72" y="58"/>
                  </a:cubicBezTo>
                  <a:cubicBezTo>
                    <a:pt x="65" y="69"/>
                    <a:pt x="53" y="77"/>
                    <a:pt x="39" y="77"/>
                  </a:cubicBezTo>
                  <a:cubicBezTo>
                    <a:pt x="34" y="77"/>
                    <a:pt x="29" y="76"/>
                    <a:pt x="24" y="74"/>
                  </a:cubicBezTo>
                  <a:lnTo>
                    <a:pt x="24" y="58"/>
                  </a:lnTo>
                  <a:close/>
                  <a:moveTo>
                    <a:pt x="32" y="17"/>
                  </a:moveTo>
                  <a:cubicBezTo>
                    <a:pt x="1" y="48"/>
                    <a:pt x="1" y="48"/>
                    <a:pt x="1" y="48"/>
                  </a:cubicBezTo>
                  <a:cubicBezTo>
                    <a:pt x="1" y="45"/>
                    <a:pt x="0" y="42"/>
                    <a:pt x="0" y="38"/>
                  </a:cubicBezTo>
                  <a:cubicBezTo>
                    <a:pt x="0" y="24"/>
                    <a:pt x="8" y="11"/>
                    <a:pt x="20" y="5"/>
                  </a:cubicBezTo>
                  <a:lnTo>
                    <a:pt x="32" y="17"/>
                  </a:lnTo>
                  <a:close/>
                  <a:moveTo>
                    <a:pt x="20" y="38"/>
                  </a:moveTo>
                  <a:cubicBezTo>
                    <a:pt x="20" y="72"/>
                    <a:pt x="20" y="72"/>
                    <a:pt x="20" y="72"/>
                  </a:cubicBezTo>
                  <a:cubicBezTo>
                    <a:pt x="12" y="68"/>
                    <a:pt x="7" y="61"/>
                    <a:pt x="4" y="54"/>
                  </a:cubicBezTo>
                  <a:lnTo>
                    <a:pt x="20" y="3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8" name="Freeform 109"/>
            <p:cNvSpPr>
              <a:spLocks noEditPoints="1"/>
            </p:cNvSpPr>
            <p:nvPr/>
          </p:nvSpPr>
          <p:spPr bwMode="auto">
            <a:xfrm>
              <a:off x="10462270" y="3049145"/>
              <a:ext cx="230965" cy="185946"/>
            </a:xfrm>
            <a:custGeom>
              <a:avLst/>
              <a:gdLst>
                <a:gd name="T0" fmla="*/ 0 w 72"/>
                <a:gd name="T1" fmla="*/ 0 h 58"/>
                <a:gd name="T2" fmla="*/ 0 w 72"/>
                <a:gd name="T3" fmla="*/ 58 h 58"/>
                <a:gd name="T4" fmla="*/ 72 w 72"/>
                <a:gd name="T5" fmla="*/ 58 h 58"/>
                <a:gd name="T6" fmla="*/ 72 w 72"/>
                <a:gd name="T7" fmla="*/ 0 h 58"/>
                <a:gd name="T8" fmla="*/ 0 w 72"/>
                <a:gd name="T9" fmla="*/ 0 h 58"/>
                <a:gd name="T10" fmla="*/ 67 w 72"/>
                <a:gd name="T11" fmla="*/ 53 h 58"/>
                <a:gd name="T12" fmla="*/ 4 w 72"/>
                <a:gd name="T13" fmla="*/ 53 h 58"/>
                <a:gd name="T14" fmla="*/ 4 w 72"/>
                <a:gd name="T15" fmla="*/ 4 h 58"/>
                <a:gd name="T16" fmla="*/ 67 w 72"/>
                <a:gd name="T17" fmla="*/ 4 h 58"/>
                <a:gd name="T18" fmla="*/ 67 w 72"/>
                <a:gd name="T19" fmla="*/ 53 h 58"/>
                <a:gd name="T20" fmla="*/ 49 w 72"/>
                <a:gd name="T21" fmla="*/ 15 h 58"/>
                <a:gd name="T22" fmla="*/ 56 w 72"/>
                <a:gd name="T23" fmla="*/ 22 h 58"/>
                <a:gd name="T24" fmla="*/ 63 w 72"/>
                <a:gd name="T25" fmla="*/ 15 h 58"/>
                <a:gd name="T26" fmla="*/ 56 w 72"/>
                <a:gd name="T27" fmla="*/ 9 h 58"/>
                <a:gd name="T28" fmla="*/ 49 w 72"/>
                <a:gd name="T29" fmla="*/ 15 h 58"/>
                <a:gd name="T30" fmla="*/ 63 w 72"/>
                <a:gd name="T31" fmla="*/ 49 h 58"/>
                <a:gd name="T32" fmla="*/ 9 w 72"/>
                <a:gd name="T33" fmla="*/ 49 h 58"/>
                <a:gd name="T34" fmla="*/ 22 w 72"/>
                <a:gd name="T35" fmla="*/ 13 h 58"/>
                <a:gd name="T36" fmla="*/ 40 w 72"/>
                <a:gd name="T37" fmla="*/ 35 h 58"/>
                <a:gd name="T38" fmla="*/ 49 w 72"/>
                <a:gd name="T39" fmla="*/ 29 h 58"/>
                <a:gd name="T40" fmla="*/ 63 w 72"/>
                <a:gd name="T41"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58">
                  <a:moveTo>
                    <a:pt x="0" y="0"/>
                  </a:moveTo>
                  <a:cubicBezTo>
                    <a:pt x="0" y="58"/>
                    <a:pt x="0" y="58"/>
                    <a:pt x="0" y="58"/>
                  </a:cubicBezTo>
                  <a:cubicBezTo>
                    <a:pt x="72" y="58"/>
                    <a:pt x="72" y="58"/>
                    <a:pt x="72" y="58"/>
                  </a:cubicBezTo>
                  <a:cubicBezTo>
                    <a:pt x="72" y="0"/>
                    <a:pt x="72" y="0"/>
                    <a:pt x="72" y="0"/>
                  </a:cubicBezTo>
                  <a:lnTo>
                    <a:pt x="0" y="0"/>
                  </a:lnTo>
                  <a:close/>
                  <a:moveTo>
                    <a:pt x="67" y="53"/>
                  </a:moveTo>
                  <a:cubicBezTo>
                    <a:pt x="4" y="53"/>
                    <a:pt x="4" y="53"/>
                    <a:pt x="4" y="53"/>
                  </a:cubicBezTo>
                  <a:cubicBezTo>
                    <a:pt x="4" y="4"/>
                    <a:pt x="4" y="4"/>
                    <a:pt x="4" y="4"/>
                  </a:cubicBezTo>
                  <a:cubicBezTo>
                    <a:pt x="67" y="4"/>
                    <a:pt x="67" y="4"/>
                    <a:pt x="67" y="4"/>
                  </a:cubicBezTo>
                  <a:lnTo>
                    <a:pt x="67" y="53"/>
                  </a:lnTo>
                  <a:close/>
                  <a:moveTo>
                    <a:pt x="49" y="15"/>
                  </a:moveTo>
                  <a:cubicBezTo>
                    <a:pt x="49" y="19"/>
                    <a:pt x="52" y="22"/>
                    <a:pt x="56" y="22"/>
                  </a:cubicBezTo>
                  <a:cubicBezTo>
                    <a:pt x="60" y="22"/>
                    <a:pt x="63" y="19"/>
                    <a:pt x="63" y="15"/>
                  </a:cubicBezTo>
                  <a:cubicBezTo>
                    <a:pt x="63" y="12"/>
                    <a:pt x="60" y="9"/>
                    <a:pt x="56" y="9"/>
                  </a:cubicBezTo>
                  <a:cubicBezTo>
                    <a:pt x="52" y="9"/>
                    <a:pt x="49" y="12"/>
                    <a:pt x="49" y="15"/>
                  </a:cubicBezTo>
                  <a:close/>
                  <a:moveTo>
                    <a:pt x="63" y="49"/>
                  </a:moveTo>
                  <a:cubicBezTo>
                    <a:pt x="9" y="49"/>
                    <a:pt x="9" y="49"/>
                    <a:pt x="9" y="49"/>
                  </a:cubicBezTo>
                  <a:cubicBezTo>
                    <a:pt x="22" y="13"/>
                    <a:pt x="22" y="13"/>
                    <a:pt x="22" y="13"/>
                  </a:cubicBezTo>
                  <a:cubicBezTo>
                    <a:pt x="40" y="35"/>
                    <a:pt x="40" y="35"/>
                    <a:pt x="40" y="35"/>
                  </a:cubicBezTo>
                  <a:cubicBezTo>
                    <a:pt x="49" y="29"/>
                    <a:pt x="49" y="29"/>
                    <a:pt x="49" y="29"/>
                  </a:cubicBezTo>
                  <a:lnTo>
                    <a:pt x="63" y="4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84" name="Freeform 110"/>
            <p:cNvSpPr>
              <a:spLocks noEditPoints="1"/>
            </p:cNvSpPr>
            <p:nvPr/>
          </p:nvSpPr>
          <p:spPr bwMode="auto">
            <a:xfrm>
              <a:off x="10370276" y="3305554"/>
              <a:ext cx="242709" cy="281855"/>
            </a:xfrm>
            <a:custGeom>
              <a:avLst/>
              <a:gdLst>
                <a:gd name="T0" fmla="*/ 54 w 76"/>
                <a:gd name="T1" fmla="*/ 0 h 88"/>
                <a:gd name="T2" fmla="*/ 14 w 76"/>
                <a:gd name="T3" fmla="*/ 28 h 88"/>
                <a:gd name="T4" fmla="*/ 16 w 76"/>
                <a:gd name="T5" fmla="*/ 65 h 88"/>
                <a:gd name="T6" fmla="*/ 49 w 76"/>
                <a:gd name="T7" fmla="*/ 27 h 88"/>
                <a:gd name="T8" fmla="*/ 32 w 76"/>
                <a:gd name="T9" fmla="*/ 75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0" y="23"/>
                    <a:pt x="30" y="12"/>
                    <a:pt x="14" y="28"/>
                  </a:cubicBezTo>
                  <a:cubicBezTo>
                    <a:pt x="0" y="42"/>
                    <a:pt x="5" y="60"/>
                    <a:pt x="16" y="65"/>
                  </a:cubicBezTo>
                  <a:cubicBezTo>
                    <a:pt x="28" y="60"/>
                    <a:pt x="40" y="46"/>
                    <a:pt x="49" y="27"/>
                  </a:cubicBezTo>
                  <a:cubicBezTo>
                    <a:pt x="49" y="27"/>
                    <a:pt x="57" y="51"/>
                    <a:pt x="32" y="75"/>
                  </a:cubicBezTo>
                  <a:cubicBezTo>
                    <a:pt x="44" y="88"/>
                    <a:pt x="64" y="79"/>
                    <a:pt x="70" y="57"/>
                  </a:cubicBezTo>
                  <a:cubicBezTo>
                    <a:pt x="76" y="33"/>
                    <a:pt x="60" y="9"/>
                    <a:pt x="54" y="0"/>
                  </a:cubicBezTo>
                  <a:close/>
                  <a:moveTo>
                    <a:pt x="4" y="78"/>
                  </a:moveTo>
                  <a:cubicBezTo>
                    <a:pt x="4" y="79"/>
                    <a:pt x="4" y="83"/>
                    <a:pt x="10" y="83"/>
                  </a:cubicBezTo>
                  <a:cubicBezTo>
                    <a:pt x="14" y="83"/>
                    <a:pt x="36" y="71"/>
                    <a:pt x="47" y="41"/>
                  </a:cubicBezTo>
                  <a:cubicBezTo>
                    <a:pt x="30" y="71"/>
                    <a:pt x="6" y="78"/>
                    <a:pt x="4" y="7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85" name="Freeform 111"/>
            <p:cNvSpPr>
              <a:spLocks noEditPoints="1"/>
            </p:cNvSpPr>
            <p:nvPr/>
          </p:nvSpPr>
          <p:spPr bwMode="auto">
            <a:xfrm>
              <a:off x="10303727" y="2346463"/>
              <a:ext cx="328831" cy="244665"/>
            </a:xfrm>
            <a:custGeom>
              <a:avLst/>
              <a:gdLst>
                <a:gd name="T0" fmla="*/ 99 w 103"/>
                <a:gd name="T1" fmla="*/ 3 h 77"/>
                <a:gd name="T2" fmla="*/ 52 w 103"/>
                <a:gd name="T3" fmla="*/ 0 h 77"/>
                <a:gd name="T4" fmla="*/ 4 w 103"/>
                <a:gd name="T5" fmla="*/ 3 h 77"/>
                <a:gd name="T6" fmla="*/ 0 w 103"/>
                <a:gd name="T7" fmla="*/ 38 h 77"/>
                <a:gd name="T8" fmla="*/ 4 w 103"/>
                <a:gd name="T9" fmla="*/ 73 h 77"/>
                <a:gd name="T10" fmla="*/ 52 w 103"/>
                <a:gd name="T11" fmla="*/ 77 h 77"/>
                <a:gd name="T12" fmla="*/ 99 w 103"/>
                <a:gd name="T13" fmla="*/ 73 h 77"/>
                <a:gd name="T14" fmla="*/ 103 w 103"/>
                <a:gd name="T15" fmla="*/ 38 h 77"/>
                <a:gd name="T16" fmla="*/ 99 w 103"/>
                <a:gd name="T17" fmla="*/ 3 h 77"/>
                <a:gd name="T18" fmla="*/ 39 w 103"/>
                <a:gd name="T19" fmla="*/ 57 h 77"/>
                <a:gd name="T20" fmla="*/ 39 w 103"/>
                <a:gd name="T21" fmla="*/ 19 h 77"/>
                <a:gd name="T22" fmla="*/ 71 w 103"/>
                <a:gd name="T23" fmla="*/ 38 h 77"/>
                <a:gd name="T24" fmla="*/ 39 w 103"/>
                <a:gd name="T25"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77">
                  <a:moveTo>
                    <a:pt x="99" y="3"/>
                  </a:moveTo>
                  <a:cubicBezTo>
                    <a:pt x="84" y="1"/>
                    <a:pt x="68" y="0"/>
                    <a:pt x="52" y="0"/>
                  </a:cubicBezTo>
                  <a:cubicBezTo>
                    <a:pt x="35" y="0"/>
                    <a:pt x="19" y="1"/>
                    <a:pt x="4" y="3"/>
                  </a:cubicBezTo>
                  <a:cubicBezTo>
                    <a:pt x="2" y="14"/>
                    <a:pt x="0" y="26"/>
                    <a:pt x="0" y="38"/>
                  </a:cubicBezTo>
                  <a:cubicBezTo>
                    <a:pt x="0" y="51"/>
                    <a:pt x="2" y="63"/>
                    <a:pt x="4" y="73"/>
                  </a:cubicBezTo>
                  <a:cubicBezTo>
                    <a:pt x="19" y="75"/>
                    <a:pt x="35" y="77"/>
                    <a:pt x="52" y="77"/>
                  </a:cubicBezTo>
                  <a:cubicBezTo>
                    <a:pt x="68" y="77"/>
                    <a:pt x="84" y="75"/>
                    <a:pt x="99" y="73"/>
                  </a:cubicBezTo>
                  <a:cubicBezTo>
                    <a:pt x="101" y="63"/>
                    <a:pt x="103" y="51"/>
                    <a:pt x="103" y="38"/>
                  </a:cubicBezTo>
                  <a:cubicBezTo>
                    <a:pt x="103" y="26"/>
                    <a:pt x="101" y="14"/>
                    <a:pt x="99" y="3"/>
                  </a:cubicBezTo>
                  <a:close/>
                  <a:moveTo>
                    <a:pt x="39" y="57"/>
                  </a:moveTo>
                  <a:cubicBezTo>
                    <a:pt x="39" y="19"/>
                    <a:pt x="39" y="19"/>
                    <a:pt x="39" y="19"/>
                  </a:cubicBezTo>
                  <a:cubicBezTo>
                    <a:pt x="71" y="38"/>
                    <a:pt x="71" y="38"/>
                    <a:pt x="71" y="38"/>
                  </a:cubicBezTo>
                  <a:lnTo>
                    <a:pt x="39"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86" name="Freeform 112"/>
            <p:cNvSpPr>
              <a:spLocks noEditPoints="1"/>
            </p:cNvSpPr>
            <p:nvPr/>
          </p:nvSpPr>
          <p:spPr bwMode="auto">
            <a:xfrm>
              <a:off x="10278281" y="3927985"/>
              <a:ext cx="367978" cy="367978"/>
            </a:xfrm>
            <a:custGeom>
              <a:avLst/>
              <a:gdLst>
                <a:gd name="T0" fmla="*/ 115 w 115"/>
                <a:gd name="T1" fmla="*/ 32 h 115"/>
                <a:gd name="T2" fmla="*/ 104 w 115"/>
                <a:gd name="T3" fmla="*/ 22 h 115"/>
                <a:gd name="T4" fmla="*/ 84 w 115"/>
                <a:gd name="T5" fmla="*/ 42 h 115"/>
                <a:gd name="T6" fmla="*/ 73 w 115"/>
                <a:gd name="T7" fmla="*/ 30 h 115"/>
                <a:gd name="T8" fmla="*/ 93 w 115"/>
                <a:gd name="T9" fmla="*/ 10 h 115"/>
                <a:gd name="T10" fmla="*/ 83 w 115"/>
                <a:gd name="T11" fmla="*/ 0 h 115"/>
                <a:gd name="T12" fmla="*/ 63 w 115"/>
                <a:gd name="T13" fmla="*/ 20 h 115"/>
                <a:gd name="T14" fmla="*/ 50 w 115"/>
                <a:gd name="T15" fmla="*/ 7 h 115"/>
                <a:gd name="T16" fmla="*/ 40 w 115"/>
                <a:gd name="T17" fmla="*/ 17 h 115"/>
                <a:gd name="T18" fmla="*/ 98 w 115"/>
                <a:gd name="T19" fmla="*/ 74 h 115"/>
                <a:gd name="T20" fmla="*/ 107 w 115"/>
                <a:gd name="T21" fmla="*/ 65 h 115"/>
                <a:gd name="T22" fmla="*/ 95 w 115"/>
                <a:gd name="T23" fmla="*/ 52 h 115"/>
                <a:gd name="T24" fmla="*/ 115 w 115"/>
                <a:gd name="T25" fmla="*/ 32 h 115"/>
                <a:gd name="T26" fmla="*/ 31 w 115"/>
                <a:gd name="T27" fmla="*/ 84 h 115"/>
                <a:gd name="T28" fmla="*/ 89 w 115"/>
                <a:gd name="T29" fmla="*/ 76 h 115"/>
                <a:gd name="T30" fmla="*/ 39 w 115"/>
                <a:gd name="T31" fmla="*/ 26 h 115"/>
                <a:gd name="T32" fmla="*/ 31 w 115"/>
                <a:gd name="T33" fmla="*/ 84 h 115"/>
                <a:gd name="T34" fmla="*/ 21 w 115"/>
                <a:gd name="T35" fmla="*/ 79 h 115"/>
                <a:gd name="T36" fmla="*/ 36 w 115"/>
                <a:gd name="T37" fmla="*/ 93 h 115"/>
                <a:gd name="T38" fmla="*/ 14 w 115"/>
                <a:gd name="T39" fmla="*/ 115 h 115"/>
                <a:gd name="T40" fmla="*/ 0 w 115"/>
                <a:gd name="T41" fmla="*/ 100 h 115"/>
                <a:gd name="T42" fmla="*/ 21 w 115"/>
                <a:gd name="T43" fmla="*/ 7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5" h="115">
                  <a:moveTo>
                    <a:pt x="115" y="32"/>
                  </a:moveTo>
                  <a:cubicBezTo>
                    <a:pt x="104" y="22"/>
                    <a:pt x="104" y="22"/>
                    <a:pt x="104" y="22"/>
                  </a:cubicBezTo>
                  <a:cubicBezTo>
                    <a:pt x="84" y="42"/>
                    <a:pt x="84" y="42"/>
                    <a:pt x="84" y="42"/>
                  </a:cubicBezTo>
                  <a:cubicBezTo>
                    <a:pt x="73" y="30"/>
                    <a:pt x="73" y="30"/>
                    <a:pt x="73" y="30"/>
                  </a:cubicBezTo>
                  <a:cubicBezTo>
                    <a:pt x="93" y="10"/>
                    <a:pt x="93" y="10"/>
                    <a:pt x="93" y="10"/>
                  </a:cubicBezTo>
                  <a:cubicBezTo>
                    <a:pt x="83" y="0"/>
                    <a:pt x="83" y="0"/>
                    <a:pt x="83" y="0"/>
                  </a:cubicBezTo>
                  <a:cubicBezTo>
                    <a:pt x="63" y="20"/>
                    <a:pt x="63" y="20"/>
                    <a:pt x="63" y="20"/>
                  </a:cubicBezTo>
                  <a:cubicBezTo>
                    <a:pt x="50" y="7"/>
                    <a:pt x="50" y="7"/>
                    <a:pt x="50" y="7"/>
                  </a:cubicBezTo>
                  <a:cubicBezTo>
                    <a:pt x="40" y="17"/>
                    <a:pt x="40" y="17"/>
                    <a:pt x="40" y="17"/>
                  </a:cubicBezTo>
                  <a:cubicBezTo>
                    <a:pt x="98" y="74"/>
                    <a:pt x="98" y="74"/>
                    <a:pt x="98" y="74"/>
                  </a:cubicBezTo>
                  <a:cubicBezTo>
                    <a:pt x="107" y="65"/>
                    <a:pt x="107" y="65"/>
                    <a:pt x="107" y="65"/>
                  </a:cubicBezTo>
                  <a:cubicBezTo>
                    <a:pt x="95" y="52"/>
                    <a:pt x="95" y="52"/>
                    <a:pt x="95" y="52"/>
                  </a:cubicBezTo>
                  <a:lnTo>
                    <a:pt x="115" y="32"/>
                  </a:lnTo>
                  <a:close/>
                  <a:moveTo>
                    <a:pt x="31" y="84"/>
                  </a:moveTo>
                  <a:cubicBezTo>
                    <a:pt x="49" y="103"/>
                    <a:pt x="74" y="88"/>
                    <a:pt x="89" y="76"/>
                  </a:cubicBezTo>
                  <a:cubicBezTo>
                    <a:pt x="39" y="26"/>
                    <a:pt x="39" y="26"/>
                    <a:pt x="39" y="26"/>
                  </a:cubicBezTo>
                  <a:cubicBezTo>
                    <a:pt x="27" y="41"/>
                    <a:pt x="12" y="66"/>
                    <a:pt x="31" y="84"/>
                  </a:cubicBezTo>
                  <a:close/>
                  <a:moveTo>
                    <a:pt x="21" y="79"/>
                  </a:moveTo>
                  <a:cubicBezTo>
                    <a:pt x="36" y="93"/>
                    <a:pt x="36" y="93"/>
                    <a:pt x="36" y="93"/>
                  </a:cubicBezTo>
                  <a:cubicBezTo>
                    <a:pt x="14" y="115"/>
                    <a:pt x="14" y="115"/>
                    <a:pt x="14" y="115"/>
                  </a:cubicBezTo>
                  <a:cubicBezTo>
                    <a:pt x="0" y="100"/>
                    <a:pt x="0" y="100"/>
                    <a:pt x="0" y="100"/>
                  </a:cubicBezTo>
                  <a:lnTo>
                    <a:pt x="21" y="7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87" name="Freeform 113"/>
            <p:cNvSpPr>
              <a:spLocks noEditPoints="1"/>
            </p:cNvSpPr>
            <p:nvPr/>
          </p:nvSpPr>
          <p:spPr bwMode="auto">
            <a:xfrm>
              <a:off x="10217604" y="4376214"/>
              <a:ext cx="270111" cy="313173"/>
            </a:xfrm>
            <a:custGeom>
              <a:avLst/>
              <a:gdLst>
                <a:gd name="T0" fmla="*/ 55 w 85"/>
                <a:gd name="T1" fmla="*/ 14 h 98"/>
                <a:gd name="T2" fmla="*/ 55 w 85"/>
                <a:gd name="T3" fmla="*/ 27 h 98"/>
                <a:gd name="T4" fmla="*/ 64 w 85"/>
                <a:gd name="T5" fmla="*/ 33 h 98"/>
                <a:gd name="T6" fmla="*/ 73 w 85"/>
                <a:gd name="T7" fmla="*/ 55 h 98"/>
                <a:gd name="T8" fmla="*/ 64 w 85"/>
                <a:gd name="T9" fmla="*/ 77 h 98"/>
                <a:gd name="T10" fmla="*/ 43 w 85"/>
                <a:gd name="T11" fmla="*/ 86 h 98"/>
                <a:gd name="T12" fmla="*/ 21 w 85"/>
                <a:gd name="T13" fmla="*/ 77 h 98"/>
                <a:gd name="T14" fmla="*/ 12 w 85"/>
                <a:gd name="T15" fmla="*/ 55 h 98"/>
                <a:gd name="T16" fmla="*/ 21 w 85"/>
                <a:gd name="T17" fmla="*/ 33 h 98"/>
                <a:gd name="T18" fmla="*/ 30 w 85"/>
                <a:gd name="T19" fmla="*/ 27 h 98"/>
                <a:gd name="T20" fmla="*/ 30 w 85"/>
                <a:gd name="T21" fmla="*/ 14 h 98"/>
                <a:gd name="T22" fmla="*/ 0 w 85"/>
                <a:gd name="T23" fmla="*/ 55 h 98"/>
                <a:gd name="T24" fmla="*/ 43 w 85"/>
                <a:gd name="T25" fmla="*/ 98 h 98"/>
                <a:gd name="T26" fmla="*/ 85 w 85"/>
                <a:gd name="T27" fmla="*/ 55 h 98"/>
                <a:gd name="T28" fmla="*/ 55 w 85"/>
                <a:gd name="T29" fmla="*/ 14 h 98"/>
                <a:gd name="T30" fmla="*/ 37 w 85"/>
                <a:gd name="T31" fmla="*/ 0 h 98"/>
                <a:gd name="T32" fmla="*/ 49 w 85"/>
                <a:gd name="T33" fmla="*/ 0 h 98"/>
                <a:gd name="T34" fmla="*/ 49 w 85"/>
                <a:gd name="T35" fmla="*/ 49 h 98"/>
                <a:gd name="T36" fmla="*/ 37 w 85"/>
                <a:gd name="T37" fmla="*/ 49 h 98"/>
                <a:gd name="T38" fmla="*/ 37 w 85"/>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98">
                  <a:moveTo>
                    <a:pt x="55" y="14"/>
                  </a:moveTo>
                  <a:cubicBezTo>
                    <a:pt x="55" y="27"/>
                    <a:pt x="55" y="27"/>
                    <a:pt x="55" y="27"/>
                  </a:cubicBezTo>
                  <a:cubicBezTo>
                    <a:pt x="58" y="29"/>
                    <a:pt x="62" y="31"/>
                    <a:pt x="64" y="33"/>
                  </a:cubicBezTo>
                  <a:cubicBezTo>
                    <a:pt x="70" y="39"/>
                    <a:pt x="73" y="47"/>
                    <a:pt x="73" y="55"/>
                  </a:cubicBezTo>
                  <a:cubicBezTo>
                    <a:pt x="73" y="63"/>
                    <a:pt x="70" y="71"/>
                    <a:pt x="64" y="77"/>
                  </a:cubicBezTo>
                  <a:cubicBezTo>
                    <a:pt x="58" y="82"/>
                    <a:pt x="51" y="86"/>
                    <a:pt x="43" y="86"/>
                  </a:cubicBezTo>
                  <a:cubicBezTo>
                    <a:pt x="34" y="86"/>
                    <a:pt x="27" y="82"/>
                    <a:pt x="21" y="77"/>
                  </a:cubicBezTo>
                  <a:cubicBezTo>
                    <a:pt x="15" y="71"/>
                    <a:pt x="12" y="63"/>
                    <a:pt x="12" y="55"/>
                  </a:cubicBezTo>
                  <a:cubicBezTo>
                    <a:pt x="12" y="47"/>
                    <a:pt x="15" y="39"/>
                    <a:pt x="21" y="33"/>
                  </a:cubicBezTo>
                  <a:cubicBezTo>
                    <a:pt x="24" y="31"/>
                    <a:pt x="27" y="29"/>
                    <a:pt x="30" y="27"/>
                  </a:cubicBezTo>
                  <a:cubicBezTo>
                    <a:pt x="30" y="14"/>
                    <a:pt x="30" y="14"/>
                    <a:pt x="30" y="14"/>
                  </a:cubicBezTo>
                  <a:cubicBezTo>
                    <a:pt x="13" y="19"/>
                    <a:pt x="0" y="36"/>
                    <a:pt x="0" y="55"/>
                  </a:cubicBezTo>
                  <a:cubicBezTo>
                    <a:pt x="0" y="79"/>
                    <a:pt x="19" y="98"/>
                    <a:pt x="43" y="98"/>
                  </a:cubicBezTo>
                  <a:cubicBezTo>
                    <a:pt x="66" y="98"/>
                    <a:pt x="85" y="79"/>
                    <a:pt x="85" y="55"/>
                  </a:cubicBezTo>
                  <a:cubicBezTo>
                    <a:pt x="85"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88" name="Freeform 114"/>
            <p:cNvSpPr>
              <a:spLocks/>
            </p:cNvSpPr>
            <p:nvPr/>
          </p:nvSpPr>
          <p:spPr bwMode="auto">
            <a:xfrm>
              <a:off x="10248921" y="3640258"/>
              <a:ext cx="146800" cy="256409"/>
            </a:xfrm>
            <a:custGeom>
              <a:avLst/>
              <a:gdLst>
                <a:gd name="T0" fmla="*/ 0 w 75"/>
                <a:gd name="T1" fmla="*/ 131 h 131"/>
                <a:gd name="T2" fmla="*/ 0 w 75"/>
                <a:gd name="T3" fmla="*/ 0 h 131"/>
                <a:gd name="T4" fmla="*/ 21 w 75"/>
                <a:gd name="T5" fmla="*/ 0 h 131"/>
                <a:gd name="T6" fmla="*/ 21 w 75"/>
                <a:gd name="T7" fmla="*/ 59 h 131"/>
                <a:gd name="T8" fmla="*/ 75 w 75"/>
                <a:gd name="T9" fmla="*/ 5 h 131"/>
                <a:gd name="T10" fmla="*/ 75 w 75"/>
                <a:gd name="T11" fmla="*/ 125 h 131"/>
                <a:gd name="T12" fmla="*/ 21 w 75"/>
                <a:gd name="T13" fmla="*/ 71 h 131"/>
                <a:gd name="T14" fmla="*/ 21 w 75"/>
                <a:gd name="T15" fmla="*/ 131 h 131"/>
                <a:gd name="T16" fmla="*/ 0 w 75"/>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31">
                  <a:moveTo>
                    <a:pt x="0" y="131"/>
                  </a:moveTo>
                  <a:lnTo>
                    <a:pt x="0" y="0"/>
                  </a:lnTo>
                  <a:lnTo>
                    <a:pt x="21" y="0"/>
                  </a:lnTo>
                  <a:lnTo>
                    <a:pt x="21" y="59"/>
                  </a:lnTo>
                  <a:lnTo>
                    <a:pt x="75" y="5"/>
                  </a:lnTo>
                  <a:lnTo>
                    <a:pt x="75" y="125"/>
                  </a:lnTo>
                  <a:lnTo>
                    <a:pt x="21" y="71"/>
                  </a:lnTo>
                  <a:lnTo>
                    <a:pt x="21" y="131"/>
                  </a:lnTo>
                  <a:lnTo>
                    <a:pt x="0" y="13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89" name="Freeform 115"/>
            <p:cNvSpPr>
              <a:spLocks noEditPoints="1"/>
            </p:cNvSpPr>
            <p:nvPr/>
          </p:nvSpPr>
          <p:spPr bwMode="auto">
            <a:xfrm>
              <a:off x="10156926" y="2651806"/>
              <a:ext cx="279899" cy="250538"/>
            </a:xfrm>
            <a:custGeom>
              <a:avLst/>
              <a:gdLst>
                <a:gd name="T0" fmla="*/ 22 w 88"/>
                <a:gd name="T1" fmla="*/ 0 h 78"/>
                <a:gd name="T2" fmla="*/ 66 w 88"/>
                <a:gd name="T3" fmla="*/ 0 h 78"/>
                <a:gd name="T4" fmla="*/ 66 w 88"/>
                <a:gd name="T5" fmla="*/ 11 h 78"/>
                <a:gd name="T6" fmla="*/ 22 w 88"/>
                <a:gd name="T7" fmla="*/ 11 h 78"/>
                <a:gd name="T8" fmla="*/ 22 w 88"/>
                <a:gd name="T9" fmla="*/ 0 h 78"/>
                <a:gd name="T10" fmla="*/ 83 w 88"/>
                <a:gd name="T11" fmla="*/ 17 h 78"/>
                <a:gd name="T12" fmla="*/ 5 w 88"/>
                <a:gd name="T13" fmla="*/ 17 h 78"/>
                <a:gd name="T14" fmla="*/ 0 w 88"/>
                <a:gd name="T15" fmla="*/ 22 h 78"/>
                <a:gd name="T16" fmla="*/ 0 w 88"/>
                <a:gd name="T17" fmla="*/ 50 h 78"/>
                <a:gd name="T18" fmla="*/ 5 w 88"/>
                <a:gd name="T19" fmla="*/ 56 h 78"/>
                <a:gd name="T20" fmla="*/ 22 w 88"/>
                <a:gd name="T21" fmla="*/ 56 h 78"/>
                <a:gd name="T22" fmla="*/ 22 w 88"/>
                <a:gd name="T23" fmla="*/ 78 h 78"/>
                <a:gd name="T24" fmla="*/ 66 w 88"/>
                <a:gd name="T25" fmla="*/ 78 h 78"/>
                <a:gd name="T26" fmla="*/ 66 w 88"/>
                <a:gd name="T27" fmla="*/ 56 h 78"/>
                <a:gd name="T28" fmla="*/ 83 w 88"/>
                <a:gd name="T29" fmla="*/ 56 h 78"/>
                <a:gd name="T30" fmla="*/ 88 w 88"/>
                <a:gd name="T31" fmla="*/ 50 h 78"/>
                <a:gd name="T32" fmla="*/ 88 w 88"/>
                <a:gd name="T33" fmla="*/ 22 h 78"/>
                <a:gd name="T34" fmla="*/ 83 w 88"/>
                <a:gd name="T35" fmla="*/ 17 h 78"/>
                <a:gd name="T36" fmla="*/ 60 w 88"/>
                <a:gd name="T37" fmla="*/ 72 h 78"/>
                <a:gd name="T38" fmla="*/ 27 w 88"/>
                <a:gd name="T39" fmla="*/ 72 h 78"/>
                <a:gd name="T40" fmla="*/ 27 w 88"/>
                <a:gd name="T41" fmla="*/ 45 h 78"/>
                <a:gd name="T42" fmla="*/ 60 w 88"/>
                <a:gd name="T43" fmla="*/ 45 h 78"/>
                <a:gd name="T44" fmla="*/ 60 w 88"/>
                <a:gd name="T45" fmla="*/ 72 h 78"/>
                <a:gd name="T46" fmla="*/ 84 w 88"/>
                <a:gd name="T47" fmla="*/ 25 h 78"/>
                <a:gd name="T48" fmla="*/ 80 w 88"/>
                <a:gd name="T49" fmla="*/ 29 h 78"/>
                <a:gd name="T50" fmla="*/ 76 w 88"/>
                <a:gd name="T51" fmla="*/ 25 h 78"/>
                <a:gd name="T52" fmla="*/ 80 w 88"/>
                <a:gd name="T53" fmla="*/ 21 h 78"/>
                <a:gd name="T54" fmla="*/ 84 w 88"/>
                <a:gd name="T55" fmla="*/ 2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8" h="78">
                  <a:moveTo>
                    <a:pt x="22" y="0"/>
                  </a:moveTo>
                  <a:cubicBezTo>
                    <a:pt x="66" y="0"/>
                    <a:pt x="66" y="0"/>
                    <a:pt x="66" y="0"/>
                  </a:cubicBezTo>
                  <a:cubicBezTo>
                    <a:pt x="66" y="11"/>
                    <a:pt x="66" y="11"/>
                    <a:pt x="66" y="11"/>
                  </a:cubicBezTo>
                  <a:cubicBezTo>
                    <a:pt x="22" y="11"/>
                    <a:pt x="22" y="11"/>
                    <a:pt x="22" y="11"/>
                  </a:cubicBezTo>
                  <a:lnTo>
                    <a:pt x="22" y="0"/>
                  </a:lnTo>
                  <a:close/>
                  <a:moveTo>
                    <a:pt x="83" y="17"/>
                  </a:moveTo>
                  <a:cubicBezTo>
                    <a:pt x="5" y="17"/>
                    <a:pt x="5" y="17"/>
                    <a:pt x="5" y="17"/>
                  </a:cubicBezTo>
                  <a:cubicBezTo>
                    <a:pt x="2" y="17"/>
                    <a:pt x="0" y="19"/>
                    <a:pt x="0" y="22"/>
                  </a:cubicBezTo>
                  <a:cubicBezTo>
                    <a:pt x="0" y="50"/>
                    <a:pt x="0" y="50"/>
                    <a:pt x="0" y="50"/>
                  </a:cubicBezTo>
                  <a:cubicBezTo>
                    <a:pt x="0" y="53"/>
                    <a:pt x="2" y="56"/>
                    <a:pt x="5" y="56"/>
                  </a:cubicBezTo>
                  <a:cubicBezTo>
                    <a:pt x="22" y="56"/>
                    <a:pt x="22" y="56"/>
                    <a:pt x="22" y="56"/>
                  </a:cubicBezTo>
                  <a:cubicBezTo>
                    <a:pt x="22" y="78"/>
                    <a:pt x="22" y="78"/>
                    <a:pt x="22" y="78"/>
                  </a:cubicBezTo>
                  <a:cubicBezTo>
                    <a:pt x="66" y="78"/>
                    <a:pt x="66" y="78"/>
                    <a:pt x="66" y="78"/>
                  </a:cubicBezTo>
                  <a:cubicBezTo>
                    <a:pt x="66" y="56"/>
                    <a:pt x="66" y="56"/>
                    <a:pt x="66" y="56"/>
                  </a:cubicBezTo>
                  <a:cubicBezTo>
                    <a:pt x="83" y="56"/>
                    <a:pt x="83" y="56"/>
                    <a:pt x="83" y="56"/>
                  </a:cubicBezTo>
                  <a:cubicBezTo>
                    <a:pt x="86" y="56"/>
                    <a:pt x="88" y="53"/>
                    <a:pt x="88" y="50"/>
                  </a:cubicBezTo>
                  <a:cubicBezTo>
                    <a:pt x="88" y="22"/>
                    <a:pt x="88" y="22"/>
                    <a:pt x="88" y="22"/>
                  </a:cubicBezTo>
                  <a:cubicBezTo>
                    <a:pt x="88" y="19"/>
                    <a:pt x="86" y="17"/>
                    <a:pt x="83" y="17"/>
                  </a:cubicBezTo>
                  <a:close/>
                  <a:moveTo>
                    <a:pt x="60" y="72"/>
                  </a:moveTo>
                  <a:cubicBezTo>
                    <a:pt x="27" y="72"/>
                    <a:pt x="27" y="72"/>
                    <a:pt x="27" y="72"/>
                  </a:cubicBezTo>
                  <a:cubicBezTo>
                    <a:pt x="27" y="45"/>
                    <a:pt x="27" y="45"/>
                    <a:pt x="27" y="45"/>
                  </a:cubicBezTo>
                  <a:cubicBezTo>
                    <a:pt x="60" y="45"/>
                    <a:pt x="60" y="45"/>
                    <a:pt x="60" y="45"/>
                  </a:cubicBezTo>
                  <a:lnTo>
                    <a:pt x="60" y="72"/>
                  </a:lnTo>
                  <a:close/>
                  <a:moveTo>
                    <a:pt x="84" y="25"/>
                  </a:moveTo>
                  <a:cubicBezTo>
                    <a:pt x="84" y="27"/>
                    <a:pt x="82" y="29"/>
                    <a:pt x="80" y="29"/>
                  </a:cubicBezTo>
                  <a:cubicBezTo>
                    <a:pt x="78" y="29"/>
                    <a:pt x="76" y="27"/>
                    <a:pt x="76" y="25"/>
                  </a:cubicBezTo>
                  <a:cubicBezTo>
                    <a:pt x="76" y="23"/>
                    <a:pt x="78" y="21"/>
                    <a:pt x="80" y="21"/>
                  </a:cubicBezTo>
                  <a:cubicBezTo>
                    <a:pt x="82" y="21"/>
                    <a:pt x="84" y="23"/>
                    <a:pt x="84" y="2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0" name="Freeform 116"/>
            <p:cNvSpPr>
              <a:spLocks noEditPoints="1"/>
            </p:cNvSpPr>
            <p:nvPr/>
          </p:nvSpPr>
          <p:spPr bwMode="auto">
            <a:xfrm>
              <a:off x="10164756" y="2953235"/>
              <a:ext cx="244667" cy="258367"/>
            </a:xfrm>
            <a:custGeom>
              <a:avLst/>
              <a:gdLst>
                <a:gd name="T0" fmla="*/ 69 w 76"/>
                <a:gd name="T1" fmla="*/ 0 h 81"/>
                <a:gd name="T2" fmla="*/ 8 w 76"/>
                <a:gd name="T3" fmla="*/ 0 h 81"/>
                <a:gd name="T4" fmla="*/ 0 w 76"/>
                <a:gd name="T5" fmla="*/ 7 h 81"/>
                <a:gd name="T6" fmla="*/ 0 w 76"/>
                <a:gd name="T7" fmla="*/ 73 h 81"/>
                <a:gd name="T8" fmla="*/ 8 w 76"/>
                <a:gd name="T9" fmla="*/ 81 h 81"/>
                <a:gd name="T10" fmla="*/ 69 w 76"/>
                <a:gd name="T11" fmla="*/ 81 h 81"/>
                <a:gd name="T12" fmla="*/ 76 w 76"/>
                <a:gd name="T13" fmla="*/ 73 h 81"/>
                <a:gd name="T14" fmla="*/ 76 w 76"/>
                <a:gd name="T15" fmla="*/ 7 h 81"/>
                <a:gd name="T16" fmla="*/ 69 w 76"/>
                <a:gd name="T17" fmla="*/ 0 h 81"/>
                <a:gd name="T18" fmla="*/ 66 w 76"/>
                <a:gd name="T19" fmla="*/ 71 h 81"/>
                <a:gd name="T20" fmla="*/ 11 w 76"/>
                <a:gd name="T21" fmla="*/ 71 h 81"/>
                <a:gd name="T22" fmla="*/ 11 w 76"/>
                <a:gd name="T23" fmla="*/ 10 h 81"/>
                <a:gd name="T24" fmla="*/ 66 w 76"/>
                <a:gd name="T25" fmla="*/ 10 h 81"/>
                <a:gd name="T26" fmla="*/ 66 w 76"/>
                <a:gd name="T27" fmla="*/ 71 h 81"/>
                <a:gd name="T28" fmla="*/ 21 w 76"/>
                <a:gd name="T29" fmla="*/ 45 h 81"/>
                <a:gd name="T30" fmla="*/ 56 w 76"/>
                <a:gd name="T31" fmla="*/ 45 h 81"/>
                <a:gd name="T32" fmla="*/ 56 w 76"/>
                <a:gd name="T33" fmla="*/ 50 h 81"/>
                <a:gd name="T34" fmla="*/ 21 w 76"/>
                <a:gd name="T35" fmla="*/ 50 h 81"/>
                <a:gd name="T36" fmla="*/ 21 w 76"/>
                <a:gd name="T37" fmla="*/ 45 h 81"/>
                <a:gd name="T38" fmla="*/ 21 w 76"/>
                <a:gd name="T39" fmla="*/ 55 h 81"/>
                <a:gd name="T40" fmla="*/ 56 w 76"/>
                <a:gd name="T41" fmla="*/ 55 h 81"/>
                <a:gd name="T42" fmla="*/ 56 w 76"/>
                <a:gd name="T43" fmla="*/ 60 h 81"/>
                <a:gd name="T44" fmla="*/ 21 w 76"/>
                <a:gd name="T45" fmla="*/ 60 h 81"/>
                <a:gd name="T46" fmla="*/ 21 w 76"/>
                <a:gd name="T47" fmla="*/ 55 h 81"/>
                <a:gd name="T48" fmla="*/ 26 w 76"/>
                <a:gd name="T49" fmla="*/ 23 h 81"/>
                <a:gd name="T50" fmla="*/ 33 w 76"/>
                <a:gd name="T51" fmla="*/ 30 h 81"/>
                <a:gd name="T52" fmla="*/ 41 w 76"/>
                <a:gd name="T53" fmla="*/ 23 h 81"/>
                <a:gd name="T54" fmla="*/ 33 w 76"/>
                <a:gd name="T55" fmla="*/ 15 h 81"/>
                <a:gd name="T56" fmla="*/ 26 w 76"/>
                <a:gd name="T57" fmla="*/ 23 h 81"/>
                <a:gd name="T58" fmla="*/ 38 w 76"/>
                <a:gd name="T59" fmla="*/ 30 h 81"/>
                <a:gd name="T60" fmla="*/ 28 w 76"/>
                <a:gd name="T61" fmla="*/ 30 h 81"/>
                <a:gd name="T62" fmla="*/ 21 w 76"/>
                <a:gd name="T63" fmla="*/ 35 h 81"/>
                <a:gd name="T64" fmla="*/ 21 w 76"/>
                <a:gd name="T65" fmla="*/ 40 h 81"/>
                <a:gd name="T66" fmla="*/ 46 w 76"/>
                <a:gd name="T67" fmla="*/ 40 h 81"/>
                <a:gd name="T68" fmla="*/ 46 w 76"/>
                <a:gd name="T69" fmla="*/ 35 h 81"/>
                <a:gd name="T70" fmla="*/ 38 w 76"/>
                <a:gd name="T71"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1">
                  <a:moveTo>
                    <a:pt x="69" y="0"/>
                  </a:moveTo>
                  <a:cubicBezTo>
                    <a:pt x="8" y="0"/>
                    <a:pt x="8" y="0"/>
                    <a:pt x="8" y="0"/>
                  </a:cubicBezTo>
                  <a:cubicBezTo>
                    <a:pt x="4" y="0"/>
                    <a:pt x="0" y="3"/>
                    <a:pt x="0" y="7"/>
                  </a:cubicBezTo>
                  <a:cubicBezTo>
                    <a:pt x="0" y="73"/>
                    <a:pt x="0" y="73"/>
                    <a:pt x="0" y="73"/>
                  </a:cubicBezTo>
                  <a:cubicBezTo>
                    <a:pt x="0" y="77"/>
                    <a:pt x="4" y="81"/>
                    <a:pt x="8" y="81"/>
                  </a:cubicBezTo>
                  <a:cubicBezTo>
                    <a:pt x="69" y="81"/>
                    <a:pt x="69" y="81"/>
                    <a:pt x="69" y="81"/>
                  </a:cubicBezTo>
                  <a:cubicBezTo>
                    <a:pt x="73" y="81"/>
                    <a:pt x="76" y="77"/>
                    <a:pt x="76" y="73"/>
                  </a:cubicBezTo>
                  <a:cubicBezTo>
                    <a:pt x="76" y="7"/>
                    <a:pt x="76" y="7"/>
                    <a:pt x="76" y="7"/>
                  </a:cubicBezTo>
                  <a:cubicBezTo>
                    <a:pt x="76" y="3"/>
                    <a:pt x="73" y="0"/>
                    <a:pt x="69" y="0"/>
                  </a:cubicBezTo>
                  <a:close/>
                  <a:moveTo>
                    <a:pt x="66" y="71"/>
                  </a:moveTo>
                  <a:cubicBezTo>
                    <a:pt x="11" y="71"/>
                    <a:pt x="11" y="71"/>
                    <a:pt x="11" y="71"/>
                  </a:cubicBezTo>
                  <a:cubicBezTo>
                    <a:pt x="11" y="10"/>
                    <a:pt x="11" y="10"/>
                    <a:pt x="11" y="10"/>
                  </a:cubicBezTo>
                  <a:cubicBezTo>
                    <a:pt x="66" y="10"/>
                    <a:pt x="66" y="10"/>
                    <a:pt x="66" y="10"/>
                  </a:cubicBezTo>
                  <a:lnTo>
                    <a:pt x="66" y="71"/>
                  </a:lnTo>
                  <a:close/>
                  <a:moveTo>
                    <a:pt x="21" y="45"/>
                  </a:moveTo>
                  <a:cubicBezTo>
                    <a:pt x="56" y="45"/>
                    <a:pt x="56" y="45"/>
                    <a:pt x="56" y="45"/>
                  </a:cubicBezTo>
                  <a:cubicBezTo>
                    <a:pt x="56" y="50"/>
                    <a:pt x="56" y="50"/>
                    <a:pt x="56" y="50"/>
                  </a:cubicBezTo>
                  <a:cubicBezTo>
                    <a:pt x="21" y="50"/>
                    <a:pt x="21" y="50"/>
                    <a:pt x="21" y="50"/>
                  </a:cubicBezTo>
                  <a:lnTo>
                    <a:pt x="21" y="45"/>
                  </a:lnTo>
                  <a:close/>
                  <a:moveTo>
                    <a:pt x="21" y="55"/>
                  </a:moveTo>
                  <a:cubicBezTo>
                    <a:pt x="56" y="55"/>
                    <a:pt x="56" y="55"/>
                    <a:pt x="56" y="55"/>
                  </a:cubicBezTo>
                  <a:cubicBezTo>
                    <a:pt x="56" y="60"/>
                    <a:pt x="56" y="60"/>
                    <a:pt x="56" y="60"/>
                  </a:cubicBezTo>
                  <a:cubicBezTo>
                    <a:pt x="21" y="60"/>
                    <a:pt x="21" y="60"/>
                    <a:pt x="21" y="60"/>
                  </a:cubicBezTo>
                  <a:lnTo>
                    <a:pt x="21" y="55"/>
                  </a:lnTo>
                  <a:close/>
                  <a:moveTo>
                    <a:pt x="26" y="23"/>
                  </a:moveTo>
                  <a:cubicBezTo>
                    <a:pt x="26" y="27"/>
                    <a:pt x="29" y="30"/>
                    <a:pt x="33" y="30"/>
                  </a:cubicBezTo>
                  <a:cubicBezTo>
                    <a:pt x="37" y="30"/>
                    <a:pt x="41" y="27"/>
                    <a:pt x="41" y="23"/>
                  </a:cubicBezTo>
                  <a:cubicBezTo>
                    <a:pt x="41" y="18"/>
                    <a:pt x="37" y="15"/>
                    <a:pt x="33" y="15"/>
                  </a:cubicBezTo>
                  <a:cubicBezTo>
                    <a:pt x="29" y="15"/>
                    <a:pt x="26" y="18"/>
                    <a:pt x="26" y="23"/>
                  </a:cubicBezTo>
                  <a:close/>
                  <a:moveTo>
                    <a:pt x="38" y="30"/>
                  </a:moveTo>
                  <a:cubicBezTo>
                    <a:pt x="28" y="30"/>
                    <a:pt x="28" y="30"/>
                    <a:pt x="28" y="30"/>
                  </a:cubicBezTo>
                  <a:cubicBezTo>
                    <a:pt x="24" y="30"/>
                    <a:pt x="21" y="32"/>
                    <a:pt x="21" y="35"/>
                  </a:cubicBezTo>
                  <a:cubicBezTo>
                    <a:pt x="21" y="40"/>
                    <a:pt x="21" y="40"/>
                    <a:pt x="21" y="40"/>
                  </a:cubicBezTo>
                  <a:cubicBezTo>
                    <a:pt x="46" y="40"/>
                    <a:pt x="46" y="40"/>
                    <a:pt x="46" y="40"/>
                  </a:cubicBezTo>
                  <a:cubicBezTo>
                    <a:pt x="46" y="35"/>
                    <a:pt x="46" y="35"/>
                    <a:pt x="46" y="35"/>
                  </a:cubicBezTo>
                  <a:cubicBezTo>
                    <a:pt x="46" y="32"/>
                    <a:pt x="42" y="30"/>
                    <a:pt x="38" y="3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1" name="Freeform 117"/>
            <p:cNvSpPr>
              <a:spLocks noEditPoints="1"/>
            </p:cNvSpPr>
            <p:nvPr/>
          </p:nvSpPr>
          <p:spPr bwMode="auto">
            <a:xfrm>
              <a:off x="10383977" y="2054822"/>
              <a:ext cx="248581" cy="248580"/>
            </a:xfrm>
            <a:custGeom>
              <a:avLst/>
              <a:gdLst>
                <a:gd name="T0" fmla="*/ 67 w 127"/>
                <a:gd name="T1" fmla="*/ 0 h 127"/>
                <a:gd name="T2" fmla="*/ 55 w 127"/>
                <a:gd name="T3" fmla="*/ 11 h 127"/>
                <a:gd name="T4" fmla="*/ 67 w 127"/>
                <a:gd name="T5" fmla="*/ 24 h 127"/>
                <a:gd name="T6" fmla="*/ 39 w 127"/>
                <a:gd name="T7" fmla="*/ 55 h 127"/>
                <a:gd name="T8" fmla="*/ 11 w 127"/>
                <a:gd name="T9" fmla="*/ 55 h 127"/>
                <a:gd name="T10" fmla="*/ 34 w 127"/>
                <a:gd name="T11" fmla="*/ 77 h 127"/>
                <a:gd name="T12" fmla="*/ 0 w 127"/>
                <a:gd name="T13" fmla="*/ 122 h 127"/>
                <a:gd name="T14" fmla="*/ 0 w 127"/>
                <a:gd name="T15" fmla="*/ 127 h 127"/>
                <a:gd name="T16" fmla="*/ 4 w 127"/>
                <a:gd name="T17" fmla="*/ 127 h 127"/>
                <a:gd name="T18" fmla="*/ 49 w 127"/>
                <a:gd name="T19" fmla="*/ 93 h 127"/>
                <a:gd name="T20" fmla="*/ 71 w 127"/>
                <a:gd name="T21" fmla="*/ 114 h 127"/>
                <a:gd name="T22" fmla="*/ 71 w 127"/>
                <a:gd name="T23" fmla="*/ 86 h 127"/>
                <a:gd name="T24" fmla="*/ 102 w 127"/>
                <a:gd name="T25" fmla="*/ 59 h 127"/>
                <a:gd name="T26" fmla="*/ 114 w 127"/>
                <a:gd name="T27" fmla="*/ 72 h 127"/>
                <a:gd name="T28" fmla="*/ 127 w 127"/>
                <a:gd name="T29" fmla="*/ 59 h 127"/>
                <a:gd name="T30" fmla="*/ 67 w 127"/>
                <a:gd name="T31" fmla="*/ 0 h 127"/>
                <a:gd name="T32" fmla="*/ 55 w 127"/>
                <a:gd name="T33" fmla="*/ 67 h 127"/>
                <a:gd name="T34" fmla="*/ 47 w 127"/>
                <a:gd name="T35" fmla="*/ 59 h 127"/>
                <a:gd name="T36" fmla="*/ 75 w 127"/>
                <a:gd name="T37" fmla="*/ 31 h 127"/>
                <a:gd name="T38" fmla="*/ 83 w 127"/>
                <a:gd name="T39" fmla="*/ 39 h 127"/>
                <a:gd name="T40" fmla="*/ 55 w 127"/>
                <a:gd name="T41" fmla="*/ 6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7">
                  <a:moveTo>
                    <a:pt x="67" y="0"/>
                  </a:moveTo>
                  <a:lnTo>
                    <a:pt x="55" y="11"/>
                  </a:lnTo>
                  <a:lnTo>
                    <a:pt x="67" y="24"/>
                  </a:lnTo>
                  <a:lnTo>
                    <a:pt x="39" y="55"/>
                  </a:lnTo>
                  <a:lnTo>
                    <a:pt x="11" y="55"/>
                  </a:lnTo>
                  <a:lnTo>
                    <a:pt x="34" y="77"/>
                  </a:lnTo>
                  <a:lnTo>
                    <a:pt x="0" y="122"/>
                  </a:lnTo>
                  <a:lnTo>
                    <a:pt x="0" y="127"/>
                  </a:lnTo>
                  <a:lnTo>
                    <a:pt x="4" y="127"/>
                  </a:lnTo>
                  <a:lnTo>
                    <a:pt x="49" y="93"/>
                  </a:lnTo>
                  <a:lnTo>
                    <a:pt x="71" y="114"/>
                  </a:lnTo>
                  <a:lnTo>
                    <a:pt x="71" y="86"/>
                  </a:lnTo>
                  <a:lnTo>
                    <a:pt x="102" y="59"/>
                  </a:lnTo>
                  <a:lnTo>
                    <a:pt x="114" y="72"/>
                  </a:lnTo>
                  <a:lnTo>
                    <a:pt x="127" y="59"/>
                  </a:lnTo>
                  <a:lnTo>
                    <a:pt x="67" y="0"/>
                  </a:lnTo>
                  <a:close/>
                  <a:moveTo>
                    <a:pt x="55" y="67"/>
                  </a:moveTo>
                  <a:lnTo>
                    <a:pt x="47" y="59"/>
                  </a:lnTo>
                  <a:lnTo>
                    <a:pt x="75" y="31"/>
                  </a:lnTo>
                  <a:lnTo>
                    <a:pt x="83" y="39"/>
                  </a:lnTo>
                  <a:lnTo>
                    <a:pt x="55" y="6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2" name="Freeform 118"/>
            <p:cNvSpPr>
              <a:spLocks noEditPoints="1"/>
            </p:cNvSpPr>
            <p:nvPr/>
          </p:nvSpPr>
          <p:spPr bwMode="auto">
            <a:xfrm>
              <a:off x="10274366" y="1367799"/>
              <a:ext cx="246623" cy="166372"/>
            </a:xfrm>
            <a:custGeom>
              <a:avLst/>
              <a:gdLst>
                <a:gd name="T0" fmla="*/ 17 w 77"/>
                <a:gd name="T1" fmla="*/ 19 h 52"/>
                <a:gd name="T2" fmla="*/ 34 w 77"/>
                <a:gd name="T3" fmla="*/ 36 h 52"/>
                <a:gd name="T4" fmla="*/ 17 w 77"/>
                <a:gd name="T5" fmla="*/ 52 h 52"/>
                <a:gd name="T6" fmla="*/ 0 w 77"/>
                <a:gd name="T7" fmla="*/ 36 h 52"/>
                <a:gd name="T8" fmla="*/ 0 w 77"/>
                <a:gd name="T9" fmla="*/ 33 h 52"/>
                <a:gd name="T10" fmla="*/ 34 w 77"/>
                <a:gd name="T11" fmla="*/ 0 h 52"/>
                <a:gd name="T12" fmla="*/ 34 w 77"/>
                <a:gd name="T13" fmla="*/ 9 h 52"/>
                <a:gd name="T14" fmla="*/ 17 w 77"/>
                <a:gd name="T15" fmla="*/ 16 h 52"/>
                <a:gd name="T16" fmla="*/ 14 w 77"/>
                <a:gd name="T17" fmla="*/ 19 h 52"/>
                <a:gd name="T18" fmla="*/ 17 w 77"/>
                <a:gd name="T19" fmla="*/ 19 h 52"/>
                <a:gd name="T20" fmla="*/ 60 w 77"/>
                <a:gd name="T21" fmla="*/ 19 h 52"/>
                <a:gd name="T22" fmla="*/ 77 w 77"/>
                <a:gd name="T23" fmla="*/ 36 h 52"/>
                <a:gd name="T24" fmla="*/ 60 w 77"/>
                <a:gd name="T25" fmla="*/ 52 h 52"/>
                <a:gd name="T26" fmla="*/ 43 w 77"/>
                <a:gd name="T27" fmla="*/ 36 h 52"/>
                <a:gd name="T28" fmla="*/ 43 w 77"/>
                <a:gd name="T29" fmla="*/ 33 h 52"/>
                <a:gd name="T30" fmla="*/ 77 w 77"/>
                <a:gd name="T31" fmla="*/ 0 h 52"/>
                <a:gd name="T32" fmla="*/ 77 w 77"/>
                <a:gd name="T33" fmla="*/ 9 h 52"/>
                <a:gd name="T34" fmla="*/ 60 w 77"/>
                <a:gd name="T35" fmla="*/ 16 h 52"/>
                <a:gd name="T36" fmla="*/ 58 w 77"/>
                <a:gd name="T37" fmla="*/ 19 h 52"/>
                <a:gd name="T38" fmla="*/ 60 w 77"/>
                <a:gd name="T39"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7" h="52">
                  <a:moveTo>
                    <a:pt x="17" y="19"/>
                  </a:moveTo>
                  <a:cubicBezTo>
                    <a:pt x="26" y="19"/>
                    <a:pt x="34" y="26"/>
                    <a:pt x="34" y="36"/>
                  </a:cubicBezTo>
                  <a:cubicBezTo>
                    <a:pt x="34" y="45"/>
                    <a:pt x="26" y="52"/>
                    <a:pt x="17" y="52"/>
                  </a:cubicBezTo>
                  <a:cubicBezTo>
                    <a:pt x="8" y="52"/>
                    <a:pt x="0" y="45"/>
                    <a:pt x="0" y="36"/>
                  </a:cubicBezTo>
                  <a:cubicBezTo>
                    <a:pt x="0" y="33"/>
                    <a:pt x="0" y="33"/>
                    <a:pt x="0" y="33"/>
                  </a:cubicBezTo>
                  <a:cubicBezTo>
                    <a:pt x="0" y="15"/>
                    <a:pt x="15" y="0"/>
                    <a:pt x="34" y="0"/>
                  </a:cubicBezTo>
                  <a:cubicBezTo>
                    <a:pt x="34" y="9"/>
                    <a:pt x="34" y="9"/>
                    <a:pt x="34" y="9"/>
                  </a:cubicBezTo>
                  <a:cubicBezTo>
                    <a:pt x="27" y="9"/>
                    <a:pt x="21" y="12"/>
                    <a:pt x="17" y="16"/>
                  </a:cubicBezTo>
                  <a:cubicBezTo>
                    <a:pt x="16" y="17"/>
                    <a:pt x="15" y="18"/>
                    <a:pt x="14" y="19"/>
                  </a:cubicBezTo>
                  <a:cubicBezTo>
                    <a:pt x="15" y="19"/>
                    <a:pt x="16" y="19"/>
                    <a:pt x="17" y="19"/>
                  </a:cubicBezTo>
                  <a:close/>
                  <a:moveTo>
                    <a:pt x="60" y="19"/>
                  </a:moveTo>
                  <a:cubicBezTo>
                    <a:pt x="70" y="19"/>
                    <a:pt x="77" y="26"/>
                    <a:pt x="77" y="36"/>
                  </a:cubicBezTo>
                  <a:cubicBezTo>
                    <a:pt x="77" y="45"/>
                    <a:pt x="70" y="52"/>
                    <a:pt x="60" y="52"/>
                  </a:cubicBezTo>
                  <a:cubicBezTo>
                    <a:pt x="51" y="52"/>
                    <a:pt x="43" y="45"/>
                    <a:pt x="43" y="36"/>
                  </a:cubicBezTo>
                  <a:cubicBezTo>
                    <a:pt x="43" y="33"/>
                    <a:pt x="43" y="33"/>
                    <a:pt x="43" y="33"/>
                  </a:cubicBezTo>
                  <a:cubicBezTo>
                    <a:pt x="43" y="15"/>
                    <a:pt x="58" y="0"/>
                    <a:pt x="77" y="0"/>
                  </a:cubicBezTo>
                  <a:cubicBezTo>
                    <a:pt x="77" y="9"/>
                    <a:pt x="77" y="9"/>
                    <a:pt x="77" y="9"/>
                  </a:cubicBezTo>
                  <a:cubicBezTo>
                    <a:pt x="71" y="9"/>
                    <a:pt x="65" y="12"/>
                    <a:pt x="60" y="16"/>
                  </a:cubicBezTo>
                  <a:cubicBezTo>
                    <a:pt x="59" y="17"/>
                    <a:pt x="58" y="18"/>
                    <a:pt x="58" y="19"/>
                  </a:cubicBezTo>
                  <a:cubicBezTo>
                    <a:pt x="58" y="19"/>
                    <a:pt x="59" y="19"/>
                    <a:pt x="60" y="1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3" name="Freeform 119"/>
            <p:cNvSpPr>
              <a:spLocks/>
            </p:cNvSpPr>
            <p:nvPr/>
          </p:nvSpPr>
          <p:spPr bwMode="auto">
            <a:xfrm>
              <a:off x="10213690" y="1782753"/>
              <a:ext cx="383636" cy="364063"/>
            </a:xfrm>
            <a:custGeom>
              <a:avLst/>
              <a:gdLst>
                <a:gd name="T0" fmla="*/ 78 w 120"/>
                <a:gd name="T1" fmla="*/ 29 h 114"/>
                <a:gd name="T2" fmla="*/ 83 w 120"/>
                <a:gd name="T3" fmla="*/ 0 h 114"/>
                <a:gd name="T4" fmla="*/ 120 w 120"/>
                <a:gd name="T5" fmla="*/ 52 h 114"/>
                <a:gd name="T6" fmla="*/ 68 w 120"/>
                <a:gd name="T7" fmla="*/ 90 h 114"/>
                <a:gd name="T8" fmla="*/ 73 w 120"/>
                <a:gd name="T9" fmla="*/ 60 h 114"/>
                <a:gd name="T10" fmla="*/ 27 w 120"/>
                <a:gd name="T11" fmla="*/ 114 h 114"/>
                <a:gd name="T12" fmla="*/ 78 w 120"/>
                <a:gd name="T13" fmla="*/ 29 h 114"/>
              </a:gdLst>
              <a:ahLst/>
              <a:cxnLst>
                <a:cxn ang="0">
                  <a:pos x="T0" y="T1"/>
                </a:cxn>
                <a:cxn ang="0">
                  <a:pos x="T2" y="T3"/>
                </a:cxn>
                <a:cxn ang="0">
                  <a:pos x="T4" y="T5"/>
                </a:cxn>
                <a:cxn ang="0">
                  <a:pos x="T6" y="T7"/>
                </a:cxn>
                <a:cxn ang="0">
                  <a:pos x="T8" y="T9"/>
                </a:cxn>
                <a:cxn ang="0">
                  <a:pos x="T10" y="T11"/>
                </a:cxn>
                <a:cxn ang="0">
                  <a:pos x="T12" y="T13"/>
                </a:cxn>
              </a:cxnLst>
              <a:rect l="0" t="0" r="r" b="b"/>
              <a:pathLst>
                <a:path w="120" h="114">
                  <a:moveTo>
                    <a:pt x="78" y="29"/>
                  </a:moveTo>
                  <a:cubicBezTo>
                    <a:pt x="83" y="0"/>
                    <a:pt x="83" y="0"/>
                    <a:pt x="83" y="0"/>
                  </a:cubicBezTo>
                  <a:cubicBezTo>
                    <a:pt x="120" y="52"/>
                    <a:pt x="120" y="52"/>
                    <a:pt x="120" y="52"/>
                  </a:cubicBezTo>
                  <a:cubicBezTo>
                    <a:pt x="68" y="90"/>
                    <a:pt x="68" y="90"/>
                    <a:pt x="68" y="90"/>
                  </a:cubicBezTo>
                  <a:cubicBezTo>
                    <a:pt x="73" y="60"/>
                    <a:pt x="73" y="60"/>
                    <a:pt x="73" y="60"/>
                  </a:cubicBezTo>
                  <a:cubicBezTo>
                    <a:pt x="21" y="51"/>
                    <a:pt x="18" y="88"/>
                    <a:pt x="27" y="114"/>
                  </a:cubicBezTo>
                  <a:cubicBezTo>
                    <a:pt x="0" y="73"/>
                    <a:pt x="16" y="18"/>
                    <a:pt x="78" y="2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4" name="Freeform 120"/>
            <p:cNvSpPr>
              <a:spLocks/>
            </p:cNvSpPr>
            <p:nvPr/>
          </p:nvSpPr>
          <p:spPr bwMode="auto">
            <a:xfrm>
              <a:off x="10295897" y="1555702"/>
              <a:ext cx="240752" cy="252495"/>
            </a:xfrm>
            <a:custGeom>
              <a:avLst/>
              <a:gdLst>
                <a:gd name="T0" fmla="*/ 59 w 123"/>
                <a:gd name="T1" fmla="*/ 129 h 129"/>
                <a:gd name="T2" fmla="*/ 59 w 123"/>
                <a:gd name="T3" fmla="*/ 72 h 129"/>
                <a:gd name="T4" fmla="*/ 0 w 123"/>
                <a:gd name="T5" fmla="*/ 129 h 129"/>
                <a:gd name="T6" fmla="*/ 0 w 123"/>
                <a:gd name="T7" fmla="*/ 0 h 129"/>
                <a:gd name="T8" fmla="*/ 59 w 123"/>
                <a:gd name="T9" fmla="*/ 59 h 129"/>
                <a:gd name="T10" fmla="*/ 59 w 123"/>
                <a:gd name="T11" fmla="*/ 0 h 129"/>
                <a:gd name="T12" fmla="*/ 123 w 123"/>
                <a:gd name="T13" fmla="*/ 65 h 129"/>
                <a:gd name="T14" fmla="*/ 59 w 123"/>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29">
                  <a:moveTo>
                    <a:pt x="59" y="129"/>
                  </a:moveTo>
                  <a:lnTo>
                    <a:pt x="59" y="72"/>
                  </a:lnTo>
                  <a:lnTo>
                    <a:pt x="0" y="129"/>
                  </a:lnTo>
                  <a:lnTo>
                    <a:pt x="0" y="0"/>
                  </a:lnTo>
                  <a:lnTo>
                    <a:pt x="59" y="59"/>
                  </a:lnTo>
                  <a:lnTo>
                    <a:pt x="59" y="0"/>
                  </a:lnTo>
                  <a:lnTo>
                    <a:pt x="123" y="65"/>
                  </a:lnTo>
                  <a:lnTo>
                    <a:pt x="59" y="12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5" name="Freeform 121"/>
            <p:cNvSpPr>
              <a:spLocks/>
            </p:cNvSpPr>
            <p:nvPr/>
          </p:nvSpPr>
          <p:spPr bwMode="auto">
            <a:xfrm>
              <a:off x="10051231" y="3280109"/>
              <a:ext cx="303387" cy="303385"/>
            </a:xfrm>
            <a:custGeom>
              <a:avLst/>
              <a:gdLst>
                <a:gd name="T0" fmla="*/ 95 w 95"/>
                <a:gd name="T1" fmla="*/ 35 h 95"/>
                <a:gd name="T2" fmla="*/ 60 w 95"/>
                <a:gd name="T3" fmla="*/ 35 h 95"/>
                <a:gd name="T4" fmla="*/ 73 w 95"/>
                <a:gd name="T5" fmla="*/ 22 h 95"/>
                <a:gd name="T6" fmla="*/ 48 w 95"/>
                <a:gd name="T7" fmla="*/ 12 h 95"/>
                <a:gd name="T8" fmla="*/ 23 w 95"/>
                <a:gd name="T9" fmla="*/ 22 h 95"/>
                <a:gd name="T10" fmla="*/ 12 w 95"/>
                <a:gd name="T11" fmla="*/ 47 h 95"/>
                <a:gd name="T12" fmla="*/ 23 w 95"/>
                <a:gd name="T13" fmla="*/ 72 h 95"/>
                <a:gd name="T14" fmla="*/ 48 w 95"/>
                <a:gd name="T15" fmla="*/ 83 h 95"/>
                <a:gd name="T16" fmla="*/ 73 w 95"/>
                <a:gd name="T17" fmla="*/ 72 h 95"/>
                <a:gd name="T18" fmla="*/ 74 w 95"/>
                <a:gd name="T19" fmla="*/ 71 h 95"/>
                <a:gd name="T20" fmla="*/ 83 w 95"/>
                <a:gd name="T21" fmla="*/ 78 h 95"/>
                <a:gd name="T22" fmla="*/ 48 w 95"/>
                <a:gd name="T23" fmla="*/ 95 h 95"/>
                <a:gd name="T24" fmla="*/ 0 w 95"/>
                <a:gd name="T25" fmla="*/ 47 h 95"/>
                <a:gd name="T26" fmla="*/ 48 w 95"/>
                <a:gd name="T27" fmla="*/ 0 h 95"/>
                <a:gd name="T28" fmla="*/ 81 w 95"/>
                <a:gd name="T29" fmla="*/ 14 h 95"/>
                <a:gd name="T30" fmla="*/ 95 w 95"/>
                <a:gd name="T31" fmla="*/ 0 h 95"/>
                <a:gd name="T32" fmla="*/ 95 w 95"/>
                <a:gd name="T33" fmla="*/ 3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5" y="35"/>
                  </a:moveTo>
                  <a:cubicBezTo>
                    <a:pt x="60" y="35"/>
                    <a:pt x="60" y="35"/>
                    <a:pt x="60" y="35"/>
                  </a:cubicBezTo>
                  <a:cubicBezTo>
                    <a:pt x="73" y="22"/>
                    <a:pt x="73" y="22"/>
                    <a:pt x="73" y="22"/>
                  </a:cubicBezTo>
                  <a:cubicBezTo>
                    <a:pt x="66" y="15"/>
                    <a:pt x="57" y="12"/>
                    <a:pt x="48" y="12"/>
                  </a:cubicBezTo>
                  <a:cubicBezTo>
                    <a:pt x="38" y="12"/>
                    <a:pt x="29" y="15"/>
                    <a:pt x="23" y="22"/>
                  </a:cubicBezTo>
                  <a:cubicBezTo>
                    <a:pt x="16" y="29"/>
                    <a:pt x="12" y="38"/>
                    <a:pt x="12" y="47"/>
                  </a:cubicBezTo>
                  <a:cubicBezTo>
                    <a:pt x="12" y="57"/>
                    <a:pt x="16" y="66"/>
                    <a:pt x="23" y="72"/>
                  </a:cubicBezTo>
                  <a:cubicBezTo>
                    <a:pt x="29" y="79"/>
                    <a:pt x="38" y="83"/>
                    <a:pt x="48" y="83"/>
                  </a:cubicBezTo>
                  <a:cubicBezTo>
                    <a:pt x="57" y="83"/>
                    <a:pt x="66" y="79"/>
                    <a:pt x="73" y="72"/>
                  </a:cubicBezTo>
                  <a:cubicBezTo>
                    <a:pt x="73" y="72"/>
                    <a:pt x="74" y="71"/>
                    <a:pt x="74" y="71"/>
                  </a:cubicBezTo>
                  <a:cubicBezTo>
                    <a:pt x="83" y="78"/>
                    <a:pt x="83" y="78"/>
                    <a:pt x="83" y="78"/>
                  </a:cubicBezTo>
                  <a:cubicBezTo>
                    <a:pt x="75" y="88"/>
                    <a:pt x="62" y="95"/>
                    <a:pt x="48" y="95"/>
                  </a:cubicBezTo>
                  <a:cubicBezTo>
                    <a:pt x="22" y="95"/>
                    <a:pt x="0" y="73"/>
                    <a:pt x="0" y="47"/>
                  </a:cubicBezTo>
                  <a:cubicBezTo>
                    <a:pt x="0" y="21"/>
                    <a:pt x="22" y="0"/>
                    <a:pt x="48" y="0"/>
                  </a:cubicBezTo>
                  <a:cubicBezTo>
                    <a:pt x="61" y="0"/>
                    <a:pt x="73" y="5"/>
                    <a:pt x="81" y="14"/>
                  </a:cubicBezTo>
                  <a:cubicBezTo>
                    <a:pt x="95" y="0"/>
                    <a:pt x="95" y="0"/>
                    <a:pt x="95" y="0"/>
                  </a:cubicBezTo>
                  <a:lnTo>
                    <a:pt x="95" y="3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6" name="Freeform 122"/>
            <p:cNvSpPr>
              <a:spLocks noEditPoints="1"/>
            </p:cNvSpPr>
            <p:nvPr/>
          </p:nvSpPr>
          <p:spPr bwMode="auto">
            <a:xfrm>
              <a:off x="9912261" y="2277957"/>
              <a:ext cx="332746" cy="336661"/>
            </a:xfrm>
            <a:custGeom>
              <a:avLst/>
              <a:gdLst>
                <a:gd name="T0" fmla="*/ 86 w 104"/>
                <a:gd name="T1" fmla="*/ 0 h 105"/>
                <a:gd name="T2" fmla="*/ 17 w 104"/>
                <a:gd name="T3" fmla="*/ 0 h 105"/>
                <a:gd name="T4" fmla="*/ 0 w 104"/>
                <a:gd name="T5" fmla="*/ 18 h 105"/>
                <a:gd name="T6" fmla="*/ 0 w 104"/>
                <a:gd name="T7" fmla="*/ 87 h 105"/>
                <a:gd name="T8" fmla="*/ 17 w 104"/>
                <a:gd name="T9" fmla="*/ 105 h 105"/>
                <a:gd name="T10" fmla="*/ 86 w 104"/>
                <a:gd name="T11" fmla="*/ 105 h 105"/>
                <a:gd name="T12" fmla="*/ 104 w 104"/>
                <a:gd name="T13" fmla="*/ 87 h 105"/>
                <a:gd name="T14" fmla="*/ 104 w 104"/>
                <a:gd name="T15" fmla="*/ 18 h 105"/>
                <a:gd name="T16" fmla="*/ 86 w 104"/>
                <a:gd name="T17" fmla="*/ 0 h 105"/>
                <a:gd name="T18" fmla="*/ 28 w 104"/>
                <a:gd name="T19" fmla="*/ 85 h 105"/>
                <a:gd name="T20" fmla="*/ 19 w 104"/>
                <a:gd name="T21" fmla="*/ 76 h 105"/>
                <a:gd name="T22" fmla="*/ 28 w 104"/>
                <a:gd name="T23" fmla="*/ 67 h 105"/>
                <a:gd name="T24" fmla="*/ 37 w 104"/>
                <a:gd name="T25" fmla="*/ 76 h 105"/>
                <a:gd name="T26" fmla="*/ 28 w 104"/>
                <a:gd name="T27" fmla="*/ 85 h 105"/>
                <a:gd name="T28" fmla="*/ 50 w 104"/>
                <a:gd name="T29" fmla="*/ 85 h 105"/>
                <a:gd name="T30" fmla="*/ 41 w 104"/>
                <a:gd name="T31" fmla="*/ 63 h 105"/>
                <a:gd name="T32" fmla="*/ 19 w 104"/>
                <a:gd name="T33" fmla="*/ 54 h 105"/>
                <a:gd name="T34" fmla="*/ 19 w 104"/>
                <a:gd name="T35" fmla="*/ 41 h 105"/>
                <a:gd name="T36" fmla="*/ 63 w 104"/>
                <a:gd name="T37" fmla="*/ 85 h 105"/>
                <a:gd name="T38" fmla="*/ 50 w 104"/>
                <a:gd name="T39" fmla="*/ 85 h 105"/>
                <a:gd name="T40" fmla="*/ 73 w 104"/>
                <a:gd name="T41" fmla="*/ 85 h 105"/>
                <a:gd name="T42" fmla="*/ 19 w 104"/>
                <a:gd name="T43" fmla="*/ 31 h 105"/>
                <a:gd name="T44" fmla="*/ 19 w 104"/>
                <a:gd name="T45" fmla="*/ 18 h 105"/>
                <a:gd name="T46" fmla="*/ 86 w 104"/>
                <a:gd name="T47" fmla="*/ 85 h 105"/>
                <a:gd name="T48" fmla="*/ 73 w 104"/>
                <a:gd name="T49" fmla="*/ 8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105">
                  <a:moveTo>
                    <a:pt x="86" y="0"/>
                  </a:moveTo>
                  <a:cubicBezTo>
                    <a:pt x="17" y="0"/>
                    <a:pt x="17" y="0"/>
                    <a:pt x="17" y="0"/>
                  </a:cubicBezTo>
                  <a:cubicBezTo>
                    <a:pt x="7" y="0"/>
                    <a:pt x="0" y="8"/>
                    <a:pt x="0" y="18"/>
                  </a:cubicBezTo>
                  <a:cubicBezTo>
                    <a:pt x="0" y="87"/>
                    <a:pt x="0" y="87"/>
                    <a:pt x="0" y="87"/>
                  </a:cubicBezTo>
                  <a:cubicBezTo>
                    <a:pt x="0" y="97"/>
                    <a:pt x="7" y="105"/>
                    <a:pt x="17" y="105"/>
                  </a:cubicBezTo>
                  <a:cubicBezTo>
                    <a:pt x="86" y="105"/>
                    <a:pt x="86" y="105"/>
                    <a:pt x="86" y="105"/>
                  </a:cubicBezTo>
                  <a:cubicBezTo>
                    <a:pt x="96" y="105"/>
                    <a:pt x="104" y="97"/>
                    <a:pt x="104" y="87"/>
                  </a:cubicBezTo>
                  <a:cubicBezTo>
                    <a:pt x="104" y="18"/>
                    <a:pt x="104" y="18"/>
                    <a:pt x="104" y="18"/>
                  </a:cubicBezTo>
                  <a:cubicBezTo>
                    <a:pt x="104" y="8"/>
                    <a:pt x="96" y="0"/>
                    <a:pt x="86" y="0"/>
                  </a:cubicBezTo>
                  <a:close/>
                  <a:moveTo>
                    <a:pt x="28" y="85"/>
                  </a:moveTo>
                  <a:cubicBezTo>
                    <a:pt x="23" y="85"/>
                    <a:pt x="19" y="81"/>
                    <a:pt x="19" y="76"/>
                  </a:cubicBezTo>
                  <a:cubicBezTo>
                    <a:pt x="19" y="71"/>
                    <a:pt x="23" y="67"/>
                    <a:pt x="28" y="67"/>
                  </a:cubicBezTo>
                  <a:cubicBezTo>
                    <a:pt x="33" y="67"/>
                    <a:pt x="37" y="71"/>
                    <a:pt x="37" y="76"/>
                  </a:cubicBezTo>
                  <a:cubicBezTo>
                    <a:pt x="37" y="81"/>
                    <a:pt x="33" y="85"/>
                    <a:pt x="28" y="85"/>
                  </a:cubicBezTo>
                  <a:close/>
                  <a:moveTo>
                    <a:pt x="50" y="85"/>
                  </a:moveTo>
                  <a:cubicBezTo>
                    <a:pt x="50" y="77"/>
                    <a:pt x="47" y="69"/>
                    <a:pt x="41" y="63"/>
                  </a:cubicBezTo>
                  <a:cubicBezTo>
                    <a:pt x="35" y="57"/>
                    <a:pt x="27" y="54"/>
                    <a:pt x="19" y="54"/>
                  </a:cubicBezTo>
                  <a:cubicBezTo>
                    <a:pt x="19" y="41"/>
                    <a:pt x="19" y="41"/>
                    <a:pt x="19" y="41"/>
                  </a:cubicBezTo>
                  <a:cubicBezTo>
                    <a:pt x="43" y="41"/>
                    <a:pt x="63" y="61"/>
                    <a:pt x="63" y="85"/>
                  </a:cubicBezTo>
                  <a:cubicBezTo>
                    <a:pt x="50" y="85"/>
                    <a:pt x="50" y="85"/>
                    <a:pt x="50" y="85"/>
                  </a:cubicBezTo>
                  <a:close/>
                  <a:moveTo>
                    <a:pt x="73" y="85"/>
                  </a:moveTo>
                  <a:cubicBezTo>
                    <a:pt x="73" y="55"/>
                    <a:pt x="49" y="31"/>
                    <a:pt x="19" y="31"/>
                  </a:cubicBezTo>
                  <a:cubicBezTo>
                    <a:pt x="19" y="18"/>
                    <a:pt x="19" y="18"/>
                    <a:pt x="19" y="18"/>
                  </a:cubicBezTo>
                  <a:cubicBezTo>
                    <a:pt x="56" y="18"/>
                    <a:pt x="86" y="48"/>
                    <a:pt x="86" y="85"/>
                  </a:cubicBezTo>
                  <a:cubicBezTo>
                    <a:pt x="73" y="85"/>
                    <a:pt x="73" y="85"/>
                    <a:pt x="73" y="8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7" name="Freeform 123"/>
            <p:cNvSpPr>
              <a:spLocks noEditPoints="1"/>
            </p:cNvSpPr>
            <p:nvPr/>
          </p:nvSpPr>
          <p:spPr bwMode="auto">
            <a:xfrm>
              <a:off x="9884858" y="3579580"/>
              <a:ext cx="307301" cy="322959"/>
            </a:xfrm>
            <a:custGeom>
              <a:avLst/>
              <a:gdLst>
                <a:gd name="T0" fmla="*/ 41 w 96"/>
                <a:gd name="T1" fmla="*/ 6 h 101"/>
                <a:gd name="T2" fmla="*/ 42 w 96"/>
                <a:gd name="T3" fmla="*/ 2 h 101"/>
                <a:gd name="T4" fmla="*/ 36 w 96"/>
                <a:gd name="T5" fmla="*/ 0 h 101"/>
                <a:gd name="T6" fmla="*/ 35 w 96"/>
                <a:gd name="T7" fmla="*/ 7 h 101"/>
                <a:gd name="T8" fmla="*/ 0 w 96"/>
                <a:gd name="T9" fmla="*/ 54 h 101"/>
                <a:gd name="T10" fmla="*/ 96 w 96"/>
                <a:gd name="T11" fmla="*/ 54 h 101"/>
                <a:gd name="T12" fmla="*/ 33 w 96"/>
                <a:gd name="T13" fmla="*/ 4 h 101"/>
                <a:gd name="T14" fmla="*/ 38 w 96"/>
                <a:gd name="T15" fmla="*/ 1 h 101"/>
                <a:gd name="T16" fmla="*/ 40 w 96"/>
                <a:gd name="T17" fmla="*/ 5 h 101"/>
                <a:gd name="T18" fmla="*/ 35 w 96"/>
                <a:gd name="T19" fmla="*/ 6 h 101"/>
                <a:gd name="T20" fmla="*/ 73 w 96"/>
                <a:gd name="T21" fmla="*/ 79 h 101"/>
                <a:gd name="T22" fmla="*/ 54 w 96"/>
                <a:gd name="T23" fmla="*/ 81 h 101"/>
                <a:gd name="T24" fmla="*/ 48 w 96"/>
                <a:gd name="T25" fmla="*/ 90 h 101"/>
                <a:gd name="T26" fmla="*/ 13 w 96"/>
                <a:gd name="T27" fmla="*/ 64 h 101"/>
                <a:gd name="T28" fmla="*/ 12 w 96"/>
                <a:gd name="T29" fmla="*/ 58 h 101"/>
                <a:gd name="T30" fmla="*/ 22 w 96"/>
                <a:gd name="T31" fmla="*/ 28 h 101"/>
                <a:gd name="T32" fmla="*/ 42 w 96"/>
                <a:gd name="T33" fmla="*/ 26 h 101"/>
                <a:gd name="T34" fmla="*/ 48 w 96"/>
                <a:gd name="T35" fmla="*/ 17 h 101"/>
                <a:gd name="T36" fmla="*/ 83 w 96"/>
                <a:gd name="T37" fmla="*/ 43 h 101"/>
                <a:gd name="T38" fmla="*/ 84 w 96"/>
                <a:gd name="T39" fmla="*/ 49 h 101"/>
                <a:gd name="T40" fmla="*/ 73 w 96"/>
                <a:gd name="T41" fmla="*/ 79 h 101"/>
                <a:gd name="T42" fmla="*/ 53 w 96"/>
                <a:gd name="T43" fmla="*/ 44 h 101"/>
                <a:gd name="T44" fmla="*/ 43 w 96"/>
                <a:gd name="T45" fmla="*/ 32 h 101"/>
                <a:gd name="T46" fmla="*/ 40 w 96"/>
                <a:gd name="T47" fmla="*/ 46 h 101"/>
                <a:gd name="T48" fmla="*/ 38 w 96"/>
                <a:gd name="T49" fmla="*/ 49 h 101"/>
                <a:gd name="T50" fmla="*/ 26 w 96"/>
                <a:gd name="T51" fmla="*/ 58 h 101"/>
                <a:gd name="T52" fmla="*/ 38 w 96"/>
                <a:gd name="T53" fmla="*/ 59 h 101"/>
                <a:gd name="T54" fmla="*/ 43 w 96"/>
                <a:gd name="T55" fmla="*/ 63 h 101"/>
                <a:gd name="T56" fmla="*/ 53 w 96"/>
                <a:gd name="T57" fmla="*/ 75 h 101"/>
                <a:gd name="T58" fmla="*/ 56 w 96"/>
                <a:gd name="T59" fmla="*/ 61 h 101"/>
                <a:gd name="T60" fmla="*/ 58 w 96"/>
                <a:gd name="T61" fmla="*/ 58 h 101"/>
                <a:gd name="T62" fmla="*/ 70 w 96"/>
                <a:gd name="T63" fmla="*/ 49 h 101"/>
                <a:gd name="T64" fmla="*/ 58 w 96"/>
                <a:gd name="T65" fmla="*/ 48 h 101"/>
                <a:gd name="T66" fmla="*/ 48 w 96"/>
                <a:gd name="T67" fmla="*/ 44 h 101"/>
                <a:gd name="T68" fmla="*/ 48 w 96"/>
                <a:gd name="T69" fmla="*/ 44 h 101"/>
                <a:gd name="T70" fmla="*/ 48 w 96"/>
                <a:gd name="T71" fmla="*/ 44 h 101"/>
                <a:gd name="T72" fmla="*/ 49 w 96"/>
                <a:gd name="T73" fmla="*/ 44 h 101"/>
                <a:gd name="T74" fmla="*/ 52 w 96"/>
                <a:gd name="T75" fmla="*/ 45 h 101"/>
                <a:gd name="T76" fmla="*/ 39 w 96"/>
                <a:gd name="T77" fmla="*/ 57 h 101"/>
                <a:gd name="T78" fmla="*/ 46 w 96"/>
                <a:gd name="T79" fmla="*/ 44 h 101"/>
                <a:gd name="T80" fmla="*/ 53 w 96"/>
                <a:gd name="T81" fmla="*/ 62 h 101"/>
                <a:gd name="T82" fmla="*/ 50 w 96"/>
                <a:gd name="T83" fmla="*/ 63 h 101"/>
                <a:gd name="T84" fmla="*/ 47 w 96"/>
                <a:gd name="T85" fmla="*/ 63 h 101"/>
                <a:gd name="T86" fmla="*/ 47 w 96"/>
                <a:gd name="T87" fmla="*/ 63 h 101"/>
                <a:gd name="T88" fmla="*/ 51 w 96"/>
                <a:gd name="T89" fmla="*/ 57 h 101"/>
                <a:gd name="T90" fmla="*/ 57 w 96"/>
                <a:gd name="T91"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101">
                  <a:moveTo>
                    <a:pt x="48" y="6"/>
                  </a:moveTo>
                  <a:cubicBezTo>
                    <a:pt x="46" y="6"/>
                    <a:pt x="43" y="6"/>
                    <a:pt x="41" y="6"/>
                  </a:cubicBezTo>
                  <a:cubicBezTo>
                    <a:pt x="41" y="6"/>
                    <a:pt x="41" y="6"/>
                    <a:pt x="41" y="6"/>
                  </a:cubicBezTo>
                  <a:cubicBezTo>
                    <a:pt x="42" y="5"/>
                    <a:pt x="43" y="4"/>
                    <a:pt x="42" y="2"/>
                  </a:cubicBezTo>
                  <a:cubicBezTo>
                    <a:pt x="42" y="1"/>
                    <a:pt x="40" y="0"/>
                    <a:pt x="38" y="0"/>
                  </a:cubicBezTo>
                  <a:cubicBezTo>
                    <a:pt x="37" y="0"/>
                    <a:pt x="37" y="0"/>
                    <a:pt x="36" y="0"/>
                  </a:cubicBezTo>
                  <a:cubicBezTo>
                    <a:pt x="33" y="0"/>
                    <a:pt x="31" y="3"/>
                    <a:pt x="32" y="5"/>
                  </a:cubicBezTo>
                  <a:cubicBezTo>
                    <a:pt x="32" y="6"/>
                    <a:pt x="33" y="7"/>
                    <a:pt x="35" y="7"/>
                  </a:cubicBezTo>
                  <a:cubicBezTo>
                    <a:pt x="35" y="8"/>
                    <a:pt x="35" y="8"/>
                    <a:pt x="35" y="8"/>
                  </a:cubicBezTo>
                  <a:cubicBezTo>
                    <a:pt x="15" y="13"/>
                    <a:pt x="0" y="32"/>
                    <a:pt x="0" y="54"/>
                  </a:cubicBezTo>
                  <a:cubicBezTo>
                    <a:pt x="0" y="80"/>
                    <a:pt x="22" y="101"/>
                    <a:pt x="48" y="101"/>
                  </a:cubicBezTo>
                  <a:cubicBezTo>
                    <a:pt x="74" y="101"/>
                    <a:pt x="96" y="80"/>
                    <a:pt x="96" y="54"/>
                  </a:cubicBezTo>
                  <a:cubicBezTo>
                    <a:pt x="96" y="27"/>
                    <a:pt x="74" y="6"/>
                    <a:pt x="48" y="6"/>
                  </a:cubicBezTo>
                  <a:close/>
                  <a:moveTo>
                    <a:pt x="33" y="4"/>
                  </a:moveTo>
                  <a:cubicBezTo>
                    <a:pt x="33" y="3"/>
                    <a:pt x="35" y="2"/>
                    <a:pt x="37" y="1"/>
                  </a:cubicBezTo>
                  <a:cubicBezTo>
                    <a:pt x="37" y="1"/>
                    <a:pt x="37" y="1"/>
                    <a:pt x="38" y="1"/>
                  </a:cubicBezTo>
                  <a:cubicBezTo>
                    <a:pt x="39" y="1"/>
                    <a:pt x="41" y="2"/>
                    <a:pt x="41" y="3"/>
                  </a:cubicBezTo>
                  <a:cubicBezTo>
                    <a:pt x="41" y="4"/>
                    <a:pt x="41" y="4"/>
                    <a:pt x="40" y="5"/>
                  </a:cubicBezTo>
                  <a:cubicBezTo>
                    <a:pt x="39" y="4"/>
                    <a:pt x="38" y="4"/>
                    <a:pt x="37" y="4"/>
                  </a:cubicBezTo>
                  <a:cubicBezTo>
                    <a:pt x="36" y="5"/>
                    <a:pt x="36" y="5"/>
                    <a:pt x="35" y="6"/>
                  </a:cubicBezTo>
                  <a:cubicBezTo>
                    <a:pt x="34" y="6"/>
                    <a:pt x="33" y="5"/>
                    <a:pt x="33" y="4"/>
                  </a:cubicBezTo>
                  <a:close/>
                  <a:moveTo>
                    <a:pt x="73" y="79"/>
                  </a:moveTo>
                  <a:cubicBezTo>
                    <a:pt x="69" y="84"/>
                    <a:pt x="64" y="87"/>
                    <a:pt x="58" y="88"/>
                  </a:cubicBezTo>
                  <a:cubicBezTo>
                    <a:pt x="54" y="81"/>
                    <a:pt x="54" y="81"/>
                    <a:pt x="54" y="81"/>
                  </a:cubicBezTo>
                  <a:cubicBezTo>
                    <a:pt x="53" y="89"/>
                    <a:pt x="53" y="89"/>
                    <a:pt x="53" y="89"/>
                  </a:cubicBezTo>
                  <a:cubicBezTo>
                    <a:pt x="51" y="90"/>
                    <a:pt x="50" y="90"/>
                    <a:pt x="48" y="90"/>
                  </a:cubicBezTo>
                  <a:cubicBezTo>
                    <a:pt x="38" y="90"/>
                    <a:pt x="29" y="86"/>
                    <a:pt x="22" y="79"/>
                  </a:cubicBezTo>
                  <a:cubicBezTo>
                    <a:pt x="18" y="75"/>
                    <a:pt x="15" y="70"/>
                    <a:pt x="13" y="64"/>
                  </a:cubicBezTo>
                  <a:cubicBezTo>
                    <a:pt x="20" y="60"/>
                    <a:pt x="20" y="60"/>
                    <a:pt x="20" y="60"/>
                  </a:cubicBezTo>
                  <a:cubicBezTo>
                    <a:pt x="12" y="58"/>
                    <a:pt x="12" y="58"/>
                    <a:pt x="12" y="58"/>
                  </a:cubicBezTo>
                  <a:cubicBezTo>
                    <a:pt x="12" y="57"/>
                    <a:pt x="12" y="55"/>
                    <a:pt x="12" y="54"/>
                  </a:cubicBezTo>
                  <a:cubicBezTo>
                    <a:pt x="12" y="44"/>
                    <a:pt x="15" y="35"/>
                    <a:pt x="22" y="28"/>
                  </a:cubicBezTo>
                  <a:cubicBezTo>
                    <a:pt x="27" y="24"/>
                    <a:pt x="32" y="21"/>
                    <a:pt x="38" y="19"/>
                  </a:cubicBezTo>
                  <a:cubicBezTo>
                    <a:pt x="42" y="26"/>
                    <a:pt x="42" y="26"/>
                    <a:pt x="42" y="26"/>
                  </a:cubicBezTo>
                  <a:cubicBezTo>
                    <a:pt x="43" y="18"/>
                    <a:pt x="43" y="18"/>
                    <a:pt x="43" y="18"/>
                  </a:cubicBezTo>
                  <a:cubicBezTo>
                    <a:pt x="45" y="18"/>
                    <a:pt x="46" y="17"/>
                    <a:pt x="48" y="17"/>
                  </a:cubicBezTo>
                  <a:cubicBezTo>
                    <a:pt x="58" y="17"/>
                    <a:pt x="67" y="21"/>
                    <a:pt x="73" y="28"/>
                  </a:cubicBezTo>
                  <a:cubicBezTo>
                    <a:pt x="78" y="32"/>
                    <a:pt x="81" y="38"/>
                    <a:pt x="83" y="43"/>
                  </a:cubicBezTo>
                  <a:cubicBezTo>
                    <a:pt x="76" y="48"/>
                    <a:pt x="76" y="48"/>
                    <a:pt x="76" y="48"/>
                  </a:cubicBezTo>
                  <a:cubicBezTo>
                    <a:pt x="84" y="49"/>
                    <a:pt x="84" y="49"/>
                    <a:pt x="84" y="49"/>
                  </a:cubicBezTo>
                  <a:cubicBezTo>
                    <a:pt x="84" y="50"/>
                    <a:pt x="84" y="52"/>
                    <a:pt x="84" y="54"/>
                  </a:cubicBezTo>
                  <a:cubicBezTo>
                    <a:pt x="84" y="63"/>
                    <a:pt x="80" y="72"/>
                    <a:pt x="73" y="79"/>
                  </a:cubicBezTo>
                  <a:close/>
                  <a:moveTo>
                    <a:pt x="73" y="29"/>
                  </a:moveTo>
                  <a:cubicBezTo>
                    <a:pt x="53" y="44"/>
                    <a:pt x="53" y="44"/>
                    <a:pt x="53" y="44"/>
                  </a:cubicBezTo>
                  <a:cubicBezTo>
                    <a:pt x="52" y="43"/>
                    <a:pt x="50" y="43"/>
                    <a:pt x="48" y="42"/>
                  </a:cubicBezTo>
                  <a:cubicBezTo>
                    <a:pt x="43" y="32"/>
                    <a:pt x="43" y="32"/>
                    <a:pt x="43" y="32"/>
                  </a:cubicBezTo>
                  <a:cubicBezTo>
                    <a:pt x="43" y="44"/>
                    <a:pt x="43" y="44"/>
                    <a:pt x="43" y="44"/>
                  </a:cubicBezTo>
                  <a:cubicBezTo>
                    <a:pt x="42" y="44"/>
                    <a:pt x="40" y="45"/>
                    <a:pt x="40" y="46"/>
                  </a:cubicBezTo>
                  <a:cubicBezTo>
                    <a:pt x="33" y="44"/>
                    <a:pt x="33" y="44"/>
                    <a:pt x="33" y="44"/>
                  </a:cubicBezTo>
                  <a:cubicBezTo>
                    <a:pt x="38" y="49"/>
                    <a:pt x="38" y="49"/>
                    <a:pt x="38" y="49"/>
                  </a:cubicBezTo>
                  <a:cubicBezTo>
                    <a:pt x="37" y="50"/>
                    <a:pt x="37" y="52"/>
                    <a:pt x="37" y="53"/>
                  </a:cubicBezTo>
                  <a:cubicBezTo>
                    <a:pt x="26" y="58"/>
                    <a:pt x="26" y="58"/>
                    <a:pt x="26" y="58"/>
                  </a:cubicBezTo>
                  <a:cubicBezTo>
                    <a:pt x="38" y="59"/>
                    <a:pt x="38" y="59"/>
                    <a:pt x="38" y="59"/>
                  </a:cubicBezTo>
                  <a:cubicBezTo>
                    <a:pt x="38" y="59"/>
                    <a:pt x="38" y="59"/>
                    <a:pt x="38" y="59"/>
                  </a:cubicBezTo>
                  <a:cubicBezTo>
                    <a:pt x="23" y="78"/>
                    <a:pt x="23" y="78"/>
                    <a:pt x="23" y="78"/>
                  </a:cubicBezTo>
                  <a:cubicBezTo>
                    <a:pt x="43" y="63"/>
                    <a:pt x="43" y="63"/>
                    <a:pt x="43" y="63"/>
                  </a:cubicBezTo>
                  <a:cubicBezTo>
                    <a:pt x="44" y="64"/>
                    <a:pt x="46" y="65"/>
                    <a:pt x="47" y="65"/>
                  </a:cubicBezTo>
                  <a:cubicBezTo>
                    <a:pt x="53" y="75"/>
                    <a:pt x="53" y="75"/>
                    <a:pt x="53" y="75"/>
                  </a:cubicBezTo>
                  <a:cubicBezTo>
                    <a:pt x="53" y="64"/>
                    <a:pt x="53" y="64"/>
                    <a:pt x="53" y="64"/>
                  </a:cubicBezTo>
                  <a:cubicBezTo>
                    <a:pt x="54" y="63"/>
                    <a:pt x="55" y="62"/>
                    <a:pt x="56" y="61"/>
                  </a:cubicBezTo>
                  <a:cubicBezTo>
                    <a:pt x="63" y="63"/>
                    <a:pt x="63" y="63"/>
                    <a:pt x="63" y="63"/>
                  </a:cubicBezTo>
                  <a:cubicBezTo>
                    <a:pt x="58" y="58"/>
                    <a:pt x="58" y="58"/>
                    <a:pt x="58" y="58"/>
                  </a:cubicBezTo>
                  <a:cubicBezTo>
                    <a:pt x="59" y="57"/>
                    <a:pt x="59" y="56"/>
                    <a:pt x="59" y="54"/>
                  </a:cubicBezTo>
                  <a:cubicBezTo>
                    <a:pt x="70" y="49"/>
                    <a:pt x="70" y="49"/>
                    <a:pt x="70" y="49"/>
                  </a:cubicBezTo>
                  <a:cubicBezTo>
                    <a:pt x="58" y="49"/>
                    <a:pt x="58" y="49"/>
                    <a:pt x="58" y="49"/>
                  </a:cubicBezTo>
                  <a:cubicBezTo>
                    <a:pt x="58" y="49"/>
                    <a:pt x="58" y="49"/>
                    <a:pt x="58" y="48"/>
                  </a:cubicBezTo>
                  <a:lnTo>
                    <a:pt x="73" y="29"/>
                  </a:lnTo>
                  <a:close/>
                  <a:moveTo>
                    <a:pt x="48" y="44"/>
                  </a:moveTo>
                  <a:cubicBezTo>
                    <a:pt x="48" y="44"/>
                    <a:pt x="48" y="44"/>
                    <a:pt x="48" y="44"/>
                  </a:cubicBezTo>
                  <a:cubicBezTo>
                    <a:pt x="48" y="44"/>
                    <a:pt x="48" y="44"/>
                    <a:pt x="48" y="44"/>
                  </a:cubicBezTo>
                  <a:close/>
                  <a:moveTo>
                    <a:pt x="46" y="44"/>
                  </a:moveTo>
                  <a:cubicBezTo>
                    <a:pt x="47" y="44"/>
                    <a:pt x="47" y="44"/>
                    <a:pt x="48" y="44"/>
                  </a:cubicBezTo>
                  <a:cubicBezTo>
                    <a:pt x="48" y="44"/>
                    <a:pt x="49" y="44"/>
                    <a:pt x="49" y="44"/>
                  </a:cubicBezTo>
                  <a:cubicBezTo>
                    <a:pt x="49" y="44"/>
                    <a:pt x="49" y="44"/>
                    <a:pt x="49" y="44"/>
                  </a:cubicBezTo>
                  <a:cubicBezTo>
                    <a:pt x="49" y="44"/>
                    <a:pt x="49" y="44"/>
                    <a:pt x="49" y="44"/>
                  </a:cubicBezTo>
                  <a:cubicBezTo>
                    <a:pt x="50" y="44"/>
                    <a:pt x="51" y="44"/>
                    <a:pt x="52" y="45"/>
                  </a:cubicBezTo>
                  <a:cubicBezTo>
                    <a:pt x="45" y="50"/>
                    <a:pt x="45" y="50"/>
                    <a:pt x="45" y="50"/>
                  </a:cubicBezTo>
                  <a:cubicBezTo>
                    <a:pt x="39" y="57"/>
                    <a:pt x="39" y="57"/>
                    <a:pt x="39" y="57"/>
                  </a:cubicBezTo>
                  <a:cubicBezTo>
                    <a:pt x="39" y="57"/>
                    <a:pt x="39" y="56"/>
                    <a:pt x="39" y="56"/>
                  </a:cubicBezTo>
                  <a:cubicBezTo>
                    <a:pt x="37" y="50"/>
                    <a:pt x="41" y="45"/>
                    <a:pt x="46" y="44"/>
                  </a:cubicBezTo>
                  <a:close/>
                  <a:moveTo>
                    <a:pt x="53" y="62"/>
                  </a:moveTo>
                  <a:cubicBezTo>
                    <a:pt x="53" y="62"/>
                    <a:pt x="53" y="62"/>
                    <a:pt x="53" y="62"/>
                  </a:cubicBezTo>
                  <a:cubicBezTo>
                    <a:pt x="53" y="62"/>
                    <a:pt x="53" y="62"/>
                    <a:pt x="53" y="62"/>
                  </a:cubicBezTo>
                  <a:cubicBezTo>
                    <a:pt x="52" y="62"/>
                    <a:pt x="51" y="63"/>
                    <a:pt x="50" y="63"/>
                  </a:cubicBezTo>
                  <a:cubicBezTo>
                    <a:pt x="49" y="63"/>
                    <a:pt x="49" y="63"/>
                    <a:pt x="48" y="63"/>
                  </a:cubicBezTo>
                  <a:cubicBezTo>
                    <a:pt x="47" y="63"/>
                    <a:pt x="47" y="63"/>
                    <a:pt x="47" y="63"/>
                  </a:cubicBezTo>
                  <a:cubicBezTo>
                    <a:pt x="47" y="63"/>
                    <a:pt x="47" y="63"/>
                    <a:pt x="47" y="63"/>
                  </a:cubicBezTo>
                  <a:cubicBezTo>
                    <a:pt x="47" y="63"/>
                    <a:pt x="47" y="63"/>
                    <a:pt x="47" y="63"/>
                  </a:cubicBezTo>
                  <a:cubicBezTo>
                    <a:pt x="46" y="63"/>
                    <a:pt x="45" y="63"/>
                    <a:pt x="44" y="62"/>
                  </a:cubicBezTo>
                  <a:cubicBezTo>
                    <a:pt x="51" y="57"/>
                    <a:pt x="51" y="57"/>
                    <a:pt x="51" y="57"/>
                  </a:cubicBezTo>
                  <a:cubicBezTo>
                    <a:pt x="57" y="50"/>
                    <a:pt x="57" y="50"/>
                    <a:pt x="57" y="50"/>
                  </a:cubicBezTo>
                  <a:cubicBezTo>
                    <a:pt x="57" y="50"/>
                    <a:pt x="57" y="51"/>
                    <a:pt x="57" y="52"/>
                  </a:cubicBezTo>
                  <a:cubicBezTo>
                    <a:pt x="58" y="56"/>
                    <a:pt x="56" y="60"/>
                    <a:pt x="53" y="6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0" name="Freeform 124"/>
            <p:cNvSpPr>
              <a:spLocks/>
            </p:cNvSpPr>
            <p:nvPr/>
          </p:nvSpPr>
          <p:spPr bwMode="auto">
            <a:xfrm>
              <a:off x="9763504" y="2679209"/>
              <a:ext cx="340575" cy="340575"/>
            </a:xfrm>
            <a:custGeom>
              <a:avLst/>
              <a:gdLst>
                <a:gd name="T0" fmla="*/ 90 w 107"/>
                <a:gd name="T1" fmla="*/ 74 h 107"/>
                <a:gd name="T2" fmla="*/ 78 w 107"/>
                <a:gd name="T3" fmla="*/ 79 h 107"/>
                <a:gd name="T4" fmla="*/ 33 w 107"/>
                <a:gd name="T5" fmla="*/ 56 h 107"/>
                <a:gd name="T6" fmla="*/ 34 w 107"/>
                <a:gd name="T7" fmla="*/ 54 h 107"/>
                <a:gd name="T8" fmla="*/ 33 w 107"/>
                <a:gd name="T9" fmla="*/ 51 h 107"/>
                <a:gd name="T10" fmla="*/ 78 w 107"/>
                <a:gd name="T11" fmla="*/ 29 h 107"/>
                <a:gd name="T12" fmla="*/ 90 w 107"/>
                <a:gd name="T13" fmla="*/ 34 h 107"/>
                <a:gd name="T14" fmla="*/ 107 w 107"/>
                <a:gd name="T15" fmla="*/ 17 h 107"/>
                <a:gd name="T16" fmla="*/ 90 w 107"/>
                <a:gd name="T17" fmla="*/ 0 h 107"/>
                <a:gd name="T18" fmla="*/ 74 w 107"/>
                <a:gd name="T19" fmla="*/ 17 h 107"/>
                <a:gd name="T20" fmla="*/ 74 w 107"/>
                <a:gd name="T21" fmla="*/ 20 h 107"/>
                <a:gd name="T22" fmla="*/ 29 w 107"/>
                <a:gd name="T23" fmla="*/ 42 h 107"/>
                <a:gd name="T24" fmla="*/ 17 w 107"/>
                <a:gd name="T25" fmla="*/ 37 h 107"/>
                <a:gd name="T26" fmla="*/ 0 w 107"/>
                <a:gd name="T27" fmla="*/ 54 h 107"/>
                <a:gd name="T28" fmla="*/ 17 w 107"/>
                <a:gd name="T29" fmla="*/ 70 h 107"/>
                <a:gd name="T30" fmla="*/ 29 w 107"/>
                <a:gd name="T31" fmla="*/ 65 h 107"/>
                <a:gd name="T32" fmla="*/ 74 w 107"/>
                <a:gd name="T33" fmla="*/ 88 h 107"/>
                <a:gd name="T34" fmla="*/ 74 w 107"/>
                <a:gd name="T35" fmla="*/ 90 h 107"/>
                <a:gd name="T36" fmla="*/ 90 w 107"/>
                <a:gd name="T37" fmla="*/ 107 h 107"/>
                <a:gd name="T38" fmla="*/ 107 w 107"/>
                <a:gd name="T39" fmla="*/ 90 h 107"/>
                <a:gd name="T40" fmla="*/ 90 w 107"/>
                <a:gd name="T41"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107">
                  <a:moveTo>
                    <a:pt x="90" y="74"/>
                  </a:moveTo>
                  <a:cubicBezTo>
                    <a:pt x="86" y="74"/>
                    <a:pt x="81" y="76"/>
                    <a:pt x="78" y="79"/>
                  </a:cubicBezTo>
                  <a:cubicBezTo>
                    <a:pt x="33" y="56"/>
                    <a:pt x="33" y="56"/>
                    <a:pt x="33" y="56"/>
                  </a:cubicBezTo>
                  <a:cubicBezTo>
                    <a:pt x="34" y="56"/>
                    <a:pt x="34" y="55"/>
                    <a:pt x="34" y="54"/>
                  </a:cubicBezTo>
                  <a:cubicBezTo>
                    <a:pt x="34" y="53"/>
                    <a:pt x="34" y="52"/>
                    <a:pt x="33" y="51"/>
                  </a:cubicBezTo>
                  <a:cubicBezTo>
                    <a:pt x="78" y="29"/>
                    <a:pt x="78" y="29"/>
                    <a:pt x="78" y="29"/>
                  </a:cubicBezTo>
                  <a:cubicBezTo>
                    <a:pt x="81" y="32"/>
                    <a:pt x="86" y="34"/>
                    <a:pt x="90" y="34"/>
                  </a:cubicBezTo>
                  <a:cubicBezTo>
                    <a:pt x="100" y="34"/>
                    <a:pt x="107" y="26"/>
                    <a:pt x="107" y="17"/>
                  </a:cubicBezTo>
                  <a:cubicBezTo>
                    <a:pt x="107" y="8"/>
                    <a:pt x="100" y="0"/>
                    <a:pt x="90" y="0"/>
                  </a:cubicBezTo>
                  <a:cubicBezTo>
                    <a:pt x="81" y="0"/>
                    <a:pt x="74" y="8"/>
                    <a:pt x="74" y="17"/>
                  </a:cubicBezTo>
                  <a:cubicBezTo>
                    <a:pt x="74" y="18"/>
                    <a:pt x="74" y="19"/>
                    <a:pt x="74" y="20"/>
                  </a:cubicBezTo>
                  <a:cubicBezTo>
                    <a:pt x="29" y="42"/>
                    <a:pt x="29" y="42"/>
                    <a:pt x="29" y="42"/>
                  </a:cubicBezTo>
                  <a:cubicBezTo>
                    <a:pt x="26" y="39"/>
                    <a:pt x="22" y="37"/>
                    <a:pt x="17" y="37"/>
                  </a:cubicBezTo>
                  <a:cubicBezTo>
                    <a:pt x="8" y="37"/>
                    <a:pt x="0" y="45"/>
                    <a:pt x="0" y="54"/>
                  </a:cubicBezTo>
                  <a:cubicBezTo>
                    <a:pt x="0" y="63"/>
                    <a:pt x="8" y="70"/>
                    <a:pt x="17" y="70"/>
                  </a:cubicBezTo>
                  <a:cubicBezTo>
                    <a:pt x="22" y="70"/>
                    <a:pt x="26" y="68"/>
                    <a:pt x="29" y="65"/>
                  </a:cubicBezTo>
                  <a:cubicBezTo>
                    <a:pt x="74" y="88"/>
                    <a:pt x="74" y="88"/>
                    <a:pt x="74" y="88"/>
                  </a:cubicBezTo>
                  <a:cubicBezTo>
                    <a:pt x="74" y="89"/>
                    <a:pt x="74" y="90"/>
                    <a:pt x="74" y="90"/>
                  </a:cubicBezTo>
                  <a:cubicBezTo>
                    <a:pt x="74" y="100"/>
                    <a:pt x="81" y="107"/>
                    <a:pt x="90" y="107"/>
                  </a:cubicBezTo>
                  <a:cubicBezTo>
                    <a:pt x="100" y="107"/>
                    <a:pt x="107" y="100"/>
                    <a:pt x="107" y="90"/>
                  </a:cubicBezTo>
                  <a:cubicBezTo>
                    <a:pt x="107" y="81"/>
                    <a:pt x="100" y="74"/>
                    <a:pt x="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1" name="Freeform 125"/>
            <p:cNvSpPr>
              <a:spLocks noEditPoints="1"/>
            </p:cNvSpPr>
            <p:nvPr/>
          </p:nvSpPr>
          <p:spPr bwMode="auto">
            <a:xfrm>
              <a:off x="9875071" y="1874748"/>
              <a:ext cx="324917" cy="352319"/>
            </a:xfrm>
            <a:custGeom>
              <a:avLst/>
              <a:gdLst>
                <a:gd name="T0" fmla="*/ 13 w 102"/>
                <a:gd name="T1" fmla="*/ 100 h 110"/>
                <a:gd name="T2" fmla="*/ 24 w 102"/>
                <a:gd name="T3" fmla="*/ 110 h 110"/>
                <a:gd name="T4" fmla="*/ 34 w 102"/>
                <a:gd name="T5" fmla="*/ 100 h 110"/>
                <a:gd name="T6" fmla="*/ 34 w 102"/>
                <a:gd name="T7" fmla="*/ 100 h 110"/>
                <a:gd name="T8" fmla="*/ 24 w 102"/>
                <a:gd name="T9" fmla="*/ 89 h 110"/>
                <a:gd name="T10" fmla="*/ 13 w 102"/>
                <a:gd name="T11" fmla="*/ 100 h 110"/>
                <a:gd name="T12" fmla="*/ 82 w 102"/>
                <a:gd name="T13" fmla="*/ 100 h 110"/>
                <a:gd name="T14" fmla="*/ 92 w 102"/>
                <a:gd name="T15" fmla="*/ 110 h 110"/>
                <a:gd name="T16" fmla="*/ 102 w 102"/>
                <a:gd name="T17" fmla="*/ 100 h 110"/>
                <a:gd name="T18" fmla="*/ 102 w 102"/>
                <a:gd name="T19" fmla="*/ 100 h 110"/>
                <a:gd name="T20" fmla="*/ 92 w 102"/>
                <a:gd name="T21" fmla="*/ 89 h 110"/>
                <a:gd name="T22" fmla="*/ 82 w 102"/>
                <a:gd name="T23" fmla="*/ 100 h 110"/>
                <a:gd name="T24" fmla="*/ 102 w 102"/>
                <a:gd name="T25" fmla="*/ 55 h 110"/>
                <a:gd name="T26" fmla="*/ 102 w 102"/>
                <a:gd name="T27" fmla="*/ 14 h 110"/>
                <a:gd name="T28" fmla="*/ 13 w 102"/>
                <a:gd name="T29" fmla="*/ 14 h 110"/>
                <a:gd name="T30" fmla="*/ 0 w 102"/>
                <a:gd name="T31" fmla="*/ 0 h 110"/>
                <a:gd name="T32" fmla="*/ 0 w 102"/>
                <a:gd name="T33" fmla="*/ 7 h 110"/>
                <a:gd name="T34" fmla="*/ 7 w 102"/>
                <a:gd name="T35" fmla="*/ 14 h 110"/>
                <a:gd name="T36" fmla="*/ 12 w 102"/>
                <a:gd name="T37" fmla="*/ 58 h 110"/>
                <a:gd name="T38" fmla="*/ 7 w 102"/>
                <a:gd name="T39" fmla="*/ 69 h 110"/>
                <a:gd name="T40" fmla="*/ 20 w 102"/>
                <a:gd name="T41" fmla="*/ 82 h 110"/>
                <a:gd name="T42" fmla="*/ 102 w 102"/>
                <a:gd name="T43" fmla="*/ 82 h 110"/>
                <a:gd name="T44" fmla="*/ 102 w 102"/>
                <a:gd name="T45" fmla="*/ 76 h 110"/>
                <a:gd name="T46" fmla="*/ 20 w 102"/>
                <a:gd name="T47" fmla="*/ 76 h 110"/>
                <a:gd name="T48" fmla="*/ 13 w 102"/>
                <a:gd name="T49" fmla="*/ 69 h 110"/>
                <a:gd name="T50" fmla="*/ 13 w 102"/>
                <a:gd name="T51" fmla="*/ 69 h 110"/>
                <a:gd name="T52" fmla="*/ 102 w 102"/>
                <a:gd name="T53"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 h="110">
                  <a:moveTo>
                    <a:pt x="13" y="100"/>
                  </a:moveTo>
                  <a:cubicBezTo>
                    <a:pt x="13" y="105"/>
                    <a:pt x="18" y="110"/>
                    <a:pt x="24" y="110"/>
                  </a:cubicBezTo>
                  <a:cubicBezTo>
                    <a:pt x="29" y="110"/>
                    <a:pt x="34" y="105"/>
                    <a:pt x="34" y="100"/>
                  </a:cubicBezTo>
                  <a:cubicBezTo>
                    <a:pt x="34" y="100"/>
                    <a:pt x="34" y="100"/>
                    <a:pt x="34" y="100"/>
                  </a:cubicBezTo>
                  <a:cubicBezTo>
                    <a:pt x="34" y="94"/>
                    <a:pt x="29" y="89"/>
                    <a:pt x="24" y="89"/>
                  </a:cubicBezTo>
                  <a:cubicBezTo>
                    <a:pt x="18" y="89"/>
                    <a:pt x="13" y="94"/>
                    <a:pt x="13" y="100"/>
                  </a:cubicBezTo>
                  <a:close/>
                  <a:moveTo>
                    <a:pt x="82" y="100"/>
                  </a:moveTo>
                  <a:cubicBezTo>
                    <a:pt x="82" y="105"/>
                    <a:pt x="86" y="110"/>
                    <a:pt x="92" y="110"/>
                  </a:cubicBezTo>
                  <a:cubicBezTo>
                    <a:pt x="98" y="110"/>
                    <a:pt x="102" y="105"/>
                    <a:pt x="102" y="100"/>
                  </a:cubicBezTo>
                  <a:cubicBezTo>
                    <a:pt x="102" y="100"/>
                    <a:pt x="102" y="100"/>
                    <a:pt x="102" y="100"/>
                  </a:cubicBezTo>
                  <a:cubicBezTo>
                    <a:pt x="102" y="94"/>
                    <a:pt x="98" y="89"/>
                    <a:pt x="92" y="89"/>
                  </a:cubicBezTo>
                  <a:cubicBezTo>
                    <a:pt x="86" y="89"/>
                    <a:pt x="82" y="94"/>
                    <a:pt x="82" y="100"/>
                  </a:cubicBezTo>
                  <a:close/>
                  <a:moveTo>
                    <a:pt x="102" y="55"/>
                  </a:moveTo>
                  <a:cubicBezTo>
                    <a:pt x="102" y="14"/>
                    <a:pt x="102" y="14"/>
                    <a:pt x="102" y="14"/>
                  </a:cubicBezTo>
                  <a:cubicBezTo>
                    <a:pt x="13" y="14"/>
                    <a:pt x="13" y="14"/>
                    <a:pt x="13" y="14"/>
                  </a:cubicBezTo>
                  <a:cubicBezTo>
                    <a:pt x="13" y="6"/>
                    <a:pt x="7" y="0"/>
                    <a:pt x="0" y="0"/>
                  </a:cubicBezTo>
                  <a:cubicBezTo>
                    <a:pt x="0" y="7"/>
                    <a:pt x="0" y="7"/>
                    <a:pt x="0" y="7"/>
                  </a:cubicBezTo>
                  <a:cubicBezTo>
                    <a:pt x="3" y="7"/>
                    <a:pt x="7" y="10"/>
                    <a:pt x="7" y="14"/>
                  </a:cubicBezTo>
                  <a:cubicBezTo>
                    <a:pt x="12" y="58"/>
                    <a:pt x="12" y="58"/>
                    <a:pt x="12" y="58"/>
                  </a:cubicBezTo>
                  <a:cubicBezTo>
                    <a:pt x="9" y="61"/>
                    <a:pt x="7" y="64"/>
                    <a:pt x="7" y="69"/>
                  </a:cubicBezTo>
                  <a:cubicBezTo>
                    <a:pt x="7" y="76"/>
                    <a:pt x="13" y="82"/>
                    <a:pt x="20" y="82"/>
                  </a:cubicBezTo>
                  <a:cubicBezTo>
                    <a:pt x="102" y="82"/>
                    <a:pt x="102" y="82"/>
                    <a:pt x="102" y="82"/>
                  </a:cubicBezTo>
                  <a:cubicBezTo>
                    <a:pt x="102" y="76"/>
                    <a:pt x="102" y="76"/>
                    <a:pt x="102" y="76"/>
                  </a:cubicBezTo>
                  <a:cubicBezTo>
                    <a:pt x="20" y="76"/>
                    <a:pt x="20" y="76"/>
                    <a:pt x="20" y="76"/>
                  </a:cubicBezTo>
                  <a:cubicBezTo>
                    <a:pt x="16" y="76"/>
                    <a:pt x="13" y="73"/>
                    <a:pt x="13" y="69"/>
                  </a:cubicBezTo>
                  <a:cubicBezTo>
                    <a:pt x="13" y="69"/>
                    <a:pt x="13" y="69"/>
                    <a:pt x="13" y="69"/>
                  </a:cubicBezTo>
                  <a:lnTo>
                    <a:pt x="102" y="5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3" name="Freeform 126"/>
            <p:cNvSpPr>
              <a:spLocks noEditPoints="1"/>
            </p:cNvSpPr>
            <p:nvPr/>
          </p:nvSpPr>
          <p:spPr bwMode="auto">
            <a:xfrm>
              <a:off x="9965108" y="1600722"/>
              <a:ext cx="274026" cy="268153"/>
            </a:xfrm>
            <a:custGeom>
              <a:avLst/>
              <a:gdLst>
                <a:gd name="T0" fmla="*/ 82 w 86"/>
                <a:gd name="T1" fmla="*/ 47 h 84"/>
                <a:gd name="T2" fmla="*/ 82 w 86"/>
                <a:gd name="T3" fmla="*/ 42 h 84"/>
                <a:gd name="T4" fmla="*/ 43 w 86"/>
                <a:gd name="T5" fmla="*/ 3 h 84"/>
                <a:gd name="T6" fmla="*/ 36 w 86"/>
                <a:gd name="T7" fmla="*/ 4 h 84"/>
                <a:gd name="T8" fmla="*/ 24 w 86"/>
                <a:gd name="T9" fmla="*/ 0 h 84"/>
                <a:gd name="T10" fmla="*/ 0 w 86"/>
                <a:gd name="T11" fmla="*/ 23 h 84"/>
                <a:gd name="T12" fmla="*/ 4 w 86"/>
                <a:gd name="T13" fmla="*/ 36 h 84"/>
                <a:gd name="T14" fmla="*/ 4 w 86"/>
                <a:gd name="T15" fmla="*/ 42 h 84"/>
                <a:gd name="T16" fmla="*/ 43 w 86"/>
                <a:gd name="T17" fmla="*/ 81 h 84"/>
                <a:gd name="T18" fmla="*/ 50 w 86"/>
                <a:gd name="T19" fmla="*/ 80 h 84"/>
                <a:gd name="T20" fmla="*/ 62 w 86"/>
                <a:gd name="T21" fmla="*/ 84 h 84"/>
                <a:gd name="T22" fmla="*/ 86 w 86"/>
                <a:gd name="T23" fmla="*/ 61 h 84"/>
                <a:gd name="T24" fmla="*/ 82 w 86"/>
                <a:gd name="T25" fmla="*/ 47 h 84"/>
                <a:gd name="T26" fmla="*/ 46 w 86"/>
                <a:gd name="T27" fmla="*/ 71 h 84"/>
                <a:gd name="T28" fmla="*/ 23 w 86"/>
                <a:gd name="T29" fmla="*/ 64 h 84"/>
                <a:gd name="T30" fmla="*/ 24 w 86"/>
                <a:gd name="T31" fmla="*/ 51 h 84"/>
                <a:gd name="T32" fmla="*/ 34 w 86"/>
                <a:gd name="T33" fmla="*/ 59 h 84"/>
                <a:gd name="T34" fmla="*/ 52 w 86"/>
                <a:gd name="T35" fmla="*/ 58 h 84"/>
                <a:gd name="T36" fmla="*/ 41 w 86"/>
                <a:gd name="T37" fmla="*/ 47 h 84"/>
                <a:gd name="T38" fmla="*/ 20 w 86"/>
                <a:gd name="T39" fmla="*/ 30 h 84"/>
                <a:gd name="T40" fmla="*/ 37 w 86"/>
                <a:gd name="T41" fmla="*/ 13 h 84"/>
                <a:gd name="T42" fmla="*/ 61 w 86"/>
                <a:gd name="T43" fmla="*/ 19 h 84"/>
                <a:gd name="T44" fmla="*/ 59 w 86"/>
                <a:gd name="T45" fmla="*/ 31 h 84"/>
                <a:gd name="T46" fmla="*/ 42 w 86"/>
                <a:gd name="T47" fmla="*/ 22 h 84"/>
                <a:gd name="T48" fmla="*/ 38 w 86"/>
                <a:gd name="T49" fmla="*/ 35 h 84"/>
                <a:gd name="T50" fmla="*/ 66 w 86"/>
                <a:gd name="T51" fmla="*/ 49 h 84"/>
                <a:gd name="T52" fmla="*/ 46 w 86"/>
                <a:gd name="T53" fmla="*/ 7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84">
                  <a:moveTo>
                    <a:pt x="82" y="47"/>
                  </a:moveTo>
                  <a:cubicBezTo>
                    <a:pt x="82" y="46"/>
                    <a:pt x="82" y="44"/>
                    <a:pt x="82" y="42"/>
                  </a:cubicBezTo>
                  <a:cubicBezTo>
                    <a:pt x="82" y="21"/>
                    <a:pt x="64" y="3"/>
                    <a:pt x="43" y="3"/>
                  </a:cubicBezTo>
                  <a:cubicBezTo>
                    <a:pt x="41" y="3"/>
                    <a:pt x="39" y="3"/>
                    <a:pt x="36" y="4"/>
                  </a:cubicBezTo>
                  <a:cubicBezTo>
                    <a:pt x="33" y="1"/>
                    <a:pt x="28" y="0"/>
                    <a:pt x="24" y="0"/>
                  </a:cubicBezTo>
                  <a:cubicBezTo>
                    <a:pt x="11" y="0"/>
                    <a:pt x="0" y="10"/>
                    <a:pt x="0" y="23"/>
                  </a:cubicBezTo>
                  <a:cubicBezTo>
                    <a:pt x="0" y="28"/>
                    <a:pt x="2" y="32"/>
                    <a:pt x="4" y="36"/>
                  </a:cubicBezTo>
                  <a:cubicBezTo>
                    <a:pt x="4" y="38"/>
                    <a:pt x="4" y="40"/>
                    <a:pt x="4" y="42"/>
                  </a:cubicBezTo>
                  <a:cubicBezTo>
                    <a:pt x="4" y="64"/>
                    <a:pt x="21" y="81"/>
                    <a:pt x="43" y="81"/>
                  </a:cubicBezTo>
                  <a:cubicBezTo>
                    <a:pt x="45" y="81"/>
                    <a:pt x="48" y="81"/>
                    <a:pt x="50" y="80"/>
                  </a:cubicBezTo>
                  <a:cubicBezTo>
                    <a:pt x="54" y="83"/>
                    <a:pt x="58" y="84"/>
                    <a:pt x="62" y="84"/>
                  </a:cubicBezTo>
                  <a:cubicBezTo>
                    <a:pt x="75" y="84"/>
                    <a:pt x="86" y="73"/>
                    <a:pt x="86" y="61"/>
                  </a:cubicBezTo>
                  <a:cubicBezTo>
                    <a:pt x="86" y="56"/>
                    <a:pt x="84" y="51"/>
                    <a:pt x="82" y="47"/>
                  </a:cubicBezTo>
                  <a:close/>
                  <a:moveTo>
                    <a:pt x="46" y="71"/>
                  </a:moveTo>
                  <a:cubicBezTo>
                    <a:pt x="34" y="71"/>
                    <a:pt x="28" y="69"/>
                    <a:pt x="23" y="64"/>
                  </a:cubicBezTo>
                  <a:cubicBezTo>
                    <a:pt x="17" y="58"/>
                    <a:pt x="19" y="52"/>
                    <a:pt x="24" y="51"/>
                  </a:cubicBezTo>
                  <a:cubicBezTo>
                    <a:pt x="29" y="51"/>
                    <a:pt x="32" y="57"/>
                    <a:pt x="34" y="59"/>
                  </a:cubicBezTo>
                  <a:cubicBezTo>
                    <a:pt x="37" y="60"/>
                    <a:pt x="47" y="64"/>
                    <a:pt x="52" y="58"/>
                  </a:cubicBezTo>
                  <a:cubicBezTo>
                    <a:pt x="58" y="51"/>
                    <a:pt x="48" y="48"/>
                    <a:pt x="41" y="47"/>
                  </a:cubicBezTo>
                  <a:cubicBezTo>
                    <a:pt x="32" y="46"/>
                    <a:pt x="19" y="40"/>
                    <a:pt x="20" y="30"/>
                  </a:cubicBezTo>
                  <a:cubicBezTo>
                    <a:pt x="21" y="19"/>
                    <a:pt x="29" y="14"/>
                    <a:pt x="37" y="13"/>
                  </a:cubicBezTo>
                  <a:cubicBezTo>
                    <a:pt x="48" y="12"/>
                    <a:pt x="55" y="15"/>
                    <a:pt x="61" y="19"/>
                  </a:cubicBezTo>
                  <a:cubicBezTo>
                    <a:pt x="67" y="25"/>
                    <a:pt x="63" y="31"/>
                    <a:pt x="59" y="31"/>
                  </a:cubicBezTo>
                  <a:cubicBezTo>
                    <a:pt x="55" y="32"/>
                    <a:pt x="51" y="22"/>
                    <a:pt x="42" y="22"/>
                  </a:cubicBezTo>
                  <a:cubicBezTo>
                    <a:pt x="33" y="22"/>
                    <a:pt x="27" y="32"/>
                    <a:pt x="38" y="35"/>
                  </a:cubicBezTo>
                  <a:cubicBezTo>
                    <a:pt x="49" y="37"/>
                    <a:pt x="61" y="38"/>
                    <a:pt x="66" y="49"/>
                  </a:cubicBezTo>
                  <a:cubicBezTo>
                    <a:pt x="70" y="59"/>
                    <a:pt x="59" y="70"/>
                    <a:pt x="46" y="7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7" name="Freeform 127"/>
            <p:cNvSpPr>
              <a:spLocks noEditPoints="1"/>
            </p:cNvSpPr>
            <p:nvPr/>
          </p:nvSpPr>
          <p:spPr bwMode="auto">
            <a:xfrm>
              <a:off x="10082548" y="1367799"/>
              <a:ext cx="152672" cy="199648"/>
            </a:xfrm>
            <a:custGeom>
              <a:avLst/>
              <a:gdLst>
                <a:gd name="T0" fmla="*/ 42 w 48"/>
                <a:gd name="T1" fmla="*/ 8 h 63"/>
                <a:gd name="T2" fmla="*/ 6 w 48"/>
                <a:gd name="T3" fmla="*/ 8 h 63"/>
                <a:gd name="T4" fmla="*/ 0 w 48"/>
                <a:gd name="T5" fmla="*/ 14 h 63"/>
                <a:gd name="T6" fmla="*/ 0 w 48"/>
                <a:gd name="T7" fmla="*/ 16 h 63"/>
                <a:gd name="T8" fmla="*/ 48 w 48"/>
                <a:gd name="T9" fmla="*/ 16 h 63"/>
                <a:gd name="T10" fmla="*/ 48 w 48"/>
                <a:gd name="T11" fmla="*/ 14 h 63"/>
                <a:gd name="T12" fmla="*/ 42 w 48"/>
                <a:gd name="T13" fmla="*/ 8 h 63"/>
                <a:gd name="T14" fmla="*/ 31 w 48"/>
                <a:gd name="T15" fmla="*/ 4 h 63"/>
                <a:gd name="T16" fmla="*/ 32 w 48"/>
                <a:gd name="T17" fmla="*/ 10 h 63"/>
                <a:gd name="T18" fmla="*/ 16 w 48"/>
                <a:gd name="T19" fmla="*/ 10 h 63"/>
                <a:gd name="T20" fmla="*/ 17 w 48"/>
                <a:gd name="T21" fmla="*/ 4 h 63"/>
                <a:gd name="T22" fmla="*/ 31 w 48"/>
                <a:gd name="T23" fmla="*/ 4 h 63"/>
                <a:gd name="T24" fmla="*/ 32 w 48"/>
                <a:gd name="T25" fmla="*/ 0 h 63"/>
                <a:gd name="T26" fmla="*/ 16 w 48"/>
                <a:gd name="T27" fmla="*/ 0 h 63"/>
                <a:gd name="T28" fmla="*/ 13 w 48"/>
                <a:gd name="T29" fmla="*/ 3 h 63"/>
                <a:gd name="T30" fmla="*/ 12 w 48"/>
                <a:gd name="T31" fmla="*/ 11 h 63"/>
                <a:gd name="T32" fmla="*/ 14 w 48"/>
                <a:gd name="T33" fmla="*/ 14 h 63"/>
                <a:gd name="T34" fmla="*/ 34 w 48"/>
                <a:gd name="T35" fmla="*/ 14 h 63"/>
                <a:gd name="T36" fmla="*/ 36 w 48"/>
                <a:gd name="T37" fmla="*/ 11 h 63"/>
                <a:gd name="T38" fmla="*/ 35 w 48"/>
                <a:gd name="T39" fmla="*/ 3 h 63"/>
                <a:gd name="T40" fmla="*/ 32 w 48"/>
                <a:gd name="T41" fmla="*/ 0 h 63"/>
                <a:gd name="T42" fmla="*/ 43 w 48"/>
                <a:gd name="T43" fmla="*/ 20 h 63"/>
                <a:gd name="T44" fmla="*/ 5 w 48"/>
                <a:gd name="T45" fmla="*/ 20 h 63"/>
                <a:gd name="T46" fmla="*/ 2 w 48"/>
                <a:gd name="T47" fmla="*/ 24 h 63"/>
                <a:gd name="T48" fmla="*/ 5 w 48"/>
                <a:gd name="T49" fmla="*/ 59 h 63"/>
                <a:gd name="T50" fmla="*/ 9 w 48"/>
                <a:gd name="T51" fmla="*/ 63 h 63"/>
                <a:gd name="T52" fmla="*/ 39 w 48"/>
                <a:gd name="T53" fmla="*/ 63 h 63"/>
                <a:gd name="T54" fmla="*/ 43 w 48"/>
                <a:gd name="T55" fmla="*/ 59 h 63"/>
                <a:gd name="T56" fmla="*/ 46 w 48"/>
                <a:gd name="T57" fmla="*/ 24 h 63"/>
                <a:gd name="T58" fmla="*/ 43 w 48"/>
                <a:gd name="T59" fmla="*/ 20 h 63"/>
                <a:gd name="T60" fmla="*/ 16 w 48"/>
                <a:gd name="T61" fmla="*/ 55 h 63"/>
                <a:gd name="T62" fmla="*/ 10 w 48"/>
                <a:gd name="T63" fmla="*/ 55 h 63"/>
                <a:gd name="T64" fmla="*/ 8 w 48"/>
                <a:gd name="T65" fmla="*/ 28 h 63"/>
                <a:gd name="T66" fmla="*/ 16 w 48"/>
                <a:gd name="T67" fmla="*/ 28 h 63"/>
                <a:gd name="T68" fmla="*/ 16 w 48"/>
                <a:gd name="T69" fmla="*/ 55 h 63"/>
                <a:gd name="T70" fmla="*/ 28 w 48"/>
                <a:gd name="T71" fmla="*/ 55 h 63"/>
                <a:gd name="T72" fmla="*/ 20 w 48"/>
                <a:gd name="T73" fmla="*/ 55 h 63"/>
                <a:gd name="T74" fmla="*/ 20 w 48"/>
                <a:gd name="T75" fmla="*/ 28 h 63"/>
                <a:gd name="T76" fmla="*/ 28 w 48"/>
                <a:gd name="T77" fmla="*/ 28 h 63"/>
                <a:gd name="T78" fmla="*/ 28 w 48"/>
                <a:gd name="T79" fmla="*/ 55 h 63"/>
                <a:gd name="T80" fmla="*/ 38 w 48"/>
                <a:gd name="T81" fmla="*/ 55 h 63"/>
                <a:gd name="T82" fmla="*/ 32 w 48"/>
                <a:gd name="T83" fmla="*/ 55 h 63"/>
                <a:gd name="T84" fmla="*/ 32 w 48"/>
                <a:gd name="T85" fmla="*/ 28 h 63"/>
                <a:gd name="T86" fmla="*/ 40 w 48"/>
                <a:gd name="T87" fmla="*/ 28 h 63"/>
                <a:gd name="T88" fmla="*/ 38 w 48"/>
                <a:gd name="T89"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63">
                  <a:moveTo>
                    <a:pt x="42" y="8"/>
                  </a:moveTo>
                  <a:cubicBezTo>
                    <a:pt x="6" y="8"/>
                    <a:pt x="6" y="8"/>
                    <a:pt x="6" y="8"/>
                  </a:cubicBezTo>
                  <a:cubicBezTo>
                    <a:pt x="3" y="8"/>
                    <a:pt x="0" y="11"/>
                    <a:pt x="0" y="14"/>
                  </a:cubicBezTo>
                  <a:cubicBezTo>
                    <a:pt x="0" y="16"/>
                    <a:pt x="0" y="16"/>
                    <a:pt x="0" y="16"/>
                  </a:cubicBezTo>
                  <a:cubicBezTo>
                    <a:pt x="48" y="16"/>
                    <a:pt x="48" y="16"/>
                    <a:pt x="48" y="16"/>
                  </a:cubicBezTo>
                  <a:cubicBezTo>
                    <a:pt x="48" y="14"/>
                    <a:pt x="48" y="14"/>
                    <a:pt x="48" y="14"/>
                  </a:cubicBezTo>
                  <a:cubicBezTo>
                    <a:pt x="48" y="11"/>
                    <a:pt x="45" y="8"/>
                    <a:pt x="42" y="8"/>
                  </a:cubicBezTo>
                  <a:close/>
                  <a:moveTo>
                    <a:pt x="31" y="4"/>
                  </a:moveTo>
                  <a:cubicBezTo>
                    <a:pt x="32" y="10"/>
                    <a:pt x="32" y="10"/>
                    <a:pt x="32" y="10"/>
                  </a:cubicBezTo>
                  <a:cubicBezTo>
                    <a:pt x="16" y="10"/>
                    <a:pt x="16" y="10"/>
                    <a:pt x="16" y="10"/>
                  </a:cubicBezTo>
                  <a:cubicBezTo>
                    <a:pt x="17" y="4"/>
                    <a:pt x="17" y="4"/>
                    <a:pt x="17" y="4"/>
                  </a:cubicBezTo>
                  <a:cubicBezTo>
                    <a:pt x="31" y="4"/>
                    <a:pt x="31" y="4"/>
                    <a:pt x="31" y="4"/>
                  </a:cubicBezTo>
                  <a:moveTo>
                    <a:pt x="32" y="0"/>
                  </a:moveTo>
                  <a:cubicBezTo>
                    <a:pt x="16" y="0"/>
                    <a:pt x="16" y="0"/>
                    <a:pt x="16" y="0"/>
                  </a:cubicBezTo>
                  <a:cubicBezTo>
                    <a:pt x="15" y="0"/>
                    <a:pt x="13" y="1"/>
                    <a:pt x="13" y="3"/>
                  </a:cubicBezTo>
                  <a:cubicBezTo>
                    <a:pt x="12" y="11"/>
                    <a:pt x="12" y="11"/>
                    <a:pt x="12" y="11"/>
                  </a:cubicBezTo>
                  <a:cubicBezTo>
                    <a:pt x="11" y="13"/>
                    <a:pt x="13" y="14"/>
                    <a:pt x="14" y="14"/>
                  </a:cubicBezTo>
                  <a:cubicBezTo>
                    <a:pt x="34" y="14"/>
                    <a:pt x="34" y="14"/>
                    <a:pt x="34" y="14"/>
                  </a:cubicBezTo>
                  <a:cubicBezTo>
                    <a:pt x="36" y="14"/>
                    <a:pt x="37" y="13"/>
                    <a:pt x="36" y="11"/>
                  </a:cubicBezTo>
                  <a:cubicBezTo>
                    <a:pt x="35" y="3"/>
                    <a:pt x="35" y="3"/>
                    <a:pt x="35" y="3"/>
                  </a:cubicBezTo>
                  <a:cubicBezTo>
                    <a:pt x="35" y="1"/>
                    <a:pt x="34" y="0"/>
                    <a:pt x="32" y="0"/>
                  </a:cubicBezTo>
                  <a:close/>
                  <a:moveTo>
                    <a:pt x="43" y="20"/>
                  </a:moveTo>
                  <a:cubicBezTo>
                    <a:pt x="5" y="20"/>
                    <a:pt x="5" y="20"/>
                    <a:pt x="5" y="20"/>
                  </a:cubicBezTo>
                  <a:cubicBezTo>
                    <a:pt x="3" y="20"/>
                    <a:pt x="2" y="22"/>
                    <a:pt x="2" y="24"/>
                  </a:cubicBezTo>
                  <a:cubicBezTo>
                    <a:pt x="5" y="59"/>
                    <a:pt x="5" y="59"/>
                    <a:pt x="5" y="59"/>
                  </a:cubicBezTo>
                  <a:cubicBezTo>
                    <a:pt x="5" y="61"/>
                    <a:pt x="7" y="63"/>
                    <a:pt x="9" y="63"/>
                  </a:cubicBezTo>
                  <a:cubicBezTo>
                    <a:pt x="39" y="63"/>
                    <a:pt x="39" y="63"/>
                    <a:pt x="39" y="63"/>
                  </a:cubicBezTo>
                  <a:cubicBezTo>
                    <a:pt x="41" y="63"/>
                    <a:pt x="43" y="61"/>
                    <a:pt x="43" y="59"/>
                  </a:cubicBezTo>
                  <a:cubicBezTo>
                    <a:pt x="46" y="24"/>
                    <a:pt x="46" y="24"/>
                    <a:pt x="46" y="24"/>
                  </a:cubicBezTo>
                  <a:cubicBezTo>
                    <a:pt x="47" y="22"/>
                    <a:pt x="45" y="20"/>
                    <a:pt x="43" y="20"/>
                  </a:cubicBezTo>
                  <a:close/>
                  <a:moveTo>
                    <a:pt x="16" y="55"/>
                  </a:moveTo>
                  <a:cubicBezTo>
                    <a:pt x="10" y="55"/>
                    <a:pt x="10" y="55"/>
                    <a:pt x="10" y="55"/>
                  </a:cubicBezTo>
                  <a:cubicBezTo>
                    <a:pt x="8" y="28"/>
                    <a:pt x="8" y="28"/>
                    <a:pt x="8" y="28"/>
                  </a:cubicBezTo>
                  <a:cubicBezTo>
                    <a:pt x="16" y="28"/>
                    <a:pt x="16" y="28"/>
                    <a:pt x="16" y="28"/>
                  </a:cubicBezTo>
                  <a:lnTo>
                    <a:pt x="16" y="55"/>
                  </a:lnTo>
                  <a:close/>
                  <a:moveTo>
                    <a:pt x="28" y="55"/>
                  </a:moveTo>
                  <a:cubicBezTo>
                    <a:pt x="20" y="55"/>
                    <a:pt x="20" y="55"/>
                    <a:pt x="20" y="55"/>
                  </a:cubicBezTo>
                  <a:cubicBezTo>
                    <a:pt x="20" y="28"/>
                    <a:pt x="20" y="28"/>
                    <a:pt x="20" y="28"/>
                  </a:cubicBezTo>
                  <a:cubicBezTo>
                    <a:pt x="28" y="28"/>
                    <a:pt x="28" y="28"/>
                    <a:pt x="28" y="28"/>
                  </a:cubicBezTo>
                  <a:lnTo>
                    <a:pt x="28" y="55"/>
                  </a:lnTo>
                  <a:close/>
                  <a:moveTo>
                    <a:pt x="38" y="55"/>
                  </a:moveTo>
                  <a:cubicBezTo>
                    <a:pt x="32" y="55"/>
                    <a:pt x="32" y="55"/>
                    <a:pt x="32" y="55"/>
                  </a:cubicBezTo>
                  <a:cubicBezTo>
                    <a:pt x="32" y="28"/>
                    <a:pt x="32" y="28"/>
                    <a:pt x="32" y="28"/>
                  </a:cubicBezTo>
                  <a:cubicBezTo>
                    <a:pt x="40" y="28"/>
                    <a:pt x="40" y="28"/>
                    <a:pt x="40" y="28"/>
                  </a:cubicBezTo>
                  <a:lnTo>
                    <a:pt x="38" y="5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9" name="Freeform 128"/>
            <p:cNvSpPr>
              <a:spLocks noEditPoints="1"/>
            </p:cNvSpPr>
            <p:nvPr/>
          </p:nvSpPr>
          <p:spPr bwMode="auto">
            <a:xfrm>
              <a:off x="9634320" y="3002169"/>
              <a:ext cx="416912" cy="418868"/>
            </a:xfrm>
            <a:custGeom>
              <a:avLst/>
              <a:gdLst>
                <a:gd name="T0" fmla="*/ 65 w 130"/>
                <a:gd name="T1" fmla="*/ 0 h 131"/>
                <a:gd name="T2" fmla="*/ 0 w 130"/>
                <a:gd name="T3" fmla="*/ 65 h 131"/>
                <a:gd name="T4" fmla="*/ 65 w 130"/>
                <a:gd name="T5" fmla="*/ 131 h 131"/>
                <a:gd name="T6" fmla="*/ 130 w 130"/>
                <a:gd name="T7" fmla="*/ 65 h 131"/>
                <a:gd name="T8" fmla="*/ 65 w 130"/>
                <a:gd name="T9" fmla="*/ 0 h 131"/>
                <a:gd name="T10" fmla="*/ 65 w 130"/>
                <a:gd name="T11" fmla="*/ 114 h 131"/>
                <a:gd name="T12" fmla="*/ 16 w 130"/>
                <a:gd name="T13" fmla="*/ 65 h 131"/>
                <a:gd name="T14" fmla="*/ 65 w 130"/>
                <a:gd name="T15" fmla="*/ 17 h 131"/>
                <a:gd name="T16" fmla="*/ 114 w 130"/>
                <a:gd name="T17" fmla="*/ 65 h 131"/>
                <a:gd name="T18" fmla="*/ 65 w 130"/>
                <a:gd name="T19" fmla="*/ 114 h 131"/>
                <a:gd name="T20" fmla="*/ 40 w 130"/>
                <a:gd name="T21" fmla="*/ 65 h 131"/>
                <a:gd name="T22" fmla="*/ 65 w 130"/>
                <a:gd name="T23" fmla="*/ 90 h 131"/>
                <a:gd name="T24" fmla="*/ 89 w 130"/>
                <a:gd name="T25" fmla="*/ 65 h 131"/>
                <a:gd name="T26" fmla="*/ 65 w 130"/>
                <a:gd name="T27" fmla="*/ 41 h 131"/>
                <a:gd name="T28" fmla="*/ 40 w 130"/>
                <a:gd name="T29" fmla="*/ 6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31">
                  <a:moveTo>
                    <a:pt x="65" y="0"/>
                  </a:moveTo>
                  <a:cubicBezTo>
                    <a:pt x="29" y="0"/>
                    <a:pt x="0" y="29"/>
                    <a:pt x="0" y="65"/>
                  </a:cubicBezTo>
                  <a:cubicBezTo>
                    <a:pt x="0" y="101"/>
                    <a:pt x="29" y="131"/>
                    <a:pt x="65" y="131"/>
                  </a:cubicBezTo>
                  <a:cubicBezTo>
                    <a:pt x="101" y="131"/>
                    <a:pt x="130" y="101"/>
                    <a:pt x="130" y="65"/>
                  </a:cubicBezTo>
                  <a:cubicBezTo>
                    <a:pt x="130" y="29"/>
                    <a:pt x="101" y="0"/>
                    <a:pt x="65" y="0"/>
                  </a:cubicBezTo>
                  <a:close/>
                  <a:moveTo>
                    <a:pt x="65" y="114"/>
                  </a:moveTo>
                  <a:cubicBezTo>
                    <a:pt x="38" y="114"/>
                    <a:pt x="16" y="92"/>
                    <a:pt x="16" y="65"/>
                  </a:cubicBezTo>
                  <a:cubicBezTo>
                    <a:pt x="16" y="38"/>
                    <a:pt x="38" y="17"/>
                    <a:pt x="65" y="17"/>
                  </a:cubicBezTo>
                  <a:cubicBezTo>
                    <a:pt x="92" y="17"/>
                    <a:pt x="114" y="38"/>
                    <a:pt x="114" y="65"/>
                  </a:cubicBezTo>
                  <a:cubicBezTo>
                    <a:pt x="114" y="92"/>
                    <a:pt x="92" y="114"/>
                    <a:pt x="65" y="114"/>
                  </a:cubicBezTo>
                  <a:close/>
                  <a:moveTo>
                    <a:pt x="40" y="65"/>
                  </a:moveTo>
                  <a:cubicBezTo>
                    <a:pt x="40" y="79"/>
                    <a:pt x="51" y="90"/>
                    <a:pt x="65" y="90"/>
                  </a:cubicBezTo>
                  <a:cubicBezTo>
                    <a:pt x="78" y="90"/>
                    <a:pt x="89" y="79"/>
                    <a:pt x="89" y="65"/>
                  </a:cubicBezTo>
                  <a:cubicBezTo>
                    <a:pt x="89" y="52"/>
                    <a:pt x="78" y="41"/>
                    <a:pt x="65" y="41"/>
                  </a:cubicBezTo>
                  <a:cubicBezTo>
                    <a:pt x="51" y="41"/>
                    <a:pt x="40" y="52"/>
                    <a:pt x="40" y="6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0" name="Freeform 129"/>
            <p:cNvSpPr>
              <a:spLocks noEditPoints="1"/>
            </p:cNvSpPr>
            <p:nvPr/>
          </p:nvSpPr>
          <p:spPr bwMode="auto">
            <a:xfrm>
              <a:off x="9330934" y="1252317"/>
              <a:ext cx="690938" cy="299471"/>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1" name="Freeform 130"/>
            <p:cNvSpPr>
              <a:spLocks noEditPoints="1"/>
            </p:cNvSpPr>
            <p:nvPr/>
          </p:nvSpPr>
          <p:spPr bwMode="auto">
            <a:xfrm>
              <a:off x="9462075" y="1610508"/>
              <a:ext cx="383636" cy="342532"/>
            </a:xfrm>
            <a:custGeom>
              <a:avLst/>
              <a:gdLst>
                <a:gd name="T0" fmla="*/ 50 w 120"/>
                <a:gd name="T1" fmla="*/ 0 h 107"/>
                <a:gd name="T2" fmla="*/ 50 w 120"/>
                <a:gd name="T3" fmla="*/ 0 h 107"/>
                <a:gd name="T4" fmla="*/ 100 w 120"/>
                <a:gd name="T5" fmla="*/ 41 h 107"/>
                <a:gd name="T6" fmla="*/ 50 w 120"/>
                <a:gd name="T7" fmla="*/ 81 h 107"/>
                <a:gd name="T8" fmla="*/ 42 w 120"/>
                <a:gd name="T9" fmla="*/ 81 h 107"/>
                <a:gd name="T10" fmla="*/ 7 w 120"/>
                <a:gd name="T11" fmla="*/ 93 h 107"/>
                <a:gd name="T12" fmla="*/ 7 w 120"/>
                <a:gd name="T13" fmla="*/ 91 h 107"/>
                <a:gd name="T14" fmla="*/ 19 w 120"/>
                <a:gd name="T15" fmla="*/ 75 h 107"/>
                <a:gd name="T16" fmla="*/ 19 w 120"/>
                <a:gd name="T17" fmla="*/ 72 h 107"/>
                <a:gd name="T18" fmla="*/ 0 w 120"/>
                <a:gd name="T19" fmla="*/ 41 h 107"/>
                <a:gd name="T20" fmla="*/ 50 w 120"/>
                <a:gd name="T21" fmla="*/ 0 h 107"/>
                <a:gd name="T22" fmla="*/ 104 w 120"/>
                <a:gd name="T23" fmla="*/ 91 h 107"/>
                <a:gd name="T24" fmla="*/ 113 w 120"/>
                <a:gd name="T25" fmla="*/ 104 h 107"/>
                <a:gd name="T26" fmla="*/ 113 w 120"/>
                <a:gd name="T27" fmla="*/ 107 h 107"/>
                <a:gd name="T28" fmla="*/ 83 w 120"/>
                <a:gd name="T29" fmla="*/ 96 h 107"/>
                <a:gd name="T30" fmla="*/ 77 w 120"/>
                <a:gd name="T31" fmla="*/ 96 h 107"/>
                <a:gd name="T32" fmla="*/ 50 w 120"/>
                <a:gd name="T33" fmla="*/ 89 h 107"/>
                <a:gd name="T34" fmla="*/ 90 w 120"/>
                <a:gd name="T35" fmla="*/ 75 h 107"/>
                <a:gd name="T36" fmla="*/ 103 w 120"/>
                <a:gd name="T37" fmla="*/ 60 h 107"/>
                <a:gd name="T38" fmla="*/ 108 w 120"/>
                <a:gd name="T39" fmla="*/ 41 h 107"/>
                <a:gd name="T40" fmla="*/ 108 w 120"/>
                <a:gd name="T41" fmla="*/ 37 h 107"/>
                <a:gd name="T42" fmla="*/ 120 w 120"/>
                <a:gd name="T43" fmla="*/ 62 h 107"/>
                <a:gd name="T44" fmla="*/ 104 w 120"/>
                <a:gd name="T45" fmla="*/ 88 h 107"/>
                <a:gd name="T46" fmla="*/ 104 w 120"/>
                <a:gd name="T47"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07">
                  <a:moveTo>
                    <a:pt x="50" y="0"/>
                  </a:moveTo>
                  <a:cubicBezTo>
                    <a:pt x="50" y="0"/>
                    <a:pt x="50" y="0"/>
                    <a:pt x="50" y="0"/>
                  </a:cubicBezTo>
                  <a:cubicBezTo>
                    <a:pt x="78" y="0"/>
                    <a:pt x="100" y="18"/>
                    <a:pt x="100" y="41"/>
                  </a:cubicBezTo>
                  <a:cubicBezTo>
                    <a:pt x="100" y="63"/>
                    <a:pt x="78" y="81"/>
                    <a:pt x="50" y="81"/>
                  </a:cubicBezTo>
                  <a:cubicBezTo>
                    <a:pt x="47" y="81"/>
                    <a:pt x="45" y="81"/>
                    <a:pt x="42" y="81"/>
                  </a:cubicBezTo>
                  <a:cubicBezTo>
                    <a:pt x="32" y="91"/>
                    <a:pt x="19" y="93"/>
                    <a:pt x="7" y="93"/>
                  </a:cubicBezTo>
                  <a:cubicBezTo>
                    <a:pt x="7" y="91"/>
                    <a:pt x="7" y="91"/>
                    <a:pt x="7" y="91"/>
                  </a:cubicBezTo>
                  <a:cubicBezTo>
                    <a:pt x="14" y="87"/>
                    <a:pt x="19" y="82"/>
                    <a:pt x="19" y="75"/>
                  </a:cubicBezTo>
                  <a:cubicBezTo>
                    <a:pt x="19" y="74"/>
                    <a:pt x="19" y="73"/>
                    <a:pt x="19" y="72"/>
                  </a:cubicBezTo>
                  <a:cubicBezTo>
                    <a:pt x="8" y="65"/>
                    <a:pt x="0" y="53"/>
                    <a:pt x="0" y="41"/>
                  </a:cubicBezTo>
                  <a:cubicBezTo>
                    <a:pt x="0" y="18"/>
                    <a:pt x="23" y="0"/>
                    <a:pt x="50" y="0"/>
                  </a:cubicBezTo>
                  <a:close/>
                  <a:moveTo>
                    <a:pt x="104" y="91"/>
                  </a:moveTo>
                  <a:cubicBezTo>
                    <a:pt x="104" y="97"/>
                    <a:pt x="107" y="102"/>
                    <a:pt x="113" y="104"/>
                  </a:cubicBezTo>
                  <a:cubicBezTo>
                    <a:pt x="113" y="107"/>
                    <a:pt x="113" y="107"/>
                    <a:pt x="113" y="107"/>
                  </a:cubicBezTo>
                  <a:cubicBezTo>
                    <a:pt x="102" y="106"/>
                    <a:pt x="93" y="105"/>
                    <a:pt x="83" y="96"/>
                  </a:cubicBezTo>
                  <a:cubicBezTo>
                    <a:pt x="81" y="96"/>
                    <a:pt x="79" y="96"/>
                    <a:pt x="77" y="96"/>
                  </a:cubicBezTo>
                  <a:cubicBezTo>
                    <a:pt x="67" y="96"/>
                    <a:pt x="58" y="93"/>
                    <a:pt x="50" y="89"/>
                  </a:cubicBezTo>
                  <a:cubicBezTo>
                    <a:pt x="65" y="89"/>
                    <a:pt x="79" y="84"/>
                    <a:pt x="90" y="75"/>
                  </a:cubicBezTo>
                  <a:cubicBezTo>
                    <a:pt x="96" y="71"/>
                    <a:pt x="100" y="66"/>
                    <a:pt x="103" y="60"/>
                  </a:cubicBezTo>
                  <a:cubicBezTo>
                    <a:pt x="106" y="54"/>
                    <a:pt x="108" y="47"/>
                    <a:pt x="108" y="41"/>
                  </a:cubicBezTo>
                  <a:cubicBezTo>
                    <a:pt x="108" y="40"/>
                    <a:pt x="108" y="39"/>
                    <a:pt x="108" y="37"/>
                  </a:cubicBezTo>
                  <a:cubicBezTo>
                    <a:pt x="115" y="44"/>
                    <a:pt x="120" y="52"/>
                    <a:pt x="120" y="62"/>
                  </a:cubicBezTo>
                  <a:cubicBezTo>
                    <a:pt x="120" y="72"/>
                    <a:pt x="114" y="82"/>
                    <a:pt x="104" y="88"/>
                  </a:cubicBezTo>
                  <a:cubicBezTo>
                    <a:pt x="104" y="89"/>
                    <a:pt x="104" y="90"/>
                    <a:pt x="104" y="9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2" name="Freeform 131"/>
            <p:cNvSpPr>
              <a:spLocks noEditPoints="1"/>
            </p:cNvSpPr>
            <p:nvPr/>
          </p:nvSpPr>
          <p:spPr bwMode="auto">
            <a:xfrm>
              <a:off x="9501222" y="1990229"/>
              <a:ext cx="338618" cy="336661"/>
            </a:xfrm>
            <a:custGeom>
              <a:avLst/>
              <a:gdLst>
                <a:gd name="T0" fmla="*/ 20 w 106"/>
                <a:gd name="T1" fmla="*/ 53 h 105"/>
                <a:gd name="T2" fmla="*/ 20 w 106"/>
                <a:gd name="T3" fmla="*/ 49 h 105"/>
                <a:gd name="T4" fmla="*/ 1 w 106"/>
                <a:gd name="T5" fmla="*/ 43 h 105"/>
                <a:gd name="T6" fmla="*/ 0 w 106"/>
                <a:gd name="T7" fmla="*/ 53 h 105"/>
                <a:gd name="T8" fmla="*/ 17 w 106"/>
                <a:gd name="T9" fmla="*/ 91 h 105"/>
                <a:gd name="T10" fmla="*/ 29 w 106"/>
                <a:gd name="T11" fmla="*/ 75 h 105"/>
                <a:gd name="T12" fmla="*/ 20 w 106"/>
                <a:gd name="T13" fmla="*/ 53 h 105"/>
                <a:gd name="T14" fmla="*/ 86 w 106"/>
                <a:gd name="T15" fmla="*/ 53 h 105"/>
                <a:gd name="T16" fmla="*/ 77 w 106"/>
                <a:gd name="T17" fmla="*/ 75 h 105"/>
                <a:gd name="T18" fmla="*/ 89 w 106"/>
                <a:gd name="T19" fmla="*/ 91 h 105"/>
                <a:gd name="T20" fmla="*/ 106 w 106"/>
                <a:gd name="T21" fmla="*/ 53 h 105"/>
                <a:gd name="T22" fmla="*/ 105 w 106"/>
                <a:gd name="T23" fmla="*/ 43 h 105"/>
                <a:gd name="T24" fmla="*/ 86 w 106"/>
                <a:gd name="T25" fmla="*/ 49 h 105"/>
                <a:gd name="T26" fmla="*/ 86 w 106"/>
                <a:gd name="T27" fmla="*/ 53 h 105"/>
                <a:gd name="T28" fmla="*/ 59 w 106"/>
                <a:gd name="T29" fmla="*/ 20 h 105"/>
                <a:gd name="T30" fmla="*/ 82 w 106"/>
                <a:gd name="T31" fmla="*/ 36 h 105"/>
                <a:gd name="T32" fmla="*/ 101 w 106"/>
                <a:gd name="T33" fmla="*/ 30 h 105"/>
                <a:gd name="T34" fmla="*/ 59 w 106"/>
                <a:gd name="T35" fmla="*/ 0 h 105"/>
                <a:gd name="T36" fmla="*/ 59 w 106"/>
                <a:gd name="T37" fmla="*/ 20 h 105"/>
                <a:gd name="T38" fmla="*/ 24 w 106"/>
                <a:gd name="T39" fmla="*/ 36 h 105"/>
                <a:gd name="T40" fmla="*/ 46 w 106"/>
                <a:gd name="T41" fmla="*/ 20 h 105"/>
                <a:gd name="T42" fmla="*/ 46 w 106"/>
                <a:gd name="T43" fmla="*/ 0 h 105"/>
                <a:gd name="T44" fmla="*/ 5 w 106"/>
                <a:gd name="T45" fmla="*/ 30 h 105"/>
                <a:gd name="T46" fmla="*/ 24 w 106"/>
                <a:gd name="T47" fmla="*/ 36 h 105"/>
                <a:gd name="T48" fmla="*/ 67 w 106"/>
                <a:gd name="T49" fmla="*/ 83 h 105"/>
                <a:gd name="T50" fmla="*/ 53 w 106"/>
                <a:gd name="T51" fmla="*/ 85 h 105"/>
                <a:gd name="T52" fmla="*/ 39 w 106"/>
                <a:gd name="T53" fmla="*/ 83 h 105"/>
                <a:gd name="T54" fmla="*/ 28 w 106"/>
                <a:gd name="T55" fmla="*/ 99 h 105"/>
                <a:gd name="T56" fmla="*/ 53 w 106"/>
                <a:gd name="T57" fmla="*/ 105 h 105"/>
                <a:gd name="T58" fmla="*/ 78 w 106"/>
                <a:gd name="T59" fmla="*/ 99 h 105"/>
                <a:gd name="T60" fmla="*/ 67 w 106"/>
                <a:gd name="T61"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105">
                  <a:moveTo>
                    <a:pt x="20" y="53"/>
                  </a:moveTo>
                  <a:cubicBezTo>
                    <a:pt x="20" y="51"/>
                    <a:pt x="20" y="50"/>
                    <a:pt x="20" y="49"/>
                  </a:cubicBezTo>
                  <a:cubicBezTo>
                    <a:pt x="1" y="43"/>
                    <a:pt x="1" y="43"/>
                    <a:pt x="1" y="43"/>
                  </a:cubicBezTo>
                  <a:cubicBezTo>
                    <a:pt x="1" y="46"/>
                    <a:pt x="0" y="49"/>
                    <a:pt x="0" y="53"/>
                  </a:cubicBezTo>
                  <a:cubicBezTo>
                    <a:pt x="0" y="68"/>
                    <a:pt x="7" y="81"/>
                    <a:pt x="17" y="91"/>
                  </a:cubicBezTo>
                  <a:cubicBezTo>
                    <a:pt x="29" y="75"/>
                    <a:pt x="29" y="75"/>
                    <a:pt x="29" y="75"/>
                  </a:cubicBezTo>
                  <a:cubicBezTo>
                    <a:pt x="23" y="69"/>
                    <a:pt x="20" y="61"/>
                    <a:pt x="20" y="53"/>
                  </a:cubicBezTo>
                  <a:close/>
                  <a:moveTo>
                    <a:pt x="86" y="53"/>
                  </a:moveTo>
                  <a:cubicBezTo>
                    <a:pt x="86" y="61"/>
                    <a:pt x="83" y="69"/>
                    <a:pt x="77" y="75"/>
                  </a:cubicBezTo>
                  <a:cubicBezTo>
                    <a:pt x="89" y="91"/>
                    <a:pt x="89" y="91"/>
                    <a:pt x="89" y="91"/>
                  </a:cubicBezTo>
                  <a:cubicBezTo>
                    <a:pt x="99" y="81"/>
                    <a:pt x="106" y="68"/>
                    <a:pt x="106" y="53"/>
                  </a:cubicBezTo>
                  <a:cubicBezTo>
                    <a:pt x="106" y="49"/>
                    <a:pt x="105" y="46"/>
                    <a:pt x="105" y="43"/>
                  </a:cubicBezTo>
                  <a:cubicBezTo>
                    <a:pt x="86" y="49"/>
                    <a:pt x="86" y="49"/>
                    <a:pt x="86" y="49"/>
                  </a:cubicBezTo>
                  <a:cubicBezTo>
                    <a:pt x="86" y="50"/>
                    <a:pt x="86" y="51"/>
                    <a:pt x="86" y="53"/>
                  </a:cubicBezTo>
                  <a:close/>
                  <a:moveTo>
                    <a:pt x="59" y="20"/>
                  </a:moveTo>
                  <a:cubicBezTo>
                    <a:pt x="69" y="22"/>
                    <a:pt x="77" y="28"/>
                    <a:pt x="82" y="36"/>
                  </a:cubicBezTo>
                  <a:cubicBezTo>
                    <a:pt x="101" y="30"/>
                    <a:pt x="101" y="30"/>
                    <a:pt x="101" y="30"/>
                  </a:cubicBezTo>
                  <a:cubicBezTo>
                    <a:pt x="93" y="14"/>
                    <a:pt x="78" y="3"/>
                    <a:pt x="59" y="0"/>
                  </a:cubicBezTo>
                  <a:lnTo>
                    <a:pt x="59" y="20"/>
                  </a:lnTo>
                  <a:close/>
                  <a:moveTo>
                    <a:pt x="24" y="36"/>
                  </a:moveTo>
                  <a:cubicBezTo>
                    <a:pt x="29" y="28"/>
                    <a:pt x="37" y="22"/>
                    <a:pt x="46" y="20"/>
                  </a:cubicBezTo>
                  <a:cubicBezTo>
                    <a:pt x="46" y="0"/>
                    <a:pt x="46" y="0"/>
                    <a:pt x="46" y="0"/>
                  </a:cubicBezTo>
                  <a:cubicBezTo>
                    <a:pt x="28" y="3"/>
                    <a:pt x="13" y="14"/>
                    <a:pt x="5" y="30"/>
                  </a:cubicBezTo>
                  <a:lnTo>
                    <a:pt x="24" y="36"/>
                  </a:lnTo>
                  <a:close/>
                  <a:moveTo>
                    <a:pt x="67" y="83"/>
                  </a:moveTo>
                  <a:cubicBezTo>
                    <a:pt x="62" y="84"/>
                    <a:pt x="58" y="85"/>
                    <a:pt x="53" y="85"/>
                  </a:cubicBezTo>
                  <a:cubicBezTo>
                    <a:pt x="48" y="85"/>
                    <a:pt x="43" y="84"/>
                    <a:pt x="39" y="83"/>
                  </a:cubicBezTo>
                  <a:cubicBezTo>
                    <a:pt x="28" y="99"/>
                    <a:pt x="28" y="99"/>
                    <a:pt x="28" y="99"/>
                  </a:cubicBezTo>
                  <a:cubicBezTo>
                    <a:pt x="35" y="103"/>
                    <a:pt x="44" y="105"/>
                    <a:pt x="53" y="105"/>
                  </a:cubicBezTo>
                  <a:cubicBezTo>
                    <a:pt x="62" y="105"/>
                    <a:pt x="71" y="103"/>
                    <a:pt x="78" y="99"/>
                  </a:cubicBezTo>
                  <a:lnTo>
                    <a:pt x="67" y="8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3" name="Freeform 132"/>
            <p:cNvSpPr>
              <a:spLocks noEditPoints="1"/>
            </p:cNvSpPr>
            <p:nvPr/>
          </p:nvSpPr>
          <p:spPr bwMode="auto">
            <a:xfrm>
              <a:off x="9522752" y="2397354"/>
              <a:ext cx="317087" cy="334703"/>
            </a:xfrm>
            <a:custGeom>
              <a:avLst/>
              <a:gdLst>
                <a:gd name="T0" fmla="*/ 75 w 162"/>
                <a:gd name="T1" fmla="*/ 65 h 171"/>
                <a:gd name="T2" fmla="*/ 54 w 162"/>
                <a:gd name="T3" fmla="*/ 86 h 171"/>
                <a:gd name="T4" fmla="*/ 87 w 162"/>
                <a:gd name="T5" fmla="*/ 65 h 171"/>
                <a:gd name="T6" fmla="*/ 108 w 162"/>
                <a:gd name="T7" fmla="*/ 86 h 171"/>
                <a:gd name="T8" fmla="*/ 87 w 162"/>
                <a:gd name="T9" fmla="*/ 65 h 171"/>
                <a:gd name="T10" fmla="*/ 139 w 162"/>
                <a:gd name="T11" fmla="*/ 65 h 171"/>
                <a:gd name="T12" fmla="*/ 118 w 162"/>
                <a:gd name="T13" fmla="*/ 86 h 171"/>
                <a:gd name="T14" fmla="*/ 21 w 162"/>
                <a:gd name="T15" fmla="*/ 129 h 171"/>
                <a:gd name="T16" fmla="*/ 43 w 162"/>
                <a:gd name="T17" fmla="*/ 150 h 171"/>
                <a:gd name="T18" fmla="*/ 21 w 162"/>
                <a:gd name="T19" fmla="*/ 129 h 171"/>
                <a:gd name="T20" fmla="*/ 75 w 162"/>
                <a:gd name="T21" fmla="*/ 129 h 171"/>
                <a:gd name="T22" fmla="*/ 54 w 162"/>
                <a:gd name="T23" fmla="*/ 150 h 171"/>
                <a:gd name="T24" fmla="*/ 87 w 162"/>
                <a:gd name="T25" fmla="*/ 129 h 171"/>
                <a:gd name="T26" fmla="*/ 108 w 162"/>
                <a:gd name="T27" fmla="*/ 150 h 171"/>
                <a:gd name="T28" fmla="*/ 87 w 162"/>
                <a:gd name="T29" fmla="*/ 129 h 171"/>
                <a:gd name="T30" fmla="*/ 75 w 162"/>
                <a:gd name="T31" fmla="*/ 96 h 171"/>
                <a:gd name="T32" fmla="*/ 54 w 162"/>
                <a:gd name="T33" fmla="*/ 117 h 171"/>
                <a:gd name="T34" fmla="*/ 87 w 162"/>
                <a:gd name="T35" fmla="*/ 96 h 171"/>
                <a:gd name="T36" fmla="*/ 108 w 162"/>
                <a:gd name="T37" fmla="*/ 117 h 171"/>
                <a:gd name="T38" fmla="*/ 87 w 162"/>
                <a:gd name="T39" fmla="*/ 96 h 171"/>
                <a:gd name="T40" fmla="*/ 139 w 162"/>
                <a:gd name="T41" fmla="*/ 96 h 171"/>
                <a:gd name="T42" fmla="*/ 118 w 162"/>
                <a:gd name="T43" fmla="*/ 117 h 171"/>
                <a:gd name="T44" fmla="*/ 21 w 162"/>
                <a:gd name="T45" fmla="*/ 96 h 171"/>
                <a:gd name="T46" fmla="*/ 43 w 162"/>
                <a:gd name="T47" fmla="*/ 117 h 171"/>
                <a:gd name="T48" fmla="*/ 21 w 162"/>
                <a:gd name="T49" fmla="*/ 96 h 171"/>
                <a:gd name="T50" fmla="*/ 139 w 162"/>
                <a:gd name="T51" fmla="*/ 11 h 171"/>
                <a:gd name="T52" fmla="*/ 118 w 162"/>
                <a:gd name="T53" fmla="*/ 0 h 171"/>
                <a:gd name="T54" fmla="*/ 43 w 162"/>
                <a:gd name="T55" fmla="*/ 11 h 171"/>
                <a:gd name="T56" fmla="*/ 21 w 162"/>
                <a:gd name="T57" fmla="*/ 0 h 171"/>
                <a:gd name="T58" fmla="*/ 0 w 162"/>
                <a:gd name="T59" fmla="*/ 171 h 171"/>
                <a:gd name="T60" fmla="*/ 162 w 162"/>
                <a:gd name="T61" fmla="*/ 0 h 171"/>
                <a:gd name="T62" fmla="*/ 150 w 162"/>
                <a:gd name="T63" fmla="*/ 161 h 171"/>
                <a:gd name="T64" fmla="*/ 11 w 162"/>
                <a:gd name="T65" fmla="*/ 44 h 171"/>
                <a:gd name="T66" fmla="*/ 150 w 162"/>
                <a:gd name="T67" fmla="*/ 16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171">
                  <a:moveTo>
                    <a:pt x="54" y="65"/>
                  </a:moveTo>
                  <a:lnTo>
                    <a:pt x="75" y="65"/>
                  </a:lnTo>
                  <a:lnTo>
                    <a:pt x="75" y="86"/>
                  </a:lnTo>
                  <a:lnTo>
                    <a:pt x="54" y="86"/>
                  </a:lnTo>
                  <a:lnTo>
                    <a:pt x="54" y="65"/>
                  </a:lnTo>
                  <a:close/>
                  <a:moveTo>
                    <a:pt x="87" y="65"/>
                  </a:moveTo>
                  <a:lnTo>
                    <a:pt x="108" y="65"/>
                  </a:lnTo>
                  <a:lnTo>
                    <a:pt x="108" y="86"/>
                  </a:lnTo>
                  <a:lnTo>
                    <a:pt x="87" y="86"/>
                  </a:lnTo>
                  <a:lnTo>
                    <a:pt x="87" y="65"/>
                  </a:lnTo>
                  <a:close/>
                  <a:moveTo>
                    <a:pt x="118" y="65"/>
                  </a:moveTo>
                  <a:lnTo>
                    <a:pt x="139" y="65"/>
                  </a:lnTo>
                  <a:lnTo>
                    <a:pt x="139" y="86"/>
                  </a:lnTo>
                  <a:lnTo>
                    <a:pt x="118" y="86"/>
                  </a:lnTo>
                  <a:lnTo>
                    <a:pt x="118" y="65"/>
                  </a:lnTo>
                  <a:close/>
                  <a:moveTo>
                    <a:pt x="21" y="129"/>
                  </a:moveTo>
                  <a:lnTo>
                    <a:pt x="43" y="129"/>
                  </a:lnTo>
                  <a:lnTo>
                    <a:pt x="43" y="150"/>
                  </a:lnTo>
                  <a:lnTo>
                    <a:pt x="21" y="150"/>
                  </a:lnTo>
                  <a:lnTo>
                    <a:pt x="21" y="129"/>
                  </a:lnTo>
                  <a:close/>
                  <a:moveTo>
                    <a:pt x="54" y="129"/>
                  </a:moveTo>
                  <a:lnTo>
                    <a:pt x="75" y="129"/>
                  </a:lnTo>
                  <a:lnTo>
                    <a:pt x="75" y="150"/>
                  </a:lnTo>
                  <a:lnTo>
                    <a:pt x="54" y="150"/>
                  </a:lnTo>
                  <a:lnTo>
                    <a:pt x="54" y="129"/>
                  </a:lnTo>
                  <a:close/>
                  <a:moveTo>
                    <a:pt x="87" y="129"/>
                  </a:moveTo>
                  <a:lnTo>
                    <a:pt x="108" y="129"/>
                  </a:lnTo>
                  <a:lnTo>
                    <a:pt x="108" y="150"/>
                  </a:lnTo>
                  <a:lnTo>
                    <a:pt x="87" y="150"/>
                  </a:lnTo>
                  <a:lnTo>
                    <a:pt x="87" y="129"/>
                  </a:lnTo>
                  <a:close/>
                  <a:moveTo>
                    <a:pt x="54" y="96"/>
                  </a:moveTo>
                  <a:lnTo>
                    <a:pt x="75" y="96"/>
                  </a:lnTo>
                  <a:lnTo>
                    <a:pt x="75" y="117"/>
                  </a:lnTo>
                  <a:lnTo>
                    <a:pt x="54" y="117"/>
                  </a:lnTo>
                  <a:lnTo>
                    <a:pt x="54" y="96"/>
                  </a:lnTo>
                  <a:close/>
                  <a:moveTo>
                    <a:pt x="87" y="96"/>
                  </a:moveTo>
                  <a:lnTo>
                    <a:pt x="108" y="96"/>
                  </a:lnTo>
                  <a:lnTo>
                    <a:pt x="108" y="117"/>
                  </a:lnTo>
                  <a:lnTo>
                    <a:pt x="87" y="117"/>
                  </a:lnTo>
                  <a:lnTo>
                    <a:pt x="87" y="96"/>
                  </a:lnTo>
                  <a:close/>
                  <a:moveTo>
                    <a:pt x="118" y="96"/>
                  </a:moveTo>
                  <a:lnTo>
                    <a:pt x="139" y="96"/>
                  </a:lnTo>
                  <a:lnTo>
                    <a:pt x="139" y="117"/>
                  </a:lnTo>
                  <a:lnTo>
                    <a:pt x="118" y="117"/>
                  </a:lnTo>
                  <a:lnTo>
                    <a:pt x="118" y="96"/>
                  </a:lnTo>
                  <a:close/>
                  <a:moveTo>
                    <a:pt x="21" y="96"/>
                  </a:moveTo>
                  <a:lnTo>
                    <a:pt x="43" y="96"/>
                  </a:lnTo>
                  <a:lnTo>
                    <a:pt x="43" y="117"/>
                  </a:lnTo>
                  <a:lnTo>
                    <a:pt x="21" y="117"/>
                  </a:lnTo>
                  <a:lnTo>
                    <a:pt x="21" y="96"/>
                  </a:lnTo>
                  <a:close/>
                  <a:moveTo>
                    <a:pt x="139" y="0"/>
                  </a:moveTo>
                  <a:lnTo>
                    <a:pt x="139" y="11"/>
                  </a:lnTo>
                  <a:lnTo>
                    <a:pt x="118" y="11"/>
                  </a:lnTo>
                  <a:lnTo>
                    <a:pt x="118" y="0"/>
                  </a:lnTo>
                  <a:lnTo>
                    <a:pt x="43" y="0"/>
                  </a:lnTo>
                  <a:lnTo>
                    <a:pt x="43" y="11"/>
                  </a:lnTo>
                  <a:lnTo>
                    <a:pt x="21" y="11"/>
                  </a:lnTo>
                  <a:lnTo>
                    <a:pt x="21" y="0"/>
                  </a:lnTo>
                  <a:lnTo>
                    <a:pt x="0" y="0"/>
                  </a:lnTo>
                  <a:lnTo>
                    <a:pt x="0" y="171"/>
                  </a:lnTo>
                  <a:lnTo>
                    <a:pt x="162" y="171"/>
                  </a:lnTo>
                  <a:lnTo>
                    <a:pt x="162" y="0"/>
                  </a:lnTo>
                  <a:lnTo>
                    <a:pt x="139" y="0"/>
                  </a:lnTo>
                  <a:close/>
                  <a:moveTo>
                    <a:pt x="150" y="161"/>
                  </a:moveTo>
                  <a:lnTo>
                    <a:pt x="11" y="161"/>
                  </a:lnTo>
                  <a:lnTo>
                    <a:pt x="11" y="44"/>
                  </a:lnTo>
                  <a:lnTo>
                    <a:pt x="150" y="44"/>
                  </a:lnTo>
                  <a:lnTo>
                    <a:pt x="150" y="16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4" name="Freeform 133"/>
            <p:cNvSpPr>
              <a:spLocks noEditPoints="1"/>
            </p:cNvSpPr>
            <p:nvPr/>
          </p:nvSpPr>
          <p:spPr bwMode="auto">
            <a:xfrm>
              <a:off x="10025786" y="3945601"/>
              <a:ext cx="268155" cy="268153"/>
            </a:xfrm>
            <a:custGeom>
              <a:avLst/>
              <a:gdLst>
                <a:gd name="T0" fmla="*/ 42 w 84"/>
                <a:gd name="T1" fmla="*/ 0 h 84"/>
                <a:gd name="T2" fmla="*/ 0 w 84"/>
                <a:gd name="T3" fmla="*/ 42 h 84"/>
                <a:gd name="T4" fmla="*/ 42 w 84"/>
                <a:gd name="T5" fmla="*/ 84 h 84"/>
                <a:gd name="T6" fmla="*/ 84 w 84"/>
                <a:gd name="T7" fmla="*/ 42 h 84"/>
                <a:gd name="T8" fmla="*/ 42 w 84"/>
                <a:gd name="T9" fmla="*/ 0 h 84"/>
                <a:gd name="T10" fmla="*/ 42 w 84"/>
                <a:gd name="T11" fmla="*/ 76 h 84"/>
                <a:gd name="T12" fmla="*/ 8 w 84"/>
                <a:gd name="T13" fmla="*/ 42 h 84"/>
                <a:gd name="T14" fmla="*/ 42 w 84"/>
                <a:gd name="T15" fmla="*/ 8 h 84"/>
                <a:gd name="T16" fmla="*/ 76 w 84"/>
                <a:gd name="T17" fmla="*/ 42 h 84"/>
                <a:gd name="T18" fmla="*/ 42 w 84"/>
                <a:gd name="T19" fmla="*/ 76 h 84"/>
                <a:gd name="T20" fmla="*/ 26 w 84"/>
                <a:gd name="T21" fmla="*/ 26 h 84"/>
                <a:gd name="T22" fmla="*/ 58 w 84"/>
                <a:gd name="T23" fmla="*/ 26 h 84"/>
                <a:gd name="T24" fmla="*/ 58 w 84"/>
                <a:gd name="T25" fmla="*/ 58 h 84"/>
                <a:gd name="T26" fmla="*/ 26 w 84"/>
                <a:gd name="T27" fmla="*/ 58 h 84"/>
                <a:gd name="T28" fmla="*/ 26 w 84"/>
                <a:gd name="T29" fmla="*/ 2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4">
                  <a:moveTo>
                    <a:pt x="42" y="0"/>
                  </a:moveTo>
                  <a:cubicBezTo>
                    <a:pt x="19" y="0"/>
                    <a:pt x="0" y="19"/>
                    <a:pt x="0" y="42"/>
                  </a:cubicBezTo>
                  <a:cubicBezTo>
                    <a:pt x="0" y="65"/>
                    <a:pt x="19" y="84"/>
                    <a:pt x="42" y="84"/>
                  </a:cubicBezTo>
                  <a:cubicBezTo>
                    <a:pt x="65" y="84"/>
                    <a:pt x="84" y="65"/>
                    <a:pt x="84" y="42"/>
                  </a:cubicBezTo>
                  <a:cubicBezTo>
                    <a:pt x="84" y="19"/>
                    <a:pt x="65" y="0"/>
                    <a:pt x="42" y="0"/>
                  </a:cubicBezTo>
                  <a:close/>
                  <a:moveTo>
                    <a:pt x="42" y="76"/>
                  </a:moveTo>
                  <a:cubicBezTo>
                    <a:pt x="23" y="76"/>
                    <a:pt x="8" y="61"/>
                    <a:pt x="8" y="42"/>
                  </a:cubicBezTo>
                  <a:cubicBezTo>
                    <a:pt x="8" y="23"/>
                    <a:pt x="23" y="8"/>
                    <a:pt x="42" y="8"/>
                  </a:cubicBezTo>
                  <a:cubicBezTo>
                    <a:pt x="61" y="8"/>
                    <a:pt x="76" y="23"/>
                    <a:pt x="76" y="42"/>
                  </a:cubicBezTo>
                  <a:cubicBezTo>
                    <a:pt x="76" y="61"/>
                    <a:pt x="61" y="76"/>
                    <a:pt x="42" y="76"/>
                  </a:cubicBezTo>
                  <a:close/>
                  <a:moveTo>
                    <a:pt x="26" y="26"/>
                  </a:moveTo>
                  <a:cubicBezTo>
                    <a:pt x="58" y="26"/>
                    <a:pt x="58" y="26"/>
                    <a:pt x="58" y="26"/>
                  </a:cubicBezTo>
                  <a:cubicBezTo>
                    <a:pt x="58" y="58"/>
                    <a:pt x="58" y="58"/>
                    <a:pt x="58" y="58"/>
                  </a:cubicBezTo>
                  <a:cubicBezTo>
                    <a:pt x="26" y="58"/>
                    <a:pt x="26" y="58"/>
                    <a:pt x="26" y="58"/>
                  </a:cubicBezTo>
                  <a:lnTo>
                    <a:pt x="26" y="2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5" name="Freeform 134"/>
            <p:cNvSpPr>
              <a:spLocks noEditPoints="1"/>
            </p:cNvSpPr>
            <p:nvPr/>
          </p:nvSpPr>
          <p:spPr bwMode="auto">
            <a:xfrm>
              <a:off x="9634320" y="3906455"/>
              <a:ext cx="467802" cy="467801"/>
            </a:xfrm>
            <a:custGeom>
              <a:avLst/>
              <a:gdLst>
                <a:gd name="T0" fmla="*/ 140 w 146"/>
                <a:gd name="T1" fmla="*/ 123 h 146"/>
                <a:gd name="T2" fmla="*/ 106 w 146"/>
                <a:gd name="T3" fmla="*/ 94 h 146"/>
                <a:gd name="T4" fmla="*/ 96 w 146"/>
                <a:gd name="T5" fmla="*/ 89 h 146"/>
                <a:gd name="T6" fmla="*/ 109 w 146"/>
                <a:gd name="T7" fmla="*/ 54 h 146"/>
                <a:gd name="T8" fmla="*/ 54 w 146"/>
                <a:gd name="T9" fmla="*/ 0 h 146"/>
                <a:gd name="T10" fmla="*/ 0 w 146"/>
                <a:gd name="T11" fmla="*/ 54 h 146"/>
                <a:gd name="T12" fmla="*/ 54 w 146"/>
                <a:gd name="T13" fmla="*/ 108 h 146"/>
                <a:gd name="T14" fmla="*/ 90 w 146"/>
                <a:gd name="T15" fmla="*/ 95 h 146"/>
                <a:gd name="T16" fmla="*/ 94 w 146"/>
                <a:gd name="T17" fmla="*/ 106 h 146"/>
                <a:gd name="T18" fmla="*/ 123 w 146"/>
                <a:gd name="T19" fmla="*/ 140 h 146"/>
                <a:gd name="T20" fmla="*/ 141 w 146"/>
                <a:gd name="T21" fmla="*/ 141 h 146"/>
                <a:gd name="T22" fmla="*/ 140 w 146"/>
                <a:gd name="T23" fmla="*/ 123 h 146"/>
                <a:gd name="T24" fmla="*/ 54 w 146"/>
                <a:gd name="T25" fmla="*/ 90 h 146"/>
                <a:gd name="T26" fmla="*/ 18 w 146"/>
                <a:gd name="T27" fmla="*/ 54 h 146"/>
                <a:gd name="T28" fmla="*/ 54 w 146"/>
                <a:gd name="T29" fmla="*/ 18 h 146"/>
                <a:gd name="T30" fmla="*/ 91 w 146"/>
                <a:gd name="T31" fmla="*/ 54 h 146"/>
                <a:gd name="T32" fmla="*/ 54 w 146"/>
                <a:gd name="T33" fmla="*/ 90 h 146"/>
                <a:gd name="T34" fmla="*/ 63 w 146"/>
                <a:gd name="T35" fmla="*/ 27 h 146"/>
                <a:gd name="T36" fmla="*/ 45 w 146"/>
                <a:gd name="T37" fmla="*/ 27 h 146"/>
                <a:gd name="T38" fmla="*/ 45 w 146"/>
                <a:gd name="T39" fmla="*/ 45 h 146"/>
                <a:gd name="T40" fmla="*/ 27 w 146"/>
                <a:gd name="T41" fmla="*/ 45 h 146"/>
                <a:gd name="T42" fmla="*/ 27 w 146"/>
                <a:gd name="T43" fmla="*/ 63 h 146"/>
                <a:gd name="T44" fmla="*/ 45 w 146"/>
                <a:gd name="T45" fmla="*/ 63 h 146"/>
                <a:gd name="T46" fmla="*/ 45 w 146"/>
                <a:gd name="T47" fmla="*/ 81 h 146"/>
                <a:gd name="T48" fmla="*/ 63 w 146"/>
                <a:gd name="T49" fmla="*/ 81 h 146"/>
                <a:gd name="T50" fmla="*/ 63 w 146"/>
                <a:gd name="T51" fmla="*/ 63 h 146"/>
                <a:gd name="T52" fmla="*/ 81 w 146"/>
                <a:gd name="T53" fmla="*/ 63 h 146"/>
                <a:gd name="T54" fmla="*/ 81 w 146"/>
                <a:gd name="T55" fmla="*/ 45 h 146"/>
                <a:gd name="T56" fmla="*/ 63 w 146"/>
                <a:gd name="T57" fmla="*/ 45 h 146"/>
                <a:gd name="T58" fmla="*/ 63 w 146"/>
                <a:gd name="T59" fmla="*/ 2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40" y="123"/>
                  </a:moveTo>
                  <a:cubicBezTo>
                    <a:pt x="106" y="94"/>
                    <a:pt x="106" y="94"/>
                    <a:pt x="106" y="94"/>
                  </a:cubicBezTo>
                  <a:cubicBezTo>
                    <a:pt x="103" y="91"/>
                    <a:pt x="99" y="89"/>
                    <a:pt x="96" y="89"/>
                  </a:cubicBezTo>
                  <a:cubicBezTo>
                    <a:pt x="104" y="80"/>
                    <a:pt x="109" y="67"/>
                    <a:pt x="109" y="54"/>
                  </a:cubicBezTo>
                  <a:cubicBezTo>
                    <a:pt x="109" y="24"/>
                    <a:pt x="84" y="0"/>
                    <a:pt x="54" y="0"/>
                  </a:cubicBezTo>
                  <a:cubicBezTo>
                    <a:pt x="24" y="0"/>
                    <a:pt x="0" y="24"/>
                    <a:pt x="0" y="54"/>
                  </a:cubicBezTo>
                  <a:cubicBezTo>
                    <a:pt x="0" y="84"/>
                    <a:pt x="24" y="108"/>
                    <a:pt x="54" y="108"/>
                  </a:cubicBezTo>
                  <a:cubicBezTo>
                    <a:pt x="68" y="108"/>
                    <a:pt x="80" y="103"/>
                    <a:pt x="90" y="95"/>
                  </a:cubicBezTo>
                  <a:cubicBezTo>
                    <a:pt x="89" y="98"/>
                    <a:pt x="91" y="102"/>
                    <a:pt x="94" y="106"/>
                  </a:cubicBezTo>
                  <a:cubicBezTo>
                    <a:pt x="123" y="140"/>
                    <a:pt x="123" y="140"/>
                    <a:pt x="123" y="140"/>
                  </a:cubicBezTo>
                  <a:cubicBezTo>
                    <a:pt x="128" y="146"/>
                    <a:pt x="136" y="146"/>
                    <a:pt x="141" y="141"/>
                  </a:cubicBezTo>
                  <a:cubicBezTo>
                    <a:pt x="146" y="136"/>
                    <a:pt x="146" y="128"/>
                    <a:pt x="140" y="123"/>
                  </a:cubicBezTo>
                  <a:close/>
                  <a:moveTo>
                    <a:pt x="54" y="90"/>
                  </a:moveTo>
                  <a:cubicBezTo>
                    <a:pt x="34" y="90"/>
                    <a:pt x="18" y="74"/>
                    <a:pt x="18" y="54"/>
                  </a:cubicBezTo>
                  <a:cubicBezTo>
                    <a:pt x="18" y="34"/>
                    <a:pt x="34" y="18"/>
                    <a:pt x="54" y="18"/>
                  </a:cubicBezTo>
                  <a:cubicBezTo>
                    <a:pt x="74" y="18"/>
                    <a:pt x="91" y="34"/>
                    <a:pt x="91" y="54"/>
                  </a:cubicBezTo>
                  <a:cubicBezTo>
                    <a:pt x="91" y="74"/>
                    <a:pt x="74" y="90"/>
                    <a:pt x="54" y="90"/>
                  </a:cubicBezTo>
                  <a:close/>
                  <a:moveTo>
                    <a:pt x="63" y="27"/>
                  </a:moveTo>
                  <a:cubicBezTo>
                    <a:pt x="45" y="27"/>
                    <a:pt x="45" y="27"/>
                    <a:pt x="45" y="27"/>
                  </a:cubicBezTo>
                  <a:cubicBezTo>
                    <a:pt x="45" y="45"/>
                    <a:pt x="45" y="45"/>
                    <a:pt x="45" y="45"/>
                  </a:cubicBezTo>
                  <a:cubicBezTo>
                    <a:pt x="27" y="45"/>
                    <a:pt x="27" y="45"/>
                    <a:pt x="27" y="45"/>
                  </a:cubicBezTo>
                  <a:cubicBezTo>
                    <a:pt x="27" y="63"/>
                    <a:pt x="27" y="63"/>
                    <a:pt x="27" y="63"/>
                  </a:cubicBezTo>
                  <a:cubicBezTo>
                    <a:pt x="45" y="63"/>
                    <a:pt x="45" y="63"/>
                    <a:pt x="45" y="63"/>
                  </a:cubicBezTo>
                  <a:cubicBezTo>
                    <a:pt x="45" y="81"/>
                    <a:pt x="45" y="81"/>
                    <a:pt x="45" y="81"/>
                  </a:cubicBezTo>
                  <a:cubicBezTo>
                    <a:pt x="63" y="81"/>
                    <a:pt x="63" y="81"/>
                    <a:pt x="63" y="81"/>
                  </a:cubicBezTo>
                  <a:cubicBezTo>
                    <a:pt x="63" y="63"/>
                    <a:pt x="63" y="63"/>
                    <a:pt x="63" y="63"/>
                  </a:cubicBezTo>
                  <a:cubicBezTo>
                    <a:pt x="81" y="63"/>
                    <a:pt x="81" y="63"/>
                    <a:pt x="81" y="63"/>
                  </a:cubicBezTo>
                  <a:cubicBezTo>
                    <a:pt x="81" y="45"/>
                    <a:pt x="81" y="45"/>
                    <a:pt x="81" y="45"/>
                  </a:cubicBezTo>
                  <a:cubicBezTo>
                    <a:pt x="63" y="45"/>
                    <a:pt x="63" y="45"/>
                    <a:pt x="63" y="45"/>
                  </a:cubicBezTo>
                  <a:lnTo>
                    <a:pt x="63" y="2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2" name="Freeform 135"/>
            <p:cNvSpPr>
              <a:spLocks noEditPoints="1"/>
            </p:cNvSpPr>
            <p:nvPr/>
          </p:nvSpPr>
          <p:spPr bwMode="auto">
            <a:xfrm>
              <a:off x="10248921" y="4744191"/>
              <a:ext cx="272069" cy="275983"/>
            </a:xfrm>
            <a:custGeom>
              <a:avLst/>
              <a:gdLst>
                <a:gd name="T0" fmla="*/ 16 w 85"/>
                <a:gd name="T1" fmla="*/ 49 h 86"/>
                <a:gd name="T2" fmla="*/ 16 w 85"/>
                <a:gd name="T3" fmla="*/ 86 h 86"/>
                <a:gd name="T4" fmla="*/ 18 w 85"/>
                <a:gd name="T5" fmla="*/ 86 h 86"/>
                <a:gd name="T6" fmla="*/ 21 w 85"/>
                <a:gd name="T7" fmla="*/ 86 h 86"/>
                <a:gd name="T8" fmla="*/ 21 w 85"/>
                <a:gd name="T9" fmla="*/ 49 h 86"/>
                <a:gd name="T10" fmla="*/ 18 w 85"/>
                <a:gd name="T11" fmla="*/ 49 h 86"/>
                <a:gd name="T12" fmla="*/ 16 w 85"/>
                <a:gd name="T13" fmla="*/ 49 h 86"/>
                <a:gd name="T14" fmla="*/ 64 w 85"/>
                <a:gd name="T15" fmla="*/ 49 h 86"/>
                <a:gd name="T16" fmla="*/ 64 w 85"/>
                <a:gd name="T17" fmla="*/ 86 h 86"/>
                <a:gd name="T18" fmla="*/ 67 w 85"/>
                <a:gd name="T19" fmla="*/ 86 h 86"/>
                <a:gd name="T20" fmla="*/ 69 w 85"/>
                <a:gd name="T21" fmla="*/ 86 h 86"/>
                <a:gd name="T22" fmla="*/ 69 w 85"/>
                <a:gd name="T23" fmla="*/ 49 h 86"/>
                <a:gd name="T24" fmla="*/ 67 w 85"/>
                <a:gd name="T25" fmla="*/ 49 h 86"/>
                <a:gd name="T26" fmla="*/ 64 w 85"/>
                <a:gd name="T27" fmla="*/ 49 h 86"/>
                <a:gd name="T28" fmla="*/ 85 w 85"/>
                <a:gd name="T29" fmla="*/ 43 h 86"/>
                <a:gd name="T30" fmla="*/ 42 w 85"/>
                <a:gd name="T31" fmla="*/ 0 h 86"/>
                <a:gd name="T32" fmla="*/ 0 w 85"/>
                <a:gd name="T33" fmla="*/ 43 h 86"/>
                <a:gd name="T34" fmla="*/ 2 w 85"/>
                <a:gd name="T35" fmla="*/ 58 h 86"/>
                <a:gd name="T36" fmla="*/ 0 w 85"/>
                <a:gd name="T37" fmla="*/ 67 h 86"/>
                <a:gd name="T38" fmla="*/ 10 w 85"/>
                <a:gd name="T39" fmla="*/ 84 h 86"/>
                <a:gd name="T40" fmla="*/ 10 w 85"/>
                <a:gd name="T41" fmla="*/ 51 h 86"/>
                <a:gd name="T42" fmla="*/ 6 w 85"/>
                <a:gd name="T43" fmla="*/ 54 h 86"/>
                <a:gd name="T44" fmla="*/ 5 w 85"/>
                <a:gd name="T45" fmla="*/ 46 h 86"/>
                <a:gd name="T46" fmla="*/ 42 w 85"/>
                <a:gd name="T47" fmla="*/ 8 h 86"/>
                <a:gd name="T48" fmla="*/ 80 w 85"/>
                <a:gd name="T49" fmla="*/ 46 h 86"/>
                <a:gd name="T50" fmla="*/ 79 w 85"/>
                <a:gd name="T51" fmla="*/ 54 h 86"/>
                <a:gd name="T52" fmla="*/ 75 w 85"/>
                <a:gd name="T53" fmla="*/ 51 h 86"/>
                <a:gd name="T54" fmla="*/ 75 w 85"/>
                <a:gd name="T55" fmla="*/ 84 h 86"/>
                <a:gd name="T56" fmla="*/ 85 w 85"/>
                <a:gd name="T57" fmla="*/ 67 h 86"/>
                <a:gd name="T58" fmla="*/ 83 w 85"/>
                <a:gd name="T59" fmla="*/ 58 h 86"/>
                <a:gd name="T60" fmla="*/ 85 w 85"/>
                <a:gd name="T61" fmla="*/ 4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86">
                  <a:moveTo>
                    <a:pt x="16" y="49"/>
                  </a:moveTo>
                  <a:cubicBezTo>
                    <a:pt x="16" y="86"/>
                    <a:pt x="16" y="86"/>
                    <a:pt x="16" y="86"/>
                  </a:cubicBezTo>
                  <a:cubicBezTo>
                    <a:pt x="17" y="86"/>
                    <a:pt x="17" y="86"/>
                    <a:pt x="18" y="86"/>
                  </a:cubicBezTo>
                  <a:cubicBezTo>
                    <a:pt x="21" y="86"/>
                    <a:pt x="21" y="86"/>
                    <a:pt x="21" y="86"/>
                  </a:cubicBezTo>
                  <a:cubicBezTo>
                    <a:pt x="21" y="49"/>
                    <a:pt x="21" y="49"/>
                    <a:pt x="21" y="49"/>
                  </a:cubicBezTo>
                  <a:cubicBezTo>
                    <a:pt x="18" y="49"/>
                    <a:pt x="18" y="49"/>
                    <a:pt x="18" y="49"/>
                  </a:cubicBezTo>
                  <a:cubicBezTo>
                    <a:pt x="17" y="49"/>
                    <a:pt x="17" y="49"/>
                    <a:pt x="16" y="49"/>
                  </a:cubicBezTo>
                  <a:close/>
                  <a:moveTo>
                    <a:pt x="64" y="49"/>
                  </a:moveTo>
                  <a:cubicBezTo>
                    <a:pt x="64" y="86"/>
                    <a:pt x="64" y="86"/>
                    <a:pt x="64" y="86"/>
                  </a:cubicBezTo>
                  <a:cubicBezTo>
                    <a:pt x="67" y="86"/>
                    <a:pt x="67" y="86"/>
                    <a:pt x="67" y="86"/>
                  </a:cubicBezTo>
                  <a:cubicBezTo>
                    <a:pt x="68" y="86"/>
                    <a:pt x="68" y="86"/>
                    <a:pt x="69" y="86"/>
                  </a:cubicBezTo>
                  <a:cubicBezTo>
                    <a:pt x="69" y="49"/>
                    <a:pt x="69" y="49"/>
                    <a:pt x="69" y="49"/>
                  </a:cubicBezTo>
                  <a:cubicBezTo>
                    <a:pt x="68" y="49"/>
                    <a:pt x="68" y="49"/>
                    <a:pt x="67" y="49"/>
                  </a:cubicBezTo>
                  <a:lnTo>
                    <a:pt x="64" y="49"/>
                  </a:lnTo>
                  <a:close/>
                  <a:moveTo>
                    <a:pt x="85" y="43"/>
                  </a:moveTo>
                  <a:cubicBezTo>
                    <a:pt x="85" y="20"/>
                    <a:pt x="66" y="0"/>
                    <a:pt x="42" y="0"/>
                  </a:cubicBezTo>
                  <a:cubicBezTo>
                    <a:pt x="19" y="0"/>
                    <a:pt x="0" y="20"/>
                    <a:pt x="0" y="43"/>
                  </a:cubicBezTo>
                  <a:cubicBezTo>
                    <a:pt x="0" y="48"/>
                    <a:pt x="0" y="53"/>
                    <a:pt x="2" y="58"/>
                  </a:cubicBezTo>
                  <a:cubicBezTo>
                    <a:pt x="0" y="61"/>
                    <a:pt x="0" y="64"/>
                    <a:pt x="0" y="67"/>
                  </a:cubicBezTo>
                  <a:cubicBezTo>
                    <a:pt x="0" y="75"/>
                    <a:pt x="4" y="81"/>
                    <a:pt x="10" y="84"/>
                  </a:cubicBezTo>
                  <a:cubicBezTo>
                    <a:pt x="10" y="51"/>
                    <a:pt x="10" y="51"/>
                    <a:pt x="10" y="51"/>
                  </a:cubicBezTo>
                  <a:cubicBezTo>
                    <a:pt x="9" y="51"/>
                    <a:pt x="7" y="52"/>
                    <a:pt x="6" y="54"/>
                  </a:cubicBezTo>
                  <a:cubicBezTo>
                    <a:pt x="5" y="51"/>
                    <a:pt x="5" y="49"/>
                    <a:pt x="5" y="46"/>
                  </a:cubicBezTo>
                  <a:cubicBezTo>
                    <a:pt x="5" y="25"/>
                    <a:pt x="22" y="8"/>
                    <a:pt x="42" y="8"/>
                  </a:cubicBezTo>
                  <a:cubicBezTo>
                    <a:pt x="63" y="8"/>
                    <a:pt x="80" y="25"/>
                    <a:pt x="80" y="46"/>
                  </a:cubicBezTo>
                  <a:cubicBezTo>
                    <a:pt x="80" y="49"/>
                    <a:pt x="80" y="51"/>
                    <a:pt x="79" y="54"/>
                  </a:cubicBezTo>
                  <a:cubicBezTo>
                    <a:pt x="78" y="52"/>
                    <a:pt x="76" y="51"/>
                    <a:pt x="75" y="51"/>
                  </a:cubicBezTo>
                  <a:cubicBezTo>
                    <a:pt x="75" y="84"/>
                    <a:pt x="75" y="84"/>
                    <a:pt x="75" y="84"/>
                  </a:cubicBezTo>
                  <a:cubicBezTo>
                    <a:pt x="81" y="81"/>
                    <a:pt x="85" y="75"/>
                    <a:pt x="85" y="67"/>
                  </a:cubicBezTo>
                  <a:cubicBezTo>
                    <a:pt x="85" y="64"/>
                    <a:pt x="84" y="61"/>
                    <a:pt x="83" y="58"/>
                  </a:cubicBezTo>
                  <a:cubicBezTo>
                    <a:pt x="85" y="53"/>
                    <a:pt x="85" y="48"/>
                    <a:pt x="85" y="4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3" name="Freeform 136"/>
            <p:cNvSpPr>
              <a:spLocks noEditPoints="1"/>
            </p:cNvSpPr>
            <p:nvPr/>
          </p:nvSpPr>
          <p:spPr bwMode="auto">
            <a:xfrm>
              <a:off x="9835925" y="4409487"/>
              <a:ext cx="332746" cy="330788"/>
            </a:xfrm>
            <a:custGeom>
              <a:avLst/>
              <a:gdLst>
                <a:gd name="T0" fmla="*/ 52 w 104"/>
                <a:gd name="T1" fmla="*/ 0 h 104"/>
                <a:gd name="T2" fmla="*/ 0 w 104"/>
                <a:gd name="T3" fmla="*/ 52 h 104"/>
                <a:gd name="T4" fmla="*/ 52 w 104"/>
                <a:gd name="T5" fmla="*/ 104 h 104"/>
                <a:gd name="T6" fmla="*/ 104 w 104"/>
                <a:gd name="T7" fmla="*/ 52 h 104"/>
                <a:gd name="T8" fmla="*/ 52 w 104"/>
                <a:gd name="T9" fmla="*/ 0 h 104"/>
                <a:gd name="T10" fmla="*/ 32 w 104"/>
                <a:gd name="T11" fmla="*/ 52 h 104"/>
                <a:gd name="T12" fmla="*/ 52 w 104"/>
                <a:gd name="T13" fmla="*/ 32 h 104"/>
                <a:gd name="T14" fmla="*/ 72 w 104"/>
                <a:gd name="T15" fmla="*/ 52 h 104"/>
                <a:gd name="T16" fmla="*/ 52 w 104"/>
                <a:gd name="T17" fmla="*/ 71 h 104"/>
                <a:gd name="T18" fmla="*/ 32 w 104"/>
                <a:gd name="T19" fmla="*/ 52 h 104"/>
                <a:gd name="T20" fmla="*/ 94 w 104"/>
                <a:gd name="T21" fmla="*/ 69 h 104"/>
                <a:gd name="T22" fmla="*/ 94 w 104"/>
                <a:gd name="T23" fmla="*/ 69 h 104"/>
                <a:gd name="T24" fmla="*/ 76 w 104"/>
                <a:gd name="T25" fmla="*/ 62 h 104"/>
                <a:gd name="T26" fmla="*/ 78 w 104"/>
                <a:gd name="T27" fmla="*/ 52 h 104"/>
                <a:gd name="T28" fmla="*/ 76 w 104"/>
                <a:gd name="T29" fmla="*/ 42 h 104"/>
                <a:gd name="T30" fmla="*/ 89 w 104"/>
                <a:gd name="T31" fmla="*/ 37 h 104"/>
                <a:gd name="T32" fmla="*/ 94 w 104"/>
                <a:gd name="T33" fmla="*/ 34 h 104"/>
                <a:gd name="T34" fmla="*/ 98 w 104"/>
                <a:gd name="T35" fmla="*/ 52 h 104"/>
                <a:gd name="T36" fmla="*/ 94 w 104"/>
                <a:gd name="T37" fmla="*/ 69 h 104"/>
                <a:gd name="T38" fmla="*/ 69 w 104"/>
                <a:gd name="T39" fmla="*/ 10 h 104"/>
                <a:gd name="T40" fmla="*/ 69 w 104"/>
                <a:gd name="T41" fmla="*/ 10 h 104"/>
                <a:gd name="T42" fmla="*/ 69 w 104"/>
                <a:gd name="T43" fmla="*/ 10 h 104"/>
                <a:gd name="T44" fmla="*/ 62 w 104"/>
                <a:gd name="T45" fmla="*/ 28 h 104"/>
                <a:gd name="T46" fmla="*/ 52 w 104"/>
                <a:gd name="T47" fmla="*/ 26 h 104"/>
                <a:gd name="T48" fmla="*/ 42 w 104"/>
                <a:gd name="T49" fmla="*/ 28 h 104"/>
                <a:gd name="T50" fmla="*/ 38 w 104"/>
                <a:gd name="T51" fmla="*/ 19 h 104"/>
                <a:gd name="T52" fmla="*/ 35 w 104"/>
                <a:gd name="T53" fmla="*/ 10 h 104"/>
                <a:gd name="T54" fmla="*/ 52 w 104"/>
                <a:gd name="T55" fmla="*/ 6 h 104"/>
                <a:gd name="T56" fmla="*/ 69 w 104"/>
                <a:gd name="T57" fmla="*/ 10 h 104"/>
                <a:gd name="T58" fmla="*/ 10 w 104"/>
                <a:gd name="T59" fmla="*/ 34 h 104"/>
                <a:gd name="T60" fmla="*/ 19 w 104"/>
                <a:gd name="T61" fmla="*/ 38 h 104"/>
                <a:gd name="T62" fmla="*/ 28 w 104"/>
                <a:gd name="T63" fmla="*/ 42 h 104"/>
                <a:gd name="T64" fmla="*/ 26 w 104"/>
                <a:gd name="T65" fmla="*/ 52 h 104"/>
                <a:gd name="T66" fmla="*/ 28 w 104"/>
                <a:gd name="T67" fmla="*/ 62 h 104"/>
                <a:gd name="T68" fmla="*/ 10 w 104"/>
                <a:gd name="T69" fmla="*/ 69 h 104"/>
                <a:gd name="T70" fmla="*/ 6 w 104"/>
                <a:gd name="T71" fmla="*/ 52 h 104"/>
                <a:gd name="T72" fmla="*/ 10 w 104"/>
                <a:gd name="T73" fmla="*/ 34 h 104"/>
                <a:gd name="T74" fmla="*/ 35 w 104"/>
                <a:gd name="T75" fmla="*/ 94 h 104"/>
                <a:gd name="T76" fmla="*/ 37 w 104"/>
                <a:gd name="T77" fmla="*/ 88 h 104"/>
                <a:gd name="T78" fmla="*/ 42 w 104"/>
                <a:gd name="T79" fmla="*/ 76 h 104"/>
                <a:gd name="T80" fmla="*/ 52 w 104"/>
                <a:gd name="T81" fmla="*/ 78 h 104"/>
                <a:gd name="T82" fmla="*/ 62 w 104"/>
                <a:gd name="T83" fmla="*/ 76 h 104"/>
                <a:gd name="T84" fmla="*/ 69 w 104"/>
                <a:gd name="T85" fmla="*/ 94 h 104"/>
                <a:gd name="T86" fmla="*/ 69 w 104"/>
                <a:gd name="T87" fmla="*/ 94 h 104"/>
                <a:gd name="T88" fmla="*/ 69 w 104"/>
                <a:gd name="T89" fmla="*/ 94 h 104"/>
                <a:gd name="T90" fmla="*/ 52 w 104"/>
                <a:gd name="T91" fmla="*/ 97 h 104"/>
                <a:gd name="T92" fmla="*/ 35 w 104"/>
                <a:gd name="T93" fmla="*/ 9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104">
                  <a:moveTo>
                    <a:pt x="52" y="0"/>
                  </a:moveTo>
                  <a:cubicBezTo>
                    <a:pt x="23" y="0"/>
                    <a:pt x="0" y="23"/>
                    <a:pt x="0" y="52"/>
                  </a:cubicBezTo>
                  <a:cubicBezTo>
                    <a:pt x="0" y="81"/>
                    <a:pt x="23" y="104"/>
                    <a:pt x="52" y="104"/>
                  </a:cubicBezTo>
                  <a:cubicBezTo>
                    <a:pt x="81" y="104"/>
                    <a:pt x="104" y="81"/>
                    <a:pt x="104" y="52"/>
                  </a:cubicBezTo>
                  <a:cubicBezTo>
                    <a:pt x="104" y="23"/>
                    <a:pt x="81" y="0"/>
                    <a:pt x="52" y="0"/>
                  </a:cubicBezTo>
                  <a:close/>
                  <a:moveTo>
                    <a:pt x="32" y="52"/>
                  </a:moveTo>
                  <a:cubicBezTo>
                    <a:pt x="32" y="41"/>
                    <a:pt x="41" y="32"/>
                    <a:pt x="52" y="32"/>
                  </a:cubicBezTo>
                  <a:cubicBezTo>
                    <a:pt x="63" y="32"/>
                    <a:pt x="72" y="41"/>
                    <a:pt x="72" y="52"/>
                  </a:cubicBezTo>
                  <a:cubicBezTo>
                    <a:pt x="72" y="63"/>
                    <a:pt x="63" y="71"/>
                    <a:pt x="52" y="71"/>
                  </a:cubicBezTo>
                  <a:cubicBezTo>
                    <a:pt x="41" y="71"/>
                    <a:pt x="32" y="63"/>
                    <a:pt x="32" y="52"/>
                  </a:cubicBezTo>
                  <a:close/>
                  <a:moveTo>
                    <a:pt x="94" y="69"/>
                  </a:moveTo>
                  <a:cubicBezTo>
                    <a:pt x="94" y="69"/>
                    <a:pt x="94" y="69"/>
                    <a:pt x="94" y="69"/>
                  </a:cubicBezTo>
                  <a:cubicBezTo>
                    <a:pt x="76" y="62"/>
                    <a:pt x="76" y="62"/>
                    <a:pt x="76" y="62"/>
                  </a:cubicBezTo>
                  <a:cubicBezTo>
                    <a:pt x="77" y="59"/>
                    <a:pt x="78" y="55"/>
                    <a:pt x="78" y="52"/>
                  </a:cubicBezTo>
                  <a:cubicBezTo>
                    <a:pt x="78" y="48"/>
                    <a:pt x="77" y="45"/>
                    <a:pt x="76" y="42"/>
                  </a:cubicBezTo>
                  <a:cubicBezTo>
                    <a:pt x="89" y="37"/>
                    <a:pt x="89" y="37"/>
                    <a:pt x="89" y="37"/>
                  </a:cubicBezTo>
                  <a:cubicBezTo>
                    <a:pt x="94" y="34"/>
                    <a:pt x="94" y="34"/>
                    <a:pt x="94" y="34"/>
                  </a:cubicBezTo>
                  <a:cubicBezTo>
                    <a:pt x="96" y="40"/>
                    <a:pt x="98" y="46"/>
                    <a:pt x="98" y="52"/>
                  </a:cubicBezTo>
                  <a:cubicBezTo>
                    <a:pt x="98" y="58"/>
                    <a:pt x="96" y="64"/>
                    <a:pt x="94" y="69"/>
                  </a:cubicBezTo>
                  <a:close/>
                  <a:moveTo>
                    <a:pt x="69" y="10"/>
                  </a:moveTo>
                  <a:cubicBezTo>
                    <a:pt x="69" y="10"/>
                    <a:pt x="69" y="10"/>
                    <a:pt x="69" y="10"/>
                  </a:cubicBezTo>
                  <a:cubicBezTo>
                    <a:pt x="69" y="10"/>
                    <a:pt x="69" y="10"/>
                    <a:pt x="69" y="10"/>
                  </a:cubicBezTo>
                  <a:cubicBezTo>
                    <a:pt x="62" y="28"/>
                    <a:pt x="62" y="28"/>
                    <a:pt x="62" y="28"/>
                  </a:cubicBezTo>
                  <a:cubicBezTo>
                    <a:pt x="59" y="26"/>
                    <a:pt x="56" y="26"/>
                    <a:pt x="52" y="26"/>
                  </a:cubicBezTo>
                  <a:cubicBezTo>
                    <a:pt x="48" y="26"/>
                    <a:pt x="45" y="26"/>
                    <a:pt x="42" y="28"/>
                  </a:cubicBezTo>
                  <a:cubicBezTo>
                    <a:pt x="38" y="19"/>
                    <a:pt x="38" y="19"/>
                    <a:pt x="38" y="19"/>
                  </a:cubicBezTo>
                  <a:cubicBezTo>
                    <a:pt x="35" y="10"/>
                    <a:pt x="35" y="10"/>
                    <a:pt x="35" y="10"/>
                  </a:cubicBezTo>
                  <a:cubicBezTo>
                    <a:pt x="40" y="7"/>
                    <a:pt x="46" y="6"/>
                    <a:pt x="52" y="6"/>
                  </a:cubicBezTo>
                  <a:cubicBezTo>
                    <a:pt x="58" y="6"/>
                    <a:pt x="64" y="7"/>
                    <a:pt x="69" y="10"/>
                  </a:cubicBezTo>
                  <a:close/>
                  <a:moveTo>
                    <a:pt x="10" y="34"/>
                  </a:moveTo>
                  <a:cubicBezTo>
                    <a:pt x="19" y="38"/>
                    <a:pt x="19" y="38"/>
                    <a:pt x="19" y="38"/>
                  </a:cubicBezTo>
                  <a:cubicBezTo>
                    <a:pt x="28" y="42"/>
                    <a:pt x="28" y="42"/>
                    <a:pt x="28" y="42"/>
                  </a:cubicBezTo>
                  <a:cubicBezTo>
                    <a:pt x="27" y="45"/>
                    <a:pt x="26" y="48"/>
                    <a:pt x="26" y="52"/>
                  </a:cubicBezTo>
                  <a:cubicBezTo>
                    <a:pt x="26" y="55"/>
                    <a:pt x="27" y="59"/>
                    <a:pt x="28" y="62"/>
                  </a:cubicBezTo>
                  <a:cubicBezTo>
                    <a:pt x="10" y="69"/>
                    <a:pt x="10" y="69"/>
                    <a:pt x="10" y="69"/>
                  </a:cubicBezTo>
                  <a:cubicBezTo>
                    <a:pt x="8" y="64"/>
                    <a:pt x="6" y="58"/>
                    <a:pt x="6" y="52"/>
                  </a:cubicBezTo>
                  <a:cubicBezTo>
                    <a:pt x="6" y="46"/>
                    <a:pt x="8" y="40"/>
                    <a:pt x="10" y="34"/>
                  </a:cubicBezTo>
                  <a:close/>
                  <a:moveTo>
                    <a:pt x="35" y="94"/>
                  </a:moveTo>
                  <a:cubicBezTo>
                    <a:pt x="37" y="88"/>
                    <a:pt x="37" y="88"/>
                    <a:pt x="37" y="88"/>
                  </a:cubicBezTo>
                  <a:cubicBezTo>
                    <a:pt x="42" y="76"/>
                    <a:pt x="42" y="76"/>
                    <a:pt x="42" y="76"/>
                  </a:cubicBezTo>
                  <a:cubicBezTo>
                    <a:pt x="45" y="77"/>
                    <a:pt x="48" y="78"/>
                    <a:pt x="52" y="78"/>
                  </a:cubicBezTo>
                  <a:cubicBezTo>
                    <a:pt x="56" y="78"/>
                    <a:pt x="59" y="77"/>
                    <a:pt x="62" y="76"/>
                  </a:cubicBezTo>
                  <a:cubicBezTo>
                    <a:pt x="69" y="94"/>
                    <a:pt x="69" y="94"/>
                    <a:pt x="69" y="94"/>
                  </a:cubicBezTo>
                  <a:cubicBezTo>
                    <a:pt x="69" y="94"/>
                    <a:pt x="69" y="94"/>
                    <a:pt x="69" y="94"/>
                  </a:cubicBezTo>
                  <a:cubicBezTo>
                    <a:pt x="69" y="94"/>
                    <a:pt x="69" y="94"/>
                    <a:pt x="69" y="94"/>
                  </a:cubicBezTo>
                  <a:cubicBezTo>
                    <a:pt x="64" y="96"/>
                    <a:pt x="58" y="97"/>
                    <a:pt x="52" y="97"/>
                  </a:cubicBezTo>
                  <a:cubicBezTo>
                    <a:pt x="46" y="97"/>
                    <a:pt x="40" y="96"/>
                    <a:pt x="35"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4" name="Freeform 137"/>
            <p:cNvSpPr>
              <a:spLocks/>
            </p:cNvSpPr>
            <p:nvPr/>
          </p:nvSpPr>
          <p:spPr bwMode="auto">
            <a:xfrm>
              <a:off x="9935749" y="4810740"/>
              <a:ext cx="383636" cy="387551"/>
            </a:xfrm>
            <a:custGeom>
              <a:avLst/>
              <a:gdLst>
                <a:gd name="T0" fmla="*/ 0 w 120"/>
                <a:gd name="T1" fmla="*/ 70 h 121"/>
                <a:gd name="T2" fmla="*/ 10 w 120"/>
                <a:gd name="T3" fmla="*/ 80 h 121"/>
                <a:gd name="T4" fmla="*/ 20 w 120"/>
                <a:gd name="T5" fmla="*/ 70 h 121"/>
                <a:gd name="T6" fmla="*/ 20 w 120"/>
                <a:gd name="T7" fmla="*/ 34 h 121"/>
                <a:gd name="T8" fmla="*/ 103 w 120"/>
                <a:gd name="T9" fmla="*/ 117 h 121"/>
                <a:gd name="T10" fmla="*/ 117 w 120"/>
                <a:gd name="T11" fmla="*/ 117 h 121"/>
                <a:gd name="T12" fmla="*/ 120 w 120"/>
                <a:gd name="T13" fmla="*/ 110 h 121"/>
                <a:gd name="T14" fmla="*/ 117 w 120"/>
                <a:gd name="T15" fmla="*/ 103 h 121"/>
                <a:gd name="T16" fmla="*/ 34 w 120"/>
                <a:gd name="T17" fmla="*/ 20 h 121"/>
                <a:gd name="T18" fmla="*/ 70 w 120"/>
                <a:gd name="T19" fmla="*/ 20 h 121"/>
                <a:gd name="T20" fmla="*/ 80 w 120"/>
                <a:gd name="T21" fmla="*/ 10 h 121"/>
                <a:gd name="T22" fmla="*/ 70 w 120"/>
                <a:gd name="T23" fmla="*/ 0 h 121"/>
                <a:gd name="T24" fmla="*/ 0 w 120"/>
                <a:gd name="T25" fmla="*/ 0 h 121"/>
                <a:gd name="T26" fmla="*/ 0 w 120"/>
                <a:gd name="T27"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21">
                  <a:moveTo>
                    <a:pt x="0" y="70"/>
                  </a:moveTo>
                  <a:cubicBezTo>
                    <a:pt x="0" y="76"/>
                    <a:pt x="4" y="80"/>
                    <a:pt x="10" y="80"/>
                  </a:cubicBezTo>
                  <a:cubicBezTo>
                    <a:pt x="15" y="80"/>
                    <a:pt x="20" y="76"/>
                    <a:pt x="20" y="70"/>
                  </a:cubicBezTo>
                  <a:cubicBezTo>
                    <a:pt x="20" y="34"/>
                    <a:pt x="20" y="34"/>
                    <a:pt x="20" y="34"/>
                  </a:cubicBezTo>
                  <a:cubicBezTo>
                    <a:pt x="103" y="117"/>
                    <a:pt x="103" y="117"/>
                    <a:pt x="103" y="117"/>
                  </a:cubicBezTo>
                  <a:cubicBezTo>
                    <a:pt x="107" y="121"/>
                    <a:pt x="113" y="121"/>
                    <a:pt x="117" y="117"/>
                  </a:cubicBezTo>
                  <a:cubicBezTo>
                    <a:pt x="119" y="115"/>
                    <a:pt x="120" y="113"/>
                    <a:pt x="120" y="110"/>
                  </a:cubicBezTo>
                  <a:cubicBezTo>
                    <a:pt x="120" y="108"/>
                    <a:pt x="119" y="105"/>
                    <a:pt x="117" y="103"/>
                  </a:cubicBezTo>
                  <a:cubicBezTo>
                    <a:pt x="34" y="20"/>
                    <a:pt x="34" y="20"/>
                    <a:pt x="34" y="20"/>
                  </a:cubicBezTo>
                  <a:cubicBezTo>
                    <a:pt x="70" y="20"/>
                    <a:pt x="70" y="20"/>
                    <a:pt x="70" y="20"/>
                  </a:cubicBezTo>
                  <a:cubicBezTo>
                    <a:pt x="75" y="20"/>
                    <a:pt x="80" y="15"/>
                    <a:pt x="80" y="10"/>
                  </a:cubicBezTo>
                  <a:cubicBezTo>
                    <a:pt x="80" y="4"/>
                    <a:pt x="75" y="0"/>
                    <a:pt x="70" y="0"/>
                  </a:cubicBezTo>
                  <a:cubicBezTo>
                    <a:pt x="0" y="0"/>
                    <a:pt x="0" y="0"/>
                    <a:pt x="0" y="0"/>
                  </a:cubicBezTo>
                  <a:lnTo>
                    <a:pt x="0" y="7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7" name="Freeform 138"/>
            <p:cNvSpPr>
              <a:spLocks noEditPoints="1"/>
            </p:cNvSpPr>
            <p:nvPr/>
          </p:nvSpPr>
          <p:spPr bwMode="auto">
            <a:xfrm>
              <a:off x="9426843" y="3544348"/>
              <a:ext cx="399295" cy="330788"/>
            </a:xfrm>
            <a:custGeom>
              <a:avLst/>
              <a:gdLst>
                <a:gd name="T0" fmla="*/ 125 w 125"/>
                <a:gd name="T1" fmla="*/ 55 h 103"/>
                <a:gd name="T2" fmla="*/ 110 w 125"/>
                <a:gd name="T3" fmla="*/ 24 h 103"/>
                <a:gd name="T4" fmla="*/ 86 w 125"/>
                <a:gd name="T5" fmla="*/ 24 h 103"/>
                <a:gd name="T6" fmla="*/ 86 w 125"/>
                <a:gd name="T7" fmla="*/ 8 h 103"/>
                <a:gd name="T8" fmla="*/ 78 w 125"/>
                <a:gd name="T9" fmla="*/ 0 h 103"/>
                <a:gd name="T10" fmla="*/ 8 w 125"/>
                <a:gd name="T11" fmla="*/ 0 h 103"/>
                <a:gd name="T12" fmla="*/ 0 w 125"/>
                <a:gd name="T13" fmla="*/ 8 h 103"/>
                <a:gd name="T14" fmla="*/ 0 w 125"/>
                <a:gd name="T15" fmla="*/ 71 h 103"/>
                <a:gd name="T16" fmla="*/ 8 w 125"/>
                <a:gd name="T17" fmla="*/ 79 h 103"/>
                <a:gd name="T18" fmla="*/ 18 w 125"/>
                <a:gd name="T19" fmla="*/ 79 h 103"/>
                <a:gd name="T20" fmla="*/ 16 w 125"/>
                <a:gd name="T21" fmla="*/ 87 h 103"/>
                <a:gd name="T22" fmla="*/ 31 w 125"/>
                <a:gd name="T23" fmla="*/ 103 h 103"/>
                <a:gd name="T24" fmla="*/ 47 w 125"/>
                <a:gd name="T25" fmla="*/ 87 h 103"/>
                <a:gd name="T26" fmla="*/ 45 w 125"/>
                <a:gd name="T27" fmla="*/ 79 h 103"/>
                <a:gd name="T28" fmla="*/ 88 w 125"/>
                <a:gd name="T29" fmla="*/ 79 h 103"/>
                <a:gd name="T30" fmla="*/ 86 w 125"/>
                <a:gd name="T31" fmla="*/ 87 h 103"/>
                <a:gd name="T32" fmla="*/ 102 w 125"/>
                <a:gd name="T33" fmla="*/ 103 h 103"/>
                <a:gd name="T34" fmla="*/ 118 w 125"/>
                <a:gd name="T35" fmla="*/ 87 h 103"/>
                <a:gd name="T36" fmla="*/ 115 w 125"/>
                <a:gd name="T37" fmla="*/ 79 h 103"/>
                <a:gd name="T38" fmla="*/ 125 w 125"/>
                <a:gd name="T39" fmla="*/ 79 h 103"/>
                <a:gd name="T40" fmla="*/ 125 w 125"/>
                <a:gd name="T41" fmla="*/ 55 h 103"/>
                <a:gd name="T42" fmla="*/ 86 w 125"/>
                <a:gd name="T43" fmla="*/ 55 h 103"/>
                <a:gd name="T44" fmla="*/ 86 w 125"/>
                <a:gd name="T45" fmla="*/ 36 h 103"/>
                <a:gd name="T46" fmla="*/ 102 w 125"/>
                <a:gd name="T47" fmla="*/ 36 h 103"/>
                <a:gd name="T48" fmla="*/ 112 w 125"/>
                <a:gd name="T49" fmla="*/ 55 h 103"/>
                <a:gd name="T50" fmla="*/ 86 w 125"/>
                <a:gd name="T51" fmla="*/ 5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03">
                  <a:moveTo>
                    <a:pt x="125" y="55"/>
                  </a:moveTo>
                  <a:cubicBezTo>
                    <a:pt x="110" y="24"/>
                    <a:pt x="110" y="24"/>
                    <a:pt x="110" y="24"/>
                  </a:cubicBezTo>
                  <a:cubicBezTo>
                    <a:pt x="86" y="24"/>
                    <a:pt x="86" y="24"/>
                    <a:pt x="86" y="24"/>
                  </a:cubicBezTo>
                  <a:cubicBezTo>
                    <a:pt x="86" y="8"/>
                    <a:pt x="86" y="8"/>
                    <a:pt x="86" y="8"/>
                  </a:cubicBezTo>
                  <a:cubicBezTo>
                    <a:pt x="86" y="4"/>
                    <a:pt x="83" y="0"/>
                    <a:pt x="78" y="0"/>
                  </a:cubicBezTo>
                  <a:cubicBezTo>
                    <a:pt x="8" y="0"/>
                    <a:pt x="8" y="0"/>
                    <a:pt x="8" y="0"/>
                  </a:cubicBezTo>
                  <a:cubicBezTo>
                    <a:pt x="3" y="0"/>
                    <a:pt x="0" y="4"/>
                    <a:pt x="0" y="8"/>
                  </a:cubicBezTo>
                  <a:cubicBezTo>
                    <a:pt x="0" y="71"/>
                    <a:pt x="0" y="71"/>
                    <a:pt x="0" y="71"/>
                  </a:cubicBezTo>
                  <a:cubicBezTo>
                    <a:pt x="8" y="79"/>
                    <a:pt x="8" y="79"/>
                    <a:pt x="8" y="79"/>
                  </a:cubicBezTo>
                  <a:cubicBezTo>
                    <a:pt x="18" y="79"/>
                    <a:pt x="18" y="79"/>
                    <a:pt x="18" y="79"/>
                  </a:cubicBezTo>
                  <a:cubicBezTo>
                    <a:pt x="16" y="81"/>
                    <a:pt x="16" y="84"/>
                    <a:pt x="16" y="87"/>
                  </a:cubicBezTo>
                  <a:cubicBezTo>
                    <a:pt x="16" y="96"/>
                    <a:pt x="23" y="103"/>
                    <a:pt x="31" y="103"/>
                  </a:cubicBezTo>
                  <a:cubicBezTo>
                    <a:pt x="40" y="103"/>
                    <a:pt x="47" y="96"/>
                    <a:pt x="47" y="87"/>
                  </a:cubicBezTo>
                  <a:cubicBezTo>
                    <a:pt x="47" y="84"/>
                    <a:pt x="46" y="81"/>
                    <a:pt x="45" y="79"/>
                  </a:cubicBezTo>
                  <a:cubicBezTo>
                    <a:pt x="88" y="79"/>
                    <a:pt x="88" y="79"/>
                    <a:pt x="88" y="79"/>
                  </a:cubicBezTo>
                  <a:cubicBezTo>
                    <a:pt x="87" y="81"/>
                    <a:pt x="86" y="84"/>
                    <a:pt x="86" y="87"/>
                  </a:cubicBezTo>
                  <a:cubicBezTo>
                    <a:pt x="86" y="96"/>
                    <a:pt x="93" y="103"/>
                    <a:pt x="102" y="103"/>
                  </a:cubicBezTo>
                  <a:cubicBezTo>
                    <a:pt x="111" y="103"/>
                    <a:pt x="118" y="96"/>
                    <a:pt x="118" y="87"/>
                  </a:cubicBezTo>
                  <a:cubicBezTo>
                    <a:pt x="118" y="84"/>
                    <a:pt x="117" y="81"/>
                    <a:pt x="115" y="79"/>
                  </a:cubicBezTo>
                  <a:cubicBezTo>
                    <a:pt x="125" y="79"/>
                    <a:pt x="125" y="79"/>
                    <a:pt x="125" y="79"/>
                  </a:cubicBezTo>
                  <a:lnTo>
                    <a:pt x="125" y="55"/>
                  </a:lnTo>
                  <a:close/>
                  <a:moveTo>
                    <a:pt x="86" y="55"/>
                  </a:moveTo>
                  <a:cubicBezTo>
                    <a:pt x="86" y="36"/>
                    <a:pt x="86" y="36"/>
                    <a:pt x="86" y="36"/>
                  </a:cubicBezTo>
                  <a:cubicBezTo>
                    <a:pt x="102" y="36"/>
                    <a:pt x="102" y="36"/>
                    <a:pt x="102" y="36"/>
                  </a:cubicBezTo>
                  <a:cubicBezTo>
                    <a:pt x="112" y="55"/>
                    <a:pt x="112" y="55"/>
                    <a:pt x="112" y="55"/>
                  </a:cubicBezTo>
                  <a:lnTo>
                    <a:pt x="86" y="5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8" name="Freeform 139"/>
            <p:cNvSpPr>
              <a:spLocks noEditPoints="1"/>
            </p:cNvSpPr>
            <p:nvPr/>
          </p:nvSpPr>
          <p:spPr bwMode="auto">
            <a:xfrm>
              <a:off x="9250684" y="3160712"/>
              <a:ext cx="336661" cy="336661"/>
            </a:xfrm>
            <a:custGeom>
              <a:avLst/>
              <a:gdLst>
                <a:gd name="T0" fmla="*/ 101 w 105"/>
                <a:gd name="T1" fmla="*/ 29 h 105"/>
                <a:gd name="T2" fmla="*/ 72 w 105"/>
                <a:gd name="T3" fmla="*/ 26 h 105"/>
                <a:gd name="T4" fmla="*/ 89 w 105"/>
                <a:gd name="T5" fmla="*/ 10 h 105"/>
                <a:gd name="T6" fmla="*/ 82 w 105"/>
                <a:gd name="T7" fmla="*/ 3 h 105"/>
                <a:gd name="T8" fmla="*/ 59 w 105"/>
                <a:gd name="T9" fmla="*/ 26 h 105"/>
                <a:gd name="T10" fmla="*/ 53 w 105"/>
                <a:gd name="T11" fmla="*/ 26 h 105"/>
                <a:gd name="T12" fmla="*/ 53 w 105"/>
                <a:gd name="T13" fmla="*/ 26 h 105"/>
                <a:gd name="T14" fmla="*/ 26 w 105"/>
                <a:gd name="T15" fmla="*/ 0 h 105"/>
                <a:gd name="T16" fmla="*/ 20 w 105"/>
                <a:gd name="T17" fmla="*/ 6 h 105"/>
                <a:gd name="T18" fmla="*/ 40 w 105"/>
                <a:gd name="T19" fmla="*/ 26 h 105"/>
                <a:gd name="T20" fmla="*/ 4 w 105"/>
                <a:gd name="T21" fmla="*/ 29 h 105"/>
                <a:gd name="T22" fmla="*/ 0 w 105"/>
                <a:gd name="T23" fmla="*/ 65 h 105"/>
                <a:gd name="T24" fmla="*/ 4 w 105"/>
                <a:gd name="T25" fmla="*/ 102 h 105"/>
                <a:gd name="T26" fmla="*/ 53 w 105"/>
                <a:gd name="T27" fmla="*/ 105 h 105"/>
                <a:gd name="T28" fmla="*/ 101 w 105"/>
                <a:gd name="T29" fmla="*/ 102 h 105"/>
                <a:gd name="T30" fmla="*/ 105 w 105"/>
                <a:gd name="T31" fmla="*/ 65 h 105"/>
                <a:gd name="T32" fmla="*/ 101 w 105"/>
                <a:gd name="T33" fmla="*/ 29 h 105"/>
                <a:gd name="T34" fmla="*/ 89 w 105"/>
                <a:gd name="T35" fmla="*/ 90 h 105"/>
                <a:gd name="T36" fmla="*/ 53 w 105"/>
                <a:gd name="T37" fmla="*/ 92 h 105"/>
                <a:gd name="T38" fmla="*/ 16 w 105"/>
                <a:gd name="T39" fmla="*/ 90 h 105"/>
                <a:gd name="T40" fmla="*/ 13 w 105"/>
                <a:gd name="T41" fmla="*/ 65 h 105"/>
                <a:gd name="T42" fmla="*/ 16 w 105"/>
                <a:gd name="T43" fmla="*/ 41 h 105"/>
                <a:gd name="T44" fmla="*/ 53 w 105"/>
                <a:gd name="T45" fmla="*/ 39 h 105"/>
                <a:gd name="T46" fmla="*/ 89 w 105"/>
                <a:gd name="T47" fmla="*/ 41 h 105"/>
                <a:gd name="T48" fmla="*/ 92 w 105"/>
                <a:gd name="T49" fmla="*/ 65 h 105"/>
                <a:gd name="T50" fmla="*/ 89 w 105"/>
                <a:gd name="T51"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1" y="29"/>
                  </a:moveTo>
                  <a:cubicBezTo>
                    <a:pt x="92" y="28"/>
                    <a:pt x="82" y="27"/>
                    <a:pt x="72" y="26"/>
                  </a:cubicBezTo>
                  <a:cubicBezTo>
                    <a:pt x="89" y="10"/>
                    <a:pt x="89" y="10"/>
                    <a:pt x="89" y="10"/>
                  </a:cubicBezTo>
                  <a:cubicBezTo>
                    <a:pt x="82" y="3"/>
                    <a:pt x="82" y="3"/>
                    <a:pt x="82" y="3"/>
                  </a:cubicBezTo>
                  <a:cubicBezTo>
                    <a:pt x="59" y="26"/>
                    <a:pt x="59" y="26"/>
                    <a:pt x="59" y="26"/>
                  </a:cubicBezTo>
                  <a:cubicBezTo>
                    <a:pt x="57" y="26"/>
                    <a:pt x="55" y="26"/>
                    <a:pt x="53" y="26"/>
                  </a:cubicBezTo>
                  <a:cubicBezTo>
                    <a:pt x="53" y="26"/>
                    <a:pt x="53" y="26"/>
                    <a:pt x="53" y="26"/>
                  </a:cubicBezTo>
                  <a:cubicBezTo>
                    <a:pt x="26" y="0"/>
                    <a:pt x="26" y="0"/>
                    <a:pt x="26" y="0"/>
                  </a:cubicBezTo>
                  <a:cubicBezTo>
                    <a:pt x="20" y="6"/>
                    <a:pt x="20" y="6"/>
                    <a:pt x="20" y="6"/>
                  </a:cubicBezTo>
                  <a:cubicBezTo>
                    <a:pt x="40" y="26"/>
                    <a:pt x="40" y="26"/>
                    <a:pt x="40" y="26"/>
                  </a:cubicBezTo>
                  <a:cubicBezTo>
                    <a:pt x="27" y="27"/>
                    <a:pt x="15" y="28"/>
                    <a:pt x="4" y="29"/>
                  </a:cubicBezTo>
                  <a:cubicBezTo>
                    <a:pt x="2" y="40"/>
                    <a:pt x="0" y="53"/>
                    <a:pt x="0" y="65"/>
                  </a:cubicBezTo>
                  <a:cubicBezTo>
                    <a:pt x="0" y="78"/>
                    <a:pt x="2" y="91"/>
                    <a:pt x="4" y="102"/>
                  </a:cubicBezTo>
                  <a:cubicBezTo>
                    <a:pt x="19" y="104"/>
                    <a:pt x="35" y="105"/>
                    <a:pt x="53" y="105"/>
                  </a:cubicBezTo>
                  <a:cubicBezTo>
                    <a:pt x="70" y="105"/>
                    <a:pt x="86" y="104"/>
                    <a:pt x="101" y="102"/>
                  </a:cubicBezTo>
                  <a:cubicBezTo>
                    <a:pt x="104" y="91"/>
                    <a:pt x="105" y="78"/>
                    <a:pt x="105" y="65"/>
                  </a:cubicBezTo>
                  <a:cubicBezTo>
                    <a:pt x="105" y="53"/>
                    <a:pt x="104" y="40"/>
                    <a:pt x="101" y="29"/>
                  </a:cubicBezTo>
                  <a:close/>
                  <a:moveTo>
                    <a:pt x="89" y="90"/>
                  </a:moveTo>
                  <a:cubicBezTo>
                    <a:pt x="78" y="91"/>
                    <a:pt x="65" y="92"/>
                    <a:pt x="53" y="92"/>
                  </a:cubicBezTo>
                  <a:cubicBezTo>
                    <a:pt x="40" y="92"/>
                    <a:pt x="27" y="91"/>
                    <a:pt x="16" y="90"/>
                  </a:cubicBezTo>
                  <a:cubicBezTo>
                    <a:pt x="14" y="82"/>
                    <a:pt x="13" y="74"/>
                    <a:pt x="13" y="65"/>
                  </a:cubicBezTo>
                  <a:cubicBezTo>
                    <a:pt x="13" y="57"/>
                    <a:pt x="14" y="49"/>
                    <a:pt x="16" y="41"/>
                  </a:cubicBezTo>
                  <a:cubicBezTo>
                    <a:pt x="27" y="40"/>
                    <a:pt x="40" y="39"/>
                    <a:pt x="53" y="39"/>
                  </a:cubicBezTo>
                  <a:cubicBezTo>
                    <a:pt x="65" y="39"/>
                    <a:pt x="78" y="40"/>
                    <a:pt x="89" y="41"/>
                  </a:cubicBezTo>
                  <a:cubicBezTo>
                    <a:pt x="91" y="49"/>
                    <a:pt x="92" y="57"/>
                    <a:pt x="92" y="65"/>
                  </a:cubicBezTo>
                  <a:cubicBezTo>
                    <a:pt x="92" y="74"/>
                    <a:pt x="91" y="82"/>
                    <a:pt x="89" y="9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9" name="Freeform 140"/>
            <p:cNvSpPr>
              <a:spLocks/>
            </p:cNvSpPr>
            <p:nvPr/>
          </p:nvSpPr>
          <p:spPr bwMode="auto">
            <a:xfrm>
              <a:off x="9274172" y="2775119"/>
              <a:ext cx="428656" cy="348404"/>
            </a:xfrm>
            <a:custGeom>
              <a:avLst/>
              <a:gdLst>
                <a:gd name="T0" fmla="*/ 134 w 134"/>
                <a:gd name="T1" fmla="*/ 13 h 109"/>
                <a:gd name="T2" fmla="*/ 118 w 134"/>
                <a:gd name="T3" fmla="*/ 17 h 109"/>
                <a:gd name="T4" fmla="*/ 130 w 134"/>
                <a:gd name="T5" fmla="*/ 2 h 109"/>
                <a:gd name="T6" fmla="*/ 113 w 134"/>
                <a:gd name="T7" fmla="*/ 9 h 109"/>
                <a:gd name="T8" fmla="*/ 93 w 134"/>
                <a:gd name="T9" fmla="*/ 0 h 109"/>
                <a:gd name="T10" fmla="*/ 65 w 134"/>
                <a:gd name="T11" fmla="*/ 28 h 109"/>
                <a:gd name="T12" fmla="*/ 66 w 134"/>
                <a:gd name="T13" fmla="*/ 34 h 109"/>
                <a:gd name="T14" fmla="*/ 10 w 134"/>
                <a:gd name="T15" fmla="*/ 5 h 109"/>
                <a:gd name="T16" fmla="*/ 6 w 134"/>
                <a:gd name="T17" fmla="*/ 19 h 109"/>
                <a:gd name="T18" fmla="*/ 18 w 134"/>
                <a:gd name="T19" fmla="*/ 42 h 109"/>
                <a:gd name="T20" fmla="*/ 6 w 134"/>
                <a:gd name="T21" fmla="*/ 38 h 109"/>
                <a:gd name="T22" fmla="*/ 6 w 134"/>
                <a:gd name="T23" fmla="*/ 39 h 109"/>
                <a:gd name="T24" fmla="*/ 28 w 134"/>
                <a:gd name="T25" fmla="*/ 66 h 109"/>
                <a:gd name="T26" fmla="*/ 20 w 134"/>
                <a:gd name="T27" fmla="*/ 67 h 109"/>
                <a:gd name="T28" fmla="*/ 15 w 134"/>
                <a:gd name="T29" fmla="*/ 66 h 109"/>
                <a:gd name="T30" fmla="*/ 41 w 134"/>
                <a:gd name="T31" fmla="*/ 85 h 109"/>
                <a:gd name="T32" fmla="*/ 7 w 134"/>
                <a:gd name="T33" fmla="*/ 97 h 109"/>
                <a:gd name="T34" fmla="*/ 0 w 134"/>
                <a:gd name="T35" fmla="*/ 96 h 109"/>
                <a:gd name="T36" fmla="*/ 42 w 134"/>
                <a:gd name="T37" fmla="*/ 109 h 109"/>
                <a:gd name="T38" fmla="*/ 120 w 134"/>
                <a:gd name="T39" fmla="*/ 31 h 109"/>
                <a:gd name="T40" fmla="*/ 120 w 134"/>
                <a:gd name="T41" fmla="*/ 27 h 109"/>
                <a:gd name="T42" fmla="*/ 134 w 134"/>
                <a:gd name="T43"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09">
                  <a:moveTo>
                    <a:pt x="134" y="13"/>
                  </a:moveTo>
                  <a:cubicBezTo>
                    <a:pt x="129" y="15"/>
                    <a:pt x="124" y="17"/>
                    <a:pt x="118" y="17"/>
                  </a:cubicBezTo>
                  <a:cubicBezTo>
                    <a:pt x="124" y="14"/>
                    <a:pt x="128" y="9"/>
                    <a:pt x="130" y="2"/>
                  </a:cubicBezTo>
                  <a:cubicBezTo>
                    <a:pt x="125" y="5"/>
                    <a:pt x="119" y="8"/>
                    <a:pt x="113" y="9"/>
                  </a:cubicBezTo>
                  <a:cubicBezTo>
                    <a:pt x="108" y="3"/>
                    <a:pt x="101" y="0"/>
                    <a:pt x="93" y="0"/>
                  </a:cubicBezTo>
                  <a:cubicBezTo>
                    <a:pt x="78" y="0"/>
                    <a:pt x="65" y="12"/>
                    <a:pt x="65" y="28"/>
                  </a:cubicBezTo>
                  <a:cubicBezTo>
                    <a:pt x="65" y="30"/>
                    <a:pt x="66" y="32"/>
                    <a:pt x="66" y="34"/>
                  </a:cubicBezTo>
                  <a:cubicBezTo>
                    <a:pt x="43" y="33"/>
                    <a:pt x="23" y="22"/>
                    <a:pt x="10" y="5"/>
                  </a:cubicBezTo>
                  <a:cubicBezTo>
                    <a:pt x="7" y="9"/>
                    <a:pt x="6" y="14"/>
                    <a:pt x="6" y="19"/>
                  </a:cubicBezTo>
                  <a:cubicBezTo>
                    <a:pt x="6" y="28"/>
                    <a:pt x="11" y="37"/>
                    <a:pt x="18" y="42"/>
                  </a:cubicBezTo>
                  <a:cubicBezTo>
                    <a:pt x="14" y="42"/>
                    <a:pt x="9" y="40"/>
                    <a:pt x="6" y="38"/>
                  </a:cubicBezTo>
                  <a:cubicBezTo>
                    <a:pt x="6" y="38"/>
                    <a:pt x="6" y="39"/>
                    <a:pt x="6" y="39"/>
                  </a:cubicBezTo>
                  <a:cubicBezTo>
                    <a:pt x="6" y="52"/>
                    <a:pt x="15" y="63"/>
                    <a:pt x="28" y="66"/>
                  </a:cubicBezTo>
                  <a:cubicBezTo>
                    <a:pt x="25" y="66"/>
                    <a:pt x="23" y="67"/>
                    <a:pt x="20" y="67"/>
                  </a:cubicBezTo>
                  <a:cubicBezTo>
                    <a:pt x="19" y="67"/>
                    <a:pt x="17" y="66"/>
                    <a:pt x="15" y="66"/>
                  </a:cubicBezTo>
                  <a:cubicBezTo>
                    <a:pt x="19" y="77"/>
                    <a:pt x="29" y="85"/>
                    <a:pt x="41" y="85"/>
                  </a:cubicBezTo>
                  <a:cubicBezTo>
                    <a:pt x="31" y="92"/>
                    <a:pt x="20" y="97"/>
                    <a:pt x="7" y="97"/>
                  </a:cubicBezTo>
                  <a:cubicBezTo>
                    <a:pt x="5" y="97"/>
                    <a:pt x="2" y="97"/>
                    <a:pt x="0" y="96"/>
                  </a:cubicBezTo>
                  <a:cubicBezTo>
                    <a:pt x="12" y="104"/>
                    <a:pt x="27" y="109"/>
                    <a:pt x="42" y="109"/>
                  </a:cubicBezTo>
                  <a:cubicBezTo>
                    <a:pt x="93" y="109"/>
                    <a:pt x="120" y="67"/>
                    <a:pt x="120" y="31"/>
                  </a:cubicBezTo>
                  <a:cubicBezTo>
                    <a:pt x="120" y="30"/>
                    <a:pt x="120" y="28"/>
                    <a:pt x="120" y="27"/>
                  </a:cubicBezTo>
                  <a:cubicBezTo>
                    <a:pt x="126" y="23"/>
                    <a:pt x="130" y="18"/>
                    <a:pt x="134" y="1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0" name="Freeform 141"/>
            <p:cNvSpPr>
              <a:spLocks noEditPoints="1"/>
            </p:cNvSpPr>
            <p:nvPr/>
          </p:nvSpPr>
          <p:spPr bwMode="auto">
            <a:xfrm>
              <a:off x="9465990" y="4558244"/>
              <a:ext cx="414954" cy="391466"/>
            </a:xfrm>
            <a:custGeom>
              <a:avLst/>
              <a:gdLst>
                <a:gd name="T0" fmla="*/ 93 w 212"/>
                <a:gd name="T1" fmla="*/ 107 h 200"/>
                <a:gd name="T2" fmla="*/ 119 w 212"/>
                <a:gd name="T3" fmla="*/ 107 h 200"/>
                <a:gd name="T4" fmla="*/ 119 w 212"/>
                <a:gd name="T5" fmla="*/ 54 h 200"/>
                <a:gd name="T6" fmla="*/ 158 w 212"/>
                <a:gd name="T7" fmla="*/ 54 h 200"/>
                <a:gd name="T8" fmla="*/ 106 w 212"/>
                <a:gd name="T9" fmla="*/ 0 h 200"/>
                <a:gd name="T10" fmla="*/ 52 w 212"/>
                <a:gd name="T11" fmla="*/ 54 h 200"/>
                <a:gd name="T12" fmla="*/ 93 w 212"/>
                <a:gd name="T13" fmla="*/ 54 h 200"/>
                <a:gd name="T14" fmla="*/ 93 w 212"/>
                <a:gd name="T15" fmla="*/ 107 h 200"/>
                <a:gd name="T16" fmla="*/ 132 w 212"/>
                <a:gd name="T17" fmla="*/ 77 h 200"/>
                <a:gd name="T18" fmla="*/ 132 w 212"/>
                <a:gd name="T19" fmla="*/ 97 h 200"/>
                <a:gd name="T20" fmla="*/ 192 w 212"/>
                <a:gd name="T21" fmla="*/ 120 h 200"/>
                <a:gd name="T22" fmla="*/ 106 w 212"/>
                <a:gd name="T23" fmla="*/ 152 h 200"/>
                <a:gd name="T24" fmla="*/ 18 w 212"/>
                <a:gd name="T25" fmla="*/ 120 h 200"/>
                <a:gd name="T26" fmla="*/ 78 w 212"/>
                <a:gd name="T27" fmla="*/ 97 h 200"/>
                <a:gd name="T28" fmla="*/ 78 w 212"/>
                <a:gd name="T29" fmla="*/ 77 h 200"/>
                <a:gd name="T30" fmla="*/ 0 w 212"/>
                <a:gd name="T31" fmla="*/ 107 h 200"/>
                <a:gd name="T32" fmla="*/ 0 w 212"/>
                <a:gd name="T33" fmla="*/ 160 h 200"/>
                <a:gd name="T34" fmla="*/ 106 w 212"/>
                <a:gd name="T35" fmla="*/ 200 h 200"/>
                <a:gd name="T36" fmla="*/ 212 w 212"/>
                <a:gd name="T37" fmla="*/ 160 h 200"/>
                <a:gd name="T38" fmla="*/ 212 w 212"/>
                <a:gd name="T39" fmla="*/ 107 h 200"/>
                <a:gd name="T40" fmla="*/ 132 w 212"/>
                <a:gd name="T41" fmla="*/ 7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2" h="200">
                  <a:moveTo>
                    <a:pt x="93" y="107"/>
                  </a:moveTo>
                  <a:lnTo>
                    <a:pt x="119" y="107"/>
                  </a:lnTo>
                  <a:lnTo>
                    <a:pt x="119" y="54"/>
                  </a:lnTo>
                  <a:lnTo>
                    <a:pt x="158" y="54"/>
                  </a:lnTo>
                  <a:lnTo>
                    <a:pt x="106" y="0"/>
                  </a:lnTo>
                  <a:lnTo>
                    <a:pt x="52" y="54"/>
                  </a:lnTo>
                  <a:lnTo>
                    <a:pt x="93" y="54"/>
                  </a:lnTo>
                  <a:lnTo>
                    <a:pt x="93" y="107"/>
                  </a:lnTo>
                  <a:close/>
                  <a:moveTo>
                    <a:pt x="132" y="77"/>
                  </a:moveTo>
                  <a:lnTo>
                    <a:pt x="132" y="97"/>
                  </a:lnTo>
                  <a:lnTo>
                    <a:pt x="192" y="120"/>
                  </a:lnTo>
                  <a:lnTo>
                    <a:pt x="106" y="152"/>
                  </a:lnTo>
                  <a:lnTo>
                    <a:pt x="18" y="120"/>
                  </a:lnTo>
                  <a:lnTo>
                    <a:pt x="78" y="97"/>
                  </a:lnTo>
                  <a:lnTo>
                    <a:pt x="78" y="77"/>
                  </a:lnTo>
                  <a:lnTo>
                    <a:pt x="0" y="107"/>
                  </a:lnTo>
                  <a:lnTo>
                    <a:pt x="0" y="160"/>
                  </a:lnTo>
                  <a:lnTo>
                    <a:pt x="106" y="200"/>
                  </a:lnTo>
                  <a:lnTo>
                    <a:pt x="212" y="160"/>
                  </a:lnTo>
                  <a:lnTo>
                    <a:pt x="212" y="107"/>
                  </a:lnTo>
                  <a:lnTo>
                    <a:pt x="132" y="7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1" name="Freeform 142"/>
            <p:cNvSpPr>
              <a:spLocks noEditPoints="1"/>
            </p:cNvSpPr>
            <p:nvPr/>
          </p:nvSpPr>
          <p:spPr bwMode="auto">
            <a:xfrm>
              <a:off x="9446417" y="4981027"/>
              <a:ext cx="317087" cy="240751"/>
            </a:xfrm>
            <a:custGeom>
              <a:avLst/>
              <a:gdLst>
                <a:gd name="T0" fmla="*/ 37 w 99"/>
                <a:gd name="T1" fmla="*/ 16 h 75"/>
                <a:gd name="T2" fmla="*/ 53 w 99"/>
                <a:gd name="T3" fmla="*/ 31 h 75"/>
                <a:gd name="T4" fmla="*/ 68 w 99"/>
                <a:gd name="T5" fmla="*/ 16 h 75"/>
                <a:gd name="T6" fmla="*/ 53 w 99"/>
                <a:gd name="T7" fmla="*/ 0 h 75"/>
                <a:gd name="T8" fmla="*/ 37 w 99"/>
                <a:gd name="T9" fmla="*/ 16 h 75"/>
                <a:gd name="T10" fmla="*/ 0 w 99"/>
                <a:gd name="T11" fmla="*/ 16 h 75"/>
                <a:gd name="T12" fmla="*/ 16 w 99"/>
                <a:gd name="T13" fmla="*/ 31 h 75"/>
                <a:gd name="T14" fmla="*/ 31 w 99"/>
                <a:gd name="T15" fmla="*/ 16 h 75"/>
                <a:gd name="T16" fmla="*/ 16 w 99"/>
                <a:gd name="T17" fmla="*/ 0 h 75"/>
                <a:gd name="T18" fmla="*/ 0 w 99"/>
                <a:gd name="T19" fmla="*/ 16 h 75"/>
                <a:gd name="T20" fmla="*/ 74 w 99"/>
                <a:gd name="T21" fmla="*/ 47 h 75"/>
                <a:gd name="T22" fmla="*/ 74 w 99"/>
                <a:gd name="T23" fmla="*/ 37 h 75"/>
                <a:gd name="T24" fmla="*/ 68 w 99"/>
                <a:gd name="T25" fmla="*/ 31 h 75"/>
                <a:gd name="T26" fmla="*/ 53 w 99"/>
                <a:gd name="T27" fmla="*/ 31 h 75"/>
                <a:gd name="T28" fmla="*/ 16 w 99"/>
                <a:gd name="T29" fmla="*/ 31 h 75"/>
                <a:gd name="T30" fmla="*/ 6 w 99"/>
                <a:gd name="T31" fmla="*/ 31 h 75"/>
                <a:gd name="T32" fmla="*/ 0 w 99"/>
                <a:gd name="T33" fmla="*/ 37 h 75"/>
                <a:gd name="T34" fmla="*/ 0 w 99"/>
                <a:gd name="T35" fmla="*/ 68 h 75"/>
                <a:gd name="T36" fmla="*/ 6 w 99"/>
                <a:gd name="T37" fmla="*/ 75 h 75"/>
                <a:gd name="T38" fmla="*/ 68 w 99"/>
                <a:gd name="T39" fmla="*/ 75 h 75"/>
                <a:gd name="T40" fmla="*/ 74 w 99"/>
                <a:gd name="T41" fmla="*/ 68 h 75"/>
                <a:gd name="T42" fmla="*/ 74 w 99"/>
                <a:gd name="T43" fmla="*/ 59 h 75"/>
                <a:gd name="T44" fmla="*/ 99 w 99"/>
                <a:gd name="T45" fmla="*/ 75 h 75"/>
                <a:gd name="T46" fmla="*/ 99 w 99"/>
                <a:gd name="T47" fmla="*/ 31 h 75"/>
                <a:gd name="T48" fmla="*/ 74 w 99"/>
                <a:gd name="T49" fmla="*/ 47 h 75"/>
                <a:gd name="T50" fmla="*/ 62 w 99"/>
                <a:gd name="T51" fmla="*/ 62 h 75"/>
                <a:gd name="T52" fmla="*/ 13 w 99"/>
                <a:gd name="T53" fmla="*/ 62 h 75"/>
                <a:gd name="T54" fmla="*/ 13 w 99"/>
                <a:gd name="T55" fmla="*/ 44 h 75"/>
                <a:gd name="T56" fmla="*/ 62 w 99"/>
                <a:gd name="T57" fmla="*/ 44 h 75"/>
                <a:gd name="T58" fmla="*/ 62 w 99"/>
                <a:gd name="T59" fmla="*/ 6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75">
                  <a:moveTo>
                    <a:pt x="37" y="16"/>
                  </a:moveTo>
                  <a:cubicBezTo>
                    <a:pt x="37" y="24"/>
                    <a:pt x="44" y="31"/>
                    <a:pt x="53" y="31"/>
                  </a:cubicBezTo>
                  <a:cubicBezTo>
                    <a:pt x="61" y="31"/>
                    <a:pt x="68" y="24"/>
                    <a:pt x="68" y="16"/>
                  </a:cubicBezTo>
                  <a:cubicBezTo>
                    <a:pt x="68" y="7"/>
                    <a:pt x="61" y="0"/>
                    <a:pt x="53" y="0"/>
                  </a:cubicBezTo>
                  <a:cubicBezTo>
                    <a:pt x="44" y="0"/>
                    <a:pt x="37" y="7"/>
                    <a:pt x="37" y="16"/>
                  </a:cubicBezTo>
                  <a:close/>
                  <a:moveTo>
                    <a:pt x="0" y="16"/>
                  </a:moveTo>
                  <a:cubicBezTo>
                    <a:pt x="0" y="24"/>
                    <a:pt x="7" y="31"/>
                    <a:pt x="16" y="31"/>
                  </a:cubicBezTo>
                  <a:cubicBezTo>
                    <a:pt x="24" y="31"/>
                    <a:pt x="31" y="24"/>
                    <a:pt x="31" y="16"/>
                  </a:cubicBezTo>
                  <a:cubicBezTo>
                    <a:pt x="31" y="7"/>
                    <a:pt x="24" y="0"/>
                    <a:pt x="16" y="0"/>
                  </a:cubicBezTo>
                  <a:cubicBezTo>
                    <a:pt x="7" y="0"/>
                    <a:pt x="0" y="7"/>
                    <a:pt x="0" y="16"/>
                  </a:cubicBezTo>
                  <a:close/>
                  <a:moveTo>
                    <a:pt x="74" y="47"/>
                  </a:moveTo>
                  <a:cubicBezTo>
                    <a:pt x="74" y="37"/>
                    <a:pt x="74" y="37"/>
                    <a:pt x="74" y="37"/>
                  </a:cubicBezTo>
                  <a:cubicBezTo>
                    <a:pt x="74" y="34"/>
                    <a:pt x="72" y="31"/>
                    <a:pt x="68" y="31"/>
                  </a:cubicBezTo>
                  <a:cubicBezTo>
                    <a:pt x="53" y="31"/>
                    <a:pt x="53" y="31"/>
                    <a:pt x="53" y="31"/>
                  </a:cubicBezTo>
                  <a:cubicBezTo>
                    <a:pt x="16" y="31"/>
                    <a:pt x="16" y="31"/>
                    <a:pt x="16" y="31"/>
                  </a:cubicBezTo>
                  <a:cubicBezTo>
                    <a:pt x="6" y="31"/>
                    <a:pt x="6" y="31"/>
                    <a:pt x="6" y="31"/>
                  </a:cubicBezTo>
                  <a:cubicBezTo>
                    <a:pt x="3" y="31"/>
                    <a:pt x="0" y="34"/>
                    <a:pt x="0" y="37"/>
                  </a:cubicBezTo>
                  <a:cubicBezTo>
                    <a:pt x="0" y="68"/>
                    <a:pt x="0" y="68"/>
                    <a:pt x="0" y="68"/>
                  </a:cubicBezTo>
                  <a:cubicBezTo>
                    <a:pt x="0" y="72"/>
                    <a:pt x="3" y="75"/>
                    <a:pt x="6" y="75"/>
                  </a:cubicBezTo>
                  <a:cubicBezTo>
                    <a:pt x="68" y="75"/>
                    <a:pt x="68" y="75"/>
                    <a:pt x="68" y="75"/>
                  </a:cubicBezTo>
                  <a:cubicBezTo>
                    <a:pt x="72" y="75"/>
                    <a:pt x="74" y="72"/>
                    <a:pt x="74" y="68"/>
                  </a:cubicBezTo>
                  <a:cubicBezTo>
                    <a:pt x="74" y="59"/>
                    <a:pt x="74" y="59"/>
                    <a:pt x="74" y="59"/>
                  </a:cubicBezTo>
                  <a:cubicBezTo>
                    <a:pt x="99" y="75"/>
                    <a:pt x="99" y="75"/>
                    <a:pt x="99" y="75"/>
                  </a:cubicBezTo>
                  <a:cubicBezTo>
                    <a:pt x="99" y="31"/>
                    <a:pt x="99" y="31"/>
                    <a:pt x="99" y="31"/>
                  </a:cubicBezTo>
                  <a:lnTo>
                    <a:pt x="74" y="47"/>
                  </a:lnTo>
                  <a:close/>
                  <a:moveTo>
                    <a:pt x="62" y="62"/>
                  </a:moveTo>
                  <a:cubicBezTo>
                    <a:pt x="13" y="62"/>
                    <a:pt x="13" y="62"/>
                    <a:pt x="13" y="62"/>
                  </a:cubicBezTo>
                  <a:cubicBezTo>
                    <a:pt x="13" y="44"/>
                    <a:pt x="13" y="44"/>
                    <a:pt x="13" y="44"/>
                  </a:cubicBezTo>
                  <a:cubicBezTo>
                    <a:pt x="62" y="44"/>
                    <a:pt x="62" y="44"/>
                    <a:pt x="62" y="44"/>
                  </a:cubicBezTo>
                  <a:lnTo>
                    <a:pt x="62" y="6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2" name="Freeform 143"/>
            <p:cNvSpPr>
              <a:spLocks noEditPoints="1"/>
            </p:cNvSpPr>
            <p:nvPr/>
          </p:nvSpPr>
          <p:spPr bwMode="auto">
            <a:xfrm>
              <a:off x="9372038" y="4200054"/>
              <a:ext cx="336661" cy="340575"/>
            </a:xfrm>
            <a:custGeom>
              <a:avLst/>
              <a:gdLst>
                <a:gd name="T0" fmla="*/ 53 w 105"/>
                <a:gd name="T1" fmla="*/ 0 h 106"/>
                <a:gd name="T2" fmla="*/ 0 w 105"/>
                <a:gd name="T3" fmla="*/ 53 h 106"/>
                <a:gd name="T4" fmla="*/ 53 w 105"/>
                <a:gd name="T5" fmla="*/ 106 h 106"/>
                <a:gd name="T6" fmla="*/ 105 w 105"/>
                <a:gd name="T7" fmla="*/ 53 h 106"/>
                <a:gd name="T8" fmla="*/ 53 w 105"/>
                <a:gd name="T9" fmla="*/ 0 h 106"/>
                <a:gd name="T10" fmla="*/ 84 w 105"/>
                <a:gd name="T11" fmla="*/ 45 h 106"/>
                <a:gd name="T12" fmla="*/ 55 w 105"/>
                <a:gd name="T13" fmla="*/ 85 h 106"/>
                <a:gd name="T14" fmla="*/ 41 w 105"/>
                <a:gd name="T15" fmla="*/ 80 h 106"/>
                <a:gd name="T16" fmla="*/ 31 w 105"/>
                <a:gd name="T17" fmla="*/ 48 h 106"/>
                <a:gd name="T18" fmla="*/ 24 w 105"/>
                <a:gd name="T19" fmla="*/ 50 h 106"/>
                <a:gd name="T20" fmla="*/ 21 w 105"/>
                <a:gd name="T21" fmla="*/ 47 h 106"/>
                <a:gd name="T22" fmla="*/ 40 w 105"/>
                <a:gd name="T23" fmla="*/ 33 h 106"/>
                <a:gd name="T24" fmla="*/ 51 w 105"/>
                <a:gd name="T25" fmla="*/ 54 h 106"/>
                <a:gd name="T26" fmla="*/ 56 w 105"/>
                <a:gd name="T27" fmla="*/ 67 h 106"/>
                <a:gd name="T28" fmla="*/ 64 w 105"/>
                <a:gd name="T29" fmla="*/ 55 h 106"/>
                <a:gd name="T30" fmla="*/ 57 w 105"/>
                <a:gd name="T31" fmla="*/ 47 h 106"/>
                <a:gd name="T32" fmla="*/ 84 w 105"/>
                <a:gd name="T33" fmla="*/ 4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06">
                  <a:moveTo>
                    <a:pt x="53" y="0"/>
                  </a:moveTo>
                  <a:cubicBezTo>
                    <a:pt x="23" y="0"/>
                    <a:pt x="0" y="24"/>
                    <a:pt x="0" y="53"/>
                  </a:cubicBezTo>
                  <a:cubicBezTo>
                    <a:pt x="0" y="82"/>
                    <a:pt x="23" y="106"/>
                    <a:pt x="53" y="106"/>
                  </a:cubicBezTo>
                  <a:cubicBezTo>
                    <a:pt x="82" y="106"/>
                    <a:pt x="105" y="82"/>
                    <a:pt x="105" y="53"/>
                  </a:cubicBezTo>
                  <a:cubicBezTo>
                    <a:pt x="105" y="24"/>
                    <a:pt x="82" y="0"/>
                    <a:pt x="53" y="0"/>
                  </a:cubicBezTo>
                  <a:close/>
                  <a:moveTo>
                    <a:pt x="84" y="45"/>
                  </a:moveTo>
                  <a:cubicBezTo>
                    <a:pt x="80" y="65"/>
                    <a:pt x="61" y="82"/>
                    <a:pt x="55" y="85"/>
                  </a:cubicBezTo>
                  <a:cubicBezTo>
                    <a:pt x="49" y="89"/>
                    <a:pt x="43" y="84"/>
                    <a:pt x="41" y="80"/>
                  </a:cubicBezTo>
                  <a:cubicBezTo>
                    <a:pt x="39" y="75"/>
                    <a:pt x="33" y="50"/>
                    <a:pt x="31" y="48"/>
                  </a:cubicBezTo>
                  <a:cubicBezTo>
                    <a:pt x="29" y="46"/>
                    <a:pt x="24" y="50"/>
                    <a:pt x="24" y="50"/>
                  </a:cubicBezTo>
                  <a:cubicBezTo>
                    <a:pt x="21" y="47"/>
                    <a:pt x="21" y="47"/>
                    <a:pt x="21" y="47"/>
                  </a:cubicBezTo>
                  <a:cubicBezTo>
                    <a:pt x="21" y="47"/>
                    <a:pt x="32" y="34"/>
                    <a:pt x="40" y="33"/>
                  </a:cubicBezTo>
                  <a:cubicBezTo>
                    <a:pt x="49" y="31"/>
                    <a:pt x="49" y="46"/>
                    <a:pt x="51" y="54"/>
                  </a:cubicBezTo>
                  <a:cubicBezTo>
                    <a:pt x="53" y="62"/>
                    <a:pt x="54" y="67"/>
                    <a:pt x="56" y="67"/>
                  </a:cubicBezTo>
                  <a:cubicBezTo>
                    <a:pt x="58" y="67"/>
                    <a:pt x="61" y="62"/>
                    <a:pt x="64" y="55"/>
                  </a:cubicBezTo>
                  <a:cubicBezTo>
                    <a:pt x="68" y="49"/>
                    <a:pt x="64" y="43"/>
                    <a:pt x="57" y="47"/>
                  </a:cubicBezTo>
                  <a:cubicBezTo>
                    <a:pt x="60" y="30"/>
                    <a:pt x="87" y="26"/>
                    <a:pt x="84" y="4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3" name="Freeform 144"/>
            <p:cNvSpPr>
              <a:spLocks noEditPoints="1"/>
            </p:cNvSpPr>
            <p:nvPr/>
          </p:nvSpPr>
          <p:spPr bwMode="auto">
            <a:xfrm>
              <a:off x="9266343" y="3900582"/>
              <a:ext cx="326874" cy="277941"/>
            </a:xfrm>
            <a:custGeom>
              <a:avLst/>
              <a:gdLst>
                <a:gd name="T0" fmla="*/ 84 w 102"/>
                <a:gd name="T1" fmla="*/ 82 h 87"/>
                <a:gd name="T2" fmla="*/ 81 w 102"/>
                <a:gd name="T3" fmla="*/ 81 h 87"/>
                <a:gd name="T4" fmla="*/ 81 w 102"/>
                <a:gd name="T5" fmla="*/ 74 h 87"/>
                <a:gd name="T6" fmla="*/ 93 w 102"/>
                <a:gd name="T7" fmla="*/ 44 h 87"/>
                <a:gd name="T8" fmla="*/ 81 w 102"/>
                <a:gd name="T9" fmla="*/ 13 h 87"/>
                <a:gd name="T10" fmla="*/ 81 w 102"/>
                <a:gd name="T11" fmla="*/ 6 h 87"/>
                <a:gd name="T12" fmla="*/ 87 w 102"/>
                <a:gd name="T13" fmla="*/ 6 h 87"/>
                <a:gd name="T14" fmla="*/ 102 w 102"/>
                <a:gd name="T15" fmla="*/ 44 h 87"/>
                <a:gd name="T16" fmla="*/ 87 w 102"/>
                <a:gd name="T17" fmla="*/ 81 h 87"/>
                <a:gd name="T18" fmla="*/ 84 w 102"/>
                <a:gd name="T19" fmla="*/ 82 h 87"/>
                <a:gd name="T20" fmla="*/ 68 w 102"/>
                <a:gd name="T21" fmla="*/ 74 h 87"/>
                <a:gd name="T22" fmla="*/ 65 w 102"/>
                <a:gd name="T23" fmla="*/ 72 h 87"/>
                <a:gd name="T24" fmla="*/ 65 w 102"/>
                <a:gd name="T25" fmla="*/ 66 h 87"/>
                <a:gd name="T26" fmla="*/ 65 w 102"/>
                <a:gd name="T27" fmla="*/ 21 h 87"/>
                <a:gd name="T28" fmla="*/ 65 w 102"/>
                <a:gd name="T29" fmla="*/ 15 h 87"/>
                <a:gd name="T30" fmla="*/ 71 w 102"/>
                <a:gd name="T31" fmla="*/ 15 h 87"/>
                <a:gd name="T32" fmla="*/ 83 w 102"/>
                <a:gd name="T33" fmla="*/ 44 h 87"/>
                <a:gd name="T34" fmla="*/ 71 w 102"/>
                <a:gd name="T35" fmla="*/ 72 h 87"/>
                <a:gd name="T36" fmla="*/ 68 w 102"/>
                <a:gd name="T37" fmla="*/ 74 h 87"/>
                <a:gd name="T38" fmla="*/ 52 w 102"/>
                <a:gd name="T39" fmla="*/ 65 h 87"/>
                <a:gd name="T40" fmla="*/ 49 w 102"/>
                <a:gd name="T41" fmla="*/ 64 h 87"/>
                <a:gd name="T42" fmla="*/ 49 w 102"/>
                <a:gd name="T43" fmla="*/ 57 h 87"/>
                <a:gd name="T44" fmla="*/ 49 w 102"/>
                <a:gd name="T45" fmla="*/ 30 h 87"/>
                <a:gd name="T46" fmla="*/ 49 w 102"/>
                <a:gd name="T47" fmla="*/ 23 h 87"/>
                <a:gd name="T48" fmla="*/ 55 w 102"/>
                <a:gd name="T49" fmla="*/ 23 h 87"/>
                <a:gd name="T50" fmla="*/ 55 w 102"/>
                <a:gd name="T51" fmla="*/ 64 h 87"/>
                <a:gd name="T52" fmla="*/ 52 w 102"/>
                <a:gd name="T53" fmla="*/ 65 h 87"/>
                <a:gd name="T54" fmla="*/ 38 w 102"/>
                <a:gd name="T55" fmla="*/ 3 h 87"/>
                <a:gd name="T56" fmla="*/ 42 w 102"/>
                <a:gd name="T57" fmla="*/ 5 h 87"/>
                <a:gd name="T58" fmla="*/ 42 w 102"/>
                <a:gd name="T59" fmla="*/ 82 h 87"/>
                <a:gd name="T60" fmla="*/ 38 w 102"/>
                <a:gd name="T61" fmla="*/ 84 h 87"/>
                <a:gd name="T62" fmla="*/ 15 w 102"/>
                <a:gd name="T63" fmla="*/ 62 h 87"/>
                <a:gd name="T64" fmla="*/ 0 w 102"/>
                <a:gd name="T65" fmla="*/ 62 h 87"/>
                <a:gd name="T66" fmla="*/ 0 w 102"/>
                <a:gd name="T67" fmla="*/ 25 h 87"/>
                <a:gd name="T68" fmla="*/ 15 w 102"/>
                <a:gd name="T69" fmla="*/ 25 h 87"/>
                <a:gd name="T70" fmla="*/ 38 w 102"/>
                <a:gd name="T71" fmla="*/ 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87">
                  <a:moveTo>
                    <a:pt x="84" y="82"/>
                  </a:moveTo>
                  <a:cubicBezTo>
                    <a:pt x="83" y="82"/>
                    <a:pt x="81" y="82"/>
                    <a:pt x="81" y="81"/>
                  </a:cubicBezTo>
                  <a:cubicBezTo>
                    <a:pt x="79" y="79"/>
                    <a:pt x="79" y="76"/>
                    <a:pt x="81" y="74"/>
                  </a:cubicBezTo>
                  <a:cubicBezTo>
                    <a:pt x="89" y="66"/>
                    <a:pt x="93" y="55"/>
                    <a:pt x="93" y="44"/>
                  </a:cubicBezTo>
                  <a:cubicBezTo>
                    <a:pt x="93" y="32"/>
                    <a:pt x="89" y="21"/>
                    <a:pt x="81" y="13"/>
                  </a:cubicBezTo>
                  <a:cubicBezTo>
                    <a:pt x="79" y="11"/>
                    <a:pt x="79" y="8"/>
                    <a:pt x="81" y="6"/>
                  </a:cubicBezTo>
                  <a:cubicBezTo>
                    <a:pt x="82" y="4"/>
                    <a:pt x="85" y="4"/>
                    <a:pt x="87" y="6"/>
                  </a:cubicBezTo>
                  <a:cubicBezTo>
                    <a:pt x="97" y="16"/>
                    <a:pt x="102" y="29"/>
                    <a:pt x="102" y="44"/>
                  </a:cubicBezTo>
                  <a:cubicBezTo>
                    <a:pt x="102" y="58"/>
                    <a:pt x="97" y="71"/>
                    <a:pt x="87" y="81"/>
                  </a:cubicBezTo>
                  <a:cubicBezTo>
                    <a:pt x="86" y="82"/>
                    <a:pt x="85" y="82"/>
                    <a:pt x="84" y="82"/>
                  </a:cubicBezTo>
                  <a:close/>
                  <a:moveTo>
                    <a:pt x="68" y="74"/>
                  </a:moveTo>
                  <a:cubicBezTo>
                    <a:pt x="67" y="74"/>
                    <a:pt x="65" y="73"/>
                    <a:pt x="65" y="72"/>
                  </a:cubicBezTo>
                  <a:cubicBezTo>
                    <a:pt x="63" y="70"/>
                    <a:pt x="63" y="68"/>
                    <a:pt x="65" y="66"/>
                  </a:cubicBezTo>
                  <a:cubicBezTo>
                    <a:pt x="77" y="54"/>
                    <a:pt x="77" y="33"/>
                    <a:pt x="65" y="21"/>
                  </a:cubicBezTo>
                  <a:cubicBezTo>
                    <a:pt x="63" y="19"/>
                    <a:pt x="63" y="17"/>
                    <a:pt x="65" y="15"/>
                  </a:cubicBezTo>
                  <a:cubicBezTo>
                    <a:pt x="66" y="13"/>
                    <a:pt x="69" y="13"/>
                    <a:pt x="71" y="15"/>
                  </a:cubicBezTo>
                  <a:cubicBezTo>
                    <a:pt x="79" y="22"/>
                    <a:pt x="83" y="33"/>
                    <a:pt x="83" y="44"/>
                  </a:cubicBezTo>
                  <a:cubicBezTo>
                    <a:pt x="83" y="54"/>
                    <a:pt x="79" y="65"/>
                    <a:pt x="71" y="72"/>
                  </a:cubicBezTo>
                  <a:cubicBezTo>
                    <a:pt x="70" y="73"/>
                    <a:pt x="69" y="74"/>
                    <a:pt x="68" y="74"/>
                  </a:cubicBezTo>
                  <a:close/>
                  <a:moveTo>
                    <a:pt x="52" y="65"/>
                  </a:moveTo>
                  <a:cubicBezTo>
                    <a:pt x="51" y="65"/>
                    <a:pt x="49" y="65"/>
                    <a:pt x="49" y="64"/>
                  </a:cubicBezTo>
                  <a:cubicBezTo>
                    <a:pt x="47" y="62"/>
                    <a:pt x="47" y="59"/>
                    <a:pt x="49" y="57"/>
                  </a:cubicBezTo>
                  <a:cubicBezTo>
                    <a:pt x="56" y="50"/>
                    <a:pt x="56" y="37"/>
                    <a:pt x="49" y="30"/>
                  </a:cubicBezTo>
                  <a:cubicBezTo>
                    <a:pt x="47" y="28"/>
                    <a:pt x="47" y="25"/>
                    <a:pt x="49" y="23"/>
                  </a:cubicBezTo>
                  <a:cubicBezTo>
                    <a:pt x="50" y="22"/>
                    <a:pt x="53" y="22"/>
                    <a:pt x="55" y="23"/>
                  </a:cubicBezTo>
                  <a:cubicBezTo>
                    <a:pt x="66" y="34"/>
                    <a:pt x="66" y="53"/>
                    <a:pt x="55" y="64"/>
                  </a:cubicBezTo>
                  <a:cubicBezTo>
                    <a:pt x="54" y="65"/>
                    <a:pt x="53" y="65"/>
                    <a:pt x="52" y="65"/>
                  </a:cubicBezTo>
                  <a:close/>
                  <a:moveTo>
                    <a:pt x="38" y="3"/>
                  </a:moveTo>
                  <a:cubicBezTo>
                    <a:pt x="40" y="0"/>
                    <a:pt x="42" y="1"/>
                    <a:pt x="42" y="5"/>
                  </a:cubicBezTo>
                  <a:cubicBezTo>
                    <a:pt x="42" y="82"/>
                    <a:pt x="42" y="82"/>
                    <a:pt x="42" y="82"/>
                  </a:cubicBezTo>
                  <a:cubicBezTo>
                    <a:pt x="42" y="86"/>
                    <a:pt x="40" y="87"/>
                    <a:pt x="38" y="84"/>
                  </a:cubicBezTo>
                  <a:cubicBezTo>
                    <a:pt x="15" y="62"/>
                    <a:pt x="15" y="62"/>
                    <a:pt x="15" y="62"/>
                  </a:cubicBezTo>
                  <a:cubicBezTo>
                    <a:pt x="0" y="62"/>
                    <a:pt x="0" y="62"/>
                    <a:pt x="0" y="62"/>
                  </a:cubicBezTo>
                  <a:cubicBezTo>
                    <a:pt x="0" y="25"/>
                    <a:pt x="0" y="25"/>
                    <a:pt x="0" y="25"/>
                  </a:cubicBezTo>
                  <a:cubicBezTo>
                    <a:pt x="15" y="25"/>
                    <a:pt x="15" y="25"/>
                    <a:pt x="15" y="25"/>
                  </a:cubicBezTo>
                  <a:lnTo>
                    <a:pt x="38" y="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4" name="Freeform 145"/>
            <p:cNvSpPr>
              <a:spLocks noEditPoints="1"/>
            </p:cNvSpPr>
            <p:nvPr/>
          </p:nvSpPr>
          <p:spPr bwMode="auto">
            <a:xfrm>
              <a:off x="8986444" y="3544348"/>
              <a:ext cx="369936" cy="326873"/>
            </a:xfrm>
            <a:custGeom>
              <a:avLst/>
              <a:gdLst>
                <a:gd name="T0" fmla="*/ 124 w 189"/>
                <a:gd name="T1" fmla="*/ 23 h 167"/>
                <a:gd name="T2" fmla="*/ 65 w 189"/>
                <a:gd name="T3" fmla="*/ 0 h 167"/>
                <a:gd name="T4" fmla="*/ 0 w 189"/>
                <a:gd name="T5" fmla="*/ 23 h 167"/>
                <a:gd name="T6" fmla="*/ 0 w 189"/>
                <a:gd name="T7" fmla="*/ 167 h 167"/>
                <a:gd name="T8" fmla="*/ 65 w 189"/>
                <a:gd name="T9" fmla="*/ 142 h 167"/>
                <a:gd name="T10" fmla="*/ 124 w 189"/>
                <a:gd name="T11" fmla="*/ 167 h 167"/>
                <a:gd name="T12" fmla="*/ 189 w 189"/>
                <a:gd name="T13" fmla="*/ 142 h 167"/>
                <a:gd name="T14" fmla="*/ 189 w 189"/>
                <a:gd name="T15" fmla="*/ 0 h 167"/>
                <a:gd name="T16" fmla="*/ 124 w 189"/>
                <a:gd name="T17" fmla="*/ 23 h 167"/>
                <a:gd name="T18" fmla="*/ 70 w 189"/>
                <a:gd name="T19" fmla="*/ 15 h 167"/>
                <a:gd name="T20" fmla="*/ 119 w 189"/>
                <a:gd name="T21" fmla="*/ 35 h 167"/>
                <a:gd name="T22" fmla="*/ 119 w 189"/>
                <a:gd name="T23" fmla="*/ 152 h 167"/>
                <a:gd name="T24" fmla="*/ 70 w 189"/>
                <a:gd name="T25" fmla="*/ 133 h 167"/>
                <a:gd name="T26" fmla="*/ 70 w 189"/>
                <a:gd name="T27" fmla="*/ 15 h 167"/>
                <a:gd name="T28" fmla="*/ 11 w 189"/>
                <a:gd name="T29" fmla="*/ 31 h 167"/>
                <a:gd name="T30" fmla="*/ 58 w 189"/>
                <a:gd name="T31" fmla="*/ 15 h 167"/>
                <a:gd name="T32" fmla="*/ 58 w 189"/>
                <a:gd name="T33" fmla="*/ 133 h 167"/>
                <a:gd name="T34" fmla="*/ 11 w 189"/>
                <a:gd name="T35" fmla="*/ 151 h 167"/>
                <a:gd name="T36" fmla="*/ 11 w 189"/>
                <a:gd name="T37" fmla="*/ 31 h 167"/>
                <a:gd name="T38" fmla="*/ 178 w 189"/>
                <a:gd name="T39" fmla="*/ 134 h 167"/>
                <a:gd name="T40" fmla="*/ 130 w 189"/>
                <a:gd name="T41" fmla="*/ 152 h 167"/>
                <a:gd name="T42" fmla="*/ 130 w 189"/>
                <a:gd name="T43" fmla="*/ 35 h 167"/>
                <a:gd name="T44" fmla="*/ 178 w 189"/>
                <a:gd name="T45" fmla="*/ 17 h 167"/>
                <a:gd name="T46" fmla="*/ 178 w 189"/>
                <a:gd name="T47"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67">
                  <a:moveTo>
                    <a:pt x="124" y="23"/>
                  </a:moveTo>
                  <a:lnTo>
                    <a:pt x="65" y="0"/>
                  </a:lnTo>
                  <a:lnTo>
                    <a:pt x="0" y="23"/>
                  </a:lnTo>
                  <a:lnTo>
                    <a:pt x="0" y="167"/>
                  </a:lnTo>
                  <a:lnTo>
                    <a:pt x="65" y="142"/>
                  </a:lnTo>
                  <a:lnTo>
                    <a:pt x="124" y="167"/>
                  </a:lnTo>
                  <a:lnTo>
                    <a:pt x="189" y="142"/>
                  </a:lnTo>
                  <a:lnTo>
                    <a:pt x="189" y="0"/>
                  </a:lnTo>
                  <a:lnTo>
                    <a:pt x="124" y="23"/>
                  </a:lnTo>
                  <a:close/>
                  <a:moveTo>
                    <a:pt x="70" y="15"/>
                  </a:moveTo>
                  <a:lnTo>
                    <a:pt x="119" y="35"/>
                  </a:lnTo>
                  <a:lnTo>
                    <a:pt x="119" y="152"/>
                  </a:lnTo>
                  <a:lnTo>
                    <a:pt x="70" y="133"/>
                  </a:lnTo>
                  <a:lnTo>
                    <a:pt x="70" y="15"/>
                  </a:lnTo>
                  <a:close/>
                  <a:moveTo>
                    <a:pt x="11" y="31"/>
                  </a:moveTo>
                  <a:lnTo>
                    <a:pt x="58" y="15"/>
                  </a:lnTo>
                  <a:lnTo>
                    <a:pt x="58" y="133"/>
                  </a:lnTo>
                  <a:lnTo>
                    <a:pt x="11" y="151"/>
                  </a:lnTo>
                  <a:lnTo>
                    <a:pt x="11" y="31"/>
                  </a:lnTo>
                  <a:close/>
                  <a:moveTo>
                    <a:pt x="178" y="134"/>
                  </a:moveTo>
                  <a:lnTo>
                    <a:pt x="130" y="152"/>
                  </a:lnTo>
                  <a:lnTo>
                    <a:pt x="130" y="35"/>
                  </a:lnTo>
                  <a:lnTo>
                    <a:pt x="178" y="17"/>
                  </a:lnTo>
                  <a:lnTo>
                    <a:pt x="178" y="1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5" name="Freeform 146"/>
            <p:cNvSpPr>
              <a:spLocks noEditPoints="1"/>
            </p:cNvSpPr>
            <p:nvPr/>
          </p:nvSpPr>
          <p:spPr bwMode="auto">
            <a:xfrm>
              <a:off x="9078439" y="2322975"/>
              <a:ext cx="405168" cy="409081"/>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6" name="Freeform 147"/>
            <p:cNvSpPr>
              <a:spLocks noEditPoints="1"/>
            </p:cNvSpPr>
            <p:nvPr/>
          </p:nvSpPr>
          <p:spPr bwMode="auto">
            <a:xfrm>
              <a:off x="10258707" y="5188504"/>
              <a:ext cx="307301" cy="307300"/>
            </a:xfrm>
            <a:custGeom>
              <a:avLst/>
              <a:gdLst>
                <a:gd name="T0" fmla="*/ 0 w 157"/>
                <a:gd name="T1" fmla="*/ 74 h 157"/>
                <a:gd name="T2" fmla="*/ 0 w 157"/>
                <a:gd name="T3" fmla="*/ 23 h 157"/>
                <a:gd name="T4" fmla="*/ 64 w 157"/>
                <a:gd name="T5" fmla="*/ 13 h 157"/>
                <a:gd name="T6" fmla="*/ 64 w 157"/>
                <a:gd name="T7" fmla="*/ 74 h 157"/>
                <a:gd name="T8" fmla="*/ 0 w 157"/>
                <a:gd name="T9" fmla="*/ 74 h 157"/>
                <a:gd name="T10" fmla="*/ 73 w 157"/>
                <a:gd name="T11" fmla="*/ 12 h 157"/>
                <a:gd name="T12" fmla="*/ 157 w 157"/>
                <a:gd name="T13" fmla="*/ 0 h 157"/>
                <a:gd name="T14" fmla="*/ 157 w 157"/>
                <a:gd name="T15" fmla="*/ 74 h 157"/>
                <a:gd name="T16" fmla="*/ 73 w 157"/>
                <a:gd name="T17" fmla="*/ 74 h 157"/>
                <a:gd name="T18" fmla="*/ 73 w 157"/>
                <a:gd name="T19" fmla="*/ 12 h 157"/>
                <a:gd name="T20" fmla="*/ 157 w 157"/>
                <a:gd name="T21" fmla="*/ 84 h 157"/>
                <a:gd name="T22" fmla="*/ 157 w 157"/>
                <a:gd name="T23" fmla="*/ 157 h 157"/>
                <a:gd name="T24" fmla="*/ 73 w 157"/>
                <a:gd name="T25" fmla="*/ 146 h 157"/>
                <a:gd name="T26" fmla="*/ 73 w 157"/>
                <a:gd name="T27" fmla="*/ 84 h 157"/>
                <a:gd name="T28" fmla="*/ 157 w 157"/>
                <a:gd name="T29" fmla="*/ 84 h 157"/>
                <a:gd name="T30" fmla="*/ 64 w 157"/>
                <a:gd name="T31" fmla="*/ 144 h 157"/>
                <a:gd name="T32" fmla="*/ 0 w 157"/>
                <a:gd name="T33" fmla="*/ 136 h 157"/>
                <a:gd name="T34" fmla="*/ 0 w 157"/>
                <a:gd name="T35" fmla="*/ 84 h 157"/>
                <a:gd name="T36" fmla="*/ 64 w 157"/>
                <a:gd name="T37" fmla="*/ 84 h 157"/>
                <a:gd name="T38" fmla="*/ 64 w 157"/>
                <a:gd name="T39" fmla="*/ 14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57">
                  <a:moveTo>
                    <a:pt x="0" y="74"/>
                  </a:moveTo>
                  <a:lnTo>
                    <a:pt x="0" y="23"/>
                  </a:lnTo>
                  <a:lnTo>
                    <a:pt x="64" y="13"/>
                  </a:lnTo>
                  <a:lnTo>
                    <a:pt x="64" y="74"/>
                  </a:lnTo>
                  <a:lnTo>
                    <a:pt x="0" y="74"/>
                  </a:lnTo>
                  <a:close/>
                  <a:moveTo>
                    <a:pt x="73" y="12"/>
                  </a:moveTo>
                  <a:lnTo>
                    <a:pt x="157" y="0"/>
                  </a:lnTo>
                  <a:lnTo>
                    <a:pt x="157" y="74"/>
                  </a:lnTo>
                  <a:lnTo>
                    <a:pt x="73" y="74"/>
                  </a:lnTo>
                  <a:lnTo>
                    <a:pt x="73" y="12"/>
                  </a:lnTo>
                  <a:close/>
                  <a:moveTo>
                    <a:pt x="157" y="84"/>
                  </a:moveTo>
                  <a:lnTo>
                    <a:pt x="157" y="157"/>
                  </a:lnTo>
                  <a:lnTo>
                    <a:pt x="73" y="146"/>
                  </a:lnTo>
                  <a:lnTo>
                    <a:pt x="73" y="84"/>
                  </a:lnTo>
                  <a:lnTo>
                    <a:pt x="157" y="84"/>
                  </a:lnTo>
                  <a:close/>
                  <a:moveTo>
                    <a:pt x="64" y="144"/>
                  </a:moveTo>
                  <a:lnTo>
                    <a:pt x="0" y="136"/>
                  </a:lnTo>
                  <a:lnTo>
                    <a:pt x="0" y="84"/>
                  </a:lnTo>
                  <a:lnTo>
                    <a:pt x="64" y="84"/>
                  </a:lnTo>
                  <a:lnTo>
                    <a:pt x="64" y="14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7" name="Freeform 148"/>
            <p:cNvSpPr>
              <a:spLocks noEditPoints="1"/>
            </p:cNvSpPr>
            <p:nvPr/>
          </p:nvSpPr>
          <p:spPr bwMode="auto">
            <a:xfrm>
              <a:off x="9922047" y="5121955"/>
              <a:ext cx="272069" cy="272068"/>
            </a:xfrm>
            <a:custGeom>
              <a:avLst/>
              <a:gdLst>
                <a:gd name="T0" fmla="*/ 11 w 85"/>
                <a:gd name="T1" fmla="*/ 42 h 85"/>
                <a:gd name="T2" fmla="*/ 29 w 85"/>
                <a:gd name="T3" fmla="*/ 70 h 85"/>
                <a:gd name="T4" fmla="*/ 14 w 85"/>
                <a:gd name="T5" fmla="*/ 30 h 85"/>
                <a:gd name="T6" fmla="*/ 11 w 85"/>
                <a:gd name="T7" fmla="*/ 42 h 85"/>
                <a:gd name="T8" fmla="*/ 64 w 85"/>
                <a:gd name="T9" fmla="*/ 41 h 85"/>
                <a:gd name="T10" fmla="*/ 62 w 85"/>
                <a:gd name="T11" fmla="*/ 32 h 85"/>
                <a:gd name="T12" fmla="*/ 59 w 85"/>
                <a:gd name="T13" fmla="*/ 25 h 85"/>
                <a:gd name="T14" fmla="*/ 64 w 85"/>
                <a:gd name="T15" fmla="*/ 20 h 85"/>
                <a:gd name="T16" fmla="*/ 64 w 85"/>
                <a:gd name="T17" fmla="*/ 20 h 85"/>
                <a:gd name="T18" fmla="*/ 43 w 85"/>
                <a:gd name="T19" fmla="*/ 11 h 85"/>
                <a:gd name="T20" fmla="*/ 16 w 85"/>
                <a:gd name="T21" fmla="*/ 25 h 85"/>
                <a:gd name="T22" fmla="*/ 18 w 85"/>
                <a:gd name="T23" fmla="*/ 25 h 85"/>
                <a:gd name="T24" fmla="*/ 27 w 85"/>
                <a:gd name="T25" fmla="*/ 25 h 85"/>
                <a:gd name="T26" fmla="*/ 27 w 85"/>
                <a:gd name="T27" fmla="*/ 28 h 85"/>
                <a:gd name="T28" fmla="*/ 23 w 85"/>
                <a:gd name="T29" fmla="*/ 28 h 85"/>
                <a:gd name="T30" fmla="*/ 35 w 85"/>
                <a:gd name="T31" fmla="*/ 61 h 85"/>
                <a:gd name="T32" fmla="*/ 42 w 85"/>
                <a:gd name="T33" fmla="*/ 41 h 85"/>
                <a:gd name="T34" fmla="*/ 37 w 85"/>
                <a:gd name="T35" fmla="*/ 28 h 85"/>
                <a:gd name="T36" fmla="*/ 34 w 85"/>
                <a:gd name="T37" fmla="*/ 28 h 85"/>
                <a:gd name="T38" fmla="*/ 34 w 85"/>
                <a:gd name="T39" fmla="*/ 25 h 85"/>
                <a:gd name="T40" fmla="*/ 42 w 85"/>
                <a:gd name="T41" fmla="*/ 25 h 85"/>
                <a:gd name="T42" fmla="*/ 51 w 85"/>
                <a:gd name="T43" fmla="*/ 25 h 85"/>
                <a:gd name="T44" fmla="*/ 51 w 85"/>
                <a:gd name="T45" fmla="*/ 28 h 85"/>
                <a:gd name="T46" fmla="*/ 47 w 85"/>
                <a:gd name="T47" fmla="*/ 28 h 85"/>
                <a:gd name="T48" fmla="*/ 59 w 85"/>
                <a:gd name="T49" fmla="*/ 61 h 85"/>
                <a:gd name="T50" fmla="*/ 62 w 85"/>
                <a:gd name="T51" fmla="*/ 51 h 85"/>
                <a:gd name="T52" fmla="*/ 64 w 85"/>
                <a:gd name="T53" fmla="*/ 41 h 85"/>
                <a:gd name="T54" fmla="*/ 43 w 85"/>
                <a:gd name="T55" fmla="*/ 45 h 85"/>
                <a:gd name="T56" fmla="*/ 34 w 85"/>
                <a:gd name="T57" fmla="*/ 72 h 85"/>
                <a:gd name="T58" fmla="*/ 43 w 85"/>
                <a:gd name="T59" fmla="*/ 73 h 85"/>
                <a:gd name="T60" fmla="*/ 53 w 85"/>
                <a:gd name="T61" fmla="*/ 72 h 85"/>
                <a:gd name="T62" fmla="*/ 53 w 85"/>
                <a:gd name="T63" fmla="*/ 71 h 85"/>
                <a:gd name="T64" fmla="*/ 43 w 85"/>
                <a:gd name="T65" fmla="*/ 45 h 85"/>
                <a:gd name="T66" fmla="*/ 71 w 85"/>
                <a:gd name="T67" fmla="*/ 28 h 85"/>
                <a:gd name="T68" fmla="*/ 71 w 85"/>
                <a:gd name="T69" fmla="*/ 31 h 85"/>
                <a:gd name="T70" fmla="*/ 69 w 85"/>
                <a:gd name="T71" fmla="*/ 42 h 85"/>
                <a:gd name="T72" fmla="*/ 59 w 85"/>
                <a:gd name="T73" fmla="*/ 69 h 85"/>
                <a:gd name="T74" fmla="*/ 75 w 85"/>
                <a:gd name="T75" fmla="*/ 42 h 85"/>
                <a:gd name="T76" fmla="*/ 71 w 85"/>
                <a:gd name="T77" fmla="*/ 28 h 85"/>
                <a:gd name="T78" fmla="*/ 43 w 85"/>
                <a:gd name="T79" fmla="*/ 0 h 85"/>
                <a:gd name="T80" fmla="*/ 0 w 85"/>
                <a:gd name="T81" fmla="*/ 42 h 85"/>
                <a:gd name="T82" fmla="*/ 43 w 85"/>
                <a:gd name="T83" fmla="*/ 85 h 85"/>
                <a:gd name="T84" fmla="*/ 85 w 85"/>
                <a:gd name="T85" fmla="*/ 42 h 85"/>
                <a:gd name="T86" fmla="*/ 43 w 85"/>
                <a:gd name="T87" fmla="*/ 0 h 85"/>
                <a:gd name="T88" fmla="*/ 43 w 85"/>
                <a:gd name="T89" fmla="*/ 79 h 85"/>
                <a:gd name="T90" fmla="*/ 6 w 85"/>
                <a:gd name="T91" fmla="*/ 42 h 85"/>
                <a:gd name="T92" fmla="*/ 43 w 85"/>
                <a:gd name="T93" fmla="*/ 5 h 85"/>
                <a:gd name="T94" fmla="*/ 80 w 85"/>
                <a:gd name="T95" fmla="*/ 42 h 85"/>
                <a:gd name="T96" fmla="*/ 43 w 85"/>
                <a:gd name="T97"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5" h="85">
                  <a:moveTo>
                    <a:pt x="11" y="42"/>
                  </a:moveTo>
                  <a:cubicBezTo>
                    <a:pt x="11" y="55"/>
                    <a:pt x="18" y="65"/>
                    <a:pt x="29" y="70"/>
                  </a:cubicBezTo>
                  <a:cubicBezTo>
                    <a:pt x="14" y="30"/>
                    <a:pt x="14" y="30"/>
                    <a:pt x="14" y="30"/>
                  </a:cubicBezTo>
                  <a:cubicBezTo>
                    <a:pt x="12" y="34"/>
                    <a:pt x="11" y="38"/>
                    <a:pt x="11" y="42"/>
                  </a:cubicBezTo>
                  <a:close/>
                  <a:moveTo>
                    <a:pt x="64" y="41"/>
                  </a:moveTo>
                  <a:cubicBezTo>
                    <a:pt x="64" y="37"/>
                    <a:pt x="63" y="34"/>
                    <a:pt x="62" y="32"/>
                  </a:cubicBezTo>
                  <a:cubicBezTo>
                    <a:pt x="60" y="30"/>
                    <a:pt x="59" y="28"/>
                    <a:pt x="59" y="25"/>
                  </a:cubicBezTo>
                  <a:cubicBezTo>
                    <a:pt x="59" y="22"/>
                    <a:pt x="61" y="20"/>
                    <a:pt x="64" y="20"/>
                  </a:cubicBezTo>
                  <a:cubicBezTo>
                    <a:pt x="64" y="20"/>
                    <a:pt x="64" y="20"/>
                    <a:pt x="64" y="20"/>
                  </a:cubicBezTo>
                  <a:cubicBezTo>
                    <a:pt x="59" y="15"/>
                    <a:pt x="51" y="11"/>
                    <a:pt x="43" y="11"/>
                  </a:cubicBezTo>
                  <a:cubicBezTo>
                    <a:pt x="32" y="11"/>
                    <a:pt x="22" y="17"/>
                    <a:pt x="16" y="25"/>
                  </a:cubicBezTo>
                  <a:cubicBezTo>
                    <a:pt x="17" y="25"/>
                    <a:pt x="18" y="25"/>
                    <a:pt x="18" y="25"/>
                  </a:cubicBezTo>
                  <a:cubicBezTo>
                    <a:pt x="22" y="25"/>
                    <a:pt x="27" y="25"/>
                    <a:pt x="27" y="25"/>
                  </a:cubicBezTo>
                  <a:cubicBezTo>
                    <a:pt x="29" y="25"/>
                    <a:pt x="29" y="27"/>
                    <a:pt x="27" y="28"/>
                  </a:cubicBezTo>
                  <a:cubicBezTo>
                    <a:pt x="27" y="28"/>
                    <a:pt x="25" y="28"/>
                    <a:pt x="23" y="28"/>
                  </a:cubicBezTo>
                  <a:cubicBezTo>
                    <a:pt x="35" y="61"/>
                    <a:pt x="35" y="61"/>
                    <a:pt x="35" y="61"/>
                  </a:cubicBezTo>
                  <a:cubicBezTo>
                    <a:pt x="42" y="41"/>
                    <a:pt x="42" y="41"/>
                    <a:pt x="42" y="41"/>
                  </a:cubicBezTo>
                  <a:cubicBezTo>
                    <a:pt x="37" y="28"/>
                    <a:pt x="37" y="28"/>
                    <a:pt x="37" y="28"/>
                  </a:cubicBezTo>
                  <a:cubicBezTo>
                    <a:pt x="35" y="28"/>
                    <a:pt x="34" y="28"/>
                    <a:pt x="34" y="28"/>
                  </a:cubicBezTo>
                  <a:cubicBezTo>
                    <a:pt x="32" y="27"/>
                    <a:pt x="32" y="25"/>
                    <a:pt x="34" y="25"/>
                  </a:cubicBezTo>
                  <a:cubicBezTo>
                    <a:pt x="34" y="25"/>
                    <a:pt x="39" y="25"/>
                    <a:pt x="42" y="25"/>
                  </a:cubicBezTo>
                  <a:cubicBezTo>
                    <a:pt x="46" y="25"/>
                    <a:pt x="51" y="25"/>
                    <a:pt x="51" y="25"/>
                  </a:cubicBezTo>
                  <a:cubicBezTo>
                    <a:pt x="52" y="25"/>
                    <a:pt x="53" y="27"/>
                    <a:pt x="51" y="28"/>
                  </a:cubicBezTo>
                  <a:cubicBezTo>
                    <a:pt x="51" y="28"/>
                    <a:pt x="49" y="28"/>
                    <a:pt x="47" y="28"/>
                  </a:cubicBezTo>
                  <a:cubicBezTo>
                    <a:pt x="59" y="61"/>
                    <a:pt x="59" y="61"/>
                    <a:pt x="59" y="61"/>
                  </a:cubicBezTo>
                  <a:cubicBezTo>
                    <a:pt x="62" y="51"/>
                    <a:pt x="62" y="51"/>
                    <a:pt x="62" y="51"/>
                  </a:cubicBezTo>
                  <a:cubicBezTo>
                    <a:pt x="63" y="47"/>
                    <a:pt x="64" y="43"/>
                    <a:pt x="64" y="41"/>
                  </a:cubicBezTo>
                  <a:close/>
                  <a:moveTo>
                    <a:pt x="43" y="45"/>
                  </a:moveTo>
                  <a:cubicBezTo>
                    <a:pt x="34" y="72"/>
                    <a:pt x="34" y="72"/>
                    <a:pt x="34" y="72"/>
                  </a:cubicBezTo>
                  <a:cubicBezTo>
                    <a:pt x="37" y="73"/>
                    <a:pt x="40" y="73"/>
                    <a:pt x="43" y="73"/>
                  </a:cubicBezTo>
                  <a:cubicBezTo>
                    <a:pt x="47" y="73"/>
                    <a:pt x="50" y="73"/>
                    <a:pt x="53" y="72"/>
                  </a:cubicBezTo>
                  <a:cubicBezTo>
                    <a:pt x="53" y="71"/>
                    <a:pt x="53" y="71"/>
                    <a:pt x="53" y="71"/>
                  </a:cubicBezTo>
                  <a:lnTo>
                    <a:pt x="43" y="45"/>
                  </a:lnTo>
                  <a:close/>
                  <a:moveTo>
                    <a:pt x="71" y="28"/>
                  </a:moveTo>
                  <a:cubicBezTo>
                    <a:pt x="71" y="29"/>
                    <a:pt x="71" y="30"/>
                    <a:pt x="71" y="31"/>
                  </a:cubicBezTo>
                  <a:cubicBezTo>
                    <a:pt x="71" y="34"/>
                    <a:pt x="70" y="37"/>
                    <a:pt x="69" y="42"/>
                  </a:cubicBezTo>
                  <a:cubicBezTo>
                    <a:pt x="59" y="69"/>
                    <a:pt x="59" y="69"/>
                    <a:pt x="59" y="69"/>
                  </a:cubicBezTo>
                  <a:cubicBezTo>
                    <a:pt x="68" y="64"/>
                    <a:pt x="75" y="54"/>
                    <a:pt x="75" y="42"/>
                  </a:cubicBezTo>
                  <a:cubicBezTo>
                    <a:pt x="75" y="37"/>
                    <a:pt x="73" y="32"/>
                    <a:pt x="71" y="28"/>
                  </a:cubicBezTo>
                  <a:close/>
                  <a:moveTo>
                    <a:pt x="43" y="0"/>
                  </a:moveTo>
                  <a:cubicBezTo>
                    <a:pt x="19" y="0"/>
                    <a:pt x="0" y="19"/>
                    <a:pt x="0" y="42"/>
                  </a:cubicBezTo>
                  <a:cubicBezTo>
                    <a:pt x="0" y="66"/>
                    <a:pt x="19" y="85"/>
                    <a:pt x="43" y="85"/>
                  </a:cubicBezTo>
                  <a:cubicBezTo>
                    <a:pt x="66" y="85"/>
                    <a:pt x="85" y="66"/>
                    <a:pt x="85" y="42"/>
                  </a:cubicBezTo>
                  <a:cubicBezTo>
                    <a:pt x="85" y="19"/>
                    <a:pt x="66" y="0"/>
                    <a:pt x="43" y="0"/>
                  </a:cubicBezTo>
                  <a:close/>
                  <a:moveTo>
                    <a:pt x="43" y="79"/>
                  </a:moveTo>
                  <a:cubicBezTo>
                    <a:pt x="22" y="79"/>
                    <a:pt x="6" y="63"/>
                    <a:pt x="6" y="42"/>
                  </a:cubicBezTo>
                  <a:cubicBezTo>
                    <a:pt x="6" y="22"/>
                    <a:pt x="22" y="5"/>
                    <a:pt x="43" y="5"/>
                  </a:cubicBezTo>
                  <a:cubicBezTo>
                    <a:pt x="63" y="5"/>
                    <a:pt x="80" y="22"/>
                    <a:pt x="80" y="42"/>
                  </a:cubicBezTo>
                  <a:cubicBezTo>
                    <a:pt x="80" y="63"/>
                    <a:pt x="63" y="79"/>
                    <a:pt x="43" y="7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8" name="Freeform 149"/>
            <p:cNvSpPr>
              <a:spLocks/>
            </p:cNvSpPr>
            <p:nvPr/>
          </p:nvSpPr>
          <p:spPr bwMode="auto">
            <a:xfrm>
              <a:off x="10258707" y="5621075"/>
              <a:ext cx="364063" cy="360148"/>
            </a:xfrm>
            <a:custGeom>
              <a:avLst/>
              <a:gdLst>
                <a:gd name="T0" fmla="*/ 110 w 114"/>
                <a:gd name="T1" fmla="*/ 90 h 113"/>
                <a:gd name="T2" fmla="*/ 60 w 114"/>
                <a:gd name="T3" fmla="*/ 47 h 113"/>
                <a:gd name="T4" fmla="*/ 64 w 114"/>
                <a:gd name="T5" fmla="*/ 32 h 113"/>
                <a:gd name="T6" fmla="*/ 32 w 114"/>
                <a:gd name="T7" fmla="*/ 0 h 113"/>
                <a:gd name="T8" fmla="*/ 23 w 114"/>
                <a:gd name="T9" fmla="*/ 1 h 113"/>
                <a:gd name="T10" fmla="*/ 41 w 114"/>
                <a:gd name="T11" fmla="*/ 20 h 113"/>
                <a:gd name="T12" fmla="*/ 41 w 114"/>
                <a:gd name="T13" fmla="*/ 30 h 113"/>
                <a:gd name="T14" fmla="*/ 30 w 114"/>
                <a:gd name="T15" fmla="*/ 41 h 113"/>
                <a:gd name="T16" fmla="*/ 20 w 114"/>
                <a:gd name="T17" fmla="*/ 41 h 113"/>
                <a:gd name="T18" fmla="*/ 1 w 114"/>
                <a:gd name="T19" fmla="*/ 23 h 113"/>
                <a:gd name="T20" fmla="*/ 0 w 114"/>
                <a:gd name="T21" fmla="*/ 32 h 113"/>
                <a:gd name="T22" fmla="*/ 32 w 114"/>
                <a:gd name="T23" fmla="*/ 63 h 113"/>
                <a:gd name="T24" fmla="*/ 47 w 114"/>
                <a:gd name="T25" fmla="*/ 60 h 113"/>
                <a:gd name="T26" fmla="*/ 90 w 114"/>
                <a:gd name="T27" fmla="*/ 110 h 113"/>
                <a:gd name="T28" fmla="*/ 100 w 114"/>
                <a:gd name="T29" fmla="*/ 111 h 113"/>
                <a:gd name="T30" fmla="*/ 111 w 114"/>
                <a:gd name="T31" fmla="*/ 100 h 113"/>
                <a:gd name="T32" fmla="*/ 110 w 114"/>
                <a:gd name="T33" fmla="*/ 9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113">
                  <a:moveTo>
                    <a:pt x="110" y="90"/>
                  </a:moveTo>
                  <a:cubicBezTo>
                    <a:pt x="60" y="47"/>
                    <a:pt x="60" y="47"/>
                    <a:pt x="60" y="47"/>
                  </a:cubicBezTo>
                  <a:cubicBezTo>
                    <a:pt x="62" y="42"/>
                    <a:pt x="64" y="37"/>
                    <a:pt x="64" y="32"/>
                  </a:cubicBezTo>
                  <a:cubicBezTo>
                    <a:pt x="64" y="14"/>
                    <a:pt x="49" y="0"/>
                    <a:pt x="32" y="0"/>
                  </a:cubicBezTo>
                  <a:cubicBezTo>
                    <a:pt x="29" y="0"/>
                    <a:pt x="26" y="0"/>
                    <a:pt x="23" y="1"/>
                  </a:cubicBezTo>
                  <a:cubicBezTo>
                    <a:pt x="41" y="20"/>
                    <a:pt x="41" y="20"/>
                    <a:pt x="41" y="20"/>
                  </a:cubicBezTo>
                  <a:cubicBezTo>
                    <a:pt x="44" y="22"/>
                    <a:pt x="44" y="27"/>
                    <a:pt x="41" y="30"/>
                  </a:cubicBezTo>
                  <a:cubicBezTo>
                    <a:pt x="30" y="41"/>
                    <a:pt x="30" y="41"/>
                    <a:pt x="30" y="41"/>
                  </a:cubicBezTo>
                  <a:cubicBezTo>
                    <a:pt x="27" y="44"/>
                    <a:pt x="23" y="44"/>
                    <a:pt x="20" y="41"/>
                  </a:cubicBezTo>
                  <a:cubicBezTo>
                    <a:pt x="1" y="23"/>
                    <a:pt x="1" y="23"/>
                    <a:pt x="1" y="23"/>
                  </a:cubicBezTo>
                  <a:cubicBezTo>
                    <a:pt x="1" y="25"/>
                    <a:pt x="0" y="29"/>
                    <a:pt x="0" y="32"/>
                  </a:cubicBezTo>
                  <a:cubicBezTo>
                    <a:pt x="0" y="49"/>
                    <a:pt x="14" y="63"/>
                    <a:pt x="32" y="63"/>
                  </a:cubicBezTo>
                  <a:cubicBezTo>
                    <a:pt x="37" y="63"/>
                    <a:pt x="42" y="62"/>
                    <a:pt x="47" y="60"/>
                  </a:cubicBezTo>
                  <a:cubicBezTo>
                    <a:pt x="90" y="110"/>
                    <a:pt x="90" y="110"/>
                    <a:pt x="90" y="110"/>
                  </a:cubicBezTo>
                  <a:cubicBezTo>
                    <a:pt x="93" y="113"/>
                    <a:pt x="97" y="113"/>
                    <a:pt x="100" y="111"/>
                  </a:cubicBezTo>
                  <a:cubicBezTo>
                    <a:pt x="111" y="100"/>
                    <a:pt x="111" y="100"/>
                    <a:pt x="111" y="100"/>
                  </a:cubicBezTo>
                  <a:cubicBezTo>
                    <a:pt x="114" y="97"/>
                    <a:pt x="113" y="93"/>
                    <a:pt x="110" y="9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9" name="Freeform 150"/>
            <p:cNvSpPr>
              <a:spLocks noEditPoints="1"/>
            </p:cNvSpPr>
            <p:nvPr/>
          </p:nvSpPr>
          <p:spPr bwMode="auto">
            <a:xfrm>
              <a:off x="9160647" y="5274627"/>
              <a:ext cx="358192" cy="550009"/>
            </a:xfrm>
            <a:custGeom>
              <a:avLst/>
              <a:gdLst>
                <a:gd name="T0" fmla="*/ 84 w 112"/>
                <a:gd name="T1" fmla="*/ 3 h 172"/>
                <a:gd name="T2" fmla="*/ 111 w 112"/>
                <a:gd name="T3" fmla="*/ 19 h 172"/>
                <a:gd name="T4" fmla="*/ 110 w 112"/>
                <a:gd name="T5" fmla="*/ 33 h 172"/>
                <a:gd name="T6" fmla="*/ 103 w 112"/>
                <a:gd name="T7" fmla="*/ 44 h 172"/>
                <a:gd name="T8" fmla="*/ 65 w 112"/>
                <a:gd name="T9" fmla="*/ 21 h 172"/>
                <a:gd name="T10" fmla="*/ 72 w 112"/>
                <a:gd name="T11" fmla="*/ 10 h 172"/>
                <a:gd name="T12" fmla="*/ 84 w 112"/>
                <a:gd name="T13" fmla="*/ 3 h 172"/>
                <a:gd name="T14" fmla="*/ 0 w 112"/>
                <a:gd name="T15" fmla="*/ 130 h 172"/>
                <a:gd name="T16" fmla="*/ 1 w 112"/>
                <a:gd name="T17" fmla="*/ 172 h 172"/>
                <a:gd name="T18" fmla="*/ 38 w 112"/>
                <a:gd name="T19" fmla="*/ 153 h 172"/>
                <a:gd name="T20" fmla="*/ 98 w 112"/>
                <a:gd name="T21" fmla="*/ 52 h 172"/>
                <a:gd name="T22" fmla="*/ 60 w 112"/>
                <a:gd name="T23" fmla="*/ 29 h 172"/>
                <a:gd name="T24" fmla="*/ 0 w 112"/>
                <a:gd name="T25" fmla="*/ 130 h 172"/>
                <a:gd name="T26" fmla="*/ 76 w 112"/>
                <a:gd name="T27" fmla="*/ 57 h 172"/>
                <a:gd name="T28" fmla="*/ 30 w 112"/>
                <a:gd name="T29" fmla="*/ 134 h 172"/>
                <a:gd name="T30" fmla="*/ 20 w 112"/>
                <a:gd name="T31" fmla="*/ 128 h 172"/>
                <a:gd name="T32" fmla="*/ 66 w 112"/>
                <a:gd name="T33" fmla="*/ 52 h 172"/>
                <a:gd name="T34" fmla="*/ 76 w 112"/>
                <a:gd name="T35" fmla="*/ 57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72">
                  <a:moveTo>
                    <a:pt x="84" y="3"/>
                  </a:moveTo>
                  <a:cubicBezTo>
                    <a:pt x="96" y="0"/>
                    <a:pt x="108" y="7"/>
                    <a:pt x="111" y="19"/>
                  </a:cubicBezTo>
                  <a:cubicBezTo>
                    <a:pt x="112" y="24"/>
                    <a:pt x="112" y="29"/>
                    <a:pt x="110" y="33"/>
                  </a:cubicBezTo>
                  <a:cubicBezTo>
                    <a:pt x="103" y="44"/>
                    <a:pt x="103" y="44"/>
                    <a:pt x="103" y="44"/>
                  </a:cubicBezTo>
                  <a:cubicBezTo>
                    <a:pt x="65" y="21"/>
                    <a:pt x="65" y="21"/>
                    <a:pt x="65" y="21"/>
                  </a:cubicBezTo>
                  <a:cubicBezTo>
                    <a:pt x="72" y="10"/>
                    <a:pt x="72" y="10"/>
                    <a:pt x="72" y="10"/>
                  </a:cubicBezTo>
                  <a:cubicBezTo>
                    <a:pt x="75" y="7"/>
                    <a:pt x="79" y="4"/>
                    <a:pt x="84" y="3"/>
                  </a:cubicBezTo>
                  <a:close/>
                  <a:moveTo>
                    <a:pt x="0" y="130"/>
                  </a:moveTo>
                  <a:cubicBezTo>
                    <a:pt x="1" y="172"/>
                    <a:pt x="1" y="172"/>
                    <a:pt x="1" y="172"/>
                  </a:cubicBezTo>
                  <a:cubicBezTo>
                    <a:pt x="38" y="153"/>
                    <a:pt x="38" y="153"/>
                    <a:pt x="38" y="153"/>
                  </a:cubicBezTo>
                  <a:cubicBezTo>
                    <a:pt x="98" y="52"/>
                    <a:pt x="98" y="52"/>
                    <a:pt x="98" y="52"/>
                  </a:cubicBezTo>
                  <a:cubicBezTo>
                    <a:pt x="60" y="29"/>
                    <a:pt x="60" y="29"/>
                    <a:pt x="60" y="29"/>
                  </a:cubicBezTo>
                  <a:lnTo>
                    <a:pt x="0" y="130"/>
                  </a:lnTo>
                  <a:close/>
                  <a:moveTo>
                    <a:pt x="76" y="57"/>
                  </a:moveTo>
                  <a:cubicBezTo>
                    <a:pt x="30" y="134"/>
                    <a:pt x="30" y="134"/>
                    <a:pt x="30" y="134"/>
                  </a:cubicBezTo>
                  <a:cubicBezTo>
                    <a:pt x="20" y="128"/>
                    <a:pt x="20" y="128"/>
                    <a:pt x="20" y="128"/>
                  </a:cubicBezTo>
                  <a:cubicBezTo>
                    <a:pt x="66" y="52"/>
                    <a:pt x="66" y="52"/>
                    <a:pt x="66" y="52"/>
                  </a:cubicBezTo>
                  <a:lnTo>
                    <a:pt x="76"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0" name="Freeform 151"/>
            <p:cNvSpPr>
              <a:spLocks noEditPoints="1"/>
            </p:cNvSpPr>
            <p:nvPr/>
          </p:nvSpPr>
          <p:spPr bwMode="auto">
            <a:xfrm>
              <a:off x="9589301" y="5294200"/>
              <a:ext cx="305343" cy="348404"/>
            </a:xfrm>
            <a:custGeom>
              <a:avLst/>
              <a:gdLst>
                <a:gd name="T0" fmla="*/ 40 w 95"/>
                <a:gd name="T1" fmla="*/ 61 h 109"/>
                <a:gd name="T2" fmla="*/ 34 w 95"/>
                <a:gd name="T3" fmla="*/ 54 h 109"/>
                <a:gd name="T4" fmla="*/ 13 w 95"/>
                <a:gd name="T5" fmla="*/ 75 h 109"/>
                <a:gd name="T6" fmla="*/ 34 w 95"/>
                <a:gd name="T7" fmla="*/ 95 h 109"/>
                <a:gd name="T8" fmla="*/ 40 w 95"/>
                <a:gd name="T9" fmla="*/ 88 h 109"/>
                <a:gd name="T10" fmla="*/ 27 w 95"/>
                <a:gd name="T11" fmla="*/ 75 h 109"/>
                <a:gd name="T12" fmla="*/ 40 w 95"/>
                <a:gd name="T13" fmla="*/ 61 h 109"/>
                <a:gd name="T14" fmla="*/ 54 w 95"/>
                <a:gd name="T15" fmla="*/ 88 h 109"/>
                <a:gd name="T16" fmla="*/ 61 w 95"/>
                <a:gd name="T17" fmla="*/ 95 h 109"/>
                <a:gd name="T18" fmla="*/ 81 w 95"/>
                <a:gd name="T19" fmla="*/ 75 h 109"/>
                <a:gd name="T20" fmla="*/ 61 w 95"/>
                <a:gd name="T21" fmla="*/ 54 h 109"/>
                <a:gd name="T22" fmla="*/ 54 w 95"/>
                <a:gd name="T23" fmla="*/ 61 h 109"/>
                <a:gd name="T24" fmla="*/ 68 w 95"/>
                <a:gd name="T25" fmla="*/ 75 h 109"/>
                <a:gd name="T26" fmla="*/ 54 w 95"/>
                <a:gd name="T27" fmla="*/ 88 h 109"/>
                <a:gd name="T28" fmla="*/ 89 w 95"/>
                <a:gd name="T29" fmla="*/ 21 h 109"/>
                <a:gd name="T30" fmla="*/ 74 w 95"/>
                <a:gd name="T31" fmla="*/ 6 h 109"/>
                <a:gd name="T32" fmla="*/ 59 w 95"/>
                <a:gd name="T33" fmla="*/ 0 h 109"/>
                <a:gd name="T34" fmla="*/ 8 w 95"/>
                <a:gd name="T35" fmla="*/ 0 h 109"/>
                <a:gd name="T36" fmla="*/ 0 w 95"/>
                <a:gd name="T37" fmla="*/ 8 h 109"/>
                <a:gd name="T38" fmla="*/ 0 w 95"/>
                <a:gd name="T39" fmla="*/ 100 h 109"/>
                <a:gd name="T40" fmla="*/ 8 w 95"/>
                <a:gd name="T41" fmla="*/ 109 h 109"/>
                <a:gd name="T42" fmla="*/ 86 w 95"/>
                <a:gd name="T43" fmla="*/ 109 h 109"/>
                <a:gd name="T44" fmla="*/ 95 w 95"/>
                <a:gd name="T45" fmla="*/ 100 h 109"/>
                <a:gd name="T46" fmla="*/ 95 w 95"/>
                <a:gd name="T47" fmla="*/ 36 h 109"/>
                <a:gd name="T48" fmla="*/ 89 w 95"/>
                <a:gd name="T49" fmla="*/ 21 h 109"/>
                <a:gd name="T50" fmla="*/ 84 w 95"/>
                <a:gd name="T51" fmla="*/ 26 h 109"/>
                <a:gd name="T52" fmla="*/ 85 w 95"/>
                <a:gd name="T53" fmla="*/ 27 h 109"/>
                <a:gd name="T54" fmla="*/ 68 w 95"/>
                <a:gd name="T55" fmla="*/ 27 h 109"/>
                <a:gd name="T56" fmla="*/ 68 w 95"/>
                <a:gd name="T57" fmla="*/ 10 h 109"/>
                <a:gd name="T58" fmla="*/ 69 w 95"/>
                <a:gd name="T59" fmla="*/ 11 h 109"/>
                <a:gd name="T60" fmla="*/ 84 w 95"/>
                <a:gd name="T61" fmla="*/ 26 h 109"/>
                <a:gd name="T62" fmla="*/ 88 w 95"/>
                <a:gd name="T63" fmla="*/ 100 h 109"/>
                <a:gd name="T64" fmla="*/ 86 w 95"/>
                <a:gd name="T65" fmla="*/ 102 h 109"/>
                <a:gd name="T66" fmla="*/ 8 w 95"/>
                <a:gd name="T67" fmla="*/ 102 h 109"/>
                <a:gd name="T68" fmla="*/ 6 w 95"/>
                <a:gd name="T69" fmla="*/ 100 h 109"/>
                <a:gd name="T70" fmla="*/ 6 w 95"/>
                <a:gd name="T71" fmla="*/ 8 h 109"/>
                <a:gd name="T72" fmla="*/ 8 w 95"/>
                <a:gd name="T73" fmla="*/ 7 h 109"/>
                <a:gd name="T74" fmla="*/ 59 w 95"/>
                <a:gd name="T75" fmla="*/ 7 h 109"/>
                <a:gd name="T76" fmla="*/ 61 w 95"/>
                <a:gd name="T77" fmla="*/ 7 h 109"/>
                <a:gd name="T78" fmla="*/ 61 w 95"/>
                <a:gd name="T79" fmla="*/ 34 h 109"/>
                <a:gd name="T80" fmla="*/ 88 w 95"/>
                <a:gd name="T81" fmla="*/ 34 h 109"/>
                <a:gd name="T82" fmla="*/ 88 w 95"/>
                <a:gd name="T83" fmla="*/ 36 h 109"/>
                <a:gd name="T84" fmla="*/ 88 w 95"/>
                <a:gd name="T85" fmla="*/ 10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5" h="109">
                  <a:moveTo>
                    <a:pt x="40" y="61"/>
                  </a:moveTo>
                  <a:cubicBezTo>
                    <a:pt x="34" y="54"/>
                    <a:pt x="34" y="54"/>
                    <a:pt x="34" y="54"/>
                  </a:cubicBezTo>
                  <a:cubicBezTo>
                    <a:pt x="13" y="75"/>
                    <a:pt x="13" y="75"/>
                    <a:pt x="13" y="75"/>
                  </a:cubicBezTo>
                  <a:cubicBezTo>
                    <a:pt x="34" y="95"/>
                    <a:pt x="34" y="95"/>
                    <a:pt x="34" y="95"/>
                  </a:cubicBezTo>
                  <a:cubicBezTo>
                    <a:pt x="40" y="88"/>
                    <a:pt x="40" y="88"/>
                    <a:pt x="40" y="88"/>
                  </a:cubicBezTo>
                  <a:cubicBezTo>
                    <a:pt x="27" y="75"/>
                    <a:pt x="27" y="75"/>
                    <a:pt x="27" y="75"/>
                  </a:cubicBezTo>
                  <a:lnTo>
                    <a:pt x="40" y="61"/>
                  </a:lnTo>
                  <a:close/>
                  <a:moveTo>
                    <a:pt x="54" y="88"/>
                  </a:moveTo>
                  <a:cubicBezTo>
                    <a:pt x="61" y="95"/>
                    <a:pt x="61" y="95"/>
                    <a:pt x="61" y="95"/>
                  </a:cubicBezTo>
                  <a:cubicBezTo>
                    <a:pt x="81" y="75"/>
                    <a:pt x="81" y="75"/>
                    <a:pt x="81" y="75"/>
                  </a:cubicBezTo>
                  <a:cubicBezTo>
                    <a:pt x="61" y="54"/>
                    <a:pt x="61" y="54"/>
                    <a:pt x="61" y="54"/>
                  </a:cubicBezTo>
                  <a:cubicBezTo>
                    <a:pt x="54" y="61"/>
                    <a:pt x="54" y="61"/>
                    <a:pt x="54" y="61"/>
                  </a:cubicBezTo>
                  <a:cubicBezTo>
                    <a:pt x="68" y="75"/>
                    <a:pt x="68" y="75"/>
                    <a:pt x="68" y="75"/>
                  </a:cubicBezTo>
                  <a:lnTo>
                    <a:pt x="54" y="88"/>
                  </a:lnTo>
                  <a:close/>
                  <a:moveTo>
                    <a:pt x="89" y="21"/>
                  </a:moveTo>
                  <a:cubicBezTo>
                    <a:pt x="74" y="6"/>
                    <a:pt x="74" y="6"/>
                    <a:pt x="74" y="6"/>
                  </a:cubicBezTo>
                  <a:cubicBezTo>
                    <a:pt x="70" y="3"/>
                    <a:pt x="64" y="0"/>
                    <a:pt x="59" y="0"/>
                  </a:cubicBezTo>
                  <a:cubicBezTo>
                    <a:pt x="8" y="0"/>
                    <a:pt x="8" y="0"/>
                    <a:pt x="8" y="0"/>
                  </a:cubicBezTo>
                  <a:cubicBezTo>
                    <a:pt x="3" y="0"/>
                    <a:pt x="0" y="4"/>
                    <a:pt x="0" y="8"/>
                  </a:cubicBezTo>
                  <a:cubicBezTo>
                    <a:pt x="0" y="100"/>
                    <a:pt x="0" y="100"/>
                    <a:pt x="0" y="100"/>
                  </a:cubicBezTo>
                  <a:cubicBezTo>
                    <a:pt x="0" y="105"/>
                    <a:pt x="3" y="109"/>
                    <a:pt x="8" y="109"/>
                  </a:cubicBezTo>
                  <a:cubicBezTo>
                    <a:pt x="86" y="109"/>
                    <a:pt x="86" y="109"/>
                    <a:pt x="86" y="109"/>
                  </a:cubicBezTo>
                  <a:cubicBezTo>
                    <a:pt x="91" y="109"/>
                    <a:pt x="95" y="105"/>
                    <a:pt x="95" y="100"/>
                  </a:cubicBezTo>
                  <a:cubicBezTo>
                    <a:pt x="95" y="36"/>
                    <a:pt x="95" y="36"/>
                    <a:pt x="95" y="36"/>
                  </a:cubicBezTo>
                  <a:cubicBezTo>
                    <a:pt x="95" y="31"/>
                    <a:pt x="92" y="24"/>
                    <a:pt x="89" y="21"/>
                  </a:cubicBezTo>
                  <a:close/>
                  <a:moveTo>
                    <a:pt x="84" y="26"/>
                  </a:moveTo>
                  <a:cubicBezTo>
                    <a:pt x="84" y="26"/>
                    <a:pt x="85" y="27"/>
                    <a:pt x="85" y="27"/>
                  </a:cubicBezTo>
                  <a:cubicBezTo>
                    <a:pt x="68" y="27"/>
                    <a:pt x="68" y="27"/>
                    <a:pt x="68" y="27"/>
                  </a:cubicBezTo>
                  <a:cubicBezTo>
                    <a:pt x="68" y="10"/>
                    <a:pt x="68" y="10"/>
                    <a:pt x="68" y="10"/>
                  </a:cubicBezTo>
                  <a:cubicBezTo>
                    <a:pt x="68" y="10"/>
                    <a:pt x="68" y="10"/>
                    <a:pt x="69" y="11"/>
                  </a:cubicBezTo>
                  <a:lnTo>
                    <a:pt x="84" y="26"/>
                  </a:lnTo>
                  <a:close/>
                  <a:moveTo>
                    <a:pt x="88" y="100"/>
                  </a:moveTo>
                  <a:cubicBezTo>
                    <a:pt x="88" y="101"/>
                    <a:pt x="87" y="102"/>
                    <a:pt x="86" y="102"/>
                  </a:cubicBezTo>
                  <a:cubicBezTo>
                    <a:pt x="8" y="102"/>
                    <a:pt x="8" y="102"/>
                    <a:pt x="8" y="102"/>
                  </a:cubicBezTo>
                  <a:cubicBezTo>
                    <a:pt x="7" y="102"/>
                    <a:pt x="6" y="101"/>
                    <a:pt x="6" y="100"/>
                  </a:cubicBezTo>
                  <a:cubicBezTo>
                    <a:pt x="6" y="8"/>
                    <a:pt x="6" y="8"/>
                    <a:pt x="6" y="8"/>
                  </a:cubicBezTo>
                  <a:cubicBezTo>
                    <a:pt x="6" y="7"/>
                    <a:pt x="7" y="7"/>
                    <a:pt x="8" y="7"/>
                  </a:cubicBezTo>
                  <a:cubicBezTo>
                    <a:pt x="59" y="7"/>
                    <a:pt x="59" y="7"/>
                    <a:pt x="59" y="7"/>
                  </a:cubicBezTo>
                  <a:cubicBezTo>
                    <a:pt x="60" y="7"/>
                    <a:pt x="60" y="7"/>
                    <a:pt x="61" y="7"/>
                  </a:cubicBezTo>
                  <a:cubicBezTo>
                    <a:pt x="61" y="34"/>
                    <a:pt x="61" y="34"/>
                    <a:pt x="61" y="34"/>
                  </a:cubicBezTo>
                  <a:cubicBezTo>
                    <a:pt x="88" y="34"/>
                    <a:pt x="88" y="34"/>
                    <a:pt x="88" y="34"/>
                  </a:cubicBezTo>
                  <a:cubicBezTo>
                    <a:pt x="88" y="34"/>
                    <a:pt x="88" y="35"/>
                    <a:pt x="88" y="36"/>
                  </a:cubicBezTo>
                  <a:lnTo>
                    <a:pt x="88" y="10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1" name="Freeform 152"/>
            <p:cNvSpPr>
              <a:spLocks noEditPoints="1"/>
            </p:cNvSpPr>
            <p:nvPr/>
          </p:nvSpPr>
          <p:spPr bwMode="auto">
            <a:xfrm>
              <a:off x="9029505" y="1945211"/>
              <a:ext cx="401253" cy="297514"/>
            </a:xfrm>
            <a:custGeom>
              <a:avLst/>
              <a:gdLst>
                <a:gd name="T0" fmla="*/ 101 w 125"/>
                <a:gd name="T1" fmla="*/ 0 h 93"/>
                <a:gd name="T2" fmla="*/ 23 w 125"/>
                <a:gd name="T3" fmla="*/ 0 h 93"/>
                <a:gd name="T4" fmla="*/ 0 w 125"/>
                <a:gd name="T5" fmla="*/ 23 h 93"/>
                <a:gd name="T6" fmla="*/ 0 w 125"/>
                <a:gd name="T7" fmla="*/ 70 h 93"/>
                <a:gd name="T8" fmla="*/ 23 w 125"/>
                <a:gd name="T9" fmla="*/ 93 h 93"/>
                <a:gd name="T10" fmla="*/ 101 w 125"/>
                <a:gd name="T11" fmla="*/ 93 h 93"/>
                <a:gd name="T12" fmla="*/ 125 w 125"/>
                <a:gd name="T13" fmla="*/ 70 h 93"/>
                <a:gd name="T14" fmla="*/ 125 w 125"/>
                <a:gd name="T15" fmla="*/ 23 h 93"/>
                <a:gd name="T16" fmla="*/ 101 w 125"/>
                <a:gd name="T17" fmla="*/ 0 h 93"/>
                <a:gd name="T18" fmla="*/ 47 w 125"/>
                <a:gd name="T19" fmla="*/ 78 h 93"/>
                <a:gd name="T20" fmla="*/ 47 w 125"/>
                <a:gd name="T21" fmla="*/ 15 h 93"/>
                <a:gd name="T22" fmla="*/ 86 w 125"/>
                <a:gd name="T23" fmla="*/ 46 h 93"/>
                <a:gd name="T24" fmla="*/ 47 w 125"/>
                <a:gd name="T25" fmla="*/ 7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93">
                  <a:moveTo>
                    <a:pt x="101" y="0"/>
                  </a:moveTo>
                  <a:cubicBezTo>
                    <a:pt x="23" y="0"/>
                    <a:pt x="23" y="0"/>
                    <a:pt x="23" y="0"/>
                  </a:cubicBezTo>
                  <a:cubicBezTo>
                    <a:pt x="11" y="0"/>
                    <a:pt x="0" y="10"/>
                    <a:pt x="0" y="23"/>
                  </a:cubicBezTo>
                  <a:cubicBezTo>
                    <a:pt x="0" y="70"/>
                    <a:pt x="0" y="70"/>
                    <a:pt x="0" y="70"/>
                  </a:cubicBezTo>
                  <a:cubicBezTo>
                    <a:pt x="0" y="83"/>
                    <a:pt x="11" y="93"/>
                    <a:pt x="23" y="93"/>
                  </a:cubicBezTo>
                  <a:cubicBezTo>
                    <a:pt x="101" y="93"/>
                    <a:pt x="101" y="93"/>
                    <a:pt x="101" y="93"/>
                  </a:cubicBezTo>
                  <a:cubicBezTo>
                    <a:pt x="114" y="93"/>
                    <a:pt x="125" y="83"/>
                    <a:pt x="125" y="70"/>
                  </a:cubicBezTo>
                  <a:cubicBezTo>
                    <a:pt x="125" y="23"/>
                    <a:pt x="125" y="23"/>
                    <a:pt x="125" y="23"/>
                  </a:cubicBezTo>
                  <a:cubicBezTo>
                    <a:pt x="125" y="10"/>
                    <a:pt x="114" y="0"/>
                    <a:pt x="101" y="0"/>
                  </a:cubicBezTo>
                  <a:close/>
                  <a:moveTo>
                    <a:pt x="47" y="78"/>
                  </a:moveTo>
                  <a:cubicBezTo>
                    <a:pt x="47" y="15"/>
                    <a:pt x="47" y="15"/>
                    <a:pt x="47" y="15"/>
                  </a:cubicBezTo>
                  <a:cubicBezTo>
                    <a:pt x="86" y="46"/>
                    <a:pt x="86" y="46"/>
                    <a:pt x="86" y="46"/>
                  </a:cubicBezTo>
                  <a:lnTo>
                    <a:pt x="47" y="7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2" name="Freeform 153"/>
            <p:cNvSpPr>
              <a:spLocks noEditPoints="1"/>
            </p:cNvSpPr>
            <p:nvPr/>
          </p:nvSpPr>
          <p:spPr bwMode="auto">
            <a:xfrm>
              <a:off x="8534302" y="4360555"/>
              <a:ext cx="207477" cy="211391"/>
            </a:xfrm>
            <a:custGeom>
              <a:avLst/>
              <a:gdLst>
                <a:gd name="T0" fmla="*/ 61 w 65"/>
                <a:gd name="T1" fmla="*/ 19 h 66"/>
                <a:gd name="T2" fmla="*/ 47 w 65"/>
                <a:gd name="T3" fmla="*/ 4 h 66"/>
                <a:gd name="T4" fmla="*/ 51 w 65"/>
                <a:gd name="T5" fmla="*/ 0 h 66"/>
                <a:gd name="T6" fmla="*/ 65 w 65"/>
                <a:gd name="T7" fmla="*/ 15 h 66"/>
                <a:gd name="T8" fmla="*/ 61 w 65"/>
                <a:gd name="T9" fmla="*/ 19 h 66"/>
                <a:gd name="T10" fmla="*/ 57 w 65"/>
                <a:gd name="T11" fmla="*/ 23 h 66"/>
                <a:gd name="T12" fmla="*/ 55 w 65"/>
                <a:gd name="T13" fmla="*/ 46 h 66"/>
                <a:gd name="T14" fmla="*/ 10 w 65"/>
                <a:gd name="T15" fmla="*/ 66 h 66"/>
                <a:gd name="T16" fmla="*/ 6 w 65"/>
                <a:gd name="T17" fmla="*/ 63 h 66"/>
                <a:gd name="T18" fmla="*/ 24 w 65"/>
                <a:gd name="T19" fmla="*/ 45 h 66"/>
                <a:gd name="T20" fmla="*/ 26 w 65"/>
                <a:gd name="T21" fmla="*/ 46 h 66"/>
                <a:gd name="T22" fmla="*/ 32 w 65"/>
                <a:gd name="T23" fmla="*/ 39 h 66"/>
                <a:gd name="T24" fmla="*/ 26 w 65"/>
                <a:gd name="T25" fmla="*/ 33 h 66"/>
                <a:gd name="T26" fmla="*/ 20 w 65"/>
                <a:gd name="T27" fmla="*/ 39 h 66"/>
                <a:gd name="T28" fmla="*/ 21 w 65"/>
                <a:gd name="T29" fmla="*/ 42 h 66"/>
                <a:gd name="T30" fmla="*/ 3 w 65"/>
                <a:gd name="T31" fmla="*/ 59 h 66"/>
                <a:gd name="T32" fmla="*/ 0 w 65"/>
                <a:gd name="T33" fmla="*/ 56 h 66"/>
                <a:gd name="T34" fmla="*/ 20 w 65"/>
                <a:gd name="T35" fmla="*/ 10 h 66"/>
                <a:gd name="T36" fmla="*/ 43 w 65"/>
                <a:gd name="T37" fmla="*/ 8 h 66"/>
                <a:gd name="T38" fmla="*/ 57 w 65"/>
                <a:gd name="T39" fmla="*/ 2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5" h="66">
                  <a:moveTo>
                    <a:pt x="61" y="19"/>
                  </a:moveTo>
                  <a:cubicBezTo>
                    <a:pt x="47" y="4"/>
                    <a:pt x="47" y="4"/>
                    <a:pt x="47" y="4"/>
                  </a:cubicBezTo>
                  <a:cubicBezTo>
                    <a:pt x="51" y="0"/>
                    <a:pt x="51" y="0"/>
                    <a:pt x="51" y="0"/>
                  </a:cubicBezTo>
                  <a:cubicBezTo>
                    <a:pt x="65" y="15"/>
                    <a:pt x="65" y="15"/>
                    <a:pt x="65" y="15"/>
                  </a:cubicBezTo>
                  <a:lnTo>
                    <a:pt x="61" y="19"/>
                  </a:lnTo>
                  <a:close/>
                  <a:moveTo>
                    <a:pt x="57" y="23"/>
                  </a:moveTo>
                  <a:cubicBezTo>
                    <a:pt x="55" y="46"/>
                    <a:pt x="55" y="46"/>
                    <a:pt x="55" y="46"/>
                  </a:cubicBezTo>
                  <a:cubicBezTo>
                    <a:pt x="37" y="46"/>
                    <a:pt x="10" y="66"/>
                    <a:pt x="10" y="66"/>
                  </a:cubicBezTo>
                  <a:cubicBezTo>
                    <a:pt x="6" y="63"/>
                    <a:pt x="6" y="63"/>
                    <a:pt x="6" y="63"/>
                  </a:cubicBezTo>
                  <a:cubicBezTo>
                    <a:pt x="24" y="45"/>
                    <a:pt x="24" y="45"/>
                    <a:pt x="24" y="45"/>
                  </a:cubicBezTo>
                  <a:cubicBezTo>
                    <a:pt x="25" y="45"/>
                    <a:pt x="25" y="46"/>
                    <a:pt x="26" y="46"/>
                  </a:cubicBezTo>
                  <a:cubicBezTo>
                    <a:pt x="30" y="46"/>
                    <a:pt x="32" y="43"/>
                    <a:pt x="32" y="39"/>
                  </a:cubicBezTo>
                  <a:cubicBezTo>
                    <a:pt x="32" y="36"/>
                    <a:pt x="30" y="33"/>
                    <a:pt x="26" y="33"/>
                  </a:cubicBezTo>
                  <a:cubicBezTo>
                    <a:pt x="23" y="33"/>
                    <a:pt x="20" y="36"/>
                    <a:pt x="20" y="39"/>
                  </a:cubicBezTo>
                  <a:cubicBezTo>
                    <a:pt x="20" y="40"/>
                    <a:pt x="20" y="41"/>
                    <a:pt x="21" y="42"/>
                  </a:cubicBezTo>
                  <a:cubicBezTo>
                    <a:pt x="3" y="59"/>
                    <a:pt x="3" y="59"/>
                    <a:pt x="3" y="59"/>
                  </a:cubicBezTo>
                  <a:cubicBezTo>
                    <a:pt x="0" y="56"/>
                    <a:pt x="0" y="56"/>
                    <a:pt x="0" y="56"/>
                  </a:cubicBezTo>
                  <a:cubicBezTo>
                    <a:pt x="0" y="56"/>
                    <a:pt x="20" y="29"/>
                    <a:pt x="20" y="10"/>
                  </a:cubicBezTo>
                  <a:cubicBezTo>
                    <a:pt x="43" y="8"/>
                    <a:pt x="43" y="8"/>
                    <a:pt x="43" y="8"/>
                  </a:cubicBezTo>
                  <a:lnTo>
                    <a:pt x="57" y="2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3" name="Freeform 154"/>
            <p:cNvSpPr>
              <a:spLocks/>
            </p:cNvSpPr>
            <p:nvPr/>
          </p:nvSpPr>
          <p:spPr bwMode="auto">
            <a:xfrm>
              <a:off x="8890535" y="4113931"/>
              <a:ext cx="279899" cy="268153"/>
            </a:xfrm>
            <a:custGeom>
              <a:avLst/>
              <a:gdLst>
                <a:gd name="T0" fmla="*/ 55 w 88"/>
                <a:gd name="T1" fmla="*/ 59 h 84"/>
                <a:gd name="T2" fmla="*/ 53 w 88"/>
                <a:gd name="T3" fmla="*/ 53 h 84"/>
                <a:gd name="T4" fmla="*/ 61 w 88"/>
                <a:gd name="T5" fmla="*/ 38 h 84"/>
                <a:gd name="T6" fmla="*/ 63 w 88"/>
                <a:gd name="T7" fmla="*/ 26 h 84"/>
                <a:gd name="T8" fmla="*/ 44 w 88"/>
                <a:gd name="T9" fmla="*/ 0 h 84"/>
                <a:gd name="T10" fmla="*/ 25 w 88"/>
                <a:gd name="T11" fmla="*/ 26 h 84"/>
                <a:gd name="T12" fmla="*/ 28 w 88"/>
                <a:gd name="T13" fmla="*/ 38 h 84"/>
                <a:gd name="T14" fmla="*/ 36 w 88"/>
                <a:gd name="T15" fmla="*/ 53 h 84"/>
                <a:gd name="T16" fmla="*/ 33 w 88"/>
                <a:gd name="T17" fmla="*/ 59 h 84"/>
                <a:gd name="T18" fmla="*/ 0 w 88"/>
                <a:gd name="T19" fmla="*/ 84 h 84"/>
                <a:gd name="T20" fmla="*/ 44 w 88"/>
                <a:gd name="T21" fmla="*/ 84 h 84"/>
                <a:gd name="T22" fmla="*/ 88 w 88"/>
                <a:gd name="T23" fmla="*/ 84 h 84"/>
                <a:gd name="T24" fmla="*/ 55 w 88"/>
                <a:gd name="T2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84">
                  <a:moveTo>
                    <a:pt x="55" y="59"/>
                  </a:moveTo>
                  <a:cubicBezTo>
                    <a:pt x="53" y="59"/>
                    <a:pt x="53" y="53"/>
                    <a:pt x="53" y="53"/>
                  </a:cubicBezTo>
                  <a:cubicBezTo>
                    <a:pt x="53" y="53"/>
                    <a:pt x="59" y="46"/>
                    <a:pt x="61" y="38"/>
                  </a:cubicBezTo>
                  <a:cubicBezTo>
                    <a:pt x="64" y="38"/>
                    <a:pt x="67" y="29"/>
                    <a:pt x="63" y="26"/>
                  </a:cubicBezTo>
                  <a:cubicBezTo>
                    <a:pt x="63" y="22"/>
                    <a:pt x="68" y="0"/>
                    <a:pt x="44" y="0"/>
                  </a:cubicBezTo>
                  <a:cubicBezTo>
                    <a:pt x="21" y="0"/>
                    <a:pt x="25" y="22"/>
                    <a:pt x="25" y="26"/>
                  </a:cubicBezTo>
                  <a:cubicBezTo>
                    <a:pt x="22" y="29"/>
                    <a:pt x="24" y="38"/>
                    <a:pt x="28" y="38"/>
                  </a:cubicBezTo>
                  <a:cubicBezTo>
                    <a:pt x="29" y="46"/>
                    <a:pt x="36" y="53"/>
                    <a:pt x="36" y="53"/>
                  </a:cubicBezTo>
                  <a:cubicBezTo>
                    <a:pt x="36" y="53"/>
                    <a:pt x="35" y="59"/>
                    <a:pt x="33" y="59"/>
                  </a:cubicBezTo>
                  <a:cubicBezTo>
                    <a:pt x="26" y="60"/>
                    <a:pt x="0" y="72"/>
                    <a:pt x="0" y="84"/>
                  </a:cubicBezTo>
                  <a:cubicBezTo>
                    <a:pt x="44" y="84"/>
                    <a:pt x="44" y="84"/>
                    <a:pt x="44" y="84"/>
                  </a:cubicBezTo>
                  <a:cubicBezTo>
                    <a:pt x="88" y="84"/>
                    <a:pt x="88" y="84"/>
                    <a:pt x="88" y="84"/>
                  </a:cubicBezTo>
                  <a:cubicBezTo>
                    <a:pt x="88" y="72"/>
                    <a:pt x="62" y="60"/>
                    <a:pt x="55" y="5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4" name="Freeform 155"/>
            <p:cNvSpPr>
              <a:spLocks noEditPoints="1"/>
            </p:cNvSpPr>
            <p:nvPr/>
          </p:nvSpPr>
          <p:spPr bwMode="auto">
            <a:xfrm>
              <a:off x="8039097" y="4581732"/>
              <a:ext cx="262282" cy="262282"/>
            </a:xfrm>
            <a:custGeom>
              <a:avLst/>
              <a:gdLst>
                <a:gd name="T0" fmla="*/ 0 w 82"/>
                <a:gd name="T1" fmla="*/ 41 h 82"/>
                <a:gd name="T2" fmla="*/ 82 w 82"/>
                <a:gd name="T3" fmla="*/ 41 h 82"/>
                <a:gd name="T4" fmla="*/ 64 w 82"/>
                <a:gd name="T5" fmla="*/ 55 h 82"/>
                <a:gd name="T6" fmla="*/ 77 w 82"/>
                <a:gd name="T7" fmla="*/ 44 h 82"/>
                <a:gd name="T8" fmla="*/ 64 w 82"/>
                <a:gd name="T9" fmla="*/ 55 h 82"/>
                <a:gd name="T10" fmla="*/ 16 w 82"/>
                <a:gd name="T11" fmla="*/ 38 h 82"/>
                <a:gd name="T12" fmla="*/ 8 w 82"/>
                <a:gd name="T13" fmla="*/ 27 h 82"/>
                <a:gd name="T14" fmla="*/ 59 w 82"/>
                <a:gd name="T15" fmla="*/ 27 h 82"/>
                <a:gd name="T16" fmla="*/ 44 w 82"/>
                <a:gd name="T17" fmla="*/ 38 h 82"/>
                <a:gd name="T18" fmla="*/ 59 w 82"/>
                <a:gd name="T19" fmla="*/ 27 h 82"/>
                <a:gd name="T20" fmla="*/ 44 w 82"/>
                <a:gd name="T21" fmla="*/ 5 h 82"/>
                <a:gd name="T22" fmla="*/ 54 w 82"/>
                <a:gd name="T23" fmla="*/ 14 h 82"/>
                <a:gd name="T24" fmla="*/ 44 w 82"/>
                <a:gd name="T25" fmla="*/ 22 h 82"/>
                <a:gd name="T26" fmla="*/ 35 w 82"/>
                <a:gd name="T27" fmla="*/ 7 h 82"/>
                <a:gd name="T28" fmla="*/ 38 w 82"/>
                <a:gd name="T29" fmla="*/ 22 h 82"/>
                <a:gd name="T30" fmla="*/ 28 w 82"/>
                <a:gd name="T31" fmla="*/ 14 h 82"/>
                <a:gd name="T32" fmla="*/ 38 w 82"/>
                <a:gd name="T33" fmla="*/ 38 h 82"/>
                <a:gd name="T34" fmla="*/ 23 w 82"/>
                <a:gd name="T35" fmla="*/ 27 h 82"/>
                <a:gd name="T36" fmla="*/ 8 w 82"/>
                <a:gd name="T37" fmla="*/ 55 h 82"/>
                <a:gd name="T38" fmla="*/ 16 w 82"/>
                <a:gd name="T39" fmla="*/ 44 h 82"/>
                <a:gd name="T40" fmla="*/ 8 w 82"/>
                <a:gd name="T41" fmla="*/ 55 h 82"/>
                <a:gd name="T42" fmla="*/ 38 w 82"/>
                <a:gd name="T43" fmla="*/ 44 h 82"/>
                <a:gd name="T44" fmla="*/ 23 w 82"/>
                <a:gd name="T45" fmla="*/ 55 h 82"/>
                <a:gd name="T46" fmla="*/ 38 w 82"/>
                <a:gd name="T47" fmla="*/ 60 h 82"/>
                <a:gd name="T48" fmla="*/ 35 w 82"/>
                <a:gd name="T49" fmla="*/ 74 h 82"/>
                <a:gd name="T50" fmla="*/ 25 w 82"/>
                <a:gd name="T51" fmla="*/ 60 h 82"/>
                <a:gd name="T52" fmla="*/ 54 w 82"/>
                <a:gd name="T53" fmla="*/ 67 h 82"/>
                <a:gd name="T54" fmla="*/ 44 w 82"/>
                <a:gd name="T55" fmla="*/ 76 h 82"/>
                <a:gd name="T56" fmla="*/ 57 w 82"/>
                <a:gd name="T57" fmla="*/ 60 h 82"/>
                <a:gd name="T58" fmla="*/ 44 w 82"/>
                <a:gd name="T59" fmla="*/ 55 h 82"/>
                <a:gd name="T60" fmla="*/ 60 w 82"/>
                <a:gd name="T61" fmla="*/ 44 h 82"/>
                <a:gd name="T62" fmla="*/ 44 w 82"/>
                <a:gd name="T63" fmla="*/ 55 h 82"/>
                <a:gd name="T64" fmla="*/ 64 w 82"/>
                <a:gd name="T65" fmla="*/ 27 h 82"/>
                <a:gd name="T66" fmla="*/ 77 w 82"/>
                <a:gd name="T67" fmla="*/ 38 h 82"/>
                <a:gd name="T68" fmla="*/ 71 w 82"/>
                <a:gd name="T69" fmla="*/ 22 h 82"/>
                <a:gd name="T70" fmla="*/ 57 w 82"/>
                <a:gd name="T71" fmla="*/ 9 h 82"/>
                <a:gd name="T72" fmla="*/ 71 w 82"/>
                <a:gd name="T73" fmla="*/ 22 h 82"/>
                <a:gd name="T74" fmla="*/ 26 w 82"/>
                <a:gd name="T75" fmla="*/ 9 h 82"/>
                <a:gd name="T76" fmla="*/ 11 w 82"/>
                <a:gd name="T77" fmla="*/ 22 h 82"/>
                <a:gd name="T78" fmla="*/ 11 w 82"/>
                <a:gd name="T79" fmla="*/ 60 h 82"/>
                <a:gd name="T80" fmla="*/ 26 w 82"/>
                <a:gd name="T81" fmla="*/ 73 h 82"/>
                <a:gd name="T82" fmla="*/ 11 w 82"/>
                <a:gd name="T83" fmla="*/ 60 h 82"/>
                <a:gd name="T84" fmla="*/ 57 w 82"/>
                <a:gd name="T85" fmla="*/ 73 h 82"/>
                <a:gd name="T86" fmla="*/ 71 w 82"/>
                <a:gd name="T87" fmla="*/ 6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82">
                  <a:moveTo>
                    <a:pt x="41" y="0"/>
                  </a:moveTo>
                  <a:cubicBezTo>
                    <a:pt x="18" y="0"/>
                    <a:pt x="0" y="18"/>
                    <a:pt x="0" y="41"/>
                  </a:cubicBezTo>
                  <a:cubicBezTo>
                    <a:pt x="0" y="64"/>
                    <a:pt x="18" y="82"/>
                    <a:pt x="41" y="82"/>
                  </a:cubicBezTo>
                  <a:cubicBezTo>
                    <a:pt x="64" y="82"/>
                    <a:pt x="82" y="64"/>
                    <a:pt x="82" y="41"/>
                  </a:cubicBezTo>
                  <a:cubicBezTo>
                    <a:pt x="82" y="18"/>
                    <a:pt x="64" y="0"/>
                    <a:pt x="41" y="0"/>
                  </a:cubicBezTo>
                  <a:close/>
                  <a:moveTo>
                    <a:pt x="64" y="55"/>
                  </a:moveTo>
                  <a:cubicBezTo>
                    <a:pt x="65" y="51"/>
                    <a:pt x="66" y="47"/>
                    <a:pt x="66" y="44"/>
                  </a:cubicBezTo>
                  <a:cubicBezTo>
                    <a:pt x="77" y="44"/>
                    <a:pt x="77" y="44"/>
                    <a:pt x="77" y="44"/>
                  </a:cubicBezTo>
                  <a:cubicBezTo>
                    <a:pt x="76" y="47"/>
                    <a:pt x="76" y="51"/>
                    <a:pt x="74" y="55"/>
                  </a:cubicBezTo>
                  <a:lnTo>
                    <a:pt x="64" y="55"/>
                  </a:lnTo>
                  <a:close/>
                  <a:moveTo>
                    <a:pt x="18" y="27"/>
                  </a:moveTo>
                  <a:cubicBezTo>
                    <a:pt x="17" y="31"/>
                    <a:pt x="17" y="34"/>
                    <a:pt x="16" y="38"/>
                  </a:cubicBezTo>
                  <a:cubicBezTo>
                    <a:pt x="6" y="38"/>
                    <a:pt x="6" y="38"/>
                    <a:pt x="6" y="38"/>
                  </a:cubicBezTo>
                  <a:cubicBezTo>
                    <a:pt x="6" y="34"/>
                    <a:pt x="7" y="31"/>
                    <a:pt x="8" y="27"/>
                  </a:cubicBezTo>
                  <a:lnTo>
                    <a:pt x="18" y="27"/>
                  </a:lnTo>
                  <a:close/>
                  <a:moveTo>
                    <a:pt x="59" y="27"/>
                  </a:moveTo>
                  <a:cubicBezTo>
                    <a:pt x="60" y="31"/>
                    <a:pt x="60" y="34"/>
                    <a:pt x="60" y="38"/>
                  </a:cubicBezTo>
                  <a:cubicBezTo>
                    <a:pt x="44" y="38"/>
                    <a:pt x="44" y="38"/>
                    <a:pt x="44" y="38"/>
                  </a:cubicBezTo>
                  <a:cubicBezTo>
                    <a:pt x="44" y="27"/>
                    <a:pt x="44" y="27"/>
                    <a:pt x="44" y="27"/>
                  </a:cubicBezTo>
                  <a:lnTo>
                    <a:pt x="59" y="27"/>
                  </a:lnTo>
                  <a:close/>
                  <a:moveTo>
                    <a:pt x="44" y="22"/>
                  </a:moveTo>
                  <a:cubicBezTo>
                    <a:pt x="44" y="5"/>
                    <a:pt x="44" y="5"/>
                    <a:pt x="44" y="5"/>
                  </a:cubicBezTo>
                  <a:cubicBezTo>
                    <a:pt x="45" y="6"/>
                    <a:pt x="46" y="6"/>
                    <a:pt x="48" y="7"/>
                  </a:cubicBezTo>
                  <a:cubicBezTo>
                    <a:pt x="50" y="9"/>
                    <a:pt x="52" y="11"/>
                    <a:pt x="54" y="14"/>
                  </a:cubicBezTo>
                  <a:cubicBezTo>
                    <a:pt x="55" y="17"/>
                    <a:pt x="56" y="19"/>
                    <a:pt x="57" y="22"/>
                  </a:cubicBezTo>
                  <a:cubicBezTo>
                    <a:pt x="44" y="22"/>
                    <a:pt x="44" y="22"/>
                    <a:pt x="44" y="22"/>
                  </a:cubicBezTo>
                  <a:close/>
                  <a:moveTo>
                    <a:pt x="28" y="14"/>
                  </a:moveTo>
                  <a:cubicBezTo>
                    <a:pt x="30" y="11"/>
                    <a:pt x="32" y="9"/>
                    <a:pt x="35" y="7"/>
                  </a:cubicBezTo>
                  <a:cubicBezTo>
                    <a:pt x="36" y="6"/>
                    <a:pt x="37" y="6"/>
                    <a:pt x="38" y="5"/>
                  </a:cubicBezTo>
                  <a:cubicBezTo>
                    <a:pt x="38" y="22"/>
                    <a:pt x="38" y="22"/>
                    <a:pt x="38" y="22"/>
                  </a:cubicBezTo>
                  <a:cubicBezTo>
                    <a:pt x="25" y="22"/>
                    <a:pt x="25" y="22"/>
                    <a:pt x="25" y="22"/>
                  </a:cubicBezTo>
                  <a:cubicBezTo>
                    <a:pt x="26" y="19"/>
                    <a:pt x="27" y="17"/>
                    <a:pt x="28" y="14"/>
                  </a:cubicBezTo>
                  <a:close/>
                  <a:moveTo>
                    <a:pt x="38" y="27"/>
                  </a:moveTo>
                  <a:cubicBezTo>
                    <a:pt x="38" y="38"/>
                    <a:pt x="38" y="38"/>
                    <a:pt x="38" y="38"/>
                  </a:cubicBezTo>
                  <a:cubicBezTo>
                    <a:pt x="22" y="38"/>
                    <a:pt x="22" y="38"/>
                    <a:pt x="22" y="38"/>
                  </a:cubicBezTo>
                  <a:cubicBezTo>
                    <a:pt x="22" y="34"/>
                    <a:pt x="23" y="31"/>
                    <a:pt x="23" y="27"/>
                  </a:cubicBezTo>
                  <a:lnTo>
                    <a:pt x="38" y="27"/>
                  </a:lnTo>
                  <a:close/>
                  <a:moveTo>
                    <a:pt x="8" y="55"/>
                  </a:moveTo>
                  <a:cubicBezTo>
                    <a:pt x="7" y="51"/>
                    <a:pt x="6" y="47"/>
                    <a:pt x="6" y="44"/>
                  </a:cubicBezTo>
                  <a:cubicBezTo>
                    <a:pt x="16" y="44"/>
                    <a:pt x="16" y="44"/>
                    <a:pt x="16" y="44"/>
                  </a:cubicBezTo>
                  <a:cubicBezTo>
                    <a:pt x="17" y="47"/>
                    <a:pt x="17" y="51"/>
                    <a:pt x="18" y="55"/>
                  </a:cubicBezTo>
                  <a:lnTo>
                    <a:pt x="8" y="55"/>
                  </a:lnTo>
                  <a:close/>
                  <a:moveTo>
                    <a:pt x="22" y="44"/>
                  </a:moveTo>
                  <a:cubicBezTo>
                    <a:pt x="38" y="44"/>
                    <a:pt x="38" y="44"/>
                    <a:pt x="38" y="44"/>
                  </a:cubicBezTo>
                  <a:cubicBezTo>
                    <a:pt x="38" y="55"/>
                    <a:pt x="38" y="55"/>
                    <a:pt x="38" y="55"/>
                  </a:cubicBezTo>
                  <a:cubicBezTo>
                    <a:pt x="23" y="55"/>
                    <a:pt x="23" y="55"/>
                    <a:pt x="23" y="55"/>
                  </a:cubicBezTo>
                  <a:cubicBezTo>
                    <a:pt x="23" y="51"/>
                    <a:pt x="22" y="47"/>
                    <a:pt x="22" y="44"/>
                  </a:cubicBezTo>
                  <a:close/>
                  <a:moveTo>
                    <a:pt x="38" y="60"/>
                  </a:moveTo>
                  <a:cubicBezTo>
                    <a:pt x="38" y="76"/>
                    <a:pt x="38" y="76"/>
                    <a:pt x="38" y="76"/>
                  </a:cubicBezTo>
                  <a:cubicBezTo>
                    <a:pt x="37" y="76"/>
                    <a:pt x="36" y="75"/>
                    <a:pt x="35" y="74"/>
                  </a:cubicBezTo>
                  <a:cubicBezTo>
                    <a:pt x="32" y="73"/>
                    <a:pt x="30" y="70"/>
                    <a:pt x="28" y="67"/>
                  </a:cubicBezTo>
                  <a:cubicBezTo>
                    <a:pt x="27" y="65"/>
                    <a:pt x="26" y="63"/>
                    <a:pt x="25" y="60"/>
                  </a:cubicBezTo>
                  <a:cubicBezTo>
                    <a:pt x="38" y="60"/>
                    <a:pt x="38" y="60"/>
                    <a:pt x="38" y="60"/>
                  </a:cubicBezTo>
                  <a:close/>
                  <a:moveTo>
                    <a:pt x="54" y="67"/>
                  </a:moveTo>
                  <a:cubicBezTo>
                    <a:pt x="52" y="70"/>
                    <a:pt x="50" y="73"/>
                    <a:pt x="48" y="74"/>
                  </a:cubicBezTo>
                  <a:cubicBezTo>
                    <a:pt x="46" y="75"/>
                    <a:pt x="45" y="76"/>
                    <a:pt x="44" y="76"/>
                  </a:cubicBezTo>
                  <a:cubicBezTo>
                    <a:pt x="44" y="60"/>
                    <a:pt x="44" y="60"/>
                    <a:pt x="44" y="60"/>
                  </a:cubicBezTo>
                  <a:cubicBezTo>
                    <a:pt x="57" y="60"/>
                    <a:pt x="57" y="60"/>
                    <a:pt x="57" y="60"/>
                  </a:cubicBezTo>
                  <a:cubicBezTo>
                    <a:pt x="56" y="63"/>
                    <a:pt x="55" y="65"/>
                    <a:pt x="54" y="67"/>
                  </a:cubicBezTo>
                  <a:close/>
                  <a:moveTo>
                    <a:pt x="44" y="55"/>
                  </a:moveTo>
                  <a:cubicBezTo>
                    <a:pt x="44" y="44"/>
                    <a:pt x="44" y="44"/>
                    <a:pt x="44" y="44"/>
                  </a:cubicBezTo>
                  <a:cubicBezTo>
                    <a:pt x="60" y="44"/>
                    <a:pt x="60" y="44"/>
                    <a:pt x="60" y="44"/>
                  </a:cubicBezTo>
                  <a:cubicBezTo>
                    <a:pt x="60" y="47"/>
                    <a:pt x="60" y="51"/>
                    <a:pt x="59" y="55"/>
                  </a:cubicBezTo>
                  <a:lnTo>
                    <a:pt x="44" y="55"/>
                  </a:lnTo>
                  <a:close/>
                  <a:moveTo>
                    <a:pt x="66" y="38"/>
                  </a:moveTo>
                  <a:cubicBezTo>
                    <a:pt x="66" y="34"/>
                    <a:pt x="65" y="31"/>
                    <a:pt x="64" y="27"/>
                  </a:cubicBezTo>
                  <a:cubicBezTo>
                    <a:pt x="74" y="27"/>
                    <a:pt x="74" y="27"/>
                    <a:pt x="74" y="27"/>
                  </a:cubicBezTo>
                  <a:cubicBezTo>
                    <a:pt x="76" y="31"/>
                    <a:pt x="76" y="34"/>
                    <a:pt x="77" y="38"/>
                  </a:cubicBezTo>
                  <a:lnTo>
                    <a:pt x="66" y="38"/>
                  </a:lnTo>
                  <a:close/>
                  <a:moveTo>
                    <a:pt x="71" y="22"/>
                  </a:moveTo>
                  <a:cubicBezTo>
                    <a:pt x="63" y="22"/>
                    <a:pt x="63" y="22"/>
                    <a:pt x="63" y="22"/>
                  </a:cubicBezTo>
                  <a:cubicBezTo>
                    <a:pt x="61" y="17"/>
                    <a:pt x="59" y="12"/>
                    <a:pt x="57" y="9"/>
                  </a:cubicBezTo>
                  <a:cubicBezTo>
                    <a:pt x="60" y="10"/>
                    <a:pt x="63" y="13"/>
                    <a:pt x="66" y="16"/>
                  </a:cubicBezTo>
                  <a:cubicBezTo>
                    <a:pt x="68" y="17"/>
                    <a:pt x="70" y="19"/>
                    <a:pt x="71" y="22"/>
                  </a:cubicBezTo>
                  <a:close/>
                  <a:moveTo>
                    <a:pt x="16" y="16"/>
                  </a:moveTo>
                  <a:cubicBezTo>
                    <a:pt x="19" y="13"/>
                    <a:pt x="22" y="10"/>
                    <a:pt x="26" y="9"/>
                  </a:cubicBezTo>
                  <a:cubicBezTo>
                    <a:pt x="23" y="12"/>
                    <a:pt x="21" y="17"/>
                    <a:pt x="19" y="22"/>
                  </a:cubicBezTo>
                  <a:cubicBezTo>
                    <a:pt x="11" y="22"/>
                    <a:pt x="11" y="22"/>
                    <a:pt x="11" y="22"/>
                  </a:cubicBezTo>
                  <a:cubicBezTo>
                    <a:pt x="12" y="19"/>
                    <a:pt x="14" y="17"/>
                    <a:pt x="16" y="16"/>
                  </a:cubicBezTo>
                  <a:close/>
                  <a:moveTo>
                    <a:pt x="11" y="60"/>
                  </a:moveTo>
                  <a:cubicBezTo>
                    <a:pt x="19" y="60"/>
                    <a:pt x="19" y="60"/>
                    <a:pt x="19" y="60"/>
                  </a:cubicBezTo>
                  <a:cubicBezTo>
                    <a:pt x="21" y="65"/>
                    <a:pt x="23" y="69"/>
                    <a:pt x="26" y="73"/>
                  </a:cubicBezTo>
                  <a:cubicBezTo>
                    <a:pt x="22" y="71"/>
                    <a:pt x="19" y="69"/>
                    <a:pt x="16" y="66"/>
                  </a:cubicBezTo>
                  <a:cubicBezTo>
                    <a:pt x="14" y="64"/>
                    <a:pt x="12" y="62"/>
                    <a:pt x="11" y="60"/>
                  </a:cubicBezTo>
                  <a:close/>
                  <a:moveTo>
                    <a:pt x="66" y="66"/>
                  </a:moveTo>
                  <a:cubicBezTo>
                    <a:pt x="63" y="69"/>
                    <a:pt x="60" y="71"/>
                    <a:pt x="57" y="73"/>
                  </a:cubicBezTo>
                  <a:cubicBezTo>
                    <a:pt x="59" y="69"/>
                    <a:pt x="61" y="65"/>
                    <a:pt x="63" y="60"/>
                  </a:cubicBezTo>
                  <a:cubicBezTo>
                    <a:pt x="71" y="60"/>
                    <a:pt x="71" y="60"/>
                    <a:pt x="71" y="60"/>
                  </a:cubicBezTo>
                  <a:cubicBezTo>
                    <a:pt x="70" y="62"/>
                    <a:pt x="68" y="64"/>
                    <a:pt x="66" y="6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5" name="Freeform 156"/>
            <p:cNvSpPr>
              <a:spLocks noEditPoints="1"/>
            </p:cNvSpPr>
            <p:nvPr/>
          </p:nvSpPr>
          <p:spPr bwMode="auto">
            <a:xfrm>
              <a:off x="8820072" y="2931705"/>
              <a:ext cx="219221" cy="232921"/>
            </a:xfrm>
            <a:custGeom>
              <a:avLst/>
              <a:gdLst>
                <a:gd name="T0" fmla="*/ 62 w 69"/>
                <a:gd name="T1" fmla="*/ 0 h 73"/>
                <a:gd name="T2" fmla="*/ 7 w 69"/>
                <a:gd name="T3" fmla="*/ 0 h 73"/>
                <a:gd name="T4" fmla="*/ 0 w 69"/>
                <a:gd name="T5" fmla="*/ 7 h 73"/>
                <a:gd name="T6" fmla="*/ 0 w 69"/>
                <a:gd name="T7" fmla="*/ 66 h 73"/>
                <a:gd name="T8" fmla="*/ 7 w 69"/>
                <a:gd name="T9" fmla="*/ 73 h 73"/>
                <a:gd name="T10" fmla="*/ 62 w 69"/>
                <a:gd name="T11" fmla="*/ 73 h 73"/>
                <a:gd name="T12" fmla="*/ 69 w 69"/>
                <a:gd name="T13" fmla="*/ 66 h 73"/>
                <a:gd name="T14" fmla="*/ 69 w 69"/>
                <a:gd name="T15" fmla="*/ 7 h 73"/>
                <a:gd name="T16" fmla="*/ 62 w 69"/>
                <a:gd name="T17" fmla="*/ 0 h 73"/>
                <a:gd name="T18" fmla="*/ 60 w 69"/>
                <a:gd name="T19" fmla="*/ 64 h 73"/>
                <a:gd name="T20" fmla="*/ 10 w 69"/>
                <a:gd name="T21" fmla="*/ 64 h 73"/>
                <a:gd name="T22" fmla="*/ 10 w 69"/>
                <a:gd name="T23" fmla="*/ 9 h 73"/>
                <a:gd name="T24" fmla="*/ 60 w 69"/>
                <a:gd name="T25" fmla="*/ 9 h 73"/>
                <a:gd name="T26" fmla="*/ 60 w 69"/>
                <a:gd name="T27" fmla="*/ 64 h 73"/>
                <a:gd name="T28" fmla="*/ 19 w 69"/>
                <a:gd name="T29" fmla="*/ 32 h 73"/>
                <a:gd name="T30" fmla="*/ 51 w 69"/>
                <a:gd name="T31" fmla="*/ 32 h 73"/>
                <a:gd name="T32" fmla="*/ 51 w 69"/>
                <a:gd name="T33" fmla="*/ 37 h 73"/>
                <a:gd name="T34" fmla="*/ 19 w 69"/>
                <a:gd name="T35" fmla="*/ 37 h 73"/>
                <a:gd name="T36" fmla="*/ 19 w 69"/>
                <a:gd name="T37" fmla="*/ 32 h 73"/>
                <a:gd name="T38" fmla="*/ 19 w 69"/>
                <a:gd name="T39" fmla="*/ 41 h 73"/>
                <a:gd name="T40" fmla="*/ 51 w 69"/>
                <a:gd name="T41" fmla="*/ 41 h 73"/>
                <a:gd name="T42" fmla="*/ 51 w 69"/>
                <a:gd name="T43" fmla="*/ 46 h 73"/>
                <a:gd name="T44" fmla="*/ 19 w 69"/>
                <a:gd name="T45" fmla="*/ 46 h 73"/>
                <a:gd name="T46" fmla="*/ 19 w 69"/>
                <a:gd name="T47" fmla="*/ 41 h 73"/>
                <a:gd name="T48" fmla="*/ 19 w 69"/>
                <a:gd name="T49" fmla="*/ 50 h 73"/>
                <a:gd name="T50" fmla="*/ 51 w 69"/>
                <a:gd name="T51" fmla="*/ 50 h 73"/>
                <a:gd name="T52" fmla="*/ 51 w 69"/>
                <a:gd name="T53" fmla="*/ 55 h 73"/>
                <a:gd name="T54" fmla="*/ 19 w 69"/>
                <a:gd name="T55" fmla="*/ 55 h 73"/>
                <a:gd name="T56" fmla="*/ 19 w 69"/>
                <a:gd name="T57" fmla="*/ 50 h 73"/>
                <a:gd name="T58" fmla="*/ 19 w 69"/>
                <a:gd name="T59" fmla="*/ 23 h 73"/>
                <a:gd name="T60" fmla="*/ 51 w 69"/>
                <a:gd name="T61" fmla="*/ 23 h 73"/>
                <a:gd name="T62" fmla="*/ 51 w 69"/>
                <a:gd name="T63" fmla="*/ 27 h 73"/>
                <a:gd name="T64" fmla="*/ 19 w 69"/>
                <a:gd name="T65" fmla="*/ 27 h 73"/>
                <a:gd name="T66" fmla="*/ 19 w 69"/>
                <a:gd name="T67" fmla="*/ 2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73">
                  <a:moveTo>
                    <a:pt x="62" y="0"/>
                  </a:moveTo>
                  <a:cubicBezTo>
                    <a:pt x="7" y="0"/>
                    <a:pt x="7" y="0"/>
                    <a:pt x="7" y="0"/>
                  </a:cubicBezTo>
                  <a:cubicBezTo>
                    <a:pt x="4" y="0"/>
                    <a:pt x="0" y="3"/>
                    <a:pt x="0" y="7"/>
                  </a:cubicBezTo>
                  <a:cubicBezTo>
                    <a:pt x="0" y="66"/>
                    <a:pt x="0" y="66"/>
                    <a:pt x="0" y="66"/>
                  </a:cubicBezTo>
                  <a:cubicBezTo>
                    <a:pt x="0" y="70"/>
                    <a:pt x="4" y="73"/>
                    <a:pt x="7" y="73"/>
                  </a:cubicBezTo>
                  <a:cubicBezTo>
                    <a:pt x="62" y="73"/>
                    <a:pt x="62" y="73"/>
                    <a:pt x="62" y="73"/>
                  </a:cubicBezTo>
                  <a:cubicBezTo>
                    <a:pt x="66" y="73"/>
                    <a:pt x="69" y="70"/>
                    <a:pt x="69" y="66"/>
                  </a:cubicBezTo>
                  <a:cubicBezTo>
                    <a:pt x="69" y="7"/>
                    <a:pt x="69" y="7"/>
                    <a:pt x="69" y="7"/>
                  </a:cubicBezTo>
                  <a:cubicBezTo>
                    <a:pt x="69" y="3"/>
                    <a:pt x="66" y="0"/>
                    <a:pt x="62" y="0"/>
                  </a:cubicBezTo>
                  <a:close/>
                  <a:moveTo>
                    <a:pt x="60" y="64"/>
                  </a:moveTo>
                  <a:cubicBezTo>
                    <a:pt x="10" y="64"/>
                    <a:pt x="10" y="64"/>
                    <a:pt x="10" y="64"/>
                  </a:cubicBezTo>
                  <a:cubicBezTo>
                    <a:pt x="10" y="9"/>
                    <a:pt x="10" y="9"/>
                    <a:pt x="10" y="9"/>
                  </a:cubicBezTo>
                  <a:cubicBezTo>
                    <a:pt x="60" y="9"/>
                    <a:pt x="60" y="9"/>
                    <a:pt x="60" y="9"/>
                  </a:cubicBezTo>
                  <a:lnTo>
                    <a:pt x="60" y="64"/>
                  </a:lnTo>
                  <a:close/>
                  <a:moveTo>
                    <a:pt x="19" y="32"/>
                  </a:moveTo>
                  <a:cubicBezTo>
                    <a:pt x="51" y="32"/>
                    <a:pt x="51" y="32"/>
                    <a:pt x="51" y="32"/>
                  </a:cubicBezTo>
                  <a:cubicBezTo>
                    <a:pt x="51" y="37"/>
                    <a:pt x="51" y="37"/>
                    <a:pt x="51" y="37"/>
                  </a:cubicBezTo>
                  <a:cubicBezTo>
                    <a:pt x="19" y="37"/>
                    <a:pt x="19" y="37"/>
                    <a:pt x="19" y="37"/>
                  </a:cubicBezTo>
                  <a:lnTo>
                    <a:pt x="19" y="32"/>
                  </a:lnTo>
                  <a:close/>
                  <a:moveTo>
                    <a:pt x="19" y="41"/>
                  </a:moveTo>
                  <a:cubicBezTo>
                    <a:pt x="51" y="41"/>
                    <a:pt x="51" y="41"/>
                    <a:pt x="51" y="41"/>
                  </a:cubicBezTo>
                  <a:cubicBezTo>
                    <a:pt x="51" y="46"/>
                    <a:pt x="51" y="46"/>
                    <a:pt x="51" y="46"/>
                  </a:cubicBezTo>
                  <a:cubicBezTo>
                    <a:pt x="19" y="46"/>
                    <a:pt x="19" y="46"/>
                    <a:pt x="19" y="46"/>
                  </a:cubicBezTo>
                  <a:lnTo>
                    <a:pt x="19" y="41"/>
                  </a:lnTo>
                  <a:close/>
                  <a:moveTo>
                    <a:pt x="19" y="50"/>
                  </a:moveTo>
                  <a:cubicBezTo>
                    <a:pt x="51" y="50"/>
                    <a:pt x="51" y="50"/>
                    <a:pt x="51" y="50"/>
                  </a:cubicBezTo>
                  <a:cubicBezTo>
                    <a:pt x="51" y="55"/>
                    <a:pt x="51" y="55"/>
                    <a:pt x="51" y="55"/>
                  </a:cubicBezTo>
                  <a:cubicBezTo>
                    <a:pt x="19" y="55"/>
                    <a:pt x="19" y="55"/>
                    <a:pt x="19" y="55"/>
                  </a:cubicBezTo>
                  <a:lnTo>
                    <a:pt x="19" y="50"/>
                  </a:lnTo>
                  <a:close/>
                  <a:moveTo>
                    <a:pt x="19" y="23"/>
                  </a:moveTo>
                  <a:cubicBezTo>
                    <a:pt x="51" y="23"/>
                    <a:pt x="51" y="23"/>
                    <a:pt x="51" y="23"/>
                  </a:cubicBezTo>
                  <a:cubicBezTo>
                    <a:pt x="51" y="27"/>
                    <a:pt x="51" y="27"/>
                    <a:pt x="51" y="27"/>
                  </a:cubicBezTo>
                  <a:cubicBezTo>
                    <a:pt x="19" y="27"/>
                    <a:pt x="19" y="27"/>
                    <a:pt x="19" y="27"/>
                  </a:cubicBezTo>
                  <a:lnTo>
                    <a:pt x="19" y="2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6" name="Freeform 157"/>
            <p:cNvSpPr>
              <a:spLocks noEditPoints="1"/>
            </p:cNvSpPr>
            <p:nvPr/>
          </p:nvSpPr>
          <p:spPr bwMode="auto">
            <a:xfrm>
              <a:off x="8998188" y="1536129"/>
              <a:ext cx="242709" cy="281855"/>
            </a:xfrm>
            <a:custGeom>
              <a:avLst/>
              <a:gdLst>
                <a:gd name="T0" fmla="*/ 54 w 76"/>
                <a:gd name="T1" fmla="*/ 0 h 88"/>
                <a:gd name="T2" fmla="*/ 14 w 76"/>
                <a:gd name="T3" fmla="*/ 28 h 88"/>
                <a:gd name="T4" fmla="*/ 17 w 76"/>
                <a:gd name="T5" fmla="*/ 65 h 88"/>
                <a:gd name="T6" fmla="*/ 49 w 76"/>
                <a:gd name="T7" fmla="*/ 27 h 88"/>
                <a:gd name="T8" fmla="*/ 33 w 76"/>
                <a:gd name="T9" fmla="*/ 74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1" y="23"/>
                    <a:pt x="30" y="12"/>
                    <a:pt x="14" y="28"/>
                  </a:cubicBezTo>
                  <a:cubicBezTo>
                    <a:pt x="0" y="42"/>
                    <a:pt x="5" y="59"/>
                    <a:pt x="17" y="65"/>
                  </a:cubicBezTo>
                  <a:cubicBezTo>
                    <a:pt x="28" y="59"/>
                    <a:pt x="40" y="46"/>
                    <a:pt x="49" y="27"/>
                  </a:cubicBezTo>
                  <a:cubicBezTo>
                    <a:pt x="49" y="27"/>
                    <a:pt x="57" y="51"/>
                    <a:pt x="33" y="74"/>
                  </a:cubicBezTo>
                  <a:cubicBezTo>
                    <a:pt x="45" y="88"/>
                    <a:pt x="64" y="79"/>
                    <a:pt x="70" y="57"/>
                  </a:cubicBezTo>
                  <a:cubicBezTo>
                    <a:pt x="76" y="33"/>
                    <a:pt x="60" y="9"/>
                    <a:pt x="54" y="0"/>
                  </a:cubicBezTo>
                  <a:close/>
                  <a:moveTo>
                    <a:pt x="4" y="78"/>
                  </a:moveTo>
                  <a:cubicBezTo>
                    <a:pt x="4" y="78"/>
                    <a:pt x="5" y="83"/>
                    <a:pt x="10" y="83"/>
                  </a:cubicBezTo>
                  <a:cubicBezTo>
                    <a:pt x="15" y="83"/>
                    <a:pt x="36" y="71"/>
                    <a:pt x="47" y="41"/>
                  </a:cubicBezTo>
                  <a:cubicBezTo>
                    <a:pt x="30" y="70"/>
                    <a:pt x="6" y="78"/>
                    <a:pt x="4" y="7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7" name="Freeform 158"/>
            <p:cNvSpPr>
              <a:spLocks noEditPoints="1"/>
            </p:cNvSpPr>
            <p:nvPr/>
          </p:nvSpPr>
          <p:spPr bwMode="auto">
            <a:xfrm>
              <a:off x="8685015" y="3366232"/>
              <a:ext cx="246623" cy="246623"/>
            </a:xfrm>
            <a:custGeom>
              <a:avLst/>
              <a:gdLst>
                <a:gd name="T0" fmla="*/ 53 w 77"/>
                <a:gd name="T1" fmla="*/ 30 h 77"/>
                <a:gd name="T2" fmla="*/ 25 w 77"/>
                <a:gd name="T3" fmla="*/ 2 h 77"/>
                <a:gd name="T4" fmla="*/ 38 w 77"/>
                <a:gd name="T5" fmla="*/ 0 h 77"/>
                <a:gd name="T6" fmla="*/ 53 w 77"/>
                <a:gd name="T7" fmla="*/ 3 h 77"/>
                <a:gd name="T8" fmla="*/ 53 w 77"/>
                <a:gd name="T9" fmla="*/ 30 h 77"/>
                <a:gd name="T10" fmla="*/ 58 w 77"/>
                <a:gd name="T11" fmla="*/ 53 h 77"/>
                <a:gd name="T12" fmla="*/ 58 w 77"/>
                <a:gd name="T13" fmla="*/ 5 h 77"/>
                <a:gd name="T14" fmla="*/ 77 w 77"/>
                <a:gd name="T15" fmla="*/ 39 h 77"/>
                <a:gd name="T16" fmla="*/ 74 w 77"/>
                <a:gd name="T17" fmla="*/ 53 h 77"/>
                <a:gd name="T18" fmla="*/ 58 w 77"/>
                <a:gd name="T19" fmla="*/ 53 h 77"/>
                <a:gd name="T20" fmla="*/ 24 w 77"/>
                <a:gd name="T21" fmla="*/ 58 h 77"/>
                <a:gd name="T22" fmla="*/ 72 w 77"/>
                <a:gd name="T23" fmla="*/ 58 h 77"/>
                <a:gd name="T24" fmla="*/ 38 w 77"/>
                <a:gd name="T25" fmla="*/ 77 h 77"/>
                <a:gd name="T26" fmla="*/ 24 w 77"/>
                <a:gd name="T27" fmla="*/ 74 h 77"/>
                <a:gd name="T28" fmla="*/ 24 w 77"/>
                <a:gd name="T29" fmla="*/ 58 h 77"/>
                <a:gd name="T30" fmla="*/ 32 w 77"/>
                <a:gd name="T31" fmla="*/ 17 h 77"/>
                <a:gd name="T32" fmla="*/ 1 w 77"/>
                <a:gd name="T33" fmla="*/ 48 h 77"/>
                <a:gd name="T34" fmla="*/ 0 w 77"/>
                <a:gd name="T35" fmla="*/ 39 h 77"/>
                <a:gd name="T36" fmla="*/ 20 w 77"/>
                <a:gd name="T37" fmla="*/ 5 h 77"/>
                <a:gd name="T38" fmla="*/ 32 w 77"/>
                <a:gd name="T39" fmla="*/ 17 h 77"/>
                <a:gd name="T40" fmla="*/ 19 w 77"/>
                <a:gd name="T41" fmla="*/ 38 h 77"/>
                <a:gd name="T42" fmla="*/ 19 w 77"/>
                <a:gd name="T43" fmla="*/ 72 h 77"/>
                <a:gd name="T44" fmla="*/ 3 w 77"/>
                <a:gd name="T45" fmla="*/ 54 h 77"/>
                <a:gd name="T46" fmla="*/ 19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5" y="2"/>
                    <a:pt x="25" y="2"/>
                    <a:pt x="25" y="2"/>
                  </a:cubicBezTo>
                  <a:cubicBezTo>
                    <a:pt x="29" y="1"/>
                    <a:pt x="34" y="0"/>
                    <a:pt x="38" y="0"/>
                  </a:cubicBezTo>
                  <a:cubicBezTo>
                    <a:pt x="43" y="0"/>
                    <a:pt x="48" y="1"/>
                    <a:pt x="53" y="3"/>
                  </a:cubicBezTo>
                  <a:lnTo>
                    <a:pt x="53" y="30"/>
                  </a:lnTo>
                  <a:close/>
                  <a:moveTo>
                    <a:pt x="58" y="53"/>
                  </a:moveTo>
                  <a:cubicBezTo>
                    <a:pt x="58" y="5"/>
                    <a:pt x="58" y="5"/>
                    <a:pt x="58" y="5"/>
                  </a:cubicBezTo>
                  <a:cubicBezTo>
                    <a:pt x="69" y="12"/>
                    <a:pt x="77" y="24"/>
                    <a:pt x="77" y="39"/>
                  </a:cubicBezTo>
                  <a:cubicBezTo>
                    <a:pt x="77" y="44"/>
                    <a:pt x="76" y="49"/>
                    <a:pt x="74" y="53"/>
                  </a:cubicBezTo>
                  <a:lnTo>
                    <a:pt x="58" y="53"/>
                  </a:lnTo>
                  <a:close/>
                  <a:moveTo>
                    <a:pt x="24" y="58"/>
                  </a:moveTo>
                  <a:cubicBezTo>
                    <a:pt x="72" y="58"/>
                    <a:pt x="72" y="58"/>
                    <a:pt x="72" y="58"/>
                  </a:cubicBezTo>
                  <a:cubicBezTo>
                    <a:pt x="65" y="69"/>
                    <a:pt x="53" y="77"/>
                    <a:pt x="38" y="77"/>
                  </a:cubicBezTo>
                  <a:cubicBezTo>
                    <a:pt x="33" y="77"/>
                    <a:pt x="28" y="76"/>
                    <a:pt x="24" y="74"/>
                  </a:cubicBezTo>
                  <a:lnTo>
                    <a:pt x="24" y="58"/>
                  </a:lnTo>
                  <a:close/>
                  <a:moveTo>
                    <a:pt x="32" y="17"/>
                  </a:moveTo>
                  <a:cubicBezTo>
                    <a:pt x="1" y="48"/>
                    <a:pt x="1" y="48"/>
                    <a:pt x="1" y="48"/>
                  </a:cubicBezTo>
                  <a:cubicBezTo>
                    <a:pt x="0" y="45"/>
                    <a:pt x="0" y="42"/>
                    <a:pt x="0" y="39"/>
                  </a:cubicBezTo>
                  <a:cubicBezTo>
                    <a:pt x="0" y="24"/>
                    <a:pt x="8" y="12"/>
                    <a:pt x="20" y="5"/>
                  </a:cubicBezTo>
                  <a:lnTo>
                    <a:pt x="32" y="17"/>
                  </a:lnTo>
                  <a:close/>
                  <a:moveTo>
                    <a:pt x="19" y="38"/>
                  </a:moveTo>
                  <a:cubicBezTo>
                    <a:pt x="19" y="72"/>
                    <a:pt x="19" y="72"/>
                    <a:pt x="19" y="72"/>
                  </a:cubicBezTo>
                  <a:cubicBezTo>
                    <a:pt x="12" y="68"/>
                    <a:pt x="6" y="62"/>
                    <a:pt x="3" y="54"/>
                  </a:cubicBezTo>
                  <a:lnTo>
                    <a:pt x="19" y="3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8" name="Freeform 159"/>
            <p:cNvSpPr>
              <a:spLocks noEditPoints="1"/>
            </p:cNvSpPr>
            <p:nvPr/>
          </p:nvSpPr>
          <p:spPr bwMode="auto">
            <a:xfrm>
              <a:off x="8260276" y="4031724"/>
              <a:ext cx="229008" cy="197690"/>
            </a:xfrm>
            <a:custGeom>
              <a:avLst/>
              <a:gdLst>
                <a:gd name="T0" fmla="*/ 18 w 72"/>
                <a:gd name="T1" fmla="*/ 0 h 62"/>
                <a:gd name="T2" fmla="*/ 54 w 72"/>
                <a:gd name="T3" fmla="*/ 0 h 62"/>
                <a:gd name="T4" fmla="*/ 54 w 72"/>
                <a:gd name="T5" fmla="*/ 9 h 62"/>
                <a:gd name="T6" fmla="*/ 18 w 72"/>
                <a:gd name="T7" fmla="*/ 9 h 62"/>
                <a:gd name="T8" fmla="*/ 18 w 72"/>
                <a:gd name="T9" fmla="*/ 0 h 62"/>
                <a:gd name="T10" fmla="*/ 67 w 72"/>
                <a:gd name="T11" fmla="*/ 13 h 62"/>
                <a:gd name="T12" fmla="*/ 4 w 72"/>
                <a:gd name="T13" fmla="*/ 13 h 62"/>
                <a:gd name="T14" fmla="*/ 0 w 72"/>
                <a:gd name="T15" fmla="*/ 18 h 62"/>
                <a:gd name="T16" fmla="*/ 0 w 72"/>
                <a:gd name="T17" fmla="*/ 40 h 62"/>
                <a:gd name="T18" fmla="*/ 4 w 72"/>
                <a:gd name="T19" fmla="*/ 44 h 62"/>
                <a:gd name="T20" fmla="*/ 18 w 72"/>
                <a:gd name="T21" fmla="*/ 44 h 62"/>
                <a:gd name="T22" fmla="*/ 18 w 72"/>
                <a:gd name="T23" fmla="*/ 62 h 62"/>
                <a:gd name="T24" fmla="*/ 54 w 72"/>
                <a:gd name="T25" fmla="*/ 62 h 62"/>
                <a:gd name="T26" fmla="*/ 54 w 72"/>
                <a:gd name="T27" fmla="*/ 44 h 62"/>
                <a:gd name="T28" fmla="*/ 67 w 72"/>
                <a:gd name="T29" fmla="*/ 44 h 62"/>
                <a:gd name="T30" fmla="*/ 72 w 72"/>
                <a:gd name="T31" fmla="*/ 40 h 62"/>
                <a:gd name="T32" fmla="*/ 72 w 72"/>
                <a:gd name="T33" fmla="*/ 18 h 62"/>
                <a:gd name="T34" fmla="*/ 67 w 72"/>
                <a:gd name="T35" fmla="*/ 13 h 62"/>
                <a:gd name="T36" fmla="*/ 49 w 72"/>
                <a:gd name="T37" fmla="*/ 58 h 62"/>
                <a:gd name="T38" fmla="*/ 22 w 72"/>
                <a:gd name="T39" fmla="*/ 58 h 62"/>
                <a:gd name="T40" fmla="*/ 22 w 72"/>
                <a:gd name="T41" fmla="*/ 35 h 62"/>
                <a:gd name="T42" fmla="*/ 49 w 72"/>
                <a:gd name="T43" fmla="*/ 35 h 62"/>
                <a:gd name="T44" fmla="*/ 49 w 72"/>
                <a:gd name="T45" fmla="*/ 58 h 62"/>
                <a:gd name="T46" fmla="*/ 68 w 72"/>
                <a:gd name="T47" fmla="*/ 20 h 62"/>
                <a:gd name="T48" fmla="*/ 65 w 72"/>
                <a:gd name="T49" fmla="*/ 23 h 62"/>
                <a:gd name="T50" fmla="*/ 62 w 72"/>
                <a:gd name="T51" fmla="*/ 20 h 62"/>
                <a:gd name="T52" fmla="*/ 65 w 72"/>
                <a:gd name="T53" fmla="*/ 17 h 62"/>
                <a:gd name="T54" fmla="*/ 68 w 72"/>
                <a:gd name="T55"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62">
                  <a:moveTo>
                    <a:pt x="18" y="0"/>
                  </a:moveTo>
                  <a:cubicBezTo>
                    <a:pt x="54" y="0"/>
                    <a:pt x="54" y="0"/>
                    <a:pt x="54" y="0"/>
                  </a:cubicBezTo>
                  <a:cubicBezTo>
                    <a:pt x="54" y="9"/>
                    <a:pt x="54" y="9"/>
                    <a:pt x="54" y="9"/>
                  </a:cubicBezTo>
                  <a:cubicBezTo>
                    <a:pt x="18" y="9"/>
                    <a:pt x="18" y="9"/>
                    <a:pt x="18" y="9"/>
                  </a:cubicBezTo>
                  <a:lnTo>
                    <a:pt x="18" y="0"/>
                  </a:lnTo>
                  <a:close/>
                  <a:moveTo>
                    <a:pt x="67" y="13"/>
                  </a:moveTo>
                  <a:cubicBezTo>
                    <a:pt x="4" y="13"/>
                    <a:pt x="4" y="13"/>
                    <a:pt x="4" y="13"/>
                  </a:cubicBezTo>
                  <a:cubicBezTo>
                    <a:pt x="2" y="13"/>
                    <a:pt x="0" y="15"/>
                    <a:pt x="0" y="18"/>
                  </a:cubicBezTo>
                  <a:cubicBezTo>
                    <a:pt x="0" y="40"/>
                    <a:pt x="0" y="40"/>
                    <a:pt x="0" y="40"/>
                  </a:cubicBezTo>
                  <a:cubicBezTo>
                    <a:pt x="0" y="42"/>
                    <a:pt x="2" y="44"/>
                    <a:pt x="4" y="44"/>
                  </a:cubicBezTo>
                  <a:cubicBezTo>
                    <a:pt x="18" y="44"/>
                    <a:pt x="18" y="44"/>
                    <a:pt x="18" y="44"/>
                  </a:cubicBezTo>
                  <a:cubicBezTo>
                    <a:pt x="18" y="62"/>
                    <a:pt x="18" y="62"/>
                    <a:pt x="18" y="62"/>
                  </a:cubicBezTo>
                  <a:cubicBezTo>
                    <a:pt x="54" y="62"/>
                    <a:pt x="54" y="62"/>
                    <a:pt x="54" y="62"/>
                  </a:cubicBezTo>
                  <a:cubicBezTo>
                    <a:pt x="54" y="44"/>
                    <a:pt x="54" y="44"/>
                    <a:pt x="54" y="44"/>
                  </a:cubicBezTo>
                  <a:cubicBezTo>
                    <a:pt x="67" y="44"/>
                    <a:pt x="67" y="44"/>
                    <a:pt x="67" y="44"/>
                  </a:cubicBezTo>
                  <a:cubicBezTo>
                    <a:pt x="70" y="44"/>
                    <a:pt x="72" y="42"/>
                    <a:pt x="72" y="40"/>
                  </a:cubicBezTo>
                  <a:cubicBezTo>
                    <a:pt x="72" y="18"/>
                    <a:pt x="72" y="18"/>
                    <a:pt x="72" y="18"/>
                  </a:cubicBezTo>
                  <a:cubicBezTo>
                    <a:pt x="72" y="15"/>
                    <a:pt x="70" y="13"/>
                    <a:pt x="67" y="13"/>
                  </a:cubicBezTo>
                  <a:close/>
                  <a:moveTo>
                    <a:pt x="49" y="58"/>
                  </a:moveTo>
                  <a:cubicBezTo>
                    <a:pt x="22" y="58"/>
                    <a:pt x="22" y="58"/>
                    <a:pt x="22" y="58"/>
                  </a:cubicBezTo>
                  <a:cubicBezTo>
                    <a:pt x="22" y="35"/>
                    <a:pt x="22" y="35"/>
                    <a:pt x="22" y="35"/>
                  </a:cubicBezTo>
                  <a:cubicBezTo>
                    <a:pt x="49" y="35"/>
                    <a:pt x="49" y="35"/>
                    <a:pt x="49" y="35"/>
                  </a:cubicBezTo>
                  <a:lnTo>
                    <a:pt x="49" y="58"/>
                  </a:lnTo>
                  <a:close/>
                  <a:moveTo>
                    <a:pt x="68" y="20"/>
                  </a:moveTo>
                  <a:cubicBezTo>
                    <a:pt x="68" y="22"/>
                    <a:pt x="67" y="23"/>
                    <a:pt x="65" y="23"/>
                  </a:cubicBezTo>
                  <a:cubicBezTo>
                    <a:pt x="63" y="23"/>
                    <a:pt x="62" y="22"/>
                    <a:pt x="62" y="20"/>
                  </a:cubicBezTo>
                  <a:cubicBezTo>
                    <a:pt x="62" y="18"/>
                    <a:pt x="63" y="17"/>
                    <a:pt x="65" y="17"/>
                  </a:cubicBezTo>
                  <a:cubicBezTo>
                    <a:pt x="67" y="17"/>
                    <a:pt x="68" y="18"/>
                    <a:pt x="68" y="2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9" name="Freeform 160"/>
            <p:cNvSpPr>
              <a:spLocks noEditPoints="1"/>
            </p:cNvSpPr>
            <p:nvPr/>
          </p:nvSpPr>
          <p:spPr bwMode="auto">
            <a:xfrm>
              <a:off x="8610637" y="3841862"/>
              <a:ext cx="230965" cy="230965"/>
            </a:xfrm>
            <a:custGeom>
              <a:avLst/>
              <a:gdLst>
                <a:gd name="T0" fmla="*/ 13 w 72"/>
                <a:gd name="T1" fmla="*/ 36 h 72"/>
                <a:gd name="T2" fmla="*/ 13 w 72"/>
                <a:gd name="T3" fmla="*/ 33 h 72"/>
                <a:gd name="T4" fmla="*/ 1 w 72"/>
                <a:gd name="T5" fmla="*/ 29 h 72"/>
                <a:gd name="T6" fmla="*/ 0 w 72"/>
                <a:gd name="T7" fmla="*/ 36 h 72"/>
                <a:gd name="T8" fmla="*/ 11 w 72"/>
                <a:gd name="T9" fmla="*/ 62 h 72"/>
                <a:gd name="T10" fmla="*/ 19 w 72"/>
                <a:gd name="T11" fmla="*/ 51 h 72"/>
                <a:gd name="T12" fmla="*/ 13 w 72"/>
                <a:gd name="T13" fmla="*/ 36 h 72"/>
                <a:gd name="T14" fmla="*/ 58 w 72"/>
                <a:gd name="T15" fmla="*/ 36 h 72"/>
                <a:gd name="T16" fmla="*/ 52 w 72"/>
                <a:gd name="T17" fmla="*/ 51 h 72"/>
                <a:gd name="T18" fmla="*/ 60 w 72"/>
                <a:gd name="T19" fmla="*/ 62 h 72"/>
                <a:gd name="T20" fmla="*/ 72 w 72"/>
                <a:gd name="T21" fmla="*/ 36 h 72"/>
                <a:gd name="T22" fmla="*/ 71 w 72"/>
                <a:gd name="T23" fmla="*/ 29 h 72"/>
                <a:gd name="T24" fmla="*/ 58 w 72"/>
                <a:gd name="T25" fmla="*/ 33 h 72"/>
                <a:gd name="T26" fmla="*/ 58 w 72"/>
                <a:gd name="T27" fmla="*/ 36 h 72"/>
                <a:gd name="T28" fmla="*/ 40 w 72"/>
                <a:gd name="T29" fmla="*/ 14 h 72"/>
                <a:gd name="T30" fmla="*/ 55 w 72"/>
                <a:gd name="T31" fmla="*/ 25 h 72"/>
                <a:gd name="T32" fmla="*/ 68 w 72"/>
                <a:gd name="T33" fmla="*/ 21 h 72"/>
                <a:gd name="T34" fmla="*/ 40 w 72"/>
                <a:gd name="T35" fmla="*/ 0 h 72"/>
                <a:gd name="T36" fmla="*/ 40 w 72"/>
                <a:gd name="T37" fmla="*/ 14 h 72"/>
                <a:gd name="T38" fmla="*/ 16 w 72"/>
                <a:gd name="T39" fmla="*/ 25 h 72"/>
                <a:gd name="T40" fmla="*/ 31 w 72"/>
                <a:gd name="T41" fmla="*/ 14 h 72"/>
                <a:gd name="T42" fmla="*/ 31 w 72"/>
                <a:gd name="T43" fmla="*/ 0 h 72"/>
                <a:gd name="T44" fmla="*/ 3 w 72"/>
                <a:gd name="T45" fmla="*/ 21 h 72"/>
                <a:gd name="T46" fmla="*/ 16 w 72"/>
                <a:gd name="T47" fmla="*/ 25 h 72"/>
                <a:gd name="T48" fmla="*/ 45 w 72"/>
                <a:gd name="T49" fmla="*/ 56 h 72"/>
                <a:gd name="T50" fmla="*/ 36 w 72"/>
                <a:gd name="T51" fmla="*/ 58 h 72"/>
                <a:gd name="T52" fmla="*/ 26 w 72"/>
                <a:gd name="T53" fmla="*/ 56 h 72"/>
                <a:gd name="T54" fmla="*/ 18 w 72"/>
                <a:gd name="T55" fmla="*/ 67 h 72"/>
                <a:gd name="T56" fmla="*/ 36 w 72"/>
                <a:gd name="T57" fmla="*/ 72 h 72"/>
                <a:gd name="T58" fmla="*/ 53 w 72"/>
                <a:gd name="T59" fmla="*/ 67 h 72"/>
                <a:gd name="T60" fmla="*/ 45 w 72"/>
                <a:gd name="T61"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2">
                  <a:moveTo>
                    <a:pt x="13" y="36"/>
                  </a:moveTo>
                  <a:cubicBezTo>
                    <a:pt x="13" y="35"/>
                    <a:pt x="13" y="34"/>
                    <a:pt x="13" y="33"/>
                  </a:cubicBezTo>
                  <a:cubicBezTo>
                    <a:pt x="1" y="29"/>
                    <a:pt x="1" y="29"/>
                    <a:pt x="1" y="29"/>
                  </a:cubicBezTo>
                  <a:cubicBezTo>
                    <a:pt x="0" y="31"/>
                    <a:pt x="0" y="34"/>
                    <a:pt x="0" y="36"/>
                  </a:cubicBezTo>
                  <a:cubicBezTo>
                    <a:pt x="0" y="46"/>
                    <a:pt x="4" y="56"/>
                    <a:pt x="11" y="62"/>
                  </a:cubicBezTo>
                  <a:cubicBezTo>
                    <a:pt x="19" y="51"/>
                    <a:pt x="19" y="51"/>
                    <a:pt x="19" y="51"/>
                  </a:cubicBezTo>
                  <a:cubicBezTo>
                    <a:pt x="16" y="47"/>
                    <a:pt x="13" y="42"/>
                    <a:pt x="13" y="36"/>
                  </a:cubicBezTo>
                  <a:close/>
                  <a:moveTo>
                    <a:pt x="58" y="36"/>
                  </a:moveTo>
                  <a:cubicBezTo>
                    <a:pt x="58" y="42"/>
                    <a:pt x="56" y="47"/>
                    <a:pt x="52" y="51"/>
                  </a:cubicBezTo>
                  <a:cubicBezTo>
                    <a:pt x="60" y="62"/>
                    <a:pt x="60" y="62"/>
                    <a:pt x="60" y="62"/>
                  </a:cubicBezTo>
                  <a:cubicBezTo>
                    <a:pt x="67" y="56"/>
                    <a:pt x="72" y="46"/>
                    <a:pt x="72" y="36"/>
                  </a:cubicBezTo>
                  <a:cubicBezTo>
                    <a:pt x="72" y="34"/>
                    <a:pt x="71" y="31"/>
                    <a:pt x="71" y="29"/>
                  </a:cubicBezTo>
                  <a:cubicBezTo>
                    <a:pt x="58" y="33"/>
                    <a:pt x="58" y="33"/>
                    <a:pt x="58" y="33"/>
                  </a:cubicBezTo>
                  <a:cubicBezTo>
                    <a:pt x="58" y="34"/>
                    <a:pt x="58" y="35"/>
                    <a:pt x="58" y="36"/>
                  </a:cubicBezTo>
                  <a:close/>
                  <a:moveTo>
                    <a:pt x="40" y="14"/>
                  </a:moveTo>
                  <a:cubicBezTo>
                    <a:pt x="47" y="15"/>
                    <a:pt x="52" y="19"/>
                    <a:pt x="55" y="25"/>
                  </a:cubicBezTo>
                  <a:cubicBezTo>
                    <a:pt x="68" y="21"/>
                    <a:pt x="68" y="21"/>
                    <a:pt x="68" y="21"/>
                  </a:cubicBezTo>
                  <a:cubicBezTo>
                    <a:pt x="63" y="10"/>
                    <a:pt x="53" y="2"/>
                    <a:pt x="40" y="0"/>
                  </a:cubicBezTo>
                  <a:lnTo>
                    <a:pt x="40" y="14"/>
                  </a:lnTo>
                  <a:close/>
                  <a:moveTo>
                    <a:pt x="16" y="25"/>
                  </a:moveTo>
                  <a:cubicBezTo>
                    <a:pt x="19" y="19"/>
                    <a:pt x="25" y="15"/>
                    <a:pt x="31" y="14"/>
                  </a:cubicBezTo>
                  <a:cubicBezTo>
                    <a:pt x="31" y="0"/>
                    <a:pt x="31" y="0"/>
                    <a:pt x="31" y="0"/>
                  </a:cubicBezTo>
                  <a:cubicBezTo>
                    <a:pt x="19" y="2"/>
                    <a:pt x="8" y="10"/>
                    <a:pt x="3" y="21"/>
                  </a:cubicBezTo>
                  <a:lnTo>
                    <a:pt x="16" y="25"/>
                  </a:lnTo>
                  <a:close/>
                  <a:moveTo>
                    <a:pt x="45" y="56"/>
                  </a:moveTo>
                  <a:cubicBezTo>
                    <a:pt x="42" y="58"/>
                    <a:pt x="39" y="58"/>
                    <a:pt x="36" y="58"/>
                  </a:cubicBezTo>
                  <a:cubicBezTo>
                    <a:pt x="32" y="58"/>
                    <a:pt x="29" y="58"/>
                    <a:pt x="26" y="56"/>
                  </a:cubicBezTo>
                  <a:cubicBezTo>
                    <a:pt x="18" y="67"/>
                    <a:pt x="18" y="67"/>
                    <a:pt x="18" y="67"/>
                  </a:cubicBezTo>
                  <a:cubicBezTo>
                    <a:pt x="24" y="70"/>
                    <a:pt x="30" y="72"/>
                    <a:pt x="36" y="72"/>
                  </a:cubicBezTo>
                  <a:cubicBezTo>
                    <a:pt x="42" y="72"/>
                    <a:pt x="48" y="70"/>
                    <a:pt x="53" y="67"/>
                  </a:cubicBezTo>
                  <a:lnTo>
                    <a:pt x="45" y="5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0" name="Freeform 161"/>
            <p:cNvSpPr>
              <a:spLocks noEditPoints="1"/>
            </p:cNvSpPr>
            <p:nvPr/>
          </p:nvSpPr>
          <p:spPr bwMode="auto">
            <a:xfrm>
              <a:off x="9078439" y="1082029"/>
              <a:ext cx="221179" cy="221178"/>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35 w 69"/>
                <a:gd name="T11" fmla="*/ 62 h 69"/>
                <a:gd name="T12" fmla="*/ 7 w 69"/>
                <a:gd name="T13" fmla="*/ 35 h 69"/>
                <a:gd name="T14" fmla="*/ 35 w 69"/>
                <a:gd name="T15" fmla="*/ 7 h 69"/>
                <a:gd name="T16" fmla="*/ 62 w 69"/>
                <a:gd name="T17" fmla="*/ 35 h 69"/>
                <a:gd name="T18" fmla="*/ 35 w 69"/>
                <a:gd name="T19" fmla="*/ 62 h 69"/>
                <a:gd name="T20" fmla="*/ 22 w 69"/>
                <a:gd name="T21" fmla="*/ 24 h 69"/>
                <a:gd name="T22" fmla="*/ 37 w 69"/>
                <a:gd name="T23" fmla="*/ 35 h 69"/>
                <a:gd name="T24" fmla="*/ 22 w 69"/>
                <a:gd name="T25" fmla="*/ 45 h 69"/>
                <a:gd name="T26" fmla="*/ 22 w 69"/>
                <a:gd name="T27" fmla="*/ 24 h 69"/>
                <a:gd name="T28" fmla="*/ 39 w 69"/>
                <a:gd name="T29" fmla="*/ 24 h 69"/>
                <a:gd name="T30" fmla="*/ 54 w 69"/>
                <a:gd name="T31" fmla="*/ 35 h 69"/>
                <a:gd name="T32" fmla="*/ 39 w 69"/>
                <a:gd name="T33" fmla="*/ 45 h 69"/>
                <a:gd name="T34" fmla="*/ 39 w 69"/>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69">
                  <a:moveTo>
                    <a:pt x="35" y="0"/>
                  </a:moveTo>
                  <a:cubicBezTo>
                    <a:pt x="16" y="0"/>
                    <a:pt x="0" y="16"/>
                    <a:pt x="0" y="35"/>
                  </a:cubicBezTo>
                  <a:cubicBezTo>
                    <a:pt x="0" y="53"/>
                    <a:pt x="16" y="69"/>
                    <a:pt x="35" y="69"/>
                  </a:cubicBezTo>
                  <a:cubicBezTo>
                    <a:pt x="53" y="69"/>
                    <a:pt x="69" y="53"/>
                    <a:pt x="69" y="35"/>
                  </a:cubicBezTo>
                  <a:cubicBezTo>
                    <a:pt x="69" y="16"/>
                    <a:pt x="53" y="0"/>
                    <a:pt x="35" y="0"/>
                  </a:cubicBezTo>
                  <a:close/>
                  <a:moveTo>
                    <a:pt x="35" y="62"/>
                  </a:moveTo>
                  <a:cubicBezTo>
                    <a:pt x="19" y="62"/>
                    <a:pt x="7" y="50"/>
                    <a:pt x="7" y="35"/>
                  </a:cubicBezTo>
                  <a:cubicBezTo>
                    <a:pt x="7" y="19"/>
                    <a:pt x="19" y="7"/>
                    <a:pt x="35" y="7"/>
                  </a:cubicBezTo>
                  <a:cubicBezTo>
                    <a:pt x="50" y="7"/>
                    <a:pt x="62" y="19"/>
                    <a:pt x="62" y="35"/>
                  </a:cubicBezTo>
                  <a:cubicBezTo>
                    <a:pt x="62" y="50"/>
                    <a:pt x="50" y="62"/>
                    <a:pt x="35" y="62"/>
                  </a:cubicBezTo>
                  <a:close/>
                  <a:moveTo>
                    <a:pt x="22" y="24"/>
                  </a:moveTo>
                  <a:cubicBezTo>
                    <a:pt x="37" y="35"/>
                    <a:pt x="37" y="35"/>
                    <a:pt x="37"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1" name="Freeform 162"/>
            <p:cNvSpPr>
              <a:spLocks/>
            </p:cNvSpPr>
            <p:nvPr/>
          </p:nvSpPr>
          <p:spPr bwMode="auto">
            <a:xfrm>
              <a:off x="8342483" y="3088291"/>
              <a:ext cx="242709" cy="252495"/>
            </a:xfrm>
            <a:custGeom>
              <a:avLst/>
              <a:gdLst>
                <a:gd name="T0" fmla="*/ 59 w 124"/>
                <a:gd name="T1" fmla="*/ 129 h 129"/>
                <a:gd name="T2" fmla="*/ 59 w 124"/>
                <a:gd name="T3" fmla="*/ 70 h 129"/>
                <a:gd name="T4" fmla="*/ 0 w 124"/>
                <a:gd name="T5" fmla="*/ 129 h 129"/>
                <a:gd name="T6" fmla="*/ 0 w 124"/>
                <a:gd name="T7" fmla="*/ 0 h 129"/>
                <a:gd name="T8" fmla="*/ 59 w 124"/>
                <a:gd name="T9" fmla="*/ 58 h 129"/>
                <a:gd name="T10" fmla="*/ 59 w 124"/>
                <a:gd name="T11" fmla="*/ 0 h 129"/>
                <a:gd name="T12" fmla="*/ 124 w 124"/>
                <a:gd name="T13" fmla="*/ 65 h 129"/>
                <a:gd name="T14" fmla="*/ 59 w 124"/>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59" y="129"/>
                  </a:moveTo>
                  <a:lnTo>
                    <a:pt x="59" y="70"/>
                  </a:lnTo>
                  <a:lnTo>
                    <a:pt x="0" y="129"/>
                  </a:lnTo>
                  <a:lnTo>
                    <a:pt x="0" y="0"/>
                  </a:lnTo>
                  <a:lnTo>
                    <a:pt x="59" y="58"/>
                  </a:lnTo>
                  <a:lnTo>
                    <a:pt x="59" y="0"/>
                  </a:lnTo>
                  <a:lnTo>
                    <a:pt x="124" y="65"/>
                  </a:lnTo>
                  <a:lnTo>
                    <a:pt x="59" y="12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2" name="Freeform 163"/>
            <p:cNvSpPr>
              <a:spLocks noEditPoints="1"/>
            </p:cNvSpPr>
            <p:nvPr/>
          </p:nvSpPr>
          <p:spPr bwMode="auto">
            <a:xfrm>
              <a:off x="8575405" y="2205535"/>
              <a:ext cx="256411" cy="254453"/>
            </a:xfrm>
            <a:custGeom>
              <a:avLst/>
              <a:gdLst>
                <a:gd name="T0" fmla="*/ 0 w 131"/>
                <a:gd name="T1" fmla="*/ 130 h 130"/>
                <a:gd name="T2" fmla="*/ 66 w 131"/>
                <a:gd name="T3" fmla="*/ 130 h 130"/>
                <a:gd name="T4" fmla="*/ 66 w 131"/>
                <a:gd name="T5" fmla="*/ 0 h 130"/>
                <a:gd name="T6" fmla="*/ 0 w 131"/>
                <a:gd name="T7" fmla="*/ 0 h 130"/>
                <a:gd name="T8" fmla="*/ 0 w 131"/>
                <a:gd name="T9" fmla="*/ 130 h 130"/>
                <a:gd name="T10" fmla="*/ 41 w 131"/>
                <a:gd name="T11" fmla="*/ 16 h 130"/>
                <a:gd name="T12" fmla="*/ 58 w 131"/>
                <a:gd name="T13" fmla="*/ 16 h 130"/>
                <a:gd name="T14" fmla="*/ 58 w 131"/>
                <a:gd name="T15" fmla="*/ 32 h 130"/>
                <a:gd name="T16" fmla="*/ 41 w 131"/>
                <a:gd name="T17" fmla="*/ 32 h 130"/>
                <a:gd name="T18" fmla="*/ 41 w 131"/>
                <a:gd name="T19" fmla="*/ 16 h 130"/>
                <a:gd name="T20" fmla="*/ 41 w 131"/>
                <a:gd name="T21" fmla="*/ 49 h 130"/>
                <a:gd name="T22" fmla="*/ 58 w 131"/>
                <a:gd name="T23" fmla="*/ 49 h 130"/>
                <a:gd name="T24" fmla="*/ 58 w 131"/>
                <a:gd name="T25" fmla="*/ 65 h 130"/>
                <a:gd name="T26" fmla="*/ 41 w 131"/>
                <a:gd name="T27" fmla="*/ 65 h 130"/>
                <a:gd name="T28" fmla="*/ 41 w 131"/>
                <a:gd name="T29" fmla="*/ 49 h 130"/>
                <a:gd name="T30" fmla="*/ 41 w 131"/>
                <a:gd name="T31" fmla="*/ 81 h 130"/>
                <a:gd name="T32" fmla="*/ 58 w 131"/>
                <a:gd name="T33" fmla="*/ 81 h 130"/>
                <a:gd name="T34" fmla="*/ 58 w 131"/>
                <a:gd name="T35" fmla="*/ 98 h 130"/>
                <a:gd name="T36" fmla="*/ 41 w 131"/>
                <a:gd name="T37" fmla="*/ 98 h 130"/>
                <a:gd name="T38" fmla="*/ 41 w 131"/>
                <a:gd name="T39" fmla="*/ 81 h 130"/>
                <a:gd name="T40" fmla="*/ 9 w 131"/>
                <a:gd name="T41" fmla="*/ 16 h 130"/>
                <a:gd name="T42" fmla="*/ 25 w 131"/>
                <a:gd name="T43" fmla="*/ 16 h 130"/>
                <a:gd name="T44" fmla="*/ 25 w 131"/>
                <a:gd name="T45" fmla="*/ 32 h 130"/>
                <a:gd name="T46" fmla="*/ 9 w 131"/>
                <a:gd name="T47" fmla="*/ 32 h 130"/>
                <a:gd name="T48" fmla="*/ 9 w 131"/>
                <a:gd name="T49" fmla="*/ 16 h 130"/>
                <a:gd name="T50" fmla="*/ 9 w 131"/>
                <a:gd name="T51" fmla="*/ 49 h 130"/>
                <a:gd name="T52" fmla="*/ 25 w 131"/>
                <a:gd name="T53" fmla="*/ 49 h 130"/>
                <a:gd name="T54" fmla="*/ 25 w 131"/>
                <a:gd name="T55" fmla="*/ 65 h 130"/>
                <a:gd name="T56" fmla="*/ 9 w 131"/>
                <a:gd name="T57" fmla="*/ 65 h 130"/>
                <a:gd name="T58" fmla="*/ 9 w 131"/>
                <a:gd name="T59" fmla="*/ 49 h 130"/>
                <a:gd name="T60" fmla="*/ 9 w 131"/>
                <a:gd name="T61" fmla="*/ 81 h 130"/>
                <a:gd name="T62" fmla="*/ 25 w 131"/>
                <a:gd name="T63" fmla="*/ 81 h 130"/>
                <a:gd name="T64" fmla="*/ 25 w 131"/>
                <a:gd name="T65" fmla="*/ 98 h 130"/>
                <a:gd name="T66" fmla="*/ 9 w 131"/>
                <a:gd name="T67" fmla="*/ 98 h 130"/>
                <a:gd name="T68" fmla="*/ 9 w 131"/>
                <a:gd name="T69" fmla="*/ 81 h 130"/>
                <a:gd name="T70" fmla="*/ 74 w 131"/>
                <a:gd name="T71" fmla="*/ 41 h 130"/>
                <a:gd name="T72" fmla="*/ 131 w 131"/>
                <a:gd name="T73" fmla="*/ 41 h 130"/>
                <a:gd name="T74" fmla="*/ 131 w 131"/>
                <a:gd name="T75" fmla="*/ 49 h 130"/>
                <a:gd name="T76" fmla="*/ 74 w 131"/>
                <a:gd name="T77" fmla="*/ 49 h 130"/>
                <a:gd name="T78" fmla="*/ 74 w 131"/>
                <a:gd name="T79" fmla="*/ 41 h 130"/>
                <a:gd name="T80" fmla="*/ 74 w 131"/>
                <a:gd name="T81" fmla="*/ 130 h 130"/>
                <a:gd name="T82" fmla="*/ 90 w 131"/>
                <a:gd name="T83" fmla="*/ 130 h 130"/>
                <a:gd name="T84" fmla="*/ 90 w 131"/>
                <a:gd name="T85" fmla="*/ 98 h 130"/>
                <a:gd name="T86" fmla="*/ 115 w 131"/>
                <a:gd name="T87" fmla="*/ 98 h 130"/>
                <a:gd name="T88" fmla="*/ 115 w 131"/>
                <a:gd name="T89" fmla="*/ 130 h 130"/>
                <a:gd name="T90" fmla="*/ 131 w 131"/>
                <a:gd name="T91" fmla="*/ 130 h 130"/>
                <a:gd name="T92" fmla="*/ 131 w 131"/>
                <a:gd name="T93" fmla="*/ 57 h 130"/>
                <a:gd name="T94" fmla="*/ 74 w 131"/>
                <a:gd name="T95" fmla="*/ 57 h 130"/>
                <a:gd name="T96" fmla="*/ 74 w 131"/>
                <a:gd name="T9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0">
                  <a:moveTo>
                    <a:pt x="0" y="130"/>
                  </a:moveTo>
                  <a:lnTo>
                    <a:pt x="66" y="130"/>
                  </a:lnTo>
                  <a:lnTo>
                    <a:pt x="66" y="0"/>
                  </a:lnTo>
                  <a:lnTo>
                    <a:pt x="0" y="0"/>
                  </a:lnTo>
                  <a:lnTo>
                    <a:pt x="0" y="130"/>
                  </a:lnTo>
                  <a:close/>
                  <a:moveTo>
                    <a:pt x="41" y="16"/>
                  </a:moveTo>
                  <a:lnTo>
                    <a:pt x="58" y="16"/>
                  </a:lnTo>
                  <a:lnTo>
                    <a:pt x="58" y="32"/>
                  </a:lnTo>
                  <a:lnTo>
                    <a:pt x="41" y="32"/>
                  </a:lnTo>
                  <a:lnTo>
                    <a:pt x="41" y="16"/>
                  </a:lnTo>
                  <a:close/>
                  <a:moveTo>
                    <a:pt x="41" y="49"/>
                  </a:moveTo>
                  <a:lnTo>
                    <a:pt x="58" y="49"/>
                  </a:lnTo>
                  <a:lnTo>
                    <a:pt x="58" y="65"/>
                  </a:lnTo>
                  <a:lnTo>
                    <a:pt x="41" y="65"/>
                  </a:lnTo>
                  <a:lnTo>
                    <a:pt x="41" y="49"/>
                  </a:lnTo>
                  <a:close/>
                  <a:moveTo>
                    <a:pt x="41" y="81"/>
                  </a:moveTo>
                  <a:lnTo>
                    <a:pt x="58" y="81"/>
                  </a:lnTo>
                  <a:lnTo>
                    <a:pt x="58" y="98"/>
                  </a:lnTo>
                  <a:lnTo>
                    <a:pt x="41" y="98"/>
                  </a:lnTo>
                  <a:lnTo>
                    <a:pt x="41" y="81"/>
                  </a:lnTo>
                  <a:close/>
                  <a:moveTo>
                    <a:pt x="9" y="16"/>
                  </a:moveTo>
                  <a:lnTo>
                    <a:pt x="25" y="16"/>
                  </a:lnTo>
                  <a:lnTo>
                    <a:pt x="25" y="32"/>
                  </a:lnTo>
                  <a:lnTo>
                    <a:pt x="9" y="32"/>
                  </a:lnTo>
                  <a:lnTo>
                    <a:pt x="9" y="16"/>
                  </a:lnTo>
                  <a:close/>
                  <a:moveTo>
                    <a:pt x="9" y="49"/>
                  </a:moveTo>
                  <a:lnTo>
                    <a:pt x="25" y="49"/>
                  </a:lnTo>
                  <a:lnTo>
                    <a:pt x="25" y="65"/>
                  </a:lnTo>
                  <a:lnTo>
                    <a:pt x="9" y="65"/>
                  </a:lnTo>
                  <a:lnTo>
                    <a:pt x="9" y="49"/>
                  </a:lnTo>
                  <a:close/>
                  <a:moveTo>
                    <a:pt x="9" y="81"/>
                  </a:moveTo>
                  <a:lnTo>
                    <a:pt x="25" y="81"/>
                  </a:lnTo>
                  <a:lnTo>
                    <a:pt x="25" y="98"/>
                  </a:lnTo>
                  <a:lnTo>
                    <a:pt x="9" y="98"/>
                  </a:lnTo>
                  <a:lnTo>
                    <a:pt x="9" y="81"/>
                  </a:lnTo>
                  <a:close/>
                  <a:moveTo>
                    <a:pt x="74" y="41"/>
                  </a:moveTo>
                  <a:lnTo>
                    <a:pt x="131" y="41"/>
                  </a:lnTo>
                  <a:lnTo>
                    <a:pt x="131" y="49"/>
                  </a:lnTo>
                  <a:lnTo>
                    <a:pt x="74" y="49"/>
                  </a:lnTo>
                  <a:lnTo>
                    <a:pt x="74" y="41"/>
                  </a:lnTo>
                  <a:close/>
                  <a:moveTo>
                    <a:pt x="74" y="130"/>
                  </a:moveTo>
                  <a:lnTo>
                    <a:pt x="90" y="130"/>
                  </a:lnTo>
                  <a:lnTo>
                    <a:pt x="90" y="98"/>
                  </a:lnTo>
                  <a:lnTo>
                    <a:pt x="115" y="98"/>
                  </a:lnTo>
                  <a:lnTo>
                    <a:pt x="115" y="130"/>
                  </a:lnTo>
                  <a:lnTo>
                    <a:pt x="131" y="130"/>
                  </a:lnTo>
                  <a:lnTo>
                    <a:pt x="131" y="57"/>
                  </a:lnTo>
                  <a:lnTo>
                    <a:pt x="74" y="57"/>
                  </a:lnTo>
                  <a:lnTo>
                    <a:pt x="74" y="13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3" name="Freeform 164"/>
            <p:cNvSpPr>
              <a:spLocks noEditPoints="1"/>
            </p:cNvSpPr>
            <p:nvPr/>
          </p:nvSpPr>
          <p:spPr bwMode="auto">
            <a:xfrm>
              <a:off x="8688930" y="2636148"/>
              <a:ext cx="146800" cy="154628"/>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9"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6"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8" y="34"/>
                    <a:pt x="13" y="29"/>
                    <a:pt x="13" y="24"/>
                  </a:cubicBezTo>
                  <a:cubicBezTo>
                    <a:pt x="13" y="19"/>
                    <a:pt x="18" y="14"/>
                    <a:pt x="23" y="14"/>
                  </a:cubicBezTo>
                  <a:cubicBezTo>
                    <a:pt x="28" y="14"/>
                    <a:pt x="33" y="19"/>
                    <a:pt x="33" y="24"/>
                  </a:cubicBezTo>
                  <a:cubicBezTo>
                    <a:pt x="33" y="29"/>
                    <a:pt x="28" y="34"/>
                    <a:pt x="23" y="3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6" name="Freeform 165"/>
            <p:cNvSpPr>
              <a:spLocks noEditPoints="1"/>
            </p:cNvSpPr>
            <p:nvPr/>
          </p:nvSpPr>
          <p:spPr bwMode="auto">
            <a:xfrm>
              <a:off x="8191769" y="2620489"/>
              <a:ext cx="236837" cy="266197"/>
            </a:xfrm>
            <a:custGeom>
              <a:avLst/>
              <a:gdLst>
                <a:gd name="T0" fmla="*/ 58 w 74"/>
                <a:gd name="T1" fmla="*/ 25 h 83"/>
                <a:gd name="T2" fmla="*/ 62 w 74"/>
                <a:gd name="T3" fmla="*/ 22 h 83"/>
                <a:gd name="T4" fmla="*/ 68 w 74"/>
                <a:gd name="T5" fmla="*/ 12 h 83"/>
                <a:gd name="T6" fmla="*/ 65 w 74"/>
                <a:gd name="T7" fmla="*/ 3 h 83"/>
                <a:gd name="T8" fmla="*/ 58 w 74"/>
                <a:gd name="T9" fmla="*/ 0 h 83"/>
                <a:gd name="T10" fmla="*/ 46 w 74"/>
                <a:gd name="T11" fmla="*/ 5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6 h 83"/>
                <a:gd name="T28" fmla="*/ 5 w 74"/>
                <a:gd name="T29" fmla="*/ 46 h 83"/>
                <a:gd name="T30" fmla="*/ 5 w 74"/>
                <a:gd name="T31" fmla="*/ 83 h 83"/>
                <a:gd name="T32" fmla="*/ 68 w 74"/>
                <a:gd name="T33" fmla="*/ 83 h 83"/>
                <a:gd name="T34" fmla="*/ 68 w 74"/>
                <a:gd name="T35" fmla="*/ 46 h 83"/>
                <a:gd name="T36" fmla="*/ 74 w 74"/>
                <a:gd name="T37" fmla="*/ 46 h 83"/>
                <a:gd name="T38" fmla="*/ 74 w 74"/>
                <a:gd name="T39" fmla="*/ 25 h 83"/>
                <a:gd name="T40" fmla="*/ 58 w 74"/>
                <a:gd name="T41" fmla="*/ 25 h 83"/>
                <a:gd name="T42" fmla="*/ 50 w 74"/>
                <a:gd name="T43" fmla="*/ 9 h 83"/>
                <a:gd name="T44" fmla="*/ 58 w 74"/>
                <a:gd name="T45" fmla="*/ 6 h 83"/>
                <a:gd name="T46" fmla="*/ 61 w 74"/>
                <a:gd name="T47" fmla="*/ 7 h 83"/>
                <a:gd name="T48" fmla="*/ 58 w 74"/>
                <a:gd name="T49" fmla="*/ 17 h 83"/>
                <a:gd name="T50" fmla="*/ 46 w 74"/>
                <a:gd name="T51" fmla="*/ 25 h 83"/>
                <a:gd name="T52" fmla="*/ 41 w 74"/>
                <a:gd name="T53" fmla="*/ 25 h 83"/>
                <a:gd name="T54" fmla="*/ 50 w 74"/>
                <a:gd name="T55" fmla="*/ 9 h 83"/>
                <a:gd name="T56" fmla="*/ 14 w 74"/>
                <a:gd name="T57" fmla="*/ 12 h 83"/>
                <a:gd name="T58" fmla="*/ 15 w 74"/>
                <a:gd name="T59" fmla="*/ 9 h 83"/>
                <a:gd name="T60" fmla="*/ 18 w 74"/>
                <a:gd name="T61" fmla="*/ 8 h 83"/>
                <a:gd name="T62" fmla="*/ 18 w 74"/>
                <a:gd name="T63" fmla="*/ 8 h 83"/>
                <a:gd name="T64" fmla="*/ 23 w 74"/>
                <a:gd name="T65" fmla="*/ 10 h 83"/>
                <a:gd name="T66" fmla="*/ 29 w 74"/>
                <a:gd name="T67" fmla="*/ 23 h 83"/>
                <a:gd name="T68" fmla="*/ 29 w 74"/>
                <a:gd name="T69" fmla="*/ 23 h 83"/>
                <a:gd name="T70" fmla="*/ 29 w 74"/>
                <a:gd name="T71" fmla="*/ 23 h 83"/>
                <a:gd name="T72" fmla="*/ 16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5 w 74"/>
                <a:gd name="T89" fmla="*/ 41 h 83"/>
                <a:gd name="T90" fmla="*/ 5 w 74"/>
                <a:gd name="T91" fmla="*/ 30 h 83"/>
                <a:gd name="T92" fmla="*/ 32 w 74"/>
                <a:gd name="T93" fmla="*/ 30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8 w 74"/>
                <a:gd name="T107" fmla="*/ 41 h 83"/>
                <a:gd name="T108" fmla="*/ 42 w 74"/>
                <a:gd name="T109" fmla="*/ 41 h 83"/>
                <a:gd name="T110" fmla="*/ 42 w 74"/>
                <a:gd name="T111" fmla="*/ 30 h 83"/>
                <a:gd name="T112" fmla="*/ 68 w 74"/>
                <a:gd name="T113" fmla="*/ 30 h 83"/>
                <a:gd name="T114" fmla="*/ 68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2" y="22"/>
                  </a:cubicBezTo>
                  <a:cubicBezTo>
                    <a:pt x="65" y="19"/>
                    <a:pt x="67" y="15"/>
                    <a:pt x="68" y="12"/>
                  </a:cubicBezTo>
                  <a:cubicBezTo>
                    <a:pt x="68" y="8"/>
                    <a:pt x="67" y="5"/>
                    <a:pt x="65" y="3"/>
                  </a:cubicBezTo>
                  <a:cubicBezTo>
                    <a:pt x="63" y="1"/>
                    <a:pt x="61" y="0"/>
                    <a:pt x="58" y="0"/>
                  </a:cubicBezTo>
                  <a:cubicBezTo>
                    <a:pt x="54" y="0"/>
                    <a:pt x="49" y="2"/>
                    <a:pt x="46" y="5"/>
                  </a:cubicBezTo>
                  <a:cubicBezTo>
                    <a:pt x="41" y="11"/>
                    <a:pt x="37" y="18"/>
                    <a:pt x="36" y="24"/>
                  </a:cubicBezTo>
                  <a:cubicBezTo>
                    <a:pt x="34" y="18"/>
                    <a:pt x="32" y="11"/>
                    <a:pt x="27" y="6"/>
                  </a:cubicBezTo>
                  <a:cubicBezTo>
                    <a:pt x="24" y="3"/>
                    <a:pt x="21" y="2"/>
                    <a:pt x="18" y="2"/>
                  </a:cubicBezTo>
                  <a:cubicBezTo>
                    <a:pt x="15" y="2"/>
                    <a:pt x="13" y="3"/>
                    <a:pt x="11" y="5"/>
                  </a:cubicBezTo>
                  <a:cubicBezTo>
                    <a:pt x="7" y="9"/>
                    <a:pt x="7" y="16"/>
                    <a:pt x="12" y="21"/>
                  </a:cubicBezTo>
                  <a:cubicBezTo>
                    <a:pt x="14" y="22"/>
                    <a:pt x="16" y="24"/>
                    <a:pt x="18" y="25"/>
                  </a:cubicBezTo>
                  <a:cubicBezTo>
                    <a:pt x="0" y="25"/>
                    <a:pt x="0" y="25"/>
                    <a:pt x="0" y="25"/>
                  </a:cubicBezTo>
                  <a:cubicBezTo>
                    <a:pt x="0" y="46"/>
                    <a:pt x="0" y="46"/>
                    <a:pt x="0" y="46"/>
                  </a:cubicBezTo>
                  <a:cubicBezTo>
                    <a:pt x="5" y="46"/>
                    <a:pt x="5" y="46"/>
                    <a:pt x="5" y="46"/>
                  </a:cubicBezTo>
                  <a:cubicBezTo>
                    <a:pt x="5" y="83"/>
                    <a:pt x="5" y="83"/>
                    <a:pt x="5" y="83"/>
                  </a:cubicBezTo>
                  <a:cubicBezTo>
                    <a:pt x="68" y="83"/>
                    <a:pt x="68" y="83"/>
                    <a:pt x="68" y="83"/>
                  </a:cubicBezTo>
                  <a:cubicBezTo>
                    <a:pt x="68" y="46"/>
                    <a:pt x="68" y="46"/>
                    <a:pt x="68" y="46"/>
                  </a:cubicBezTo>
                  <a:cubicBezTo>
                    <a:pt x="74" y="46"/>
                    <a:pt x="74" y="46"/>
                    <a:pt x="74" y="46"/>
                  </a:cubicBezTo>
                  <a:cubicBezTo>
                    <a:pt x="74" y="25"/>
                    <a:pt x="74" y="25"/>
                    <a:pt x="74" y="25"/>
                  </a:cubicBezTo>
                  <a:lnTo>
                    <a:pt x="58" y="25"/>
                  </a:lnTo>
                  <a:close/>
                  <a:moveTo>
                    <a:pt x="50" y="9"/>
                  </a:moveTo>
                  <a:cubicBezTo>
                    <a:pt x="52" y="7"/>
                    <a:pt x="55" y="6"/>
                    <a:pt x="58" y="6"/>
                  </a:cubicBezTo>
                  <a:cubicBezTo>
                    <a:pt x="59" y="6"/>
                    <a:pt x="60" y="6"/>
                    <a:pt x="61" y="7"/>
                  </a:cubicBezTo>
                  <a:cubicBezTo>
                    <a:pt x="63" y="9"/>
                    <a:pt x="62" y="14"/>
                    <a:pt x="58" y="17"/>
                  </a:cubicBezTo>
                  <a:cubicBezTo>
                    <a:pt x="55" y="21"/>
                    <a:pt x="50" y="23"/>
                    <a:pt x="46" y="25"/>
                  </a:cubicBezTo>
                  <a:cubicBezTo>
                    <a:pt x="41" y="25"/>
                    <a:pt x="41" y="25"/>
                    <a:pt x="41" y="25"/>
                  </a:cubicBezTo>
                  <a:cubicBezTo>
                    <a:pt x="43" y="20"/>
                    <a:pt x="46" y="14"/>
                    <a:pt x="50" y="9"/>
                  </a:cubicBezTo>
                  <a:close/>
                  <a:moveTo>
                    <a:pt x="14" y="12"/>
                  </a:moveTo>
                  <a:cubicBezTo>
                    <a:pt x="14" y="11"/>
                    <a:pt x="14" y="10"/>
                    <a:pt x="15" y="9"/>
                  </a:cubicBezTo>
                  <a:cubicBezTo>
                    <a:pt x="16" y="8"/>
                    <a:pt x="17" y="8"/>
                    <a:pt x="18" y="8"/>
                  </a:cubicBezTo>
                  <a:cubicBezTo>
                    <a:pt x="18" y="8"/>
                    <a:pt x="18" y="8"/>
                    <a:pt x="18" y="8"/>
                  </a:cubicBezTo>
                  <a:cubicBezTo>
                    <a:pt x="19" y="8"/>
                    <a:pt x="21" y="9"/>
                    <a:pt x="23" y="10"/>
                  </a:cubicBezTo>
                  <a:cubicBezTo>
                    <a:pt x="25" y="13"/>
                    <a:pt x="28" y="17"/>
                    <a:pt x="29" y="23"/>
                  </a:cubicBezTo>
                  <a:cubicBezTo>
                    <a:pt x="29" y="23"/>
                    <a:pt x="29" y="23"/>
                    <a:pt x="29" y="23"/>
                  </a:cubicBezTo>
                  <a:cubicBezTo>
                    <a:pt x="29" y="23"/>
                    <a:pt x="29" y="23"/>
                    <a:pt x="29" y="23"/>
                  </a:cubicBezTo>
                  <a:cubicBezTo>
                    <a:pt x="23" y="22"/>
                    <a:pt x="19" y="19"/>
                    <a:pt x="16" y="17"/>
                  </a:cubicBezTo>
                  <a:cubicBezTo>
                    <a:pt x="15" y="15"/>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5" y="41"/>
                    <a:pt x="5" y="41"/>
                    <a:pt x="5" y="41"/>
                  </a:cubicBezTo>
                  <a:cubicBezTo>
                    <a:pt x="5" y="30"/>
                    <a:pt x="5" y="30"/>
                    <a:pt x="5" y="30"/>
                  </a:cubicBezTo>
                  <a:cubicBezTo>
                    <a:pt x="32" y="30"/>
                    <a:pt x="32" y="30"/>
                    <a:pt x="32" y="30"/>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8" y="41"/>
                  </a:moveTo>
                  <a:cubicBezTo>
                    <a:pt x="42" y="41"/>
                    <a:pt x="42" y="41"/>
                    <a:pt x="42" y="41"/>
                  </a:cubicBezTo>
                  <a:cubicBezTo>
                    <a:pt x="42" y="30"/>
                    <a:pt x="42" y="30"/>
                    <a:pt x="42" y="30"/>
                  </a:cubicBezTo>
                  <a:cubicBezTo>
                    <a:pt x="68" y="30"/>
                    <a:pt x="68" y="30"/>
                    <a:pt x="68" y="30"/>
                  </a:cubicBezTo>
                  <a:lnTo>
                    <a:pt x="68"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7" name="Freeform 166"/>
            <p:cNvSpPr>
              <a:spLocks noEditPoints="1"/>
            </p:cNvSpPr>
            <p:nvPr/>
          </p:nvSpPr>
          <p:spPr bwMode="auto">
            <a:xfrm>
              <a:off x="8371843" y="3567836"/>
              <a:ext cx="107654" cy="207477"/>
            </a:xfrm>
            <a:custGeom>
              <a:avLst/>
              <a:gdLst>
                <a:gd name="T0" fmla="*/ 23 w 34"/>
                <a:gd name="T1" fmla="*/ 64 h 65"/>
                <a:gd name="T2" fmla="*/ 23 w 34"/>
                <a:gd name="T3" fmla="*/ 64 h 65"/>
                <a:gd name="T4" fmla="*/ 33 w 34"/>
                <a:gd name="T5" fmla="*/ 50 h 65"/>
                <a:gd name="T6" fmla="*/ 30 w 34"/>
                <a:gd name="T7" fmla="*/ 34 h 65"/>
                <a:gd name="T8" fmla="*/ 15 w 34"/>
                <a:gd name="T9" fmla="*/ 24 h 65"/>
                <a:gd name="T10" fmla="*/ 15 w 34"/>
                <a:gd name="T11" fmla="*/ 24 h 65"/>
                <a:gd name="T12" fmla="*/ 14 w 34"/>
                <a:gd name="T13" fmla="*/ 25 h 65"/>
                <a:gd name="T14" fmla="*/ 15 w 34"/>
                <a:gd name="T15" fmla="*/ 30 h 65"/>
                <a:gd name="T16" fmla="*/ 16 w 34"/>
                <a:gd name="T17" fmla="*/ 30 h 65"/>
                <a:gd name="T18" fmla="*/ 17 w 34"/>
                <a:gd name="T19" fmla="*/ 30 h 65"/>
                <a:gd name="T20" fmla="*/ 24 w 34"/>
                <a:gd name="T21" fmla="*/ 35 h 65"/>
                <a:gd name="T22" fmla="*/ 27 w 34"/>
                <a:gd name="T23" fmla="*/ 51 h 65"/>
                <a:gd name="T24" fmla="*/ 22 w 34"/>
                <a:gd name="T25" fmla="*/ 59 h 65"/>
                <a:gd name="T26" fmla="*/ 22 w 34"/>
                <a:gd name="T27" fmla="*/ 59 h 65"/>
                <a:gd name="T28" fmla="*/ 14 w 34"/>
                <a:gd name="T29" fmla="*/ 53 h 65"/>
                <a:gd name="T30" fmla="*/ 13 w 34"/>
                <a:gd name="T31" fmla="*/ 46 h 65"/>
                <a:gd name="T32" fmla="*/ 6 w 34"/>
                <a:gd name="T33" fmla="*/ 44 h 65"/>
                <a:gd name="T34" fmla="*/ 8 w 34"/>
                <a:gd name="T35" fmla="*/ 54 h 65"/>
                <a:gd name="T36" fmla="*/ 23 w 34"/>
                <a:gd name="T37" fmla="*/ 64 h 65"/>
                <a:gd name="T38" fmla="*/ 19 w 34"/>
                <a:gd name="T39" fmla="*/ 42 h 65"/>
                <a:gd name="T40" fmla="*/ 20 w 34"/>
                <a:gd name="T41" fmla="*/ 41 h 65"/>
                <a:gd name="T42" fmla="*/ 19 w 34"/>
                <a:gd name="T43" fmla="*/ 35 h 65"/>
                <a:gd name="T44" fmla="*/ 18 w 34"/>
                <a:gd name="T45" fmla="*/ 36 h 65"/>
                <a:gd name="T46" fmla="*/ 17 w 34"/>
                <a:gd name="T47" fmla="*/ 36 h 65"/>
                <a:gd name="T48" fmla="*/ 10 w 34"/>
                <a:gd name="T49" fmla="*/ 31 h 65"/>
                <a:gd name="T50" fmla="*/ 7 w 34"/>
                <a:gd name="T51" fmla="*/ 15 h 65"/>
                <a:gd name="T52" fmla="*/ 12 w 34"/>
                <a:gd name="T53" fmla="*/ 7 h 65"/>
                <a:gd name="T54" fmla="*/ 12 w 34"/>
                <a:gd name="T55" fmla="*/ 7 h 65"/>
                <a:gd name="T56" fmla="*/ 20 w 34"/>
                <a:gd name="T57" fmla="*/ 13 h 65"/>
                <a:gd name="T58" fmla="*/ 21 w 34"/>
                <a:gd name="T59" fmla="*/ 20 h 65"/>
                <a:gd name="T60" fmla="*/ 28 w 34"/>
                <a:gd name="T61" fmla="*/ 22 h 65"/>
                <a:gd name="T62" fmla="*/ 26 w 34"/>
                <a:gd name="T63" fmla="*/ 12 h 65"/>
                <a:gd name="T64" fmla="*/ 11 w 34"/>
                <a:gd name="T65" fmla="*/ 2 h 65"/>
                <a:gd name="T66" fmla="*/ 11 w 34"/>
                <a:gd name="T67" fmla="*/ 2 h 65"/>
                <a:gd name="T68" fmla="*/ 1 w 34"/>
                <a:gd name="T69" fmla="*/ 16 h 65"/>
                <a:gd name="T70" fmla="*/ 4 w 34"/>
                <a:gd name="T71" fmla="*/ 32 h 65"/>
                <a:gd name="T72" fmla="*/ 19 w 34"/>
                <a:gd name="T73"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65">
                  <a:moveTo>
                    <a:pt x="23" y="64"/>
                  </a:moveTo>
                  <a:cubicBezTo>
                    <a:pt x="23" y="64"/>
                    <a:pt x="23" y="64"/>
                    <a:pt x="23" y="64"/>
                  </a:cubicBezTo>
                  <a:cubicBezTo>
                    <a:pt x="30" y="63"/>
                    <a:pt x="34" y="56"/>
                    <a:pt x="33" y="50"/>
                  </a:cubicBezTo>
                  <a:cubicBezTo>
                    <a:pt x="30" y="34"/>
                    <a:pt x="30" y="34"/>
                    <a:pt x="30" y="34"/>
                  </a:cubicBezTo>
                  <a:cubicBezTo>
                    <a:pt x="29" y="27"/>
                    <a:pt x="22" y="23"/>
                    <a:pt x="15" y="24"/>
                  </a:cubicBezTo>
                  <a:cubicBezTo>
                    <a:pt x="15" y="24"/>
                    <a:pt x="15" y="24"/>
                    <a:pt x="15" y="24"/>
                  </a:cubicBezTo>
                  <a:cubicBezTo>
                    <a:pt x="15" y="25"/>
                    <a:pt x="14" y="25"/>
                    <a:pt x="14" y="25"/>
                  </a:cubicBezTo>
                  <a:cubicBezTo>
                    <a:pt x="15" y="30"/>
                    <a:pt x="15" y="30"/>
                    <a:pt x="15" y="30"/>
                  </a:cubicBezTo>
                  <a:cubicBezTo>
                    <a:pt x="15" y="30"/>
                    <a:pt x="16" y="30"/>
                    <a:pt x="16" y="30"/>
                  </a:cubicBezTo>
                  <a:cubicBezTo>
                    <a:pt x="17" y="30"/>
                    <a:pt x="17" y="30"/>
                    <a:pt x="17" y="30"/>
                  </a:cubicBezTo>
                  <a:cubicBezTo>
                    <a:pt x="20" y="29"/>
                    <a:pt x="24" y="32"/>
                    <a:pt x="24" y="35"/>
                  </a:cubicBezTo>
                  <a:cubicBezTo>
                    <a:pt x="27" y="51"/>
                    <a:pt x="27" y="51"/>
                    <a:pt x="27" y="51"/>
                  </a:cubicBezTo>
                  <a:cubicBezTo>
                    <a:pt x="28" y="54"/>
                    <a:pt x="26" y="58"/>
                    <a:pt x="22" y="59"/>
                  </a:cubicBezTo>
                  <a:cubicBezTo>
                    <a:pt x="22" y="59"/>
                    <a:pt x="22" y="59"/>
                    <a:pt x="22" y="59"/>
                  </a:cubicBezTo>
                  <a:cubicBezTo>
                    <a:pt x="18" y="59"/>
                    <a:pt x="15" y="57"/>
                    <a:pt x="14" y="53"/>
                  </a:cubicBezTo>
                  <a:cubicBezTo>
                    <a:pt x="13" y="46"/>
                    <a:pt x="13" y="46"/>
                    <a:pt x="13" y="46"/>
                  </a:cubicBezTo>
                  <a:cubicBezTo>
                    <a:pt x="10" y="46"/>
                    <a:pt x="8" y="45"/>
                    <a:pt x="6" y="44"/>
                  </a:cubicBezTo>
                  <a:cubicBezTo>
                    <a:pt x="8" y="54"/>
                    <a:pt x="8" y="54"/>
                    <a:pt x="8" y="54"/>
                  </a:cubicBezTo>
                  <a:cubicBezTo>
                    <a:pt x="10" y="61"/>
                    <a:pt x="16" y="65"/>
                    <a:pt x="23" y="64"/>
                  </a:cubicBezTo>
                  <a:close/>
                  <a:moveTo>
                    <a:pt x="19" y="42"/>
                  </a:moveTo>
                  <a:cubicBezTo>
                    <a:pt x="19" y="41"/>
                    <a:pt x="20" y="41"/>
                    <a:pt x="20" y="41"/>
                  </a:cubicBezTo>
                  <a:cubicBezTo>
                    <a:pt x="19" y="35"/>
                    <a:pt x="19" y="35"/>
                    <a:pt x="19" y="35"/>
                  </a:cubicBezTo>
                  <a:cubicBezTo>
                    <a:pt x="19" y="36"/>
                    <a:pt x="18" y="36"/>
                    <a:pt x="18" y="36"/>
                  </a:cubicBezTo>
                  <a:cubicBezTo>
                    <a:pt x="17" y="36"/>
                    <a:pt x="17" y="36"/>
                    <a:pt x="17" y="36"/>
                  </a:cubicBezTo>
                  <a:cubicBezTo>
                    <a:pt x="14" y="37"/>
                    <a:pt x="10" y="34"/>
                    <a:pt x="10" y="31"/>
                  </a:cubicBezTo>
                  <a:cubicBezTo>
                    <a:pt x="7" y="15"/>
                    <a:pt x="7" y="15"/>
                    <a:pt x="7" y="15"/>
                  </a:cubicBezTo>
                  <a:cubicBezTo>
                    <a:pt x="6" y="12"/>
                    <a:pt x="8" y="8"/>
                    <a:pt x="12" y="7"/>
                  </a:cubicBezTo>
                  <a:cubicBezTo>
                    <a:pt x="12" y="7"/>
                    <a:pt x="12" y="7"/>
                    <a:pt x="12" y="7"/>
                  </a:cubicBezTo>
                  <a:cubicBezTo>
                    <a:pt x="16" y="7"/>
                    <a:pt x="19" y="9"/>
                    <a:pt x="20" y="13"/>
                  </a:cubicBezTo>
                  <a:cubicBezTo>
                    <a:pt x="21" y="20"/>
                    <a:pt x="21" y="20"/>
                    <a:pt x="21" y="20"/>
                  </a:cubicBezTo>
                  <a:cubicBezTo>
                    <a:pt x="24" y="20"/>
                    <a:pt x="26" y="21"/>
                    <a:pt x="28" y="22"/>
                  </a:cubicBezTo>
                  <a:cubicBezTo>
                    <a:pt x="26" y="12"/>
                    <a:pt x="26" y="12"/>
                    <a:pt x="26" y="12"/>
                  </a:cubicBezTo>
                  <a:cubicBezTo>
                    <a:pt x="24" y="5"/>
                    <a:pt x="18" y="0"/>
                    <a:pt x="11" y="2"/>
                  </a:cubicBezTo>
                  <a:cubicBezTo>
                    <a:pt x="11" y="2"/>
                    <a:pt x="11" y="2"/>
                    <a:pt x="11" y="2"/>
                  </a:cubicBezTo>
                  <a:cubicBezTo>
                    <a:pt x="4" y="3"/>
                    <a:pt x="0" y="10"/>
                    <a:pt x="1" y="16"/>
                  </a:cubicBezTo>
                  <a:cubicBezTo>
                    <a:pt x="4" y="32"/>
                    <a:pt x="4" y="32"/>
                    <a:pt x="4" y="32"/>
                  </a:cubicBezTo>
                  <a:cubicBezTo>
                    <a:pt x="5" y="38"/>
                    <a:pt x="12" y="43"/>
                    <a:pt x="19" y="4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8" name="Freeform 167"/>
            <p:cNvSpPr>
              <a:spLocks/>
            </p:cNvSpPr>
            <p:nvPr/>
          </p:nvSpPr>
          <p:spPr bwMode="auto">
            <a:xfrm>
              <a:off x="8448179" y="1575276"/>
              <a:ext cx="293599" cy="293599"/>
            </a:xfrm>
            <a:custGeom>
              <a:avLst/>
              <a:gdLst>
                <a:gd name="T0" fmla="*/ 29 w 92"/>
                <a:gd name="T1" fmla="*/ 17 h 92"/>
                <a:gd name="T2" fmla="*/ 92 w 92"/>
                <a:gd name="T3" fmla="*/ 0 h 92"/>
                <a:gd name="T4" fmla="*/ 92 w 92"/>
                <a:gd name="T5" fmla="*/ 6 h 92"/>
                <a:gd name="T6" fmla="*/ 92 w 92"/>
                <a:gd name="T7" fmla="*/ 17 h 92"/>
                <a:gd name="T8" fmla="*/ 92 w 92"/>
                <a:gd name="T9" fmla="*/ 66 h 92"/>
                <a:gd name="T10" fmla="*/ 72 w 92"/>
                <a:gd name="T11" fmla="*/ 80 h 92"/>
                <a:gd name="T12" fmla="*/ 52 w 92"/>
                <a:gd name="T13" fmla="*/ 66 h 92"/>
                <a:gd name="T14" fmla="*/ 72 w 92"/>
                <a:gd name="T15" fmla="*/ 52 h 92"/>
                <a:gd name="T16" fmla="*/ 81 w 92"/>
                <a:gd name="T17" fmla="*/ 53 h 92"/>
                <a:gd name="T18" fmla="*/ 81 w 92"/>
                <a:gd name="T19" fmla="*/ 23 h 92"/>
                <a:gd name="T20" fmla="*/ 41 w 92"/>
                <a:gd name="T21" fmla="*/ 34 h 92"/>
                <a:gd name="T22" fmla="*/ 41 w 92"/>
                <a:gd name="T23" fmla="*/ 78 h 92"/>
                <a:gd name="T24" fmla="*/ 21 w 92"/>
                <a:gd name="T25" fmla="*/ 92 h 92"/>
                <a:gd name="T26" fmla="*/ 0 w 92"/>
                <a:gd name="T27" fmla="*/ 78 h 92"/>
                <a:gd name="T28" fmla="*/ 21 w 92"/>
                <a:gd name="T29" fmla="*/ 63 h 92"/>
                <a:gd name="T30" fmla="*/ 29 w 92"/>
                <a:gd name="T31" fmla="*/ 65 h 92"/>
                <a:gd name="T32" fmla="*/ 29 w 92"/>
                <a:gd name="T33" fmla="*/ 34 h 92"/>
                <a:gd name="T34" fmla="*/ 29 w 92"/>
                <a:gd name="T35"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7"/>
                  </a:moveTo>
                  <a:cubicBezTo>
                    <a:pt x="92" y="0"/>
                    <a:pt x="92" y="0"/>
                    <a:pt x="92" y="0"/>
                  </a:cubicBezTo>
                  <a:cubicBezTo>
                    <a:pt x="92" y="6"/>
                    <a:pt x="92" y="6"/>
                    <a:pt x="92" y="6"/>
                  </a:cubicBezTo>
                  <a:cubicBezTo>
                    <a:pt x="92" y="17"/>
                    <a:pt x="92" y="17"/>
                    <a:pt x="92" y="17"/>
                  </a:cubicBezTo>
                  <a:cubicBezTo>
                    <a:pt x="92" y="66"/>
                    <a:pt x="92" y="66"/>
                    <a:pt x="92" y="66"/>
                  </a:cubicBezTo>
                  <a:cubicBezTo>
                    <a:pt x="92" y="74"/>
                    <a:pt x="83" y="80"/>
                    <a:pt x="72" y="80"/>
                  </a:cubicBezTo>
                  <a:cubicBezTo>
                    <a:pt x="61" y="80"/>
                    <a:pt x="52" y="74"/>
                    <a:pt x="52" y="66"/>
                  </a:cubicBezTo>
                  <a:cubicBezTo>
                    <a:pt x="52" y="58"/>
                    <a:pt x="61" y="52"/>
                    <a:pt x="72" y="52"/>
                  </a:cubicBezTo>
                  <a:cubicBezTo>
                    <a:pt x="75" y="52"/>
                    <a:pt x="78" y="52"/>
                    <a:pt x="81" y="53"/>
                  </a:cubicBezTo>
                  <a:cubicBezTo>
                    <a:pt x="81" y="23"/>
                    <a:pt x="81" y="23"/>
                    <a:pt x="81" y="23"/>
                  </a:cubicBezTo>
                  <a:cubicBezTo>
                    <a:pt x="41" y="34"/>
                    <a:pt x="41" y="34"/>
                    <a:pt x="41" y="34"/>
                  </a:cubicBezTo>
                  <a:cubicBezTo>
                    <a:pt x="41" y="78"/>
                    <a:pt x="41" y="78"/>
                    <a:pt x="41" y="78"/>
                  </a:cubicBezTo>
                  <a:cubicBezTo>
                    <a:pt x="41" y="86"/>
                    <a:pt x="32" y="92"/>
                    <a:pt x="21" y="92"/>
                  </a:cubicBezTo>
                  <a:cubicBezTo>
                    <a:pt x="9" y="92"/>
                    <a:pt x="0" y="86"/>
                    <a:pt x="0" y="78"/>
                  </a:cubicBezTo>
                  <a:cubicBezTo>
                    <a:pt x="0" y="70"/>
                    <a:pt x="9" y="63"/>
                    <a:pt x="21" y="63"/>
                  </a:cubicBezTo>
                  <a:cubicBezTo>
                    <a:pt x="24" y="63"/>
                    <a:pt x="27" y="64"/>
                    <a:pt x="29" y="65"/>
                  </a:cubicBezTo>
                  <a:cubicBezTo>
                    <a:pt x="29" y="34"/>
                    <a:pt x="29" y="34"/>
                    <a:pt x="29" y="34"/>
                  </a:cubicBezTo>
                  <a:lnTo>
                    <a:pt x="29"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9" name="Freeform 168"/>
            <p:cNvSpPr>
              <a:spLocks noEditPoints="1"/>
            </p:cNvSpPr>
            <p:nvPr/>
          </p:nvSpPr>
          <p:spPr bwMode="auto">
            <a:xfrm>
              <a:off x="7763114" y="4108059"/>
              <a:ext cx="227050" cy="201604"/>
            </a:xfrm>
            <a:custGeom>
              <a:avLst/>
              <a:gdLst>
                <a:gd name="T0" fmla="*/ 30 w 71"/>
                <a:gd name="T1" fmla="*/ 0 h 63"/>
                <a:gd name="T2" fmla="*/ 30 w 71"/>
                <a:gd name="T3" fmla="*/ 0 h 63"/>
                <a:gd name="T4" fmla="*/ 59 w 71"/>
                <a:gd name="T5" fmla="*/ 23 h 63"/>
                <a:gd name="T6" fmla="*/ 30 w 71"/>
                <a:gd name="T7" fmla="*/ 47 h 63"/>
                <a:gd name="T8" fmla="*/ 25 w 71"/>
                <a:gd name="T9" fmla="*/ 47 h 63"/>
                <a:gd name="T10" fmla="*/ 4 w 71"/>
                <a:gd name="T11" fmla="*/ 55 h 63"/>
                <a:gd name="T12" fmla="*/ 4 w 71"/>
                <a:gd name="T13" fmla="*/ 53 h 63"/>
                <a:gd name="T14" fmla="*/ 11 w 71"/>
                <a:gd name="T15" fmla="*/ 44 h 63"/>
                <a:gd name="T16" fmla="*/ 11 w 71"/>
                <a:gd name="T17" fmla="*/ 42 h 63"/>
                <a:gd name="T18" fmla="*/ 0 w 71"/>
                <a:gd name="T19" fmla="*/ 23 h 63"/>
                <a:gd name="T20" fmla="*/ 30 w 71"/>
                <a:gd name="T21" fmla="*/ 0 h 63"/>
                <a:gd name="T22" fmla="*/ 62 w 71"/>
                <a:gd name="T23" fmla="*/ 53 h 63"/>
                <a:gd name="T24" fmla="*/ 67 w 71"/>
                <a:gd name="T25" fmla="*/ 61 h 63"/>
                <a:gd name="T26" fmla="*/ 67 w 71"/>
                <a:gd name="T27" fmla="*/ 63 h 63"/>
                <a:gd name="T28" fmla="*/ 50 w 71"/>
                <a:gd name="T29" fmla="*/ 56 h 63"/>
                <a:gd name="T30" fmla="*/ 46 w 71"/>
                <a:gd name="T31" fmla="*/ 56 h 63"/>
                <a:gd name="T32" fmla="*/ 30 w 71"/>
                <a:gd name="T33" fmla="*/ 52 h 63"/>
                <a:gd name="T34" fmla="*/ 54 w 71"/>
                <a:gd name="T35" fmla="*/ 44 h 63"/>
                <a:gd name="T36" fmla="*/ 61 w 71"/>
                <a:gd name="T37" fmla="*/ 35 h 63"/>
                <a:gd name="T38" fmla="*/ 64 w 71"/>
                <a:gd name="T39" fmla="*/ 23 h 63"/>
                <a:gd name="T40" fmla="*/ 64 w 71"/>
                <a:gd name="T41" fmla="*/ 22 h 63"/>
                <a:gd name="T42" fmla="*/ 71 w 71"/>
                <a:gd name="T43" fmla="*/ 36 h 63"/>
                <a:gd name="T44" fmla="*/ 62 w 71"/>
                <a:gd name="T45" fmla="*/ 52 h 63"/>
                <a:gd name="T46" fmla="*/ 62 w 71"/>
                <a:gd name="T47"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63">
                  <a:moveTo>
                    <a:pt x="30" y="0"/>
                  </a:moveTo>
                  <a:cubicBezTo>
                    <a:pt x="30" y="0"/>
                    <a:pt x="30" y="0"/>
                    <a:pt x="30" y="0"/>
                  </a:cubicBezTo>
                  <a:cubicBezTo>
                    <a:pt x="46" y="0"/>
                    <a:pt x="59" y="10"/>
                    <a:pt x="59" y="23"/>
                  </a:cubicBezTo>
                  <a:cubicBezTo>
                    <a:pt x="59" y="37"/>
                    <a:pt x="46" y="47"/>
                    <a:pt x="30" y="47"/>
                  </a:cubicBezTo>
                  <a:cubicBezTo>
                    <a:pt x="28" y="47"/>
                    <a:pt x="27" y="47"/>
                    <a:pt x="25" y="47"/>
                  </a:cubicBezTo>
                  <a:cubicBezTo>
                    <a:pt x="19" y="53"/>
                    <a:pt x="11" y="55"/>
                    <a:pt x="4" y="55"/>
                  </a:cubicBezTo>
                  <a:cubicBezTo>
                    <a:pt x="4" y="53"/>
                    <a:pt x="4" y="53"/>
                    <a:pt x="4" y="53"/>
                  </a:cubicBezTo>
                  <a:cubicBezTo>
                    <a:pt x="8" y="51"/>
                    <a:pt x="11" y="48"/>
                    <a:pt x="11" y="44"/>
                  </a:cubicBezTo>
                  <a:cubicBezTo>
                    <a:pt x="11" y="43"/>
                    <a:pt x="11" y="43"/>
                    <a:pt x="11" y="42"/>
                  </a:cubicBezTo>
                  <a:cubicBezTo>
                    <a:pt x="4" y="38"/>
                    <a:pt x="0" y="31"/>
                    <a:pt x="0" y="23"/>
                  </a:cubicBezTo>
                  <a:cubicBezTo>
                    <a:pt x="0" y="10"/>
                    <a:pt x="13" y="0"/>
                    <a:pt x="30" y="0"/>
                  </a:cubicBezTo>
                  <a:close/>
                  <a:moveTo>
                    <a:pt x="62" y="53"/>
                  </a:moveTo>
                  <a:cubicBezTo>
                    <a:pt x="62" y="57"/>
                    <a:pt x="64" y="60"/>
                    <a:pt x="67" y="61"/>
                  </a:cubicBezTo>
                  <a:cubicBezTo>
                    <a:pt x="67" y="63"/>
                    <a:pt x="67" y="63"/>
                    <a:pt x="67" y="63"/>
                  </a:cubicBezTo>
                  <a:cubicBezTo>
                    <a:pt x="61" y="62"/>
                    <a:pt x="55" y="61"/>
                    <a:pt x="50" y="56"/>
                  </a:cubicBezTo>
                  <a:cubicBezTo>
                    <a:pt x="48" y="56"/>
                    <a:pt x="47" y="56"/>
                    <a:pt x="46" y="56"/>
                  </a:cubicBezTo>
                  <a:cubicBezTo>
                    <a:pt x="40" y="56"/>
                    <a:pt x="34" y="55"/>
                    <a:pt x="30" y="52"/>
                  </a:cubicBezTo>
                  <a:cubicBezTo>
                    <a:pt x="39" y="52"/>
                    <a:pt x="47" y="49"/>
                    <a:pt x="54" y="44"/>
                  </a:cubicBezTo>
                  <a:cubicBezTo>
                    <a:pt x="57" y="41"/>
                    <a:pt x="59" y="38"/>
                    <a:pt x="61" y="35"/>
                  </a:cubicBezTo>
                  <a:cubicBezTo>
                    <a:pt x="63" y="31"/>
                    <a:pt x="64" y="27"/>
                    <a:pt x="64" y="23"/>
                  </a:cubicBezTo>
                  <a:cubicBezTo>
                    <a:pt x="64" y="23"/>
                    <a:pt x="64" y="22"/>
                    <a:pt x="64" y="22"/>
                  </a:cubicBezTo>
                  <a:cubicBezTo>
                    <a:pt x="68" y="25"/>
                    <a:pt x="71" y="30"/>
                    <a:pt x="71" y="36"/>
                  </a:cubicBezTo>
                  <a:cubicBezTo>
                    <a:pt x="71" y="42"/>
                    <a:pt x="67" y="48"/>
                    <a:pt x="62" y="52"/>
                  </a:cubicBezTo>
                  <a:cubicBezTo>
                    <a:pt x="62" y="52"/>
                    <a:pt x="62" y="53"/>
                    <a:pt x="62" y="5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0" name="Freeform 169"/>
            <p:cNvSpPr>
              <a:spLocks/>
            </p:cNvSpPr>
            <p:nvPr/>
          </p:nvSpPr>
          <p:spPr bwMode="auto">
            <a:xfrm>
              <a:off x="7947103" y="3679405"/>
              <a:ext cx="207477" cy="207477"/>
            </a:xfrm>
            <a:custGeom>
              <a:avLst/>
              <a:gdLst>
                <a:gd name="T0" fmla="*/ 65 w 65"/>
                <a:gd name="T1" fmla="*/ 24 h 65"/>
                <a:gd name="T2" fmla="*/ 41 w 65"/>
                <a:gd name="T3" fmla="*/ 24 h 65"/>
                <a:gd name="T4" fmla="*/ 50 w 65"/>
                <a:gd name="T5" fmla="*/ 15 h 65"/>
                <a:gd name="T6" fmla="*/ 33 w 65"/>
                <a:gd name="T7" fmla="*/ 8 h 65"/>
                <a:gd name="T8" fmla="*/ 16 w 65"/>
                <a:gd name="T9" fmla="*/ 15 h 65"/>
                <a:gd name="T10" fmla="*/ 9 w 65"/>
                <a:gd name="T11" fmla="*/ 32 h 65"/>
                <a:gd name="T12" fmla="*/ 16 w 65"/>
                <a:gd name="T13" fmla="*/ 49 h 65"/>
                <a:gd name="T14" fmla="*/ 33 w 65"/>
                <a:gd name="T15" fmla="*/ 56 h 65"/>
                <a:gd name="T16" fmla="*/ 50 w 65"/>
                <a:gd name="T17" fmla="*/ 49 h 65"/>
                <a:gd name="T18" fmla="*/ 51 w 65"/>
                <a:gd name="T19" fmla="*/ 48 h 65"/>
                <a:gd name="T20" fmla="*/ 57 w 65"/>
                <a:gd name="T21" fmla="*/ 54 h 65"/>
                <a:gd name="T22" fmla="*/ 33 w 65"/>
                <a:gd name="T23" fmla="*/ 65 h 65"/>
                <a:gd name="T24" fmla="*/ 0 w 65"/>
                <a:gd name="T25" fmla="*/ 32 h 65"/>
                <a:gd name="T26" fmla="*/ 33 w 65"/>
                <a:gd name="T27" fmla="*/ 0 h 65"/>
                <a:gd name="T28" fmla="*/ 56 w 65"/>
                <a:gd name="T29" fmla="*/ 9 h 65"/>
                <a:gd name="T30" fmla="*/ 65 w 65"/>
                <a:gd name="T31" fmla="*/ 0 h 65"/>
                <a:gd name="T32" fmla="*/ 65 w 65"/>
                <a:gd name="T33"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65" y="24"/>
                  </a:moveTo>
                  <a:cubicBezTo>
                    <a:pt x="41" y="24"/>
                    <a:pt x="41" y="24"/>
                    <a:pt x="41" y="24"/>
                  </a:cubicBezTo>
                  <a:cubicBezTo>
                    <a:pt x="50" y="15"/>
                    <a:pt x="50" y="15"/>
                    <a:pt x="50" y="15"/>
                  </a:cubicBezTo>
                  <a:cubicBezTo>
                    <a:pt x="45" y="10"/>
                    <a:pt x="39" y="8"/>
                    <a:pt x="33" y="8"/>
                  </a:cubicBezTo>
                  <a:cubicBezTo>
                    <a:pt x="26" y="8"/>
                    <a:pt x="20" y="10"/>
                    <a:pt x="16" y="15"/>
                  </a:cubicBezTo>
                  <a:cubicBezTo>
                    <a:pt x="11" y="20"/>
                    <a:pt x="9" y="26"/>
                    <a:pt x="9" y="32"/>
                  </a:cubicBezTo>
                  <a:cubicBezTo>
                    <a:pt x="9" y="39"/>
                    <a:pt x="11" y="45"/>
                    <a:pt x="16" y="49"/>
                  </a:cubicBezTo>
                  <a:cubicBezTo>
                    <a:pt x="20" y="54"/>
                    <a:pt x="26" y="56"/>
                    <a:pt x="33" y="56"/>
                  </a:cubicBezTo>
                  <a:cubicBezTo>
                    <a:pt x="39" y="56"/>
                    <a:pt x="45" y="54"/>
                    <a:pt x="50" y="49"/>
                  </a:cubicBezTo>
                  <a:cubicBezTo>
                    <a:pt x="50" y="49"/>
                    <a:pt x="51" y="49"/>
                    <a:pt x="51" y="48"/>
                  </a:cubicBezTo>
                  <a:cubicBezTo>
                    <a:pt x="57" y="54"/>
                    <a:pt x="57" y="54"/>
                    <a:pt x="57" y="54"/>
                  </a:cubicBezTo>
                  <a:cubicBezTo>
                    <a:pt x="51" y="60"/>
                    <a:pt x="43" y="65"/>
                    <a:pt x="33" y="65"/>
                  </a:cubicBezTo>
                  <a:cubicBezTo>
                    <a:pt x="15" y="65"/>
                    <a:pt x="0" y="50"/>
                    <a:pt x="0" y="32"/>
                  </a:cubicBezTo>
                  <a:cubicBezTo>
                    <a:pt x="0" y="14"/>
                    <a:pt x="15" y="0"/>
                    <a:pt x="33" y="0"/>
                  </a:cubicBezTo>
                  <a:cubicBezTo>
                    <a:pt x="42" y="0"/>
                    <a:pt x="50" y="4"/>
                    <a:pt x="56" y="9"/>
                  </a:cubicBezTo>
                  <a:cubicBezTo>
                    <a:pt x="65" y="0"/>
                    <a:pt x="65" y="0"/>
                    <a:pt x="65" y="0"/>
                  </a:cubicBezTo>
                  <a:lnTo>
                    <a:pt x="65" y="2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1" name="Freeform 170"/>
            <p:cNvSpPr>
              <a:spLocks noEditPoints="1"/>
            </p:cNvSpPr>
            <p:nvPr/>
          </p:nvSpPr>
          <p:spPr bwMode="auto">
            <a:xfrm>
              <a:off x="8084116" y="2039163"/>
              <a:ext cx="303387" cy="264239"/>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8 h 83"/>
                <a:gd name="T16" fmla="*/ 83 w 95"/>
                <a:gd name="T17" fmla="*/ 68 h 83"/>
                <a:gd name="T18" fmla="*/ 83 w 95"/>
                <a:gd name="T19" fmla="*/ 68 h 83"/>
                <a:gd name="T20" fmla="*/ 95 w 95"/>
                <a:gd name="T21" fmla="*/ 34 h 83"/>
                <a:gd name="T22" fmla="*/ 80 w 95"/>
                <a:gd name="T23" fmla="*/ 63 h 83"/>
                <a:gd name="T24" fmla="*/ 78 w 95"/>
                <a:gd name="T25" fmla="*/ 61 h 83"/>
                <a:gd name="T26" fmla="*/ 75 w 95"/>
                <a:gd name="T27" fmla="*/ 55 h 83"/>
                <a:gd name="T28" fmla="*/ 71 w 95"/>
                <a:gd name="T29" fmla="*/ 34 h 83"/>
                <a:gd name="T30" fmla="*/ 75 w 95"/>
                <a:gd name="T31" fmla="*/ 13 h 83"/>
                <a:gd name="T32" fmla="*/ 78 w 95"/>
                <a:gd name="T33" fmla="*/ 7 h 83"/>
                <a:gd name="T34" fmla="*/ 80 w 95"/>
                <a:gd name="T35" fmla="*/ 5 h 83"/>
                <a:gd name="T36" fmla="*/ 83 w 95"/>
                <a:gd name="T37" fmla="*/ 7 h 83"/>
                <a:gd name="T38" fmla="*/ 86 w 95"/>
                <a:gd name="T39" fmla="*/ 13 h 83"/>
                <a:gd name="T40" fmla="*/ 89 w 95"/>
                <a:gd name="T41" fmla="*/ 34 h 83"/>
                <a:gd name="T42" fmla="*/ 86 w 95"/>
                <a:gd name="T43" fmla="*/ 55 h 83"/>
                <a:gd name="T44" fmla="*/ 83 w 95"/>
                <a:gd name="T45" fmla="*/ 61 h 83"/>
                <a:gd name="T46" fmla="*/ 80 w 95"/>
                <a:gd name="T47" fmla="*/ 63 h 83"/>
                <a:gd name="T48" fmla="*/ 24 w 95"/>
                <a:gd name="T49" fmla="*/ 34 h 83"/>
                <a:gd name="T50" fmla="*/ 25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5 w 95"/>
                <a:gd name="T65" fmla="*/ 48 h 83"/>
                <a:gd name="T66" fmla="*/ 24 w 95"/>
                <a:gd name="T67" fmla="*/ 34 h 83"/>
                <a:gd name="T68" fmla="*/ 34 w 95"/>
                <a:gd name="T69" fmla="*/ 54 h 83"/>
                <a:gd name="T70" fmla="*/ 23 w 95"/>
                <a:gd name="T71" fmla="*/ 51 h 83"/>
                <a:gd name="T72" fmla="*/ 30 w 95"/>
                <a:gd name="T73" fmla="*/ 81 h 83"/>
                <a:gd name="T74" fmla="*/ 34 w 95"/>
                <a:gd name="T75" fmla="*/ 83 h 83"/>
                <a:gd name="T76" fmla="*/ 44 w 95"/>
                <a:gd name="T77" fmla="*/ 78 h 83"/>
                <a:gd name="T78" fmla="*/ 46 w 95"/>
                <a:gd name="T79" fmla="*/ 75 h 83"/>
                <a:gd name="T80" fmla="*/ 34 w 95"/>
                <a:gd name="T81" fmla="*/ 54 h 83"/>
                <a:gd name="T82" fmla="*/ 80 w 95"/>
                <a:gd name="T83" fmla="*/ 45 h 83"/>
                <a:gd name="T84" fmla="*/ 79 w 95"/>
                <a:gd name="T85" fmla="*/ 45 h 83"/>
                <a:gd name="T86" fmla="*/ 78 w 95"/>
                <a:gd name="T87" fmla="*/ 42 h 83"/>
                <a:gd name="T88" fmla="*/ 77 w 95"/>
                <a:gd name="T89" fmla="*/ 34 h 83"/>
                <a:gd name="T90" fmla="*/ 78 w 95"/>
                <a:gd name="T91" fmla="*/ 26 h 83"/>
                <a:gd name="T92" fmla="*/ 79 w 95"/>
                <a:gd name="T93" fmla="*/ 24 h 83"/>
                <a:gd name="T94" fmla="*/ 80 w 95"/>
                <a:gd name="T95" fmla="*/ 23 h 83"/>
                <a:gd name="T96" fmla="*/ 81 w 95"/>
                <a:gd name="T97" fmla="*/ 24 h 83"/>
                <a:gd name="T98" fmla="*/ 82 w 95"/>
                <a:gd name="T99" fmla="*/ 26 h 83"/>
                <a:gd name="T100" fmla="*/ 84 w 95"/>
                <a:gd name="T101" fmla="*/ 34 h 83"/>
                <a:gd name="T102" fmla="*/ 82 w 95"/>
                <a:gd name="T103" fmla="*/ 42 h 83"/>
                <a:gd name="T104" fmla="*/ 81 w 95"/>
                <a:gd name="T105" fmla="*/ 45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90" y="0"/>
                    <a:pt x="83" y="0"/>
                  </a:cubicBezTo>
                  <a:cubicBezTo>
                    <a:pt x="83" y="0"/>
                    <a:pt x="83" y="0"/>
                    <a:pt x="83" y="0"/>
                  </a:cubicBezTo>
                  <a:cubicBezTo>
                    <a:pt x="75" y="0"/>
                    <a:pt x="75" y="0"/>
                    <a:pt x="75" y="0"/>
                  </a:cubicBezTo>
                  <a:cubicBezTo>
                    <a:pt x="75" y="0"/>
                    <a:pt x="57" y="14"/>
                    <a:pt x="31" y="19"/>
                  </a:cubicBezTo>
                  <a:cubicBezTo>
                    <a:pt x="31" y="23"/>
                    <a:pt x="30" y="28"/>
                    <a:pt x="30" y="34"/>
                  </a:cubicBezTo>
                  <a:cubicBezTo>
                    <a:pt x="30" y="40"/>
                    <a:pt x="31" y="45"/>
                    <a:pt x="31" y="49"/>
                  </a:cubicBezTo>
                  <a:cubicBezTo>
                    <a:pt x="57" y="54"/>
                    <a:pt x="75" y="68"/>
                    <a:pt x="75" y="68"/>
                  </a:cubicBezTo>
                  <a:cubicBezTo>
                    <a:pt x="83" y="68"/>
                    <a:pt x="83" y="68"/>
                    <a:pt x="83" y="68"/>
                  </a:cubicBezTo>
                  <a:cubicBezTo>
                    <a:pt x="83" y="68"/>
                    <a:pt x="83" y="68"/>
                    <a:pt x="83" y="68"/>
                  </a:cubicBezTo>
                  <a:cubicBezTo>
                    <a:pt x="90" y="68"/>
                    <a:pt x="95" y="53"/>
                    <a:pt x="95" y="34"/>
                  </a:cubicBezTo>
                  <a:close/>
                  <a:moveTo>
                    <a:pt x="80" y="63"/>
                  </a:moveTo>
                  <a:cubicBezTo>
                    <a:pt x="79" y="63"/>
                    <a:pt x="78" y="62"/>
                    <a:pt x="78" y="61"/>
                  </a:cubicBezTo>
                  <a:cubicBezTo>
                    <a:pt x="77" y="60"/>
                    <a:pt x="76" y="58"/>
                    <a:pt x="75" y="55"/>
                  </a:cubicBezTo>
                  <a:cubicBezTo>
                    <a:pt x="73" y="50"/>
                    <a:pt x="71" y="42"/>
                    <a:pt x="71" y="34"/>
                  </a:cubicBezTo>
                  <a:cubicBezTo>
                    <a:pt x="71" y="26"/>
                    <a:pt x="73" y="18"/>
                    <a:pt x="75" y="13"/>
                  </a:cubicBezTo>
                  <a:cubicBezTo>
                    <a:pt x="76" y="10"/>
                    <a:pt x="77" y="8"/>
                    <a:pt x="78" y="7"/>
                  </a:cubicBezTo>
                  <a:cubicBezTo>
                    <a:pt x="78" y="6"/>
                    <a:pt x="79" y="5"/>
                    <a:pt x="80" y="5"/>
                  </a:cubicBezTo>
                  <a:cubicBezTo>
                    <a:pt x="81" y="5"/>
                    <a:pt x="82" y="6"/>
                    <a:pt x="83" y="7"/>
                  </a:cubicBezTo>
                  <a:cubicBezTo>
                    <a:pt x="84" y="8"/>
                    <a:pt x="85" y="10"/>
                    <a:pt x="86" y="13"/>
                  </a:cubicBezTo>
                  <a:cubicBezTo>
                    <a:pt x="88" y="18"/>
                    <a:pt x="89" y="26"/>
                    <a:pt x="89" y="34"/>
                  </a:cubicBezTo>
                  <a:cubicBezTo>
                    <a:pt x="89" y="42"/>
                    <a:pt x="88" y="50"/>
                    <a:pt x="86" y="55"/>
                  </a:cubicBezTo>
                  <a:cubicBezTo>
                    <a:pt x="85" y="58"/>
                    <a:pt x="84" y="60"/>
                    <a:pt x="83" y="61"/>
                  </a:cubicBezTo>
                  <a:cubicBezTo>
                    <a:pt x="82" y="62"/>
                    <a:pt x="81" y="63"/>
                    <a:pt x="80" y="63"/>
                  </a:cubicBezTo>
                  <a:close/>
                  <a:moveTo>
                    <a:pt x="24" y="34"/>
                  </a:moveTo>
                  <a:cubicBezTo>
                    <a:pt x="24" y="29"/>
                    <a:pt x="24" y="25"/>
                    <a:pt x="25"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5" y="48"/>
                  </a:cubicBezTo>
                  <a:cubicBezTo>
                    <a:pt x="24" y="43"/>
                    <a:pt x="24" y="39"/>
                    <a:pt x="24" y="34"/>
                  </a:cubicBezTo>
                  <a:close/>
                  <a:moveTo>
                    <a:pt x="34" y="54"/>
                  </a:moveTo>
                  <a:cubicBezTo>
                    <a:pt x="23" y="51"/>
                    <a:pt x="23" y="51"/>
                    <a:pt x="23" y="51"/>
                  </a:cubicBezTo>
                  <a:cubicBezTo>
                    <a:pt x="30" y="81"/>
                    <a:pt x="30" y="81"/>
                    <a:pt x="30" y="81"/>
                  </a:cubicBezTo>
                  <a:cubicBezTo>
                    <a:pt x="31" y="83"/>
                    <a:pt x="32" y="83"/>
                    <a:pt x="34" y="83"/>
                  </a:cubicBezTo>
                  <a:cubicBezTo>
                    <a:pt x="44" y="78"/>
                    <a:pt x="44" y="78"/>
                    <a:pt x="44" y="78"/>
                  </a:cubicBezTo>
                  <a:cubicBezTo>
                    <a:pt x="46" y="78"/>
                    <a:pt x="47" y="76"/>
                    <a:pt x="46" y="75"/>
                  </a:cubicBezTo>
                  <a:lnTo>
                    <a:pt x="34" y="54"/>
                  </a:lnTo>
                  <a:close/>
                  <a:moveTo>
                    <a:pt x="80" y="45"/>
                  </a:moveTo>
                  <a:cubicBezTo>
                    <a:pt x="80" y="45"/>
                    <a:pt x="80" y="45"/>
                    <a:pt x="79" y="45"/>
                  </a:cubicBezTo>
                  <a:cubicBezTo>
                    <a:pt x="79" y="44"/>
                    <a:pt x="79" y="43"/>
                    <a:pt x="78" y="42"/>
                  </a:cubicBezTo>
                  <a:cubicBezTo>
                    <a:pt x="77" y="40"/>
                    <a:pt x="77" y="37"/>
                    <a:pt x="77" y="34"/>
                  </a:cubicBezTo>
                  <a:cubicBezTo>
                    <a:pt x="77" y="31"/>
                    <a:pt x="77" y="28"/>
                    <a:pt x="78" y="26"/>
                  </a:cubicBezTo>
                  <a:cubicBezTo>
                    <a:pt x="79" y="25"/>
                    <a:pt x="79" y="24"/>
                    <a:pt x="79" y="24"/>
                  </a:cubicBezTo>
                  <a:cubicBezTo>
                    <a:pt x="80" y="23"/>
                    <a:pt x="80" y="23"/>
                    <a:pt x="80" y="23"/>
                  </a:cubicBezTo>
                  <a:cubicBezTo>
                    <a:pt x="81" y="23"/>
                    <a:pt x="81" y="23"/>
                    <a:pt x="81" y="24"/>
                  </a:cubicBezTo>
                  <a:cubicBezTo>
                    <a:pt x="82" y="24"/>
                    <a:pt x="82" y="25"/>
                    <a:pt x="82" y="26"/>
                  </a:cubicBezTo>
                  <a:cubicBezTo>
                    <a:pt x="83" y="28"/>
                    <a:pt x="84" y="31"/>
                    <a:pt x="84" y="34"/>
                  </a:cubicBezTo>
                  <a:cubicBezTo>
                    <a:pt x="84" y="37"/>
                    <a:pt x="83" y="40"/>
                    <a:pt x="82" y="42"/>
                  </a:cubicBezTo>
                  <a:cubicBezTo>
                    <a:pt x="82" y="43"/>
                    <a:pt x="82" y="44"/>
                    <a:pt x="81" y="45"/>
                  </a:cubicBezTo>
                  <a:cubicBezTo>
                    <a:pt x="81" y="45"/>
                    <a:pt x="81" y="45"/>
                    <a:pt x="80" y="4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2" name="Freeform 171"/>
            <p:cNvSpPr>
              <a:spLocks noEditPoints="1"/>
            </p:cNvSpPr>
            <p:nvPr/>
          </p:nvSpPr>
          <p:spPr bwMode="auto">
            <a:xfrm>
              <a:off x="8704589" y="1177939"/>
              <a:ext cx="172245" cy="170287"/>
            </a:xfrm>
            <a:custGeom>
              <a:avLst/>
              <a:gdLst>
                <a:gd name="T0" fmla="*/ 27 w 54"/>
                <a:gd name="T1" fmla="*/ 0 h 53"/>
                <a:gd name="T2" fmla="*/ 0 w 54"/>
                <a:gd name="T3" fmla="*/ 26 h 53"/>
                <a:gd name="T4" fmla="*/ 27 w 54"/>
                <a:gd name="T5" fmla="*/ 53 h 53"/>
                <a:gd name="T6" fmla="*/ 54 w 54"/>
                <a:gd name="T7" fmla="*/ 26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6 h 53"/>
                <a:gd name="T20" fmla="*/ 41 w 54"/>
                <a:gd name="T21" fmla="*/ 12 h 53"/>
                <a:gd name="T22" fmla="*/ 47 w 54"/>
                <a:gd name="T23" fmla="*/ 24 h 53"/>
                <a:gd name="T24" fmla="*/ 37 w 54"/>
                <a:gd name="T25" fmla="*/ 38 h 53"/>
                <a:gd name="T26" fmla="*/ 38 w 54"/>
                <a:gd name="T27" fmla="*/ 43 h 53"/>
                <a:gd name="T28" fmla="*/ 27 w 54"/>
                <a:gd name="T29" fmla="*/ 46 h 53"/>
                <a:gd name="T30" fmla="*/ 16 w 54"/>
                <a:gd name="T31" fmla="*/ 43 h 53"/>
                <a:gd name="T32" fmla="*/ 29 w 54"/>
                <a:gd name="T33" fmla="*/ 33 h 53"/>
                <a:gd name="T34" fmla="*/ 30 w 54"/>
                <a:gd name="T35" fmla="*/ 35 h 53"/>
                <a:gd name="T36" fmla="*/ 30 w 54"/>
                <a:gd name="T37" fmla="*/ 38 h 53"/>
                <a:gd name="T38" fmla="*/ 28 w 54"/>
                <a:gd name="T39" fmla="*/ 40 h 53"/>
                <a:gd name="T40" fmla="*/ 25 w 54"/>
                <a:gd name="T41" fmla="*/ 40 h 53"/>
                <a:gd name="T42" fmla="*/ 23 w 54"/>
                <a:gd name="T43" fmla="*/ 38 h 53"/>
                <a:gd name="T44" fmla="*/ 23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6"/>
                  </a:cubicBezTo>
                  <a:cubicBezTo>
                    <a:pt x="0" y="41"/>
                    <a:pt x="12" y="53"/>
                    <a:pt x="27" y="53"/>
                  </a:cubicBezTo>
                  <a:cubicBezTo>
                    <a:pt x="42" y="53"/>
                    <a:pt x="54" y="41"/>
                    <a:pt x="54" y="26"/>
                  </a:cubicBezTo>
                  <a:cubicBezTo>
                    <a:pt x="54" y="12"/>
                    <a:pt x="42" y="0"/>
                    <a:pt x="27" y="0"/>
                  </a:cubicBezTo>
                  <a:close/>
                  <a:moveTo>
                    <a:pt x="16" y="43"/>
                  </a:moveTo>
                  <a:cubicBezTo>
                    <a:pt x="16" y="42"/>
                    <a:pt x="17" y="40"/>
                    <a:pt x="17" y="38"/>
                  </a:cubicBezTo>
                  <a:cubicBezTo>
                    <a:pt x="17" y="32"/>
                    <a:pt x="13" y="26"/>
                    <a:pt x="7" y="24"/>
                  </a:cubicBezTo>
                  <a:cubicBezTo>
                    <a:pt x="7" y="20"/>
                    <a:pt x="9" y="15"/>
                    <a:pt x="13" y="12"/>
                  </a:cubicBezTo>
                  <a:cubicBezTo>
                    <a:pt x="16" y="8"/>
                    <a:pt x="21" y="6"/>
                    <a:pt x="27" y="6"/>
                  </a:cubicBezTo>
                  <a:cubicBezTo>
                    <a:pt x="32" y="6"/>
                    <a:pt x="37" y="8"/>
                    <a:pt x="41" y="12"/>
                  </a:cubicBezTo>
                  <a:cubicBezTo>
                    <a:pt x="44" y="15"/>
                    <a:pt x="46" y="20"/>
                    <a:pt x="47" y="24"/>
                  </a:cubicBezTo>
                  <a:cubicBezTo>
                    <a:pt x="41" y="26"/>
                    <a:pt x="37" y="32"/>
                    <a:pt x="37" y="38"/>
                  </a:cubicBezTo>
                  <a:cubicBezTo>
                    <a:pt x="37" y="40"/>
                    <a:pt x="37" y="42"/>
                    <a:pt x="38" y="43"/>
                  </a:cubicBezTo>
                  <a:cubicBezTo>
                    <a:pt x="35" y="45"/>
                    <a:pt x="31" y="46"/>
                    <a:pt x="27" y="46"/>
                  </a:cubicBezTo>
                  <a:cubicBezTo>
                    <a:pt x="23" y="46"/>
                    <a:pt x="19" y="45"/>
                    <a:pt x="16" y="43"/>
                  </a:cubicBezTo>
                  <a:close/>
                  <a:moveTo>
                    <a:pt x="29" y="33"/>
                  </a:moveTo>
                  <a:cubicBezTo>
                    <a:pt x="30" y="33"/>
                    <a:pt x="30" y="34"/>
                    <a:pt x="30" y="35"/>
                  </a:cubicBezTo>
                  <a:cubicBezTo>
                    <a:pt x="30" y="38"/>
                    <a:pt x="30" y="38"/>
                    <a:pt x="30" y="38"/>
                  </a:cubicBezTo>
                  <a:cubicBezTo>
                    <a:pt x="30" y="39"/>
                    <a:pt x="29" y="40"/>
                    <a:pt x="28" y="40"/>
                  </a:cubicBezTo>
                  <a:cubicBezTo>
                    <a:pt x="25" y="40"/>
                    <a:pt x="25" y="40"/>
                    <a:pt x="25" y="40"/>
                  </a:cubicBezTo>
                  <a:cubicBezTo>
                    <a:pt x="24" y="40"/>
                    <a:pt x="23" y="39"/>
                    <a:pt x="23" y="38"/>
                  </a:cubicBezTo>
                  <a:cubicBezTo>
                    <a:pt x="23" y="35"/>
                    <a:pt x="23" y="35"/>
                    <a:pt x="23" y="35"/>
                  </a:cubicBezTo>
                  <a:cubicBezTo>
                    <a:pt x="23" y="34"/>
                    <a:pt x="24" y="33"/>
                    <a:pt x="25" y="33"/>
                  </a:cubicBezTo>
                  <a:cubicBezTo>
                    <a:pt x="26" y="10"/>
                    <a:pt x="26" y="10"/>
                    <a:pt x="26" y="10"/>
                  </a:cubicBezTo>
                  <a:cubicBezTo>
                    <a:pt x="28" y="10"/>
                    <a:pt x="28" y="10"/>
                    <a:pt x="28" y="10"/>
                  </a:cubicBezTo>
                  <a:lnTo>
                    <a:pt x="29" y="3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4" name="Freeform 173"/>
            <p:cNvSpPr>
              <a:spLocks/>
            </p:cNvSpPr>
            <p:nvPr/>
          </p:nvSpPr>
          <p:spPr bwMode="auto">
            <a:xfrm>
              <a:off x="7751370" y="2444330"/>
              <a:ext cx="236837" cy="236836"/>
            </a:xfrm>
            <a:custGeom>
              <a:avLst/>
              <a:gdLst>
                <a:gd name="T0" fmla="*/ 60 w 121"/>
                <a:gd name="T1" fmla="*/ 121 h 121"/>
                <a:gd name="T2" fmla="*/ 121 w 121"/>
                <a:gd name="T3" fmla="*/ 61 h 121"/>
                <a:gd name="T4" fmla="*/ 83 w 121"/>
                <a:gd name="T5" fmla="*/ 61 h 121"/>
                <a:gd name="T6" fmla="*/ 83 w 121"/>
                <a:gd name="T7" fmla="*/ 0 h 121"/>
                <a:gd name="T8" fmla="*/ 37 w 121"/>
                <a:gd name="T9" fmla="*/ 0 h 121"/>
                <a:gd name="T10" fmla="*/ 37 w 121"/>
                <a:gd name="T11" fmla="*/ 61 h 121"/>
                <a:gd name="T12" fmla="*/ 0 w 121"/>
                <a:gd name="T13" fmla="*/ 61 h 121"/>
                <a:gd name="T14" fmla="*/ 60 w 121"/>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1">
                  <a:moveTo>
                    <a:pt x="60" y="121"/>
                  </a:moveTo>
                  <a:lnTo>
                    <a:pt x="121" y="61"/>
                  </a:lnTo>
                  <a:lnTo>
                    <a:pt x="83" y="61"/>
                  </a:lnTo>
                  <a:lnTo>
                    <a:pt x="83" y="0"/>
                  </a:lnTo>
                  <a:lnTo>
                    <a:pt x="37" y="0"/>
                  </a:lnTo>
                  <a:lnTo>
                    <a:pt x="37" y="61"/>
                  </a:lnTo>
                  <a:lnTo>
                    <a:pt x="0" y="61"/>
                  </a:lnTo>
                  <a:lnTo>
                    <a:pt x="60" y="12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5" name="Freeform 174"/>
            <p:cNvSpPr>
              <a:spLocks noEditPoints="1"/>
            </p:cNvSpPr>
            <p:nvPr/>
          </p:nvSpPr>
          <p:spPr bwMode="auto">
            <a:xfrm>
              <a:off x="7489088" y="3493458"/>
              <a:ext cx="201605" cy="199648"/>
            </a:xfrm>
            <a:custGeom>
              <a:avLst/>
              <a:gdLst>
                <a:gd name="T0" fmla="*/ 32 w 63"/>
                <a:gd name="T1" fmla="*/ 62 h 62"/>
                <a:gd name="T2" fmla="*/ 0 w 63"/>
                <a:gd name="T3" fmla="*/ 31 h 62"/>
                <a:gd name="T4" fmla="*/ 32 w 63"/>
                <a:gd name="T5" fmla="*/ 0 h 62"/>
                <a:gd name="T6" fmla="*/ 63 w 63"/>
                <a:gd name="T7" fmla="*/ 31 h 62"/>
                <a:gd name="T8" fmla="*/ 32 w 63"/>
                <a:gd name="T9" fmla="*/ 62 h 62"/>
                <a:gd name="T10" fmla="*/ 58 w 63"/>
                <a:gd name="T11" fmla="*/ 36 h 62"/>
                <a:gd name="T12" fmla="*/ 41 w 63"/>
                <a:gd name="T13" fmla="*/ 34 h 62"/>
                <a:gd name="T14" fmla="*/ 46 w 63"/>
                <a:gd name="T15" fmla="*/ 53 h 62"/>
                <a:gd name="T16" fmla="*/ 58 w 63"/>
                <a:gd name="T17" fmla="*/ 36 h 62"/>
                <a:gd name="T18" fmla="*/ 42 w 63"/>
                <a:gd name="T19" fmla="*/ 56 h 62"/>
                <a:gd name="T20" fmla="*/ 36 w 63"/>
                <a:gd name="T21" fmla="*/ 36 h 62"/>
                <a:gd name="T22" fmla="*/ 36 w 63"/>
                <a:gd name="T23" fmla="*/ 36 h 62"/>
                <a:gd name="T24" fmla="*/ 15 w 63"/>
                <a:gd name="T25" fmla="*/ 52 h 62"/>
                <a:gd name="T26" fmla="*/ 32 w 63"/>
                <a:gd name="T27" fmla="*/ 58 h 62"/>
                <a:gd name="T28" fmla="*/ 42 w 63"/>
                <a:gd name="T29" fmla="*/ 56 h 62"/>
                <a:gd name="T30" fmla="*/ 12 w 63"/>
                <a:gd name="T31" fmla="*/ 49 h 62"/>
                <a:gd name="T32" fmla="*/ 33 w 63"/>
                <a:gd name="T33" fmla="*/ 32 h 62"/>
                <a:gd name="T34" fmla="*/ 34 w 63"/>
                <a:gd name="T35" fmla="*/ 31 h 62"/>
                <a:gd name="T36" fmla="*/ 32 w 63"/>
                <a:gd name="T37" fmla="*/ 27 h 62"/>
                <a:gd name="T38" fmla="*/ 5 w 63"/>
                <a:gd name="T39" fmla="*/ 31 h 62"/>
                <a:gd name="T40" fmla="*/ 5 w 63"/>
                <a:gd name="T41" fmla="*/ 31 h 62"/>
                <a:gd name="T42" fmla="*/ 12 w 63"/>
                <a:gd name="T43" fmla="*/ 49 h 62"/>
                <a:gd name="T44" fmla="*/ 5 w 63"/>
                <a:gd name="T45" fmla="*/ 26 h 62"/>
                <a:gd name="T46" fmla="*/ 30 w 63"/>
                <a:gd name="T47" fmla="*/ 23 h 62"/>
                <a:gd name="T48" fmla="*/ 20 w 63"/>
                <a:gd name="T49" fmla="*/ 7 h 62"/>
                <a:gd name="T50" fmla="*/ 5 w 63"/>
                <a:gd name="T51" fmla="*/ 26 h 62"/>
                <a:gd name="T52" fmla="*/ 25 w 63"/>
                <a:gd name="T53" fmla="*/ 6 h 62"/>
                <a:gd name="T54" fmla="*/ 35 w 63"/>
                <a:gd name="T55" fmla="*/ 21 h 62"/>
                <a:gd name="T56" fmla="*/ 49 w 63"/>
                <a:gd name="T57" fmla="*/ 12 h 62"/>
                <a:gd name="T58" fmla="*/ 32 w 63"/>
                <a:gd name="T59" fmla="*/ 5 h 62"/>
                <a:gd name="T60" fmla="*/ 25 w 63"/>
                <a:gd name="T61" fmla="*/ 6 h 62"/>
                <a:gd name="T62" fmla="*/ 52 w 63"/>
                <a:gd name="T63" fmla="*/ 15 h 62"/>
                <a:gd name="T64" fmla="*/ 37 w 63"/>
                <a:gd name="T65" fmla="*/ 25 h 62"/>
                <a:gd name="T66" fmla="*/ 39 w 63"/>
                <a:gd name="T67" fmla="*/ 29 h 62"/>
                <a:gd name="T68" fmla="*/ 40 w 63"/>
                <a:gd name="T69" fmla="*/ 30 h 62"/>
                <a:gd name="T70" fmla="*/ 58 w 63"/>
                <a:gd name="T71" fmla="*/ 31 h 62"/>
                <a:gd name="T72" fmla="*/ 52 w 63"/>
                <a:gd name="T73"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 h="62">
                  <a:moveTo>
                    <a:pt x="32" y="62"/>
                  </a:moveTo>
                  <a:cubicBezTo>
                    <a:pt x="14" y="62"/>
                    <a:pt x="0" y="49"/>
                    <a:pt x="0" y="31"/>
                  </a:cubicBezTo>
                  <a:cubicBezTo>
                    <a:pt x="0" y="14"/>
                    <a:pt x="14" y="0"/>
                    <a:pt x="32" y="0"/>
                  </a:cubicBezTo>
                  <a:cubicBezTo>
                    <a:pt x="49" y="0"/>
                    <a:pt x="63" y="14"/>
                    <a:pt x="63" y="31"/>
                  </a:cubicBezTo>
                  <a:cubicBezTo>
                    <a:pt x="63" y="49"/>
                    <a:pt x="49" y="62"/>
                    <a:pt x="32" y="62"/>
                  </a:cubicBezTo>
                  <a:close/>
                  <a:moveTo>
                    <a:pt x="58" y="36"/>
                  </a:moveTo>
                  <a:cubicBezTo>
                    <a:pt x="57" y="35"/>
                    <a:pt x="50" y="33"/>
                    <a:pt x="41" y="34"/>
                  </a:cubicBezTo>
                  <a:cubicBezTo>
                    <a:pt x="45" y="44"/>
                    <a:pt x="46" y="52"/>
                    <a:pt x="46" y="53"/>
                  </a:cubicBezTo>
                  <a:cubicBezTo>
                    <a:pt x="52" y="49"/>
                    <a:pt x="57" y="43"/>
                    <a:pt x="58" y="36"/>
                  </a:cubicBezTo>
                  <a:close/>
                  <a:moveTo>
                    <a:pt x="42" y="56"/>
                  </a:moveTo>
                  <a:cubicBezTo>
                    <a:pt x="41" y="54"/>
                    <a:pt x="40" y="45"/>
                    <a:pt x="36" y="36"/>
                  </a:cubicBezTo>
                  <a:cubicBezTo>
                    <a:pt x="36" y="36"/>
                    <a:pt x="36" y="36"/>
                    <a:pt x="36" y="36"/>
                  </a:cubicBezTo>
                  <a:cubicBezTo>
                    <a:pt x="21" y="41"/>
                    <a:pt x="16" y="51"/>
                    <a:pt x="15" y="52"/>
                  </a:cubicBezTo>
                  <a:cubicBezTo>
                    <a:pt x="20" y="56"/>
                    <a:pt x="25" y="58"/>
                    <a:pt x="32" y="58"/>
                  </a:cubicBezTo>
                  <a:cubicBezTo>
                    <a:pt x="35" y="58"/>
                    <a:pt x="39" y="57"/>
                    <a:pt x="42" y="56"/>
                  </a:cubicBezTo>
                  <a:close/>
                  <a:moveTo>
                    <a:pt x="12" y="49"/>
                  </a:moveTo>
                  <a:cubicBezTo>
                    <a:pt x="12" y="48"/>
                    <a:pt x="20" y="36"/>
                    <a:pt x="33" y="32"/>
                  </a:cubicBezTo>
                  <a:cubicBezTo>
                    <a:pt x="34" y="32"/>
                    <a:pt x="34" y="31"/>
                    <a:pt x="34" y="31"/>
                  </a:cubicBezTo>
                  <a:cubicBezTo>
                    <a:pt x="34" y="30"/>
                    <a:pt x="33" y="28"/>
                    <a:pt x="32" y="27"/>
                  </a:cubicBezTo>
                  <a:cubicBezTo>
                    <a:pt x="19" y="31"/>
                    <a:pt x="6" y="31"/>
                    <a:pt x="5" y="31"/>
                  </a:cubicBezTo>
                  <a:cubicBezTo>
                    <a:pt x="5" y="31"/>
                    <a:pt x="5" y="31"/>
                    <a:pt x="5" y="31"/>
                  </a:cubicBezTo>
                  <a:cubicBezTo>
                    <a:pt x="5" y="38"/>
                    <a:pt x="8" y="44"/>
                    <a:pt x="12" y="49"/>
                  </a:cubicBezTo>
                  <a:close/>
                  <a:moveTo>
                    <a:pt x="5" y="26"/>
                  </a:moveTo>
                  <a:cubicBezTo>
                    <a:pt x="7" y="26"/>
                    <a:pt x="18" y="26"/>
                    <a:pt x="30" y="23"/>
                  </a:cubicBezTo>
                  <a:cubicBezTo>
                    <a:pt x="26" y="15"/>
                    <a:pt x="21" y="8"/>
                    <a:pt x="20" y="7"/>
                  </a:cubicBezTo>
                  <a:cubicBezTo>
                    <a:pt x="13" y="11"/>
                    <a:pt x="7" y="18"/>
                    <a:pt x="5" y="26"/>
                  </a:cubicBezTo>
                  <a:close/>
                  <a:moveTo>
                    <a:pt x="25" y="6"/>
                  </a:moveTo>
                  <a:cubicBezTo>
                    <a:pt x="26" y="7"/>
                    <a:pt x="31" y="13"/>
                    <a:pt x="35" y="21"/>
                  </a:cubicBezTo>
                  <a:cubicBezTo>
                    <a:pt x="45" y="18"/>
                    <a:pt x="49" y="12"/>
                    <a:pt x="49" y="12"/>
                  </a:cubicBezTo>
                  <a:cubicBezTo>
                    <a:pt x="44" y="7"/>
                    <a:pt x="38" y="5"/>
                    <a:pt x="32" y="5"/>
                  </a:cubicBezTo>
                  <a:cubicBezTo>
                    <a:pt x="29" y="5"/>
                    <a:pt x="27" y="5"/>
                    <a:pt x="25" y="6"/>
                  </a:cubicBezTo>
                  <a:close/>
                  <a:moveTo>
                    <a:pt x="52" y="15"/>
                  </a:moveTo>
                  <a:cubicBezTo>
                    <a:pt x="52" y="15"/>
                    <a:pt x="47" y="21"/>
                    <a:pt x="37" y="25"/>
                  </a:cubicBezTo>
                  <a:cubicBezTo>
                    <a:pt x="38" y="26"/>
                    <a:pt x="38" y="28"/>
                    <a:pt x="39" y="29"/>
                  </a:cubicBezTo>
                  <a:cubicBezTo>
                    <a:pt x="39" y="29"/>
                    <a:pt x="39" y="30"/>
                    <a:pt x="40" y="30"/>
                  </a:cubicBezTo>
                  <a:cubicBezTo>
                    <a:pt x="48" y="29"/>
                    <a:pt x="57" y="31"/>
                    <a:pt x="58" y="31"/>
                  </a:cubicBezTo>
                  <a:cubicBezTo>
                    <a:pt x="58" y="25"/>
                    <a:pt x="56" y="19"/>
                    <a:pt x="52" y="1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6" name="Freeform 175"/>
            <p:cNvSpPr>
              <a:spLocks noEditPoints="1"/>
            </p:cNvSpPr>
            <p:nvPr/>
          </p:nvSpPr>
          <p:spPr bwMode="auto">
            <a:xfrm>
              <a:off x="7424496" y="4556288"/>
              <a:ext cx="207477" cy="182031"/>
            </a:xfrm>
            <a:custGeom>
              <a:avLst/>
              <a:gdLst>
                <a:gd name="T0" fmla="*/ 65 w 65"/>
                <a:gd name="T1" fmla="*/ 19 h 57"/>
                <a:gd name="T2" fmla="*/ 47 w 65"/>
                <a:gd name="T3" fmla="*/ 0 h 57"/>
                <a:gd name="T4" fmla="*/ 32 w 65"/>
                <a:gd name="T5" fmla="*/ 6 h 57"/>
                <a:gd name="T6" fmla="*/ 18 w 65"/>
                <a:gd name="T7" fmla="*/ 0 h 57"/>
                <a:gd name="T8" fmla="*/ 0 w 65"/>
                <a:gd name="T9" fmla="*/ 19 h 57"/>
                <a:gd name="T10" fmla="*/ 6 w 65"/>
                <a:gd name="T11" fmla="*/ 33 h 57"/>
                <a:gd name="T12" fmla="*/ 6 w 65"/>
                <a:gd name="T13" fmla="*/ 33 h 57"/>
                <a:gd name="T14" fmla="*/ 26 w 65"/>
                <a:gd name="T15" fmla="*/ 53 h 57"/>
                <a:gd name="T16" fmla="*/ 32 w 65"/>
                <a:gd name="T17" fmla="*/ 57 h 57"/>
                <a:gd name="T18" fmla="*/ 39 w 65"/>
                <a:gd name="T19" fmla="*/ 53 h 57"/>
                <a:gd name="T20" fmla="*/ 59 w 65"/>
                <a:gd name="T21" fmla="*/ 33 h 57"/>
                <a:gd name="T22" fmla="*/ 59 w 65"/>
                <a:gd name="T23" fmla="*/ 33 h 57"/>
                <a:gd name="T24" fmla="*/ 65 w 65"/>
                <a:gd name="T25" fmla="*/ 19 h 57"/>
                <a:gd name="T26" fmla="*/ 54 w 65"/>
                <a:gd name="T27" fmla="*/ 27 h 57"/>
                <a:gd name="T28" fmla="*/ 33 w 65"/>
                <a:gd name="T29" fmla="*/ 47 h 57"/>
                <a:gd name="T30" fmla="*/ 32 w 65"/>
                <a:gd name="T31" fmla="*/ 48 h 57"/>
                <a:gd name="T32" fmla="*/ 32 w 65"/>
                <a:gd name="T33" fmla="*/ 47 h 57"/>
                <a:gd name="T34" fmla="*/ 11 w 65"/>
                <a:gd name="T35" fmla="*/ 27 h 57"/>
                <a:gd name="T36" fmla="*/ 8 w 65"/>
                <a:gd name="T37" fmla="*/ 19 h 57"/>
                <a:gd name="T38" fmla="*/ 18 w 65"/>
                <a:gd name="T39" fmla="*/ 8 h 57"/>
                <a:gd name="T40" fmla="*/ 26 w 65"/>
                <a:gd name="T41" fmla="*/ 11 h 57"/>
                <a:gd name="T42" fmla="*/ 32 w 65"/>
                <a:gd name="T43" fmla="*/ 18 h 57"/>
                <a:gd name="T44" fmla="*/ 39 w 65"/>
                <a:gd name="T45" fmla="*/ 11 h 57"/>
                <a:gd name="T46" fmla="*/ 47 w 65"/>
                <a:gd name="T47" fmla="*/ 8 h 57"/>
                <a:gd name="T48" fmla="*/ 57 w 65"/>
                <a:gd name="T49" fmla="*/ 19 h 57"/>
                <a:gd name="T50" fmla="*/ 54 w 65"/>
                <a:gd name="T51"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57">
                  <a:moveTo>
                    <a:pt x="65" y="19"/>
                  </a:moveTo>
                  <a:cubicBezTo>
                    <a:pt x="65" y="8"/>
                    <a:pt x="57" y="0"/>
                    <a:pt x="47" y="0"/>
                  </a:cubicBezTo>
                  <a:cubicBezTo>
                    <a:pt x="41" y="0"/>
                    <a:pt x="36" y="2"/>
                    <a:pt x="32" y="6"/>
                  </a:cubicBezTo>
                  <a:cubicBezTo>
                    <a:pt x="29" y="2"/>
                    <a:pt x="24" y="0"/>
                    <a:pt x="18" y="0"/>
                  </a:cubicBezTo>
                  <a:cubicBezTo>
                    <a:pt x="8" y="0"/>
                    <a:pt x="0" y="8"/>
                    <a:pt x="0" y="19"/>
                  </a:cubicBezTo>
                  <a:cubicBezTo>
                    <a:pt x="0" y="24"/>
                    <a:pt x="2" y="29"/>
                    <a:pt x="6" y="33"/>
                  </a:cubicBezTo>
                  <a:cubicBezTo>
                    <a:pt x="6" y="33"/>
                    <a:pt x="6" y="33"/>
                    <a:pt x="6" y="33"/>
                  </a:cubicBezTo>
                  <a:cubicBezTo>
                    <a:pt x="26" y="53"/>
                    <a:pt x="26" y="53"/>
                    <a:pt x="26" y="53"/>
                  </a:cubicBezTo>
                  <a:cubicBezTo>
                    <a:pt x="28" y="55"/>
                    <a:pt x="30" y="57"/>
                    <a:pt x="32" y="57"/>
                  </a:cubicBezTo>
                  <a:cubicBezTo>
                    <a:pt x="35" y="57"/>
                    <a:pt x="37" y="55"/>
                    <a:pt x="39" y="53"/>
                  </a:cubicBezTo>
                  <a:cubicBezTo>
                    <a:pt x="59" y="33"/>
                    <a:pt x="59" y="33"/>
                    <a:pt x="59" y="33"/>
                  </a:cubicBezTo>
                  <a:cubicBezTo>
                    <a:pt x="59" y="33"/>
                    <a:pt x="59" y="33"/>
                    <a:pt x="59" y="33"/>
                  </a:cubicBezTo>
                  <a:cubicBezTo>
                    <a:pt x="63" y="29"/>
                    <a:pt x="65" y="24"/>
                    <a:pt x="65" y="19"/>
                  </a:cubicBezTo>
                  <a:close/>
                  <a:moveTo>
                    <a:pt x="54" y="27"/>
                  </a:moveTo>
                  <a:cubicBezTo>
                    <a:pt x="33" y="47"/>
                    <a:pt x="33" y="47"/>
                    <a:pt x="33" y="47"/>
                  </a:cubicBezTo>
                  <a:cubicBezTo>
                    <a:pt x="33" y="47"/>
                    <a:pt x="33" y="48"/>
                    <a:pt x="32" y="48"/>
                  </a:cubicBezTo>
                  <a:cubicBezTo>
                    <a:pt x="32" y="48"/>
                    <a:pt x="32" y="47"/>
                    <a:pt x="32" y="47"/>
                  </a:cubicBezTo>
                  <a:cubicBezTo>
                    <a:pt x="11" y="27"/>
                    <a:pt x="11" y="27"/>
                    <a:pt x="11" y="27"/>
                  </a:cubicBezTo>
                  <a:cubicBezTo>
                    <a:pt x="9" y="24"/>
                    <a:pt x="8" y="22"/>
                    <a:pt x="8" y="19"/>
                  </a:cubicBezTo>
                  <a:cubicBezTo>
                    <a:pt x="8" y="13"/>
                    <a:pt x="13" y="8"/>
                    <a:pt x="18" y="8"/>
                  </a:cubicBezTo>
                  <a:cubicBezTo>
                    <a:pt x="22" y="8"/>
                    <a:pt x="24" y="9"/>
                    <a:pt x="26" y="11"/>
                  </a:cubicBezTo>
                  <a:cubicBezTo>
                    <a:pt x="32" y="18"/>
                    <a:pt x="32" y="18"/>
                    <a:pt x="32" y="18"/>
                  </a:cubicBezTo>
                  <a:cubicBezTo>
                    <a:pt x="39" y="11"/>
                    <a:pt x="39" y="11"/>
                    <a:pt x="39" y="11"/>
                  </a:cubicBezTo>
                  <a:cubicBezTo>
                    <a:pt x="41" y="9"/>
                    <a:pt x="43" y="8"/>
                    <a:pt x="47" y="8"/>
                  </a:cubicBezTo>
                  <a:cubicBezTo>
                    <a:pt x="52" y="8"/>
                    <a:pt x="57" y="13"/>
                    <a:pt x="57" y="19"/>
                  </a:cubicBezTo>
                  <a:cubicBezTo>
                    <a:pt x="57" y="22"/>
                    <a:pt x="56" y="24"/>
                    <a:pt x="54" y="2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7" name="Freeform 176"/>
            <p:cNvSpPr>
              <a:spLocks noEditPoints="1"/>
            </p:cNvSpPr>
            <p:nvPr/>
          </p:nvSpPr>
          <p:spPr bwMode="auto">
            <a:xfrm>
              <a:off x="7222892" y="3976918"/>
              <a:ext cx="205520" cy="152672"/>
            </a:xfrm>
            <a:custGeom>
              <a:avLst/>
              <a:gdLst>
                <a:gd name="T0" fmla="*/ 56 w 64"/>
                <a:gd name="T1" fmla="*/ 8 h 48"/>
                <a:gd name="T2" fmla="*/ 56 w 64"/>
                <a:gd name="T3" fmla="*/ 0 h 48"/>
                <a:gd name="T4" fmla="*/ 0 w 64"/>
                <a:gd name="T5" fmla="*/ 0 h 48"/>
                <a:gd name="T6" fmla="*/ 0 w 64"/>
                <a:gd name="T7" fmla="*/ 44 h 48"/>
                <a:gd name="T8" fmla="*/ 4 w 64"/>
                <a:gd name="T9" fmla="*/ 48 h 48"/>
                <a:gd name="T10" fmla="*/ 58 w 64"/>
                <a:gd name="T11" fmla="*/ 48 h 48"/>
                <a:gd name="T12" fmla="*/ 64 w 64"/>
                <a:gd name="T13" fmla="*/ 42 h 48"/>
                <a:gd name="T14" fmla="*/ 64 w 64"/>
                <a:gd name="T15" fmla="*/ 8 h 48"/>
                <a:gd name="T16" fmla="*/ 56 w 64"/>
                <a:gd name="T17" fmla="*/ 8 h 48"/>
                <a:gd name="T18" fmla="*/ 52 w 64"/>
                <a:gd name="T19" fmla="*/ 44 h 48"/>
                <a:gd name="T20" fmla="*/ 4 w 64"/>
                <a:gd name="T21" fmla="*/ 44 h 48"/>
                <a:gd name="T22" fmla="*/ 4 w 64"/>
                <a:gd name="T23" fmla="*/ 4 h 48"/>
                <a:gd name="T24" fmla="*/ 52 w 64"/>
                <a:gd name="T25" fmla="*/ 4 h 48"/>
                <a:gd name="T26" fmla="*/ 52 w 64"/>
                <a:gd name="T27" fmla="*/ 44 h 48"/>
                <a:gd name="T28" fmla="*/ 8 w 64"/>
                <a:gd name="T29" fmla="*/ 12 h 48"/>
                <a:gd name="T30" fmla="*/ 48 w 64"/>
                <a:gd name="T31" fmla="*/ 12 h 48"/>
                <a:gd name="T32" fmla="*/ 48 w 64"/>
                <a:gd name="T33" fmla="*/ 16 h 48"/>
                <a:gd name="T34" fmla="*/ 8 w 64"/>
                <a:gd name="T35" fmla="*/ 16 h 48"/>
                <a:gd name="T36" fmla="*/ 8 w 64"/>
                <a:gd name="T37" fmla="*/ 12 h 48"/>
                <a:gd name="T38" fmla="*/ 32 w 64"/>
                <a:gd name="T39" fmla="*/ 20 h 48"/>
                <a:gd name="T40" fmla="*/ 48 w 64"/>
                <a:gd name="T41" fmla="*/ 20 h 48"/>
                <a:gd name="T42" fmla="*/ 48 w 64"/>
                <a:gd name="T43" fmla="*/ 24 h 48"/>
                <a:gd name="T44" fmla="*/ 32 w 64"/>
                <a:gd name="T45" fmla="*/ 24 h 48"/>
                <a:gd name="T46" fmla="*/ 32 w 64"/>
                <a:gd name="T47" fmla="*/ 20 h 48"/>
                <a:gd name="T48" fmla="*/ 32 w 64"/>
                <a:gd name="T49" fmla="*/ 28 h 48"/>
                <a:gd name="T50" fmla="*/ 48 w 64"/>
                <a:gd name="T51" fmla="*/ 28 h 48"/>
                <a:gd name="T52" fmla="*/ 48 w 64"/>
                <a:gd name="T53" fmla="*/ 32 h 48"/>
                <a:gd name="T54" fmla="*/ 32 w 64"/>
                <a:gd name="T55" fmla="*/ 32 h 48"/>
                <a:gd name="T56" fmla="*/ 32 w 64"/>
                <a:gd name="T57" fmla="*/ 28 h 48"/>
                <a:gd name="T58" fmla="*/ 32 w 64"/>
                <a:gd name="T59" fmla="*/ 36 h 48"/>
                <a:gd name="T60" fmla="*/ 44 w 64"/>
                <a:gd name="T61" fmla="*/ 36 h 48"/>
                <a:gd name="T62" fmla="*/ 44 w 64"/>
                <a:gd name="T63" fmla="*/ 40 h 48"/>
                <a:gd name="T64" fmla="*/ 32 w 64"/>
                <a:gd name="T65" fmla="*/ 40 h 48"/>
                <a:gd name="T66" fmla="*/ 32 w 64"/>
                <a:gd name="T67" fmla="*/ 36 h 48"/>
                <a:gd name="T68" fmla="*/ 8 w 64"/>
                <a:gd name="T69" fmla="*/ 20 h 48"/>
                <a:gd name="T70" fmla="*/ 28 w 64"/>
                <a:gd name="T71" fmla="*/ 20 h 48"/>
                <a:gd name="T72" fmla="*/ 28 w 64"/>
                <a:gd name="T73" fmla="*/ 40 h 48"/>
                <a:gd name="T74" fmla="*/ 8 w 64"/>
                <a:gd name="T75" fmla="*/ 40 h 48"/>
                <a:gd name="T76" fmla="*/ 8 w 64"/>
                <a:gd name="T77"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48">
                  <a:moveTo>
                    <a:pt x="56" y="8"/>
                  </a:moveTo>
                  <a:cubicBezTo>
                    <a:pt x="56" y="0"/>
                    <a:pt x="56" y="0"/>
                    <a:pt x="56" y="0"/>
                  </a:cubicBezTo>
                  <a:cubicBezTo>
                    <a:pt x="0" y="0"/>
                    <a:pt x="0" y="0"/>
                    <a:pt x="0" y="0"/>
                  </a:cubicBezTo>
                  <a:cubicBezTo>
                    <a:pt x="0" y="44"/>
                    <a:pt x="0" y="44"/>
                    <a:pt x="0" y="44"/>
                  </a:cubicBezTo>
                  <a:cubicBezTo>
                    <a:pt x="0" y="46"/>
                    <a:pt x="2" y="48"/>
                    <a:pt x="4" y="48"/>
                  </a:cubicBezTo>
                  <a:cubicBezTo>
                    <a:pt x="58" y="48"/>
                    <a:pt x="58" y="48"/>
                    <a:pt x="58" y="48"/>
                  </a:cubicBezTo>
                  <a:cubicBezTo>
                    <a:pt x="61" y="48"/>
                    <a:pt x="64" y="45"/>
                    <a:pt x="64" y="42"/>
                  </a:cubicBezTo>
                  <a:cubicBezTo>
                    <a:pt x="64" y="8"/>
                    <a:pt x="64" y="8"/>
                    <a:pt x="64" y="8"/>
                  </a:cubicBezTo>
                  <a:lnTo>
                    <a:pt x="56" y="8"/>
                  </a:lnTo>
                  <a:close/>
                  <a:moveTo>
                    <a:pt x="52" y="44"/>
                  </a:moveTo>
                  <a:cubicBezTo>
                    <a:pt x="4" y="44"/>
                    <a:pt x="4" y="44"/>
                    <a:pt x="4" y="44"/>
                  </a:cubicBezTo>
                  <a:cubicBezTo>
                    <a:pt x="4" y="4"/>
                    <a:pt x="4" y="4"/>
                    <a:pt x="4" y="4"/>
                  </a:cubicBezTo>
                  <a:cubicBezTo>
                    <a:pt x="52" y="4"/>
                    <a:pt x="52" y="4"/>
                    <a:pt x="52" y="4"/>
                  </a:cubicBezTo>
                  <a:lnTo>
                    <a:pt x="52" y="44"/>
                  </a:lnTo>
                  <a:close/>
                  <a:moveTo>
                    <a:pt x="8" y="12"/>
                  </a:moveTo>
                  <a:cubicBezTo>
                    <a:pt x="48" y="12"/>
                    <a:pt x="48" y="12"/>
                    <a:pt x="48" y="12"/>
                  </a:cubicBezTo>
                  <a:cubicBezTo>
                    <a:pt x="48" y="16"/>
                    <a:pt x="48" y="16"/>
                    <a:pt x="48" y="16"/>
                  </a:cubicBezTo>
                  <a:cubicBezTo>
                    <a:pt x="8" y="16"/>
                    <a:pt x="8" y="16"/>
                    <a:pt x="8" y="16"/>
                  </a:cubicBezTo>
                  <a:lnTo>
                    <a:pt x="8" y="12"/>
                  </a:lnTo>
                  <a:close/>
                  <a:moveTo>
                    <a:pt x="32" y="20"/>
                  </a:moveTo>
                  <a:cubicBezTo>
                    <a:pt x="48" y="20"/>
                    <a:pt x="48" y="20"/>
                    <a:pt x="48" y="20"/>
                  </a:cubicBezTo>
                  <a:cubicBezTo>
                    <a:pt x="48" y="24"/>
                    <a:pt x="48" y="24"/>
                    <a:pt x="48" y="24"/>
                  </a:cubicBezTo>
                  <a:cubicBezTo>
                    <a:pt x="32" y="24"/>
                    <a:pt x="32" y="24"/>
                    <a:pt x="32" y="24"/>
                  </a:cubicBezTo>
                  <a:lnTo>
                    <a:pt x="32" y="20"/>
                  </a:lnTo>
                  <a:close/>
                  <a:moveTo>
                    <a:pt x="32" y="28"/>
                  </a:moveTo>
                  <a:cubicBezTo>
                    <a:pt x="48" y="28"/>
                    <a:pt x="48" y="28"/>
                    <a:pt x="48" y="28"/>
                  </a:cubicBezTo>
                  <a:cubicBezTo>
                    <a:pt x="48" y="32"/>
                    <a:pt x="48" y="32"/>
                    <a:pt x="48" y="32"/>
                  </a:cubicBezTo>
                  <a:cubicBezTo>
                    <a:pt x="32" y="32"/>
                    <a:pt x="32" y="32"/>
                    <a:pt x="32" y="32"/>
                  </a:cubicBezTo>
                  <a:lnTo>
                    <a:pt x="32" y="28"/>
                  </a:lnTo>
                  <a:close/>
                  <a:moveTo>
                    <a:pt x="32" y="36"/>
                  </a:moveTo>
                  <a:cubicBezTo>
                    <a:pt x="44" y="36"/>
                    <a:pt x="44" y="36"/>
                    <a:pt x="44" y="36"/>
                  </a:cubicBezTo>
                  <a:cubicBezTo>
                    <a:pt x="44" y="40"/>
                    <a:pt x="44" y="40"/>
                    <a:pt x="44" y="40"/>
                  </a:cubicBezTo>
                  <a:cubicBezTo>
                    <a:pt x="32" y="40"/>
                    <a:pt x="32" y="40"/>
                    <a:pt x="32" y="40"/>
                  </a:cubicBezTo>
                  <a:lnTo>
                    <a:pt x="32" y="36"/>
                  </a:lnTo>
                  <a:close/>
                  <a:moveTo>
                    <a:pt x="8" y="20"/>
                  </a:moveTo>
                  <a:cubicBezTo>
                    <a:pt x="28" y="20"/>
                    <a:pt x="28" y="20"/>
                    <a:pt x="28" y="20"/>
                  </a:cubicBezTo>
                  <a:cubicBezTo>
                    <a:pt x="28" y="40"/>
                    <a:pt x="28" y="40"/>
                    <a:pt x="28" y="40"/>
                  </a:cubicBezTo>
                  <a:cubicBezTo>
                    <a:pt x="8" y="40"/>
                    <a:pt x="8" y="40"/>
                    <a:pt x="8" y="40"/>
                  </a:cubicBezTo>
                  <a:lnTo>
                    <a:pt x="8" y="2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8" name="Freeform 177"/>
            <p:cNvSpPr>
              <a:spLocks noEditPoints="1"/>
            </p:cNvSpPr>
            <p:nvPr/>
          </p:nvSpPr>
          <p:spPr bwMode="auto">
            <a:xfrm>
              <a:off x="7725924" y="4971241"/>
              <a:ext cx="150715" cy="154628"/>
            </a:xfrm>
            <a:custGeom>
              <a:avLst/>
              <a:gdLst>
                <a:gd name="T0" fmla="*/ 43 w 47"/>
                <a:gd name="T1" fmla="*/ 29 h 48"/>
                <a:gd name="T2" fmla="*/ 47 w 47"/>
                <a:gd name="T3" fmla="*/ 16 h 48"/>
                <a:gd name="T4" fmla="*/ 42 w 47"/>
                <a:gd name="T5" fmla="*/ 8 h 48"/>
                <a:gd name="T6" fmla="*/ 37 w 47"/>
                <a:gd name="T7" fmla="*/ 9 h 48"/>
                <a:gd name="T8" fmla="*/ 28 w 47"/>
                <a:gd name="T9" fmla="*/ 0 h 48"/>
                <a:gd name="T10" fmla="*/ 19 w 47"/>
                <a:gd name="T11" fmla="*/ 0 h 48"/>
                <a:gd name="T12" fmla="*/ 18 w 47"/>
                <a:gd name="T13" fmla="*/ 5 h 48"/>
                <a:gd name="T14" fmla="*/ 5 w 47"/>
                <a:gd name="T15" fmla="*/ 8 h 48"/>
                <a:gd name="T16" fmla="*/ 0 w 47"/>
                <a:gd name="T17" fmla="*/ 16 h 48"/>
                <a:gd name="T18" fmla="*/ 4 w 47"/>
                <a:gd name="T19" fmla="*/ 20 h 48"/>
                <a:gd name="T20" fmla="*/ 0 w 47"/>
                <a:gd name="T21" fmla="*/ 32 h 48"/>
                <a:gd name="T22" fmla="*/ 5 w 47"/>
                <a:gd name="T23" fmla="*/ 40 h 48"/>
                <a:gd name="T24" fmla="*/ 10 w 47"/>
                <a:gd name="T25" fmla="*/ 39 h 48"/>
                <a:gd name="T26" fmla="*/ 19 w 47"/>
                <a:gd name="T27" fmla="*/ 48 h 48"/>
                <a:gd name="T28" fmla="*/ 28 w 47"/>
                <a:gd name="T29" fmla="*/ 48 h 48"/>
                <a:gd name="T30" fmla="*/ 29 w 47"/>
                <a:gd name="T31" fmla="*/ 44 h 48"/>
                <a:gd name="T32" fmla="*/ 42 w 47"/>
                <a:gd name="T33" fmla="*/ 40 h 48"/>
                <a:gd name="T34" fmla="*/ 47 w 47"/>
                <a:gd name="T35" fmla="*/ 32 h 48"/>
                <a:gd name="T36" fmla="*/ 43 w 47"/>
                <a:gd name="T37" fmla="*/ 29 h 48"/>
                <a:gd name="T38" fmla="*/ 23 w 47"/>
                <a:gd name="T39" fmla="*/ 34 h 48"/>
                <a:gd name="T40" fmla="*/ 14 w 47"/>
                <a:gd name="T41" fmla="*/ 24 h 48"/>
                <a:gd name="T42" fmla="*/ 23 w 47"/>
                <a:gd name="T43" fmla="*/ 14 h 48"/>
                <a:gd name="T44" fmla="*/ 33 w 47"/>
                <a:gd name="T45" fmla="*/ 24 h 48"/>
                <a:gd name="T46" fmla="*/ 23 w 47"/>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48">
                  <a:moveTo>
                    <a:pt x="43" y="29"/>
                  </a:moveTo>
                  <a:cubicBezTo>
                    <a:pt x="41" y="24"/>
                    <a:pt x="42" y="19"/>
                    <a:pt x="47" y="16"/>
                  </a:cubicBezTo>
                  <a:cubicBezTo>
                    <a:pt x="42" y="8"/>
                    <a:pt x="42" y="8"/>
                    <a:pt x="42" y="8"/>
                  </a:cubicBezTo>
                  <a:cubicBezTo>
                    <a:pt x="41" y="9"/>
                    <a:pt x="39" y="9"/>
                    <a:pt x="37" y="9"/>
                  </a:cubicBezTo>
                  <a:cubicBezTo>
                    <a:pt x="32" y="9"/>
                    <a:pt x="28" y="5"/>
                    <a:pt x="28" y="0"/>
                  </a:cubicBezTo>
                  <a:cubicBezTo>
                    <a:pt x="19" y="0"/>
                    <a:pt x="19" y="0"/>
                    <a:pt x="19" y="0"/>
                  </a:cubicBezTo>
                  <a:cubicBezTo>
                    <a:pt x="19" y="2"/>
                    <a:pt x="18" y="3"/>
                    <a:pt x="18" y="5"/>
                  </a:cubicBezTo>
                  <a:cubicBezTo>
                    <a:pt x="15" y="9"/>
                    <a:pt x="9" y="11"/>
                    <a:pt x="5" y="8"/>
                  </a:cubicBezTo>
                  <a:cubicBezTo>
                    <a:pt x="0" y="16"/>
                    <a:pt x="0" y="16"/>
                    <a:pt x="0" y="16"/>
                  </a:cubicBezTo>
                  <a:cubicBezTo>
                    <a:pt x="2" y="17"/>
                    <a:pt x="3" y="18"/>
                    <a:pt x="4" y="20"/>
                  </a:cubicBezTo>
                  <a:cubicBezTo>
                    <a:pt x="6" y="24"/>
                    <a:pt x="5" y="30"/>
                    <a:pt x="0" y="32"/>
                  </a:cubicBezTo>
                  <a:cubicBezTo>
                    <a:pt x="5" y="40"/>
                    <a:pt x="5" y="40"/>
                    <a:pt x="5" y="40"/>
                  </a:cubicBezTo>
                  <a:cubicBezTo>
                    <a:pt x="6" y="40"/>
                    <a:pt x="8" y="39"/>
                    <a:pt x="10" y="39"/>
                  </a:cubicBezTo>
                  <a:cubicBezTo>
                    <a:pt x="15" y="39"/>
                    <a:pt x="19" y="43"/>
                    <a:pt x="19" y="48"/>
                  </a:cubicBezTo>
                  <a:cubicBezTo>
                    <a:pt x="28" y="48"/>
                    <a:pt x="28" y="48"/>
                    <a:pt x="28" y="48"/>
                  </a:cubicBezTo>
                  <a:cubicBezTo>
                    <a:pt x="28" y="47"/>
                    <a:pt x="29" y="45"/>
                    <a:pt x="29" y="44"/>
                  </a:cubicBezTo>
                  <a:cubicBezTo>
                    <a:pt x="32" y="39"/>
                    <a:pt x="38" y="38"/>
                    <a:pt x="42" y="40"/>
                  </a:cubicBezTo>
                  <a:cubicBezTo>
                    <a:pt x="47" y="32"/>
                    <a:pt x="47" y="32"/>
                    <a:pt x="47" y="32"/>
                  </a:cubicBezTo>
                  <a:cubicBezTo>
                    <a:pt x="45" y="31"/>
                    <a:pt x="44" y="30"/>
                    <a:pt x="43" y="29"/>
                  </a:cubicBezTo>
                  <a:close/>
                  <a:moveTo>
                    <a:pt x="23" y="34"/>
                  </a:moveTo>
                  <a:cubicBezTo>
                    <a:pt x="18" y="34"/>
                    <a:pt x="14" y="30"/>
                    <a:pt x="14" y="24"/>
                  </a:cubicBezTo>
                  <a:cubicBezTo>
                    <a:pt x="14" y="19"/>
                    <a:pt x="18" y="14"/>
                    <a:pt x="23" y="14"/>
                  </a:cubicBezTo>
                  <a:cubicBezTo>
                    <a:pt x="29" y="14"/>
                    <a:pt x="33" y="19"/>
                    <a:pt x="33" y="24"/>
                  </a:cubicBezTo>
                  <a:cubicBezTo>
                    <a:pt x="33" y="30"/>
                    <a:pt x="29" y="34"/>
                    <a:pt x="23" y="3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9" name="Freeform 178"/>
            <p:cNvSpPr>
              <a:spLocks noEditPoints="1"/>
            </p:cNvSpPr>
            <p:nvPr/>
          </p:nvSpPr>
          <p:spPr bwMode="auto">
            <a:xfrm>
              <a:off x="6888188" y="4926222"/>
              <a:ext cx="248581" cy="250538"/>
            </a:xfrm>
            <a:custGeom>
              <a:avLst/>
              <a:gdLst>
                <a:gd name="T0" fmla="*/ 67 w 127"/>
                <a:gd name="T1" fmla="*/ 0 h 128"/>
                <a:gd name="T2" fmla="*/ 55 w 127"/>
                <a:gd name="T3" fmla="*/ 13 h 128"/>
                <a:gd name="T4" fmla="*/ 67 w 127"/>
                <a:gd name="T5" fmla="*/ 25 h 128"/>
                <a:gd name="T6" fmla="*/ 39 w 127"/>
                <a:gd name="T7" fmla="*/ 56 h 128"/>
                <a:gd name="T8" fmla="*/ 11 w 127"/>
                <a:gd name="T9" fmla="*/ 56 h 128"/>
                <a:gd name="T10" fmla="*/ 32 w 127"/>
                <a:gd name="T11" fmla="*/ 79 h 128"/>
                <a:gd name="T12" fmla="*/ 0 w 127"/>
                <a:gd name="T13" fmla="*/ 123 h 128"/>
                <a:gd name="T14" fmla="*/ 0 w 127"/>
                <a:gd name="T15" fmla="*/ 128 h 128"/>
                <a:gd name="T16" fmla="*/ 5 w 127"/>
                <a:gd name="T17" fmla="*/ 128 h 128"/>
                <a:gd name="T18" fmla="*/ 49 w 127"/>
                <a:gd name="T19" fmla="*/ 93 h 128"/>
                <a:gd name="T20" fmla="*/ 72 w 127"/>
                <a:gd name="T21" fmla="*/ 116 h 128"/>
                <a:gd name="T22" fmla="*/ 72 w 127"/>
                <a:gd name="T23" fmla="*/ 88 h 128"/>
                <a:gd name="T24" fmla="*/ 103 w 127"/>
                <a:gd name="T25" fmla="*/ 61 h 128"/>
                <a:gd name="T26" fmla="*/ 114 w 127"/>
                <a:gd name="T27" fmla="*/ 72 h 128"/>
                <a:gd name="T28" fmla="*/ 127 w 127"/>
                <a:gd name="T29" fmla="*/ 61 h 128"/>
                <a:gd name="T30" fmla="*/ 67 w 127"/>
                <a:gd name="T31" fmla="*/ 0 h 128"/>
                <a:gd name="T32" fmla="*/ 55 w 127"/>
                <a:gd name="T33" fmla="*/ 69 h 128"/>
                <a:gd name="T34" fmla="*/ 47 w 127"/>
                <a:gd name="T35" fmla="*/ 61 h 128"/>
                <a:gd name="T36" fmla="*/ 75 w 127"/>
                <a:gd name="T37" fmla="*/ 33 h 128"/>
                <a:gd name="T38" fmla="*/ 83 w 127"/>
                <a:gd name="T39" fmla="*/ 41 h 128"/>
                <a:gd name="T40" fmla="*/ 55 w 127"/>
                <a:gd name="T41" fmla="*/ 6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8">
                  <a:moveTo>
                    <a:pt x="67" y="0"/>
                  </a:moveTo>
                  <a:lnTo>
                    <a:pt x="55" y="13"/>
                  </a:lnTo>
                  <a:lnTo>
                    <a:pt x="67" y="25"/>
                  </a:lnTo>
                  <a:lnTo>
                    <a:pt x="39" y="56"/>
                  </a:lnTo>
                  <a:lnTo>
                    <a:pt x="11" y="56"/>
                  </a:lnTo>
                  <a:lnTo>
                    <a:pt x="32" y="79"/>
                  </a:lnTo>
                  <a:lnTo>
                    <a:pt x="0" y="123"/>
                  </a:lnTo>
                  <a:lnTo>
                    <a:pt x="0" y="128"/>
                  </a:lnTo>
                  <a:lnTo>
                    <a:pt x="5" y="128"/>
                  </a:lnTo>
                  <a:lnTo>
                    <a:pt x="49" y="93"/>
                  </a:lnTo>
                  <a:lnTo>
                    <a:pt x="72" y="116"/>
                  </a:lnTo>
                  <a:lnTo>
                    <a:pt x="72" y="88"/>
                  </a:lnTo>
                  <a:lnTo>
                    <a:pt x="103" y="61"/>
                  </a:lnTo>
                  <a:lnTo>
                    <a:pt x="114" y="72"/>
                  </a:lnTo>
                  <a:lnTo>
                    <a:pt x="127" y="61"/>
                  </a:lnTo>
                  <a:lnTo>
                    <a:pt x="67" y="0"/>
                  </a:lnTo>
                  <a:close/>
                  <a:moveTo>
                    <a:pt x="55" y="69"/>
                  </a:moveTo>
                  <a:lnTo>
                    <a:pt x="47" y="61"/>
                  </a:lnTo>
                  <a:lnTo>
                    <a:pt x="75" y="33"/>
                  </a:lnTo>
                  <a:lnTo>
                    <a:pt x="83" y="41"/>
                  </a:lnTo>
                  <a:lnTo>
                    <a:pt x="55" y="6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0" name="Freeform 179"/>
            <p:cNvSpPr>
              <a:spLocks noEditPoints="1"/>
            </p:cNvSpPr>
            <p:nvPr/>
          </p:nvSpPr>
          <p:spPr bwMode="auto">
            <a:xfrm>
              <a:off x="6868614" y="4354682"/>
              <a:ext cx="182032" cy="185946"/>
            </a:xfrm>
            <a:custGeom>
              <a:avLst/>
              <a:gdLst>
                <a:gd name="T0" fmla="*/ 57 w 57"/>
                <a:gd name="T1" fmla="*/ 29 h 58"/>
                <a:gd name="T2" fmla="*/ 28 w 57"/>
                <a:gd name="T3" fmla="*/ 58 h 58"/>
                <a:gd name="T4" fmla="*/ 0 w 57"/>
                <a:gd name="T5" fmla="*/ 29 h 58"/>
                <a:gd name="T6" fmla="*/ 28 w 57"/>
                <a:gd name="T7" fmla="*/ 0 h 58"/>
                <a:gd name="T8" fmla="*/ 57 w 57"/>
                <a:gd name="T9" fmla="*/ 29 h 58"/>
                <a:gd name="T10" fmla="*/ 5 w 57"/>
                <a:gd name="T11" fmla="*/ 29 h 58"/>
                <a:gd name="T12" fmla="*/ 28 w 57"/>
                <a:gd name="T13" fmla="*/ 52 h 58"/>
                <a:gd name="T14" fmla="*/ 52 w 57"/>
                <a:gd name="T15" fmla="*/ 29 h 58"/>
                <a:gd name="T16" fmla="*/ 28 w 57"/>
                <a:gd name="T17" fmla="*/ 6 h 58"/>
                <a:gd name="T18" fmla="*/ 5 w 57"/>
                <a:gd name="T19" fmla="*/ 29 h 58"/>
                <a:gd name="T20" fmla="*/ 31 w 57"/>
                <a:gd name="T21" fmla="*/ 12 h 58"/>
                <a:gd name="T22" fmla="*/ 45 w 57"/>
                <a:gd name="T23" fmla="*/ 26 h 58"/>
                <a:gd name="T24" fmla="*/ 45 w 57"/>
                <a:gd name="T25" fmla="*/ 31 h 58"/>
                <a:gd name="T26" fmla="*/ 40 w 57"/>
                <a:gd name="T27" fmla="*/ 31 h 58"/>
                <a:gd name="T28" fmla="*/ 32 w 57"/>
                <a:gd name="T29" fmla="*/ 23 h 58"/>
                <a:gd name="T30" fmla="*/ 32 w 57"/>
                <a:gd name="T31" fmla="*/ 43 h 58"/>
                <a:gd name="T32" fmla="*/ 28 w 57"/>
                <a:gd name="T33" fmla="*/ 47 h 58"/>
                <a:gd name="T34" fmla="*/ 25 w 57"/>
                <a:gd name="T35" fmla="*/ 43 h 58"/>
                <a:gd name="T36" fmla="*/ 25 w 57"/>
                <a:gd name="T37" fmla="*/ 23 h 58"/>
                <a:gd name="T38" fmla="*/ 17 w 57"/>
                <a:gd name="T39" fmla="*/ 31 h 58"/>
                <a:gd name="T40" fmla="*/ 12 w 57"/>
                <a:gd name="T41" fmla="*/ 31 h 58"/>
                <a:gd name="T42" fmla="*/ 11 w 57"/>
                <a:gd name="T43" fmla="*/ 29 h 58"/>
                <a:gd name="T44" fmla="*/ 12 w 57"/>
                <a:gd name="T45" fmla="*/ 26 h 58"/>
                <a:gd name="T46" fmla="*/ 26 w 57"/>
                <a:gd name="T47" fmla="*/ 12 h 58"/>
                <a:gd name="T48" fmla="*/ 31 w 57"/>
                <a:gd name="T4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58">
                  <a:moveTo>
                    <a:pt x="57" y="29"/>
                  </a:moveTo>
                  <a:cubicBezTo>
                    <a:pt x="57" y="45"/>
                    <a:pt x="44" y="58"/>
                    <a:pt x="28" y="58"/>
                  </a:cubicBezTo>
                  <a:cubicBezTo>
                    <a:pt x="13" y="58"/>
                    <a:pt x="0" y="45"/>
                    <a:pt x="0" y="29"/>
                  </a:cubicBezTo>
                  <a:cubicBezTo>
                    <a:pt x="0" y="13"/>
                    <a:pt x="13" y="0"/>
                    <a:pt x="28" y="0"/>
                  </a:cubicBezTo>
                  <a:cubicBezTo>
                    <a:pt x="44" y="0"/>
                    <a:pt x="57" y="13"/>
                    <a:pt x="57" y="29"/>
                  </a:cubicBezTo>
                  <a:close/>
                  <a:moveTo>
                    <a:pt x="5" y="29"/>
                  </a:moveTo>
                  <a:cubicBezTo>
                    <a:pt x="5" y="42"/>
                    <a:pt x="16" y="52"/>
                    <a:pt x="28" y="52"/>
                  </a:cubicBezTo>
                  <a:cubicBezTo>
                    <a:pt x="41" y="52"/>
                    <a:pt x="52" y="42"/>
                    <a:pt x="52" y="29"/>
                  </a:cubicBezTo>
                  <a:cubicBezTo>
                    <a:pt x="52" y="16"/>
                    <a:pt x="41" y="6"/>
                    <a:pt x="28" y="6"/>
                  </a:cubicBezTo>
                  <a:cubicBezTo>
                    <a:pt x="16" y="6"/>
                    <a:pt x="5" y="16"/>
                    <a:pt x="5" y="29"/>
                  </a:cubicBezTo>
                  <a:close/>
                  <a:moveTo>
                    <a:pt x="31" y="12"/>
                  </a:moveTo>
                  <a:cubicBezTo>
                    <a:pt x="45" y="26"/>
                    <a:pt x="45" y="26"/>
                    <a:pt x="45" y="26"/>
                  </a:cubicBezTo>
                  <a:cubicBezTo>
                    <a:pt x="47" y="28"/>
                    <a:pt x="47" y="30"/>
                    <a:pt x="45" y="31"/>
                  </a:cubicBezTo>
                  <a:cubicBezTo>
                    <a:pt x="44" y="33"/>
                    <a:pt x="42" y="33"/>
                    <a:pt x="40" y="31"/>
                  </a:cubicBezTo>
                  <a:cubicBezTo>
                    <a:pt x="32" y="23"/>
                    <a:pt x="32" y="23"/>
                    <a:pt x="32" y="23"/>
                  </a:cubicBezTo>
                  <a:cubicBezTo>
                    <a:pt x="32" y="43"/>
                    <a:pt x="32" y="43"/>
                    <a:pt x="32" y="43"/>
                  </a:cubicBezTo>
                  <a:cubicBezTo>
                    <a:pt x="32" y="45"/>
                    <a:pt x="30" y="47"/>
                    <a:pt x="28" y="47"/>
                  </a:cubicBezTo>
                  <a:cubicBezTo>
                    <a:pt x="26" y="47"/>
                    <a:pt x="25" y="45"/>
                    <a:pt x="25" y="43"/>
                  </a:cubicBezTo>
                  <a:cubicBezTo>
                    <a:pt x="25" y="23"/>
                    <a:pt x="25" y="23"/>
                    <a:pt x="25" y="23"/>
                  </a:cubicBezTo>
                  <a:cubicBezTo>
                    <a:pt x="17" y="31"/>
                    <a:pt x="17" y="31"/>
                    <a:pt x="17" y="31"/>
                  </a:cubicBezTo>
                  <a:cubicBezTo>
                    <a:pt x="15" y="33"/>
                    <a:pt x="13" y="33"/>
                    <a:pt x="12" y="31"/>
                  </a:cubicBezTo>
                  <a:cubicBezTo>
                    <a:pt x="11" y="31"/>
                    <a:pt x="11" y="30"/>
                    <a:pt x="11" y="29"/>
                  </a:cubicBezTo>
                  <a:cubicBezTo>
                    <a:pt x="11" y="28"/>
                    <a:pt x="11" y="27"/>
                    <a:pt x="12" y="26"/>
                  </a:cubicBezTo>
                  <a:cubicBezTo>
                    <a:pt x="26" y="12"/>
                    <a:pt x="26" y="12"/>
                    <a:pt x="26" y="12"/>
                  </a:cubicBezTo>
                  <a:cubicBezTo>
                    <a:pt x="27" y="11"/>
                    <a:pt x="30" y="11"/>
                    <a:pt x="31" y="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1" name="Freeform 180"/>
            <p:cNvSpPr>
              <a:spLocks noEditPoints="1"/>
            </p:cNvSpPr>
            <p:nvPr/>
          </p:nvSpPr>
          <p:spPr bwMode="auto">
            <a:xfrm>
              <a:off x="8054756" y="1359970"/>
              <a:ext cx="246623" cy="246623"/>
            </a:xfrm>
            <a:custGeom>
              <a:avLst/>
              <a:gdLst>
                <a:gd name="T0" fmla="*/ 64 w 77"/>
                <a:gd name="T1" fmla="*/ 0 h 77"/>
                <a:gd name="T2" fmla="*/ 13 w 77"/>
                <a:gd name="T3" fmla="*/ 0 h 77"/>
                <a:gd name="T4" fmla="*/ 0 w 77"/>
                <a:gd name="T5" fmla="*/ 13 h 77"/>
                <a:gd name="T6" fmla="*/ 0 w 77"/>
                <a:gd name="T7" fmla="*/ 64 h 77"/>
                <a:gd name="T8" fmla="*/ 13 w 77"/>
                <a:gd name="T9" fmla="*/ 77 h 77"/>
                <a:gd name="T10" fmla="*/ 64 w 77"/>
                <a:gd name="T11" fmla="*/ 77 h 77"/>
                <a:gd name="T12" fmla="*/ 77 w 77"/>
                <a:gd name="T13" fmla="*/ 64 h 77"/>
                <a:gd name="T14" fmla="*/ 77 w 77"/>
                <a:gd name="T15" fmla="*/ 13 h 77"/>
                <a:gd name="T16" fmla="*/ 64 w 77"/>
                <a:gd name="T17" fmla="*/ 0 h 77"/>
                <a:gd name="T18" fmla="*/ 25 w 77"/>
                <a:gd name="T19" fmla="*/ 34 h 77"/>
                <a:gd name="T20" fmla="*/ 52 w 77"/>
                <a:gd name="T21" fmla="*/ 34 h 77"/>
                <a:gd name="T22" fmla="*/ 53 w 77"/>
                <a:gd name="T23" fmla="*/ 38 h 77"/>
                <a:gd name="T24" fmla="*/ 39 w 77"/>
                <a:gd name="T25" fmla="*/ 53 h 77"/>
                <a:gd name="T26" fmla="*/ 24 w 77"/>
                <a:gd name="T27" fmla="*/ 38 h 77"/>
                <a:gd name="T28" fmla="*/ 25 w 77"/>
                <a:gd name="T29" fmla="*/ 34 h 77"/>
                <a:gd name="T30" fmla="*/ 67 w 77"/>
                <a:gd name="T31" fmla="*/ 33 h 77"/>
                <a:gd name="T32" fmla="*/ 67 w 77"/>
                <a:gd name="T33" fmla="*/ 53 h 77"/>
                <a:gd name="T34" fmla="*/ 67 w 77"/>
                <a:gd name="T35" fmla="*/ 62 h 77"/>
                <a:gd name="T36" fmla="*/ 63 w 77"/>
                <a:gd name="T37" fmla="*/ 67 h 77"/>
                <a:gd name="T38" fmla="*/ 15 w 77"/>
                <a:gd name="T39" fmla="*/ 67 h 77"/>
                <a:gd name="T40" fmla="*/ 10 w 77"/>
                <a:gd name="T41" fmla="*/ 63 h 77"/>
                <a:gd name="T42" fmla="*/ 10 w 77"/>
                <a:gd name="T43" fmla="*/ 53 h 77"/>
                <a:gd name="T44" fmla="*/ 10 w 77"/>
                <a:gd name="T45" fmla="*/ 34 h 77"/>
                <a:gd name="T46" fmla="*/ 10 w 77"/>
                <a:gd name="T47" fmla="*/ 34 h 77"/>
                <a:gd name="T48" fmla="*/ 17 w 77"/>
                <a:gd name="T49" fmla="*/ 34 h 77"/>
                <a:gd name="T50" fmla="*/ 17 w 77"/>
                <a:gd name="T51" fmla="*/ 39 h 77"/>
                <a:gd name="T52" fmla="*/ 39 w 77"/>
                <a:gd name="T53" fmla="*/ 60 h 77"/>
                <a:gd name="T54" fmla="*/ 60 w 77"/>
                <a:gd name="T55" fmla="*/ 38 h 77"/>
                <a:gd name="T56" fmla="*/ 60 w 77"/>
                <a:gd name="T57" fmla="*/ 33 h 77"/>
                <a:gd name="T58" fmla="*/ 67 w 77"/>
                <a:gd name="T59" fmla="*/ 33 h 77"/>
                <a:gd name="T60" fmla="*/ 67 w 77"/>
                <a:gd name="T61" fmla="*/ 17 h 77"/>
                <a:gd name="T62" fmla="*/ 65 w 77"/>
                <a:gd name="T63" fmla="*/ 19 h 77"/>
                <a:gd name="T64" fmla="*/ 60 w 77"/>
                <a:gd name="T65" fmla="*/ 19 h 77"/>
                <a:gd name="T66" fmla="*/ 58 w 77"/>
                <a:gd name="T67" fmla="*/ 17 h 77"/>
                <a:gd name="T68" fmla="*/ 58 w 77"/>
                <a:gd name="T69" fmla="*/ 12 h 77"/>
                <a:gd name="T70" fmla="*/ 60 w 77"/>
                <a:gd name="T71" fmla="*/ 10 h 77"/>
                <a:gd name="T72" fmla="*/ 65 w 77"/>
                <a:gd name="T73" fmla="*/ 10 h 77"/>
                <a:gd name="T74" fmla="*/ 67 w 77"/>
                <a:gd name="T75" fmla="*/ 12 h 77"/>
                <a:gd name="T76" fmla="*/ 67 w 77"/>
                <a:gd name="T77"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77">
                  <a:moveTo>
                    <a:pt x="64" y="0"/>
                  </a:moveTo>
                  <a:cubicBezTo>
                    <a:pt x="13" y="0"/>
                    <a:pt x="13" y="0"/>
                    <a:pt x="13" y="0"/>
                  </a:cubicBezTo>
                  <a:cubicBezTo>
                    <a:pt x="6" y="0"/>
                    <a:pt x="0" y="6"/>
                    <a:pt x="0" y="13"/>
                  </a:cubicBezTo>
                  <a:cubicBezTo>
                    <a:pt x="0" y="64"/>
                    <a:pt x="0" y="64"/>
                    <a:pt x="0" y="64"/>
                  </a:cubicBezTo>
                  <a:cubicBezTo>
                    <a:pt x="1" y="71"/>
                    <a:pt x="6" y="77"/>
                    <a:pt x="13" y="77"/>
                  </a:cubicBezTo>
                  <a:cubicBezTo>
                    <a:pt x="64" y="77"/>
                    <a:pt x="64" y="77"/>
                    <a:pt x="64" y="77"/>
                  </a:cubicBezTo>
                  <a:cubicBezTo>
                    <a:pt x="71" y="76"/>
                    <a:pt x="77" y="71"/>
                    <a:pt x="77" y="64"/>
                  </a:cubicBezTo>
                  <a:cubicBezTo>
                    <a:pt x="77" y="13"/>
                    <a:pt x="77" y="13"/>
                    <a:pt x="77" y="13"/>
                  </a:cubicBezTo>
                  <a:cubicBezTo>
                    <a:pt x="77" y="6"/>
                    <a:pt x="71" y="0"/>
                    <a:pt x="64" y="0"/>
                  </a:cubicBezTo>
                  <a:close/>
                  <a:moveTo>
                    <a:pt x="25" y="34"/>
                  </a:moveTo>
                  <a:cubicBezTo>
                    <a:pt x="52" y="34"/>
                    <a:pt x="52" y="34"/>
                    <a:pt x="52" y="34"/>
                  </a:cubicBezTo>
                  <a:cubicBezTo>
                    <a:pt x="53" y="35"/>
                    <a:pt x="53" y="37"/>
                    <a:pt x="53" y="38"/>
                  </a:cubicBezTo>
                  <a:cubicBezTo>
                    <a:pt x="53" y="46"/>
                    <a:pt x="47" y="53"/>
                    <a:pt x="39" y="53"/>
                  </a:cubicBezTo>
                  <a:cubicBezTo>
                    <a:pt x="31" y="53"/>
                    <a:pt x="24" y="47"/>
                    <a:pt x="24" y="38"/>
                  </a:cubicBezTo>
                  <a:cubicBezTo>
                    <a:pt x="24" y="37"/>
                    <a:pt x="24" y="35"/>
                    <a:pt x="25" y="34"/>
                  </a:cubicBezTo>
                  <a:close/>
                  <a:moveTo>
                    <a:pt x="67" y="33"/>
                  </a:moveTo>
                  <a:cubicBezTo>
                    <a:pt x="67" y="53"/>
                    <a:pt x="67" y="53"/>
                    <a:pt x="67" y="53"/>
                  </a:cubicBezTo>
                  <a:cubicBezTo>
                    <a:pt x="67" y="62"/>
                    <a:pt x="67" y="62"/>
                    <a:pt x="67" y="62"/>
                  </a:cubicBezTo>
                  <a:cubicBezTo>
                    <a:pt x="67" y="65"/>
                    <a:pt x="65" y="67"/>
                    <a:pt x="63" y="67"/>
                  </a:cubicBezTo>
                  <a:cubicBezTo>
                    <a:pt x="15" y="67"/>
                    <a:pt x="15" y="67"/>
                    <a:pt x="15" y="67"/>
                  </a:cubicBezTo>
                  <a:cubicBezTo>
                    <a:pt x="12" y="67"/>
                    <a:pt x="10" y="65"/>
                    <a:pt x="10" y="63"/>
                  </a:cubicBezTo>
                  <a:cubicBezTo>
                    <a:pt x="10" y="53"/>
                    <a:pt x="10" y="53"/>
                    <a:pt x="10" y="53"/>
                  </a:cubicBezTo>
                  <a:cubicBezTo>
                    <a:pt x="10" y="34"/>
                    <a:pt x="10" y="34"/>
                    <a:pt x="10" y="34"/>
                  </a:cubicBezTo>
                  <a:cubicBezTo>
                    <a:pt x="10" y="34"/>
                    <a:pt x="10" y="34"/>
                    <a:pt x="10" y="34"/>
                  </a:cubicBezTo>
                  <a:cubicBezTo>
                    <a:pt x="17" y="34"/>
                    <a:pt x="17" y="34"/>
                    <a:pt x="17" y="34"/>
                  </a:cubicBezTo>
                  <a:cubicBezTo>
                    <a:pt x="17" y="35"/>
                    <a:pt x="17" y="37"/>
                    <a:pt x="17" y="39"/>
                  </a:cubicBezTo>
                  <a:cubicBezTo>
                    <a:pt x="17" y="51"/>
                    <a:pt x="27" y="60"/>
                    <a:pt x="39" y="60"/>
                  </a:cubicBezTo>
                  <a:cubicBezTo>
                    <a:pt x="51" y="60"/>
                    <a:pt x="60" y="50"/>
                    <a:pt x="60" y="38"/>
                  </a:cubicBezTo>
                  <a:cubicBezTo>
                    <a:pt x="60" y="37"/>
                    <a:pt x="60" y="35"/>
                    <a:pt x="60" y="33"/>
                  </a:cubicBezTo>
                  <a:cubicBezTo>
                    <a:pt x="67" y="33"/>
                    <a:pt x="67" y="33"/>
                    <a:pt x="67" y="33"/>
                  </a:cubicBezTo>
                  <a:close/>
                  <a:moveTo>
                    <a:pt x="67" y="17"/>
                  </a:moveTo>
                  <a:cubicBezTo>
                    <a:pt x="67" y="18"/>
                    <a:pt x="66" y="19"/>
                    <a:pt x="65" y="19"/>
                  </a:cubicBezTo>
                  <a:cubicBezTo>
                    <a:pt x="60" y="19"/>
                    <a:pt x="60" y="19"/>
                    <a:pt x="60" y="19"/>
                  </a:cubicBezTo>
                  <a:cubicBezTo>
                    <a:pt x="59" y="19"/>
                    <a:pt x="58" y="18"/>
                    <a:pt x="58" y="17"/>
                  </a:cubicBezTo>
                  <a:cubicBezTo>
                    <a:pt x="58" y="12"/>
                    <a:pt x="58" y="12"/>
                    <a:pt x="58" y="12"/>
                  </a:cubicBezTo>
                  <a:cubicBezTo>
                    <a:pt x="58" y="11"/>
                    <a:pt x="59" y="10"/>
                    <a:pt x="60" y="10"/>
                  </a:cubicBezTo>
                  <a:cubicBezTo>
                    <a:pt x="65" y="10"/>
                    <a:pt x="65" y="10"/>
                    <a:pt x="65" y="10"/>
                  </a:cubicBezTo>
                  <a:cubicBezTo>
                    <a:pt x="66" y="9"/>
                    <a:pt x="67" y="11"/>
                    <a:pt x="67" y="12"/>
                  </a:cubicBezTo>
                  <a:lnTo>
                    <a:pt x="67"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2" name="Freeform 181"/>
            <p:cNvSpPr>
              <a:spLocks noEditPoints="1"/>
            </p:cNvSpPr>
            <p:nvPr/>
          </p:nvSpPr>
          <p:spPr bwMode="auto">
            <a:xfrm>
              <a:off x="7590869" y="1725991"/>
              <a:ext cx="252496" cy="191818"/>
            </a:xfrm>
            <a:custGeom>
              <a:avLst/>
              <a:gdLst>
                <a:gd name="T0" fmla="*/ 76 w 79"/>
                <a:gd name="T1" fmla="*/ 3 h 60"/>
                <a:gd name="T2" fmla="*/ 40 w 79"/>
                <a:gd name="T3" fmla="*/ 0 h 60"/>
                <a:gd name="T4" fmla="*/ 4 w 79"/>
                <a:gd name="T5" fmla="*/ 3 h 60"/>
                <a:gd name="T6" fmla="*/ 0 w 79"/>
                <a:gd name="T7" fmla="*/ 30 h 60"/>
                <a:gd name="T8" fmla="*/ 4 w 79"/>
                <a:gd name="T9" fmla="*/ 57 h 60"/>
                <a:gd name="T10" fmla="*/ 40 w 79"/>
                <a:gd name="T11" fmla="*/ 60 h 60"/>
                <a:gd name="T12" fmla="*/ 76 w 79"/>
                <a:gd name="T13" fmla="*/ 57 h 60"/>
                <a:gd name="T14" fmla="*/ 79 w 79"/>
                <a:gd name="T15" fmla="*/ 30 h 60"/>
                <a:gd name="T16" fmla="*/ 76 w 79"/>
                <a:gd name="T17" fmla="*/ 3 h 60"/>
                <a:gd name="T18" fmla="*/ 30 w 79"/>
                <a:gd name="T19" fmla="*/ 45 h 60"/>
                <a:gd name="T20" fmla="*/ 30 w 79"/>
                <a:gd name="T21" fmla="*/ 15 h 60"/>
                <a:gd name="T22" fmla="*/ 55 w 79"/>
                <a:gd name="T23" fmla="*/ 30 h 60"/>
                <a:gd name="T24" fmla="*/ 30 w 79"/>
                <a:gd name="T25"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60">
                  <a:moveTo>
                    <a:pt x="76" y="3"/>
                  </a:moveTo>
                  <a:cubicBezTo>
                    <a:pt x="65" y="1"/>
                    <a:pt x="53" y="0"/>
                    <a:pt x="40" y="0"/>
                  </a:cubicBezTo>
                  <a:cubicBezTo>
                    <a:pt x="27" y="0"/>
                    <a:pt x="15" y="1"/>
                    <a:pt x="4" y="3"/>
                  </a:cubicBezTo>
                  <a:cubicBezTo>
                    <a:pt x="2" y="11"/>
                    <a:pt x="0" y="20"/>
                    <a:pt x="0" y="30"/>
                  </a:cubicBezTo>
                  <a:cubicBezTo>
                    <a:pt x="0" y="40"/>
                    <a:pt x="2" y="49"/>
                    <a:pt x="4" y="57"/>
                  </a:cubicBezTo>
                  <a:cubicBezTo>
                    <a:pt x="15" y="59"/>
                    <a:pt x="27" y="60"/>
                    <a:pt x="40" y="60"/>
                  </a:cubicBezTo>
                  <a:cubicBezTo>
                    <a:pt x="53" y="60"/>
                    <a:pt x="65" y="59"/>
                    <a:pt x="76" y="57"/>
                  </a:cubicBezTo>
                  <a:cubicBezTo>
                    <a:pt x="78" y="49"/>
                    <a:pt x="79" y="40"/>
                    <a:pt x="79" y="30"/>
                  </a:cubicBezTo>
                  <a:cubicBezTo>
                    <a:pt x="79" y="20"/>
                    <a:pt x="78" y="11"/>
                    <a:pt x="76" y="3"/>
                  </a:cubicBezTo>
                  <a:close/>
                  <a:moveTo>
                    <a:pt x="30" y="45"/>
                  </a:moveTo>
                  <a:cubicBezTo>
                    <a:pt x="30" y="15"/>
                    <a:pt x="30" y="15"/>
                    <a:pt x="30" y="15"/>
                  </a:cubicBezTo>
                  <a:cubicBezTo>
                    <a:pt x="55" y="30"/>
                    <a:pt x="55" y="30"/>
                    <a:pt x="55" y="30"/>
                  </a:cubicBezTo>
                  <a:lnTo>
                    <a:pt x="30" y="4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4" name="Freeform 183"/>
            <p:cNvSpPr>
              <a:spLocks noEditPoints="1"/>
            </p:cNvSpPr>
            <p:nvPr/>
          </p:nvSpPr>
          <p:spPr bwMode="auto">
            <a:xfrm>
              <a:off x="7334459" y="2704655"/>
              <a:ext cx="219221" cy="217263"/>
            </a:xfrm>
            <a:custGeom>
              <a:avLst/>
              <a:gdLst>
                <a:gd name="T0" fmla="*/ 34 w 68"/>
                <a:gd name="T1" fmla="*/ 0 h 68"/>
                <a:gd name="T2" fmla="*/ 0 w 68"/>
                <a:gd name="T3" fmla="*/ 34 h 68"/>
                <a:gd name="T4" fmla="*/ 34 w 68"/>
                <a:gd name="T5" fmla="*/ 68 h 68"/>
                <a:gd name="T6" fmla="*/ 68 w 68"/>
                <a:gd name="T7" fmla="*/ 34 h 68"/>
                <a:gd name="T8" fmla="*/ 34 w 68"/>
                <a:gd name="T9" fmla="*/ 0 h 68"/>
                <a:gd name="T10" fmla="*/ 34 w 68"/>
                <a:gd name="T11" fmla="*/ 61 h 68"/>
                <a:gd name="T12" fmla="*/ 7 w 68"/>
                <a:gd name="T13" fmla="*/ 34 h 68"/>
                <a:gd name="T14" fmla="*/ 34 w 68"/>
                <a:gd name="T15" fmla="*/ 6 h 68"/>
                <a:gd name="T16" fmla="*/ 62 w 68"/>
                <a:gd name="T17" fmla="*/ 34 h 68"/>
                <a:gd name="T18" fmla="*/ 34 w 68"/>
                <a:gd name="T19" fmla="*/ 61 h 68"/>
                <a:gd name="T20" fmla="*/ 21 w 68"/>
                <a:gd name="T21" fmla="*/ 21 h 68"/>
                <a:gd name="T22" fmla="*/ 47 w 68"/>
                <a:gd name="T23" fmla="*/ 21 h 68"/>
                <a:gd name="T24" fmla="*/ 47 w 68"/>
                <a:gd name="T25" fmla="*/ 46 h 68"/>
                <a:gd name="T26" fmla="*/ 21 w 68"/>
                <a:gd name="T27" fmla="*/ 46 h 68"/>
                <a:gd name="T28" fmla="*/ 21 w 68"/>
                <a:gd name="T29" fmla="*/ 2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68">
                  <a:moveTo>
                    <a:pt x="34" y="0"/>
                  </a:moveTo>
                  <a:cubicBezTo>
                    <a:pt x="15" y="0"/>
                    <a:pt x="0" y="15"/>
                    <a:pt x="0" y="34"/>
                  </a:cubicBezTo>
                  <a:cubicBezTo>
                    <a:pt x="0" y="52"/>
                    <a:pt x="15" y="68"/>
                    <a:pt x="34" y="68"/>
                  </a:cubicBezTo>
                  <a:cubicBezTo>
                    <a:pt x="53" y="68"/>
                    <a:pt x="68" y="52"/>
                    <a:pt x="68" y="34"/>
                  </a:cubicBezTo>
                  <a:cubicBezTo>
                    <a:pt x="68" y="15"/>
                    <a:pt x="53" y="0"/>
                    <a:pt x="34" y="0"/>
                  </a:cubicBezTo>
                  <a:close/>
                  <a:moveTo>
                    <a:pt x="34" y="61"/>
                  </a:moveTo>
                  <a:cubicBezTo>
                    <a:pt x="19" y="61"/>
                    <a:pt x="7" y="49"/>
                    <a:pt x="7" y="34"/>
                  </a:cubicBezTo>
                  <a:cubicBezTo>
                    <a:pt x="7" y="18"/>
                    <a:pt x="19" y="6"/>
                    <a:pt x="34" y="6"/>
                  </a:cubicBezTo>
                  <a:cubicBezTo>
                    <a:pt x="49" y="6"/>
                    <a:pt x="62" y="18"/>
                    <a:pt x="62" y="34"/>
                  </a:cubicBezTo>
                  <a:cubicBezTo>
                    <a:pt x="62" y="49"/>
                    <a:pt x="49" y="61"/>
                    <a:pt x="34" y="61"/>
                  </a:cubicBezTo>
                  <a:close/>
                  <a:moveTo>
                    <a:pt x="21" y="21"/>
                  </a:moveTo>
                  <a:cubicBezTo>
                    <a:pt x="47" y="21"/>
                    <a:pt x="47" y="21"/>
                    <a:pt x="47" y="21"/>
                  </a:cubicBezTo>
                  <a:cubicBezTo>
                    <a:pt x="47" y="46"/>
                    <a:pt x="47" y="46"/>
                    <a:pt x="47" y="46"/>
                  </a:cubicBezTo>
                  <a:cubicBezTo>
                    <a:pt x="21" y="46"/>
                    <a:pt x="21" y="46"/>
                    <a:pt x="21" y="46"/>
                  </a:cubicBezTo>
                  <a:lnTo>
                    <a:pt x="21" y="2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6" name="Freeform 185"/>
            <p:cNvSpPr>
              <a:spLocks noEditPoints="1"/>
            </p:cNvSpPr>
            <p:nvPr/>
          </p:nvSpPr>
          <p:spPr bwMode="auto">
            <a:xfrm>
              <a:off x="6958652" y="3260536"/>
              <a:ext cx="287728" cy="160501"/>
            </a:xfrm>
            <a:custGeom>
              <a:avLst/>
              <a:gdLst>
                <a:gd name="T0" fmla="*/ 83 w 90"/>
                <a:gd name="T1" fmla="*/ 46 h 50"/>
                <a:gd name="T2" fmla="*/ 85 w 90"/>
                <a:gd name="T3" fmla="*/ 36 h 50"/>
                <a:gd name="T4" fmla="*/ 87 w 90"/>
                <a:gd name="T5" fmla="*/ 27 h 50"/>
                <a:gd name="T6" fmla="*/ 89 w 90"/>
                <a:gd name="T7" fmla="*/ 16 h 50"/>
                <a:gd name="T8" fmla="*/ 86 w 90"/>
                <a:gd name="T9" fmla="*/ 10 h 50"/>
                <a:gd name="T10" fmla="*/ 64 w 90"/>
                <a:gd name="T11" fmla="*/ 1 h 50"/>
                <a:gd name="T12" fmla="*/ 57 w 90"/>
                <a:gd name="T13" fmla="*/ 3 h 50"/>
                <a:gd name="T14" fmla="*/ 52 w 90"/>
                <a:gd name="T15" fmla="*/ 13 h 50"/>
                <a:gd name="T16" fmla="*/ 51 w 90"/>
                <a:gd name="T17" fmla="*/ 14 h 50"/>
                <a:gd name="T18" fmla="*/ 15 w 90"/>
                <a:gd name="T19" fmla="*/ 6 h 50"/>
                <a:gd name="T20" fmla="*/ 0 w 90"/>
                <a:gd name="T21" fmla="*/ 13 h 50"/>
                <a:gd name="T22" fmla="*/ 8 w 90"/>
                <a:gd name="T23" fmla="*/ 25 h 50"/>
                <a:gd name="T24" fmla="*/ 12 w 90"/>
                <a:gd name="T25" fmla="*/ 22 h 50"/>
                <a:gd name="T26" fmla="*/ 17 w 90"/>
                <a:gd name="T27" fmla="*/ 30 h 50"/>
                <a:gd name="T28" fmla="*/ 25 w 90"/>
                <a:gd name="T29" fmla="*/ 25 h 50"/>
                <a:gd name="T30" fmla="*/ 30 w 90"/>
                <a:gd name="T31" fmla="*/ 33 h 50"/>
                <a:gd name="T32" fmla="*/ 38 w 90"/>
                <a:gd name="T33" fmla="*/ 28 h 50"/>
                <a:gd name="T34" fmla="*/ 43 w 90"/>
                <a:gd name="T35" fmla="*/ 35 h 50"/>
                <a:gd name="T36" fmla="*/ 47 w 90"/>
                <a:gd name="T37" fmla="*/ 33 h 50"/>
                <a:gd name="T38" fmla="*/ 47 w 90"/>
                <a:gd name="T39" fmla="*/ 34 h 50"/>
                <a:gd name="T40" fmla="*/ 48 w 90"/>
                <a:gd name="T41" fmla="*/ 45 h 50"/>
                <a:gd name="T42" fmla="*/ 54 w 90"/>
                <a:gd name="T43" fmla="*/ 50 h 50"/>
                <a:gd name="T44" fmla="*/ 78 w 90"/>
                <a:gd name="T45" fmla="*/ 50 h 50"/>
                <a:gd name="T46" fmla="*/ 83 w 90"/>
                <a:gd name="T47" fmla="*/ 46 h 50"/>
                <a:gd name="T48" fmla="*/ 17 w 90"/>
                <a:gd name="T49" fmla="*/ 15 h 50"/>
                <a:gd name="T50" fmla="*/ 18 w 90"/>
                <a:gd name="T51" fmla="*/ 11 h 50"/>
                <a:gd name="T52" fmla="*/ 49 w 90"/>
                <a:gd name="T53" fmla="*/ 17 h 50"/>
                <a:gd name="T54" fmla="*/ 48 w 90"/>
                <a:gd name="T55" fmla="*/ 22 h 50"/>
                <a:gd name="T56" fmla="*/ 17 w 90"/>
                <a:gd name="T57" fmla="*/ 15 h 50"/>
                <a:gd name="T58" fmla="*/ 73 w 90"/>
                <a:gd name="T59" fmla="*/ 45 h 50"/>
                <a:gd name="T60" fmla="*/ 69 w 90"/>
                <a:gd name="T61" fmla="*/ 44 h 50"/>
                <a:gd name="T62" fmla="*/ 67 w 90"/>
                <a:gd name="T63" fmla="*/ 41 h 50"/>
                <a:gd name="T64" fmla="*/ 73 w 90"/>
                <a:gd name="T65" fmla="*/ 14 h 50"/>
                <a:gd name="T66" fmla="*/ 75 w 90"/>
                <a:gd name="T67" fmla="*/ 12 h 50"/>
                <a:gd name="T68" fmla="*/ 80 w 90"/>
                <a:gd name="T69" fmla="*/ 13 h 50"/>
                <a:gd name="T70" fmla="*/ 82 w 90"/>
                <a:gd name="T71" fmla="*/ 16 h 50"/>
                <a:gd name="T72" fmla="*/ 76 w 90"/>
                <a:gd name="T73" fmla="*/ 43 h 50"/>
                <a:gd name="T74" fmla="*/ 73 w 90"/>
                <a:gd name="T75"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50">
                  <a:moveTo>
                    <a:pt x="83" y="46"/>
                  </a:moveTo>
                  <a:cubicBezTo>
                    <a:pt x="85" y="36"/>
                    <a:pt x="85" y="36"/>
                    <a:pt x="85" y="36"/>
                  </a:cubicBezTo>
                  <a:cubicBezTo>
                    <a:pt x="86" y="33"/>
                    <a:pt x="87" y="29"/>
                    <a:pt x="87" y="27"/>
                  </a:cubicBezTo>
                  <a:cubicBezTo>
                    <a:pt x="89" y="16"/>
                    <a:pt x="89" y="16"/>
                    <a:pt x="89" y="16"/>
                  </a:cubicBezTo>
                  <a:cubicBezTo>
                    <a:pt x="90" y="14"/>
                    <a:pt x="88" y="11"/>
                    <a:pt x="86" y="10"/>
                  </a:cubicBezTo>
                  <a:cubicBezTo>
                    <a:pt x="64" y="1"/>
                    <a:pt x="64" y="1"/>
                    <a:pt x="64" y="1"/>
                  </a:cubicBezTo>
                  <a:cubicBezTo>
                    <a:pt x="62" y="0"/>
                    <a:pt x="59" y="1"/>
                    <a:pt x="57" y="3"/>
                  </a:cubicBezTo>
                  <a:cubicBezTo>
                    <a:pt x="52" y="13"/>
                    <a:pt x="52" y="13"/>
                    <a:pt x="52" y="13"/>
                  </a:cubicBezTo>
                  <a:cubicBezTo>
                    <a:pt x="51" y="13"/>
                    <a:pt x="51" y="13"/>
                    <a:pt x="51" y="14"/>
                  </a:cubicBezTo>
                  <a:cubicBezTo>
                    <a:pt x="15" y="6"/>
                    <a:pt x="15" y="6"/>
                    <a:pt x="15" y="6"/>
                  </a:cubicBezTo>
                  <a:cubicBezTo>
                    <a:pt x="0" y="13"/>
                    <a:pt x="0" y="13"/>
                    <a:pt x="0" y="13"/>
                  </a:cubicBezTo>
                  <a:cubicBezTo>
                    <a:pt x="8" y="25"/>
                    <a:pt x="8" y="25"/>
                    <a:pt x="8" y="25"/>
                  </a:cubicBezTo>
                  <a:cubicBezTo>
                    <a:pt x="12" y="22"/>
                    <a:pt x="12" y="22"/>
                    <a:pt x="12" y="22"/>
                  </a:cubicBezTo>
                  <a:cubicBezTo>
                    <a:pt x="17" y="30"/>
                    <a:pt x="17" y="30"/>
                    <a:pt x="17" y="30"/>
                  </a:cubicBezTo>
                  <a:cubicBezTo>
                    <a:pt x="25" y="25"/>
                    <a:pt x="25" y="25"/>
                    <a:pt x="25" y="25"/>
                  </a:cubicBezTo>
                  <a:cubicBezTo>
                    <a:pt x="30" y="33"/>
                    <a:pt x="30" y="33"/>
                    <a:pt x="30" y="33"/>
                  </a:cubicBezTo>
                  <a:cubicBezTo>
                    <a:pt x="38" y="28"/>
                    <a:pt x="38" y="28"/>
                    <a:pt x="38" y="28"/>
                  </a:cubicBezTo>
                  <a:cubicBezTo>
                    <a:pt x="43" y="35"/>
                    <a:pt x="43" y="35"/>
                    <a:pt x="43" y="35"/>
                  </a:cubicBezTo>
                  <a:cubicBezTo>
                    <a:pt x="47" y="33"/>
                    <a:pt x="47" y="33"/>
                    <a:pt x="47" y="33"/>
                  </a:cubicBezTo>
                  <a:cubicBezTo>
                    <a:pt x="47" y="33"/>
                    <a:pt x="47" y="34"/>
                    <a:pt x="47" y="34"/>
                  </a:cubicBezTo>
                  <a:cubicBezTo>
                    <a:pt x="48" y="45"/>
                    <a:pt x="48" y="45"/>
                    <a:pt x="48" y="45"/>
                  </a:cubicBezTo>
                  <a:cubicBezTo>
                    <a:pt x="49" y="48"/>
                    <a:pt x="51" y="50"/>
                    <a:pt x="54" y="50"/>
                  </a:cubicBezTo>
                  <a:cubicBezTo>
                    <a:pt x="78" y="50"/>
                    <a:pt x="78" y="50"/>
                    <a:pt x="78" y="50"/>
                  </a:cubicBezTo>
                  <a:cubicBezTo>
                    <a:pt x="80" y="50"/>
                    <a:pt x="83" y="48"/>
                    <a:pt x="83" y="46"/>
                  </a:cubicBezTo>
                  <a:close/>
                  <a:moveTo>
                    <a:pt x="17" y="15"/>
                  </a:moveTo>
                  <a:cubicBezTo>
                    <a:pt x="18" y="11"/>
                    <a:pt x="18" y="11"/>
                    <a:pt x="18" y="11"/>
                  </a:cubicBezTo>
                  <a:cubicBezTo>
                    <a:pt x="49" y="17"/>
                    <a:pt x="49" y="17"/>
                    <a:pt x="49" y="17"/>
                  </a:cubicBezTo>
                  <a:cubicBezTo>
                    <a:pt x="48" y="22"/>
                    <a:pt x="48" y="22"/>
                    <a:pt x="48" y="22"/>
                  </a:cubicBezTo>
                  <a:lnTo>
                    <a:pt x="17" y="15"/>
                  </a:lnTo>
                  <a:close/>
                  <a:moveTo>
                    <a:pt x="73" y="45"/>
                  </a:moveTo>
                  <a:cubicBezTo>
                    <a:pt x="69" y="44"/>
                    <a:pt x="69" y="44"/>
                    <a:pt x="69" y="44"/>
                  </a:cubicBezTo>
                  <a:cubicBezTo>
                    <a:pt x="67" y="44"/>
                    <a:pt x="67" y="42"/>
                    <a:pt x="67" y="41"/>
                  </a:cubicBezTo>
                  <a:cubicBezTo>
                    <a:pt x="73" y="14"/>
                    <a:pt x="73" y="14"/>
                    <a:pt x="73" y="14"/>
                  </a:cubicBezTo>
                  <a:cubicBezTo>
                    <a:pt x="73" y="13"/>
                    <a:pt x="74" y="12"/>
                    <a:pt x="75" y="12"/>
                  </a:cubicBezTo>
                  <a:cubicBezTo>
                    <a:pt x="80" y="13"/>
                    <a:pt x="80" y="13"/>
                    <a:pt x="80" y="13"/>
                  </a:cubicBezTo>
                  <a:cubicBezTo>
                    <a:pt x="81" y="13"/>
                    <a:pt x="82" y="15"/>
                    <a:pt x="82" y="16"/>
                  </a:cubicBezTo>
                  <a:cubicBezTo>
                    <a:pt x="76" y="43"/>
                    <a:pt x="76" y="43"/>
                    <a:pt x="76" y="43"/>
                  </a:cubicBezTo>
                  <a:cubicBezTo>
                    <a:pt x="76" y="44"/>
                    <a:pt x="74" y="45"/>
                    <a:pt x="73" y="4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7" name="Freeform 186"/>
            <p:cNvSpPr>
              <a:spLocks noEditPoints="1"/>
            </p:cNvSpPr>
            <p:nvPr/>
          </p:nvSpPr>
          <p:spPr bwMode="auto">
            <a:xfrm>
              <a:off x="7642738" y="1192618"/>
              <a:ext cx="207477" cy="205519"/>
            </a:xfrm>
            <a:custGeom>
              <a:avLst/>
              <a:gdLst>
                <a:gd name="T0" fmla="*/ 0 w 65"/>
                <a:gd name="T1" fmla="*/ 32 h 64"/>
                <a:gd name="T2" fmla="*/ 65 w 65"/>
                <a:gd name="T3" fmla="*/ 32 h 64"/>
                <a:gd name="T4" fmla="*/ 51 w 65"/>
                <a:gd name="T5" fmla="*/ 42 h 64"/>
                <a:gd name="T6" fmla="*/ 60 w 65"/>
                <a:gd name="T7" fmla="*/ 34 h 64"/>
                <a:gd name="T8" fmla="*/ 51 w 65"/>
                <a:gd name="T9" fmla="*/ 42 h 64"/>
                <a:gd name="T10" fmla="*/ 13 w 65"/>
                <a:gd name="T11" fmla="*/ 30 h 64"/>
                <a:gd name="T12" fmla="*/ 7 w 65"/>
                <a:gd name="T13" fmla="*/ 21 h 64"/>
                <a:gd name="T14" fmla="*/ 46 w 65"/>
                <a:gd name="T15" fmla="*/ 21 h 64"/>
                <a:gd name="T16" fmla="*/ 35 w 65"/>
                <a:gd name="T17" fmla="*/ 30 h 64"/>
                <a:gd name="T18" fmla="*/ 46 w 65"/>
                <a:gd name="T19" fmla="*/ 21 h 64"/>
                <a:gd name="T20" fmla="*/ 35 w 65"/>
                <a:gd name="T21" fmla="*/ 4 h 64"/>
                <a:gd name="T22" fmla="*/ 42 w 65"/>
                <a:gd name="T23" fmla="*/ 11 h 64"/>
                <a:gd name="T24" fmla="*/ 35 w 65"/>
                <a:gd name="T25" fmla="*/ 17 h 64"/>
                <a:gd name="T26" fmla="*/ 27 w 65"/>
                <a:gd name="T27" fmla="*/ 6 h 64"/>
                <a:gd name="T28" fmla="*/ 30 w 65"/>
                <a:gd name="T29" fmla="*/ 17 h 64"/>
                <a:gd name="T30" fmla="*/ 23 w 65"/>
                <a:gd name="T31" fmla="*/ 11 h 64"/>
                <a:gd name="T32" fmla="*/ 30 w 65"/>
                <a:gd name="T33" fmla="*/ 30 h 64"/>
                <a:gd name="T34" fmla="*/ 19 w 65"/>
                <a:gd name="T35" fmla="*/ 21 h 64"/>
                <a:gd name="T36" fmla="*/ 7 w 65"/>
                <a:gd name="T37" fmla="*/ 42 h 64"/>
                <a:gd name="T38" fmla="*/ 13 w 65"/>
                <a:gd name="T39" fmla="*/ 34 h 64"/>
                <a:gd name="T40" fmla="*/ 7 w 65"/>
                <a:gd name="T41" fmla="*/ 42 h 64"/>
                <a:gd name="T42" fmla="*/ 30 w 65"/>
                <a:gd name="T43" fmla="*/ 34 h 64"/>
                <a:gd name="T44" fmla="*/ 19 w 65"/>
                <a:gd name="T45" fmla="*/ 42 h 64"/>
                <a:gd name="T46" fmla="*/ 30 w 65"/>
                <a:gd name="T47" fmla="*/ 47 h 64"/>
                <a:gd name="T48" fmla="*/ 27 w 65"/>
                <a:gd name="T49" fmla="*/ 58 h 64"/>
                <a:gd name="T50" fmla="*/ 20 w 65"/>
                <a:gd name="T51" fmla="*/ 47 h 64"/>
                <a:gd name="T52" fmla="*/ 42 w 65"/>
                <a:gd name="T53" fmla="*/ 52 h 64"/>
                <a:gd name="T54" fmla="*/ 35 w 65"/>
                <a:gd name="T55" fmla="*/ 59 h 64"/>
                <a:gd name="T56" fmla="*/ 45 w 65"/>
                <a:gd name="T57" fmla="*/ 47 h 64"/>
                <a:gd name="T58" fmla="*/ 35 w 65"/>
                <a:gd name="T59" fmla="*/ 42 h 64"/>
                <a:gd name="T60" fmla="*/ 47 w 65"/>
                <a:gd name="T61" fmla="*/ 34 h 64"/>
                <a:gd name="T62" fmla="*/ 35 w 65"/>
                <a:gd name="T63" fmla="*/ 42 h 64"/>
                <a:gd name="T64" fmla="*/ 51 w 65"/>
                <a:gd name="T65" fmla="*/ 21 h 64"/>
                <a:gd name="T66" fmla="*/ 60 w 65"/>
                <a:gd name="T67" fmla="*/ 30 h 64"/>
                <a:gd name="T68" fmla="*/ 56 w 65"/>
                <a:gd name="T69" fmla="*/ 17 h 64"/>
                <a:gd name="T70" fmla="*/ 44 w 65"/>
                <a:gd name="T71" fmla="*/ 7 h 64"/>
                <a:gd name="T72" fmla="*/ 56 w 65"/>
                <a:gd name="T73" fmla="*/ 17 h 64"/>
                <a:gd name="T74" fmla="*/ 20 w 65"/>
                <a:gd name="T75" fmla="*/ 7 h 64"/>
                <a:gd name="T76" fmla="*/ 9 w 65"/>
                <a:gd name="T77" fmla="*/ 17 h 64"/>
                <a:gd name="T78" fmla="*/ 9 w 65"/>
                <a:gd name="T79" fmla="*/ 47 h 64"/>
                <a:gd name="T80" fmla="*/ 20 w 65"/>
                <a:gd name="T81" fmla="*/ 57 h 64"/>
                <a:gd name="T82" fmla="*/ 9 w 65"/>
                <a:gd name="T83" fmla="*/ 47 h 64"/>
                <a:gd name="T84" fmla="*/ 44 w 65"/>
                <a:gd name="T85" fmla="*/ 57 h 64"/>
                <a:gd name="T86" fmla="*/ 56 w 65"/>
                <a:gd name="T87"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 h="64">
                  <a:moveTo>
                    <a:pt x="32" y="0"/>
                  </a:moveTo>
                  <a:cubicBezTo>
                    <a:pt x="15" y="0"/>
                    <a:pt x="0" y="14"/>
                    <a:pt x="0" y="32"/>
                  </a:cubicBezTo>
                  <a:cubicBezTo>
                    <a:pt x="0" y="49"/>
                    <a:pt x="15" y="64"/>
                    <a:pt x="32" y="64"/>
                  </a:cubicBezTo>
                  <a:cubicBezTo>
                    <a:pt x="50" y="64"/>
                    <a:pt x="65" y="49"/>
                    <a:pt x="65" y="32"/>
                  </a:cubicBezTo>
                  <a:cubicBezTo>
                    <a:pt x="65" y="14"/>
                    <a:pt x="50" y="0"/>
                    <a:pt x="32" y="0"/>
                  </a:cubicBezTo>
                  <a:close/>
                  <a:moveTo>
                    <a:pt x="51" y="42"/>
                  </a:moveTo>
                  <a:cubicBezTo>
                    <a:pt x="51" y="40"/>
                    <a:pt x="52" y="37"/>
                    <a:pt x="52" y="34"/>
                  </a:cubicBezTo>
                  <a:cubicBezTo>
                    <a:pt x="60" y="34"/>
                    <a:pt x="60" y="34"/>
                    <a:pt x="60" y="34"/>
                  </a:cubicBezTo>
                  <a:cubicBezTo>
                    <a:pt x="60" y="37"/>
                    <a:pt x="59" y="40"/>
                    <a:pt x="58" y="42"/>
                  </a:cubicBezTo>
                  <a:lnTo>
                    <a:pt x="51" y="42"/>
                  </a:lnTo>
                  <a:close/>
                  <a:moveTo>
                    <a:pt x="14" y="21"/>
                  </a:moveTo>
                  <a:cubicBezTo>
                    <a:pt x="14" y="24"/>
                    <a:pt x="13" y="27"/>
                    <a:pt x="13" y="30"/>
                  </a:cubicBezTo>
                  <a:cubicBezTo>
                    <a:pt x="5" y="30"/>
                    <a:pt x="5" y="30"/>
                    <a:pt x="5" y="30"/>
                  </a:cubicBezTo>
                  <a:cubicBezTo>
                    <a:pt x="5" y="27"/>
                    <a:pt x="6" y="24"/>
                    <a:pt x="7" y="21"/>
                  </a:cubicBezTo>
                  <a:lnTo>
                    <a:pt x="14" y="21"/>
                  </a:lnTo>
                  <a:close/>
                  <a:moveTo>
                    <a:pt x="46" y="21"/>
                  </a:moveTo>
                  <a:cubicBezTo>
                    <a:pt x="47" y="24"/>
                    <a:pt x="47" y="27"/>
                    <a:pt x="47" y="30"/>
                  </a:cubicBezTo>
                  <a:cubicBezTo>
                    <a:pt x="35" y="30"/>
                    <a:pt x="35" y="30"/>
                    <a:pt x="35" y="30"/>
                  </a:cubicBezTo>
                  <a:cubicBezTo>
                    <a:pt x="35" y="21"/>
                    <a:pt x="35" y="21"/>
                    <a:pt x="35" y="21"/>
                  </a:cubicBezTo>
                  <a:lnTo>
                    <a:pt x="46" y="21"/>
                  </a:lnTo>
                  <a:close/>
                  <a:moveTo>
                    <a:pt x="35" y="17"/>
                  </a:moveTo>
                  <a:cubicBezTo>
                    <a:pt x="35" y="4"/>
                    <a:pt x="35" y="4"/>
                    <a:pt x="35" y="4"/>
                  </a:cubicBezTo>
                  <a:cubicBezTo>
                    <a:pt x="36" y="5"/>
                    <a:pt x="37" y="5"/>
                    <a:pt x="38" y="6"/>
                  </a:cubicBezTo>
                  <a:cubicBezTo>
                    <a:pt x="39" y="7"/>
                    <a:pt x="41" y="9"/>
                    <a:pt x="42" y="11"/>
                  </a:cubicBezTo>
                  <a:cubicBezTo>
                    <a:pt x="43" y="13"/>
                    <a:pt x="44" y="15"/>
                    <a:pt x="45" y="17"/>
                  </a:cubicBezTo>
                  <a:cubicBezTo>
                    <a:pt x="35" y="17"/>
                    <a:pt x="35" y="17"/>
                    <a:pt x="35" y="17"/>
                  </a:cubicBezTo>
                  <a:close/>
                  <a:moveTo>
                    <a:pt x="23" y="11"/>
                  </a:moveTo>
                  <a:cubicBezTo>
                    <a:pt x="24" y="9"/>
                    <a:pt x="26" y="7"/>
                    <a:pt x="27" y="6"/>
                  </a:cubicBezTo>
                  <a:cubicBezTo>
                    <a:pt x="28" y="5"/>
                    <a:pt x="29" y="5"/>
                    <a:pt x="30" y="4"/>
                  </a:cubicBezTo>
                  <a:cubicBezTo>
                    <a:pt x="30" y="17"/>
                    <a:pt x="30" y="17"/>
                    <a:pt x="30" y="17"/>
                  </a:cubicBezTo>
                  <a:cubicBezTo>
                    <a:pt x="20" y="17"/>
                    <a:pt x="20" y="17"/>
                    <a:pt x="20" y="17"/>
                  </a:cubicBezTo>
                  <a:cubicBezTo>
                    <a:pt x="21" y="15"/>
                    <a:pt x="22" y="13"/>
                    <a:pt x="23" y="11"/>
                  </a:cubicBezTo>
                  <a:close/>
                  <a:moveTo>
                    <a:pt x="30" y="21"/>
                  </a:moveTo>
                  <a:cubicBezTo>
                    <a:pt x="30" y="30"/>
                    <a:pt x="30" y="30"/>
                    <a:pt x="30" y="30"/>
                  </a:cubicBezTo>
                  <a:cubicBezTo>
                    <a:pt x="18" y="30"/>
                    <a:pt x="18" y="30"/>
                    <a:pt x="18" y="30"/>
                  </a:cubicBezTo>
                  <a:cubicBezTo>
                    <a:pt x="18" y="27"/>
                    <a:pt x="18" y="24"/>
                    <a:pt x="19" y="21"/>
                  </a:cubicBezTo>
                  <a:lnTo>
                    <a:pt x="30" y="21"/>
                  </a:lnTo>
                  <a:close/>
                  <a:moveTo>
                    <a:pt x="7" y="42"/>
                  </a:moveTo>
                  <a:cubicBezTo>
                    <a:pt x="6" y="40"/>
                    <a:pt x="5" y="37"/>
                    <a:pt x="5" y="34"/>
                  </a:cubicBezTo>
                  <a:cubicBezTo>
                    <a:pt x="13" y="34"/>
                    <a:pt x="13" y="34"/>
                    <a:pt x="13" y="34"/>
                  </a:cubicBezTo>
                  <a:cubicBezTo>
                    <a:pt x="13" y="37"/>
                    <a:pt x="14" y="40"/>
                    <a:pt x="14" y="42"/>
                  </a:cubicBezTo>
                  <a:lnTo>
                    <a:pt x="7" y="42"/>
                  </a:lnTo>
                  <a:close/>
                  <a:moveTo>
                    <a:pt x="18" y="34"/>
                  </a:moveTo>
                  <a:cubicBezTo>
                    <a:pt x="30" y="34"/>
                    <a:pt x="30" y="34"/>
                    <a:pt x="30" y="34"/>
                  </a:cubicBezTo>
                  <a:cubicBezTo>
                    <a:pt x="30" y="42"/>
                    <a:pt x="30" y="42"/>
                    <a:pt x="30" y="42"/>
                  </a:cubicBezTo>
                  <a:cubicBezTo>
                    <a:pt x="19" y="42"/>
                    <a:pt x="19" y="42"/>
                    <a:pt x="19" y="42"/>
                  </a:cubicBezTo>
                  <a:cubicBezTo>
                    <a:pt x="18" y="40"/>
                    <a:pt x="18" y="37"/>
                    <a:pt x="18" y="34"/>
                  </a:cubicBezTo>
                  <a:close/>
                  <a:moveTo>
                    <a:pt x="30" y="47"/>
                  </a:moveTo>
                  <a:cubicBezTo>
                    <a:pt x="30" y="59"/>
                    <a:pt x="30" y="59"/>
                    <a:pt x="30" y="59"/>
                  </a:cubicBezTo>
                  <a:cubicBezTo>
                    <a:pt x="29" y="59"/>
                    <a:pt x="28" y="58"/>
                    <a:pt x="27" y="58"/>
                  </a:cubicBezTo>
                  <a:cubicBezTo>
                    <a:pt x="26" y="57"/>
                    <a:pt x="24" y="55"/>
                    <a:pt x="23" y="52"/>
                  </a:cubicBezTo>
                  <a:cubicBezTo>
                    <a:pt x="22" y="51"/>
                    <a:pt x="21" y="49"/>
                    <a:pt x="20" y="47"/>
                  </a:cubicBezTo>
                  <a:cubicBezTo>
                    <a:pt x="30" y="47"/>
                    <a:pt x="30" y="47"/>
                    <a:pt x="30" y="47"/>
                  </a:cubicBezTo>
                  <a:close/>
                  <a:moveTo>
                    <a:pt x="42" y="52"/>
                  </a:moveTo>
                  <a:cubicBezTo>
                    <a:pt x="41" y="55"/>
                    <a:pt x="39" y="57"/>
                    <a:pt x="38" y="58"/>
                  </a:cubicBezTo>
                  <a:cubicBezTo>
                    <a:pt x="37" y="58"/>
                    <a:pt x="36" y="59"/>
                    <a:pt x="35" y="59"/>
                  </a:cubicBezTo>
                  <a:cubicBezTo>
                    <a:pt x="35" y="47"/>
                    <a:pt x="35" y="47"/>
                    <a:pt x="35" y="47"/>
                  </a:cubicBezTo>
                  <a:cubicBezTo>
                    <a:pt x="45" y="47"/>
                    <a:pt x="45" y="47"/>
                    <a:pt x="45" y="47"/>
                  </a:cubicBezTo>
                  <a:cubicBezTo>
                    <a:pt x="44" y="49"/>
                    <a:pt x="43" y="51"/>
                    <a:pt x="42" y="52"/>
                  </a:cubicBezTo>
                  <a:close/>
                  <a:moveTo>
                    <a:pt x="35" y="42"/>
                  </a:moveTo>
                  <a:cubicBezTo>
                    <a:pt x="35" y="34"/>
                    <a:pt x="35" y="34"/>
                    <a:pt x="35" y="34"/>
                  </a:cubicBezTo>
                  <a:cubicBezTo>
                    <a:pt x="47" y="34"/>
                    <a:pt x="47" y="34"/>
                    <a:pt x="47" y="34"/>
                  </a:cubicBezTo>
                  <a:cubicBezTo>
                    <a:pt x="47" y="37"/>
                    <a:pt x="47" y="40"/>
                    <a:pt x="46" y="42"/>
                  </a:cubicBezTo>
                  <a:lnTo>
                    <a:pt x="35" y="42"/>
                  </a:lnTo>
                  <a:close/>
                  <a:moveTo>
                    <a:pt x="52" y="30"/>
                  </a:moveTo>
                  <a:cubicBezTo>
                    <a:pt x="52" y="27"/>
                    <a:pt x="51" y="24"/>
                    <a:pt x="51" y="21"/>
                  </a:cubicBezTo>
                  <a:cubicBezTo>
                    <a:pt x="58" y="21"/>
                    <a:pt x="58" y="21"/>
                    <a:pt x="58" y="21"/>
                  </a:cubicBezTo>
                  <a:cubicBezTo>
                    <a:pt x="59" y="24"/>
                    <a:pt x="60" y="27"/>
                    <a:pt x="60" y="30"/>
                  </a:cubicBezTo>
                  <a:lnTo>
                    <a:pt x="52" y="30"/>
                  </a:lnTo>
                  <a:close/>
                  <a:moveTo>
                    <a:pt x="56" y="17"/>
                  </a:moveTo>
                  <a:cubicBezTo>
                    <a:pt x="50" y="17"/>
                    <a:pt x="50" y="17"/>
                    <a:pt x="50" y="17"/>
                  </a:cubicBezTo>
                  <a:cubicBezTo>
                    <a:pt x="48" y="13"/>
                    <a:pt x="47" y="9"/>
                    <a:pt x="44" y="7"/>
                  </a:cubicBezTo>
                  <a:cubicBezTo>
                    <a:pt x="47" y="8"/>
                    <a:pt x="50" y="10"/>
                    <a:pt x="52" y="12"/>
                  </a:cubicBezTo>
                  <a:cubicBezTo>
                    <a:pt x="54" y="14"/>
                    <a:pt x="55" y="15"/>
                    <a:pt x="56" y="17"/>
                  </a:cubicBezTo>
                  <a:close/>
                  <a:moveTo>
                    <a:pt x="13" y="12"/>
                  </a:moveTo>
                  <a:cubicBezTo>
                    <a:pt x="15" y="10"/>
                    <a:pt x="18" y="8"/>
                    <a:pt x="20" y="7"/>
                  </a:cubicBezTo>
                  <a:cubicBezTo>
                    <a:pt x="18" y="9"/>
                    <a:pt x="17" y="13"/>
                    <a:pt x="15" y="17"/>
                  </a:cubicBezTo>
                  <a:cubicBezTo>
                    <a:pt x="9" y="17"/>
                    <a:pt x="9" y="17"/>
                    <a:pt x="9" y="17"/>
                  </a:cubicBezTo>
                  <a:cubicBezTo>
                    <a:pt x="10" y="15"/>
                    <a:pt x="11" y="14"/>
                    <a:pt x="13" y="12"/>
                  </a:cubicBezTo>
                  <a:close/>
                  <a:moveTo>
                    <a:pt x="9" y="47"/>
                  </a:moveTo>
                  <a:cubicBezTo>
                    <a:pt x="15" y="47"/>
                    <a:pt x="15" y="47"/>
                    <a:pt x="15" y="47"/>
                  </a:cubicBezTo>
                  <a:cubicBezTo>
                    <a:pt x="17" y="51"/>
                    <a:pt x="18" y="54"/>
                    <a:pt x="20" y="57"/>
                  </a:cubicBezTo>
                  <a:cubicBezTo>
                    <a:pt x="18" y="55"/>
                    <a:pt x="15" y="54"/>
                    <a:pt x="13" y="51"/>
                  </a:cubicBezTo>
                  <a:cubicBezTo>
                    <a:pt x="11" y="50"/>
                    <a:pt x="10" y="48"/>
                    <a:pt x="9" y="47"/>
                  </a:cubicBezTo>
                  <a:close/>
                  <a:moveTo>
                    <a:pt x="52" y="51"/>
                  </a:moveTo>
                  <a:cubicBezTo>
                    <a:pt x="50" y="54"/>
                    <a:pt x="47" y="55"/>
                    <a:pt x="44" y="57"/>
                  </a:cubicBezTo>
                  <a:cubicBezTo>
                    <a:pt x="47" y="54"/>
                    <a:pt x="48" y="51"/>
                    <a:pt x="50" y="47"/>
                  </a:cubicBezTo>
                  <a:cubicBezTo>
                    <a:pt x="56" y="47"/>
                    <a:pt x="56" y="47"/>
                    <a:pt x="56" y="47"/>
                  </a:cubicBezTo>
                  <a:cubicBezTo>
                    <a:pt x="55" y="48"/>
                    <a:pt x="54" y="50"/>
                    <a:pt x="52" y="5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9" name="Freeform 188"/>
            <p:cNvSpPr>
              <a:spLocks noEditPoints="1"/>
            </p:cNvSpPr>
            <p:nvPr/>
          </p:nvSpPr>
          <p:spPr bwMode="auto">
            <a:xfrm>
              <a:off x="6575015" y="3595239"/>
              <a:ext cx="229008" cy="230965"/>
            </a:xfrm>
            <a:custGeom>
              <a:avLst/>
              <a:gdLst>
                <a:gd name="T0" fmla="*/ 36 w 72"/>
                <a:gd name="T1" fmla="*/ 0 h 72"/>
                <a:gd name="T2" fmla="*/ 0 w 72"/>
                <a:gd name="T3" fmla="*/ 36 h 72"/>
                <a:gd name="T4" fmla="*/ 36 w 72"/>
                <a:gd name="T5" fmla="*/ 72 h 72"/>
                <a:gd name="T6" fmla="*/ 72 w 72"/>
                <a:gd name="T7" fmla="*/ 36 h 72"/>
                <a:gd name="T8" fmla="*/ 36 w 72"/>
                <a:gd name="T9" fmla="*/ 0 h 72"/>
                <a:gd name="T10" fmla="*/ 57 w 72"/>
                <a:gd name="T11" fmla="*/ 31 h 72"/>
                <a:gd name="T12" fmla="*/ 38 w 72"/>
                <a:gd name="T13" fmla="*/ 59 h 72"/>
                <a:gd name="T14" fmla="*/ 29 w 72"/>
                <a:gd name="T15" fmla="*/ 55 h 72"/>
                <a:gd name="T16" fmla="*/ 21 w 72"/>
                <a:gd name="T17" fmla="*/ 33 h 72"/>
                <a:gd name="T18" fmla="*/ 16 w 72"/>
                <a:gd name="T19" fmla="*/ 35 h 72"/>
                <a:gd name="T20" fmla="*/ 15 w 72"/>
                <a:gd name="T21" fmla="*/ 32 h 72"/>
                <a:gd name="T22" fmla="*/ 28 w 72"/>
                <a:gd name="T23" fmla="*/ 23 h 72"/>
                <a:gd name="T24" fmla="*/ 35 w 72"/>
                <a:gd name="T25" fmla="*/ 37 h 72"/>
                <a:gd name="T26" fmla="*/ 38 w 72"/>
                <a:gd name="T27" fmla="*/ 46 h 72"/>
                <a:gd name="T28" fmla="*/ 44 w 72"/>
                <a:gd name="T29" fmla="*/ 38 h 72"/>
                <a:gd name="T30" fmla="*/ 39 w 72"/>
                <a:gd name="T31" fmla="*/ 32 h 72"/>
                <a:gd name="T32" fmla="*/ 57 w 72"/>
                <a:gd name="T33" fmla="*/ 3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72">
                  <a:moveTo>
                    <a:pt x="36" y="0"/>
                  </a:moveTo>
                  <a:cubicBezTo>
                    <a:pt x="16" y="0"/>
                    <a:pt x="0" y="17"/>
                    <a:pt x="0" y="36"/>
                  </a:cubicBezTo>
                  <a:cubicBezTo>
                    <a:pt x="0" y="56"/>
                    <a:pt x="16" y="72"/>
                    <a:pt x="36" y="72"/>
                  </a:cubicBezTo>
                  <a:cubicBezTo>
                    <a:pt x="56" y="72"/>
                    <a:pt x="72" y="56"/>
                    <a:pt x="72" y="36"/>
                  </a:cubicBezTo>
                  <a:cubicBezTo>
                    <a:pt x="72" y="17"/>
                    <a:pt x="56" y="0"/>
                    <a:pt x="36" y="0"/>
                  </a:cubicBezTo>
                  <a:close/>
                  <a:moveTo>
                    <a:pt x="57" y="31"/>
                  </a:moveTo>
                  <a:cubicBezTo>
                    <a:pt x="55" y="45"/>
                    <a:pt x="42" y="56"/>
                    <a:pt x="38" y="59"/>
                  </a:cubicBezTo>
                  <a:cubicBezTo>
                    <a:pt x="34" y="61"/>
                    <a:pt x="30" y="58"/>
                    <a:pt x="29" y="55"/>
                  </a:cubicBezTo>
                  <a:cubicBezTo>
                    <a:pt x="27" y="52"/>
                    <a:pt x="22" y="35"/>
                    <a:pt x="21" y="33"/>
                  </a:cubicBezTo>
                  <a:cubicBezTo>
                    <a:pt x="20" y="32"/>
                    <a:pt x="16" y="35"/>
                    <a:pt x="16" y="35"/>
                  </a:cubicBezTo>
                  <a:cubicBezTo>
                    <a:pt x="15" y="32"/>
                    <a:pt x="15" y="32"/>
                    <a:pt x="15" y="32"/>
                  </a:cubicBezTo>
                  <a:cubicBezTo>
                    <a:pt x="15" y="32"/>
                    <a:pt x="22" y="24"/>
                    <a:pt x="28" y="23"/>
                  </a:cubicBezTo>
                  <a:cubicBezTo>
                    <a:pt x="33" y="22"/>
                    <a:pt x="33" y="32"/>
                    <a:pt x="35" y="37"/>
                  </a:cubicBezTo>
                  <a:cubicBezTo>
                    <a:pt x="36" y="43"/>
                    <a:pt x="37" y="46"/>
                    <a:pt x="38" y="46"/>
                  </a:cubicBezTo>
                  <a:cubicBezTo>
                    <a:pt x="39" y="46"/>
                    <a:pt x="42" y="43"/>
                    <a:pt x="44" y="38"/>
                  </a:cubicBezTo>
                  <a:cubicBezTo>
                    <a:pt x="47" y="34"/>
                    <a:pt x="44" y="29"/>
                    <a:pt x="39" y="32"/>
                  </a:cubicBezTo>
                  <a:cubicBezTo>
                    <a:pt x="41" y="21"/>
                    <a:pt x="60" y="18"/>
                    <a:pt x="57" y="3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0" name="Freeform 189"/>
            <p:cNvSpPr>
              <a:spLocks noEditPoints="1"/>
            </p:cNvSpPr>
            <p:nvPr/>
          </p:nvSpPr>
          <p:spPr bwMode="auto">
            <a:xfrm>
              <a:off x="5843656" y="2888235"/>
              <a:ext cx="150715" cy="150714"/>
            </a:xfrm>
            <a:custGeom>
              <a:avLst/>
              <a:gdLst>
                <a:gd name="T0" fmla="*/ 23 w 47"/>
                <a:gd name="T1" fmla="*/ 0 h 47"/>
                <a:gd name="T2" fmla="*/ 0 w 47"/>
                <a:gd name="T3" fmla="*/ 24 h 47"/>
                <a:gd name="T4" fmla="*/ 23 w 47"/>
                <a:gd name="T5" fmla="*/ 47 h 47"/>
                <a:gd name="T6" fmla="*/ 47 w 47"/>
                <a:gd name="T7" fmla="*/ 24 h 47"/>
                <a:gd name="T8" fmla="*/ 23 w 47"/>
                <a:gd name="T9" fmla="*/ 0 h 47"/>
                <a:gd name="T10" fmla="*/ 5 w 47"/>
                <a:gd name="T11" fmla="*/ 24 h 47"/>
                <a:gd name="T12" fmla="*/ 23 w 47"/>
                <a:gd name="T13" fmla="*/ 6 h 47"/>
                <a:gd name="T14" fmla="*/ 23 w 47"/>
                <a:gd name="T15" fmla="*/ 42 h 47"/>
                <a:gd name="T16" fmla="*/ 5 w 47"/>
                <a:gd name="T17"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5" y="24"/>
                  </a:moveTo>
                  <a:cubicBezTo>
                    <a:pt x="5" y="14"/>
                    <a:pt x="13" y="6"/>
                    <a:pt x="23" y="6"/>
                  </a:cubicBezTo>
                  <a:cubicBezTo>
                    <a:pt x="23" y="42"/>
                    <a:pt x="23" y="42"/>
                    <a:pt x="23" y="42"/>
                  </a:cubicBezTo>
                  <a:cubicBezTo>
                    <a:pt x="13" y="42"/>
                    <a:pt x="5" y="34"/>
                    <a:pt x="5" y="2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1" name="Freeform 190"/>
            <p:cNvSpPr>
              <a:spLocks noEditPoints="1"/>
            </p:cNvSpPr>
            <p:nvPr/>
          </p:nvSpPr>
          <p:spPr bwMode="auto">
            <a:xfrm>
              <a:off x="5900419" y="2101389"/>
              <a:ext cx="215306" cy="199648"/>
            </a:xfrm>
            <a:custGeom>
              <a:avLst/>
              <a:gdLst>
                <a:gd name="T0" fmla="*/ 34 w 67"/>
                <a:gd name="T1" fmla="*/ 8 h 62"/>
                <a:gd name="T2" fmla="*/ 23 w 67"/>
                <a:gd name="T3" fmla="*/ 10 h 62"/>
                <a:gd name="T4" fmla="*/ 15 w 67"/>
                <a:gd name="T5" fmla="*/ 14 h 62"/>
                <a:gd name="T6" fmla="*/ 8 w 67"/>
                <a:gd name="T7" fmla="*/ 27 h 62"/>
                <a:gd name="T8" fmla="*/ 11 w 67"/>
                <a:gd name="T9" fmla="*/ 35 h 62"/>
                <a:gd name="T10" fmla="*/ 17 w 67"/>
                <a:gd name="T11" fmla="*/ 41 h 62"/>
                <a:gd name="T12" fmla="*/ 21 w 67"/>
                <a:gd name="T13" fmla="*/ 47 h 62"/>
                <a:gd name="T14" fmla="*/ 21 w 67"/>
                <a:gd name="T15" fmla="*/ 49 h 62"/>
                <a:gd name="T16" fmla="*/ 22 w 67"/>
                <a:gd name="T17" fmla="*/ 48 h 62"/>
                <a:gd name="T18" fmla="*/ 28 w 67"/>
                <a:gd name="T19" fmla="*/ 45 h 62"/>
                <a:gd name="T20" fmla="*/ 29 w 67"/>
                <a:gd name="T21" fmla="*/ 46 h 62"/>
                <a:gd name="T22" fmla="*/ 34 w 67"/>
                <a:gd name="T23" fmla="*/ 46 h 62"/>
                <a:gd name="T24" fmla="*/ 44 w 67"/>
                <a:gd name="T25" fmla="*/ 44 h 62"/>
                <a:gd name="T26" fmla="*/ 52 w 67"/>
                <a:gd name="T27" fmla="*/ 40 h 62"/>
                <a:gd name="T28" fmla="*/ 59 w 67"/>
                <a:gd name="T29" fmla="*/ 27 h 62"/>
                <a:gd name="T30" fmla="*/ 52 w 67"/>
                <a:gd name="T31" fmla="*/ 14 h 62"/>
                <a:gd name="T32" fmla="*/ 44 w 67"/>
                <a:gd name="T33" fmla="*/ 10 h 62"/>
                <a:gd name="T34" fmla="*/ 34 w 67"/>
                <a:gd name="T35" fmla="*/ 8 h 62"/>
                <a:gd name="T36" fmla="*/ 34 w 67"/>
                <a:gd name="T37" fmla="*/ 0 h 62"/>
                <a:gd name="T38" fmla="*/ 34 w 67"/>
                <a:gd name="T39" fmla="*/ 0 h 62"/>
                <a:gd name="T40" fmla="*/ 67 w 67"/>
                <a:gd name="T41" fmla="*/ 27 h 62"/>
                <a:gd name="T42" fmla="*/ 34 w 67"/>
                <a:gd name="T43" fmla="*/ 54 h 62"/>
                <a:gd name="T44" fmla="*/ 28 w 67"/>
                <a:gd name="T45" fmla="*/ 54 h 62"/>
                <a:gd name="T46" fmla="*/ 4 w 67"/>
                <a:gd name="T47" fmla="*/ 62 h 62"/>
                <a:gd name="T48" fmla="*/ 4 w 67"/>
                <a:gd name="T49" fmla="*/ 61 h 62"/>
                <a:gd name="T50" fmla="*/ 13 w 67"/>
                <a:gd name="T51" fmla="*/ 50 h 62"/>
                <a:gd name="T52" fmla="*/ 12 w 67"/>
                <a:gd name="T53" fmla="*/ 48 h 62"/>
                <a:gd name="T54" fmla="*/ 0 w 67"/>
                <a:gd name="T55" fmla="*/ 27 h 62"/>
                <a:gd name="T56" fmla="*/ 34 w 67"/>
                <a:gd name="T5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 h="62">
                  <a:moveTo>
                    <a:pt x="34" y="8"/>
                  </a:moveTo>
                  <a:cubicBezTo>
                    <a:pt x="30" y="8"/>
                    <a:pt x="26" y="9"/>
                    <a:pt x="23" y="10"/>
                  </a:cubicBezTo>
                  <a:cubicBezTo>
                    <a:pt x="20" y="11"/>
                    <a:pt x="17" y="12"/>
                    <a:pt x="15" y="14"/>
                  </a:cubicBezTo>
                  <a:cubicBezTo>
                    <a:pt x="11" y="18"/>
                    <a:pt x="8" y="22"/>
                    <a:pt x="8" y="27"/>
                  </a:cubicBezTo>
                  <a:cubicBezTo>
                    <a:pt x="8" y="30"/>
                    <a:pt x="9" y="32"/>
                    <a:pt x="11" y="35"/>
                  </a:cubicBezTo>
                  <a:cubicBezTo>
                    <a:pt x="12" y="37"/>
                    <a:pt x="14" y="39"/>
                    <a:pt x="17" y="41"/>
                  </a:cubicBezTo>
                  <a:cubicBezTo>
                    <a:pt x="19" y="42"/>
                    <a:pt x="20" y="45"/>
                    <a:pt x="21" y="47"/>
                  </a:cubicBezTo>
                  <a:cubicBezTo>
                    <a:pt x="21" y="48"/>
                    <a:pt x="21" y="48"/>
                    <a:pt x="21" y="49"/>
                  </a:cubicBezTo>
                  <a:cubicBezTo>
                    <a:pt x="21" y="49"/>
                    <a:pt x="22" y="48"/>
                    <a:pt x="22" y="48"/>
                  </a:cubicBezTo>
                  <a:cubicBezTo>
                    <a:pt x="24" y="46"/>
                    <a:pt x="26" y="45"/>
                    <a:pt x="28" y="45"/>
                  </a:cubicBezTo>
                  <a:cubicBezTo>
                    <a:pt x="29" y="45"/>
                    <a:pt x="29" y="45"/>
                    <a:pt x="29" y="46"/>
                  </a:cubicBezTo>
                  <a:cubicBezTo>
                    <a:pt x="31" y="46"/>
                    <a:pt x="32" y="46"/>
                    <a:pt x="34" y="46"/>
                  </a:cubicBezTo>
                  <a:cubicBezTo>
                    <a:pt x="37" y="46"/>
                    <a:pt x="41" y="45"/>
                    <a:pt x="44" y="44"/>
                  </a:cubicBezTo>
                  <a:cubicBezTo>
                    <a:pt x="47" y="43"/>
                    <a:pt x="50" y="42"/>
                    <a:pt x="52" y="40"/>
                  </a:cubicBezTo>
                  <a:cubicBezTo>
                    <a:pt x="56" y="36"/>
                    <a:pt x="59" y="32"/>
                    <a:pt x="59" y="27"/>
                  </a:cubicBezTo>
                  <a:cubicBezTo>
                    <a:pt x="59" y="22"/>
                    <a:pt x="56" y="18"/>
                    <a:pt x="52" y="14"/>
                  </a:cubicBezTo>
                  <a:cubicBezTo>
                    <a:pt x="50" y="12"/>
                    <a:pt x="47" y="11"/>
                    <a:pt x="44" y="10"/>
                  </a:cubicBezTo>
                  <a:cubicBezTo>
                    <a:pt x="41" y="9"/>
                    <a:pt x="37" y="8"/>
                    <a:pt x="34" y="8"/>
                  </a:cubicBezTo>
                  <a:close/>
                  <a:moveTo>
                    <a:pt x="34" y="0"/>
                  </a:moveTo>
                  <a:cubicBezTo>
                    <a:pt x="34" y="0"/>
                    <a:pt x="34" y="0"/>
                    <a:pt x="34" y="0"/>
                  </a:cubicBezTo>
                  <a:cubicBezTo>
                    <a:pt x="52" y="0"/>
                    <a:pt x="67" y="12"/>
                    <a:pt x="67" y="27"/>
                  </a:cubicBezTo>
                  <a:cubicBezTo>
                    <a:pt x="67" y="42"/>
                    <a:pt x="52" y="54"/>
                    <a:pt x="34" y="54"/>
                  </a:cubicBezTo>
                  <a:cubicBezTo>
                    <a:pt x="32" y="54"/>
                    <a:pt x="30" y="54"/>
                    <a:pt x="28" y="54"/>
                  </a:cubicBezTo>
                  <a:cubicBezTo>
                    <a:pt x="21" y="61"/>
                    <a:pt x="13" y="62"/>
                    <a:pt x="4" y="62"/>
                  </a:cubicBezTo>
                  <a:cubicBezTo>
                    <a:pt x="4" y="61"/>
                    <a:pt x="4" y="61"/>
                    <a:pt x="4" y="61"/>
                  </a:cubicBezTo>
                  <a:cubicBezTo>
                    <a:pt x="9" y="59"/>
                    <a:pt x="13" y="55"/>
                    <a:pt x="13" y="50"/>
                  </a:cubicBezTo>
                  <a:cubicBezTo>
                    <a:pt x="13" y="49"/>
                    <a:pt x="13" y="49"/>
                    <a:pt x="12" y="48"/>
                  </a:cubicBezTo>
                  <a:cubicBezTo>
                    <a:pt x="5" y="43"/>
                    <a:pt x="0" y="36"/>
                    <a:pt x="0" y="27"/>
                  </a:cubicBezTo>
                  <a:cubicBezTo>
                    <a:pt x="0" y="12"/>
                    <a:pt x="15" y="0"/>
                    <a:pt x="34"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2" name="Freeform 191"/>
            <p:cNvSpPr>
              <a:spLocks noEditPoints="1"/>
            </p:cNvSpPr>
            <p:nvPr/>
          </p:nvSpPr>
          <p:spPr bwMode="auto">
            <a:xfrm>
              <a:off x="6312733" y="2886686"/>
              <a:ext cx="207477" cy="203562"/>
            </a:xfrm>
            <a:custGeom>
              <a:avLst/>
              <a:gdLst>
                <a:gd name="T0" fmla="*/ 62 w 65"/>
                <a:gd name="T1" fmla="*/ 36 h 64"/>
                <a:gd name="T2" fmla="*/ 62 w 65"/>
                <a:gd name="T3" fmla="*/ 32 h 64"/>
                <a:gd name="T4" fmla="*/ 33 w 65"/>
                <a:gd name="T5" fmla="*/ 3 h 64"/>
                <a:gd name="T6" fmla="*/ 28 w 65"/>
                <a:gd name="T7" fmla="*/ 3 h 64"/>
                <a:gd name="T8" fmla="*/ 18 w 65"/>
                <a:gd name="T9" fmla="*/ 0 h 64"/>
                <a:gd name="T10" fmla="*/ 0 w 65"/>
                <a:gd name="T11" fmla="*/ 18 h 64"/>
                <a:gd name="T12" fmla="*/ 3 w 65"/>
                <a:gd name="T13" fmla="*/ 28 h 64"/>
                <a:gd name="T14" fmla="*/ 3 w 65"/>
                <a:gd name="T15" fmla="*/ 32 h 64"/>
                <a:gd name="T16" fmla="*/ 33 w 65"/>
                <a:gd name="T17" fmla="*/ 62 h 64"/>
                <a:gd name="T18" fmla="*/ 38 w 65"/>
                <a:gd name="T19" fmla="*/ 62 h 64"/>
                <a:gd name="T20" fmla="*/ 47 w 65"/>
                <a:gd name="T21" fmla="*/ 64 h 64"/>
                <a:gd name="T22" fmla="*/ 65 w 65"/>
                <a:gd name="T23" fmla="*/ 46 h 64"/>
                <a:gd name="T24" fmla="*/ 62 w 65"/>
                <a:gd name="T25" fmla="*/ 36 h 64"/>
                <a:gd name="T26" fmla="*/ 35 w 65"/>
                <a:gd name="T27" fmla="*/ 54 h 64"/>
                <a:gd name="T28" fmla="*/ 17 w 65"/>
                <a:gd name="T29" fmla="*/ 49 h 64"/>
                <a:gd name="T30" fmla="*/ 18 w 65"/>
                <a:gd name="T31" fmla="*/ 39 h 64"/>
                <a:gd name="T32" fmla="*/ 26 w 65"/>
                <a:gd name="T33" fmla="*/ 45 h 64"/>
                <a:gd name="T34" fmla="*/ 40 w 65"/>
                <a:gd name="T35" fmla="*/ 44 h 64"/>
                <a:gd name="T36" fmla="*/ 32 w 65"/>
                <a:gd name="T37" fmla="*/ 36 h 64"/>
                <a:gd name="T38" fmla="*/ 15 w 65"/>
                <a:gd name="T39" fmla="*/ 23 h 64"/>
                <a:gd name="T40" fmla="*/ 28 w 65"/>
                <a:gd name="T41" fmla="*/ 10 h 64"/>
                <a:gd name="T42" fmla="*/ 46 w 65"/>
                <a:gd name="T43" fmla="*/ 15 h 64"/>
                <a:gd name="T44" fmla="*/ 45 w 65"/>
                <a:gd name="T45" fmla="*/ 24 h 64"/>
                <a:gd name="T46" fmla="*/ 32 w 65"/>
                <a:gd name="T47" fmla="*/ 17 h 64"/>
                <a:gd name="T48" fmla="*/ 29 w 65"/>
                <a:gd name="T49" fmla="*/ 27 h 64"/>
                <a:gd name="T50" fmla="*/ 50 w 65"/>
                <a:gd name="T51" fmla="*/ 37 h 64"/>
                <a:gd name="T52" fmla="*/ 35 w 65"/>
                <a:gd name="T53"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64">
                  <a:moveTo>
                    <a:pt x="62" y="36"/>
                  </a:moveTo>
                  <a:cubicBezTo>
                    <a:pt x="62" y="35"/>
                    <a:pt x="62" y="34"/>
                    <a:pt x="62" y="32"/>
                  </a:cubicBezTo>
                  <a:cubicBezTo>
                    <a:pt x="62" y="16"/>
                    <a:pt x="49" y="3"/>
                    <a:pt x="33" y="3"/>
                  </a:cubicBezTo>
                  <a:cubicBezTo>
                    <a:pt x="31" y="3"/>
                    <a:pt x="29" y="3"/>
                    <a:pt x="28" y="3"/>
                  </a:cubicBezTo>
                  <a:cubicBezTo>
                    <a:pt x="25" y="1"/>
                    <a:pt x="22" y="0"/>
                    <a:pt x="18" y="0"/>
                  </a:cubicBezTo>
                  <a:cubicBezTo>
                    <a:pt x="8" y="0"/>
                    <a:pt x="0" y="8"/>
                    <a:pt x="0" y="18"/>
                  </a:cubicBezTo>
                  <a:cubicBezTo>
                    <a:pt x="0" y="21"/>
                    <a:pt x="1" y="25"/>
                    <a:pt x="3" y="28"/>
                  </a:cubicBezTo>
                  <a:cubicBezTo>
                    <a:pt x="3" y="29"/>
                    <a:pt x="3" y="31"/>
                    <a:pt x="3" y="32"/>
                  </a:cubicBezTo>
                  <a:cubicBezTo>
                    <a:pt x="3" y="49"/>
                    <a:pt x="16" y="62"/>
                    <a:pt x="33" y="62"/>
                  </a:cubicBezTo>
                  <a:cubicBezTo>
                    <a:pt x="34" y="62"/>
                    <a:pt x="36" y="62"/>
                    <a:pt x="38" y="62"/>
                  </a:cubicBezTo>
                  <a:cubicBezTo>
                    <a:pt x="41" y="63"/>
                    <a:pt x="44" y="64"/>
                    <a:pt x="47" y="64"/>
                  </a:cubicBezTo>
                  <a:cubicBezTo>
                    <a:pt x="57" y="64"/>
                    <a:pt x="65" y="56"/>
                    <a:pt x="65" y="46"/>
                  </a:cubicBezTo>
                  <a:cubicBezTo>
                    <a:pt x="65" y="43"/>
                    <a:pt x="64" y="39"/>
                    <a:pt x="62" y="36"/>
                  </a:cubicBezTo>
                  <a:close/>
                  <a:moveTo>
                    <a:pt x="35" y="54"/>
                  </a:moveTo>
                  <a:cubicBezTo>
                    <a:pt x="26" y="55"/>
                    <a:pt x="21" y="53"/>
                    <a:pt x="17" y="49"/>
                  </a:cubicBezTo>
                  <a:cubicBezTo>
                    <a:pt x="13" y="45"/>
                    <a:pt x="15" y="40"/>
                    <a:pt x="18" y="39"/>
                  </a:cubicBezTo>
                  <a:cubicBezTo>
                    <a:pt x="22" y="39"/>
                    <a:pt x="24" y="44"/>
                    <a:pt x="26" y="45"/>
                  </a:cubicBezTo>
                  <a:cubicBezTo>
                    <a:pt x="28" y="46"/>
                    <a:pt x="36" y="49"/>
                    <a:pt x="40" y="44"/>
                  </a:cubicBezTo>
                  <a:cubicBezTo>
                    <a:pt x="44" y="39"/>
                    <a:pt x="37" y="37"/>
                    <a:pt x="32" y="36"/>
                  </a:cubicBezTo>
                  <a:cubicBezTo>
                    <a:pt x="24" y="35"/>
                    <a:pt x="14" y="31"/>
                    <a:pt x="15" y="23"/>
                  </a:cubicBezTo>
                  <a:cubicBezTo>
                    <a:pt x="16" y="15"/>
                    <a:pt x="22" y="11"/>
                    <a:pt x="28" y="10"/>
                  </a:cubicBezTo>
                  <a:cubicBezTo>
                    <a:pt x="37" y="9"/>
                    <a:pt x="42" y="11"/>
                    <a:pt x="46" y="15"/>
                  </a:cubicBezTo>
                  <a:cubicBezTo>
                    <a:pt x="51" y="19"/>
                    <a:pt x="48" y="24"/>
                    <a:pt x="45" y="24"/>
                  </a:cubicBezTo>
                  <a:cubicBezTo>
                    <a:pt x="42" y="24"/>
                    <a:pt x="39" y="17"/>
                    <a:pt x="32" y="17"/>
                  </a:cubicBezTo>
                  <a:cubicBezTo>
                    <a:pt x="25" y="17"/>
                    <a:pt x="20" y="24"/>
                    <a:pt x="29" y="27"/>
                  </a:cubicBezTo>
                  <a:cubicBezTo>
                    <a:pt x="37" y="29"/>
                    <a:pt x="47" y="30"/>
                    <a:pt x="50" y="37"/>
                  </a:cubicBezTo>
                  <a:cubicBezTo>
                    <a:pt x="53" y="45"/>
                    <a:pt x="45" y="54"/>
                    <a:pt x="35" y="5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5" name="Freeform 194"/>
            <p:cNvSpPr>
              <a:spLocks noEditPoints="1"/>
            </p:cNvSpPr>
            <p:nvPr/>
          </p:nvSpPr>
          <p:spPr bwMode="auto">
            <a:xfrm>
              <a:off x="8217214" y="5047577"/>
              <a:ext cx="191818" cy="195733"/>
            </a:xfrm>
            <a:custGeom>
              <a:avLst/>
              <a:gdLst>
                <a:gd name="T0" fmla="*/ 30 w 60"/>
                <a:gd name="T1" fmla="*/ 0 h 61"/>
                <a:gd name="T2" fmla="*/ 0 w 60"/>
                <a:gd name="T3" fmla="*/ 31 h 61"/>
                <a:gd name="T4" fmla="*/ 30 w 60"/>
                <a:gd name="T5" fmla="*/ 61 h 61"/>
                <a:gd name="T6" fmla="*/ 60 w 60"/>
                <a:gd name="T7" fmla="*/ 31 h 61"/>
                <a:gd name="T8" fmla="*/ 30 w 60"/>
                <a:gd name="T9" fmla="*/ 0 h 61"/>
                <a:gd name="T10" fmla="*/ 30 w 60"/>
                <a:gd name="T11" fmla="*/ 55 h 61"/>
                <a:gd name="T12" fmla="*/ 5 w 60"/>
                <a:gd name="T13" fmla="*/ 31 h 61"/>
                <a:gd name="T14" fmla="*/ 30 w 60"/>
                <a:gd name="T15" fmla="*/ 6 h 61"/>
                <a:gd name="T16" fmla="*/ 55 w 60"/>
                <a:gd name="T17" fmla="*/ 31 h 61"/>
                <a:gd name="T18" fmla="*/ 30 w 60"/>
                <a:gd name="T19" fmla="*/ 55 h 61"/>
                <a:gd name="T20" fmla="*/ 26 w 60"/>
                <a:gd name="T21" fmla="*/ 15 h 61"/>
                <a:gd name="T22" fmla="*/ 34 w 60"/>
                <a:gd name="T23" fmla="*/ 15 h 61"/>
                <a:gd name="T24" fmla="*/ 34 w 60"/>
                <a:gd name="T25" fmla="*/ 23 h 61"/>
                <a:gd name="T26" fmla="*/ 26 w 60"/>
                <a:gd name="T27" fmla="*/ 23 h 61"/>
                <a:gd name="T28" fmla="*/ 26 w 60"/>
                <a:gd name="T29" fmla="*/ 15 h 61"/>
                <a:gd name="T30" fmla="*/ 38 w 60"/>
                <a:gd name="T31" fmla="*/ 46 h 61"/>
                <a:gd name="T32" fmla="*/ 22 w 60"/>
                <a:gd name="T33" fmla="*/ 46 h 61"/>
                <a:gd name="T34" fmla="*/ 22 w 60"/>
                <a:gd name="T35" fmla="*/ 42 h 61"/>
                <a:gd name="T36" fmla="*/ 26 w 60"/>
                <a:gd name="T37" fmla="*/ 42 h 61"/>
                <a:gd name="T38" fmla="*/ 26 w 60"/>
                <a:gd name="T39" fmla="*/ 31 h 61"/>
                <a:gd name="T40" fmla="*/ 22 w 60"/>
                <a:gd name="T41" fmla="*/ 31 h 61"/>
                <a:gd name="T42" fmla="*/ 22 w 60"/>
                <a:gd name="T43" fmla="*/ 27 h 61"/>
                <a:gd name="T44" fmla="*/ 34 w 60"/>
                <a:gd name="T45" fmla="*/ 27 h 61"/>
                <a:gd name="T46" fmla="*/ 34 w 60"/>
                <a:gd name="T47" fmla="*/ 42 h 61"/>
                <a:gd name="T48" fmla="*/ 38 w 60"/>
                <a:gd name="T49" fmla="*/ 42 h 61"/>
                <a:gd name="T50" fmla="*/ 38 w 60"/>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61">
                  <a:moveTo>
                    <a:pt x="30" y="0"/>
                  </a:moveTo>
                  <a:cubicBezTo>
                    <a:pt x="13" y="0"/>
                    <a:pt x="0" y="14"/>
                    <a:pt x="0" y="31"/>
                  </a:cubicBezTo>
                  <a:cubicBezTo>
                    <a:pt x="0" y="47"/>
                    <a:pt x="13" y="61"/>
                    <a:pt x="30" y="61"/>
                  </a:cubicBezTo>
                  <a:cubicBezTo>
                    <a:pt x="47" y="61"/>
                    <a:pt x="60" y="47"/>
                    <a:pt x="60" y="31"/>
                  </a:cubicBezTo>
                  <a:cubicBezTo>
                    <a:pt x="60" y="14"/>
                    <a:pt x="47" y="0"/>
                    <a:pt x="30" y="0"/>
                  </a:cubicBezTo>
                  <a:close/>
                  <a:moveTo>
                    <a:pt x="30" y="55"/>
                  </a:moveTo>
                  <a:cubicBezTo>
                    <a:pt x="16" y="55"/>
                    <a:pt x="5" y="44"/>
                    <a:pt x="5" y="31"/>
                  </a:cubicBezTo>
                  <a:cubicBezTo>
                    <a:pt x="5" y="17"/>
                    <a:pt x="16" y="6"/>
                    <a:pt x="30" y="6"/>
                  </a:cubicBezTo>
                  <a:cubicBezTo>
                    <a:pt x="44" y="6"/>
                    <a:pt x="55" y="17"/>
                    <a:pt x="55" y="31"/>
                  </a:cubicBezTo>
                  <a:cubicBezTo>
                    <a:pt x="55" y="44"/>
                    <a:pt x="44" y="55"/>
                    <a:pt x="30" y="55"/>
                  </a:cubicBezTo>
                  <a:close/>
                  <a:moveTo>
                    <a:pt x="26" y="15"/>
                  </a:moveTo>
                  <a:cubicBezTo>
                    <a:pt x="34" y="15"/>
                    <a:pt x="34" y="15"/>
                    <a:pt x="34" y="15"/>
                  </a:cubicBezTo>
                  <a:cubicBezTo>
                    <a:pt x="34" y="23"/>
                    <a:pt x="34" y="23"/>
                    <a:pt x="34" y="23"/>
                  </a:cubicBezTo>
                  <a:cubicBezTo>
                    <a:pt x="26" y="23"/>
                    <a:pt x="26" y="23"/>
                    <a:pt x="26" y="23"/>
                  </a:cubicBezTo>
                  <a:lnTo>
                    <a:pt x="26" y="15"/>
                  </a:lnTo>
                  <a:close/>
                  <a:moveTo>
                    <a:pt x="38" y="46"/>
                  </a:moveTo>
                  <a:cubicBezTo>
                    <a:pt x="22" y="46"/>
                    <a:pt x="22" y="46"/>
                    <a:pt x="22" y="46"/>
                  </a:cubicBezTo>
                  <a:cubicBezTo>
                    <a:pt x="22" y="42"/>
                    <a:pt x="22" y="42"/>
                    <a:pt x="22" y="42"/>
                  </a:cubicBezTo>
                  <a:cubicBezTo>
                    <a:pt x="26" y="42"/>
                    <a:pt x="26" y="42"/>
                    <a:pt x="26" y="42"/>
                  </a:cubicBezTo>
                  <a:cubicBezTo>
                    <a:pt x="26" y="31"/>
                    <a:pt x="26" y="31"/>
                    <a:pt x="26" y="31"/>
                  </a:cubicBezTo>
                  <a:cubicBezTo>
                    <a:pt x="22" y="31"/>
                    <a:pt x="22" y="31"/>
                    <a:pt x="22" y="31"/>
                  </a:cubicBezTo>
                  <a:cubicBezTo>
                    <a:pt x="22" y="27"/>
                    <a:pt x="22" y="27"/>
                    <a:pt x="22" y="27"/>
                  </a:cubicBezTo>
                  <a:cubicBezTo>
                    <a:pt x="34" y="27"/>
                    <a:pt x="34" y="27"/>
                    <a:pt x="34" y="27"/>
                  </a:cubicBezTo>
                  <a:cubicBezTo>
                    <a:pt x="34" y="42"/>
                    <a:pt x="34" y="42"/>
                    <a:pt x="34" y="42"/>
                  </a:cubicBezTo>
                  <a:cubicBezTo>
                    <a:pt x="38" y="42"/>
                    <a:pt x="38" y="42"/>
                    <a:pt x="38" y="42"/>
                  </a:cubicBezTo>
                  <a:lnTo>
                    <a:pt x="38" y="4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6" name="Freeform 195"/>
            <p:cNvSpPr>
              <a:spLocks noEditPoints="1"/>
            </p:cNvSpPr>
            <p:nvPr/>
          </p:nvSpPr>
          <p:spPr bwMode="auto">
            <a:xfrm>
              <a:off x="5156634" y="2140536"/>
              <a:ext cx="262282" cy="281855"/>
            </a:xfrm>
            <a:custGeom>
              <a:avLst/>
              <a:gdLst>
                <a:gd name="T0" fmla="*/ 78 w 82"/>
                <a:gd name="T1" fmla="*/ 22 h 88"/>
                <a:gd name="T2" fmla="*/ 50 w 82"/>
                <a:gd name="T3" fmla="*/ 2 h 88"/>
                <a:gd name="T4" fmla="*/ 40 w 82"/>
                <a:gd name="T5" fmla="*/ 4 h 88"/>
                <a:gd name="T6" fmla="*/ 3 w 82"/>
                <a:gd name="T7" fmla="*/ 55 h 88"/>
                <a:gd name="T8" fmla="*/ 4 w 82"/>
                <a:gd name="T9" fmla="*/ 65 h 88"/>
                <a:gd name="T10" fmla="*/ 32 w 82"/>
                <a:gd name="T11" fmla="*/ 85 h 88"/>
                <a:gd name="T12" fmla="*/ 42 w 82"/>
                <a:gd name="T13" fmla="*/ 84 h 88"/>
                <a:gd name="T14" fmla="*/ 80 w 82"/>
                <a:gd name="T15" fmla="*/ 33 h 88"/>
                <a:gd name="T16" fmla="*/ 78 w 82"/>
                <a:gd name="T17" fmla="*/ 22 h 88"/>
                <a:gd name="T18" fmla="*/ 54 w 82"/>
                <a:gd name="T19" fmla="*/ 9 h 88"/>
                <a:gd name="T20" fmla="*/ 70 w 82"/>
                <a:gd name="T21" fmla="*/ 21 h 88"/>
                <a:gd name="T22" fmla="*/ 68 w 82"/>
                <a:gd name="T23" fmla="*/ 23 h 88"/>
                <a:gd name="T24" fmla="*/ 53 w 82"/>
                <a:gd name="T25" fmla="*/ 11 h 88"/>
                <a:gd name="T26" fmla="*/ 54 w 82"/>
                <a:gd name="T27" fmla="*/ 9 h 88"/>
                <a:gd name="T28" fmla="*/ 21 w 82"/>
                <a:gd name="T29" fmla="*/ 71 h 88"/>
                <a:gd name="T30" fmla="*/ 20 w 82"/>
                <a:gd name="T31" fmla="*/ 64 h 88"/>
                <a:gd name="T32" fmla="*/ 27 w 82"/>
                <a:gd name="T33" fmla="*/ 63 h 88"/>
                <a:gd name="T34" fmla="*/ 28 w 82"/>
                <a:gd name="T35" fmla="*/ 70 h 88"/>
                <a:gd name="T36" fmla="*/ 21 w 82"/>
                <a:gd name="T37" fmla="*/ 71 h 88"/>
                <a:gd name="T38" fmla="*/ 45 w 82"/>
                <a:gd name="T39" fmla="*/ 71 h 88"/>
                <a:gd name="T40" fmla="*/ 14 w 82"/>
                <a:gd name="T41" fmla="*/ 48 h 88"/>
                <a:gd name="T42" fmla="*/ 43 w 82"/>
                <a:gd name="T43" fmla="*/ 9 h 88"/>
                <a:gd name="T44" fmla="*/ 74 w 82"/>
                <a:gd name="T45" fmla="*/ 32 h 88"/>
                <a:gd name="T46" fmla="*/ 45 w 82"/>
                <a:gd name="T47" fmla="*/ 7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88">
                  <a:moveTo>
                    <a:pt x="78" y="22"/>
                  </a:moveTo>
                  <a:cubicBezTo>
                    <a:pt x="50" y="2"/>
                    <a:pt x="50" y="2"/>
                    <a:pt x="50" y="2"/>
                  </a:cubicBezTo>
                  <a:cubicBezTo>
                    <a:pt x="47" y="0"/>
                    <a:pt x="43" y="1"/>
                    <a:pt x="40" y="4"/>
                  </a:cubicBezTo>
                  <a:cubicBezTo>
                    <a:pt x="3" y="55"/>
                    <a:pt x="3" y="55"/>
                    <a:pt x="3" y="55"/>
                  </a:cubicBezTo>
                  <a:cubicBezTo>
                    <a:pt x="0" y="58"/>
                    <a:pt x="1" y="63"/>
                    <a:pt x="4" y="65"/>
                  </a:cubicBezTo>
                  <a:cubicBezTo>
                    <a:pt x="32" y="85"/>
                    <a:pt x="32" y="85"/>
                    <a:pt x="32" y="85"/>
                  </a:cubicBezTo>
                  <a:cubicBezTo>
                    <a:pt x="35" y="88"/>
                    <a:pt x="40" y="87"/>
                    <a:pt x="42" y="84"/>
                  </a:cubicBezTo>
                  <a:cubicBezTo>
                    <a:pt x="80" y="33"/>
                    <a:pt x="80" y="33"/>
                    <a:pt x="80" y="33"/>
                  </a:cubicBezTo>
                  <a:cubicBezTo>
                    <a:pt x="82" y="29"/>
                    <a:pt x="81" y="25"/>
                    <a:pt x="78" y="22"/>
                  </a:cubicBezTo>
                  <a:close/>
                  <a:moveTo>
                    <a:pt x="54" y="9"/>
                  </a:moveTo>
                  <a:cubicBezTo>
                    <a:pt x="70" y="21"/>
                    <a:pt x="70" y="21"/>
                    <a:pt x="70" y="21"/>
                  </a:cubicBezTo>
                  <a:cubicBezTo>
                    <a:pt x="68" y="23"/>
                    <a:pt x="68" y="23"/>
                    <a:pt x="68" y="23"/>
                  </a:cubicBezTo>
                  <a:cubicBezTo>
                    <a:pt x="53" y="11"/>
                    <a:pt x="53" y="11"/>
                    <a:pt x="53" y="11"/>
                  </a:cubicBezTo>
                  <a:lnTo>
                    <a:pt x="54" y="9"/>
                  </a:lnTo>
                  <a:close/>
                  <a:moveTo>
                    <a:pt x="21" y="71"/>
                  </a:moveTo>
                  <a:cubicBezTo>
                    <a:pt x="19" y="70"/>
                    <a:pt x="18" y="67"/>
                    <a:pt x="20" y="64"/>
                  </a:cubicBezTo>
                  <a:cubicBezTo>
                    <a:pt x="22" y="62"/>
                    <a:pt x="25" y="62"/>
                    <a:pt x="27" y="63"/>
                  </a:cubicBezTo>
                  <a:cubicBezTo>
                    <a:pt x="29" y="65"/>
                    <a:pt x="29" y="68"/>
                    <a:pt x="28" y="70"/>
                  </a:cubicBezTo>
                  <a:cubicBezTo>
                    <a:pt x="26" y="72"/>
                    <a:pt x="23" y="73"/>
                    <a:pt x="21" y="71"/>
                  </a:cubicBezTo>
                  <a:close/>
                  <a:moveTo>
                    <a:pt x="45" y="71"/>
                  </a:moveTo>
                  <a:cubicBezTo>
                    <a:pt x="14" y="48"/>
                    <a:pt x="14" y="48"/>
                    <a:pt x="14" y="48"/>
                  </a:cubicBezTo>
                  <a:cubicBezTo>
                    <a:pt x="43" y="9"/>
                    <a:pt x="43" y="9"/>
                    <a:pt x="43" y="9"/>
                  </a:cubicBezTo>
                  <a:cubicBezTo>
                    <a:pt x="74" y="32"/>
                    <a:pt x="74" y="32"/>
                    <a:pt x="74" y="32"/>
                  </a:cubicBezTo>
                  <a:lnTo>
                    <a:pt x="45" y="7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7" name="Freeform 196"/>
            <p:cNvSpPr>
              <a:spLocks noEditPoints="1"/>
            </p:cNvSpPr>
            <p:nvPr/>
          </p:nvSpPr>
          <p:spPr bwMode="auto">
            <a:xfrm>
              <a:off x="7085879" y="5474274"/>
              <a:ext cx="221179" cy="219221"/>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55 w 69"/>
                <a:gd name="T11" fmla="*/ 30 h 69"/>
                <a:gd name="T12" fmla="*/ 36 w 69"/>
                <a:gd name="T13" fmla="*/ 56 h 69"/>
                <a:gd name="T14" fmla="*/ 28 w 69"/>
                <a:gd name="T15" fmla="*/ 52 h 69"/>
                <a:gd name="T16" fmla="*/ 21 w 69"/>
                <a:gd name="T17" fmla="*/ 32 h 69"/>
                <a:gd name="T18" fmla="*/ 16 w 69"/>
                <a:gd name="T19" fmla="*/ 33 h 69"/>
                <a:gd name="T20" fmla="*/ 14 w 69"/>
                <a:gd name="T21" fmla="*/ 31 h 69"/>
                <a:gd name="T22" fmla="*/ 27 w 69"/>
                <a:gd name="T23" fmla="*/ 22 h 69"/>
                <a:gd name="T24" fmla="*/ 34 w 69"/>
                <a:gd name="T25" fmla="*/ 36 h 69"/>
                <a:gd name="T26" fmla="*/ 37 w 69"/>
                <a:gd name="T27" fmla="*/ 44 h 69"/>
                <a:gd name="T28" fmla="*/ 43 w 69"/>
                <a:gd name="T29" fmla="*/ 36 h 69"/>
                <a:gd name="T30" fmla="*/ 38 w 69"/>
                <a:gd name="T31" fmla="*/ 31 h 69"/>
                <a:gd name="T32" fmla="*/ 55 w 69"/>
                <a:gd name="T33"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35" y="0"/>
                  </a:moveTo>
                  <a:cubicBezTo>
                    <a:pt x="16" y="0"/>
                    <a:pt x="0" y="16"/>
                    <a:pt x="0" y="35"/>
                  </a:cubicBezTo>
                  <a:cubicBezTo>
                    <a:pt x="0" y="54"/>
                    <a:pt x="16" y="69"/>
                    <a:pt x="35" y="69"/>
                  </a:cubicBezTo>
                  <a:cubicBezTo>
                    <a:pt x="54" y="69"/>
                    <a:pt x="69" y="54"/>
                    <a:pt x="69" y="35"/>
                  </a:cubicBezTo>
                  <a:cubicBezTo>
                    <a:pt x="69" y="16"/>
                    <a:pt x="54" y="0"/>
                    <a:pt x="35" y="0"/>
                  </a:cubicBezTo>
                  <a:close/>
                  <a:moveTo>
                    <a:pt x="55" y="30"/>
                  </a:moveTo>
                  <a:cubicBezTo>
                    <a:pt x="53" y="43"/>
                    <a:pt x="40" y="54"/>
                    <a:pt x="36" y="56"/>
                  </a:cubicBezTo>
                  <a:cubicBezTo>
                    <a:pt x="32" y="58"/>
                    <a:pt x="29" y="55"/>
                    <a:pt x="28" y="52"/>
                  </a:cubicBezTo>
                  <a:cubicBezTo>
                    <a:pt x="26" y="49"/>
                    <a:pt x="22" y="33"/>
                    <a:pt x="21" y="32"/>
                  </a:cubicBezTo>
                  <a:cubicBezTo>
                    <a:pt x="19" y="30"/>
                    <a:pt x="16" y="33"/>
                    <a:pt x="16" y="33"/>
                  </a:cubicBezTo>
                  <a:cubicBezTo>
                    <a:pt x="14" y="31"/>
                    <a:pt x="14" y="31"/>
                    <a:pt x="14" y="31"/>
                  </a:cubicBezTo>
                  <a:cubicBezTo>
                    <a:pt x="14" y="31"/>
                    <a:pt x="21" y="23"/>
                    <a:pt x="27" y="22"/>
                  </a:cubicBezTo>
                  <a:cubicBezTo>
                    <a:pt x="32" y="21"/>
                    <a:pt x="32" y="30"/>
                    <a:pt x="34" y="36"/>
                  </a:cubicBezTo>
                  <a:cubicBezTo>
                    <a:pt x="35" y="41"/>
                    <a:pt x="36" y="44"/>
                    <a:pt x="37" y="44"/>
                  </a:cubicBezTo>
                  <a:cubicBezTo>
                    <a:pt x="38" y="44"/>
                    <a:pt x="40" y="41"/>
                    <a:pt x="43" y="36"/>
                  </a:cubicBezTo>
                  <a:cubicBezTo>
                    <a:pt x="45" y="32"/>
                    <a:pt x="42" y="28"/>
                    <a:pt x="38" y="31"/>
                  </a:cubicBezTo>
                  <a:cubicBezTo>
                    <a:pt x="40" y="20"/>
                    <a:pt x="57" y="17"/>
                    <a:pt x="55" y="3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6" name="Freeform 205"/>
            <p:cNvSpPr>
              <a:spLocks noEditPoints="1"/>
            </p:cNvSpPr>
            <p:nvPr/>
          </p:nvSpPr>
          <p:spPr bwMode="auto">
            <a:xfrm>
              <a:off x="4814101" y="2956741"/>
              <a:ext cx="137013" cy="152672"/>
            </a:xfrm>
            <a:custGeom>
              <a:avLst/>
              <a:gdLst>
                <a:gd name="T0" fmla="*/ 34 w 43"/>
                <a:gd name="T1" fmla="*/ 15 h 48"/>
                <a:gd name="T2" fmla="*/ 36 w 43"/>
                <a:gd name="T3" fmla="*/ 12 h 48"/>
                <a:gd name="T4" fmla="*/ 39 w 43"/>
                <a:gd name="T5" fmla="*/ 7 h 48"/>
                <a:gd name="T6" fmla="*/ 38 w 43"/>
                <a:gd name="T7" fmla="*/ 1 h 48"/>
                <a:gd name="T8" fmla="*/ 34 w 43"/>
                <a:gd name="T9" fmla="*/ 0 h 48"/>
                <a:gd name="T10" fmla="*/ 27 w 43"/>
                <a:gd name="T11" fmla="*/ 3 h 48"/>
                <a:gd name="T12" fmla="*/ 21 w 43"/>
                <a:gd name="T13" fmla="*/ 14 h 48"/>
                <a:gd name="T14" fmla="*/ 16 w 43"/>
                <a:gd name="T15" fmla="*/ 3 h 48"/>
                <a:gd name="T16" fmla="*/ 10 w 43"/>
                <a:gd name="T17" fmla="*/ 1 h 48"/>
                <a:gd name="T18" fmla="*/ 6 w 43"/>
                <a:gd name="T19" fmla="*/ 3 h 48"/>
                <a:gd name="T20" fmla="*/ 7 w 43"/>
                <a:gd name="T21" fmla="*/ 12 h 48"/>
                <a:gd name="T22" fmla="*/ 10 w 43"/>
                <a:gd name="T23" fmla="*/ 15 h 48"/>
                <a:gd name="T24" fmla="*/ 0 w 43"/>
                <a:gd name="T25" fmla="*/ 15 h 48"/>
                <a:gd name="T26" fmla="*/ 0 w 43"/>
                <a:gd name="T27" fmla="*/ 27 h 48"/>
                <a:gd name="T28" fmla="*/ 3 w 43"/>
                <a:gd name="T29" fmla="*/ 27 h 48"/>
                <a:gd name="T30" fmla="*/ 3 w 43"/>
                <a:gd name="T31" fmla="*/ 48 h 48"/>
                <a:gd name="T32" fmla="*/ 40 w 43"/>
                <a:gd name="T33" fmla="*/ 48 h 48"/>
                <a:gd name="T34" fmla="*/ 40 w 43"/>
                <a:gd name="T35" fmla="*/ 27 h 48"/>
                <a:gd name="T36" fmla="*/ 43 w 43"/>
                <a:gd name="T37" fmla="*/ 27 h 48"/>
                <a:gd name="T38" fmla="*/ 43 w 43"/>
                <a:gd name="T39" fmla="*/ 15 h 48"/>
                <a:gd name="T40" fmla="*/ 34 w 43"/>
                <a:gd name="T41" fmla="*/ 15 h 48"/>
                <a:gd name="T42" fmla="*/ 29 w 43"/>
                <a:gd name="T43" fmla="*/ 5 h 48"/>
                <a:gd name="T44" fmla="*/ 34 w 43"/>
                <a:gd name="T45" fmla="*/ 3 h 48"/>
                <a:gd name="T46" fmla="*/ 35 w 43"/>
                <a:gd name="T47" fmla="*/ 4 h 48"/>
                <a:gd name="T48" fmla="*/ 34 w 43"/>
                <a:gd name="T49" fmla="*/ 10 h 48"/>
                <a:gd name="T50" fmla="*/ 27 w 43"/>
                <a:gd name="T51" fmla="*/ 15 h 48"/>
                <a:gd name="T52" fmla="*/ 24 w 43"/>
                <a:gd name="T53" fmla="*/ 15 h 48"/>
                <a:gd name="T54" fmla="*/ 29 w 43"/>
                <a:gd name="T55" fmla="*/ 5 h 48"/>
                <a:gd name="T56" fmla="*/ 8 w 43"/>
                <a:gd name="T57" fmla="*/ 7 h 48"/>
                <a:gd name="T58" fmla="*/ 9 w 43"/>
                <a:gd name="T59" fmla="*/ 5 h 48"/>
                <a:gd name="T60" fmla="*/ 10 w 43"/>
                <a:gd name="T61" fmla="*/ 4 h 48"/>
                <a:gd name="T62" fmla="*/ 10 w 43"/>
                <a:gd name="T63" fmla="*/ 4 h 48"/>
                <a:gd name="T64" fmla="*/ 13 w 43"/>
                <a:gd name="T65" fmla="*/ 6 h 48"/>
                <a:gd name="T66" fmla="*/ 17 w 43"/>
                <a:gd name="T67" fmla="*/ 13 h 48"/>
                <a:gd name="T68" fmla="*/ 17 w 43"/>
                <a:gd name="T69" fmla="*/ 13 h 48"/>
                <a:gd name="T70" fmla="*/ 17 w 43"/>
                <a:gd name="T71" fmla="*/ 13 h 48"/>
                <a:gd name="T72" fmla="*/ 9 w 43"/>
                <a:gd name="T73" fmla="*/ 10 h 48"/>
                <a:gd name="T74" fmla="*/ 8 w 43"/>
                <a:gd name="T75" fmla="*/ 7 h 48"/>
                <a:gd name="T76" fmla="*/ 18 w 43"/>
                <a:gd name="T77" fmla="*/ 45 h 48"/>
                <a:gd name="T78" fmla="*/ 6 w 43"/>
                <a:gd name="T79" fmla="*/ 45 h 48"/>
                <a:gd name="T80" fmla="*/ 6 w 43"/>
                <a:gd name="T81" fmla="*/ 25 h 48"/>
                <a:gd name="T82" fmla="*/ 18 w 43"/>
                <a:gd name="T83" fmla="*/ 25 h 48"/>
                <a:gd name="T84" fmla="*/ 18 w 43"/>
                <a:gd name="T85" fmla="*/ 45 h 48"/>
                <a:gd name="T86" fmla="*/ 18 w 43"/>
                <a:gd name="T87" fmla="*/ 24 h 48"/>
                <a:gd name="T88" fmla="*/ 3 w 43"/>
                <a:gd name="T89" fmla="*/ 24 h 48"/>
                <a:gd name="T90" fmla="*/ 3 w 43"/>
                <a:gd name="T91" fmla="*/ 18 h 48"/>
                <a:gd name="T92" fmla="*/ 18 w 43"/>
                <a:gd name="T93" fmla="*/ 18 h 48"/>
                <a:gd name="T94" fmla="*/ 18 w 43"/>
                <a:gd name="T95" fmla="*/ 24 h 48"/>
                <a:gd name="T96" fmla="*/ 37 w 43"/>
                <a:gd name="T97" fmla="*/ 45 h 48"/>
                <a:gd name="T98" fmla="*/ 25 w 43"/>
                <a:gd name="T99" fmla="*/ 45 h 48"/>
                <a:gd name="T100" fmla="*/ 25 w 43"/>
                <a:gd name="T101" fmla="*/ 25 h 48"/>
                <a:gd name="T102" fmla="*/ 37 w 43"/>
                <a:gd name="T103" fmla="*/ 25 h 48"/>
                <a:gd name="T104" fmla="*/ 37 w 43"/>
                <a:gd name="T105" fmla="*/ 45 h 48"/>
                <a:gd name="T106" fmla="*/ 40 w 43"/>
                <a:gd name="T107" fmla="*/ 24 h 48"/>
                <a:gd name="T108" fmla="*/ 25 w 43"/>
                <a:gd name="T109" fmla="*/ 24 h 48"/>
                <a:gd name="T110" fmla="*/ 25 w 43"/>
                <a:gd name="T111" fmla="*/ 18 h 48"/>
                <a:gd name="T112" fmla="*/ 40 w 43"/>
                <a:gd name="T113" fmla="*/ 18 h 48"/>
                <a:gd name="T114" fmla="*/ 40 w 43"/>
                <a:gd name="T115"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48">
                  <a:moveTo>
                    <a:pt x="34" y="15"/>
                  </a:moveTo>
                  <a:cubicBezTo>
                    <a:pt x="35" y="14"/>
                    <a:pt x="36" y="13"/>
                    <a:pt x="36" y="12"/>
                  </a:cubicBezTo>
                  <a:cubicBezTo>
                    <a:pt x="38" y="11"/>
                    <a:pt x="39" y="9"/>
                    <a:pt x="39" y="7"/>
                  </a:cubicBezTo>
                  <a:cubicBezTo>
                    <a:pt x="40" y="5"/>
                    <a:pt x="39" y="3"/>
                    <a:pt x="38" y="1"/>
                  </a:cubicBezTo>
                  <a:cubicBezTo>
                    <a:pt x="37" y="0"/>
                    <a:pt x="35" y="0"/>
                    <a:pt x="34" y="0"/>
                  </a:cubicBezTo>
                  <a:cubicBezTo>
                    <a:pt x="31" y="0"/>
                    <a:pt x="29" y="1"/>
                    <a:pt x="27" y="3"/>
                  </a:cubicBezTo>
                  <a:cubicBezTo>
                    <a:pt x="24" y="6"/>
                    <a:pt x="22" y="10"/>
                    <a:pt x="21" y="14"/>
                  </a:cubicBezTo>
                  <a:cubicBezTo>
                    <a:pt x="20" y="10"/>
                    <a:pt x="19" y="6"/>
                    <a:pt x="16" y="3"/>
                  </a:cubicBezTo>
                  <a:cubicBezTo>
                    <a:pt x="14" y="2"/>
                    <a:pt x="12" y="1"/>
                    <a:pt x="10" y="1"/>
                  </a:cubicBezTo>
                  <a:cubicBezTo>
                    <a:pt x="9" y="1"/>
                    <a:pt x="7" y="1"/>
                    <a:pt x="6" y="3"/>
                  </a:cubicBezTo>
                  <a:cubicBezTo>
                    <a:pt x="4" y="5"/>
                    <a:pt x="4" y="9"/>
                    <a:pt x="7" y="12"/>
                  </a:cubicBezTo>
                  <a:cubicBezTo>
                    <a:pt x="8" y="13"/>
                    <a:pt x="9" y="14"/>
                    <a:pt x="10" y="15"/>
                  </a:cubicBezTo>
                  <a:cubicBezTo>
                    <a:pt x="0" y="15"/>
                    <a:pt x="0" y="15"/>
                    <a:pt x="0" y="15"/>
                  </a:cubicBezTo>
                  <a:cubicBezTo>
                    <a:pt x="0" y="27"/>
                    <a:pt x="0" y="27"/>
                    <a:pt x="0" y="27"/>
                  </a:cubicBezTo>
                  <a:cubicBezTo>
                    <a:pt x="3" y="27"/>
                    <a:pt x="3" y="27"/>
                    <a:pt x="3" y="27"/>
                  </a:cubicBezTo>
                  <a:cubicBezTo>
                    <a:pt x="3" y="48"/>
                    <a:pt x="3" y="48"/>
                    <a:pt x="3" y="48"/>
                  </a:cubicBezTo>
                  <a:cubicBezTo>
                    <a:pt x="40" y="48"/>
                    <a:pt x="40" y="48"/>
                    <a:pt x="40" y="48"/>
                  </a:cubicBezTo>
                  <a:cubicBezTo>
                    <a:pt x="40" y="27"/>
                    <a:pt x="40" y="27"/>
                    <a:pt x="40" y="27"/>
                  </a:cubicBezTo>
                  <a:cubicBezTo>
                    <a:pt x="43" y="27"/>
                    <a:pt x="43" y="27"/>
                    <a:pt x="43" y="27"/>
                  </a:cubicBezTo>
                  <a:cubicBezTo>
                    <a:pt x="43" y="15"/>
                    <a:pt x="43" y="15"/>
                    <a:pt x="43" y="15"/>
                  </a:cubicBezTo>
                  <a:lnTo>
                    <a:pt x="34" y="15"/>
                  </a:lnTo>
                  <a:close/>
                  <a:moveTo>
                    <a:pt x="29" y="5"/>
                  </a:moveTo>
                  <a:cubicBezTo>
                    <a:pt x="31" y="4"/>
                    <a:pt x="32" y="3"/>
                    <a:pt x="34" y="3"/>
                  </a:cubicBezTo>
                  <a:cubicBezTo>
                    <a:pt x="34" y="3"/>
                    <a:pt x="35" y="3"/>
                    <a:pt x="35" y="4"/>
                  </a:cubicBezTo>
                  <a:cubicBezTo>
                    <a:pt x="37" y="5"/>
                    <a:pt x="36" y="8"/>
                    <a:pt x="34" y="10"/>
                  </a:cubicBezTo>
                  <a:cubicBezTo>
                    <a:pt x="32" y="12"/>
                    <a:pt x="29" y="14"/>
                    <a:pt x="27" y="15"/>
                  </a:cubicBezTo>
                  <a:cubicBezTo>
                    <a:pt x="24" y="15"/>
                    <a:pt x="24" y="15"/>
                    <a:pt x="24" y="15"/>
                  </a:cubicBezTo>
                  <a:cubicBezTo>
                    <a:pt x="25" y="12"/>
                    <a:pt x="27" y="8"/>
                    <a:pt x="29" y="5"/>
                  </a:cubicBezTo>
                  <a:close/>
                  <a:moveTo>
                    <a:pt x="8" y="7"/>
                  </a:moveTo>
                  <a:cubicBezTo>
                    <a:pt x="8" y="6"/>
                    <a:pt x="8" y="6"/>
                    <a:pt x="9" y="5"/>
                  </a:cubicBezTo>
                  <a:cubicBezTo>
                    <a:pt x="9" y="5"/>
                    <a:pt x="10" y="4"/>
                    <a:pt x="10" y="4"/>
                  </a:cubicBezTo>
                  <a:cubicBezTo>
                    <a:pt x="10" y="4"/>
                    <a:pt x="10" y="4"/>
                    <a:pt x="10" y="4"/>
                  </a:cubicBezTo>
                  <a:cubicBezTo>
                    <a:pt x="11" y="4"/>
                    <a:pt x="12" y="5"/>
                    <a:pt x="13" y="6"/>
                  </a:cubicBezTo>
                  <a:cubicBezTo>
                    <a:pt x="15" y="7"/>
                    <a:pt x="16" y="10"/>
                    <a:pt x="17" y="13"/>
                  </a:cubicBezTo>
                  <a:cubicBezTo>
                    <a:pt x="17" y="13"/>
                    <a:pt x="17" y="13"/>
                    <a:pt x="17" y="13"/>
                  </a:cubicBezTo>
                  <a:cubicBezTo>
                    <a:pt x="17" y="13"/>
                    <a:pt x="17" y="13"/>
                    <a:pt x="17" y="13"/>
                  </a:cubicBezTo>
                  <a:cubicBezTo>
                    <a:pt x="14" y="13"/>
                    <a:pt x="11" y="11"/>
                    <a:pt x="9" y="10"/>
                  </a:cubicBezTo>
                  <a:cubicBezTo>
                    <a:pt x="9" y="9"/>
                    <a:pt x="8" y="8"/>
                    <a:pt x="8" y="7"/>
                  </a:cubicBezTo>
                  <a:close/>
                  <a:moveTo>
                    <a:pt x="18" y="45"/>
                  </a:moveTo>
                  <a:cubicBezTo>
                    <a:pt x="6" y="45"/>
                    <a:pt x="6" y="45"/>
                    <a:pt x="6" y="45"/>
                  </a:cubicBezTo>
                  <a:cubicBezTo>
                    <a:pt x="6" y="25"/>
                    <a:pt x="6" y="25"/>
                    <a:pt x="6" y="25"/>
                  </a:cubicBezTo>
                  <a:cubicBezTo>
                    <a:pt x="18" y="25"/>
                    <a:pt x="18" y="25"/>
                    <a:pt x="18" y="25"/>
                  </a:cubicBezTo>
                  <a:lnTo>
                    <a:pt x="18" y="45"/>
                  </a:lnTo>
                  <a:close/>
                  <a:moveTo>
                    <a:pt x="18" y="24"/>
                  </a:moveTo>
                  <a:cubicBezTo>
                    <a:pt x="3" y="24"/>
                    <a:pt x="3" y="24"/>
                    <a:pt x="3" y="24"/>
                  </a:cubicBezTo>
                  <a:cubicBezTo>
                    <a:pt x="3" y="18"/>
                    <a:pt x="3" y="18"/>
                    <a:pt x="3" y="18"/>
                  </a:cubicBezTo>
                  <a:cubicBezTo>
                    <a:pt x="18" y="18"/>
                    <a:pt x="18" y="18"/>
                    <a:pt x="18" y="18"/>
                  </a:cubicBezTo>
                  <a:lnTo>
                    <a:pt x="18" y="24"/>
                  </a:lnTo>
                  <a:close/>
                  <a:moveTo>
                    <a:pt x="37" y="45"/>
                  </a:moveTo>
                  <a:cubicBezTo>
                    <a:pt x="25" y="45"/>
                    <a:pt x="25" y="45"/>
                    <a:pt x="25" y="45"/>
                  </a:cubicBezTo>
                  <a:cubicBezTo>
                    <a:pt x="25" y="25"/>
                    <a:pt x="25" y="25"/>
                    <a:pt x="25" y="25"/>
                  </a:cubicBezTo>
                  <a:cubicBezTo>
                    <a:pt x="37" y="25"/>
                    <a:pt x="37" y="25"/>
                    <a:pt x="37" y="25"/>
                  </a:cubicBezTo>
                  <a:lnTo>
                    <a:pt x="37" y="45"/>
                  </a:lnTo>
                  <a:close/>
                  <a:moveTo>
                    <a:pt x="40" y="24"/>
                  </a:moveTo>
                  <a:cubicBezTo>
                    <a:pt x="25" y="24"/>
                    <a:pt x="25" y="24"/>
                    <a:pt x="25" y="24"/>
                  </a:cubicBezTo>
                  <a:cubicBezTo>
                    <a:pt x="25" y="18"/>
                    <a:pt x="25" y="18"/>
                    <a:pt x="25" y="18"/>
                  </a:cubicBezTo>
                  <a:cubicBezTo>
                    <a:pt x="40" y="18"/>
                    <a:pt x="40" y="18"/>
                    <a:pt x="40" y="18"/>
                  </a:cubicBezTo>
                  <a:lnTo>
                    <a:pt x="40" y="2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7" name="Freeform 206"/>
            <p:cNvSpPr>
              <a:spLocks noEditPoints="1"/>
            </p:cNvSpPr>
            <p:nvPr/>
          </p:nvSpPr>
          <p:spPr bwMode="auto">
            <a:xfrm>
              <a:off x="10199988" y="5985138"/>
              <a:ext cx="381680" cy="338617"/>
            </a:xfrm>
            <a:custGeom>
              <a:avLst/>
              <a:gdLst>
                <a:gd name="T0" fmla="*/ 50 w 119"/>
                <a:gd name="T1" fmla="*/ 0 h 106"/>
                <a:gd name="T2" fmla="*/ 50 w 119"/>
                <a:gd name="T3" fmla="*/ 0 h 106"/>
                <a:gd name="T4" fmla="*/ 99 w 119"/>
                <a:gd name="T5" fmla="*/ 40 h 106"/>
                <a:gd name="T6" fmla="*/ 50 w 119"/>
                <a:gd name="T7" fmla="*/ 81 h 106"/>
                <a:gd name="T8" fmla="*/ 42 w 119"/>
                <a:gd name="T9" fmla="*/ 80 h 106"/>
                <a:gd name="T10" fmla="*/ 7 w 119"/>
                <a:gd name="T11" fmla="*/ 93 h 106"/>
                <a:gd name="T12" fmla="*/ 7 w 119"/>
                <a:gd name="T13" fmla="*/ 90 h 106"/>
                <a:gd name="T14" fmla="*/ 19 w 119"/>
                <a:gd name="T15" fmla="*/ 74 h 106"/>
                <a:gd name="T16" fmla="*/ 18 w 119"/>
                <a:gd name="T17" fmla="*/ 72 h 106"/>
                <a:gd name="T18" fmla="*/ 0 w 119"/>
                <a:gd name="T19" fmla="*/ 40 h 106"/>
                <a:gd name="T20" fmla="*/ 50 w 119"/>
                <a:gd name="T21" fmla="*/ 0 h 106"/>
                <a:gd name="T22" fmla="*/ 103 w 119"/>
                <a:gd name="T23" fmla="*/ 90 h 106"/>
                <a:gd name="T24" fmla="*/ 113 w 119"/>
                <a:gd name="T25" fmla="*/ 104 h 106"/>
                <a:gd name="T26" fmla="*/ 113 w 119"/>
                <a:gd name="T27" fmla="*/ 106 h 106"/>
                <a:gd name="T28" fmla="*/ 83 w 119"/>
                <a:gd name="T29" fmla="*/ 95 h 106"/>
                <a:gd name="T30" fmla="*/ 76 w 119"/>
                <a:gd name="T31" fmla="*/ 96 h 106"/>
                <a:gd name="T32" fmla="*/ 50 w 119"/>
                <a:gd name="T33" fmla="*/ 88 h 106"/>
                <a:gd name="T34" fmla="*/ 90 w 119"/>
                <a:gd name="T35" fmla="*/ 75 h 106"/>
                <a:gd name="T36" fmla="*/ 103 w 119"/>
                <a:gd name="T37" fmla="*/ 60 h 106"/>
                <a:gd name="T38" fmla="*/ 107 w 119"/>
                <a:gd name="T39" fmla="*/ 40 h 106"/>
                <a:gd name="T40" fmla="*/ 107 w 119"/>
                <a:gd name="T41" fmla="*/ 37 h 106"/>
                <a:gd name="T42" fmla="*/ 119 w 119"/>
                <a:gd name="T43" fmla="*/ 61 h 106"/>
                <a:gd name="T44" fmla="*/ 103 w 119"/>
                <a:gd name="T45" fmla="*/ 88 h 106"/>
                <a:gd name="T46" fmla="*/ 103 w 119"/>
                <a:gd name="T47"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106">
                  <a:moveTo>
                    <a:pt x="50" y="0"/>
                  </a:moveTo>
                  <a:cubicBezTo>
                    <a:pt x="50" y="0"/>
                    <a:pt x="50" y="0"/>
                    <a:pt x="50" y="0"/>
                  </a:cubicBezTo>
                  <a:cubicBezTo>
                    <a:pt x="77" y="0"/>
                    <a:pt x="99" y="18"/>
                    <a:pt x="99" y="40"/>
                  </a:cubicBezTo>
                  <a:cubicBezTo>
                    <a:pt x="99" y="63"/>
                    <a:pt x="77" y="81"/>
                    <a:pt x="50" y="81"/>
                  </a:cubicBezTo>
                  <a:cubicBezTo>
                    <a:pt x="47" y="81"/>
                    <a:pt x="44" y="80"/>
                    <a:pt x="42" y="80"/>
                  </a:cubicBezTo>
                  <a:cubicBezTo>
                    <a:pt x="31" y="91"/>
                    <a:pt x="19" y="93"/>
                    <a:pt x="7" y="93"/>
                  </a:cubicBezTo>
                  <a:cubicBezTo>
                    <a:pt x="7" y="90"/>
                    <a:pt x="7" y="90"/>
                    <a:pt x="7" y="90"/>
                  </a:cubicBezTo>
                  <a:cubicBezTo>
                    <a:pt x="13" y="87"/>
                    <a:pt x="19" y="81"/>
                    <a:pt x="19" y="74"/>
                  </a:cubicBezTo>
                  <a:cubicBezTo>
                    <a:pt x="19" y="73"/>
                    <a:pt x="19" y="72"/>
                    <a:pt x="18" y="72"/>
                  </a:cubicBezTo>
                  <a:cubicBezTo>
                    <a:pt x="7" y="64"/>
                    <a:pt x="0" y="53"/>
                    <a:pt x="0" y="40"/>
                  </a:cubicBezTo>
                  <a:cubicBezTo>
                    <a:pt x="0" y="18"/>
                    <a:pt x="22" y="0"/>
                    <a:pt x="50" y="0"/>
                  </a:cubicBezTo>
                  <a:close/>
                  <a:moveTo>
                    <a:pt x="103" y="90"/>
                  </a:moveTo>
                  <a:cubicBezTo>
                    <a:pt x="103" y="96"/>
                    <a:pt x="107" y="101"/>
                    <a:pt x="113" y="104"/>
                  </a:cubicBezTo>
                  <a:cubicBezTo>
                    <a:pt x="113" y="106"/>
                    <a:pt x="113" y="106"/>
                    <a:pt x="113" y="106"/>
                  </a:cubicBezTo>
                  <a:cubicBezTo>
                    <a:pt x="102" y="106"/>
                    <a:pt x="92" y="104"/>
                    <a:pt x="83" y="95"/>
                  </a:cubicBezTo>
                  <a:cubicBezTo>
                    <a:pt x="81" y="95"/>
                    <a:pt x="79" y="96"/>
                    <a:pt x="76" y="96"/>
                  </a:cubicBezTo>
                  <a:cubicBezTo>
                    <a:pt x="66" y="96"/>
                    <a:pt x="57" y="93"/>
                    <a:pt x="50" y="88"/>
                  </a:cubicBezTo>
                  <a:cubicBezTo>
                    <a:pt x="65" y="88"/>
                    <a:pt x="79" y="84"/>
                    <a:pt x="90" y="75"/>
                  </a:cubicBezTo>
                  <a:cubicBezTo>
                    <a:pt x="95" y="71"/>
                    <a:pt x="100" y="65"/>
                    <a:pt x="103" y="60"/>
                  </a:cubicBezTo>
                  <a:cubicBezTo>
                    <a:pt x="106" y="54"/>
                    <a:pt x="107" y="47"/>
                    <a:pt x="107" y="40"/>
                  </a:cubicBezTo>
                  <a:cubicBezTo>
                    <a:pt x="107" y="39"/>
                    <a:pt x="107" y="38"/>
                    <a:pt x="107" y="37"/>
                  </a:cubicBezTo>
                  <a:cubicBezTo>
                    <a:pt x="115" y="43"/>
                    <a:pt x="119" y="52"/>
                    <a:pt x="119" y="61"/>
                  </a:cubicBezTo>
                  <a:cubicBezTo>
                    <a:pt x="119" y="72"/>
                    <a:pt x="113" y="82"/>
                    <a:pt x="103" y="88"/>
                  </a:cubicBezTo>
                  <a:cubicBezTo>
                    <a:pt x="103" y="89"/>
                    <a:pt x="103" y="89"/>
                    <a:pt x="103" y="9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8" name="Freeform 207"/>
            <p:cNvSpPr>
              <a:spLocks noEditPoints="1"/>
            </p:cNvSpPr>
            <p:nvPr/>
          </p:nvSpPr>
          <p:spPr bwMode="auto">
            <a:xfrm>
              <a:off x="9976852" y="5491891"/>
              <a:ext cx="223135" cy="225092"/>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29 w 70"/>
                <a:gd name="T11" fmla="*/ 57 h 70"/>
                <a:gd name="T12" fmla="*/ 14 w 70"/>
                <a:gd name="T13" fmla="*/ 38 h 70"/>
                <a:gd name="T14" fmla="*/ 21 w 70"/>
                <a:gd name="T15" fmla="*/ 31 h 70"/>
                <a:gd name="T16" fmla="*/ 29 w 70"/>
                <a:gd name="T17" fmla="*/ 41 h 70"/>
                <a:gd name="T18" fmla="*/ 54 w 70"/>
                <a:gd name="T19" fmla="*/ 21 h 70"/>
                <a:gd name="T20" fmla="*/ 57 w 70"/>
                <a:gd name="T21" fmla="*/ 24 h 70"/>
                <a:gd name="T22" fmla="*/ 29 w 70"/>
                <a:gd name="T23" fmla="*/ 5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0">
                  <a:moveTo>
                    <a:pt x="35" y="0"/>
                  </a:moveTo>
                  <a:cubicBezTo>
                    <a:pt x="16" y="0"/>
                    <a:pt x="0" y="16"/>
                    <a:pt x="0" y="35"/>
                  </a:cubicBezTo>
                  <a:cubicBezTo>
                    <a:pt x="0" y="54"/>
                    <a:pt x="16" y="70"/>
                    <a:pt x="35" y="70"/>
                  </a:cubicBezTo>
                  <a:cubicBezTo>
                    <a:pt x="54" y="70"/>
                    <a:pt x="70" y="54"/>
                    <a:pt x="70" y="35"/>
                  </a:cubicBezTo>
                  <a:cubicBezTo>
                    <a:pt x="70" y="16"/>
                    <a:pt x="54" y="0"/>
                    <a:pt x="35" y="0"/>
                  </a:cubicBezTo>
                  <a:close/>
                  <a:moveTo>
                    <a:pt x="29" y="57"/>
                  </a:moveTo>
                  <a:cubicBezTo>
                    <a:pt x="14" y="38"/>
                    <a:pt x="14" y="38"/>
                    <a:pt x="14" y="38"/>
                  </a:cubicBezTo>
                  <a:cubicBezTo>
                    <a:pt x="21" y="31"/>
                    <a:pt x="21" y="31"/>
                    <a:pt x="21" y="31"/>
                  </a:cubicBezTo>
                  <a:cubicBezTo>
                    <a:pt x="29" y="41"/>
                    <a:pt x="29" y="41"/>
                    <a:pt x="29" y="41"/>
                  </a:cubicBezTo>
                  <a:cubicBezTo>
                    <a:pt x="54" y="21"/>
                    <a:pt x="54" y="21"/>
                    <a:pt x="54" y="21"/>
                  </a:cubicBezTo>
                  <a:cubicBezTo>
                    <a:pt x="57" y="24"/>
                    <a:pt x="57" y="24"/>
                    <a:pt x="57" y="24"/>
                  </a:cubicBezTo>
                  <a:lnTo>
                    <a:pt x="29"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9" name="Freeform 208"/>
            <p:cNvSpPr>
              <a:spLocks noEditPoints="1"/>
            </p:cNvSpPr>
            <p:nvPr/>
          </p:nvSpPr>
          <p:spPr bwMode="auto">
            <a:xfrm>
              <a:off x="8892492" y="5863783"/>
              <a:ext cx="275984" cy="313173"/>
            </a:xfrm>
            <a:custGeom>
              <a:avLst/>
              <a:gdLst>
                <a:gd name="T0" fmla="*/ 55 w 86"/>
                <a:gd name="T1" fmla="*/ 14 h 98"/>
                <a:gd name="T2" fmla="*/ 55 w 86"/>
                <a:gd name="T3" fmla="*/ 27 h 98"/>
                <a:gd name="T4" fmla="*/ 65 w 86"/>
                <a:gd name="T5" fmla="*/ 33 h 98"/>
                <a:gd name="T6" fmla="*/ 74 w 86"/>
                <a:gd name="T7" fmla="*/ 55 h 98"/>
                <a:gd name="T8" fmla="*/ 65 w 86"/>
                <a:gd name="T9" fmla="*/ 77 h 98"/>
                <a:gd name="T10" fmla="*/ 43 w 86"/>
                <a:gd name="T11" fmla="*/ 85 h 98"/>
                <a:gd name="T12" fmla="*/ 22 w 86"/>
                <a:gd name="T13" fmla="*/ 77 h 98"/>
                <a:gd name="T14" fmla="*/ 13 w 86"/>
                <a:gd name="T15" fmla="*/ 55 h 98"/>
                <a:gd name="T16" fmla="*/ 22 w 86"/>
                <a:gd name="T17" fmla="*/ 33 h 98"/>
                <a:gd name="T18" fmla="*/ 31 w 86"/>
                <a:gd name="T19" fmla="*/ 27 h 98"/>
                <a:gd name="T20" fmla="*/ 31 w 86"/>
                <a:gd name="T21" fmla="*/ 14 h 98"/>
                <a:gd name="T22" fmla="*/ 0 w 86"/>
                <a:gd name="T23" fmla="*/ 55 h 98"/>
                <a:gd name="T24" fmla="*/ 43 w 86"/>
                <a:gd name="T25" fmla="*/ 98 h 98"/>
                <a:gd name="T26" fmla="*/ 86 w 86"/>
                <a:gd name="T27" fmla="*/ 55 h 98"/>
                <a:gd name="T28" fmla="*/ 55 w 86"/>
                <a:gd name="T29" fmla="*/ 14 h 98"/>
                <a:gd name="T30" fmla="*/ 37 w 86"/>
                <a:gd name="T31" fmla="*/ 0 h 98"/>
                <a:gd name="T32" fmla="*/ 49 w 86"/>
                <a:gd name="T33" fmla="*/ 0 h 98"/>
                <a:gd name="T34" fmla="*/ 49 w 86"/>
                <a:gd name="T35" fmla="*/ 49 h 98"/>
                <a:gd name="T36" fmla="*/ 37 w 86"/>
                <a:gd name="T37" fmla="*/ 49 h 98"/>
                <a:gd name="T38" fmla="*/ 37 w 86"/>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98">
                  <a:moveTo>
                    <a:pt x="55" y="14"/>
                  </a:moveTo>
                  <a:cubicBezTo>
                    <a:pt x="55" y="27"/>
                    <a:pt x="55" y="27"/>
                    <a:pt x="55" y="27"/>
                  </a:cubicBezTo>
                  <a:cubicBezTo>
                    <a:pt x="59" y="28"/>
                    <a:pt x="62" y="31"/>
                    <a:pt x="65" y="33"/>
                  </a:cubicBezTo>
                  <a:cubicBezTo>
                    <a:pt x="71" y="39"/>
                    <a:pt x="74" y="47"/>
                    <a:pt x="74" y="55"/>
                  </a:cubicBezTo>
                  <a:cubicBezTo>
                    <a:pt x="74" y="63"/>
                    <a:pt x="71" y="71"/>
                    <a:pt x="65" y="77"/>
                  </a:cubicBezTo>
                  <a:cubicBezTo>
                    <a:pt x="59" y="82"/>
                    <a:pt x="51" y="85"/>
                    <a:pt x="43" y="85"/>
                  </a:cubicBezTo>
                  <a:cubicBezTo>
                    <a:pt x="35" y="85"/>
                    <a:pt x="27" y="82"/>
                    <a:pt x="22" y="77"/>
                  </a:cubicBezTo>
                  <a:cubicBezTo>
                    <a:pt x="16" y="71"/>
                    <a:pt x="13" y="63"/>
                    <a:pt x="13" y="55"/>
                  </a:cubicBezTo>
                  <a:cubicBezTo>
                    <a:pt x="13" y="47"/>
                    <a:pt x="16" y="39"/>
                    <a:pt x="22" y="33"/>
                  </a:cubicBezTo>
                  <a:cubicBezTo>
                    <a:pt x="24" y="31"/>
                    <a:pt x="27" y="28"/>
                    <a:pt x="31" y="27"/>
                  </a:cubicBezTo>
                  <a:cubicBezTo>
                    <a:pt x="31" y="14"/>
                    <a:pt x="31" y="14"/>
                    <a:pt x="31" y="14"/>
                  </a:cubicBezTo>
                  <a:cubicBezTo>
                    <a:pt x="13" y="19"/>
                    <a:pt x="0" y="36"/>
                    <a:pt x="0" y="55"/>
                  </a:cubicBezTo>
                  <a:cubicBezTo>
                    <a:pt x="0" y="79"/>
                    <a:pt x="20" y="98"/>
                    <a:pt x="43" y="98"/>
                  </a:cubicBezTo>
                  <a:cubicBezTo>
                    <a:pt x="67" y="98"/>
                    <a:pt x="86" y="79"/>
                    <a:pt x="86" y="55"/>
                  </a:cubicBezTo>
                  <a:cubicBezTo>
                    <a:pt x="86"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0" name="Freeform 209"/>
            <p:cNvSpPr>
              <a:spLocks/>
            </p:cNvSpPr>
            <p:nvPr/>
          </p:nvSpPr>
          <p:spPr bwMode="auto">
            <a:xfrm>
              <a:off x="8549960" y="6186742"/>
              <a:ext cx="371892" cy="311215"/>
            </a:xfrm>
            <a:custGeom>
              <a:avLst/>
              <a:gdLst>
                <a:gd name="T0" fmla="*/ 57 w 116"/>
                <a:gd name="T1" fmla="*/ 1 h 97"/>
                <a:gd name="T2" fmla="*/ 48 w 116"/>
                <a:gd name="T3" fmla="*/ 8 h 97"/>
                <a:gd name="T4" fmla="*/ 55 w 116"/>
                <a:gd name="T5" fmla="*/ 18 h 97"/>
                <a:gd name="T6" fmla="*/ 85 w 116"/>
                <a:gd name="T7" fmla="*/ 22 h 97"/>
                <a:gd name="T8" fmla="*/ 5 w 116"/>
                <a:gd name="T9" fmla="*/ 81 h 97"/>
                <a:gd name="T10" fmla="*/ 3 w 116"/>
                <a:gd name="T11" fmla="*/ 93 h 97"/>
                <a:gd name="T12" fmla="*/ 8 w 116"/>
                <a:gd name="T13" fmla="*/ 96 h 97"/>
                <a:gd name="T14" fmla="*/ 15 w 116"/>
                <a:gd name="T15" fmla="*/ 95 h 97"/>
                <a:gd name="T16" fmla="*/ 95 w 116"/>
                <a:gd name="T17" fmla="*/ 36 h 97"/>
                <a:gd name="T18" fmla="*/ 90 w 116"/>
                <a:gd name="T19" fmla="*/ 66 h 97"/>
                <a:gd name="T20" fmla="*/ 97 w 116"/>
                <a:gd name="T21" fmla="*/ 76 h 97"/>
                <a:gd name="T22" fmla="*/ 107 w 116"/>
                <a:gd name="T23" fmla="*/ 69 h 97"/>
                <a:gd name="T24" fmla="*/ 116 w 116"/>
                <a:gd name="T25" fmla="*/ 10 h 97"/>
                <a:gd name="T26" fmla="*/ 57 w 116"/>
                <a:gd name="T27"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97">
                  <a:moveTo>
                    <a:pt x="57" y="1"/>
                  </a:moveTo>
                  <a:cubicBezTo>
                    <a:pt x="53" y="0"/>
                    <a:pt x="48" y="3"/>
                    <a:pt x="48" y="8"/>
                  </a:cubicBezTo>
                  <a:cubicBezTo>
                    <a:pt x="47" y="13"/>
                    <a:pt x="50" y="17"/>
                    <a:pt x="55" y="18"/>
                  </a:cubicBezTo>
                  <a:cubicBezTo>
                    <a:pt x="85" y="22"/>
                    <a:pt x="85" y="22"/>
                    <a:pt x="85" y="22"/>
                  </a:cubicBezTo>
                  <a:cubicBezTo>
                    <a:pt x="5" y="81"/>
                    <a:pt x="5" y="81"/>
                    <a:pt x="5" y="81"/>
                  </a:cubicBezTo>
                  <a:cubicBezTo>
                    <a:pt x="1" y="84"/>
                    <a:pt x="0" y="89"/>
                    <a:pt x="3" y="93"/>
                  </a:cubicBezTo>
                  <a:cubicBezTo>
                    <a:pt x="4" y="95"/>
                    <a:pt x="6" y="96"/>
                    <a:pt x="8" y="96"/>
                  </a:cubicBezTo>
                  <a:cubicBezTo>
                    <a:pt x="10" y="97"/>
                    <a:pt x="13" y="96"/>
                    <a:pt x="15" y="95"/>
                  </a:cubicBezTo>
                  <a:cubicBezTo>
                    <a:pt x="95" y="36"/>
                    <a:pt x="95" y="36"/>
                    <a:pt x="95" y="36"/>
                  </a:cubicBezTo>
                  <a:cubicBezTo>
                    <a:pt x="90" y="66"/>
                    <a:pt x="90" y="66"/>
                    <a:pt x="90" y="66"/>
                  </a:cubicBezTo>
                  <a:cubicBezTo>
                    <a:pt x="90" y="71"/>
                    <a:pt x="93" y="75"/>
                    <a:pt x="97" y="76"/>
                  </a:cubicBezTo>
                  <a:cubicBezTo>
                    <a:pt x="102" y="76"/>
                    <a:pt x="106" y="73"/>
                    <a:pt x="107" y="69"/>
                  </a:cubicBezTo>
                  <a:cubicBezTo>
                    <a:pt x="116" y="10"/>
                    <a:pt x="116" y="10"/>
                    <a:pt x="116" y="10"/>
                  </a:cubicBezTo>
                  <a:lnTo>
                    <a:pt x="57"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1" name="Freeform 210"/>
            <p:cNvSpPr>
              <a:spLocks noEditPoints="1"/>
            </p:cNvSpPr>
            <p:nvPr/>
          </p:nvSpPr>
          <p:spPr bwMode="auto">
            <a:xfrm>
              <a:off x="9379868" y="5728727"/>
              <a:ext cx="319045" cy="342532"/>
            </a:xfrm>
            <a:custGeom>
              <a:avLst/>
              <a:gdLst>
                <a:gd name="T0" fmla="*/ 90 w 100"/>
                <a:gd name="T1" fmla="*/ 0 h 107"/>
                <a:gd name="T2" fmla="*/ 10 w 100"/>
                <a:gd name="T3" fmla="*/ 0 h 107"/>
                <a:gd name="T4" fmla="*/ 0 w 100"/>
                <a:gd name="T5" fmla="*/ 10 h 107"/>
                <a:gd name="T6" fmla="*/ 0 w 100"/>
                <a:gd name="T7" fmla="*/ 97 h 107"/>
                <a:gd name="T8" fmla="*/ 10 w 100"/>
                <a:gd name="T9" fmla="*/ 107 h 107"/>
                <a:gd name="T10" fmla="*/ 90 w 100"/>
                <a:gd name="T11" fmla="*/ 107 h 107"/>
                <a:gd name="T12" fmla="*/ 100 w 100"/>
                <a:gd name="T13" fmla="*/ 97 h 107"/>
                <a:gd name="T14" fmla="*/ 100 w 100"/>
                <a:gd name="T15" fmla="*/ 10 h 107"/>
                <a:gd name="T16" fmla="*/ 90 w 100"/>
                <a:gd name="T17" fmla="*/ 0 h 107"/>
                <a:gd name="T18" fmla="*/ 86 w 100"/>
                <a:gd name="T19" fmla="*/ 93 h 107"/>
                <a:gd name="T20" fmla="*/ 13 w 100"/>
                <a:gd name="T21" fmla="*/ 93 h 107"/>
                <a:gd name="T22" fmla="*/ 13 w 100"/>
                <a:gd name="T23" fmla="*/ 13 h 107"/>
                <a:gd name="T24" fmla="*/ 86 w 100"/>
                <a:gd name="T25" fmla="*/ 13 h 107"/>
                <a:gd name="T26" fmla="*/ 86 w 100"/>
                <a:gd name="T27" fmla="*/ 93 h 107"/>
                <a:gd name="T28" fmla="*/ 26 w 100"/>
                <a:gd name="T29" fmla="*/ 47 h 107"/>
                <a:gd name="T30" fmla="*/ 73 w 100"/>
                <a:gd name="T31" fmla="*/ 47 h 107"/>
                <a:gd name="T32" fmla="*/ 73 w 100"/>
                <a:gd name="T33" fmla="*/ 53 h 107"/>
                <a:gd name="T34" fmla="*/ 26 w 100"/>
                <a:gd name="T35" fmla="*/ 53 h 107"/>
                <a:gd name="T36" fmla="*/ 26 w 100"/>
                <a:gd name="T37" fmla="*/ 47 h 107"/>
                <a:gd name="T38" fmla="*/ 26 w 100"/>
                <a:gd name="T39" fmla="*/ 60 h 107"/>
                <a:gd name="T40" fmla="*/ 73 w 100"/>
                <a:gd name="T41" fmla="*/ 60 h 107"/>
                <a:gd name="T42" fmla="*/ 73 w 100"/>
                <a:gd name="T43" fmla="*/ 67 h 107"/>
                <a:gd name="T44" fmla="*/ 26 w 100"/>
                <a:gd name="T45" fmla="*/ 67 h 107"/>
                <a:gd name="T46" fmla="*/ 26 w 100"/>
                <a:gd name="T47" fmla="*/ 60 h 107"/>
                <a:gd name="T48" fmla="*/ 26 w 100"/>
                <a:gd name="T49" fmla="*/ 73 h 107"/>
                <a:gd name="T50" fmla="*/ 73 w 100"/>
                <a:gd name="T51" fmla="*/ 73 h 107"/>
                <a:gd name="T52" fmla="*/ 73 w 100"/>
                <a:gd name="T53" fmla="*/ 80 h 107"/>
                <a:gd name="T54" fmla="*/ 26 w 100"/>
                <a:gd name="T55" fmla="*/ 80 h 107"/>
                <a:gd name="T56" fmla="*/ 26 w 100"/>
                <a:gd name="T57" fmla="*/ 73 h 107"/>
                <a:gd name="T58" fmla="*/ 26 w 100"/>
                <a:gd name="T59" fmla="*/ 33 h 107"/>
                <a:gd name="T60" fmla="*/ 73 w 100"/>
                <a:gd name="T61" fmla="*/ 33 h 107"/>
                <a:gd name="T62" fmla="*/ 73 w 100"/>
                <a:gd name="T63" fmla="*/ 40 h 107"/>
                <a:gd name="T64" fmla="*/ 26 w 100"/>
                <a:gd name="T65" fmla="*/ 40 h 107"/>
                <a:gd name="T66" fmla="*/ 26 w 100"/>
                <a:gd name="T67" fmla="*/ 3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107">
                  <a:moveTo>
                    <a:pt x="90" y="0"/>
                  </a:moveTo>
                  <a:cubicBezTo>
                    <a:pt x="10" y="0"/>
                    <a:pt x="10" y="0"/>
                    <a:pt x="10" y="0"/>
                  </a:cubicBezTo>
                  <a:cubicBezTo>
                    <a:pt x="4" y="0"/>
                    <a:pt x="0" y="5"/>
                    <a:pt x="0" y="10"/>
                  </a:cubicBezTo>
                  <a:cubicBezTo>
                    <a:pt x="0" y="97"/>
                    <a:pt x="0" y="97"/>
                    <a:pt x="0" y="97"/>
                  </a:cubicBezTo>
                  <a:cubicBezTo>
                    <a:pt x="0" y="102"/>
                    <a:pt x="4" y="107"/>
                    <a:pt x="10" y="107"/>
                  </a:cubicBezTo>
                  <a:cubicBezTo>
                    <a:pt x="90" y="107"/>
                    <a:pt x="90" y="107"/>
                    <a:pt x="90" y="107"/>
                  </a:cubicBezTo>
                  <a:cubicBezTo>
                    <a:pt x="95" y="107"/>
                    <a:pt x="100" y="102"/>
                    <a:pt x="100" y="97"/>
                  </a:cubicBezTo>
                  <a:cubicBezTo>
                    <a:pt x="100" y="10"/>
                    <a:pt x="100" y="10"/>
                    <a:pt x="100" y="10"/>
                  </a:cubicBezTo>
                  <a:cubicBezTo>
                    <a:pt x="100" y="5"/>
                    <a:pt x="95" y="0"/>
                    <a:pt x="90" y="0"/>
                  </a:cubicBezTo>
                  <a:close/>
                  <a:moveTo>
                    <a:pt x="86" y="93"/>
                  </a:moveTo>
                  <a:cubicBezTo>
                    <a:pt x="13" y="93"/>
                    <a:pt x="13" y="93"/>
                    <a:pt x="13" y="93"/>
                  </a:cubicBezTo>
                  <a:cubicBezTo>
                    <a:pt x="13" y="13"/>
                    <a:pt x="13" y="13"/>
                    <a:pt x="13" y="13"/>
                  </a:cubicBezTo>
                  <a:cubicBezTo>
                    <a:pt x="86" y="13"/>
                    <a:pt x="86" y="13"/>
                    <a:pt x="86" y="13"/>
                  </a:cubicBezTo>
                  <a:lnTo>
                    <a:pt x="86" y="93"/>
                  </a:lnTo>
                  <a:close/>
                  <a:moveTo>
                    <a:pt x="26" y="47"/>
                  </a:moveTo>
                  <a:cubicBezTo>
                    <a:pt x="73" y="47"/>
                    <a:pt x="73" y="47"/>
                    <a:pt x="73" y="47"/>
                  </a:cubicBezTo>
                  <a:cubicBezTo>
                    <a:pt x="73" y="53"/>
                    <a:pt x="73" y="53"/>
                    <a:pt x="73" y="53"/>
                  </a:cubicBezTo>
                  <a:cubicBezTo>
                    <a:pt x="26" y="53"/>
                    <a:pt x="26" y="53"/>
                    <a:pt x="26" y="53"/>
                  </a:cubicBezTo>
                  <a:lnTo>
                    <a:pt x="26" y="47"/>
                  </a:lnTo>
                  <a:close/>
                  <a:moveTo>
                    <a:pt x="26" y="60"/>
                  </a:moveTo>
                  <a:cubicBezTo>
                    <a:pt x="73" y="60"/>
                    <a:pt x="73" y="60"/>
                    <a:pt x="73" y="60"/>
                  </a:cubicBezTo>
                  <a:cubicBezTo>
                    <a:pt x="73" y="67"/>
                    <a:pt x="73" y="67"/>
                    <a:pt x="73" y="67"/>
                  </a:cubicBezTo>
                  <a:cubicBezTo>
                    <a:pt x="26" y="67"/>
                    <a:pt x="26" y="67"/>
                    <a:pt x="26" y="67"/>
                  </a:cubicBezTo>
                  <a:lnTo>
                    <a:pt x="26" y="60"/>
                  </a:lnTo>
                  <a:close/>
                  <a:moveTo>
                    <a:pt x="26" y="73"/>
                  </a:moveTo>
                  <a:cubicBezTo>
                    <a:pt x="73" y="73"/>
                    <a:pt x="73" y="73"/>
                    <a:pt x="73" y="73"/>
                  </a:cubicBezTo>
                  <a:cubicBezTo>
                    <a:pt x="73" y="80"/>
                    <a:pt x="73" y="80"/>
                    <a:pt x="73" y="80"/>
                  </a:cubicBezTo>
                  <a:cubicBezTo>
                    <a:pt x="26" y="80"/>
                    <a:pt x="26" y="80"/>
                    <a:pt x="26" y="80"/>
                  </a:cubicBezTo>
                  <a:lnTo>
                    <a:pt x="26" y="73"/>
                  </a:lnTo>
                  <a:close/>
                  <a:moveTo>
                    <a:pt x="26" y="33"/>
                  </a:moveTo>
                  <a:cubicBezTo>
                    <a:pt x="73" y="33"/>
                    <a:pt x="73" y="33"/>
                    <a:pt x="73" y="33"/>
                  </a:cubicBezTo>
                  <a:cubicBezTo>
                    <a:pt x="73" y="40"/>
                    <a:pt x="73" y="40"/>
                    <a:pt x="73" y="40"/>
                  </a:cubicBezTo>
                  <a:cubicBezTo>
                    <a:pt x="26" y="40"/>
                    <a:pt x="26" y="40"/>
                    <a:pt x="26" y="40"/>
                  </a:cubicBezTo>
                  <a:lnTo>
                    <a:pt x="26" y="3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2" name="Freeform 211"/>
            <p:cNvSpPr>
              <a:spLocks/>
            </p:cNvSpPr>
            <p:nvPr/>
          </p:nvSpPr>
          <p:spPr bwMode="auto">
            <a:xfrm>
              <a:off x="9781119" y="5771788"/>
              <a:ext cx="366021" cy="364063"/>
            </a:xfrm>
            <a:custGeom>
              <a:avLst/>
              <a:gdLst>
                <a:gd name="T0" fmla="*/ 86 w 114"/>
                <a:gd name="T1" fmla="*/ 72 h 114"/>
                <a:gd name="T2" fmla="*/ 66 w 114"/>
                <a:gd name="T3" fmla="*/ 52 h 114"/>
                <a:gd name="T4" fmla="*/ 114 w 114"/>
                <a:gd name="T5" fmla="*/ 16 h 114"/>
                <a:gd name="T6" fmla="*/ 100 w 114"/>
                <a:gd name="T7" fmla="*/ 2 h 114"/>
                <a:gd name="T8" fmla="*/ 40 w 114"/>
                <a:gd name="T9" fmla="*/ 26 h 114"/>
                <a:gd name="T10" fmla="*/ 21 w 114"/>
                <a:gd name="T11" fmla="*/ 7 h 114"/>
                <a:gd name="T12" fmla="*/ 4 w 114"/>
                <a:gd name="T13" fmla="*/ 4 h 114"/>
                <a:gd name="T14" fmla="*/ 7 w 114"/>
                <a:gd name="T15" fmla="*/ 21 h 114"/>
                <a:gd name="T16" fmla="*/ 26 w 114"/>
                <a:gd name="T17" fmla="*/ 40 h 114"/>
                <a:gd name="T18" fmla="*/ 2 w 114"/>
                <a:gd name="T19" fmla="*/ 100 h 114"/>
                <a:gd name="T20" fmla="*/ 16 w 114"/>
                <a:gd name="T21" fmla="*/ 114 h 114"/>
                <a:gd name="T22" fmla="*/ 52 w 114"/>
                <a:gd name="T23" fmla="*/ 66 h 114"/>
                <a:gd name="T24" fmla="*/ 72 w 114"/>
                <a:gd name="T25" fmla="*/ 86 h 114"/>
                <a:gd name="T26" fmla="*/ 72 w 114"/>
                <a:gd name="T27" fmla="*/ 114 h 114"/>
                <a:gd name="T28" fmla="*/ 86 w 114"/>
                <a:gd name="T29" fmla="*/ 114 h 114"/>
                <a:gd name="T30" fmla="*/ 93 w 114"/>
                <a:gd name="T31" fmla="*/ 93 h 114"/>
                <a:gd name="T32" fmla="*/ 114 w 114"/>
                <a:gd name="T33" fmla="*/ 86 h 114"/>
                <a:gd name="T34" fmla="*/ 114 w 114"/>
                <a:gd name="T35" fmla="*/ 72 h 114"/>
                <a:gd name="T36" fmla="*/ 86 w 114"/>
                <a:gd name="T37" fmla="*/ 7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14">
                  <a:moveTo>
                    <a:pt x="86" y="72"/>
                  </a:moveTo>
                  <a:cubicBezTo>
                    <a:pt x="66" y="52"/>
                    <a:pt x="66" y="52"/>
                    <a:pt x="66" y="52"/>
                  </a:cubicBezTo>
                  <a:cubicBezTo>
                    <a:pt x="114" y="16"/>
                    <a:pt x="114" y="16"/>
                    <a:pt x="114" y="16"/>
                  </a:cubicBezTo>
                  <a:cubicBezTo>
                    <a:pt x="100" y="2"/>
                    <a:pt x="100" y="2"/>
                    <a:pt x="100" y="2"/>
                  </a:cubicBezTo>
                  <a:cubicBezTo>
                    <a:pt x="40" y="26"/>
                    <a:pt x="40" y="26"/>
                    <a:pt x="40" y="26"/>
                  </a:cubicBezTo>
                  <a:cubicBezTo>
                    <a:pt x="21" y="7"/>
                    <a:pt x="21" y="7"/>
                    <a:pt x="21" y="7"/>
                  </a:cubicBezTo>
                  <a:cubicBezTo>
                    <a:pt x="16" y="2"/>
                    <a:pt x="8" y="0"/>
                    <a:pt x="4" y="4"/>
                  </a:cubicBezTo>
                  <a:cubicBezTo>
                    <a:pt x="0" y="8"/>
                    <a:pt x="2" y="16"/>
                    <a:pt x="7" y="21"/>
                  </a:cubicBezTo>
                  <a:cubicBezTo>
                    <a:pt x="26" y="40"/>
                    <a:pt x="26" y="40"/>
                    <a:pt x="26" y="40"/>
                  </a:cubicBezTo>
                  <a:cubicBezTo>
                    <a:pt x="2" y="100"/>
                    <a:pt x="2" y="100"/>
                    <a:pt x="2" y="100"/>
                  </a:cubicBezTo>
                  <a:cubicBezTo>
                    <a:pt x="16" y="114"/>
                    <a:pt x="16" y="114"/>
                    <a:pt x="16" y="114"/>
                  </a:cubicBezTo>
                  <a:cubicBezTo>
                    <a:pt x="52" y="66"/>
                    <a:pt x="52" y="66"/>
                    <a:pt x="52" y="66"/>
                  </a:cubicBezTo>
                  <a:cubicBezTo>
                    <a:pt x="72" y="86"/>
                    <a:pt x="72" y="86"/>
                    <a:pt x="72" y="86"/>
                  </a:cubicBezTo>
                  <a:cubicBezTo>
                    <a:pt x="72" y="114"/>
                    <a:pt x="72" y="114"/>
                    <a:pt x="72" y="114"/>
                  </a:cubicBezTo>
                  <a:cubicBezTo>
                    <a:pt x="86" y="114"/>
                    <a:pt x="86" y="114"/>
                    <a:pt x="86" y="114"/>
                  </a:cubicBezTo>
                  <a:cubicBezTo>
                    <a:pt x="93" y="93"/>
                    <a:pt x="93" y="93"/>
                    <a:pt x="93" y="93"/>
                  </a:cubicBezTo>
                  <a:cubicBezTo>
                    <a:pt x="114" y="86"/>
                    <a:pt x="114" y="86"/>
                    <a:pt x="114" y="86"/>
                  </a:cubicBezTo>
                  <a:cubicBezTo>
                    <a:pt x="114" y="72"/>
                    <a:pt x="114" y="72"/>
                    <a:pt x="114" y="72"/>
                  </a:cubicBezTo>
                  <a:cubicBezTo>
                    <a:pt x="86" y="72"/>
                    <a:pt x="86" y="72"/>
                    <a:pt x="86" y="7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3" name="Freeform 212"/>
            <p:cNvSpPr>
              <a:spLocks/>
            </p:cNvSpPr>
            <p:nvPr/>
          </p:nvSpPr>
          <p:spPr bwMode="auto">
            <a:xfrm>
              <a:off x="9804607" y="6221974"/>
              <a:ext cx="344490" cy="281855"/>
            </a:xfrm>
            <a:custGeom>
              <a:avLst/>
              <a:gdLst>
                <a:gd name="T0" fmla="*/ 108 w 108"/>
                <a:gd name="T1" fmla="*/ 11 h 88"/>
                <a:gd name="T2" fmla="*/ 96 w 108"/>
                <a:gd name="T3" fmla="*/ 14 h 88"/>
                <a:gd name="T4" fmla="*/ 105 w 108"/>
                <a:gd name="T5" fmla="*/ 2 h 88"/>
                <a:gd name="T6" fmla="*/ 91 w 108"/>
                <a:gd name="T7" fmla="*/ 7 h 88"/>
                <a:gd name="T8" fmla="*/ 75 w 108"/>
                <a:gd name="T9" fmla="*/ 0 h 88"/>
                <a:gd name="T10" fmla="*/ 53 w 108"/>
                <a:gd name="T11" fmla="*/ 22 h 88"/>
                <a:gd name="T12" fmla="*/ 54 w 108"/>
                <a:gd name="T13" fmla="*/ 27 h 88"/>
                <a:gd name="T14" fmla="*/ 8 w 108"/>
                <a:gd name="T15" fmla="*/ 4 h 88"/>
                <a:gd name="T16" fmla="*/ 5 w 108"/>
                <a:gd name="T17" fmla="*/ 15 h 88"/>
                <a:gd name="T18" fmla="*/ 15 w 108"/>
                <a:gd name="T19" fmla="*/ 34 h 88"/>
                <a:gd name="T20" fmla="*/ 5 w 108"/>
                <a:gd name="T21" fmla="*/ 31 h 88"/>
                <a:gd name="T22" fmla="*/ 5 w 108"/>
                <a:gd name="T23" fmla="*/ 31 h 88"/>
                <a:gd name="T24" fmla="*/ 23 w 108"/>
                <a:gd name="T25" fmla="*/ 53 h 88"/>
                <a:gd name="T26" fmla="*/ 17 w 108"/>
                <a:gd name="T27" fmla="*/ 54 h 88"/>
                <a:gd name="T28" fmla="*/ 13 w 108"/>
                <a:gd name="T29" fmla="*/ 53 h 88"/>
                <a:gd name="T30" fmla="*/ 33 w 108"/>
                <a:gd name="T31" fmla="*/ 69 h 88"/>
                <a:gd name="T32" fmla="*/ 6 w 108"/>
                <a:gd name="T33" fmla="*/ 78 h 88"/>
                <a:gd name="T34" fmla="*/ 0 w 108"/>
                <a:gd name="T35" fmla="*/ 78 h 88"/>
                <a:gd name="T36" fmla="*/ 34 w 108"/>
                <a:gd name="T37" fmla="*/ 88 h 88"/>
                <a:gd name="T38" fmla="*/ 97 w 108"/>
                <a:gd name="T39" fmla="*/ 25 h 88"/>
                <a:gd name="T40" fmla="*/ 97 w 108"/>
                <a:gd name="T41" fmla="*/ 22 h 88"/>
                <a:gd name="T42" fmla="*/ 108 w 108"/>
                <a:gd name="T43" fmla="*/ 1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88">
                  <a:moveTo>
                    <a:pt x="108" y="11"/>
                  </a:moveTo>
                  <a:cubicBezTo>
                    <a:pt x="104" y="12"/>
                    <a:pt x="100" y="13"/>
                    <a:pt x="96" y="14"/>
                  </a:cubicBezTo>
                  <a:cubicBezTo>
                    <a:pt x="100" y="11"/>
                    <a:pt x="104" y="7"/>
                    <a:pt x="105" y="2"/>
                  </a:cubicBezTo>
                  <a:cubicBezTo>
                    <a:pt x="101" y="4"/>
                    <a:pt x="96" y="6"/>
                    <a:pt x="91" y="7"/>
                  </a:cubicBezTo>
                  <a:cubicBezTo>
                    <a:pt x="87" y="3"/>
                    <a:pt x="81" y="0"/>
                    <a:pt x="75" y="0"/>
                  </a:cubicBezTo>
                  <a:cubicBezTo>
                    <a:pt x="63" y="0"/>
                    <a:pt x="53" y="10"/>
                    <a:pt x="53" y="22"/>
                  </a:cubicBezTo>
                  <a:cubicBezTo>
                    <a:pt x="53" y="24"/>
                    <a:pt x="53" y="26"/>
                    <a:pt x="54" y="27"/>
                  </a:cubicBezTo>
                  <a:cubicBezTo>
                    <a:pt x="35" y="26"/>
                    <a:pt x="19" y="18"/>
                    <a:pt x="8" y="4"/>
                  </a:cubicBezTo>
                  <a:cubicBezTo>
                    <a:pt x="6" y="7"/>
                    <a:pt x="5" y="11"/>
                    <a:pt x="5" y="15"/>
                  </a:cubicBezTo>
                  <a:cubicBezTo>
                    <a:pt x="5" y="23"/>
                    <a:pt x="9" y="30"/>
                    <a:pt x="15" y="34"/>
                  </a:cubicBezTo>
                  <a:cubicBezTo>
                    <a:pt x="11" y="34"/>
                    <a:pt x="8" y="33"/>
                    <a:pt x="5" y="31"/>
                  </a:cubicBezTo>
                  <a:cubicBezTo>
                    <a:pt x="5" y="31"/>
                    <a:pt x="5" y="31"/>
                    <a:pt x="5" y="31"/>
                  </a:cubicBezTo>
                  <a:cubicBezTo>
                    <a:pt x="5" y="42"/>
                    <a:pt x="12" y="51"/>
                    <a:pt x="23" y="53"/>
                  </a:cubicBezTo>
                  <a:cubicBezTo>
                    <a:pt x="21" y="53"/>
                    <a:pt x="19" y="54"/>
                    <a:pt x="17" y="54"/>
                  </a:cubicBezTo>
                  <a:cubicBezTo>
                    <a:pt x="15" y="54"/>
                    <a:pt x="14" y="54"/>
                    <a:pt x="13" y="53"/>
                  </a:cubicBezTo>
                  <a:cubicBezTo>
                    <a:pt x="15" y="62"/>
                    <a:pt x="23" y="69"/>
                    <a:pt x="33" y="69"/>
                  </a:cubicBezTo>
                  <a:cubicBezTo>
                    <a:pt x="26" y="75"/>
                    <a:pt x="16" y="78"/>
                    <a:pt x="6" y="78"/>
                  </a:cubicBezTo>
                  <a:cubicBezTo>
                    <a:pt x="4" y="78"/>
                    <a:pt x="2" y="78"/>
                    <a:pt x="0" y="78"/>
                  </a:cubicBezTo>
                  <a:cubicBezTo>
                    <a:pt x="10" y="84"/>
                    <a:pt x="22" y="88"/>
                    <a:pt x="34" y="88"/>
                  </a:cubicBezTo>
                  <a:cubicBezTo>
                    <a:pt x="75" y="88"/>
                    <a:pt x="97" y="54"/>
                    <a:pt x="97" y="25"/>
                  </a:cubicBezTo>
                  <a:cubicBezTo>
                    <a:pt x="97" y="24"/>
                    <a:pt x="97" y="23"/>
                    <a:pt x="97" y="22"/>
                  </a:cubicBezTo>
                  <a:cubicBezTo>
                    <a:pt x="102" y="19"/>
                    <a:pt x="105" y="15"/>
                    <a:pt x="108" y="1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4" name="Freeform 213"/>
            <p:cNvSpPr>
              <a:spLocks/>
            </p:cNvSpPr>
            <p:nvPr/>
          </p:nvSpPr>
          <p:spPr bwMode="auto">
            <a:xfrm>
              <a:off x="10315471" y="6398133"/>
              <a:ext cx="242709" cy="252495"/>
            </a:xfrm>
            <a:custGeom>
              <a:avLst/>
              <a:gdLst>
                <a:gd name="T0" fmla="*/ 66 w 124"/>
                <a:gd name="T1" fmla="*/ 0 h 129"/>
                <a:gd name="T2" fmla="*/ 66 w 124"/>
                <a:gd name="T3" fmla="*/ 59 h 129"/>
                <a:gd name="T4" fmla="*/ 124 w 124"/>
                <a:gd name="T5" fmla="*/ 0 h 129"/>
                <a:gd name="T6" fmla="*/ 124 w 124"/>
                <a:gd name="T7" fmla="*/ 129 h 129"/>
                <a:gd name="T8" fmla="*/ 66 w 124"/>
                <a:gd name="T9" fmla="*/ 70 h 129"/>
                <a:gd name="T10" fmla="*/ 66 w 124"/>
                <a:gd name="T11" fmla="*/ 129 h 129"/>
                <a:gd name="T12" fmla="*/ 0 w 124"/>
                <a:gd name="T13" fmla="*/ 64 h 129"/>
                <a:gd name="T14" fmla="*/ 66 w 124"/>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66" y="0"/>
                  </a:moveTo>
                  <a:lnTo>
                    <a:pt x="66" y="59"/>
                  </a:lnTo>
                  <a:lnTo>
                    <a:pt x="124" y="0"/>
                  </a:lnTo>
                  <a:lnTo>
                    <a:pt x="124" y="129"/>
                  </a:lnTo>
                  <a:lnTo>
                    <a:pt x="66" y="70"/>
                  </a:lnTo>
                  <a:lnTo>
                    <a:pt x="66" y="129"/>
                  </a:lnTo>
                  <a:lnTo>
                    <a:pt x="0" y="64"/>
                  </a:lnTo>
                  <a:lnTo>
                    <a:pt x="6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5" name="Freeform 214"/>
            <p:cNvSpPr>
              <a:spLocks noEditPoints="1"/>
            </p:cNvSpPr>
            <p:nvPr/>
          </p:nvSpPr>
          <p:spPr bwMode="auto">
            <a:xfrm>
              <a:off x="9877029" y="6449024"/>
              <a:ext cx="366021" cy="364063"/>
            </a:xfrm>
            <a:custGeom>
              <a:avLst/>
              <a:gdLst>
                <a:gd name="T0" fmla="*/ 0 w 114"/>
                <a:gd name="T1" fmla="*/ 83 h 114"/>
                <a:gd name="T2" fmla="*/ 10 w 114"/>
                <a:gd name="T3" fmla="*/ 93 h 114"/>
                <a:gd name="T4" fmla="*/ 30 w 114"/>
                <a:gd name="T5" fmla="*/ 73 h 114"/>
                <a:gd name="T6" fmla="*/ 41 w 114"/>
                <a:gd name="T7" fmla="*/ 84 h 114"/>
                <a:gd name="T8" fmla="*/ 21 w 114"/>
                <a:gd name="T9" fmla="*/ 104 h 114"/>
                <a:gd name="T10" fmla="*/ 31 w 114"/>
                <a:gd name="T11" fmla="*/ 114 h 114"/>
                <a:gd name="T12" fmla="*/ 51 w 114"/>
                <a:gd name="T13" fmla="*/ 94 h 114"/>
                <a:gd name="T14" fmla="*/ 64 w 114"/>
                <a:gd name="T15" fmla="*/ 107 h 114"/>
                <a:gd name="T16" fmla="*/ 74 w 114"/>
                <a:gd name="T17" fmla="*/ 97 h 114"/>
                <a:gd name="T18" fmla="*/ 17 w 114"/>
                <a:gd name="T19" fmla="*/ 40 h 114"/>
                <a:gd name="T20" fmla="*/ 7 w 114"/>
                <a:gd name="T21" fmla="*/ 50 h 114"/>
                <a:gd name="T22" fmla="*/ 20 w 114"/>
                <a:gd name="T23" fmla="*/ 63 h 114"/>
                <a:gd name="T24" fmla="*/ 0 w 114"/>
                <a:gd name="T25" fmla="*/ 83 h 114"/>
                <a:gd name="T26" fmla="*/ 84 w 114"/>
                <a:gd name="T27" fmla="*/ 30 h 114"/>
                <a:gd name="T28" fmla="*/ 26 w 114"/>
                <a:gd name="T29" fmla="*/ 39 h 114"/>
                <a:gd name="T30" fmla="*/ 75 w 114"/>
                <a:gd name="T31" fmla="*/ 88 h 114"/>
                <a:gd name="T32" fmla="*/ 84 w 114"/>
                <a:gd name="T33" fmla="*/ 30 h 114"/>
                <a:gd name="T34" fmla="*/ 93 w 114"/>
                <a:gd name="T35" fmla="*/ 35 h 114"/>
                <a:gd name="T36" fmla="*/ 79 w 114"/>
                <a:gd name="T37" fmla="*/ 21 h 114"/>
                <a:gd name="T38" fmla="*/ 100 w 114"/>
                <a:gd name="T39" fmla="*/ 0 h 114"/>
                <a:gd name="T40" fmla="*/ 114 w 114"/>
                <a:gd name="T41" fmla="*/ 14 h 114"/>
                <a:gd name="T42" fmla="*/ 93 w 114"/>
                <a:gd name="T43" fmla="*/ 3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14">
                  <a:moveTo>
                    <a:pt x="0" y="83"/>
                  </a:moveTo>
                  <a:cubicBezTo>
                    <a:pt x="10" y="93"/>
                    <a:pt x="10" y="93"/>
                    <a:pt x="10" y="93"/>
                  </a:cubicBezTo>
                  <a:cubicBezTo>
                    <a:pt x="30" y="73"/>
                    <a:pt x="30" y="73"/>
                    <a:pt x="30" y="73"/>
                  </a:cubicBezTo>
                  <a:cubicBezTo>
                    <a:pt x="41" y="84"/>
                    <a:pt x="41" y="84"/>
                    <a:pt x="41" y="84"/>
                  </a:cubicBezTo>
                  <a:cubicBezTo>
                    <a:pt x="21" y="104"/>
                    <a:pt x="21" y="104"/>
                    <a:pt x="21" y="104"/>
                  </a:cubicBezTo>
                  <a:cubicBezTo>
                    <a:pt x="31" y="114"/>
                    <a:pt x="31" y="114"/>
                    <a:pt x="31" y="114"/>
                  </a:cubicBezTo>
                  <a:cubicBezTo>
                    <a:pt x="51" y="94"/>
                    <a:pt x="51" y="94"/>
                    <a:pt x="51" y="94"/>
                  </a:cubicBezTo>
                  <a:cubicBezTo>
                    <a:pt x="64" y="107"/>
                    <a:pt x="64" y="107"/>
                    <a:pt x="64" y="107"/>
                  </a:cubicBezTo>
                  <a:cubicBezTo>
                    <a:pt x="74" y="97"/>
                    <a:pt x="74" y="97"/>
                    <a:pt x="74" y="97"/>
                  </a:cubicBezTo>
                  <a:cubicBezTo>
                    <a:pt x="17" y="40"/>
                    <a:pt x="17" y="40"/>
                    <a:pt x="17" y="40"/>
                  </a:cubicBezTo>
                  <a:cubicBezTo>
                    <a:pt x="7" y="50"/>
                    <a:pt x="7" y="50"/>
                    <a:pt x="7" y="50"/>
                  </a:cubicBezTo>
                  <a:cubicBezTo>
                    <a:pt x="20" y="63"/>
                    <a:pt x="20" y="63"/>
                    <a:pt x="20" y="63"/>
                  </a:cubicBezTo>
                  <a:lnTo>
                    <a:pt x="0" y="83"/>
                  </a:lnTo>
                  <a:close/>
                  <a:moveTo>
                    <a:pt x="84" y="30"/>
                  </a:moveTo>
                  <a:cubicBezTo>
                    <a:pt x="65" y="12"/>
                    <a:pt x="41" y="26"/>
                    <a:pt x="26" y="39"/>
                  </a:cubicBezTo>
                  <a:cubicBezTo>
                    <a:pt x="75" y="88"/>
                    <a:pt x="75" y="88"/>
                    <a:pt x="75" y="88"/>
                  </a:cubicBezTo>
                  <a:cubicBezTo>
                    <a:pt x="88" y="73"/>
                    <a:pt x="102" y="49"/>
                    <a:pt x="84" y="30"/>
                  </a:cubicBezTo>
                  <a:close/>
                  <a:moveTo>
                    <a:pt x="93" y="35"/>
                  </a:moveTo>
                  <a:cubicBezTo>
                    <a:pt x="79" y="21"/>
                    <a:pt x="79" y="21"/>
                    <a:pt x="79" y="21"/>
                  </a:cubicBezTo>
                  <a:cubicBezTo>
                    <a:pt x="100" y="0"/>
                    <a:pt x="100" y="0"/>
                    <a:pt x="100" y="0"/>
                  </a:cubicBezTo>
                  <a:cubicBezTo>
                    <a:pt x="114" y="14"/>
                    <a:pt x="114" y="14"/>
                    <a:pt x="114" y="14"/>
                  </a:cubicBezTo>
                  <a:lnTo>
                    <a:pt x="93" y="3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6" name="Freeform 215"/>
            <p:cNvSpPr>
              <a:spLocks noEditPoints="1"/>
            </p:cNvSpPr>
            <p:nvPr/>
          </p:nvSpPr>
          <p:spPr bwMode="auto">
            <a:xfrm>
              <a:off x="8986444" y="6147595"/>
              <a:ext cx="366021" cy="358191"/>
            </a:xfrm>
            <a:custGeom>
              <a:avLst/>
              <a:gdLst>
                <a:gd name="T0" fmla="*/ 110 w 115"/>
                <a:gd name="T1" fmla="*/ 36 h 112"/>
                <a:gd name="T2" fmla="*/ 86 w 115"/>
                <a:gd name="T3" fmla="*/ 1 h 112"/>
                <a:gd name="T4" fmla="*/ 86 w 115"/>
                <a:gd name="T5" fmla="*/ 1 h 112"/>
                <a:gd name="T6" fmla="*/ 77 w 115"/>
                <a:gd name="T7" fmla="*/ 4 h 112"/>
                <a:gd name="T8" fmla="*/ 32 w 115"/>
                <a:gd name="T9" fmla="*/ 39 h 112"/>
                <a:gd name="T10" fmla="*/ 36 w 115"/>
                <a:gd name="T11" fmla="*/ 56 h 112"/>
                <a:gd name="T12" fmla="*/ 42 w 115"/>
                <a:gd name="T13" fmla="*/ 73 h 112"/>
                <a:gd name="T14" fmla="*/ 98 w 115"/>
                <a:gd name="T15" fmla="*/ 81 h 112"/>
                <a:gd name="T16" fmla="*/ 106 w 115"/>
                <a:gd name="T17" fmla="*/ 78 h 112"/>
                <a:gd name="T18" fmla="*/ 106 w 115"/>
                <a:gd name="T19" fmla="*/ 79 h 112"/>
                <a:gd name="T20" fmla="*/ 110 w 115"/>
                <a:gd name="T21" fmla="*/ 36 h 112"/>
                <a:gd name="T22" fmla="*/ 102 w 115"/>
                <a:gd name="T23" fmla="*/ 73 h 112"/>
                <a:gd name="T24" fmla="*/ 99 w 115"/>
                <a:gd name="T25" fmla="*/ 73 h 112"/>
                <a:gd name="T26" fmla="*/ 93 w 115"/>
                <a:gd name="T27" fmla="*/ 67 h 112"/>
                <a:gd name="T28" fmla="*/ 83 w 115"/>
                <a:gd name="T29" fmla="*/ 43 h 112"/>
                <a:gd name="T30" fmla="*/ 80 w 115"/>
                <a:gd name="T31" fmla="*/ 18 h 112"/>
                <a:gd name="T32" fmla="*/ 82 w 115"/>
                <a:gd name="T33" fmla="*/ 10 h 112"/>
                <a:gd name="T34" fmla="*/ 84 w 115"/>
                <a:gd name="T35" fmla="*/ 8 h 112"/>
                <a:gd name="T36" fmla="*/ 87 w 115"/>
                <a:gd name="T37" fmla="*/ 9 h 112"/>
                <a:gd name="T38" fmla="*/ 93 w 115"/>
                <a:gd name="T39" fmla="*/ 15 h 112"/>
                <a:gd name="T40" fmla="*/ 103 w 115"/>
                <a:gd name="T41" fmla="*/ 38 h 112"/>
                <a:gd name="T42" fmla="*/ 106 w 115"/>
                <a:gd name="T43" fmla="*/ 63 h 112"/>
                <a:gd name="T44" fmla="*/ 104 w 115"/>
                <a:gd name="T45" fmla="*/ 71 h 112"/>
                <a:gd name="T46" fmla="*/ 102 w 115"/>
                <a:gd name="T47" fmla="*/ 73 h 112"/>
                <a:gd name="T48" fmla="*/ 28 w 115"/>
                <a:gd name="T49" fmla="*/ 58 h 112"/>
                <a:gd name="T50" fmla="*/ 25 w 115"/>
                <a:gd name="T51" fmla="*/ 42 h 112"/>
                <a:gd name="T52" fmla="*/ 11 w 115"/>
                <a:gd name="T53" fmla="*/ 47 h 112"/>
                <a:gd name="T54" fmla="*/ 4 w 115"/>
                <a:gd name="T55" fmla="*/ 49 h 112"/>
                <a:gd name="T56" fmla="*/ 0 w 115"/>
                <a:gd name="T57" fmla="*/ 61 h 112"/>
                <a:gd name="T58" fmla="*/ 3 w 115"/>
                <a:gd name="T59" fmla="*/ 70 h 112"/>
                <a:gd name="T60" fmla="*/ 11 w 115"/>
                <a:gd name="T61" fmla="*/ 78 h 112"/>
                <a:gd name="T62" fmla="*/ 19 w 115"/>
                <a:gd name="T63" fmla="*/ 76 h 112"/>
                <a:gd name="T64" fmla="*/ 34 w 115"/>
                <a:gd name="T65" fmla="*/ 73 h 112"/>
                <a:gd name="T66" fmla="*/ 28 w 115"/>
                <a:gd name="T67" fmla="*/ 58 h 112"/>
                <a:gd name="T68" fmla="*/ 47 w 115"/>
                <a:gd name="T69" fmla="*/ 77 h 112"/>
                <a:gd name="T70" fmla="*/ 32 w 115"/>
                <a:gd name="T71" fmla="*/ 78 h 112"/>
                <a:gd name="T72" fmla="*/ 50 w 115"/>
                <a:gd name="T73" fmla="*/ 110 h 112"/>
                <a:gd name="T74" fmla="*/ 54 w 115"/>
                <a:gd name="T75" fmla="*/ 111 h 112"/>
                <a:gd name="T76" fmla="*/ 66 w 115"/>
                <a:gd name="T77" fmla="*/ 102 h 112"/>
                <a:gd name="T78" fmla="*/ 66 w 115"/>
                <a:gd name="T79" fmla="*/ 98 h 112"/>
                <a:gd name="T80" fmla="*/ 47 w 115"/>
                <a:gd name="T81" fmla="*/ 77 h 112"/>
                <a:gd name="T82" fmla="*/ 96 w 115"/>
                <a:gd name="T83" fmla="*/ 53 h 112"/>
                <a:gd name="T84" fmla="*/ 95 w 115"/>
                <a:gd name="T85" fmla="*/ 53 h 112"/>
                <a:gd name="T86" fmla="*/ 93 w 115"/>
                <a:gd name="T87" fmla="*/ 51 h 112"/>
                <a:gd name="T88" fmla="*/ 89 w 115"/>
                <a:gd name="T89" fmla="*/ 42 h 112"/>
                <a:gd name="T90" fmla="*/ 88 w 115"/>
                <a:gd name="T91" fmla="*/ 32 h 112"/>
                <a:gd name="T92" fmla="*/ 89 w 115"/>
                <a:gd name="T93" fmla="*/ 29 h 112"/>
                <a:gd name="T94" fmla="*/ 90 w 115"/>
                <a:gd name="T95" fmla="*/ 28 h 112"/>
                <a:gd name="T96" fmla="*/ 91 w 115"/>
                <a:gd name="T97" fmla="*/ 29 h 112"/>
                <a:gd name="T98" fmla="*/ 93 w 115"/>
                <a:gd name="T99" fmla="*/ 31 h 112"/>
                <a:gd name="T100" fmla="*/ 97 w 115"/>
                <a:gd name="T101" fmla="*/ 40 h 112"/>
                <a:gd name="T102" fmla="*/ 98 w 115"/>
                <a:gd name="T103" fmla="*/ 49 h 112"/>
                <a:gd name="T104" fmla="*/ 97 w 115"/>
                <a:gd name="T105" fmla="*/ 52 h 112"/>
                <a:gd name="T106" fmla="*/ 96 w 115"/>
                <a:gd name="T107"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12">
                  <a:moveTo>
                    <a:pt x="110" y="36"/>
                  </a:moveTo>
                  <a:cubicBezTo>
                    <a:pt x="104" y="15"/>
                    <a:pt x="93" y="0"/>
                    <a:pt x="86" y="1"/>
                  </a:cubicBezTo>
                  <a:cubicBezTo>
                    <a:pt x="86" y="1"/>
                    <a:pt x="86" y="1"/>
                    <a:pt x="86" y="1"/>
                  </a:cubicBezTo>
                  <a:cubicBezTo>
                    <a:pt x="77" y="4"/>
                    <a:pt x="77" y="4"/>
                    <a:pt x="77" y="4"/>
                  </a:cubicBezTo>
                  <a:cubicBezTo>
                    <a:pt x="77" y="4"/>
                    <a:pt x="60" y="25"/>
                    <a:pt x="32" y="39"/>
                  </a:cubicBezTo>
                  <a:cubicBezTo>
                    <a:pt x="33" y="44"/>
                    <a:pt x="34" y="50"/>
                    <a:pt x="36" y="56"/>
                  </a:cubicBezTo>
                  <a:cubicBezTo>
                    <a:pt x="37" y="63"/>
                    <a:pt x="39" y="68"/>
                    <a:pt x="42" y="73"/>
                  </a:cubicBezTo>
                  <a:cubicBezTo>
                    <a:pt x="73" y="71"/>
                    <a:pt x="98" y="81"/>
                    <a:pt x="98" y="81"/>
                  </a:cubicBezTo>
                  <a:cubicBezTo>
                    <a:pt x="106" y="78"/>
                    <a:pt x="106" y="78"/>
                    <a:pt x="106" y="78"/>
                  </a:cubicBezTo>
                  <a:cubicBezTo>
                    <a:pt x="106" y="78"/>
                    <a:pt x="106" y="79"/>
                    <a:pt x="106" y="79"/>
                  </a:cubicBezTo>
                  <a:cubicBezTo>
                    <a:pt x="114" y="76"/>
                    <a:pt x="115" y="57"/>
                    <a:pt x="110" y="36"/>
                  </a:cubicBezTo>
                  <a:close/>
                  <a:moveTo>
                    <a:pt x="102" y="73"/>
                  </a:moveTo>
                  <a:cubicBezTo>
                    <a:pt x="101" y="74"/>
                    <a:pt x="99" y="73"/>
                    <a:pt x="99" y="73"/>
                  </a:cubicBezTo>
                  <a:cubicBezTo>
                    <a:pt x="97" y="71"/>
                    <a:pt x="95" y="69"/>
                    <a:pt x="93" y="67"/>
                  </a:cubicBezTo>
                  <a:cubicBezTo>
                    <a:pt x="89" y="61"/>
                    <a:pt x="85" y="53"/>
                    <a:pt x="83" y="43"/>
                  </a:cubicBezTo>
                  <a:cubicBezTo>
                    <a:pt x="80" y="34"/>
                    <a:pt x="79" y="25"/>
                    <a:pt x="80" y="18"/>
                  </a:cubicBezTo>
                  <a:cubicBezTo>
                    <a:pt x="80" y="15"/>
                    <a:pt x="81" y="12"/>
                    <a:pt x="82" y="10"/>
                  </a:cubicBezTo>
                  <a:cubicBezTo>
                    <a:pt x="82" y="10"/>
                    <a:pt x="83" y="8"/>
                    <a:pt x="84" y="8"/>
                  </a:cubicBezTo>
                  <a:cubicBezTo>
                    <a:pt x="85" y="8"/>
                    <a:pt x="87" y="9"/>
                    <a:pt x="87" y="9"/>
                  </a:cubicBezTo>
                  <a:cubicBezTo>
                    <a:pt x="89" y="10"/>
                    <a:pt x="91" y="12"/>
                    <a:pt x="93" y="15"/>
                  </a:cubicBezTo>
                  <a:cubicBezTo>
                    <a:pt x="97" y="20"/>
                    <a:pt x="101" y="29"/>
                    <a:pt x="103" y="38"/>
                  </a:cubicBezTo>
                  <a:cubicBezTo>
                    <a:pt x="106" y="47"/>
                    <a:pt x="107" y="56"/>
                    <a:pt x="106" y="63"/>
                  </a:cubicBezTo>
                  <a:cubicBezTo>
                    <a:pt x="105" y="67"/>
                    <a:pt x="105" y="69"/>
                    <a:pt x="104" y="71"/>
                  </a:cubicBezTo>
                  <a:cubicBezTo>
                    <a:pt x="103" y="72"/>
                    <a:pt x="103" y="73"/>
                    <a:pt x="102" y="73"/>
                  </a:cubicBezTo>
                  <a:close/>
                  <a:moveTo>
                    <a:pt x="28" y="58"/>
                  </a:moveTo>
                  <a:cubicBezTo>
                    <a:pt x="27" y="53"/>
                    <a:pt x="26" y="47"/>
                    <a:pt x="25" y="42"/>
                  </a:cubicBezTo>
                  <a:cubicBezTo>
                    <a:pt x="20" y="44"/>
                    <a:pt x="16" y="46"/>
                    <a:pt x="11" y="47"/>
                  </a:cubicBezTo>
                  <a:cubicBezTo>
                    <a:pt x="4" y="49"/>
                    <a:pt x="4" y="49"/>
                    <a:pt x="4" y="49"/>
                  </a:cubicBezTo>
                  <a:cubicBezTo>
                    <a:pt x="0" y="61"/>
                    <a:pt x="0" y="61"/>
                    <a:pt x="0" y="61"/>
                  </a:cubicBezTo>
                  <a:cubicBezTo>
                    <a:pt x="3" y="70"/>
                    <a:pt x="3" y="70"/>
                    <a:pt x="3" y="70"/>
                  </a:cubicBezTo>
                  <a:cubicBezTo>
                    <a:pt x="11" y="78"/>
                    <a:pt x="11" y="78"/>
                    <a:pt x="11" y="78"/>
                  </a:cubicBezTo>
                  <a:cubicBezTo>
                    <a:pt x="11" y="78"/>
                    <a:pt x="11" y="78"/>
                    <a:pt x="19" y="76"/>
                  </a:cubicBezTo>
                  <a:cubicBezTo>
                    <a:pt x="24" y="75"/>
                    <a:pt x="28" y="74"/>
                    <a:pt x="34" y="73"/>
                  </a:cubicBezTo>
                  <a:cubicBezTo>
                    <a:pt x="32" y="69"/>
                    <a:pt x="30" y="64"/>
                    <a:pt x="28" y="58"/>
                  </a:cubicBezTo>
                  <a:close/>
                  <a:moveTo>
                    <a:pt x="47" y="77"/>
                  </a:moveTo>
                  <a:cubicBezTo>
                    <a:pt x="32" y="78"/>
                    <a:pt x="32" y="78"/>
                    <a:pt x="32" y="78"/>
                  </a:cubicBezTo>
                  <a:cubicBezTo>
                    <a:pt x="50" y="110"/>
                    <a:pt x="50" y="110"/>
                    <a:pt x="50" y="110"/>
                  </a:cubicBezTo>
                  <a:cubicBezTo>
                    <a:pt x="51" y="112"/>
                    <a:pt x="53" y="112"/>
                    <a:pt x="54" y="111"/>
                  </a:cubicBezTo>
                  <a:cubicBezTo>
                    <a:pt x="66" y="102"/>
                    <a:pt x="66" y="102"/>
                    <a:pt x="66" y="102"/>
                  </a:cubicBezTo>
                  <a:cubicBezTo>
                    <a:pt x="67" y="101"/>
                    <a:pt x="67" y="99"/>
                    <a:pt x="66" y="98"/>
                  </a:cubicBezTo>
                  <a:lnTo>
                    <a:pt x="47" y="77"/>
                  </a:lnTo>
                  <a:close/>
                  <a:moveTo>
                    <a:pt x="96" y="53"/>
                  </a:moveTo>
                  <a:cubicBezTo>
                    <a:pt x="96" y="53"/>
                    <a:pt x="95" y="53"/>
                    <a:pt x="95" y="53"/>
                  </a:cubicBezTo>
                  <a:cubicBezTo>
                    <a:pt x="94" y="53"/>
                    <a:pt x="94" y="52"/>
                    <a:pt x="93" y="51"/>
                  </a:cubicBezTo>
                  <a:cubicBezTo>
                    <a:pt x="91" y="49"/>
                    <a:pt x="90" y="45"/>
                    <a:pt x="89" y="42"/>
                  </a:cubicBezTo>
                  <a:cubicBezTo>
                    <a:pt x="88" y="38"/>
                    <a:pt x="88" y="35"/>
                    <a:pt x="88" y="32"/>
                  </a:cubicBezTo>
                  <a:cubicBezTo>
                    <a:pt x="88" y="31"/>
                    <a:pt x="88" y="30"/>
                    <a:pt x="89" y="29"/>
                  </a:cubicBezTo>
                  <a:cubicBezTo>
                    <a:pt x="89" y="29"/>
                    <a:pt x="89" y="28"/>
                    <a:pt x="90" y="28"/>
                  </a:cubicBezTo>
                  <a:cubicBezTo>
                    <a:pt x="90" y="28"/>
                    <a:pt x="90" y="28"/>
                    <a:pt x="91" y="29"/>
                  </a:cubicBezTo>
                  <a:cubicBezTo>
                    <a:pt x="91" y="29"/>
                    <a:pt x="92" y="30"/>
                    <a:pt x="93" y="31"/>
                  </a:cubicBezTo>
                  <a:cubicBezTo>
                    <a:pt x="94" y="33"/>
                    <a:pt x="96" y="36"/>
                    <a:pt x="97" y="40"/>
                  </a:cubicBezTo>
                  <a:cubicBezTo>
                    <a:pt x="98" y="43"/>
                    <a:pt x="98" y="47"/>
                    <a:pt x="98" y="49"/>
                  </a:cubicBezTo>
                  <a:cubicBezTo>
                    <a:pt x="98" y="51"/>
                    <a:pt x="98" y="52"/>
                    <a:pt x="97" y="52"/>
                  </a:cubicBezTo>
                  <a:cubicBezTo>
                    <a:pt x="97" y="53"/>
                    <a:pt x="97" y="53"/>
                    <a:pt x="96" y="5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7" name="Freeform 216"/>
            <p:cNvSpPr>
              <a:spLocks noEditPoints="1"/>
            </p:cNvSpPr>
            <p:nvPr/>
          </p:nvSpPr>
          <p:spPr bwMode="auto">
            <a:xfrm>
              <a:off x="9420971" y="6157383"/>
              <a:ext cx="334704" cy="336661"/>
            </a:xfrm>
            <a:custGeom>
              <a:avLst/>
              <a:gdLst>
                <a:gd name="T0" fmla="*/ 100 w 105"/>
                <a:gd name="T1" fmla="*/ 29 h 105"/>
                <a:gd name="T2" fmla="*/ 71 w 105"/>
                <a:gd name="T3" fmla="*/ 26 h 105"/>
                <a:gd name="T4" fmla="*/ 88 w 105"/>
                <a:gd name="T5" fmla="*/ 9 h 105"/>
                <a:gd name="T6" fmla="*/ 82 w 105"/>
                <a:gd name="T7" fmla="*/ 3 h 105"/>
                <a:gd name="T8" fmla="*/ 59 w 105"/>
                <a:gd name="T9" fmla="*/ 26 h 105"/>
                <a:gd name="T10" fmla="*/ 52 w 105"/>
                <a:gd name="T11" fmla="*/ 26 h 105"/>
                <a:gd name="T12" fmla="*/ 52 w 105"/>
                <a:gd name="T13" fmla="*/ 26 h 105"/>
                <a:gd name="T14" fmla="*/ 26 w 105"/>
                <a:gd name="T15" fmla="*/ 0 h 105"/>
                <a:gd name="T16" fmla="*/ 19 w 105"/>
                <a:gd name="T17" fmla="*/ 6 h 105"/>
                <a:gd name="T18" fmla="*/ 39 w 105"/>
                <a:gd name="T19" fmla="*/ 26 h 105"/>
                <a:gd name="T20" fmla="*/ 4 w 105"/>
                <a:gd name="T21" fmla="*/ 29 h 105"/>
                <a:gd name="T22" fmla="*/ 0 w 105"/>
                <a:gd name="T23" fmla="*/ 65 h 105"/>
                <a:gd name="T24" fmla="*/ 4 w 105"/>
                <a:gd name="T25" fmla="*/ 101 h 105"/>
                <a:gd name="T26" fmla="*/ 52 w 105"/>
                <a:gd name="T27" fmla="*/ 105 h 105"/>
                <a:gd name="T28" fmla="*/ 100 w 105"/>
                <a:gd name="T29" fmla="*/ 101 h 105"/>
                <a:gd name="T30" fmla="*/ 105 w 105"/>
                <a:gd name="T31" fmla="*/ 65 h 105"/>
                <a:gd name="T32" fmla="*/ 100 w 105"/>
                <a:gd name="T33" fmla="*/ 29 h 105"/>
                <a:gd name="T34" fmla="*/ 88 w 105"/>
                <a:gd name="T35" fmla="*/ 89 h 105"/>
                <a:gd name="T36" fmla="*/ 52 w 105"/>
                <a:gd name="T37" fmla="*/ 92 h 105"/>
                <a:gd name="T38" fmla="*/ 16 w 105"/>
                <a:gd name="T39" fmla="*/ 89 h 105"/>
                <a:gd name="T40" fmla="*/ 13 w 105"/>
                <a:gd name="T41" fmla="*/ 65 h 105"/>
                <a:gd name="T42" fmla="*/ 16 w 105"/>
                <a:gd name="T43" fmla="*/ 41 h 105"/>
                <a:gd name="T44" fmla="*/ 52 w 105"/>
                <a:gd name="T45" fmla="*/ 39 h 105"/>
                <a:gd name="T46" fmla="*/ 88 w 105"/>
                <a:gd name="T47" fmla="*/ 41 h 105"/>
                <a:gd name="T48" fmla="*/ 92 w 105"/>
                <a:gd name="T49" fmla="*/ 65 h 105"/>
                <a:gd name="T50" fmla="*/ 88 w 105"/>
                <a:gd name="T51" fmla="*/ 8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0" y="29"/>
                  </a:moveTo>
                  <a:cubicBezTo>
                    <a:pt x="91" y="28"/>
                    <a:pt x="82" y="27"/>
                    <a:pt x="71" y="26"/>
                  </a:cubicBezTo>
                  <a:cubicBezTo>
                    <a:pt x="88" y="9"/>
                    <a:pt x="88" y="9"/>
                    <a:pt x="88" y="9"/>
                  </a:cubicBezTo>
                  <a:cubicBezTo>
                    <a:pt x="82" y="3"/>
                    <a:pt x="82" y="3"/>
                    <a:pt x="82" y="3"/>
                  </a:cubicBezTo>
                  <a:cubicBezTo>
                    <a:pt x="59" y="26"/>
                    <a:pt x="59" y="26"/>
                    <a:pt x="59" y="26"/>
                  </a:cubicBezTo>
                  <a:cubicBezTo>
                    <a:pt x="57" y="26"/>
                    <a:pt x="54" y="26"/>
                    <a:pt x="52" y="26"/>
                  </a:cubicBezTo>
                  <a:cubicBezTo>
                    <a:pt x="52" y="26"/>
                    <a:pt x="52" y="26"/>
                    <a:pt x="52" y="26"/>
                  </a:cubicBezTo>
                  <a:cubicBezTo>
                    <a:pt x="26" y="0"/>
                    <a:pt x="26" y="0"/>
                    <a:pt x="26" y="0"/>
                  </a:cubicBezTo>
                  <a:cubicBezTo>
                    <a:pt x="19" y="6"/>
                    <a:pt x="19" y="6"/>
                    <a:pt x="19" y="6"/>
                  </a:cubicBezTo>
                  <a:cubicBezTo>
                    <a:pt x="39" y="26"/>
                    <a:pt x="39" y="26"/>
                    <a:pt x="39" y="26"/>
                  </a:cubicBezTo>
                  <a:cubicBezTo>
                    <a:pt x="27" y="27"/>
                    <a:pt x="15" y="28"/>
                    <a:pt x="4" y="29"/>
                  </a:cubicBezTo>
                  <a:cubicBezTo>
                    <a:pt x="1" y="40"/>
                    <a:pt x="0" y="52"/>
                    <a:pt x="0" y="65"/>
                  </a:cubicBezTo>
                  <a:cubicBezTo>
                    <a:pt x="0" y="78"/>
                    <a:pt x="1" y="90"/>
                    <a:pt x="4" y="101"/>
                  </a:cubicBezTo>
                  <a:cubicBezTo>
                    <a:pt x="19" y="104"/>
                    <a:pt x="35" y="105"/>
                    <a:pt x="52" y="105"/>
                  </a:cubicBezTo>
                  <a:cubicBezTo>
                    <a:pt x="69" y="105"/>
                    <a:pt x="86" y="104"/>
                    <a:pt x="100" y="101"/>
                  </a:cubicBezTo>
                  <a:cubicBezTo>
                    <a:pt x="103" y="90"/>
                    <a:pt x="105" y="78"/>
                    <a:pt x="105" y="65"/>
                  </a:cubicBezTo>
                  <a:cubicBezTo>
                    <a:pt x="105" y="52"/>
                    <a:pt x="103" y="40"/>
                    <a:pt x="100" y="29"/>
                  </a:cubicBezTo>
                  <a:close/>
                  <a:moveTo>
                    <a:pt x="88" y="89"/>
                  </a:moveTo>
                  <a:cubicBezTo>
                    <a:pt x="77" y="91"/>
                    <a:pt x="65" y="92"/>
                    <a:pt x="52" y="92"/>
                  </a:cubicBezTo>
                  <a:cubicBezTo>
                    <a:pt x="39" y="92"/>
                    <a:pt x="27" y="91"/>
                    <a:pt x="16" y="89"/>
                  </a:cubicBezTo>
                  <a:cubicBezTo>
                    <a:pt x="14" y="82"/>
                    <a:pt x="13" y="74"/>
                    <a:pt x="13" y="65"/>
                  </a:cubicBezTo>
                  <a:cubicBezTo>
                    <a:pt x="13" y="57"/>
                    <a:pt x="14" y="49"/>
                    <a:pt x="16" y="41"/>
                  </a:cubicBezTo>
                  <a:cubicBezTo>
                    <a:pt x="27" y="40"/>
                    <a:pt x="39" y="39"/>
                    <a:pt x="52" y="39"/>
                  </a:cubicBezTo>
                  <a:cubicBezTo>
                    <a:pt x="65" y="39"/>
                    <a:pt x="77" y="40"/>
                    <a:pt x="88" y="41"/>
                  </a:cubicBezTo>
                  <a:cubicBezTo>
                    <a:pt x="90" y="49"/>
                    <a:pt x="92" y="57"/>
                    <a:pt x="92" y="65"/>
                  </a:cubicBezTo>
                  <a:cubicBezTo>
                    <a:pt x="92" y="74"/>
                    <a:pt x="90" y="82"/>
                    <a:pt x="88" y="8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8" name="Freeform 217"/>
            <p:cNvSpPr>
              <a:spLocks/>
            </p:cNvSpPr>
            <p:nvPr/>
          </p:nvSpPr>
          <p:spPr bwMode="auto">
            <a:xfrm>
              <a:off x="9372038" y="6560592"/>
              <a:ext cx="409082" cy="230965"/>
            </a:xfrm>
            <a:custGeom>
              <a:avLst/>
              <a:gdLst>
                <a:gd name="T0" fmla="*/ 128 w 128"/>
                <a:gd name="T1" fmla="*/ 50 h 72"/>
                <a:gd name="T2" fmla="*/ 112 w 128"/>
                <a:gd name="T3" fmla="*/ 29 h 72"/>
                <a:gd name="T4" fmla="*/ 82 w 128"/>
                <a:gd name="T5" fmla="*/ 0 h 72"/>
                <a:gd name="T6" fmla="*/ 58 w 128"/>
                <a:gd name="T7" fmla="*/ 11 h 72"/>
                <a:gd name="T8" fmla="*/ 45 w 128"/>
                <a:gd name="T9" fmla="*/ 4 h 72"/>
                <a:gd name="T10" fmla="*/ 29 w 128"/>
                <a:gd name="T11" fmla="*/ 21 h 72"/>
                <a:gd name="T12" fmla="*/ 29 w 128"/>
                <a:gd name="T13" fmla="*/ 23 h 72"/>
                <a:gd name="T14" fmla="*/ 24 w 128"/>
                <a:gd name="T15" fmla="*/ 23 h 72"/>
                <a:gd name="T16" fmla="*/ 0 w 128"/>
                <a:gd name="T17" fmla="*/ 47 h 72"/>
                <a:gd name="T18" fmla="*/ 24 w 128"/>
                <a:gd name="T19" fmla="*/ 72 h 72"/>
                <a:gd name="T20" fmla="*/ 106 w 128"/>
                <a:gd name="T21" fmla="*/ 72 h 72"/>
                <a:gd name="T22" fmla="*/ 106 w 128"/>
                <a:gd name="T23" fmla="*/ 72 h 72"/>
                <a:gd name="T24" fmla="*/ 128 w 128"/>
                <a:gd name="T25"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72">
                  <a:moveTo>
                    <a:pt x="128" y="50"/>
                  </a:moveTo>
                  <a:cubicBezTo>
                    <a:pt x="128" y="39"/>
                    <a:pt x="121" y="31"/>
                    <a:pt x="112" y="29"/>
                  </a:cubicBezTo>
                  <a:cubicBezTo>
                    <a:pt x="111" y="12"/>
                    <a:pt x="98" y="0"/>
                    <a:pt x="82" y="0"/>
                  </a:cubicBezTo>
                  <a:cubicBezTo>
                    <a:pt x="72" y="0"/>
                    <a:pt x="64" y="4"/>
                    <a:pt x="58" y="11"/>
                  </a:cubicBezTo>
                  <a:cubicBezTo>
                    <a:pt x="55" y="7"/>
                    <a:pt x="51" y="4"/>
                    <a:pt x="45" y="4"/>
                  </a:cubicBezTo>
                  <a:cubicBezTo>
                    <a:pt x="36" y="4"/>
                    <a:pt x="29" y="12"/>
                    <a:pt x="29" y="21"/>
                  </a:cubicBezTo>
                  <a:cubicBezTo>
                    <a:pt x="29" y="22"/>
                    <a:pt x="29" y="23"/>
                    <a:pt x="29" y="23"/>
                  </a:cubicBezTo>
                  <a:cubicBezTo>
                    <a:pt x="27" y="23"/>
                    <a:pt x="26" y="23"/>
                    <a:pt x="24" y="23"/>
                  </a:cubicBezTo>
                  <a:cubicBezTo>
                    <a:pt x="11" y="23"/>
                    <a:pt x="0" y="34"/>
                    <a:pt x="0" y="47"/>
                  </a:cubicBezTo>
                  <a:cubicBezTo>
                    <a:pt x="0" y="61"/>
                    <a:pt x="11" y="72"/>
                    <a:pt x="24" y="72"/>
                  </a:cubicBezTo>
                  <a:cubicBezTo>
                    <a:pt x="106" y="72"/>
                    <a:pt x="106" y="72"/>
                    <a:pt x="106" y="72"/>
                  </a:cubicBezTo>
                  <a:cubicBezTo>
                    <a:pt x="106" y="72"/>
                    <a:pt x="106" y="72"/>
                    <a:pt x="106" y="72"/>
                  </a:cubicBezTo>
                  <a:cubicBezTo>
                    <a:pt x="118" y="71"/>
                    <a:pt x="128" y="62"/>
                    <a:pt x="128"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9" name="Freeform 218"/>
            <p:cNvSpPr>
              <a:spLocks noEditPoints="1"/>
            </p:cNvSpPr>
            <p:nvPr/>
          </p:nvSpPr>
          <p:spPr bwMode="auto">
            <a:xfrm>
              <a:off x="8992317" y="6560592"/>
              <a:ext cx="281855" cy="230965"/>
            </a:xfrm>
            <a:custGeom>
              <a:avLst/>
              <a:gdLst>
                <a:gd name="T0" fmla="*/ 0 w 88"/>
                <a:gd name="T1" fmla="*/ 0 h 72"/>
                <a:gd name="T2" fmla="*/ 0 w 88"/>
                <a:gd name="T3" fmla="*/ 72 h 72"/>
                <a:gd name="T4" fmla="*/ 88 w 88"/>
                <a:gd name="T5" fmla="*/ 72 h 72"/>
                <a:gd name="T6" fmla="*/ 88 w 88"/>
                <a:gd name="T7" fmla="*/ 0 h 72"/>
                <a:gd name="T8" fmla="*/ 0 w 88"/>
                <a:gd name="T9" fmla="*/ 0 h 72"/>
                <a:gd name="T10" fmla="*/ 83 w 88"/>
                <a:gd name="T11" fmla="*/ 66 h 72"/>
                <a:gd name="T12" fmla="*/ 5 w 88"/>
                <a:gd name="T13" fmla="*/ 66 h 72"/>
                <a:gd name="T14" fmla="*/ 5 w 88"/>
                <a:gd name="T15" fmla="*/ 5 h 72"/>
                <a:gd name="T16" fmla="*/ 83 w 88"/>
                <a:gd name="T17" fmla="*/ 5 h 72"/>
                <a:gd name="T18" fmla="*/ 83 w 88"/>
                <a:gd name="T19" fmla="*/ 66 h 72"/>
                <a:gd name="T20" fmla="*/ 61 w 88"/>
                <a:gd name="T21" fmla="*/ 19 h 72"/>
                <a:gd name="T22" fmla="*/ 69 w 88"/>
                <a:gd name="T23" fmla="*/ 27 h 72"/>
                <a:gd name="T24" fmla="*/ 77 w 88"/>
                <a:gd name="T25" fmla="*/ 19 h 72"/>
                <a:gd name="T26" fmla="*/ 69 w 88"/>
                <a:gd name="T27" fmla="*/ 11 h 72"/>
                <a:gd name="T28" fmla="*/ 61 w 88"/>
                <a:gd name="T29" fmla="*/ 19 h 72"/>
                <a:gd name="T30" fmla="*/ 77 w 88"/>
                <a:gd name="T31" fmla="*/ 60 h 72"/>
                <a:gd name="T32" fmla="*/ 11 w 88"/>
                <a:gd name="T33" fmla="*/ 60 h 72"/>
                <a:gd name="T34" fmla="*/ 27 w 88"/>
                <a:gd name="T35" fmla="*/ 16 h 72"/>
                <a:gd name="T36" fmla="*/ 50 w 88"/>
                <a:gd name="T37" fmla="*/ 44 h 72"/>
                <a:gd name="T38" fmla="*/ 61 w 88"/>
                <a:gd name="T39" fmla="*/ 36 h 72"/>
                <a:gd name="T40" fmla="*/ 77 w 88"/>
                <a:gd name="T41"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8" h="72">
                  <a:moveTo>
                    <a:pt x="0" y="0"/>
                  </a:moveTo>
                  <a:cubicBezTo>
                    <a:pt x="0" y="72"/>
                    <a:pt x="0" y="72"/>
                    <a:pt x="0" y="72"/>
                  </a:cubicBezTo>
                  <a:cubicBezTo>
                    <a:pt x="88" y="72"/>
                    <a:pt x="88" y="72"/>
                    <a:pt x="88" y="72"/>
                  </a:cubicBezTo>
                  <a:cubicBezTo>
                    <a:pt x="88" y="0"/>
                    <a:pt x="88" y="0"/>
                    <a:pt x="88" y="0"/>
                  </a:cubicBezTo>
                  <a:lnTo>
                    <a:pt x="0" y="0"/>
                  </a:lnTo>
                  <a:close/>
                  <a:moveTo>
                    <a:pt x="83" y="66"/>
                  </a:moveTo>
                  <a:cubicBezTo>
                    <a:pt x="5" y="66"/>
                    <a:pt x="5" y="66"/>
                    <a:pt x="5" y="66"/>
                  </a:cubicBezTo>
                  <a:cubicBezTo>
                    <a:pt x="5" y="5"/>
                    <a:pt x="5" y="5"/>
                    <a:pt x="5" y="5"/>
                  </a:cubicBezTo>
                  <a:cubicBezTo>
                    <a:pt x="83" y="5"/>
                    <a:pt x="83" y="5"/>
                    <a:pt x="83" y="5"/>
                  </a:cubicBezTo>
                  <a:lnTo>
                    <a:pt x="83" y="66"/>
                  </a:lnTo>
                  <a:close/>
                  <a:moveTo>
                    <a:pt x="61" y="19"/>
                  </a:moveTo>
                  <a:cubicBezTo>
                    <a:pt x="61" y="24"/>
                    <a:pt x="64" y="27"/>
                    <a:pt x="69" y="27"/>
                  </a:cubicBezTo>
                  <a:cubicBezTo>
                    <a:pt x="74" y="27"/>
                    <a:pt x="77" y="24"/>
                    <a:pt x="77" y="19"/>
                  </a:cubicBezTo>
                  <a:cubicBezTo>
                    <a:pt x="77" y="14"/>
                    <a:pt x="74" y="11"/>
                    <a:pt x="69" y="11"/>
                  </a:cubicBezTo>
                  <a:cubicBezTo>
                    <a:pt x="64" y="11"/>
                    <a:pt x="61" y="14"/>
                    <a:pt x="61" y="19"/>
                  </a:cubicBezTo>
                  <a:close/>
                  <a:moveTo>
                    <a:pt x="77" y="60"/>
                  </a:moveTo>
                  <a:cubicBezTo>
                    <a:pt x="11" y="60"/>
                    <a:pt x="11" y="60"/>
                    <a:pt x="11" y="60"/>
                  </a:cubicBezTo>
                  <a:cubicBezTo>
                    <a:pt x="27" y="16"/>
                    <a:pt x="27" y="16"/>
                    <a:pt x="27" y="16"/>
                  </a:cubicBezTo>
                  <a:cubicBezTo>
                    <a:pt x="50" y="44"/>
                    <a:pt x="50" y="44"/>
                    <a:pt x="50" y="44"/>
                  </a:cubicBezTo>
                  <a:cubicBezTo>
                    <a:pt x="61" y="36"/>
                    <a:pt x="61" y="36"/>
                    <a:pt x="61" y="36"/>
                  </a:cubicBezTo>
                  <a:lnTo>
                    <a:pt x="77" y="6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0" name="Freeform 219"/>
            <p:cNvSpPr>
              <a:spLocks noEditPoints="1"/>
            </p:cNvSpPr>
            <p:nvPr/>
          </p:nvSpPr>
          <p:spPr bwMode="auto">
            <a:xfrm>
              <a:off x="8583234" y="6505787"/>
              <a:ext cx="272069" cy="275983"/>
            </a:xfrm>
            <a:custGeom>
              <a:avLst/>
              <a:gdLst>
                <a:gd name="T0" fmla="*/ 57 w 85"/>
                <a:gd name="T1" fmla="*/ 59 h 86"/>
                <a:gd name="T2" fmla="*/ 82 w 85"/>
                <a:gd name="T3" fmla="*/ 47 h 86"/>
                <a:gd name="T4" fmla="*/ 82 w 85"/>
                <a:gd name="T5" fmla="*/ 59 h 86"/>
                <a:gd name="T6" fmla="*/ 66 w 85"/>
                <a:gd name="T7" fmla="*/ 67 h 86"/>
                <a:gd name="T8" fmla="*/ 59 w 85"/>
                <a:gd name="T9" fmla="*/ 84 h 86"/>
                <a:gd name="T10" fmla="*/ 47 w 85"/>
                <a:gd name="T11" fmla="*/ 84 h 86"/>
                <a:gd name="T12" fmla="*/ 57 w 85"/>
                <a:gd name="T13" fmla="*/ 59 h 86"/>
                <a:gd name="T14" fmla="*/ 24 w 85"/>
                <a:gd name="T15" fmla="*/ 85 h 86"/>
                <a:gd name="T16" fmla="*/ 39 w 85"/>
                <a:gd name="T17" fmla="*/ 42 h 86"/>
                <a:gd name="T18" fmla="*/ 81 w 85"/>
                <a:gd name="T19" fmla="*/ 23 h 86"/>
                <a:gd name="T20" fmla="*/ 81 w 85"/>
                <a:gd name="T21" fmla="*/ 35 h 86"/>
                <a:gd name="T22" fmla="*/ 81 w 85"/>
                <a:gd name="T23" fmla="*/ 35 h 86"/>
                <a:gd name="T24" fmla="*/ 48 w 85"/>
                <a:gd name="T25" fmla="*/ 51 h 86"/>
                <a:gd name="T26" fmla="*/ 36 w 85"/>
                <a:gd name="T27" fmla="*/ 85 h 86"/>
                <a:gd name="T28" fmla="*/ 24 w 85"/>
                <a:gd name="T29" fmla="*/ 85 h 86"/>
                <a:gd name="T30" fmla="*/ 49 w 85"/>
                <a:gd name="T31" fmla="*/ 7 h 86"/>
                <a:gd name="T32" fmla="*/ 80 w 85"/>
                <a:gd name="T33" fmla="*/ 0 h 86"/>
                <a:gd name="T34" fmla="*/ 80 w 85"/>
                <a:gd name="T35" fmla="*/ 0 h 86"/>
                <a:gd name="T36" fmla="*/ 80 w 85"/>
                <a:gd name="T37" fmla="*/ 12 h 86"/>
                <a:gd name="T38" fmla="*/ 31 w 85"/>
                <a:gd name="T39" fmla="*/ 34 h 86"/>
                <a:gd name="T40" fmla="*/ 12 w 85"/>
                <a:gd name="T41" fmla="*/ 86 h 86"/>
                <a:gd name="T42" fmla="*/ 0 w 85"/>
                <a:gd name="T43" fmla="*/ 86 h 86"/>
                <a:gd name="T44" fmla="*/ 5 w 85"/>
                <a:gd name="T45" fmla="*/ 55 h 86"/>
                <a:gd name="T46" fmla="*/ 22 w 85"/>
                <a:gd name="T47" fmla="*/ 26 h 86"/>
                <a:gd name="T48" fmla="*/ 49 w 85"/>
                <a:gd name="T49" fmla="*/ 7 h 86"/>
                <a:gd name="T50" fmla="*/ 75 w 85"/>
                <a:gd name="T51" fmla="*/ 83 h 86"/>
                <a:gd name="T52" fmla="*/ 83 w 85"/>
                <a:gd name="T53" fmla="*/ 83 h 86"/>
                <a:gd name="T54" fmla="*/ 83 w 85"/>
                <a:gd name="T55" fmla="*/ 74 h 86"/>
                <a:gd name="T56" fmla="*/ 74 w 85"/>
                <a:gd name="T57" fmla="*/ 75 h 86"/>
                <a:gd name="T58" fmla="*/ 75 w 85"/>
                <a:gd name="T59" fmla="*/ 8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5" h="86">
                  <a:moveTo>
                    <a:pt x="57" y="59"/>
                  </a:moveTo>
                  <a:cubicBezTo>
                    <a:pt x="64" y="51"/>
                    <a:pt x="73" y="48"/>
                    <a:pt x="82" y="47"/>
                  </a:cubicBezTo>
                  <a:cubicBezTo>
                    <a:pt x="82" y="59"/>
                    <a:pt x="82" y="59"/>
                    <a:pt x="82" y="59"/>
                  </a:cubicBezTo>
                  <a:cubicBezTo>
                    <a:pt x="76" y="59"/>
                    <a:pt x="70" y="62"/>
                    <a:pt x="66" y="67"/>
                  </a:cubicBezTo>
                  <a:cubicBezTo>
                    <a:pt x="61" y="71"/>
                    <a:pt x="59" y="78"/>
                    <a:pt x="59" y="84"/>
                  </a:cubicBezTo>
                  <a:cubicBezTo>
                    <a:pt x="47" y="84"/>
                    <a:pt x="47" y="84"/>
                    <a:pt x="47" y="84"/>
                  </a:cubicBezTo>
                  <a:cubicBezTo>
                    <a:pt x="47" y="75"/>
                    <a:pt x="50" y="66"/>
                    <a:pt x="57" y="59"/>
                  </a:cubicBezTo>
                  <a:close/>
                  <a:moveTo>
                    <a:pt x="24" y="85"/>
                  </a:moveTo>
                  <a:cubicBezTo>
                    <a:pt x="23" y="69"/>
                    <a:pt x="29" y="54"/>
                    <a:pt x="39" y="42"/>
                  </a:cubicBezTo>
                  <a:cubicBezTo>
                    <a:pt x="50" y="31"/>
                    <a:pt x="65" y="24"/>
                    <a:pt x="81" y="23"/>
                  </a:cubicBezTo>
                  <a:cubicBezTo>
                    <a:pt x="81" y="35"/>
                    <a:pt x="81" y="35"/>
                    <a:pt x="81" y="35"/>
                  </a:cubicBezTo>
                  <a:cubicBezTo>
                    <a:pt x="81" y="35"/>
                    <a:pt x="81" y="35"/>
                    <a:pt x="81" y="35"/>
                  </a:cubicBezTo>
                  <a:cubicBezTo>
                    <a:pt x="69" y="36"/>
                    <a:pt x="57" y="41"/>
                    <a:pt x="48" y="51"/>
                  </a:cubicBezTo>
                  <a:cubicBezTo>
                    <a:pt x="40" y="60"/>
                    <a:pt x="35" y="72"/>
                    <a:pt x="36" y="85"/>
                  </a:cubicBezTo>
                  <a:lnTo>
                    <a:pt x="24" y="85"/>
                  </a:lnTo>
                  <a:close/>
                  <a:moveTo>
                    <a:pt x="49" y="7"/>
                  </a:moveTo>
                  <a:cubicBezTo>
                    <a:pt x="59" y="3"/>
                    <a:pt x="69" y="0"/>
                    <a:pt x="80" y="0"/>
                  </a:cubicBezTo>
                  <a:cubicBezTo>
                    <a:pt x="80" y="0"/>
                    <a:pt x="80" y="0"/>
                    <a:pt x="80" y="0"/>
                  </a:cubicBezTo>
                  <a:cubicBezTo>
                    <a:pt x="80" y="12"/>
                    <a:pt x="80" y="12"/>
                    <a:pt x="80" y="12"/>
                  </a:cubicBezTo>
                  <a:cubicBezTo>
                    <a:pt x="61" y="12"/>
                    <a:pt x="44" y="20"/>
                    <a:pt x="31" y="34"/>
                  </a:cubicBezTo>
                  <a:cubicBezTo>
                    <a:pt x="18" y="48"/>
                    <a:pt x="11" y="67"/>
                    <a:pt x="12" y="86"/>
                  </a:cubicBezTo>
                  <a:cubicBezTo>
                    <a:pt x="0" y="86"/>
                    <a:pt x="0" y="86"/>
                    <a:pt x="0" y="86"/>
                  </a:cubicBezTo>
                  <a:cubicBezTo>
                    <a:pt x="0" y="75"/>
                    <a:pt x="1" y="65"/>
                    <a:pt x="5" y="55"/>
                  </a:cubicBezTo>
                  <a:cubicBezTo>
                    <a:pt x="9" y="44"/>
                    <a:pt x="14" y="35"/>
                    <a:pt x="22" y="26"/>
                  </a:cubicBezTo>
                  <a:cubicBezTo>
                    <a:pt x="30" y="18"/>
                    <a:pt x="39" y="12"/>
                    <a:pt x="49" y="7"/>
                  </a:cubicBezTo>
                  <a:close/>
                  <a:moveTo>
                    <a:pt x="75" y="83"/>
                  </a:moveTo>
                  <a:cubicBezTo>
                    <a:pt x="77" y="85"/>
                    <a:pt x="81" y="85"/>
                    <a:pt x="83" y="83"/>
                  </a:cubicBezTo>
                  <a:cubicBezTo>
                    <a:pt x="85" y="80"/>
                    <a:pt x="85" y="77"/>
                    <a:pt x="83" y="74"/>
                  </a:cubicBezTo>
                  <a:cubicBezTo>
                    <a:pt x="80" y="72"/>
                    <a:pt x="77" y="72"/>
                    <a:pt x="74" y="75"/>
                  </a:cubicBezTo>
                  <a:cubicBezTo>
                    <a:pt x="72" y="77"/>
                    <a:pt x="72" y="81"/>
                    <a:pt x="75" y="8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4" name="Freeform 223"/>
            <p:cNvSpPr>
              <a:spLocks noEditPoints="1"/>
            </p:cNvSpPr>
            <p:nvPr/>
          </p:nvSpPr>
          <p:spPr bwMode="auto">
            <a:xfrm>
              <a:off x="5646087" y="3307798"/>
              <a:ext cx="227050" cy="199648"/>
            </a:xfrm>
            <a:custGeom>
              <a:avLst/>
              <a:gdLst>
                <a:gd name="T0" fmla="*/ 76 w 116"/>
                <a:gd name="T1" fmla="*/ 15 h 102"/>
                <a:gd name="T2" fmla="*/ 40 w 116"/>
                <a:gd name="T3" fmla="*/ 0 h 102"/>
                <a:gd name="T4" fmla="*/ 0 w 116"/>
                <a:gd name="T5" fmla="*/ 15 h 102"/>
                <a:gd name="T6" fmla="*/ 0 w 116"/>
                <a:gd name="T7" fmla="*/ 102 h 102"/>
                <a:gd name="T8" fmla="*/ 40 w 116"/>
                <a:gd name="T9" fmla="*/ 87 h 102"/>
                <a:gd name="T10" fmla="*/ 76 w 116"/>
                <a:gd name="T11" fmla="*/ 102 h 102"/>
                <a:gd name="T12" fmla="*/ 116 w 116"/>
                <a:gd name="T13" fmla="*/ 87 h 102"/>
                <a:gd name="T14" fmla="*/ 116 w 116"/>
                <a:gd name="T15" fmla="*/ 0 h 102"/>
                <a:gd name="T16" fmla="*/ 76 w 116"/>
                <a:gd name="T17" fmla="*/ 15 h 102"/>
                <a:gd name="T18" fmla="*/ 44 w 116"/>
                <a:gd name="T19" fmla="*/ 9 h 102"/>
                <a:gd name="T20" fmla="*/ 73 w 116"/>
                <a:gd name="T21" fmla="*/ 22 h 102"/>
                <a:gd name="T22" fmla="*/ 73 w 116"/>
                <a:gd name="T23" fmla="*/ 92 h 102"/>
                <a:gd name="T24" fmla="*/ 44 w 116"/>
                <a:gd name="T25" fmla="*/ 80 h 102"/>
                <a:gd name="T26" fmla="*/ 44 w 116"/>
                <a:gd name="T27" fmla="*/ 9 h 102"/>
                <a:gd name="T28" fmla="*/ 8 w 116"/>
                <a:gd name="T29" fmla="*/ 20 h 102"/>
                <a:gd name="T30" fmla="*/ 37 w 116"/>
                <a:gd name="T31" fmla="*/ 9 h 102"/>
                <a:gd name="T32" fmla="*/ 37 w 116"/>
                <a:gd name="T33" fmla="*/ 80 h 102"/>
                <a:gd name="T34" fmla="*/ 8 w 116"/>
                <a:gd name="T35" fmla="*/ 92 h 102"/>
                <a:gd name="T36" fmla="*/ 8 w 116"/>
                <a:gd name="T37" fmla="*/ 20 h 102"/>
                <a:gd name="T38" fmla="*/ 109 w 116"/>
                <a:gd name="T39" fmla="*/ 82 h 102"/>
                <a:gd name="T40" fmla="*/ 80 w 116"/>
                <a:gd name="T41" fmla="*/ 92 h 102"/>
                <a:gd name="T42" fmla="*/ 80 w 116"/>
                <a:gd name="T43" fmla="*/ 22 h 102"/>
                <a:gd name="T44" fmla="*/ 109 w 116"/>
                <a:gd name="T45" fmla="*/ 10 h 102"/>
                <a:gd name="T46" fmla="*/ 109 w 116"/>
                <a:gd name="T47" fmla="*/ 8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102">
                  <a:moveTo>
                    <a:pt x="76" y="15"/>
                  </a:moveTo>
                  <a:lnTo>
                    <a:pt x="40" y="0"/>
                  </a:lnTo>
                  <a:lnTo>
                    <a:pt x="0" y="15"/>
                  </a:lnTo>
                  <a:lnTo>
                    <a:pt x="0" y="102"/>
                  </a:lnTo>
                  <a:lnTo>
                    <a:pt x="40" y="87"/>
                  </a:lnTo>
                  <a:lnTo>
                    <a:pt x="76" y="102"/>
                  </a:lnTo>
                  <a:lnTo>
                    <a:pt x="116" y="87"/>
                  </a:lnTo>
                  <a:lnTo>
                    <a:pt x="116" y="0"/>
                  </a:lnTo>
                  <a:lnTo>
                    <a:pt x="76" y="15"/>
                  </a:lnTo>
                  <a:close/>
                  <a:moveTo>
                    <a:pt x="44" y="9"/>
                  </a:moveTo>
                  <a:lnTo>
                    <a:pt x="73" y="22"/>
                  </a:lnTo>
                  <a:lnTo>
                    <a:pt x="73" y="92"/>
                  </a:lnTo>
                  <a:lnTo>
                    <a:pt x="44" y="80"/>
                  </a:lnTo>
                  <a:lnTo>
                    <a:pt x="44" y="9"/>
                  </a:lnTo>
                  <a:close/>
                  <a:moveTo>
                    <a:pt x="8" y="20"/>
                  </a:moveTo>
                  <a:lnTo>
                    <a:pt x="37" y="9"/>
                  </a:lnTo>
                  <a:lnTo>
                    <a:pt x="37" y="80"/>
                  </a:lnTo>
                  <a:lnTo>
                    <a:pt x="8" y="92"/>
                  </a:lnTo>
                  <a:lnTo>
                    <a:pt x="8" y="20"/>
                  </a:lnTo>
                  <a:close/>
                  <a:moveTo>
                    <a:pt x="109" y="82"/>
                  </a:moveTo>
                  <a:lnTo>
                    <a:pt x="80" y="92"/>
                  </a:lnTo>
                  <a:lnTo>
                    <a:pt x="80" y="22"/>
                  </a:lnTo>
                  <a:lnTo>
                    <a:pt x="109" y="10"/>
                  </a:lnTo>
                  <a:lnTo>
                    <a:pt x="109" y="8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8" name="Freeform 227"/>
            <p:cNvSpPr>
              <a:spLocks noEditPoints="1"/>
            </p:cNvSpPr>
            <p:nvPr/>
          </p:nvSpPr>
          <p:spPr bwMode="auto">
            <a:xfrm>
              <a:off x="7782165" y="3068712"/>
              <a:ext cx="230965" cy="227050"/>
            </a:xfrm>
            <a:custGeom>
              <a:avLst/>
              <a:gdLst>
                <a:gd name="T0" fmla="*/ 14 w 72"/>
                <a:gd name="T1" fmla="*/ 35 h 71"/>
                <a:gd name="T2" fmla="*/ 14 w 72"/>
                <a:gd name="T3" fmla="*/ 33 h 71"/>
                <a:gd name="T4" fmla="*/ 1 w 72"/>
                <a:gd name="T5" fmla="*/ 29 h 71"/>
                <a:gd name="T6" fmla="*/ 0 w 72"/>
                <a:gd name="T7" fmla="*/ 35 h 71"/>
                <a:gd name="T8" fmla="*/ 11 w 72"/>
                <a:gd name="T9" fmla="*/ 62 h 71"/>
                <a:gd name="T10" fmla="*/ 19 w 72"/>
                <a:gd name="T11" fmla="*/ 51 h 71"/>
                <a:gd name="T12" fmla="*/ 14 w 72"/>
                <a:gd name="T13" fmla="*/ 35 h 71"/>
                <a:gd name="T14" fmla="*/ 58 w 72"/>
                <a:gd name="T15" fmla="*/ 35 h 71"/>
                <a:gd name="T16" fmla="*/ 53 w 72"/>
                <a:gd name="T17" fmla="*/ 51 h 71"/>
                <a:gd name="T18" fmla="*/ 61 w 72"/>
                <a:gd name="T19" fmla="*/ 62 h 71"/>
                <a:gd name="T20" fmla="*/ 72 w 72"/>
                <a:gd name="T21" fmla="*/ 35 h 71"/>
                <a:gd name="T22" fmla="*/ 71 w 72"/>
                <a:gd name="T23" fmla="*/ 29 h 71"/>
                <a:gd name="T24" fmla="*/ 58 w 72"/>
                <a:gd name="T25" fmla="*/ 33 h 71"/>
                <a:gd name="T26" fmla="*/ 58 w 72"/>
                <a:gd name="T27" fmla="*/ 35 h 71"/>
                <a:gd name="T28" fmla="*/ 40 w 72"/>
                <a:gd name="T29" fmla="*/ 13 h 71"/>
                <a:gd name="T30" fmla="*/ 56 w 72"/>
                <a:gd name="T31" fmla="*/ 24 h 71"/>
                <a:gd name="T32" fmla="*/ 68 w 72"/>
                <a:gd name="T33" fmla="*/ 20 h 71"/>
                <a:gd name="T34" fmla="*/ 40 w 72"/>
                <a:gd name="T35" fmla="*/ 0 h 71"/>
                <a:gd name="T36" fmla="*/ 40 w 72"/>
                <a:gd name="T37" fmla="*/ 13 h 71"/>
                <a:gd name="T38" fmla="*/ 16 w 72"/>
                <a:gd name="T39" fmla="*/ 24 h 71"/>
                <a:gd name="T40" fmla="*/ 31 w 72"/>
                <a:gd name="T41" fmla="*/ 13 h 71"/>
                <a:gd name="T42" fmla="*/ 31 w 72"/>
                <a:gd name="T43" fmla="*/ 0 h 71"/>
                <a:gd name="T44" fmla="*/ 3 w 72"/>
                <a:gd name="T45" fmla="*/ 20 h 71"/>
                <a:gd name="T46" fmla="*/ 16 w 72"/>
                <a:gd name="T47" fmla="*/ 24 h 71"/>
                <a:gd name="T48" fmla="*/ 45 w 72"/>
                <a:gd name="T49" fmla="*/ 56 h 71"/>
                <a:gd name="T50" fmla="*/ 36 w 72"/>
                <a:gd name="T51" fmla="*/ 58 h 71"/>
                <a:gd name="T52" fmla="*/ 27 w 72"/>
                <a:gd name="T53" fmla="*/ 56 h 71"/>
                <a:gd name="T54" fmla="*/ 19 w 72"/>
                <a:gd name="T55" fmla="*/ 67 h 71"/>
                <a:gd name="T56" fmla="*/ 36 w 72"/>
                <a:gd name="T57" fmla="*/ 71 h 71"/>
                <a:gd name="T58" fmla="*/ 53 w 72"/>
                <a:gd name="T59" fmla="*/ 67 h 71"/>
                <a:gd name="T60" fmla="*/ 45 w 72"/>
                <a:gd name="T61"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1">
                  <a:moveTo>
                    <a:pt x="14" y="35"/>
                  </a:moveTo>
                  <a:cubicBezTo>
                    <a:pt x="14" y="35"/>
                    <a:pt x="14" y="34"/>
                    <a:pt x="14" y="33"/>
                  </a:cubicBezTo>
                  <a:cubicBezTo>
                    <a:pt x="1" y="29"/>
                    <a:pt x="1" y="29"/>
                    <a:pt x="1" y="29"/>
                  </a:cubicBezTo>
                  <a:cubicBezTo>
                    <a:pt x="0" y="31"/>
                    <a:pt x="0" y="33"/>
                    <a:pt x="0" y="35"/>
                  </a:cubicBezTo>
                  <a:cubicBezTo>
                    <a:pt x="0" y="46"/>
                    <a:pt x="4" y="55"/>
                    <a:pt x="11" y="62"/>
                  </a:cubicBezTo>
                  <a:cubicBezTo>
                    <a:pt x="19" y="51"/>
                    <a:pt x="19" y="51"/>
                    <a:pt x="19" y="51"/>
                  </a:cubicBezTo>
                  <a:cubicBezTo>
                    <a:pt x="16" y="47"/>
                    <a:pt x="14" y="41"/>
                    <a:pt x="14" y="35"/>
                  </a:cubicBezTo>
                  <a:close/>
                  <a:moveTo>
                    <a:pt x="58" y="35"/>
                  </a:moveTo>
                  <a:cubicBezTo>
                    <a:pt x="58" y="41"/>
                    <a:pt x="56" y="47"/>
                    <a:pt x="53" y="51"/>
                  </a:cubicBezTo>
                  <a:cubicBezTo>
                    <a:pt x="61" y="62"/>
                    <a:pt x="61" y="62"/>
                    <a:pt x="61" y="62"/>
                  </a:cubicBezTo>
                  <a:cubicBezTo>
                    <a:pt x="68" y="55"/>
                    <a:pt x="72" y="46"/>
                    <a:pt x="72" y="35"/>
                  </a:cubicBezTo>
                  <a:cubicBezTo>
                    <a:pt x="72" y="33"/>
                    <a:pt x="72" y="31"/>
                    <a:pt x="71" y="29"/>
                  </a:cubicBezTo>
                  <a:cubicBezTo>
                    <a:pt x="58" y="33"/>
                    <a:pt x="58" y="33"/>
                    <a:pt x="58" y="33"/>
                  </a:cubicBezTo>
                  <a:cubicBezTo>
                    <a:pt x="58" y="34"/>
                    <a:pt x="58" y="35"/>
                    <a:pt x="58" y="35"/>
                  </a:cubicBezTo>
                  <a:close/>
                  <a:moveTo>
                    <a:pt x="40" y="13"/>
                  </a:moveTo>
                  <a:cubicBezTo>
                    <a:pt x="47" y="15"/>
                    <a:pt x="52" y="19"/>
                    <a:pt x="56" y="24"/>
                  </a:cubicBezTo>
                  <a:cubicBezTo>
                    <a:pt x="68" y="20"/>
                    <a:pt x="68" y="20"/>
                    <a:pt x="68" y="20"/>
                  </a:cubicBezTo>
                  <a:cubicBezTo>
                    <a:pt x="63" y="9"/>
                    <a:pt x="53" y="1"/>
                    <a:pt x="40" y="0"/>
                  </a:cubicBezTo>
                  <a:lnTo>
                    <a:pt x="40" y="13"/>
                  </a:lnTo>
                  <a:close/>
                  <a:moveTo>
                    <a:pt x="16" y="24"/>
                  </a:moveTo>
                  <a:cubicBezTo>
                    <a:pt x="20" y="19"/>
                    <a:pt x="25" y="15"/>
                    <a:pt x="31" y="13"/>
                  </a:cubicBezTo>
                  <a:cubicBezTo>
                    <a:pt x="31" y="0"/>
                    <a:pt x="31" y="0"/>
                    <a:pt x="31" y="0"/>
                  </a:cubicBezTo>
                  <a:cubicBezTo>
                    <a:pt x="19" y="1"/>
                    <a:pt x="9" y="9"/>
                    <a:pt x="3" y="20"/>
                  </a:cubicBezTo>
                  <a:lnTo>
                    <a:pt x="16" y="24"/>
                  </a:lnTo>
                  <a:close/>
                  <a:moveTo>
                    <a:pt x="45" y="56"/>
                  </a:moveTo>
                  <a:cubicBezTo>
                    <a:pt x="42" y="57"/>
                    <a:pt x="39" y="58"/>
                    <a:pt x="36" y="58"/>
                  </a:cubicBezTo>
                  <a:cubicBezTo>
                    <a:pt x="33" y="58"/>
                    <a:pt x="30" y="57"/>
                    <a:pt x="27" y="56"/>
                  </a:cubicBezTo>
                  <a:cubicBezTo>
                    <a:pt x="19" y="67"/>
                    <a:pt x="19" y="67"/>
                    <a:pt x="19" y="67"/>
                  </a:cubicBezTo>
                  <a:cubicBezTo>
                    <a:pt x="24" y="70"/>
                    <a:pt x="30" y="71"/>
                    <a:pt x="36" y="71"/>
                  </a:cubicBezTo>
                  <a:cubicBezTo>
                    <a:pt x="42" y="71"/>
                    <a:pt x="48" y="70"/>
                    <a:pt x="53" y="67"/>
                  </a:cubicBezTo>
                  <a:lnTo>
                    <a:pt x="45" y="5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0" name="Freeform 229"/>
            <p:cNvSpPr>
              <a:spLocks noEditPoints="1"/>
            </p:cNvSpPr>
            <p:nvPr/>
          </p:nvSpPr>
          <p:spPr bwMode="auto">
            <a:xfrm>
              <a:off x="8409033" y="762985"/>
              <a:ext cx="189861" cy="187904"/>
            </a:xfrm>
            <a:custGeom>
              <a:avLst/>
              <a:gdLst>
                <a:gd name="T0" fmla="*/ 30 w 59"/>
                <a:gd name="T1" fmla="*/ 0 h 59"/>
                <a:gd name="T2" fmla="*/ 0 w 59"/>
                <a:gd name="T3" fmla="*/ 29 h 59"/>
                <a:gd name="T4" fmla="*/ 30 w 59"/>
                <a:gd name="T5" fmla="*/ 59 h 59"/>
                <a:gd name="T6" fmla="*/ 59 w 59"/>
                <a:gd name="T7" fmla="*/ 29 h 59"/>
                <a:gd name="T8" fmla="*/ 30 w 59"/>
                <a:gd name="T9" fmla="*/ 0 h 59"/>
                <a:gd name="T10" fmla="*/ 47 w 59"/>
                <a:gd name="T11" fmla="*/ 25 h 59"/>
                <a:gd name="T12" fmla="*/ 31 w 59"/>
                <a:gd name="T13" fmla="*/ 47 h 59"/>
                <a:gd name="T14" fmla="*/ 24 w 59"/>
                <a:gd name="T15" fmla="*/ 44 h 59"/>
                <a:gd name="T16" fmla="*/ 18 w 59"/>
                <a:gd name="T17" fmla="*/ 27 h 59"/>
                <a:gd name="T18" fmla="*/ 14 w 59"/>
                <a:gd name="T19" fmla="*/ 28 h 59"/>
                <a:gd name="T20" fmla="*/ 12 w 59"/>
                <a:gd name="T21" fmla="*/ 26 h 59"/>
                <a:gd name="T22" fmla="*/ 23 w 59"/>
                <a:gd name="T23" fmla="*/ 18 h 59"/>
                <a:gd name="T24" fmla="*/ 29 w 59"/>
                <a:gd name="T25" fmla="*/ 30 h 59"/>
                <a:gd name="T26" fmla="*/ 32 w 59"/>
                <a:gd name="T27" fmla="*/ 37 h 59"/>
                <a:gd name="T28" fmla="*/ 36 w 59"/>
                <a:gd name="T29" fmla="*/ 31 h 59"/>
                <a:gd name="T30" fmla="*/ 32 w 59"/>
                <a:gd name="T31" fmla="*/ 26 h 59"/>
                <a:gd name="T32" fmla="*/ 47 w 59"/>
                <a:gd name="T33" fmla="*/ 2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 h="59">
                  <a:moveTo>
                    <a:pt x="30" y="0"/>
                  </a:moveTo>
                  <a:cubicBezTo>
                    <a:pt x="14" y="0"/>
                    <a:pt x="0" y="13"/>
                    <a:pt x="0" y="29"/>
                  </a:cubicBezTo>
                  <a:cubicBezTo>
                    <a:pt x="0" y="45"/>
                    <a:pt x="14" y="59"/>
                    <a:pt x="30" y="59"/>
                  </a:cubicBezTo>
                  <a:cubicBezTo>
                    <a:pt x="46" y="59"/>
                    <a:pt x="59" y="45"/>
                    <a:pt x="59" y="29"/>
                  </a:cubicBezTo>
                  <a:cubicBezTo>
                    <a:pt x="59" y="13"/>
                    <a:pt x="46" y="0"/>
                    <a:pt x="30" y="0"/>
                  </a:cubicBezTo>
                  <a:close/>
                  <a:moveTo>
                    <a:pt x="47" y="25"/>
                  </a:moveTo>
                  <a:cubicBezTo>
                    <a:pt x="45" y="36"/>
                    <a:pt x="34" y="45"/>
                    <a:pt x="31" y="47"/>
                  </a:cubicBezTo>
                  <a:cubicBezTo>
                    <a:pt x="28" y="49"/>
                    <a:pt x="25" y="46"/>
                    <a:pt x="24" y="44"/>
                  </a:cubicBezTo>
                  <a:cubicBezTo>
                    <a:pt x="22" y="42"/>
                    <a:pt x="19" y="28"/>
                    <a:pt x="18" y="27"/>
                  </a:cubicBezTo>
                  <a:cubicBezTo>
                    <a:pt x="17" y="25"/>
                    <a:pt x="14" y="28"/>
                    <a:pt x="14" y="28"/>
                  </a:cubicBezTo>
                  <a:cubicBezTo>
                    <a:pt x="12" y="26"/>
                    <a:pt x="12" y="26"/>
                    <a:pt x="12" y="26"/>
                  </a:cubicBezTo>
                  <a:cubicBezTo>
                    <a:pt x="12" y="26"/>
                    <a:pt x="18" y="19"/>
                    <a:pt x="23" y="18"/>
                  </a:cubicBezTo>
                  <a:cubicBezTo>
                    <a:pt x="28" y="17"/>
                    <a:pt x="28" y="25"/>
                    <a:pt x="29" y="30"/>
                  </a:cubicBezTo>
                  <a:cubicBezTo>
                    <a:pt x="30" y="34"/>
                    <a:pt x="31" y="37"/>
                    <a:pt x="32" y="37"/>
                  </a:cubicBezTo>
                  <a:cubicBezTo>
                    <a:pt x="33" y="37"/>
                    <a:pt x="34" y="34"/>
                    <a:pt x="36" y="31"/>
                  </a:cubicBezTo>
                  <a:cubicBezTo>
                    <a:pt x="39" y="27"/>
                    <a:pt x="36" y="23"/>
                    <a:pt x="32" y="26"/>
                  </a:cubicBezTo>
                  <a:cubicBezTo>
                    <a:pt x="34" y="16"/>
                    <a:pt x="49" y="14"/>
                    <a:pt x="47" y="2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99" name="Rectangle 398"/>
          <p:cNvSpPr/>
          <p:nvPr/>
        </p:nvSpPr>
        <p:spPr>
          <a:xfrm>
            <a:off x="777034" y="1016819"/>
            <a:ext cx="3894015" cy="338554"/>
          </a:xfrm>
          <a:prstGeom prst="rect">
            <a:avLst/>
          </a:prstGeom>
          <a:noFill/>
        </p:spPr>
        <p:txBody>
          <a:bodyPr wrap="none">
            <a:spAutoFit/>
          </a:bodyPr>
          <a:lstStyle/>
          <a:p>
            <a:r>
              <a:rPr lang="en-US" sz="1600" dirty="0" smtClean="0">
                <a:solidFill>
                  <a:prstClr val="white">
                    <a:lumMod val="65000"/>
                  </a:prstClr>
                </a:solidFill>
                <a:latin typeface="Raleway" panose="020B0003030101060003" pitchFamily="34" charset="0"/>
              </a:rPr>
              <a:t>Our Videos Bring Your Business To Life</a:t>
            </a:r>
            <a:endParaRPr lang="id-ID" sz="1600" dirty="0">
              <a:solidFill>
                <a:prstClr val="white">
                  <a:lumMod val="65000"/>
                </a:prstClr>
              </a:solidFill>
              <a:latin typeface="Raleway" panose="020B0003030101060003" pitchFamily="34" charset="0"/>
            </a:endParaRPr>
          </a:p>
        </p:txBody>
      </p:sp>
      <p:sp>
        <p:nvSpPr>
          <p:cNvPr id="330" name="TextBox 329"/>
          <p:cNvSpPr txBox="1"/>
          <p:nvPr/>
        </p:nvSpPr>
        <p:spPr>
          <a:xfrm>
            <a:off x="3205266" y="3740949"/>
            <a:ext cx="3413115" cy="830997"/>
          </a:xfrm>
          <a:prstGeom prst="rect">
            <a:avLst/>
          </a:prstGeom>
          <a:noFill/>
        </p:spPr>
        <p:txBody>
          <a:bodyPr wrap="none" rtlCol="0">
            <a:spAutoFit/>
          </a:bodyPr>
          <a:lstStyle/>
          <a:p>
            <a:pPr algn="r"/>
            <a:r>
              <a:rPr lang="en-US" sz="4800" b="1" dirty="0" smtClean="0">
                <a:solidFill>
                  <a:schemeClr val="accent1"/>
                </a:solidFill>
                <a:latin typeface="Raleway" panose="020B0003030101060003" pitchFamily="34" charset="0"/>
              </a:rPr>
              <a:t>VIDEO SEO</a:t>
            </a:r>
            <a:endParaRPr lang="id-ID" sz="4800" b="1" dirty="0">
              <a:solidFill>
                <a:schemeClr val="accent1"/>
              </a:solidFill>
              <a:latin typeface="Raleway" panose="020B0003030101060003" pitchFamily="34" charset="0"/>
            </a:endParaRPr>
          </a:p>
        </p:txBody>
      </p:sp>
      <p:sp>
        <p:nvSpPr>
          <p:cNvPr id="331" name="Rectangle 330"/>
          <p:cNvSpPr/>
          <p:nvPr/>
        </p:nvSpPr>
        <p:spPr>
          <a:xfrm>
            <a:off x="1603169" y="4516782"/>
            <a:ext cx="5015212" cy="738664"/>
          </a:xfrm>
          <a:prstGeom prst="rect">
            <a:avLst/>
          </a:prstGeom>
        </p:spPr>
        <p:txBody>
          <a:bodyPr wrap="square">
            <a:spAutoFit/>
          </a:bodyPr>
          <a:lstStyle/>
          <a:p>
            <a:r>
              <a:rPr lang="en-US" sz="1400" b="1" dirty="0" smtClean="0">
                <a:solidFill>
                  <a:prstClr val="white">
                    <a:lumMod val="65000"/>
                  </a:prstClr>
                </a:solidFill>
                <a:latin typeface="PT Sans" panose="020B0503020203020204" pitchFamily="34" charset="0"/>
              </a:rPr>
              <a:t>We are always on top of things when it comes to video SEO and marketing trends. We’ll optimize your videos effectively reach your prospective clients.</a:t>
            </a:r>
            <a:endParaRPr lang="id-ID" sz="1400" dirty="0">
              <a:solidFill>
                <a:prstClr val="white">
                  <a:lumMod val="65000"/>
                </a:prstClr>
              </a:solidFill>
              <a:latin typeface="PT Sans" panose="020B0503020203020204" pitchFamily="34" charset="0"/>
            </a:endParaRPr>
          </a:p>
        </p:txBody>
      </p:sp>
      <p:sp>
        <p:nvSpPr>
          <p:cNvPr id="175" name="Rectangle 174"/>
          <p:cNvSpPr/>
          <p:nvPr/>
        </p:nvSpPr>
        <p:spPr>
          <a:xfrm>
            <a:off x="7098" y="3689191"/>
            <a:ext cx="297431" cy="328242"/>
          </a:xfrm>
          <a:prstGeom prst="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76" name="TextBox 175">
            <a:hlinkClick r:id="" action="ppaction://noaction"/>
          </p:cNvPr>
          <p:cNvSpPr txBox="1"/>
          <p:nvPr/>
        </p:nvSpPr>
        <p:spPr>
          <a:xfrm>
            <a:off x="7099" y="2471725"/>
            <a:ext cx="316112" cy="461665"/>
          </a:xfrm>
          <a:prstGeom prst="rect">
            <a:avLst/>
          </a:prstGeom>
          <a:noFill/>
        </p:spPr>
        <p:txBody>
          <a:bodyPr wrap="none" rtlCol="0">
            <a:spAutoFit/>
          </a:bodyPr>
          <a:lstStyle/>
          <a:p>
            <a:r>
              <a:rPr lang="id-ID" sz="2400" dirty="0" smtClean="0">
                <a:solidFill>
                  <a:prstClr val="white">
                    <a:lumMod val="65000"/>
                  </a:prstClr>
                </a:solidFill>
                <a:latin typeface="Raleway" panose="020B0003030101060003" pitchFamily="34" charset="0"/>
              </a:rPr>
              <a:t>1</a:t>
            </a:r>
          </a:p>
        </p:txBody>
      </p:sp>
      <p:sp>
        <p:nvSpPr>
          <p:cNvPr id="177" name="TextBox 176">
            <a:hlinkClick r:id="" action="ppaction://noaction"/>
          </p:cNvPr>
          <p:cNvSpPr txBox="1"/>
          <p:nvPr/>
        </p:nvSpPr>
        <p:spPr>
          <a:xfrm>
            <a:off x="7099" y="2844102"/>
            <a:ext cx="359394" cy="461665"/>
          </a:xfrm>
          <a:prstGeom prst="rect">
            <a:avLst/>
          </a:prstGeom>
          <a:noFill/>
        </p:spPr>
        <p:txBody>
          <a:bodyPr wrap="none" rtlCol="0">
            <a:spAutoFit/>
          </a:bodyPr>
          <a:lstStyle/>
          <a:p>
            <a:r>
              <a:rPr lang="id-ID" sz="2400" dirty="0" smtClean="0">
                <a:solidFill>
                  <a:prstClr val="white">
                    <a:lumMod val="65000"/>
                  </a:prstClr>
                </a:solidFill>
                <a:latin typeface="Raleway" panose="020B0003030101060003" pitchFamily="34" charset="0"/>
              </a:rPr>
              <a:t>2</a:t>
            </a:r>
          </a:p>
        </p:txBody>
      </p:sp>
      <p:sp>
        <p:nvSpPr>
          <p:cNvPr id="178" name="TextBox 177">
            <a:hlinkClick r:id="" action="ppaction://noaction"/>
          </p:cNvPr>
          <p:cNvSpPr txBox="1"/>
          <p:nvPr/>
        </p:nvSpPr>
        <p:spPr>
          <a:xfrm>
            <a:off x="-4809" y="3178629"/>
            <a:ext cx="356188" cy="461665"/>
          </a:xfrm>
          <a:prstGeom prst="rect">
            <a:avLst/>
          </a:prstGeom>
          <a:noFill/>
        </p:spPr>
        <p:txBody>
          <a:bodyPr wrap="none" rtlCol="0">
            <a:spAutoFit/>
          </a:bodyPr>
          <a:lstStyle/>
          <a:p>
            <a:r>
              <a:rPr lang="id-ID" sz="2400" b="1" dirty="0" smtClean="0">
                <a:solidFill>
                  <a:prstClr val="white">
                    <a:lumMod val="50000"/>
                  </a:prstClr>
                </a:solidFill>
                <a:latin typeface="Raleway" panose="020B0003030101060003" pitchFamily="34" charset="0"/>
              </a:rPr>
              <a:t>3</a:t>
            </a:r>
          </a:p>
        </p:txBody>
      </p:sp>
      <p:sp>
        <p:nvSpPr>
          <p:cNvPr id="179" name="TextBox 178">
            <a:hlinkClick r:id="" action="ppaction://noaction"/>
          </p:cNvPr>
          <p:cNvSpPr txBox="1"/>
          <p:nvPr/>
        </p:nvSpPr>
        <p:spPr>
          <a:xfrm>
            <a:off x="7099" y="3575035"/>
            <a:ext cx="348172" cy="461665"/>
          </a:xfrm>
          <a:prstGeom prst="rect">
            <a:avLst/>
          </a:prstGeom>
          <a:noFill/>
        </p:spPr>
        <p:txBody>
          <a:bodyPr wrap="none" rtlCol="0">
            <a:spAutoFit/>
          </a:bodyPr>
          <a:lstStyle/>
          <a:p>
            <a:r>
              <a:rPr lang="id-ID" sz="2400" dirty="0" smtClean="0">
                <a:solidFill>
                  <a:prstClr val="white">
                    <a:lumMod val="65000"/>
                  </a:prstClr>
                </a:solidFill>
                <a:latin typeface="Raleway" panose="020B0003030101060003" pitchFamily="34" charset="0"/>
              </a:rPr>
              <a:t>4</a:t>
            </a:r>
          </a:p>
        </p:txBody>
      </p:sp>
      <p:sp>
        <p:nvSpPr>
          <p:cNvPr id="180" name="TextBox 179">
            <a:hlinkClick r:id="" action="ppaction://noaction"/>
          </p:cNvPr>
          <p:cNvSpPr txBox="1"/>
          <p:nvPr/>
        </p:nvSpPr>
        <p:spPr>
          <a:xfrm>
            <a:off x="7099" y="3933591"/>
            <a:ext cx="354584" cy="461665"/>
          </a:xfrm>
          <a:prstGeom prst="rect">
            <a:avLst/>
          </a:prstGeom>
          <a:noFill/>
        </p:spPr>
        <p:txBody>
          <a:bodyPr wrap="none" rtlCol="0">
            <a:spAutoFit/>
          </a:bodyPr>
          <a:lstStyle/>
          <a:p>
            <a:r>
              <a:rPr lang="id-ID" sz="2400" dirty="0" smtClean="0">
                <a:solidFill>
                  <a:prstClr val="white">
                    <a:lumMod val="65000"/>
                  </a:prstClr>
                </a:solidFill>
                <a:latin typeface="Raleway" panose="020B0003030101060003" pitchFamily="34" charset="0"/>
              </a:rPr>
              <a:t>5</a:t>
            </a:r>
          </a:p>
        </p:txBody>
      </p:sp>
      <p:sp>
        <p:nvSpPr>
          <p:cNvPr id="174" name="TextBox 173"/>
          <p:cNvSpPr txBox="1"/>
          <p:nvPr/>
        </p:nvSpPr>
        <p:spPr>
          <a:xfrm>
            <a:off x="777034" y="500139"/>
            <a:ext cx="7516801"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THE 5 </a:t>
            </a:r>
            <a:r>
              <a:rPr lang="en-US" sz="3200" dirty="0">
                <a:solidFill>
                  <a:prstClr val="white">
                    <a:lumMod val="50000"/>
                  </a:prstClr>
                </a:solidFill>
                <a:latin typeface="Raleway" panose="020B0003030101060003" pitchFamily="34" charset="0"/>
              </a:rPr>
              <a:t>STEP</a:t>
            </a:r>
            <a:r>
              <a:rPr lang="en-US" sz="3200" dirty="0" smtClean="0">
                <a:solidFill>
                  <a:prstClr val="white">
                    <a:lumMod val="50000"/>
                  </a:prstClr>
                </a:solidFill>
                <a:latin typeface="Raleway" panose="020B0003030101060003" pitchFamily="34" charset="0"/>
              </a:rPr>
              <a:t> </a:t>
            </a:r>
            <a:r>
              <a:rPr lang="en-US" sz="3200" b="1" dirty="0">
                <a:solidFill>
                  <a:schemeClr val="accent1"/>
                </a:solidFill>
                <a:latin typeface="Raleway" panose="020B0003030101060003" pitchFamily="34" charset="0"/>
              </a:rPr>
              <a:t>VIDEO</a:t>
            </a:r>
            <a:r>
              <a:rPr lang="en-US"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IMPACT </a:t>
            </a:r>
            <a:r>
              <a:rPr lang="en-US" sz="3200" dirty="0" smtClean="0">
                <a:solidFill>
                  <a:prstClr val="white">
                    <a:lumMod val="50000"/>
                  </a:prstClr>
                </a:solidFill>
                <a:latin typeface="Raleway" panose="020B0003030101060003" pitchFamily="34" charset="0"/>
              </a:rPr>
              <a:t>FORMULA</a:t>
            </a:r>
            <a:endParaRPr lang="id-ID" sz="3200" dirty="0">
              <a:solidFill>
                <a:schemeClr val="accent1"/>
              </a:solidFill>
              <a:latin typeface="Raleway" panose="020B0003030101060003" pitchFamily="34" charset="0"/>
            </a:endParaRPr>
          </a:p>
        </p:txBody>
      </p:sp>
      <p:pic>
        <p:nvPicPr>
          <p:cNvPr id="2" name="Slide 3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91199" y="5902015"/>
            <a:ext cx="609600" cy="609600"/>
          </a:xfrm>
          <a:prstGeom prst="rect">
            <a:avLst/>
          </a:prstGeom>
        </p:spPr>
      </p:pic>
    </p:spTree>
    <p:extLst>
      <p:ext uri="{BB962C8B-B14F-4D97-AF65-F5344CB8AC3E}">
        <p14:creationId xmlns:p14="http://schemas.microsoft.com/office/powerpoint/2010/main" val="4228117063"/>
      </p:ext>
    </p:extLst>
  </p:cSld>
  <p:clrMapOvr>
    <a:masterClrMapping/>
  </p:clrMapOvr>
  <mc:AlternateContent xmlns:mc="http://schemas.openxmlformats.org/markup-compatibility/2006" xmlns:p14="http://schemas.microsoft.com/office/powerpoint/2010/main">
    <mc:Choice Requires="p14">
      <p:transition spd="slow" p14:dur="1600" advTm="40000">
        <p14:gallery dir="l"/>
      </p:transition>
    </mc:Choice>
    <mc:Fallback xmlns="">
      <p:transition spd="slow" advTm="4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174"/>
                                        </p:tgtEl>
                                        <p:attrNameLst>
                                          <p:attrName>style.visibility</p:attrName>
                                        </p:attrNameLst>
                                      </p:cBhvr>
                                      <p:to>
                                        <p:strVal val="visible"/>
                                      </p:to>
                                    </p:set>
                                    <p:animEffect transition="in" filter="fade">
                                      <p:cBhvr>
                                        <p:cTn id="10" dur="500"/>
                                        <p:tgtEl>
                                          <p:spTgt spid="17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99"/>
                                        </p:tgtEl>
                                        <p:attrNameLst>
                                          <p:attrName>style.visibility</p:attrName>
                                        </p:attrNameLst>
                                      </p:cBhvr>
                                      <p:to>
                                        <p:strVal val="visible"/>
                                      </p:to>
                                    </p:set>
                                    <p:animEffect transition="in" filter="fade">
                                      <p:cBhvr>
                                        <p:cTn id="14" dur="500"/>
                                        <p:tgtEl>
                                          <p:spTgt spid="39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76"/>
                                        </p:tgtEl>
                                        <p:attrNameLst>
                                          <p:attrName>style.visibility</p:attrName>
                                        </p:attrNameLst>
                                      </p:cBhvr>
                                      <p:to>
                                        <p:strVal val="visible"/>
                                      </p:to>
                                    </p:set>
                                    <p:animEffect transition="in" filter="fade">
                                      <p:cBhvr>
                                        <p:cTn id="18" dur="500"/>
                                        <p:tgtEl>
                                          <p:spTgt spid="17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9"/>
                                        </p:tgtEl>
                                        <p:attrNameLst>
                                          <p:attrName>style.visibility</p:attrName>
                                        </p:attrNameLst>
                                      </p:cBhvr>
                                      <p:to>
                                        <p:strVal val="visible"/>
                                      </p:to>
                                    </p:set>
                                    <p:animEffect transition="in" filter="fade">
                                      <p:cBhvr>
                                        <p:cTn id="21" dur="500"/>
                                        <p:tgtEl>
                                          <p:spTgt spid="17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0"/>
                                        </p:tgtEl>
                                        <p:attrNameLst>
                                          <p:attrName>style.visibility</p:attrName>
                                        </p:attrNameLst>
                                      </p:cBhvr>
                                      <p:to>
                                        <p:strVal val="visible"/>
                                      </p:to>
                                    </p:set>
                                    <p:animEffect transition="in" filter="fade">
                                      <p:cBhvr>
                                        <p:cTn id="24" dur="500"/>
                                        <p:tgtEl>
                                          <p:spTgt spid="18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7"/>
                                        </p:tgtEl>
                                        <p:attrNameLst>
                                          <p:attrName>style.visibility</p:attrName>
                                        </p:attrNameLst>
                                      </p:cBhvr>
                                      <p:to>
                                        <p:strVal val="visible"/>
                                      </p:to>
                                    </p:set>
                                    <p:animEffect transition="in" filter="fade">
                                      <p:cBhvr>
                                        <p:cTn id="27" dur="500"/>
                                        <p:tgtEl>
                                          <p:spTgt spid="17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8"/>
                                        </p:tgtEl>
                                        <p:attrNameLst>
                                          <p:attrName>style.visibility</p:attrName>
                                        </p:attrNameLst>
                                      </p:cBhvr>
                                      <p:to>
                                        <p:strVal val="visible"/>
                                      </p:to>
                                    </p:set>
                                    <p:animEffect transition="in" filter="fade">
                                      <p:cBhvr>
                                        <p:cTn id="30" dur="500"/>
                                        <p:tgtEl>
                                          <p:spTgt spid="178"/>
                                        </p:tgtEl>
                                      </p:cBhvr>
                                    </p:animEffect>
                                  </p:childTnLst>
                                </p:cTn>
                              </p:par>
                              <p:par>
                                <p:cTn id="31" presetID="2" presetClass="entr" presetSubtype="8" fill="hold" grpId="0" nodeType="withEffect">
                                  <p:stCondLst>
                                    <p:cond delay="0"/>
                                  </p:stCondLst>
                                  <p:childTnLst>
                                    <p:set>
                                      <p:cBhvr>
                                        <p:cTn id="32" dur="1" fill="hold">
                                          <p:stCondLst>
                                            <p:cond delay="0"/>
                                          </p:stCondLst>
                                        </p:cTn>
                                        <p:tgtEl>
                                          <p:spTgt spid="175"/>
                                        </p:tgtEl>
                                        <p:attrNameLst>
                                          <p:attrName>style.visibility</p:attrName>
                                        </p:attrNameLst>
                                      </p:cBhvr>
                                      <p:to>
                                        <p:strVal val="visible"/>
                                      </p:to>
                                    </p:set>
                                    <p:anim calcmode="lin" valueType="num">
                                      <p:cBhvr additive="base">
                                        <p:cTn id="33" dur="500" fill="hold"/>
                                        <p:tgtEl>
                                          <p:spTgt spid="175"/>
                                        </p:tgtEl>
                                        <p:attrNameLst>
                                          <p:attrName>ppt_x</p:attrName>
                                        </p:attrNameLst>
                                      </p:cBhvr>
                                      <p:tavLst>
                                        <p:tav tm="0">
                                          <p:val>
                                            <p:strVal val="0-#ppt_w/2"/>
                                          </p:val>
                                        </p:tav>
                                        <p:tav tm="100000">
                                          <p:val>
                                            <p:strVal val="#ppt_x"/>
                                          </p:val>
                                        </p:tav>
                                      </p:tavLst>
                                    </p:anim>
                                    <p:anim calcmode="lin" valueType="num">
                                      <p:cBhvr additive="base">
                                        <p:cTn id="34" dur="500" fill="hold"/>
                                        <p:tgtEl>
                                          <p:spTgt spid="175"/>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2" presetClass="entr" presetSubtype="2" fill="hold" nodeType="afterEffect">
                                  <p:stCondLst>
                                    <p:cond delay="0"/>
                                  </p:stCondLst>
                                  <p:childTnLst>
                                    <p:set>
                                      <p:cBhvr>
                                        <p:cTn id="37" dur="1" fill="hold">
                                          <p:stCondLst>
                                            <p:cond delay="0"/>
                                          </p:stCondLst>
                                        </p:cTn>
                                        <p:tgtEl>
                                          <p:spTgt spid="490"/>
                                        </p:tgtEl>
                                        <p:attrNameLst>
                                          <p:attrName>style.visibility</p:attrName>
                                        </p:attrNameLst>
                                      </p:cBhvr>
                                      <p:to>
                                        <p:strVal val="visible"/>
                                      </p:to>
                                    </p:set>
                                    <p:animEffect transition="in" filter="wipe(right)">
                                      <p:cBhvr>
                                        <p:cTn id="38" dur="500"/>
                                        <p:tgtEl>
                                          <p:spTgt spid="490"/>
                                        </p:tgtEl>
                                      </p:cBhvr>
                                    </p:animEffect>
                                  </p:childTnLst>
                                </p:cTn>
                              </p:par>
                            </p:childTnLst>
                          </p:cTn>
                        </p:par>
                        <p:par>
                          <p:cTn id="39" fill="hold">
                            <p:stCondLst>
                              <p:cond delay="2000"/>
                            </p:stCondLst>
                            <p:childTnLst>
                              <p:par>
                                <p:cTn id="40" presetID="10" presetClass="entr" presetSubtype="0" fill="hold" grpId="0" nodeType="afterEffect">
                                  <p:stCondLst>
                                    <p:cond delay="0"/>
                                  </p:stCondLst>
                                  <p:childTnLst>
                                    <p:set>
                                      <p:cBhvr>
                                        <p:cTn id="41" dur="1" fill="hold">
                                          <p:stCondLst>
                                            <p:cond delay="0"/>
                                          </p:stCondLst>
                                        </p:cTn>
                                        <p:tgtEl>
                                          <p:spTgt spid="330"/>
                                        </p:tgtEl>
                                        <p:attrNameLst>
                                          <p:attrName>style.visibility</p:attrName>
                                        </p:attrNameLst>
                                      </p:cBhvr>
                                      <p:to>
                                        <p:strVal val="visible"/>
                                      </p:to>
                                    </p:set>
                                    <p:animEffect transition="in" filter="fade">
                                      <p:cBhvr>
                                        <p:cTn id="42" dur="500"/>
                                        <p:tgtEl>
                                          <p:spTgt spid="330"/>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331"/>
                                        </p:tgtEl>
                                        <p:attrNameLst>
                                          <p:attrName>style.visibility</p:attrName>
                                        </p:attrNameLst>
                                      </p:cBhvr>
                                      <p:to>
                                        <p:strVal val="visible"/>
                                      </p:to>
                                    </p:set>
                                    <p:animEffect transition="in" filter="fade">
                                      <p:cBhvr>
                                        <p:cTn id="46" dur="500"/>
                                        <p:tgtEl>
                                          <p:spTgt spid="3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7" fill="hold" display="0">
                  <p:stCondLst>
                    <p:cond delay="indefinite"/>
                  </p:stCondLst>
                  <p:endCondLst>
                    <p:cond evt="onStopAudio" delay="0">
                      <p:tgtEl>
                        <p:sldTgt/>
                      </p:tgtEl>
                    </p:cond>
                  </p:endCondLst>
                </p:cTn>
                <p:tgtEl>
                  <p:spTgt spid="2"/>
                </p:tgtEl>
              </p:cMediaNode>
            </p:audio>
          </p:childTnLst>
        </p:cTn>
      </p:par>
    </p:tnLst>
    <p:bldLst>
      <p:bldP spid="399" grpId="0"/>
      <p:bldP spid="330" grpId="0"/>
      <p:bldP spid="331" grpId="0"/>
      <p:bldP spid="175" grpId="0" animBg="1"/>
      <p:bldP spid="176" grpId="0"/>
      <p:bldP spid="177" grpId="0"/>
      <p:bldP spid="178" grpId="0"/>
      <p:bldP spid="179" grpId="0"/>
      <p:bldP spid="180" grpId="0"/>
      <p:bldP spid="17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0277023" y="2821176"/>
            <a:ext cx="1914977" cy="1191491"/>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46" name="Flowchart: Off-page Connector 45"/>
          <p:cNvSpPr/>
          <p:nvPr/>
        </p:nvSpPr>
        <p:spPr>
          <a:xfrm rot="16200000">
            <a:off x="11172042" y="2288106"/>
            <a:ext cx="658686" cy="231665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 name="Oval 8"/>
          <p:cNvSpPr/>
          <p:nvPr/>
        </p:nvSpPr>
        <p:spPr>
          <a:xfrm>
            <a:off x="8174068" y="2232224"/>
            <a:ext cx="2229484" cy="2354473"/>
          </a:xfrm>
          <a:prstGeom prst="ellipse">
            <a:avLst/>
          </a:prstGeom>
          <a:solidFill>
            <a:srgbClr val="BFBFBF"/>
          </a:solidFill>
          <a:ln w="38100">
            <a:solidFill>
              <a:srgbClr val="1114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nvGrpSpPr>
          <p:cNvPr id="21" name="Group 20"/>
          <p:cNvGrpSpPr/>
          <p:nvPr/>
        </p:nvGrpSpPr>
        <p:grpSpPr>
          <a:xfrm>
            <a:off x="8599221" y="2869547"/>
            <a:ext cx="1140547" cy="1140547"/>
            <a:chOff x="6111586" y="318800"/>
            <a:chExt cx="490538" cy="490538"/>
          </a:xfrm>
          <a:solidFill>
            <a:schemeClr val="bg1"/>
          </a:solidFill>
        </p:grpSpPr>
        <p:sp>
          <p:nvSpPr>
            <p:cNvPr id="24"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 name="Freeform 6"/>
            <p:cNvSpPr>
              <a:spLocks/>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 name="Freeform 7"/>
            <p:cNvSpPr>
              <a:spLocks/>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 name="Freeform 8"/>
            <p:cNvSpPr>
              <a:spLocks/>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 name="Freeform 9"/>
            <p:cNvSpPr>
              <a:spLocks/>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 name="Freeform 10"/>
            <p:cNvSpPr>
              <a:spLocks/>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 name="Freeform 11"/>
            <p:cNvSpPr>
              <a:spLocks/>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 name="Freeform 12"/>
            <p:cNvSpPr>
              <a:spLocks/>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 name="Freeform 13"/>
            <p:cNvSpPr>
              <a:spLocks/>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 name="Freeform 14"/>
            <p:cNvSpPr>
              <a:spLocks/>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 name="Freeform 15"/>
            <p:cNvSpPr>
              <a:spLocks/>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5" name="Freeform 16"/>
            <p:cNvSpPr>
              <a:spLocks/>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15" name="Rectangle 14"/>
          <p:cNvSpPr/>
          <p:nvPr/>
        </p:nvSpPr>
        <p:spPr>
          <a:xfrm>
            <a:off x="777034" y="1016819"/>
            <a:ext cx="3118161" cy="338554"/>
          </a:xfrm>
          <a:prstGeom prst="rect">
            <a:avLst/>
          </a:prstGeom>
        </p:spPr>
        <p:txBody>
          <a:bodyPr wrap="none">
            <a:spAutoFit/>
          </a:bodyPr>
          <a:lstStyle/>
          <a:p>
            <a:r>
              <a:rPr lang="en-US" sz="1600" dirty="0">
                <a:solidFill>
                  <a:prstClr val="white">
                    <a:lumMod val="65000"/>
                  </a:prstClr>
                </a:solidFill>
                <a:latin typeface="Raleway" panose="020B0003030101060003" pitchFamily="34" charset="0"/>
              </a:rPr>
              <a:t>We Bring Your Business to Life</a:t>
            </a:r>
            <a:endParaRPr lang="id-ID" sz="1600" dirty="0">
              <a:solidFill>
                <a:prstClr val="white">
                  <a:lumMod val="65000"/>
                </a:prstClr>
              </a:solidFill>
              <a:latin typeface="Raleway" panose="020B0003030101060003" pitchFamily="34" charset="0"/>
            </a:endParaRPr>
          </a:p>
        </p:txBody>
      </p:sp>
      <p:sp>
        <p:nvSpPr>
          <p:cNvPr id="18" name="TextBox 17"/>
          <p:cNvSpPr txBox="1"/>
          <p:nvPr/>
        </p:nvSpPr>
        <p:spPr>
          <a:xfrm>
            <a:off x="777034" y="1983164"/>
            <a:ext cx="10621645" cy="2308324"/>
          </a:xfrm>
          <a:prstGeom prst="rect">
            <a:avLst/>
          </a:prstGeom>
          <a:noFill/>
        </p:spPr>
        <p:txBody>
          <a:bodyPr wrap="square" rtlCol="0">
            <a:spAutoFit/>
          </a:bodyPr>
          <a:lstStyle/>
          <a:p>
            <a:r>
              <a:rPr lang="en-US" sz="4800" b="1" dirty="0">
                <a:solidFill>
                  <a:schemeClr val="accent1"/>
                </a:solidFill>
                <a:latin typeface="Raleway" panose="020B0003030101060003" pitchFamily="34" charset="0"/>
              </a:rPr>
              <a:t>CONTENT </a:t>
            </a:r>
            <a:r>
              <a:rPr lang="en-US" sz="4800" b="1" dirty="0" smtClean="0">
                <a:solidFill>
                  <a:schemeClr val="accent1"/>
                </a:solidFill>
                <a:latin typeface="Raleway" panose="020B0003030101060003" pitchFamily="34" charset="0"/>
              </a:rPr>
              <a:t>/AD </a:t>
            </a:r>
          </a:p>
          <a:p>
            <a:r>
              <a:rPr lang="en-US" sz="4800" b="1" dirty="0" smtClean="0">
                <a:solidFill>
                  <a:schemeClr val="accent1"/>
                </a:solidFill>
                <a:latin typeface="Raleway" panose="020B0003030101060003" pitchFamily="34" charset="0"/>
              </a:rPr>
              <a:t>           CAMPAIGN </a:t>
            </a:r>
          </a:p>
          <a:p>
            <a:r>
              <a:rPr lang="en-US" sz="4800" b="1" dirty="0" smtClean="0">
                <a:solidFill>
                  <a:schemeClr val="accent1"/>
                </a:solidFill>
                <a:latin typeface="Raleway" panose="020B0003030101060003" pitchFamily="34" charset="0"/>
              </a:rPr>
              <a:t>              MANAGEMENT</a:t>
            </a:r>
            <a:endParaRPr lang="en-US" sz="4800" b="1" dirty="0">
              <a:solidFill>
                <a:schemeClr val="accent1"/>
              </a:solidFill>
              <a:latin typeface="Raleway" panose="020B0003030101060003" pitchFamily="34" charset="0"/>
            </a:endParaRPr>
          </a:p>
        </p:txBody>
      </p:sp>
      <p:grpSp>
        <p:nvGrpSpPr>
          <p:cNvPr id="44" name="Group 43"/>
          <p:cNvGrpSpPr/>
          <p:nvPr/>
        </p:nvGrpSpPr>
        <p:grpSpPr>
          <a:xfrm>
            <a:off x="10534595" y="3229358"/>
            <a:ext cx="386205" cy="363203"/>
            <a:chOff x="7811640" y="500139"/>
            <a:chExt cx="506412" cy="476250"/>
          </a:xfrm>
          <a:solidFill>
            <a:schemeClr val="bg1"/>
          </a:solidFill>
        </p:grpSpPr>
        <p:sp>
          <p:nvSpPr>
            <p:cNvPr id="42" name="Oval 5"/>
            <p:cNvSpPr>
              <a:spLocks noChangeArrowheads="1"/>
            </p:cNvSpPr>
            <p:nvPr/>
          </p:nvSpPr>
          <p:spPr bwMode="auto">
            <a:xfrm>
              <a:off x="8057702" y="760489"/>
              <a:ext cx="60325"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 name="Freeform 6"/>
            <p:cNvSpPr>
              <a:spLocks noEditPoints="1"/>
            </p:cNvSpPr>
            <p:nvPr/>
          </p:nvSpPr>
          <p:spPr bwMode="auto">
            <a:xfrm>
              <a:off x="7811640" y="500139"/>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52" name="Freeform 10"/>
          <p:cNvSpPr>
            <a:spLocks noEditPoints="1"/>
          </p:cNvSpPr>
          <p:nvPr/>
        </p:nvSpPr>
        <p:spPr bwMode="auto">
          <a:xfrm rot="1041870">
            <a:off x="11271445" y="3187755"/>
            <a:ext cx="398608" cy="397323"/>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 name="Rectangle 44"/>
          <p:cNvSpPr/>
          <p:nvPr/>
        </p:nvSpPr>
        <p:spPr>
          <a:xfrm>
            <a:off x="83145" y="4059983"/>
            <a:ext cx="200390" cy="328242"/>
          </a:xfrm>
          <a:prstGeom prst="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49" name="TextBox 48">
            <a:hlinkClick r:id="" action="ppaction://noaction"/>
          </p:cNvPr>
          <p:cNvSpPr txBox="1"/>
          <p:nvPr/>
        </p:nvSpPr>
        <p:spPr>
          <a:xfrm>
            <a:off x="7099" y="2471725"/>
            <a:ext cx="316112" cy="461665"/>
          </a:xfrm>
          <a:prstGeom prst="rect">
            <a:avLst/>
          </a:prstGeom>
          <a:noFill/>
        </p:spPr>
        <p:txBody>
          <a:bodyPr wrap="none" rtlCol="0">
            <a:spAutoFit/>
          </a:bodyPr>
          <a:lstStyle/>
          <a:p>
            <a:r>
              <a:rPr lang="id-ID" sz="2400" dirty="0" smtClean="0">
                <a:solidFill>
                  <a:prstClr val="white">
                    <a:lumMod val="65000"/>
                  </a:prstClr>
                </a:solidFill>
                <a:latin typeface="Raleway" panose="020B0003030101060003" pitchFamily="34" charset="0"/>
              </a:rPr>
              <a:t>1</a:t>
            </a:r>
          </a:p>
        </p:txBody>
      </p:sp>
      <p:sp>
        <p:nvSpPr>
          <p:cNvPr id="50" name="TextBox 49">
            <a:hlinkClick r:id="" action="ppaction://noaction"/>
          </p:cNvPr>
          <p:cNvSpPr txBox="1"/>
          <p:nvPr/>
        </p:nvSpPr>
        <p:spPr>
          <a:xfrm>
            <a:off x="7099" y="2844102"/>
            <a:ext cx="359394" cy="461665"/>
          </a:xfrm>
          <a:prstGeom prst="rect">
            <a:avLst/>
          </a:prstGeom>
          <a:noFill/>
        </p:spPr>
        <p:txBody>
          <a:bodyPr wrap="none" rtlCol="0">
            <a:spAutoFit/>
          </a:bodyPr>
          <a:lstStyle/>
          <a:p>
            <a:r>
              <a:rPr lang="id-ID" sz="2400" dirty="0" smtClean="0">
                <a:solidFill>
                  <a:prstClr val="white">
                    <a:lumMod val="65000"/>
                  </a:prstClr>
                </a:solidFill>
                <a:latin typeface="Raleway" panose="020B0003030101060003" pitchFamily="34" charset="0"/>
              </a:rPr>
              <a:t>2</a:t>
            </a:r>
          </a:p>
        </p:txBody>
      </p:sp>
      <p:sp>
        <p:nvSpPr>
          <p:cNvPr id="51" name="TextBox 50">
            <a:hlinkClick r:id="" action="ppaction://noaction"/>
          </p:cNvPr>
          <p:cNvSpPr txBox="1"/>
          <p:nvPr/>
        </p:nvSpPr>
        <p:spPr>
          <a:xfrm>
            <a:off x="-4809" y="3178629"/>
            <a:ext cx="356188" cy="461665"/>
          </a:xfrm>
          <a:prstGeom prst="rect">
            <a:avLst/>
          </a:prstGeom>
          <a:noFill/>
        </p:spPr>
        <p:txBody>
          <a:bodyPr wrap="none" rtlCol="0">
            <a:spAutoFit/>
          </a:bodyPr>
          <a:lstStyle/>
          <a:p>
            <a:r>
              <a:rPr lang="id-ID" sz="2400" dirty="0" smtClean="0">
                <a:solidFill>
                  <a:prstClr val="white">
                    <a:lumMod val="50000"/>
                  </a:prstClr>
                </a:solidFill>
                <a:latin typeface="Raleway" panose="020B0003030101060003" pitchFamily="34" charset="0"/>
              </a:rPr>
              <a:t>3</a:t>
            </a:r>
          </a:p>
        </p:txBody>
      </p:sp>
      <p:sp>
        <p:nvSpPr>
          <p:cNvPr id="53" name="TextBox 52">
            <a:hlinkClick r:id="" action="ppaction://noaction"/>
          </p:cNvPr>
          <p:cNvSpPr txBox="1"/>
          <p:nvPr/>
        </p:nvSpPr>
        <p:spPr>
          <a:xfrm>
            <a:off x="7099" y="3575035"/>
            <a:ext cx="348172" cy="461665"/>
          </a:xfrm>
          <a:prstGeom prst="rect">
            <a:avLst/>
          </a:prstGeom>
          <a:noFill/>
        </p:spPr>
        <p:txBody>
          <a:bodyPr wrap="none" rtlCol="0">
            <a:spAutoFit/>
          </a:bodyPr>
          <a:lstStyle/>
          <a:p>
            <a:r>
              <a:rPr lang="id-ID" sz="2400" dirty="0" smtClean="0">
                <a:solidFill>
                  <a:prstClr val="white">
                    <a:lumMod val="65000"/>
                  </a:prstClr>
                </a:solidFill>
                <a:latin typeface="Raleway" panose="020B0003030101060003" pitchFamily="34" charset="0"/>
              </a:rPr>
              <a:t>4</a:t>
            </a:r>
          </a:p>
        </p:txBody>
      </p:sp>
      <p:sp>
        <p:nvSpPr>
          <p:cNvPr id="54" name="TextBox 53">
            <a:hlinkClick r:id="" action="ppaction://noaction"/>
          </p:cNvPr>
          <p:cNvSpPr txBox="1"/>
          <p:nvPr/>
        </p:nvSpPr>
        <p:spPr>
          <a:xfrm>
            <a:off x="7099" y="3933591"/>
            <a:ext cx="354584" cy="461665"/>
          </a:xfrm>
          <a:prstGeom prst="rect">
            <a:avLst/>
          </a:prstGeom>
          <a:noFill/>
        </p:spPr>
        <p:txBody>
          <a:bodyPr wrap="none" rtlCol="0">
            <a:spAutoFit/>
          </a:bodyPr>
          <a:lstStyle/>
          <a:p>
            <a:r>
              <a:rPr lang="id-ID" sz="2400" b="1" dirty="0" smtClean="0">
                <a:solidFill>
                  <a:prstClr val="white">
                    <a:lumMod val="65000"/>
                  </a:prstClr>
                </a:solidFill>
                <a:latin typeface="Raleway" panose="020B0003030101060003" pitchFamily="34" charset="0"/>
              </a:rPr>
              <a:t>5</a:t>
            </a:r>
          </a:p>
        </p:txBody>
      </p:sp>
      <p:sp>
        <p:nvSpPr>
          <p:cNvPr id="55" name="Rectangle 54"/>
          <p:cNvSpPr/>
          <p:nvPr/>
        </p:nvSpPr>
        <p:spPr>
          <a:xfrm>
            <a:off x="1774182" y="4456290"/>
            <a:ext cx="5015212" cy="1169551"/>
          </a:xfrm>
          <a:prstGeom prst="rect">
            <a:avLst/>
          </a:prstGeom>
        </p:spPr>
        <p:txBody>
          <a:bodyPr wrap="square">
            <a:spAutoFit/>
          </a:bodyPr>
          <a:lstStyle/>
          <a:p>
            <a:r>
              <a:rPr lang="en-US" sz="1400" b="1" dirty="0" smtClean="0">
                <a:solidFill>
                  <a:prstClr val="white">
                    <a:lumMod val="65000"/>
                  </a:prstClr>
                </a:solidFill>
                <a:latin typeface="PT Sans" panose="020B0503020203020204" pitchFamily="34" charset="0"/>
              </a:rPr>
              <a:t>If </a:t>
            </a:r>
            <a:r>
              <a:rPr lang="en-US" sz="1400" b="1" dirty="0">
                <a:solidFill>
                  <a:prstClr val="white">
                    <a:lumMod val="65000"/>
                  </a:prstClr>
                </a:solidFill>
                <a:latin typeface="PT Sans" panose="020B0503020203020204" pitchFamily="34" charset="0"/>
              </a:rPr>
              <a:t>you want to fully </a:t>
            </a:r>
            <a:r>
              <a:rPr lang="en-US" sz="1400" b="1" dirty="0" smtClean="0">
                <a:solidFill>
                  <a:prstClr val="white">
                    <a:lumMod val="65000"/>
                  </a:prstClr>
                </a:solidFill>
                <a:latin typeface="PT Sans" panose="020B0503020203020204" pitchFamily="34" charset="0"/>
              </a:rPr>
              <a:t>realize your </a:t>
            </a:r>
            <a:r>
              <a:rPr lang="en-US" sz="1400" b="1" dirty="0">
                <a:solidFill>
                  <a:prstClr val="white">
                    <a:lumMod val="65000"/>
                  </a:prstClr>
                </a:solidFill>
                <a:latin typeface="PT Sans" panose="020B0503020203020204" pitchFamily="34" charset="0"/>
              </a:rPr>
              <a:t>video's potential, </a:t>
            </a:r>
            <a:r>
              <a:rPr lang="en-US" sz="1400" dirty="0">
                <a:solidFill>
                  <a:prstClr val="white">
                    <a:lumMod val="65000"/>
                  </a:prstClr>
                </a:solidFill>
                <a:latin typeface="PT Sans" panose="020B0503020203020204" pitchFamily="34" charset="0"/>
              </a:rPr>
              <a:t>you must make it easy for users to find and share it</a:t>
            </a:r>
            <a:r>
              <a:rPr lang="en-US" sz="1400" dirty="0" smtClean="0">
                <a:solidFill>
                  <a:prstClr val="white">
                    <a:lumMod val="65000"/>
                  </a:prstClr>
                </a:solidFill>
                <a:latin typeface="PT Sans" panose="020B0503020203020204" pitchFamily="34" charset="0"/>
              </a:rPr>
              <a:t>. We build a  creative campaign strategy around your video content to make it accessible to your prospects</a:t>
            </a:r>
            <a:r>
              <a:rPr lang="en-US" sz="1400" b="1" dirty="0" smtClean="0">
                <a:solidFill>
                  <a:prstClr val="white">
                    <a:lumMod val="65000"/>
                  </a:prstClr>
                </a:solidFill>
                <a:latin typeface="PT Sans" panose="020B0503020203020204" pitchFamily="34" charset="0"/>
              </a:rPr>
              <a:t>.</a:t>
            </a:r>
            <a:r>
              <a:rPr lang="en-US" sz="1400" b="1" dirty="0">
                <a:solidFill>
                  <a:prstClr val="white">
                    <a:lumMod val="65000"/>
                  </a:prstClr>
                </a:solidFill>
                <a:latin typeface="PT Sans" panose="020B0503020203020204" pitchFamily="34" charset="0"/>
              </a:rPr>
              <a:t>  </a:t>
            </a:r>
            <a:endParaRPr lang="id-ID" sz="1400" b="1" dirty="0">
              <a:solidFill>
                <a:prstClr val="white">
                  <a:lumMod val="65000"/>
                </a:prstClr>
              </a:solidFill>
              <a:latin typeface="PT Sans" panose="020B0503020203020204" pitchFamily="34" charset="0"/>
            </a:endParaRPr>
          </a:p>
          <a:p>
            <a:pPr algn="r"/>
            <a:r>
              <a:rPr lang="en-US" sz="1400" dirty="0" smtClean="0"/>
              <a:t> </a:t>
            </a:r>
            <a:endParaRPr lang="id-ID" sz="1400" b="1" dirty="0">
              <a:solidFill>
                <a:prstClr val="white">
                  <a:lumMod val="65000"/>
                </a:prstClr>
              </a:solidFill>
              <a:latin typeface="PT Sans" panose="020B0503020203020204" pitchFamily="34" charset="0"/>
            </a:endParaRPr>
          </a:p>
        </p:txBody>
      </p:sp>
      <p:sp>
        <p:nvSpPr>
          <p:cNvPr id="37" name="TextBox 36"/>
          <p:cNvSpPr txBox="1"/>
          <p:nvPr/>
        </p:nvSpPr>
        <p:spPr>
          <a:xfrm>
            <a:off x="777034" y="500139"/>
            <a:ext cx="7516801"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THE 5 </a:t>
            </a:r>
            <a:r>
              <a:rPr lang="en-US" sz="3200" dirty="0">
                <a:solidFill>
                  <a:prstClr val="white">
                    <a:lumMod val="50000"/>
                  </a:prstClr>
                </a:solidFill>
                <a:latin typeface="Raleway" panose="020B0003030101060003" pitchFamily="34" charset="0"/>
              </a:rPr>
              <a:t>STEP</a:t>
            </a:r>
            <a:r>
              <a:rPr lang="en-US" sz="3200" dirty="0" smtClean="0">
                <a:solidFill>
                  <a:prstClr val="white">
                    <a:lumMod val="50000"/>
                  </a:prstClr>
                </a:solidFill>
                <a:latin typeface="Raleway" panose="020B0003030101060003" pitchFamily="34" charset="0"/>
              </a:rPr>
              <a:t> </a:t>
            </a:r>
            <a:r>
              <a:rPr lang="en-US" sz="3200" b="1" dirty="0">
                <a:solidFill>
                  <a:schemeClr val="accent1"/>
                </a:solidFill>
                <a:latin typeface="Raleway" panose="020B0003030101060003" pitchFamily="34" charset="0"/>
              </a:rPr>
              <a:t>VIDEO</a:t>
            </a:r>
            <a:r>
              <a:rPr lang="en-US"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IMPACT </a:t>
            </a:r>
            <a:r>
              <a:rPr lang="en-US" sz="3200" dirty="0" smtClean="0">
                <a:solidFill>
                  <a:prstClr val="white">
                    <a:lumMod val="50000"/>
                  </a:prstClr>
                </a:solidFill>
                <a:latin typeface="Raleway" panose="020B0003030101060003" pitchFamily="34" charset="0"/>
              </a:rPr>
              <a:t>FORMULA</a:t>
            </a:r>
            <a:endParaRPr lang="id-ID" sz="3200" dirty="0">
              <a:solidFill>
                <a:schemeClr val="accent1"/>
              </a:solidFill>
              <a:latin typeface="Raleway" panose="020B0003030101060003" pitchFamily="34" charset="0"/>
            </a:endParaRPr>
          </a:p>
        </p:txBody>
      </p:sp>
      <p:pic>
        <p:nvPicPr>
          <p:cNvPr id="3" name="Slide 3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89682" y="5890727"/>
            <a:ext cx="609600" cy="609600"/>
          </a:xfrm>
          <a:prstGeom prst="rect">
            <a:avLst/>
          </a:prstGeom>
        </p:spPr>
      </p:pic>
    </p:spTree>
    <p:extLst>
      <p:ext uri="{BB962C8B-B14F-4D97-AF65-F5344CB8AC3E}">
        <p14:creationId xmlns:p14="http://schemas.microsoft.com/office/powerpoint/2010/main" val="3534668378"/>
      </p:ext>
    </p:extLst>
  </p:cSld>
  <p:clrMapOvr>
    <a:masterClrMapping/>
  </p:clrMapOvr>
  <mc:AlternateContent xmlns:mc="http://schemas.openxmlformats.org/markup-compatibility/2006" xmlns:p14="http://schemas.microsoft.com/office/powerpoint/2010/main">
    <mc:Choice Requires="p14">
      <p:transition spd="slow" p14:dur="1200" advTm="26000">
        <p14:prism/>
      </p:transition>
    </mc:Choice>
    <mc:Fallback xmlns="">
      <p:transition spd="slow" advTm="2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500"/>
                                        <p:tgtEl>
                                          <p:spTgt spid="55"/>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500" fill="hold"/>
                                        <p:tgtEl>
                                          <p:spTgt spid="44"/>
                                        </p:tgtEl>
                                        <p:attrNameLst>
                                          <p:attrName>ppt_w</p:attrName>
                                        </p:attrNameLst>
                                      </p:cBhvr>
                                      <p:tavLst>
                                        <p:tav tm="0">
                                          <p:val>
                                            <p:fltVal val="0"/>
                                          </p:val>
                                        </p:tav>
                                        <p:tav tm="100000">
                                          <p:val>
                                            <p:strVal val="#ppt_w"/>
                                          </p:val>
                                        </p:tav>
                                      </p:tavLst>
                                    </p:anim>
                                    <p:anim calcmode="lin" valueType="num">
                                      <p:cBhvr>
                                        <p:cTn id="27" dur="500" fill="hold"/>
                                        <p:tgtEl>
                                          <p:spTgt spid="44"/>
                                        </p:tgtEl>
                                        <p:attrNameLst>
                                          <p:attrName>ppt_h</p:attrName>
                                        </p:attrNameLst>
                                      </p:cBhvr>
                                      <p:tavLst>
                                        <p:tav tm="0">
                                          <p:val>
                                            <p:fltVal val="0"/>
                                          </p:val>
                                        </p:tav>
                                        <p:tav tm="100000">
                                          <p:val>
                                            <p:strVal val="#ppt_h"/>
                                          </p:val>
                                        </p:tav>
                                      </p:tavLst>
                                    </p:anim>
                                    <p:animEffect transition="in" filter="fade">
                                      <p:cBhvr>
                                        <p:cTn id="28" dur="500"/>
                                        <p:tgtEl>
                                          <p:spTgt spid="44"/>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p:cTn id="32" dur="500" fill="hold"/>
                                        <p:tgtEl>
                                          <p:spTgt spid="52"/>
                                        </p:tgtEl>
                                        <p:attrNameLst>
                                          <p:attrName>ppt_w</p:attrName>
                                        </p:attrNameLst>
                                      </p:cBhvr>
                                      <p:tavLst>
                                        <p:tav tm="0">
                                          <p:val>
                                            <p:fltVal val="0"/>
                                          </p:val>
                                        </p:tav>
                                        <p:tav tm="100000">
                                          <p:val>
                                            <p:strVal val="#ppt_w"/>
                                          </p:val>
                                        </p:tav>
                                      </p:tavLst>
                                    </p:anim>
                                    <p:anim calcmode="lin" valueType="num">
                                      <p:cBhvr>
                                        <p:cTn id="33" dur="500" fill="hold"/>
                                        <p:tgtEl>
                                          <p:spTgt spid="52"/>
                                        </p:tgtEl>
                                        <p:attrNameLst>
                                          <p:attrName>ppt_h</p:attrName>
                                        </p:attrNameLst>
                                      </p:cBhvr>
                                      <p:tavLst>
                                        <p:tav tm="0">
                                          <p:val>
                                            <p:fltVal val="0"/>
                                          </p:val>
                                        </p:tav>
                                        <p:tav tm="100000">
                                          <p:val>
                                            <p:strVal val="#ppt_h"/>
                                          </p:val>
                                        </p:tav>
                                      </p:tavLst>
                                    </p:anim>
                                    <p:animEffect transition="in" filter="fade">
                                      <p:cBhvr>
                                        <p:cTn id="34" dur="500"/>
                                        <p:tgtEl>
                                          <p:spTgt spid="52"/>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500"/>
                                        <p:tgtEl>
                                          <p:spTgt spid="5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500"/>
                                        <p:tgtEl>
                                          <p:spTgt spid="5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500"/>
                                        <p:tgtEl>
                                          <p:spTgt spid="5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500"/>
                                        <p:tgtEl>
                                          <p:spTgt spid="51"/>
                                        </p:tgtEl>
                                      </p:cBhvr>
                                    </p:animEffect>
                                  </p:childTnLst>
                                </p:cTn>
                              </p:par>
                              <p:par>
                                <p:cTn id="51" presetID="2" presetClass="entr" presetSubtype="8"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additive="base">
                                        <p:cTn id="53" dur="500" fill="hold"/>
                                        <p:tgtEl>
                                          <p:spTgt spid="45"/>
                                        </p:tgtEl>
                                        <p:attrNameLst>
                                          <p:attrName>ppt_x</p:attrName>
                                        </p:attrNameLst>
                                      </p:cBhvr>
                                      <p:tavLst>
                                        <p:tav tm="0">
                                          <p:val>
                                            <p:strVal val="0-#ppt_w/2"/>
                                          </p:val>
                                        </p:tav>
                                        <p:tav tm="100000">
                                          <p:val>
                                            <p:strVal val="#ppt_x"/>
                                          </p:val>
                                        </p:tav>
                                      </p:tavLst>
                                    </p:anim>
                                    <p:anim calcmode="lin" valueType="num">
                                      <p:cBhvr additive="base">
                                        <p:cTn id="54"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55" fill="hold" display="0">
                  <p:stCondLst>
                    <p:cond delay="indefinite"/>
                  </p:stCondLst>
                  <p:endCondLst>
                    <p:cond evt="onStopAudio" delay="0">
                      <p:tgtEl>
                        <p:sldTgt/>
                      </p:tgtEl>
                    </p:cond>
                  </p:endCondLst>
                </p:cTn>
                <p:tgtEl>
                  <p:spTgt spid="3"/>
                </p:tgtEl>
              </p:cMediaNode>
            </p:audio>
          </p:childTnLst>
        </p:cTn>
      </p:par>
    </p:tnLst>
    <p:bldLst>
      <p:bldP spid="15" grpId="0"/>
      <p:bldP spid="18" grpId="0"/>
      <p:bldP spid="52" grpId="0" animBg="1"/>
      <p:bldP spid="45" grpId="0" animBg="1"/>
      <p:bldP spid="49" grpId="0"/>
      <p:bldP spid="50" grpId="0"/>
      <p:bldP spid="51" grpId="0"/>
      <p:bldP spid="53" grpId="0"/>
      <p:bldP spid="54" grpId="0"/>
      <p:bldP spid="55" grpId="0"/>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230374" y="1836092"/>
            <a:ext cx="1189236" cy="461665"/>
          </a:xfrm>
          <a:prstGeom prst="rect">
            <a:avLst/>
          </a:prstGeom>
          <a:noFill/>
        </p:spPr>
        <p:txBody>
          <a:bodyPr wrap="none" rtlCol="0">
            <a:spAutoFit/>
          </a:bodyPr>
          <a:lstStyle/>
          <a:p>
            <a:r>
              <a:rPr lang="en-US" sz="1200" dirty="0" smtClean="0">
                <a:solidFill>
                  <a:prstClr val="white">
                    <a:lumMod val="50000"/>
                  </a:prstClr>
                </a:solidFill>
                <a:latin typeface="Raleway" panose="020B0003030101060003" pitchFamily="34" charset="0"/>
              </a:rPr>
              <a:t>AGENCY</a:t>
            </a:r>
            <a:endParaRPr lang="id-ID" sz="1200" dirty="0">
              <a:solidFill>
                <a:prstClr val="white">
                  <a:lumMod val="50000"/>
                </a:prstClr>
              </a:solidFill>
              <a:latin typeface="Raleway" panose="020B0003030101060003" pitchFamily="34" charset="0"/>
            </a:endParaRPr>
          </a:p>
          <a:p>
            <a:r>
              <a:rPr lang="id-ID" sz="1200" dirty="0">
                <a:solidFill>
                  <a:prstClr val="white">
                    <a:lumMod val="50000"/>
                  </a:prstClr>
                </a:solidFill>
                <a:latin typeface="Raleway" panose="020B0003030101060003" pitchFamily="34" charset="0"/>
              </a:rPr>
              <a:t>Define Project</a:t>
            </a:r>
          </a:p>
        </p:txBody>
      </p:sp>
      <p:sp>
        <p:nvSpPr>
          <p:cNvPr id="3" name="TextBox 2"/>
          <p:cNvSpPr txBox="1"/>
          <p:nvPr/>
        </p:nvSpPr>
        <p:spPr>
          <a:xfrm>
            <a:off x="777034" y="500139"/>
            <a:ext cx="9392315"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THE COMPLETE VIDEO</a:t>
            </a:r>
            <a:r>
              <a:rPr lang="id-ID" sz="3200" dirty="0" smtClean="0">
                <a:solidFill>
                  <a:prstClr val="white">
                    <a:lumMod val="50000"/>
                  </a:prstClr>
                </a:solidFill>
                <a:latin typeface="Raleway" panose="020B0003030101060003" pitchFamily="34" charset="0"/>
              </a:rPr>
              <a:t> </a:t>
            </a:r>
            <a:r>
              <a:rPr lang="en-US" sz="3200" dirty="0" smtClean="0">
                <a:solidFill>
                  <a:prstClr val="white">
                    <a:lumMod val="50000"/>
                  </a:prstClr>
                </a:solidFill>
                <a:latin typeface="Raleway" panose="020B0003030101060003" pitchFamily="34" charset="0"/>
              </a:rPr>
              <a:t>PRODUCTION </a:t>
            </a:r>
            <a:r>
              <a:rPr lang="id-ID" sz="3200" b="1" dirty="0" smtClean="0">
                <a:solidFill>
                  <a:schemeClr val="accent1"/>
                </a:solidFill>
                <a:latin typeface="Raleway" panose="020B0003030101060003" pitchFamily="34" charset="0"/>
              </a:rPr>
              <a:t>PROCESS</a:t>
            </a:r>
            <a:endParaRPr lang="id-ID" sz="3200" dirty="0">
              <a:solidFill>
                <a:prstClr val="white">
                  <a:lumMod val="50000"/>
                </a:prstClr>
              </a:solidFill>
              <a:latin typeface="Raleway" panose="020B0003030101060003" pitchFamily="34" charset="0"/>
            </a:endParaRPr>
          </a:p>
        </p:txBody>
      </p:sp>
      <p:grpSp>
        <p:nvGrpSpPr>
          <p:cNvPr id="96" name="Group 95"/>
          <p:cNvGrpSpPr/>
          <p:nvPr/>
        </p:nvGrpSpPr>
        <p:grpSpPr>
          <a:xfrm>
            <a:off x="0" y="3746886"/>
            <a:ext cx="1490133" cy="897466"/>
            <a:chOff x="0" y="3285068"/>
            <a:chExt cx="1490133" cy="897466"/>
          </a:xfrm>
        </p:grpSpPr>
        <p:sp>
          <p:nvSpPr>
            <p:cNvPr id="7" name="Rectangle 6"/>
            <p:cNvSpPr/>
            <p:nvPr/>
          </p:nvSpPr>
          <p:spPr>
            <a:xfrm>
              <a:off x="0" y="4000500"/>
              <a:ext cx="1490133" cy="182034"/>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4" name="Rectangle 3"/>
            <p:cNvSpPr/>
            <p:nvPr/>
          </p:nvSpPr>
          <p:spPr>
            <a:xfrm>
              <a:off x="0" y="3285068"/>
              <a:ext cx="1490133" cy="182034"/>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97" name="Group 96"/>
          <p:cNvGrpSpPr/>
          <p:nvPr/>
        </p:nvGrpSpPr>
        <p:grpSpPr>
          <a:xfrm>
            <a:off x="1490133" y="3746886"/>
            <a:ext cx="2657032" cy="897466"/>
            <a:chOff x="1490133" y="3285068"/>
            <a:chExt cx="2657032" cy="897466"/>
          </a:xfrm>
        </p:grpSpPr>
        <p:sp>
          <p:nvSpPr>
            <p:cNvPr id="8" name="Rectangle 7"/>
            <p:cNvSpPr/>
            <p:nvPr/>
          </p:nvSpPr>
          <p:spPr>
            <a:xfrm>
              <a:off x="1490133" y="4000500"/>
              <a:ext cx="2657032" cy="18203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 name="Rectangle 8"/>
            <p:cNvSpPr/>
            <p:nvPr/>
          </p:nvSpPr>
          <p:spPr>
            <a:xfrm>
              <a:off x="1490133" y="3285068"/>
              <a:ext cx="2657032" cy="18203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98" name="Group 97"/>
          <p:cNvGrpSpPr/>
          <p:nvPr/>
        </p:nvGrpSpPr>
        <p:grpSpPr>
          <a:xfrm>
            <a:off x="4139707" y="3746886"/>
            <a:ext cx="2743692" cy="897466"/>
            <a:chOff x="4139707" y="3285068"/>
            <a:chExt cx="2743692" cy="897466"/>
          </a:xfrm>
        </p:grpSpPr>
        <p:sp>
          <p:nvSpPr>
            <p:cNvPr id="12" name="Rectangle 11"/>
            <p:cNvSpPr/>
            <p:nvPr/>
          </p:nvSpPr>
          <p:spPr>
            <a:xfrm>
              <a:off x="4139707" y="4000500"/>
              <a:ext cx="2743692" cy="18203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3" name="Rectangle 12"/>
            <p:cNvSpPr/>
            <p:nvPr/>
          </p:nvSpPr>
          <p:spPr>
            <a:xfrm>
              <a:off x="4139707" y="3285068"/>
              <a:ext cx="2743692" cy="18203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99" name="Group 98"/>
          <p:cNvGrpSpPr/>
          <p:nvPr/>
        </p:nvGrpSpPr>
        <p:grpSpPr>
          <a:xfrm>
            <a:off x="6883399" y="3746886"/>
            <a:ext cx="3465378" cy="897466"/>
            <a:chOff x="6883399" y="3285068"/>
            <a:chExt cx="3465378" cy="897466"/>
          </a:xfrm>
          <a:solidFill>
            <a:schemeClr val="accent1"/>
          </a:solidFill>
        </p:grpSpPr>
        <p:sp>
          <p:nvSpPr>
            <p:cNvPr id="16" name="Rectangle 15"/>
            <p:cNvSpPr/>
            <p:nvPr/>
          </p:nvSpPr>
          <p:spPr>
            <a:xfrm>
              <a:off x="6883399" y="4000500"/>
              <a:ext cx="3465378" cy="1820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7" name="Rectangle 16"/>
            <p:cNvSpPr/>
            <p:nvPr/>
          </p:nvSpPr>
          <p:spPr>
            <a:xfrm>
              <a:off x="6883399" y="3285068"/>
              <a:ext cx="3465378" cy="1820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100" name="Group 99"/>
          <p:cNvGrpSpPr/>
          <p:nvPr/>
        </p:nvGrpSpPr>
        <p:grpSpPr>
          <a:xfrm>
            <a:off x="10342631" y="3746886"/>
            <a:ext cx="1849369" cy="897466"/>
            <a:chOff x="10342631" y="3285068"/>
            <a:chExt cx="1849369" cy="897466"/>
          </a:xfrm>
          <a:solidFill>
            <a:schemeClr val="accent1">
              <a:lumMod val="50000"/>
            </a:schemeClr>
          </a:solidFill>
        </p:grpSpPr>
        <p:sp>
          <p:nvSpPr>
            <p:cNvPr id="20" name="Rectangle 19"/>
            <p:cNvSpPr/>
            <p:nvPr/>
          </p:nvSpPr>
          <p:spPr>
            <a:xfrm>
              <a:off x="10342631" y="4000500"/>
              <a:ext cx="1849369" cy="1820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1" name="Rectangle 20"/>
            <p:cNvSpPr/>
            <p:nvPr/>
          </p:nvSpPr>
          <p:spPr>
            <a:xfrm>
              <a:off x="10342631" y="3285068"/>
              <a:ext cx="1849369" cy="1820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23" name="TextBox 22"/>
          <p:cNvSpPr txBox="1"/>
          <p:nvPr/>
        </p:nvSpPr>
        <p:spPr>
          <a:xfrm>
            <a:off x="272020" y="4013564"/>
            <a:ext cx="946092" cy="400110"/>
          </a:xfrm>
          <a:prstGeom prst="rect">
            <a:avLst/>
          </a:prstGeom>
          <a:noFill/>
        </p:spPr>
        <p:txBody>
          <a:bodyPr wrap="none" rtlCol="0">
            <a:spAutoFit/>
          </a:bodyPr>
          <a:lstStyle/>
          <a:p>
            <a:pPr algn="ctr"/>
            <a:r>
              <a:rPr lang="id-ID" sz="2000" dirty="0">
                <a:solidFill>
                  <a:prstClr val="white">
                    <a:lumMod val="50000"/>
                  </a:prstClr>
                </a:solidFill>
                <a:latin typeface="Bebas Neue" panose="020B0606020202050201" pitchFamily="34" charset="0"/>
              </a:rPr>
              <a:t>PLANNING</a:t>
            </a:r>
          </a:p>
        </p:txBody>
      </p:sp>
      <p:sp>
        <p:nvSpPr>
          <p:cNvPr id="24" name="TextBox 23"/>
          <p:cNvSpPr txBox="1"/>
          <p:nvPr/>
        </p:nvSpPr>
        <p:spPr>
          <a:xfrm>
            <a:off x="2375526" y="4013564"/>
            <a:ext cx="880369" cy="400110"/>
          </a:xfrm>
          <a:prstGeom prst="rect">
            <a:avLst/>
          </a:prstGeom>
          <a:noFill/>
        </p:spPr>
        <p:txBody>
          <a:bodyPr wrap="none" rtlCol="0">
            <a:spAutoFit/>
          </a:bodyPr>
          <a:lstStyle/>
          <a:p>
            <a:pPr algn="ctr"/>
            <a:r>
              <a:rPr lang="id-ID" sz="2000" dirty="0">
                <a:solidFill>
                  <a:prstClr val="white">
                    <a:lumMod val="50000"/>
                  </a:prstClr>
                </a:solidFill>
                <a:latin typeface="Bebas Neue" panose="020B0606020202050201" pitchFamily="34" charset="0"/>
              </a:rPr>
              <a:t>CONTENT</a:t>
            </a:r>
          </a:p>
        </p:txBody>
      </p:sp>
      <p:sp>
        <p:nvSpPr>
          <p:cNvPr id="25" name="TextBox 24"/>
          <p:cNvSpPr txBox="1"/>
          <p:nvPr/>
        </p:nvSpPr>
        <p:spPr>
          <a:xfrm>
            <a:off x="5143503" y="4013564"/>
            <a:ext cx="736099" cy="400110"/>
          </a:xfrm>
          <a:prstGeom prst="rect">
            <a:avLst/>
          </a:prstGeom>
          <a:noFill/>
        </p:spPr>
        <p:txBody>
          <a:bodyPr wrap="none" rtlCol="0">
            <a:spAutoFit/>
          </a:bodyPr>
          <a:lstStyle/>
          <a:p>
            <a:pPr algn="ctr"/>
            <a:r>
              <a:rPr lang="id-ID" sz="2000" dirty="0">
                <a:solidFill>
                  <a:prstClr val="white">
                    <a:lumMod val="50000"/>
                  </a:prstClr>
                </a:solidFill>
                <a:latin typeface="Bebas Neue" panose="020B0606020202050201" pitchFamily="34" charset="0"/>
              </a:rPr>
              <a:t>DESIGN</a:t>
            </a:r>
          </a:p>
        </p:txBody>
      </p:sp>
      <p:sp>
        <p:nvSpPr>
          <p:cNvPr id="26" name="TextBox 25"/>
          <p:cNvSpPr txBox="1"/>
          <p:nvPr/>
        </p:nvSpPr>
        <p:spPr>
          <a:xfrm>
            <a:off x="7881754" y="4013564"/>
            <a:ext cx="1468672" cy="400110"/>
          </a:xfrm>
          <a:prstGeom prst="rect">
            <a:avLst/>
          </a:prstGeom>
          <a:noFill/>
        </p:spPr>
        <p:txBody>
          <a:bodyPr wrap="none" rtlCol="0">
            <a:spAutoFit/>
          </a:bodyPr>
          <a:lstStyle/>
          <a:p>
            <a:pPr algn="ctr"/>
            <a:r>
              <a:rPr lang="en-US" sz="2000" dirty="0" smtClean="0">
                <a:solidFill>
                  <a:prstClr val="white">
                    <a:lumMod val="50000"/>
                  </a:prstClr>
                </a:solidFill>
                <a:latin typeface="Bebas Neue" panose="020B0606020202050201" pitchFamily="34" charset="0"/>
              </a:rPr>
              <a:t>Marketing/SEO</a:t>
            </a:r>
            <a:endParaRPr lang="id-ID" sz="2000" dirty="0">
              <a:solidFill>
                <a:prstClr val="white">
                  <a:lumMod val="50000"/>
                </a:prstClr>
              </a:solidFill>
              <a:latin typeface="Bebas Neue" panose="020B0606020202050201" pitchFamily="34" charset="0"/>
            </a:endParaRPr>
          </a:p>
        </p:txBody>
      </p:sp>
      <p:sp>
        <p:nvSpPr>
          <p:cNvPr id="27" name="TextBox 26"/>
          <p:cNvSpPr txBox="1"/>
          <p:nvPr/>
        </p:nvSpPr>
        <p:spPr>
          <a:xfrm>
            <a:off x="10791129" y="4013564"/>
            <a:ext cx="1060483" cy="400110"/>
          </a:xfrm>
          <a:prstGeom prst="rect">
            <a:avLst/>
          </a:prstGeom>
          <a:noFill/>
        </p:spPr>
        <p:txBody>
          <a:bodyPr wrap="none" rtlCol="0">
            <a:spAutoFit/>
          </a:bodyPr>
          <a:lstStyle/>
          <a:p>
            <a:pPr algn="ctr"/>
            <a:r>
              <a:rPr lang="en-US" sz="2000" dirty="0" smtClean="0">
                <a:solidFill>
                  <a:prstClr val="white">
                    <a:lumMod val="50000"/>
                  </a:prstClr>
                </a:solidFill>
                <a:latin typeface="Bebas Neue" panose="020B0606020202050201" pitchFamily="34" charset="0"/>
              </a:rPr>
              <a:t>FOLLOW-UP</a:t>
            </a:r>
            <a:endParaRPr lang="id-ID" sz="2000" dirty="0">
              <a:solidFill>
                <a:prstClr val="white">
                  <a:lumMod val="50000"/>
                </a:prstClr>
              </a:solidFill>
              <a:latin typeface="Bebas Neue" panose="020B0606020202050201" pitchFamily="34" charset="0"/>
            </a:endParaRPr>
          </a:p>
        </p:txBody>
      </p:sp>
      <p:sp>
        <p:nvSpPr>
          <p:cNvPr id="28" name="Flowchart: Off-page Connector 27"/>
          <p:cNvSpPr/>
          <p:nvPr/>
        </p:nvSpPr>
        <p:spPr>
          <a:xfrm rot="16200000">
            <a:off x="1151082" y="1843806"/>
            <a:ext cx="45719" cy="275246"/>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4" name="TextBox 33"/>
          <p:cNvSpPr txBox="1"/>
          <p:nvPr/>
        </p:nvSpPr>
        <p:spPr>
          <a:xfrm>
            <a:off x="509002" y="2356284"/>
            <a:ext cx="1305165" cy="646331"/>
          </a:xfrm>
          <a:prstGeom prst="rect">
            <a:avLst/>
          </a:prstGeom>
          <a:noFill/>
        </p:spPr>
        <p:txBody>
          <a:bodyPr wrap="none" rtlCol="0">
            <a:spAutoFit/>
          </a:bodyPr>
          <a:lstStyle/>
          <a:p>
            <a:r>
              <a:rPr lang="en-US" sz="1200" dirty="0" smtClean="0">
                <a:solidFill>
                  <a:prstClr val="white">
                    <a:lumMod val="50000"/>
                  </a:prstClr>
                </a:solidFill>
                <a:latin typeface="Raleway" panose="020B0003030101060003" pitchFamily="34" charset="0"/>
              </a:rPr>
              <a:t>Style</a:t>
            </a:r>
          </a:p>
          <a:p>
            <a:r>
              <a:rPr lang="id-ID" sz="1200" dirty="0">
                <a:solidFill>
                  <a:prstClr val="white">
                    <a:lumMod val="50000"/>
                  </a:prstClr>
                </a:solidFill>
                <a:latin typeface="Raleway" panose="020B0003030101060003" pitchFamily="34" charset="0"/>
              </a:rPr>
              <a:t>Content </a:t>
            </a:r>
            <a:r>
              <a:rPr lang="id-ID" sz="1200" dirty="0" smtClean="0">
                <a:solidFill>
                  <a:prstClr val="white">
                    <a:lumMod val="50000"/>
                  </a:prstClr>
                </a:solidFill>
                <a:latin typeface="Raleway" panose="020B0003030101060003" pitchFamily="34" charset="0"/>
              </a:rPr>
              <a:t>Outline</a:t>
            </a:r>
            <a:endParaRPr lang="id-ID" sz="1200" dirty="0">
              <a:solidFill>
                <a:prstClr val="white">
                  <a:lumMod val="50000"/>
                </a:prstClr>
              </a:solidFill>
              <a:latin typeface="Raleway" panose="020B0003030101060003" pitchFamily="34" charset="0"/>
            </a:endParaRPr>
          </a:p>
          <a:p>
            <a:r>
              <a:rPr lang="en-US" sz="1200" dirty="0" smtClean="0">
                <a:solidFill>
                  <a:prstClr val="white">
                    <a:lumMod val="50000"/>
                  </a:prstClr>
                </a:solidFill>
                <a:latin typeface="Raleway" panose="020B0003030101060003" pitchFamily="34" charset="0"/>
              </a:rPr>
              <a:t>Brainstorming</a:t>
            </a:r>
            <a:endParaRPr lang="id-ID" sz="1200" dirty="0">
              <a:solidFill>
                <a:prstClr val="white">
                  <a:lumMod val="50000"/>
                </a:prstClr>
              </a:solidFill>
              <a:latin typeface="Raleway" panose="020B0003030101060003" pitchFamily="34" charset="0"/>
            </a:endParaRPr>
          </a:p>
        </p:txBody>
      </p:sp>
      <p:cxnSp>
        <p:nvCxnSpPr>
          <p:cNvPr id="29" name="Straight Connector 28"/>
          <p:cNvCxnSpPr/>
          <p:nvPr/>
        </p:nvCxnSpPr>
        <p:spPr>
          <a:xfrm>
            <a:off x="253473" y="1948873"/>
            <a:ext cx="0" cy="1798013"/>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2855" y="2475345"/>
            <a:ext cx="0" cy="12715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1675537" y="3073425"/>
            <a:ext cx="1041952" cy="276999"/>
          </a:xfrm>
          <a:prstGeom prst="rect">
            <a:avLst/>
          </a:prstGeom>
          <a:noFill/>
        </p:spPr>
        <p:txBody>
          <a:bodyPr wrap="none" rtlCol="0">
            <a:spAutoFit/>
          </a:bodyPr>
          <a:lstStyle/>
          <a:p>
            <a:r>
              <a:rPr lang="id-ID" sz="1200" dirty="0">
                <a:solidFill>
                  <a:prstClr val="white">
                    <a:lumMod val="50000"/>
                  </a:prstClr>
                </a:solidFill>
                <a:latin typeface="Raleway" panose="020B0003030101060003" pitchFamily="34" charset="0"/>
              </a:rPr>
              <a:t>Copywriting</a:t>
            </a:r>
          </a:p>
        </p:txBody>
      </p:sp>
      <p:cxnSp>
        <p:nvCxnSpPr>
          <p:cNvPr id="39" name="Straight Connector 38"/>
          <p:cNvCxnSpPr/>
          <p:nvPr/>
        </p:nvCxnSpPr>
        <p:spPr>
          <a:xfrm>
            <a:off x="1682995" y="3186545"/>
            <a:ext cx="0" cy="5603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727487" y="3186545"/>
            <a:ext cx="0" cy="5603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766209" y="3073425"/>
            <a:ext cx="1062920" cy="461665"/>
          </a:xfrm>
          <a:prstGeom prst="rect">
            <a:avLst/>
          </a:prstGeom>
          <a:noFill/>
        </p:spPr>
        <p:txBody>
          <a:bodyPr wrap="none" rtlCol="0">
            <a:spAutoFit/>
          </a:bodyPr>
          <a:lstStyle/>
          <a:p>
            <a:r>
              <a:rPr lang="id-ID" sz="1200" dirty="0">
                <a:solidFill>
                  <a:prstClr val="white">
                    <a:lumMod val="50000"/>
                  </a:prstClr>
                </a:solidFill>
                <a:latin typeface="Raleway" panose="020B0003030101060003" pitchFamily="34" charset="0"/>
              </a:rPr>
              <a:t>Images &amp;</a:t>
            </a:r>
          </a:p>
          <a:p>
            <a:r>
              <a:rPr lang="id-ID" sz="1200" dirty="0">
                <a:solidFill>
                  <a:prstClr val="white">
                    <a:lumMod val="50000"/>
                  </a:prstClr>
                </a:solidFill>
                <a:latin typeface="Raleway" panose="020B0003030101060003" pitchFamily="34" charset="0"/>
              </a:rPr>
              <a:t>Other Media</a:t>
            </a:r>
          </a:p>
        </p:txBody>
      </p:sp>
      <p:cxnSp>
        <p:nvCxnSpPr>
          <p:cNvPr id="49" name="Straight Connector 48"/>
          <p:cNvCxnSpPr/>
          <p:nvPr/>
        </p:nvCxnSpPr>
        <p:spPr>
          <a:xfrm flipV="1">
            <a:off x="253473" y="4644352"/>
            <a:ext cx="0" cy="1798013"/>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1036318" y="4644352"/>
            <a:ext cx="0" cy="12715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248846" y="6128047"/>
            <a:ext cx="1189236" cy="461665"/>
          </a:xfrm>
          <a:prstGeom prst="rect">
            <a:avLst/>
          </a:prstGeom>
          <a:noFill/>
        </p:spPr>
        <p:txBody>
          <a:bodyPr wrap="none" rtlCol="0">
            <a:spAutoFit/>
          </a:bodyPr>
          <a:lstStyle/>
          <a:p>
            <a:r>
              <a:rPr lang="id-ID" sz="1200" dirty="0">
                <a:solidFill>
                  <a:prstClr val="white">
                    <a:lumMod val="50000"/>
                  </a:prstClr>
                </a:solidFill>
                <a:latin typeface="Raleway" panose="020B0003030101060003" pitchFamily="34" charset="0"/>
              </a:rPr>
              <a:t>Define Project</a:t>
            </a:r>
          </a:p>
          <a:p>
            <a:r>
              <a:rPr lang="id-ID" sz="1200" dirty="0">
                <a:solidFill>
                  <a:prstClr val="white">
                    <a:lumMod val="50000"/>
                  </a:prstClr>
                </a:solidFill>
                <a:latin typeface="Raleway" panose="020B0003030101060003" pitchFamily="34" charset="0"/>
              </a:rPr>
              <a:t>Client</a:t>
            </a:r>
          </a:p>
        </p:txBody>
      </p:sp>
      <p:sp>
        <p:nvSpPr>
          <p:cNvPr id="57" name="Flowchart: Off-page Connector 56"/>
          <p:cNvSpPr/>
          <p:nvPr/>
        </p:nvSpPr>
        <p:spPr>
          <a:xfrm rot="16200000">
            <a:off x="991265" y="6312002"/>
            <a:ext cx="45719" cy="275246"/>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58" name="TextBox 57"/>
          <p:cNvSpPr txBox="1"/>
          <p:nvPr/>
        </p:nvSpPr>
        <p:spPr>
          <a:xfrm>
            <a:off x="1088638" y="5566712"/>
            <a:ext cx="1305165" cy="461665"/>
          </a:xfrm>
          <a:prstGeom prst="rect">
            <a:avLst/>
          </a:prstGeom>
          <a:noFill/>
        </p:spPr>
        <p:txBody>
          <a:bodyPr wrap="none" rtlCol="0">
            <a:spAutoFit/>
          </a:bodyPr>
          <a:lstStyle/>
          <a:p>
            <a:r>
              <a:rPr lang="en-US" sz="1200" dirty="0" smtClean="0">
                <a:solidFill>
                  <a:prstClr val="white">
                    <a:lumMod val="50000"/>
                  </a:prstClr>
                </a:solidFill>
                <a:latin typeface="Raleway" panose="020B0003030101060003" pitchFamily="34" charset="0"/>
              </a:rPr>
              <a:t>Content Outline</a:t>
            </a:r>
            <a:endParaRPr lang="id-ID" sz="1200" dirty="0">
              <a:solidFill>
                <a:prstClr val="white">
                  <a:lumMod val="50000"/>
                </a:prstClr>
              </a:solidFill>
              <a:latin typeface="Raleway" panose="020B0003030101060003" pitchFamily="34" charset="0"/>
            </a:endParaRPr>
          </a:p>
          <a:p>
            <a:r>
              <a:rPr lang="id-ID" sz="1200" dirty="0">
                <a:solidFill>
                  <a:prstClr val="white">
                    <a:lumMod val="50000"/>
                  </a:prstClr>
                </a:solidFill>
                <a:latin typeface="Raleway" panose="020B0003030101060003" pitchFamily="34" charset="0"/>
              </a:rPr>
              <a:t>Approval</a:t>
            </a:r>
          </a:p>
        </p:txBody>
      </p:sp>
      <p:cxnSp>
        <p:nvCxnSpPr>
          <p:cNvPr id="63" name="Straight Connector 62"/>
          <p:cNvCxnSpPr/>
          <p:nvPr/>
        </p:nvCxnSpPr>
        <p:spPr>
          <a:xfrm flipV="1">
            <a:off x="1682995" y="4644352"/>
            <a:ext cx="0" cy="5603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V="1">
            <a:off x="2727487" y="4644352"/>
            <a:ext cx="0" cy="5603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675537" y="5061783"/>
            <a:ext cx="1080745" cy="461665"/>
          </a:xfrm>
          <a:prstGeom prst="rect">
            <a:avLst/>
          </a:prstGeom>
          <a:noFill/>
        </p:spPr>
        <p:txBody>
          <a:bodyPr wrap="none" rtlCol="0">
            <a:spAutoFit/>
          </a:bodyPr>
          <a:lstStyle/>
          <a:p>
            <a:r>
              <a:rPr lang="id-ID" sz="1200" dirty="0" smtClean="0">
                <a:solidFill>
                  <a:prstClr val="white">
                    <a:lumMod val="50000"/>
                  </a:prstClr>
                </a:solidFill>
                <a:latin typeface="Raleway" panose="020B0003030101060003" pitchFamily="34" charset="0"/>
              </a:rPr>
              <a:t>Copywriting</a:t>
            </a:r>
            <a:r>
              <a:rPr lang="en-US" sz="1200" dirty="0" smtClean="0">
                <a:solidFill>
                  <a:prstClr val="white">
                    <a:lumMod val="50000"/>
                  </a:prstClr>
                </a:solidFill>
                <a:latin typeface="Raleway" panose="020B0003030101060003" pitchFamily="34" charset="0"/>
              </a:rPr>
              <a:t> </a:t>
            </a:r>
          </a:p>
          <a:p>
            <a:r>
              <a:rPr lang="en-US" sz="1200" dirty="0" smtClean="0">
                <a:solidFill>
                  <a:prstClr val="white">
                    <a:lumMod val="50000"/>
                  </a:prstClr>
                </a:solidFill>
                <a:latin typeface="Raleway" panose="020B0003030101060003" pitchFamily="34" charset="0"/>
              </a:rPr>
              <a:t>Approval</a:t>
            </a:r>
            <a:endParaRPr lang="id-ID" sz="1200" dirty="0">
              <a:solidFill>
                <a:prstClr val="white">
                  <a:lumMod val="50000"/>
                </a:prstClr>
              </a:solidFill>
              <a:latin typeface="Raleway" panose="020B0003030101060003" pitchFamily="34" charset="0"/>
            </a:endParaRPr>
          </a:p>
        </p:txBody>
      </p:sp>
      <p:sp>
        <p:nvSpPr>
          <p:cNvPr id="66" name="TextBox 65"/>
          <p:cNvSpPr txBox="1"/>
          <p:nvPr/>
        </p:nvSpPr>
        <p:spPr>
          <a:xfrm>
            <a:off x="2766209" y="4897027"/>
            <a:ext cx="1062920" cy="646331"/>
          </a:xfrm>
          <a:prstGeom prst="rect">
            <a:avLst/>
          </a:prstGeom>
          <a:noFill/>
        </p:spPr>
        <p:txBody>
          <a:bodyPr wrap="none" rtlCol="0">
            <a:spAutoFit/>
          </a:bodyPr>
          <a:lstStyle/>
          <a:p>
            <a:r>
              <a:rPr lang="id-ID" sz="1200" dirty="0">
                <a:solidFill>
                  <a:prstClr val="white">
                    <a:lumMod val="50000"/>
                  </a:prstClr>
                </a:solidFill>
                <a:latin typeface="Raleway" panose="020B0003030101060003" pitchFamily="34" charset="0"/>
              </a:rPr>
              <a:t>Images &amp;</a:t>
            </a:r>
          </a:p>
          <a:p>
            <a:r>
              <a:rPr lang="id-ID" sz="1200" dirty="0">
                <a:solidFill>
                  <a:prstClr val="white">
                    <a:lumMod val="50000"/>
                  </a:prstClr>
                </a:solidFill>
                <a:latin typeface="Raleway" panose="020B0003030101060003" pitchFamily="34" charset="0"/>
              </a:rPr>
              <a:t>Other Media</a:t>
            </a:r>
          </a:p>
          <a:p>
            <a:r>
              <a:rPr lang="id-ID" sz="1200" dirty="0">
                <a:solidFill>
                  <a:prstClr val="white">
                    <a:lumMod val="50000"/>
                  </a:prstClr>
                </a:solidFill>
                <a:latin typeface="Raleway" panose="020B0003030101060003" pitchFamily="34" charset="0"/>
              </a:rPr>
              <a:t>Delivery</a:t>
            </a:r>
          </a:p>
        </p:txBody>
      </p:sp>
      <p:cxnSp>
        <p:nvCxnSpPr>
          <p:cNvPr id="67" name="Straight Connector 66"/>
          <p:cNvCxnSpPr/>
          <p:nvPr/>
        </p:nvCxnSpPr>
        <p:spPr>
          <a:xfrm>
            <a:off x="4147165" y="3054997"/>
            <a:ext cx="0" cy="691889"/>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4139707" y="2916498"/>
            <a:ext cx="965329" cy="461665"/>
          </a:xfrm>
          <a:prstGeom prst="rect">
            <a:avLst/>
          </a:prstGeom>
          <a:noFill/>
        </p:spPr>
        <p:txBody>
          <a:bodyPr wrap="none" rtlCol="0">
            <a:spAutoFit/>
          </a:bodyPr>
          <a:lstStyle/>
          <a:p>
            <a:r>
              <a:rPr lang="en-US" sz="1200" dirty="0" smtClean="0">
                <a:solidFill>
                  <a:prstClr val="white">
                    <a:lumMod val="50000"/>
                  </a:prstClr>
                </a:solidFill>
                <a:latin typeface="Raleway" panose="020B0003030101060003" pitchFamily="34" charset="0"/>
              </a:rPr>
              <a:t>Video</a:t>
            </a:r>
          </a:p>
          <a:p>
            <a:r>
              <a:rPr lang="en-US" sz="1200" dirty="0" smtClean="0">
                <a:solidFill>
                  <a:prstClr val="white">
                    <a:lumMod val="50000"/>
                  </a:prstClr>
                </a:solidFill>
                <a:latin typeface="Raleway" panose="020B0003030101060003" pitchFamily="34" charset="0"/>
              </a:rPr>
              <a:t>Production</a:t>
            </a:r>
            <a:endParaRPr lang="id-ID" sz="1200" dirty="0">
              <a:solidFill>
                <a:prstClr val="white">
                  <a:lumMod val="50000"/>
                </a:prstClr>
              </a:solidFill>
              <a:latin typeface="Raleway" panose="020B0003030101060003" pitchFamily="34" charset="0"/>
            </a:endParaRPr>
          </a:p>
        </p:txBody>
      </p:sp>
      <p:cxnSp>
        <p:nvCxnSpPr>
          <p:cNvPr id="71" name="Straight Connector 70"/>
          <p:cNvCxnSpPr/>
          <p:nvPr/>
        </p:nvCxnSpPr>
        <p:spPr>
          <a:xfrm flipV="1">
            <a:off x="3955923" y="4644352"/>
            <a:ext cx="0" cy="5603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955002" y="4897027"/>
            <a:ext cx="887294" cy="646331"/>
          </a:xfrm>
          <a:prstGeom prst="rect">
            <a:avLst/>
          </a:prstGeom>
          <a:noFill/>
        </p:spPr>
        <p:txBody>
          <a:bodyPr wrap="none" rtlCol="0">
            <a:spAutoFit/>
          </a:bodyPr>
          <a:lstStyle/>
          <a:p>
            <a:r>
              <a:rPr lang="id-ID" sz="1200" dirty="0">
                <a:solidFill>
                  <a:prstClr val="white">
                    <a:lumMod val="50000"/>
                  </a:prstClr>
                </a:solidFill>
                <a:latin typeface="Raleway" panose="020B0003030101060003" pitchFamily="34" charset="0"/>
              </a:rPr>
              <a:t>Complete</a:t>
            </a:r>
          </a:p>
          <a:p>
            <a:r>
              <a:rPr lang="id-ID" sz="1200" dirty="0">
                <a:solidFill>
                  <a:prstClr val="white">
                    <a:lumMod val="50000"/>
                  </a:prstClr>
                </a:solidFill>
                <a:latin typeface="Raleway" panose="020B0003030101060003" pitchFamily="34" charset="0"/>
              </a:rPr>
              <a:t>Content</a:t>
            </a:r>
          </a:p>
          <a:p>
            <a:r>
              <a:rPr lang="id-ID" sz="1200" dirty="0">
                <a:solidFill>
                  <a:prstClr val="white">
                    <a:lumMod val="50000"/>
                  </a:prstClr>
                </a:solidFill>
                <a:latin typeface="Raleway" panose="020B0003030101060003" pitchFamily="34" charset="0"/>
              </a:rPr>
              <a:t>Delivery</a:t>
            </a:r>
          </a:p>
        </p:txBody>
      </p:sp>
      <p:sp>
        <p:nvSpPr>
          <p:cNvPr id="73" name="TextBox 72"/>
          <p:cNvSpPr txBox="1"/>
          <p:nvPr/>
        </p:nvSpPr>
        <p:spPr>
          <a:xfrm>
            <a:off x="4882283" y="2356284"/>
            <a:ext cx="846707" cy="461665"/>
          </a:xfrm>
          <a:prstGeom prst="rect">
            <a:avLst/>
          </a:prstGeom>
          <a:noFill/>
        </p:spPr>
        <p:txBody>
          <a:bodyPr wrap="none" rtlCol="0">
            <a:spAutoFit/>
          </a:bodyPr>
          <a:lstStyle/>
          <a:p>
            <a:r>
              <a:rPr lang="id-ID" sz="1200" dirty="0">
                <a:solidFill>
                  <a:prstClr val="white">
                    <a:lumMod val="50000"/>
                  </a:prstClr>
                </a:solidFill>
                <a:latin typeface="Raleway" panose="020B0003030101060003" pitchFamily="34" charset="0"/>
              </a:rPr>
              <a:t>Identify</a:t>
            </a:r>
          </a:p>
          <a:p>
            <a:r>
              <a:rPr lang="en-US" sz="1200" dirty="0" smtClean="0">
                <a:solidFill>
                  <a:prstClr val="white">
                    <a:lumMod val="50000"/>
                  </a:prstClr>
                </a:solidFill>
                <a:latin typeface="Raleway" panose="020B0003030101060003" pitchFamily="34" charset="0"/>
              </a:rPr>
              <a:t>TimeLine</a:t>
            </a:r>
            <a:endParaRPr lang="id-ID" sz="1200" dirty="0">
              <a:solidFill>
                <a:prstClr val="white">
                  <a:lumMod val="50000"/>
                </a:prstClr>
              </a:solidFill>
              <a:latin typeface="Raleway" panose="020B0003030101060003" pitchFamily="34" charset="0"/>
            </a:endParaRPr>
          </a:p>
        </p:txBody>
      </p:sp>
      <p:cxnSp>
        <p:nvCxnSpPr>
          <p:cNvPr id="74" name="Straight Connector 73"/>
          <p:cNvCxnSpPr/>
          <p:nvPr/>
        </p:nvCxnSpPr>
        <p:spPr>
          <a:xfrm>
            <a:off x="4876136" y="2475345"/>
            <a:ext cx="0" cy="12715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5219531" y="3186545"/>
            <a:ext cx="0" cy="5603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5258253" y="3073425"/>
            <a:ext cx="1030731" cy="276999"/>
          </a:xfrm>
          <a:prstGeom prst="rect">
            <a:avLst/>
          </a:prstGeom>
          <a:noFill/>
        </p:spPr>
        <p:txBody>
          <a:bodyPr wrap="none" rtlCol="0">
            <a:spAutoFit/>
          </a:bodyPr>
          <a:lstStyle/>
          <a:p>
            <a:r>
              <a:rPr lang="id-ID" sz="1200" dirty="0">
                <a:solidFill>
                  <a:prstClr val="white">
                    <a:lumMod val="50000"/>
                  </a:prstClr>
                </a:solidFill>
                <a:latin typeface="Raleway" panose="020B0003030101060003" pitchFamily="34" charset="0"/>
              </a:rPr>
              <a:t>Look &amp; Feel</a:t>
            </a:r>
          </a:p>
        </p:txBody>
      </p:sp>
      <p:cxnSp>
        <p:nvCxnSpPr>
          <p:cNvPr id="77" name="Straight Connector 76"/>
          <p:cNvCxnSpPr/>
          <p:nvPr/>
        </p:nvCxnSpPr>
        <p:spPr>
          <a:xfrm flipV="1">
            <a:off x="6439591" y="4644352"/>
            <a:ext cx="0" cy="12715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6491911" y="5566712"/>
            <a:ext cx="1030731" cy="461665"/>
          </a:xfrm>
          <a:prstGeom prst="rect">
            <a:avLst/>
          </a:prstGeom>
          <a:noFill/>
        </p:spPr>
        <p:txBody>
          <a:bodyPr wrap="none" rtlCol="0">
            <a:spAutoFit/>
          </a:bodyPr>
          <a:lstStyle/>
          <a:p>
            <a:r>
              <a:rPr lang="id-ID" sz="1200" dirty="0">
                <a:solidFill>
                  <a:prstClr val="white">
                    <a:lumMod val="50000"/>
                  </a:prstClr>
                </a:solidFill>
                <a:latin typeface="Raleway" panose="020B0003030101060003" pitchFamily="34" charset="0"/>
              </a:rPr>
              <a:t>Look &amp; Feel</a:t>
            </a:r>
          </a:p>
          <a:p>
            <a:r>
              <a:rPr lang="id-ID" sz="1200" dirty="0">
                <a:solidFill>
                  <a:prstClr val="white">
                    <a:lumMod val="50000"/>
                  </a:prstClr>
                </a:solidFill>
                <a:latin typeface="Raleway" panose="020B0003030101060003" pitchFamily="34" charset="0"/>
              </a:rPr>
              <a:t>Approval</a:t>
            </a:r>
          </a:p>
        </p:txBody>
      </p:sp>
      <p:sp>
        <p:nvSpPr>
          <p:cNvPr id="79" name="TextBox 78"/>
          <p:cNvSpPr txBox="1"/>
          <p:nvPr/>
        </p:nvSpPr>
        <p:spPr>
          <a:xfrm>
            <a:off x="6822067" y="1904992"/>
            <a:ext cx="965329" cy="461665"/>
          </a:xfrm>
          <a:prstGeom prst="rect">
            <a:avLst/>
          </a:prstGeom>
          <a:noFill/>
        </p:spPr>
        <p:txBody>
          <a:bodyPr wrap="none" rtlCol="0">
            <a:spAutoFit/>
          </a:bodyPr>
          <a:lstStyle/>
          <a:p>
            <a:r>
              <a:rPr lang="en-US" sz="1200" dirty="0" smtClean="0">
                <a:solidFill>
                  <a:prstClr val="white">
                    <a:lumMod val="50000"/>
                  </a:prstClr>
                </a:solidFill>
                <a:latin typeface="Raleway" panose="020B0003030101060003" pitchFamily="34" charset="0"/>
              </a:rPr>
              <a:t>Post </a:t>
            </a:r>
          </a:p>
          <a:p>
            <a:r>
              <a:rPr lang="en-US" sz="1200" dirty="0" smtClean="0">
                <a:solidFill>
                  <a:prstClr val="white">
                    <a:lumMod val="50000"/>
                  </a:prstClr>
                </a:solidFill>
                <a:latin typeface="Raleway" panose="020B0003030101060003" pitchFamily="34" charset="0"/>
              </a:rPr>
              <a:t>Production</a:t>
            </a:r>
            <a:endParaRPr lang="id-ID" sz="1200" dirty="0">
              <a:solidFill>
                <a:prstClr val="white">
                  <a:lumMod val="50000"/>
                </a:prstClr>
              </a:solidFill>
              <a:latin typeface="Raleway" panose="020B0003030101060003" pitchFamily="34" charset="0"/>
            </a:endParaRPr>
          </a:p>
        </p:txBody>
      </p:sp>
      <p:cxnSp>
        <p:nvCxnSpPr>
          <p:cNvPr id="80" name="Straight Connector 79"/>
          <p:cNvCxnSpPr/>
          <p:nvPr/>
        </p:nvCxnSpPr>
        <p:spPr>
          <a:xfrm>
            <a:off x="6877252" y="2475345"/>
            <a:ext cx="0" cy="12715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7052065" y="3054997"/>
            <a:ext cx="0" cy="691889"/>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7092259" y="2771782"/>
            <a:ext cx="769763" cy="461665"/>
          </a:xfrm>
          <a:prstGeom prst="rect">
            <a:avLst/>
          </a:prstGeom>
          <a:noFill/>
        </p:spPr>
        <p:txBody>
          <a:bodyPr wrap="none" rtlCol="0">
            <a:spAutoFit/>
          </a:bodyPr>
          <a:lstStyle/>
          <a:p>
            <a:r>
              <a:rPr lang="en-US" sz="1200" dirty="0" smtClean="0">
                <a:solidFill>
                  <a:prstClr val="white">
                    <a:lumMod val="50000"/>
                  </a:prstClr>
                </a:solidFill>
                <a:latin typeface="Raleway" panose="020B0003030101060003" pitchFamily="34" charset="0"/>
              </a:rPr>
              <a:t>Project </a:t>
            </a:r>
          </a:p>
          <a:p>
            <a:r>
              <a:rPr lang="en-US" sz="1200" dirty="0" smtClean="0">
                <a:solidFill>
                  <a:prstClr val="white">
                    <a:lumMod val="50000"/>
                  </a:prstClr>
                </a:solidFill>
                <a:latin typeface="Raleway" panose="020B0003030101060003" pitchFamily="34" charset="0"/>
              </a:rPr>
              <a:t>Delivery</a:t>
            </a:r>
            <a:endParaRPr lang="id-ID" sz="1200" dirty="0">
              <a:solidFill>
                <a:prstClr val="white">
                  <a:lumMod val="50000"/>
                </a:prstClr>
              </a:solidFill>
              <a:latin typeface="Raleway" panose="020B0003030101060003" pitchFamily="34" charset="0"/>
            </a:endParaRPr>
          </a:p>
        </p:txBody>
      </p:sp>
      <p:sp>
        <p:nvSpPr>
          <p:cNvPr id="83" name="TextBox 82"/>
          <p:cNvSpPr txBox="1"/>
          <p:nvPr/>
        </p:nvSpPr>
        <p:spPr>
          <a:xfrm>
            <a:off x="8004008" y="1836092"/>
            <a:ext cx="1314784" cy="276999"/>
          </a:xfrm>
          <a:prstGeom prst="rect">
            <a:avLst/>
          </a:prstGeom>
          <a:noFill/>
        </p:spPr>
        <p:txBody>
          <a:bodyPr wrap="none" rtlCol="0">
            <a:spAutoFit/>
          </a:bodyPr>
          <a:lstStyle/>
          <a:p>
            <a:r>
              <a:rPr lang="en-US" sz="1200" dirty="0" smtClean="0">
                <a:solidFill>
                  <a:prstClr val="white">
                    <a:lumMod val="50000"/>
                  </a:prstClr>
                </a:solidFill>
                <a:latin typeface="Raleway" panose="020B0003030101060003" pitchFamily="34" charset="0"/>
              </a:rPr>
              <a:t>Upload Content</a:t>
            </a:r>
            <a:endParaRPr lang="id-ID" sz="1200" dirty="0">
              <a:solidFill>
                <a:prstClr val="white">
                  <a:lumMod val="50000"/>
                </a:prstClr>
              </a:solidFill>
              <a:latin typeface="Raleway" panose="020B0003030101060003" pitchFamily="34" charset="0"/>
            </a:endParaRPr>
          </a:p>
        </p:txBody>
      </p:sp>
      <p:cxnSp>
        <p:nvCxnSpPr>
          <p:cNvPr id="84" name="Straight Connector 83"/>
          <p:cNvCxnSpPr/>
          <p:nvPr/>
        </p:nvCxnSpPr>
        <p:spPr>
          <a:xfrm>
            <a:off x="8027107" y="1948873"/>
            <a:ext cx="0" cy="1798013"/>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8467361" y="3008581"/>
            <a:ext cx="1079142" cy="461665"/>
          </a:xfrm>
          <a:prstGeom prst="rect">
            <a:avLst/>
          </a:prstGeom>
          <a:noFill/>
        </p:spPr>
        <p:txBody>
          <a:bodyPr wrap="none" rtlCol="0">
            <a:spAutoFit/>
          </a:bodyPr>
          <a:lstStyle/>
          <a:p>
            <a:r>
              <a:rPr lang="en-US" sz="1200" dirty="0" smtClean="0">
                <a:solidFill>
                  <a:prstClr val="white">
                    <a:lumMod val="50000"/>
                  </a:prstClr>
                </a:solidFill>
                <a:latin typeface="Raleway" panose="020B0003030101060003" pitchFamily="34" charset="0"/>
              </a:rPr>
              <a:t>SEO </a:t>
            </a:r>
          </a:p>
          <a:p>
            <a:r>
              <a:rPr lang="en-US" sz="1200" dirty="0" smtClean="0">
                <a:solidFill>
                  <a:prstClr val="white">
                    <a:lumMod val="50000"/>
                  </a:prstClr>
                </a:solidFill>
                <a:latin typeface="Raleway" panose="020B0003030101060003" pitchFamily="34" charset="0"/>
              </a:rPr>
              <a:t>Optimization</a:t>
            </a:r>
            <a:endParaRPr lang="id-ID" sz="1200" dirty="0">
              <a:solidFill>
                <a:prstClr val="white">
                  <a:lumMod val="50000"/>
                </a:prstClr>
              </a:solidFill>
              <a:latin typeface="Raleway" panose="020B0003030101060003" pitchFamily="34" charset="0"/>
            </a:endParaRPr>
          </a:p>
        </p:txBody>
      </p:sp>
      <p:sp>
        <p:nvSpPr>
          <p:cNvPr id="92" name="TextBox 91"/>
          <p:cNvSpPr txBox="1"/>
          <p:nvPr/>
        </p:nvSpPr>
        <p:spPr>
          <a:xfrm>
            <a:off x="10354924" y="2356284"/>
            <a:ext cx="840295" cy="276999"/>
          </a:xfrm>
          <a:prstGeom prst="rect">
            <a:avLst/>
          </a:prstGeom>
          <a:noFill/>
        </p:spPr>
        <p:txBody>
          <a:bodyPr wrap="none" rtlCol="0">
            <a:spAutoFit/>
          </a:bodyPr>
          <a:lstStyle/>
          <a:p>
            <a:r>
              <a:rPr lang="en-US" sz="1200" dirty="0" smtClean="0">
                <a:solidFill>
                  <a:prstClr val="white">
                    <a:lumMod val="50000"/>
                  </a:prstClr>
                </a:solidFill>
                <a:latin typeface="Raleway" panose="020B0003030101060003" pitchFamily="34" charset="0"/>
              </a:rPr>
              <a:t>Tracking </a:t>
            </a:r>
            <a:endParaRPr lang="id-ID" sz="1200" dirty="0">
              <a:solidFill>
                <a:prstClr val="white">
                  <a:lumMod val="50000"/>
                </a:prstClr>
              </a:solidFill>
              <a:latin typeface="Raleway" panose="020B0003030101060003" pitchFamily="34" charset="0"/>
            </a:endParaRPr>
          </a:p>
        </p:txBody>
      </p:sp>
      <p:cxnSp>
        <p:nvCxnSpPr>
          <p:cNvPr id="93" name="Straight Connector 92"/>
          <p:cNvCxnSpPr/>
          <p:nvPr/>
        </p:nvCxnSpPr>
        <p:spPr>
          <a:xfrm>
            <a:off x="10348777" y="2475345"/>
            <a:ext cx="0" cy="12715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10615925" y="2972616"/>
            <a:ext cx="0" cy="774270"/>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10608467" y="2824902"/>
            <a:ext cx="794705" cy="276999"/>
          </a:xfrm>
          <a:prstGeom prst="rect">
            <a:avLst/>
          </a:prstGeom>
          <a:noFill/>
        </p:spPr>
        <p:txBody>
          <a:bodyPr wrap="none" rtlCol="0">
            <a:spAutoFit/>
          </a:bodyPr>
          <a:lstStyle/>
          <a:p>
            <a:r>
              <a:rPr lang="id-ID" sz="1200" dirty="0">
                <a:solidFill>
                  <a:prstClr val="white">
                    <a:lumMod val="50000"/>
                  </a:prstClr>
                </a:solidFill>
                <a:latin typeface="Raleway" panose="020B0003030101060003" pitchFamily="34" charset="0"/>
              </a:rPr>
              <a:t>Usability</a:t>
            </a:r>
          </a:p>
        </p:txBody>
      </p:sp>
      <p:cxnSp>
        <p:nvCxnSpPr>
          <p:cNvPr id="103" name="Straight Connector 102"/>
          <p:cNvCxnSpPr/>
          <p:nvPr/>
        </p:nvCxnSpPr>
        <p:spPr>
          <a:xfrm>
            <a:off x="10930563" y="3359751"/>
            <a:ext cx="0" cy="387135"/>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10969285" y="3120514"/>
            <a:ext cx="704167" cy="461665"/>
          </a:xfrm>
          <a:prstGeom prst="rect">
            <a:avLst/>
          </a:prstGeom>
          <a:noFill/>
        </p:spPr>
        <p:txBody>
          <a:bodyPr wrap="none" rtlCol="0">
            <a:spAutoFit/>
          </a:bodyPr>
          <a:lstStyle/>
          <a:p>
            <a:r>
              <a:rPr lang="id-ID" sz="1200" dirty="0">
                <a:solidFill>
                  <a:prstClr val="white">
                    <a:lumMod val="50000"/>
                  </a:prstClr>
                </a:solidFill>
                <a:latin typeface="Raleway" panose="020B0003030101060003" pitchFamily="34" charset="0"/>
              </a:rPr>
              <a:t>Quality</a:t>
            </a:r>
          </a:p>
          <a:p>
            <a:r>
              <a:rPr lang="id-ID" sz="1200" dirty="0">
                <a:solidFill>
                  <a:prstClr val="white">
                    <a:lumMod val="50000"/>
                  </a:prstClr>
                </a:solidFill>
                <a:latin typeface="Raleway" panose="020B0003030101060003" pitchFamily="34" charset="0"/>
              </a:rPr>
              <a:t>Control</a:t>
            </a:r>
          </a:p>
        </p:txBody>
      </p:sp>
      <p:cxnSp>
        <p:nvCxnSpPr>
          <p:cNvPr id="106" name="Straight Connector 105"/>
          <p:cNvCxnSpPr/>
          <p:nvPr/>
        </p:nvCxnSpPr>
        <p:spPr>
          <a:xfrm flipV="1">
            <a:off x="8004008" y="4655048"/>
            <a:ext cx="0" cy="801198"/>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8129447" y="5214718"/>
            <a:ext cx="822213" cy="461665"/>
          </a:xfrm>
          <a:prstGeom prst="rect">
            <a:avLst/>
          </a:prstGeom>
          <a:noFill/>
        </p:spPr>
        <p:txBody>
          <a:bodyPr wrap="none" rtlCol="0">
            <a:spAutoFit/>
          </a:bodyPr>
          <a:lstStyle/>
          <a:p>
            <a:r>
              <a:rPr lang="id-ID" sz="1200" dirty="0">
                <a:solidFill>
                  <a:prstClr val="white">
                    <a:lumMod val="50000"/>
                  </a:prstClr>
                </a:solidFill>
                <a:latin typeface="Raleway" panose="020B0003030101060003" pitchFamily="34" charset="0"/>
              </a:rPr>
              <a:t>Final</a:t>
            </a:r>
          </a:p>
          <a:p>
            <a:r>
              <a:rPr lang="id-ID" sz="1200" dirty="0">
                <a:solidFill>
                  <a:prstClr val="white">
                    <a:lumMod val="50000"/>
                  </a:prstClr>
                </a:solidFill>
                <a:latin typeface="Raleway" panose="020B0003030101060003" pitchFamily="34" charset="0"/>
              </a:rPr>
              <a:t>Approval</a:t>
            </a:r>
          </a:p>
        </p:txBody>
      </p:sp>
      <p:cxnSp>
        <p:nvCxnSpPr>
          <p:cNvPr id="108" name="Straight Connector 107"/>
          <p:cNvCxnSpPr/>
          <p:nvPr/>
        </p:nvCxnSpPr>
        <p:spPr>
          <a:xfrm>
            <a:off x="11882594" y="1948873"/>
            <a:ext cx="0" cy="1798013"/>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V="1">
            <a:off x="10350318" y="4644352"/>
            <a:ext cx="0" cy="1798013"/>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11002353" y="1860134"/>
            <a:ext cx="910827" cy="461665"/>
          </a:xfrm>
          <a:prstGeom prst="rect">
            <a:avLst/>
          </a:prstGeom>
          <a:noFill/>
        </p:spPr>
        <p:txBody>
          <a:bodyPr wrap="none" rtlCol="0">
            <a:spAutoFit/>
          </a:bodyPr>
          <a:lstStyle/>
          <a:p>
            <a:r>
              <a:rPr lang="en-US" sz="1200" dirty="0" smtClean="0">
                <a:solidFill>
                  <a:prstClr val="white">
                    <a:lumMod val="50000"/>
                  </a:prstClr>
                </a:solidFill>
                <a:latin typeface="Raleway" panose="020B0003030101060003" pitchFamily="34" charset="0"/>
              </a:rPr>
              <a:t>Campaign</a:t>
            </a:r>
          </a:p>
          <a:p>
            <a:r>
              <a:rPr lang="en-US" sz="1200" dirty="0" smtClean="0">
                <a:solidFill>
                  <a:prstClr val="white">
                    <a:lumMod val="50000"/>
                  </a:prstClr>
                </a:solidFill>
                <a:latin typeface="Raleway" panose="020B0003030101060003" pitchFamily="34" charset="0"/>
              </a:rPr>
              <a:t>Report </a:t>
            </a:r>
            <a:endParaRPr lang="id-ID" sz="1200" dirty="0">
              <a:solidFill>
                <a:prstClr val="white">
                  <a:lumMod val="50000"/>
                </a:prstClr>
              </a:solidFill>
              <a:latin typeface="Raleway" panose="020B0003030101060003" pitchFamily="34" charset="0"/>
            </a:endParaRPr>
          </a:p>
        </p:txBody>
      </p:sp>
      <p:sp>
        <p:nvSpPr>
          <p:cNvPr id="112" name="TextBox 111"/>
          <p:cNvSpPr txBox="1"/>
          <p:nvPr/>
        </p:nvSpPr>
        <p:spPr>
          <a:xfrm>
            <a:off x="10390190" y="6334801"/>
            <a:ext cx="716863" cy="276999"/>
          </a:xfrm>
          <a:prstGeom prst="rect">
            <a:avLst/>
          </a:prstGeom>
          <a:noFill/>
        </p:spPr>
        <p:txBody>
          <a:bodyPr wrap="none" rtlCol="0">
            <a:spAutoFit/>
          </a:bodyPr>
          <a:lstStyle/>
          <a:p>
            <a:r>
              <a:rPr lang="id-ID" sz="1200" dirty="0">
                <a:solidFill>
                  <a:prstClr val="white">
                    <a:lumMod val="50000"/>
                  </a:prstClr>
                </a:solidFill>
                <a:latin typeface="Raleway" panose="020B0003030101060003" pitchFamily="34" charset="0"/>
              </a:rPr>
              <a:t>Launch</a:t>
            </a:r>
          </a:p>
        </p:txBody>
      </p:sp>
      <p:grpSp>
        <p:nvGrpSpPr>
          <p:cNvPr id="125" name="Group 124"/>
          <p:cNvGrpSpPr/>
          <p:nvPr/>
        </p:nvGrpSpPr>
        <p:grpSpPr>
          <a:xfrm>
            <a:off x="1438082" y="1909175"/>
            <a:ext cx="351560" cy="328879"/>
            <a:chOff x="6350" y="4763"/>
            <a:chExt cx="492125" cy="460375"/>
          </a:xfrm>
          <a:solidFill>
            <a:schemeClr val="accent1"/>
          </a:solidFill>
        </p:grpSpPr>
        <p:sp>
          <p:nvSpPr>
            <p:cNvPr id="116" name="Freeform 5"/>
            <p:cNvSpPr>
              <a:spLocks noEditPoints="1"/>
            </p:cNvSpPr>
            <p:nvPr/>
          </p:nvSpPr>
          <p:spPr bwMode="auto">
            <a:xfrm>
              <a:off x="6350" y="4763"/>
              <a:ext cx="492125" cy="460375"/>
            </a:xfrm>
            <a:custGeom>
              <a:avLst/>
              <a:gdLst>
                <a:gd name="T0" fmla="*/ 126 w 128"/>
                <a:gd name="T1" fmla="*/ 26 h 120"/>
                <a:gd name="T2" fmla="*/ 102 w 128"/>
                <a:gd name="T3" fmla="*/ 2 h 120"/>
                <a:gd name="T4" fmla="*/ 96 w 128"/>
                <a:gd name="T5" fmla="*/ 0 h 120"/>
                <a:gd name="T6" fmla="*/ 12 w 128"/>
                <a:gd name="T7" fmla="*/ 0 h 120"/>
                <a:gd name="T8" fmla="*/ 0 w 128"/>
                <a:gd name="T9" fmla="*/ 12 h 120"/>
                <a:gd name="T10" fmla="*/ 0 w 128"/>
                <a:gd name="T11" fmla="*/ 108 h 120"/>
                <a:gd name="T12" fmla="*/ 12 w 128"/>
                <a:gd name="T13" fmla="*/ 120 h 120"/>
                <a:gd name="T14" fmla="*/ 116 w 128"/>
                <a:gd name="T15" fmla="*/ 120 h 120"/>
                <a:gd name="T16" fmla="*/ 128 w 128"/>
                <a:gd name="T17" fmla="*/ 108 h 120"/>
                <a:gd name="T18" fmla="*/ 128 w 128"/>
                <a:gd name="T19" fmla="*/ 32 h 120"/>
                <a:gd name="T20" fmla="*/ 126 w 128"/>
                <a:gd name="T21" fmla="*/ 26 h 120"/>
                <a:gd name="T22" fmla="*/ 120 w 128"/>
                <a:gd name="T23" fmla="*/ 108 h 120"/>
                <a:gd name="T24" fmla="*/ 116 w 128"/>
                <a:gd name="T25" fmla="*/ 112 h 120"/>
                <a:gd name="T26" fmla="*/ 12 w 128"/>
                <a:gd name="T27" fmla="*/ 112 h 120"/>
                <a:gd name="T28" fmla="*/ 8 w 128"/>
                <a:gd name="T29" fmla="*/ 108 h 120"/>
                <a:gd name="T30" fmla="*/ 8 w 128"/>
                <a:gd name="T31" fmla="*/ 12 h 120"/>
                <a:gd name="T32" fmla="*/ 12 w 128"/>
                <a:gd name="T33" fmla="*/ 8 h 120"/>
                <a:gd name="T34" fmla="*/ 92 w 128"/>
                <a:gd name="T35" fmla="*/ 8 h 120"/>
                <a:gd name="T36" fmla="*/ 92 w 128"/>
                <a:gd name="T37" fmla="*/ 24 h 120"/>
                <a:gd name="T38" fmla="*/ 92 w 128"/>
                <a:gd name="T39" fmla="*/ 24 h 120"/>
                <a:gd name="T40" fmla="*/ 104 w 128"/>
                <a:gd name="T41" fmla="*/ 36 h 120"/>
                <a:gd name="T42" fmla="*/ 108 w 128"/>
                <a:gd name="T43" fmla="*/ 36 h 120"/>
                <a:gd name="T44" fmla="*/ 120 w 128"/>
                <a:gd name="T45" fmla="*/ 36 h 120"/>
                <a:gd name="T46" fmla="*/ 120 w 128"/>
                <a:gd name="T47" fmla="*/ 108 h 120"/>
                <a:gd name="T48" fmla="*/ 108 w 128"/>
                <a:gd name="T49" fmla="*/ 32 h 120"/>
                <a:gd name="T50" fmla="*/ 104 w 128"/>
                <a:gd name="T51" fmla="*/ 32 h 120"/>
                <a:gd name="T52" fmla="*/ 96 w 128"/>
                <a:gd name="T53" fmla="*/ 24 h 120"/>
                <a:gd name="T54" fmla="*/ 96 w 128"/>
                <a:gd name="T55" fmla="*/ 24 h 120"/>
                <a:gd name="T56" fmla="*/ 96 w 128"/>
                <a:gd name="T57" fmla="*/ 8 h 120"/>
                <a:gd name="T58" fmla="*/ 120 w 128"/>
                <a:gd name="T59" fmla="*/ 32 h 120"/>
                <a:gd name="T60" fmla="*/ 108 w 128"/>
                <a:gd name="T61"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0">
                  <a:moveTo>
                    <a:pt x="126" y="26"/>
                  </a:moveTo>
                  <a:cubicBezTo>
                    <a:pt x="102" y="2"/>
                    <a:pt x="102" y="2"/>
                    <a:pt x="102" y="2"/>
                  </a:cubicBezTo>
                  <a:cubicBezTo>
                    <a:pt x="100" y="1"/>
                    <a:pt x="98" y="0"/>
                    <a:pt x="96" y="0"/>
                  </a:cubicBezTo>
                  <a:cubicBezTo>
                    <a:pt x="12" y="0"/>
                    <a:pt x="12" y="0"/>
                    <a:pt x="12" y="0"/>
                  </a:cubicBezTo>
                  <a:cubicBezTo>
                    <a:pt x="5" y="0"/>
                    <a:pt x="0" y="5"/>
                    <a:pt x="0" y="12"/>
                  </a:cubicBezTo>
                  <a:cubicBezTo>
                    <a:pt x="0" y="108"/>
                    <a:pt x="0" y="108"/>
                    <a:pt x="0" y="108"/>
                  </a:cubicBezTo>
                  <a:cubicBezTo>
                    <a:pt x="0" y="115"/>
                    <a:pt x="5" y="120"/>
                    <a:pt x="12" y="120"/>
                  </a:cubicBezTo>
                  <a:cubicBezTo>
                    <a:pt x="116" y="120"/>
                    <a:pt x="116" y="120"/>
                    <a:pt x="116" y="120"/>
                  </a:cubicBezTo>
                  <a:cubicBezTo>
                    <a:pt x="123" y="120"/>
                    <a:pt x="128" y="115"/>
                    <a:pt x="128" y="108"/>
                  </a:cubicBezTo>
                  <a:cubicBezTo>
                    <a:pt x="128" y="32"/>
                    <a:pt x="128" y="32"/>
                    <a:pt x="128" y="32"/>
                  </a:cubicBezTo>
                  <a:cubicBezTo>
                    <a:pt x="128" y="30"/>
                    <a:pt x="127" y="28"/>
                    <a:pt x="126" y="26"/>
                  </a:cubicBezTo>
                  <a:close/>
                  <a:moveTo>
                    <a:pt x="120" y="108"/>
                  </a:moveTo>
                  <a:cubicBezTo>
                    <a:pt x="120" y="110"/>
                    <a:pt x="118" y="112"/>
                    <a:pt x="116" y="112"/>
                  </a:cubicBezTo>
                  <a:cubicBezTo>
                    <a:pt x="12" y="112"/>
                    <a:pt x="12" y="112"/>
                    <a:pt x="12" y="112"/>
                  </a:cubicBezTo>
                  <a:cubicBezTo>
                    <a:pt x="10" y="112"/>
                    <a:pt x="8" y="110"/>
                    <a:pt x="8" y="108"/>
                  </a:cubicBezTo>
                  <a:cubicBezTo>
                    <a:pt x="8" y="12"/>
                    <a:pt x="8" y="12"/>
                    <a:pt x="8" y="12"/>
                  </a:cubicBezTo>
                  <a:cubicBezTo>
                    <a:pt x="8" y="10"/>
                    <a:pt x="10" y="8"/>
                    <a:pt x="12" y="8"/>
                  </a:cubicBezTo>
                  <a:cubicBezTo>
                    <a:pt x="92" y="8"/>
                    <a:pt x="92" y="8"/>
                    <a:pt x="92" y="8"/>
                  </a:cubicBezTo>
                  <a:cubicBezTo>
                    <a:pt x="92" y="24"/>
                    <a:pt x="92" y="24"/>
                    <a:pt x="92" y="24"/>
                  </a:cubicBezTo>
                  <a:cubicBezTo>
                    <a:pt x="92" y="24"/>
                    <a:pt x="92" y="24"/>
                    <a:pt x="92" y="24"/>
                  </a:cubicBezTo>
                  <a:cubicBezTo>
                    <a:pt x="92" y="31"/>
                    <a:pt x="97" y="36"/>
                    <a:pt x="104" y="36"/>
                  </a:cubicBezTo>
                  <a:cubicBezTo>
                    <a:pt x="108" y="36"/>
                    <a:pt x="108" y="36"/>
                    <a:pt x="108" y="36"/>
                  </a:cubicBezTo>
                  <a:cubicBezTo>
                    <a:pt x="120" y="36"/>
                    <a:pt x="120" y="36"/>
                    <a:pt x="120" y="36"/>
                  </a:cubicBezTo>
                  <a:lnTo>
                    <a:pt x="120" y="108"/>
                  </a:lnTo>
                  <a:close/>
                  <a:moveTo>
                    <a:pt x="108" y="32"/>
                  </a:moveTo>
                  <a:cubicBezTo>
                    <a:pt x="104" y="32"/>
                    <a:pt x="104" y="32"/>
                    <a:pt x="104" y="32"/>
                  </a:cubicBezTo>
                  <a:cubicBezTo>
                    <a:pt x="100" y="32"/>
                    <a:pt x="96" y="28"/>
                    <a:pt x="96" y="24"/>
                  </a:cubicBezTo>
                  <a:cubicBezTo>
                    <a:pt x="96" y="24"/>
                    <a:pt x="96" y="24"/>
                    <a:pt x="96" y="24"/>
                  </a:cubicBezTo>
                  <a:cubicBezTo>
                    <a:pt x="96" y="8"/>
                    <a:pt x="96" y="8"/>
                    <a:pt x="96" y="8"/>
                  </a:cubicBezTo>
                  <a:cubicBezTo>
                    <a:pt x="120" y="32"/>
                    <a:pt x="120" y="32"/>
                    <a:pt x="120" y="32"/>
                  </a:cubicBezTo>
                  <a:lnTo>
                    <a:pt x="10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7" name="Freeform 6"/>
            <p:cNvSpPr>
              <a:spLocks/>
            </p:cNvSpPr>
            <p:nvPr/>
          </p:nvSpPr>
          <p:spPr bwMode="auto">
            <a:xfrm>
              <a:off x="238125" y="96838"/>
              <a:ext cx="92075" cy="15875"/>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8" name="Freeform 7"/>
            <p:cNvSpPr>
              <a:spLocks/>
            </p:cNvSpPr>
            <p:nvPr/>
          </p:nvSpPr>
          <p:spPr bwMode="auto">
            <a:xfrm>
              <a:off x="238125" y="142876"/>
              <a:ext cx="92075" cy="15875"/>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9" name="Freeform 8"/>
            <p:cNvSpPr>
              <a:spLocks/>
            </p:cNvSpPr>
            <p:nvPr/>
          </p:nvSpPr>
          <p:spPr bwMode="auto">
            <a:xfrm>
              <a:off x="238125" y="188913"/>
              <a:ext cx="198438" cy="15875"/>
            </a:xfrm>
            <a:custGeom>
              <a:avLst/>
              <a:gdLst>
                <a:gd name="T0" fmla="*/ 0 w 52"/>
                <a:gd name="T1" fmla="*/ 2 h 4"/>
                <a:gd name="T2" fmla="*/ 2 w 52"/>
                <a:gd name="T3" fmla="*/ 4 h 4"/>
                <a:gd name="T4" fmla="*/ 50 w 52"/>
                <a:gd name="T5" fmla="*/ 4 h 4"/>
                <a:gd name="T6" fmla="*/ 52 w 52"/>
                <a:gd name="T7" fmla="*/ 2 h 4"/>
                <a:gd name="T8" fmla="*/ 50 w 52"/>
                <a:gd name="T9" fmla="*/ 0 h 4"/>
                <a:gd name="T10" fmla="*/ 2 w 52"/>
                <a:gd name="T11" fmla="*/ 0 h 4"/>
                <a:gd name="T12" fmla="*/ 0 w 5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2" h="4">
                  <a:moveTo>
                    <a:pt x="0" y="2"/>
                  </a:moveTo>
                  <a:cubicBezTo>
                    <a:pt x="0" y="3"/>
                    <a:pt x="1" y="4"/>
                    <a:pt x="2" y="4"/>
                  </a:cubicBezTo>
                  <a:cubicBezTo>
                    <a:pt x="50" y="4"/>
                    <a:pt x="50" y="4"/>
                    <a:pt x="50" y="4"/>
                  </a:cubicBezTo>
                  <a:cubicBezTo>
                    <a:pt x="51" y="4"/>
                    <a:pt x="52" y="3"/>
                    <a:pt x="52" y="2"/>
                  </a:cubicBezTo>
                  <a:cubicBezTo>
                    <a:pt x="52" y="1"/>
                    <a:pt x="51" y="0"/>
                    <a:pt x="50" y="0"/>
                  </a:cubicBezTo>
                  <a:cubicBezTo>
                    <a:pt x="2" y="0"/>
                    <a:pt x="2" y="0"/>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0" name="Freeform 9"/>
            <p:cNvSpPr>
              <a:spLocks/>
            </p:cNvSpPr>
            <p:nvPr/>
          </p:nvSpPr>
          <p:spPr bwMode="auto">
            <a:xfrm>
              <a:off x="68263" y="280988"/>
              <a:ext cx="368300" cy="15875"/>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1" name="Freeform 10"/>
            <p:cNvSpPr>
              <a:spLocks/>
            </p:cNvSpPr>
            <p:nvPr/>
          </p:nvSpPr>
          <p:spPr bwMode="auto">
            <a:xfrm>
              <a:off x="68263" y="327026"/>
              <a:ext cx="368300" cy="15875"/>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2" name="Freeform 11"/>
            <p:cNvSpPr>
              <a:spLocks/>
            </p:cNvSpPr>
            <p:nvPr/>
          </p:nvSpPr>
          <p:spPr bwMode="auto">
            <a:xfrm>
              <a:off x="68263" y="373063"/>
              <a:ext cx="368300" cy="15875"/>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3" name="Freeform 12"/>
            <p:cNvSpPr>
              <a:spLocks/>
            </p:cNvSpPr>
            <p:nvPr/>
          </p:nvSpPr>
          <p:spPr bwMode="auto">
            <a:xfrm>
              <a:off x="68263" y="234951"/>
              <a:ext cx="368300" cy="15875"/>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4" name="Freeform 13"/>
            <p:cNvSpPr>
              <a:spLocks noEditPoints="1"/>
            </p:cNvSpPr>
            <p:nvPr/>
          </p:nvSpPr>
          <p:spPr bwMode="auto">
            <a:xfrm>
              <a:off x="68263" y="82551"/>
              <a:ext cx="138113" cy="122238"/>
            </a:xfrm>
            <a:custGeom>
              <a:avLst/>
              <a:gdLst>
                <a:gd name="T0" fmla="*/ 4 w 36"/>
                <a:gd name="T1" fmla="*/ 32 h 32"/>
                <a:gd name="T2" fmla="*/ 32 w 36"/>
                <a:gd name="T3" fmla="*/ 32 h 32"/>
                <a:gd name="T4" fmla="*/ 36 w 36"/>
                <a:gd name="T5" fmla="*/ 28 h 32"/>
                <a:gd name="T6" fmla="*/ 36 w 36"/>
                <a:gd name="T7" fmla="*/ 4 h 32"/>
                <a:gd name="T8" fmla="*/ 32 w 36"/>
                <a:gd name="T9" fmla="*/ 0 h 32"/>
                <a:gd name="T10" fmla="*/ 4 w 36"/>
                <a:gd name="T11" fmla="*/ 0 h 32"/>
                <a:gd name="T12" fmla="*/ 0 w 36"/>
                <a:gd name="T13" fmla="*/ 4 h 32"/>
                <a:gd name="T14" fmla="*/ 0 w 36"/>
                <a:gd name="T15" fmla="*/ 28 h 32"/>
                <a:gd name="T16" fmla="*/ 4 w 36"/>
                <a:gd name="T17" fmla="*/ 32 h 32"/>
                <a:gd name="T18" fmla="*/ 8 w 36"/>
                <a:gd name="T19" fmla="*/ 8 h 32"/>
                <a:gd name="T20" fmla="*/ 28 w 36"/>
                <a:gd name="T21" fmla="*/ 8 h 32"/>
                <a:gd name="T22" fmla="*/ 28 w 36"/>
                <a:gd name="T23" fmla="*/ 24 h 32"/>
                <a:gd name="T24" fmla="*/ 8 w 36"/>
                <a:gd name="T25" fmla="*/ 24 h 32"/>
                <a:gd name="T26" fmla="*/ 8 w 36"/>
                <a:gd name="T2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2">
                  <a:moveTo>
                    <a:pt x="4" y="32"/>
                  </a:moveTo>
                  <a:cubicBezTo>
                    <a:pt x="32" y="32"/>
                    <a:pt x="32" y="32"/>
                    <a:pt x="32" y="32"/>
                  </a:cubicBezTo>
                  <a:cubicBezTo>
                    <a:pt x="34" y="32"/>
                    <a:pt x="36" y="30"/>
                    <a:pt x="36" y="28"/>
                  </a:cubicBezTo>
                  <a:cubicBezTo>
                    <a:pt x="36" y="4"/>
                    <a:pt x="36" y="4"/>
                    <a:pt x="36" y="4"/>
                  </a:cubicBezTo>
                  <a:cubicBezTo>
                    <a:pt x="36" y="2"/>
                    <a:pt x="34" y="0"/>
                    <a:pt x="32" y="0"/>
                  </a:cubicBezTo>
                  <a:cubicBezTo>
                    <a:pt x="4" y="0"/>
                    <a:pt x="4" y="0"/>
                    <a:pt x="4" y="0"/>
                  </a:cubicBezTo>
                  <a:cubicBezTo>
                    <a:pt x="2" y="0"/>
                    <a:pt x="0" y="2"/>
                    <a:pt x="0" y="4"/>
                  </a:cubicBezTo>
                  <a:cubicBezTo>
                    <a:pt x="0" y="28"/>
                    <a:pt x="0" y="28"/>
                    <a:pt x="0" y="28"/>
                  </a:cubicBezTo>
                  <a:cubicBezTo>
                    <a:pt x="0" y="30"/>
                    <a:pt x="2" y="32"/>
                    <a:pt x="4" y="32"/>
                  </a:cubicBezTo>
                  <a:close/>
                  <a:moveTo>
                    <a:pt x="8" y="8"/>
                  </a:moveTo>
                  <a:cubicBezTo>
                    <a:pt x="28" y="8"/>
                    <a:pt x="28" y="8"/>
                    <a:pt x="28" y="8"/>
                  </a:cubicBezTo>
                  <a:cubicBezTo>
                    <a:pt x="28" y="24"/>
                    <a:pt x="28" y="24"/>
                    <a:pt x="28" y="24"/>
                  </a:cubicBezTo>
                  <a:cubicBezTo>
                    <a:pt x="8" y="24"/>
                    <a:pt x="8" y="24"/>
                    <a:pt x="8" y="24"/>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33" name="Group 132"/>
          <p:cNvGrpSpPr/>
          <p:nvPr/>
        </p:nvGrpSpPr>
        <p:grpSpPr>
          <a:xfrm>
            <a:off x="1310884" y="6140474"/>
            <a:ext cx="500062" cy="488950"/>
            <a:chOff x="-6349" y="-1587"/>
            <a:chExt cx="500062" cy="488950"/>
          </a:xfrm>
          <a:solidFill>
            <a:schemeClr val="accent1"/>
          </a:solidFill>
        </p:grpSpPr>
        <p:sp>
          <p:nvSpPr>
            <p:cNvPr id="129" name="Freeform 17"/>
            <p:cNvSpPr>
              <a:spLocks noEditPoints="1"/>
            </p:cNvSpPr>
            <p:nvPr/>
          </p:nvSpPr>
          <p:spPr bwMode="auto">
            <a:xfrm>
              <a:off x="-6349" y="-1587"/>
              <a:ext cx="500062" cy="48895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0" name="Freeform 18"/>
            <p:cNvSpPr>
              <a:spLocks noEditPoints="1"/>
            </p:cNvSpPr>
            <p:nvPr/>
          </p:nvSpPr>
          <p:spPr bwMode="auto">
            <a:xfrm>
              <a:off x="174625" y="169863"/>
              <a:ext cx="134937"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1" name="Freeform 19"/>
            <p:cNvSpPr>
              <a:spLocks/>
            </p:cNvSpPr>
            <p:nvPr/>
          </p:nvSpPr>
          <p:spPr bwMode="auto">
            <a:xfrm>
              <a:off x="163513" y="334963"/>
              <a:ext cx="73025" cy="80963"/>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2" name="Freeform 20"/>
            <p:cNvSpPr>
              <a:spLocks/>
            </p:cNvSpPr>
            <p:nvPr/>
          </p:nvSpPr>
          <p:spPr bwMode="auto">
            <a:xfrm>
              <a:off x="250825" y="74613"/>
              <a:ext cx="77787"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39" name="Group 138"/>
          <p:cNvGrpSpPr/>
          <p:nvPr/>
        </p:nvGrpSpPr>
        <p:grpSpPr>
          <a:xfrm>
            <a:off x="455216" y="5463434"/>
            <a:ext cx="490537" cy="490537"/>
            <a:chOff x="-1587" y="4763"/>
            <a:chExt cx="490537" cy="490537"/>
          </a:xfrm>
          <a:solidFill>
            <a:schemeClr val="bg1">
              <a:lumMod val="65000"/>
            </a:schemeClr>
          </a:solidFill>
        </p:grpSpPr>
        <p:sp>
          <p:nvSpPr>
            <p:cNvPr id="137" name="Freeform 24"/>
            <p:cNvSpPr>
              <a:spLocks noEditPoints="1"/>
            </p:cNvSpPr>
            <p:nvPr/>
          </p:nvSpPr>
          <p:spPr bwMode="auto">
            <a:xfrm>
              <a:off x="-1587" y="4763"/>
              <a:ext cx="490537" cy="490537"/>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8" name="Freeform 25"/>
            <p:cNvSpPr>
              <a:spLocks noEditPoints="1"/>
            </p:cNvSpPr>
            <p:nvPr/>
          </p:nvSpPr>
          <p:spPr bwMode="auto">
            <a:xfrm>
              <a:off x="44450" y="403225"/>
              <a:ext cx="46037" cy="46037"/>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45" name="Group 144"/>
          <p:cNvGrpSpPr/>
          <p:nvPr/>
        </p:nvGrpSpPr>
        <p:grpSpPr>
          <a:xfrm>
            <a:off x="1874407" y="2371317"/>
            <a:ext cx="268488" cy="385873"/>
            <a:chOff x="-1588" y="-3175"/>
            <a:chExt cx="341313" cy="490538"/>
          </a:xfrm>
          <a:solidFill>
            <a:schemeClr val="bg1">
              <a:lumMod val="65000"/>
            </a:schemeClr>
          </a:solidFill>
        </p:grpSpPr>
        <p:sp>
          <p:nvSpPr>
            <p:cNvPr id="143" name="Freeform 29"/>
            <p:cNvSpPr>
              <a:spLocks noEditPoints="1"/>
            </p:cNvSpPr>
            <p:nvPr/>
          </p:nvSpPr>
          <p:spPr bwMode="auto">
            <a:xfrm>
              <a:off x="-1588" y="-3175"/>
              <a:ext cx="341313" cy="490538"/>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4" name="Freeform 30"/>
            <p:cNvSpPr>
              <a:spLocks/>
            </p:cNvSpPr>
            <p:nvPr/>
          </p:nvSpPr>
          <p:spPr bwMode="auto">
            <a:xfrm>
              <a:off x="76200" y="73025"/>
              <a:ext cx="101600" cy="10001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46" name="Group 145"/>
          <p:cNvGrpSpPr/>
          <p:nvPr/>
        </p:nvGrpSpPr>
        <p:grpSpPr>
          <a:xfrm>
            <a:off x="977780" y="3299088"/>
            <a:ext cx="486612" cy="308660"/>
            <a:chOff x="6351" y="0"/>
            <a:chExt cx="490538" cy="311150"/>
          </a:xfrm>
          <a:solidFill>
            <a:schemeClr val="accent1"/>
          </a:solidFill>
        </p:grpSpPr>
        <p:sp>
          <p:nvSpPr>
            <p:cNvPr id="147" name="Freeform 144"/>
            <p:cNvSpPr>
              <a:spLocks noEditPoints="1"/>
            </p:cNvSpPr>
            <p:nvPr/>
          </p:nvSpPr>
          <p:spPr bwMode="auto">
            <a:xfrm>
              <a:off x="6351" y="0"/>
              <a:ext cx="490538" cy="311150"/>
            </a:xfrm>
            <a:custGeom>
              <a:avLst/>
              <a:gdLst>
                <a:gd name="T0" fmla="*/ 128 w 128"/>
                <a:gd name="T1" fmla="*/ 39 h 80"/>
                <a:gd name="T2" fmla="*/ 128 w 128"/>
                <a:gd name="T3" fmla="*/ 39 h 80"/>
                <a:gd name="T4" fmla="*/ 127 w 128"/>
                <a:gd name="T5" fmla="*/ 38 h 80"/>
                <a:gd name="T6" fmla="*/ 127 w 128"/>
                <a:gd name="T7" fmla="*/ 38 h 80"/>
                <a:gd name="T8" fmla="*/ 64 w 128"/>
                <a:gd name="T9" fmla="*/ 0 h 80"/>
                <a:gd name="T10" fmla="*/ 0 w 128"/>
                <a:gd name="T11" fmla="*/ 38 h 80"/>
                <a:gd name="T12" fmla="*/ 0 w 128"/>
                <a:gd name="T13" fmla="*/ 38 h 80"/>
                <a:gd name="T14" fmla="*/ 0 w 128"/>
                <a:gd name="T15" fmla="*/ 39 h 80"/>
                <a:gd name="T16" fmla="*/ 0 w 128"/>
                <a:gd name="T17" fmla="*/ 39 h 80"/>
                <a:gd name="T18" fmla="*/ 0 w 128"/>
                <a:gd name="T19" fmla="*/ 40 h 80"/>
                <a:gd name="T20" fmla="*/ 0 w 128"/>
                <a:gd name="T21" fmla="*/ 41 h 80"/>
                <a:gd name="T22" fmla="*/ 0 w 128"/>
                <a:gd name="T23" fmla="*/ 41 h 80"/>
                <a:gd name="T24" fmla="*/ 0 w 128"/>
                <a:gd name="T25" fmla="*/ 42 h 80"/>
                <a:gd name="T26" fmla="*/ 0 w 128"/>
                <a:gd name="T27" fmla="*/ 42 h 80"/>
                <a:gd name="T28" fmla="*/ 64 w 128"/>
                <a:gd name="T29" fmla="*/ 80 h 80"/>
                <a:gd name="T30" fmla="*/ 127 w 128"/>
                <a:gd name="T31" fmla="*/ 42 h 80"/>
                <a:gd name="T32" fmla="*/ 127 w 128"/>
                <a:gd name="T33" fmla="*/ 42 h 80"/>
                <a:gd name="T34" fmla="*/ 128 w 128"/>
                <a:gd name="T35" fmla="*/ 41 h 80"/>
                <a:gd name="T36" fmla="*/ 128 w 128"/>
                <a:gd name="T37" fmla="*/ 41 h 80"/>
                <a:gd name="T38" fmla="*/ 128 w 128"/>
                <a:gd name="T39" fmla="*/ 40 h 80"/>
                <a:gd name="T40" fmla="*/ 128 w 128"/>
                <a:gd name="T41" fmla="*/ 39 h 80"/>
                <a:gd name="T42" fmla="*/ 64 w 128"/>
                <a:gd name="T43" fmla="*/ 72 h 80"/>
                <a:gd name="T44" fmla="*/ 9 w 128"/>
                <a:gd name="T45" fmla="*/ 40 h 80"/>
                <a:gd name="T46" fmla="*/ 64 w 128"/>
                <a:gd name="T47" fmla="*/ 8 h 80"/>
                <a:gd name="T48" fmla="*/ 119 w 128"/>
                <a:gd name="T49" fmla="*/ 40 h 80"/>
                <a:gd name="T50" fmla="*/ 64 w 128"/>
                <a:gd name="T51"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80">
                  <a:moveTo>
                    <a:pt x="128" y="39"/>
                  </a:moveTo>
                  <a:cubicBezTo>
                    <a:pt x="128" y="39"/>
                    <a:pt x="128" y="39"/>
                    <a:pt x="128" y="39"/>
                  </a:cubicBezTo>
                  <a:cubicBezTo>
                    <a:pt x="128" y="39"/>
                    <a:pt x="128" y="38"/>
                    <a:pt x="127" y="38"/>
                  </a:cubicBezTo>
                  <a:cubicBezTo>
                    <a:pt x="127" y="38"/>
                    <a:pt x="127" y="38"/>
                    <a:pt x="127" y="38"/>
                  </a:cubicBezTo>
                  <a:cubicBezTo>
                    <a:pt x="116" y="16"/>
                    <a:pt x="91" y="0"/>
                    <a:pt x="64" y="0"/>
                  </a:cubicBezTo>
                  <a:cubicBezTo>
                    <a:pt x="37" y="0"/>
                    <a:pt x="12" y="16"/>
                    <a:pt x="0" y="38"/>
                  </a:cubicBezTo>
                  <a:cubicBezTo>
                    <a:pt x="0" y="38"/>
                    <a:pt x="0" y="38"/>
                    <a:pt x="0" y="38"/>
                  </a:cubicBezTo>
                  <a:cubicBezTo>
                    <a:pt x="0" y="38"/>
                    <a:pt x="0" y="38"/>
                    <a:pt x="0" y="39"/>
                  </a:cubicBezTo>
                  <a:cubicBezTo>
                    <a:pt x="0" y="39"/>
                    <a:pt x="0" y="39"/>
                    <a:pt x="0" y="39"/>
                  </a:cubicBezTo>
                  <a:cubicBezTo>
                    <a:pt x="0" y="39"/>
                    <a:pt x="0" y="40"/>
                    <a:pt x="0" y="40"/>
                  </a:cubicBezTo>
                  <a:cubicBezTo>
                    <a:pt x="0" y="40"/>
                    <a:pt x="0" y="41"/>
                    <a:pt x="0" y="41"/>
                  </a:cubicBezTo>
                  <a:cubicBezTo>
                    <a:pt x="0" y="41"/>
                    <a:pt x="0" y="41"/>
                    <a:pt x="0" y="41"/>
                  </a:cubicBezTo>
                  <a:cubicBezTo>
                    <a:pt x="0" y="41"/>
                    <a:pt x="0" y="41"/>
                    <a:pt x="0" y="42"/>
                  </a:cubicBezTo>
                  <a:cubicBezTo>
                    <a:pt x="0" y="42"/>
                    <a:pt x="0" y="42"/>
                    <a:pt x="0" y="42"/>
                  </a:cubicBezTo>
                  <a:cubicBezTo>
                    <a:pt x="12" y="64"/>
                    <a:pt x="37" y="80"/>
                    <a:pt x="64" y="80"/>
                  </a:cubicBezTo>
                  <a:cubicBezTo>
                    <a:pt x="91" y="80"/>
                    <a:pt x="116" y="64"/>
                    <a:pt x="127" y="42"/>
                  </a:cubicBezTo>
                  <a:cubicBezTo>
                    <a:pt x="127" y="42"/>
                    <a:pt x="127" y="42"/>
                    <a:pt x="127" y="42"/>
                  </a:cubicBezTo>
                  <a:cubicBezTo>
                    <a:pt x="128" y="41"/>
                    <a:pt x="128" y="41"/>
                    <a:pt x="128" y="41"/>
                  </a:cubicBezTo>
                  <a:cubicBezTo>
                    <a:pt x="128" y="41"/>
                    <a:pt x="128" y="41"/>
                    <a:pt x="128" y="41"/>
                  </a:cubicBezTo>
                  <a:cubicBezTo>
                    <a:pt x="128" y="41"/>
                    <a:pt x="128" y="40"/>
                    <a:pt x="128" y="40"/>
                  </a:cubicBezTo>
                  <a:cubicBezTo>
                    <a:pt x="128" y="40"/>
                    <a:pt x="128" y="39"/>
                    <a:pt x="128" y="39"/>
                  </a:cubicBezTo>
                  <a:close/>
                  <a:moveTo>
                    <a:pt x="64" y="72"/>
                  </a:moveTo>
                  <a:cubicBezTo>
                    <a:pt x="41" y="72"/>
                    <a:pt x="19" y="59"/>
                    <a:pt x="9" y="40"/>
                  </a:cubicBezTo>
                  <a:cubicBezTo>
                    <a:pt x="20" y="21"/>
                    <a:pt x="41" y="8"/>
                    <a:pt x="64" y="8"/>
                  </a:cubicBezTo>
                  <a:cubicBezTo>
                    <a:pt x="86" y="8"/>
                    <a:pt x="108" y="21"/>
                    <a:pt x="119" y="40"/>
                  </a:cubicBezTo>
                  <a:cubicBezTo>
                    <a:pt x="108" y="59"/>
                    <a:pt x="86" y="72"/>
                    <a:pt x="6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8" name="Freeform 145"/>
            <p:cNvSpPr>
              <a:spLocks/>
            </p:cNvSpPr>
            <p:nvPr/>
          </p:nvSpPr>
          <p:spPr bwMode="auto">
            <a:xfrm>
              <a:off x="190501" y="93663"/>
              <a:ext cx="68263" cy="69850"/>
            </a:xfrm>
            <a:custGeom>
              <a:avLst/>
              <a:gdLst>
                <a:gd name="T0" fmla="*/ 16 w 18"/>
                <a:gd name="T1" fmla="*/ 0 h 18"/>
                <a:gd name="T2" fmla="*/ 16 w 18"/>
                <a:gd name="T3" fmla="*/ 0 h 18"/>
                <a:gd name="T4" fmla="*/ 0 w 18"/>
                <a:gd name="T5" fmla="*/ 16 h 18"/>
                <a:gd name="T6" fmla="*/ 2 w 18"/>
                <a:gd name="T7" fmla="*/ 18 h 18"/>
                <a:gd name="T8" fmla="*/ 4 w 18"/>
                <a:gd name="T9" fmla="*/ 16 h 18"/>
                <a:gd name="T10" fmla="*/ 16 w 18"/>
                <a:gd name="T11" fmla="*/ 4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16" y="0"/>
                    <a:pt x="16" y="0"/>
                    <a:pt x="16" y="0"/>
                  </a:cubicBezTo>
                  <a:cubicBezTo>
                    <a:pt x="7" y="0"/>
                    <a:pt x="0" y="7"/>
                    <a:pt x="0" y="16"/>
                  </a:cubicBezTo>
                  <a:cubicBezTo>
                    <a:pt x="0" y="17"/>
                    <a:pt x="1" y="18"/>
                    <a:pt x="2" y="18"/>
                  </a:cubicBezTo>
                  <a:cubicBezTo>
                    <a:pt x="3" y="18"/>
                    <a:pt x="4" y="17"/>
                    <a:pt x="4" y="16"/>
                  </a:cubicBezTo>
                  <a:cubicBezTo>
                    <a:pt x="4" y="9"/>
                    <a:pt x="9" y="4"/>
                    <a:pt x="16" y="4"/>
                  </a:cubicBezTo>
                  <a:cubicBezTo>
                    <a:pt x="16" y="4"/>
                    <a:pt x="16" y="4"/>
                    <a:pt x="16" y="4"/>
                  </a:cubicBezTo>
                  <a:cubicBezTo>
                    <a:pt x="17" y="4"/>
                    <a:pt x="18" y="3"/>
                    <a:pt x="18" y="2"/>
                  </a:cubicBezTo>
                  <a:cubicBezTo>
                    <a:pt x="18" y="1"/>
                    <a:pt x="1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9" name="Freeform 146"/>
            <p:cNvSpPr>
              <a:spLocks noEditPoints="1"/>
            </p:cNvSpPr>
            <p:nvPr/>
          </p:nvSpPr>
          <p:spPr bwMode="auto">
            <a:xfrm>
              <a:off x="144463" y="46038"/>
              <a:ext cx="214313" cy="219075"/>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2 h 56"/>
                <a:gd name="T12" fmla="*/ 4 w 56"/>
                <a:gd name="T13" fmla="*/ 28 h 56"/>
                <a:gd name="T14" fmla="*/ 28 w 56"/>
                <a:gd name="T15" fmla="*/ 4 h 56"/>
                <a:gd name="T16" fmla="*/ 52 w 56"/>
                <a:gd name="T17" fmla="*/ 28 h 56"/>
                <a:gd name="T18" fmla="*/ 28 w 56"/>
                <a:gd name="T19"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2" y="0"/>
                    <a:pt x="0" y="13"/>
                    <a:pt x="0" y="28"/>
                  </a:cubicBezTo>
                  <a:cubicBezTo>
                    <a:pt x="0" y="43"/>
                    <a:pt x="12" y="56"/>
                    <a:pt x="28" y="56"/>
                  </a:cubicBezTo>
                  <a:cubicBezTo>
                    <a:pt x="43" y="56"/>
                    <a:pt x="56" y="43"/>
                    <a:pt x="56" y="28"/>
                  </a:cubicBezTo>
                  <a:cubicBezTo>
                    <a:pt x="56" y="13"/>
                    <a:pt x="43" y="0"/>
                    <a:pt x="28" y="0"/>
                  </a:cubicBezTo>
                  <a:close/>
                  <a:moveTo>
                    <a:pt x="28" y="52"/>
                  </a:moveTo>
                  <a:cubicBezTo>
                    <a:pt x="15" y="52"/>
                    <a:pt x="4" y="41"/>
                    <a:pt x="4" y="28"/>
                  </a:cubicBezTo>
                  <a:cubicBezTo>
                    <a:pt x="4" y="15"/>
                    <a:pt x="15" y="4"/>
                    <a:pt x="28" y="4"/>
                  </a:cubicBezTo>
                  <a:cubicBezTo>
                    <a:pt x="41" y="4"/>
                    <a:pt x="52" y="15"/>
                    <a:pt x="52" y="28"/>
                  </a:cubicBezTo>
                  <a:cubicBezTo>
                    <a:pt x="52" y="41"/>
                    <a:pt x="41" y="52"/>
                    <a:pt x="28"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66" name="Group 165"/>
          <p:cNvGrpSpPr/>
          <p:nvPr/>
        </p:nvGrpSpPr>
        <p:grpSpPr>
          <a:xfrm>
            <a:off x="2514043" y="2527984"/>
            <a:ext cx="492125" cy="490538"/>
            <a:chOff x="1588" y="6351"/>
            <a:chExt cx="492125" cy="490538"/>
          </a:xfrm>
          <a:solidFill>
            <a:schemeClr val="accent1"/>
          </a:solidFill>
        </p:grpSpPr>
        <p:sp>
          <p:nvSpPr>
            <p:cNvPr id="153" name="Freeform 34"/>
            <p:cNvSpPr>
              <a:spLocks noEditPoints="1"/>
            </p:cNvSpPr>
            <p:nvPr/>
          </p:nvSpPr>
          <p:spPr bwMode="auto">
            <a:xfrm>
              <a:off x="1588" y="6351"/>
              <a:ext cx="492125"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4" name="Freeform 35"/>
            <p:cNvSpPr>
              <a:spLocks/>
            </p:cNvSpPr>
            <p:nvPr/>
          </p:nvSpPr>
          <p:spPr bwMode="auto">
            <a:xfrm>
              <a:off x="293688" y="190501"/>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5" name="Freeform 36"/>
            <p:cNvSpPr>
              <a:spLocks/>
            </p:cNvSpPr>
            <p:nvPr/>
          </p:nvSpPr>
          <p:spPr bwMode="auto">
            <a:xfrm>
              <a:off x="293688" y="144463"/>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6" name="Freeform 37"/>
            <p:cNvSpPr>
              <a:spLocks/>
            </p:cNvSpPr>
            <p:nvPr/>
          </p:nvSpPr>
          <p:spPr bwMode="auto">
            <a:xfrm>
              <a:off x="293688" y="98426"/>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7" name="Freeform 38"/>
            <p:cNvSpPr>
              <a:spLocks/>
            </p:cNvSpPr>
            <p:nvPr/>
          </p:nvSpPr>
          <p:spPr bwMode="auto">
            <a:xfrm>
              <a:off x="123826" y="420688"/>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8" name="Freeform 39"/>
            <p:cNvSpPr>
              <a:spLocks/>
            </p:cNvSpPr>
            <p:nvPr/>
          </p:nvSpPr>
          <p:spPr bwMode="auto">
            <a:xfrm>
              <a:off x="123826" y="374651"/>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9" name="Freeform 40"/>
            <p:cNvSpPr>
              <a:spLocks/>
            </p:cNvSpPr>
            <p:nvPr/>
          </p:nvSpPr>
          <p:spPr bwMode="auto">
            <a:xfrm>
              <a:off x="123826" y="328613"/>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0" name="Freeform 41"/>
            <p:cNvSpPr>
              <a:spLocks/>
            </p:cNvSpPr>
            <p:nvPr/>
          </p:nvSpPr>
          <p:spPr bwMode="auto">
            <a:xfrm>
              <a:off x="293688" y="420688"/>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1" name="Freeform 42"/>
            <p:cNvSpPr>
              <a:spLocks/>
            </p:cNvSpPr>
            <p:nvPr/>
          </p:nvSpPr>
          <p:spPr bwMode="auto">
            <a:xfrm>
              <a:off x="293688" y="374651"/>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2" name="Freeform 43"/>
            <p:cNvSpPr>
              <a:spLocks/>
            </p:cNvSpPr>
            <p:nvPr/>
          </p:nvSpPr>
          <p:spPr bwMode="auto">
            <a:xfrm>
              <a:off x="293688" y="328613"/>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3" name="Freeform 44"/>
            <p:cNvSpPr>
              <a:spLocks/>
            </p:cNvSpPr>
            <p:nvPr/>
          </p:nvSpPr>
          <p:spPr bwMode="auto">
            <a:xfrm>
              <a:off x="123826" y="236538"/>
              <a:ext cx="307975"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4" name="Freeform 45"/>
            <p:cNvSpPr>
              <a:spLocks/>
            </p:cNvSpPr>
            <p:nvPr/>
          </p:nvSpPr>
          <p:spPr bwMode="auto">
            <a:xfrm>
              <a:off x="123826" y="282576"/>
              <a:ext cx="307975"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5" name="Freeform 46"/>
            <p:cNvSpPr>
              <a:spLocks noEditPoints="1"/>
            </p:cNvSpPr>
            <p:nvPr/>
          </p:nvSpPr>
          <p:spPr bwMode="auto">
            <a:xfrm>
              <a:off x="123826" y="66676"/>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184" name="Freeform 50"/>
          <p:cNvSpPr>
            <a:spLocks noEditPoints="1"/>
          </p:cNvSpPr>
          <p:nvPr/>
        </p:nvSpPr>
        <p:spPr bwMode="auto">
          <a:xfrm>
            <a:off x="3051606" y="5537392"/>
            <a:ext cx="492125" cy="490538"/>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185" name="Group 184"/>
          <p:cNvGrpSpPr/>
          <p:nvPr/>
        </p:nvGrpSpPr>
        <p:grpSpPr>
          <a:xfrm>
            <a:off x="2011931" y="4715874"/>
            <a:ext cx="486612" cy="308660"/>
            <a:chOff x="6351" y="0"/>
            <a:chExt cx="490538" cy="311150"/>
          </a:xfrm>
          <a:solidFill>
            <a:schemeClr val="bg1">
              <a:lumMod val="65000"/>
            </a:schemeClr>
          </a:solidFill>
        </p:grpSpPr>
        <p:sp>
          <p:nvSpPr>
            <p:cNvPr id="186" name="Freeform 144"/>
            <p:cNvSpPr>
              <a:spLocks noEditPoints="1"/>
            </p:cNvSpPr>
            <p:nvPr/>
          </p:nvSpPr>
          <p:spPr bwMode="auto">
            <a:xfrm>
              <a:off x="6351" y="0"/>
              <a:ext cx="490538" cy="311150"/>
            </a:xfrm>
            <a:custGeom>
              <a:avLst/>
              <a:gdLst>
                <a:gd name="T0" fmla="*/ 128 w 128"/>
                <a:gd name="T1" fmla="*/ 39 h 80"/>
                <a:gd name="T2" fmla="*/ 128 w 128"/>
                <a:gd name="T3" fmla="*/ 39 h 80"/>
                <a:gd name="T4" fmla="*/ 127 w 128"/>
                <a:gd name="T5" fmla="*/ 38 h 80"/>
                <a:gd name="T6" fmla="*/ 127 w 128"/>
                <a:gd name="T7" fmla="*/ 38 h 80"/>
                <a:gd name="T8" fmla="*/ 64 w 128"/>
                <a:gd name="T9" fmla="*/ 0 h 80"/>
                <a:gd name="T10" fmla="*/ 0 w 128"/>
                <a:gd name="T11" fmla="*/ 38 h 80"/>
                <a:gd name="T12" fmla="*/ 0 w 128"/>
                <a:gd name="T13" fmla="*/ 38 h 80"/>
                <a:gd name="T14" fmla="*/ 0 w 128"/>
                <a:gd name="T15" fmla="*/ 39 h 80"/>
                <a:gd name="T16" fmla="*/ 0 w 128"/>
                <a:gd name="T17" fmla="*/ 39 h 80"/>
                <a:gd name="T18" fmla="*/ 0 w 128"/>
                <a:gd name="T19" fmla="*/ 40 h 80"/>
                <a:gd name="T20" fmla="*/ 0 w 128"/>
                <a:gd name="T21" fmla="*/ 41 h 80"/>
                <a:gd name="T22" fmla="*/ 0 w 128"/>
                <a:gd name="T23" fmla="*/ 41 h 80"/>
                <a:gd name="T24" fmla="*/ 0 w 128"/>
                <a:gd name="T25" fmla="*/ 42 h 80"/>
                <a:gd name="T26" fmla="*/ 0 w 128"/>
                <a:gd name="T27" fmla="*/ 42 h 80"/>
                <a:gd name="T28" fmla="*/ 64 w 128"/>
                <a:gd name="T29" fmla="*/ 80 h 80"/>
                <a:gd name="T30" fmla="*/ 127 w 128"/>
                <a:gd name="T31" fmla="*/ 42 h 80"/>
                <a:gd name="T32" fmla="*/ 127 w 128"/>
                <a:gd name="T33" fmla="*/ 42 h 80"/>
                <a:gd name="T34" fmla="*/ 128 w 128"/>
                <a:gd name="T35" fmla="*/ 41 h 80"/>
                <a:gd name="T36" fmla="*/ 128 w 128"/>
                <a:gd name="T37" fmla="*/ 41 h 80"/>
                <a:gd name="T38" fmla="*/ 128 w 128"/>
                <a:gd name="T39" fmla="*/ 40 h 80"/>
                <a:gd name="T40" fmla="*/ 128 w 128"/>
                <a:gd name="T41" fmla="*/ 39 h 80"/>
                <a:gd name="T42" fmla="*/ 64 w 128"/>
                <a:gd name="T43" fmla="*/ 72 h 80"/>
                <a:gd name="T44" fmla="*/ 9 w 128"/>
                <a:gd name="T45" fmla="*/ 40 h 80"/>
                <a:gd name="T46" fmla="*/ 64 w 128"/>
                <a:gd name="T47" fmla="*/ 8 h 80"/>
                <a:gd name="T48" fmla="*/ 119 w 128"/>
                <a:gd name="T49" fmla="*/ 40 h 80"/>
                <a:gd name="T50" fmla="*/ 64 w 128"/>
                <a:gd name="T51"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80">
                  <a:moveTo>
                    <a:pt x="128" y="39"/>
                  </a:moveTo>
                  <a:cubicBezTo>
                    <a:pt x="128" y="39"/>
                    <a:pt x="128" y="39"/>
                    <a:pt x="128" y="39"/>
                  </a:cubicBezTo>
                  <a:cubicBezTo>
                    <a:pt x="128" y="39"/>
                    <a:pt x="128" y="38"/>
                    <a:pt x="127" y="38"/>
                  </a:cubicBezTo>
                  <a:cubicBezTo>
                    <a:pt x="127" y="38"/>
                    <a:pt x="127" y="38"/>
                    <a:pt x="127" y="38"/>
                  </a:cubicBezTo>
                  <a:cubicBezTo>
                    <a:pt x="116" y="16"/>
                    <a:pt x="91" y="0"/>
                    <a:pt x="64" y="0"/>
                  </a:cubicBezTo>
                  <a:cubicBezTo>
                    <a:pt x="37" y="0"/>
                    <a:pt x="12" y="16"/>
                    <a:pt x="0" y="38"/>
                  </a:cubicBezTo>
                  <a:cubicBezTo>
                    <a:pt x="0" y="38"/>
                    <a:pt x="0" y="38"/>
                    <a:pt x="0" y="38"/>
                  </a:cubicBezTo>
                  <a:cubicBezTo>
                    <a:pt x="0" y="38"/>
                    <a:pt x="0" y="38"/>
                    <a:pt x="0" y="39"/>
                  </a:cubicBezTo>
                  <a:cubicBezTo>
                    <a:pt x="0" y="39"/>
                    <a:pt x="0" y="39"/>
                    <a:pt x="0" y="39"/>
                  </a:cubicBezTo>
                  <a:cubicBezTo>
                    <a:pt x="0" y="39"/>
                    <a:pt x="0" y="40"/>
                    <a:pt x="0" y="40"/>
                  </a:cubicBezTo>
                  <a:cubicBezTo>
                    <a:pt x="0" y="40"/>
                    <a:pt x="0" y="41"/>
                    <a:pt x="0" y="41"/>
                  </a:cubicBezTo>
                  <a:cubicBezTo>
                    <a:pt x="0" y="41"/>
                    <a:pt x="0" y="41"/>
                    <a:pt x="0" y="41"/>
                  </a:cubicBezTo>
                  <a:cubicBezTo>
                    <a:pt x="0" y="41"/>
                    <a:pt x="0" y="41"/>
                    <a:pt x="0" y="42"/>
                  </a:cubicBezTo>
                  <a:cubicBezTo>
                    <a:pt x="0" y="42"/>
                    <a:pt x="0" y="42"/>
                    <a:pt x="0" y="42"/>
                  </a:cubicBezTo>
                  <a:cubicBezTo>
                    <a:pt x="12" y="64"/>
                    <a:pt x="37" y="80"/>
                    <a:pt x="64" y="80"/>
                  </a:cubicBezTo>
                  <a:cubicBezTo>
                    <a:pt x="91" y="80"/>
                    <a:pt x="116" y="64"/>
                    <a:pt x="127" y="42"/>
                  </a:cubicBezTo>
                  <a:cubicBezTo>
                    <a:pt x="127" y="42"/>
                    <a:pt x="127" y="42"/>
                    <a:pt x="127" y="42"/>
                  </a:cubicBezTo>
                  <a:cubicBezTo>
                    <a:pt x="128" y="41"/>
                    <a:pt x="128" y="41"/>
                    <a:pt x="128" y="41"/>
                  </a:cubicBezTo>
                  <a:cubicBezTo>
                    <a:pt x="128" y="41"/>
                    <a:pt x="128" y="41"/>
                    <a:pt x="128" y="41"/>
                  </a:cubicBezTo>
                  <a:cubicBezTo>
                    <a:pt x="128" y="41"/>
                    <a:pt x="128" y="40"/>
                    <a:pt x="128" y="40"/>
                  </a:cubicBezTo>
                  <a:cubicBezTo>
                    <a:pt x="128" y="40"/>
                    <a:pt x="128" y="39"/>
                    <a:pt x="128" y="39"/>
                  </a:cubicBezTo>
                  <a:close/>
                  <a:moveTo>
                    <a:pt x="64" y="72"/>
                  </a:moveTo>
                  <a:cubicBezTo>
                    <a:pt x="41" y="72"/>
                    <a:pt x="19" y="59"/>
                    <a:pt x="9" y="40"/>
                  </a:cubicBezTo>
                  <a:cubicBezTo>
                    <a:pt x="20" y="21"/>
                    <a:pt x="41" y="8"/>
                    <a:pt x="64" y="8"/>
                  </a:cubicBezTo>
                  <a:cubicBezTo>
                    <a:pt x="86" y="8"/>
                    <a:pt x="108" y="21"/>
                    <a:pt x="119" y="40"/>
                  </a:cubicBezTo>
                  <a:cubicBezTo>
                    <a:pt x="108" y="59"/>
                    <a:pt x="86" y="72"/>
                    <a:pt x="6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7" name="Freeform 145"/>
            <p:cNvSpPr>
              <a:spLocks/>
            </p:cNvSpPr>
            <p:nvPr/>
          </p:nvSpPr>
          <p:spPr bwMode="auto">
            <a:xfrm>
              <a:off x="190501" y="93663"/>
              <a:ext cx="68263" cy="69850"/>
            </a:xfrm>
            <a:custGeom>
              <a:avLst/>
              <a:gdLst>
                <a:gd name="T0" fmla="*/ 16 w 18"/>
                <a:gd name="T1" fmla="*/ 0 h 18"/>
                <a:gd name="T2" fmla="*/ 16 w 18"/>
                <a:gd name="T3" fmla="*/ 0 h 18"/>
                <a:gd name="T4" fmla="*/ 0 w 18"/>
                <a:gd name="T5" fmla="*/ 16 h 18"/>
                <a:gd name="T6" fmla="*/ 2 w 18"/>
                <a:gd name="T7" fmla="*/ 18 h 18"/>
                <a:gd name="T8" fmla="*/ 4 w 18"/>
                <a:gd name="T9" fmla="*/ 16 h 18"/>
                <a:gd name="T10" fmla="*/ 16 w 18"/>
                <a:gd name="T11" fmla="*/ 4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16" y="0"/>
                    <a:pt x="16" y="0"/>
                    <a:pt x="16" y="0"/>
                  </a:cubicBezTo>
                  <a:cubicBezTo>
                    <a:pt x="7" y="0"/>
                    <a:pt x="0" y="7"/>
                    <a:pt x="0" y="16"/>
                  </a:cubicBezTo>
                  <a:cubicBezTo>
                    <a:pt x="0" y="17"/>
                    <a:pt x="1" y="18"/>
                    <a:pt x="2" y="18"/>
                  </a:cubicBezTo>
                  <a:cubicBezTo>
                    <a:pt x="3" y="18"/>
                    <a:pt x="4" y="17"/>
                    <a:pt x="4" y="16"/>
                  </a:cubicBezTo>
                  <a:cubicBezTo>
                    <a:pt x="4" y="9"/>
                    <a:pt x="9" y="4"/>
                    <a:pt x="16" y="4"/>
                  </a:cubicBezTo>
                  <a:cubicBezTo>
                    <a:pt x="16" y="4"/>
                    <a:pt x="16" y="4"/>
                    <a:pt x="16" y="4"/>
                  </a:cubicBezTo>
                  <a:cubicBezTo>
                    <a:pt x="17" y="4"/>
                    <a:pt x="18" y="3"/>
                    <a:pt x="18" y="2"/>
                  </a:cubicBezTo>
                  <a:cubicBezTo>
                    <a:pt x="18" y="1"/>
                    <a:pt x="1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8" name="Freeform 146"/>
            <p:cNvSpPr>
              <a:spLocks noEditPoints="1"/>
            </p:cNvSpPr>
            <p:nvPr/>
          </p:nvSpPr>
          <p:spPr bwMode="auto">
            <a:xfrm>
              <a:off x="144463" y="46038"/>
              <a:ext cx="214313" cy="219075"/>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2 h 56"/>
                <a:gd name="T12" fmla="*/ 4 w 56"/>
                <a:gd name="T13" fmla="*/ 28 h 56"/>
                <a:gd name="T14" fmla="*/ 28 w 56"/>
                <a:gd name="T15" fmla="*/ 4 h 56"/>
                <a:gd name="T16" fmla="*/ 52 w 56"/>
                <a:gd name="T17" fmla="*/ 28 h 56"/>
                <a:gd name="T18" fmla="*/ 28 w 56"/>
                <a:gd name="T19"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2" y="0"/>
                    <a:pt x="0" y="13"/>
                    <a:pt x="0" y="28"/>
                  </a:cubicBezTo>
                  <a:cubicBezTo>
                    <a:pt x="0" y="43"/>
                    <a:pt x="12" y="56"/>
                    <a:pt x="28" y="56"/>
                  </a:cubicBezTo>
                  <a:cubicBezTo>
                    <a:pt x="43" y="56"/>
                    <a:pt x="56" y="43"/>
                    <a:pt x="56" y="28"/>
                  </a:cubicBezTo>
                  <a:cubicBezTo>
                    <a:pt x="56" y="13"/>
                    <a:pt x="43" y="0"/>
                    <a:pt x="28" y="0"/>
                  </a:cubicBezTo>
                  <a:close/>
                  <a:moveTo>
                    <a:pt x="28" y="52"/>
                  </a:moveTo>
                  <a:cubicBezTo>
                    <a:pt x="15" y="52"/>
                    <a:pt x="4" y="41"/>
                    <a:pt x="4" y="28"/>
                  </a:cubicBezTo>
                  <a:cubicBezTo>
                    <a:pt x="4" y="15"/>
                    <a:pt x="15" y="4"/>
                    <a:pt x="28" y="4"/>
                  </a:cubicBezTo>
                  <a:cubicBezTo>
                    <a:pt x="41" y="4"/>
                    <a:pt x="52" y="15"/>
                    <a:pt x="52" y="28"/>
                  </a:cubicBezTo>
                  <a:cubicBezTo>
                    <a:pt x="52" y="41"/>
                    <a:pt x="41" y="52"/>
                    <a:pt x="28"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01" name="Group 200"/>
          <p:cNvGrpSpPr/>
          <p:nvPr/>
        </p:nvGrpSpPr>
        <p:grpSpPr>
          <a:xfrm>
            <a:off x="4115371" y="2335279"/>
            <a:ext cx="560388" cy="558799"/>
            <a:chOff x="-31750" y="-28574"/>
            <a:chExt cx="560388" cy="558799"/>
          </a:xfrm>
          <a:solidFill>
            <a:schemeClr val="bg1">
              <a:lumMod val="65000"/>
            </a:schemeClr>
          </a:solidFill>
        </p:grpSpPr>
        <p:sp>
          <p:nvSpPr>
            <p:cNvPr id="192" name="Freeform 54"/>
            <p:cNvSpPr>
              <a:spLocks noEditPoints="1"/>
            </p:cNvSpPr>
            <p:nvPr/>
          </p:nvSpPr>
          <p:spPr bwMode="auto">
            <a:xfrm>
              <a:off x="-31750" y="-28574"/>
              <a:ext cx="560388" cy="558799"/>
            </a:xfrm>
            <a:custGeom>
              <a:avLst/>
              <a:gdLst>
                <a:gd name="T0" fmla="*/ 97 w 146"/>
                <a:gd name="T1" fmla="*/ 14 h 146"/>
                <a:gd name="T2" fmla="*/ 14 w 146"/>
                <a:gd name="T3" fmla="*/ 49 h 146"/>
                <a:gd name="T4" fmla="*/ 49 w 146"/>
                <a:gd name="T5" fmla="*/ 132 h 146"/>
                <a:gd name="T6" fmla="*/ 132 w 146"/>
                <a:gd name="T7" fmla="*/ 97 h 146"/>
                <a:gd name="T8" fmla="*/ 97 w 146"/>
                <a:gd name="T9" fmla="*/ 14 h 146"/>
                <a:gd name="T10" fmla="*/ 52 w 146"/>
                <a:gd name="T11" fmla="*/ 125 h 146"/>
                <a:gd name="T12" fmla="*/ 21 w 146"/>
                <a:gd name="T13" fmla="*/ 52 h 146"/>
                <a:gd name="T14" fmla="*/ 94 w 146"/>
                <a:gd name="T15" fmla="*/ 21 h 146"/>
                <a:gd name="T16" fmla="*/ 125 w 146"/>
                <a:gd name="T17" fmla="*/ 94 h 146"/>
                <a:gd name="T18" fmla="*/ 52 w 146"/>
                <a:gd name="T19" fmla="*/ 1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6">
                  <a:moveTo>
                    <a:pt x="97" y="14"/>
                  </a:moveTo>
                  <a:cubicBezTo>
                    <a:pt x="64" y="0"/>
                    <a:pt x="27" y="16"/>
                    <a:pt x="14" y="49"/>
                  </a:cubicBezTo>
                  <a:cubicBezTo>
                    <a:pt x="0" y="82"/>
                    <a:pt x="16" y="119"/>
                    <a:pt x="49" y="132"/>
                  </a:cubicBezTo>
                  <a:cubicBezTo>
                    <a:pt x="82" y="146"/>
                    <a:pt x="119" y="130"/>
                    <a:pt x="132" y="97"/>
                  </a:cubicBezTo>
                  <a:cubicBezTo>
                    <a:pt x="146" y="64"/>
                    <a:pt x="130" y="27"/>
                    <a:pt x="97" y="14"/>
                  </a:cubicBezTo>
                  <a:close/>
                  <a:moveTo>
                    <a:pt x="52" y="125"/>
                  </a:moveTo>
                  <a:cubicBezTo>
                    <a:pt x="24" y="114"/>
                    <a:pt x="10" y="81"/>
                    <a:pt x="21" y="52"/>
                  </a:cubicBezTo>
                  <a:cubicBezTo>
                    <a:pt x="33" y="24"/>
                    <a:pt x="65" y="10"/>
                    <a:pt x="94" y="21"/>
                  </a:cubicBezTo>
                  <a:cubicBezTo>
                    <a:pt x="123" y="33"/>
                    <a:pt x="136" y="65"/>
                    <a:pt x="125" y="94"/>
                  </a:cubicBezTo>
                  <a:cubicBezTo>
                    <a:pt x="114" y="123"/>
                    <a:pt x="81" y="136"/>
                    <a:pt x="52"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3" name="Freeform 55"/>
            <p:cNvSpPr>
              <a:spLocks noEditPoints="1"/>
            </p:cNvSpPr>
            <p:nvPr/>
          </p:nvSpPr>
          <p:spPr bwMode="auto">
            <a:xfrm>
              <a:off x="214313" y="215900"/>
              <a:ext cx="68263" cy="68262"/>
            </a:xfrm>
            <a:custGeom>
              <a:avLst/>
              <a:gdLst>
                <a:gd name="T0" fmla="*/ 12 w 18"/>
                <a:gd name="T1" fmla="*/ 2 h 18"/>
                <a:gd name="T2" fmla="*/ 2 w 18"/>
                <a:gd name="T3" fmla="*/ 6 h 18"/>
                <a:gd name="T4" fmla="*/ 6 w 18"/>
                <a:gd name="T5" fmla="*/ 16 h 18"/>
                <a:gd name="T6" fmla="*/ 16 w 18"/>
                <a:gd name="T7" fmla="*/ 12 h 18"/>
                <a:gd name="T8" fmla="*/ 12 w 18"/>
                <a:gd name="T9" fmla="*/ 2 h 18"/>
                <a:gd name="T10" fmla="*/ 8 w 18"/>
                <a:gd name="T11" fmla="*/ 13 h 18"/>
                <a:gd name="T12" fmla="*/ 5 w 18"/>
                <a:gd name="T13" fmla="*/ 8 h 18"/>
                <a:gd name="T14" fmla="*/ 11 w 18"/>
                <a:gd name="T15" fmla="*/ 5 h 18"/>
                <a:gd name="T16" fmla="*/ 13 w 18"/>
                <a:gd name="T17" fmla="*/ 11 h 18"/>
                <a:gd name="T18" fmla="*/ 8 w 18"/>
                <a:gd name="T1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12" y="2"/>
                  </a:moveTo>
                  <a:cubicBezTo>
                    <a:pt x="8" y="0"/>
                    <a:pt x="3" y="2"/>
                    <a:pt x="2" y="6"/>
                  </a:cubicBezTo>
                  <a:cubicBezTo>
                    <a:pt x="0" y="10"/>
                    <a:pt x="2" y="15"/>
                    <a:pt x="6" y="16"/>
                  </a:cubicBezTo>
                  <a:cubicBezTo>
                    <a:pt x="10" y="18"/>
                    <a:pt x="15" y="16"/>
                    <a:pt x="16" y="12"/>
                  </a:cubicBezTo>
                  <a:cubicBezTo>
                    <a:pt x="18" y="8"/>
                    <a:pt x="16" y="3"/>
                    <a:pt x="12" y="2"/>
                  </a:cubicBezTo>
                  <a:close/>
                  <a:moveTo>
                    <a:pt x="8" y="13"/>
                  </a:moveTo>
                  <a:cubicBezTo>
                    <a:pt x="5" y="12"/>
                    <a:pt x="4" y="10"/>
                    <a:pt x="5" y="8"/>
                  </a:cubicBezTo>
                  <a:cubicBezTo>
                    <a:pt x="6" y="5"/>
                    <a:pt x="8" y="4"/>
                    <a:pt x="11" y="5"/>
                  </a:cubicBezTo>
                  <a:cubicBezTo>
                    <a:pt x="13" y="6"/>
                    <a:pt x="14" y="8"/>
                    <a:pt x="13" y="11"/>
                  </a:cubicBezTo>
                  <a:cubicBezTo>
                    <a:pt x="12" y="13"/>
                    <a:pt x="10" y="14"/>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4" name="Freeform 56"/>
            <p:cNvSpPr>
              <a:spLocks noEditPoints="1"/>
            </p:cNvSpPr>
            <p:nvPr/>
          </p:nvSpPr>
          <p:spPr bwMode="auto">
            <a:xfrm>
              <a:off x="144463" y="147638"/>
              <a:ext cx="207963" cy="206375"/>
            </a:xfrm>
            <a:custGeom>
              <a:avLst/>
              <a:gdLst>
                <a:gd name="T0" fmla="*/ 36 w 54"/>
                <a:gd name="T1" fmla="*/ 5 h 54"/>
                <a:gd name="T2" fmla="*/ 5 w 54"/>
                <a:gd name="T3" fmla="*/ 18 h 54"/>
                <a:gd name="T4" fmla="*/ 18 w 54"/>
                <a:gd name="T5" fmla="*/ 49 h 54"/>
                <a:gd name="T6" fmla="*/ 49 w 54"/>
                <a:gd name="T7" fmla="*/ 36 h 54"/>
                <a:gd name="T8" fmla="*/ 36 w 54"/>
                <a:gd name="T9" fmla="*/ 5 h 54"/>
                <a:gd name="T10" fmla="*/ 21 w 54"/>
                <a:gd name="T11" fmla="*/ 42 h 54"/>
                <a:gd name="T12" fmla="*/ 12 w 54"/>
                <a:gd name="T13" fmla="*/ 21 h 54"/>
                <a:gd name="T14" fmla="*/ 33 w 54"/>
                <a:gd name="T15" fmla="*/ 12 h 54"/>
                <a:gd name="T16" fmla="*/ 42 w 54"/>
                <a:gd name="T17" fmla="*/ 33 h 54"/>
                <a:gd name="T18" fmla="*/ 21 w 54"/>
                <a:gd name="T19"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36" y="5"/>
                  </a:moveTo>
                  <a:cubicBezTo>
                    <a:pt x="24" y="0"/>
                    <a:pt x="10" y="6"/>
                    <a:pt x="5" y="18"/>
                  </a:cubicBezTo>
                  <a:cubicBezTo>
                    <a:pt x="0" y="30"/>
                    <a:pt x="6" y="44"/>
                    <a:pt x="18" y="49"/>
                  </a:cubicBezTo>
                  <a:cubicBezTo>
                    <a:pt x="30" y="54"/>
                    <a:pt x="44" y="48"/>
                    <a:pt x="49" y="36"/>
                  </a:cubicBezTo>
                  <a:cubicBezTo>
                    <a:pt x="54" y="24"/>
                    <a:pt x="48" y="10"/>
                    <a:pt x="36" y="5"/>
                  </a:cubicBezTo>
                  <a:close/>
                  <a:moveTo>
                    <a:pt x="21" y="42"/>
                  </a:moveTo>
                  <a:cubicBezTo>
                    <a:pt x="13" y="39"/>
                    <a:pt x="9" y="29"/>
                    <a:pt x="12" y="21"/>
                  </a:cubicBezTo>
                  <a:cubicBezTo>
                    <a:pt x="15" y="13"/>
                    <a:pt x="25" y="9"/>
                    <a:pt x="33" y="12"/>
                  </a:cubicBezTo>
                  <a:cubicBezTo>
                    <a:pt x="41" y="15"/>
                    <a:pt x="45" y="25"/>
                    <a:pt x="42" y="33"/>
                  </a:cubicBezTo>
                  <a:cubicBezTo>
                    <a:pt x="39" y="41"/>
                    <a:pt x="29" y="45"/>
                    <a:pt x="2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5" name="Freeform 57"/>
            <p:cNvSpPr>
              <a:spLocks/>
            </p:cNvSpPr>
            <p:nvPr/>
          </p:nvSpPr>
          <p:spPr bwMode="auto">
            <a:xfrm>
              <a:off x="287338" y="284163"/>
              <a:ext cx="76200" cy="80962"/>
            </a:xfrm>
            <a:custGeom>
              <a:avLst/>
              <a:gdLst>
                <a:gd name="T0" fmla="*/ 20 w 20"/>
                <a:gd name="T1" fmla="*/ 3 h 21"/>
                <a:gd name="T2" fmla="*/ 19 w 20"/>
                <a:gd name="T3" fmla="*/ 0 h 21"/>
                <a:gd name="T4" fmla="*/ 16 w 20"/>
                <a:gd name="T5" fmla="*/ 1 h 21"/>
                <a:gd name="T6" fmla="*/ 16 w 20"/>
                <a:gd name="T7" fmla="*/ 1 h 21"/>
                <a:gd name="T8" fmla="*/ 1 w 20"/>
                <a:gd name="T9" fmla="*/ 17 h 21"/>
                <a:gd name="T10" fmla="*/ 0 w 20"/>
                <a:gd name="T11" fmla="*/ 19 h 21"/>
                <a:gd name="T12" fmla="*/ 3 w 20"/>
                <a:gd name="T13" fmla="*/ 20 h 21"/>
                <a:gd name="T14" fmla="*/ 3 w 20"/>
                <a:gd name="T15" fmla="*/ 20 h 21"/>
                <a:gd name="T16" fmla="*/ 20 w 20"/>
                <a:gd name="T17"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1">
                  <a:moveTo>
                    <a:pt x="20" y="3"/>
                  </a:moveTo>
                  <a:cubicBezTo>
                    <a:pt x="20" y="2"/>
                    <a:pt x="20" y="1"/>
                    <a:pt x="19" y="0"/>
                  </a:cubicBezTo>
                  <a:cubicBezTo>
                    <a:pt x="18" y="0"/>
                    <a:pt x="16" y="0"/>
                    <a:pt x="16" y="1"/>
                  </a:cubicBezTo>
                  <a:cubicBezTo>
                    <a:pt x="16" y="1"/>
                    <a:pt x="16" y="1"/>
                    <a:pt x="16" y="1"/>
                  </a:cubicBezTo>
                  <a:cubicBezTo>
                    <a:pt x="13" y="9"/>
                    <a:pt x="8" y="14"/>
                    <a:pt x="1" y="17"/>
                  </a:cubicBezTo>
                  <a:cubicBezTo>
                    <a:pt x="0" y="17"/>
                    <a:pt x="0" y="18"/>
                    <a:pt x="0" y="19"/>
                  </a:cubicBezTo>
                  <a:cubicBezTo>
                    <a:pt x="0" y="20"/>
                    <a:pt x="2" y="21"/>
                    <a:pt x="3" y="20"/>
                  </a:cubicBezTo>
                  <a:cubicBezTo>
                    <a:pt x="3" y="20"/>
                    <a:pt x="3" y="20"/>
                    <a:pt x="3" y="20"/>
                  </a:cubicBezTo>
                  <a:cubicBezTo>
                    <a:pt x="10" y="17"/>
                    <a:pt x="16" y="11"/>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6" name="Freeform 58"/>
            <p:cNvSpPr>
              <a:spLocks/>
            </p:cNvSpPr>
            <p:nvPr/>
          </p:nvSpPr>
          <p:spPr bwMode="auto">
            <a:xfrm>
              <a:off x="309563" y="307975"/>
              <a:ext cx="112713" cy="114300"/>
            </a:xfrm>
            <a:custGeom>
              <a:avLst/>
              <a:gdLst>
                <a:gd name="T0" fmla="*/ 27 w 29"/>
                <a:gd name="T1" fmla="*/ 0 h 30"/>
                <a:gd name="T2" fmla="*/ 25 w 29"/>
                <a:gd name="T3" fmla="*/ 1 h 30"/>
                <a:gd name="T4" fmla="*/ 1 w 29"/>
                <a:gd name="T5" fmla="*/ 25 h 30"/>
                <a:gd name="T6" fmla="*/ 0 w 29"/>
                <a:gd name="T7" fmla="*/ 28 h 30"/>
                <a:gd name="T8" fmla="*/ 3 w 29"/>
                <a:gd name="T9" fmla="*/ 29 h 30"/>
                <a:gd name="T10" fmla="*/ 3 w 29"/>
                <a:gd name="T11" fmla="*/ 29 h 30"/>
                <a:gd name="T12" fmla="*/ 29 w 29"/>
                <a:gd name="T13" fmla="*/ 3 h 30"/>
                <a:gd name="T14" fmla="*/ 27 w 29"/>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0">
                  <a:moveTo>
                    <a:pt x="27" y="0"/>
                  </a:moveTo>
                  <a:cubicBezTo>
                    <a:pt x="26" y="0"/>
                    <a:pt x="25" y="0"/>
                    <a:pt x="25" y="1"/>
                  </a:cubicBezTo>
                  <a:cubicBezTo>
                    <a:pt x="20" y="13"/>
                    <a:pt x="12" y="21"/>
                    <a:pt x="1" y="25"/>
                  </a:cubicBezTo>
                  <a:cubicBezTo>
                    <a:pt x="0" y="26"/>
                    <a:pt x="0" y="27"/>
                    <a:pt x="0" y="28"/>
                  </a:cubicBezTo>
                  <a:cubicBezTo>
                    <a:pt x="1" y="29"/>
                    <a:pt x="2" y="30"/>
                    <a:pt x="3" y="29"/>
                  </a:cubicBezTo>
                  <a:cubicBezTo>
                    <a:pt x="3" y="29"/>
                    <a:pt x="3" y="29"/>
                    <a:pt x="3" y="29"/>
                  </a:cubicBezTo>
                  <a:cubicBezTo>
                    <a:pt x="14" y="24"/>
                    <a:pt x="24" y="15"/>
                    <a:pt x="29" y="3"/>
                  </a:cubicBezTo>
                  <a:cubicBezTo>
                    <a:pt x="29" y="2"/>
                    <a:pt x="28" y="1"/>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7" name="Freeform 59"/>
            <p:cNvSpPr>
              <a:spLocks/>
            </p:cNvSpPr>
            <p:nvPr/>
          </p:nvSpPr>
          <p:spPr bwMode="auto">
            <a:xfrm>
              <a:off x="298450" y="296863"/>
              <a:ext cx="96838" cy="95250"/>
            </a:xfrm>
            <a:custGeom>
              <a:avLst/>
              <a:gdLst>
                <a:gd name="T0" fmla="*/ 23 w 25"/>
                <a:gd name="T1" fmla="*/ 0 h 25"/>
                <a:gd name="T2" fmla="*/ 20 w 25"/>
                <a:gd name="T3" fmla="*/ 1 h 25"/>
                <a:gd name="T4" fmla="*/ 1 w 25"/>
                <a:gd name="T5" fmla="*/ 21 h 25"/>
                <a:gd name="T6" fmla="*/ 1 w 25"/>
                <a:gd name="T7" fmla="*/ 21 h 25"/>
                <a:gd name="T8" fmla="*/ 0 w 25"/>
                <a:gd name="T9" fmla="*/ 24 h 25"/>
                <a:gd name="T10" fmla="*/ 3 w 25"/>
                <a:gd name="T11" fmla="*/ 25 h 25"/>
                <a:gd name="T12" fmla="*/ 3 w 25"/>
                <a:gd name="T13" fmla="*/ 25 h 25"/>
                <a:gd name="T14" fmla="*/ 24 w 25"/>
                <a:gd name="T15" fmla="*/ 3 h 25"/>
                <a:gd name="T16" fmla="*/ 2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23" y="0"/>
                  </a:moveTo>
                  <a:cubicBezTo>
                    <a:pt x="22" y="0"/>
                    <a:pt x="21" y="0"/>
                    <a:pt x="20" y="1"/>
                  </a:cubicBezTo>
                  <a:cubicBezTo>
                    <a:pt x="17" y="11"/>
                    <a:pt x="10" y="17"/>
                    <a:pt x="1" y="21"/>
                  </a:cubicBezTo>
                  <a:cubicBezTo>
                    <a:pt x="1" y="21"/>
                    <a:pt x="1" y="21"/>
                    <a:pt x="1" y="21"/>
                  </a:cubicBezTo>
                  <a:cubicBezTo>
                    <a:pt x="0" y="22"/>
                    <a:pt x="0" y="23"/>
                    <a:pt x="0" y="24"/>
                  </a:cubicBezTo>
                  <a:cubicBezTo>
                    <a:pt x="1" y="25"/>
                    <a:pt x="2" y="25"/>
                    <a:pt x="3" y="25"/>
                  </a:cubicBezTo>
                  <a:cubicBezTo>
                    <a:pt x="3" y="25"/>
                    <a:pt x="3" y="25"/>
                    <a:pt x="3" y="25"/>
                  </a:cubicBezTo>
                  <a:cubicBezTo>
                    <a:pt x="12" y="21"/>
                    <a:pt x="20" y="13"/>
                    <a:pt x="24" y="3"/>
                  </a:cubicBezTo>
                  <a:cubicBezTo>
                    <a:pt x="25" y="2"/>
                    <a:pt x="24" y="1"/>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8" name="Freeform 60"/>
            <p:cNvSpPr>
              <a:spLocks/>
            </p:cNvSpPr>
            <p:nvPr/>
          </p:nvSpPr>
          <p:spPr bwMode="auto">
            <a:xfrm>
              <a:off x="133350" y="134938"/>
              <a:ext cx="77788" cy="80962"/>
            </a:xfrm>
            <a:custGeom>
              <a:avLst/>
              <a:gdLst>
                <a:gd name="T0" fmla="*/ 20 w 20"/>
                <a:gd name="T1" fmla="*/ 2 h 21"/>
                <a:gd name="T2" fmla="*/ 17 w 20"/>
                <a:gd name="T3" fmla="*/ 1 h 21"/>
                <a:gd name="T4" fmla="*/ 17 w 20"/>
                <a:gd name="T5" fmla="*/ 1 h 21"/>
                <a:gd name="T6" fmla="*/ 0 w 20"/>
                <a:gd name="T7" fmla="*/ 18 h 21"/>
                <a:gd name="T8" fmla="*/ 0 w 20"/>
                <a:gd name="T9" fmla="*/ 18 h 21"/>
                <a:gd name="T10" fmla="*/ 1 w 20"/>
                <a:gd name="T11" fmla="*/ 21 h 21"/>
                <a:gd name="T12" fmla="*/ 4 w 20"/>
                <a:gd name="T13" fmla="*/ 20 h 21"/>
                <a:gd name="T14" fmla="*/ 4 w 20"/>
                <a:gd name="T15" fmla="*/ 20 h 21"/>
                <a:gd name="T16" fmla="*/ 19 w 20"/>
                <a:gd name="T17" fmla="*/ 4 h 21"/>
                <a:gd name="T18" fmla="*/ 20 w 20"/>
                <a:gd name="T1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1">
                  <a:moveTo>
                    <a:pt x="20" y="2"/>
                  </a:moveTo>
                  <a:cubicBezTo>
                    <a:pt x="20" y="1"/>
                    <a:pt x="18" y="0"/>
                    <a:pt x="17" y="1"/>
                  </a:cubicBezTo>
                  <a:cubicBezTo>
                    <a:pt x="17" y="1"/>
                    <a:pt x="17" y="1"/>
                    <a:pt x="17" y="1"/>
                  </a:cubicBezTo>
                  <a:cubicBezTo>
                    <a:pt x="10" y="4"/>
                    <a:pt x="4" y="10"/>
                    <a:pt x="0" y="18"/>
                  </a:cubicBezTo>
                  <a:cubicBezTo>
                    <a:pt x="0" y="18"/>
                    <a:pt x="0" y="18"/>
                    <a:pt x="0" y="18"/>
                  </a:cubicBezTo>
                  <a:cubicBezTo>
                    <a:pt x="0" y="19"/>
                    <a:pt x="0" y="20"/>
                    <a:pt x="1" y="21"/>
                  </a:cubicBezTo>
                  <a:cubicBezTo>
                    <a:pt x="2" y="21"/>
                    <a:pt x="4" y="21"/>
                    <a:pt x="4" y="20"/>
                  </a:cubicBezTo>
                  <a:cubicBezTo>
                    <a:pt x="4" y="20"/>
                    <a:pt x="4" y="20"/>
                    <a:pt x="4" y="20"/>
                  </a:cubicBezTo>
                  <a:cubicBezTo>
                    <a:pt x="7" y="12"/>
                    <a:pt x="12" y="7"/>
                    <a:pt x="19" y="4"/>
                  </a:cubicBezTo>
                  <a:cubicBezTo>
                    <a:pt x="20" y="4"/>
                    <a:pt x="20" y="3"/>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9" name="Freeform 61"/>
            <p:cNvSpPr>
              <a:spLocks/>
            </p:cNvSpPr>
            <p:nvPr/>
          </p:nvSpPr>
          <p:spPr bwMode="auto">
            <a:xfrm>
              <a:off x="76200" y="77788"/>
              <a:ext cx="111125" cy="115887"/>
            </a:xfrm>
            <a:custGeom>
              <a:avLst/>
              <a:gdLst>
                <a:gd name="T0" fmla="*/ 29 w 29"/>
                <a:gd name="T1" fmla="*/ 2 h 30"/>
                <a:gd name="T2" fmla="*/ 26 w 29"/>
                <a:gd name="T3" fmla="*/ 1 h 30"/>
                <a:gd name="T4" fmla="*/ 26 w 29"/>
                <a:gd name="T5" fmla="*/ 1 h 30"/>
                <a:gd name="T6" fmla="*/ 0 w 29"/>
                <a:gd name="T7" fmla="*/ 27 h 30"/>
                <a:gd name="T8" fmla="*/ 2 w 29"/>
                <a:gd name="T9" fmla="*/ 30 h 30"/>
                <a:gd name="T10" fmla="*/ 4 w 29"/>
                <a:gd name="T11" fmla="*/ 29 h 30"/>
                <a:gd name="T12" fmla="*/ 28 w 29"/>
                <a:gd name="T13" fmla="*/ 5 h 30"/>
                <a:gd name="T14" fmla="*/ 29 w 29"/>
                <a:gd name="T15" fmla="*/ 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0">
                  <a:moveTo>
                    <a:pt x="29" y="2"/>
                  </a:moveTo>
                  <a:cubicBezTo>
                    <a:pt x="28" y="1"/>
                    <a:pt x="27" y="0"/>
                    <a:pt x="26" y="1"/>
                  </a:cubicBezTo>
                  <a:cubicBezTo>
                    <a:pt x="26" y="1"/>
                    <a:pt x="26" y="1"/>
                    <a:pt x="26" y="1"/>
                  </a:cubicBezTo>
                  <a:cubicBezTo>
                    <a:pt x="15" y="6"/>
                    <a:pt x="5" y="15"/>
                    <a:pt x="0" y="27"/>
                  </a:cubicBezTo>
                  <a:cubicBezTo>
                    <a:pt x="0" y="28"/>
                    <a:pt x="1" y="29"/>
                    <a:pt x="2" y="30"/>
                  </a:cubicBezTo>
                  <a:cubicBezTo>
                    <a:pt x="3" y="30"/>
                    <a:pt x="4" y="30"/>
                    <a:pt x="4" y="29"/>
                  </a:cubicBezTo>
                  <a:cubicBezTo>
                    <a:pt x="9" y="17"/>
                    <a:pt x="17" y="9"/>
                    <a:pt x="28" y="5"/>
                  </a:cubicBezTo>
                  <a:cubicBezTo>
                    <a:pt x="29" y="4"/>
                    <a:pt x="29" y="3"/>
                    <a:pt x="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0" name="Freeform 62"/>
            <p:cNvSpPr>
              <a:spLocks/>
            </p:cNvSpPr>
            <p:nvPr/>
          </p:nvSpPr>
          <p:spPr bwMode="auto">
            <a:xfrm>
              <a:off x="103188" y="109538"/>
              <a:ext cx="95250" cy="95250"/>
            </a:xfrm>
            <a:custGeom>
              <a:avLst/>
              <a:gdLst>
                <a:gd name="T0" fmla="*/ 24 w 25"/>
                <a:gd name="T1" fmla="*/ 4 h 25"/>
                <a:gd name="T2" fmla="*/ 25 w 25"/>
                <a:gd name="T3" fmla="*/ 1 h 25"/>
                <a:gd name="T4" fmla="*/ 22 w 25"/>
                <a:gd name="T5" fmla="*/ 0 h 25"/>
                <a:gd name="T6" fmla="*/ 22 w 25"/>
                <a:gd name="T7" fmla="*/ 0 h 25"/>
                <a:gd name="T8" fmla="*/ 1 w 25"/>
                <a:gd name="T9" fmla="*/ 22 h 25"/>
                <a:gd name="T10" fmla="*/ 2 w 25"/>
                <a:gd name="T11" fmla="*/ 25 h 25"/>
                <a:gd name="T12" fmla="*/ 5 w 25"/>
                <a:gd name="T13" fmla="*/ 24 h 25"/>
                <a:gd name="T14" fmla="*/ 24 w 25"/>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24" y="4"/>
                  </a:moveTo>
                  <a:cubicBezTo>
                    <a:pt x="25" y="3"/>
                    <a:pt x="25" y="2"/>
                    <a:pt x="25" y="1"/>
                  </a:cubicBezTo>
                  <a:cubicBezTo>
                    <a:pt x="24" y="0"/>
                    <a:pt x="23" y="0"/>
                    <a:pt x="22" y="0"/>
                  </a:cubicBezTo>
                  <a:cubicBezTo>
                    <a:pt x="22" y="0"/>
                    <a:pt x="22" y="0"/>
                    <a:pt x="22" y="0"/>
                  </a:cubicBezTo>
                  <a:cubicBezTo>
                    <a:pt x="13" y="4"/>
                    <a:pt x="5" y="12"/>
                    <a:pt x="1" y="22"/>
                  </a:cubicBezTo>
                  <a:cubicBezTo>
                    <a:pt x="0" y="23"/>
                    <a:pt x="1" y="24"/>
                    <a:pt x="2" y="25"/>
                  </a:cubicBezTo>
                  <a:cubicBezTo>
                    <a:pt x="3" y="25"/>
                    <a:pt x="4" y="25"/>
                    <a:pt x="5" y="24"/>
                  </a:cubicBezTo>
                  <a:cubicBezTo>
                    <a:pt x="8" y="14"/>
                    <a:pt x="15" y="8"/>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202" name="Freeform 50"/>
          <p:cNvSpPr>
            <a:spLocks noEditPoints="1"/>
          </p:cNvSpPr>
          <p:nvPr/>
        </p:nvSpPr>
        <p:spPr bwMode="auto">
          <a:xfrm>
            <a:off x="4745599" y="4955013"/>
            <a:ext cx="492125" cy="490538"/>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216" name="Group 215"/>
          <p:cNvGrpSpPr/>
          <p:nvPr/>
        </p:nvGrpSpPr>
        <p:grpSpPr>
          <a:xfrm>
            <a:off x="5635249" y="2170685"/>
            <a:ext cx="339247" cy="339246"/>
            <a:chOff x="9526" y="4763"/>
            <a:chExt cx="490538" cy="490537"/>
          </a:xfrm>
          <a:solidFill>
            <a:schemeClr val="accent1"/>
          </a:solidFill>
        </p:grpSpPr>
        <p:sp>
          <p:nvSpPr>
            <p:cNvPr id="206" name="Freeform 66"/>
            <p:cNvSpPr>
              <a:spLocks noEditPoints="1"/>
            </p:cNvSpPr>
            <p:nvPr/>
          </p:nvSpPr>
          <p:spPr bwMode="auto">
            <a:xfrm>
              <a:off x="9526" y="4763"/>
              <a:ext cx="490538" cy="490537"/>
            </a:xfrm>
            <a:custGeom>
              <a:avLst/>
              <a:gdLst>
                <a:gd name="T0" fmla="*/ 117 w 128"/>
                <a:gd name="T1" fmla="*/ 12 h 128"/>
                <a:gd name="T2" fmla="*/ 100 w 128"/>
                <a:gd name="T3" fmla="*/ 12 h 128"/>
                <a:gd name="T4" fmla="*/ 100 w 128"/>
                <a:gd name="T5" fmla="*/ 4 h 128"/>
                <a:gd name="T6" fmla="*/ 96 w 128"/>
                <a:gd name="T7" fmla="*/ 0 h 128"/>
                <a:gd name="T8" fmla="*/ 92 w 128"/>
                <a:gd name="T9" fmla="*/ 4 h 128"/>
                <a:gd name="T10" fmla="*/ 92 w 128"/>
                <a:gd name="T11" fmla="*/ 12 h 128"/>
                <a:gd name="T12" fmla="*/ 68 w 128"/>
                <a:gd name="T13" fmla="*/ 12 h 128"/>
                <a:gd name="T14" fmla="*/ 68 w 128"/>
                <a:gd name="T15" fmla="*/ 4 h 128"/>
                <a:gd name="T16" fmla="*/ 64 w 128"/>
                <a:gd name="T17" fmla="*/ 0 h 128"/>
                <a:gd name="T18" fmla="*/ 60 w 128"/>
                <a:gd name="T19" fmla="*/ 4 h 128"/>
                <a:gd name="T20" fmla="*/ 60 w 128"/>
                <a:gd name="T21" fmla="*/ 12 h 128"/>
                <a:gd name="T22" fmla="*/ 36 w 128"/>
                <a:gd name="T23" fmla="*/ 12 h 128"/>
                <a:gd name="T24" fmla="*/ 36 w 128"/>
                <a:gd name="T25" fmla="*/ 4 h 128"/>
                <a:gd name="T26" fmla="*/ 32 w 128"/>
                <a:gd name="T27" fmla="*/ 0 h 128"/>
                <a:gd name="T28" fmla="*/ 28 w 128"/>
                <a:gd name="T29" fmla="*/ 4 h 128"/>
                <a:gd name="T30" fmla="*/ 28 w 128"/>
                <a:gd name="T31" fmla="*/ 12 h 128"/>
                <a:gd name="T32" fmla="*/ 11 w 128"/>
                <a:gd name="T33" fmla="*/ 12 h 128"/>
                <a:gd name="T34" fmla="*/ 0 w 128"/>
                <a:gd name="T35" fmla="*/ 23 h 128"/>
                <a:gd name="T36" fmla="*/ 0 w 128"/>
                <a:gd name="T37" fmla="*/ 117 h 128"/>
                <a:gd name="T38" fmla="*/ 11 w 128"/>
                <a:gd name="T39" fmla="*/ 128 h 128"/>
                <a:gd name="T40" fmla="*/ 117 w 128"/>
                <a:gd name="T41" fmla="*/ 128 h 128"/>
                <a:gd name="T42" fmla="*/ 128 w 128"/>
                <a:gd name="T43" fmla="*/ 117 h 128"/>
                <a:gd name="T44" fmla="*/ 128 w 128"/>
                <a:gd name="T45" fmla="*/ 23 h 128"/>
                <a:gd name="T46" fmla="*/ 117 w 128"/>
                <a:gd name="T47" fmla="*/ 12 h 128"/>
                <a:gd name="T48" fmla="*/ 120 w 128"/>
                <a:gd name="T49" fmla="*/ 117 h 128"/>
                <a:gd name="T50" fmla="*/ 117 w 128"/>
                <a:gd name="T51" fmla="*/ 120 h 128"/>
                <a:gd name="T52" fmla="*/ 11 w 128"/>
                <a:gd name="T53" fmla="*/ 120 h 128"/>
                <a:gd name="T54" fmla="*/ 8 w 128"/>
                <a:gd name="T55" fmla="*/ 117 h 128"/>
                <a:gd name="T56" fmla="*/ 8 w 128"/>
                <a:gd name="T57" fmla="*/ 23 h 128"/>
                <a:gd name="T58" fmla="*/ 11 w 128"/>
                <a:gd name="T59" fmla="*/ 20 h 128"/>
                <a:gd name="T60" fmla="*/ 28 w 128"/>
                <a:gd name="T61" fmla="*/ 20 h 128"/>
                <a:gd name="T62" fmla="*/ 28 w 128"/>
                <a:gd name="T63" fmla="*/ 28 h 128"/>
                <a:gd name="T64" fmla="*/ 32 w 128"/>
                <a:gd name="T65" fmla="*/ 32 h 128"/>
                <a:gd name="T66" fmla="*/ 36 w 128"/>
                <a:gd name="T67" fmla="*/ 28 h 128"/>
                <a:gd name="T68" fmla="*/ 36 w 128"/>
                <a:gd name="T69" fmla="*/ 20 h 128"/>
                <a:gd name="T70" fmla="*/ 60 w 128"/>
                <a:gd name="T71" fmla="*/ 20 h 128"/>
                <a:gd name="T72" fmla="*/ 60 w 128"/>
                <a:gd name="T73" fmla="*/ 28 h 128"/>
                <a:gd name="T74" fmla="*/ 64 w 128"/>
                <a:gd name="T75" fmla="*/ 32 h 128"/>
                <a:gd name="T76" fmla="*/ 68 w 128"/>
                <a:gd name="T77" fmla="*/ 28 h 128"/>
                <a:gd name="T78" fmla="*/ 68 w 128"/>
                <a:gd name="T79" fmla="*/ 20 h 128"/>
                <a:gd name="T80" fmla="*/ 92 w 128"/>
                <a:gd name="T81" fmla="*/ 20 h 128"/>
                <a:gd name="T82" fmla="*/ 92 w 128"/>
                <a:gd name="T83" fmla="*/ 28 h 128"/>
                <a:gd name="T84" fmla="*/ 96 w 128"/>
                <a:gd name="T85" fmla="*/ 32 h 128"/>
                <a:gd name="T86" fmla="*/ 100 w 128"/>
                <a:gd name="T87" fmla="*/ 28 h 128"/>
                <a:gd name="T88" fmla="*/ 100 w 128"/>
                <a:gd name="T89" fmla="*/ 20 h 128"/>
                <a:gd name="T90" fmla="*/ 117 w 128"/>
                <a:gd name="T91" fmla="*/ 20 h 128"/>
                <a:gd name="T92" fmla="*/ 120 w 128"/>
                <a:gd name="T93" fmla="*/ 23 h 128"/>
                <a:gd name="T94" fmla="*/ 120 w 128"/>
                <a:gd name="T95" fmla="*/ 11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8">
                  <a:moveTo>
                    <a:pt x="117" y="12"/>
                  </a:moveTo>
                  <a:cubicBezTo>
                    <a:pt x="100" y="12"/>
                    <a:pt x="100" y="12"/>
                    <a:pt x="100" y="12"/>
                  </a:cubicBezTo>
                  <a:cubicBezTo>
                    <a:pt x="100" y="4"/>
                    <a:pt x="100" y="4"/>
                    <a:pt x="100" y="4"/>
                  </a:cubicBezTo>
                  <a:cubicBezTo>
                    <a:pt x="100" y="2"/>
                    <a:pt x="98" y="0"/>
                    <a:pt x="96" y="0"/>
                  </a:cubicBezTo>
                  <a:cubicBezTo>
                    <a:pt x="94" y="0"/>
                    <a:pt x="92" y="2"/>
                    <a:pt x="92" y="4"/>
                  </a:cubicBezTo>
                  <a:cubicBezTo>
                    <a:pt x="92" y="12"/>
                    <a:pt x="92" y="12"/>
                    <a:pt x="92" y="12"/>
                  </a:cubicBezTo>
                  <a:cubicBezTo>
                    <a:pt x="68" y="12"/>
                    <a:pt x="68" y="12"/>
                    <a:pt x="68" y="12"/>
                  </a:cubicBezTo>
                  <a:cubicBezTo>
                    <a:pt x="68" y="4"/>
                    <a:pt x="68" y="4"/>
                    <a:pt x="68" y="4"/>
                  </a:cubicBezTo>
                  <a:cubicBezTo>
                    <a:pt x="68" y="2"/>
                    <a:pt x="66" y="0"/>
                    <a:pt x="64" y="0"/>
                  </a:cubicBezTo>
                  <a:cubicBezTo>
                    <a:pt x="62" y="0"/>
                    <a:pt x="60" y="2"/>
                    <a:pt x="60" y="4"/>
                  </a:cubicBezTo>
                  <a:cubicBezTo>
                    <a:pt x="60" y="12"/>
                    <a:pt x="60" y="12"/>
                    <a:pt x="60" y="12"/>
                  </a:cubicBezTo>
                  <a:cubicBezTo>
                    <a:pt x="36" y="12"/>
                    <a:pt x="36" y="12"/>
                    <a:pt x="36" y="12"/>
                  </a:cubicBezTo>
                  <a:cubicBezTo>
                    <a:pt x="36" y="4"/>
                    <a:pt x="36" y="4"/>
                    <a:pt x="36" y="4"/>
                  </a:cubicBezTo>
                  <a:cubicBezTo>
                    <a:pt x="36" y="2"/>
                    <a:pt x="34" y="0"/>
                    <a:pt x="32" y="0"/>
                  </a:cubicBezTo>
                  <a:cubicBezTo>
                    <a:pt x="30" y="0"/>
                    <a:pt x="28" y="2"/>
                    <a:pt x="28" y="4"/>
                  </a:cubicBezTo>
                  <a:cubicBezTo>
                    <a:pt x="28" y="12"/>
                    <a:pt x="28" y="12"/>
                    <a:pt x="28" y="12"/>
                  </a:cubicBezTo>
                  <a:cubicBezTo>
                    <a:pt x="11" y="12"/>
                    <a:pt x="11" y="12"/>
                    <a:pt x="11" y="12"/>
                  </a:cubicBezTo>
                  <a:cubicBezTo>
                    <a:pt x="5" y="12"/>
                    <a:pt x="0" y="17"/>
                    <a:pt x="0" y="23"/>
                  </a:cubicBezTo>
                  <a:cubicBezTo>
                    <a:pt x="0" y="117"/>
                    <a:pt x="0" y="117"/>
                    <a:pt x="0" y="117"/>
                  </a:cubicBezTo>
                  <a:cubicBezTo>
                    <a:pt x="0" y="123"/>
                    <a:pt x="5" y="128"/>
                    <a:pt x="11" y="128"/>
                  </a:cubicBezTo>
                  <a:cubicBezTo>
                    <a:pt x="117" y="128"/>
                    <a:pt x="117" y="128"/>
                    <a:pt x="117" y="128"/>
                  </a:cubicBezTo>
                  <a:cubicBezTo>
                    <a:pt x="123" y="128"/>
                    <a:pt x="128" y="123"/>
                    <a:pt x="128" y="117"/>
                  </a:cubicBezTo>
                  <a:cubicBezTo>
                    <a:pt x="128" y="23"/>
                    <a:pt x="128" y="23"/>
                    <a:pt x="128" y="23"/>
                  </a:cubicBezTo>
                  <a:cubicBezTo>
                    <a:pt x="128" y="17"/>
                    <a:pt x="123" y="12"/>
                    <a:pt x="117" y="12"/>
                  </a:cubicBezTo>
                  <a:close/>
                  <a:moveTo>
                    <a:pt x="120" y="117"/>
                  </a:moveTo>
                  <a:cubicBezTo>
                    <a:pt x="120" y="119"/>
                    <a:pt x="119" y="120"/>
                    <a:pt x="117" y="120"/>
                  </a:cubicBezTo>
                  <a:cubicBezTo>
                    <a:pt x="11" y="120"/>
                    <a:pt x="11" y="120"/>
                    <a:pt x="11" y="120"/>
                  </a:cubicBezTo>
                  <a:cubicBezTo>
                    <a:pt x="9" y="120"/>
                    <a:pt x="8" y="119"/>
                    <a:pt x="8" y="117"/>
                  </a:cubicBezTo>
                  <a:cubicBezTo>
                    <a:pt x="8" y="23"/>
                    <a:pt x="8" y="23"/>
                    <a:pt x="8" y="23"/>
                  </a:cubicBezTo>
                  <a:cubicBezTo>
                    <a:pt x="8" y="21"/>
                    <a:pt x="9" y="20"/>
                    <a:pt x="11" y="20"/>
                  </a:cubicBezTo>
                  <a:cubicBezTo>
                    <a:pt x="28" y="20"/>
                    <a:pt x="28" y="20"/>
                    <a:pt x="28" y="20"/>
                  </a:cubicBezTo>
                  <a:cubicBezTo>
                    <a:pt x="28" y="28"/>
                    <a:pt x="28" y="28"/>
                    <a:pt x="28" y="28"/>
                  </a:cubicBezTo>
                  <a:cubicBezTo>
                    <a:pt x="28" y="30"/>
                    <a:pt x="30" y="32"/>
                    <a:pt x="32" y="32"/>
                  </a:cubicBezTo>
                  <a:cubicBezTo>
                    <a:pt x="34" y="32"/>
                    <a:pt x="36" y="30"/>
                    <a:pt x="36" y="28"/>
                  </a:cubicBezTo>
                  <a:cubicBezTo>
                    <a:pt x="36" y="20"/>
                    <a:pt x="36" y="20"/>
                    <a:pt x="36" y="20"/>
                  </a:cubicBezTo>
                  <a:cubicBezTo>
                    <a:pt x="60" y="20"/>
                    <a:pt x="60" y="20"/>
                    <a:pt x="60" y="20"/>
                  </a:cubicBezTo>
                  <a:cubicBezTo>
                    <a:pt x="60" y="28"/>
                    <a:pt x="60" y="28"/>
                    <a:pt x="60" y="28"/>
                  </a:cubicBezTo>
                  <a:cubicBezTo>
                    <a:pt x="60" y="30"/>
                    <a:pt x="62" y="32"/>
                    <a:pt x="64" y="32"/>
                  </a:cubicBezTo>
                  <a:cubicBezTo>
                    <a:pt x="66" y="32"/>
                    <a:pt x="68" y="30"/>
                    <a:pt x="68" y="28"/>
                  </a:cubicBezTo>
                  <a:cubicBezTo>
                    <a:pt x="68" y="20"/>
                    <a:pt x="68" y="20"/>
                    <a:pt x="68" y="20"/>
                  </a:cubicBezTo>
                  <a:cubicBezTo>
                    <a:pt x="92" y="20"/>
                    <a:pt x="92" y="20"/>
                    <a:pt x="92" y="20"/>
                  </a:cubicBezTo>
                  <a:cubicBezTo>
                    <a:pt x="92" y="28"/>
                    <a:pt x="92" y="28"/>
                    <a:pt x="92" y="28"/>
                  </a:cubicBezTo>
                  <a:cubicBezTo>
                    <a:pt x="92" y="30"/>
                    <a:pt x="94" y="32"/>
                    <a:pt x="96" y="32"/>
                  </a:cubicBezTo>
                  <a:cubicBezTo>
                    <a:pt x="98" y="32"/>
                    <a:pt x="100" y="30"/>
                    <a:pt x="100" y="28"/>
                  </a:cubicBezTo>
                  <a:cubicBezTo>
                    <a:pt x="100" y="20"/>
                    <a:pt x="100" y="20"/>
                    <a:pt x="100" y="20"/>
                  </a:cubicBezTo>
                  <a:cubicBezTo>
                    <a:pt x="117" y="20"/>
                    <a:pt x="117" y="20"/>
                    <a:pt x="117" y="20"/>
                  </a:cubicBezTo>
                  <a:cubicBezTo>
                    <a:pt x="119" y="20"/>
                    <a:pt x="120" y="21"/>
                    <a:pt x="120" y="23"/>
                  </a:cubicBezTo>
                  <a:lnTo>
                    <a:pt x="12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7" name="Rectangle 67"/>
            <p:cNvSpPr>
              <a:spLocks noChangeArrowheads="1"/>
            </p:cNvSpPr>
            <p:nvPr/>
          </p:nvSpPr>
          <p:spPr bwMode="auto">
            <a:xfrm>
              <a:off x="115888" y="188913"/>
              <a:ext cx="61913" cy="460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8" name="Rectangle 68"/>
            <p:cNvSpPr>
              <a:spLocks noChangeArrowheads="1"/>
            </p:cNvSpPr>
            <p:nvPr/>
          </p:nvSpPr>
          <p:spPr bwMode="auto">
            <a:xfrm>
              <a:off x="115888" y="265113"/>
              <a:ext cx="61913" cy="460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9" name="Rectangle 69"/>
            <p:cNvSpPr>
              <a:spLocks noChangeArrowheads="1"/>
            </p:cNvSpPr>
            <p:nvPr/>
          </p:nvSpPr>
          <p:spPr bwMode="auto">
            <a:xfrm>
              <a:off x="115888" y="342900"/>
              <a:ext cx="61913"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0" name="Rectangle 70"/>
            <p:cNvSpPr>
              <a:spLocks noChangeArrowheads="1"/>
            </p:cNvSpPr>
            <p:nvPr/>
          </p:nvSpPr>
          <p:spPr bwMode="auto">
            <a:xfrm>
              <a:off x="223838" y="342900"/>
              <a:ext cx="61913"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1" name="Rectangle 71"/>
            <p:cNvSpPr>
              <a:spLocks noChangeArrowheads="1"/>
            </p:cNvSpPr>
            <p:nvPr/>
          </p:nvSpPr>
          <p:spPr bwMode="auto">
            <a:xfrm>
              <a:off x="223838" y="265113"/>
              <a:ext cx="61913" cy="460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2" name="Rectangle 72"/>
            <p:cNvSpPr>
              <a:spLocks noChangeArrowheads="1"/>
            </p:cNvSpPr>
            <p:nvPr/>
          </p:nvSpPr>
          <p:spPr bwMode="auto">
            <a:xfrm>
              <a:off x="223838" y="188913"/>
              <a:ext cx="61913" cy="460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3" name="Rectangle 73"/>
            <p:cNvSpPr>
              <a:spLocks noChangeArrowheads="1"/>
            </p:cNvSpPr>
            <p:nvPr/>
          </p:nvSpPr>
          <p:spPr bwMode="auto">
            <a:xfrm>
              <a:off x="331788" y="342900"/>
              <a:ext cx="603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4" name="Rectangle 74"/>
            <p:cNvSpPr>
              <a:spLocks noChangeArrowheads="1"/>
            </p:cNvSpPr>
            <p:nvPr/>
          </p:nvSpPr>
          <p:spPr bwMode="auto">
            <a:xfrm>
              <a:off x="331788" y="265113"/>
              <a:ext cx="60325" cy="460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5" name="Rectangle 75"/>
            <p:cNvSpPr>
              <a:spLocks noChangeArrowheads="1"/>
            </p:cNvSpPr>
            <p:nvPr/>
          </p:nvSpPr>
          <p:spPr bwMode="auto">
            <a:xfrm>
              <a:off x="331788" y="188913"/>
              <a:ext cx="60325" cy="460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220" name="Freeform 79"/>
          <p:cNvSpPr>
            <a:spLocks noEditPoints="1"/>
          </p:cNvSpPr>
          <p:nvPr/>
        </p:nvSpPr>
        <p:spPr bwMode="auto">
          <a:xfrm>
            <a:off x="6158449" y="2815070"/>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1" name="Freeform 79"/>
          <p:cNvSpPr>
            <a:spLocks noEditPoints="1"/>
          </p:cNvSpPr>
          <p:nvPr/>
        </p:nvSpPr>
        <p:spPr bwMode="auto">
          <a:xfrm>
            <a:off x="6662512" y="5042512"/>
            <a:ext cx="643082" cy="486994"/>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222" name="Group 221"/>
          <p:cNvGrpSpPr/>
          <p:nvPr/>
        </p:nvGrpSpPr>
        <p:grpSpPr>
          <a:xfrm flipH="1">
            <a:off x="7254764" y="4794172"/>
            <a:ext cx="282844" cy="282844"/>
            <a:chOff x="-1587" y="4763"/>
            <a:chExt cx="490537" cy="490537"/>
          </a:xfrm>
          <a:solidFill>
            <a:schemeClr val="bg1">
              <a:lumMod val="65000"/>
            </a:schemeClr>
          </a:solidFill>
        </p:grpSpPr>
        <p:sp>
          <p:nvSpPr>
            <p:cNvPr id="223" name="Freeform 24"/>
            <p:cNvSpPr>
              <a:spLocks noEditPoints="1"/>
            </p:cNvSpPr>
            <p:nvPr/>
          </p:nvSpPr>
          <p:spPr bwMode="auto">
            <a:xfrm>
              <a:off x="-1587" y="4763"/>
              <a:ext cx="490537" cy="490537"/>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4" name="Freeform 25"/>
            <p:cNvSpPr>
              <a:spLocks noEditPoints="1"/>
            </p:cNvSpPr>
            <p:nvPr/>
          </p:nvSpPr>
          <p:spPr bwMode="auto">
            <a:xfrm>
              <a:off x="44450" y="403225"/>
              <a:ext cx="46037" cy="46037"/>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25" name="Group 224"/>
          <p:cNvGrpSpPr/>
          <p:nvPr/>
        </p:nvGrpSpPr>
        <p:grpSpPr>
          <a:xfrm>
            <a:off x="7017560" y="2352298"/>
            <a:ext cx="328357" cy="328357"/>
            <a:chOff x="6350" y="4763"/>
            <a:chExt cx="492125" cy="492125"/>
          </a:xfrm>
          <a:solidFill>
            <a:srgbClr val="BFBFBF"/>
          </a:solidFill>
        </p:grpSpPr>
        <p:sp>
          <p:nvSpPr>
            <p:cNvPr id="226"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7"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8"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29" name="Group 228"/>
          <p:cNvGrpSpPr/>
          <p:nvPr/>
        </p:nvGrpSpPr>
        <p:grpSpPr>
          <a:xfrm>
            <a:off x="7283895" y="3245231"/>
            <a:ext cx="454335" cy="398461"/>
            <a:chOff x="3175" y="-1587"/>
            <a:chExt cx="490538" cy="430212"/>
          </a:xfrm>
          <a:solidFill>
            <a:schemeClr val="accent1"/>
          </a:solidFill>
        </p:grpSpPr>
        <p:sp>
          <p:nvSpPr>
            <p:cNvPr id="23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35" name="Group 234"/>
          <p:cNvGrpSpPr/>
          <p:nvPr/>
        </p:nvGrpSpPr>
        <p:grpSpPr>
          <a:xfrm>
            <a:off x="9246258" y="1961949"/>
            <a:ext cx="637969" cy="726548"/>
            <a:chOff x="812800" y="2719388"/>
            <a:chExt cx="1017588" cy="1158875"/>
          </a:xfrm>
          <a:solidFill>
            <a:schemeClr val="accent1"/>
          </a:solidFill>
        </p:grpSpPr>
        <p:sp>
          <p:nvSpPr>
            <p:cNvPr id="236"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7"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8"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9"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243" name="Group 242"/>
          <p:cNvGrpSpPr/>
          <p:nvPr/>
        </p:nvGrpSpPr>
        <p:grpSpPr>
          <a:xfrm>
            <a:off x="9610668" y="3107468"/>
            <a:ext cx="517373" cy="512398"/>
            <a:chOff x="0" y="1588"/>
            <a:chExt cx="495300" cy="490537"/>
          </a:xfrm>
          <a:solidFill>
            <a:schemeClr val="bg1">
              <a:lumMod val="65000"/>
            </a:schemeClr>
          </a:solidFill>
        </p:grpSpPr>
        <p:sp>
          <p:nvSpPr>
            <p:cNvPr id="244"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5"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6"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7"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8" name="Oval 170"/>
            <p:cNvSpPr>
              <a:spLocks noChangeArrowheads="1"/>
            </p:cNvSpPr>
            <p:nvPr/>
          </p:nvSpPr>
          <p:spPr bwMode="auto">
            <a:xfrm>
              <a:off x="188913" y="338138"/>
              <a:ext cx="30163" cy="301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9"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250" name="Freeform 162"/>
          <p:cNvSpPr>
            <a:spLocks noEditPoints="1"/>
          </p:cNvSpPr>
          <p:nvPr/>
        </p:nvSpPr>
        <p:spPr bwMode="auto">
          <a:xfrm>
            <a:off x="11192942" y="5391140"/>
            <a:ext cx="420459" cy="292503"/>
          </a:xfrm>
          <a:custGeom>
            <a:avLst/>
            <a:gdLst>
              <a:gd name="T0" fmla="*/ 112 w 128"/>
              <a:gd name="T1" fmla="*/ 0 h 84"/>
              <a:gd name="T2" fmla="*/ 16 w 128"/>
              <a:gd name="T3" fmla="*/ 0 h 84"/>
              <a:gd name="T4" fmla="*/ 0 w 128"/>
              <a:gd name="T5" fmla="*/ 16 h 84"/>
              <a:gd name="T6" fmla="*/ 0 w 128"/>
              <a:gd name="T7" fmla="*/ 68 h 84"/>
              <a:gd name="T8" fmla="*/ 16 w 128"/>
              <a:gd name="T9" fmla="*/ 84 h 84"/>
              <a:gd name="T10" fmla="*/ 112 w 128"/>
              <a:gd name="T11" fmla="*/ 84 h 84"/>
              <a:gd name="T12" fmla="*/ 128 w 128"/>
              <a:gd name="T13" fmla="*/ 68 h 84"/>
              <a:gd name="T14" fmla="*/ 128 w 128"/>
              <a:gd name="T15" fmla="*/ 16 h 84"/>
              <a:gd name="T16" fmla="*/ 112 w 128"/>
              <a:gd name="T17" fmla="*/ 0 h 84"/>
              <a:gd name="T18" fmla="*/ 8 w 128"/>
              <a:gd name="T19" fmla="*/ 21 h 84"/>
              <a:gd name="T20" fmla="*/ 36 w 128"/>
              <a:gd name="T21" fmla="*/ 42 h 84"/>
              <a:gd name="T22" fmla="*/ 8 w 128"/>
              <a:gd name="T23" fmla="*/ 63 h 84"/>
              <a:gd name="T24" fmla="*/ 8 w 128"/>
              <a:gd name="T25" fmla="*/ 21 h 84"/>
              <a:gd name="T26" fmla="*/ 120 w 128"/>
              <a:gd name="T27" fmla="*/ 68 h 84"/>
              <a:gd name="T28" fmla="*/ 112 w 128"/>
              <a:gd name="T29" fmla="*/ 76 h 84"/>
              <a:gd name="T30" fmla="*/ 16 w 128"/>
              <a:gd name="T31" fmla="*/ 76 h 84"/>
              <a:gd name="T32" fmla="*/ 8 w 128"/>
              <a:gd name="T33" fmla="*/ 68 h 84"/>
              <a:gd name="T34" fmla="*/ 39 w 128"/>
              <a:gd name="T35" fmla="*/ 45 h 84"/>
              <a:gd name="T36" fmla="*/ 57 w 128"/>
              <a:gd name="T37" fmla="*/ 58 h 84"/>
              <a:gd name="T38" fmla="*/ 64 w 128"/>
              <a:gd name="T39" fmla="*/ 60 h 84"/>
              <a:gd name="T40" fmla="*/ 71 w 128"/>
              <a:gd name="T41" fmla="*/ 58 h 84"/>
              <a:gd name="T42" fmla="*/ 89 w 128"/>
              <a:gd name="T43" fmla="*/ 45 h 84"/>
              <a:gd name="T44" fmla="*/ 120 w 128"/>
              <a:gd name="T45" fmla="*/ 68 h 84"/>
              <a:gd name="T46" fmla="*/ 120 w 128"/>
              <a:gd name="T47" fmla="*/ 63 h 84"/>
              <a:gd name="T48" fmla="*/ 92 w 128"/>
              <a:gd name="T49" fmla="*/ 42 h 84"/>
              <a:gd name="T50" fmla="*/ 120 w 128"/>
              <a:gd name="T51" fmla="*/ 21 h 84"/>
              <a:gd name="T52" fmla="*/ 120 w 128"/>
              <a:gd name="T53" fmla="*/ 63 h 84"/>
              <a:gd name="T54" fmla="*/ 69 w 128"/>
              <a:gd name="T55" fmla="*/ 54 h 84"/>
              <a:gd name="T56" fmla="*/ 64 w 128"/>
              <a:gd name="T57" fmla="*/ 56 h 84"/>
              <a:gd name="T58" fmla="*/ 59 w 128"/>
              <a:gd name="T59" fmla="*/ 54 h 84"/>
              <a:gd name="T60" fmla="*/ 43 w 128"/>
              <a:gd name="T61" fmla="*/ 42 h 84"/>
              <a:gd name="T62" fmla="*/ 39 w 128"/>
              <a:gd name="T63" fmla="*/ 40 h 84"/>
              <a:gd name="T64" fmla="*/ 8 w 128"/>
              <a:gd name="T65" fmla="*/ 16 h 84"/>
              <a:gd name="T66" fmla="*/ 8 w 128"/>
              <a:gd name="T67" fmla="*/ 16 h 84"/>
              <a:gd name="T68" fmla="*/ 16 w 128"/>
              <a:gd name="T69" fmla="*/ 8 h 84"/>
              <a:gd name="T70" fmla="*/ 112 w 128"/>
              <a:gd name="T71" fmla="*/ 8 h 84"/>
              <a:gd name="T72" fmla="*/ 120 w 128"/>
              <a:gd name="T73" fmla="*/ 16 h 84"/>
              <a:gd name="T74" fmla="*/ 69 w 128"/>
              <a:gd name="T75" fmla="*/ 5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84">
                <a:moveTo>
                  <a:pt x="112" y="0"/>
                </a:moveTo>
                <a:cubicBezTo>
                  <a:pt x="16" y="0"/>
                  <a:pt x="16" y="0"/>
                  <a:pt x="16" y="0"/>
                </a:cubicBezTo>
                <a:cubicBezTo>
                  <a:pt x="7" y="0"/>
                  <a:pt x="0" y="7"/>
                  <a:pt x="0" y="16"/>
                </a:cubicBezTo>
                <a:cubicBezTo>
                  <a:pt x="0" y="68"/>
                  <a:pt x="0" y="68"/>
                  <a:pt x="0" y="68"/>
                </a:cubicBezTo>
                <a:cubicBezTo>
                  <a:pt x="0" y="77"/>
                  <a:pt x="7" y="84"/>
                  <a:pt x="16" y="84"/>
                </a:cubicBezTo>
                <a:cubicBezTo>
                  <a:pt x="112" y="84"/>
                  <a:pt x="112" y="84"/>
                  <a:pt x="112" y="84"/>
                </a:cubicBezTo>
                <a:cubicBezTo>
                  <a:pt x="121" y="84"/>
                  <a:pt x="128" y="77"/>
                  <a:pt x="128" y="68"/>
                </a:cubicBezTo>
                <a:cubicBezTo>
                  <a:pt x="128" y="16"/>
                  <a:pt x="128" y="16"/>
                  <a:pt x="128" y="16"/>
                </a:cubicBezTo>
                <a:cubicBezTo>
                  <a:pt x="128" y="7"/>
                  <a:pt x="121" y="0"/>
                  <a:pt x="112" y="0"/>
                </a:cubicBezTo>
                <a:close/>
                <a:moveTo>
                  <a:pt x="8" y="21"/>
                </a:moveTo>
                <a:cubicBezTo>
                  <a:pt x="36" y="42"/>
                  <a:pt x="36" y="42"/>
                  <a:pt x="36" y="42"/>
                </a:cubicBezTo>
                <a:cubicBezTo>
                  <a:pt x="8" y="63"/>
                  <a:pt x="8" y="63"/>
                  <a:pt x="8" y="63"/>
                </a:cubicBezTo>
                <a:lnTo>
                  <a:pt x="8" y="21"/>
                </a:lnTo>
                <a:close/>
                <a:moveTo>
                  <a:pt x="120" y="68"/>
                </a:moveTo>
                <a:cubicBezTo>
                  <a:pt x="120" y="72"/>
                  <a:pt x="116" y="76"/>
                  <a:pt x="112" y="76"/>
                </a:cubicBezTo>
                <a:cubicBezTo>
                  <a:pt x="16" y="76"/>
                  <a:pt x="16" y="76"/>
                  <a:pt x="16" y="76"/>
                </a:cubicBezTo>
                <a:cubicBezTo>
                  <a:pt x="12" y="76"/>
                  <a:pt x="8" y="72"/>
                  <a:pt x="8" y="68"/>
                </a:cubicBezTo>
                <a:cubicBezTo>
                  <a:pt x="39" y="45"/>
                  <a:pt x="39" y="45"/>
                  <a:pt x="39" y="45"/>
                </a:cubicBezTo>
                <a:cubicBezTo>
                  <a:pt x="57" y="58"/>
                  <a:pt x="57" y="58"/>
                  <a:pt x="57" y="58"/>
                </a:cubicBezTo>
                <a:cubicBezTo>
                  <a:pt x="59" y="59"/>
                  <a:pt x="61" y="60"/>
                  <a:pt x="64" y="60"/>
                </a:cubicBezTo>
                <a:cubicBezTo>
                  <a:pt x="67" y="60"/>
                  <a:pt x="69" y="59"/>
                  <a:pt x="71" y="58"/>
                </a:cubicBezTo>
                <a:cubicBezTo>
                  <a:pt x="89" y="45"/>
                  <a:pt x="89" y="45"/>
                  <a:pt x="89" y="45"/>
                </a:cubicBezTo>
                <a:cubicBezTo>
                  <a:pt x="120" y="68"/>
                  <a:pt x="120" y="68"/>
                  <a:pt x="120" y="68"/>
                </a:cubicBezTo>
                <a:close/>
                <a:moveTo>
                  <a:pt x="120" y="63"/>
                </a:moveTo>
                <a:cubicBezTo>
                  <a:pt x="92" y="42"/>
                  <a:pt x="92" y="42"/>
                  <a:pt x="92" y="42"/>
                </a:cubicBezTo>
                <a:cubicBezTo>
                  <a:pt x="120" y="21"/>
                  <a:pt x="120" y="21"/>
                  <a:pt x="120" y="21"/>
                </a:cubicBezTo>
                <a:lnTo>
                  <a:pt x="120" y="63"/>
                </a:lnTo>
                <a:close/>
                <a:moveTo>
                  <a:pt x="69" y="54"/>
                </a:moveTo>
                <a:cubicBezTo>
                  <a:pt x="67" y="55"/>
                  <a:pt x="66" y="56"/>
                  <a:pt x="64" y="56"/>
                </a:cubicBezTo>
                <a:cubicBezTo>
                  <a:pt x="62" y="56"/>
                  <a:pt x="61" y="55"/>
                  <a:pt x="59" y="54"/>
                </a:cubicBezTo>
                <a:cubicBezTo>
                  <a:pt x="43" y="42"/>
                  <a:pt x="43" y="42"/>
                  <a:pt x="43" y="42"/>
                </a:cubicBezTo>
                <a:cubicBezTo>
                  <a:pt x="39" y="40"/>
                  <a:pt x="39" y="40"/>
                  <a:pt x="39" y="40"/>
                </a:cubicBezTo>
                <a:cubicBezTo>
                  <a:pt x="8" y="16"/>
                  <a:pt x="8" y="16"/>
                  <a:pt x="8" y="16"/>
                </a:cubicBezTo>
                <a:cubicBezTo>
                  <a:pt x="8" y="16"/>
                  <a:pt x="8" y="16"/>
                  <a:pt x="8" y="16"/>
                </a:cubicBezTo>
                <a:cubicBezTo>
                  <a:pt x="8" y="12"/>
                  <a:pt x="12" y="8"/>
                  <a:pt x="16" y="8"/>
                </a:cubicBezTo>
                <a:cubicBezTo>
                  <a:pt x="112" y="8"/>
                  <a:pt x="112" y="8"/>
                  <a:pt x="112" y="8"/>
                </a:cubicBezTo>
                <a:cubicBezTo>
                  <a:pt x="116" y="8"/>
                  <a:pt x="120" y="12"/>
                  <a:pt x="120" y="16"/>
                </a:cubicBezTo>
                <a:lnTo>
                  <a:pt x="69" y="5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4" name="Freeform 83"/>
          <p:cNvSpPr>
            <a:spLocks noEditPoints="1"/>
          </p:cNvSpPr>
          <p:nvPr/>
        </p:nvSpPr>
        <p:spPr bwMode="auto">
          <a:xfrm>
            <a:off x="11005819" y="1392061"/>
            <a:ext cx="490537" cy="490538"/>
          </a:xfrm>
          <a:custGeom>
            <a:avLst/>
            <a:gdLst>
              <a:gd name="T0" fmla="*/ 81 w 128"/>
              <a:gd name="T1" fmla="*/ 14 h 128"/>
              <a:gd name="T2" fmla="*/ 53 w 128"/>
              <a:gd name="T3" fmla="*/ 36 h 128"/>
              <a:gd name="T4" fmla="*/ 33 w 128"/>
              <a:gd name="T5" fmla="*/ 36 h 128"/>
              <a:gd name="T6" fmla="*/ 0 w 128"/>
              <a:gd name="T7" fmla="*/ 56 h 128"/>
              <a:gd name="T8" fmla="*/ 24 w 128"/>
              <a:gd name="T9" fmla="*/ 84 h 128"/>
              <a:gd name="T10" fmla="*/ 32 w 128"/>
              <a:gd name="T11" fmla="*/ 128 h 128"/>
              <a:gd name="T12" fmla="*/ 56 w 128"/>
              <a:gd name="T13" fmla="*/ 120 h 128"/>
              <a:gd name="T14" fmla="*/ 52 w 128"/>
              <a:gd name="T15" fmla="*/ 108 h 128"/>
              <a:gd name="T16" fmla="*/ 52 w 128"/>
              <a:gd name="T17" fmla="*/ 80 h 128"/>
              <a:gd name="T18" fmla="*/ 53 w 128"/>
              <a:gd name="T19" fmla="*/ 78 h 128"/>
              <a:gd name="T20" fmla="*/ 54 w 128"/>
              <a:gd name="T21" fmla="*/ 77 h 128"/>
              <a:gd name="T22" fmla="*/ 55 w 128"/>
              <a:gd name="T23" fmla="*/ 76 h 128"/>
              <a:gd name="T24" fmla="*/ 81 w 128"/>
              <a:gd name="T25" fmla="*/ 98 h 128"/>
              <a:gd name="T26" fmla="*/ 128 w 128"/>
              <a:gd name="T27" fmla="*/ 56 h 128"/>
              <a:gd name="T28" fmla="*/ 80 w 128"/>
              <a:gd name="T29" fmla="*/ 56 h 128"/>
              <a:gd name="T30" fmla="*/ 92 w 128"/>
              <a:gd name="T31" fmla="*/ 44 h 128"/>
              <a:gd name="T32" fmla="*/ 92 w 128"/>
              <a:gd name="T33" fmla="*/ 68 h 128"/>
              <a:gd name="T34" fmla="*/ 80 w 128"/>
              <a:gd name="T35" fmla="*/ 56 h 128"/>
              <a:gd name="T36" fmla="*/ 16 w 128"/>
              <a:gd name="T37" fmla="*/ 44 h 128"/>
              <a:gd name="T38" fmla="*/ 40 w 128"/>
              <a:gd name="T39" fmla="*/ 56 h 128"/>
              <a:gd name="T40" fmla="*/ 16 w 128"/>
              <a:gd name="T41" fmla="*/ 68 h 128"/>
              <a:gd name="T42" fmla="*/ 48 w 128"/>
              <a:gd name="T43" fmla="*/ 120 h 128"/>
              <a:gd name="T44" fmla="*/ 32 w 128"/>
              <a:gd name="T45" fmla="*/ 84 h 128"/>
              <a:gd name="T46" fmla="*/ 33 w 128"/>
              <a:gd name="T47" fmla="*/ 76 h 128"/>
              <a:gd name="T48" fmla="*/ 45 w 128"/>
              <a:gd name="T49" fmla="*/ 76 h 128"/>
              <a:gd name="T50" fmla="*/ 44 w 128"/>
              <a:gd name="T51" fmla="*/ 108 h 128"/>
              <a:gd name="T52" fmla="*/ 48 w 128"/>
              <a:gd name="T53" fmla="*/ 117 h 128"/>
              <a:gd name="T54" fmla="*/ 53 w 128"/>
              <a:gd name="T55" fmla="*/ 68 h 128"/>
              <a:gd name="T56" fmla="*/ 52 w 128"/>
              <a:gd name="T57" fmla="*/ 68 h 128"/>
              <a:gd name="T58" fmla="*/ 52 w 128"/>
              <a:gd name="T59" fmla="*/ 44 h 128"/>
              <a:gd name="T60" fmla="*/ 74 w 128"/>
              <a:gd name="T61" fmla="*/ 36 h 128"/>
              <a:gd name="T62" fmla="*/ 74 w 128"/>
              <a:gd name="T63" fmla="*/ 76 h 128"/>
              <a:gd name="T64" fmla="*/ 100 w 128"/>
              <a:gd name="T65" fmla="*/ 104 h 128"/>
              <a:gd name="T66" fmla="*/ 92 w 128"/>
              <a:gd name="T67" fmla="*/ 76 h 128"/>
              <a:gd name="T68" fmla="*/ 92 w 128"/>
              <a:gd name="T69" fmla="*/ 36 h 128"/>
              <a:gd name="T70" fmla="*/ 100 w 128"/>
              <a:gd name="T71" fmla="*/ 8 h 128"/>
              <a:gd name="T72" fmla="*/ 100 w 128"/>
              <a:gd name="T7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5" name="Freeform 83"/>
          <p:cNvSpPr>
            <a:spLocks noEditPoints="1"/>
          </p:cNvSpPr>
          <p:nvPr/>
        </p:nvSpPr>
        <p:spPr bwMode="auto">
          <a:xfrm flipH="1">
            <a:off x="9611085" y="5886026"/>
            <a:ext cx="674940" cy="674941"/>
          </a:xfrm>
          <a:custGeom>
            <a:avLst/>
            <a:gdLst>
              <a:gd name="T0" fmla="*/ 81 w 128"/>
              <a:gd name="T1" fmla="*/ 14 h 128"/>
              <a:gd name="T2" fmla="*/ 53 w 128"/>
              <a:gd name="T3" fmla="*/ 36 h 128"/>
              <a:gd name="T4" fmla="*/ 33 w 128"/>
              <a:gd name="T5" fmla="*/ 36 h 128"/>
              <a:gd name="T6" fmla="*/ 0 w 128"/>
              <a:gd name="T7" fmla="*/ 56 h 128"/>
              <a:gd name="T8" fmla="*/ 24 w 128"/>
              <a:gd name="T9" fmla="*/ 84 h 128"/>
              <a:gd name="T10" fmla="*/ 32 w 128"/>
              <a:gd name="T11" fmla="*/ 128 h 128"/>
              <a:gd name="T12" fmla="*/ 56 w 128"/>
              <a:gd name="T13" fmla="*/ 120 h 128"/>
              <a:gd name="T14" fmla="*/ 52 w 128"/>
              <a:gd name="T15" fmla="*/ 108 h 128"/>
              <a:gd name="T16" fmla="*/ 52 w 128"/>
              <a:gd name="T17" fmla="*/ 80 h 128"/>
              <a:gd name="T18" fmla="*/ 53 w 128"/>
              <a:gd name="T19" fmla="*/ 78 h 128"/>
              <a:gd name="T20" fmla="*/ 54 w 128"/>
              <a:gd name="T21" fmla="*/ 77 h 128"/>
              <a:gd name="T22" fmla="*/ 55 w 128"/>
              <a:gd name="T23" fmla="*/ 76 h 128"/>
              <a:gd name="T24" fmla="*/ 81 w 128"/>
              <a:gd name="T25" fmla="*/ 98 h 128"/>
              <a:gd name="T26" fmla="*/ 128 w 128"/>
              <a:gd name="T27" fmla="*/ 56 h 128"/>
              <a:gd name="T28" fmla="*/ 80 w 128"/>
              <a:gd name="T29" fmla="*/ 56 h 128"/>
              <a:gd name="T30" fmla="*/ 92 w 128"/>
              <a:gd name="T31" fmla="*/ 44 h 128"/>
              <a:gd name="T32" fmla="*/ 92 w 128"/>
              <a:gd name="T33" fmla="*/ 68 h 128"/>
              <a:gd name="T34" fmla="*/ 80 w 128"/>
              <a:gd name="T35" fmla="*/ 56 h 128"/>
              <a:gd name="T36" fmla="*/ 16 w 128"/>
              <a:gd name="T37" fmla="*/ 44 h 128"/>
              <a:gd name="T38" fmla="*/ 40 w 128"/>
              <a:gd name="T39" fmla="*/ 56 h 128"/>
              <a:gd name="T40" fmla="*/ 16 w 128"/>
              <a:gd name="T41" fmla="*/ 68 h 128"/>
              <a:gd name="T42" fmla="*/ 48 w 128"/>
              <a:gd name="T43" fmla="*/ 120 h 128"/>
              <a:gd name="T44" fmla="*/ 32 w 128"/>
              <a:gd name="T45" fmla="*/ 84 h 128"/>
              <a:gd name="T46" fmla="*/ 33 w 128"/>
              <a:gd name="T47" fmla="*/ 76 h 128"/>
              <a:gd name="T48" fmla="*/ 45 w 128"/>
              <a:gd name="T49" fmla="*/ 76 h 128"/>
              <a:gd name="T50" fmla="*/ 44 w 128"/>
              <a:gd name="T51" fmla="*/ 108 h 128"/>
              <a:gd name="T52" fmla="*/ 48 w 128"/>
              <a:gd name="T53" fmla="*/ 117 h 128"/>
              <a:gd name="T54" fmla="*/ 53 w 128"/>
              <a:gd name="T55" fmla="*/ 68 h 128"/>
              <a:gd name="T56" fmla="*/ 52 w 128"/>
              <a:gd name="T57" fmla="*/ 68 h 128"/>
              <a:gd name="T58" fmla="*/ 52 w 128"/>
              <a:gd name="T59" fmla="*/ 44 h 128"/>
              <a:gd name="T60" fmla="*/ 74 w 128"/>
              <a:gd name="T61" fmla="*/ 36 h 128"/>
              <a:gd name="T62" fmla="*/ 74 w 128"/>
              <a:gd name="T63" fmla="*/ 76 h 128"/>
              <a:gd name="T64" fmla="*/ 100 w 128"/>
              <a:gd name="T65" fmla="*/ 104 h 128"/>
              <a:gd name="T66" fmla="*/ 92 w 128"/>
              <a:gd name="T67" fmla="*/ 76 h 128"/>
              <a:gd name="T68" fmla="*/ 92 w 128"/>
              <a:gd name="T69" fmla="*/ 36 h 128"/>
              <a:gd name="T70" fmla="*/ 100 w 128"/>
              <a:gd name="T71" fmla="*/ 8 h 128"/>
              <a:gd name="T72" fmla="*/ 100 w 128"/>
              <a:gd name="T7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257" name="Group 256"/>
          <p:cNvGrpSpPr/>
          <p:nvPr/>
        </p:nvGrpSpPr>
        <p:grpSpPr>
          <a:xfrm>
            <a:off x="8157876" y="4727537"/>
            <a:ext cx="399774" cy="349479"/>
            <a:chOff x="3175" y="-1587"/>
            <a:chExt cx="492126" cy="430212"/>
          </a:xfrm>
          <a:solidFill>
            <a:schemeClr val="bg1">
              <a:lumMod val="65000"/>
            </a:schemeClr>
          </a:solidFill>
        </p:grpSpPr>
        <p:sp>
          <p:nvSpPr>
            <p:cNvPr id="258"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9"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0" name="Oval 152"/>
            <p:cNvSpPr>
              <a:spLocks noChangeArrowheads="1"/>
            </p:cNvSpPr>
            <p:nvPr/>
          </p:nvSpPr>
          <p:spPr bwMode="auto">
            <a:xfrm>
              <a:off x="433388" y="336550"/>
              <a:ext cx="61913"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262" name="Rectangle 261"/>
          <p:cNvSpPr/>
          <p:nvPr/>
        </p:nvSpPr>
        <p:spPr>
          <a:xfrm>
            <a:off x="777034" y="1016819"/>
            <a:ext cx="3118161" cy="338554"/>
          </a:xfrm>
          <a:prstGeom prst="rect">
            <a:avLst/>
          </a:prstGeom>
        </p:spPr>
        <p:txBody>
          <a:bodyPr wrap="none">
            <a:spAutoFit/>
          </a:bodyPr>
          <a:lstStyle/>
          <a:p>
            <a:r>
              <a:rPr lang="en-US" sz="1600" dirty="0">
                <a:solidFill>
                  <a:prstClr val="white">
                    <a:lumMod val="65000"/>
                  </a:prstClr>
                </a:solidFill>
                <a:latin typeface="Raleway" panose="020B0003030101060003" pitchFamily="34" charset="0"/>
              </a:rPr>
              <a:t>We Bring Your Business to Life</a:t>
            </a:r>
            <a:endParaRPr lang="id-ID" sz="1600" dirty="0">
              <a:solidFill>
                <a:prstClr val="white">
                  <a:lumMod val="65000"/>
                </a:prstClr>
              </a:solidFill>
              <a:latin typeface="Raleway" panose="020B0003030101060003" pitchFamily="34" charset="0"/>
            </a:endParaRPr>
          </a:p>
        </p:txBody>
      </p:sp>
      <p:cxnSp>
        <p:nvCxnSpPr>
          <p:cNvPr id="175" name="Straight Connector 174"/>
          <p:cNvCxnSpPr/>
          <p:nvPr/>
        </p:nvCxnSpPr>
        <p:spPr>
          <a:xfrm>
            <a:off x="9565242" y="3052660"/>
            <a:ext cx="0" cy="691889"/>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grpSp>
        <p:nvGrpSpPr>
          <p:cNvPr id="176" name="Group 175"/>
          <p:cNvGrpSpPr/>
          <p:nvPr/>
        </p:nvGrpSpPr>
        <p:grpSpPr>
          <a:xfrm flipH="1">
            <a:off x="10938986" y="5631717"/>
            <a:ext cx="282844" cy="282844"/>
            <a:chOff x="-1587" y="4763"/>
            <a:chExt cx="490537" cy="490537"/>
          </a:xfrm>
          <a:solidFill>
            <a:schemeClr val="bg1">
              <a:lumMod val="65000"/>
            </a:schemeClr>
          </a:solidFill>
        </p:grpSpPr>
        <p:sp>
          <p:nvSpPr>
            <p:cNvPr id="177" name="Freeform 24"/>
            <p:cNvSpPr>
              <a:spLocks noEditPoints="1"/>
            </p:cNvSpPr>
            <p:nvPr/>
          </p:nvSpPr>
          <p:spPr bwMode="auto">
            <a:xfrm>
              <a:off x="-1587" y="4763"/>
              <a:ext cx="490537" cy="490537"/>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8" name="Freeform 25"/>
            <p:cNvSpPr>
              <a:spLocks noEditPoints="1"/>
            </p:cNvSpPr>
            <p:nvPr/>
          </p:nvSpPr>
          <p:spPr bwMode="auto">
            <a:xfrm>
              <a:off x="44450" y="403225"/>
              <a:ext cx="46037" cy="46037"/>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cxnSp>
        <p:nvCxnSpPr>
          <p:cNvPr id="179" name="Straight Connector 178"/>
          <p:cNvCxnSpPr/>
          <p:nvPr/>
        </p:nvCxnSpPr>
        <p:spPr>
          <a:xfrm flipV="1">
            <a:off x="11005819" y="4655048"/>
            <a:ext cx="0" cy="801198"/>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80" name="TextBox 179"/>
          <p:cNvSpPr txBox="1"/>
          <p:nvPr/>
        </p:nvSpPr>
        <p:spPr>
          <a:xfrm>
            <a:off x="10394107" y="5335879"/>
            <a:ext cx="619080" cy="276999"/>
          </a:xfrm>
          <a:prstGeom prst="rect">
            <a:avLst/>
          </a:prstGeom>
          <a:noFill/>
        </p:spPr>
        <p:txBody>
          <a:bodyPr wrap="none" rtlCol="0">
            <a:spAutoFit/>
          </a:bodyPr>
          <a:lstStyle/>
          <a:p>
            <a:r>
              <a:rPr lang="en-US" sz="1200" dirty="0" smtClean="0">
                <a:solidFill>
                  <a:prstClr val="white">
                    <a:lumMod val="50000"/>
                  </a:prstClr>
                </a:solidFill>
                <a:latin typeface="Raleway" panose="020B0003030101060003" pitchFamily="34" charset="0"/>
              </a:rPr>
              <a:t>Leads</a:t>
            </a:r>
            <a:endParaRPr lang="id-ID" sz="1200" dirty="0">
              <a:solidFill>
                <a:prstClr val="white">
                  <a:lumMod val="50000"/>
                </a:prstClr>
              </a:solidFill>
              <a:latin typeface="Raleway" panose="020B0003030101060003" pitchFamily="34" charset="0"/>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683775785"/>
      </p:ext>
    </p:extLst>
  </p:cSld>
  <p:clrMapOvr>
    <a:masterClrMapping/>
  </p:clrMapOvr>
  <mc:AlternateContent xmlns:mc="http://schemas.openxmlformats.org/markup-compatibility/2006" xmlns:p14="http://schemas.microsoft.com/office/powerpoint/2010/main">
    <mc:Choice Requires="p14">
      <p:transition spd="slow" p14:dur="1250" advTm="35000">
        <p14:prism isInverted="1"/>
      </p:transition>
    </mc:Choice>
    <mc:Fallback xmlns="">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5"/>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262"/>
                                        </p:tgtEl>
                                        <p:attrNameLst>
                                          <p:attrName>style.visibility</p:attrName>
                                        </p:attrNameLst>
                                      </p:cBhvr>
                                      <p:to>
                                        <p:strVal val="visible"/>
                                      </p:to>
                                    </p:set>
                                    <p:animEffect transition="in" filter="fade">
                                      <p:cBhvr>
                                        <p:cTn id="14" dur="500"/>
                                        <p:tgtEl>
                                          <p:spTgt spid="262"/>
                                        </p:tgtEl>
                                      </p:cBhvr>
                                    </p:animEffect>
                                  </p:childTnLst>
                                </p:cTn>
                              </p:par>
                            </p:childTnLst>
                          </p:cTn>
                        </p:par>
                        <p:par>
                          <p:cTn id="15" fill="hold">
                            <p:stCondLst>
                              <p:cond delay="2001"/>
                            </p:stCondLst>
                            <p:childTnLst>
                              <p:par>
                                <p:cTn id="16" presetID="22" presetClass="entr" presetSubtype="8" fill="hold"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wipe(left)">
                                      <p:cBhvr>
                                        <p:cTn id="18" dur="250"/>
                                        <p:tgtEl>
                                          <p:spTgt spid="9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250"/>
                                        <p:tgtEl>
                                          <p:spTgt spid="23"/>
                                        </p:tgtEl>
                                      </p:cBhvr>
                                    </p:animEffect>
                                  </p:childTnLst>
                                </p:cTn>
                              </p:par>
                            </p:childTnLst>
                          </p:cTn>
                        </p:par>
                        <p:par>
                          <p:cTn id="22" fill="hold">
                            <p:stCondLst>
                              <p:cond delay="2251"/>
                            </p:stCondLst>
                            <p:childTnLst>
                              <p:par>
                                <p:cTn id="23" presetID="22" presetClass="entr" presetSubtype="4"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down)">
                                      <p:cBhvr>
                                        <p:cTn id="25" dur="250"/>
                                        <p:tgtEl>
                                          <p:spTgt spid="29"/>
                                        </p:tgtEl>
                                      </p:cBhvr>
                                    </p:animEffect>
                                  </p:childTnLst>
                                </p:cTn>
                              </p:par>
                            </p:childTnLst>
                          </p:cTn>
                        </p:par>
                        <p:par>
                          <p:cTn id="26" fill="hold">
                            <p:stCondLst>
                              <p:cond delay="2501"/>
                            </p:stCondLst>
                            <p:childTnLst>
                              <p:par>
                                <p:cTn id="27" presetID="10"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250"/>
                                        <p:tgtEl>
                                          <p:spTgt spid="3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250"/>
                                        <p:tgtEl>
                                          <p:spTgt spid="28"/>
                                        </p:tgtEl>
                                      </p:cBhvr>
                                    </p:animEffect>
                                  </p:childTnLst>
                                </p:cTn>
                              </p:par>
                              <p:par>
                                <p:cTn id="33" presetID="53" presetClass="entr" presetSubtype="16" fill="hold" nodeType="withEffect">
                                  <p:stCondLst>
                                    <p:cond delay="0"/>
                                  </p:stCondLst>
                                  <p:childTnLst>
                                    <p:set>
                                      <p:cBhvr>
                                        <p:cTn id="34" dur="1" fill="hold">
                                          <p:stCondLst>
                                            <p:cond delay="0"/>
                                          </p:stCondLst>
                                        </p:cTn>
                                        <p:tgtEl>
                                          <p:spTgt spid="125"/>
                                        </p:tgtEl>
                                        <p:attrNameLst>
                                          <p:attrName>style.visibility</p:attrName>
                                        </p:attrNameLst>
                                      </p:cBhvr>
                                      <p:to>
                                        <p:strVal val="visible"/>
                                      </p:to>
                                    </p:set>
                                    <p:anim calcmode="lin" valueType="num">
                                      <p:cBhvr>
                                        <p:cTn id="35" dur="250" fill="hold"/>
                                        <p:tgtEl>
                                          <p:spTgt spid="125"/>
                                        </p:tgtEl>
                                        <p:attrNameLst>
                                          <p:attrName>ppt_w</p:attrName>
                                        </p:attrNameLst>
                                      </p:cBhvr>
                                      <p:tavLst>
                                        <p:tav tm="0">
                                          <p:val>
                                            <p:fltVal val="0"/>
                                          </p:val>
                                        </p:tav>
                                        <p:tav tm="100000">
                                          <p:val>
                                            <p:strVal val="#ppt_w"/>
                                          </p:val>
                                        </p:tav>
                                      </p:tavLst>
                                    </p:anim>
                                    <p:anim calcmode="lin" valueType="num">
                                      <p:cBhvr>
                                        <p:cTn id="36" dur="250" fill="hold"/>
                                        <p:tgtEl>
                                          <p:spTgt spid="125"/>
                                        </p:tgtEl>
                                        <p:attrNameLst>
                                          <p:attrName>ppt_h</p:attrName>
                                        </p:attrNameLst>
                                      </p:cBhvr>
                                      <p:tavLst>
                                        <p:tav tm="0">
                                          <p:val>
                                            <p:fltVal val="0"/>
                                          </p:val>
                                        </p:tav>
                                        <p:tav tm="100000">
                                          <p:val>
                                            <p:strVal val="#ppt_h"/>
                                          </p:val>
                                        </p:tav>
                                      </p:tavLst>
                                    </p:anim>
                                    <p:animEffect transition="in" filter="fade">
                                      <p:cBhvr>
                                        <p:cTn id="37" dur="250"/>
                                        <p:tgtEl>
                                          <p:spTgt spid="125"/>
                                        </p:tgtEl>
                                      </p:cBhvr>
                                    </p:animEffect>
                                  </p:childTnLst>
                                </p:cTn>
                              </p:par>
                            </p:childTnLst>
                          </p:cTn>
                        </p:par>
                        <p:par>
                          <p:cTn id="38" fill="hold">
                            <p:stCondLst>
                              <p:cond delay="2751"/>
                            </p:stCondLst>
                            <p:childTnLst>
                              <p:par>
                                <p:cTn id="39" presetID="22" presetClass="entr" presetSubtype="4"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down)">
                                      <p:cBhvr>
                                        <p:cTn id="41" dur="250"/>
                                        <p:tgtEl>
                                          <p:spTgt spid="32"/>
                                        </p:tgtEl>
                                      </p:cBhvr>
                                    </p:animEffect>
                                  </p:childTnLst>
                                </p:cTn>
                              </p:par>
                            </p:childTnLst>
                          </p:cTn>
                        </p:par>
                        <p:par>
                          <p:cTn id="42" fill="hold">
                            <p:stCondLst>
                              <p:cond delay="3001"/>
                            </p:stCondLst>
                            <p:childTnLst>
                              <p:par>
                                <p:cTn id="43" presetID="10" presetClass="entr" presetSubtype="0"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250"/>
                                        <p:tgtEl>
                                          <p:spTgt spid="34"/>
                                        </p:tgtEl>
                                      </p:cBhvr>
                                    </p:animEffect>
                                  </p:childTnLst>
                                </p:cTn>
                              </p:par>
                              <p:par>
                                <p:cTn id="46" presetID="53" presetClass="entr" presetSubtype="16" fill="hold" nodeType="withEffect">
                                  <p:stCondLst>
                                    <p:cond delay="0"/>
                                  </p:stCondLst>
                                  <p:childTnLst>
                                    <p:set>
                                      <p:cBhvr>
                                        <p:cTn id="47" dur="1" fill="hold">
                                          <p:stCondLst>
                                            <p:cond delay="0"/>
                                          </p:stCondLst>
                                        </p:cTn>
                                        <p:tgtEl>
                                          <p:spTgt spid="145"/>
                                        </p:tgtEl>
                                        <p:attrNameLst>
                                          <p:attrName>style.visibility</p:attrName>
                                        </p:attrNameLst>
                                      </p:cBhvr>
                                      <p:to>
                                        <p:strVal val="visible"/>
                                      </p:to>
                                    </p:set>
                                    <p:anim calcmode="lin" valueType="num">
                                      <p:cBhvr>
                                        <p:cTn id="48" dur="250" fill="hold"/>
                                        <p:tgtEl>
                                          <p:spTgt spid="145"/>
                                        </p:tgtEl>
                                        <p:attrNameLst>
                                          <p:attrName>ppt_w</p:attrName>
                                        </p:attrNameLst>
                                      </p:cBhvr>
                                      <p:tavLst>
                                        <p:tav tm="0">
                                          <p:val>
                                            <p:fltVal val="0"/>
                                          </p:val>
                                        </p:tav>
                                        <p:tav tm="100000">
                                          <p:val>
                                            <p:strVal val="#ppt_w"/>
                                          </p:val>
                                        </p:tav>
                                      </p:tavLst>
                                    </p:anim>
                                    <p:anim calcmode="lin" valueType="num">
                                      <p:cBhvr>
                                        <p:cTn id="49" dur="250" fill="hold"/>
                                        <p:tgtEl>
                                          <p:spTgt spid="145"/>
                                        </p:tgtEl>
                                        <p:attrNameLst>
                                          <p:attrName>ppt_h</p:attrName>
                                        </p:attrNameLst>
                                      </p:cBhvr>
                                      <p:tavLst>
                                        <p:tav tm="0">
                                          <p:val>
                                            <p:fltVal val="0"/>
                                          </p:val>
                                        </p:tav>
                                        <p:tav tm="100000">
                                          <p:val>
                                            <p:strVal val="#ppt_h"/>
                                          </p:val>
                                        </p:tav>
                                      </p:tavLst>
                                    </p:anim>
                                    <p:animEffect transition="in" filter="fade">
                                      <p:cBhvr>
                                        <p:cTn id="50" dur="250"/>
                                        <p:tgtEl>
                                          <p:spTgt spid="145"/>
                                        </p:tgtEl>
                                      </p:cBhvr>
                                    </p:animEffect>
                                  </p:childTnLst>
                                </p:cTn>
                              </p:par>
                              <p:par>
                                <p:cTn id="51" presetID="53" presetClass="entr" presetSubtype="16" fill="hold" nodeType="withEffect">
                                  <p:stCondLst>
                                    <p:cond delay="0"/>
                                  </p:stCondLst>
                                  <p:childTnLst>
                                    <p:set>
                                      <p:cBhvr>
                                        <p:cTn id="52" dur="1" fill="hold">
                                          <p:stCondLst>
                                            <p:cond delay="0"/>
                                          </p:stCondLst>
                                        </p:cTn>
                                        <p:tgtEl>
                                          <p:spTgt spid="146"/>
                                        </p:tgtEl>
                                        <p:attrNameLst>
                                          <p:attrName>style.visibility</p:attrName>
                                        </p:attrNameLst>
                                      </p:cBhvr>
                                      <p:to>
                                        <p:strVal val="visible"/>
                                      </p:to>
                                    </p:set>
                                    <p:anim calcmode="lin" valueType="num">
                                      <p:cBhvr>
                                        <p:cTn id="53" dur="250" fill="hold"/>
                                        <p:tgtEl>
                                          <p:spTgt spid="146"/>
                                        </p:tgtEl>
                                        <p:attrNameLst>
                                          <p:attrName>ppt_w</p:attrName>
                                        </p:attrNameLst>
                                      </p:cBhvr>
                                      <p:tavLst>
                                        <p:tav tm="0">
                                          <p:val>
                                            <p:fltVal val="0"/>
                                          </p:val>
                                        </p:tav>
                                        <p:tav tm="100000">
                                          <p:val>
                                            <p:strVal val="#ppt_w"/>
                                          </p:val>
                                        </p:tav>
                                      </p:tavLst>
                                    </p:anim>
                                    <p:anim calcmode="lin" valueType="num">
                                      <p:cBhvr>
                                        <p:cTn id="54" dur="250" fill="hold"/>
                                        <p:tgtEl>
                                          <p:spTgt spid="146"/>
                                        </p:tgtEl>
                                        <p:attrNameLst>
                                          <p:attrName>ppt_h</p:attrName>
                                        </p:attrNameLst>
                                      </p:cBhvr>
                                      <p:tavLst>
                                        <p:tav tm="0">
                                          <p:val>
                                            <p:fltVal val="0"/>
                                          </p:val>
                                        </p:tav>
                                        <p:tav tm="100000">
                                          <p:val>
                                            <p:strVal val="#ppt_h"/>
                                          </p:val>
                                        </p:tav>
                                      </p:tavLst>
                                    </p:anim>
                                    <p:animEffect transition="in" filter="fade">
                                      <p:cBhvr>
                                        <p:cTn id="55" dur="250"/>
                                        <p:tgtEl>
                                          <p:spTgt spid="146"/>
                                        </p:tgtEl>
                                      </p:cBhvr>
                                    </p:animEffect>
                                  </p:childTnLst>
                                </p:cTn>
                              </p:par>
                            </p:childTnLst>
                          </p:cTn>
                        </p:par>
                        <p:par>
                          <p:cTn id="56" fill="hold">
                            <p:stCondLst>
                              <p:cond delay="3251"/>
                            </p:stCondLst>
                            <p:childTnLst>
                              <p:par>
                                <p:cTn id="57" presetID="22" presetClass="entr" presetSubtype="1" fill="hold"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wipe(up)">
                                      <p:cBhvr>
                                        <p:cTn id="59" dur="250"/>
                                        <p:tgtEl>
                                          <p:spTgt spid="49"/>
                                        </p:tgtEl>
                                      </p:cBhvr>
                                    </p:animEffect>
                                  </p:childTnLst>
                                </p:cTn>
                              </p:par>
                            </p:childTnLst>
                          </p:cTn>
                        </p:par>
                        <p:par>
                          <p:cTn id="60" fill="hold">
                            <p:stCondLst>
                              <p:cond delay="3501"/>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250"/>
                                        <p:tgtEl>
                                          <p:spTgt spid="5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57"/>
                                        </p:tgtEl>
                                        <p:attrNameLst>
                                          <p:attrName>style.visibility</p:attrName>
                                        </p:attrNameLst>
                                      </p:cBhvr>
                                      <p:to>
                                        <p:strVal val="visible"/>
                                      </p:to>
                                    </p:set>
                                    <p:animEffect transition="in" filter="wipe(left)">
                                      <p:cBhvr>
                                        <p:cTn id="66" dur="250"/>
                                        <p:tgtEl>
                                          <p:spTgt spid="57"/>
                                        </p:tgtEl>
                                      </p:cBhvr>
                                    </p:animEffect>
                                  </p:childTnLst>
                                </p:cTn>
                              </p:par>
                              <p:par>
                                <p:cTn id="67" presetID="53" presetClass="entr" presetSubtype="16" fill="hold" nodeType="withEffect">
                                  <p:stCondLst>
                                    <p:cond delay="0"/>
                                  </p:stCondLst>
                                  <p:childTnLst>
                                    <p:set>
                                      <p:cBhvr>
                                        <p:cTn id="68" dur="1" fill="hold">
                                          <p:stCondLst>
                                            <p:cond delay="0"/>
                                          </p:stCondLst>
                                        </p:cTn>
                                        <p:tgtEl>
                                          <p:spTgt spid="133"/>
                                        </p:tgtEl>
                                        <p:attrNameLst>
                                          <p:attrName>style.visibility</p:attrName>
                                        </p:attrNameLst>
                                      </p:cBhvr>
                                      <p:to>
                                        <p:strVal val="visible"/>
                                      </p:to>
                                    </p:set>
                                    <p:anim calcmode="lin" valueType="num">
                                      <p:cBhvr>
                                        <p:cTn id="69" dur="250" fill="hold"/>
                                        <p:tgtEl>
                                          <p:spTgt spid="133"/>
                                        </p:tgtEl>
                                        <p:attrNameLst>
                                          <p:attrName>ppt_w</p:attrName>
                                        </p:attrNameLst>
                                      </p:cBhvr>
                                      <p:tavLst>
                                        <p:tav tm="0">
                                          <p:val>
                                            <p:fltVal val="0"/>
                                          </p:val>
                                        </p:tav>
                                        <p:tav tm="100000">
                                          <p:val>
                                            <p:strVal val="#ppt_w"/>
                                          </p:val>
                                        </p:tav>
                                      </p:tavLst>
                                    </p:anim>
                                    <p:anim calcmode="lin" valueType="num">
                                      <p:cBhvr>
                                        <p:cTn id="70" dur="250" fill="hold"/>
                                        <p:tgtEl>
                                          <p:spTgt spid="133"/>
                                        </p:tgtEl>
                                        <p:attrNameLst>
                                          <p:attrName>ppt_h</p:attrName>
                                        </p:attrNameLst>
                                      </p:cBhvr>
                                      <p:tavLst>
                                        <p:tav tm="0">
                                          <p:val>
                                            <p:fltVal val="0"/>
                                          </p:val>
                                        </p:tav>
                                        <p:tav tm="100000">
                                          <p:val>
                                            <p:strVal val="#ppt_h"/>
                                          </p:val>
                                        </p:tav>
                                      </p:tavLst>
                                    </p:anim>
                                    <p:animEffect transition="in" filter="fade">
                                      <p:cBhvr>
                                        <p:cTn id="71" dur="250"/>
                                        <p:tgtEl>
                                          <p:spTgt spid="133"/>
                                        </p:tgtEl>
                                      </p:cBhvr>
                                    </p:animEffect>
                                  </p:childTnLst>
                                </p:cTn>
                              </p:par>
                            </p:childTnLst>
                          </p:cTn>
                        </p:par>
                        <p:par>
                          <p:cTn id="72" fill="hold">
                            <p:stCondLst>
                              <p:cond delay="3751"/>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250"/>
                                        <p:tgtEl>
                                          <p:spTgt spid="50"/>
                                        </p:tgtEl>
                                      </p:cBhvr>
                                    </p:animEffect>
                                  </p:childTnLst>
                                </p:cTn>
                              </p:par>
                              <p:par>
                                <p:cTn id="76" presetID="53" presetClass="entr" presetSubtype="16" fill="hold" nodeType="withEffect">
                                  <p:stCondLst>
                                    <p:cond delay="0"/>
                                  </p:stCondLst>
                                  <p:childTnLst>
                                    <p:set>
                                      <p:cBhvr>
                                        <p:cTn id="77" dur="1" fill="hold">
                                          <p:stCondLst>
                                            <p:cond delay="0"/>
                                          </p:stCondLst>
                                        </p:cTn>
                                        <p:tgtEl>
                                          <p:spTgt spid="139"/>
                                        </p:tgtEl>
                                        <p:attrNameLst>
                                          <p:attrName>style.visibility</p:attrName>
                                        </p:attrNameLst>
                                      </p:cBhvr>
                                      <p:to>
                                        <p:strVal val="visible"/>
                                      </p:to>
                                    </p:set>
                                    <p:anim calcmode="lin" valueType="num">
                                      <p:cBhvr>
                                        <p:cTn id="78" dur="250" fill="hold"/>
                                        <p:tgtEl>
                                          <p:spTgt spid="139"/>
                                        </p:tgtEl>
                                        <p:attrNameLst>
                                          <p:attrName>ppt_w</p:attrName>
                                        </p:attrNameLst>
                                      </p:cBhvr>
                                      <p:tavLst>
                                        <p:tav tm="0">
                                          <p:val>
                                            <p:fltVal val="0"/>
                                          </p:val>
                                        </p:tav>
                                        <p:tav tm="100000">
                                          <p:val>
                                            <p:strVal val="#ppt_w"/>
                                          </p:val>
                                        </p:tav>
                                      </p:tavLst>
                                    </p:anim>
                                    <p:anim calcmode="lin" valueType="num">
                                      <p:cBhvr>
                                        <p:cTn id="79" dur="250" fill="hold"/>
                                        <p:tgtEl>
                                          <p:spTgt spid="139"/>
                                        </p:tgtEl>
                                        <p:attrNameLst>
                                          <p:attrName>ppt_h</p:attrName>
                                        </p:attrNameLst>
                                      </p:cBhvr>
                                      <p:tavLst>
                                        <p:tav tm="0">
                                          <p:val>
                                            <p:fltVal val="0"/>
                                          </p:val>
                                        </p:tav>
                                        <p:tav tm="100000">
                                          <p:val>
                                            <p:strVal val="#ppt_h"/>
                                          </p:val>
                                        </p:tav>
                                      </p:tavLst>
                                    </p:anim>
                                    <p:animEffect transition="in" filter="fade">
                                      <p:cBhvr>
                                        <p:cTn id="80" dur="250"/>
                                        <p:tgtEl>
                                          <p:spTgt spid="139"/>
                                        </p:tgtEl>
                                      </p:cBhvr>
                                    </p:animEffect>
                                  </p:childTnLst>
                                </p:cTn>
                              </p:par>
                            </p:childTnLst>
                          </p:cTn>
                        </p:par>
                        <p:par>
                          <p:cTn id="81" fill="hold">
                            <p:stCondLst>
                              <p:cond delay="4001"/>
                            </p:stCondLst>
                            <p:childTnLst>
                              <p:par>
                                <p:cTn id="82" presetID="10"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250"/>
                                        <p:tgtEl>
                                          <p:spTgt spid="58"/>
                                        </p:tgtEl>
                                      </p:cBhvr>
                                    </p:animEffect>
                                  </p:childTnLst>
                                </p:cTn>
                              </p:par>
                            </p:childTnLst>
                          </p:cTn>
                        </p:par>
                        <p:par>
                          <p:cTn id="85" fill="hold">
                            <p:stCondLst>
                              <p:cond delay="4251"/>
                            </p:stCondLst>
                            <p:childTnLst>
                              <p:par>
                                <p:cTn id="86" presetID="22" presetClass="entr" presetSubtype="8" fill="hold" nodeType="afterEffect">
                                  <p:stCondLst>
                                    <p:cond delay="0"/>
                                  </p:stCondLst>
                                  <p:childTnLst>
                                    <p:set>
                                      <p:cBhvr>
                                        <p:cTn id="87" dur="1" fill="hold">
                                          <p:stCondLst>
                                            <p:cond delay="0"/>
                                          </p:stCondLst>
                                        </p:cTn>
                                        <p:tgtEl>
                                          <p:spTgt spid="97"/>
                                        </p:tgtEl>
                                        <p:attrNameLst>
                                          <p:attrName>style.visibility</p:attrName>
                                        </p:attrNameLst>
                                      </p:cBhvr>
                                      <p:to>
                                        <p:strVal val="visible"/>
                                      </p:to>
                                    </p:set>
                                    <p:animEffect transition="in" filter="wipe(left)">
                                      <p:cBhvr>
                                        <p:cTn id="88" dur="250"/>
                                        <p:tgtEl>
                                          <p:spTgt spid="9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250"/>
                                        <p:tgtEl>
                                          <p:spTgt spid="24"/>
                                        </p:tgtEl>
                                      </p:cBhvr>
                                    </p:animEffect>
                                  </p:childTnLst>
                                </p:cTn>
                              </p:par>
                            </p:childTnLst>
                          </p:cTn>
                        </p:par>
                        <p:par>
                          <p:cTn id="92" fill="hold">
                            <p:stCondLst>
                              <p:cond delay="4501"/>
                            </p:stCondLst>
                            <p:childTnLst>
                              <p:par>
                                <p:cTn id="93" presetID="22" presetClass="entr" presetSubtype="4" fill="hold" nodeType="after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down)">
                                      <p:cBhvr>
                                        <p:cTn id="95" dur="250"/>
                                        <p:tgtEl>
                                          <p:spTgt spid="39"/>
                                        </p:tgtEl>
                                      </p:cBhvr>
                                    </p:animEffect>
                                  </p:childTnLst>
                                </p:cTn>
                              </p:par>
                            </p:childTnLst>
                          </p:cTn>
                        </p:par>
                        <p:par>
                          <p:cTn id="96" fill="hold">
                            <p:stCondLst>
                              <p:cond delay="4751"/>
                            </p:stCondLst>
                            <p:childTnLst>
                              <p:par>
                                <p:cTn id="97" presetID="10" presetClass="entr" presetSubtype="0" fill="hold" grpId="0" nodeType="afterEffect">
                                  <p:stCondLst>
                                    <p:cond delay="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250"/>
                                        <p:tgtEl>
                                          <p:spTgt spid="40"/>
                                        </p:tgtEl>
                                      </p:cBhvr>
                                    </p:animEffect>
                                  </p:childTnLst>
                                </p:cTn>
                              </p:par>
                              <p:par>
                                <p:cTn id="100" presetID="53" presetClass="entr" presetSubtype="16" fill="hold" nodeType="withEffect">
                                  <p:stCondLst>
                                    <p:cond delay="0"/>
                                  </p:stCondLst>
                                  <p:childTnLst>
                                    <p:set>
                                      <p:cBhvr>
                                        <p:cTn id="101" dur="1" fill="hold">
                                          <p:stCondLst>
                                            <p:cond delay="0"/>
                                          </p:stCondLst>
                                        </p:cTn>
                                        <p:tgtEl>
                                          <p:spTgt spid="166"/>
                                        </p:tgtEl>
                                        <p:attrNameLst>
                                          <p:attrName>style.visibility</p:attrName>
                                        </p:attrNameLst>
                                      </p:cBhvr>
                                      <p:to>
                                        <p:strVal val="visible"/>
                                      </p:to>
                                    </p:set>
                                    <p:anim calcmode="lin" valueType="num">
                                      <p:cBhvr>
                                        <p:cTn id="102" dur="250" fill="hold"/>
                                        <p:tgtEl>
                                          <p:spTgt spid="166"/>
                                        </p:tgtEl>
                                        <p:attrNameLst>
                                          <p:attrName>ppt_w</p:attrName>
                                        </p:attrNameLst>
                                      </p:cBhvr>
                                      <p:tavLst>
                                        <p:tav tm="0">
                                          <p:val>
                                            <p:fltVal val="0"/>
                                          </p:val>
                                        </p:tav>
                                        <p:tav tm="100000">
                                          <p:val>
                                            <p:strVal val="#ppt_w"/>
                                          </p:val>
                                        </p:tav>
                                      </p:tavLst>
                                    </p:anim>
                                    <p:anim calcmode="lin" valueType="num">
                                      <p:cBhvr>
                                        <p:cTn id="103" dur="250" fill="hold"/>
                                        <p:tgtEl>
                                          <p:spTgt spid="166"/>
                                        </p:tgtEl>
                                        <p:attrNameLst>
                                          <p:attrName>ppt_h</p:attrName>
                                        </p:attrNameLst>
                                      </p:cBhvr>
                                      <p:tavLst>
                                        <p:tav tm="0">
                                          <p:val>
                                            <p:fltVal val="0"/>
                                          </p:val>
                                        </p:tav>
                                        <p:tav tm="100000">
                                          <p:val>
                                            <p:strVal val="#ppt_h"/>
                                          </p:val>
                                        </p:tav>
                                      </p:tavLst>
                                    </p:anim>
                                    <p:animEffect transition="in" filter="fade">
                                      <p:cBhvr>
                                        <p:cTn id="104" dur="250"/>
                                        <p:tgtEl>
                                          <p:spTgt spid="166"/>
                                        </p:tgtEl>
                                      </p:cBhvr>
                                    </p:animEffect>
                                  </p:childTnLst>
                                </p:cTn>
                              </p:par>
                            </p:childTnLst>
                          </p:cTn>
                        </p:par>
                        <p:par>
                          <p:cTn id="105" fill="hold">
                            <p:stCondLst>
                              <p:cond delay="5001"/>
                            </p:stCondLst>
                            <p:childTnLst>
                              <p:par>
                                <p:cTn id="106" presetID="22" presetClass="entr" presetSubtype="4" fill="hold" nodeType="afterEffect">
                                  <p:stCondLst>
                                    <p:cond delay="0"/>
                                  </p:stCondLst>
                                  <p:childTnLst>
                                    <p:set>
                                      <p:cBhvr>
                                        <p:cTn id="107" dur="1" fill="hold">
                                          <p:stCondLst>
                                            <p:cond delay="0"/>
                                          </p:stCondLst>
                                        </p:cTn>
                                        <p:tgtEl>
                                          <p:spTgt spid="41"/>
                                        </p:tgtEl>
                                        <p:attrNameLst>
                                          <p:attrName>style.visibility</p:attrName>
                                        </p:attrNameLst>
                                      </p:cBhvr>
                                      <p:to>
                                        <p:strVal val="visible"/>
                                      </p:to>
                                    </p:set>
                                    <p:animEffect transition="in" filter="wipe(down)">
                                      <p:cBhvr>
                                        <p:cTn id="108" dur="250"/>
                                        <p:tgtEl>
                                          <p:spTgt spid="41"/>
                                        </p:tgtEl>
                                      </p:cBhvr>
                                    </p:animEffect>
                                  </p:childTnLst>
                                </p:cTn>
                              </p:par>
                            </p:childTnLst>
                          </p:cTn>
                        </p:par>
                        <p:par>
                          <p:cTn id="109" fill="hold">
                            <p:stCondLst>
                              <p:cond delay="5251"/>
                            </p:stCondLst>
                            <p:childTnLst>
                              <p:par>
                                <p:cTn id="110" presetID="10" presetClass="entr" presetSubtype="0" fill="hold" grpId="0" nodeType="afterEffect">
                                  <p:stCondLst>
                                    <p:cond delay="0"/>
                                  </p:stCondLst>
                                  <p:childTnLst>
                                    <p:set>
                                      <p:cBhvr>
                                        <p:cTn id="111" dur="1" fill="hold">
                                          <p:stCondLst>
                                            <p:cond delay="0"/>
                                          </p:stCondLst>
                                        </p:cTn>
                                        <p:tgtEl>
                                          <p:spTgt spid="42"/>
                                        </p:tgtEl>
                                        <p:attrNameLst>
                                          <p:attrName>style.visibility</p:attrName>
                                        </p:attrNameLst>
                                      </p:cBhvr>
                                      <p:to>
                                        <p:strVal val="visible"/>
                                      </p:to>
                                    </p:set>
                                    <p:animEffect transition="in" filter="fade">
                                      <p:cBhvr>
                                        <p:cTn id="112" dur="250"/>
                                        <p:tgtEl>
                                          <p:spTgt spid="42"/>
                                        </p:tgtEl>
                                      </p:cBhvr>
                                    </p:animEffect>
                                  </p:childTnLst>
                                </p:cTn>
                              </p:par>
                            </p:childTnLst>
                          </p:cTn>
                        </p:par>
                        <p:par>
                          <p:cTn id="113" fill="hold">
                            <p:stCondLst>
                              <p:cond delay="5501"/>
                            </p:stCondLst>
                            <p:childTnLst>
                              <p:par>
                                <p:cTn id="114" presetID="22" presetClass="entr" presetSubtype="1" fill="hold" nodeType="afterEffect">
                                  <p:stCondLst>
                                    <p:cond delay="0"/>
                                  </p:stCondLst>
                                  <p:childTnLst>
                                    <p:set>
                                      <p:cBhvr>
                                        <p:cTn id="115" dur="1" fill="hold">
                                          <p:stCondLst>
                                            <p:cond delay="0"/>
                                          </p:stCondLst>
                                        </p:cTn>
                                        <p:tgtEl>
                                          <p:spTgt spid="63"/>
                                        </p:tgtEl>
                                        <p:attrNameLst>
                                          <p:attrName>style.visibility</p:attrName>
                                        </p:attrNameLst>
                                      </p:cBhvr>
                                      <p:to>
                                        <p:strVal val="visible"/>
                                      </p:to>
                                    </p:set>
                                    <p:animEffect transition="in" filter="wipe(up)">
                                      <p:cBhvr>
                                        <p:cTn id="116" dur="250"/>
                                        <p:tgtEl>
                                          <p:spTgt spid="63"/>
                                        </p:tgtEl>
                                      </p:cBhvr>
                                    </p:animEffect>
                                  </p:childTnLst>
                                </p:cTn>
                              </p:par>
                            </p:childTnLst>
                          </p:cTn>
                        </p:par>
                        <p:par>
                          <p:cTn id="117" fill="hold">
                            <p:stCondLst>
                              <p:cond delay="5751"/>
                            </p:stCondLst>
                            <p:childTnLst>
                              <p:par>
                                <p:cTn id="118" presetID="10" presetClass="entr" presetSubtype="0" fill="hold" grpId="0" nodeType="afterEffect">
                                  <p:stCondLst>
                                    <p:cond delay="0"/>
                                  </p:stCondLst>
                                  <p:childTnLst>
                                    <p:set>
                                      <p:cBhvr>
                                        <p:cTn id="119" dur="1" fill="hold">
                                          <p:stCondLst>
                                            <p:cond delay="0"/>
                                          </p:stCondLst>
                                        </p:cTn>
                                        <p:tgtEl>
                                          <p:spTgt spid="65"/>
                                        </p:tgtEl>
                                        <p:attrNameLst>
                                          <p:attrName>style.visibility</p:attrName>
                                        </p:attrNameLst>
                                      </p:cBhvr>
                                      <p:to>
                                        <p:strVal val="visible"/>
                                      </p:to>
                                    </p:set>
                                    <p:animEffect transition="in" filter="fade">
                                      <p:cBhvr>
                                        <p:cTn id="120" dur="250"/>
                                        <p:tgtEl>
                                          <p:spTgt spid="65"/>
                                        </p:tgtEl>
                                      </p:cBhvr>
                                    </p:animEffect>
                                  </p:childTnLst>
                                </p:cTn>
                              </p:par>
                              <p:par>
                                <p:cTn id="121" presetID="53" presetClass="entr" presetSubtype="16" fill="hold" nodeType="withEffect">
                                  <p:stCondLst>
                                    <p:cond delay="0"/>
                                  </p:stCondLst>
                                  <p:childTnLst>
                                    <p:set>
                                      <p:cBhvr>
                                        <p:cTn id="122" dur="1" fill="hold">
                                          <p:stCondLst>
                                            <p:cond delay="0"/>
                                          </p:stCondLst>
                                        </p:cTn>
                                        <p:tgtEl>
                                          <p:spTgt spid="185"/>
                                        </p:tgtEl>
                                        <p:attrNameLst>
                                          <p:attrName>style.visibility</p:attrName>
                                        </p:attrNameLst>
                                      </p:cBhvr>
                                      <p:to>
                                        <p:strVal val="visible"/>
                                      </p:to>
                                    </p:set>
                                    <p:anim calcmode="lin" valueType="num">
                                      <p:cBhvr>
                                        <p:cTn id="123" dur="250" fill="hold"/>
                                        <p:tgtEl>
                                          <p:spTgt spid="185"/>
                                        </p:tgtEl>
                                        <p:attrNameLst>
                                          <p:attrName>ppt_w</p:attrName>
                                        </p:attrNameLst>
                                      </p:cBhvr>
                                      <p:tavLst>
                                        <p:tav tm="0">
                                          <p:val>
                                            <p:fltVal val="0"/>
                                          </p:val>
                                        </p:tav>
                                        <p:tav tm="100000">
                                          <p:val>
                                            <p:strVal val="#ppt_w"/>
                                          </p:val>
                                        </p:tav>
                                      </p:tavLst>
                                    </p:anim>
                                    <p:anim calcmode="lin" valueType="num">
                                      <p:cBhvr>
                                        <p:cTn id="124" dur="250" fill="hold"/>
                                        <p:tgtEl>
                                          <p:spTgt spid="185"/>
                                        </p:tgtEl>
                                        <p:attrNameLst>
                                          <p:attrName>ppt_h</p:attrName>
                                        </p:attrNameLst>
                                      </p:cBhvr>
                                      <p:tavLst>
                                        <p:tav tm="0">
                                          <p:val>
                                            <p:fltVal val="0"/>
                                          </p:val>
                                        </p:tav>
                                        <p:tav tm="100000">
                                          <p:val>
                                            <p:strVal val="#ppt_h"/>
                                          </p:val>
                                        </p:tav>
                                      </p:tavLst>
                                    </p:anim>
                                    <p:animEffect transition="in" filter="fade">
                                      <p:cBhvr>
                                        <p:cTn id="125" dur="250"/>
                                        <p:tgtEl>
                                          <p:spTgt spid="185"/>
                                        </p:tgtEl>
                                      </p:cBhvr>
                                    </p:animEffect>
                                  </p:childTnLst>
                                </p:cTn>
                              </p:par>
                            </p:childTnLst>
                          </p:cTn>
                        </p:par>
                        <p:par>
                          <p:cTn id="126" fill="hold">
                            <p:stCondLst>
                              <p:cond delay="6001"/>
                            </p:stCondLst>
                            <p:childTnLst>
                              <p:par>
                                <p:cTn id="127" presetID="22" presetClass="entr" presetSubtype="1" fill="hold" nodeType="afterEffect">
                                  <p:stCondLst>
                                    <p:cond delay="0"/>
                                  </p:stCondLst>
                                  <p:childTnLst>
                                    <p:set>
                                      <p:cBhvr>
                                        <p:cTn id="128" dur="1" fill="hold">
                                          <p:stCondLst>
                                            <p:cond delay="0"/>
                                          </p:stCondLst>
                                        </p:cTn>
                                        <p:tgtEl>
                                          <p:spTgt spid="64"/>
                                        </p:tgtEl>
                                        <p:attrNameLst>
                                          <p:attrName>style.visibility</p:attrName>
                                        </p:attrNameLst>
                                      </p:cBhvr>
                                      <p:to>
                                        <p:strVal val="visible"/>
                                      </p:to>
                                    </p:set>
                                    <p:animEffect transition="in" filter="wipe(up)">
                                      <p:cBhvr>
                                        <p:cTn id="129" dur="250"/>
                                        <p:tgtEl>
                                          <p:spTgt spid="64"/>
                                        </p:tgtEl>
                                      </p:cBhvr>
                                    </p:animEffect>
                                  </p:childTnLst>
                                </p:cTn>
                              </p:par>
                            </p:childTnLst>
                          </p:cTn>
                        </p:par>
                        <p:par>
                          <p:cTn id="130" fill="hold">
                            <p:stCondLst>
                              <p:cond delay="6251"/>
                            </p:stCondLst>
                            <p:childTnLst>
                              <p:par>
                                <p:cTn id="131" presetID="10" presetClass="entr" presetSubtype="0" fill="hold" grpId="0" nodeType="afterEffect">
                                  <p:stCondLst>
                                    <p:cond delay="0"/>
                                  </p:stCondLst>
                                  <p:childTnLst>
                                    <p:set>
                                      <p:cBhvr>
                                        <p:cTn id="132" dur="1" fill="hold">
                                          <p:stCondLst>
                                            <p:cond delay="0"/>
                                          </p:stCondLst>
                                        </p:cTn>
                                        <p:tgtEl>
                                          <p:spTgt spid="66"/>
                                        </p:tgtEl>
                                        <p:attrNameLst>
                                          <p:attrName>style.visibility</p:attrName>
                                        </p:attrNameLst>
                                      </p:cBhvr>
                                      <p:to>
                                        <p:strVal val="visible"/>
                                      </p:to>
                                    </p:set>
                                    <p:animEffect transition="in" filter="fade">
                                      <p:cBhvr>
                                        <p:cTn id="133" dur="250"/>
                                        <p:tgtEl>
                                          <p:spTgt spid="66"/>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184"/>
                                        </p:tgtEl>
                                        <p:attrNameLst>
                                          <p:attrName>style.visibility</p:attrName>
                                        </p:attrNameLst>
                                      </p:cBhvr>
                                      <p:to>
                                        <p:strVal val="visible"/>
                                      </p:to>
                                    </p:set>
                                    <p:anim calcmode="lin" valueType="num">
                                      <p:cBhvr>
                                        <p:cTn id="136" dur="250" fill="hold"/>
                                        <p:tgtEl>
                                          <p:spTgt spid="184"/>
                                        </p:tgtEl>
                                        <p:attrNameLst>
                                          <p:attrName>ppt_w</p:attrName>
                                        </p:attrNameLst>
                                      </p:cBhvr>
                                      <p:tavLst>
                                        <p:tav tm="0">
                                          <p:val>
                                            <p:fltVal val="0"/>
                                          </p:val>
                                        </p:tav>
                                        <p:tav tm="100000">
                                          <p:val>
                                            <p:strVal val="#ppt_w"/>
                                          </p:val>
                                        </p:tav>
                                      </p:tavLst>
                                    </p:anim>
                                    <p:anim calcmode="lin" valueType="num">
                                      <p:cBhvr>
                                        <p:cTn id="137" dur="250" fill="hold"/>
                                        <p:tgtEl>
                                          <p:spTgt spid="184"/>
                                        </p:tgtEl>
                                        <p:attrNameLst>
                                          <p:attrName>ppt_h</p:attrName>
                                        </p:attrNameLst>
                                      </p:cBhvr>
                                      <p:tavLst>
                                        <p:tav tm="0">
                                          <p:val>
                                            <p:fltVal val="0"/>
                                          </p:val>
                                        </p:tav>
                                        <p:tav tm="100000">
                                          <p:val>
                                            <p:strVal val="#ppt_h"/>
                                          </p:val>
                                        </p:tav>
                                      </p:tavLst>
                                    </p:anim>
                                    <p:animEffect transition="in" filter="fade">
                                      <p:cBhvr>
                                        <p:cTn id="138" dur="250"/>
                                        <p:tgtEl>
                                          <p:spTgt spid="184"/>
                                        </p:tgtEl>
                                      </p:cBhvr>
                                    </p:animEffect>
                                  </p:childTnLst>
                                </p:cTn>
                              </p:par>
                            </p:childTnLst>
                          </p:cTn>
                        </p:par>
                        <p:par>
                          <p:cTn id="139" fill="hold">
                            <p:stCondLst>
                              <p:cond delay="6501"/>
                            </p:stCondLst>
                            <p:childTnLst>
                              <p:par>
                                <p:cTn id="140" presetID="22" presetClass="entr" presetSubtype="1" fill="hold" nodeType="afterEffect">
                                  <p:stCondLst>
                                    <p:cond delay="0"/>
                                  </p:stCondLst>
                                  <p:childTnLst>
                                    <p:set>
                                      <p:cBhvr>
                                        <p:cTn id="141" dur="1" fill="hold">
                                          <p:stCondLst>
                                            <p:cond delay="0"/>
                                          </p:stCondLst>
                                        </p:cTn>
                                        <p:tgtEl>
                                          <p:spTgt spid="71"/>
                                        </p:tgtEl>
                                        <p:attrNameLst>
                                          <p:attrName>style.visibility</p:attrName>
                                        </p:attrNameLst>
                                      </p:cBhvr>
                                      <p:to>
                                        <p:strVal val="visible"/>
                                      </p:to>
                                    </p:set>
                                    <p:animEffect transition="in" filter="wipe(up)">
                                      <p:cBhvr>
                                        <p:cTn id="142" dur="250"/>
                                        <p:tgtEl>
                                          <p:spTgt spid="71"/>
                                        </p:tgtEl>
                                      </p:cBhvr>
                                    </p:animEffect>
                                  </p:childTnLst>
                                </p:cTn>
                              </p:par>
                            </p:childTnLst>
                          </p:cTn>
                        </p:par>
                        <p:par>
                          <p:cTn id="143" fill="hold">
                            <p:stCondLst>
                              <p:cond delay="6751"/>
                            </p:stCondLst>
                            <p:childTnLst>
                              <p:par>
                                <p:cTn id="144" presetID="10" presetClass="entr" presetSubtype="0" fill="hold" grpId="0" nodeType="afterEffect">
                                  <p:stCondLst>
                                    <p:cond delay="0"/>
                                  </p:stCondLst>
                                  <p:childTnLst>
                                    <p:set>
                                      <p:cBhvr>
                                        <p:cTn id="145" dur="1" fill="hold">
                                          <p:stCondLst>
                                            <p:cond delay="0"/>
                                          </p:stCondLst>
                                        </p:cTn>
                                        <p:tgtEl>
                                          <p:spTgt spid="72"/>
                                        </p:tgtEl>
                                        <p:attrNameLst>
                                          <p:attrName>style.visibility</p:attrName>
                                        </p:attrNameLst>
                                      </p:cBhvr>
                                      <p:to>
                                        <p:strVal val="visible"/>
                                      </p:to>
                                    </p:set>
                                    <p:animEffect transition="in" filter="fade">
                                      <p:cBhvr>
                                        <p:cTn id="146" dur="250"/>
                                        <p:tgtEl>
                                          <p:spTgt spid="72"/>
                                        </p:tgtEl>
                                      </p:cBhvr>
                                    </p:animEffect>
                                  </p:childTnLst>
                                </p:cTn>
                              </p:par>
                              <p:par>
                                <p:cTn id="147" presetID="53" presetClass="entr" presetSubtype="16" fill="hold" grpId="0" nodeType="withEffect">
                                  <p:stCondLst>
                                    <p:cond delay="0"/>
                                  </p:stCondLst>
                                  <p:childTnLst>
                                    <p:set>
                                      <p:cBhvr>
                                        <p:cTn id="148" dur="1" fill="hold">
                                          <p:stCondLst>
                                            <p:cond delay="0"/>
                                          </p:stCondLst>
                                        </p:cTn>
                                        <p:tgtEl>
                                          <p:spTgt spid="202"/>
                                        </p:tgtEl>
                                        <p:attrNameLst>
                                          <p:attrName>style.visibility</p:attrName>
                                        </p:attrNameLst>
                                      </p:cBhvr>
                                      <p:to>
                                        <p:strVal val="visible"/>
                                      </p:to>
                                    </p:set>
                                    <p:anim calcmode="lin" valueType="num">
                                      <p:cBhvr>
                                        <p:cTn id="149" dur="250" fill="hold"/>
                                        <p:tgtEl>
                                          <p:spTgt spid="202"/>
                                        </p:tgtEl>
                                        <p:attrNameLst>
                                          <p:attrName>ppt_w</p:attrName>
                                        </p:attrNameLst>
                                      </p:cBhvr>
                                      <p:tavLst>
                                        <p:tav tm="0">
                                          <p:val>
                                            <p:fltVal val="0"/>
                                          </p:val>
                                        </p:tav>
                                        <p:tav tm="100000">
                                          <p:val>
                                            <p:strVal val="#ppt_w"/>
                                          </p:val>
                                        </p:tav>
                                      </p:tavLst>
                                    </p:anim>
                                    <p:anim calcmode="lin" valueType="num">
                                      <p:cBhvr>
                                        <p:cTn id="150" dur="250" fill="hold"/>
                                        <p:tgtEl>
                                          <p:spTgt spid="202"/>
                                        </p:tgtEl>
                                        <p:attrNameLst>
                                          <p:attrName>ppt_h</p:attrName>
                                        </p:attrNameLst>
                                      </p:cBhvr>
                                      <p:tavLst>
                                        <p:tav tm="0">
                                          <p:val>
                                            <p:fltVal val="0"/>
                                          </p:val>
                                        </p:tav>
                                        <p:tav tm="100000">
                                          <p:val>
                                            <p:strVal val="#ppt_h"/>
                                          </p:val>
                                        </p:tav>
                                      </p:tavLst>
                                    </p:anim>
                                    <p:animEffect transition="in" filter="fade">
                                      <p:cBhvr>
                                        <p:cTn id="151" dur="250"/>
                                        <p:tgtEl>
                                          <p:spTgt spid="202"/>
                                        </p:tgtEl>
                                      </p:cBhvr>
                                    </p:animEffect>
                                  </p:childTnLst>
                                </p:cTn>
                              </p:par>
                            </p:childTnLst>
                          </p:cTn>
                        </p:par>
                        <p:par>
                          <p:cTn id="152" fill="hold">
                            <p:stCondLst>
                              <p:cond delay="7001"/>
                            </p:stCondLst>
                            <p:childTnLst>
                              <p:par>
                                <p:cTn id="153" presetID="22" presetClass="entr" presetSubtype="8" fill="hold" nodeType="afterEffect">
                                  <p:stCondLst>
                                    <p:cond delay="0"/>
                                  </p:stCondLst>
                                  <p:childTnLst>
                                    <p:set>
                                      <p:cBhvr>
                                        <p:cTn id="154" dur="1" fill="hold">
                                          <p:stCondLst>
                                            <p:cond delay="0"/>
                                          </p:stCondLst>
                                        </p:cTn>
                                        <p:tgtEl>
                                          <p:spTgt spid="98"/>
                                        </p:tgtEl>
                                        <p:attrNameLst>
                                          <p:attrName>style.visibility</p:attrName>
                                        </p:attrNameLst>
                                      </p:cBhvr>
                                      <p:to>
                                        <p:strVal val="visible"/>
                                      </p:to>
                                    </p:set>
                                    <p:animEffect transition="in" filter="wipe(left)">
                                      <p:cBhvr>
                                        <p:cTn id="155" dur="250"/>
                                        <p:tgtEl>
                                          <p:spTgt spid="98"/>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25"/>
                                        </p:tgtEl>
                                        <p:attrNameLst>
                                          <p:attrName>style.visibility</p:attrName>
                                        </p:attrNameLst>
                                      </p:cBhvr>
                                      <p:to>
                                        <p:strVal val="visible"/>
                                      </p:to>
                                    </p:set>
                                    <p:animEffect transition="in" filter="fade">
                                      <p:cBhvr>
                                        <p:cTn id="158" dur="250"/>
                                        <p:tgtEl>
                                          <p:spTgt spid="25"/>
                                        </p:tgtEl>
                                      </p:cBhvr>
                                    </p:animEffect>
                                  </p:childTnLst>
                                </p:cTn>
                              </p:par>
                            </p:childTnLst>
                          </p:cTn>
                        </p:par>
                        <p:par>
                          <p:cTn id="159" fill="hold">
                            <p:stCondLst>
                              <p:cond delay="7251"/>
                            </p:stCondLst>
                            <p:childTnLst>
                              <p:par>
                                <p:cTn id="160" presetID="22" presetClass="entr" presetSubtype="4" fill="hold" nodeType="afterEffect">
                                  <p:stCondLst>
                                    <p:cond delay="0"/>
                                  </p:stCondLst>
                                  <p:childTnLst>
                                    <p:set>
                                      <p:cBhvr>
                                        <p:cTn id="161" dur="1" fill="hold">
                                          <p:stCondLst>
                                            <p:cond delay="0"/>
                                          </p:stCondLst>
                                        </p:cTn>
                                        <p:tgtEl>
                                          <p:spTgt spid="67"/>
                                        </p:tgtEl>
                                        <p:attrNameLst>
                                          <p:attrName>style.visibility</p:attrName>
                                        </p:attrNameLst>
                                      </p:cBhvr>
                                      <p:to>
                                        <p:strVal val="visible"/>
                                      </p:to>
                                    </p:set>
                                    <p:animEffect transition="in" filter="wipe(down)">
                                      <p:cBhvr>
                                        <p:cTn id="162" dur="250"/>
                                        <p:tgtEl>
                                          <p:spTgt spid="67"/>
                                        </p:tgtEl>
                                      </p:cBhvr>
                                    </p:animEffect>
                                  </p:childTnLst>
                                </p:cTn>
                              </p:par>
                            </p:childTnLst>
                          </p:cTn>
                        </p:par>
                        <p:par>
                          <p:cTn id="163" fill="hold">
                            <p:stCondLst>
                              <p:cond delay="7501"/>
                            </p:stCondLst>
                            <p:childTnLst>
                              <p:par>
                                <p:cTn id="164" presetID="10" presetClass="entr" presetSubtype="0" fill="hold" grpId="0" nodeType="afterEffect">
                                  <p:stCondLst>
                                    <p:cond delay="0"/>
                                  </p:stCondLst>
                                  <p:childTnLst>
                                    <p:set>
                                      <p:cBhvr>
                                        <p:cTn id="165" dur="1" fill="hold">
                                          <p:stCondLst>
                                            <p:cond delay="0"/>
                                          </p:stCondLst>
                                        </p:cTn>
                                        <p:tgtEl>
                                          <p:spTgt spid="68"/>
                                        </p:tgtEl>
                                        <p:attrNameLst>
                                          <p:attrName>style.visibility</p:attrName>
                                        </p:attrNameLst>
                                      </p:cBhvr>
                                      <p:to>
                                        <p:strVal val="visible"/>
                                      </p:to>
                                    </p:set>
                                    <p:animEffect transition="in" filter="fade">
                                      <p:cBhvr>
                                        <p:cTn id="166" dur="250"/>
                                        <p:tgtEl>
                                          <p:spTgt spid="68"/>
                                        </p:tgtEl>
                                      </p:cBhvr>
                                    </p:animEffect>
                                  </p:childTnLst>
                                </p:cTn>
                              </p:par>
                              <p:par>
                                <p:cTn id="167" presetID="53" presetClass="entr" presetSubtype="16" fill="hold" nodeType="withEffect">
                                  <p:stCondLst>
                                    <p:cond delay="0"/>
                                  </p:stCondLst>
                                  <p:childTnLst>
                                    <p:set>
                                      <p:cBhvr>
                                        <p:cTn id="168" dur="1" fill="hold">
                                          <p:stCondLst>
                                            <p:cond delay="0"/>
                                          </p:stCondLst>
                                        </p:cTn>
                                        <p:tgtEl>
                                          <p:spTgt spid="201"/>
                                        </p:tgtEl>
                                        <p:attrNameLst>
                                          <p:attrName>style.visibility</p:attrName>
                                        </p:attrNameLst>
                                      </p:cBhvr>
                                      <p:to>
                                        <p:strVal val="visible"/>
                                      </p:to>
                                    </p:set>
                                    <p:anim calcmode="lin" valueType="num">
                                      <p:cBhvr>
                                        <p:cTn id="169" dur="250" fill="hold"/>
                                        <p:tgtEl>
                                          <p:spTgt spid="201"/>
                                        </p:tgtEl>
                                        <p:attrNameLst>
                                          <p:attrName>ppt_w</p:attrName>
                                        </p:attrNameLst>
                                      </p:cBhvr>
                                      <p:tavLst>
                                        <p:tav tm="0">
                                          <p:val>
                                            <p:fltVal val="0"/>
                                          </p:val>
                                        </p:tav>
                                        <p:tav tm="100000">
                                          <p:val>
                                            <p:strVal val="#ppt_w"/>
                                          </p:val>
                                        </p:tav>
                                      </p:tavLst>
                                    </p:anim>
                                    <p:anim calcmode="lin" valueType="num">
                                      <p:cBhvr>
                                        <p:cTn id="170" dur="250" fill="hold"/>
                                        <p:tgtEl>
                                          <p:spTgt spid="201"/>
                                        </p:tgtEl>
                                        <p:attrNameLst>
                                          <p:attrName>ppt_h</p:attrName>
                                        </p:attrNameLst>
                                      </p:cBhvr>
                                      <p:tavLst>
                                        <p:tav tm="0">
                                          <p:val>
                                            <p:fltVal val="0"/>
                                          </p:val>
                                        </p:tav>
                                        <p:tav tm="100000">
                                          <p:val>
                                            <p:strVal val="#ppt_h"/>
                                          </p:val>
                                        </p:tav>
                                      </p:tavLst>
                                    </p:anim>
                                    <p:animEffect transition="in" filter="fade">
                                      <p:cBhvr>
                                        <p:cTn id="171" dur="250"/>
                                        <p:tgtEl>
                                          <p:spTgt spid="201"/>
                                        </p:tgtEl>
                                      </p:cBhvr>
                                    </p:animEffect>
                                  </p:childTnLst>
                                </p:cTn>
                              </p:par>
                            </p:childTnLst>
                          </p:cTn>
                        </p:par>
                        <p:par>
                          <p:cTn id="172" fill="hold">
                            <p:stCondLst>
                              <p:cond delay="7751"/>
                            </p:stCondLst>
                            <p:childTnLst>
                              <p:par>
                                <p:cTn id="173" presetID="22" presetClass="entr" presetSubtype="4" fill="hold" nodeType="afterEffect">
                                  <p:stCondLst>
                                    <p:cond delay="0"/>
                                  </p:stCondLst>
                                  <p:childTnLst>
                                    <p:set>
                                      <p:cBhvr>
                                        <p:cTn id="174" dur="1" fill="hold">
                                          <p:stCondLst>
                                            <p:cond delay="0"/>
                                          </p:stCondLst>
                                        </p:cTn>
                                        <p:tgtEl>
                                          <p:spTgt spid="74"/>
                                        </p:tgtEl>
                                        <p:attrNameLst>
                                          <p:attrName>style.visibility</p:attrName>
                                        </p:attrNameLst>
                                      </p:cBhvr>
                                      <p:to>
                                        <p:strVal val="visible"/>
                                      </p:to>
                                    </p:set>
                                    <p:animEffect transition="in" filter="wipe(down)">
                                      <p:cBhvr>
                                        <p:cTn id="175" dur="250"/>
                                        <p:tgtEl>
                                          <p:spTgt spid="74"/>
                                        </p:tgtEl>
                                      </p:cBhvr>
                                    </p:animEffect>
                                  </p:childTnLst>
                                </p:cTn>
                              </p:par>
                            </p:childTnLst>
                          </p:cTn>
                        </p:par>
                        <p:par>
                          <p:cTn id="176" fill="hold">
                            <p:stCondLst>
                              <p:cond delay="8001"/>
                            </p:stCondLst>
                            <p:childTnLst>
                              <p:par>
                                <p:cTn id="177" presetID="10" presetClass="entr" presetSubtype="0" fill="hold" grpId="0" nodeType="afterEffect">
                                  <p:stCondLst>
                                    <p:cond delay="0"/>
                                  </p:stCondLst>
                                  <p:childTnLst>
                                    <p:set>
                                      <p:cBhvr>
                                        <p:cTn id="178" dur="1" fill="hold">
                                          <p:stCondLst>
                                            <p:cond delay="0"/>
                                          </p:stCondLst>
                                        </p:cTn>
                                        <p:tgtEl>
                                          <p:spTgt spid="73"/>
                                        </p:tgtEl>
                                        <p:attrNameLst>
                                          <p:attrName>style.visibility</p:attrName>
                                        </p:attrNameLst>
                                      </p:cBhvr>
                                      <p:to>
                                        <p:strVal val="visible"/>
                                      </p:to>
                                    </p:set>
                                    <p:animEffect transition="in" filter="fade">
                                      <p:cBhvr>
                                        <p:cTn id="179" dur="250"/>
                                        <p:tgtEl>
                                          <p:spTgt spid="73"/>
                                        </p:tgtEl>
                                      </p:cBhvr>
                                    </p:animEffect>
                                  </p:childTnLst>
                                </p:cTn>
                              </p:par>
                              <p:par>
                                <p:cTn id="180" presetID="53" presetClass="entr" presetSubtype="16" fill="hold" nodeType="withEffect">
                                  <p:stCondLst>
                                    <p:cond delay="0"/>
                                  </p:stCondLst>
                                  <p:childTnLst>
                                    <p:set>
                                      <p:cBhvr>
                                        <p:cTn id="181" dur="1" fill="hold">
                                          <p:stCondLst>
                                            <p:cond delay="0"/>
                                          </p:stCondLst>
                                        </p:cTn>
                                        <p:tgtEl>
                                          <p:spTgt spid="216"/>
                                        </p:tgtEl>
                                        <p:attrNameLst>
                                          <p:attrName>style.visibility</p:attrName>
                                        </p:attrNameLst>
                                      </p:cBhvr>
                                      <p:to>
                                        <p:strVal val="visible"/>
                                      </p:to>
                                    </p:set>
                                    <p:anim calcmode="lin" valueType="num">
                                      <p:cBhvr>
                                        <p:cTn id="182" dur="250" fill="hold"/>
                                        <p:tgtEl>
                                          <p:spTgt spid="216"/>
                                        </p:tgtEl>
                                        <p:attrNameLst>
                                          <p:attrName>ppt_w</p:attrName>
                                        </p:attrNameLst>
                                      </p:cBhvr>
                                      <p:tavLst>
                                        <p:tav tm="0">
                                          <p:val>
                                            <p:fltVal val="0"/>
                                          </p:val>
                                        </p:tav>
                                        <p:tav tm="100000">
                                          <p:val>
                                            <p:strVal val="#ppt_w"/>
                                          </p:val>
                                        </p:tav>
                                      </p:tavLst>
                                    </p:anim>
                                    <p:anim calcmode="lin" valueType="num">
                                      <p:cBhvr>
                                        <p:cTn id="183" dur="250" fill="hold"/>
                                        <p:tgtEl>
                                          <p:spTgt spid="216"/>
                                        </p:tgtEl>
                                        <p:attrNameLst>
                                          <p:attrName>ppt_h</p:attrName>
                                        </p:attrNameLst>
                                      </p:cBhvr>
                                      <p:tavLst>
                                        <p:tav tm="0">
                                          <p:val>
                                            <p:fltVal val="0"/>
                                          </p:val>
                                        </p:tav>
                                        <p:tav tm="100000">
                                          <p:val>
                                            <p:strVal val="#ppt_h"/>
                                          </p:val>
                                        </p:tav>
                                      </p:tavLst>
                                    </p:anim>
                                    <p:animEffect transition="in" filter="fade">
                                      <p:cBhvr>
                                        <p:cTn id="184" dur="250"/>
                                        <p:tgtEl>
                                          <p:spTgt spid="216"/>
                                        </p:tgtEl>
                                      </p:cBhvr>
                                    </p:animEffect>
                                  </p:childTnLst>
                                </p:cTn>
                              </p:par>
                            </p:childTnLst>
                          </p:cTn>
                        </p:par>
                        <p:par>
                          <p:cTn id="185" fill="hold">
                            <p:stCondLst>
                              <p:cond delay="8251"/>
                            </p:stCondLst>
                            <p:childTnLst>
                              <p:par>
                                <p:cTn id="186" presetID="22" presetClass="entr" presetSubtype="4" fill="hold" nodeType="afterEffect">
                                  <p:stCondLst>
                                    <p:cond delay="0"/>
                                  </p:stCondLst>
                                  <p:childTnLst>
                                    <p:set>
                                      <p:cBhvr>
                                        <p:cTn id="187" dur="1" fill="hold">
                                          <p:stCondLst>
                                            <p:cond delay="0"/>
                                          </p:stCondLst>
                                        </p:cTn>
                                        <p:tgtEl>
                                          <p:spTgt spid="75"/>
                                        </p:tgtEl>
                                        <p:attrNameLst>
                                          <p:attrName>style.visibility</p:attrName>
                                        </p:attrNameLst>
                                      </p:cBhvr>
                                      <p:to>
                                        <p:strVal val="visible"/>
                                      </p:to>
                                    </p:set>
                                    <p:animEffect transition="in" filter="wipe(down)">
                                      <p:cBhvr>
                                        <p:cTn id="188" dur="250"/>
                                        <p:tgtEl>
                                          <p:spTgt spid="75"/>
                                        </p:tgtEl>
                                      </p:cBhvr>
                                    </p:animEffect>
                                  </p:childTnLst>
                                </p:cTn>
                              </p:par>
                            </p:childTnLst>
                          </p:cTn>
                        </p:par>
                        <p:par>
                          <p:cTn id="189" fill="hold">
                            <p:stCondLst>
                              <p:cond delay="8501"/>
                            </p:stCondLst>
                            <p:childTnLst>
                              <p:par>
                                <p:cTn id="190" presetID="10" presetClass="entr" presetSubtype="0" fill="hold" grpId="0" nodeType="afterEffect">
                                  <p:stCondLst>
                                    <p:cond delay="0"/>
                                  </p:stCondLst>
                                  <p:childTnLst>
                                    <p:set>
                                      <p:cBhvr>
                                        <p:cTn id="191" dur="1" fill="hold">
                                          <p:stCondLst>
                                            <p:cond delay="0"/>
                                          </p:stCondLst>
                                        </p:cTn>
                                        <p:tgtEl>
                                          <p:spTgt spid="76"/>
                                        </p:tgtEl>
                                        <p:attrNameLst>
                                          <p:attrName>style.visibility</p:attrName>
                                        </p:attrNameLst>
                                      </p:cBhvr>
                                      <p:to>
                                        <p:strVal val="visible"/>
                                      </p:to>
                                    </p:set>
                                    <p:animEffect transition="in" filter="fade">
                                      <p:cBhvr>
                                        <p:cTn id="192" dur="250"/>
                                        <p:tgtEl>
                                          <p:spTgt spid="76"/>
                                        </p:tgtEl>
                                      </p:cBhvr>
                                    </p:animEffect>
                                  </p:childTnLst>
                                </p:cTn>
                              </p:par>
                              <p:par>
                                <p:cTn id="193" presetID="53" presetClass="entr" presetSubtype="16" fill="hold" grpId="0" nodeType="withEffect">
                                  <p:stCondLst>
                                    <p:cond delay="0"/>
                                  </p:stCondLst>
                                  <p:childTnLst>
                                    <p:set>
                                      <p:cBhvr>
                                        <p:cTn id="194" dur="1" fill="hold">
                                          <p:stCondLst>
                                            <p:cond delay="0"/>
                                          </p:stCondLst>
                                        </p:cTn>
                                        <p:tgtEl>
                                          <p:spTgt spid="220"/>
                                        </p:tgtEl>
                                        <p:attrNameLst>
                                          <p:attrName>style.visibility</p:attrName>
                                        </p:attrNameLst>
                                      </p:cBhvr>
                                      <p:to>
                                        <p:strVal val="visible"/>
                                      </p:to>
                                    </p:set>
                                    <p:anim calcmode="lin" valueType="num">
                                      <p:cBhvr>
                                        <p:cTn id="195" dur="250" fill="hold"/>
                                        <p:tgtEl>
                                          <p:spTgt spid="220"/>
                                        </p:tgtEl>
                                        <p:attrNameLst>
                                          <p:attrName>ppt_w</p:attrName>
                                        </p:attrNameLst>
                                      </p:cBhvr>
                                      <p:tavLst>
                                        <p:tav tm="0">
                                          <p:val>
                                            <p:fltVal val="0"/>
                                          </p:val>
                                        </p:tav>
                                        <p:tav tm="100000">
                                          <p:val>
                                            <p:strVal val="#ppt_w"/>
                                          </p:val>
                                        </p:tav>
                                      </p:tavLst>
                                    </p:anim>
                                    <p:anim calcmode="lin" valueType="num">
                                      <p:cBhvr>
                                        <p:cTn id="196" dur="250" fill="hold"/>
                                        <p:tgtEl>
                                          <p:spTgt spid="220"/>
                                        </p:tgtEl>
                                        <p:attrNameLst>
                                          <p:attrName>ppt_h</p:attrName>
                                        </p:attrNameLst>
                                      </p:cBhvr>
                                      <p:tavLst>
                                        <p:tav tm="0">
                                          <p:val>
                                            <p:fltVal val="0"/>
                                          </p:val>
                                        </p:tav>
                                        <p:tav tm="100000">
                                          <p:val>
                                            <p:strVal val="#ppt_h"/>
                                          </p:val>
                                        </p:tav>
                                      </p:tavLst>
                                    </p:anim>
                                    <p:animEffect transition="in" filter="fade">
                                      <p:cBhvr>
                                        <p:cTn id="197" dur="250"/>
                                        <p:tgtEl>
                                          <p:spTgt spid="220"/>
                                        </p:tgtEl>
                                      </p:cBhvr>
                                    </p:animEffect>
                                  </p:childTnLst>
                                </p:cTn>
                              </p:par>
                            </p:childTnLst>
                          </p:cTn>
                        </p:par>
                        <p:par>
                          <p:cTn id="198" fill="hold">
                            <p:stCondLst>
                              <p:cond delay="8751"/>
                            </p:stCondLst>
                            <p:childTnLst>
                              <p:par>
                                <p:cTn id="199" presetID="22" presetClass="entr" presetSubtype="1" fill="hold" nodeType="afterEffect">
                                  <p:stCondLst>
                                    <p:cond delay="0"/>
                                  </p:stCondLst>
                                  <p:childTnLst>
                                    <p:set>
                                      <p:cBhvr>
                                        <p:cTn id="200" dur="1" fill="hold">
                                          <p:stCondLst>
                                            <p:cond delay="0"/>
                                          </p:stCondLst>
                                        </p:cTn>
                                        <p:tgtEl>
                                          <p:spTgt spid="77"/>
                                        </p:tgtEl>
                                        <p:attrNameLst>
                                          <p:attrName>style.visibility</p:attrName>
                                        </p:attrNameLst>
                                      </p:cBhvr>
                                      <p:to>
                                        <p:strVal val="visible"/>
                                      </p:to>
                                    </p:set>
                                    <p:animEffect transition="in" filter="wipe(up)">
                                      <p:cBhvr>
                                        <p:cTn id="201" dur="250"/>
                                        <p:tgtEl>
                                          <p:spTgt spid="77"/>
                                        </p:tgtEl>
                                      </p:cBhvr>
                                    </p:animEffect>
                                  </p:childTnLst>
                                </p:cTn>
                              </p:par>
                            </p:childTnLst>
                          </p:cTn>
                        </p:par>
                        <p:par>
                          <p:cTn id="202" fill="hold">
                            <p:stCondLst>
                              <p:cond delay="9001"/>
                            </p:stCondLst>
                            <p:childTnLst>
                              <p:par>
                                <p:cTn id="203" presetID="10" presetClass="entr" presetSubtype="0" fill="hold" grpId="0" nodeType="afterEffect">
                                  <p:stCondLst>
                                    <p:cond delay="0"/>
                                  </p:stCondLst>
                                  <p:childTnLst>
                                    <p:set>
                                      <p:cBhvr>
                                        <p:cTn id="204" dur="1" fill="hold">
                                          <p:stCondLst>
                                            <p:cond delay="0"/>
                                          </p:stCondLst>
                                        </p:cTn>
                                        <p:tgtEl>
                                          <p:spTgt spid="78"/>
                                        </p:tgtEl>
                                        <p:attrNameLst>
                                          <p:attrName>style.visibility</p:attrName>
                                        </p:attrNameLst>
                                      </p:cBhvr>
                                      <p:to>
                                        <p:strVal val="visible"/>
                                      </p:to>
                                    </p:set>
                                    <p:animEffect transition="in" filter="fade">
                                      <p:cBhvr>
                                        <p:cTn id="205" dur="250"/>
                                        <p:tgtEl>
                                          <p:spTgt spid="78"/>
                                        </p:tgtEl>
                                      </p:cBhvr>
                                    </p:animEffect>
                                  </p:childTnLst>
                                </p:cTn>
                              </p:par>
                              <p:par>
                                <p:cTn id="206" presetID="53" presetClass="entr" presetSubtype="16" fill="hold" grpId="0" nodeType="withEffect">
                                  <p:stCondLst>
                                    <p:cond delay="0"/>
                                  </p:stCondLst>
                                  <p:childTnLst>
                                    <p:set>
                                      <p:cBhvr>
                                        <p:cTn id="207" dur="1" fill="hold">
                                          <p:stCondLst>
                                            <p:cond delay="0"/>
                                          </p:stCondLst>
                                        </p:cTn>
                                        <p:tgtEl>
                                          <p:spTgt spid="221"/>
                                        </p:tgtEl>
                                        <p:attrNameLst>
                                          <p:attrName>style.visibility</p:attrName>
                                        </p:attrNameLst>
                                      </p:cBhvr>
                                      <p:to>
                                        <p:strVal val="visible"/>
                                      </p:to>
                                    </p:set>
                                    <p:anim calcmode="lin" valueType="num">
                                      <p:cBhvr>
                                        <p:cTn id="208" dur="250" fill="hold"/>
                                        <p:tgtEl>
                                          <p:spTgt spid="221"/>
                                        </p:tgtEl>
                                        <p:attrNameLst>
                                          <p:attrName>ppt_w</p:attrName>
                                        </p:attrNameLst>
                                      </p:cBhvr>
                                      <p:tavLst>
                                        <p:tav tm="0">
                                          <p:val>
                                            <p:fltVal val="0"/>
                                          </p:val>
                                        </p:tav>
                                        <p:tav tm="100000">
                                          <p:val>
                                            <p:strVal val="#ppt_w"/>
                                          </p:val>
                                        </p:tav>
                                      </p:tavLst>
                                    </p:anim>
                                    <p:anim calcmode="lin" valueType="num">
                                      <p:cBhvr>
                                        <p:cTn id="209" dur="250" fill="hold"/>
                                        <p:tgtEl>
                                          <p:spTgt spid="221"/>
                                        </p:tgtEl>
                                        <p:attrNameLst>
                                          <p:attrName>ppt_h</p:attrName>
                                        </p:attrNameLst>
                                      </p:cBhvr>
                                      <p:tavLst>
                                        <p:tav tm="0">
                                          <p:val>
                                            <p:fltVal val="0"/>
                                          </p:val>
                                        </p:tav>
                                        <p:tav tm="100000">
                                          <p:val>
                                            <p:strVal val="#ppt_h"/>
                                          </p:val>
                                        </p:tav>
                                      </p:tavLst>
                                    </p:anim>
                                    <p:animEffect transition="in" filter="fade">
                                      <p:cBhvr>
                                        <p:cTn id="210" dur="250"/>
                                        <p:tgtEl>
                                          <p:spTgt spid="221"/>
                                        </p:tgtEl>
                                      </p:cBhvr>
                                    </p:animEffect>
                                  </p:childTnLst>
                                </p:cTn>
                              </p:par>
                            </p:childTnLst>
                          </p:cTn>
                        </p:par>
                        <p:par>
                          <p:cTn id="211" fill="hold">
                            <p:stCondLst>
                              <p:cond delay="9251"/>
                            </p:stCondLst>
                            <p:childTnLst>
                              <p:par>
                                <p:cTn id="212" presetID="10" presetClass="entr" presetSubtype="0" fill="hold" nodeType="afterEffect">
                                  <p:stCondLst>
                                    <p:cond delay="0"/>
                                  </p:stCondLst>
                                  <p:childTnLst>
                                    <p:set>
                                      <p:cBhvr>
                                        <p:cTn id="213" dur="1" fill="hold">
                                          <p:stCondLst>
                                            <p:cond delay="0"/>
                                          </p:stCondLst>
                                        </p:cTn>
                                        <p:tgtEl>
                                          <p:spTgt spid="222"/>
                                        </p:tgtEl>
                                        <p:attrNameLst>
                                          <p:attrName>style.visibility</p:attrName>
                                        </p:attrNameLst>
                                      </p:cBhvr>
                                      <p:to>
                                        <p:strVal val="visible"/>
                                      </p:to>
                                    </p:set>
                                    <p:animEffect transition="in" filter="fade">
                                      <p:cBhvr>
                                        <p:cTn id="214" dur="250"/>
                                        <p:tgtEl>
                                          <p:spTgt spid="222"/>
                                        </p:tgtEl>
                                      </p:cBhvr>
                                    </p:animEffect>
                                  </p:childTnLst>
                                </p:cTn>
                              </p:par>
                            </p:childTnLst>
                          </p:cTn>
                        </p:par>
                        <p:par>
                          <p:cTn id="215" fill="hold">
                            <p:stCondLst>
                              <p:cond delay="9501"/>
                            </p:stCondLst>
                            <p:childTnLst>
                              <p:par>
                                <p:cTn id="216" presetID="22" presetClass="entr" presetSubtype="8" fill="hold" nodeType="afterEffect">
                                  <p:stCondLst>
                                    <p:cond delay="0"/>
                                  </p:stCondLst>
                                  <p:childTnLst>
                                    <p:set>
                                      <p:cBhvr>
                                        <p:cTn id="217" dur="1" fill="hold">
                                          <p:stCondLst>
                                            <p:cond delay="0"/>
                                          </p:stCondLst>
                                        </p:cTn>
                                        <p:tgtEl>
                                          <p:spTgt spid="99"/>
                                        </p:tgtEl>
                                        <p:attrNameLst>
                                          <p:attrName>style.visibility</p:attrName>
                                        </p:attrNameLst>
                                      </p:cBhvr>
                                      <p:to>
                                        <p:strVal val="visible"/>
                                      </p:to>
                                    </p:set>
                                    <p:animEffect transition="in" filter="wipe(left)">
                                      <p:cBhvr>
                                        <p:cTn id="218" dur="250"/>
                                        <p:tgtEl>
                                          <p:spTgt spid="99"/>
                                        </p:tgtEl>
                                      </p:cBhvr>
                                    </p:animEffect>
                                  </p:childTnLst>
                                </p:cTn>
                              </p:par>
                              <p:par>
                                <p:cTn id="219" presetID="10" presetClass="entr" presetSubtype="0" fill="hold" grpId="0" nodeType="withEffect">
                                  <p:stCondLst>
                                    <p:cond delay="0"/>
                                  </p:stCondLst>
                                  <p:childTnLst>
                                    <p:set>
                                      <p:cBhvr>
                                        <p:cTn id="220" dur="1" fill="hold">
                                          <p:stCondLst>
                                            <p:cond delay="0"/>
                                          </p:stCondLst>
                                        </p:cTn>
                                        <p:tgtEl>
                                          <p:spTgt spid="26"/>
                                        </p:tgtEl>
                                        <p:attrNameLst>
                                          <p:attrName>style.visibility</p:attrName>
                                        </p:attrNameLst>
                                      </p:cBhvr>
                                      <p:to>
                                        <p:strVal val="visible"/>
                                      </p:to>
                                    </p:set>
                                    <p:animEffect transition="in" filter="fade">
                                      <p:cBhvr>
                                        <p:cTn id="221" dur="250"/>
                                        <p:tgtEl>
                                          <p:spTgt spid="26"/>
                                        </p:tgtEl>
                                      </p:cBhvr>
                                    </p:animEffect>
                                  </p:childTnLst>
                                </p:cTn>
                              </p:par>
                            </p:childTnLst>
                          </p:cTn>
                        </p:par>
                        <p:par>
                          <p:cTn id="222" fill="hold">
                            <p:stCondLst>
                              <p:cond delay="9751"/>
                            </p:stCondLst>
                            <p:childTnLst>
                              <p:par>
                                <p:cTn id="223" presetID="22" presetClass="entr" presetSubtype="4" fill="hold" nodeType="afterEffect">
                                  <p:stCondLst>
                                    <p:cond delay="0"/>
                                  </p:stCondLst>
                                  <p:childTnLst>
                                    <p:set>
                                      <p:cBhvr>
                                        <p:cTn id="224" dur="1" fill="hold">
                                          <p:stCondLst>
                                            <p:cond delay="0"/>
                                          </p:stCondLst>
                                        </p:cTn>
                                        <p:tgtEl>
                                          <p:spTgt spid="80"/>
                                        </p:tgtEl>
                                        <p:attrNameLst>
                                          <p:attrName>style.visibility</p:attrName>
                                        </p:attrNameLst>
                                      </p:cBhvr>
                                      <p:to>
                                        <p:strVal val="visible"/>
                                      </p:to>
                                    </p:set>
                                    <p:animEffect transition="in" filter="wipe(down)">
                                      <p:cBhvr>
                                        <p:cTn id="225" dur="250"/>
                                        <p:tgtEl>
                                          <p:spTgt spid="80"/>
                                        </p:tgtEl>
                                      </p:cBhvr>
                                    </p:animEffect>
                                  </p:childTnLst>
                                </p:cTn>
                              </p:par>
                            </p:childTnLst>
                          </p:cTn>
                        </p:par>
                        <p:par>
                          <p:cTn id="226" fill="hold">
                            <p:stCondLst>
                              <p:cond delay="10001"/>
                            </p:stCondLst>
                            <p:childTnLst>
                              <p:par>
                                <p:cTn id="227" presetID="10" presetClass="entr" presetSubtype="0" fill="hold" grpId="0" nodeType="afterEffect">
                                  <p:stCondLst>
                                    <p:cond delay="0"/>
                                  </p:stCondLst>
                                  <p:childTnLst>
                                    <p:set>
                                      <p:cBhvr>
                                        <p:cTn id="228" dur="1" fill="hold">
                                          <p:stCondLst>
                                            <p:cond delay="0"/>
                                          </p:stCondLst>
                                        </p:cTn>
                                        <p:tgtEl>
                                          <p:spTgt spid="79"/>
                                        </p:tgtEl>
                                        <p:attrNameLst>
                                          <p:attrName>style.visibility</p:attrName>
                                        </p:attrNameLst>
                                      </p:cBhvr>
                                      <p:to>
                                        <p:strVal val="visible"/>
                                      </p:to>
                                    </p:set>
                                    <p:animEffect transition="in" filter="fade">
                                      <p:cBhvr>
                                        <p:cTn id="229" dur="250"/>
                                        <p:tgtEl>
                                          <p:spTgt spid="79"/>
                                        </p:tgtEl>
                                      </p:cBhvr>
                                    </p:animEffect>
                                  </p:childTnLst>
                                </p:cTn>
                              </p:par>
                              <p:par>
                                <p:cTn id="230" presetID="53" presetClass="entr" presetSubtype="16" fill="hold" nodeType="withEffect">
                                  <p:stCondLst>
                                    <p:cond delay="0"/>
                                  </p:stCondLst>
                                  <p:childTnLst>
                                    <p:set>
                                      <p:cBhvr>
                                        <p:cTn id="231" dur="1" fill="hold">
                                          <p:stCondLst>
                                            <p:cond delay="0"/>
                                          </p:stCondLst>
                                        </p:cTn>
                                        <p:tgtEl>
                                          <p:spTgt spid="225"/>
                                        </p:tgtEl>
                                        <p:attrNameLst>
                                          <p:attrName>style.visibility</p:attrName>
                                        </p:attrNameLst>
                                      </p:cBhvr>
                                      <p:to>
                                        <p:strVal val="visible"/>
                                      </p:to>
                                    </p:set>
                                    <p:anim calcmode="lin" valueType="num">
                                      <p:cBhvr>
                                        <p:cTn id="232" dur="250" fill="hold"/>
                                        <p:tgtEl>
                                          <p:spTgt spid="225"/>
                                        </p:tgtEl>
                                        <p:attrNameLst>
                                          <p:attrName>ppt_w</p:attrName>
                                        </p:attrNameLst>
                                      </p:cBhvr>
                                      <p:tavLst>
                                        <p:tav tm="0">
                                          <p:val>
                                            <p:fltVal val="0"/>
                                          </p:val>
                                        </p:tav>
                                        <p:tav tm="100000">
                                          <p:val>
                                            <p:strVal val="#ppt_w"/>
                                          </p:val>
                                        </p:tav>
                                      </p:tavLst>
                                    </p:anim>
                                    <p:anim calcmode="lin" valueType="num">
                                      <p:cBhvr>
                                        <p:cTn id="233" dur="250" fill="hold"/>
                                        <p:tgtEl>
                                          <p:spTgt spid="225"/>
                                        </p:tgtEl>
                                        <p:attrNameLst>
                                          <p:attrName>ppt_h</p:attrName>
                                        </p:attrNameLst>
                                      </p:cBhvr>
                                      <p:tavLst>
                                        <p:tav tm="0">
                                          <p:val>
                                            <p:fltVal val="0"/>
                                          </p:val>
                                        </p:tav>
                                        <p:tav tm="100000">
                                          <p:val>
                                            <p:strVal val="#ppt_h"/>
                                          </p:val>
                                        </p:tav>
                                      </p:tavLst>
                                    </p:anim>
                                    <p:animEffect transition="in" filter="fade">
                                      <p:cBhvr>
                                        <p:cTn id="234" dur="250"/>
                                        <p:tgtEl>
                                          <p:spTgt spid="225"/>
                                        </p:tgtEl>
                                      </p:cBhvr>
                                    </p:animEffect>
                                  </p:childTnLst>
                                </p:cTn>
                              </p:par>
                            </p:childTnLst>
                          </p:cTn>
                        </p:par>
                        <p:par>
                          <p:cTn id="235" fill="hold">
                            <p:stCondLst>
                              <p:cond delay="10251"/>
                            </p:stCondLst>
                            <p:childTnLst>
                              <p:par>
                                <p:cTn id="236" presetID="22" presetClass="entr" presetSubtype="4" fill="hold" nodeType="afterEffect">
                                  <p:stCondLst>
                                    <p:cond delay="0"/>
                                  </p:stCondLst>
                                  <p:childTnLst>
                                    <p:set>
                                      <p:cBhvr>
                                        <p:cTn id="237" dur="1" fill="hold">
                                          <p:stCondLst>
                                            <p:cond delay="0"/>
                                          </p:stCondLst>
                                        </p:cTn>
                                        <p:tgtEl>
                                          <p:spTgt spid="81"/>
                                        </p:tgtEl>
                                        <p:attrNameLst>
                                          <p:attrName>style.visibility</p:attrName>
                                        </p:attrNameLst>
                                      </p:cBhvr>
                                      <p:to>
                                        <p:strVal val="visible"/>
                                      </p:to>
                                    </p:set>
                                    <p:animEffect transition="in" filter="wipe(down)">
                                      <p:cBhvr>
                                        <p:cTn id="238" dur="250"/>
                                        <p:tgtEl>
                                          <p:spTgt spid="81"/>
                                        </p:tgtEl>
                                      </p:cBhvr>
                                    </p:animEffect>
                                  </p:childTnLst>
                                </p:cTn>
                              </p:par>
                            </p:childTnLst>
                          </p:cTn>
                        </p:par>
                        <p:par>
                          <p:cTn id="239" fill="hold">
                            <p:stCondLst>
                              <p:cond delay="10501"/>
                            </p:stCondLst>
                            <p:childTnLst>
                              <p:par>
                                <p:cTn id="240" presetID="10" presetClass="entr" presetSubtype="0" fill="hold" grpId="0" nodeType="afterEffect">
                                  <p:stCondLst>
                                    <p:cond delay="0"/>
                                  </p:stCondLst>
                                  <p:childTnLst>
                                    <p:set>
                                      <p:cBhvr>
                                        <p:cTn id="241" dur="1" fill="hold">
                                          <p:stCondLst>
                                            <p:cond delay="0"/>
                                          </p:stCondLst>
                                        </p:cTn>
                                        <p:tgtEl>
                                          <p:spTgt spid="82"/>
                                        </p:tgtEl>
                                        <p:attrNameLst>
                                          <p:attrName>style.visibility</p:attrName>
                                        </p:attrNameLst>
                                      </p:cBhvr>
                                      <p:to>
                                        <p:strVal val="visible"/>
                                      </p:to>
                                    </p:set>
                                    <p:animEffect transition="in" filter="fade">
                                      <p:cBhvr>
                                        <p:cTn id="242" dur="250"/>
                                        <p:tgtEl>
                                          <p:spTgt spid="82"/>
                                        </p:tgtEl>
                                      </p:cBhvr>
                                    </p:animEffect>
                                  </p:childTnLst>
                                </p:cTn>
                              </p:par>
                              <p:par>
                                <p:cTn id="243" presetID="53" presetClass="entr" presetSubtype="16" fill="hold" nodeType="withEffect">
                                  <p:stCondLst>
                                    <p:cond delay="0"/>
                                  </p:stCondLst>
                                  <p:childTnLst>
                                    <p:set>
                                      <p:cBhvr>
                                        <p:cTn id="244" dur="1" fill="hold">
                                          <p:stCondLst>
                                            <p:cond delay="0"/>
                                          </p:stCondLst>
                                        </p:cTn>
                                        <p:tgtEl>
                                          <p:spTgt spid="229"/>
                                        </p:tgtEl>
                                        <p:attrNameLst>
                                          <p:attrName>style.visibility</p:attrName>
                                        </p:attrNameLst>
                                      </p:cBhvr>
                                      <p:to>
                                        <p:strVal val="visible"/>
                                      </p:to>
                                    </p:set>
                                    <p:anim calcmode="lin" valueType="num">
                                      <p:cBhvr>
                                        <p:cTn id="245" dur="250" fill="hold"/>
                                        <p:tgtEl>
                                          <p:spTgt spid="229"/>
                                        </p:tgtEl>
                                        <p:attrNameLst>
                                          <p:attrName>ppt_w</p:attrName>
                                        </p:attrNameLst>
                                      </p:cBhvr>
                                      <p:tavLst>
                                        <p:tav tm="0">
                                          <p:val>
                                            <p:fltVal val="0"/>
                                          </p:val>
                                        </p:tav>
                                        <p:tav tm="100000">
                                          <p:val>
                                            <p:strVal val="#ppt_w"/>
                                          </p:val>
                                        </p:tav>
                                      </p:tavLst>
                                    </p:anim>
                                    <p:anim calcmode="lin" valueType="num">
                                      <p:cBhvr>
                                        <p:cTn id="246" dur="250" fill="hold"/>
                                        <p:tgtEl>
                                          <p:spTgt spid="229"/>
                                        </p:tgtEl>
                                        <p:attrNameLst>
                                          <p:attrName>ppt_h</p:attrName>
                                        </p:attrNameLst>
                                      </p:cBhvr>
                                      <p:tavLst>
                                        <p:tav tm="0">
                                          <p:val>
                                            <p:fltVal val="0"/>
                                          </p:val>
                                        </p:tav>
                                        <p:tav tm="100000">
                                          <p:val>
                                            <p:strVal val="#ppt_h"/>
                                          </p:val>
                                        </p:tav>
                                      </p:tavLst>
                                    </p:anim>
                                    <p:animEffect transition="in" filter="fade">
                                      <p:cBhvr>
                                        <p:cTn id="247" dur="250"/>
                                        <p:tgtEl>
                                          <p:spTgt spid="229"/>
                                        </p:tgtEl>
                                      </p:cBhvr>
                                    </p:animEffect>
                                  </p:childTnLst>
                                </p:cTn>
                              </p:par>
                            </p:childTnLst>
                          </p:cTn>
                        </p:par>
                        <p:par>
                          <p:cTn id="248" fill="hold">
                            <p:stCondLst>
                              <p:cond delay="10751"/>
                            </p:stCondLst>
                            <p:childTnLst>
                              <p:par>
                                <p:cTn id="249" presetID="22" presetClass="entr" presetSubtype="4" fill="hold" nodeType="afterEffect">
                                  <p:stCondLst>
                                    <p:cond delay="0"/>
                                  </p:stCondLst>
                                  <p:childTnLst>
                                    <p:set>
                                      <p:cBhvr>
                                        <p:cTn id="250" dur="1" fill="hold">
                                          <p:stCondLst>
                                            <p:cond delay="0"/>
                                          </p:stCondLst>
                                        </p:cTn>
                                        <p:tgtEl>
                                          <p:spTgt spid="84"/>
                                        </p:tgtEl>
                                        <p:attrNameLst>
                                          <p:attrName>style.visibility</p:attrName>
                                        </p:attrNameLst>
                                      </p:cBhvr>
                                      <p:to>
                                        <p:strVal val="visible"/>
                                      </p:to>
                                    </p:set>
                                    <p:animEffect transition="in" filter="wipe(down)">
                                      <p:cBhvr>
                                        <p:cTn id="251" dur="250"/>
                                        <p:tgtEl>
                                          <p:spTgt spid="84"/>
                                        </p:tgtEl>
                                      </p:cBhvr>
                                    </p:animEffect>
                                  </p:childTnLst>
                                </p:cTn>
                              </p:par>
                            </p:childTnLst>
                          </p:cTn>
                        </p:par>
                        <p:par>
                          <p:cTn id="252" fill="hold">
                            <p:stCondLst>
                              <p:cond delay="11001"/>
                            </p:stCondLst>
                            <p:childTnLst>
                              <p:par>
                                <p:cTn id="253" presetID="10" presetClass="entr" presetSubtype="0" fill="hold" grpId="0" nodeType="afterEffect">
                                  <p:stCondLst>
                                    <p:cond delay="0"/>
                                  </p:stCondLst>
                                  <p:childTnLst>
                                    <p:set>
                                      <p:cBhvr>
                                        <p:cTn id="254" dur="1" fill="hold">
                                          <p:stCondLst>
                                            <p:cond delay="0"/>
                                          </p:stCondLst>
                                        </p:cTn>
                                        <p:tgtEl>
                                          <p:spTgt spid="83"/>
                                        </p:tgtEl>
                                        <p:attrNameLst>
                                          <p:attrName>style.visibility</p:attrName>
                                        </p:attrNameLst>
                                      </p:cBhvr>
                                      <p:to>
                                        <p:strVal val="visible"/>
                                      </p:to>
                                    </p:set>
                                    <p:animEffect transition="in" filter="fade">
                                      <p:cBhvr>
                                        <p:cTn id="255" dur="250"/>
                                        <p:tgtEl>
                                          <p:spTgt spid="83"/>
                                        </p:tgtEl>
                                      </p:cBhvr>
                                    </p:animEffect>
                                  </p:childTnLst>
                                </p:cTn>
                              </p:par>
                            </p:childTnLst>
                          </p:cTn>
                        </p:par>
                        <p:par>
                          <p:cTn id="256" fill="hold">
                            <p:stCondLst>
                              <p:cond delay="11251"/>
                            </p:stCondLst>
                            <p:childTnLst>
                              <p:par>
                                <p:cTn id="257" presetID="10" presetClass="entr" presetSubtype="0" fill="hold" grpId="0" nodeType="afterEffect">
                                  <p:stCondLst>
                                    <p:cond delay="0"/>
                                  </p:stCondLst>
                                  <p:childTnLst>
                                    <p:set>
                                      <p:cBhvr>
                                        <p:cTn id="258" dur="1" fill="hold">
                                          <p:stCondLst>
                                            <p:cond delay="0"/>
                                          </p:stCondLst>
                                        </p:cTn>
                                        <p:tgtEl>
                                          <p:spTgt spid="85"/>
                                        </p:tgtEl>
                                        <p:attrNameLst>
                                          <p:attrName>style.visibility</p:attrName>
                                        </p:attrNameLst>
                                      </p:cBhvr>
                                      <p:to>
                                        <p:strVal val="visible"/>
                                      </p:to>
                                    </p:set>
                                    <p:animEffect transition="in" filter="fade">
                                      <p:cBhvr>
                                        <p:cTn id="259" dur="250"/>
                                        <p:tgtEl>
                                          <p:spTgt spid="85"/>
                                        </p:tgtEl>
                                      </p:cBhvr>
                                    </p:animEffect>
                                  </p:childTnLst>
                                </p:cTn>
                              </p:par>
                              <p:par>
                                <p:cTn id="260" presetID="53" presetClass="entr" presetSubtype="16" fill="hold" nodeType="withEffect">
                                  <p:stCondLst>
                                    <p:cond delay="0"/>
                                  </p:stCondLst>
                                  <p:childTnLst>
                                    <p:set>
                                      <p:cBhvr>
                                        <p:cTn id="261" dur="1" fill="hold">
                                          <p:stCondLst>
                                            <p:cond delay="0"/>
                                          </p:stCondLst>
                                        </p:cTn>
                                        <p:tgtEl>
                                          <p:spTgt spid="235"/>
                                        </p:tgtEl>
                                        <p:attrNameLst>
                                          <p:attrName>style.visibility</p:attrName>
                                        </p:attrNameLst>
                                      </p:cBhvr>
                                      <p:to>
                                        <p:strVal val="visible"/>
                                      </p:to>
                                    </p:set>
                                    <p:anim calcmode="lin" valueType="num">
                                      <p:cBhvr>
                                        <p:cTn id="262" dur="250" fill="hold"/>
                                        <p:tgtEl>
                                          <p:spTgt spid="235"/>
                                        </p:tgtEl>
                                        <p:attrNameLst>
                                          <p:attrName>ppt_w</p:attrName>
                                        </p:attrNameLst>
                                      </p:cBhvr>
                                      <p:tavLst>
                                        <p:tav tm="0">
                                          <p:val>
                                            <p:fltVal val="0"/>
                                          </p:val>
                                        </p:tav>
                                        <p:tav tm="100000">
                                          <p:val>
                                            <p:strVal val="#ppt_w"/>
                                          </p:val>
                                        </p:tav>
                                      </p:tavLst>
                                    </p:anim>
                                    <p:anim calcmode="lin" valueType="num">
                                      <p:cBhvr>
                                        <p:cTn id="263" dur="250" fill="hold"/>
                                        <p:tgtEl>
                                          <p:spTgt spid="235"/>
                                        </p:tgtEl>
                                        <p:attrNameLst>
                                          <p:attrName>ppt_h</p:attrName>
                                        </p:attrNameLst>
                                      </p:cBhvr>
                                      <p:tavLst>
                                        <p:tav tm="0">
                                          <p:val>
                                            <p:fltVal val="0"/>
                                          </p:val>
                                        </p:tav>
                                        <p:tav tm="100000">
                                          <p:val>
                                            <p:strVal val="#ppt_h"/>
                                          </p:val>
                                        </p:tav>
                                      </p:tavLst>
                                    </p:anim>
                                    <p:animEffect transition="in" filter="fade">
                                      <p:cBhvr>
                                        <p:cTn id="264" dur="250"/>
                                        <p:tgtEl>
                                          <p:spTgt spid="235"/>
                                        </p:tgtEl>
                                      </p:cBhvr>
                                    </p:animEffect>
                                  </p:childTnLst>
                                </p:cTn>
                              </p:par>
                              <p:par>
                                <p:cTn id="265" presetID="53" presetClass="entr" presetSubtype="16" fill="hold" nodeType="withEffect">
                                  <p:stCondLst>
                                    <p:cond delay="0"/>
                                  </p:stCondLst>
                                  <p:childTnLst>
                                    <p:set>
                                      <p:cBhvr>
                                        <p:cTn id="266" dur="1" fill="hold">
                                          <p:stCondLst>
                                            <p:cond delay="0"/>
                                          </p:stCondLst>
                                        </p:cTn>
                                        <p:tgtEl>
                                          <p:spTgt spid="243"/>
                                        </p:tgtEl>
                                        <p:attrNameLst>
                                          <p:attrName>style.visibility</p:attrName>
                                        </p:attrNameLst>
                                      </p:cBhvr>
                                      <p:to>
                                        <p:strVal val="visible"/>
                                      </p:to>
                                    </p:set>
                                    <p:anim calcmode="lin" valueType="num">
                                      <p:cBhvr>
                                        <p:cTn id="267" dur="250" fill="hold"/>
                                        <p:tgtEl>
                                          <p:spTgt spid="243"/>
                                        </p:tgtEl>
                                        <p:attrNameLst>
                                          <p:attrName>ppt_w</p:attrName>
                                        </p:attrNameLst>
                                      </p:cBhvr>
                                      <p:tavLst>
                                        <p:tav tm="0">
                                          <p:val>
                                            <p:fltVal val="0"/>
                                          </p:val>
                                        </p:tav>
                                        <p:tav tm="100000">
                                          <p:val>
                                            <p:strVal val="#ppt_w"/>
                                          </p:val>
                                        </p:tav>
                                      </p:tavLst>
                                    </p:anim>
                                    <p:anim calcmode="lin" valueType="num">
                                      <p:cBhvr>
                                        <p:cTn id="268" dur="250" fill="hold"/>
                                        <p:tgtEl>
                                          <p:spTgt spid="243"/>
                                        </p:tgtEl>
                                        <p:attrNameLst>
                                          <p:attrName>ppt_h</p:attrName>
                                        </p:attrNameLst>
                                      </p:cBhvr>
                                      <p:tavLst>
                                        <p:tav tm="0">
                                          <p:val>
                                            <p:fltVal val="0"/>
                                          </p:val>
                                        </p:tav>
                                        <p:tav tm="100000">
                                          <p:val>
                                            <p:strVal val="#ppt_h"/>
                                          </p:val>
                                        </p:tav>
                                      </p:tavLst>
                                    </p:anim>
                                    <p:animEffect transition="in" filter="fade">
                                      <p:cBhvr>
                                        <p:cTn id="269" dur="250"/>
                                        <p:tgtEl>
                                          <p:spTgt spid="243"/>
                                        </p:tgtEl>
                                      </p:cBhvr>
                                    </p:animEffect>
                                  </p:childTnLst>
                                </p:cTn>
                              </p:par>
                            </p:childTnLst>
                          </p:cTn>
                        </p:par>
                        <p:par>
                          <p:cTn id="270" fill="hold">
                            <p:stCondLst>
                              <p:cond delay="11501"/>
                            </p:stCondLst>
                            <p:childTnLst>
                              <p:par>
                                <p:cTn id="271" presetID="22" presetClass="entr" presetSubtype="8" fill="hold" nodeType="afterEffect">
                                  <p:stCondLst>
                                    <p:cond delay="0"/>
                                  </p:stCondLst>
                                  <p:childTnLst>
                                    <p:set>
                                      <p:cBhvr>
                                        <p:cTn id="272" dur="1" fill="hold">
                                          <p:stCondLst>
                                            <p:cond delay="0"/>
                                          </p:stCondLst>
                                        </p:cTn>
                                        <p:tgtEl>
                                          <p:spTgt spid="100"/>
                                        </p:tgtEl>
                                        <p:attrNameLst>
                                          <p:attrName>style.visibility</p:attrName>
                                        </p:attrNameLst>
                                      </p:cBhvr>
                                      <p:to>
                                        <p:strVal val="visible"/>
                                      </p:to>
                                    </p:set>
                                    <p:animEffect transition="in" filter="wipe(left)">
                                      <p:cBhvr>
                                        <p:cTn id="273" dur="250"/>
                                        <p:tgtEl>
                                          <p:spTgt spid="100"/>
                                        </p:tgtEl>
                                      </p:cBhvr>
                                    </p:animEffect>
                                  </p:childTnLst>
                                </p:cTn>
                              </p:par>
                              <p:par>
                                <p:cTn id="274" presetID="10" presetClass="entr" presetSubtype="0" fill="hold" grpId="0" nodeType="withEffect">
                                  <p:stCondLst>
                                    <p:cond delay="0"/>
                                  </p:stCondLst>
                                  <p:childTnLst>
                                    <p:set>
                                      <p:cBhvr>
                                        <p:cTn id="275" dur="1" fill="hold">
                                          <p:stCondLst>
                                            <p:cond delay="0"/>
                                          </p:stCondLst>
                                        </p:cTn>
                                        <p:tgtEl>
                                          <p:spTgt spid="27"/>
                                        </p:tgtEl>
                                        <p:attrNameLst>
                                          <p:attrName>style.visibility</p:attrName>
                                        </p:attrNameLst>
                                      </p:cBhvr>
                                      <p:to>
                                        <p:strVal val="visible"/>
                                      </p:to>
                                    </p:set>
                                    <p:animEffect transition="in" filter="fade">
                                      <p:cBhvr>
                                        <p:cTn id="276" dur="250"/>
                                        <p:tgtEl>
                                          <p:spTgt spid="27"/>
                                        </p:tgtEl>
                                      </p:cBhvr>
                                    </p:animEffect>
                                  </p:childTnLst>
                                </p:cTn>
                              </p:par>
                            </p:childTnLst>
                          </p:cTn>
                        </p:par>
                        <p:par>
                          <p:cTn id="277" fill="hold">
                            <p:stCondLst>
                              <p:cond delay="11751"/>
                            </p:stCondLst>
                            <p:childTnLst>
                              <p:par>
                                <p:cTn id="278" presetID="22" presetClass="entr" presetSubtype="4" fill="hold" nodeType="afterEffect">
                                  <p:stCondLst>
                                    <p:cond delay="0"/>
                                  </p:stCondLst>
                                  <p:childTnLst>
                                    <p:set>
                                      <p:cBhvr>
                                        <p:cTn id="279" dur="1" fill="hold">
                                          <p:stCondLst>
                                            <p:cond delay="0"/>
                                          </p:stCondLst>
                                        </p:cTn>
                                        <p:tgtEl>
                                          <p:spTgt spid="93"/>
                                        </p:tgtEl>
                                        <p:attrNameLst>
                                          <p:attrName>style.visibility</p:attrName>
                                        </p:attrNameLst>
                                      </p:cBhvr>
                                      <p:to>
                                        <p:strVal val="visible"/>
                                      </p:to>
                                    </p:set>
                                    <p:animEffect transition="in" filter="wipe(down)">
                                      <p:cBhvr>
                                        <p:cTn id="280" dur="250"/>
                                        <p:tgtEl>
                                          <p:spTgt spid="93"/>
                                        </p:tgtEl>
                                      </p:cBhvr>
                                    </p:animEffect>
                                  </p:childTnLst>
                                </p:cTn>
                              </p:par>
                            </p:childTnLst>
                          </p:cTn>
                        </p:par>
                        <p:par>
                          <p:cTn id="281" fill="hold">
                            <p:stCondLst>
                              <p:cond delay="12001"/>
                            </p:stCondLst>
                            <p:childTnLst>
                              <p:par>
                                <p:cTn id="282" presetID="10" presetClass="entr" presetSubtype="0" fill="hold" grpId="0" nodeType="afterEffect">
                                  <p:stCondLst>
                                    <p:cond delay="0"/>
                                  </p:stCondLst>
                                  <p:childTnLst>
                                    <p:set>
                                      <p:cBhvr>
                                        <p:cTn id="283" dur="1" fill="hold">
                                          <p:stCondLst>
                                            <p:cond delay="0"/>
                                          </p:stCondLst>
                                        </p:cTn>
                                        <p:tgtEl>
                                          <p:spTgt spid="92"/>
                                        </p:tgtEl>
                                        <p:attrNameLst>
                                          <p:attrName>style.visibility</p:attrName>
                                        </p:attrNameLst>
                                      </p:cBhvr>
                                      <p:to>
                                        <p:strVal val="visible"/>
                                      </p:to>
                                    </p:set>
                                    <p:animEffect transition="in" filter="fade">
                                      <p:cBhvr>
                                        <p:cTn id="284" dur="250"/>
                                        <p:tgtEl>
                                          <p:spTgt spid="92"/>
                                        </p:tgtEl>
                                      </p:cBhvr>
                                    </p:animEffect>
                                  </p:childTnLst>
                                </p:cTn>
                              </p:par>
                              <p:par>
                                <p:cTn id="285" presetID="53" presetClass="entr" presetSubtype="16" fill="hold" grpId="0" nodeType="withEffect">
                                  <p:stCondLst>
                                    <p:cond delay="0"/>
                                  </p:stCondLst>
                                  <p:childTnLst>
                                    <p:set>
                                      <p:cBhvr>
                                        <p:cTn id="286" dur="1" fill="hold">
                                          <p:stCondLst>
                                            <p:cond delay="0"/>
                                          </p:stCondLst>
                                        </p:cTn>
                                        <p:tgtEl>
                                          <p:spTgt spid="250"/>
                                        </p:tgtEl>
                                        <p:attrNameLst>
                                          <p:attrName>style.visibility</p:attrName>
                                        </p:attrNameLst>
                                      </p:cBhvr>
                                      <p:to>
                                        <p:strVal val="visible"/>
                                      </p:to>
                                    </p:set>
                                    <p:anim calcmode="lin" valueType="num">
                                      <p:cBhvr>
                                        <p:cTn id="287" dur="250" fill="hold"/>
                                        <p:tgtEl>
                                          <p:spTgt spid="250"/>
                                        </p:tgtEl>
                                        <p:attrNameLst>
                                          <p:attrName>ppt_w</p:attrName>
                                        </p:attrNameLst>
                                      </p:cBhvr>
                                      <p:tavLst>
                                        <p:tav tm="0">
                                          <p:val>
                                            <p:fltVal val="0"/>
                                          </p:val>
                                        </p:tav>
                                        <p:tav tm="100000">
                                          <p:val>
                                            <p:strVal val="#ppt_w"/>
                                          </p:val>
                                        </p:tav>
                                      </p:tavLst>
                                    </p:anim>
                                    <p:anim calcmode="lin" valueType="num">
                                      <p:cBhvr>
                                        <p:cTn id="288" dur="250" fill="hold"/>
                                        <p:tgtEl>
                                          <p:spTgt spid="250"/>
                                        </p:tgtEl>
                                        <p:attrNameLst>
                                          <p:attrName>ppt_h</p:attrName>
                                        </p:attrNameLst>
                                      </p:cBhvr>
                                      <p:tavLst>
                                        <p:tav tm="0">
                                          <p:val>
                                            <p:fltVal val="0"/>
                                          </p:val>
                                        </p:tav>
                                        <p:tav tm="100000">
                                          <p:val>
                                            <p:strVal val="#ppt_h"/>
                                          </p:val>
                                        </p:tav>
                                      </p:tavLst>
                                    </p:anim>
                                    <p:animEffect transition="in" filter="fade">
                                      <p:cBhvr>
                                        <p:cTn id="289" dur="250"/>
                                        <p:tgtEl>
                                          <p:spTgt spid="250"/>
                                        </p:tgtEl>
                                      </p:cBhvr>
                                    </p:animEffect>
                                  </p:childTnLst>
                                </p:cTn>
                              </p:par>
                            </p:childTnLst>
                          </p:cTn>
                        </p:par>
                        <p:par>
                          <p:cTn id="290" fill="hold">
                            <p:stCondLst>
                              <p:cond delay="12251"/>
                            </p:stCondLst>
                            <p:childTnLst>
                              <p:par>
                                <p:cTn id="291" presetID="22" presetClass="entr" presetSubtype="4" fill="hold" nodeType="afterEffect">
                                  <p:stCondLst>
                                    <p:cond delay="0"/>
                                  </p:stCondLst>
                                  <p:childTnLst>
                                    <p:set>
                                      <p:cBhvr>
                                        <p:cTn id="292" dur="1" fill="hold">
                                          <p:stCondLst>
                                            <p:cond delay="0"/>
                                          </p:stCondLst>
                                        </p:cTn>
                                        <p:tgtEl>
                                          <p:spTgt spid="101"/>
                                        </p:tgtEl>
                                        <p:attrNameLst>
                                          <p:attrName>style.visibility</p:attrName>
                                        </p:attrNameLst>
                                      </p:cBhvr>
                                      <p:to>
                                        <p:strVal val="visible"/>
                                      </p:to>
                                    </p:set>
                                    <p:animEffect transition="in" filter="wipe(down)">
                                      <p:cBhvr>
                                        <p:cTn id="293" dur="250"/>
                                        <p:tgtEl>
                                          <p:spTgt spid="101"/>
                                        </p:tgtEl>
                                      </p:cBhvr>
                                    </p:animEffect>
                                  </p:childTnLst>
                                </p:cTn>
                              </p:par>
                            </p:childTnLst>
                          </p:cTn>
                        </p:par>
                        <p:par>
                          <p:cTn id="294" fill="hold">
                            <p:stCondLst>
                              <p:cond delay="12501"/>
                            </p:stCondLst>
                            <p:childTnLst>
                              <p:par>
                                <p:cTn id="295" presetID="10" presetClass="entr" presetSubtype="0" fill="hold" grpId="0" nodeType="afterEffect">
                                  <p:stCondLst>
                                    <p:cond delay="0"/>
                                  </p:stCondLst>
                                  <p:childTnLst>
                                    <p:set>
                                      <p:cBhvr>
                                        <p:cTn id="296" dur="1" fill="hold">
                                          <p:stCondLst>
                                            <p:cond delay="0"/>
                                          </p:stCondLst>
                                        </p:cTn>
                                        <p:tgtEl>
                                          <p:spTgt spid="102"/>
                                        </p:tgtEl>
                                        <p:attrNameLst>
                                          <p:attrName>style.visibility</p:attrName>
                                        </p:attrNameLst>
                                      </p:cBhvr>
                                      <p:to>
                                        <p:strVal val="visible"/>
                                      </p:to>
                                    </p:set>
                                    <p:animEffect transition="in" filter="fade">
                                      <p:cBhvr>
                                        <p:cTn id="297" dur="250"/>
                                        <p:tgtEl>
                                          <p:spTgt spid="102"/>
                                        </p:tgtEl>
                                      </p:cBhvr>
                                    </p:animEffect>
                                  </p:childTnLst>
                                </p:cTn>
                              </p:par>
                            </p:childTnLst>
                          </p:cTn>
                        </p:par>
                        <p:par>
                          <p:cTn id="298" fill="hold">
                            <p:stCondLst>
                              <p:cond delay="12751"/>
                            </p:stCondLst>
                            <p:childTnLst>
                              <p:par>
                                <p:cTn id="299" presetID="22" presetClass="entr" presetSubtype="4" fill="hold" nodeType="afterEffect">
                                  <p:stCondLst>
                                    <p:cond delay="0"/>
                                  </p:stCondLst>
                                  <p:childTnLst>
                                    <p:set>
                                      <p:cBhvr>
                                        <p:cTn id="300" dur="1" fill="hold">
                                          <p:stCondLst>
                                            <p:cond delay="0"/>
                                          </p:stCondLst>
                                        </p:cTn>
                                        <p:tgtEl>
                                          <p:spTgt spid="103"/>
                                        </p:tgtEl>
                                        <p:attrNameLst>
                                          <p:attrName>style.visibility</p:attrName>
                                        </p:attrNameLst>
                                      </p:cBhvr>
                                      <p:to>
                                        <p:strVal val="visible"/>
                                      </p:to>
                                    </p:set>
                                    <p:animEffect transition="in" filter="wipe(down)">
                                      <p:cBhvr>
                                        <p:cTn id="301" dur="250"/>
                                        <p:tgtEl>
                                          <p:spTgt spid="103"/>
                                        </p:tgtEl>
                                      </p:cBhvr>
                                    </p:animEffect>
                                  </p:childTnLst>
                                </p:cTn>
                              </p:par>
                            </p:childTnLst>
                          </p:cTn>
                        </p:par>
                        <p:par>
                          <p:cTn id="302" fill="hold">
                            <p:stCondLst>
                              <p:cond delay="13001"/>
                            </p:stCondLst>
                            <p:childTnLst>
                              <p:par>
                                <p:cTn id="303" presetID="10" presetClass="entr" presetSubtype="0" fill="hold" grpId="0" nodeType="afterEffect">
                                  <p:stCondLst>
                                    <p:cond delay="0"/>
                                  </p:stCondLst>
                                  <p:childTnLst>
                                    <p:set>
                                      <p:cBhvr>
                                        <p:cTn id="304" dur="1" fill="hold">
                                          <p:stCondLst>
                                            <p:cond delay="0"/>
                                          </p:stCondLst>
                                        </p:cTn>
                                        <p:tgtEl>
                                          <p:spTgt spid="104"/>
                                        </p:tgtEl>
                                        <p:attrNameLst>
                                          <p:attrName>style.visibility</p:attrName>
                                        </p:attrNameLst>
                                      </p:cBhvr>
                                      <p:to>
                                        <p:strVal val="visible"/>
                                      </p:to>
                                    </p:set>
                                    <p:animEffect transition="in" filter="fade">
                                      <p:cBhvr>
                                        <p:cTn id="305" dur="250"/>
                                        <p:tgtEl>
                                          <p:spTgt spid="104"/>
                                        </p:tgtEl>
                                      </p:cBhvr>
                                    </p:animEffect>
                                  </p:childTnLst>
                                </p:cTn>
                              </p:par>
                            </p:childTnLst>
                          </p:cTn>
                        </p:par>
                        <p:par>
                          <p:cTn id="306" fill="hold">
                            <p:stCondLst>
                              <p:cond delay="13251"/>
                            </p:stCondLst>
                            <p:childTnLst>
                              <p:par>
                                <p:cTn id="307" presetID="22" presetClass="entr" presetSubtype="4" fill="hold" nodeType="afterEffect">
                                  <p:stCondLst>
                                    <p:cond delay="0"/>
                                  </p:stCondLst>
                                  <p:childTnLst>
                                    <p:set>
                                      <p:cBhvr>
                                        <p:cTn id="308" dur="1" fill="hold">
                                          <p:stCondLst>
                                            <p:cond delay="0"/>
                                          </p:stCondLst>
                                        </p:cTn>
                                        <p:tgtEl>
                                          <p:spTgt spid="106"/>
                                        </p:tgtEl>
                                        <p:attrNameLst>
                                          <p:attrName>style.visibility</p:attrName>
                                        </p:attrNameLst>
                                      </p:cBhvr>
                                      <p:to>
                                        <p:strVal val="visible"/>
                                      </p:to>
                                    </p:set>
                                    <p:animEffect transition="in" filter="wipe(down)">
                                      <p:cBhvr>
                                        <p:cTn id="309" dur="250"/>
                                        <p:tgtEl>
                                          <p:spTgt spid="106"/>
                                        </p:tgtEl>
                                      </p:cBhvr>
                                    </p:animEffect>
                                  </p:childTnLst>
                                </p:cTn>
                              </p:par>
                            </p:childTnLst>
                          </p:cTn>
                        </p:par>
                        <p:par>
                          <p:cTn id="310" fill="hold">
                            <p:stCondLst>
                              <p:cond delay="13501"/>
                            </p:stCondLst>
                            <p:childTnLst>
                              <p:par>
                                <p:cTn id="311" presetID="10" presetClass="entr" presetSubtype="0" fill="hold" grpId="0" nodeType="afterEffect">
                                  <p:stCondLst>
                                    <p:cond delay="0"/>
                                  </p:stCondLst>
                                  <p:childTnLst>
                                    <p:set>
                                      <p:cBhvr>
                                        <p:cTn id="312" dur="1" fill="hold">
                                          <p:stCondLst>
                                            <p:cond delay="0"/>
                                          </p:stCondLst>
                                        </p:cTn>
                                        <p:tgtEl>
                                          <p:spTgt spid="107"/>
                                        </p:tgtEl>
                                        <p:attrNameLst>
                                          <p:attrName>style.visibility</p:attrName>
                                        </p:attrNameLst>
                                      </p:cBhvr>
                                      <p:to>
                                        <p:strVal val="visible"/>
                                      </p:to>
                                    </p:set>
                                    <p:animEffect transition="in" filter="fade">
                                      <p:cBhvr>
                                        <p:cTn id="313" dur="250"/>
                                        <p:tgtEl>
                                          <p:spTgt spid="107"/>
                                        </p:tgtEl>
                                      </p:cBhvr>
                                    </p:animEffect>
                                  </p:childTnLst>
                                </p:cTn>
                              </p:par>
                              <p:par>
                                <p:cTn id="314" presetID="53" presetClass="entr" presetSubtype="16" fill="hold" nodeType="withEffect">
                                  <p:stCondLst>
                                    <p:cond delay="0"/>
                                  </p:stCondLst>
                                  <p:childTnLst>
                                    <p:set>
                                      <p:cBhvr>
                                        <p:cTn id="315" dur="1" fill="hold">
                                          <p:stCondLst>
                                            <p:cond delay="0"/>
                                          </p:stCondLst>
                                        </p:cTn>
                                        <p:tgtEl>
                                          <p:spTgt spid="257"/>
                                        </p:tgtEl>
                                        <p:attrNameLst>
                                          <p:attrName>style.visibility</p:attrName>
                                        </p:attrNameLst>
                                      </p:cBhvr>
                                      <p:to>
                                        <p:strVal val="visible"/>
                                      </p:to>
                                    </p:set>
                                    <p:anim calcmode="lin" valueType="num">
                                      <p:cBhvr>
                                        <p:cTn id="316" dur="250" fill="hold"/>
                                        <p:tgtEl>
                                          <p:spTgt spid="257"/>
                                        </p:tgtEl>
                                        <p:attrNameLst>
                                          <p:attrName>ppt_w</p:attrName>
                                        </p:attrNameLst>
                                      </p:cBhvr>
                                      <p:tavLst>
                                        <p:tav tm="0">
                                          <p:val>
                                            <p:fltVal val="0"/>
                                          </p:val>
                                        </p:tav>
                                        <p:tav tm="100000">
                                          <p:val>
                                            <p:strVal val="#ppt_w"/>
                                          </p:val>
                                        </p:tav>
                                      </p:tavLst>
                                    </p:anim>
                                    <p:anim calcmode="lin" valueType="num">
                                      <p:cBhvr>
                                        <p:cTn id="317" dur="250" fill="hold"/>
                                        <p:tgtEl>
                                          <p:spTgt spid="257"/>
                                        </p:tgtEl>
                                        <p:attrNameLst>
                                          <p:attrName>ppt_h</p:attrName>
                                        </p:attrNameLst>
                                      </p:cBhvr>
                                      <p:tavLst>
                                        <p:tav tm="0">
                                          <p:val>
                                            <p:fltVal val="0"/>
                                          </p:val>
                                        </p:tav>
                                        <p:tav tm="100000">
                                          <p:val>
                                            <p:strVal val="#ppt_h"/>
                                          </p:val>
                                        </p:tav>
                                      </p:tavLst>
                                    </p:anim>
                                    <p:animEffect transition="in" filter="fade">
                                      <p:cBhvr>
                                        <p:cTn id="318" dur="250"/>
                                        <p:tgtEl>
                                          <p:spTgt spid="257"/>
                                        </p:tgtEl>
                                      </p:cBhvr>
                                    </p:animEffect>
                                  </p:childTnLst>
                                </p:cTn>
                              </p:par>
                            </p:childTnLst>
                          </p:cTn>
                        </p:par>
                        <p:par>
                          <p:cTn id="319" fill="hold">
                            <p:stCondLst>
                              <p:cond delay="13751"/>
                            </p:stCondLst>
                            <p:childTnLst>
                              <p:par>
                                <p:cTn id="320" presetID="22" presetClass="entr" presetSubtype="4" fill="hold" nodeType="afterEffect">
                                  <p:stCondLst>
                                    <p:cond delay="0"/>
                                  </p:stCondLst>
                                  <p:childTnLst>
                                    <p:set>
                                      <p:cBhvr>
                                        <p:cTn id="321" dur="1" fill="hold">
                                          <p:stCondLst>
                                            <p:cond delay="0"/>
                                          </p:stCondLst>
                                        </p:cTn>
                                        <p:tgtEl>
                                          <p:spTgt spid="108"/>
                                        </p:tgtEl>
                                        <p:attrNameLst>
                                          <p:attrName>style.visibility</p:attrName>
                                        </p:attrNameLst>
                                      </p:cBhvr>
                                      <p:to>
                                        <p:strVal val="visible"/>
                                      </p:to>
                                    </p:set>
                                    <p:animEffect transition="in" filter="wipe(down)">
                                      <p:cBhvr>
                                        <p:cTn id="322" dur="250"/>
                                        <p:tgtEl>
                                          <p:spTgt spid="108"/>
                                        </p:tgtEl>
                                      </p:cBhvr>
                                    </p:animEffect>
                                  </p:childTnLst>
                                </p:cTn>
                              </p:par>
                              <p:par>
                                <p:cTn id="323" presetID="22" presetClass="entr" presetSubtype="4" fill="hold" nodeType="withEffect">
                                  <p:stCondLst>
                                    <p:cond delay="0"/>
                                  </p:stCondLst>
                                  <p:childTnLst>
                                    <p:set>
                                      <p:cBhvr>
                                        <p:cTn id="324" dur="1" fill="hold">
                                          <p:stCondLst>
                                            <p:cond delay="0"/>
                                          </p:stCondLst>
                                        </p:cTn>
                                        <p:tgtEl>
                                          <p:spTgt spid="109"/>
                                        </p:tgtEl>
                                        <p:attrNameLst>
                                          <p:attrName>style.visibility</p:attrName>
                                        </p:attrNameLst>
                                      </p:cBhvr>
                                      <p:to>
                                        <p:strVal val="visible"/>
                                      </p:to>
                                    </p:set>
                                    <p:animEffect transition="in" filter="wipe(down)">
                                      <p:cBhvr>
                                        <p:cTn id="325" dur="250"/>
                                        <p:tgtEl>
                                          <p:spTgt spid="109"/>
                                        </p:tgtEl>
                                      </p:cBhvr>
                                    </p:animEffect>
                                  </p:childTnLst>
                                </p:cTn>
                              </p:par>
                            </p:childTnLst>
                          </p:cTn>
                        </p:par>
                        <p:par>
                          <p:cTn id="326" fill="hold">
                            <p:stCondLst>
                              <p:cond delay="14001"/>
                            </p:stCondLst>
                            <p:childTnLst>
                              <p:par>
                                <p:cTn id="327" presetID="10" presetClass="entr" presetSubtype="0" fill="hold" grpId="0" nodeType="afterEffect">
                                  <p:stCondLst>
                                    <p:cond delay="0"/>
                                  </p:stCondLst>
                                  <p:childTnLst>
                                    <p:set>
                                      <p:cBhvr>
                                        <p:cTn id="328" dur="1" fill="hold">
                                          <p:stCondLst>
                                            <p:cond delay="0"/>
                                          </p:stCondLst>
                                        </p:cTn>
                                        <p:tgtEl>
                                          <p:spTgt spid="111"/>
                                        </p:tgtEl>
                                        <p:attrNameLst>
                                          <p:attrName>style.visibility</p:attrName>
                                        </p:attrNameLst>
                                      </p:cBhvr>
                                      <p:to>
                                        <p:strVal val="visible"/>
                                      </p:to>
                                    </p:set>
                                    <p:animEffect transition="in" filter="fade">
                                      <p:cBhvr>
                                        <p:cTn id="329" dur="250"/>
                                        <p:tgtEl>
                                          <p:spTgt spid="111"/>
                                        </p:tgtEl>
                                      </p:cBhvr>
                                    </p:animEffect>
                                  </p:childTnLst>
                                </p:cTn>
                              </p:par>
                              <p:par>
                                <p:cTn id="330" presetID="10" presetClass="entr" presetSubtype="0" fill="hold" grpId="0" nodeType="withEffect">
                                  <p:stCondLst>
                                    <p:cond delay="0"/>
                                  </p:stCondLst>
                                  <p:childTnLst>
                                    <p:set>
                                      <p:cBhvr>
                                        <p:cTn id="331" dur="1" fill="hold">
                                          <p:stCondLst>
                                            <p:cond delay="0"/>
                                          </p:stCondLst>
                                        </p:cTn>
                                        <p:tgtEl>
                                          <p:spTgt spid="112"/>
                                        </p:tgtEl>
                                        <p:attrNameLst>
                                          <p:attrName>style.visibility</p:attrName>
                                        </p:attrNameLst>
                                      </p:cBhvr>
                                      <p:to>
                                        <p:strVal val="visible"/>
                                      </p:to>
                                    </p:set>
                                    <p:animEffect transition="in" filter="fade">
                                      <p:cBhvr>
                                        <p:cTn id="332" dur="250"/>
                                        <p:tgtEl>
                                          <p:spTgt spid="112"/>
                                        </p:tgtEl>
                                      </p:cBhvr>
                                    </p:animEffect>
                                  </p:childTnLst>
                                </p:cTn>
                              </p:par>
                            </p:childTnLst>
                          </p:cTn>
                        </p:par>
                        <p:par>
                          <p:cTn id="333" fill="hold">
                            <p:stCondLst>
                              <p:cond delay="14251"/>
                            </p:stCondLst>
                            <p:childTnLst>
                              <p:par>
                                <p:cTn id="334" presetID="53" presetClass="entr" presetSubtype="16" fill="hold" grpId="0" nodeType="afterEffect">
                                  <p:stCondLst>
                                    <p:cond delay="0"/>
                                  </p:stCondLst>
                                  <p:childTnLst>
                                    <p:set>
                                      <p:cBhvr>
                                        <p:cTn id="335" dur="1" fill="hold">
                                          <p:stCondLst>
                                            <p:cond delay="0"/>
                                          </p:stCondLst>
                                        </p:cTn>
                                        <p:tgtEl>
                                          <p:spTgt spid="254"/>
                                        </p:tgtEl>
                                        <p:attrNameLst>
                                          <p:attrName>style.visibility</p:attrName>
                                        </p:attrNameLst>
                                      </p:cBhvr>
                                      <p:to>
                                        <p:strVal val="visible"/>
                                      </p:to>
                                    </p:set>
                                    <p:anim calcmode="lin" valueType="num">
                                      <p:cBhvr>
                                        <p:cTn id="336" dur="250" fill="hold"/>
                                        <p:tgtEl>
                                          <p:spTgt spid="254"/>
                                        </p:tgtEl>
                                        <p:attrNameLst>
                                          <p:attrName>ppt_w</p:attrName>
                                        </p:attrNameLst>
                                      </p:cBhvr>
                                      <p:tavLst>
                                        <p:tav tm="0">
                                          <p:val>
                                            <p:fltVal val="0"/>
                                          </p:val>
                                        </p:tav>
                                        <p:tav tm="100000">
                                          <p:val>
                                            <p:strVal val="#ppt_w"/>
                                          </p:val>
                                        </p:tav>
                                      </p:tavLst>
                                    </p:anim>
                                    <p:anim calcmode="lin" valueType="num">
                                      <p:cBhvr>
                                        <p:cTn id="337" dur="250" fill="hold"/>
                                        <p:tgtEl>
                                          <p:spTgt spid="254"/>
                                        </p:tgtEl>
                                        <p:attrNameLst>
                                          <p:attrName>ppt_h</p:attrName>
                                        </p:attrNameLst>
                                      </p:cBhvr>
                                      <p:tavLst>
                                        <p:tav tm="0">
                                          <p:val>
                                            <p:fltVal val="0"/>
                                          </p:val>
                                        </p:tav>
                                        <p:tav tm="100000">
                                          <p:val>
                                            <p:strVal val="#ppt_h"/>
                                          </p:val>
                                        </p:tav>
                                      </p:tavLst>
                                    </p:anim>
                                    <p:animEffect transition="in" filter="fade">
                                      <p:cBhvr>
                                        <p:cTn id="338" dur="250"/>
                                        <p:tgtEl>
                                          <p:spTgt spid="254"/>
                                        </p:tgtEl>
                                      </p:cBhvr>
                                    </p:animEffect>
                                  </p:childTnLst>
                                </p:cTn>
                              </p:par>
                            </p:childTnLst>
                          </p:cTn>
                        </p:par>
                        <p:par>
                          <p:cTn id="339" fill="hold">
                            <p:stCondLst>
                              <p:cond delay="14501"/>
                            </p:stCondLst>
                            <p:childTnLst>
                              <p:par>
                                <p:cTn id="340" presetID="53" presetClass="entr" presetSubtype="16" fill="hold" grpId="0" nodeType="afterEffect">
                                  <p:stCondLst>
                                    <p:cond delay="0"/>
                                  </p:stCondLst>
                                  <p:childTnLst>
                                    <p:set>
                                      <p:cBhvr>
                                        <p:cTn id="341" dur="1" fill="hold">
                                          <p:stCondLst>
                                            <p:cond delay="0"/>
                                          </p:stCondLst>
                                        </p:cTn>
                                        <p:tgtEl>
                                          <p:spTgt spid="255"/>
                                        </p:tgtEl>
                                        <p:attrNameLst>
                                          <p:attrName>style.visibility</p:attrName>
                                        </p:attrNameLst>
                                      </p:cBhvr>
                                      <p:to>
                                        <p:strVal val="visible"/>
                                      </p:to>
                                    </p:set>
                                    <p:anim calcmode="lin" valueType="num">
                                      <p:cBhvr>
                                        <p:cTn id="342" dur="250" fill="hold"/>
                                        <p:tgtEl>
                                          <p:spTgt spid="255"/>
                                        </p:tgtEl>
                                        <p:attrNameLst>
                                          <p:attrName>ppt_w</p:attrName>
                                        </p:attrNameLst>
                                      </p:cBhvr>
                                      <p:tavLst>
                                        <p:tav tm="0">
                                          <p:val>
                                            <p:fltVal val="0"/>
                                          </p:val>
                                        </p:tav>
                                        <p:tav tm="100000">
                                          <p:val>
                                            <p:strVal val="#ppt_w"/>
                                          </p:val>
                                        </p:tav>
                                      </p:tavLst>
                                    </p:anim>
                                    <p:anim calcmode="lin" valueType="num">
                                      <p:cBhvr>
                                        <p:cTn id="343" dur="250" fill="hold"/>
                                        <p:tgtEl>
                                          <p:spTgt spid="255"/>
                                        </p:tgtEl>
                                        <p:attrNameLst>
                                          <p:attrName>ppt_h</p:attrName>
                                        </p:attrNameLst>
                                      </p:cBhvr>
                                      <p:tavLst>
                                        <p:tav tm="0">
                                          <p:val>
                                            <p:fltVal val="0"/>
                                          </p:val>
                                        </p:tav>
                                        <p:tav tm="100000">
                                          <p:val>
                                            <p:strVal val="#ppt_h"/>
                                          </p:val>
                                        </p:tav>
                                      </p:tavLst>
                                    </p:anim>
                                    <p:animEffect transition="in" filter="fade">
                                      <p:cBhvr>
                                        <p:cTn id="344" dur="250"/>
                                        <p:tgtEl>
                                          <p:spTgt spid="255"/>
                                        </p:tgtEl>
                                      </p:cBhvr>
                                    </p:animEffect>
                                  </p:childTnLst>
                                </p:cTn>
                              </p:par>
                            </p:childTnLst>
                          </p:cTn>
                        </p:par>
                        <p:par>
                          <p:cTn id="345" fill="hold">
                            <p:stCondLst>
                              <p:cond delay="14751"/>
                            </p:stCondLst>
                            <p:childTnLst>
                              <p:par>
                                <p:cTn id="346" presetID="22" presetClass="entr" presetSubtype="4" fill="hold" nodeType="afterEffect">
                                  <p:stCondLst>
                                    <p:cond delay="0"/>
                                  </p:stCondLst>
                                  <p:childTnLst>
                                    <p:set>
                                      <p:cBhvr>
                                        <p:cTn id="347" dur="1" fill="hold">
                                          <p:stCondLst>
                                            <p:cond delay="0"/>
                                          </p:stCondLst>
                                        </p:cTn>
                                        <p:tgtEl>
                                          <p:spTgt spid="175"/>
                                        </p:tgtEl>
                                        <p:attrNameLst>
                                          <p:attrName>style.visibility</p:attrName>
                                        </p:attrNameLst>
                                      </p:cBhvr>
                                      <p:to>
                                        <p:strVal val="visible"/>
                                      </p:to>
                                    </p:set>
                                    <p:animEffect transition="in" filter="wipe(down)">
                                      <p:cBhvr>
                                        <p:cTn id="348" dur="250"/>
                                        <p:tgtEl>
                                          <p:spTgt spid="175"/>
                                        </p:tgtEl>
                                      </p:cBhvr>
                                    </p:animEffect>
                                  </p:childTnLst>
                                </p:cTn>
                              </p:par>
                            </p:childTnLst>
                          </p:cTn>
                        </p:par>
                        <p:par>
                          <p:cTn id="349" fill="hold">
                            <p:stCondLst>
                              <p:cond delay="15001"/>
                            </p:stCondLst>
                            <p:childTnLst>
                              <p:par>
                                <p:cTn id="350" presetID="10" presetClass="entr" presetSubtype="0" fill="hold" nodeType="afterEffect">
                                  <p:stCondLst>
                                    <p:cond delay="0"/>
                                  </p:stCondLst>
                                  <p:childTnLst>
                                    <p:set>
                                      <p:cBhvr>
                                        <p:cTn id="351" dur="1" fill="hold">
                                          <p:stCondLst>
                                            <p:cond delay="0"/>
                                          </p:stCondLst>
                                        </p:cTn>
                                        <p:tgtEl>
                                          <p:spTgt spid="176"/>
                                        </p:tgtEl>
                                        <p:attrNameLst>
                                          <p:attrName>style.visibility</p:attrName>
                                        </p:attrNameLst>
                                      </p:cBhvr>
                                      <p:to>
                                        <p:strVal val="visible"/>
                                      </p:to>
                                    </p:set>
                                    <p:animEffect transition="in" filter="fade">
                                      <p:cBhvr>
                                        <p:cTn id="352" dur="250"/>
                                        <p:tgtEl>
                                          <p:spTgt spid="176"/>
                                        </p:tgtEl>
                                      </p:cBhvr>
                                    </p:animEffect>
                                  </p:childTnLst>
                                </p:cTn>
                              </p:par>
                            </p:childTnLst>
                          </p:cTn>
                        </p:par>
                        <p:par>
                          <p:cTn id="353" fill="hold">
                            <p:stCondLst>
                              <p:cond delay="15251"/>
                            </p:stCondLst>
                            <p:childTnLst>
                              <p:par>
                                <p:cTn id="354" presetID="22" presetClass="entr" presetSubtype="4" fill="hold" nodeType="afterEffect">
                                  <p:stCondLst>
                                    <p:cond delay="0"/>
                                  </p:stCondLst>
                                  <p:childTnLst>
                                    <p:set>
                                      <p:cBhvr>
                                        <p:cTn id="355" dur="1" fill="hold">
                                          <p:stCondLst>
                                            <p:cond delay="0"/>
                                          </p:stCondLst>
                                        </p:cTn>
                                        <p:tgtEl>
                                          <p:spTgt spid="179"/>
                                        </p:tgtEl>
                                        <p:attrNameLst>
                                          <p:attrName>style.visibility</p:attrName>
                                        </p:attrNameLst>
                                      </p:cBhvr>
                                      <p:to>
                                        <p:strVal val="visible"/>
                                      </p:to>
                                    </p:set>
                                    <p:animEffect transition="in" filter="wipe(down)">
                                      <p:cBhvr>
                                        <p:cTn id="356" dur="250"/>
                                        <p:tgtEl>
                                          <p:spTgt spid="179"/>
                                        </p:tgtEl>
                                      </p:cBhvr>
                                    </p:animEffect>
                                  </p:childTnLst>
                                </p:cTn>
                              </p:par>
                            </p:childTnLst>
                          </p:cTn>
                        </p:par>
                        <p:par>
                          <p:cTn id="357" fill="hold">
                            <p:stCondLst>
                              <p:cond delay="15501"/>
                            </p:stCondLst>
                            <p:childTnLst>
                              <p:par>
                                <p:cTn id="358" presetID="10" presetClass="entr" presetSubtype="0" fill="hold" grpId="0" nodeType="afterEffect">
                                  <p:stCondLst>
                                    <p:cond delay="0"/>
                                  </p:stCondLst>
                                  <p:childTnLst>
                                    <p:set>
                                      <p:cBhvr>
                                        <p:cTn id="359" dur="1" fill="hold">
                                          <p:stCondLst>
                                            <p:cond delay="0"/>
                                          </p:stCondLst>
                                        </p:cTn>
                                        <p:tgtEl>
                                          <p:spTgt spid="180"/>
                                        </p:tgtEl>
                                        <p:attrNameLst>
                                          <p:attrName>style.visibility</p:attrName>
                                        </p:attrNameLst>
                                      </p:cBhvr>
                                      <p:to>
                                        <p:strVal val="visible"/>
                                      </p:to>
                                    </p:set>
                                    <p:animEffect transition="in" filter="fade">
                                      <p:cBhvr>
                                        <p:cTn id="360" dur="25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61" fill="hold" display="0">
                  <p:stCondLst>
                    <p:cond delay="indefinite"/>
                  </p:stCondLst>
                  <p:endCondLst>
                    <p:cond evt="onStopAudio" delay="0">
                      <p:tgtEl>
                        <p:sldTgt/>
                      </p:tgtEl>
                    </p:cond>
                  </p:endCondLst>
                </p:cTn>
                <p:tgtEl>
                  <p:spTgt spid="5"/>
                </p:tgtEl>
              </p:cMediaNode>
            </p:audio>
          </p:childTnLst>
        </p:cTn>
      </p:par>
    </p:tnLst>
    <p:bldLst>
      <p:bldP spid="30" grpId="0"/>
      <p:bldP spid="3" grpId="0"/>
      <p:bldP spid="23" grpId="0"/>
      <p:bldP spid="24" grpId="0"/>
      <p:bldP spid="25" grpId="0"/>
      <p:bldP spid="26" grpId="0"/>
      <p:bldP spid="27" grpId="0"/>
      <p:bldP spid="28" grpId="0" animBg="1"/>
      <p:bldP spid="34" grpId="0"/>
      <p:bldP spid="40" grpId="0"/>
      <p:bldP spid="42" grpId="0"/>
      <p:bldP spid="56" grpId="0"/>
      <p:bldP spid="57" grpId="0" animBg="1"/>
      <p:bldP spid="58" grpId="0"/>
      <p:bldP spid="65" grpId="0"/>
      <p:bldP spid="66" grpId="0"/>
      <p:bldP spid="68" grpId="0"/>
      <p:bldP spid="72" grpId="0"/>
      <p:bldP spid="73" grpId="0"/>
      <p:bldP spid="76" grpId="0"/>
      <p:bldP spid="78" grpId="0"/>
      <p:bldP spid="79" grpId="0"/>
      <p:bldP spid="82" grpId="0"/>
      <p:bldP spid="83" grpId="0"/>
      <p:bldP spid="85" grpId="0"/>
      <p:bldP spid="92" grpId="0"/>
      <p:bldP spid="102" grpId="0"/>
      <p:bldP spid="104" grpId="0"/>
      <p:bldP spid="107" grpId="0"/>
      <p:bldP spid="111" grpId="0"/>
      <p:bldP spid="112" grpId="0"/>
      <p:bldP spid="184" grpId="0" animBg="1"/>
      <p:bldP spid="202" grpId="0" animBg="1"/>
      <p:bldP spid="220" grpId="0" animBg="1"/>
      <p:bldP spid="221" grpId="0" animBg="1"/>
      <p:bldP spid="250" grpId="0" animBg="1"/>
      <p:bldP spid="254" grpId="0" animBg="1"/>
      <p:bldP spid="255" grpId="0" animBg="1"/>
      <p:bldP spid="262" grpId="0"/>
      <p:bldP spid="180"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5">
            <a:extLst>
              <a:ext uri="{BEBA8EAE-BF5A-486C-A8C5-ECC9F3942E4B}">
                <a14:imgProps xmlns:a14="http://schemas.microsoft.com/office/drawing/2010/main">
                  <a14:imgLayer r:embed="rId6">
                    <a14:imgEffect>
                      <a14:sharpenSoften amount="-13000"/>
                    </a14:imgEffect>
                    <a14:imgEffect>
                      <a14:brightnessContrast bright="-13000" contrast="-31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16" name="Rectangle 15"/>
          <p:cNvSpPr/>
          <p:nvPr/>
        </p:nvSpPr>
        <p:spPr>
          <a:xfrm>
            <a:off x="295275" y="1524000"/>
            <a:ext cx="11612245" cy="2946400"/>
          </a:xfrm>
          <a:prstGeom prst="rect">
            <a:avLst/>
          </a:prstGeom>
          <a:solidFill>
            <a:schemeClr val="tx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969735" y="2908584"/>
            <a:ext cx="2252541" cy="338554"/>
          </a:xfrm>
          <a:prstGeom prst="rect">
            <a:avLst/>
          </a:prstGeom>
        </p:spPr>
        <p:txBody>
          <a:bodyPr wrap="none">
            <a:spAutoFit/>
          </a:bodyPr>
          <a:lstStyle/>
          <a:p>
            <a:pPr algn="ctr"/>
            <a:r>
              <a:rPr lang="en-US" sz="1600" dirty="0" smtClean="0">
                <a:solidFill>
                  <a:srgbClr val="FFFFFF"/>
                </a:solidFill>
                <a:latin typeface="Raleway" panose="020B0003030101060003" pitchFamily="34" charset="0"/>
              </a:rPr>
              <a:t>Blueprint that convert</a:t>
            </a:r>
            <a:endParaRPr lang="id-ID" sz="1600" dirty="0">
              <a:solidFill>
                <a:srgbClr val="FFFFFF"/>
              </a:solidFill>
              <a:latin typeface="Raleway" panose="020B0003030101060003" pitchFamily="34" charset="0"/>
            </a:endParaRPr>
          </a:p>
        </p:txBody>
      </p:sp>
      <p:sp>
        <p:nvSpPr>
          <p:cNvPr id="3" name="TextBox 2"/>
          <p:cNvSpPr txBox="1"/>
          <p:nvPr/>
        </p:nvSpPr>
        <p:spPr>
          <a:xfrm>
            <a:off x="464501" y="2077587"/>
            <a:ext cx="11263020" cy="830997"/>
          </a:xfrm>
          <a:prstGeom prst="rect">
            <a:avLst/>
          </a:prstGeom>
          <a:noFill/>
        </p:spPr>
        <p:txBody>
          <a:bodyPr wrap="none" rtlCol="0">
            <a:spAutoFit/>
          </a:bodyPr>
          <a:lstStyle/>
          <a:p>
            <a:pPr algn="ctr"/>
            <a:r>
              <a:rPr lang="en-US" sz="4800" dirty="0" smtClean="0">
                <a:solidFill>
                  <a:srgbClr val="FFFFFF"/>
                </a:solidFill>
                <a:latin typeface="Raleway" panose="020B0003030101060003" pitchFamily="34" charset="0"/>
              </a:rPr>
              <a:t>8 STEP</a:t>
            </a:r>
            <a:r>
              <a:rPr lang="id-ID" sz="4800" dirty="0" smtClean="0">
                <a:solidFill>
                  <a:srgbClr val="FFFFFF"/>
                </a:solidFill>
                <a:latin typeface="Raleway" panose="020B0003030101060003" pitchFamily="34" charset="0"/>
              </a:rPr>
              <a:t> </a:t>
            </a:r>
            <a:r>
              <a:rPr lang="en-US" sz="4800" b="1" dirty="0" smtClean="0">
                <a:solidFill>
                  <a:schemeClr val="accent1"/>
                </a:solidFill>
                <a:latin typeface="Raleway" panose="020B0003030101060003" pitchFamily="34" charset="0"/>
              </a:rPr>
              <a:t>VIDEO STRATEGY</a:t>
            </a:r>
            <a:r>
              <a:rPr lang="en-US" sz="4800" b="1" dirty="0" smtClean="0">
                <a:solidFill>
                  <a:srgbClr val="FF6D6D"/>
                </a:solidFill>
                <a:latin typeface="Raleway" panose="020B0003030101060003" pitchFamily="34" charset="0"/>
              </a:rPr>
              <a:t> </a:t>
            </a:r>
            <a:r>
              <a:rPr lang="en-US" sz="4800" dirty="0" smtClean="0">
                <a:solidFill>
                  <a:srgbClr val="FFFFFF"/>
                </a:solidFill>
                <a:latin typeface="Raleway" panose="020B0003030101060003" pitchFamily="34" charset="0"/>
              </a:rPr>
              <a:t>BLUEPRINT</a:t>
            </a:r>
            <a:r>
              <a:rPr lang="en-US" sz="4800" b="1" dirty="0" smtClean="0">
                <a:solidFill>
                  <a:srgbClr val="FF6D6D"/>
                </a:solidFill>
                <a:latin typeface="Raleway" panose="020B0003030101060003" pitchFamily="34" charset="0"/>
              </a:rPr>
              <a:t> </a:t>
            </a:r>
            <a:endParaRPr lang="id-ID" sz="4800" dirty="0">
              <a:solidFill>
                <a:prstClr val="white">
                  <a:lumMod val="50000"/>
                </a:prstClr>
              </a:solidFill>
              <a:latin typeface="Raleway" panose="020B0003030101060003" pitchFamily="34" charset="0"/>
            </a:endParaRPr>
          </a:p>
        </p:txBody>
      </p:sp>
      <p:grpSp>
        <p:nvGrpSpPr>
          <p:cNvPr id="4" name="Group 3"/>
          <p:cNvGrpSpPr/>
          <p:nvPr/>
        </p:nvGrpSpPr>
        <p:grpSpPr>
          <a:xfrm>
            <a:off x="5709160" y="4219272"/>
            <a:ext cx="773681" cy="67506"/>
            <a:chOff x="5800526" y="4057907"/>
            <a:chExt cx="773681" cy="67506"/>
          </a:xfrm>
          <a:solidFill>
            <a:schemeClr val="accent1"/>
          </a:solidFill>
        </p:grpSpPr>
        <p:sp>
          <p:nvSpPr>
            <p:cNvPr id="5" name="Oval 4"/>
            <p:cNvSpPr/>
            <p:nvPr userDrawn="1"/>
          </p:nvSpPr>
          <p:spPr>
            <a:xfrm>
              <a:off x="580052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 name="Oval 5"/>
            <p:cNvSpPr/>
            <p:nvPr userDrawn="1"/>
          </p:nvSpPr>
          <p:spPr>
            <a:xfrm>
              <a:off x="587948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 name="Oval 6"/>
            <p:cNvSpPr/>
            <p:nvPr userDrawn="1"/>
          </p:nvSpPr>
          <p:spPr>
            <a:xfrm>
              <a:off x="595843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 name="Oval 7"/>
            <p:cNvSpPr/>
            <p:nvPr userDrawn="1"/>
          </p:nvSpPr>
          <p:spPr>
            <a:xfrm>
              <a:off x="6037392"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 name="Oval 8"/>
            <p:cNvSpPr/>
            <p:nvPr userDrawn="1"/>
          </p:nvSpPr>
          <p:spPr>
            <a:xfrm>
              <a:off x="611634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 name="Oval 9"/>
            <p:cNvSpPr/>
            <p:nvPr/>
          </p:nvSpPr>
          <p:spPr>
            <a:xfrm>
              <a:off x="6190880"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 name="Oval 10"/>
            <p:cNvSpPr/>
            <p:nvPr/>
          </p:nvSpPr>
          <p:spPr>
            <a:xfrm>
              <a:off x="6269835"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 name="Oval 11"/>
            <p:cNvSpPr/>
            <p:nvPr/>
          </p:nvSpPr>
          <p:spPr>
            <a:xfrm>
              <a:off x="634879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3" name="Oval 12"/>
            <p:cNvSpPr/>
            <p:nvPr/>
          </p:nvSpPr>
          <p:spPr>
            <a:xfrm>
              <a:off x="642774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4" name="Oval 13"/>
            <p:cNvSpPr/>
            <p:nvPr/>
          </p:nvSpPr>
          <p:spPr>
            <a:xfrm>
              <a:off x="650670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15" name="Rectangle 14"/>
          <p:cNvSpPr/>
          <p:nvPr/>
        </p:nvSpPr>
        <p:spPr>
          <a:xfrm>
            <a:off x="2962275" y="3339678"/>
            <a:ext cx="6934200" cy="276999"/>
          </a:xfrm>
          <a:prstGeom prst="rect">
            <a:avLst/>
          </a:prstGeom>
        </p:spPr>
        <p:txBody>
          <a:bodyPr wrap="square">
            <a:spAutoFit/>
          </a:bodyPr>
          <a:lstStyle/>
          <a:p>
            <a:pPr algn="ctr"/>
            <a:r>
              <a:rPr lang="en-US" sz="1200" b="1" dirty="0" smtClean="0">
                <a:solidFill>
                  <a:srgbClr val="FFFFFF"/>
                </a:solidFill>
                <a:latin typeface="PT Sans" panose="020B0503020203020204" pitchFamily="34" charset="0"/>
              </a:rPr>
              <a:t>In every project, we follow this 8 step system to define the best video strategy for our clients </a:t>
            </a:r>
            <a:endParaRPr lang="id-ID" sz="1200" dirty="0">
              <a:solidFill>
                <a:srgbClr val="FFFFFF"/>
              </a:solidFill>
              <a:latin typeface="PT Sans" panose="020B0503020203020204" pitchFamily="34" charset="0"/>
            </a:endParaRPr>
          </a:p>
        </p:txBody>
      </p:sp>
      <p:pic>
        <p:nvPicPr>
          <p:cNvPr id="17" name="Audio 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4030789392"/>
      </p:ext>
    </p:extLst>
  </p:cSld>
  <p:clrMapOvr>
    <a:masterClrMapping/>
  </p:clrMapOvr>
  <mc:AlternateContent xmlns:mc="http://schemas.openxmlformats.org/markup-compatibility/2006" xmlns:p14="http://schemas.microsoft.com/office/powerpoint/2010/main">
    <mc:Choice Requires="p14">
      <p:transition spd="slow" p14:dur="1600" advTm="10000">
        <p14:prism isInverted="1"/>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17"/>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2001"/>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7"/>
                </p:tgtEl>
              </p:cMediaNode>
            </p:audio>
          </p:childTnLst>
        </p:cTn>
      </p:par>
    </p:tnLst>
    <p:bldLst>
      <p:bldP spid="2" grpId="0"/>
      <p:bldP spid="3"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5" name="Straight Connector 344"/>
          <p:cNvCxnSpPr/>
          <p:nvPr/>
        </p:nvCxnSpPr>
        <p:spPr>
          <a:xfrm>
            <a:off x="7212118" y="5514975"/>
            <a:ext cx="1907918"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4200525" y="5514975"/>
            <a:ext cx="1758148"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4364807" y="804049"/>
            <a:ext cx="7533505" cy="4572329"/>
            <a:chOff x="2193925" y="1871663"/>
            <a:chExt cx="6991351" cy="3922713"/>
          </a:xfrm>
          <a:solidFill>
            <a:srgbClr val="DEDEDE"/>
          </a:solidFill>
        </p:grpSpPr>
        <p:sp>
          <p:nvSpPr>
            <p:cNvPr id="5" name="Rectangle 8"/>
            <p:cNvSpPr>
              <a:spLocks noChangeArrowheads="1"/>
            </p:cNvSpPr>
            <p:nvPr/>
          </p:nvSpPr>
          <p:spPr bwMode="auto">
            <a:xfrm>
              <a:off x="2224088" y="2576513"/>
              <a:ext cx="396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 name="Freeform 9"/>
            <p:cNvSpPr>
              <a:spLocks/>
            </p:cNvSpPr>
            <p:nvPr/>
          </p:nvSpPr>
          <p:spPr bwMode="auto">
            <a:xfrm>
              <a:off x="2193925" y="2065338"/>
              <a:ext cx="2090738" cy="1871663"/>
            </a:xfrm>
            <a:custGeom>
              <a:avLst/>
              <a:gdLst>
                <a:gd name="T0" fmla="*/ 385 w 1317"/>
                <a:gd name="T1" fmla="*/ 45 h 1179"/>
                <a:gd name="T2" fmla="*/ 302 w 1317"/>
                <a:gd name="T3" fmla="*/ 51 h 1179"/>
                <a:gd name="T4" fmla="*/ 144 w 1317"/>
                <a:gd name="T5" fmla="*/ 115 h 1179"/>
                <a:gd name="T6" fmla="*/ 37 w 1317"/>
                <a:gd name="T7" fmla="*/ 198 h 1179"/>
                <a:gd name="T8" fmla="*/ 34 w 1317"/>
                <a:gd name="T9" fmla="*/ 225 h 1179"/>
                <a:gd name="T10" fmla="*/ 115 w 1317"/>
                <a:gd name="T11" fmla="*/ 229 h 1179"/>
                <a:gd name="T12" fmla="*/ 262 w 1317"/>
                <a:gd name="T13" fmla="*/ 204 h 1179"/>
                <a:gd name="T14" fmla="*/ 349 w 1317"/>
                <a:gd name="T15" fmla="*/ 402 h 1179"/>
                <a:gd name="T16" fmla="*/ 298 w 1317"/>
                <a:gd name="T17" fmla="*/ 465 h 1179"/>
                <a:gd name="T18" fmla="*/ 251 w 1317"/>
                <a:gd name="T19" fmla="*/ 680 h 1179"/>
                <a:gd name="T20" fmla="*/ 318 w 1317"/>
                <a:gd name="T21" fmla="*/ 755 h 1179"/>
                <a:gd name="T22" fmla="*/ 361 w 1317"/>
                <a:gd name="T23" fmla="*/ 787 h 1179"/>
                <a:gd name="T24" fmla="*/ 321 w 1317"/>
                <a:gd name="T25" fmla="*/ 824 h 1179"/>
                <a:gd name="T26" fmla="*/ 351 w 1317"/>
                <a:gd name="T27" fmla="*/ 831 h 1179"/>
                <a:gd name="T28" fmla="*/ 428 w 1317"/>
                <a:gd name="T29" fmla="*/ 891 h 1179"/>
                <a:gd name="T30" fmla="*/ 462 w 1317"/>
                <a:gd name="T31" fmla="*/ 998 h 1179"/>
                <a:gd name="T32" fmla="*/ 596 w 1317"/>
                <a:gd name="T33" fmla="*/ 1042 h 1179"/>
                <a:gd name="T34" fmla="*/ 670 w 1317"/>
                <a:gd name="T35" fmla="*/ 1105 h 1179"/>
                <a:gd name="T36" fmla="*/ 743 w 1317"/>
                <a:gd name="T37" fmla="*/ 1143 h 1179"/>
                <a:gd name="T38" fmla="*/ 781 w 1317"/>
                <a:gd name="T39" fmla="*/ 1142 h 1179"/>
                <a:gd name="T40" fmla="*/ 724 w 1317"/>
                <a:gd name="T41" fmla="*/ 1005 h 1179"/>
                <a:gd name="T42" fmla="*/ 683 w 1317"/>
                <a:gd name="T43" fmla="*/ 969 h 1179"/>
                <a:gd name="T44" fmla="*/ 650 w 1317"/>
                <a:gd name="T45" fmla="*/ 935 h 1179"/>
                <a:gd name="T46" fmla="*/ 587 w 1317"/>
                <a:gd name="T47" fmla="*/ 934 h 1179"/>
                <a:gd name="T48" fmla="*/ 580 w 1317"/>
                <a:gd name="T49" fmla="*/ 858 h 1179"/>
                <a:gd name="T50" fmla="*/ 613 w 1317"/>
                <a:gd name="T51" fmla="*/ 755 h 1179"/>
                <a:gd name="T52" fmla="*/ 706 w 1317"/>
                <a:gd name="T53" fmla="*/ 788 h 1179"/>
                <a:gd name="T54" fmla="*/ 784 w 1317"/>
                <a:gd name="T55" fmla="*/ 823 h 1179"/>
                <a:gd name="T56" fmla="*/ 859 w 1317"/>
                <a:gd name="T57" fmla="*/ 728 h 1179"/>
                <a:gd name="T58" fmla="*/ 924 w 1317"/>
                <a:gd name="T59" fmla="*/ 604 h 1179"/>
                <a:gd name="T60" fmla="*/ 995 w 1317"/>
                <a:gd name="T61" fmla="*/ 579 h 1179"/>
                <a:gd name="T62" fmla="*/ 1058 w 1317"/>
                <a:gd name="T63" fmla="*/ 512 h 1179"/>
                <a:gd name="T64" fmla="*/ 1142 w 1317"/>
                <a:gd name="T65" fmla="*/ 477 h 1179"/>
                <a:gd name="T66" fmla="*/ 1172 w 1317"/>
                <a:gd name="T67" fmla="*/ 390 h 1179"/>
                <a:gd name="T68" fmla="*/ 1253 w 1317"/>
                <a:gd name="T69" fmla="*/ 409 h 1179"/>
                <a:gd name="T70" fmla="*/ 1317 w 1317"/>
                <a:gd name="T71" fmla="*/ 298 h 1179"/>
                <a:gd name="T72" fmla="*/ 1278 w 1317"/>
                <a:gd name="T73" fmla="*/ 313 h 1179"/>
                <a:gd name="T74" fmla="*/ 1311 w 1317"/>
                <a:gd name="T75" fmla="*/ 127 h 1179"/>
                <a:gd name="T76" fmla="*/ 1313 w 1317"/>
                <a:gd name="T77" fmla="*/ 77 h 1179"/>
                <a:gd name="T78" fmla="*/ 1250 w 1317"/>
                <a:gd name="T79" fmla="*/ 48 h 1179"/>
                <a:gd name="T80" fmla="*/ 1219 w 1317"/>
                <a:gd name="T81" fmla="*/ 148 h 1179"/>
                <a:gd name="T82" fmla="*/ 1221 w 1317"/>
                <a:gd name="T83" fmla="*/ 224 h 1179"/>
                <a:gd name="T84" fmla="*/ 1194 w 1317"/>
                <a:gd name="T85" fmla="*/ 122 h 1179"/>
                <a:gd name="T86" fmla="*/ 1119 w 1317"/>
                <a:gd name="T87" fmla="*/ 158 h 1179"/>
                <a:gd name="T88" fmla="*/ 1075 w 1317"/>
                <a:gd name="T89" fmla="*/ 286 h 1179"/>
                <a:gd name="T90" fmla="*/ 1009 w 1317"/>
                <a:gd name="T91" fmla="*/ 329 h 1179"/>
                <a:gd name="T92" fmla="*/ 963 w 1317"/>
                <a:gd name="T93" fmla="*/ 330 h 1179"/>
                <a:gd name="T94" fmla="*/ 944 w 1317"/>
                <a:gd name="T95" fmla="*/ 289 h 1179"/>
                <a:gd name="T96" fmla="*/ 905 w 1317"/>
                <a:gd name="T97" fmla="*/ 204 h 1179"/>
                <a:gd name="T98" fmla="*/ 1032 w 1317"/>
                <a:gd name="T99" fmla="*/ 164 h 1179"/>
                <a:gd name="T100" fmla="*/ 1103 w 1317"/>
                <a:gd name="T101" fmla="*/ 82 h 1179"/>
                <a:gd name="T102" fmla="*/ 1011 w 1317"/>
                <a:gd name="T103" fmla="*/ 0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17" h="1179">
                  <a:moveTo>
                    <a:pt x="812" y="78"/>
                  </a:moveTo>
                  <a:lnTo>
                    <a:pt x="812" y="45"/>
                  </a:lnTo>
                  <a:lnTo>
                    <a:pt x="385" y="45"/>
                  </a:lnTo>
                  <a:lnTo>
                    <a:pt x="385" y="14"/>
                  </a:lnTo>
                  <a:lnTo>
                    <a:pt x="302" y="14"/>
                  </a:lnTo>
                  <a:lnTo>
                    <a:pt x="302" y="51"/>
                  </a:lnTo>
                  <a:lnTo>
                    <a:pt x="192" y="51"/>
                  </a:lnTo>
                  <a:lnTo>
                    <a:pt x="192" y="115"/>
                  </a:lnTo>
                  <a:lnTo>
                    <a:pt x="144" y="115"/>
                  </a:lnTo>
                  <a:lnTo>
                    <a:pt x="144" y="151"/>
                  </a:lnTo>
                  <a:lnTo>
                    <a:pt x="37" y="151"/>
                  </a:lnTo>
                  <a:lnTo>
                    <a:pt x="37" y="198"/>
                  </a:lnTo>
                  <a:lnTo>
                    <a:pt x="0" y="198"/>
                  </a:lnTo>
                  <a:lnTo>
                    <a:pt x="0" y="225"/>
                  </a:lnTo>
                  <a:lnTo>
                    <a:pt x="34" y="225"/>
                  </a:lnTo>
                  <a:lnTo>
                    <a:pt x="34" y="262"/>
                  </a:lnTo>
                  <a:lnTo>
                    <a:pt x="115" y="262"/>
                  </a:lnTo>
                  <a:lnTo>
                    <a:pt x="115" y="229"/>
                  </a:lnTo>
                  <a:lnTo>
                    <a:pt x="208" y="229"/>
                  </a:lnTo>
                  <a:lnTo>
                    <a:pt x="208" y="204"/>
                  </a:lnTo>
                  <a:lnTo>
                    <a:pt x="262" y="204"/>
                  </a:lnTo>
                  <a:lnTo>
                    <a:pt x="262" y="226"/>
                  </a:lnTo>
                  <a:lnTo>
                    <a:pt x="349" y="226"/>
                  </a:lnTo>
                  <a:lnTo>
                    <a:pt x="349" y="402"/>
                  </a:lnTo>
                  <a:lnTo>
                    <a:pt x="328" y="402"/>
                  </a:lnTo>
                  <a:lnTo>
                    <a:pt x="328" y="465"/>
                  </a:lnTo>
                  <a:lnTo>
                    <a:pt x="298" y="465"/>
                  </a:lnTo>
                  <a:lnTo>
                    <a:pt x="298" y="542"/>
                  </a:lnTo>
                  <a:lnTo>
                    <a:pt x="251" y="542"/>
                  </a:lnTo>
                  <a:lnTo>
                    <a:pt x="251" y="680"/>
                  </a:lnTo>
                  <a:lnTo>
                    <a:pt x="282" y="680"/>
                  </a:lnTo>
                  <a:lnTo>
                    <a:pt x="282" y="755"/>
                  </a:lnTo>
                  <a:lnTo>
                    <a:pt x="318" y="755"/>
                  </a:lnTo>
                  <a:lnTo>
                    <a:pt x="318" y="726"/>
                  </a:lnTo>
                  <a:lnTo>
                    <a:pt x="361" y="726"/>
                  </a:lnTo>
                  <a:lnTo>
                    <a:pt x="361" y="787"/>
                  </a:lnTo>
                  <a:lnTo>
                    <a:pt x="294" y="787"/>
                  </a:lnTo>
                  <a:lnTo>
                    <a:pt x="294" y="824"/>
                  </a:lnTo>
                  <a:lnTo>
                    <a:pt x="321" y="824"/>
                  </a:lnTo>
                  <a:lnTo>
                    <a:pt x="321" y="861"/>
                  </a:lnTo>
                  <a:lnTo>
                    <a:pt x="351" y="861"/>
                  </a:lnTo>
                  <a:lnTo>
                    <a:pt x="351" y="831"/>
                  </a:lnTo>
                  <a:lnTo>
                    <a:pt x="393" y="831"/>
                  </a:lnTo>
                  <a:lnTo>
                    <a:pt x="393" y="891"/>
                  </a:lnTo>
                  <a:lnTo>
                    <a:pt x="428" y="891"/>
                  </a:lnTo>
                  <a:lnTo>
                    <a:pt x="428" y="967"/>
                  </a:lnTo>
                  <a:lnTo>
                    <a:pt x="462" y="967"/>
                  </a:lnTo>
                  <a:lnTo>
                    <a:pt x="462" y="998"/>
                  </a:lnTo>
                  <a:lnTo>
                    <a:pt x="534" y="998"/>
                  </a:lnTo>
                  <a:lnTo>
                    <a:pt x="534" y="1042"/>
                  </a:lnTo>
                  <a:lnTo>
                    <a:pt x="596" y="1042"/>
                  </a:lnTo>
                  <a:lnTo>
                    <a:pt x="596" y="1074"/>
                  </a:lnTo>
                  <a:lnTo>
                    <a:pt x="670" y="1074"/>
                  </a:lnTo>
                  <a:lnTo>
                    <a:pt x="670" y="1105"/>
                  </a:lnTo>
                  <a:lnTo>
                    <a:pt x="710" y="1105"/>
                  </a:lnTo>
                  <a:lnTo>
                    <a:pt x="710" y="1143"/>
                  </a:lnTo>
                  <a:lnTo>
                    <a:pt x="743" y="1143"/>
                  </a:lnTo>
                  <a:lnTo>
                    <a:pt x="743" y="1179"/>
                  </a:lnTo>
                  <a:lnTo>
                    <a:pt x="781" y="1179"/>
                  </a:lnTo>
                  <a:lnTo>
                    <a:pt x="781" y="1142"/>
                  </a:lnTo>
                  <a:lnTo>
                    <a:pt x="754" y="1142"/>
                  </a:lnTo>
                  <a:lnTo>
                    <a:pt x="754" y="1005"/>
                  </a:lnTo>
                  <a:lnTo>
                    <a:pt x="724" y="1005"/>
                  </a:lnTo>
                  <a:lnTo>
                    <a:pt x="724" y="1036"/>
                  </a:lnTo>
                  <a:lnTo>
                    <a:pt x="683" y="1036"/>
                  </a:lnTo>
                  <a:lnTo>
                    <a:pt x="683" y="969"/>
                  </a:lnTo>
                  <a:lnTo>
                    <a:pt x="715" y="969"/>
                  </a:lnTo>
                  <a:lnTo>
                    <a:pt x="715" y="935"/>
                  </a:lnTo>
                  <a:lnTo>
                    <a:pt x="650" y="935"/>
                  </a:lnTo>
                  <a:lnTo>
                    <a:pt x="650" y="962"/>
                  </a:lnTo>
                  <a:lnTo>
                    <a:pt x="587" y="962"/>
                  </a:lnTo>
                  <a:lnTo>
                    <a:pt x="587" y="934"/>
                  </a:lnTo>
                  <a:lnTo>
                    <a:pt x="542" y="934"/>
                  </a:lnTo>
                  <a:lnTo>
                    <a:pt x="542" y="858"/>
                  </a:lnTo>
                  <a:lnTo>
                    <a:pt x="580" y="858"/>
                  </a:lnTo>
                  <a:lnTo>
                    <a:pt x="580" y="791"/>
                  </a:lnTo>
                  <a:lnTo>
                    <a:pt x="613" y="791"/>
                  </a:lnTo>
                  <a:lnTo>
                    <a:pt x="613" y="755"/>
                  </a:lnTo>
                  <a:lnTo>
                    <a:pt x="681" y="755"/>
                  </a:lnTo>
                  <a:lnTo>
                    <a:pt x="681" y="788"/>
                  </a:lnTo>
                  <a:lnTo>
                    <a:pt x="706" y="788"/>
                  </a:lnTo>
                  <a:lnTo>
                    <a:pt x="706" y="751"/>
                  </a:lnTo>
                  <a:lnTo>
                    <a:pt x="784" y="751"/>
                  </a:lnTo>
                  <a:lnTo>
                    <a:pt x="784" y="823"/>
                  </a:lnTo>
                  <a:lnTo>
                    <a:pt x="817" y="823"/>
                  </a:lnTo>
                  <a:lnTo>
                    <a:pt x="817" y="728"/>
                  </a:lnTo>
                  <a:lnTo>
                    <a:pt x="859" y="728"/>
                  </a:lnTo>
                  <a:lnTo>
                    <a:pt x="859" y="686"/>
                  </a:lnTo>
                  <a:lnTo>
                    <a:pt x="924" y="686"/>
                  </a:lnTo>
                  <a:lnTo>
                    <a:pt x="924" y="604"/>
                  </a:lnTo>
                  <a:lnTo>
                    <a:pt x="956" y="604"/>
                  </a:lnTo>
                  <a:lnTo>
                    <a:pt x="956" y="579"/>
                  </a:lnTo>
                  <a:lnTo>
                    <a:pt x="995" y="579"/>
                  </a:lnTo>
                  <a:lnTo>
                    <a:pt x="995" y="546"/>
                  </a:lnTo>
                  <a:lnTo>
                    <a:pt x="1058" y="546"/>
                  </a:lnTo>
                  <a:lnTo>
                    <a:pt x="1058" y="512"/>
                  </a:lnTo>
                  <a:lnTo>
                    <a:pt x="1097" y="512"/>
                  </a:lnTo>
                  <a:lnTo>
                    <a:pt x="1097" y="477"/>
                  </a:lnTo>
                  <a:lnTo>
                    <a:pt x="1142" y="477"/>
                  </a:lnTo>
                  <a:lnTo>
                    <a:pt x="1142" y="509"/>
                  </a:lnTo>
                  <a:lnTo>
                    <a:pt x="1172" y="509"/>
                  </a:lnTo>
                  <a:lnTo>
                    <a:pt x="1172" y="390"/>
                  </a:lnTo>
                  <a:lnTo>
                    <a:pt x="1221" y="390"/>
                  </a:lnTo>
                  <a:lnTo>
                    <a:pt x="1221" y="409"/>
                  </a:lnTo>
                  <a:lnTo>
                    <a:pt x="1253" y="409"/>
                  </a:lnTo>
                  <a:lnTo>
                    <a:pt x="1253" y="375"/>
                  </a:lnTo>
                  <a:lnTo>
                    <a:pt x="1317" y="375"/>
                  </a:lnTo>
                  <a:lnTo>
                    <a:pt x="1317" y="298"/>
                  </a:lnTo>
                  <a:lnTo>
                    <a:pt x="1297" y="298"/>
                  </a:lnTo>
                  <a:lnTo>
                    <a:pt x="1297" y="313"/>
                  </a:lnTo>
                  <a:lnTo>
                    <a:pt x="1278" y="313"/>
                  </a:lnTo>
                  <a:lnTo>
                    <a:pt x="1278" y="165"/>
                  </a:lnTo>
                  <a:lnTo>
                    <a:pt x="1311" y="165"/>
                  </a:lnTo>
                  <a:lnTo>
                    <a:pt x="1311" y="127"/>
                  </a:lnTo>
                  <a:lnTo>
                    <a:pt x="1280" y="127"/>
                  </a:lnTo>
                  <a:lnTo>
                    <a:pt x="1280" y="77"/>
                  </a:lnTo>
                  <a:lnTo>
                    <a:pt x="1313" y="77"/>
                  </a:lnTo>
                  <a:lnTo>
                    <a:pt x="1313" y="48"/>
                  </a:lnTo>
                  <a:lnTo>
                    <a:pt x="1277" y="48"/>
                  </a:lnTo>
                  <a:lnTo>
                    <a:pt x="1250" y="48"/>
                  </a:lnTo>
                  <a:lnTo>
                    <a:pt x="1250" y="79"/>
                  </a:lnTo>
                  <a:lnTo>
                    <a:pt x="1219" y="79"/>
                  </a:lnTo>
                  <a:lnTo>
                    <a:pt x="1219" y="148"/>
                  </a:lnTo>
                  <a:lnTo>
                    <a:pt x="1256" y="148"/>
                  </a:lnTo>
                  <a:lnTo>
                    <a:pt x="1256" y="224"/>
                  </a:lnTo>
                  <a:lnTo>
                    <a:pt x="1221" y="224"/>
                  </a:lnTo>
                  <a:lnTo>
                    <a:pt x="1221" y="189"/>
                  </a:lnTo>
                  <a:lnTo>
                    <a:pt x="1194" y="189"/>
                  </a:lnTo>
                  <a:lnTo>
                    <a:pt x="1194" y="122"/>
                  </a:lnTo>
                  <a:lnTo>
                    <a:pt x="1142" y="122"/>
                  </a:lnTo>
                  <a:lnTo>
                    <a:pt x="1142" y="158"/>
                  </a:lnTo>
                  <a:lnTo>
                    <a:pt x="1119" y="158"/>
                  </a:lnTo>
                  <a:lnTo>
                    <a:pt x="1119" y="261"/>
                  </a:lnTo>
                  <a:lnTo>
                    <a:pt x="1075" y="261"/>
                  </a:lnTo>
                  <a:lnTo>
                    <a:pt x="1075" y="286"/>
                  </a:lnTo>
                  <a:lnTo>
                    <a:pt x="1045" y="286"/>
                  </a:lnTo>
                  <a:lnTo>
                    <a:pt x="1045" y="329"/>
                  </a:lnTo>
                  <a:lnTo>
                    <a:pt x="1009" y="329"/>
                  </a:lnTo>
                  <a:lnTo>
                    <a:pt x="982" y="355"/>
                  </a:lnTo>
                  <a:lnTo>
                    <a:pt x="963" y="355"/>
                  </a:lnTo>
                  <a:lnTo>
                    <a:pt x="963" y="330"/>
                  </a:lnTo>
                  <a:lnTo>
                    <a:pt x="992" y="330"/>
                  </a:lnTo>
                  <a:lnTo>
                    <a:pt x="992" y="289"/>
                  </a:lnTo>
                  <a:lnTo>
                    <a:pt x="944" y="289"/>
                  </a:lnTo>
                  <a:lnTo>
                    <a:pt x="944" y="258"/>
                  </a:lnTo>
                  <a:lnTo>
                    <a:pt x="905" y="258"/>
                  </a:lnTo>
                  <a:lnTo>
                    <a:pt x="905" y="204"/>
                  </a:lnTo>
                  <a:lnTo>
                    <a:pt x="948" y="204"/>
                  </a:lnTo>
                  <a:lnTo>
                    <a:pt x="948" y="164"/>
                  </a:lnTo>
                  <a:lnTo>
                    <a:pt x="1032" y="164"/>
                  </a:lnTo>
                  <a:lnTo>
                    <a:pt x="1032" y="132"/>
                  </a:lnTo>
                  <a:lnTo>
                    <a:pt x="1103" y="132"/>
                  </a:lnTo>
                  <a:lnTo>
                    <a:pt x="1103" y="82"/>
                  </a:lnTo>
                  <a:lnTo>
                    <a:pt x="1065" y="82"/>
                  </a:lnTo>
                  <a:lnTo>
                    <a:pt x="1065" y="0"/>
                  </a:lnTo>
                  <a:lnTo>
                    <a:pt x="1011" y="0"/>
                  </a:lnTo>
                  <a:lnTo>
                    <a:pt x="1011" y="77"/>
                  </a:lnTo>
                  <a:lnTo>
                    <a:pt x="8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 name="Freeform 10"/>
            <p:cNvSpPr>
              <a:spLocks/>
            </p:cNvSpPr>
            <p:nvPr/>
          </p:nvSpPr>
          <p:spPr bwMode="auto">
            <a:xfrm>
              <a:off x="3359150" y="2028825"/>
              <a:ext cx="303213" cy="100013"/>
            </a:xfrm>
            <a:custGeom>
              <a:avLst/>
              <a:gdLst>
                <a:gd name="T0" fmla="*/ 0 w 191"/>
                <a:gd name="T1" fmla="*/ 0 h 63"/>
                <a:gd name="T2" fmla="*/ 0 w 191"/>
                <a:gd name="T3" fmla="*/ 33 h 63"/>
                <a:gd name="T4" fmla="*/ 61 w 191"/>
                <a:gd name="T5" fmla="*/ 33 h 63"/>
                <a:gd name="T6" fmla="*/ 61 w 191"/>
                <a:gd name="T7" fmla="*/ 63 h 63"/>
                <a:gd name="T8" fmla="*/ 191 w 191"/>
                <a:gd name="T9" fmla="*/ 63 h 63"/>
                <a:gd name="T10" fmla="*/ 191 w 191"/>
                <a:gd name="T11" fmla="*/ 31 h 63"/>
                <a:gd name="T12" fmla="*/ 128 w 191"/>
                <a:gd name="T13" fmla="*/ 31 h 63"/>
                <a:gd name="T14" fmla="*/ 128 w 191"/>
                <a:gd name="T15" fmla="*/ 3 h 63"/>
                <a:gd name="T16" fmla="*/ 0 w 191"/>
                <a:gd name="T1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63">
                  <a:moveTo>
                    <a:pt x="0" y="0"/>
                  </a:moveTo>
                  <a:lnTo>
                    <a:pt x="0" y="33"/>
                  </a:lnTo>
                  <a:lnTo>
                    <a:pt x="61" y="33"/>
                  </a:lnTo>
                  <a:lnTo>
                    <a:pt x="61" y="63"/>
                  </a:lnTo>
                  <a:lnTo>
                    <a:pt x="191" y="63"/>
                  </a:lnTo>
                  <a:lnTo>
                    <a:pt x="191" y="31"/>
                  </a:lnTo>
                  <a:lnTo>
                    <a:pt x="128" y="31"/>
                  </a:lnTo>
                  <a:lnTo>
                    <a:pt x="128"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 name="Freeform 11"/>
            <p:cNvSpPr>
              <a:spLocks/>
            </p:cNvSpPr>
            <p:nvPr/>
          </p:nvSpPr>
          <p:spPr bwMode="auto">
            <a:xfrm>
              <a:off x="3949700" y="2014538"/>
              <a:ext cx="211138" cy="180975"/>
            </a:xfrm>
            <a:custGeom>
              <a:avLst/>
              <a:gdLst>
                <a:gd name="T0" fmla="*/ 0 w 133"/>
                <a:gd name="T1" fmla="*/ 42 h 114"/>
                <a:gd name="T2" fmla="*/ 0 w 133"/>
                <a:gd name="T3" fmla="*/ 114 h 114"/>
                <a:gd name="T4" fmla="*/ 31 w 133"/>
                <a:gd name="T5" fmla="*/ 114 h 114"/>
                <a:gd name="T6" fmla="*/ 31 w 133"/>
                <a:gd name="T7" fmla="*/ 74 h 114"/>
                <a:gd name="T8" fmla="*/ 133 w 133"/>
                <a:gd name="T9" fmla="*/ 74 h 114"/>
                <a:gd name="T10" fmla="*/ 133 w 133"/>
                <a:gd name="T11" fmla="*/ 43 h 114"/>
                <a:gd name="T12" fmla="*/ 107 w 133"/>
                <a:gd name="T13" fmla="*/ 43 h 114"/>
                <a:gd name="T14" fmla="*/ 107 w 133"/>
                <a:gd name="T15" fmla="*/ 0 h 114"/>
                <a:gd name="T16" fmla="*/ 1 w 133"/>
                <a:gd name="T17" fmla="*/ 0 h 114"/>
                <a:gd name="T18" fmla="*/ 0 w 133"/>
                <a:gd name="T19"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14">
                  <a:moveTo>
                    <a:pt x="0" y="42"/>
                  </a:moveTo>
                  <a:lnTo>
                    <a:pt x="0" y="114"/>
                  </a:lnTo>
                  <a:lnTo>
                    <a:pt x="31" y="114"/>
                  </a:lnTo>
                  <a:lnTo>
                    <a:pt x="31" y="74"/>
                  </a:lnTo>
                  <a:lnTo>
                    <a:pt x="133" y="74"/>
                  </a:lnTo>
                  <a:lnTo>
                    <a:pt x="133" y="43"/>
                  </a:lnTo>
                  <a:lnTo>
                    <a:pt x="107" y="43"/>
                  </a:lnTo>
                  <a:lnTo>
                    <a:pt x="107" y="0"/>
                  </a:lnTo>
                  <a:lnTo>
                    <a:pt x="1" y="0"/>
                  </a:lnTo>
                  <a:lnTo>
                    <a:pt x="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 name="Freeform 12"/>
            <p:cNvSpPr>
              <a:spLocks/>
            </p:cNvSpPr>
            <p:nvPr/>
          </p:nvSpPr>
          <p:spPr bwMode="auto">
            <a:xfrm>
              <a:off x="4119563" y="1871663"/>
              <a:ext cx="1166813" cy="496888"/>
            </a:xfrm>
            <a:custGeom>
              <a:avLst/>
              <a:gdLst>
                <a:gd name="T0" fmla="*/ 0 w 735"/>
                <a:gd name="T1" fmla="*/ 0 h 313"/>
                <a:gd name="T2" fmla="*/ 0 w 735"/>
                <a:gd name="T3" fmla="*/ 27 h 313"/>
                <a:gd name="T4" fmla="*/ 38 w 735"/>
                <a:gd name="T5" fmla="*/ 27 h 313"/>
                <a:gd name="T6" fmla="*/ 38 w 735"/>
                <a:gd name="T7" fmla="*/ 60 h 313"/>
                <a:gd name="T8" fmla="*/ 132 w 735"/>
                <a:gd name="T9" fmla="*/ 60 h 313"/>
                <a:gd name="T10" fmla="*/ 132 w 735"/>
                <a:gd name="T11" fmla="*/ 37 h 313"/>
                <a:gd name="T12" fmla="*/ 162 w 735"/>
                <a:gd name="T13" fmla="*/ 37 h 313"/>
                <a:gd name="T14" fmla="*/ 162 w 735"/>
                <a:gd name="T15" fmla="*/ 62 h 313"/>
                <a:gd name="T16" fmla="*/ 211 w 735"/>
                <a:gd name="T17" fmla="*/ 62 h 313"/>
                <a:gd name="T18" fmla="*/ 211 w 735"/>
                <a:gd name="T19" fmla="*/ 99 h 313"/>
                <a:gd name="T20" fmla="*/ 275 w 735"/>
                <a:gd name="T21" fmla="*/ 99 h 313"/>
                <a:gd name="T22" fmla="*/ 275 w 735"/>
                <a:gd name="T23" fmla="*/ 136 h 313"/>
                <a:gd name="T24" fmla="*/ 322 w 735"/>
                <a:gd name="T25" fmla="*/ 136 h 313"/>
                <a:gd name="T26" fmla="*/ 322 w 735"/>
                <a:gd name="T27" fmla="*/ 170 h 313"/>
                <a:gd name="T28" fmla="*/ 289 w 735"/>
                <a:gd name="T29" fmla="*/ 170 h 313"/>
                <a:gd name="T30" fmla="*/ 289 w 735"/>
                <a:gd name="T31" fmla="*/ 203 h 313"/>
                <a:gd name="T32" fmla="*/ 246 w 735"/>
                <a:gd name="T33" fmla="*/ 203 h 313"/>
                <a:gd name="T34" fmla="*/ 246 w 735"/>
                <a:gd name="T35" fmla="*/ 313 h 313"/>
                <a:gd name="T36" fmla="*/ 348 w 735"/>
                <a:gd name="T37" fmla="*/ 313 h 313"/>
                <a:gd name="T38" fmla="*/ 348 w 735"/>
                <a:gd name="T39" fmla="*/ 290 h 313"/>
                <a:gd name="T40" fmla="*/ 385 w 735"/>
                <a:gd name="T41" fmla="*/ 290 h 313"/>
                <a:gd name="T42" fmla="*/ 385 w 735"/>
                <a:gd name="T43" fmla="*/ 247 h 313"/>
                <a:gd name="T44" fmla="*/ 462 w 735"/>
                <a:gd name="T45" fmla="*/ 247 h 313"/>
                <a:gd name="T46" fmla="*/ 462 w 735"/>
                <a:gd name="T47" fmla="*/ 206 h 313"/>
                <a:gd name="T48" fmla="*/ 560 w 735"/>
                <a:gd name="T49" fmla="*/ 206 h 313"/>
                <a:gd name="T50" fmla="*/ 560 w 735"/>
                <a:gd name="T51" fmla="*/ 167 h 313"/>
                <a:gd name="T52" fmla="*/ 637 w 735"/>
                <a:gd name="T53" fmla="*/ 167 h 313"/>
                <a:gd name="T54" fmla="*/ 637 w 735"/>
                <a:gd name="T55" fmla="*/ 132 h 313"/>
                <a:gd name="T56" fmla="*/ 667 w 735"/>
                <a:gd name="T57" fmla="*/ 132 h 313"/>
                <a:gd name="T58" fmla="*/ 667 w 735"/>
                <a:gd name="T59" fmla="*/ 33 h 313"/>
                <a:gd name="T60" fmla="*/ 735 w 735"/>
                <a:gd name="T61" fmla="*/ 33 h 313"/>
                <a:gd name="T62" fmla="*/ 735 w 735"/>
                <a:gd name="T63" fmla="*/ 0 h 313"/>
                <a:gd name="T64" fmla="*/ 0 w 735"/>
                <a:gd name="T6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35" h="313">
                  <a:moveTo>
                    <a:pt x="0" y="0"/>
                  </a:moveTo>
                  <a:lnTo>
                    <a:pt x="0" y="27"/>
                  </a:lnTo>
                  <a:lnTo>
                    <a:pt x="38" y="27"/>
                  </a:lnTo>
                  <a:lnTo>
                    <a:pt x="38" y="60"/>
                  </a:lnTo>
                  <a:lnTo>
                    <a:pt x="132" y="60"/>
                  </a:lnTo>
                  <a:lnTo>
                    <a:pt x="132" y="37"/>
                  </a:lnTo>
                  <a:lnTo>
                    <a:pt x="162" y="37"/>
                  </a:lnTo>
                  <a:lnTo>
                    <a:pt x="162" y="62"/>
                  </a:lnTo>
                  <a:lnTo>
                    <a:pt x="211" y="62"/>
                  </a:lnTo>
                  <a:lnTo>
                    <a:pt x="211" y="99"/>
                  </a:lnTo>
                  <a:lnTo>
                    <a:pt x="275" y="99"/>
                  </a:lnTo>
                  <a:lnTo>
                    <a:pt x="275" y="136"/>
                  </a:lnTo>
                  <a:lnTo>
                    <a:pt x="322" y="136"/>
                  </a:lnTo>
                  <a:lnTo>
                    <a:pt x="322" y="170"/>
                  </a:lnTo>
                  <a:lnTo>
                    <a:pt x="289" y="170"/>
                  </a:lnTo>
                  <a:lnTo>
                    <a:pt x="289" y="203"/>
                  </a:lnTo>
                  <a:lnTo>
                    <a:pt x="246" y="203"/>
                  </a:lnTo>
                  <a:lnTo>
                    <a:pt x="246" y="313"/>
                  </a:lnTo>
                  <a:lnTo>
                    <a:pt x="348" y="313"/>
                  </a:lnTo>
                  <a:lnTo>
                    <a:pt x="348" y="290"/>
                  </a:lnTo>
                  <a:lnTo>
                    <a:pt x="385" y="290"/>
                  </a:lnTo>
                  <a:lnTo>
                    <a:pt x="385" y="247"/>
                  </a:lnTo>
                  <a:lnTo>
                    <a:pt x="462" y="247"/>
                  </a:lnTo>
                  <a:lnTo>
                    <a:pt x="462" y="206"/>
                  </a:lnTo>
                  <a:lnTo>
                    <a:pt x="560" y="206"/>
                  </a:lnTo>
                  <a:lnTo>
                    <a:pt x="560" y="167"/>
                  </a:lnTo>
                  <a:lnTo>
                    <a:pt x="637" y="167"/>
                  </a:lnTo>
                  <a:lnTo>
                    <a:pt x="637" y="132"/>
                  </a:lnTo>
                  <a:lnTo>
                    <a:pt x="667" y="132"/>
                  </a:lnTo>
                  <a:lnTo>
                    <a:pt x="667" y="33"/>
                  </a:lnTo>
                  <a:lnTo>
                    <a:pt x="735" y="33"/>
                  </a:lnTo>
                  <a:lnTo>
                    <a:pt x="73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 name="Freeform 13"/>
            <p:cNvSpPr>
              <a:spLocks/>
            </p:cNvSpPr>
            <p:nvPr/>
          </p:nvSpPr>
          <p:spPr bwMode="auto">
            <a:xfrm>
              <a:off x="3454400" y="3824288"/>
              <a:ext cx="1106488" cy="1970088"/>
            </a:xfrm>
            <a:custGeom>
              <a:avLst/>
              <a:gdLst>
                <a:gd name="T0" fmla="*/ 303 w 697"/>
                <a:gd name="T1" fmla="*/ 0 h 1241"/>
                <a:gd name="T2" fmla="*/ 345 w 697"/>
                <a:gd name="T3" fmla="*/ 68 h 1241"/>
                <a:gd name="T4" fmla="*/ 452 w 697"/>
                <a:gd name="T5" fmla="*/ 111 h 1241"/>
                <a:gd name="T6" fmla="*/ 516 w 697"/>
                <a:gd name="T7" fmla="*/ 209 h 1241"/>
                <a:gd name="T8" fmla="*/ 618 w 697"/>
                <a:gd name="T9" fmla="*/ 245 h 1241"/>
                <a:gd name="T10" fmla="*/ 664 w 697"/>
                <a:gd name="T11" fmla="*/ 278 h 1241"/>
                <a:gd name="T12" fmla="*/ 697 w 697"/>
                <a:gd name="T13" fmla="*/ 322 h 1241"/>
                <a:gd name="T14" fmla="*/ 670 w 697"/>
                <a:gd name="T15" fmla="*/ 420 h 1241"/>
                <a:gd name="T16" fmla="*/ 637 w 697"/>
                <a:gd name="T17" fmla="*/ 562 h 1241"/>
                <a:gd name="T18" fmla="*/ 559 w 697"/>
                <a:gd name="T19" fmla="*/ 633 h 1241"/>
                <a:gd name="T20" fmla="*/ 519 w 697"/>
                <a:gd name="T21" fmla="*/ 669 h 1241"/>
                <a:gd name="T22" fmla="*/ 492 w 697"/>
                <a:gd name="T23" fmla="*/ 771 h 1241"/>
                <a:gd name="T24" fmla="*/ 449 w 697"/>
                <a:gd name="T25" fmla="*/ 851 h 1241"/>
                <a:gd name="T26" fmla="*/ 417 w 697"/>
                <a:gd name="T27" fmla="*/ 884 h 1241"/>
                <a:gd name="T28" fmla="*/ 379 w 697"/>
                <a:gd name="T29" fmla="*/ 957 h 1241"/>
                <a:gd name="T30" fmla="*/ 352 w 697"/>
                <a:gd name="T31" fmla="*/ 988 h 1241"/>
                <a:gd name="T32" fmla="*/ 316 w 697"/>
                <a:gd name="T33" fmla="*/ 1065 h 1241"/>
                <a:gd name="T34" fmla="*/ 341 w 697"/>
                <a:gd name="T35" fmla="*/ 1098 h 1241"/>
                <a:gd name="T36" fmla="*/ 318 w 697"/>
                <a:gd name="T37" fmla="*/ 1241 h 1241"/>
                <a:gd name="T38" fmla="*/ 279 w 697"/>
                <a:gd name="T39" fmla="*/ 1199 h 1241"/>
                <a:gd name="T40" fmla="*/ 246 w 697"/>
                <a:gd name="T41" fmla="*/ 1138 h 1241"/>
                <a:gd name="T42" fmla="*/ 202 w 697"/>
                <a:gd name="T43" fmla="*/ 1109 h 1241"/>
                <a:gd name="T44" fmla="*/ 241 w 697"/>
                <a:gd name="T45" fmla="*/ 1065 h 1241"/>
                <a:gd name="T46" fmla="*/ 211 w 697"/>
                <a:gd name="T47" fmla="*/ 988 h 1241"/>
                <a:gd name="T48" fmla="*/ 169 w 697"/>
                <a:gd name="T49" fmla="*/ 921 h 1241"/>
                <a:gd name="T50" fmla="*/ 202 w 697"/>
                <a:gd name="T51" fmla="*/ 875 h 1241"/>
                <a:gd name="T52" fmla="*/ 171 w 697"/>
                <a:gd name="T53" fmla="*/ 837 h 1241"/>
                <a:gd name="T54" fmla="*/ 141 w 697"/>
                <a:gd name="T55" fmla="*/ 556 h 1241"/>
                <a:gd name="T56" fmla="*/ 100 w 697"/>
                <a:gd name="T57" fmla="*/ 532 h 1241"/>
                <a:gd name="T58" fmla="*/ 71 w 697"/>
                <a:gd name="T59" fmla="*/ 495 h 1241"/>
                <a:gd name="T60" fmla="*/ 37 w 697"/>
                <a:gd name="T61" fmla="*/ 423 h 1241"/>
                <a:gd name="T62" fmla="*/ 0 w 697"/>
                <a:gd name="T63" fmla="*/ 359 h 1241"/>
                <a:gd name="T64" fmla="*/ 23 w 697"/>
                <a:gd name="T65" fmla="*/ 174 h 1241"/>
                <a:gd name="T66" fmla="*/ 65 w 697"/>
                <a:gd name="T67" fmla="*/ 40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7" h="1241">
                  <a:moveTo>
                    <a:pt x="70" y="0"/>
                  </a:moveTo>
                  <a:lnTo>
                    <a:pt x="303" y="0"/>
                  </a:lnTo>
                  <a:lnTo>
                    <a:pt x="303" y="68"/>
                  </a:lnTo>
                  <a:lnTo>
                    <a:pt x="345" y="68"/>
                  </a:lnTo>
                  <a:lnTo>
                    <a:pt x="345" y="111"/>
                  </a:lnTo>
                  <a:lnTo>
                    <a:pt x="452" y="111"/>
                  </a:lnTo>
                  <a:lnTo>
                    <a:pt x="452" y="209"/>
                  </a:lnTo>
                  <a:lnTo>
                    <a:pt x="516" y="209"/>
                  </a:lnTo>
                  <a:lnTo>
                    <a:pt x="516" y="245"/>
                  </a:lnTo>
                  <a:lnTo>
                    <a:pt x="618" y="245"/>
                  </a:lnTo>
                  <a:lnTo>
                    <a:pt x="618" y="278"/>
                  </a:lnTo>
                  <a:lnTo>
                    <a:pt x="664" y="278"/>
                  </a:lnTo>
                  <a:lnTo>
                    <a:pt x="664" y="322"/>
                  </a:lnTo>
                  <a:lnTo>
                    <a:pt x="697" y="322"/>
                  </a:lnTo>
                  <a:lnTo>
                    <a:pt x="697" y="420"/>
                  </a:lnTo>
                  <a:lnTo>
                    <a:pt x="670" y="420"/>
                  </a:lnTo>
                  <a:lnTo>
                    <a:pt x="670" y="562"/>
                  </a:lnTo>
                  <a:lnTo>
                    <a:pt x="637" y="562"/>
                  </a:lnTo>
                  <a:lnTo>
                    <a:pt x="637" y="633"/>
                  </a:lnTo>
                  <a:lnTo>
                    <a:pt x="559" y="633"/>
                  </a:lnTo>
                  <a:lnTo>
                    <a:pt x="559" y="669"/>
                  </a:lnTo>
                  <a:lnTo>
                    <a:pt x="519" y="669"/>
                  </a:lnTo>
                  <a:lnTo>
                    <a:pt x="519" y="771"/>
                  </a:lnTo>
                  <a:lnTo>
                    <a:pt x="492" y="771"/>
                  </a:lnTo>
                  <a:lnTo>
                    <a:pt x="492" y="851"/>
                  </a:lnTo>
                  <a:lnTo>
                    <a:pt x="449" y="851"/>
                  </a:lnTo>
                  <a:lnTo>
                    <a:pt x="449" y="884"/>
                  </a:lnTo>
                  <a:lnTo>
                    <a:pt x="417" y="884"/>
                  </a:lnTo>
                  <a:lnTo>
                    <a:pt x="417" y="957"/>
                  </a:lnTo>
                  <a:lnTo>
                    <a:pt x="379" y="957"/>
                  </a:lnTo>
                  <a:lnTo>
                    <a:pt x="379" y="988"/>
                  </a:lnTo>
                  <a:lnTo>
                    <a:pt x="352" y="988"/>
                  </a:lnTo>
                  <a:lnTo>
                    <a:pt x="352" y="1065"/>
                  </a:lnTo>
                  <a:lnTo>
                    <a:pt x="316" y="1065"/>
                  </a:lnTo>
                  <a:lnTo>
                    <a:pt x="316" y="1098"/>
                  </a:lnTo>
                  <a:lnTo>
                    <a:pt x="341" y="1098"/>
                  </a:lnTo>
                  <a:lnTo>
                    <a:pt x="341" y="1241"/>
                  </a:lnTo>
                  <a:lnTo>
                    <a:pt x="318" y="1241"/>
                  </a:lnTo>
                  <a:lnTo>
                    <a:pt x="318" y="1199"/>
                  </a:lnTo>
                  <a:lnTo>
                    <a:pt x="279" y="1199"/>
                  </a:lnTo>
                  <a:lnTo>
                    <a:pt x="279" y="1138"/>
                  </a:lnTo>
                  <a:lnTo>
                    <a:pt x="246" y="1138"/>
                  </a:lnTo>
                  <a:lnTo>
                    <a:pt x="246" y="1109"/>
                  </a:lnTo>
                  <a:lnTo>
                    <a:pt x="202" y="1109"/>
                  </a:lnTo>
                  <a:lnTo>
                    <a:pt x="202" y="1065"/>
                  </a:lnTo>
                  <a:lnTo>
                    <a:pt x="241" y="1065"/>
                  </a:lnTo>
                  <a:lnTo>
                    <a:pt x="241" y="988"/>
                  </a:lnTo>
                  <a:lnTo>
                    <a:pt x="211" y="988"/>
                  </a:lnTo>
                  <a:lnTo>
                    <a:pt x="211" y="921"/>
                  </a:lnTo>
                  <a:lnTo>
                    <a:pt x="169" y="921"/>
                  </a:lnTo>
                  <a:lnTo>
                    <a:pt x="169" y="875"/>
                  </a:lnTo>
                  <a:lnTo>
                    <a:pt x="202" y="875"/>
                  </a:lnTo>
                  <a:lnTo>
                    <a:pt x="202" y="837"/>
                  </a:lnTo>
                  <a:lnTo>
                    <a:pt x="171" y="837"/>
                  </a:lnTo>
                  <a:lnTo>
                    <a:pt x="171" y="556"/>
                  </a:lnTo>
                  <a:lnTo>
                    <a:pt x="141" y="556"/>
                  </a:lnTo>
                  <a:lnTo>
                    <a:pt x="141" y="532"/>
                  </a:lnTo>
                  <a:lnTo>
                    <a:pt x="100" y="532"/>
                  </a:lnTo>
                  <a:lnTo>
                    <a:pt x="100" y="495"/>
                  </a:lnTo>
                  <a:lnTo>
                    <a:pt x="71" y="495"/>
                  </a:lnTo>
                  <a:lnTo>
                    <a:pt x="71" y="423"/>
                  </a:lnTo>
                  <a:lnTo>
                    <a:pt x="37" y="423"/>
                  </a:lnTo>
                  <a:lnTo>
                    <a:pt x="37" y="359"/>
                  </a:lnTo>
                  <a:lnTo>
                    <a:pt x="0" y="359"/>
                  </a:lnTo>
                  <a:lnTo>
                    <a:pt x="0" y="174"/>
                  </a:lnTo>
                  <a:lnTo>
                    <a:pt x="23" y="174"/>
                  </a:lnTo>
                  <a:lnTo>
                    <a:pt x="23" y="40"/>
                  </a:lnTo>
                  <a:lnTo>
                    <a:pt x="65" y="40"/>
                  </a:ln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 name="Rectangle 14"/>
            <p:cNvSpPr>
              <a:spLocks noChangeArrowheads="1"/>
            </p:cNvSpPr>
            <p:nvPr/>
          </p:nvSpPr>
          <p:spPr bwMode="auto">
            <a:xfrm>
              <a:off x="4305300" y="2211388"/>
              <a:ext cx="44450"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 name="Freeform 15"/>
            <p:cNvSpPr>
              <a:spLocks/>
            </p:cNvSpPr>
            <p:nvPr/>
          </p:nvSpPr>
          <p:spPr bwMode="auto">
            <a:xfrm>
              <a:off x="5354638" y="2482850"/>
              <a:ext cx="171450" cy="163513"/>
            </a:xfrm>
            <a:custGeom>
              <a:avLst/>
              <a:gdLst>
                <a:gd name="T0" fmla="*/ 4 w 108"/>
                <a:gd name="T1" fmla="*/ 0 h 103"/>
                <a:gd name="T2" fmla="*/ 4 w 108"/>
                <a:gd name="T3" fmla="*/ 28 h 103"/>
                <a:gd name="T4" fmla="*/ 30 w 108"/>
                <a:gd name="T5" fmla="*/ 28 h 103"/>
                <a:gd name="T6" fmla="*/ 30 w 108"/>
                <a:gd name="T7" fmla="*/ 69 h 103"/>
                <a:gd name="T8" fmla="*/ 0 w 108"/>
                <a:gd name="T9" fmla="*/ 69 h 103"/>
                <a:gd name="T10" fmla="*/ 0 w 108"/>
                <a:gd name="T11" fmla="*/ 103 h 103"/>
                <a:gd name="T12" fmla="*/ 108 w 108"/>
                <a:gd name="T13" fmla="*/ 103 h 103"/>
                <a:gd name="T14" fmla="*/ 108 w 108"/>
                <a:gd name="T15" fmla="*/ 75 h 103"/>
                <a:gd name="T16" fmla="*/ 78 w 108"/>
                <a:gd name="T17" fmla="*/ 75 h 103"/>
                <a:gd name="T18" fmla="*/ 78 w 108"/>
                <a:gd name="T19" fmla="*/ 46 h 103"/>
                <a:gd name="T20" fmla="*/ 51 w 108"/>
                <a:gd name="T21" fmla="*/ 46 h 103"/>
                <a:gd name="T22" fmla="*/ 51 w 108"/>
                <a:gd name="T23" fmla="*/ 0 h 103"/>
                <a:gd name="T24" fmla="*/ 4 w 108"/>
                <a:gd name="T25"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 h="103">
                  <a:moveTo>
                    <a:pt x="4" y="0"/>
                  </a:moveTo>
                  <a:lnTo>
                    <a:pt x="4" y="28"/>
                  </a:lnTo>
                  <a:lnTo>
                    <a:pt x="30" y="28"/>
                  </a:lnTo>
                  <a:lnTo>
                    <a:pt x="30" y="69"/>
                  </a:lnTo>
                  <a:lnTo>
                    <a:pt x="0" y="69"/>
                  </a:lnTo>
                  <a:lnTo>
                    <a:pt x="0" y="103"/>
                  </a:lnTo>
                  <a:lnTo>
                    <a:pt x="108" y="103"/>
                  </a:lnTo>
                  <a:lnTo>
                    <a:pt x="108" y="75"/>
                  </a:lnTo>
                  <a:lnTo>
                    <a:pt x="78" y="75"/>
                  </a:lnTo>
                  <a:lnTo>
                    <a:pt x="78" y="46"/>
                  </a:lnTo>
                  <a:lnTo>
                    <a:pt x="51" y="46"/>
                  </a:lnTo>
                  <a:lnTo>
                    <a:pt x="51"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 name="Freeform 16"/>
            <p:cNvSpPr>
              <a:spLocks/>
            </p:cNvSpPr>
            <p:nvPr/>
          </p:nvSpPr>
          <p:spPr bwMode="auto">
            <a:xfrm>
              <a:off x="5632450" y="2481263"/>
              <a:ext cx="58738" cy="52388"/>
            </a:xfrm>
            <a:custGeom>
              <a:avLst/>
              <a:gdLst>
                <a:gd name="T0" fmla="*/ 15 w 37"/>
                <a:gd name="T1" fmla="*/ 0 h 33"/>
                <a:gd name="T2" fmla="*/ 37 w 37"/>
                <a:gd name="T3" fmla="*/ 0 h 33"/>
                <a:gd name="T4" fmla="*/ 37 w 37"/>
                <a:gd name="T5" fmla="*/ 33 h 33"/>
                <a:gd name="T6" fmla="*/ 0 w 37"/>
                <a:gd name="T7" fmla="*/ 33 h 33"/>
                <a:gd name="T8" fmla="*/ 0 w 37"/>
                <a:gd name="T9" fmla="*/ 11 h 33"/>
                <a:gd name="T10" fmla="*/ 13 w 37"/>
                <a:gd name="T11" fmla="*/ 11 h 33"/>
                <a:gd name="T12" fmla="*/ 15 w 37"/>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37" h="33">
                  <a:moveTo>
                    <a:pt x="15" y="0"/>
                  </a:moveTo>
                  <a:lnTo>
                    <a:pt x="37" y="0"/>
                  </a:lnTo>
                  <a:lnTo>
                    <a:pt x="37" y="33"/>
                  </a:lnTo>
                  <a:lnTo>
                    <a:pt x="0" y="33"/>
                  </a:lnTo>
                  <a:lnTo>
                    <a:pt x="0" y="11"/>
                  </a:lnTo>
                  <a:lnTo>
                    <a:pt x="13" y="11"/>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 name="Freeform 17"/>
            <p:cNvSpPr>
              <a:spLocks noEditPoints="1"/>
            </p:cNvSpPr>
            <p:nvPr/>
          </p:nvSpPr>
          <p:spPr bwMode="auto">
            <a:xfrm>
              <a:off x="5018088" y="1978025"/>
              <a:ext cx="4038600" cy="3184525"/>
            </a:xfrm>
            <a:custGeom>
              <a:avLst/>
              <a:gdLst>
                <a:gd name="T0" fmla="*/ 1226 w 1785"/>
                <a:gd name="T1" fmla="*/ 20 h 1406"/>
                <a:gd name="T2" fmla="*/ 846 w 1785"/>
                <a:gd name="T3" fmla="*/ 47 h 1406"/>
                <a:gd name="T4" fmla="*/ 603 w 1785"/>
                <a:gd name="T5" fmla="*/ 74 h 1406"/>
                <a:gd name="T6" fmla="*/ 477 w 1785"/>
                <a:gd name="T7" fmla="*/ 45 h 1406"/>
                <a:gd name="T8" fmla="*/ 326 w 1785"/>
                <a:gd name="T9" fmla="*/ 119 h 1406"/>
                <a:gd name="T10" fmla="*/ 328 w 1785"/>
                <a:gd name="T11" fmla="*/ 243 h 1406"/>
                <a:gd name="T12" fmla="*/ 223 w 1785"/>
                <a:gd name="T13" fmla="*/ 328 h 1406"/>
                <a:gd name="T14" fmla="*/ 105 w 1785"/>
                <a:gd name="T15" fmla="*/ 462 h 1406"/>
                <a:gd name="T16" fmla="*/ 102 w 1785"/>
                <a:gd name="T17" fmla="*/ 556 h 1406"/>
                <a:gd name="T18" fmla="*/ 26 w 1785"/>
                <a:gd name="T19" fmla="*/ 671 h 1406"/>
                <a:gd name="T20" fmla="*/ 0 w 1785"/>
                <a:gd name="T21" fmla="*/ 820 h 1406"/>
                <a:gd name="T22" fmla="*/ 147 w 1785"/>
                <a:gd name="T23" fmla="*/ 877 h 1406"/>
                <a:gd name="T24" fmla="*/ 334 w 1785"/>
                <a:gd name="T25" fmla="*/ 1061 h 1406"/>
                <a:gd name="T26" fmla="*/ 354 w 1785"/>
                <a:gd name="T27" fmla="*/ 1331 h 1406"/>
                <a:gd name="T28" fmla="*/ 540 w 1785"/>
                <a:gd name="T29" fmla="*/ 1277 h 1406"/>
                <a:gd name="T30" fmla="*/ 647 w 1785"/>
                <a:gd name="T31" fmla="*/ 1114 h 1406"/>
                <a:gd name="T32" fmla="*/ 700 w 1785"/>
                <a:gd name="T33" fmla="*/ 907 h 1406"/>
                <a:gd name="T34" fmla="*/ 641 w 1785"/>
                <a:gd name="T35" fmla="*/ 728 h 1406"/>
                <a:gd name="T36" fmla="*/ 534 w 1785"/>
                <a:gd name="T37" fmla="*/ 590 h 1406"/>
                <a:gd name="T38" fmla="*/ 623 w 1785"/>
                <a:gd name="T39" fmla="*/ 713 h 1406"/>
                <a:gd name="T40" fmla="*/ 714 w 1785"/>
                <a:gd name="T41" fmla="*/ 758 h 1406"/>
                <a:gd name="T42" fmla="*/ 818 w 1785"/>
                <a:gd name="T43" fmla="*/ 694 h 1406"/>
                <a:gd name="T44" fmla="*/ 750 w 1785"/>
                <a:gd name="T45" fmla="*/ 622 h 1406"/>
                <a:gd name="T46" fmla="*/ 721 w 1785"/>
                <a:gd name="T47" fmla="*/ 587 h 1406"/>
                <a:gd name="T48" fmla="*/ 921 w 1785"/>
                <a:gd name="T49" fmla="*/ 664 h 1406"/>
                <a:gd name="T50" fmla="*/ 1025 w 1785"/>
                <a:gd name="T51" fmla="*/ 836 h 1406"/>
                <a:gd name="T52" fmla="*/ 1137 w 1785"/>
                <a:gd name="T53" fmla="*/ 694 h 1406"/>
                <a:gd name="T54" fmla="*/ 1217 w 1785"/>
                <a:gd name="T55" fmla="*/ 761 h 1406"/>
                <a:gd name="T56" fmla="*/ 1295 w 1785"/>
                <a:gd name="T57" fmla="*/ 793 h 1406"/>
                <a:gd name="T58" fmla="*/ 1362 w 1785"/>
                <a:gd name="T59" fmla="*/ 816 h 1406"/>
                <a:gd name="T60" fmla="*/ 1344 w 1785"/>
                <a:gd name="T61" fmla="*/ 694 h 1406"/>
                <a:gd name="T62" fmla="*/ 1490 w 1785"/>
                <a:gd name="T63" fmla="*/ 545 h 1406"/>
                <a:gd name="T64" fmla="*/ 1469 w 1785"/>
                <a:gd name="T65" fmla="*/ 473 h 1406"/>
                <a:gd name="T66" fmla="*/ 1489 w 1785"/>
                <a:gd name="T67" fmla="*/ 466 h 1406"/>
                <a:gd name="T68" fmla="*/ 1566 w 1785"/>
                <a:gd name="T69" fmla="*/ 395 h 1406"/>
                <a:gd name="T70" fmla="*/ 1477 w 1785"/>
                <a:gd name="T71" fmla="*/ 252 h 1406"/>
                <a:gd name="T72" fmla="*/ 1670 w 1785"/>
                <a:gd name="T73" fmla="*/ 243 h 1406"/>
                <a:gd name="T74" fmla="*/ 1716 w 1785"/>
                <a:gd name="T75" fmla="*/ 224 h 1406"/>
                <a:gd name="T76" fmla="*/ 1737 w 1785"/>
                <a:gd name="T77" fmla="*/ 123 h 1406"/>
                <a:gd name="T78" fmla="*/ 366 w 1785"/>
                <a:gd name="T79" fmla="*/ 195 h 1406"/>
                <a:gd name="T80" fmla="*/ 420 w 1785"/>
                <a:gd name="T81" fmla="*/ 152 h 1406"/>
                <a:gd name="T82" fmla="*/ 475 w 1785"/>
                <a:gd name="T83" fmla="*/ 199 h 1406"/>
                <a:gd name="T84" fmla="*/ 352 w 1785"/>
                <a:gd name="T85" fmla="*/ 223 h 1406"/>
                <a:gd name="T86" fmla="*/ 346 w 1785"/>
                <a:gd name="T87" fmla="*/ 545 h 1406"/>
                <a:gd name="T88" fmla="*/ 225 w 1785"/>
                <a:gd name="T89" fmla="*/ 471 h 1406"/>
                <a:gd name="T90" fmla="*/ 230 w 1785"/>
                <a:gd name="T91" fmla="*/ 419 h 1406"/>
                <a:gd name="T92" fmla="*/ 373 w 1785"/>
                <a:gd name="T93" fmla="*/ 473 h 1406"/>
                <a:gd name="T94" fmla="*/ 348 w 1785"/>
                <a:gd name="T95" fmla="*/ 418 h 1406"/>
                <a:gd name="T96" fmla="*/ 377 w 1785"/>
                <a:gd name="T97" fmla="*/ 399 h 1406"/>
                <a:gd name="T98" fmla="*/ 456 w 1785"/>
                <a:gd name="T99" fmla="*/ 487 h 1406"/>
                <a:gd name="T100" fmla="*/ 618 w 1785"/>
                <a:gd name="T101" fmla="*/ 414 h 1406"/>
                <a:gd name="T102" fmla="*/ 524 w 1785"/>
                <a:gd name="T103" fmla="*/ 371 h 1406"/>
                <a:gd name="T104" fmla="*/ 618 w 1785"/>
                <a:gd name="T105" fmla="*/ 414 h 1406"/>
                <a:gd name="T106" fmla="*/ 694 w 1785"/>
                <a:gd name="T107" fmla="*/ 409 h 1406"/>
                <a:gd name="T108" fmla="*/ 698 w 1785"/>
                <a:gd name="T109" fmla="*/ 347 h 1406"/>
                <a:gd name="T110" fmla="*/ 718 w 1785"/>
                <a:gd name="T111" fmla="*/ 420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5" h="1406">
                  <a:moveTo>
                    <a:pt x="1704" y="94"/>
                  </a:moveTo>
                  <a:cubicBezTo>
                    <a:pt x="1704" y="73"/>
                    <a:pt x="1704" y="73"/>
                    <a:pt x="1704" y="73"/>
                  </a:cubicBezTo>
                  <a:cubicBezTo>
                    <a:pt x="1474" y="73"/>
                    <a:pt x="1474" y="73"/>
                    <a:pt x="1474" y="73"/>
                  </a:cubicBezTo>
                  <a:cubicBezTo>
                    <a:pt x="1474" y="47"/>
                    <a:pt x="1474" y="47"/>
                    <a:pt x="1474" y="47"/>
                  </a:cubicBezTo>
                  <a:cubicBezTo>
                    <a:pt x="1226" y="47"/>
                    <a:pt x="1226" y="47"/>
                    <a:pt x="1226" y="47"/>
                  </a:cubicBezTo>
                  <a:cubicBezTo>
                    <a:pt x="1226" y="20"/>
                    <a:pt x="1226" y="20"/>
                    <a:pt x="1226" y="20"/>
                  </a:cubicBezTo>
                  <a:cubicBezTo>
                    <a:pt x="1079" y="20"/>
                    <a:pt x="1079" y="20"/>
                    <a:pt x="1079" y="20"/>
                  </a:cubicBezTo>
                  <a:cubicBezTo>
                    <a:pt x="1059" y="0"/>
                    <a:pt x="1059" y="0"/>
                    <a:pt x="1059" y="0"/>
                  </a:cubicBezTo>
                  <a:cubicBezTo>
                    <a:pt x="900" y="0"/>
                    <a:pt x="900" y="0"/>
                    <a:pt x="900" y="0"/>
                  </a:cubicBezTo>
                  <a:cubicBezTo>
                    <a:pt x="900" y="24"/>
                    <a:pt x="900" y="24"/>
                    <a:pt x="900" y="24"/>
                  </a:cubicBezTo>
                  <a:cubicBezTo>
                    <a:pt x="846" y="24"/>
                    <a:pt x="846" y="24"/>
                    <a:pt x="846" y="24"/>
                  </a:cubicBezTo>
                  <a:cubicBezTo>
                    <a:pt x="846" y="47"/>
                    <a:pt x="846" y="47"/>
                    <a:pt x="846" y="47"/>
                  </a:cubicBezTo>
                  <a:cubicBezTo>
                    <a:pt x="740" y="47"/>
                    <a:pt x="740" y="47"/>
                    <a:pt x="740" y="47"/>
                  </a:cubicBezTo>
                  <a:cubicBezTo>
                    <a:pt x="740" y="72"/>
                    <a:pt x="740" y="72"/>
                    <a:pt x="740" y="72"/>
                  </a:cubicBezTo>
                  <a:cubicBezTo>
                    <a:pt x="637" y="72"/>
                    <a:pt x="637" y="72"/>
                    <a:pt x="637" y="72"/>
                  </a:cubicBezTo>
                  <a:cubicBezTo>
                    <a:pt x="637" y="96"/>
                    <a:pt x="637" y="96"/>
                    <a:pt x="637" y="96"/>
                  </a:cubicBezTo>
                  <a:cubicBezTo>
                    <a:pt x="603" y="96"/>
                    <a:pt x="603" y="96"/>
                    <a:pt x="603" y="96"/>
                  </a:cubicBezTo>
                  <a:cubicBezTo>
                    <a:pt x="603" y="74"/>
                    <a:pt x="603" y="74"/>
                    <a:pt x="603" y="74"/>
                  </a:cubicBezTo>
                  <a:cubicBezTo>
                    <a:pt x="579" y="74"/>
                    <a:pt x="579" y="74"/>
                    <a:pt x="579" y="74"/>
                  </a:cubicBezTo>
                  <a:cubicBezTo>
                    <a:pt x="579" y="119"/>
                    <a:pt x="579" y="119"/>
                    <a:pt x="579" y="119"/>
                  </a:cubicBezTo>
                  <a:cubicBezTo>
                    <a:pt x="550" y="119"/>
                    <a:pt x="550" y="119"/>
                    <a:pt x="550" y="119"/>
                  </a:cubicBezTo>
                  <a:cubicBezTo>
                    <a:pt x="550" y="75"/>
                    <a:pt x="550" y="75"/>
                    <a:pt x="550" y="75"/>
                  </a:cubicBezTo>
                  <a:cubicBezTo>
                    <a:pt x="477" y="75"/>
                    <a:pt x="477" y="75"/>
                    <a:pt x="477" y="75"/>
                  </a:cubicBezTo>
                  <a:cubicBezTo>
                    <a:pt x="477" y="45"/>
                    <a:pt x="477" y="45"/>
                    <a:pt x="477" y="45"/>
                  </a:cubicBezTo>
                  <a:cubicBezTo>
                    <a:pt x="423" y="45"/>
                    <a:pt x="423" y="45"/>
                    <a:pt x="423" y="45"/>
                  </a:cubicBezTo>
                  <a:cubicBezTo>
                    <a:pt x="423" y="65"/>
                    <a:pt x="423" y="65"/>
                    <a:pt x="423" y="65"/>
                  </a:cubicBezTo>
                  <a:cubicBezTo>
                    <a:pt x="347" y="65"/>
                    <a:pt x="347" y="65"/>
                    <a:pt x="347" y="65"/>
                  </a:cubicBezTo>
                  <a:cubicBezTo>
                    <a:pt x="347" y="96"/>
                    <a:pt x="347" y="96"/>
                    <a:pt x="347" y="96"/>
                  </a:cubicBezTo>
                  <a:cubicBezTo>
                    <a:pt x="326" y="96"/>
                    <a:pt x="326" y="96"/>
                    <a:pt x="326" y="96"/>
                  </a:cubicBezTo>
                  <a:cubicBezTo>
                    <a:pt x="326" y="119"/>
                    <a:pt x="326" y="119"/>
                    <a:pt x="326" y="119"/>
                  </a:cubicBezTo>
                  <a:cubicBezTo>
                    <a:pt x="297" y="119"/>
                    <a:pt x="297" y="119"/>
                    <a:pt x="297" y="119"/>
                  </a:cubicBezTo>
                  <a:cubicBezTo>
                    <a:pt x="297" y="148"/>
                    <a:pt x="297" y="148"/>
                    <a:pt x="297" y="148"/>
                  </a:cubicBezTo>
                  <a:cubicBezTo>
                    <a:pt x="253" y="148"/>
                    <a:pt x="253" y="148"/>
                    <a:pt x="253" y="148"/>
                  </a:cubicBezTo>
                  <a:cubicBezTo>
                    <a:pt x="253" y="185"/>
                    <a:pt x="253" y="185"/>
                    <a:pt x="253" y="185"/>
                  </a:cubicBezTo>
                  <a:cubicBezTo>
                    <a:pt x="328" y="185"/>
                    <a:pt x="328" y="185"/>
                    <a:pt x="328" y="185"/>
                  </a:cubicBezTo>
                  <a:cubicBezTo>
                    <a:pt x="328" y="243"/>
                    <a:pt x="328" y="243"/>
                    <a:pt x="328" y="243"/>
                  </a:cubicBezTo>
                  <a:cubicBezTo>
                    <a:pt x="308" y="243"/>
                    <a:pt x="308" y="243"/>
                    <a:pt x="308" y="243"/>
                  </a:cubicBezTo>
                  <a:cubicBezTo>
                    <a:pt x="308" y="267"/>
                    <a:pt x="308" y="267"/>
                    <a:pt x="308" y="267"/>
                  </a:cubicBezTo>
                  <a:cubicBezTo>
                    <a:pt x="253" y="267"/>
                    <a:pt x="253" y="267"/>
                    <a:pt x="253" y="267"/>
                  </a:cubicBezTo>
                  <a:cubicBezTo>
                    <a:pt x="253" y="302"/>
                    <a:pt x="253" y="302"/>
                    <a:pt x="253" y="302"/>
                  </a:cubicBezTo>
                  <a:cubicBezTo>
                    <a:pt x="223" y="302"/>
                    <a:pt x="223" y="302"/>
                    <a:pt x="223" y="302"/>
                  </a:cubicBezTo>
                  <a:cubicBezTo>
                    <a:pt x="223" y="328"/>
                    <a:pt x="223" y="328"/>
                    <a:pt x="223" y="328"/>
                  </a:cubicBezTo>
                  <a:cubicBezTo>
                    <a:pt x="159" y="328"/>
                    <a:pt x="159" y="328"/>
                    <a:pt x="159" y="328"/>
                  </a:cubicBezTo>
                  <a:cubicBezTo>
                    <a:pt x="159" y="344"/>
                    <a:pt x="159" y="344"/>
                    <a:pt x="159" y="344"/>
                  </a:cubicBezTo>
                  <a:cubicBezTo>
                    <a:pt x="203" y="344"/>
                    <a:pt x="203" y="344"/>
                    <a:pt x="203" y="344"/>
                  </a:cubicBezTo>
                  <a:cubicBezTo>
                    <a:pt x="203" y="391"/>
                    <a:pt x="203" y="391"/>
                    <a:pt x="203" y="391"/>
                  </a:cubicBezTo>
                  <a:cubicBezTo>
                    <a:pt x="105" y="391"/>
                    <a:pt x="105" y="391"/>
                    <a:pt x="105" y="391"/>
                  </a:cubicBezTo>
                  <a:cubicBezTo>
                    <a:pt x="105" y="462"/>
                    <a:pt x="105" y="462"/>
                    <a:pt x="105" y="462"/>
                  </a:cubicBezTo>
                  <a:cubicBezTo>
                    <a:pt x="134" y="462"/>
                    <a:pt x="134" y="462"/>
                    <a:pt x="134" y="462"/>
                  </a:cubicBezTo>
                  <a:cubicBezTo>
                    <a:pt x="134" y="488"/>
                    <a:pt x="134" y="488"/>
                    <a:pt x="134" y="488"/>
                  </a:cubicBezTo>
                  <a:cubicBezTo>
                    <a:pt x="128" y="488"/>
                    <a:pt x="128" y="488"/>
                    <a:pt x="128" y="488"/>
                  </a:cubicBezTo>
                  <a:cubicBezTo>
                    <a:pt x="127" y="517"/>
                    <a:pt x="127" y="517"/>
                    <a:pt x="127" y="517"/>
                  </a:cubicBezTo>
                  <a:cubicBezTo>
                    <a:pt x="102" y="517"/>
                    <a:pt x="102" y="517"/>
                    <a:pt x="102" y="517"/>
                  </a:cubicBezTo>
                  <a:cubicBezTo>
                    <a:pt x="102" y="556"/>
                    <a:pt x="102" y="556"/>
                    <a:pt x="102" y="556"/>
                  </a:cubicBezTo>
                  <a:cubicBezTo>
                    <a:pt x="73" y="556"/>
                    <a:pt x="73" y="556"/>
                    <a:pt x="73" y="556"/>
                  </a:cubicBezTo>
                  <a:cubicBezTo>
                    <a:pt x="73" y="588"/>
                    <a:pt x="73" y="588"/>
                    <a:pt x="73" y="588"/>
                  </a:cubicBezTo>
                  <a:cubicBezTo>
                    <a:pt x="53" y="588"/>
                    <a:pt x="53" y="588"/>
                    <a:pt x="53" y="588"/>
                  </a:cubicBezTo>
                  <a:cubicBezTo>
                    <a:pt x="53" y="614"/>
                    <a:pt x="53" y="614"/>
                    <a:pt x="53" y="614"/>
                  </a:cubicBezTo>
                  <a:cubicBezTo>
                    <a:pt x="26" y="614"/>
                    <a:pt x="26" y="614"/>
                    <a:pt x="26" y="614"/>
                  </a:cubicBezTo>
                  <a:cubicBezTo>
                    <a:pt x="26" y="671"/>
                    <a:pt x="26" y="671"/>
                    <a:pt x="26" y="671"/>
                  </a:cubicBezTo>
                  <a:cubicBezTo>
                    <a:pt x="0" y="671"/>
                    <a:pt x="0" y="671"/>
                    <a:pt x="0" y="671"/>
                  </a:cubicBezTo>
                  <a:cubicBezTo>
                    <a:pt x="0" y="691"/>
                    <a:pt x="0" y="691"/>
                    <a:pt x="0" y="691"/>
                  </a:cubicBezTo>
                  <a:cubicBezTo>
                    <a:pt x="30" y="691"/>
                    <a:pt x="30" y="691"/>
                    <a:pt x="30" y="691"/>
                  </a:cubicBezTo>
                  <a:cubicBezTo>
                    <a:pt x="30" y="737"/>
                    <a:pt x="30" y="737"/>
                    <a:pt x="30" y="737"/>
                  </a:cubicBezTo>
                  <a:cubicBezTo>
                    <a:pt x="0" y="737"/>
                    <a:pt x="0" y="737"/>
                    <a:pt x="0" y="737"/>
                  </a:cubicBezTo>
                  <a:cubicBezTo>
                    <a:pt x="0" y="820"/>
                    <a:pt x="0" y="820"/>
                    <a:pt x="0" y="820"/>
                  </a:cubicBezTo>
                  <a:cubicBezTo>
                    <a:pt x="33" y="820"/>
                    <a:pt x="33" y="820"/>
                    <a:pt x="33" y="820"/>
                  </a:cubicBezTo>
                  <a:cubicBezTo>
                    <a:pt x="33" y="864"/>
                    <a:pt x="33" y="864"/>
                    <a:pt x="33" y="864"/>
                  </a:cubicBezTo>
                  <a:cubicBezTo>
                    <a:pt x="99" y="864"/>
                    <a:pt x="99" y="864"/>
                    <a:pt x="99" y="864"/>
                  </a:cubicBezTo>
                  <a:cubicBezTo>
                    <a:pt x="99" y="914"/>
                    <a:pt x="99" y="914"/>
                    <a:pt x="99" y="914"/>
                  </a:cubicBezTo>
                  <a:cubicBezTo>
                    <a:pt x="147" y="914"/>
                    <a:pt x="147" y="914"/>
                    <a:pt x="147" y="914"/>
                  </a:cubicBezTo>
                  <a:cubicBezTo>
                    <a:pt x="147" y="877"/>
                    <a:pt x="147" y="877"/>
                    <a:pt x="147" y="877"/>
                  </a:cubicBezTo>
                  <a:cubicBezTo>
                    <a:pt x="257" y="877"/>
                    <a:pt x="257" y="877"/>
                    <a:pt x="257" y="877"/>
                  </a:cubicBezTo>
                  <a:cubicBezTo>
                    <a:pt x="257" y="918"/>
                    <a:pt x="257" y="918"/>
                    <a:pt x="257" y="918"/>
                  </a:cubicBezTo>
                  <a:cubicBezTo>
                    <a:pt x="297" y="918"/>
                    <a:pt x="297" y="918"/>
                    <a:pt x="297" y="918"/>
                  </a:cubicBezTo>
                  <a:cubicBezTo>
                    <a:pt x="297" y="1014"/>
                    <a:pt x="297" y="1014"/>
                    <a:pt x="297" y="1014"/>
                  </a:cubicBezTo>
                  <a:cubicBezTo>
                    <a:pt x="334" y="1014"/>
                    <a:pt x="334" y="1014"/>
                    <a:pt x="334" y="1014"/>
                  </a:cubicBezTo>
                  <a:cubicBezTo>
                    <a:pt x="334" y="1061"/>
                    <a:pt x="334" y="1061"/>
                    <a:pt x="334" y="1061"/>
                  </a:cubicBezTo>
                  <a:cubicBezTo>
                    <a:pt x="354" y="1061"/>
                    <a:pt x="354" y="1061"/>
                    <a:pt x="354" y="1061"/>
                  </a:cubicBezTo>
                  <a:cubicBezTo>
                    <a:pt x="354" y="1140"/>
                    <a:pt x="354" y="1140"/>
                    <a:pt x="354" y="1140"/>
                  </a:cubicBezTo>
                  <a:cubicBezTo>
                    <a:pt x="323" y="1140"/>
                    <a:pt x="323" y="1140"/>
                    <a:pt x="323" y="1140"/>
                  </a:cubicBezTo>
                  <a:cubicBezTo>
                    <a:pt x="323" y="1225"/>
                    <a:pt x="323" y="1225"/>
                    <a:pt x="323" y="1225"/>
                  </a:cubicBezTo>
                  <a:cubicBezTo>
                    <a:pt x="354" y="1225"/>
                    <a:pt x="354" y="1225"/>
                    <a:pt x="354" y="1225"/>
                  </a:cubicBezTo>
                  <a:cubicBezTo>
                    <a:pt x="354" y="1331"/>
                    <a:pt x="354" y="1331"/>
                    <a:pt x="354" y="1331"/>
                  </a:cubicBezTo>
                  <a:cubicBezTo>
                    <a:pt x="376" y="1331"/>
                    <a:pt x="376" y="1331"/>
                    <a:pt x="376" y="1331"/>
                  </a:cubicBezTo>
                  <a:cubicBezTo>
                    <a:pt x="376" y="1406"/>
                    <a:pt x="376" y="1406"/>
                    <a:pt x="376" y="1406"/>
                  </a:cubicBezTo>
                  <a:cubicBezTo>
                    <a:pt x="484" y="1406"/>
                    <a:pt x="484" y="1406"/>
                    <a:pt x="484" y="1406"/>
                  </a:cubicBezTo>
                  <a:cubicBezTo>
                    <a:pt x="484" y="1332"/>
                    <a:pt x="484" y="1332"/>
                    <a:pt x="484" y="1332"/>
                  </a:cubicBezTo>
                  <a:cubicBezTo>
                    <a:pt x="540" y="1332"/>
                    <a:pt x="540" y="1332"/>
                    <a:pt x="540" y="1332"/>
                  </a:cubicBezTo>
                  <a:cubicBezTo>
                    <a:pt x="540" y="1277"/>
                    <a:pt x="540" y="1277"/>
                    <a:pt x="540" y="1277"/>
                  </a:cubicBezTo>
                  <a:cubicBezTo>
                    <a:pt x="569" y="1277"/>
                    <a:pt x="569" y="1277"/>
                    <a:pt x="569" y="1277"/>
                  </a:cubicBezTo>
                  <a:cubicBezTo>
                    <a:pt x="569" y="1212"/>
                    <a:pt x="569" y="1212"/>
                    <a:pt x="569" y="1212"/>
                  </a:cubicBezTo>
                  <a:cubicBezTo>
                    <a:pt x="596" y="1212"/>
                    <a:pt x="596" y="1212"/>
                    <a:pt x="596" y="1212"/>
                  </a:cubicBezTo>
                  <a:cubicBezTo>
                    <a:pt x="596" y="1181"/>
                    <a:pt x="596" y="1181"/>
                    <a:pt x="596" y="1181"/>
                  </a:cubicBezTo>
                  <a:cubicBezTo>
                    <a:pt x="647" y="1181"/>
                    <a:pt x="647" y="1181"/>
                    <a:pt x="647" y="1181"/>
                  </a:cubicBezTo>
                  <a:cubicBezTo>
                    <a:pt x="647" y="1114"/>
                    <a:pt x="647" y="1114"/>
                    <a:pt x="647" y="1114"/>
                  </a:cubicBezTo>
                  <a:cubicBezTo>
                    <a:pt x="617" y="1114"/>
                    <a:pt x="617" y="1114"/>
                    <a:pt x="617" y="1114"/>
                  </a:cubicBezTo>
                  <a:cubicBezTo>
                    <a:pt x="617" y="1021"/>
                    <a:pt x="617" y="1021"/>
                    <a:pt x="617" y="1021"/>
                  </a:cubicBezTo>
                  <a:cubicBezTo>
                    <a:pt x="653" y="1021"/>
                    <a:pt x="653" y="1021"/>
                    <a:pt x="653" y="1021"/>
                  </a:cubicBezTo>
                  <a:cubicBezTo>
                    <a:pt x="653" y="968"/>
                    <a:pt x="653" y="968"/>
                    <a:pt x="653" y="968"/>
                  </a:cubicBezTo>
                  <a:cubicBezTo>
                    <a:pt x="700" y="968"/>
                    <a:pt x="700" y="968"/>
                    <a:pt x="700" y="968"/>
                  </a:cubicBezTo>
                  <a:cubicBezTo>
                    <a:pt x="700" y="907"/>
                    <a:pt x="700" y="907"/>
                    <a:pt x="700" y="907"/>
                  </a:cubicBezTo>
                  <a:cubicBezTo>
                    <a:pt x="741" y="907"/>
                    <a:pt x="741" y="907"/>
                    <a:pt x="741" y="907"/>
                  </a:cubicBezTo>
                  <a:cubicBezTo>
                    <a:pt x="741" y="821"/>
                    <a:pt x="741" y="821"/>
                    <a:pt x="741" y="821"/>
                  </a:cubicBezTo>
                  <a:cubicBezTo>
                    <a:pt x="678" y="821"/>
                    <a:pt x="678" y="821"/>
                    <a:pt x="678" y="821"/>
                  </a:cubicBezTo>
                  <a:cubicBezTo>
                    <a:pt x="678" y="780"/>
                    <a:pt x="678" y="780"/>
                    <a:pt x="678" y="780"/>
                  </a:cubicBezTo>
                  <a:cubicBezTo>
                    <a:pt x="641" y="780"/>
                    <a:pt x="641" y="780"/>
                    <a:pt x="641" y="780"/>
                  </a:cubicBezTo>
                  <a:cubicBezTo>
                    <a:pt x="641" y="728"/>
                    <a:pt x="641" y="728"/>
                    <a:pt x="641" y="728"/>
                  </a:cubicBezTo>
                  <a:cubicBezTo>
                    <a:pt x="594" y="728"/>
                    <a:pt x="594" y="728"/>
                    <a:pt x="594" y="728"/>
                  </a:cubicBezTo>
                  <a:cubicBezTo>
                    <a:pt x="594" y="676"/>
                    <a:pt x="594" y="676"/>
                    <a:pt x="594" y="676"/>
                  </a:cubicBezTo>
                  <a:cubicBezTo>
                    <a:pt x="567" y="676"/>
                    <a:pt x="567" y="676"/>
                    <a:pt x="567" y="676"/>
                  </a:cubicBezTo>
                  <a:cubicBezTo>
                    <a:pt x="567" y="623"/>
                    <a:pt x="567" y="623"/>
                    <a:pt x="567" y="623"/>
                  </a:cubicBezTo>
                  <a:cubicBezTo>
                    <a:pt x="534" y="623"/>
                    <a:pt x="534" y="623"/>
                    <a:pt x="534" y="623"/>
                  </a:cubicBezTo>
                  <a:cubicBezTo>
                    <a:pt x="534" y="590"/>
                    <a:pt x="534" y="590"/>
                    <a:pt x="534" y="590"/>
                  </a:cubicBezTo>
                  <a:cubicBezTo>
                    <a:pt x="570" y="590"/>
                    <a:pt x="570" y="590"/>
                    <a:pt x="570" y="590"/>
                  </a:cubicBezTo>
                  <a:cubicBezTo>
                    <a:pt x="570" y="614"/>
                    <a:pt x="570" y="614"/>
                    <a:pt x="570" y="614"/>
                  </a:cubicBezTo>
                  <a:cubicBezTo>
                    <a:pt x="597" y="614"/>
                    <a:pt x="597" y="614"/>
                    <a:pt x="597" y="614"/>
                  </a:cubicBezTo>
                  <a:cubicBezTo>
                    <a:pt x="597" y="661"/>
                    <a:pt x="597" y="661"/>
                    <a:pt x="597" y="661"/>
                  </a:cubicBezTo>
                  <a:cubicBezTo>
                    <a:pt x="623" y="661"/>
                    <a:pt x="623" y="661"/>
                    <a:pt x="623" y="661"/>
                  </a:cubicBezTo>
                  <a:cubicBezTo>
                    <a:pt x="623" y="713"/>
                    <a:pt x="623" y="713"/>
                    <a:pt x="623" y="713"/>
                  </a:cubicBezTo>
                  <a:cubicBezTo>
                    <a:pt x="650" y="713"/>
                    <a:pt x="650" y="713"/>
                    <a:pt x="650" y="713"/>
                  </a:cubicBezTo>
                  <a:cubicBezTo>
                    <a:pt x="650" y="757"/>
                    <a:pt x="650" y="757"/>
                    <a:pt x="650" y="757"/>
                  </a:cubicBezTo>
                  <a:cubicBezTo>
                    <a:pt x="683" y="757"/>
                    <a:pt x="683" y="757"/>
                    <a:pt x="683" y="757"/>
                  </a:cubicBezTo>
                  <a:cubicBezTo>
                    <a:pt x="683" y="787"/>
                    <a:pt x="683" y="787"/>
                    <a:pt x="683" y="787"/>
                  </a:cubicBezTo>
                  <a:cubicBezTo>
                    <a:pt x="714" y="787"/>
                    <a:pt x="714" y="787"/>
                    <a:pt x="714" y="787"/>
                  </a:cubicBezTo>
                  <a:cubicBezTo>
                    <a:pt x="714" y="758"/>
                    <a:pt x="714" y="758"/>
                    <a:pt x="714" y="758"/>
                  </a:cubicBezTo>
                  <a:cubicBezTo>
                    <a:pt x="765" y="758"/>
                    <a:pt x="765" y="758"/>
                    <a:pt x="765" y="758"/>
                  </a:cubicBezTo>
                  <a:cubicBezTo>
                    <a:pt x="765" y="744"/>
                    <a:pt x="765" y="744"/>
                    <a:pt x="765" y="744"/>
                  </a:cubicBezTo>
                  <a:cubicBezTo>
                    <a:pt x="789" y="744"/>
                    <a:pt x="789" y="744"/>
                    <a:pt x="789" y="744"/>
                  </a:cubicBezTo>
                  <a:cubicBezTo>
                    <a:pt x="789" y="723"/>
                    <a:pt x="789" y="723"/>
                    <a:pt x="789" y="723"/>
                  </a:cubicBezTo>
                  <a:cubicBezTo>
                    <a:pt x="818" y="723"/>
                    <a:pt x="818" y="723"/>
                    <a:pt x="818" y="723"/>
                  </a:cubicBezTo>
                  <a:cubicBezTo>
                    <a:pt x="818" y="694"/>
                    <a:pt x="818" y="694"/>
                    <a:pt x="818" y="694"/>
                  </a:cubicBezTo>
                  <a:cubicBezTo>
                    <a:pt x="844" y="694"/>
                    <a:pt x="844" y="694"/>
                    <a:pt x="844" y="694"/>
                  </a:cubicBezTo>
                  <a:cubicBezTo>
                    <a:pt x="844" y="674"/>
                    <a:pt x="844" y="674"/>
                    <a:pt x="844" y="674"/>
                  </a:cubicBezTo>
                  <a:cubicBezTo>
                    <a:pt x="823" y="674"/>
                    <a:pt x="823" y="674"/>
                    <a:pt x="823" y="674"/>
                  </a:cubicBezTo>
                  <a:cubicBezTo>
                    <a:pt x="823" y="644"/>
                    <a:pt x="823" y="644"/>
                    <a:pt x="823" y="644"/>
                  </a:cubicBezTo>
                  <a:cubicBezTo>
                    <a:pt x="750" y="644"/>
                    <a:pt x="750" y="644"/>
                    <a:pt x="750" y="644"/>
                  </a:cubicBezTo>
                  <a:cubicBezTo>
                    <a:pt x="750" y="622"/>
                    <a:pt x="750" y="622"/>
                    <a:pt x="750" y="622"/>
                  </a:cubicBezTo>
                  <a:cubicBezTo>
                    <a:pt x="723" y="622"/>
                    <a:pt x="723" y="622"/>
                    <a:pt x="723" y="622"/>
                  </a:cubicBezTo>
                  <a:cubicBezTo>
                    <a:pt x="723" y="622"/>
                    <a:pt x="725" y="595"/>
                    <a:pt x="723" y="595"/>
                  </a:cubicBezTo>
                  <a:cubicBezTo>
                    <a:pt x="721" y="595"/>
                    <a:pt x="701" y="595"/>
                    <a:pt x="701" y="595"/>
                  </a:cubicBezTo>
                  <a:cubicBezTo>
                    <a:pt x="701" y="573"/>
                    <a:pt x="701" y="573"/>
                    <a:pt x="701" y="573"/>
                  </a:cubicBezTo>
                  <a:cubicBezTo>
                    <a:pt x="721" y="573"/>
                    <a:pt x="721" y="573"/>
                    <a:pt x="721" y="573"/>
                  </a:cubicBezTo>
                  <a:cubicBezTo>
                    <a:pt x="721" y="587"/>
                    <a:pt x="721" y="587"/>
                    <a:pt x="721" y="587"/>
                  </a:cubicBezTo>
                  <a:cubicBezTo>
                    <a:pt x="743" y="587"/>
                    <a:pt x="743" y="587"/>
                    <a:pt x="743" y="587"/>
                  </a:cubicBezTo>
                  <a:cubicBezTo>
                    <a:pt x="743" y="609"/>
                    <a:pt x="743" y="609"/>
                    <a:pt x="743" y="609"/>
                  </a:cubicBezTo>
                  <a:cubicBezTo>
                    <a:pt x="824" y="609"/>
                    <a:pt x="824" y="609"/>
                    <a:pt x="824" y="609"/>
                  </a:cubicBezTo>
                  <a:cubicBezTo>
                    <a:pt x="824" y="639"/>
                    <a:pt x="824" y="639"/>
                    <a:pt x="824" y="639"/>
                  </a:cubicBezTo>
                  <a:cubicBezTo>
                    <a:pt x="921" y="639"/>
                    <a:pt x="921" y="639"/>
                    <a:pt x="921" y="639"/>
                  </a:cubicBezTo>
                  <a:cubicBezTo>
                    <a:pt x="921" y="664"/>
                    <a:pt x="921" y="664"/>
                    <a:pt x="921" y="664"/>
                  </a:cubicBezTo>
                  <a:cubicBezTo>
                    <a:pt x="950" y="664"/>
                    <a:pt x="950" y="664"/>
                    <a:pt x="950" y="664"/>
                  </a:cubicBezTo>
                  <a:cubicBezTo>
                    <a:pt x="950" y="692"/>
                    <a:pt x="950" y="692"/>
                    <a:pt x="950" y="692"/>
                  </a:cubicBezTo>
                  <a:cubicBezTo>
                    <a:pt x="990" y="692"/>
                    <a:pt x="990" y="692"/>
                    <a:pt x="990" y="692"/>
                  </a:cubicBezTo>
                  <a:cubicBezTo>
                    <a:pt x="990" y="787"/>
                    <a:pt x="990" y="787"/>
                    <a:pt x="990" y="787"/>
                  </a:cubicBezTo>
                  <a:cubicBezTo>
                    <a:pt x="1025" y="787"/>
                    <a:pt x="1025" y="787"/>
                    <a:pt x="1025" y="787"/>
                  </a:cubicBezTo>
                  <a:cubicBezTo>
                    <a:pt x="1025" y="836"/>
                    <a:pt x="1025" y="836"/>
                    <a:pt x="1025" y="836"/>
                  </a:cubicBezTo>
                  <a:cubicBezTo>
                    <a:pt x="1069" y="836"/>
                    <a:pt x="1069" y="836"/>
                    <a:pt x="1069" y="836"/>
                  </a:cubicBezTo>
                  <a:cubicBezTo>
                    <a:pt x="1069" y="771"/>
                    <a:pt x="1069" y="771"/>
                    <a:pt x="1069" y="771"/>
                  </a:cubicBezTo>
                  <a:cubicBezTo>
                    <a:pt x="1089" y="771"/>
                    <a:pt x="1089" y="771"/>
                    <a:pt x="1089" y="771"/>
                  </a:cubicBezTo>
                  <a:cubicBezTo>
                    <a:pt x="1089" y="725"/>
                    <a:pt x="1089" y="725"/>
                    <a:pt x="1089" y="725"/>
                  </a:cubicBezTo>
                  <a:cubicBezTo>
                    <a:pt x="1137" y="725"/>
                    <a:pt x="1137" y="725"/>
                    <a:pt x="1137" y="725"/>
                  </a:cubicBezTo>
                  <a:cubicBezTo>
                    <a:pt x="1137" y="694"/>
                    <a:pt x="1137" y="694"/>
                    <a:pt x="1137" y="694"/>
                  </a:cubicBezTo>
                  <a:cubicBezTo>
                    <a:pt x="1152" y="694"/>
                    <a:pt x="1152" y="694"/>
                    <a:pt x="1152" y="694"/>
                  </a:cubicBezTo>
                  <a:cubicBezTo>
                    <a:pt x="1152" y="663"/>
                    <a:pt x="1152" y="663"/>
                    <a:pt x="1152" y="663"/>
                  </a:cubicBezTo>
                  <a:cubicBezTo>
                    <a:pt x="1193" y="663"/>
                    <a:pt x="1193" y="663"/>
                    <a:pt x="1193" y="663"/>
                  </a:cubicBezTo>
                  <a:cubicBezTo>
                    <a:pt x="1193" y="700"/>
                    <a:pt x="1193" y="700"/>
                    <a:pt x="1193" y="700"/>
                  </a:cubicBezTo>
                  <a:cubicBezTo>
                    <a:pt x="1217" y="700"/>
                    <a:pt x="1217" y="700"/>
                    <a:pt x="1217" y="700"/>
                  </a:cubicBezTo>
                  <a:cubicBezTo>
                    <a:pt x="1217" y="761"/>
                    <a:pt x="1217" y="761"/>
                    <a:pt x="1217" y="761"/>
                  </a:cubicBezTo>
                  <a:cubicBezTo>
                    <a:pt x="1239" y="761"/>
                    <a:pt x="1239" y="761"/>
                    <a:pt x="1239" y="761"/>
                  </a:cubicBezTo>
                  <a:cubicBezTo>
                    <a:pt x="1239" y="742"/>
                    <a:pt x="1239" y="742"/>
                    <a:pt x="1239" y="742"/>
                  </a:cubicBezTo>
                  <a:cubicBezTo>
                    <a:pt x="1264" y="742"/>
                    <a:pt x="1264" y="742"/>
                    <a:pt x="1264" y="742"/>
                  </a:cubicBezTo>
                  <a:cubicBezTo>
                    <a:pt x="1264" y="862"/>
                    <a:pt x="1264" y="862"/>
                    <a:pt x="1264" y="862"/>
                  </a:cubicBezTo>
                  <a:cubicBezTo>
                    <a:pt x="1295" y="862"/>
                    <a:pt x="1295" y="862"/>
                    <a:pt x="1295" y="862"/>
                  </a:cubicBezTo>
                  <a:cubicBezTo>
                    <a:pt x="1295" y="793"/>
                    <a:pt x="1295" y="793"/>
                    <a:pt x="1295" y="793"/>
                  </a:cubicBezTo>
                  <a:cubicBezTo>
                    <a:pt x="1319" y="793"/>
                    <a:pt x="1319" y="793"/>
                    <a:pt x="1319" y="793"/>
                  </a:cubicBezTo>
                  <a:cubicBezTo>
                    <a:pt x="1319" y="814"/>
                    <a:pt x="1319" y="814"/>
                    <a:pt x="1319" y="814"/>
                  </a:cubicBezTo>
                  <a:cubicBezTo>
                    <a:pt x="1341" y="814"/>
                    <a:pt x="1341" y="814"/>
                    <a:pt x="1341" y="814"/>
                  </a:cubicBezTo>
                  <a:cubicBezTo>
                    <a:pt x="1341" y="834"/>
                    <a:pt x="1341" y="834"/>
                    <a:pt x="1341" y="834"/>
                  </a:cubicBezTo>
                  <a:cubicBezTo>
                    <a:pt x="1362" y="834"/>
                    <a:pt x="1362" y="834"/>
                    <a:pt x="1362" y="834"/>
                  </a:cubicBezTo>
                  <a:cubicBezTo>
                    <a:pt x="1362" y="816"/>
                    <a:pt x="1362" y="816"/>
                    <a:pt x="1362" y="816"/>
                  </a:cubicBezTo>
                  <a:cubicBezTo>
                    <a:pt x="1394" y="816"/>
                    <a:pt x="1394" y="816"/>
                    <a:pt x="1394" y="816"/>
                  </a:cubicBezTo>
                  <a:cubicBezTo>
                    <a:pt x="1394" y="763"/>
                    <a:pt x="1394" y="763"/>
                    <a:pt x="1394" y="763"/>
                  </a:cubicBezTo>
                  <a:cubicBezTo>
                    <a:pt x="1366" y="763"/>
                    <a:pt x="1366" y="763"/>
                    <a:pt x="1366" y="763"/>
                  </a:cubicBezTo>
                  <a:cubicBezTo>
                    <a:pt x="1366" y="743"/>
                    <a:pt x="1366" y="743"/>
                    <a:pt x="1366" y="743"/>
                  </a:cubicBezTo>
                  <a:cubicBezTo>
                    <a:pt x="1344" y="743"/>
                    <a:pt x="1344" y="743"/>
                    <a:pt x="1344" y="743"/>
                  </a:cubicBezTo>
                  <a:cubicBezTo>
                    <a:pt x="1344" y="694"/>
                    <a:pt x="1344" y="694"/>
                    <a:pt x="1344" y="694"/>
                  </a:cubicBezTo>
                  <a:cubicBezTo>
                    <a:pt x="1408" y="694"/>
                    <a:pt x="1408" y="694"/>
                    <a:pt x="1408" y="694"/>
                  </a:cubicBezTo>
                  <a:cubicBezTo>
                    <a:pt x="1408" y="667"/>
                    <a:pt x="1408" y="667"/>
                    <a:pt x="1408" y="667"/>
                  </a:cubicBezTo>
                  <a:cubicBezTo>
                    <a:pt x="1467" y="667"/>
                    <a:pt x="1467" y="667"/>
                    <a:pt x="1467" y="667"/>
                  </a:cubicBezTo>
                  <a:cubicBezTo>
                    <a:pt x="1467" y="615"/>
                    <a:pt x="1467" y="615"/>
                    <a:pt x="1467" y="615"/>
                  </a:cubicBezTo>
                  <a:cubicBezTo>
                    <a:pt x="1490" y="615"/>
                    <a:pt x="1490" y="615"/>
                    <a:pt x="1490" y="615"/>
                  </a:cubicBezTo>
                  <a:cubicBezTo>
                    <a:pt x="1490" y="545"/>
                    <a:pt x="1490" y="545"/>
                    <a:pt x="1490" y="545"/>
                  </a:cubicBezTo>
                  <a:cubicBezTo>
                    <a:pt x="1474" y="545"/>
                    <a:pt x="1474" y="545"/>
                    <a:pt x="1474" y="545"/>
                  </a:cubicBezTo>
                  <a:cubicBezTo>
                    <a:pt x="1474" y="524"/>
                    <a:pt x="1474" y="524"/>
                    <a:pt x="1474" y="524"/>
                  </a:cubicBezTo>
                  <a:cubicBezTo>
                    <a:pt x="1444" y="524"/>
                    <a:pt x="1444" y="524"/>
                    <a:pt x="1444" y="524"/>
                  </a:cubicBezTo>
                  <a:cubicBezTo>
                    <a:pt x="1444" y="495"/>
                    <a:pt x="1444" y="495"/>
                    <a:pt x="1444" y="495"/>
                  </a:cubicBezTo>
                  <a:cubicBezTo>
                    <a:pt x="1469" y="495"/>
                    <a:pt x="1469" y="495"/>
                    <a:pt x="1469" y="495"/>
                  </a:cubicBezTo>
                  <a:cubicBezTo>
                    <a:pt x="1469" y="473"/>
                    <a:pt x="1469" y="473"/>
                    <a:pt x="1469" y="473"/>
                  </a:cubicBezTo>
                  <a:cubicBezTo>
                    <a:pt x="1427" y="473"/>
                    <a:pt x="1427" y="473"/>
                    <a:pt x="1427" y="473"/>
                  </a:cubicBezTo>
                  <a:cubicBezTo>
                    <a:pt x="1427" y="424"/>
                    <a:pt x="1427" y="424"/>
                    <a:pt x="1427" y="424"/>
                  </a:cubicBezTo>
                  <a:cubicBezTo>
                    <a:pt x="1444" y="424"/>
                    <a:pt x="1444" y="424"/>
                    <a:pt x="1444" y="424"/>
                  </a:cubicBezTo>
                  <a:cubicBezTo>
                    <a:pt x="1444" y="434"/>
                    <a:pt x="1444" y="434"/>
                    <a:pt x="1444" y="434"/>
                  </a:cubicBezTo>
                  <a:cubicBezTo>
                    <a:pt x="1489" y="434"/>
                    <a:pt x="1489" y="434"/>
                    <a:pt x="1489" y="434"/>
                  </a:cubicBezTo>
                  <a:cubicBezTo>
                    <a:pt x="1489" y="466"/>
                    <a:pt x="1489" y="466"/>
                    <a:pt x="1489" y="466"/>
                  </a:cubicBezTo>
                  <a:cubicBezTo>
                    <a:pt x="1514" y="466"/>
                    <a:pt x="1514" y="466"/>
                    <a:pt x="1514" y="466"/>
                  </a:cubicBezTo>
                  <a:cubicBezTo>
                    <a:pt x="1514" y="517"/>
                    <a:pt x="1514" y="517"/>
                    <a:pt x="1514" y="517"/>
                  </a:cubicBezTo>
                  <a:cubicBezTo>
                    <a:pt x="1539" y="517"/>
                    <a:pt x="1539" y="517"/>
                    <a:pt x="1539" y="517"/>
                  </a:cubicBezTo>
                  <a:cubicBezTo>
                    <a:pt x="1539" y="469"/>
                    <a:pt x="1539" y="469"/>
                    <a:pt x="1539" y="469"/>
                  </a:cubicBezTo>
                  <a:cubicBezTo>
                    <a:pt x="1539" y="395"/>
                    <a:pt x="1539" y="395"/>
                    <a:pt x="1539" y="395"/>
                  </a:cubicBezTo>
                  <a:cubicBezTo>
                    <a:pt x="1566" y="395"/>
                    <a:pt x="1566" y="395"/>
                    <a:pt x="1566" y="395"/>
                  </a:cubicBezTo>
                  <a:cubicBezTo>
                    <a:pt x="1566" y="318"/>
                    <a:pt x="1566" y="318"/>
                    <a:pt x="1566" y="318"/>
                  </a:cubicBezTo>
                  <a:cubicBezTo>
                    <a:pt x="1549" y="318"/>
                    <a:pt x="1549" y="318"/>
                    <a:pt x="1549" y="318"/>
                  </a:cubicBezTo>
                  <a:cubicBezTo>
                    <a:pt x="1549" y="279"/>
                    <a:pt x="1549" y="279"/>
                    <a:pt x="1549" y="279"/>
                  </a:cubicBezTo>
                  <a:cubicBezTo>
                    <a:pt x="1525" y="279"/>
                    <a:pt x="1525" y="279"/>
                    <a:pt x="1525" y="279"/>
                  </a:cubicBezTo>
                  <a:cubicBezTo>
                    <a:pt x="1525" y="252"/>
                    <a:pt x="1525" y="252"/>
                    <a:pt x="1525" y="252"/>
                  </a:cubicBezTo>
                  <a:cubicBezTo>
                    <a:pt x="1477" y="252"/>
                    <a:pt x="1477" y="252"/>
                    <a:pt x="1477" y="252"/>
                  </a:cubicBezTo>
                  <a:cubicBezTo>
                    <a:pt x="1477" y="201"/>
                    <a:pt x="1477" y="201"/>
                    <a:pt x="1477" y="201"/>
                  </a:cubicBezTo>
                  <a:cubicBezTo>
                    <a:pt x="1580" y="201"/>
                    <a:pt x="1580" y="201"/>
                    <a:pt x="1580" y="201"/>
                  </a:cubicBezTo>
                  <a:cubicBezTo>
                    <a:pt x="1580" y="173"/>
                    <a:pt x="1580" y="173"/>
                    <a:pt x="1580" y="173"/>
                  </a:cubicBezTo>
                  <a:cubicBezTo>
                    <a:pt x="1639" y="173"/>
                    <a:pt x="1639" y="173"/>
                    <a:pt x="1639" y="173"/>
                  </a:cubicBezTo>
                  <a:cubicBezTo>
                    <a:pt x="1639" y="243"/>
                    <a:pt x="1639" y="243"/>
                    <a:pt x="1639" y="243"/>
                  </a:cubicBezTo>
                  <a:cubicBezTo>
                    <a:pt x="1670" y="243"/>
                    <a:pt x="1670" y="243"/>
                    <a:pt x="1670" y="243"/>
                  </a:cubicBezTo>
                  <a:cubicBezTo>
                    <a:pt x="1670" y="271"/>
                    <a:pt x="1670" y="271"/>
                    <a:pt x="1670" y="271"/>
                  </a:cubicBezTo>
                  <a:cubicBezTo>
                    <a:pt x="1694" y="271"/>
                    <a:pt x="1694" y="271"/>
                    <a:pt x="1694" y="271"/>
                  </a:cubicBezTo>
                  <a:cubicBezTo>
                    <a:pt x="1694" y="292"/>
                    <a:pt x="1694" y="292"/>
                    <a:pt x="1694" y="292"/>
                  </a:cubicBezTo>
                  <a:cubicBezTo>
                    <a:pt x="1716" y="292"/>
                    <a:pt x="1716" y="292"/>
                    <a:pt x="1716" y="292"/>
                  </a:cubicBezTo>
                  <a:cubicBezTo>
                    <a:pt x="1716" y="271"/>
                    <a:pt x="1716" y="271"/>
                    <a:pt x="1716" y="271"/>
                  </a:cubicBezTo>
                  <a:cubicBezTo>
                    <a:pt x="1716" y="224"/>
                    <a:pt x="1716" y="224"/>
                    <a:pt x="1716" y="224"/>
                  </a:cubicBezTo>
                  <a:cubicBezTo>
                    <a:pt x="1664" y="224"/>
                    <a:pt x="1664" y="224"/>
                    <a:pt x="1664" y="224"/>
                  </a:cubicBezTo>
                  <a:cubicBezTo>
                    <a:pt x="1664" y="197"/>
                    <a:pt x="1664" y="197"/>
                    <a:pt x="1664" y="197"/>
                  </a:cubicBezTo>
                  <a:cubicBezTo>
                    <a:pt x="1687" y="197"/>
                    <a:pt x="1687" y="197"/>
                    <a:pt x="1687" y="197"/>
                  </a:cubicBezTo>
                  <a:cubicBezTo>
                    <a:pt x="1687" y="170"/>
                    <a:pt x="1687" y="170"/>
                    <a:pt x="1687" y="170"/>
                  </a:cubicBezTo>
                  <a:cubicBezTo>
                    <a:pt x="1737" y="170"/>
                    <a:pt x="1737" y="170"/>
                    <a:pt x="1737" y="170"/>
                  </a:cubicBezTo>
                  <a:cubicBezTo>
                    <a:pt x="1737" y="123"/>
                    <a:pt x="1737" y="123"/>
                    <a:pt x="1737" y="123"/>
                  </a:cubicBezTo>
                  <a:cubicBezTo>
                    <a:pt x="1785" y="123"/>
                    <a:pt x="1785" y="123"/>
                    <a:pt x="1785" y="123"/>
                  </a:cubicBezTo>
                  <a:cubicBezTo>
                    <a:pt x="1785" y="94"/>
                    <a:pt x="1785" y="94"/>
                    <a:pt x="1785" y="94"/>
                  </a:cubicBezTo>
                  <a:lnTo>
                    <a:pt x="1704" y="94"/>
                  </a:lnTo>
                  <a:close/>
                  <a:moveTo>
                    <a:pt x="352" y="223"/>
                  </a:moveTo>
                  <a:cubicBezTo>
                    <a:pt x="366" y="222"/>
                    <a:pt x="366" y="222"/>
                    <a:pt x="366" y="222"/>
                  </a:cubicBezTo>
                  <a:cubicBezTo>
                    <a:pt x="366" y="195"/>
                    <a:pt x="366" y="195"/>
                    <a:pt x="366" y="195"/>
                  </a:cubicBezTo>
                  <a:cubicBezTo>
                    <a:pt x="374" y="195"/>
                    <a:pt x="374" y="195"/>
                    <a:pt x="374" y="195"/>
                  </a:cubicBezTo>
                  <a:cubicBezTo>
                    <a:pt x="374" y="147"/>
                    <a:pt x="374" y="147"/>
                    <a:pt x="374" y="147"/>
                  </a:cubicBezTo>
                  <a:cubicBezTo>
                    <a:pt x="401" y="147"/>
                    <a:pt x="401" y="147"/>
                    <a:pt x="401" y="147"/>
                  </a:cubicBezTo>
                  <a:cubicBezTo>
                    <a:pt x="401" y="123"/>
                    <a:pt x="401" y="123"/>
                    <a:pt x="401" y="123"/>
                  </a:cubicBezTo>
                  <a:cubicBezTo>
                    <a:pt x="420" y="123"/>
                    <a:pt x="420" y="123"/>
                    <a:pt x="420" y="123"/>
                  </a:cubicBezTo>
                  <a:cubicBezTo>
                    <a:pt x="420" y="152"/>
                    <a:pt x="420" y="152"/>
                    <a:pt x="420" y="152"/>
                  </a:cubicBezTo>
                  <a:cubicBezTo>
                    <a:pt x="403" y="152"/>
                    <a:pt x="403" y="152"/>
                    <a:pt x="403" y="152"/>
                  </a:cubicBezTo>
                  <a:cubicBezTo>
                    <a:pt x="403" y="193"/>
                    <a:pt x="403" y="193"/>
                    <a:pt x="403" y="193"/>
                  </a:cubicBezTo>
                  <a:cubicBezTo>
                    <a:pt x="425" y="193"/>
                    <a:pt x="425" y="193"/>
                    <a:pt x="425" y="193"/>
                  </a:cubicBezTo>
                  <a:cubicBezTo>
                    <a:pt x="425" y="173"/>
                    <a:pt x="425" y="173"/>
                    <a:pt x="425" y="173"/>
                  </a:cubicBezTo>
                  <a:cubicBezTo>
                    <a:pt x="475" y="173"/>
                    <a:pt x="475" y="173"/>
                    <a:pt x="475" y="173"/>
                  </a:cubicBezTo>
                  <a:cubicBezTo>
                    <a:pt x="475" y="199"/>
                    <a:pt x="475" y="199"/>
                    <a:pt x="475" y="199"/>
                  </a:cubicBezTo>
                  <a:cubicBezTo>
                    <a:pt x="419" y="199"/>
                    <a:pt x="419" y="199"/>
                    <a:pt x="419" y="199"/>
                  </a:cubicBezTo>
                  <a:cubicBezTo>
                    <a:pt x="419" y="221"/>
                    <a:pt x="419" y="221"/>
                    <a:pt x="419" y="221"/>
                  </a:cubicBezTo>
                  <a:cubicBezTo>
                    <a:pt x="398" y="221"/>
                    <a:pt x="398" y="221"/>
                    <a:pt x="398" y="221"/>
                  </a:cubicBezTo>
                  <a:cubicBezTo>
                    <a:pt x="398" y="244"/>
                    <a:pt x="398" y="244"/>
                    <a:pt x="398" y="244"/>
                  </a:cubicBezTo>
                  <a:cubicBezTo>
                    <a:pt x="352" y="244"/>
                    <a:pt x="352" y="244"/>
                    <a:pt x="352" y="244"/>
                  </a:cubicBezTo>
                  <a:lnTo>
                    <a:pt x="352" y="223"/>
                  </a:lnTo>
                  <a:close/>
                  <a:moveTo>
                    <a:pt x="569" y="543"/>
                  </a:moveTo>
                  <a:cubicBezTo>
                    <a:pt x="398" y="543"/>
                    <a:pt x="398" y="543"/>
                    <a:pt x="398" y="543"/>
                  </a:cubicBezTo>
                  <a:cubicBezTo>
                    <a:pt x="398" y="565"/>
                    <a:pt x="398" y="565"/>
                    <a:pt x="398" y="565"/>
                  </a:cubicBezTo>
                  <a:cubicBezTo>
                    <a:pt x="375" y="565"/>
                    <a:pt x="375" y="565"/>
                    <a:pt x="375" y="565"/>
                  </a:cubicBezTo>
                  <a:cubicBezTo>
                    <a:pt x="375" y="545"/>
                    <a:pt x="375" y="545"/>
                    <a:pt x="375" y="545"/>
                  </a:cubicBezTo>
                  <a:cubicBezTo>
                    <a:pt x="346" y="545"/>
                    <a:pt x="346" y="545"/>
                    <a:pt x="346" y="545"/>
                  </a:cubicBezTo>
                  <a:cubicBezTo>
                    <a:pt x="346" y="519"/>
                    <a:pt x="346" y="519"/>
                    <a:pt x="346" y="519"/>
                  </a:cubicBezTo>
                  <a:cubicBezTo>
                    <a:pt x="323" y="519"/>
                    <a:pt x="323" y="519"/>
                    <a:pt x="323" y="519"/>
                  </a:cubicBezTo>
                  <a:cubicBezTo>
                    <a:pt x="323" y="490"/>
                    <a:pt x="323" y="490"/>
                    <a:pt x="323" y="490"/>
                  </a:cubicBezTo>
                  <a:cubicBezTo>
                    <a:pt x="299" y="490"/>
                    <a:pt x="299" y="490"/>
                    <a:pt x="299" y="490"/>
                  </a:cubicBezTo>
                  <a:cubicBezTo>
                    <a:pt x="299" y="471"/>
                    <a:pt x="299" y="471"/>
                    <a:pt x="299" y="471"/>
                  </a:cubicBezTo>
                  <a:cubicBezTo>
                    <a:pt x="225" y="471"/>
                    <a:pt x="225" y="471"/>
                    <a:pt x="225" y="471"/>
                  </a:cubicBezTo>
                  <a:cubicBezTo>
                    <a:pt x="225" y="492"/>
                    <a:pt x="225" y="492"/>
                    <a:pt x="225" y="492"/>
                  </a:cubicBezTo>
                  <a:cubicBezTo>
                    <a:pt x="175" y="492"/>
                    <a:pt x="175" y="492"/>
                    <a:pt x="175" y="492"/>
                  </a:cubicBezTo>
                  <a:cubicBezTo>
                    <a:pt x="175" y="470"/>
                    <a:pt x="175" y="470"/>
                    <a:pt x="175" y="470"/>
                  </a:cubicBezTo>
                  <a:cubicBezTo>
                    <a:pt x="197" y="471"/>
                    <a:pt x="197" y="471"/>
                    <a:pt x="197" y="471"/>
                  </a:cubicBezTo>
                  <a:cubicBezTo>
                    <a:pt x="197" y="419"/>
                    <a:pt x="197" y="419"/>
                    <a:pt x="197" y="419"/>
                  </a:cubicBezTo>
                  <a:cubicBezTo>
                    <a:pt x="230" y="419"/>
                    <a:pt x="230" y="419"/>
                    <a:pt x="230" y="419"/>
                  </a:cubicBezTo>
                  <a:cubicBezTo>
                    <a:pt x="230" y="400"/>
                    <a:pt x="230" y="400"/>
                    <a:pt x="230" y="400"/>
                  </a:cubicBezTo>
                  <a:cubicBezTo>
                    <a:pt x="327" y="400"/>
                    <a:pt x="327" y="400"/>
                    <a:pt x="327" y="400"/>
                  </a:cubicBezTo>
                  <a:cubicBezTo>
                    <a:pt x="327" y="432"/>
                    <a:pt x="327" y="432"/>
                    <a:pt x="327" y="432"/>
                  </a:cubicBezTo>
                  <a:cubicBezTo>
                    <a:pt x="347" y="432"/>
                    <a:pt x="347" y="432"/>
                    <a:pt x="347" y="432"/>
                  </a:cubicBezTo>
                  <a:cubicBezTo>
                    <a:pt x="347" y="473"/>
                    <a:pt x="347" y="473"/>
                    <a:pt x="347" y="473"/>
                  </a:cubicBezTo>
                  <a:cubicBezTo>
                    <a:pt x="373" y="473"/>
                    <a:pt x="373" y="473"/>
                    <a:pt x="373" y="473"/>
                  </a:cubicBezTo>
                  <a:cubicBezTo>
                    <a:pt x="373" y="491"/>
                    <a:pt x="373" y="491"/>
                    <a:pt x="373" y="491"/>
                  </a:cubicBezTo>
                  <a:cubicBezTo>
                    <a:pt x="406" y="491"/>
                    <a:pt x="406" y="491"/>
                    <a:pt x="406" y="491"/>
                  </a:cubicBezTo>
                  <a:cubicBezTo>
                    <a:pt x="406" y="449"/>
                    <a:pt x="406" y="449"/>
                    <a:pt x="406" y="449"/>
                  </a:cubicBezTo>
                  <a:cubicBezTo>
                    <a:pt x="370" y="449"/>
                    <a:pt x="370" y="449"/>
                    <a:pt x="370" y="449"/>
                  </a:cubicBezTo>
                  <a:cubicBezTo>
                    <a:pt x="370" y="418"/>
                    <a:pt x="370" y="418"/>
                    <a:pt x="370" y="418"/>
                  </a:cubicBezTo>
                  <a:cubicBezTo>
                    <a:pt x="348" y="418"/>
                    <a:pt x="348" y="418"/>
                    <a:pt x="348" y="418"/>
                  </a:cubicBezTo>
                  <a:cubicBezTo>
                    <a:pt x="348" y="397"/>
                    <a:pt x="348" y="397"/>
                    <a:pt x="348" y="397"/>
                  </a:cubicBezTo>
                  <a:cubicBezTo>
                    <a:pt x="334" y="397"/>
                    <a:pt x="334" y="397"/>
                    <a:pt x="334" y="397"/>
                  </a:cubicBezTo>
                  <a:cubicBezTo>
                    <a:pt x="334" y="376"/>
                    <a:pt x="334" y="376"/>
                    <a:pt x="334" y="376"/>
                  </a:cubicBezTo>
                  <a:cubicBezTo>
                    <a:pt x="353" y="376"/>
                    <a:pt x="353" y="376"/>
                    <a:pt x="353" y="376"/>
                  </a:cubicBezTo>
                  <a:cubicBezTo>
                    <a:pt x="353" y="399"/>
                    <a:pt x="353" y="399"/>
                    <a:pt x="353" y="399"/>
                  </a:cubicBezTo>
                  <a:cubicBezTo>
                    <a:pt x="377" y="399"/>
                    <a:pt x="377" y="399"/>
                    <a:pt x="377" y="399"/>
                  </a:cubicBezTo>
                  <a:cubicBezTo>
                    <a:pt x="377" y="420"/>
                    <a:pt x="377" y="420"/>
                    <a:pt x="377" y="420"/>
                  </a:cubicBezTo>
                  <a:cubicBezTo>
                    <a:pt x="394" y="420"/>
                    <a:pt x="394" y="420"/>
                    <a:pt x="394" y="420"/>
                  </a:cubicBezTo>
                  <a:cubicBezTo>
                    <a:pt x="394" y="445"/>
                    <a:pt x="394" y="445"/>
                    <a:pt x="394" y="445"/>
                  </a:cubicBezTo>
                  <a:cubicBezTo>
                    <a:pt x="424" y="445"/>
                    <a:pt x="424" y="445"/>
                    <a:pt x="424" y="445"/>
                  </a:cubicBezTo>
                  <a:cubicBezTo>
                    <a:pt x="424" y="487"/>
                    <a:pt x="424" y="487"/>
                    <a:pt x="424" y="487"/>
                  </a:cubicBezTo>
                  <a:cubicBezTo>
                    <a:pt x="456" y="487"/>
                    <a:pt x="456" y="487"/>
                    <a:pt x="456" y="487"/>
                  </a:cubicBezTo>
                  <a:cubicBezTo>
                    <a:pt x="456" y="427"/>
                    <a:pt x="456" y="427"/>
                    <a:pt x="456" y="427"/>
                  </a:cubicBezTo>
                  <a:cubicBezTo>
                    <a:pt x="472" y="427"/>
                    <a:pt x="472" y="427"/>
                    <a:pt x="472" y="427"/>
                  </a:cubicBezTo>
                  <a:cubicBezTo>
                    <a:pt x="472" y="495"/>
                    <a:pt x="472" y="495"/>
                    <a:pt x="472" y="495"/>
                  </a:cubicBezTo>
                  <a:cubicBezTo>
                    <a:pt x="569" y="495"/>
                    <a:pt x="569" y="495"/>
                    <a:pt x="569" y="495"/>
                  </a:cubicBezTo>
                  <a:lnTo>
                    <a:pt x="569" y="543"/>
                  </a:lnTo>
                  <a:close/>
                  <a:moveTo>
                    <a:pt x="618" y="414"/>
                  </a:moveTo>
                  <a:cubicBezTo>
                    <a:pt x="480" y="414"/>
                    <a:pt x="480" y="414"/>
                    <a:pt x="480" y="414"/>
                  </a:cubicBezTo>
                  <a:cubicBezTo>
                    <a:pt x="480" y="398"/>
                    <a:pt x="480" y="398"/>
                    <a:pt x="480" y="398"/>
                  </a:cubicBezTo>
                  <a:cubicBezTo>
                    <a:pt x="504" y="398"/>
                    <a:pt x="504" y="398"/>
                    <a:pt x="504" y="398"/>
                  </a:cubicBezTo>
                  <a:cubicBezTo>
                    <a:pt x="504" y="352"/>
                    <a:pt x="504" y="352"/>
                    <a:pt x="504" y="352"/>
                  </a:cubicBezTo>
                  <a:cubicBezTo>
                    <a:pt x="524" y="352"/>
                    <a:pt x="524" y="352"/>
                    <a:pt x="524" y="352"/>
                  </a:cubicBezTo>
                  <a:cubicBezTo>
                    <a:pt x="524" y="371"/>
                    <a:pt x="524" y="371"/>
                    <a:pt x="524" y="371"/>
                  </a:cubicBezTo>
                  <a:cubicBezTo>
                    <a:pt x="548" y="371"/>
                    <a:pt x="548" y="371"/>
                    <a:pt x="548" y="371"/>
                  </a:cubicBezTo>
                  <a:cubicBezTo>
                    <a:pt x="548" y="350"/>
                    <a:pt x="548" y="350"/>
                    <a:pt x="548" y="350"/>
                  </a:cubicBezTo>
                  <a:cubicBezTo>
                    <a:pt x="575" y="350"/>
                    <a:pt x="575" y="350"/>
                    <a:pt x="575" y="350"/>
                  </a:cubicBezTo>
                  <a:cubicBezTo>
                    <a:pt x="575" y="398"/>
                    <a:pt x="575" y="398"/>
                    <a:pt x="575" y="398"/>
                  </a:cubicBezTo>
                  <a:cubicBezTo>
                    <a:pt x="618" y="398"/>
                    <a:pt x="618" y="398"/>
                    <a:pt x="618" y="398"/>
                  </a:cubicBezTo>
                  <a:lnTo>
                    <a:pt x="618" y="414"/>
                  </a:lnTo>
                  <a:close/>
                  <a:moveTo>
                    <a:pt x="744" y="467"/>
                  </a:moveTo>
                  <a:cubicBezTo>
                    <a:pt x="688" y="467"/>
                    <a:pt x="688" y="467"/>
                    <a:pt x="688" y="467"/>
                  </a:cubicBezTo>
                  <a:cubicBezTo>
                    <a:pt x="688" y="438"/>
                    <a:pt x="688" y="438"/>
                    <a:pt x="688" y="438"/>
                  </a:cubicBezTo>
                  <a:cubicBezTo>
                    <a:pt x="708" y="438"/>
                    <a:pt x="708" y="438"/>
                    <a:pt x="708" y="438"/>
                  </a:cubicBezTo>
                  <a:cubicBezTo>
                    <a:pt x="708" y="409"/>
                    <a:pt x="708" y="409"/>
                    <a:pt x="708" y="409"/>
                  </a:cubicBezTo>
                  <a:cubicBezTo>
                    <a:pt x="694" y="409"/>
                    <a:pt x="694" y="409"/>
                    <a:pt x="694" y="409"/>
                  </a:cubicBezTo>
                  <a:cubicBezTo>
                    <a:pt x="694" y="392"/>
                    <a:pt x="694" y="392"/>
                    <a:pt x="694" y="392"/>
                  </a:cubicBezTo>
                  <a:cubicBezTo>
                    <a:pt x="679" y="392"/>
                    <a:pt x="679" y="392"/>
                    <a:pt x="679" y="392"/>
                  </a:cubicBezTo>
                  <a:cubicBezTo>
                    <a:pt x="679" y="373"/>
                    <a:pt x="679" y="373"/>
                    <a:pt x="679" y="373"/>
                  </a:cubicBezTo>
                  <a:cubicBezTo>
                    <a:pt x="696" y="373"/>
                    <a:pt x="696" y="373"/>
                    <a:pt x="696" y="373"/>
                  </a:cubicBezTo>
                  <a:cubicBezTo>
                    <a:pt x="696" y="347"/>
                    <a:pt x="696" y="347"/>
                    <a:pt x="696" y="347"/>
                  </a:cubicBezTo>
                  <a:cubicBezTo>
                    <a:pt x="698" y="347"/>
                    <a:pt x="698" y="347"/>
                    <a:pt x="698" y="347"/>
                  </a:cubicBezTo>
                  <a:cubicBezTo>
                    <a:pt x="717" y="347"/>
                    <a:pt x="717" y="347"/>
                    <a:pt x="717" y="347"/>
                  </a:cubicBezTo>
                  <a:cubicBezTo>
                    <a:pt x="717" y="366"/>
                    <a:pt x="717" y="366"/>
                    <a:pt x="717" y="366"/>
                  </a:cubicBezTo>
                  <a:cubicBezTo>
                    <a:pt x="703" y="366"/>
                    <a:pt x="703" y="366"/>
                    <a:pt x="703" y="366"/>
                  </a:cubicBezTo>
                  <a:cubicBezTo>
                    <a:pt x="703" y="396"/>
                    <a:pt x="703" y="396"/>
                    <a:pt x="703" y="396"/>
                  </a:cubicBezTo>
                  <a:cubicBezTo>
                    <a:pt x="718" y="396"/>
                    <a:pt x="718" y="396"/>
                    <a:pt x="718" y="396"/>
                  </a:cubicBezTo>
                  <a:cubicBezTo>
                    <a:pt x="718" y="420"/>
                    <a:pt x="718" y="420"/>
                    <a:pt x="718" y="420"/>
                  </a:cubicBezTo>
                  <a:cubicBezTo>
                    <a:pt x="744" y="420"/>
                    <a:pt x="744" y="420"/>
                    <a:pt x="744" y="420"/>
                  </a:cubicBezTo>
                  <a:lnTo>
                    <a:pt x="744" y="4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 name="Freeform 18"/>
            <p:cNvSpPr>
              <a:spLocks/>
            </p:cNvSpPr>
            <p:nvPr/>
          </p:nvSpPr>
          <p:spPr bwMode="auto">
            <a:xfrm>
              <a:off x="8558213" y="2928938"/>
              <a:ext cx="263525" cy="331788"/>
            </a:xfrm>
            <a:custGeom>
              <a:avLst/>
              <a:gdLst>
                <a:gd name="T0" fmla="*/ 73 w 166"/>
                <a:gd name="T1" fmla="*/ 0 h 209"/>
                <a:gd name="T2" fmla="*/ 114 w 166"/>
                <a:gd name="T3" fmla="*/ 0 h 209"/>
                <a:gd name="T4" fmla="*/ 114 w 166"/>
                <a:gd name="T5" fmla="*/ 59 h 209"/>
                <a:gd name="T6" fmla="*/ 166 w 166"/>
                <a:gd name="T7" fmla="*/ 59 h 209"/>
                <a:gd name="T8" fmla="*/ 166 w 166"/>
                <a:gd name="T9" fmla="*/ 106 h 209"/>
                <a:gd name="T10" fmla="*/ 120 w 166"/>
                <a:gd name="T11" fmla="*/ 106 h 209"/>
                <a:gd name="T12" fmla="*/ 120 w 166"/>
                <a:gd name="T13" fmla="*/ 144 h 209"/>
                <a:gd name="T14" fmla="*/ 42 w 166"/>
                <a:gd name="T15" fmla="*/ 144 h 209"/>
                <a:gd name="T16" fmla="*/ 42 w 166"/>
                <a:gd name="T17" fmla="*/ 209 h 209"/>
                <a:gd name="T18" fmla="*/ 0 w 166"/>
                <a:gd name="T19" fmla="*/ 209 h 209"/>
                <a:gd name="T20" fmla="*/ 0 w 166"/>
                <a:gd name="T21" fmla="*/ 110 h 209"/>
                <a:gd name="T22" fmla="*/ 73 w 166"/>
                <a:gd name="T23" fmla="*/ 110 h 209"/>
                <a:gd name="T24" fmla="*/ 73 w 166"/>
                <a:gd name="T25"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209">
                  <a:moveTo>
                    <a:pt x="73" y="0"/>
                  </a:moveTo>
                  <a:lnTo>
                    <a:pt x="114" y="0"/>
                  </a:lnTo>
                  <a:lnTo>
                    <a:pt x="114" y="59"/>
                  </a:lnTo>
                  <a:lnTo>
                    <a:pt x="166" y="59"/>
                  </a:lnTo>
                  <a:lnTo>
                    <a:pt x="166" y="106"/>
                  </a:lnTo>
                  <a:lnTo>
                    <a:pt x="120" y="106"/>
                  </a:lnTo>
                  <a:lnTo>
                    <a:pt x="120" y="144"/>
                  </a:lnTo>
                  <a:lnTo>
                    <a:pt x="42" y="144"/>
                  </a:lnTo>
                  <a:lnTo>
                    <a:pt x="42" y="209"/>
                  </a:lnTo>
                  <a:lnTo>
                    <a:pt x="0" y="209"/>
                  </a:lnTo>
                  <a:lnTo>
                    <a:pt x="0" y="110"/>
                  </a:lnTo>
                  <a:lnTo>
                    <a:pt x="73" y="110"/>
                  </a:lnTo>
                  <a:lnTo>
                    <a:pt x="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 name="Freeform 19"/>
            <p:cNvSpPr>
              <a:spLocks/>
            </p:cNvSpPr>
            <p:nvPr/>
          </p:nvSpPr>
          <p:spPr bwMode="auto">
            <a:xfrm>
              <a:off x="7829550" y="4005263"/>
              <a:ext cx="282575" cy="328613"/>
            </a:xfrm>
            <a:custGeom>
              <a:avLst/>
              <a:gdLst>
                <a:gd name="T0" fmla="*/ 0 w 178"/>
                <a:gd name="T1" fmla="*/ 0 h 207"/>
                <a:gd name="T2" fmla="*/ 0 w 178"/>
                <a:gd name="T3" fmla="*/ 30 h 207"/>
                <a:gd name="T4" fmla="*/ 36 w 178"/>
                <a:gd name="T5" fmla="*/ 30 h 207"/>
                <a:gd name="T6" fmla="*/ 36 w 178"/>
                <a:gd name="T7" fmla="*/ 70 h 207"/>
                <a:gd name="T8" fmla="*/ 69 w 178"/>
                <a:gd name="T9" fmla="*/ 70 h 207"/>
                <a:gd name="T10" fmla="*/ 69 w 178"/>
                <a:gd name="T11" fmla="*/ 131 h 207"/>
                <a:gd name="T12" fmla="*/ 103 w 178"/>
                <a:gd name="T13" fmla="*/ 131 h 207"/>
                <a:gd name="T14" fmla="*/ 103 w 178"/>
                <a:gd name="T15" fmla="*/ 207 h 207"/>
                <a:gd name="T16" fmla="*/ 178 w 178"/>
                <a:gd name="T17" fmla="*/ 207 h 207"/>
                <a:gd name="T18" fmla="*/ 178 w 178"/>
                <a:gd name="T19" fmla="*/ 127 h 207"/>
                <a:gd name="T20" fmla="*/ 139 w 178"/>
                <a:gd name="T21" fmla="*/ 127 h 207"/>
                <a:gd name="T22" fmla="*/ 139 w 178"/>
                <a:gd name="T23" fmla="*/ 73 h 207"/>
                <a:gd name="T24" fmla="*/ 84 w 178"/>
                <a:gd name="T25" fmla="*/ 73 h 207"/>
                <a:gd name="T26" fmla="*/ 84 w 178"/>
                <a:gd name="T27" fmla="*/ 36 h 207"/>
                <a:gd name="T28" fmla="*/ 47 w 178"/>
                <a:gd name="T29" fmla="*/ 36 h 207"/>
                <a:gd name="T30" fmla="*/ 47 w 178"/>
                <a:gd name="T31" fmla="*/ 0 h 207"/>
                <a:gd name="T32" fmla="*/ 0 w 178"/>
                <a:gd name="T3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8" h="207">
                  <a:moveTo>
                    <a:pt x="0" y="0"/>
                  </a:moveTo>
                  <a:lnTo>
                    <a:pt x="0" y="30"/>
                  </a:lnTo>
                  <a:lnTo>
                    <a:pt x="36" y="30"/>
                  </a:lnTo>
                  <a:lnTo>
                    <a:pt x="36" y="70"/>
                  </a:lnTo>
                  <a:lnTo>
                    <a:pt x="69" y="70"/>
                  </a:lnTo>
                  <a:lnTo>
                    <a:pt x="69" y="131"/>
                  </a:lnTo>
                  <a:lnTo>
                    <a:pt x="103" y="131"/>
                  </a:lnTo>
                  <a:lnTo>
                    <a:pt x="103" y="207"/>
                  </a:lnTo>
                  <a:lnTo>
                    <a:pt x="178" y="207"/>
                  </a:lnTo>
                  <a:lnTo>
                    <a:pt x="178" y="127"/>
                  </a:lnTo>
                  <a:lnTo>
                    <a:pt x="139" y="127"/>
                  </a:lnTo>
                  <a:lnTo>
                    <a:pt x="139" y="73"/>
                  </a:lnTo>
                  <a:lnTo>
                    <a:pt x="84" y="73"/>
                  </a:lnTo>
                  <a:lnTo>
                    <a:pt x="84" y="36"/>
                  </a:lnTo>
                  <a:lnTo>
                    <a:pt x="47" y="36"/>
                  </a:lnTo>
                  <a:lnTo>
                    <a:pt x="4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 name="Freeform 20"/>
            <p:cNvSpPr>
              <a:spLocks/>
            </p:cNvSpPr>
            <p:nvPr/>
          </p:nvSpPr>
          <p:spPr bwMode="auto">
            <a:xfrm>
              <a:off x="7966075" y="3948113"/>
              <a:ext cx="95250" cy="152400"/>
            </a:xfrm>
            <a:custGeom>
              <a:avLst/>
              <a:gdLst>
                <a:gd name="T0" fmla="*/ 0 w 60"/>
                <a:gd name="T1" fmla="*/ 0 h 96"/>
                <a:gd name="T2" fmla="*/ 0 w 60"/>
                <a:gd name="T3" fmla="*/ 47 h 96"/>
                <a:gd name="T4" fmla="*/ 31 w 60"/>
                <a:gd name="T5" fmla="*/ 47 h 96"/>
                <a:gd name="T6" fmla="*/ 31 w 60"/>
                <a:gd name="T7" fmla="*/ 96 h 96"/>
                <a:gd name="T8" fmla="*/ 60 w 60"/>
                <a:gd name="T9" fmla="*/ 96 h 96"/>
                <a:gd name="T10" fmla="*/ 60 w 60"/>
                <a:gd name="T11" fmla="*/ 37 h 96"/>
                <a:gd name="T12" fmla="*/ 33 w 60"/>
                <a:gd name="T13" fmla="*/ 37 h 96"/>
                <a:gd name="T14" fmla="*/ 33 w 60"/>
                <a:gd name="T15" fmla="*/ 0 h 96"/>
                <a:gd name="T16" fmla="*/ 0 w 60"/>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96">
                  <a:moveTo>
                    <a:pt x="0" y="0"/>
                  </a:moveTo>
                  <a:lnTo>
                    <a:pt x="0" y="47"/>
                  </a:lnTo>
                  <a:lnTo>
                    <a:pt x="31" y="47"/>
                  </a:lnTo>
                  <a:lnTo>
                    <a:pt x="31" y="96"/>
                  </a:lnTo>
                  <a:lnTo>
                    <a:pt x="60" y="96"/>
                  </a:lnTo>
                  <a:lnTo>
                    <a:pt x="60" y="37"/>
                  </a:lnTo>
                  <a:lnTo>
                    <a:pt x="33" y="37"/>
                  </a:lnTo>
                  <a:lnTo>
                    <a:pt x="3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 name="Freeform 21"/>
            <p:cNvSpPr>
              <a:spLocks/>
            </p:cNvSpPr>
            <p:nvPr/>
          </p:nvSpPr>
          <p:spPr bwMode="auto">
            <a:xfrm>
              <a:off x="8167688" y="3932238"/>
              <a:ext cx="288925" cy="354013"/>
            </a:xfrm>
            <a:custGeom>
              <a:avLst/>
              <a:gdLst>
                <a:gd name="T0" fmla="*/ 0 w 182"/>
                <a:gd name="T1" fmla="*/ 111 h 223"/>
                <a:gd name="T2" fmla="*/ 0 w 182"/>
                <a:gd name="T3" fmla="*/ 184 h 223"/>
                <a:gd name="T4" fmla="*/ 52 w 182"/>
                <a:gd name="T5" fmla="*/ 184 h 223"/>
                <a:gd name="T6" fmla="*/ 52 w 182"/>
                <a:gd name="T7" fmla="*/ 223 h 223"/>
                <a:gd name="T8" fmla="*/ 129 w 182"/>
                <a:gd name="T9" fmla="*/ 223 h 223"/>
                <a:gd name="T10" fmla="*/ 129 w 182"/>
                <a:gd name="T11" fmla="*/ 159 h 223"/>
                <a:gd name="T12" fmla="*/ 182 w 182"/>
                <a:gd name="T13" fmla="*/ 159 h 223"/>
                <a:gd name="T14" fmla="*/ 182 w 182"/>
                <a:gd name="T15" fmla="*/ 114 h 223"/>
                <a:gd name="T16" fmla="*/ 145 w 182"/>
                <a:gd name="T17" fmla="*/ 114 h 223"/>
                <a:gd name="T18" fmla="*/ 145 w 182"/>
                <a:gd name="T19" fmla="*/ 0 h 223"/>
                <a:gd name="T20" fmla="*/ 111 w 182"/>
                <a:gd name="T21" fmla="*/ 0 h 223"/>
                <a:gd name="T22" fmla="*/ 111 w 182"/>
                <a:gd name="T23" fmla="*/ 44 h 223"/>
                <a:gd name="T24" fmla="*/ 79 w 182"/>
                <a:gd name="T25" fmla="*/ 44 h 223"/>
                <a:gd name="T26" fmla="*/ 79 w 182"/>
                <a:gd name="T27" fmla="*/ 110 h 223"/>
                <a:gd name="T28" fmla="*/ 0 w 182"/>
                <a:gd name="T29" fmla="*/ 11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2" h="223">
                  <a:moveTo>
                    <a:pt x="0" y="111"/>
                  </a:moveTo>
                  <a:lnTo>
                    <a:pt x="0" y="184"/>
                  </a:lnTo>
                  <a:lnTo>
                    <a:pt x="52" y="184"/>
                  </a:lnTo>
                  <a:lnTo>
                    <a:pt x="52" y="223"/>
                  </a:lnTo>
                  <a:lnTo>
                    <a:pt x="129" y="223"/>
                  </a:lnTo>
                  <a:lnTo>
                    <a:pt x="129" y="159"/>
                  </a:lnTo>
                  <a:lnTo>
                    <a:pt x="182" y="159"/>
                  </a:lnTo>
                  <a:lnTo>
                    <a:pt x="182" y="114"/>
                  </a:lnTo>
                  <a:lnTo>
                    <a:pt x="145" y="114"/>
                  </a:lnTo>
                  <a:lnTo>
                    <a:pt x="145" y="0"/>
                  </a:lnTo>
                  <a:lnTo>
                    <a:pt x="111" y="0"/>
                  </a:lnTo>
                  <a:lnTo>
                    <a:pt x="111" y="44"/>
                  </a:lnTo>
                  <a:lnTo>
                    <a:pt x="79" y="44"/>
                  </a:lnTo>
                  <a:lnTo>
                    <a:pt x="79" y="110"/>
                  </a:lnTo>
                  <a:lnTo>
                    <a:pt x="0"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 name="Freeform 22"/>
            <p:cNvSpPr>
              <a:spLocks/>
            </p:cNvSpPr>
            <p:nvPr/>
          </p:nvSpPr>
          <p:spPr bwMode="auto">
            <a:xfrm>
              <a:off x="8739188" y="4168775"/>
              <a:ext cx="446088" cy="341313"/>
            </a:xfrm>
            <a:custGeom>
              <a:avLst/>
              <a:gdLst>
                <a:gd name="T0" fmla="*/ 0 w 281"/>
                <a:gd name="T1" fmla="*/ 0 h 215"/>
                <a:gd name="T2" fmla="*/ 0 w 281"/>
                <a:gd name="T3" fmla="*/ 67 h 215"/>
                <a:gd name="T4" fmla="*/ 59 w 281"/>
                <a:gd name="T5" fmla="*/ 67 h 215"/>
                <a:gd name="T6" fmla="*/ 59 w 281"/>
                <a:gd name="T7" fmla="*/ 95 h 215"/>
                <a:gd name="T8" fmla="*/ 97 w 281"/>
                <a:gd name="T9" fmla="*/ 95 h 215"/>
                <a:gd name="T10" fmla="*/ 97 w 281"/>
                <a:gd name="T11" fmla="*/ 136 h 215"/>
                <a:gd name="T12" fmla="*/ 136 w 281"/>
                <a:gd name="T13" fmla="*/ 136 h 215"/>
                <a:gd name="T14" fmla="*/ 136 w 281"/>
                <a:gd name="T15" fmla="*/ 171 h 215"/>
                <a:gd name="T16" fmla="*/ 170 w 281"/>
                <a:gd name="T17" fmla="*/ 171 h 215"/>
                <a:gd name="T18" fmla="*/ 170 w 281"/>
                <a:gd name="T19" fmla="*/ 139 h 215"/>
                <a:gd name="T20" fmla="*/ 211 w 281"/>
                <a:gd name="T21" fmla="*/ 139 h 215"/>
                <a:gd name="T22" fmla="*/ 211 w 281"/>
                <a:gd name="T23" fmla="*/ 171 h 215"/>
                <a:gd name="T24" fmla="*/ 245 w 281"/>
                <a:gd name="T25" fmla="*/ 171 h 215"/>
                <a:gd name="T26" fmla="*/ 245 w 281"/>
                <a:gd name="T27" fmla="*/ 215 h 215"/>
                <a:gd name="T28" fmla="*/ 281 w 281"/>
                <a:gd name="T29" fmla="*/ 215 h 215"/>
                <a:gd name="T30" fmla="*/ 281 w 281"/>
                <a:gd name="T31" fmla="*/ 172 h 215"/>
                <a:gd name="T32" fmla="*/ 257 w 281"/>
                <a:gd name="T33" fmla="*/ 172 h 215"/>
                <a:gd name="T34" fmla="*/ 257 w 281"/>
                <a:gd name="T35" fmla="*/ 99 h 215"/>
                <a:gd name="T36" fmla="*/ 208 w 281"/>
                <a:gd name="T37" fmla="*/ 99 h 215"/>
                <a:gd name="T38" fmla="*/ 208 w 281"/>
                <a:gd name="T39" fmla="*/ 67 h 215"/>
                <a:gd name="T40" fmla="*/ 177 w 281"/>
                <a:gd name="T41" fmla="*/ 67 h 215"/>
                <a:gd name="T42" fmla="*/ 177 w 281"/>
                <a:gd name="T43" fmla="*/ 31 h 215"/>
                <a:gd name="T44" fmla="*/ 39 w 281"/>
                <a:gd name="T45" fmla="*/ 31 h 215"/>
                <a:gd name="T46" fmla="*/ 39 w 281"/>
                <a:gd name="T47" fmla="*/ 2 h 215"/>
                <a:gd name="T48" fmla="*/ 0 w 281"/>
                <a:gd name="T49"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1" h="215">
                  <a:moveTo>
                    <a:pt x="0" y="0"/>
                  </a:moveTo>
                  <a:lnTo>
                    <a:pt x="0" y="67"/>
                  </a:lnTo>
                  <a:lnTo>
                    <a:pt x="59" y="67"/>
                  </a:lnTo>
                  <a:lnTo>
                    <a:pt x="59" y="95"/>
                  </a:lnTo>
                  <a:lnTo>
                    <a:pt x="97" y="95"/>
                  </a:lnTo>
                  <a:lnTo>
                    <a:pt x="97" y="136"/>
                  </a:lnTo>
                  <a:lnTo>
                    <a:pt x="136" y="136"/>
                  </a:lnTo>
                  <a:lnTo>
                    <a:pt x="136" y="171"/>
                  </a:lnTo>
                  <a:lnTo>
                    <a:pt x="170" y="171"/>
                  </a:lnTo>
                  <a:lnTo>
                    <a:pt x="170" y="139"/>
                  </a:lnTo>
                  <a:lnTo>
                    <a:pt x="211" y="139"/>
                  </a:lnTo>
                  <a:lnTo>
                    <a:pt x="211" y="171"/>
                  </a:lnTo>
                  <a:lnTo>
                    <a:pt x="245" y="171"/>
                  </a:lnTo>
                  <a:lnTo>
                    <a:pt x="245" y="215"/>
                  </a:lnTo>
                  <a:lnTo>
                    <a:pt x="281" y="215"/>
                  </a:lnTo>
                  <a:lnTo>
                    <a:pt x="281" y="172"/>
                  </a:lnTo>
                  <a:lnTo>
                    <a:pt x="257" y="172"/>
                  </a:lnTo>
                  <a:lnTo>
                    <a:pt x="257" y="99"/>
                  </a:lnTo>
                  <a:lnTo>
                    <a:pt x="208" y="99"/>
                  </a:lnTo>
                  <a:lnTo>
                    <a:pt x="208" y="67"/>
                  </a:lnTo>
                  <a:lnTo>
                    <a:pt x="177" y="67"/>
                  </a:lnTo>
                  <a:lnTo>
                    <a:pt x="177" y="31"/>
                  </a:lnTo>
                  <a:lnTo>
                    <a:pt x="39" y="31"/>
                  </a:lnTo>
                  <a:lnTo>
                    <a:pt x="39"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 name="Freeform 23"/>
            <p:cNvSpPr>
              <a:spLocks/>
            </p:cNvSpPr>
            <p:nvPr/>
          </p:nvSpPr>
          <p:spPr bwMode="auto">
            <a:xfrm>
              <a:off x="8231188" y="4498975"/>
              <a:ext cx="952500" cy="850900"/>
            </a:xfrm>
            <a:custGeom>
              <a:avLst/>
              <a:gdLst>
                <a:gd name="T0" fmla="*/ 0 w 600"/>
                <a:gd name="T1" fmla="*/ 214 h 536"/>
                <a:gd name="T2" fmla="*/ 0 w 600"/>
                <a:gd name="T3" fmla="*/ 455 h 536"/>
                <a:gd name="T4" fmla="*/ 34 w 600"/>
                <a:gd name="T5" fmla="*/ 455 h 536"/>
                <a:gd name="T6" fmla="*/ 34 w 600"/>
                <a:gd name="T7" fmla="*/ 425 h 536"/>
                <a:gd name="T8" fmla="*/ 139 w 600"/>
                <a:gd name="T9" fmla="*/ 425 h 536"/>
                <a:gd name="T10" fmla="*/ 139 w 600"/>
                <a:gd name="T11" fmla="*/ 393 h 536"/>
                <a:gd name="T12" fmla="*/ 279 w 600"/>
                <a:gd name="T13" fmla="*/ 393 h 536"/>
                <a:gd name="T14" fmla="*/ 279 w 600"/>
                <a:gd name="T15" fmla="*/ 455 h 536"/>
                <a:gd name="T16" fmla="*/ 316 w 600"/>
                <a:gd name="T17" fmla="*/ 455 h 536"/>
                <a:gd name="T18" fmla="*/ 316 w 600"/>
                <a:gd name="T19" fmla="*/ 493 h 536"/>
                <a:gd name="T20" fmla="*/ 357 w 600"/>
                <a:gd name="T21" fmla="*/ 493 h 536"/>
                <a:gd name="T22" fmla="*/ 357 w 600"/>
                <a:gd name="T23" fmla="*/ 536 h 536"/>
                <a:gd name="T24" fmla="*/ 411 w 600"/>
                <a:gd name="T25" fmla="*/ 536 h 536"/>
                <a:gd name="T26" fmla="*/ 411 w 600"/>
                <a:gd name="T27" fmla="*/ 493 h 536"/>
                <a:gd name="T28" fmla="*/ 490 w 600"/>
                <a:gd name="T29" fmla="*/ 493 h 536"/>
                <a:gd name="T30" fmla="*/ 490 w 600"/>
                <a:gd name="T31" fmla="*/ 429 h 536"/>
                <a:gd name="T32" fmla="*/ 527 w 600"/>
                <a:gd name="T33" fmla="*/ 429 h 536"/>
                <a:gd name="T34" fmla="*/ 527 w 600"/>
                <a:gd name="T35" fmla="*/ 396 h 536"/>
                <a:gd name="T36" fmla="*/ 564 w 600"/>
                <a:gd name="T37" fmla="*/ 396 h 536"/>
                <a:gd name="T38" fmla="*/ 564 w 600"/>
                <a:gd name="T39" fmla="*/ 355 h 536"/>
                <a:gd name="T40" fmla="*/ 600 w 600"/>
                <a:gd name="T41" fmla="*/ 355 h 536"/>
                <a:gd name="T42" fmla="*/ 600 w 600"/>
                <a:gd name="T43" fmla="*/ 247 h 536"/>
                <a:gd name="T44" fmla="*/ 567 w 600"/>
                <a:gd name="T45" fmla="*/ 247 h 536"/>
                <a:gd name="T46" fmla="*/ 567 w 600"/>
                <a:gd name="T47" fmla="*/ 182 h 536"/>
                <a:gd name="T48" fmla="*/ 533 w 600"/>
                <a:gd name="T49" fmla="*/ 182 h 536"/>
                <a:gd name="T50" fmla="*/ 533 w 600"/>
                <a:gd name="T51" fmla="*/ 73 h 536"/>
                <a:gd name="T52" fmla="*/ 507 w 600"/>
                <a:gd name="T53" fmla="*/ 73 h 536"/>
                <a:gd name="T54" fmla="*/ 507 w 600"/>
                <a:gd name="T55" fmla="*/ 0 h 536"/>
                <a:gd name="T56" fmla="*/ 461 w 600"/>
                <a:gd name="T57" fmla="*/ 0 h 536"/>
                <a:gd name="T58" fmla="*/ 461 w 600"/>
                <a:gd name="T59" fmla="*/ 112 h 536"/>
                <a:gd name="T60" fmla="*/ 393 w 600"/>
                <a:gd name="T61" fmla="*/ 112 h 536"/>
                <a:gd name="T62" fmla="*/ 393 w 600"/>
                <a:gd name="T63" fmla="*/ 1 h 536"/>
                <a:gd name="T64" fmla="*/ 322 w 600"/>
                <a:gd name="T65" fmla="*/ 1 h 536"/>
                <a:gd name="T66" fmla="*/ 322 w 600"/>
                <a:gd name="T67" fmla="*/ 48 h 536"/>
                <a:gd name="T68" fmla="*/ 282 w 600"/>
                <a:gd name="T69" fmla="*/ 48 h 536"/>
                <a:gd name="T70" fmla="*/ 282 w 600"/>
                <a:gd name="T71" fmla="*/ 74 h 536"/>
                <a:gd name="T72" fmla="*/ 246 w 600"/>
                <a:gd name="T73" fmla="*/ 74 h 536"/>
                <a:gd name="T74" fmla="*/ 246 w 600"/>
                <a:gd name="T75" fmla="*/ 34 h 536"/>
                <a:gd name="T76" fmla="*/ 212 w 600"/>
                <a:gd name="T77" fmla="*/ 34 h 536"/>
                <a:gd name="T78" fmla="*/ 212 w 600"/>
                <a:gd name="T79" fmla="*/ 127 h 536"/>
                <a:gd name="T80" fmla="*/ 143 w 600"/>
                <a:gd name="T81" fmla="*/ 127 h 536"/>
                <a:gd name="T82" fmla="*/ 143 w 600"/>
                <a:gd name="T83" fmla="*/ 169 h 536"/>
                <a:gd name="T84" fmla="*/ 76 w 600"/>
                <a:gd name="T85" fmla="*/ 169 h 536"/>
                <a:gd name="T86" fmla="*/ 76 w 600"/>
                <a:gd name="T87" fmla="*/ 212 h 536"/>
                <a:gd name="T88" fmla="*/ 0 w 600"/>
                <a:gd name="T89" fmla="*/ 214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0" h="536">
                  <a:moveTo>
                    <a:pt x="0" y="214"/>
                  </a:moveTo>
                  <a:lnTo>
                    <a:pt x="0" y="455"/>
                  </a:lnTo>
                  <a:lnTo>
                    <a:pt x="34" y="455"/>
                  </a:lnTo>
                  <a:lnTo>
                    <a:pt x="34" y="425"/>
                  </a:lnTo>
                  <a:lnTo>
                    <a:pt x="139" y="425"/>
                  </a:lnTo>
                  <a:lnTo>
                    <a:pt x="139" y="393"/>
                  </a:lnTo>
                  <a:lnTo>
                    <a:pt x="279" y="393"/>
                  </a:lnTo>
                  <a:lnTo>
                    <a:pt x="279" y="455"/>
                  </a:lnTo>
                  <a:lnTo>
                    <a:pt x="316" y="455"/>
                  </a:lnTo>
                  <a:lnTo>
                    <a:pt x="316" y="493"/>
                  </a:lnTo>
                  <a:lnTo>
                    <a:pt x="357" y="493"/>
                  </a:lnTo>
                  <a:lnTo>
                    <a:pt x="357" y="536"/>
                  </a:lnTo>
                  <a:lnTo>
                    <a:pt x="411" y="536"/>
                  </a:lnTo>
                  <a:lnTo>
                    <a:pt x="411" y="493"/>
                  </a:lnTo>
                  <a:lnTo>
                    <a:pt x="490" y="493"/>
                  </a:lnTo>
                  <a:lnTo>
                    <a:pt x="490" y="429"/>
                  </a:lnTo>
                  <a:lnTo>
                    <a:pt x="527" y="429"/>
                  </a:lnTo>
                  <a:lnTo>
                    <a:pt x="527" y="396"/>
                  </a:lnTo>
                  <a:lnTo>
                    <a:pt x="564" y="396"/>
                  </a:lnTo>
                  <a:lnTo>
                    <a:pt x="564" y="355"/>
                  </a:lnTo>
                  <a:lnTo>
                    <a:pt x="600" y="355"/>
                  </a:lnTo>
                  <a:lnTo>
                    <a:pt x="600" y="247"/>
                  </a:lnTo>
                  <a:lnTo>
                    <a:pt x="567" y="247"/>
                  </a:lnTo>
                  <a:lnTo>
                    <a:pt x="567" y="182"/>
                  </a:lnTo>
                  <a:lnTo>
                    <a:pt x="533" y="182"/>
                  </a:lnTo>
                  <a:lnTo>
                    <a:pt x="533" y="73"/>
                  </a:lnTo>
                  <a:lnTo>
                    <a:pt x="507" y="73"/>
                  </a:lnTo>
                  <a:lnTo>
                    <a:pt x="507" y="0"/>
                  </a:lnTo>
                  <a:lnTo>
                    <a:pt x="461" y="0"/>
                  </a:lnTo>
                  <a:lnTo>
                    <a:pt x="461" y="112"/>
                  </a:lnTo>
                  <a:lnTo>
                    <a:pt x="393" y="112"/>
                  </a:lnTo>
                  <a:lnTo>
                    <a:pt x="393" y="1"/>
                  </a:lnTo>
                  <a:lnTo>
                    <a:pt x="322" y="1"/>
                  </a:lnTo>
                  <a:lnTo>
                    <a:pt x="322" y="48"/>
                  </a:lnTo>
                  <a:lnTo>
                    <a:pt x="282" y="48"/>
                  </a:lnTo>
                  <a:lnTo>
                    <a:pt x="282" y="74"/>
                  </a:lnTo>
                  <a:lnTo>
                    <a:pt x="246" y="74"/>
                  </a:lnTo>
                  <a:lnTo>
                    <a:pt x="246" y="34"/>
                  </a:lnTo>
                  <a:lnTo>
                    <a:pt x="212" y="34"/>
                  </a:lnTo>
                  <a:lnTo>
                    <a:pt x="212" y="127"/>
                  </a:lnTo>
                  <a:lnTo>
                    <a:pt x="143" y="127"/>
                  </a:lnTo>
                  <a:lnTo>
                    <a:pt x="143" y="169"/>
                  </a:lnTo>
                  <a:lnTo>
                    <a:pt x="76" y="169"/>
                  </a:lnTo>
                  <a:lnTo>
                    <a:pt x="76" y="212"/>
                  </a:lnTo>
                  <a:lnTo>
                    <a:pt x="0"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 name="Freeform 24"/>
            <p:cNvSpPr>
              <a:spLocks/>
            </p:cNvSpPr>
            <p:nvPr/>
          </p:nvSpPr>
          <p:spPr bwMode="auto">
            <a:xfrm>
              <a:off x="6526213" y="4503738"/>
              <a:ext cx="192088" cy="433388"/>
            </a:xfrm>
            <a:custGeom>
              <a:avLst/>
              <a:gdLst>
                <a:gd name="T0" fmla="*/ 42 w 121"/>
                <a:gd name="T1" fmla="*/ 105 h 273"/>
                <a:gd name="T2" fmla="*/ 0 w 121"/>
                <a:gd name="T3" fmla="*/ 105 h 273"/>
                <a:gd name="T4" fmla="*/ 0 w 121"/>
                <a:gd name="T5" fmla="*/ 273 h 273"/>
                <a:gd name="T6" fmla="*/ 36 w 121"/>
                <a:gd name="T7" fmla="*/ 273 h 273"/>
                <a:gd name="T8" fmla="*/ 36 w 121"/>
                <a:gd name="T9" fmla="*/ 202 h 273"/>
                <a:gd name="T10" fmla="*/ 77 w 121"/>
                <a:gd name="T11" fmla="*/ 202 h 273"/>
                <a:gd name="T12" fmla="*/ 77 w 121"/>
                <a:gd name="T13" fmla="*/ 124 h 273"/>
                <a:gd name="T14" fmla="*/ 121 w 121"/>
                <a:gd name="T15" fmla="*/ 124 h 273"/>
                <a:gd name="T16" fmla="*/ 121 w 121"/>
                <a:gd name="T17" fmla="*/ 0 h 273"/>
                <a:gd name="T18" fmla="*/ 82 w 121"/>
                <a:gd name="T19" fmla="*/ 0 h 273"/>
                <a:gd name="T20" fmla="*/ 82 w 121"/>
                <a:gd name="T21" fmla="*/ 108 h 273"/>
                <a:gd name="T22" fmla="*/ 42 w 121"/>
                <a:gd name="T23"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273">
                  <a:moveTo>
                    <a:pt x="42" y="105"/>
                  </a:moveTo>
                  <a:lnTo>
                    <a:pt x="0" y="105"/>
                  </a:lnTo>
                  <a:lnTo>
                    <a:pt x="0" y="273"/>
                  </a:lnTo>
                  <a:lnTo>
                    <a:pt x="36" y="273"/>
                  </a:lnTo>
                  <a:lnTo>
                    <a:pt x="36" y="202"/>
                  </a:lnTo>
                  <a:lnTo>
                    <a:pt x="77" y="202"/>
                  </a:lnTo>
                  <a:lnTo>
                    <a:pt x="77" y="124"/>
                  </a:lnTo>
                  <a:lnTo>
                    <a:pt x="121" y="124"/>
                  </a:lnTo>
                  <a:lnTo>
                    <a:pt x="121" y="0"/>
                  </a:lnTo>
                  <a:lnTo>
                    <a:pt x="82" y="0"/>
                  </a:lnTo>
                  <a:lnTo>
                    <a:pt x="82" y="108"/>
                  </a:lnTo>
                  <a:lnTo>
                    <a:pt x="42"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75" name="Group 74"/>
          <p:cNvGrpSpPr/>
          <p:nvPr/>
        </p:nvGrpSpPr>
        <p:grpSpPr>
          <a:xfrm>
            <a:off x="8085848" y="4987687"/>
            <a:ext cx="758824" cy="1330325"/>
            <a:chOff x="7296151" y="4556125"/>
            <a:chExt cx="758824" cy="1330325"/>
          </a:xfrm>
        </p:grpSpPr>
        <p:sp>
          <p:nvSpPr>
            <p:cNvPr id="70" name="Freeform 38"/>
            <p:cNvSpPr>
              <a:spLocks/>
            </p:cNvSpPr>
            <p:nvPr/>
          </p:nvSpPr>
          <p:spPr bwMode="auto">
            <a:xfrm>
              <a:off x="7296151" y="4556125"/>
              <a:ext cx="758824" cy="1330325"/>
            </a:xfrm>
            <a:custGeom>
              <a:avLst/>
              <a:gdLst>
                <a:gd name="T0" fmla="*/ 174 w 199"/>
                <a:gd name="T1" fmla="*/ 0 h 352"/>
                <a:gd name="T2" fmla="*/ 26 w 199"/>
                <a:gd name="T3" fmla="*/ 0 h 352"/>
                <a:gd name="T4" fmla="*/ 0 w 199"/>
                <a:gd name="T5" fmla="*/ 26 h 352"/>
                <a:gd name="T6" fmla="*/ 0 w 199"/>
                <a:gd name="T7" fmla="*/ 327 h 352"/>
                <a:gd name="T8" fmla="*/ 26 w 199"/>
                <a:gd name="T9" fmla="*/ 352 h 352"/>
                <a:gd name="T10" fmla="*/ 174 w 199"/>
                <a:gd name="T11" fmla="*/ 352 h 352"/>
                <a:gd name="T12" fmla="*/ 199 w 199"/>
                <a:gd name="T13" fmla="*/ 327 h 352"/>
                <a:gd name="T14" fmla="*/ 199 w 199"/>
                <a:gd name="T15" fmla="*/ 26 h 352"/>
                <a:gd name="T16" fmla="*/ 174 w 199"/>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352">
                  <a:moveTo>
                    <a:pt x="174" y="0"/>
                  </a:moveTo>
                  <a:cubicBezTo>
                    <a:pt x="26" y="0"/>
                    <a:pt x="26" y="0"/>
                    <a:pt x="26" y="0"/>
                  </a:cubicBezTo>
                  <a:cubicBezTo>
                    <a:pt x="11" y="0"/>
                    <a:pt x="0" y="12"/>
                    <a:pt x="0" y="26"/>
                  </a:cubicBezTo>
                  <a:cubicBezTo>
                    <a:pt x="0" y="327"/>
                    <a:pt x="0" y="327"/>
                    <a:pt x="0" y="327"/>
                  </a:cubicBezTo>
                  <a:cubicBezTo>
                    <a:pt x="0" y="341"/>
                    <a:pt x="11" y="352"/>
                    <a:pt x="26" y="352"/>
                  </a:cubicBezTo>
                  <a:cubicBezTo>
                    <a:pt x="174" y="352"/>
                    <a:pt x="174" y="352"/>
                    <a:pt x="174" y="352"/>
                  </a:cubicBezTo>
                  <a:cubicBezTo>
                    <a:pt x="188" y="352"/>
                    <a:pt x="199" y="341"/>
                    <a:pt x="199" y="327"/>
                  </a:cubicBezTo>
                  <a:cubicBezTo>
                    <a:pt x="199" y="26"/>
                    <a:pt x="199" y="26"/>
                    <a:pt x="199" y="26"/>
                  </a:cubicBezTo>
                  <a:cubicBezTo>
                    <a:pt x="199" y="12"/>
                    <a:pt x="188" y="0"/>
                    <a:pt x="174" y="0"/>
                  </a:cubicBezTo>
                  <a:close/>
                </a:path>
              </a:pathLst>
            </a:custGeom>
            <a:solidFill>
              <a:schemeClr val="tx1">
                <a:lumMod val="65000"/>
                <a:lumOff val="35000"/>
              </a:schemeClr>
            </a:solidFill>
            <a:ln>
              <a:noFill/>
            </a:ln>
            <a:effectLst>
              <a:outerShdw blurRad="127000" dir="13500000" sy="23000" kx="1200000" algn="br"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1" name="Rectangle 39"/>
            <p:cNvSpPr>
              <a:spLocks noChangeArrowheads="1"/>
            </p:cNvSpPr>
            <p:nvPr/>
          </p:nvSpPr>
          <p:spPr bwMode="auto">
            <a:xfrm>
              <a:off x="7379223" y="4718050"/>
              <a:ext cx="612775" cy="91916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2" name="Freeform 40"/>
            <p:cNvSpPr>
              <a:spLocks/>
            </p:cNvSpPr>
            <p:nvPr/>
          </p:nvSpPr>
          <p:spPr bwMode="auto">
            <a:xfrm>
              <a:off x="7543800" y="4627563"/>
              <a:ext cx="263525" cy="26988"/>
            </a:xfrm>
            <a:custGeom>
              <a:avLst/>
              <a:gdLst>
                <a:gd name="T0" fmla="*/ 166 w 166"/>
                <a:gd name="T1" fmla="*/ 17 h 17"/>
                <a:gd name="T2" fmla="*/ 0 w 166"/>
                <a:gd name="T3" fmla="*/ 17 h 17"/>
                <a:gd name="T4" fmla="*/ 0 w 166"/>
                <a:gd name="T5" fmla="*/ 0 h 17"/>
                <a:gd name="T6" fmla="*/ 166 w 166"/>
                <a:gd name="T7" fmla="*/ 0 h 17"/>
                <a:gd name="T8" fmla="*/ 166 w 166"/>
                <a:gd name="T9" fmla="*/ 17 h 17"/>
                <a:gd name="T10" fmla="*/ 166 w 166"/>
                <a:gd name="T11" fmla="*/ 17 h 17"/>
              </a:gdLst>
              <a:ahLst/>
              <a:cxnLst>
                <a:cxn ang="0">
                  <a:pos x="T0" y="T1"/>
                </a:cxn>
                <a:cxn ang="0">
                  <a:pos x="T2" y="T3"/>
                </a:cxn>
                <a:cxn ang="0">
                  <a:pos x="T4" y="T5"/>
                </a:cxn>
                <a:cxn ang="0">
                  <a:pos x="T6" y="T7"/>
                </a:cxn>
                <a:cxn ang="0">
                  <a:pos x="T8" y="T9"/>
                </a:cxn>
                <a:cxn ang="0">
                  <a:pos x="T10" y="T11"/>
                </a:cxn>
              </a:cxnLst>
              <a:rect l="0" t="0" r="r" b="b"/>
              <a:pathLst>
                <a:path w="166" h="17">
                  <a:moveTo>
                    <a:pt x="166" y="17"/>
                  </a:moveTo>
                  <a:lnTo>
                    <a:pt x="0" y="17"/>
                  </a:lnTo>
                  <a:lnTo>
                    <a:pt x="0" y="0"/>
                  </a:lnTo>
                  <a:lnTo>
                    <a:pt x="166" y="0"/>
                  </a:lnTo>
                  <a:lnTo>
                    <a:pt x="166" y="17"/>
                  </a:lnTo>
                  <a:lnTo>
                    <a:pt x="166"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3" name="Oval 41"/>
            <p:cNvSpPr>
              <a:spLocks noChangeArrowheads="1"/>
            </p:cNvSpPr>
            <p:nvPr/>
          </p:nvSpPr>
          <p:spPr bwMode="auto">
            <a:xfrm>
              <a:off x="7867650" y="4616450"/>
              <a:ext cx="50800"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4" name="Rectangle 42"/>
            <p:cNvSpPr>
              <a:spLocks noChangeArrowheads="1"/>
            </p:cNvSpPr>
            <p:nvPr/>
          </p:nvSpPr>
          <p:spPr bwMode="auto">
            <a:xfrm>
              <a:off x="7556500" y="5713413"/>
              <a:ext cx="239712" cy="714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66" name="Group 65"/>
          <p:cNvGrpSpPr/>
          <p:nvPr/>
        </p:nvGrpSpPr>
        <p:grpSpPr>
          <a:xfrm>
            <a:off x="6029059" y="4920232"/>
            <a:ext cx="1750374" cy="1424341"/>
            <a:chOff x="5499100" y="144463"/>
            <a:chExt cx="3213100" cy="2614612"/>
          </a:xfrm>
          <a:effectLst>
            <a:outerShdw blurRad="127000" dir="13500000" sy="23000" kx="1200000" algn="br" rotWithShape="0">
              <a:prstClr val="black">
                <a:alpha val="10000"/>
              </a:prstClr>
            </a:outerShdw>
          </a:effectLst>
        </p:grpSpPr>
        <p:sp>
          <p:nvSpPr>
            <p:cNvPr id="26" name="Freeform 28"/>
            <p:cNvSpPr>
              <a:spLocks/>
            </p:cNvSpPr>
            <p:nvPr/>
          </p:nvSpPr>
          <p:spPr bwMode="auto">
            <a:xfrm>
              <a:off x="5499100" y="144463"/>
              <a:ext cx="3213100" cy="1944687"/>
            </a:xfrm>
            <a:custGeom>
              <a:avLst/>
              <a:gdLst>
                <a:gd name="T0" fmla="*/ 0 w 854"/>
                <a:gd name="T1" fmla="*/ 516 h 516"/>
                <a:gd name="T2" fmla="*/ 0 w 854"/>
                <a:gd name="T3" fmla="*/ 19 h 516"/>
                <a:gd name="T4" fmla="*/ 20 w 854"/>
                <a:gd name="T5" fmla="*/ 0 h 516"/>
                <a:gd name="T6" fmla="*/ 835 w 854"/>
                <a:gd name="T7" fmla="*/ 0 h 516"/>
                <a:gd name="T8" fmla="*/ 854 w 854"/>
                <a:gd name="T9" fmla="*/ 19 h 516"/>
                <a:gd name="T10" fmla="*/ 854 w 854"/>
                <a:gd name="T11" fmla="*/ 516 h 516"/>
                <a:gd name="T12" fmla="*/ 0 w 854"/>
                <a:gd name="T13" fmla="*/ 516 h 516"/>
              </a:gdLst>
              <a:ahLst/>
              <a:cxnLst>
                <a:cxn ang="0">
                  <a:pos x="T0" y="T1"/>
                </a:cxn>
                <a:cxn ang="0">
                  <a:pos x="T2" y="T3"/>
                </a:cxn>
                <a:cxn ang="0">
                  <a:pos x="T4" y="T5"/>
                </a:cxn>
                <a:cxn ang="0">
                  <a:pos x="T6" y="T7"/>
                </a:cxn>
                <a:cxn ang="0">
                  <a:pos x="T8" y="T9"/>
                </a:cxn>
                <a:cxn ang="0">
                  <a:pos x="T10" y="T11"/>
                </a:cxn>
                <a:cxn ang="0">
                  <a:pos x="T12" y="T13"/>
                </a:cxn>
              </a:cxnLst>
              <a:rect l="0" t="0" r="r" b="b"/>
              <a:pathLst>
                <a:path w="854" h="516">
                  <a:moveTo>
                    <a:pt x="0" y="516"/>
                  </a:moveTo>
                  <a:cubicBezTo>
                    <a:pt x="0" y="19"/>
                    <a:pt x="0" y="19"/>
                    <a:pt x="0" y="19"/>
                  </a:cubicBezTo>
                  <a:cubicBezTo>
                    <a:pt x="0" y="8"/>
                    <a:pt x="9" y="0"/>
                    <a:pt x="20" y="0"/>
                  </a:cubicBezTo>
                  <a:cubicBezTo>
                    <a:pt x="835" y="0"/>
                    <a:pt x="835" y="0"/>
                    <a:pt x="835" y="0"/>
                  </a:cubicBezTo>
                  <a:cubicBezTo>
                    <a:pt x="845" y="0"/>
                    <a:pt x="854" y="8"/>
                    <a:pt x="854" y="19"/>
                  </a:cubicBezTo>
                  <a:cubicBezTo>
                    <a:pt x="854" y="516"/>
                    <a:pt x="854" y="516"/>
                    <a:pt x="854" y="516"/>
                  </a:cubicBezTo>
                  <a:lnTo>
                    <a:pt x="0" y="51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 name="Freeform 29"/>
            <p:cNvSpPr>
              <a:spLocks/>
            </p:cNvSpPr>
            <p:nvPr/>
          </p:nvSpPr>
          <p:spPr bwMode="auto">
            <a:xfrm>
              <a:off x="5499100" y="2089150"/>
              <a:ext cx="3213100" cy="290512"/>
            </a:xfrm>
            <a:custGeom>
              <a:avLst/>
              <a:gdLst>
                <a:gd name="T0" fmla="*/ 835 w 854"/>
                <a:gd name="T1" fmla="*/ 77 h 77"/>
                <a:gd name="T2" fmla="*/ 20 w 854"/>
                <a:gd name="T3" fmla="*/ 77 h 77"/>
                <a:gd name="T4" fmla="*/ 0 w 854"/>
                <a:gd name="T5" fmla="*/ 58 h 77"/>
                <a:gd name="T6" fmla="*/ 0 w 854"/>
                <a:gd name="T7" fmla="*/ 0 h 77"/>
                <a:gd name="T8" fmla="*/ 854 w 854"/>
                <a:gd name="T9" fmla="*/ 0 h 77"/>
                <a:gd name="T10" fmla="*/ 854 w 854"/>
                <a:gd name="T11" fmla="*/ 58 h 77"/>
                <a:gd name="T12" fmla="*/ 835 w 854"/>
                <a:gd name="T13" fmla="*/ 77 h 77"/>
              </a:gdLst>
              <a:ahLst/>
              <a:cxnLst>
                <a:cxn ang="0">
                  <a:pos x="T0" y="T1"/>
                </a:cxn>
                <a:cxn ang="0">
                  <a:pos x="T2" y="T3"/>
                </a:cxn>
                <a:cxn ang="0">
                  <a:pos x="T4" y="T5"/>
                </a:cxn>
                <a:cxn ang="0">
                  <a:pos x="T6" y="T7"/>
                </a:cxn>
                <a:cxn ang="0">
                  <a:pos x="T8" y="T9"/>
                </a:cxn>
                <a:cxn ang="0">
                  <a:pos x="T10" y="T11"/>
                </a:cxn>
                <a:cxn ang="0">
                  <a:pos x="T12" y="T13"/>
                </a:cxn>
              </a:cxnLst>
              <a:rect l="0" t="0" r="r" b="b"/>
              <a:pathLst>
                <a:path w="854" h="77">
                  <a:moveTo>
                    <a:pt x="835" y="77"/>
                  </a:moveTo>
                  <a:cubicBezTo>
                    <a:pt x="20" y="77"/>
                    <a:pt x="20" y="77"/>
                    <a:pt x="20" y="77"/>
                  </a:cubicBezTo>
                  <a:cubicBezTo>
                    <a:pt x="9" y="77"/>
                    <a:pt x="0" y="69"/>
                    <a:pt x="0" y="58"/>
                  </a:cubicBezTo>
                  <a:cubicBezTo>
                    <a:pt x="0" y="0"/>
                    <a:pt x="0" y="0"/>
                    <a:pt x="0" y="0"/>
                  </a:cubicBezTo>
                  <a:cubicBezTo>
                    <a:pt x="854" y="0"/>
                    <a:pt x="854" y="0"/>
                    <a:pt x="854" y="0"/>
                  </a:cubicBezTo>
                  <a:cubicBezTo>
                    <a:pt x="854" y="58"/>
                    <a:pt x="854" y="58"/>
                    <a:pt x="854" y="58"/>
                  </a:cubicBezTo>
                  <a:cubicBezTo>
                    <a:pt x="854" y="69"/>
                    <a:pt x="845" y="77"/>
                    <a:pt x="835" y="77"/>
                  </a:cubicBezTo>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 name="Freeform 30"/>
            <p:cNvSpPr>
              <a:spLocks/>
            </p:cNvSpPr>
            <p:nvPr/>
          </p:nvSpPr>
          <p:spPr bwMode="auto">
            <a:xfrm>
              <a:off x="6594475" y="2371725"/>
              <a:ext cx="1076325" cy="387350"/>
            </a:xfrm>
            <a:custGeom>
              <a:avLst/>
              <a:gdLst>
                <a:gd name="T0" fmla="*/ 0 w 678"/>
                <a:gd name="T1" fmla="*/ 244 h 244"/>
                <a:gd name="T2" fmla="*/ 0 w 678"/>
                <a:gd name="T3" fmla="*/ 218 h 244"/>
                <a:gd name="T4" fmla="*/ 80 w 678"/>
                <a:gd name="T5" fmla="*/ 209 h 244"/>
                <a:gd name="T6" fmla="*/ 135 w 678"/>
                <a:gd name="T7" fmla="*/ 0 h 244"/>
                <a:gd name="T8" fmla="*/ 543 w 678"/>
                <a:gd name="T9" fmla="*/ 0 h 244"/>
                <a:gd name="T10" fmla="*/ 599 w 678"/>
                <a:gd name="T11" fmla="*/ 209 h 244"/>
                <a:gd name="T12" fmla="*/ 678 w 678"/>
                <a:gd name="T13" fmla="*/ 218 h 244"/>
                <a:gd name="T14" fmla="*/ 678 w 678"/>
                <a:gd name="T15" fmla="*/ 244 h 244"/>
                <a:gd name="T16" fmla="*/ 0 w 678"/>
                <a:gd name="T1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8" h="244">
                  <a:moveTo>
                    <a:pt x="0" y="244"/>
                  </a:moveTo>
                  <a:lnTo>
                    <a:pt x="0" y="218"/>
                  </a:lnTo>
                  <a:lnTo>
                    <a:pt x="80" y="209"/>
                  </a:lnTo>
                  <a:lnTo>
                    <a:pt x="135" y="0"/>
                  </a:lnTo>
                  <a:lnTo>
                    <a:pt x="543" y="0"/>
                  </a:lnTo>
                  <a:lnTo>
                    <a:pt x="599" y="209"/>
                  </a:lnTo>
                  <a:lnTo>
                    <a:pt x="678" y="218"/>
                  </a:lnTo>
                  <a:lnTo>
                    <a:pt x="678" y="244"/>
                  </a:lnTo>
                  <a:lnTo>
                    <a:pt x="0" y="244"/>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 name="Freeform 31"/>
            <p:cNvSpPr>
              <a:spLocks/>
            </p:cNvSpPr>
            <p:nvPr/>
          </p:nvSpPr>
          <p:spPr bwMode="auto">
            <a:xfrm>
              <a:off x="6594475" y="2371725"/>
              <a:ext cx="1076325" cy="387350"/>
            </a:xfrm>
            <a:custGeom>
              <a:avLst/>
              <a:gdLst>
                <a:gd name="T0" fmla="*/ 0 w 678"/>
                <a:gd name="T1" fmla="*/ 244 h 244"/>
                <a:gd name="T2" fmla="*/ 0 w 678"/>
                <a:gd name="T3" fmla="*/ 218 h 244"/>
                <a:gd name="T4" fmla="*/ 80 w 678"/>
                <a:gd name="T5" fmla="*/ 209 h 244"/>
                <a:gd name="T6" fmla="*/ 135 w 678"/>
                <a:gd name="T7" fmla="*/ 0 h 244"/>
                <a:gd name="T8" fmla="*/ 543 w 678"/>
                <a:gd name="T9" fmla="*/ 0 h 244"/>
                <a:gd name="T10" fmla="*/ 599 w 678"/>
                <a:gd name="T11" fmla="*/ 209 h 244"/>
                <a:gd name="T12" fmla="*/ 678 w 678"/>
                <a:gd name="T13" fmla="*/ 218 h 244"/>
                <a:gd name="T14" fmla="*/ 678 w 678"/>
                <a:gd name="T15" fmla="*/ 244 h 244"/>
                <a:gd name="T16" fmla="*/ 0 w 678"/>
                <a:gd name="T1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8" h="244">
                  <a:moveTo>
                    <a:pt x="0" y="244"/>
                  </a:moveTo>
                  <a:lnTo>
                    <a:pt x="0" y="218"/>
                  </a:lnTo>
                  <a:lnTo>
                    <a:pt x="80" y="209"/>
                  </a:lnTo>
                  <a:lnTo>
                    <a:pt x="135" y="0"/>
                  </a:lnTo>
                  <a:lnTo>
                    <a:pt x="543" y="0"/>
                  </a:lnTo>
                  <a:lnTo>
                    <a:pt x="599" y="209"/>
                  </a:lnTo>
                  <a:lnTo>
                    <a:pt x="678" y="218"/>
                  </a:lnTo>
                  <a:lnTo>
                    <a:pt x="678" y="244"/>
                  </a:lnTo>
                  <a:lnTo>
                    <a:pt x="0" y="2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 name="Rectangle 32"/>
            <p:cNvSpPr>
              <a:spLocks noChangeArrowheads="1"/>
            </p:cNvSpPr>
            <p:nvPr/>
          </p:nvSpPr>
          <p:spPr bwMode="auto">
            <a:xfrm>
              <a:off x="5600700" y="268288"/>
              <a:ext cx="3009900" cy="16954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4" name="Freeform 33"/>
            <p:cNvSpPr>
              <a:spLocks/>
            </p:cNvSpPr>
            <p:nvPr/>
          </p:nvSpPr>
          <p:spPr bwMode="auto">
            <a:xfrm>
              <a:off x="6797675" y="2371725"/>
              <a:ext cx="673100" cy="60325"/>
            </a:xfrm>
            <a:custGeom>
              <a:avLst/>
              <a:gdLst>
                <a:gd name="T0" fmla="*/ 415 w 424"/>
                <a:gd name="T1" fmla="*/ 0 h 38"/>
                <a:gd name="T2" fmla="*/ 7 w 424"/>
                <a:gd name="T3" fmla="*/ 0 h 38"/>
                <a:gd name="T4" fmla="*/ 0 w 424"/>
                <a:gd name="T5" fmla="*/ 38 h 38"/>
                <a:gd name="T6" fmla="*/ 424 w 424"/>
                <a:gd name="T7" fmla="*/ 38 h 38"/>
                <a:gd name="T8" fmla="*/ 415 w 424"/>
                <a:gd name="T9" fmla="*/ 0 h 38"/>
              </a:gdLst>
              <a:ahLst/>
              <a:cxnLst>
                <a:cxn ang="0">
                  <a:pos x="T0" y="T1"/>
                </a:cxn>
                <a:cxn ang="0">
                  <a:pos x="T2" y="T3"/>
                </a:cxn>
                <a:cxn ang="0">
                  <a:pos x="T4" y="T5"/>
                </a:cxn>
                <a:cxn ang="0">
                  <a:pos x="T6" y="T7"/>
                </a:cxn>
                <a:cxn ang="0">
                  <a:pos x="T8" y="T9"/>
                </a:cxn>
              </a:cxnLst>
              <a:rect l="0" t="0" r="r" b="b"/>
              <a:pathLst>
                <a:path w="424" h="38">
                  <a:moveTo>
                    <a:pt x="415" y="0"/>
                  </a:moveTo>
                  <a:lnTo>
                    <a:pt x="7" y="0"/>
                  </a:lnTo>
                  <a:lnTo>
                    <a:pt x="0" y="38"/>
                  </a:lnTo>
                  <a:lnTo>
                    <a:pt x="424" y="38"/>
                  </a:lnTo>
                  <a:lnTo>
                    <a:pt x="415" y="0"/>
                  </a:lnTo>
                  <a:close/>
                </a:path>
              </a:pathLst>
            </a:custGeom>
            <a:solidFill>
              <a:schemeClr val="tx1">
                <a:alpha val="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5" name="Freeform 34"/>
            <p:cNvSpPr>
              <a:spLocks/>
            </p:cNvSpPr>
            <p:nvPr/>
          </p:nvSpPr>
          <p:spPr bwMode="auto">
            <a:xfrm>
              <a:off x="6797675" y="2371725"/>
              <a:ext cx="673100" cy="60325"/>
            </a:xfrm>
            <a:custGeom>
              <a:avLst/>
              <a:gdLst>
                <a:gd name="T0" fmla="*/ 415 w 424"/>
                <a:gd name="T1" fmla="*/ 0 h 38"/>
                <a:gd name="T2" fmla="*/ 7 w 424"/>
                <a:gd name="T3" fmla="*/ 0 h 38"/>
                <a:gd name="T4" fmla="*/ 0 w 424"/>
                <a:gd name="T5" fmla="*/ 38 h 38"/>
                <a:gd name="T6" fmla="*/ 424 w 424"/>
                <a:gd name="T7" fmla="*/ 38 h 38"/>
                <a:gd name="T8" fmla="*/ 415 w 424"/>
                <a:gd name="T9" fmla="*/ 0 h 38"/>
              </a:gdLst>
              <a:ahLst/>
              <a:cxnLst>
                <a:cxn ang="0">
                  <a:pos x="T0" y="T1"/>
                </a:cxn>
                <a:cxn ang="0">
                  <a:pos x="T2" y="T3"/>
                </a:cxn>
                <a:cxn ang="0">
                  <a:pos x="T4" y="T5"/>
                </a:cxn>
                <a:cxn ang="0">
                  <a:pos x="T6" y="T7"/>
                </a:cxn>
                <a:cxn ang="0">
                  <a:pos x="T8" y="T9"/>
                </a:cxn>
              </a:cxnLst>
              <a:rect l="0" t="0" r="r" b="b"/>
              <a:pathLst>
                <a:path w="424" h="38">
                  <a:moveTo>
                    <a:pt x="415" y="0"/>
                  </a:moveTo>
                  <a:lnTo>
                    <a:pt x="7" y="0"/>
                  </a:lnTo>
                  <a:lnTo>
                    <a:pt x="0" y="38"/>
                  </a:lnTo>
                  <a:lnTo>
                    <a:pt x="424" y="38"/>
                  </a:lnTo>
                  <a:lnTo>
                    <a:pt x="4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90" name="Oval 89"/>
          <p:cNvSpPr/>
          <p:nvPr/>
        </p:nvSpPr>
        <p:spPr>
          <a:xfrm>
            <a:off x="3687099" y="3803333"/>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6" name="Freeform 105"/>
          <p:cNvSpPr/>
          <p:nvPr/>
        </p:nvSpPr>
        <p:spPr>
          <a:xfrm flipV="1">
            <a:off x="3909164" y="3190913"/>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2" name="Oval 151"/>
          <p:cNvSpPr/>
          <p:nvPr/>
        </p:nvSpPr>
        <p:spPr>
          <a:xfrm>
            <a:off x="4657708" y="2648070"/>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3" name="Freeform 152"/>
          <p:cNvSpPr/>
          <p:nvPr/>
        </p:nvSpPr>
        <p:spPr>
          <a:xfrm flipV="1">
            <a:off x="4879773" y="2035650"/>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5" name="Oval 154"/>
          <p:cNvSpPr/>
          <p:nvPr/>
        </p:nvSpPr>
        <p:spPr>
          <a:xfrm>
            <a:off x="6889838" y="3304977"/>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6" name="Freeform 155"/>
          <p:cNvSpPr/>
          <p:nvPr/>
        </p:nvSpPr>
        <p:spPr>
          <a:xfrm flipV="1">
            <a:off x="7111903" y="2692557"/>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8" name="Oval 157"/>
          <p:cNvSpPr/>
          <p:nvPr/>
        </p:nvSpPr>
        <p:spPr>
          <a:xfrm>
            <a:off x="6261035" y="1518022"/>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9" name="Freeform 158"/>
          <p:cNvSpPr/>
          <p:nvPr/>
        </p:nvSpPr>
        <p:spPr>
          <a:xfrm flipV="1">
            <a:off x="6483100" y="905602"/>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61" name="Oval 160"/>
          <p:cNvSpPr/>
          <p:nvPr/>
        </p:nvSpPr>
        <p:spPr>
          <a:xfrm>
            <a:off x="7678153" y="1518022"/>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62" name="Freeform 161"/>
          <p:cNvSpPr/>
          <p:nvPr/>
        </p:nvSpPr>
        <p:spPr>
          <a:xfrm flipV="1">
            <a:off x="7900218" y="905602"/>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64" name="Oval 163"/>
          <p:cNvSpPr/>
          <p:nvPr/>
        </p:nvSpPr>
        <p:spPr>
          <a:xfrm>
            <a:off x="9135600" y="707225"/>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65" name="Freeform 164"/>
          <p:cNvSpPr/>
          <p:nvPr/>
        </p:nvSpPr>
        <p:spPr>
          <a:xfrm flipV="1">
            <a:off x="9357665" y="94805"/>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67" name="Oval 166"/>
          <p:cNvSpPr/>
          <p:nvPr/>
        </p:nvSpPr>
        <p:spPr>
          <a:xfrm>
            <a:off x="9890331" y="2344138"/>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68" name="Freeform 167"/>
          <p:cNvSpPr/>
          <p:nvPr/>
        </p:nvSpPr>
        <p:spPr>
          <a:xfrm flipV="1">
            <a:off x="10112396" y="1731718"/>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70" name="Oval 169"/>
          <p:cNvSpPr/>
          <p:nvPr/>
        </p:nvSpPr>
        <p:spPr>
          <a:xfrm>
            <a:off x="10885750" y="3535117"/>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71" name="Freeform 170"/>
          <p:cNvSpPr/>
          <p:nvPr/>
        </p:nvSpPr>
        <p:spPr>
          <a:xfrm flipV="1">
            <a:off x="11107815" y="2922697"/>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73" name="Oval 172"/>
          <p:cNvSpPr/>
          <p:nvPr/>
        </p:nvSpPr>
        <p:spPr>
          <a:xfrm>
            <a:off x="2927889" y="2045637"/>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74" name="Freeform 173"/>
          <p:cNvSpPr/>
          <p:nvPr/>
        </p:nvSpPr>
        <p:spPr>
          <a:xfrm flipV="1">
            <a:off x="3149954" y="1433217"/>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76" name="Oval 175"/>
          <p:cNvSpPr/>
          <p:nvPr/>
        </p:nvSpPr>
        <p:spPr>
          <a:xfrm>
            <a:off x="5133650" y="871834"/>
            <a:ext cx="1009173" cy="1009173"/>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77" name="Freeform 176"/>
          <p:cNvSpPr/>
          <p:nvPr/>
        </p:nvSpPr>
        <p:spPr>
          <a:xfrm flipV="1">
            <a:off x="4989351" y="182597"/>
            <a:ext cx="565042" cy="756088"/>
          </a:xfrm>
          <a:custGeom>
            <a:avLst/>
            <a:gdLst>
              <a:gd name="connsiteX0" fmla="*/ 228449 w 456898"/>
              <a:gd name="connsiteY0" fmla="*/ 611379 h 611379"/>
              <a:gd name="connsiteX1" fmla="*/ 456898 w 456898"/>
              <a:gd name="connsiteY1" fmla="*/ 382930 h 611379"/>
              <a:gd name="connsiteX2" fmla="*/ 317372 w 456898"/>
              <a:gd name="connsiteY2" fmla="*/ 172434 h 611379"/>
              <a:gd name="connsiteX3" fmla="*/ 299993 w 456898"/>
              <a:gd name="connsiteY3" fmla="*/ 168925 h 611379"/>
              <a:gd name="connsiteX4" fmla="*/ 228448 w 456898"/>
              <a:gd name="connsiteY4" fmla="*/ 0 h 611379"/>
              <a:gd name="connsiteX5" fmla="*/ 156903 w 456898"/>
              <a:gd name="connsiteY5" fmla="*/ 168926 h 611379"/>
              <a:gd name="connsiteX6" fmla="*/ 139526 w 456898"/>
              <a:gd name="connsiteY6" fmla="*/ 172434 h 611379"/>
              <a:gd name="connsiteX7" fmla="*/ 0 w 456898"/>
              <a:gd name="connsiteY7" fmla="*/ 382930 h 611379"/>
              <a:gd name="connsiteX8" fmla="*/ 228449 w 456898"/>
              <a:gd name="connsiteY8" fmla="*/ 611379 h 611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898" h="611379">
                <a:moveTo>
                  <a:pt x="228449" y="611379"/>
                </a:moveTo>
                <a:cubicBezTo>
                  <a:pt x="354618" y="611379"/>
                  <a:pt x="456898" y="509099"/>
                  <a:pt x="456898" y="382930"/>
                </a:cubicBezTo>
                <a:cubicBezTo>
                  <a:pt x="456898" y="288303"/>
                  <a:pt x="399366" y="207114"/>
                  <a:pt x="317372" y="172434"/>
                </a:cubicBezTo>
                <a:lnTo>
                  <a:pt x="299993" y="168925"/>
                </a:lnTo>
                <a:lnTo>
                  <a:pt x="228448" y="0"/>
                </a:lnTo>
                <a:lnTo>
                  <a:pt x="156903" y="168926"/>
                </a:lnTo>
                <a:lnTo>
                  <a:pt x="139526" y="172434"/>
                </a:lnTo>
                <a:cubicBezTo>
                  <a:pt x="57532" y="207114"/>
                  <a:pt x="0" y="288303"/>
                  <a:pt x="0" y="382930"/>
                </a:cubicBezTo>
                <a:cubicBezTo>
                  <a:pt x="0" y="509099"/>
                  <a:pt x="102280" y="611379"/>
                  <a:pt x="228449" y="6113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cxnSp>
        <p:nvCxnSpPr>
          <p:cNvPr id="104" name="Straight Connector 103"/>
          <p:cNvCxnSpPr>
            <a:stCxn id="90" idx="4"/>
          </p:cNvCxnSpPr>
          <p:nvPr/>
        </p:nvCxnSpPr>
        <p:spPr>
          <a:xfrm>
            <a:off x="4191686" y="4812506"/>
            <a:ext cx="0" cy="702469"/>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a:stCxn id="90" idx="6"/>
          </p:cNvCxnSpPr>
          <p:nvPr/>
        </p:nvCxnSpPr>
        <p:spPr>
          <a:xfrm>
            <a:off x="4696272" y="4307920"/>
            <a:ext cx="474891"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a:stCxn id="152" idx="4"/>
          </p:cNvCxnSpPr>
          <p:nvPr/>
        </p:nvCxnSpPr>
        <p:spPr>
          <a:xfrm>
            <a:off x="5162295" y="3657243"/>
            <a:ext cx="8868" cy="665948"/>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3" name="Straight Connector 192"/>
          <p:cNvCxnSpPr>
            <a:stCxn id="152" idx="2"/>
          </p:cNvCxnSpPr>
          <p:nvPr/>
        </p:nvCxnSpPr>
        <p:spPr>
          <a:xfrm flipH="1">
            <a:off x="3432476" y="3152657"/>
            <a:ext cx="1225232"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9" name="Straight Connector 198"/>
          <p:cNvCxnSpPr>
            <a:stCxn id="173" idx="4"/>
          </p:cNvCxnSpPr>
          <p:nvPr/>
        </p:nvCxnSpPr>
        <p:spPr>
          <a:xfrm>
            <a:off x="3432476" y="3054810"/>
            <a:ext cx="0" cy="93558"/>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5" name="Straight Connector 204"/>
          <p:cNvCxnSpPr>
            <a:stCxn id="176" idx="4"/>
          </p:cNvCxnSpPr>
          <p:nvPr/>
        </p:nvCxnSpPr>
        <p:spPr>
          <a:xfrm>
            <a:off x="5638237" y="1881007"/>
            <a:ext cx="0" cy="873388"/>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a:stCxn id="173" idx="6"/>
          </p:cNvCxnSpPr>
          <p:nvPr/>
        </p:nvCxnSpPr>
        <p:spPr>
          <a:xfrm flipV="1">
            <a:off x="3937062" y="2549382"/>
            <a:ext cx="226208" cy="842"/>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flipV="1">
            <a:off x="9135600" y="4603713"/>
            <a:ext cx="0" cy="911262"/>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a:stCxn id="155" idx="4"/>
          </p:cNvCxnSpPr>
          <p:nvPr/>
        </p:nvCxnSpPr>
        <p:spPr>
          <a:xfrm flipH="1">
            <a:off x="7389198" y="4314150"/>
            <a:ext cx="5227" cy="278992"/>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a:off x="7389198" y="4603713"/>
            <a:ext cx="1746402"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a:stCxn id="155" idx="6"/>
          </p:cNvCxnSpPr>
          <p:nvPr/>
        </p:nvCxnSpPr>
        <p:spPr>
          <a:xfrm flipV="1">
            <a:off x="7899011" y="3803333"/>
            <a:ext cx="1630834" cy="623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a:off x="9542616" y="3809563"/>
            <a:ext cx="0" cy="1052652"/>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1" name="Straight Connector 230"/>
          <p:cNvCxnSpPr/>
          <p:nvPr/>
        </p:nvCxnSpPr>
        <p:spPr>
          <a:xfrm>
            <a:off x="9529845" y="4857420"/>
            <a:ext cx="1860491"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a:stCxn id="170" idx="4"/>
          </p:cNvCxnSpPr>
          <p:nvPr/>
        </p:nvCxnSpPr>
        <p:spPr>
          <a:xfrm flipH="1">
            <a:off x="11390336" y="4544290"/>
            <a:ext cx="1" cy="317925"/>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a:stCxn id="170" idx="2"/>
          </p:cNvCxnSpPr>
          <p:nvPr/>
        </p:nvCxnSpPr>
        <p:spPr>
          <a:xfrm flipH="1">
            <a:off x="10427477" y="4039704"/>
            <a:ext cx="458273"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a:stCxn id="167" idx="4"/>
          </p:cNvCxnSpPr>
          <p:nvPr/>
        </p:nvCxnSpPr>
        <p:spPr>
          <a:xfrm flipH="1">
            <a:off x="10394917" y="3353311"/>
            <a:ext cx="1" cy="686392"/>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5" name="Straight Connector 244"/>
          <p:cNvCxnSpPr>
            <a:stCxn id="167" idx="6"/>
          </p:cNvCxnSpPr>
          <p:nvPr/>
        </p:nvCxnSpPr>
        <p:spPr>
          <a:xfrm flipV="1">
            <a:off x="10899504" y="2845934"/>
            <a:ext cx="342859" cy="279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flipV="1">
            <a:off x="11286915" y="1211812"/>
            <a:ext cx="0" cy="1634123"/>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9" name="Straight Connector 248"/>
          <p:cNvCxnSpPr>
            <a:stCxn id="164" idx="6"/>
          </p:cNvCxnSpPr>
          <p:nvPr/>
        </p:nvCxnSpPr>
        <p:spPr>
          <a:xfrm flipV="1">
            <a:off x="10144773" y="1205105"/>
            <a:ext cx="1142142" cy="6707"/>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6" name="Straight Connector 255"/>
          <p:cNvCxnSpPr>
            <a:stCxn id="161" idx="6"/>
          </p:cNvCxnSpPr>
          <p:nvPr/>
        </p:nvCxnSpPr>
        <p:spPr>
          <a:xfrm>
            <a:off x="8687326" y="2022609"/>
            <a:ext cx="953516" cy="13041"/>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a:stCxn id="164" idx="4"/>
          </p:cNvCxnSpPr>
          <p:nvPr/>
        </p:nvCxnSpPr>
        <p:spPr>
          <a:xfrm>
            <a:off x="9640187" y="1716398"/>
            <a:ext cx="0" cy="329239"/>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3" name="Straight Connector 262"/>
          <p:cNvCxnSpPr>
            <a:stCxn id="161" idx="2"/>
            <a:endCxn id="158" idx="6"/>
          </p:cNvCxnSpPr>
          <p:nvPr/>
        </p:nvCxnSpPr>
        <p:spPr>
          <a:xfrm flipH="1">
            <a:off x="7270208" y="2022609"/>
            <a:ext cx="407945"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9" name="Straight Connector 268"/>
          <p:cNvCxnSpPr>
            <a:stCxn id="158" idx="2"/>
          </p:cNvCxnSpPr>
          <p:nvPr/>
        </p:nvCxnSpPr>
        <p:spPr>
          <a:xfrm flipH="1">
            <a:off x="5560235" y="2022609"/>
            <a:ext cx="700800"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flipV="1">
            <a:off x="5560235" y="1168106"/>
            <a:ext cx="0" cy="854504"/>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7" name="Straight Connector 276"/>
          <p:cNvCxnSpPr/>
          <p:nvPr/>
        </p:nvCxnSpPr>
        <p:spPr>
          <a:xfrm flipH="1">
            <a:off x="4657709" y="1168106"/>
            <a:ext cx="902526" cy="267"/>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89" name="Freeform 34"/>
          <p:cNvSpPr>
            <a:spLocks noEditPoints="1"/>
          </p:cNvSpPr>
          <p:nvPr/>
        </p:nvSpPr>
        <p:spPr bwMode="auto">
          <a:xfrm flipH="1">
            <a:off x="10098830" y="2509731"/>
            <a:ext cx="609765" cy="703138"/>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90" name="Freeform 26"/>
          <p:cNvSpPr>
            <a:spLocks noEditPoints="1"/>
          </p:cNvSpPr>
          <p:nvPr/>
        </p:nvSpPr>
        <p:spPr bwMode="auto">
          <a:xfrm flipH="1">
            <a:off x="9338402" y="865507"/>
            <a:ext cx="603570" cy="708399"/>
          </a:xfrm>
          <a:custGeom>
            <a:avLst/>
            <a:gdLst>
              <a:gd name="T0" fmla="*/ 565 w 631"/>
              <a:gd name="T1" fmla="*/ 585 h 741"/>
              <a:gd name="T2" fmla="*/ 545 w 631"/>
              <a:gd name="T3" fmla="*/ 531 h 741"/>
              <a:gd name="T4" fmla="*/ 567 w 631"/>
              <a:gd name="T5" fmla="*/ 470 h 741"/>
              <a:gd name="T6" fmla="*/ 568 w 631"/>
              <a:gd name="T7" fmla="*/ 407 h 741"/>
              <a:gd name="T8" fmla="*/ 568 w 631"/>
              <a:gd name="T9" fmla="*/ 345 h 741"/>
              <a:gd name="T10" fmla="*/ 535 w 631"/>
              <a:gd name="T11" fmla="*/ 208 h 741"/>
              <a:gd name="T12" fmla="*/ 476 w 631"/>
              <a:gd name="T13" fmla="*/ 107 h 741"/>
              <a:gd name="T14" fmla="*/ 270 w 631"/>
              <a:gd name="T15" fmla="*/ 60 h 741"/>
              <a:gd name="T16" fmla="*/ 146 w 631"/>
              <a:gd name="T17" fmla="*/ 128 h 741"/>
              <a:gd name="T18" fmla="*/ 102 w 631"/>
              <a:gd name="T19" fmla="*/ 207 h 741"/>
              <a:gd name="T20" fmla="*/ 63 w 631"/>
              <a:gd name="T21" fmla="*/ 310 h 741"/>
              <a:gd name="T22" fmla="*/ 64 w 631"/>
              <a:gd name="T23" fmla="*/ 390 h 741"/>
              <a:gd name="T24" fmla="*/ 69 w 631"/>
              <a:gd name="T25" fmla="*/ 482 h 741"/>
              <a:gd name="T26" fmla="*/ 83 w 631"/>
              <a:gd name="T27" fmla="*/ 539 h 741"/>
              <a:gd name="T28" fmla="*/ 67 w 631"/>
              <a:gd name="T29" fmla="*/ 585 h 741"/>
              <a:gd name="T30" fmla="*/ 2 w 631"/>
              <a:gd name="T31" fmla="*/ 678 h 741"/>
              <a:gd name="T32" fmla="*/ 23 w 631"/>
              <a:gd name="T33" fmla="*/ 741 h 741"/>
              <a:gd name="T34" fmla="*/ 609 w 631"/>
              <a:gd name="T35" fmla="*/ 741 h 741"/>
              <a:gd name="T36" fmla="*/ 630 w 631"/>
              <a:gd name="T37" fmla="*/ 678 h 741"/>
              <a:gd name="T38" fmla="*/ 565 w 631"/>
              <a:gd name="T39" fmla="*/ 585 h 741"/>
              <a:gd name="T40" fmla="*/ 454 w 631"/>
              <a:gd name="T41" fmla="*/ 282 h 741"/>
              <a:gd name="T42" fmla="*/ 452 w 631"/>
              <a:gd name="T43" fmla="*/ 281 h 741"/>
              <a:gd name="T44" fmla="*/ 482 w 631"/>
              <a:gd name="T45" fmla="*/ 305 h 741"/>
              <a:gd name="T46" fmla="*/ 470 w 631"/>
              <a:gd name="T47" fmla="*/ 374 h 741"/>
              <a:gd name="T48" fmla="*/ 460 w 631"/>
              <a:gd name="T49" fmla="*/ 373 h 741"/>
              <a:gd name="T50" fmla="*/ 454 w 631"/>
              <a:gd name="T51" fmla="*/ 282 h 741"/>
              <a:gd name="T52" fmla="*/ 150 w 631"/>
              <a:gd name="T53" fmla="*/ 302 h 741"/>
              <a:gd name="T54" fmla="*/ 184 w 631"/>
              <a:gd name="T55" fmla="*/ 292 h 741"/>
              <a:gd name="T56" fmla="*/ 194 w 631"/>
              <a:gd name="T57" fmla="*/ 284 h 741"/>
              <a:gd name="T58" fmla="*/ 211 w 631"/>
              <a:gd name="T59" fmla="*/ 198 h 741"/>
              <a:gd name="T60" fmla="*/ 213 w 631"/>
              <a:gd name="T61" fmla="*/ 195 h 741"/>
              <a:gd name="T62" fmla="*/ 316 w 631"/>
              <a:gd name="T63" fmla="*/ 252 h 741"/>
              <a:gd name="T64" fmla="*/ 329 w 631"/>
              <a:gd name="T65" fmla="*/ 253 h 741"/>
              <a:gd name="T66" fmla="*/ 394 w 631"/>
              <a:gd name="T67" fmla="*/ 315 h 741"/>
              <a:gd name="T68" fmla="*/ 410 w 631"/>
              <a:gd name="T69" fmla="*/ 360 h 741"/>
              <a:gd name="T70" fmla="*/ 435 w 631"/>
              <a:gd name="T71" fmla="*/ 412 h 741"/>
              <a:gd name="T72" fmla="*/ 316 w 631"/>
              <a:gd name="T73" fmla="*/ 493 h 741"/>
              <a:gd name="T74" fmla="*/ 316 w 631"/>
              <a:gd name="T75" fmla="*/ 493 h 741"/>
              <a:gd name="T76" fmla="*/ 188 w 631"/>
              <a:gd name="T77" fmla="*/ 394 h 741"/>
              <a:gd name="T78" fmla="*/ 150 w 631"/>
              <a:gd name="T79" fmla="*/ 302 h 741"/>
              <a:gd name="T80" fmla="*/ 114 w 631"/>
              <a:gd name="T81" fmla="*/ 589 h 741"/>
              <a:gd name="T82" fmla="*/ 200 w 631"/>
              <a:gd name="T83" fmla="*/ 563 h 741"/>
              <a:gd name="T84" fmla="*/ 240 w 631"/>
              <a:gd name="T85" fmla="*/ 493 h 741"/>
              <a:gd name="T86" fmla="*/ 316 w 631"/>
              <a:gd name="T87" fmla="*/ 515 h 741"/>
              <a:gd name="T88" fmla="*/ 316 w 631"/>
              <a:gd name="T89" fmla="*/ 515 h 741"/>
              <a:gd name="T90" fmla="*/ 391 w 631"/>
              <a:gd name="T91" fmla="*/ 493 h 741"/>
              <a:gd name="T92" fmla="*/ 431 w 631"/>
              <a:gd name="T93" fmla="*/ 563 h 741"/>
              <a:gd name="T94" fmla="*/ 519 w 631"/>
              <a:gd name="T95" fmla="*/ 590 h 741"/>
              <a:gd name="T96" fmla="*/ 316 w 631"/>
              <a:gd name="T97" fmla="*/ 661 h 741"/>
              <a:gd name="T98" fmla="*/ 114 w 631"/>
              <a:gd name="T99" fmla="*/ 589 h 741"/>
              <a:gd name="T100" fmla="*/ 318 w 631"/>
              <a:gd name="T101" fmla="*/ 722 h 741"/>
              <a:gd name="T102" fmla="*/ 316 w 631"/>
              <a:gd name="T103" fmla="*/ 722 h 741"/>
              <a:gd name="T104" fmla="*/ 46 w 631"/>
              <a:gd name="T105" fmla="*/ 621 h 741"/>
              <a:gd name="T106" fmla="*/ 67 w 631"/>
              <a:gd name="T107" fmla="*/ 606 h 741"/>
              <a:gd name="T108" fmla="*/ 316 w 631"/>
              <a:gd name="T109" fmla="*/ 697 h 741"/>
              <a:gd name="T110" fmla="*/ 318 w 631"/>
              <a:gd name="T111" fmla="*/ 697 h 741"/>
              <a:gd name="T112" fmla="*/ 564 w 631"/>
              <a:gd name="T113" fmla="*/ 608 h 741"/>
              <a:gd name="T114" fmla="*/ 585 w 631"/>
              <a:gd name="T115" fmla="*/ 624 h 741"/>
              <a:gd name="T116" fmla="*/ 318 w 631"/>
              <a:gd name="T117" fmla="*/ 722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31" h="741">
                <a:moveTo>
                  <a:pt x="565" y="585"/>
                </a:moveTo>
                <a:cubicBezTo>
                  <a:pt x="577" y="562"/>
                  <a:pt x="566" y="543"/>
                  <a:pt x="545" y="531"/>
                </a:cubicBezTo>
                <a:cubicBezTo>
                  <a:pt x="517" y="515"/>
                  <a:pt x="536" y="486"/>
                  <a:pt x="567" y="470"/>
                </a:cubicBezTo>
                <a:cubicBezTo>
                  <a:pt x="597" y="454"/>
                  <a:pt x="607" y="426"/>
                  <a:pt x="568" y="407"/>
                </a:cubicBezTo>
                <a:cubicBezTo>
                  <a:pt x="530" y="387"/>
                  <a:pt x="532" y="381"/>
                  <a:pt x="568" y="345"/>
                </a:cubicBezTo>
                <a:cubicBezTo>
                  <a:pt x="604" y="308"/>
                  <a:pt x="586" y="222"/>
                  <a:pt x="535" y="208"/>
                </a:cubicBezTo>
                <a:cubicBezTo>
                  <a:pt x="484" y="194"/>
                  <a:pt x="497" y="166"/>
                  <a:pt x="476" y="107"/>
                </a:cubicBezTo>
                <a:cubicBezTo>
                  <a:pt x="456" y="51"/>
                  <a:pt x="319" y="0"/>
                  <a:pt x="270" y="60"/>
                </a:cubicBezTo>
                <a:cubicBezTo>
                  <a:pt x="236" y="23"/>
                  <a:pt x="161" y="73"/>
                  <a:pt x="146" y="128"/>
                </a:cubicBezTo>
                <a:cubicBezTo>
                  <a:pt x="131" y="184"/>
                  <a:pt x="142" y="199"/>
                  <a:pt x="102" y="207"/>
                </a:cubicBezTo>
                <a:cubicBezTo>
                  <a:pt x="62" y="215"/>
                  <a:pt x="37" y="273"/>
                  <a:pt x="63" y="310"/>
                </a:cubicBezTo>
                <a:cubicBezTo>
                  <a:pt x="89" y="346"/>
                  <a:pt x="101" y="363"/>
                  <a:pt x="64" y="390"/>
                </a:cubicBezTo>
                <a:cubicBezTo>
                  <a:pt x="27" y="417"/>
                  <a:pt x="34" y="465"/>
                  <a:pt x="69" y="482"/>
                </a:cubicBezTo>
                <a:cubicBezTo>
                  <a:pt x="104" y="498"/>
                  <a:pt x="111" y="523"/>
                  <a:pt x="83" y="539"/>
                </a:cubicBezTo>
                <a:cubicBezTo>
                  <a:pt x="63" y="551"/>
                  <a:pt x="53" y="568"/>
                  <a:pt x="67" y="585"/>
                </a:cubicBezTo>
                <a:cubicBezTo>
                  <a:pt x="29" y="603"/>
                  <a:pt x="0" y="629"/>
                  <a:pt x="2" y="678"/>
                </a:cubicBezTo>
                <a:cubicBezTo>
                  <a:pt x="2" y="699"/>
                  <a:pt x="10" y="720"/>
                  <a:pt x="23" y="741"/>
                </a:cubicBezTo>
                <a:cubicBezTo>
                  <a:pt x="609" y="741"/>
                  <a:pt x="609" y="741"/>
                  <a:pt x="609" y="741"/>
                </a:cubicBezTo>
                <a:cubicBezTo>
                  <a:pt x="621" y="720"/>
                  <a:pt x="629" y="699"/>
                  <a:pt x="630" y="678"/>
                </a:cubicBezTo>
                <a:cubicBezTo>
                  <a:pt x="631" y="629"/>
                  <a:pt x="603" y="603"/>
                  <a:pt x="565" y="585"/>
                </a:cubicBezTo>
                <a:close/>
                <a:moveTo>
                  <a:pt x="454" y="282"/>
                </a:moveTo>
                <a:cubicBezTo>
                  <a:pt x="453" y="281"/>
                  <a:pt x="452" y="281"/>
                  <a:pt x="452" y="281"/>
                </a:cubicBezTo>
                <a:cubicBezTo>
                  <a:pt x="467" y="252"/>
                  <a:pt x="479" y="289"/>
                  <a:pt x="482" y="305"/>
                </a:cubicBezTo>
                <a:cubicBezTo>
                  <a:pt x="486" y="328"/>
                  <a:pt x="481" y="355"/>
                  <a:pt x="470" y="374"/>
                </a:cubicBezTo>
                <a:cubicBezTo>
                  <a:pt x="467" y="373"/>
                  <a:pt x="464" y="373"/>
                  <a:pt x="460" y="373"/>
                </a:cubicBezTo>
                <a:cubicBezTo>
                  <a:pt x="411" y="378"/>
                  <a:pt x="527" y="312"/>
                  <a:pt x="454" y="282"/>
                </a:cubicBezTo>
                <a:close/>
                <a:moveTo>
                  <a:pt x="150" y="302"/>
                </a:moveTo>
                <a:cubicBezTo>
                  <a:pt x="156" y="273"/>
                  <a:pt x="172" y="265"/>
                  <a:pt x="184" y="292"/>
                </a:cubicBezTo>
                <a:cubicBezTo>
                  <a:pt x="194" y="314"/>
                  <a:pt x="196" y="325"/>
                  <a:pt x="194" y="284"/>
                </a:cubicBezTo>
                <a:cubicBezTo>
                  <a:pt x="193" y="256"/>
                  <a:pt x="199" y="226"/>
                  <a:pt x="211" y="198"/>
                </a:cubicBezTo>
                <a:cubicBezTo>
                  <a:pt x="212" y="197"/>
                  <a:pt x="212" y="196"/>
                  <a:pt x="213" y="195"/>
                </a:cubicBezTo>
                <a:cubicBezTo>
                  <a:pt x="232" y="223"/>
                  <a:pt x="270" y="249"/>
                  <a:pt x="316" y="252"/>
                </a:cubicBezTo>
                <a:cubicBezTo>
                  <a:pt x="321" y="252"/>
                  <a:pt x="325" y="253"/>
                  <a:pt x="329" y="253"/>
                </a:cubicBezTo>
                <a:cubicBezTo>
                  <a:pt x="417" y="251"/>
                  <a:pt x="322" y="306"/>
                  <a:pt x="394" y="315"/>
                </a:cubicBezTo>
                <a:cubicBezTo>
                  <a:pt x="446" y="322"/>
                  <a:pt x="436" y="331"/>
                  <a:pt x="410" y="360"/>
                </a:cubicBezTo>
                <a:cubicBezTo>
                  <a:pt x="392" y="380"/>
                  <a:pt x="397" y="406"/>
                  <a:pt x="435" y="412"/>
                </a:cubicBezTo>
                <a:cubicBezTo>
                  <a:pt x="410" y="459"/>
                  <a:pt x="370" y="493"/>
                  <a:pt x="316" y="493"/>
                </a:cubicBezTo>
                <a:cubicBezTo>
                  <a:pt x="316" y="493"/>
                  <a:pt x="316" y="493"/>
                  <a:pt x="316" y="493"/>
                </a:cubicBezTo>
                <a:cubicBezTo>
                  <a:pt x="256" y="493"/>
                  <a:pt x="212" y="451"/>
                  <a:pt x="188" y="394"/>
                </a:cubicBezTo>
                <a:cubicBezTo>
                  <a:pt x="157" y="389"/>
                  <a:pt x="143" y="339"/>
                  <a:pt x="150" y="302"/>
                </a:cubicBezTo>
                <a:close/>
                <a:moveTo>
                  <a:pt x="114" y="589"/>
                </a:moveTo>
                <a:cubicBezTo>
                  <a:pt x="141" y="580"/>
                  <a:pt x="171" y="573"/>
                  <a:pt x="200" y="563"/>
                </a:cubicBezTo>
                <a:cubicBezTo>
                  <a:pt x="234" y="550"/>
                  <a:pt x="241" y="524"/>
                  <a:pt x="240" y="493"/>
                </a:cubicBezTo>
                <a:cubicBezTo>
                  <a:pt x="262" y="507"/>
                  <a:pt x="287" y="515"/>
                  <a:pt x="316" y="515"/>
                </a:cubicBezTo>
                <a:cubicBezTo>
                  <a:pt x="316" y="515"/>
                  <a:pt x="316" y="515"/>
                  <a:pt x="316" y="515"/>
                </a:cubicBezTo>
                <a:cubicBezTo>
                  <a:pt x="344" y="515"/>
                  <a:pt x="369" y="507"/>
                  <a:pt x="391" y="493"/>
                </a:cubicBezTo>
                <a:cubicBezTo>
                  <a:pt x="390" y="524"/>
                  <a:pt x="397" y="550"/>
                  <a:pt x="431" y="563"/>
                </a:cubicBezTo>
                <a:cubicBezTo>
                  <a:pt x="461" y="574"/>
                  <a:pt x="492" y="581"/>
                  <a:pt x="519" y="590"/>
                </a:cubicBezTo>
                <a:cubicBezTo>
                  <a:pt x="501" y="642"/>
                  <a:pt x="408" y="662"/>
                  <a:pt x="316" y="661"/>
                </a:cubicBezTo>
                <a:cubicBezTo>
                  <a:pt x="210" y="660"/>
                  <a:pt x="105" y="630"/>
                  <a:pt x="114" y="589"/>
                </a:cubicBezTo>
                <a:close/>
                <a:moveTo>
                  <a:pt x="318" y="722"/>
                </a:moveTo>
                <a:cubicBezTo>
                  <a:pt x="316" y="722"/>
                  <a:pt x="316" y="722"/>
                  <a:pt x="316" y="722"/>
                </a:cubicBezTo>
                <a:cubicBezTo>
                  <a:pt x="184" y="722"/>
                  <a:pt x="70" y="685"/>
                  <a:pt x="46" y="621"/>
                </a:cubicBezTo>
                <a:cubicBezTo>
                  <a:pt x="52" y="616"/>
                  <a:pt x="59" y="611"/>
                  <a:pt x="67" y="606"/>
                </a:cubicBezTo>
                <a:cubicBezTo>
                  <a:pt x="78" y="664"/>
                  <a:pt x="187" y="697"/>
                  <a:pt x="316" y="697"/>
                </a:cubicBezTo>
                <a:cubicBezTo>
                  <a:pt x="318" y="697"/>
                  <a:pt x="318" y="697"/>
                  <a:pt x="318" y="697"/>
                </a:cubicBezTo>
                <a:cubicBezTo>
                  <a:pt x="448" y="697"/>
                  <a:pt x="551" y="665"/>
                  <a:pt x="564" y="608"/>
                </a:cubicBezTo>
                <a:cubicBezTo>
                  <a:pt x="572" y="613"/>
                  <a:pt x="578" y="618"/>
                  <a:pt x="585" y="624"/>
                </a:cubicBezTo>
                <a:cubicBezTo>
                  <a:pt x="559" y="687"/>
                  <a:pt x="451" y="722"/>
                  <a:pt x="318" y="722"/>
                </a:cubicBez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91" name="Freeform 30"/>
          <p:cNvSpPr>
            <a:spLocks noEditPoints="1"/>
          </p:cNvSpPr>
          <p:nvPr/>
        </p:nvSpPr>
        <p:spPr bwMode="auto">
          <a:xfrm flipH="1">
            <a:off x="7089108" y="3446355"/>
            <a:ext cx="614159" cy="666824"/>
          </a:xfrm>
          <a:custGeom>
            <a:avLst/>
            <a:gdLst>
              <a:gd name="T0" fmla="*/ 558 w 639"/>
              <a:gd name="T1" fmla="*/ 454 h 694"/>
              <a:gd name="T2" fmla="*/ 521 w 639"/>
              <a:gd name="T3" fmla="*/ 314 h 694"/>
              <a:gd name="T4" fmla="*/ 459 w 639"/>
              <a:gd name="T5" fmla="*/ 65 h 694"/>
              <a:gd name="T6" fmla="*/ 316 w 639"/>
              <a:gd name="T7" fmla="*/ 0 h 694"/>
              <a:gd name="T8" fmla="*/ 132 w 639"/>
              <a:gd name="T9" fmla="*/ 180 h 694"/>
              <a:gd name="T10" fmla="*/ 74 w 639"/>
              <a:gd name="T11" fmla="*/ 454 h 694"/>
              <a:gd name="T12" fmla="*/ 1 w 639"/>
              <a:gd name="T13" fmla="*/ 631 h 694"/>
              <a:gd name="T14" fmla="*/ 131 w 639"/>
              <a:gd name="T15" fmla="*/ 694 h 694"/>
              <a:gd name="T16" fmla="*/ 399 w 639"/>
              <a:gd name="T17" fmla="*/ 694 h 694"/>
              <a:gd name="T18" fmla="*/ 484 w 639"/>
              <a:gd name="T19" fmla="*/ 694 h 694"/>
              <a:gd name="T20" fmla="*/ 629 w 639"/>
              <a:gd name="T21" fmla="*/ 631 h 694"/>
              <a:gd name="T22" fmla="*/ 459 w 639"/>
              <a:gd name="T23" fmla="*/ 311 h 694"/>
              <a:gd name="T24" fmla="*/ 440 w 639"/>
              <a:gd name="T25" fmla="*/ 266 h 694"/>
              <a:gd name="T26" fmla="*/ 459 w 639"/>
              <a:gd name="T27" fmla="*/ 230 h 694"/>
              <a:gd name="T28" fmla="*/ 399 w 639"/>
              <a:gd name="T29" fmla="*/ 287 h 694"/>
              <a:gd name="T30" fmla="*/ 362 w 639"/>
              <a:gd name="T31" fmla="*/ 248 h 694"/>
              <a:gd name="T32" fmla="*/ 407 w 639"/>
              <a:gd name="T33" fmla="*/ 258 h 694"/>
              <a:gd name="T34" fmla="*/ 254 w 639"/>
              <a:gd name="T35" fmla="*/ 234 h 694"/>
              <a:gd name="T36" fmla="*/ 193 w 639"/>
              <a:gd name="T37" fmla="*/ 226 h 694"/>
              <a:gd name="T38" fmla="*/ 296 w 639"/>
              <a:gd name="T39" fmla="*/ 123 h 694"/>
              <a:gd name="T40" fmla="*/ 407 w 639"/>
              <a:gd name="T41" fmla="*/ 229 h 694"/>
              <a:gd name="T42" fmla="*/ 332 w 639"/>
              <a:gd name="T43" fmla="*/ 248 h 694"/>
              <a:gd name="T44" fmla="*/ 285 w 639"/>
              <a:gd name="T45" fmla="*/ 279 h 694"/>
              <a:gd name="T46" fmla="*/ 214 w 639"/>
              <a:gd name="T47" fmla="*/ 246 h 694"/>
              <a:gd name="T48" fmla="*/ 285 w 639"/>
              <a:gd name="T49" fmla="*/ 279 h 694"/>
              <a:gd name="T50" fmla="*/ 399 w 639"/>
              <a:gd name="T51" fmla="*/ 59 h 694"/>
              <a:gd name="T52" fmla="*/ 473 w 639"/>
              <a:gd name="T53" fmla="*/ 183 h 694"/>
              <a:gd name="T54" fmla="*/ 440 w 639"/>
              <a:gd name="T55" fmla="*/ 138 h 694"/>
              <a:gd name="T56" fmla="*/ 412 w 639"/>
              <a:gd name="T57" fmla="*/ 105 h 694"/>
              <a:gd name="T58" fmla="*/ 217 w 639"/>
              <a:gd name="T59" fmla="*/ 108 h 694"/>
              <a:gd name="T60" fmla="*/ 217 w 639"/>
              <a:gd name="T61" fmla="*/ 71 h 694"/>
              <a:gd name="T62" fmla="*/ 193 w 639"/>
              <a:gd name="T63" fmla="*/ 265 h 694"/>
              <a:gd name="T64" fmla="*/ 284 w 639"/>
              <a:gd name="T65" fmla="*/ 295 h 694"/>
              <a:gd name="T66" fmla="*/ 347 w 639"/>
              <a:gd name="T67" fmla="*/ 295 h 694"/>
              <a:gd name="T68" fmla="*/ 440 w 639"/>
              <a:gd name="T69" fmla="*/ 345 h 694"/>
              <a:gd name="T70" fmla="*/ 440 w 639"/>
              <a:gd name="T71" fmla="*/ 355 h 694"/>
              <a:gd name="T72" fmla="*/ 296 w 639"/>
              <a:gd name="T73" fmla="*/ 444 h 694"/>
              <a:gd name="T74" fmla="*/ 150 w 639"/>
              <a:gd name="T75" fmla="*/ 253 h 694"/>
              <a:gd name="T76" fmla="*/ 56 w 639"/>
              <a:gd name="T77" fmla="*/ 613 h 694"/>
              <a:gd name="T78" fmla="*/ 131 w 639"/>
              <a:gd name="T79" fmla="*/ 664 h 694"/>
              <a:gd name="T80" fmla="*/ 147 w 639"/>
              <a:gd name="T81" fmla="*/ 648 h 694"/>
              <a:gd name="T82" fmla="*/ 201 w 639"/>
              <a:gd name="T83" fmla="*/ 654 h 694"/>
              <a:gd name="T84" fmla="*/ 217 w 639"/>
              <a:gd name="T85" fmla="*/ 670 h 694"/>
              <a:gd name="T86" fmla="*/ 292 w 639"/>
              <a:gd name="T87" fmla="*/ 655 h 694"/>
              <a:gd name="T88" fmla="*/ 323 w 639"/>
              <a:gd name="T89" fmla="*/ 655 h 694"/>
              <a:gd name="T90" fmla="*/ 383 w 639"/>
              <a:gd name="T91" fmla="*/ 654 h 694"/>
              <a:gd name="T92" fmla="*/ 399 w 639"/>
              <a:gd name="T93" fmla="*/ 670 h 694"/>
              <a:gd name="T94" fmla="*/ 484 w 639"/>
              <a:gd name="T95" fmla="*/ 631 h 694"/>
              <a:gd name="T96" fmla="*/ 559 w 639"/>
              <a:gd name="T97" fmla="*/ 645 h 694"/>
              <a:gd name="T98" fmla="*/ 575 w 639"/>
              <a:gd name="T99" fmla="*/ 629 h 694"/>
              <a:gd name="T100" fmla="*/ 484 w 639"/>
              <a:gd name="T101" fmla="*/ 613 h 694"/>
              <a:gd name="T102" fmla="*/ 399 w 639"/>
              <a:gd name="T103" fmla="*/ 620 h 694"/>
              <a:gd name="T104" fmla="*/ 131 w 639"/>
              <a:gd name="T105" fmla="*/ 609 h 694"/>
              <a:gd name="T106" fmla="*/ 56 w 639"/>
              <a:gd name="T107" fmla="*/ 574 h 694"/>
              <a:gd name="T108" fmla="*/ 217 w 639"/>
              <a:gd name="T109" fmla="*/ 507 h 694"/>
              <a:gd name="T110" fmla="*/ 315 w 639"/>
              <a:gd name="T111" fmla="*/ 468 h 694"/>
              <a:gd name="T112" fmla="*/ 431 w 639"/>
              <a:gd name="T113" fmla="*/ 516 h 694"/>
              <a:gd name="T114" fmla="*/ 484 w 639"/>
              <a:gd name="T115" fmla="*/ 532 h 694"/>
              <a:gd name="T116" fmla="*/ 559 w 639"/>
              <a:gd name="T117" fmla="*/ 595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39" h="694">
                <a:moveTo>
                  <a:pt x="606" y="567"/>
                </a:moveTo>
                <a:cubicBezTo>
                  <a:pt x="639" y="498"/>
                  <a:pt x="576" y="496"/>
                  <a:pt x="559" y="475"/>
                </a:cubicBezTo>
                <a:cubicBezTo>
                  <a:pt x="555" y="470"/>
                  <a:pt x="554" y="463"/>
                  <a:pt x="558" y="454"/>
                </a:cubicBezTo>
                <a:cubicBezTo>
                  <a:pt x="559" y="453"/>
                  <a:pt x="559" y="452"/>
                  <a:pt x="559" y="451"/>
                </a:cubicBezTo>
                <a:cubicBezTo>
                  <a:pt x="577" y="411"/>
                  <a:pt x="571" y="389"/>
                  <a:pt x="559" y="374"/>
                </a:cubicBezTo>
                <a:cubicBezTo>
                  <a:pt x="539" y="350"/>
                  <a:pt x="501" y="346"/>
                  <a:pt x="521" y="314"/>
                </a:cubicBezTo>
                <a:cubicBezTo>
                  <a:pt x="559" y="255"/>
                  <a:pt x="506" y="227"/>
                  <a:pt x="500" y="180"/>
                </a:cubicBezTo>
                <a:cubicBezTo>
                  <a:pt x="497" y="156"/>
                  <a:pt x="492" y="133"/>
                  <a:pt x="484" y="112"/>
                </a:cubicBezTo>
                <a:cubicBezTo>
                  <a:pt x="478" y="95"/>
                  <a:pt x="470" y="79"/>
                  <a:pt x="459" y="65"/>
                </a:cubicBezTo>
                <a:cubicBezTo>
                  <a:pt x="454" y="57"/>
                  <a:pt x="447" y="49"/>
                  <a:pt x="440" y="42"/>
                </a:cubicBezTo>
                <a:cubicBezTo>
                  <a:pt x="428" y="32"/>
                  <a:pt x="414" y="23"/>
                  <a:pt x="399" y="16"/>
                </a:cubicBezTo>
                <a:cubicBezTo>
                  <a:pt x="376" y="5"/>
                  <a:pt x="349" y="0"/>
                  <a:pt x="316" y="0"/>
                </a:cubicBezTo>
                <a:cubicBezTo>
                  <a:pt x="309" y="0"/>
                  <a:pt x="302" y="0"/>
                  <a:pt x="296" y="1"/>
                </a:cubicBezTo>
                <a:cubicBezTo>
                  <a:pt x="264" y="3"/>
                  <a:pt x="238" y="11"/>
                  <a:pt x="217" y="24"/>
                </a:cubicBezTo>
                <a:cubicBezTo>
                  <a:pt x="165" y="55"/>
                  <a:pt x="141" y="113"/>
                  <a:pt x="132" y="180"/>
                </a:cubicBezTo>
                <a:cubicBezTo>
                  <a:pt x="132" y="183"/>
                  <a:pt x="132" y="185"/>
                  <a:pt x="131" y="187"/>
                </a:cubicBezTo>
                <a:cubicBezTo>
                  <a:pt x="122" y="229"/>
                  <a:pt x="75" y="258"/>
                  <a:pt x="111" y="314"/>
                </a:cubicBezTo>
                <a:cubicBezTo>
                  <a:pt x="144" y="366"/>
                  <a:pt x="24" y="345"/>
                  <a:pt x="74" y="454"/>
                </a:cubicBezTo>
                <a:cubicBezTo>
                  <a:pt x="82" y="471"/>
                  <a:pt x="71" y="479"/>
                  <a:pt x="56" y="488"/>
                </a:cubicBezTo>
                <a:cubicBezTo>
                  <a:pt x="33" y="500"/>
                  <a:pt x="1" y="513"/>
                  <a:pt x="26" y="565"/>
                </a:cubicBezTo>
                <a:cubicBezTo>
                  <a:pt x="10" y="581"/>
                  <a:pt x="0" y="602"/>
                  <a:pt x="1" y="631"/>
                </a:cubicBezTo>
                <a:cubicBezTo>
                  <a:pt x="2" y="652"/>
                  <a:pt x="10" y="673"/>
                  <a:pt x="22" y="694"/>
                </a:cubicBezTo>
                <a:cubicBezTo>
                  <a:pt x="56" y="694"/>
                  <a:pt x="56" y="694"/>
                  <a:pt x="56" y="694"/>
                </a:cubicBezTo>
                <a:cubicBezTo>
                  <a:pt x="131" y="694"/>
                  <a:pt x="131" y="694"/>
                  <a:pt x="131" y="694"/>
                </a:cubicBezTo>
                <a:cubicBezTo>
                  <a:pt x="217" y="694"/>
                  <a:pt x="217" y="694"/>
                  <a:pt x="217" y="694"/>
                </a:cubicBezTo>
                <a:cubicBezTo>
                  <a:pt x="296" y="694"/>
                  <a:pt x="296" y="694"/>
                  <a:pt x="296" y="694"/>
                </a:cubicBezTo>
                <a:cubicBezTo>
                  <a:pt x="399" y="694"/>
                  <a:pt x="399" y="694"/>
                  <a:pt x="399" y="694"/>
                </a:cubicBezTo>
                <a:cubicBezTo>
                  <a:pt x="440" y="694"/>
                  <a:pt x="440" y="694"/>
                  <a:pt x="440" y="694"/>
                </a:cubicBezTo>
                <a:cubicBezTo>
                  <a:pt x="459" y="694"/>
                  <a:pt x="459" y="694"/>
                  <a:pt x="459" y="694"/>
                </a:cubicBezTo>
                <a:cubicBezTo>
                  <a:pt x="484" y="694"/>
                  <a:pt x="484" y="694"/>
                  <a:pt x="484" y="694"/>
                </a:cubicBezTo>
                <a:cubicBezTo>
                  <a:pt x="559" y="694"/>
                  <a:pt x="559" y="694"/>
                  <a:pt x="559" y="694"/>
                </a:cubicBezTo>
                <a:cubicBezTo>
                  <a:pt x="608" y="694"/>
                  <a:pt x="608" y="694"/>
                  <a:pt x="608" y="694"/>
                </a:cubicBezTo>
                <a:cubicBezTo>
                  <a:pt x="621" y="673"/>
                  <a:pt x="629" y="652"/>
                  <a:pt x="629" y="631"/>
                </a:cubicBezTo>
                <a:cubicBezTo>
                  <a:pt x="630" y="603"/>
                  <a:pt x="621" y="582"/>
                  <a:pt x="606" y="567"/>
                </a:cubicBezTo>
                <a:close/>
                <a:moveTo>
                  <a:pt x="473" y="320"/>
                </a:moveTo>
                <a:cubicBezTo>
                  <a:pt x="469" y="316"/>
                  <a:pt x="464" y="313"/>
                  <a:pt x="459" y="311"/>
                </a:cubicBezTo>
                <a:cubicBezTo>
                  <a:pt x="456" y="310"/>
                  <a:pt x="453" y="309"/>
                  <a:pt x="450" y="309"/>
                </a:cubicBezTo>
                <a:cubicBezTo>
                  <a:pt x="445" y="309"/>
                  <a:pt x="442" y="307"/>
                  <a:pt x="440" y="304"/>
                </a:cubicBezTo>
                <a:cubicBezTo>
                  <a:pt x="434" y="297"/>
                  <a:pt x="436" y="282"/>
                  <a:pt x="440" y="266"/>
                </a:cubicBezTo>
                <a:cubicBezTo>
                  <a:pt x="440" y="263"/>
                  <a:pt x="440" y="263"/>
                  <a:pt x="440" y="263"/>
                </a:cubicBezTo>
                <a:cubicBezTo>
                  <a:pt x="442" y="260"/>
                  <a:pt x="444" y="253"/>
                  <a:pt x="447" y="245"/>
                </a:cubicBezTo>
                <a:cubicBezTo>
                  <a:pt x="450" y="237"/>
                  <a:pt x="455" y="232"/>
                  <a:pt x="459" y="230"/>
                </a:cubicBezTo>
                <a:cubicBezTo>
                  <a:pt x="468" y="227"/>
                  <a:pt x="477" y="236"/>
                  <a:pt x="481" y="254"/>
                </a:cubicBezTo>
                <a:cubicBezTo>
                  <a:pt x="485" y="275"/>
                  <a:pt x="482" y="301"/>
                  <a:pt x="473" y="320"/>
                </a:cubicBezTo>
                <a:close/>
                <a:moveTo>
                  <a:pt x="399" y="287"/>
                </a:moveTo>
                <a:cubicBezTo>
                  <a:pt x="393" y="291"/>
                  <a:pt x="386" y="293"/>
                  <a:pt x="379" y="293"/>
                </a:cubicBezTo>
                <a:cubicBezTo>
                  <a:pt x="366" y="294"/>
                  <a:pt x="353" y="288"/>
                  <a:pt x="345" y="279"/>
                </a:cubicBezTo>
                <a:cubicBezTo>
                  <a:pt x="333" y="266"/>
                  <a:pt x="339" y="255"/>
                  <a:pt x="362" y="248"/>
                </a:cubicBezTo>
                <a:cubicBezTo>
                  <a:pt x="368" y="246"/>
                  <a:pt x="374" y="245"/>
                  <a:pt x="379" y="244"/>
                </a:cubicBezTo>
                <a:cubicBezTo>
                  <a:pt x="392" y="243"/>
                  <a:pt x="403" y="243"/>
                  <a:pt x="410" y="244"/>
                </a:cubicBezTo>
                <a:cubicBezTo>
                  <a:pt x="410" y="248"/>
                  <a:pt x="409" y="253"/>
                  <a:pt x="407" y="258"/>
                </a:cubicBezTo>
                <a:cubicBezTo>
                  <a:pt x="403" y="268"/>
                  <a:pt x="402" y="277"/>
                  <a:pt x="401" y="286"/>
                </a:cubicBezTo>
                <a:cubicBezTo>
                  <a:pt x="401" y="286"/>
                  <a:pt x="400" y="287"/>
                  <a:pt x="399" y="287"/>
                </a:cubicBezTo>
                <a:close/>
                <a:moveTo>
                  <a:pt x="254" y="234"/>
                </a:moveTo>
                <a:cubicBezTo>
                  <a:pt x="251" y="233"/>
                  <a:pt x="251" y="233"/>
                  <a:pt x="251" y="233"/>
                </a:cubicBezTo>
                <a:cubicBezTo>
                  <a:pt x="233" y="229"/>
                  <a:pt x="208" y="226"/>
                  <a:pt x="193" y="229"/>
                </a:cubicBezTo>
                <a:cubicBezTo>
                  <a:pt x="193" y="228"/>
                  <a:pt x="193" y="227"/>
                  <a:pt x="193" y="226"/>
                </a:cubicBezTo>
                <a:cubicBezTo>
                  <a:pt x="194" y="196"/>
                  <a:pt x="203" y="171"/>
                  <a:pt x="217" y="152"/>
                </a:cubicBezTo>
                <a:cubicBezTo>
                  <a:pt x="222" y="144"/>
                  <a:pt x="229" y="137"/>
                  <a:pt x="236" y="131"/>
                </a:cubicBezTo>
                <a:cubicBezTo>
                  <a:pt x="257" y="123"/>
                  <a:pt x="277" y="121"/>
                  <a:pt x="296" y="123"/>
                </a:cubicBezTo>
                <a:cubicBezTo>
                  <a:pt x="337" y="128"/>
                  <a:pt x="367" y="154"/>
                  <a:pt x="361" y="178"/>
                </a:cubicBezTo>
                <a:cubicBezTo>
                  <a:pt x="347" y="236"/>
                  <a:pt x="380" y="224"/>
                  <a:pt x="399" y="226"/>
                </a:cubicBezTo>
                <a:cubicBezTo>
                  <a:pt x="402" y="226"/>
                  <a:pt x="405" y="227"/>
                  <a:pt x="407" y="229"/>
                </a:cubicBezTo>
                <a:cubicBezTo>
                  <a:pt x="397" y="229"/>
                  <a:pt x="388" y="231"/>
                  <a:pt x="379" y="233"/>
                </a:cubicBezTo>
                <a:cubicBezTo>
                  <a:pt x="377" y="234"/>
                  <a:pt x="377" y="234"/>
                  <a:pt x="377" y="234"/>
                </a:cubicBezTo>
                <a:cubicBezTo>
                  <a:pt x="361" y="237"/>
                  <a:pt x="346" y="245"/>
                  <a:pt x="332" y="248"/>
                </a:cubicBezTo>
                <a:cubicBezTo>
                  <a:pt x="320" y="251"/>
                  <a:pt x="308" y="251"/>
                  <a:pt x="296" y="247"/>
                </a:cubicBezTo>
                <a:cubicBezTo>
                  <a:pt x="282" y="244"/>
                  <a:pt x="269" y="237"/>
                  <a:pt x="254" y="234"/>
                </a:cubicBezTo>
                <a:close/>
                <a:moveTo>
                  <a:pt x="285" y="279"/>
                </a:moveTo>
                <a:cubicBezTo>
                  <a:pt x="278" y="288"/>
                  <a:pt x="265" y="294"/>
                  <a:pt x="251" y="293"/>
                </a:cubicBezTo>
                <a:cubicBezTo>
                  <a:pt x="244" y="293"/>
                  <a:pt x="238" y="291"/>
                  <a:pt x="231" y="287"/>
                </a:cubicBezTo>
                <a:cubicBezTo>
                  <a:pt x="212" y="275"/>
                  <a:pt x="207" y="251"/>
                  <a:pt x="214" y="246"/>
                </a:cubicBezTo>
                <a:cubicBezTo>
                  <a:pt x="219" y="243"/>
                  <a:pt x="234" y="242"/>
                  <a:pt x="251" y="244"/>
                </a:cubicBezTo>
                <a:cubicBezTo>
                  <a:pt x="257" y="245"/>
                  <a:pt x="263" y="246"/>
                  <a:pt x="268" y="248"/>
                </a:cubicBezTo>
                <a:cubicBezTo>
                  <a:pt x="291" y="255"/>
                  <a:pt x="297" y="266"/>
                  <a:pt x="285" y="279"/>
                </a:cubicBezTo>
                <a:close/>
                <a:moveTo>
                  <a:pt x="217" y="71"/>
                </a:moveTo>
                <a:cubicBezTo>
                  <a:pt x="240" y="50"/>
                  <a:pt x="267" y="38"/>
                  <a:pt x="296" y="34"/>
                </a:cubicBezTo>
                <a:cubicBezTo>
                  <a:pt x="331" y="30"/>
                  <a:pt x="368" y="38"/>
                  <a:pt x="399" y="59"/>
                </a:cubicBezTo>
                <a:cubicBezTo>
                  <a:pt x="414" y="70"/>
                  <a:pt x="428" y="83"/>
                  <a:pt x="440" y="100"/>
                </a:cubicBezTo>
                <a:cubicBezTo>
                  <a:pt x="447" y="110"/>
                  <a:pt x="454" y="122"/>
                  <a:pt x="459" y="136"/>
                </a:cubicBezTo>
                <a:cubicBezTo>
                  <a:pt x="465" y="150"/>
                  <a:pt x="470" y="166"/>
                  <a:pt x="473" y="183"/>
                </a:cubicBezTo>
                <a:cubicBezTo>
                  <a:pt x="469" y="176"/>
                  <a:pt x="465" y="170"/>
                  <a:pt x="460" y="164"/>
                </a:cubicBezTo>
                <a:cubicBezTo>
                  <a:pt x="460" y="163"/>
                  <a:pt x="460" y="163"/>
                  <a:pt x="459" y="162"/>
                </a:cubicBezTo>
                <a:cubicBezTo>
                  <a:pt x="456" y="149"/>
                  <a:pt x="448" y="143"/>
                  <a:pt x="440" y="138"/>
                </a:cubicBezTo>
                <a:cubicBezTo>
                  <a:pt x="437" y="137"/>
                  <a:pt x="435" y="135"/>
                  <a:pt x="432" y="134"/>
                </a:cubicBezTo>
                <a:cubicBezTo>
                  <a:pt x="427" y="129"/>
                  <a:pt x="421" y="125"/>
                  <a:pt x="416" y="121"/>
                </a:cubicBezTo>
                <a:cubicBezTo>
                  <a:pt x="413" y="117"/>
                  <a:pt x="412" y="112"/>
                  <a:pt x="412" y="105"/>
                </a:cubicBezTo>
                <a:cubicBezTo>
                  <a:pt x="412" y="92"/>
                  <a:pt x="407" y="81"/>
                  <a:pt x="399" y="72"/>
                </a:cubicBezTo>
                <a:cubicBezTo>
                  <a:pt x="379" y="51"/>
                  <a:pt x="338" y="42"/>
                  <a:pt x="296" y="55"/>
                </a:cubicBezTo>
                <a:cubicBezTo>
                  <a:pt x="269" y="63"/>
                  <a:pt x="241" y="80"/>
                  <a:pt x="217" y="108"/>
                </a:cubicBezTo>
                <a:cubicBezTo>
                  <a:pt x="210" y="116"/>
                  <a:pt x="204" y="124"/>
                  <a:pt x="198" y="133"/>
                </a:cubicBezTo>
                <a:cubicBezTo>
                  <a:pt x="183" y="147"/>
                  <a:pt x="169" y="163"/>
                  <a:pt x="157" y="183"/>
                </a:cubicBezTo>
                <a:cubicBezTo>
                  <a:pt x="166" y="133"/>
                  <a:pt x="188" y="96"/>
                  <a:pt x="217" y="71"/>
                </a:cubicBezTo>
                <a:close/>
                <a:moveTo>
                  <a:pt x="150" y="253"/>
                </a:moveTo>
                <a:cubicBezTo>
                  <a:pt x="156" y="224"/>
                  <a:pt x="171" y="219"/>
                  <a:pt x="184" y="245"/>
                </a:cubicBezTo>
                <a:cubicBezTo>
                  <a:pt x="189" y="256"/>
                  <a:pt x="192" y="265"/>
                  <a:pt x="193" y="265"/>
                </a:cubicBezTo>
                <a:cubicBezTo>
                  <a:pt x="199" y="274"/>
                  <a:pt x="207" y="283"/>
                  <a:pt x="218" y="291"/>
                </a:cubicBezTo>
                <a:cubicBezTo>
                  <a:pt x="228" y="299"/>
                  <a:pt x="240" y="303"/>
                  <a:pt x="251" y="303"/>
                </a:cubicBezTo>
                <a:cubicBezTo>
                  <a:pt x="263" y="304"/>
                  <a:pt x="274" y="301"/>
                  <a:pt x="284" y="295"/>
                </a:cubicBezTo>
                <a:cubicBezTo>
                  <a:pt x="294" y="289"/>
                  <a:pt x="300" y="277"/>
                  <a:pt x="306" y="270"/>
                </a:cubicBezTo>
                <a:cubicBezTo>
                  <a:pt x="312" y="262"/>
                  <a:pt x="319" y="262"/>
                  <a:pt x="325" y="270"/>
                </a:cubicBezTo>
                <a:cubicBezTo>
                  <a:pt x="330" y="277"/>
                  <a:pt x="336" y="289"/>
                  <a:pt x="347" y="295"/>
                </a:cubicBezTo>
                <a:cubicBezTo>
                  <a:pt x="356" y="301"/>
                  <a:pt x="368" y="304"/>
                  <a:pt x="379" y="303"/>
                </a:cubicBezTo>
                <a:cubicBezTo>
                  <a:pt x="387" y="303"/>
                  <a:pt x="395" y="301"/>
                  <a:pt x="402" y="297"/>
                </a:cubicBezTo>
                <a:cubicBezTo>
                  <a:pt x="406" y="325"/>
                  <a:pt x="424" y="343"/>
                  <a:pt x="440" y="345"/>
                </a:cubicBezTo>
                <a:cubicBezTo>
                  <a:pt x="441" y="346"/>
                  <a:pt x="442" y="346"/>
                  <a:pt x="443" y="346"/>
                </a:cubicBezTo>
                <a:cubicBezTo>
                  <a:pt x="443" y="346"/>
                  <a:pt x="443" y="347"/>
                  <a:pt x="443" y="347"/>
                </a:cubicBezTo>
                <a:cubicBezTo>
                  <a:pt x="442" y="350"/>
                  <a:pt x="441" y="352"/>
                  <a:pt x="440" y="355"/>
                </a:cubicBezTo>
                <a:cubicBezTo>
                  <a:pt x="429" y="377"/>
                  <a:pt x="416" y="397"/>
                  <a:pt x="399" y="412"/>
                </a:cubicBezTo>
                <a:cubicBezTo>
                  <a:pt x="376" y="433"/>
                  <a:pt x="348" y="446"/>
                  <a:pt x="315" y="446"/>
                </a:cubicBezTo>
                <a:cubicBezTo>
                  <a:pt x="308" y="446"/>
                  <a:pt x="302" y="445"/>
                  <a:pt x="296" y="444"/>
                </a:cubicBezTo>
                <a:cubicBezTo>
                  <a:pt x="264" y="439"/>
                  <a:pt x="237" y="421"/>
                  <a:pt x="217" y="396"/>
                </a:cubicBezTo>
                <a:cubicBezTo>
                  <a:pt x="205" y="382"/>
                  <a:pt x="195" y="365"/>
                  <a:pt x="187" y="347"/>
                </a:cubicBezTo>
                <a:cubicBezTo>
                  <a:pt x="157" y="342"/>
                  <a:pt x="142" y="291"/>
                  <a:pt x="150" y="253"/>
                </a:cubicBezTo>
                <a:close/>
                <a:moveTo>
                  <a:pt x="56" y="645"/>
                </a:moveTo>
                <a:cubicBezTo>
                  <a:pt x="48" y="645"/>
                  <a:pt x="41" y="638"/>
                  <a:pt x="41" y="629"/>
                </a:cubicBezTo>
                <a:cubicBezTo>
                  <a:pt x="41" y="620"/>
                  <a:pt x="48" y="613"/>
                  <a:pt x="56" y="613"/>
                </a:cubicBezTo>
                <a:cubicBezTo>
                  <a:pt x="65" y="613"/>
                  <a:pt x="72" y="620"/>
                  <a:pt x="72" y="629"/>
                </a:cubicBezTo>
                <a:cubicBezTo>
                  <a:pt x="72" y="638"/>
                  <a:pt x="65" y="645"/>
                  <a:pt x="56" y="645"/>
                </a:cubicBezTo>
                <a:close/>
                <a:moveTo>
                  <a:pt x="131" y="664"/>
                </a:moveTo>
                <a:cubicBezTo>
                  <a:pt x="123" y="664"/>
                  <a:pt x="116" y="657"/>
                  <a:pt x="116" y="648"/>
                </a:cubicBezTo>
                <a:cubicBezTo>
                  <a:pt x="116" y="639"/>
                  <a:pt x="123" y="631"/>
                  <a:pt x="131" y="631"/>
                </a:cubicBezTo>
                <a:cubicBezTo>
                  <a:pt x="140" y="631"/>
                  <a:pt x="147" y="639"/>
                  <a:pt x="147" y="648"/>
                </a:cubicBezTo>
                <a:cubicBezTo>
                  <a:pt x="147" y="657"/>
                  <a:pt x="140" y="664"/>
                  <a:pt x="131" y="664"/>
                </a:cubicBezTo>
                <a:close/>
                <a:moveTo>
                  <a:pt x="217" y="670"/>
                </a:moveTo>
                <a:cubicBezTo>
                  <a:pt x="208" y="670"/>
                  <a:pt x="201" y="663"/>
                  <a:pt x="201" y="654"/>
                </a:cubicBezTo>
                <a:cubicBezTo>
                  <a:pt x="201" y="645"/>
                  <a:pt x="208" y="638"/>
                  <a:pt x="217" y="638"/>
                </a:cubicBezTo>
                <a:cubicBezTo>
                  <a:pt x="225" y="638"/>
                  <a:pt x="232" y="645"/>
                  <a:pt x="232" y="654"/>
                </a:cubicBezTo>
                <a:cubicBezTo>
                  <a:pt x="232" y="663"/>
                  <a:pt x="225" y="670"/>
                  <a:pt x="217" y="670"/>
                </a:cubicBezTo>
                <a:close/>
                <a:moveTo>
                  <a:pt x="308" y="672"/>
                </a:moveTo>
                <a:cubicBezTo>
                  <a:pt x="303" y="672"/>
                  <a:pt x="298" y="669"/>
                  <a:pt x="296" y="665"/>
                </a:cubicBezTo>
                <a:cubicBezTo>
                  <a:pt x="294" y="663"/>
                  <a:pt x="292" y="659"/>
                  <a:pt x="292" y="655"/>
                </a:cubicBezTo>
                <a:cubicBezTo>
                  <a:pt x="292" y="652"/>
                  <a:pt x="294" y="648"/>
                  <a:pt x="296" y="645"/>
                </a:cubicBezTo>
                <a:cubicBezTo>
                  <a:pt x="298" y="642"/>
                  <a:pt x="303" y="639"/>
                  <a:pt x="308" y="639"/>
                </a:cubicBezTo>
                <a:cubicBezTo>
                  <a:pt x="316" y="639"/>
                  <a:pt x="323" y="646"/>
                  <a:pt x="323" y="655"/>
                </a:cubicBezTo>
                <a:cubicBezTo>
                  <a:pt x="323" y="664"/>
                  <a:pt x="316" y="672"/>
                  <a:pt x="308" y="672"/>
                </a:cubicBezTo>
                <a:close/>
                <a:moveTo>
                  <a:pt x="399" y="670"/>
                </a:moveTo>
                <a:cubicBezTo>
                  <a:pt x="390" y="670"/>
                  <a:pt x="383" y="663"/>
                  <a:pt x="383" y="654"/>
                </a:cubicBezTo>
                <a:cubicBezTo>
                  <a:pt x="383" y="645"/>
                  <a:pt x="390" y="638"/>
                  <a:pt x="399" y="638"/>
                </a:cubicBezTo>
                <a:cubicBezTo>
                  <a:pt x="407" y="638"/>
                  <a:pt x="414" y="645"/>
                  <a:pt x="414" y="654"/>
                </a:cubicBezTo>
                <a:cubicBezTo>
                  <a:pt x="414" y="663"/>
                  <a:pt x="407" y="670"/>
                  <a:pt x="399" y="670"/>
                </a:cubicBezTo>
                <a:close/>
                <a:moveTo>
                  <a:pt x="484" y="664"/>
                </a:moveTo>
                <a:cubicBezTo>
                  <a:pt x="476" y="664"/>
                  <a:pt x="469" y="657"/>
                  <a:pt x="469" y="648"/>
                </a:cubicBezTo>
                <a:cubicBezTo>
                  <a:pt x="469" y="639"/>
                  <a:pt x="476" y="631"/>
                  <a:pt x="484" y="631"/>
                </a:cubicBezTo>
                <a:cubicBezTo>
                  <a:pt x="493" y="631"/>
                  <a:pt x="500" y="639"/>
                  <a:pt x="500" y="648"/>
                </a:cubicBezTo>
                <a:cubicBezTo>
                  <a:pt x="500" y="657"/>
                  <a:pt x="493" y="664"/>
                  <a:pt x="484" y="664"/>
                </a:cubicBezTo>
                <a:close/>
                <a:moveTo>
                  <a:pt x="559" y="645"/>
                </a:moveTo>
                <a:cubicBezTo>
                  <a:pt x="551" y="645"/>
                  <a:pt x="544" y="638"/>
                  <a:pt x="544" y="629"/>
                </a:cubicBezTo>
                <a:cubicBezTo>
                  <a:pt x="544" y="620"/>
                  <a:pt x="551" y="613"/>
                  <a:pt x="559" y="613"/>
                </a:cubicBezTo>
                <a:cubicBezTo>
                  <a:pt x="568" y="613"/>
                  <a:pt x="575" y="620"/>
                  <a:pt x="575" y="629"/>
                </a:cubicBezTo>
                <a:cubicBezTo>
                  <a:pt x="575" y="638"/>
                  <a:pt x="568" y="645"/>
                  <a:pt x="559" y="645"/>
                </a:cubicBezTo>
                <a:close/>
                <a:moveTo>
                  <a:pt x="559" y="595"/>
                </a:moveTo>
                <a:cubicBezTo>
                  <a:pt x="543" y="603"/>
                  <a:pt x="517" y="609"/>
                  <a:pt x="484" y="613"/>
                </a:cubicBezTo>
                <a:cubicBezTo>
                  <a:pt x="476" y="614"/>
                  <a:pt x="468" y="615"/>
                  <a:pt x="459" y="616"/>
                </a:cubicBezTo>
                <a:cubicBezTo>
                  <a:pt x="453" y="616"/>
                  <a:pt x="446" y="617"/>
                  <a:pt x="440" y="617"/>
                </a:cubicBezTo>
                <a:cubicBezTo>
                  <a:pt x="427" y="618"/>
                  <a:pt x="413" y="619"/>
                  <a:pt x="399" y="620"/>
                </a:cubicBezTo>
                <a:cubicBezTo>
                  <a:pt x="366" y="621"/>
                  <a:pt x="330" y="622"/>
                  <a:pt x="296" y="621"/>
                </a:cubicBezTo>
                <a:cubicBezTo>
                  <a:pt x="269" y="621"/>
                  <a:pt x="242" y="620"/>
                  <a:pt x="217" y="618"/>
                </a:cubicBezTo>
                <a:cubicBezTo>
                  <a:pt x="185" y="616"/>
                  <a:pt x="156" y="613"/>
                  <a:pt x="131" y="609"/>
                </a:cubicBezTo>
                <a:cubicBezTo>
                  <a:pt x="91" y="602"/>
                  <a:pt x="63" y="594"/>
                  <a:pt x="56" y="583"/>
                </a:cubicBezTo>
                <a:cubicBezTo>
                  <a:pt x="55" y="580"/>
                  <a:pt x="54" y="578"/>
                  <a:pt x="55" y="575"/>
                </a:cubicBezTo>
                <a:cubicBezTo>
                  <a:pt x="56" y="574"/>
                  <a:pt x="56" y="574"/>
                  <a:pt x="56" y="574"/>
                </a:cubicBezTo>
                <a:cubicBezTo>
                  <a:pt x="74" y="556"/>
                  <a:pt x="101" y="546"/>
                  <a:pt x="131" y="537"/>
                </a:cubicBezTo>
                <a:cubicBezTo>
                  <a:pt x="153" y="530"/>
                  <a:pt x="177" y="524"/>
                  <a:pt x="200" y="516"/>
                </a:cubicBezTo>
                <a:cubicBezTo>
                  <a:pt x="206" y="513"/>
                  <a:pt x="212" y="510"/>
                  <a:pt x="217" y="507"/>
                </a:cubicBezTo>
                <a:cubicBezTo>
                  <a:pt x="236" y="492"/>
                  <a:pt x="240" y="471"/>
                  <a:pt x="240" y="446"/>
                </a:cubicBezTo>
                <a:cubicBezTo>
                  <a:pt x="256" y="457"/>
                  <a:pt x="275" y="464"/>
                  <a:pt x="296" y="467"/>
                </a:cubicBezTo>
                <a:cubicBezTo>
                  <a:pt x="302" y="468"/>
                  <a:pt x="308" y="468"/>
                  <a:pt x="315" y="468"/>
                </a:cubicBezTo>
                <a:cubicBezTo>
                  <a:pt x="343" y="468"/>
                  <a:pt x="369" y="460"/>
                  <a:pt x="391" y="446"/>
                </a:cubicBezTo>
                <a:cubicBezTo>
                  <a:pt x="390" y="462"/>
                  <a:pt x="392" y="478"/>
                  <a:pt x="399" y="490"/>
                </a:cubicBezTo>
                <a:cubicBezTo>
                  <a:pt x="405" y="501"/>
                  <a:pt x="415" y="510"/>
                  <a:pt x="431" y="516"/>
                </a:cubicBezTo>
                <a:cubicBezTo>
                  <a:pt x="434" y="517"/>
                  <a:pt x="437" y="518"/>
                  <a:pt x="440" y="519"/>
                </a:cubicBezTo>
                <a:cubicBezTo>
                  <a:pt x="446" y="521"/>
                  <a:pt x="453" y="523"/>
                  <a:pt x="459" y="525"/>
                </a:cubicBezTo>
                <a:cubicBezTo>
                  <a:pt x="468" y="528"/>
                  <a:pt x="476" y="530"/>
                  <a:pt x="484" y="532"/>
                </a:cubicBezTo>
                <a:cubicBezTo>
                  <a:pt x="513" y="541"/>
                  <a:pt x="539" y="548"/>
                  <a:pt x="559" y="562"/>
                </a:cubicBezTo>
                <a:cubicBezTo>
                  <a:pt x="565" y="566"/>
                  <a:pt x="571" y="570"/>
                  <a:pt x="575" y="575"/>
                </a:cubicBezTo>
                <a:cubicBezTo>
                  <a:pt x="577" y="583"/>
                  <a:pt x="571" y="590"/>
                  <a:pt x="559" y="595"/>
                </a:cubicBez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92" name="Freeform 18"/>
          <p:cNvSpPr>
            <a:spLocks noEditPoints="1"/>
          </p:cNvSpPr>
          <p:nvPr/>
        </p:nvSpPr>
        <p:spPr bwMode="auto">
          <a:xfrm flipH="1">
            <a:off x="5321863" y="1008730"/>
            <a:ext cx="623389" cy="668183"/>
          </a:xfrm>
          <a:custGeom>
            <a:avLst/>
            <a:gdLst>
              <a:gd name="T0" fmla="*/ 453 w 633"/>
              <a:gd name="T1" fmla="*/ 483 h 679"/>
              <a:gd name="T2" fmla="*/ 408 w 633"/>
              <a:gd name="T3" fmla="*/ 435 h 679"/>
              <a:gd name="T4" fmla="*/ 440 w 633"/>
              <a:gd name="T5" fmla="*/ 461 h 679"/>
              <a:gd name="T6" fmla="*/ 401 w 633"/>
              <a:gd name="T7" fmla="*/ 34 h 679"/>
              <a:gd name="T8" fmla="*/ 319 w 633"/>
              <a:gd name="T9" fmla="*/ 3 h 679"/>
              <a:gd name="T10" fmla="*/ 112 w 633"/>
              <a:gd name="T11" fmla="*/ 244 h 679"/>
              <a:gd name="T12" fmla="*/ 190 w 633"/>
              <a:gd name="T13" fmla="*/ 459 h 679"/>
              <a:gd name="T14" fmla="*/ 226 w 633"/>
              <a:gd name="T15" fmla="*/ 430 h 679"/>
              <a:gd name="T16" fmla="*/ 180 w 633"/>
              <a:gd name="T17" fmla="*/ 483 h 679"/>
              <a:gd name="T18" fmla="*/ 3 w 633"/>
              <a:gd name="T19" fmla="*/ 616 h 679"/>
              <a:gd name="T20" fmla="*/ 24 w 633"/>
              <a:gd name="T21" fmla="*/ 679 h 679"/>
              <a:gd name="T22" fmla="*/ 319 w 633"/>
              <a:gd name="T23" fmla="*/ 679 h 679"/>
              <a:gd name="T24" fmla="*/ 610 w 633"/>
              <a:gd name="T25" fmla="*/ 679 h 679"/>
              <a:gd name="T26" fmla="*/ 631 w 633"/>
              <a:gd name="T27" fmla="*/ 616 h 679"/>
              <a:gd name="T28" fmla="*/ 453 w 633"/>
              <a:gd name="T29" fmla="*/ 483 h 679"/>
              <a:gd name="T30" fmla="*/ 189 w 633"/>
              <a:gd name="T31" fmla="*/ 332 h 679"/>
              <a:gd name="T32" fmla="*/ 173 w 633"/>
              <a:gd name="T33" fmla="*/ 325 h 679"/>
              <a:gd name="T34" fmla="*/ 319 w 633"/>
              <a:gd name="T35" fmla="*/ 191 h 679"/>
              <a:gd name="T36" fmla="*/ 354 w 633"/>
              <a:gd name="T37" fmla="*/ 159 h 679"/>
              <a:gd name="T38" fmla="*/ 319 w 633"/>
              <a:gd name="T39" fmla="*/ 211 h 679"/>
              <a:gd name="T40" fmla="*/ 219 w 633"/>
              <a:gd name="T41" fmla="*/ 314 h 679"/>
              <a:gd name="T42" fmla="*/ 319 w 633"/>
              <a:gd name="T43" fmla="*/ 279 h 679"/>
              <a:gd name="T44" fmla="*/ 413 w 633"/>
              <a:gd name="T45" fmla="*/ 192 h 679"/>
              <a:gd name="T46" fmla="*/ 464 w 633"/>
              <a:gd name="T47" fmla="*/ 321 h 679"/>
              <a:gd name="T48" fmla="*/ 444 w 633"/>
              <a:gd name="T49" fmla="*/ 332 h 679"/>
              <a:gd name="T50" fmla="*/ 319 w 633"/>
              <a:gd name="T51" fmla="*/ 431 h 679"/>
              <a:gd name="T52" fmla="*/ 317 w 633"/>
              <a:gd name="T53" fmla="*/ 431 h 679"/>
              <a:gd name="T54" fmla="*/ 189 w 633"/>
              <a:gd name="T55" fmla="*/ 332 h 679"/>
              <a:gd name="T56" fmla="*/ 319 w 633"/>
              <a:gd name="T57" fmla="*/ 640 h 679"/>
              <a:gd name="T58" fmla="*/ 83 w 633"/>
              <a:gd name="T59" fmla="*/ 540 h 679"/>
              <a:gd name="T60" fmla="*/ 197 w 633"/>
              <a:gd name="T61" fmla="*/ 501 h 679"/>
              <a:gd name="T62" fmla="*/ 248 w 633"/>
              <a:gd name="T63" fmla="*/ 433 h 679"/>
              <a:gd name="T64" fmla="*/ 317 w 633"/>
              <a:gd name="T65" fmla="*/ 451 h 679"/>
              <a:gd name="T66" fmla="*/ 319 w 633"/>
              <a:gd name="T67" fmla="*/ 451 h 679"/>
              <a:gd name="T68" fmla="*/ 385 w 633"/>
              <a:gd name="T69" fmla="*/ 433 h 679"/>
              <a:gd name="T70" fmla="*/ 432 w 633"/>
              <a:gd name="T71" fmla="*/ 501 h 679"/>
              <a:gd name="T72" fmla="*/ 555 w 633"/>
              <a:gd name="T73" fmla="*/ 543 h 679"/>
              <a:gd name="T74" fmla="*/ 319 w 633"/>
              <a:gd name="T75" fmla="*/ 640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3" h="679">
                <a:moveTo>
                  <a:pt x="453" y="483"/>
                </a:moveTo>
                <a:cubicBezTo>
                  <a:pt x="427" y="472"/>
                  <a:pt x="414" y="455"/>
                  <a:pt x="408" y="435"/>
                </a:cubicBezTo>
                <a:cubicBezTo>
                  <a:pt x="419" y="442"/>
                  <a:pt x="429" y="451"/>
                  <a:pt x="440" y="461"/>
                </a:cubicBezTo>
                <a:cubicBezTo>
                  <a:pt x="540" y="369"/>
                  <a:pt x="587" y="34"/>
                  <a:pt x="401" y="34"/>
                </a:cubicBezTo>
                <a:cubicBezTo>
                  <a:pt x="380" y="15"/>
                  <a:pt x="351" y="4"/>
                  <a:pt x="319" y="3"/>
                </a:cubicBezTo>
                <a:cubicBezTo>
                  <a:pt x="226" y="0"/>
                  <a:pt x="110" y="75"/>
                  <a:pt x="112" y="244"/>
                </a:cubicBezTo>
                <a:cubicBezTo>
                  <a:pt x="113" y="347"/>
                  <a:pt x="141" y="397"/>
                  <a:pt x="190" y="459"/>
                </a:cubicBezTo>
                <a:cubicBezTo>
                  <a:pt x="202" y="448"/>
                  <a:pt x="214" y="439"/>
                  <a:pt x="226" y="430"/>
                </a:cubicBezTo>
                <a:cubicBezTo>
                  <a:pt x="221" y="453"/>
                  <a:pt x="209" y="471"/>
                  <a:pt x="180" y="483"/>
                </a:cubicBezTo>
                <a:cubicBezTo>
                  <a:pt x="106" y="514"/>
                  <a:pt x="0" y="522"/>
                  <a:pt x="3" y="616"/>
                </a:cubicBezTo>
                <a:cubicBezTo>
                  <a:pt x="3" y="637"/>
                  <a:pt x="11" y="658"/>
                  <a:pt x="24" y="679"/>
                </a:cubicBezTo>
                <a:cubicBezTo>
                  <a:pt x="319" y="679"/>
                  <a:pt x="319" y="679"/>
                  <a:pt x="319" y="679"/>
                </a:cubicBezTo>
                <a:cubicBezTo>
                  <a:pt x="610" y="679"/>
                  <a:pt x="610" y="679"/>
                  <a:pt x="610" y="679"/>
                </a:cubicBezTo>
                <a:cubicBezTo>
                  <a:pt x="622" y="658"/>
                  <a:pt x="630" y="637"/>
                  <a:pt x="631" y="616"/>
                </a:cubicBezTo>
                <a:cubicBezTo>
                  <a:pt x="633" y="522"/>
                  <a:pt x="528" y="514"/>
                  <a:pt x="453" y="483"/>
                </a:cubicBezTo>
                <a:close/>
                <a:moveTo>
                  <a:pt x="189" y="332"/>
                </a:moveTo>
                <a:cubicBezTo>
                  <a:pt x="183" y="331"/>
                  <a:pt x="178" y="329"/>
                  <a:pt x="173" y="325"/>
                </a:cubicBezTo>
                <a:cubicBezTo>
                  <a:pt x="212" y="302"/>
                  <a:pt x="247" y="258"/>
                  <a:pt x="319" y="191"/>
                </a:cubicBezTo>
                <a:cubicBezTo>
                  <a:pt x="330" y="181"/>
                  <a:pt x="341" y="170"/>
                  <a:pt x="354" y="159"/>
                </a:cubicBezTo>
                <a:cubicBezTo>
                  <a:pt x="347" y="171"/>
                  <a:pt x="337" y="188"/>
                  <a:pt x="319" y="211"/>
                </a:cubicBezTo>
                <a:cubicBezTo>
                  <a:pt x="299" y="237"/>
                  <a:pt x="268" y="270"/>
                  <a:pt x="219" y="314"/>
                </a:cubicBezTo>
                <a:cubicBezTo>
                  <a:pt x="245" y="318"/>
                  <a:pt x="282" y="303"/>
                  <a:pt x="319" y="279"/>
                </a:cubicBezTo>
                <a:cubicBezTo>
                  <a:pt x="354" y="256"/>
                  <a:pt x="388" y="225"/>
                  <a:pt x="413" y="192"/>
                </a:cubicBezTo>
                <a:cubicBezTo>
                  <a:pt x="425" y="239"/>
                  <a:pt x="442" y="291"/>
                  <a:pt x="464" y="321"/>
                </a:cubicBezTo>
                <a:cubicBezTo>
                  <a:pt x="458" y="327"/>
                  <a:pt x="452" y="331"/>
                  <a:pt x="444" y="332"/>
                </a:cubicBezTo>
                <a:cubicBezTo>
                  <a:pt x="421" y="388"/>
                  <a:pt x="378" y="430"/>
                  <a:pt x="319" y="431"/>
                </a:cubicBezTo>
                <a:cubicBezTo>
                  <a:pt x="317" y="431"/>
                  <a:pt x="317" y="431"/>
                  <a:pt x="317" y="431"/>
                </a:cubicBezTo>
                <a:cubicBezTo>
                  <a:pt x="257" y="431"/>
                  <a:pt x="213" y="389"/>
                  <a:pt x="189" y="332"/>
                </a:cubicBezTo>
                <a:close/>
                <a:moveTo>
                  <a:pt x="319" y="640"/>
                </a:moveTo>
                <a:cubicBezTo>
                  <a:pt x="229" y="642"/>
                  <a:pt x="142" y="608"/>
                  <a:pt x="83" y="540"/>
                </a:cubicBezTo>
                <a:cubicBezTo>
                  <a:pt x="115" y="525"/>
                  <a:pt x="157" y="515"/>
                  <a:pt x="197" y="501"/>
                </a:cubicBezTo>
                <a:cubicBezTo>
                  <a:pt x="224" y="490"/>
                  <a:pt x="239" y="464"/>
                  <a:pt x="248" y="433"/>
                </a:cubicBezTo>
                <a:cubicBezTo>
                  <a:pt x="268" y="444"/>
                  <a:pt x="291" y="451"/>
                  <a:pt x="317" y="451"/>
                </a:cubicBezTo>
                <a:cubicBezTo>
                  <a:pt x="319" y="451"/>
                  <a:pt x="319" y="451"/>
                  <a:pt x="319" y="451"/>
                </a:cubicBezTo>
                <a:cubicBezTo>
                  <a:pt x="343" y="451"/>
                  <a:pt x="365" y="444"/>
                  <a:pt x="385" y="433"/>
                </a:cubicBezTo>
                <a:cubicBezTo>
                  <a:pt x="393" y="463"/>
                  <a:pt x="407" y="490"/>
                  <a:pt x="432" y="501"/>
                </a:cubicBezTo>
                <a:cubicBezTo>
                  <a:pt x="466" y="515"/>
                  <a:pt x="518" y="525"/>
                  <a:pt x="555" y="543"/>
                </a:cubicBezTo>
                <a:cubicBezTo>
                  <a:pt x="488" y="607"/>
                  <a:pt x="402" y="639"/>
                  <a:pt x="319" y="640"/>
                </a:cubicBez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93" name="Freeform 14"/>
          <p:cNvSpPr>
            <a:spLocks noEditPoints="1"/>
          </p:cNvSpPr>
          <p:nvPr/>
        </p:nvSpPr>
        <p:spPr bwMode="auto">
          <a:xfrm flipH="1">
            <a:off x="3886564" y="3979836"/>
            <a:ext cx="616649" cy="666625"/>
          </a:xfrm>
          <a:custGeom>
            <a:avLst/>
            <a:gdLst>
              <a:gd name="T0" fmla="*/ 524 w 629"/>
              <a:gd name="T1" fmla="*/ 402 h 680"/>
              <a:gd name="T2" fmla="*/ 409 w 629"/>
              <a:gd name="T3" fmla="*/ 33 h 680"/>
              <a:gd name="T4" fmla="*/ 170 w 629"/>
              <a:gd name="T5" fmla="*/ 64 h 680"/>
              <a:gd name="T6" fmla="*/ 105 w 629"/>
              <a:gd name="T7" fmla="*/ 413 h 680"/>
              <a:gd name="T8" fmla="*/ 0 w 629"/>
              <a:gd name="T9" fmla="*/ 618 h 680"/>
              <a:gd name="T10" fmla="*/ 239 w 629"/>
              <a:gd name="T11" fmla="*/ 680 h 680"/>
              <a:gd name="T12" fmla="*/ 524 w 629"/>
              <a:gd name="T13" fmla="*/ 680 h 680"/>
              <a:gd name="T14" fmla="*/ 28 w 629"/>
              <a:gd name="T15" fmla="*/ 570 h 680"/>
              <a:gd name="T16" fmla="*/ 25 w 629"/>
              <a:gd name="T17" fmla="*/ 570 h 680"/>
              <a:gd name="T18" fmla="*/ 22 w 629"/>
              <a:gd name="T19" fmla="*/ 570 h 680"/>
              <a:gd name="T20" fmla="*/ 23 w 629"/>
              <a:gd name="T21" fmla="*/ 562 h 680"/>
              <a:gd name="T22" fmla="*/ 26 w 629"/>
              <a:gd name="T23" fmla="*/ 562 h 680"/>
              <a:gd name="T24" fmla="*/ 29 w 629"/>
              <a:gd name="T25" fmla="*/ 562 h 680"/>
              <a:gd name="T26" fmla="*/ 68 w 629"/>
              <a:gd name="T27" fmla="*/ 580 h 680"/>
              <a:gd name="T28" fmla="*/ 64 w 629"/>
              <a:gd name="T29" fmla="*/ 578 h 680"/>
              <a:gd name="T30" fmla="*/ 71 w 629"/>
              <a:gd name="T31" fmla="*/ 572 h 680"/>
              <a:gd name="T32" fmla="*/ 105 w 629"/>
              <a:gd name="T33" fmla="*/ 610 h 680"/>
              <a:gd name="T34" fmla="*/ 101 w 629"/>
              <a:gd name="T35" fmla="*/ 604 h 680"/>
              <a:gd name="T36" fmla="*/ 106 w 629"/>
              <a:gd name="T37" fmla="*/ 599 h 680"/>
              <a:gd name="T38" fmla="*/ 110 w 629"/>
              <a:gd name="T39" fmla="*/ 604 h 680"/>
              <a:gd name="T40" fmla="*/ 120 w 629"/>
              <a:gd name="T41" fmla="*/ 645 h 680"/>
              <a:gd name="T42" fmla="*/ 127 w 629"/>
              <a:gd name="T43" fmla="*/ 644 h 680"/>
              <a:gd name="T44" fmla="*/ 170 w 629"/>
              <a:gd name="T45" fmla="*/ 515 h 680"/>
              <a:gd name="T46" fmla="*/ 174 w 629"/>
              <a:gd name="T47" fmla="*/ 505 h 680"/>
              <a:gd name="T48" fmla="*/ 176 w 629"/>
              <a:gd name="T49" fmla="*/ 555 h 680"/>
              <a:gd name="T50" fmla="*/ 183 w 629"/>
              <a:gd name="T51" fmla="*/ 553 h 680"/>
              <a:gd name="T52" fmla="*/ 201 w 629"/>
              <a:gd name="T53" fmla="*/ 596 h 680"/>
              <a:gd name="T54" fmla="*/ 206 w 629"/>
              <a:gd name="T55" fmla="*/ 590 h 680"/>
              <a:gd name="T56" fmla="*/ 239 w 629"/>
              <a:gd name="T57" fmla="*/ 624 h 680"/>
              <a:gd name="T58" fmla="*/ 242 w 629"/>
              <a:gd name="T59" fmla="*/ 617 h 680"/>
              <a:gd name="T60" fmla="*/ 280 w 629"/>
              <a:gd name="T61" fmla="*/ 639 h 680"/>
              <a:gd name="T62" fmla="*/ 285 w 629"/>
              <a:gd name="T63" fmla="*/ 632 h 680"/>
              <a:gd name="T64" fmla="*/ 325 w 629"/>
              <a:gd name="T65" fmla="*/ 642 h 680"/>
              <a:gd name="T66" fmla="*/ 327 w 629"/>
              <a:gd name="T67" fmla="*/ 634 h 680"/>
              <a:gd name="T68" fmla="*/ 370 w 629"/>
              <a:gd name="T69" fmla="*/ 633 h 680"/>
              <a:gd name="T70" fmla="*/ 371 w 629"/>
              <a:gd name="T71" fmla="*/ 624 h 680"/>
              <a:gd name="T72" fmla="*/ 409 w 629"/>
              <a:gd name="T73" fmla="*/ 612 h 680"/>
              <a:gd name="T74" fmla="*/ 409 w 629"/>
              <a:gd name="T75" fmla="*/ 602 h 680"/>
              <a:gd name="T76" fmla="*/ 282 w 629"/>
              <a:gd name="T77" fmla="*/ 611 h 680"/>
              <a:gd name="T78" fmla="*/ 315 w 629"/>
              <a:gd name="T79" fmla="*/ 453 h 680"/>
              <a:gd name="T80" fmla="*/ 444 w 629"/>
              <a:gd name="T81" fmla="*/ 573 h 680"/>
              <a:gd name="T82" fmla="*/ 436 w 629"/>
              <a:gd name="T83" fmla="*/ 572 h 680"/>
              <a:gd name="T84" fmla="*/ 460 w 629"/>
              <a:gd name="T85" fmla="*/ 528 h 680"/>
              <a:gd name="T86" fmla="*/ 452 w 629"/>
              <a:gd name="T87" fmla="*/ 530 h 680"/>
              <a:gd name="T88" fmla="*/ 440 w 629"/>
              <a:gd name="T89" fmla="*/ 339 h 680"/>
              <a:gd name="T90" fmla="*/ 187 w 629"/>
              <a:gd name="T91" fmla="*/ 334 h 680"/>
              <a:gd name="T92" fmla="*/ 265 w 629"/>
              <a:gd name="T93" fmla="*/ 121 h 680"/>
              <a:gd name="T94" fmla="*/ 481 w 629"/>
              <a:gd name="T95" fmla="*/ 278 h 680"/>
              <a:gd name="T96" fmla="*/ 508 w 629"/>
              <a:gd name="T97" fmla="*/ 649 h 680"/>
              <a:gd name="T98" fmla="*/ 502 w 629"/>
              <a:gd name="T99" fmla="*/ 646 h 680"/>
              <a:gd name="T100" fmla="*/ 530 w 629"/>
              <a:gd name="T101" fmla="*/ 603 h 680"/>
              <a:gd name="T102" fmla="*/ 526 w 629"/>
              <a:gd name="T103" fmla="*/ 608 h 680"/>
              <a:gd name="T104" fmla="*/ 521 w 629"/>
              <a:gd name="T105" fmla="*/ 602 h 680"/>
              <a:gd name="T106" fmla="*/ 524 w 629"/>
              <a:gd name="T107" fmla="*/ 597 h 680"/>
              <a:gd name="T108" fmla="*/ 561 w 629"/>
              <a:gd name="T109" fmla="*/ 579 h 680"/>
              <a:gd name="T110" fmla="*/ 555 w 629"/>
              <a:gd name="T111" fmla="*/ 574 h 680"/>
              <a:gd name="T112" fmla="*/ 560 w 629"/>
              <a:gd name="T113" fmla="*/ 571 h 680"/>
              <a:gd name="T114" fmla="*/ 607 w 629"/>
              <a:gd name="T115" fmla="*/ 570 h 680"/>
              <a:gd name="T116" fmla="*/ 604 w 629"/>
              <a:gd name="T117" fmla="*/ 570 h 680"/>
              <a:gd name="T118" fmla="*/ 601 w 629"/>
              <a:gd name="T119" fmla="*/ 570 h 680"/>
              <a:gd name="T120" fmla="*/ 601 w 629"/>
              <a:gd name="T121" fmla="*/ 562 h 680"/>
              <a:gd name="T122" fmla="*/ 604 w 629"/>
              <a:gd name="T123" fmla="*/ 562 h 680"/>
              <a:gd name="T124" fmla="*/ 607 w 629"/>
              <a:gd name="T125" fmla="*/ 562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9" h="680">
                <a:moveTo>
                  <a:pt x="604" y="551"/>
                </a:moveTo>
                <a:cubicBezTo>
                  <a:pt x="592" y="540"/>
                  <a:pt x="577" y="531"/>
                  <a:pt x="560" y="523"/>
                </a:cubicBezTo>
                <a:cubicBezTo>
                  <a:pt x="549" y="518"/>
                  <a:pt x="537" y="514"/>
                  <a:pt x="524" y="509"/>
                </a:cubicBezTo>
                <a:cubicBezTo>
                  <a:pt x="519" y="508"/>
                  <a:pt x="514" y="506"/>
                  <a:pt x="509" y="504"/>
                </a:cubicBezTo>
                <a:cubicBezTo>
                  <a:pt x="515" y="499"/>
                  <a:pt x="520" y="493"/>
                  <a:pt x="524" y="486"/>
                </a:cubicBezTo>
                <a:cubicBezTo>
                  <a:pt x="530" y="475"/>
                  <a:pt x="533" y="464"/>
                  <a:pt x="533" y="451"/>
                </a:cubicBezTo>
                <a:cubicBezTo>
                  <a:pt x="533" y="438"/>
                  <a:pt x="530" y="426"/>
                  <a:pt x="524" y="416"/>
                </a:cubicBezTo>
                <a:cubicBezTo>
                  <a:pt x="523" y="413"/>
                  <a:pt x="520" y="409"/>
                  <a:pt x="518" y="406"/>
                </a:cubicBezTo>
                <a:cubicBezTo>
                  <a:pt x="520" y="405"/>
                  <a:pt x="522" y="403"/>
                  <a:pt x="524" y="402"/>
                </a:cubicBezTo>
                <a:cubicBezTo>
                  <a:pt x="540" y="389"/>
                  <a:pt x="551" y="369"/>
                  <a:pt x="551" y="346"/>
                </a:cubicBezTo>
                <a:cubicBezTo>
                  <a:pt x="551" y="325"/>
                  <a:pt x="541" y="305"/>
                  <a:pt x="527" y="293"/>
                </a:cubicBezTo>
                <a:cubicBezTo>
                  <a:pt x="528" y="287"/>
                  <a:pt x="529" y="281"/>
                  <a:pt x="529" y="274"/>
                </a:cubicBezTo>
                <a:cubicBezTo>
                  <a:pt x="529" y="265"/>
                  <a:pt x="527" y="256"/>
                  <a:pt x="524" y="248"/>
                </a:cubicBezTo>
                <a:cubicBezTo>
                  <a:pt x="520" y="237"/>
                  <a:pt x="514" y="228"/>
                  <a:pt x="505" y="221"/>
                </a:cubicBezTo>
                <a:cubicBezTo>
                  <a:pt x="505" y="220"/>
                  <a:pt x="504" y="219"/>
                  <a:pt x="503" y="219"/>
                </a:cubicBezTo>
                <a:cubicBezTo>
                  <a:pt x="506" y="157"/>
                  <a:pt x="486" y="108"/>
                  <a:pt x="456" y="73"/>
                </a:cubicBezTo>
                <a:cubicBezTo>
                  <a:pt x="451" y="67"/>
                  <a:pt x="446" y="62"/>
                  <a:pt x="440" y="56"/>
                </a:cubicBezTo>
                <a:cubicBezTo>
                  <a:pt x="430" y="47"/>
                  <a:pt x="420" y="39"/>
                  <a:pt x="409" y="33"/>
                </a:cubicBezTo>
                <a:cubicBezTo>
                  <a:pt x="397" y="24"/>
                  <a:pt x="383" y="18"/>
                  <a:pt x="370" y="13"/>
                </a:cubicBezTo>
                <a:cubicBezTo>
                  <a:pt x="355" y="7"/>
                  <a:pt x="340" y="4"/>
                  <a:pt x="326" y="2"/>
                </a:cubicBezTo>
                <a:cubicBezTo>
                  <a:pt x="322" y="1"/>
                  <a:pt x="318" y="1"/>
                  <a:pt x="314" y="1"/>
                </a:cubicBezTo>
                <a:cubicBezTo>
                  <a:pt x="302" y="0"/>
                  <a:pt x="291" y="1"/>
                  <a:pt x="282" y="3"/>
                </a:cubicBezTo>
                <a:cubicBezTo>
                  <a:pt x="269" y="5"/>
                  <a:pt x="259" y="10"/>
                  <a:pt x="251" y="16"/>
                </a:cubicBezTo>
                <a:cubicBezTo>
                  <a:pt x="247" y="16"/>
                  <a:pt x="243" y="17"/>
                  <a:pt x="239" y="17"/>
                </a:cubicBezTo>
                <a:cubicBezTo>
                  <a:pt x="226" y="20"/>
                  <a:pt x="214" y="25"/>
                  <a:pt x="203" y="32"/>
                </a:cubicBezTo>
                <a:cubicBezTo>
                  <a:pt x="195" y="38"/>
                  <a:pt x="187" y="45"/>
                  <a:pt x="179" y="53"/>
                </a:cubicBezTo>
                <a:cubicBezTo>
                  <a:pt x="176" y="57"/>
                  <a:pt x="173" y="60"/>
                  <a:pt x="170" y="64"/>
                </a:cubicBezTo>
                <a:cubicBezTo>
                  <a:pt x="146" y="96"/>
                  <a:pt x="130" y="140"/>
                  <a:pt x="124" y="184"/>
                </a:cubicBezTo>
                <a:cubicBezTo>
                  <a:pt x="122" y="194"/>
                  <a:pt x="122" y="203"/>
                  <a:pt x="121" y="212"/>
                </a:cubicBezTo>
                <a:cubicBezTo>
                  <a:pt x="115" y="215"/>
                  <a:pt x="109" y="220"/>
                  <a:pt x="105" y="225"/>
                </a:cubicBezTo>
                <a:cubicBezTo>
                  <a:pt x="93" y="238"/>
                  <a:pt x="85" y="255"/>
                  <a:pt x="85" y="274"/>
                </a:cubicBezTo>
                <a:cubicBezTo>
                  <a:pt x="85" y="279"/>
                  <a:pt x="86" y="284"/>
                  <a:pt x="87" y="289"/>
                </a:cubicBezTo>
                <a:cubicBezTo>
                  <a:pt x="80" y="294"/>
                  <a:pt x="74" y="300"/>
                  <a:pt x="69" y="308"/>
                </a:cubicBezTo>
                <a:cubicBezTo>
                  <a:pt x="62" y="319"/>
                  <a:pt x="58" y="332"/>
                  <a:pt x="58" y="346"/>
                </a:cubicBezTo>
                <a:cubicBezTo>
                  <a:pt x="58" y="360"/>
                  <a:pt x="62" y="373"/>
                  <a:pt x="69" y="384"/>
                </a:cubicBezTo>
                <a:cubicBezTo>
                  <a:pt x="77" y="398"/>
                  <a:pt x="90" y="408"/>
                  <a:pt x="105" y="413"/>
                </a:cubicBezTo>
                <a:cubicBezTo>
                  <a:pt x="108" y="414"/>
                  <a:pt x="112" y="415"/>
                  <a:pt x="116" y="415"/>
                </a:cubicBezTo>
                <a:cubicBezTo>
                  <a:pt x="110" y="426"/>
                  <a:pt x="107" y="438"/>
                  <a:pt x="107" y="451"/>
                </a:cubicBezTo>
                <a:cubicBezTo>
                  <a:pt x="107" y="469"/>
                  <a:pt x="113" y="485"/>
                  <a:pt x="124" y="497"/>
                </a:cubicBezTo>
                <a:cubicBezTo>
                  <a:pt x="125" y="499"/>
                  <a:pt x="126" y="500"/>
                  <a:pt x="128" y="502"/>
                </a:cubicBezTo>
                <a:cubicBezTo>
                  <a:pt x="124" y="503"/>
                  <a:pt x="124" y="503"/>
                  <a:pt x="124" y="503"/>
                </a:cubicBezTo>
                <a:cubicBezTo>
                  <a:pt x="117" y="505"/>
                  <a:pt x="111" y="507"/>
                  <a:pt x="105" y="509"/>
                </a:cubicBezTo>
                <a:cubicBezTo>
                  <a:pt x="92" y="514"/>
                  <a:pt x="80" y="518"/>
                  <a:pt x="69" y="523"/>
                </a:cubicBezTo>
                <a:cubicBezTo>
                  <a:pt x="52" y="531"/>
                  <a:pt x="37" y="540"/>
                  <a:pt x="26" y="551"/>
                </a:cubicBezTo>
                <a:cubicBezTo>
                  <a:pt x="9" y="567"/>
                  <a:pt x="0" y="588"/>
                  <a:pt x="0" y="618"/>
                </a:cubicBezTo>
                <a:cubicBezTo>
                  <a:pt x="1" y="638"/>
                  <a:pt x="9" y="659"/>
                  <a:pt x="21" y="680"/>
                </a:cubicBezTo>
                <a:cubicBezTo>
                  <a:pt x="26" y="680"/>
                  <a:pt x="26" y="680"/>
                  <a:pt x="26" y="680"/>
                </a:cubicBezTo>
                <a:cubicBezTo>
                  <a:pt x="69" y="680"/>
                  <a:pt x="69" y="680"/>
                  <a:pt x="69" y="680"/>
                </a:cubicBezTo>
                <a:cubicBezTo>
                  <a:pt x="105" y="680"/>
                  <a:pt x="105" y="680"/>
                  <a:pt x="105" y="680"/>
                </a:cubicBezTo>
                <a:cubicBezTo>
                  <a:pt x="124" y="680"/>
                  <a:pt x="124" y="680"/>
                  <a:pt x="124" y="680"/>
                </a:cubicBezTo>
                <a:cubicBezTo>
                  <a:pt x="170" y="680"/>
                  <a:pt x="170" y="680"/>
                  <a:pt x="170" y="680"/>
                </a:cubicBezTo>
                <a:cubicBezTo>
                  <a:pt x="179" y="680"/>
                  <a:pt x="179" y="680"/>
                  <a:pt x="179" y="680"/>
                </a:cubicBezTo>
                <a:cubicBezTo>
                  <a:pt x="203" y="680"/>
                  <a:pt x="203" y="680"/>
                  <a:pt x="203" y="680"/>
                </a:cubicBezTo>
                <a:cubicBezTo>
                  <a:pt x="239" y="680"/>
                  <a:pt x="239" y="680"/>
                  <a:pt x="239" y="680"/>
                </a:cubicBezTo>
                <a:cubicBezTo>
                  <a:pt x="282" y="680"/>
                  <a:pt x="282" y="680"/>
                  <a:pt x="282" y="680"/>
                </a:cubicBezTo>
                <a:cubicBezTo>
                  <a:pt x="314" y="680"/>
                  <a:pt x="314" y="680"/>
                  <a:pt x="314" y="680"/>
                </a:cubicBezTo>
                <a:cubicBezTo>
                  <a:pt x="326" y="680"/>
                  <a:pt x="326" y="680"/>
                  <a:pt x="326" y="680"/>
                </a:cubicBezTo>
                <a:cubicBezTo>
                  <a:pt x="370" y="680"/>
                  <a:pt x="370" y="680"/>
                  <a:pt x="370" y="680"/>
                </a:cubicBezTo>
                <a:cubicBezTo>
                  <a:pt x="409" y="680"/>
                  <a:pt x="409" y="680"/>
                  <a:pt x="409" y="680"/>
                </a:cubicBezTo>
                <a:cubicBezTo>
                  <a:pt x="440" y="680"/>
                  <a:pt x="440" y="680"/>
                  <a:pt x="440" y="680"/>
                </a:cubicBezTo>
                <a:cubicBezTo>
                  <a:pt x="456" y="680"/>
                  <a:pt x="456" y="680"/>
                  <a:pt x="456" y="680"/>
                </a:cubicBezTo>
                <a:cubicBezTo>
                  <a:pt x="505" y="680"/>
                  <a:pt x="505" y="680"/>
                  <a:pt x="505" y="680"/>
                </a:cubicBezTo>
                <a:cubicBezTo>
                  <a:pt x="524" y="680"/>
                  <a:pt x="524" y="680"/>
                  <a:pt x="524" y="680"/>
                </a:cubicBezTo>
                <a:cubicBezTo>
                  <a:pt x="560" y="680"/>
                  <a:pt x="560" y="680"/>
                  <a:pt x="560" y="680"/>
                </a:cubicBezTo>
                <a:cubicBezTo>
                  <a:pt x="604" y="680"/>
                  <a:pt x="604" y="680"/>
                  <a:pt x="604" y="680"/>
                </a:cubicBezTo>
                <a:cubicBezTo>
                  <a:pt x="608" y="680"/>
                  <a:pt x="608" y="680"/>
                  <a:pt x="608" y="680"/>
                </a:cubicBezTo>
                <a:cubicBezTo>
                  <a:pt x="620" y="659"/>
                  <a:pt x="628" y="638"/>
                  <a:pt x="629" y="618"/>
                </a:cubicBezTo>
                <a:cubicBezTo>
                  <a:pt x="629" y="588"/>
                  <a:pt x="620" y="567"/>
                  <a:pt x="604" y="551"/>
                </a:cubicBezTo>
                <a:close/>
                <a:moveTo>
                  <a:pt x="29" y="570"/>
                </a:moveTo>
                <a:cubicBezTo>
                  <a:pt x="29" y="570"/>
                  <a:pt x="29" y="570"/>
                  <a:pt x="29" y="570"/>
                </a:cubicBezTo>
                <a:cubicBezTo>
                  <a:pt x="28" y="570"/>
                  <a:pt x="28" y="570"/>
                  <a:pt x="28" y="570"/>
                </a:cubicBezTo>
                <a:cubicBezTo>
                  <a:pt x="28" y="570"/>
                  <a:pt x="28" y="570"/>
                  <a:pt x="28" y="570"/>
                </a:cubicBezTo>
                <a:cubicBezTo>
                  <a:pt x="28" y="570"/>
                  <a:pt x="28" y="570"/>
                  <a:pt x="28" y="570"/>
                </a:cubicBezTo>
                <a:cubicBezTo>
                  <a:pt x="27" y="570"/>
                  <a:pt x="27" y="570"/>
                  <a:pt x="27" y="570"/>
                </a:cubicBezTo>
                <a:cubicBezTo>
                  <a:pt x="27" y="570"/>
                  <a:pt x="27" y="570"/>
                  <a:pt x="27" y="570"/>
                </a:cubicBezTo>
                <a:cubicBezTo>
                  <a:pt x="27" y="570"/>
                  <a:pt x="27" y="570"/>
                  <a:pt x="27" y="570"/>
                </a:cubicBezTo>
                <a:cubicBezTo>
                  <a:pt x="26" y="570"/>
                  <a:pt x="26" y="570"/>
                  <a:pt x="26" y="570"/>
                </a:cubicBezTo>
                <a:cubicBezTo>
                  <a:pt x="26" y="570"/>
                  <a:pt x="26" y="570"/>
                  <a:pt x="26" y="570"/>
                </a:cubicBezTo>
                <a:cubicBezTo>
                  <a:pt x="26" y="570"/>
                  <a:pt x="26" y="570"/>
                  <a:pt x="26" y="570"/>
                </a:cubicBezTo>
                <a:cubicBezTo>
                  <a:pt x="26" y="570"/>
                  <a:pt x="26" y="570"/>
                  <a:pt x="26" y="570"/>
                </a:cubicBezTo>
                <a:cubicBezTo>
                  <a:pt x="25" y="570"/>
                  <a:pt x="25" y="570"/>
                  <a:pt x="25" y="570"/>
                </a:cubicBezTo>
                <a:cubicBezTo>
                  <a:pt x="25" y="570"/>
                  <a:pt x="25" y="570"/>
                  <a:pt x="25" y="570"/>
                </a:cubicBezTo>
                <a:cubicBezTo>
                  <a:pt x="25" y="570"/>
                  <a:pt x="25" y="570"/>
                  <a:pt x="25" y="570"/>
                </a:cubicBezTo>
                <a:cubicBezTo>
                  <a:pt x="24" y="570"/>
                  <a:pt x="24" y="570"/>
                  <a:pt x="24" y="570"/>
                </a:cubicBezTo>
                <a:cubicBezTo>
                  <a:pt x="24" y="570"/>
                  <a:pt x="24" y="570"/>
                  <a:pt x="24" y="570"/>
                </a:cubicBezTo>
                <a:cubicBezTo>
                  <a:pt x="24" y="570"/>
                  <a:pt x="24" y="570"/>
                  <a:pt x="24" y="570"/>
                </a:cubicBezTo>
                <a:cubicBezTo>
                  <a:pt x="23" y="570"/>
                  <a:pt x="23" y="570"/>
                  <a:pt x="23" y="570"/>
                </a:cubicBezTo>
                <a:cubicBezTo>
                  <a:pt x="23" y="570"/>
                  <a:pt x="23" y="570"/>
                  <a:pt x="23" y="570"/>
                </a:cubicBezTo>
                <a:cubicBezTo>
                  <a:pt x="23" y="570"/>
                  <a:pt x="23" y="570"/>
                  <a:pt x="23" y="570"/>
                </a:cubicBezTo>
                <a:cubicBezTo>
                  <a:pt x="22" y="570"/>
                  <a:pt x="22" y="570"/>
                  <a:pt x="22" y="570"/>
                </a:cubicBezTo>
                <a:cubicBezTo>
                  <a:pt x="22" y="570"/>
                  <a:pt x="22" y="570"/>
                  <a:pt x="22" y="570"/>
                </a:cubicBezTo>
                <a:cubicBezTo>
                  <a:pt x="22" y="570"/>
                  <a:pt x="22" y="570"/>
                  <a:pt x="22" y="570"/>
                </a:cubicBezTo>
                <a:cubicBezTo>
                  <a:pt x="20" y="570"/>
                  <a:pt x="18" y="568"/>
                  <a:pt x="18" y="566"/>
                </a:cubicBezTo>
                <a:cubicBezTo>
                  <a:pt x="18" y="564"/>
                  <a:pt x="20" y="562"/>
                  <a:pt x="22" y="562"/>
                </a:cubicBezTo>
                <a:cubicBezTo>
                  <a:pt x="22" y="562"/>
                  <a:pt x="22" y="562"/>
                  <a:pt x="22" y="562"/>
                </a:cubicBezTo>
                <a:cubicBezTo>
                  <a:pt x="22" y="562"/>
                  <a:pt x="22" y="562"/>
                  <a:pt x="22" y="562"/>
                </a:cubicBezTo>
                <a:cubicBezTo>
                  <a:pt x="23" y="562"/>
                  <a:pt x="23" y="562"/>
                  <a:pt x="23" y="562"/>
                </a:cubicBezTo>
                <a:cubicBezTo>
                  <a:pt x="23" y="562"/>
                  <a:pt x="23" y="562"/>
                  <a:pt x="23" y="562"/>
                </a:cubicBezTo>
                <a:cubicBezTo>
                  <a:pt x="23" y="562"/>
                  <a:pt x="23" y="562"/>
                  <a:pt x="23" y="562"/>
                </a:cubicBezTo>
                <a:cubicBezTo>
                  <a:pt x="24" y="562"/>
                  <a:pt x="24" y="562"/>
                  <a:pt x="24" y="562"/>
                </a:cubicBezTo>
                <a:cubicBezTo>
                  <a:pt x="24" y="562"/>
                  <a:pt x="24" y="562"/>
                  <a:pt x="24" y="562"/>
                </a:cubicBezTo>
                <a:cubicBezTo>
                  <a:pt x="24" y="562"/>
                  <a:pt x="24" y="562"/>
                  <a:pt x="24" y="562"/>
                </a:cubicBezTo>
                <a:cubicBezTo>
                  <a:pt x="25" y="562"/>
                  <a:pt x="25" y="562"/>
                  <a:pt x="25" y="562"/>
                </a:cubicBezTo>
                <a:cubicBezTo>
                  <a:pt x="25" y="562"/>
                  <a:pt x="25" y="562"/>
                  <a:pt x="25" y="562"/>
                </a:cubicBezTo>
                <a:cubicBezTo>
                  <a:pt x="25" y="562"/>
                  <a:pt x="25" y="562"/>
                  <a:pt x="25" y="562"/>
                </a:cubicBezTo>
                <a:cubicBezTo>
                  <a:pt x="26" y="562"/>
                  <a:pt x="26" y="562"/>
                  <a:pt x="26" y="562"/>
                </a:cubicBezTo>
                <a:cubicBezTo>
                  <a:pt x="26" y="562"/>
                  <a:pt x="26" y="562"/>
                  <a:pt x="26" y="562"/>
                </a:cubicBezTo>
                <a:cubicBezTo>
                  <a:pt x="26" y="562"/>
                  <a:pt x="26" y="562"/>
                  <a:pt x="26" y="562"/>
                </a:cubicBezTo>
                <a:cubicBezTo>
                  <a:pt x="27" y="562"/>
                  <a:pt x="27" y="562"/>
                  <a:pt x="27" y="562"/>
                </a:cubicBezTo>
                <a:cubicBezTo>
                  <a:pt x="27" y="562"/>
                  <a:pt x="27" y="562"/>
                  <a:pt x="27" y="562"/>
                </a:cubicBezTo>
                <a:cubicBezTo>
                  <a:pt x="27" y="562"/>
                  <a:pt x="27" y="562"/>
                  <a:pt x="27" y="562"/>
                </a:cubicBezTo>
                <a:cubicBezTo>
                  <a:pt x="28" y="562"/>
                  <a:pt x="28" y="562"/>
                  <a:pt x="28" y="562"/>
                </a:cubicBezTo>
                <a:cubicBezTo>
                  <a:pt x="28" y="562"/>
                  <a:pt x="28" y="562"/>
                  <a:pt x="28" y="562"/>
                </a:cubicBezTo>
                <a:cubicBezTo>
                  <a:pt x="29" y="562"/>
                  <a:pt x="29" y="562"/>
                  <a:pt x="29" y="562"/>
                </a:cubicBezTo>
                <a:cubicBezTo>
                  <a:pt x="29" y="562"/>
                  <a:pt x="29" y="562"/>
                  <a:pt x="29" y="562"/>
                </a:cubicBezTo>
                <a:cubicBezTo>
                  <a:pt x="29" y="562"/>
                  <a:pt x="29" y="562"/>
                  <a:pt x="29" y="562"/>
                </a:cubicBezTo>
                <a:cubicBezTo>
                  <a:pt x="29" y="562"/>
                  <a:pt x="29" y="562"/>
                  <a:pt x="29" y="562"/>
                </a:cubicBezTo>
                <a:cubicBezTo>
                  <a:pt x="30" y="562"/>
                  <a:pt x="30" y="562"/>
                  <a:pt x="30" y="562"/>
                </a:cubicBezTo>
                <a:cubicBezTo>
                  <a:pt x="34" y="563"/>
                  <a:pt x="34" y="570"/>
                  <a:pt x="29" y="570"/>
                </a:cubicBezTo>
                <a:close/>
                <a:moveTo>
                  <a:pt x="71" y="581"/>
                </a:moveTo>
                <a:cubicBezTo>
                  <a:pt x="70" y="581"/>
                  <a:pt x="70" y="581"/>
                  <a:pt x="70" y="581"/>
                </a:cubicBezTo>
                <a:cubicBezTo>
                  <a:pt x="70" y="580"/>
                  <a:pt x="70" y="580"/>
                  <a:pt x="70" y="580"/>
                </a:cubicBezTo>
                <a:cubicBezTo>
                  <a:pt x="69" y="580"/>
                  <a:pt x="69" y="580"/>
                  <a:pt x="69" y="580"/>
                </a:cubicBezTo>
                <a:cubicBezTo>
                  <a:pt x="69" y="580"/>
                  <a:pt x="69" y="580"/>
                  <a:pt x="69" y="580"/>
                </a:cubicBezTo>
                <a:cubicBezTo>
                  <a:pt x="69" y="580"/>
                  <a:pt x="69" y="580"/>
                  <a:pt x="69" y="580"/>
                </a:cubicBezTo>
                <a:cubicBezTo>
                  <a:pt x="68" y="580"/>
                  <a:pt x="68" y="580"/>
                  <a:pt x="68" y="580"/>
                </a:cubicBezTo>
                <a:cubicBezTo>
                  <a:pt x="68" y="579"/>
                  <a:pt x="68" y="579"/>
                  <a:pt x="68" y="579"/>
                </a:cubicBezTo>
                <a:cubicBezTo>
                  <a:pt x="67" y="579"/>
                  <a:pt x="67" y="579"/>
                  <a:pt x="67" y="579"/>
                </a:cubicBezTo>
                <a:cubicBezTo>
                  <a:pt x="67" y="579"/>
                  <a:pt x="67" y="579"/>
                  <a:pt x="67" y="579"/>
                </a:cubicBezTo>
                <a:cubicBezTo>
                  <a:pt x="66" y="579"/>
                  <a:pt x="66" y="579"/>
                  <a:pt x="66" y="579"/>
                </a:cubicBezTo>
                <a:cubicBezTo>
                  <a:pt x="66" y="579"/>
                  <a:pt x="66" y="579"/>
                  <a:pt x="66" y="579"/>
                </a:cubicBezTo>
                <a:cubicBezTo>
                  <a:pt x="65" y="578"/>
                  <a:pt x="65" y="578"/>
                  <a:pt x="65" y="578"/>
                </a:cubicBezTo>
                <a:cubicBezTo>
                  <a:pt x="65" y="578"/>
                  <a:pt x="65" y="578"/>
                  <a:pt x="65" y="578"/>
                </a:cubicBezTo>
                <a:cubicBezTo>
                  <a:pt x="64" y="578"/>
                  <a:pt x="64" y="578"/>
                  <a:pt x="64" y="578"/>
                </a:cubicBezTo>
                <a:cubicBezTo>
                  <a:pt x="64" y="578"/>
                  <a:pt x="64" y="578"/>
                  <a:pt x="64" y="578"/>
                </a:cubicBezTo>
                <a:cubicBezTo>
                  <a:pt x="60" y="575"/>
                  <a:pt x="63" y="569"/>
                  <a:pt x="67" y="571"/>
                </a:cubicBezTo>
                <a:cubicBezTo>
                  <a:pt x="67" y="571"/>
                  <a:pt x="67" y="571"/>
                  <a:pt x="67" y="571"/>
                </a:cubicBezTo>
                <a:cubicBezTo>
                  <a:pt x="68" y="571"/>
                  <a:pt x="68" y="571"/>
                  <a:pt x="68" y="571"/>
                </a:cubicBezTo>
                <a:cubicBezTo>
                  <a:pt x="68" y="571"/>
                  <a:pt x="68" y="571"/>
                  <a:pt x="68" y="571"/>
                </a:cubicBezTo>
                <a:cubicBezTo>
                  <a:pt x="69" y="571"/>
                  <a:pt x="69" y="571"/>
                  <a:pt x="69" y="571"/>
                </a:cubicBezTo>
                <a:cubicBezTo>
                  <a:pt x="69" y="571"/>
                  <a:pt x="69" y="571"/>
                  <a:pt x="69" y="571"/>
                </a:cubicBezTo>
                <a:cubicBezTo>
                  <a:pt x="70" y="572"/>
                  <a:pt x="70" y="572"/>
                  <a:pt x="70" y="572"/>
                </a:cubicBezTo>
                <a:cubicBezTo>
                  <a:pt x="70" y="572"/>
                  <a:pt x="70" y="572"/>
                  <a:pt x="70" y="572"/>
                </a:cubicBezTo>
                <a:cubicBezTo>
                  <a:pt x="71" y="572"/>
                  <a:pt x="71" y="572"/>
                  <a:pt x="71" y="572"/>
                </a:cubicBezTo>
                <a:cubicBezTo>
                  <a:pt x="71" y="572"/>
                  <a:pt x="71" y="572"/>
                  <a:pt x="71" y="572"/>
                </a:cubicBezTo>
                <a:cubicBezTo>
                  <a:pt x="72" y="573"/>
                  <a:pt x="72" y="573"/>
                  <a:pt x="72" y="573"/>
                </a:cubicBezTo>
                <a:cubicBezTo>
                  <a:pt x="72" y="573"/>
                  <a:pt x="72" y="573"/>
                  <a:pt x="72" y="573"/>
                </a:cubicBezTo>
                <a:cubicBezTo>
                  <a:pt x="73" y="573"/>
                  <a:pt x="73" y="573"/>
                  <a:pt x="73" y="573"/>
                </a:cubicBezTo>
                <a:cubicBezTo>
                  <a:pt x="73" y="574"/>
                  <a:pt x="73" y="574"/>
                  <a:pt x="73" y="574"/>
                </a:cubicBezTo>
                <a:cubicBezTo>
                  <a:pt x="74" y="574"/>
                  <a:pt x="74" y="574"/>
                  <a:pt x="74" y="574"/>
                </a:cubicBezTo>
                <a:cubicBezTo>
                  <a:pt x="74" y="574"/>
                  <a:pt x="74" y="574"/>
                  <a:pt x="75" y="574"/>
                </a:cubicBezTo>
                <a:cubicBezTo>
                  <a:pt x="78" y="577"/>
                  <a:pt x="75" y="583"/>
                  <a:pt x="71" y="581"/>
                </a:cubicBezTo>
                <a:close/>
                <a:moveTo>
                  <a:pt x="105" y="610"/>
                </a:moveTo>
                <a:cubicBezTo>
                  <a:pt x="104" y="609"/>
                  <a:pt x="104" y="609"/>
                  <a:pt x="104" y="609"/>
                </a:cubicBezTo>
                <a:cubicBezTo>
                  <a:pt x="104" y="608"/>
                  <a:pt x="104" y="608"/>
                  <a:pt x="104" y="608"/>
                </a:cubicBezTo>
                <a:cubicBezTo>
                  <a:pt x="103" y="608"/>
                  <a:pt x="103" y="608"/>
                  <a:pt x="103" y="608"/>
                </a:cubicBezTo>
                <a:cubicBezTo>
                  <a:pt x="103" y="607"/>
                  <a:pt x="103" y="607"/>
                  <a:pt x="103" y="607"/>
                </a:cubicBezTo>
                <a:cubicBezTo>
                  <a:pt x="102" y="607"/>
                  <a:pt x="102" y="607"/>
                  <a:pt x="102" y="607"/>
                </a:cubicBezTo>
                <a:cubicBezTo>
                  <a:pt x="102" y="606"/>
                  <a:pt x="102" y="606"/>
                  <a:pt x="102" y="606"/>
                </a:cubicBezTo>
                <a:cubicBezTo>
                  <a:pt x="102" y="606"/>
                  <a:pt x="102" y="606"/>
                  <a:pt x="102" y="606"/>
                </a:cubicBezTo>
                <a:cubicBezTo>
                  <a:pt x="101" y="605"/>
                  <a:pt x="101" y="605"/>
                  <a:pt x="101" y="605"/>
                </a:cubicBezTo>
                <a:cubicBezTo>
                  <a:pt x="101" y="604"/>
                  <a:pt x="101" y="604"/>
                  <a:pt x="101" y="604"/>
                </a:cubicBezTo>
                <a:cubicBezTo>
                  <a:pt x="100" y="604"/>
                  <a:pt x="100" y="604"/>
                  <a:pt x="100" y="604"/>
                </a:cubicBezTo>
                <a:cubicBezTo>
                  <a:pt x="100" y="603"/>
                  <a:pt x="100" y="603"/>
                  <a:pt x="100" y="603"/>
                </a:cubicBezTo>
                <a:cubicBezTo>
                  <a:pt x="99" y="603"/>
                  <a:pt x="99" y="603"/>
                  <a:pt x="99" y="603"/>
                </a:cubicBezTo>
                <a:cubicBezTo>
                  <a:pt x="99" y="603"/>
                  <a:pt x="99" y="602"/>
                  <a:pt x="99" y="602"/>
                </a:cubicBezTo>
                <a:cubicBezTo>
                  <a:pt x="97" y="598"/>
                  <a:pt x="102" y="595"/>
                  <a:pt x="105" y="597"/>
                </a:cubicBezTo>
                <a:cubicBezTo>
                  <a:pt x="105" y="597"/>
                  <a:pt x="105" y="598"/>
                  <a:pt x="105" y="598"/>
                </a:cubicBezTo>
                <a:cubicBezTo>
                  <a:pt x="105" y="598"/>
                  <a:pt x="105" y="598"/>
                  <a:pt x="105" y="598"/>
                </a:cubicBezTo>
                <a:cubicBezTo>
                  <a:pt x="106" y="599"/>
                  <a:pt x="106" y="599"/>
                  <a:pt x="106" y="599"/>
                </a:cubicBezTo>
                <a:cubicBezTo>
                  <a:pt x="106" y="599"/>
                  <a:pt x="106" y="599"/>
                  <a:pt x="106" y="599"/>
                </a:cubicBezTo>
                <a:cubicBezTo>
                  <a:pt x="107" y="600"/>
                  <a:pt x="107" y="600"/>
                  <a:pt x="107" y="600"/>
                </a:cubicBezTo>
                <a:cubicBezTo>
                  <a:pt x="107" y="601"/>
                  <a:pt x="107" y="601"/>
                  <a:pt x="107" y="601"/>
                </a:cubicBezTo>
                <a:cubicBezTo>
                  <a:pt x="108" y="601"/>
                  <a:pt x="108" y="601"/>
                  <a:pt x="108" y="601"/>
                </a:cubicBezTo>
                <a:cubicBezTo>
                  <a:pt x="108" y="602"/>
                  <a:pt x="108" y="602"/>
                  <a:pt x="108" y="602"/>
                </a:cubicBezTo>
                <a:cubicBezTo>
                  <a:pt x="109" y="602"/>
                  <a:pt x="109" y="602"/>
                  <a:pt x="109" y="602"/>
                </a:cubicBezTo>
                <a:cubicBezTo>
                  <a:pt x="109" y="603"/>
                  <a:pt x="109" y="603"/>
                  <a:pt x="109" y="603"/>
                </a:cubicBezTo>
                <a:cubicBezTo>
                  <a:pt x="110" y="604"/>
                  <a:pt x="110" y="604"/>
                  <a:pt x="110" y="604"/>
                </a:cubicBezTo>
                <a:cubicBezTo>
                  <a:pt x="110" y="604"/>
                  <a:pt x="110" y="604"/>
                  <a:pt x="110" y="604"/>
                </a:cubicBezTo>
                <a:cubicBezTo>
                  <a:pt x="110" y="604"/>
                  <a:pt x="110" y="604"/>
                  <a:pt x="110" y="604"/>
                </a:cubicBezTo>
                <a:cubicBezTo>
                  <a:pt x="112" y="608"/>
                  <a:pt x="108" y="612"/>
                  <a:pt x="105" y="610"/>
                </a:cubicBezTo>
                <a:close/>
                <a:moveTo>
                  <a:pt x="124" y="653"/>
                </a:moveTo>
                <a:cubicBezTo>
                  <a:pt x="122" y="653"/>
                  <a:pt x="121" y="652"/>
                  <a:pt x="121" y="650"/>
                </a:cubicBezTo>
                <a:cubicBezTo>
                  <a:pt x="121" y="650"/>
                  <a:pt x="121" y="650"/>
                  <a:pt x="121" y="650"/>
                </a:cubicBezTo>
                <a:cubicBezTo>
                  <a:pt x="121" y="649"/>
                  <a:pt x="121" y="649"/>
                  <a:pt x="121" y="649"/>
                </a:cubicBezTo>
                <a:cubicBezTo>
                  <a:pt x="120" y="648"/>
                  <a:pt x="120" y="648"/>
                  <a:pt x="120" y="648"/>
                </a:cubicBezTo>
                <a:cubicBezTo>
                  <a:pt x="120" y="647"/>
                  <a:pt x="120" y="647"/>
                  <a:pt x="120" y="647"/>
                </a:cubicBezTo>
                <a:cubicBezTo>
                  <a:pt x="120" y="646"/>
                  <a:pt x="120" y="646"/>
                  <a:pt x="120" y="646"/>
                </a:cubicBezTo>
                <a:cubicBezTo>
                  <a:pt x="120" y="645"/>
                  <a:pt x="120" y="645"/>
                  <a:pt x="120" y="645"/>
                </a:cubicBezTo>
                <a:cubicBezTo>
                  <a:pt x="120" y="644"/>
                  <a:pt x="120" y="644"/>
                  <a:pt x="120" y="644"/>
                </a:cubicBezTo>
                <a:cubicBezTo>
                  <a:pt x="119" y="644"/>
                  <a:pt x="119" y="644"/>
                  <a:pt x="119" y="644"/>
                </a:cubicBezTo>
                <a:cubicBezTo>
                  <a:pt x="119" y="643"/>
                  <a:pt x="119" y="643"/>
                  <a:pt x="119" y="643"/>
                </a:cubicBezTo>
                <a:cubicBezTo>
                  <a:pt x="119" y="643"/>
                  <a:pt x="119" y="643"/>
                  <a:pt x="119" y="643"/>
                </a:cubicBezTo>
                <a:cubicBezTo>
                  <a:pt x="119" y="639"/>
                  <a:pt x="121" y="638"/>
                  <a:pt x="124" y="638"/>
                </a:cubicBezTo>
                <a:cubicBezTo>
                  <a:pt x="125" y="638"/>
                  <a:pt x="126" y="639"/>
                  <a:pt x="126" y="641"/>
                </a:cubicBezTo>
                <a:cubicBezTo>
                  <a:pt x="127" y="642"/>
                  <a:pt x="127" y="642"/>
                  <a:pt x="127" y="642"/>
                </a:cubicBezTo>
                <a:cubicBezTo>
                  <a:pt x="127" y="643"/>
                  <a:pt x="127" y="643"/>
                  <a:pt x="127" y="643"/>
                </a:cubicBezTo>
                <a:cubicBezTo>
                  <a:pt x="127" y="644"/>
                  <a:pt x="127" y="644"/>
                  <a:pt x="127" y="644"/>
                </a:cubicBezTo>
                <a:cubicBezTo>
                  <a:pt x="127" y="645"/>
                  <a:pt x="127" y="645"/>
                  <a:pt x="127" y="645"/>
                </a:cubicBezTo>
                <a:cubicBezTo>
                  <a:pt x="127" y="646"/>
                  <a:pt x="127" y="646"/>
                  <a:pt x="127" y="646"/>
                </a:cubicBezTo>
                <a:cubicBezTo>
                  <a:pt x="128" y="647"/>
                  <a:pt x="128" y="647"/>
                  <a:pt x="128" y="647"/>
                </a:cubicBezTo>
                <a:cubicBezTo>
                  <a:pt x="128" y="648"/>
                  <a:pt x="128" y="648"/>
                  <a:pt x="128" y="648"/>
                </a:cubicBezTo>
                <a:cubicBezTo>
                  <a:pt x="128" y="649"/>
                  <a:pt x="128" y="649"/>
                  <a:pt x="128" y="649"/>
                </a:cubicBezTo>
                <a:cubicBezTo>
                  <a:pt x="128" y="649"/>
                  <a:pt x="128" y="649"/>
                  <a:pt x="128" y="649"/>
                </a:cubicBezTo>
                <a:cubicBezTo>
                  <a:pt x="128" y="649"/>
                  <a:pt x="128" y="649"/>
                  <a:pt x="128" y="649"/>
                </a:cubicBezTo>
                <a:cubicBezTo>
                  <a:pt x="129" y="652"/>
                  <a:pt x="126" y="654"/>
                  <a:pt x="124" y="653"/>
                </a:cubicBezTo>
                <a:close/>
                <a:moveTo>
                  <a:pt x="170" y="515"/>
                </a:moveTo>
                <a:cubicBezTo>
                  <a:pt x="169" y="515"/>
                  <a:pt x="167" y="513"/>
                  <a:pt x="167" y="511"/>
                </a:cubicBezTo>
                <a:cubicBezTo>
                  <a:pt x="167" y="509"/>
                  <a:pt x="167" y="509"/>
                  <a:pt x="167" y="509"/>
                </a:cubicBezTo>
                <a:cubicBezTo>
                  <a:pt x="167" y="507"/>
                  <a:pt x="167" y="507"/>
                  <a:pt x="167" y="507"/>
                </a:cubicBezTo>
                <a:cubicBezTo>
                  <a:pt x="167" y="505"/>
                  <a:pt x="167" y="505"/>
                  <a:pt x="167" y="505"/>
                </a:cubicBezTo>
                <a:cubicBezTo>
                  <a:pt x="166" y="503"/>
                  <a:pt x="166" y="503"/>
                  <a:pt x="166" y="503"/>
                </a:cubicBezTo>
                <a:cubicBezTo>
                  <a:pt x="166" y="501"/>
                  <a:pt x="168" y="499"/>
                  <a:pt x="170" y="499"/>
                </a:cubicBezTo>
                <a:cubicBezTo>
                  <a:pt x="171" y="499"/>
                  <a:pt x="172" y="500"/>
                  <a:pt x="173" y="500"/>
                </a:cubicBezTo>
                <a:cubicBezTo>
                  <a:pt x="174" y="501"/>
                  <a:pt x="174" y="502"/>
                  <a:pt x="174" y="503"/>
                </a:cubicBezTo>
                <a:cubicBezTo>
                  <a:pt x="174" y="505"/>
                  <a:pt x="174" y="505"/>
                  <a:pt x="174" y="505"/>
                </a:cubicBezTo>
                <a:cubicBezTo>
                  <a:pt x="174" y="507"/>
                  <a:pt x="174" y="507"/>
                  <a:pt x="174" y="507"/>
                </a:cubicBezTo>
                <a:cubicBezTo>
                  <a:pt x="174" y="509"/>
                  <a:pt x="174" y="509"/>
                  <a:pt x="174" y="509"/>
                </a:cubicBezTo>
                <a:cubicBezTo>
                  <a:pt x="174" y="511"/>
                  <a:pt x="174" y="511"/>
                  <a:pt x="174" y="511"/>
                </a:cubicBezTo>
                <a:cubicBezTo>
                  <a:pt x="174" y="511"/>
                  <a:pt x="174" y="511"/>
                  <a:pt x="174" y="512"/>
                </a:cubicBezTo>
                <a:cubicBezTo>
                  <a:pt x="174" y="514"/>
                  <a:pt x="172" y="515"/>
                  <a:pt x="170" y="515"/>
                </a:cubicBezTo>
                <a:close/>
                <a:moveTo>
                  <a:pt x="179" y="560"/>
                </a:moveTo>
                <a:cubicBezTo>
                  <a:pt x="178" y="560"/>
                  <a:pt x="178" y="559"/>
                  <a:pt x="177" y="558"/>
                </a:cubicBezTo>
                <a:cubicBezTo>
                  <a:pt x="177" y="557"/>
                  <a:pt x="177" y="557"/>
                  <a:pt x="177" y="557"/>
                </a:cubicBezTo>
                <a:cubicBezTo>
                  <a:pt x="176" y="555"/>
                  <a:pt x="176" y="555"/>
                  <a:pt x="176" y="555"/>
                </a:cubicBezTo>
                <a:cubicBezTo>
                  <a:pt x="175" y="554"/>
                  <a:pt x="175" y="554"/>
                  <a:pt x="175" y="554"/>
                </a:cubicBezTo>
                <a:cubicBezTo>
                  <a:pt x="175" y="552"/>
                  <a:pt x="175" y="552"/>
                  <a:pt x="175" y="552"/>
                </a:cubicBezTo>
                <a:cubicBezTo>
                  <a:pt x="174" y="551"/>
                  <a:pt x="174" y="551"/>
                  <a:pt x="174" y="551"/>
                </a:cubicBezTo>
                <a:cubicBezTo>
                  <a:pt x="173" y="549"/>
                  <a:pt x="175" y="546"/>
                  <a:pt x="177" y="546"/>
                </a:cubicBezTo>
                <a:cubicBezTo>
                  <a:pt x="178" y="545"/>
                  <a:pt x="178" y="545"/>
                  <a:pt x="179" y="546"/>
                </a:cubicBezTo>
                <a:cubicBezTo>
                  <a:pt x="180" y="546"/>
                  <a:pt x="181" y="547"/>
                  <a:pt x="181" y="548"/>
                </a:cubicBezTo>
                <a:cubicBezTo>
                  <a:pt x="182" y="549"/>
                  <a:pt x="182" y="549"/>
                  <a:pt x="182" y="549"/>
                </a:cubicBezTo>
                <a:cubicBezTo>
                  <a:pt x="182" y="551"/>
                  <a:pt x="182" y="551"/>
                  <a:pt x="182" y="551"/>
                </a:cubicBezTo>
                <a:cubicBezTo>
                  <a:pt x="183" y="553"/>
                  <a:pt x="183" y="553"/>
                  <a:pt x="183" y="553"/>
                </a:cubicBezTo>
                <a:cubicBezTo>
                  <a:pt x="183" y="554"/>
                  <a:pt x="183" y="554"/>
                  <a:pt x="183" y="554"/>
                </a:cubicBezTo>
                <a:cubicBezTo>
                  <a:pt x="184" y="555"/>
                  <a:pt x="184" y="555"/>
                  <a:pt x="184" y="555"/>
                </a:cubicBezTo>
                <a:cubicBezTo>
                  <a:pt x="184" y="555"/>
                  <a:pt x="184" y="556"/>
                  <a:pt x="184" y="556"/>
                </a:cubicBezTo>
                <a:cubicBezTo>
                  <a:pt x="185" y="559"/>
                  <a:pt x="182" y="561"/>
                  <a:pt x="179" y="560"/>
                </a:cubicBezTo>
                <a:close/>
                <a:moveTo>
                  <a:pt x="203" y="598"/>
                </a:moveTo>
                <a:cubicBezTo>
                  <a:pt x="203" y="598"/>
                  <a:pt x="203" y="598"/>
                  <a:pt x="203" y="598"/>
                </a:cubicBezTo>
                <a:cubicBezTo>
                  <a:pt x="203" y="598"/>
                  <a:pt x="203" y="598"/>
                  <a:pt x="203" y="598"/>
                </a:cubicBezTo>
                <a:cubicBezTo>
                  <a:pt x="202" y="597"/>
                  <a:pt x="202" y="597"/>
                  <a:pt x="202" y="597"/>
                </a:cubicBezTo>
                <a:cubicBezTo>
                  <a:pt x="201" y="596"/>
                  <a:pt x="201" y="596"/>
                  <a:pt x="201" y="596"/>
                </a:cubicBezTo>
                <a:cubicBezTo>
                  <a:pt x="200" y="594"/>
                  <a:pt x="200" y="594"/>
                  <a:pt x="200" y="594"/>
                </a:cubicBezTo>
                <a:cubicBezTo>
                  <a:pt x="199" y="593"/>
                  <a:pt x="199" y="593"/>
                  <a:pt x="199" y="593"/>
                </a:cubicBezTo>
                <a:cubicBezTo>
                  <a:pt x="198" y="592"/>
                  <a:pt x="198" y="592"/>
                  <a:pt x="198" y="592"/>
                </a:cubicBezTo>
                <a:cubicBezTo>
                  <a:pt x="198" y="592"/>
                  <a:pt x="197" y="592"/>
                  <a:pt x="197" y="591"/>
                </a:cubicBezTo>
                <a:cubicBezTo>
                  <a:pt x="196" y="587"/>
                  <a:pt x="200" y="584"/>
                  <a:pt x="203" y="587"/>
                </a:cubicBezTo>
                <a:cubicBezTo>
                  <a:pt x="203" y="587"/>
                  <a:pt x="203" y="587"/>
                  <a:pt x="203" y="587"/>
                </a:cubicBezTo>
                <a:cubicBezTo>
                  <a:pt x="204" y="588"/>
                  <a:pt x="204" y="588"/>
                  <a:pt x="204" y="588"/>
                </a:cubicBezTo>
                <a:cubicBezTo>
                  <a:pt x="205" y="589"/>
                  <a:pt x="205" y="589"/>
                  <a:pt x="205" y="589"/>
                </a:cubicBezTo>
                <a:cubicBezTo>
                  <a:pt x="206" y="590"/>
                  <a:pt x="206" y="590"/>
                  <a:pt x="206" y="590"/>
                </a:cubicBezTo>
                <a:cubicBezTo>
                  <a:pt x="207" y="591"/>
                  <a:pt x="207" y="591"/>
                  <a:pt x="207" y="591"/>
                </a:cubicBezTo>
                <a:cubicBezTo>
                  <a:pt x="208" y="593"/>
                  <a:pt x="208" y="593"/>
                  <a:pt x="208" y="593"/>
                </a:cubicBezTo>
                <a:cubicBezTo>
                  <a:pt x="208" y="593"/>
                  <a:pt x="208" y="593"/>
                  <a:pt x="208" y="593"/>
                </a:cubicBezTo>
                <a:cubicBezTo>
                  <a:pt x="209" y="593"/>
                  <a:pt x="209" y="593"/>
                  <a:pt x="209" y="594"/>
                </a:cubicBezTo>
                <a:cubicBezTo>
                  <a:pt x="211" y="598"/>
                  <a:pt x="206" y="601"/>
                  <a:pt x="203" y="598"/>
                </a:cubicBezTo>
                <a:close/>
                <a:moveTo>
                  <a:pt x="241" y="625"/>
                </a:moveTo>
                <a:cubicBezTo>
                  <a:pt x="240" y="625"/>
                  <a:pt x="240" y="625"/>
                  <a:pt x="240" y="625"/>
                </a:cubicBezTo>
                <a:cubicBezTo>
                  <a:pt x="239" y="625"/>
                  <a:pt x="239" y="625"/>
                  <a:pt x="239" y="625"/>
                </a:cubicBezTo>
                <a:cubicBezTo>
                  <a:pt x="239" y="624"/>
                  <a:pt x="239" y="624"/>
                  <a:pt x="239" y="624"/>
                </a:cubicBezTo>
                <a:cubicBezTo>
                  <a:pt x="237" y="623"/>
                  <a:pt x="237" y="623"/>
                  <a:pt x="237" y="623"/>
                </a:cubicBezTo>
                <a:cubicBezTo>
                  <a:pt x="236" y="623"/>
                  <a:pt x="236" y="623"/>
                  <a:pt x="236" y="623"/>
                </a:cubicBezTo>
                <a:cubicBezTo>
                  <a:pt x="234" y="622"/>
                  <a:pt x="234" y="622"/>
                  <a:pt x="234" y="622"/>
                </a:cubicBezTo>
                <a:cubicBezTo>
                  <a:pt x="231" y="620"/>
                  <a:pt x="232" y="615"/>
                  <a:pt x="235" y="614"/>
                </a:cubicBezTo>
                <a:cubicBezTo>
                  <a:pt x="236" y="614"/>
                  <a:pt x="237" y="615"/>
                  <a:pt x="238" y="615"/>
                </a:cubicBezTo>
                <a:cubicBezTo>
                  <a:pt x="239" y="616"/>
                  <a:pt x="239" y="616"/>
                  <a:pt x="239" y="616"/>
                </a:cubicBezTo>
                <a:cubicBezTo>
                  <a:pt x="239" y="616"/>
                  <a:pt x="239" y="616"/>
                  <a:pt x="239" y="616"/>
                </a:cubicBezTo>
                <a:cubicBezTo>
                  <a:pt x="240" y="616"/>
                  <a:pt x="240" y="616"/>
                  <a:pt x="240" y="616"/>
                </a:cubicBezTo>
                <a:cubicBezTo>
                  <a:pt x="242" y="617"/>
                  <a:pt x="242" y="617"/>
                  <a:pt x="242" y="617"/>
                </a:cubicBezTo>
                <a:cubicBezTo>
                  <a:pt x="243" y="618"/>
                  <a:pt x="243" y="618"/>
                  <a:pt x="243" y="618"/>
                </a:cubicBezTo>
                <a:cubicBezTo>
                  <a:pt x="244" y="618"/>
                  <a:pt x="244" y="618"/>
                  <a:pt x="244" y="618"/>
                </a:cubicBezTo>
                <a:cubicBezTo>
                  <a:pt x="245" y="619"/>
                  <a:pt x="245" y="619"/>
                  <a:pt x="245" y="619"/>
                </a:cubicBezTo>
                <a:cubicBezTo>
                  <a:pt x="248" y="622"/>
                  <a:pt x="245" y="627"/>
                  <a:pt x="241" y="625"/>
                </a:cubicBezTo>
                <a:close/>
                <a:moveTo>
                  <a:pt x="285" y="640"/>
                </a:moveTo>
                <a:cubicBezTo>
                  <a:pt x="284" y="639"/>
                  <a:pt x="284" y="639"/>
                  <a:pt x="284" y="639"/>
                </a:cubicBezTo>
                <a:cubicBezTo>
                  <a:pt x="282" y="639"/>
                  <a:pt x="282" y="639"/>
                  <a:pt x="282" y="639"/>
                </a:cubicBezTo>
                <a:cubicBezTo>
                  <a:pt x="282" y="639"/>
                  <a:pt x="282" y="639"/>
                  <a:pt x="282" y="639"/>
                </a:cubicBezTo>
                <a:cubicBezTo>
                  <a:pt x="280" y="639"/>
                  <a:pt x="280" y="639"/>
                  <a:pt x="280" y="639"/>
                </a:cubicBezTo>
                <a:cubicBezTo>
                  <a:pt x="279" y="638"/>
                  <a:pt x="279" y="638"/>
                  <a:pt x="279" y="638"/>
                </a:cubicBezTo>
                <a:cubicBezTo>
                  <a:pt x="277" y="638"/>
                  <a:pt x="277" y="638"/>
                  <a:pt x="277" y="638"/>
                </a:cubicBezTo>
                <a:cubicBezTo>
                  <a:pt x="274" y="637"/>
                  <a:pt x="273" y="632"/>
                  <a:pt x="276" y="631"/>
                </a:cubicBezTo>
                <a:cubicBezTo>
                  <a:pt x="277" y="630"/>
                  <a:pt x="278" y="630"/>
                  <a:pt x="279" y="630"/>
                </a:cubicBezTo>
                <a:cubicBezTo>
                  <a:pt x="280" y="631"/>
                  <a:pt x="280" y="631"/>
                  <a:pt x="280" y="631"/>
                </a:cubicBezTo>
                <a:cubicBezTo>
                  <a:pt x="282" y="631"/>
                  <a:pt x="282" y="631"/>
                  <a:pt x="282" y="631"/>
                </a:cubicBezTo>
                <a:cubicBezTo>
                  <a:pt x="282" y="631"/>
                  <a:pt x="282" y="631"/>
                  <a:pt x="282" y="631"/>
                </a:cubicBezTo>
                <a:cubicBezTo>
                  <a:pt x="283" y="631"/>
                  <a:pt x="283" y="631"/>
                  <a:pt x="283" y="631"/>
                </a:cubicBezTo>
                <a:cubicBezTo>
                  <a:pt x="285" y="632"/>
                  <a:pt x="285" y="632"/>
                  <a:pt x="285" y="632"/>
                </a:cubicBezTo>
                <a:cubicBezTo>
                  <a:pt x="286" y="632"/>
                  <a:pt x="286" y="632"/>
                  <a:pt x="286" y="632"/>
                </a:cubicBezTo>
                <a:cubicBezTo>
                  <a:pt x="287" y="632"/>
                  <a:pt x="289" y="633"/>
                  <a:pt x="289" y="635"/>
                </a:cubicBezTo>
                <a:cubicBezTo>
                  <a:pt x="289" y="638"/>
                  <a:pt x="287" y="640"/>
                  <a:pt x="285" y="640"/>
                </a:cubicBezTo>
                <a:close/>
                <a:moveTo>
                  <a:pt x="330" y="641"/>
                </a:moveTo>
                <a:cubicBezTo>
                  <a:pt x="330" y="641"/>
                  <a:pt x="330" y="641"/>
                  <a:pt x="330" y="641"/>
                </a:cubicBezTo>
                <a:cubicBezTo>
                  <a:pt x="328" y="642"/>
                  <a:pt x="328" y="642"/>
                  <a:pt x="328" y="642"/>
                </a:cubicBezTo>
                <a:cubicBezTo>
                  <a:pt x="326" y="642"/>
                  <a:pt x="326" y="642"/>
                  <a:pt x="326" y="642"/>
                </a:cubicBezTo>
                <a:cubicBezTo>
                  <a:pt x="326" y="642"/>
                  <a:pt x="326" y="642"/>
                  <a:pt x="326" y="642"/>
                </a:cubicBezTo>
                <a:cubicBezTo>
                  <a:pt x="325" y="642"/>
                  <a:pt x="325" y="642"/>
                  <a:pt x="325" y="642"/>
                </a:cubicBezTo>
                <a:cubicBezTo>
                  <a:pt x="323" y="642"/>
                  <a:pt x="323" y="642"/>
                  <a:pt x="323" y="642"/>
                </a:cubicBezTo>
                <a:cubicBezTo>
                  <a:pt x="322" y="642"/>
                  <a:pt x="322" y="642"/>
                  <a:pt x="322" y="642"/>
                </a:cubicBezTo>
                <a:cubicBezTo>
                  <a:pt x="322" y="642"/>
                  <a:pt x="322" y="642"/>
                  <a:pt x="322" y="642"/>
                </a:cubicBezTo>
                <a:cubicBezTo>
                  <a:pt x="317" y="641"/>
                  <a:pt x="318" y="634"/>
                  <a:pt x="322" y="634"/>
                </a:cubicBezTo>
                <a:cubicBezTo>
                  <a:pt x="323" y="634"/>
                  <a:pt x="323" y="634"/>
                  <a:pt x="323" y="634"/>
                </a:cubicBezTo>
                <a:cubicBezTo>
                  <a:pt x="324" y="634"/>
                  <a:pt x="324" y="634"/>
                  <a:pt x="324" y="634"/>
                </a:cubicBezTo>
                <a:cubicBezTo>
                  <a:pt x="326" y="634"/>
                  <a:pt x="326" y="634"/>
                  <a:pt x="326" y="634"/>
                </a:cubicBezTo>
                <a:cubicBezTo>
                  <a:pt x="326" y="634"/>
                  <a:pt x="326" y="634"/>
                  <a:pt x="326" y="634"/>
                </a:cubicBezTo>
                <a:cubicBezTo>
                  <a:pt x="327" y="634"/>
                  <a:pt x="327" y="634"/>
                  <a:pt x="327" y="634"/>
                </a:cubicBezTo>
                <a:cubicBezTo>
                  <a:pt x="329" y="634"/>
                  <a:pt x="329" y="634"/>
                  <a:pt x="329" y="634"/>
                </a:cubicBezTo>
                <a:cubicBezTo>
                  <a:pt x="329" y="633"/>
                  <a:pt x="329" y="633"/>
                  <a:pt x="329" y="633"/>
                </a:cubicBezTo>
                <a:cubicBezTo>
                  <a:pt x="330" y="633"/>
                  <a:pt x="330" y="633"/>
                  <a:pt x="330" y="633"/>
                </a:cubicBezTo>
                <a:cubicBezTo>
                  <a:pt x="335" y="634"/>
                  <a:pt x="335" y="641"/>
                  <a:pt x="330" y="641"/>
                </a:cubicBezTo>
                <a:close/>
                <a:moveTo>
                  <a:pt x="375" y="631"/>
                </a:moveTo>
                <a:cubicBezTo>
                  <a:pt x="373" y="632"/>
                  <a:pt x="373" y="632"/>
                  <a:pt x="373" y="632"/>
                </a:cubicBezTo>
                <a:cubicBezTo>
                  <a:pt x="371" y="632"/>
                  <a:pt x="371" y="632"/>
                  <a:pt x="371" y="632"/>
                </a:cubicBezTo>
                <a:cubicBezTo>
                  <a:pt x="370" y="633"/>
                  <a:pt x="370" y="633"/>
                  <a:pt x="370" y="633"/>
                </a:cubicBezTo>
                <a:cubicBezTo>
                  <a:pt x="370" y="633"/>
                  <a:pt x="370" y="633"/>
                  <a:pt x="370" y="633"/>
                </a:cubicBezTo>
                <a:cubicBezTo>
                  <a:pt x="368" y="633"/>
                  <a:pt x="368" y="633"/>
                  <a:pt x="368" y="633"/>
                </a:cubicBezTo>
                <a:cubicBezTo>
                  <a:pt x="367" y="634"/>
                  <a:pt x="367" y="634"/>
                  <a:pt x="367" y="634"/>
                </a:cubicBezTo>
                <a:cubicBezTo>
                  <a:pt x="367" y="634"/>
                  <a:pt x="367" y="634"/>
                  <a:pt x="367" y="634"/>
                </a:cubicBezTo>
                <a:cubicBezTo>
                  <a:pt x="362" y="635"/>
                  <a:pt x="361" y="628"/>
                  <a:pt x="365" y="626"/>
                </a:cubicBezTo>
                <a:cubicBezTo>
                  <a:pt x="366" y="626"/>
                  <a:pt x="366" y="626"/>
                  <a:pt x="366" y="626"/>
                </a:cubicBezTo>
                <a:cubicBezTo>
                  <a:pt x="367" y="625"/>
                  <a:pt x="367" y="625"/>
                  <a:pt x="367" y="625"/>
                </a:cubicBezTo>
                <a:cubicBezTo>
                  <a:pt x="369" y="625"/>
                  <a:pt x="369" y="625"/>
                  <a:pt x="369" y="625"/>
                </a:cubicBezTo>
                <a:cubicBezTo>
                  <a:pt x="370" y="625"/>
                  <a:pt x="370" y="625"/>
                  <a:pt x="370" y="625"/>
                </a:cubicBezTo>
                <a:cubicBezTo>
                  <a:pt x="371" y="624"/>
                  <a:pt x="371" y="624"/>
                  <a:pt x="371" y="624"/>
                </a:cubicBezTo>
                <a:cubicBezTo>
                  <a:pt x="372" y="624"/>
                  <a:pt x="372" y="624"/>
                  <a:pt x="372" y="624"/>
                </a:cubicBezTo>
                <a:cubicBezTo>
                  <a:pt x="372" y="624"/>
                  <a:pt x="372" y="624"/>
                  <a:pt x="373" y="624"/>
                </a:cubicBezTo>
                <a:cubicBezTo>
                  <a:pt x="377" y="623"/>
                  <a:pt x="379" y="630"/>
                  <a:pt x="375" y="631"/>
                </a:cubicBezTo>
                <a:close/>
                <a:moveTo>
                  <a:pt x="415" y="608"/>
                </a:moveTo>
                <a:cubicBezTo>
                  <a:pt x="414" y="609"/>
                  <a:pt x="414" y="609"/>
                  <a:pt x="414" y="609"/>
                </a:cubicBezTo>
                <a:cubicBezTo>
                  <a:pt x="413" y="610"/>
                  <a:pt x="413" y="610"/>
                  <a:pt x="413" y="610"/>
                </a:cubicBezTo>
                <a:cubicBezTo>
                  <a:pt x="411" y="611"/>
                  <a:pt x="411" y="611"/>
                  <a:pt x="411" y="611"/>
                </a:cubicBezTo>
                <a:cubicBezTo>
                  <a:pt x="410" y="612"/>
                  <a:pt x="410" y="612"/>
                  <a:pt x="410" y="612"/>
                </a:cubicBezTo>
                <a:cubicBezTo>
                  <a:pt x="409" y="612"/>
                  <a:pt x="409" y="612"/>
                  <a:pt x="409" y="612"/>
                </a:cubicBezTo>
                <a:cubicBezTo>
                  <a:pt x="409" y="613"/>
                  <a:pt x="409" y="613"/>
                  <a:pt x="409" y="613"/>
                </a:cubicBezTo>
                <a:cubicBezTo>
                  <a:pt x="408" y="613"/>
                  <a:pt x="408" y="613"/>
                  <a:pt x="408" y="613"/>
                </a:cubicBezTo>
                <a:cubicBezTo>
                  <a:pt x="408" y="613"/>
                  <a:pt x="408" y="613"/>
                  <a:pt x="408" y="613"/>
                </a:cubicBezTo>
                <a:cubicBezTo>
                  <a:pt x="404" y="615"/>
                  <a:pt x="401" y="609"/>
                  <a:pt x="404" y="606"/>
                </a:cubicBezTo>
                <a:cubicBezTo>
                  <a:pt x="405" y="606"/>
                  <a:pt x="405" y="606"/>
                  <a:pt x="405" y="606"/>
                </a:cubicBezTo>
                <a:cubicBezTo>
                  <a:pt x="406" y="605"/>
                  <a:pt x="406" y="605"/>
                  <a:pt x="406" y="605"/>
                </a:cubicBezTo>
                <a:cubicBezTo>
                  <a:pt x="407" y="604"/>
                  <a:pt x="407" y="604"/>
                  <a:pt x="407" y="604"/>
                </a:cubicBezTo>
                <a:cubicBezTo>
                  <a:pt x="408" y="603"/>
                  <a:pt x="408" y="603"/>
                  <a:pt x="408" y="603"/>
                </a:cubicBezTo>
                <a:cubicBezTo>
                  <a:pt x="409" y="602"/>
                  <a:pt x="409" y="602"/>
                  <a:pt x="409" y="602"/>
                </a:cubicBezTo>
                <a:cubicBezTo>
                  <a:pt x="410" y="602"/>
                  <a:pt x="410" y="602"/>
                  <a:pt x="410" y="602"/>
                </a:cubicBezTo>
                <a:cubicBezTo>
                  <a:pt x="410" y="602"/>
                  <a:pt x="410" y="602"/>
                  <a:pt x="410" y="602"/>
                </a:cubicBezTo>
                <a:cubicBezTo>
                  <a:pt x="411" y="601"/>
                  <a:pt x="411" y="601"/>
                  <a:pt x="412" y="601"/>
                </a:cubicBezTo>
                <a:cubicBezTo>
                  <a:pt x="416" y="600"/>
                  <a:pt x="418" y="606"/>
                  <a:pt x="415" y="608"/>
                </a:cubicBezTo>
                <a:close/>
                <a:moveTo>
                  <a:pt x="409" y="576"/>
                </a:moveTo>
                <a:cubicBezTo>
                  <a:pt x="399" y="587"/>
                  <a:pt x="385" y="596"/>
                  <a:pt x="370" y="602"/>
                </a:cubicBezTo>
                <a:cubicBezTo>
                  <a:pt x="356" y="608"/>
                  <a:pt x="341" y="612"/>
                  <a:pt x="326" y="613"/>
                </a:cubicBezTo>
                <a:cubicBezTo>
                  <a:pt x="322" y="613"/>
                  <a:pt x="318" y="613"/>
                  <a:pt x="314" y="614"/>
                </a:cubicBezTo>
                <a:cubicBezTo>
                  <a:pt x="303" y="614"/>
                  <a:pt x="292" y="613"/>
                  <a:pt x="282" y="611"/>
                </a:cubicBezTo>
                <a:cubicBezTo>
                  <a:pt x="266" y="608"/>
                  <a:pt x="252" y="602"/>
                  <a:pt x="239" y="595"/>
                </a:cubicBezTo>
                <a:cubicBezTo>
                  <a:pt x="224" y="585"/>
                  <a:pt x="211" y="572"/>
                  <a:pt x="203" y="555"/>
                </a:cubicBezTo>
                <a:cubicBezTo>
                  <a:pt x="196" y="540"/>
                  <a:pt x="193" y="523"/>
                  <a:pt x="196" y="502"/>
                </a:cubicBezTo>
                <a:cubicBezTo>
                  <a:pt x="198" y="501"/>
                  <a:pt x="201" y="500"/>
                  <a:pt x="203" y="498"/>
                </a:cubicBezTo>
                <a:cubicBezTo>
                  <a:pt x="220" y="490"/>
                  <a:pt x="231" y="474"/>
                  <a:pt x="239" y="456"/>
                </a:cubicBezTo>
                <a:cubicBezTo>
                  <a:pt x="242" y="449"/>
                  <a:pt x="245" y="442"/>
                  <a:pt x="247" y="434"/>
                </a:cubicBezTo>
                <a:cubicBezTo>
                  <a:pt x="258" y="441"/>
                  <a:pt x="269" y="446"/>
                  <a:pt x="282" y="449"/>
                </a:cubicBezTo>
                <a:cubicBezTo>
                  <a:pt x="292" y="451"/>
                  <a:pt x="303" y="452"/>
                  <a:pt x="314" y="453"/>
                </a:cubicBezTo>
                <a:cubicBezTo>
                  <a:pt x="315" y="453"/>
                  <a:pt x="315" y="453"/>
                  <a:pt x="315" y="453"/>
                </a:cubicBezTo>
                <a:cubicBezTo>
                  <a:pt x="318" y="453"/>
                  <a:pt x="322" y="452"/>
                  <a:pt x="326" y="452"/>
                </a:cubicBezTo>
                <a:cubicBezTo>
                  <a:pt x="342" y="451"/>
                  <a:pt x="356" y="447"/>
                  <a:pt x="370" y="441"/>
                </a:cubicBezTo>
                <a:cubicBezTo>
                  <a:pt x="375" y="439"/>
                  <a:pt x="379" y="436"/>
                  <a:pt x="384" y="434"/>
                </a:cubicBezTo>
                <a:cubicBezTo>
                  <a:pt x="389" y="454"/>
                  <a:pt x="397" y="473"/>
                  <a:pt x="409" y="486"/>
                </a:cubicBezTo>
                <a:cubicBezTo>
                  <a:pt x="416" y="493"/>
                  <a:pt x="423" y="498"/>
                  <a:pt x="431" y="502"/>
                </a:cubicBezTo>
                <a:cubicBezTo>
                  <a:pt x="435" y="533"/>
                  <a:pt x="426" y="557"/>
                  <a:pt x="409" y="576"/>
                </a:cubicBezTo>
                <a:close/>
                <a:moveTo>
                  <a:pt x="445" y="572"/>
                </a:moveTo>
                <a:cubicBezTo>
                  <a:pt x="445" y="572"/>
                  <a:pt x="445" y="572"/>
                  <a:pt x="445" y="572"/>
                </a:cubicBezTo>
                <a:cubicBezTo>
                  <a:pt x="444" y="573"/>
                  <a:pt x="444" y="573"/>
                  <a:pt x="444" y="573"/>
                </a:cubicBezTo>
                <a:cubicBezTo>
                  <a:pt x="443" y="575"/>
                  <a:pt x="443" y="575"/>
                  <a:pt x="443" y="575"/>
                </a:cubicBezTo>
                <a:cubicBezTo>
                  <a:pt x="442" y="576"/>
                  <a:pt x="442" y="576"/>
                  <a:pt x="442" y="576"/>
                </a:cubicBezTo>
                <a:cubicBezTo>
                  <a:pt x="441" y="578"/>
                  <a:pt x="441" y="578"/>
                  <a:pt x="441" y="578"/>
                </a:cubicBezTo>
                <a:cubicBezTo>
                  <a:pt x="441" y="579"/>
                  <a:pt x="441" y="579"/>
                  <a:pt x="441" y="579"/>
                </a:cubicBezTo>
                <a:cubicBezTo>
                  <a:pt x="441" y="579"/>
                  <a:pt x="441" y="579"/>
                  <a:pt x="440" y="579"/>
                </a:cubicBezTo>
                <a:cubicBezTo>
                  <a:pt x="440" y="579"/>
                  <a:pt x="440" y="580"/>
                  <a:pt x="440" y="580"/>
                </a:cubicBezTo>
                <a:cubicBezTo>
                  <a:pt x="437" y="582"/>
                  <a:pt x="432" y="578"/>
                  <a:pt x="435" y="574"/>
                </a:cubicBezTo>
                <a:cubicBezTo>
                  <a:pt x="435" y="573"/>
                  <a:pt x="435" y="573"/>
                  <a:pt x="435" y="573"/>
                </a:cubicBezTo>
                <a:cubicBezTo>
                  <a:pt x="436" y="572"/>
                  <a:pt x="436" y="572"/>
                  <a:pt x="436" y="572"/>
                </a:cubicBezTo>
                <a:cubicBezTo>
                  <a:pt x="437" y="571"/>
                  <a:pt x="437" y="571"/>
                  <a:pt x="437" y="571"/>
                </a:cubicBezTo>
                <a:cubicBezTo>
                  <a:pt x="438" y="569"/>
                  <a:pt x="438" y="569"/>
                  <a:pt x="438" y="569"/>
                </a:cubicBezTo>
                <a:cubicBezTo>
                  <a:pt x="439" y="568"/>
                  <a:pt x="439" y="568"/>
                  <a:pt x="439" y="568"/>
                </a:cubicBezTo>
                <a:cubicBezTo>
                  <a:pt x="439" y="568"/>
                  <a:pt x="439" y="568"/>
                  <a:pt x="439" y="568"/>
                </a:cubicBezTo>
                <a:cubicBezTo>
                  <a:pt x="439" y="567"/>
                  <a:pt x="439" y="567"/>
                  <a:pt x="440" y="567"/>
                </a:cubicBezTo>
                <a:cubicBezTo>
                  <a:pt x="440" y="566"/>
                  <a:pt x="440" y="566"/>
                  <a:pt x="440" y="566"/>
                </a:cubicBezTo>
                <a:cubicBezTo>
                  <a:pt x="443" y="564"/>
                  <a:pt x="447" y="568"/>
                  <a:pt x="445" y="572"/>
                </a:cubicBezTo>
                <a:close/>
                <a:moveTo>
                  <a:pt x="460" y="526"/>
                </a:moveTo>
                <a:cubicBezTo>
                  <a:pt x="460" y="528"/>
                  <a:pt x="460" y="528"/>
                  <a:pt x="460" y="528"/>
                </a:cubicBezTo>
                <a:cubicBezTo>
                  <a:pt x="460" y="530"/>
                  <a:pt x="460" y="530"/>
                  <a:pt x="460" y="530"/>
                </a:cubicBezTo>
                <a:cubicBezTo>
                  <a:pt x="459" y="532"/>
                  <a:pt x="459" y="532"/>
                  <a:pt x="459" y="532"/>
                </a:cubicBezTo>
                <a:cubicBezTo>
                  <a:pt x="459" y="534"/>
                  <a:pt x="459" y="534"/>
                  <a:pt x="459" y="534"/>
                </a:cubicBezTo>
                <a:cubicBezTo>
                  <a:pt x="459" y="534"/>
                  <a:pt x="459" y="534"/>
                  <a:pt x="459" y="534"/>
                </a:cubicBezTo>
                <a:cubicBezTo>
                  <a:pt x="459" y="536"/>
                  <a:pt x="457" y="537"/>
                  <a:pt x="456" y="537"/>
                </a:cubicBezTo>
                <a:cubicBezTo>
                  <a:pt x="455" y="537"/>
                  <a:pt x="454" y="537"/>
                  <a:pt x="453" y="536"/>
                </a:cubicBezTo>
                <a:cubicBezTo>
                  <a:pt x="452" y="535"/>
                  <a:pt x="451" y="534"/>
                  <a:pt x="452" y="532"/>
                </a:cubicBezTo>
                <a:cubicBezTo>
                  <a:pt x="452" y="532"/>
                  <a:pt x="452" y="532"/>
                  <a:pt x="452" y="532"/>
                </a:cubicBezTo>
                <a:cubicBezTo>
                  <a:pt x="452" y="530"/>
                  <a:pt x="452" y="530"/>
                  <a:pt x="452" y="530"/>
                </a:cubicBezTo>
                <a:cubicBezTo>
                  <a:pt x="452" y="528"/>
                  <a:pt x="452" y="528"/>
                  <a:pt x="452" y="528"/>
                </a:cubicBezTo>
                <a:cubicBezTo>
                  <a:pt x="453" y="526"/>
                  <a:pt x="453" y="526"/>
                  <a:pt x="453" y="526"/>
                </a:cubicBezTo>
                <a:cubicBezTo>
                  <a:pt x="453" y="525"/>
                  <a:pt x="453" y="525"/>
                  <a:pt x="453" y="525"/>
                </a:cubicBezTo>
                <a:cubicBezTo>
                  <a:pt x="453" y="524"/>
                  <a:pt x="453" y="524"/>
                  <a:pt x="453" y="524"/>
                </a:cubicBezTo>
                <a:cubicBezTo>
                  <a:pt x="454" y="522"/>
                  <a:pt x="455" y="522"/>
                  <a:pt x="456" y="522"/>
                </a:cubicBezTo>
                <a:cubicBezTo>
                  <a:pt x="458" y="521"/>
                  <a:pt x="461" y="523"/>
                  <a:pt x="460" y="526"/>
                </a:cubicBezTo>
                <a:close/>
                <a:moveTo>
                  <a:pt x="456" y="328"/>
                </a:moveTo>
                <a:cubicBezTo>
                  <a:pt x="452" y="331"/>
                  <a:pt x="447" y="333"/>
                  <a:pt x="442" y="334"/>
                </a:cubicBezTo>
                <a:cubicBezTo>
                  <a:pt x="442" y="335"/>
                  <a:pt x="441" y="337"/>
                  <a:pt x="440" y="339"/>
                </a:cubicBezTo>
                <a:cubicBezTo>
                  <a:pt x="432" y="357"/>
                  <a:pt x="422" y="373"/>
                  <a:pt x="409" y="387"/>
                </a:cubicBezTo>
                <a:cubicBezTo>
                  <a:pt x="398" y="400"/>
                  <a:pt x="385" y="411"/>
                  <a:pt x="370" y="419"/>
                </a:cubicBezTo>
                <a:cubicBezTo>
                  <a:pt x="356" y="426"/>
                  <a:pt x="342" y="430"/>
                  <a:pt x="326" y="432"/>
                </a:cubicBezTo>
                <a:cubicBezTo>
                  <a:pt x="322" y="432"/>
                  <a:pt x="318" y="432"/>
                  <a:pt x="315" y="432"/>
                </a:cubicBezTo>
                <a:cubicBezTo>
                  <a:pt x="314" y="432"/>
                  <a:pt x="314" y="432"/>
                  <a:pt x="314" y="432"/>
                </a:cubicBezTo>
                <a:cubicBezTo>
                  <a:pt x="303" y="432"/>
                  <a:pt x="292" y="431"/>
                  <a:pt x="282" y="428"/>
                </a:cubicBezTo>
                <a:cubicBezTo>
                  <a:pt x="266" y="423"/>
                  <a:pt x="252" y="416"/>
                  <a:pt x="239" y="406"/>
                </a:cubicBezTo>
                <a:cubicBezTo>
                  <a:pt x="225" y="395"/>
                  <a:pt x="213" y="381"/>
                  <a:pt x="203" y="365"/>
                </a:cubicBezTo>
                <a:cubicBezTo>
                  <a:pt x="197" y="355"/>
                  <a:pt x="191" y="345"/>
                  <a:pt x="187" y="334"/>
                </a:cubicBezTo>
                <a:cubicBezTo>
                  <a:pt x="184" y="333"/>
                  <a:pt x="182" y="332"/>
                  <a:pt x="179" y="331"/>
                </a:cubicBezTo>
                <a:cubicBezTo>
                  <a:pt x="176" y="330"/>
                  <a:pt x="173" y="328"/>
                  <a:pt x="170" y="325"/>
                </a:cubicBezTo>
                <a:cubicBezTo>
                  <a:pt x="153" y="310"/>
                  <a:pt x="144" y="277"/>
                  <a:pt x="148" y="248"/>
                </a:cubicBezTo>
                <a:cubicBezTo>
                  <a:pt x="151" y="221"/>
                  <a:pt x="161" y="207"/>
                  <a:pt x="170" y="210"/>
                </a:cubicBezTo>
                <a:cubicBezTo>
                  <a:pt x="173" y="211"/>
                  <a:pt x="176" y="214"/>
                  <a:pt x="179" y="219"/>
                </a:cubicBezTo>
                <a:cubicBezTo>
                  <a:pt x="183" y="226"/>
                  <a:pt x="185" y="236"/>
                  <a:pt x="187" y="249"/>
                </a:cubicBezTo>
                <a:cubicBezTo>
                  <a:pt x="192" y="249"/>
                  <a:pt x="198" y="246"/>
                  <a:pt x="203" y="242"/>
                </a:cubicBezTo>
                <a:cubicBezTo>
                  <a:pt x="216" y="233"/>
                  <a:pt x="229" y="214"/>
                  <a:pt x="239" y="194"/>
                </a:cubicBezTo>
                <a:cubicBezTo>
                  <a:pt x="252" y="169"/>
                  <a:pt x="262" y="141"/>
                  <a:pt x="265" y="121"/>
                </a:cubicBezTo>
                <a:cubicBezTo>
                  <a:pt x="266" y="141"/>
                  <a:pt x="271" y="161"/>
                  <a:pt x="282" y="177"/>
                </a:cubicBezTo>
                <a:cubicBezTo>
                  <a:pt x="289" y="188"/>
                  <a:pt x="300" y="196"/>
                  <a:pt x="314" y="201"/>
                </a:cubicBezTo>
                <a:cubicBezTo>
                  <a:pt x="318" y="202"/>
                  <a:pt x="322" y="203"/>
                  <a:pt x="326" y="203"/>
                </a:cubicBezTo>
                <a:cubicBezTo>
                  <a:pt x="338" y="205"/>
                  <a:pt x="353" y="204"/>
                  <a:pt x="370" y="199"/>
                </a:cubicBezTo>
                <a:cubicBezTo>
                  <a:pt x="372" y="199"/>
                  <a:pt x="375" y="198"/>
                  <a:pt x="378" y="197"/>
                </a:cubicBezTo>
                <a:cubicBezTo>
                  <a:pt x="393" y="192"/>
                  <a:pt x="401" y="208"/>
                  <a:pt x="409" y="228"/>
                </a:cubicBezTo>
                <a:cubicBezTo>
                  <a:pt x="417" y="244"/>
                  <a:pt x="425" y="262"/>
                  <a:pt x="440" y="272"/>
                </a:cubicBezTo>
                <a:cubicBezTo>
                  <a:pt x="445" y="276"/>
                  <a:pt x="450" y="278"/>
                  <a:pt x="456" y="279"/>
                </a:cubicBezTo>
                <a:cubicBezTo>
                  <a:pt x="463" y="280"/>
                  <a:pt x="471" y="280"/>
                  <a:pt x="481" y="278"/>
                </a:cubicBezTo>
                <a:cubicBezTo>
                  <a:pt x="478" y="299"/>
                  <a:pt x="469" y="318"/>
                  <a:pt x="456" y="328"/>
                </a:cubicBezTo>
                <a:close/>
                <a:moveTo>
                  <a:pt x="510" y="643"/>
                </a:moveTo>
                <a:cubicBezTo>
                  <a:pt x="510" y="644"/>
                  <a:pt x="510" y="644"/>
                  <a:pt x="510" y="644"/>
                </a:cubicBezTo>
                <a:cubicBezTo>
                  <a:pt x="509" y="644"/>
                  <a:pt x="509" y="644"/>
                  <a:pt x="509" y="644"/>
                </a:cubicBezTo>
                <a:cubicBezTo>
                  <a:pt x="509" y="645"/>
                  <a:pt x="509" y="645"/>
                  <a:pt x="509" y="645"/>
                </a:cubicBezTo>
                <a:cubicBezTo>
                  <a:pt x="509" y="646"/>
                  <a:pt x="509" y="646"/>
                  <a:pt x="509" y="646"/>
                </a:cubicBezTo>
                <a:cubicBezTo>
                  <a:pt x="509" y="647"/>
                  <a:pt x="509" y="647"/>
                  <a:pt x="509" y="647"/>
                </a:cubicBezTo>
                <a:cubicBezTo>
                  <a:pt x="509" y="648"/>
                  <a:pt x="509" y="648"/>
                  <a:pt x="509" y="648"/>
                </a:cubicBezTo>
                <a:cubicBezTo>
                  <a:pt x="508" y="649"/>
                  <a:pt x="508" y="649"/>
                  <a:pt x="508" y="649"/>
                </a:cubicBezTo>
                <a:cubicBezTo>
                  <a:pt x="508" y="650"/>
                  <a:pt x="508" y="650"/>
                  <a:pt x="508" y="650"/>
                </a:cubicBezTo>
                <a:cubicBezTo>
                  <a:pt x="508" y="650"/>
                  <a:pt x="508" y="650"/>
                  <a:pt x="508" y="650"/>
                </a:cubicBezTo>
                <a:cubicBezTo>
                  <a:pt x="508" y="651"/>
                  <a:pt x="508" y="651"/>
                  <a:pt x="508" y="651"/>
                </a:cubicBezTo>
                <a:cubicBezTo>
                  <a:pt x="507" y="653"/>
                  <a:pt x="506" y="653"/>
                  <a:pt x="505" y="653"/>
                </a:cubicBezTo>
                <a:cubicBezTo>
                  <a:pt x="503" y="654"/>
                  <a:pt x="500" y="652"/>
                  <a:pt x="501" y="649"/>
                </a:cubicBezTo>
                <a:cubicBezTo>
                  <a:pt x="501" y="649"/>
                  <a:pt x="501" y="649"/>
                  <a:pt x="501" y="649"/>
                </a:cubicBezTo>
                <a:cubicBezTo>
                  <a:pt x="501" y="648"/>
                  <a:pt x="501" y="648"/>
                  <a:pt x="501" y="648"/>
                </a:cubicBezTo>
                <a:cubicBezTo>
                  <a:pt x="501" y="647"/>
                  <a:pt x="501" y="647"/>
                  <a:pt x="501" y="647"/>
                </a:cubicBezTo>
                <a:cubicBezTo>
                  <a:pt x="502" y="646"/>
                  <a:pt x="502" y="646"/>
                  <a:pt x="502" y="646"/>
                </a:cubicBezTo>
                <a:cubicBezTo>
                  <a:pt x="502" y="645"/>
                  <a:pt x="502" y="645"/>
                  <a:pt x="502" y="645"/>
                </a:cubicBezTo>
                <a:cubicBezTo>
                  <a:pt x="502" y="644"/>
                  <a:pt x="502" y="644"/>
                  <a:pt x="502" y="644"/>
                </a:cubicBezTo>
                <a:cubicBezTo>
                  <a:pt x="502" y="643"/>
                  <a:pt x="502" y="643"/>
                  <a:pt x="502" y="643"/>
                </a:cubicBezTo>
                <a:cubicBezTo>
                  <a:pt x="502" y="642"/>
                  <a:pt x="502" y="642"/>
                  <a:pt x="502" y="642"/>
                </a:cubicBezTo>
                <a:cubicBezTo>
                  <a:pt x="503" y="641"/>
                  <a:pt x="503" y="641"/>
                  <a:pt x="503" y="641"/>
                </a:cubicBezTo>
                <a:cubicBezTo>
                  <a:pt x="503" y="641"/>
                  <a:pt x="503" y="640"/>
                  <a:pt x="503" y="640"/>
                </a:cubicBezTo>
                <a:cubicBezTo>
                  <a:pt x="503" y="639"/>
                  <a:pt x="504" y="638"/>
                  <a:pt x="505" y="638"/>
                </a:cubicBezTo>
                <a:cubicBezTo>
                  <a:pt x="508" y="638"/>
                  <a:pt x="511" y="640"/>
                  <a:pt x="510" y="643"/>
                </a:cubicBezTo>
                <a:close/>
                <a:moveTo>
                  <a:pt x="530" y="603"/>
                </a:moveTo>
                <a:cubicBezTo>
                  <a:pt x="529" y="603"/>
                  <a:pt x="529" y="603"/>
                  <a:pt x="529" y="603"/>
                </a:cubicBezTo>
                <a:cubicBezTo>
                  <a:pt x="529" y="604"/>
                  <a:pt x="529" y="604"/>
                  <a:pt x="529" y="604"/>
                </a:cubicBezTo>
                <a:cubicBezTo>
                  <a:pt x="528" y="604"/>
                  <a:pt x="528" y="604"/>
                  <a:pt x="528" y="604"/>
                </a:cubicBezTo>
                <a:cubicBezTo>
                  <a:pt x="528" y="605"/>
                  <a:pt x="528" y="605"/>
                  <a:pt x="528" y="605"/>
                </a:cubicBezTo>
                <a:cubicBezTo>
                  <a:pt x="527" y="606"/>
                  <a:pt x="527" y="606"/>
                  <a:pt x="527" y="606"/>
                </a:cubicBezTo>
                <a:cubicBezTo>
                  <a:pt x="527" y="606"/>
                  <a:pt x="527" y="606"/>
                  <a:pt x="527" y="606"/>
                </a:cubicBezTo>
                <a:cubicBezTo>
                  <a:pt x="527" y="607"/>
                  <a:pt x="527" y="607"/>
                  <a:pt x="527" y="607"/>
                </a:cubicBezTo>
                <a:cubicBezTo>
                  <a:pt x="526" y="607"/>
                  <a:pt x="526" y="607"/>
                  <a:pt x="526" y="607"/>
                </a:cubicBezTo>
                <a:cubicBezTo>
                  <a:pt x="526" y="608"/>
                  <a:pt x="526" y="608"/>
                  <a:pt x="526" y="608"/>
                </a:cubicBezTo>
                <a:cubicBezTo>
                  <a:pt x="525" y="608"/>
                  <a:pt x="525" y="608"/>
                  <a:pt x="525" y="608"/>
                </a:cubicBezTo>
                <a:cubicBezTo>
                  <a:pt x="525" y="609"/>
                  <a:pt x="525" y="609"/>
                  <a:pt x="525" y="609"/>
                </a:cubicBezTo>
                <a:cubicBezTo>
                  <a:pt x="525" y="609"/>
                  <a:pt x="525" y="609"/>
                  <a:pt x="524" y="610"/>
                </a:cubicBezTo>
                <a:cubicBezTo>
                  <a:pt x="524" y="610"/>
                  <a:pt x="524" y="610"/>
                  <a:pt x="524" y="610"/>
                </a:cubicBezTo>
                <a:cubicBezTo>
                  <a:pt x="520" y="612"/>
                  <a:pt x="517" y="607"/>
                  <a:pt x="519" y="604"/>
                </a:cubicBezTo>
                <a:cubicBezTo>
                  <a:pt x="519" y="604"/>
                  <a:pt x="519" y="604"/>
                  <a:pt x="519" y="604"/>
                </a:cubicBezTo>
                <a:cubicBezTo>
                  <a:pt x="520" y="603"/>
                  <a:pt x="520" y="603"/>
                  <a:pt x="520" y="603"/>
                </a:cubicBezTo>
                <a:cubicBezTo>
                  <a:pt x="520" y="602"/>
                  <a:pt x="520" y="602"/>
                  <a:pt x="520" y="602"/>
                </a:cubicBezTo>
                <a:cubicBezTo>
                  <a:pt x="521" y="602"/>
                  <a:pt x="521" y="602"/>
                  <a:pt x="521" y="602"/>
                </a:cubicBezTo>
                <a:cubicBezTo>
                  <a:pt x="521" y="601"/>
                  <a:pt x="521" y="601"/>
                  <a:pt x="521" y="601"/>
                </a:cubicBezTo>
                <a:cubicBezTo>
                  <a:pt x="522" y="601"/>
                  <a:pt x="522" y="601"/>
                  <a:pt x="522" y="601"/>
                </a:cubicBezTo>
                <a:cubicBezTo>
                  <a:pt x="522" y="600"/>
                  <a:pt x="522" y="600"/>
                  <a:pt x="522" y="600"/>
                </a:cubicBezTo>
                <a:cubicBezTo>
                  <a:pt x="523" y="599"/>
                  <a:pt x="523" y="599"/>
                  <a:pt x="523" y="599"/>
                </a:cubicBezTo>
                <a:cubicBezTo>
                  <a:pt x="523" y="599"/>
                  <a:pt x="523" y="599"/>
                  <a:pt x="523" y="599"/>
                </a:cubicBezTo>
                <a:cubicBezTo>
                  <a:pt x="524" y="598"/>
                  <a:pt x="524" y="598"/>
                  <a:pt x="524" y="598"/>
                </a:cubicBezTo>
                <a:cubicBezTo>
                  <a:pt x="524" y="598"/>
                  <a:pt x="524" y="598"/>
                  <a:pt x="524" y="598"/>
                </a:cubicBezTo>
                <a:cubicBezTo>
                  <a:pt x="524" y="598"/>
                  <a:pt x="524" y="597"/>
                  <a:pt x="524" y="597"/>
                </a:cubicBezTo>
                <a:cubicBezTo>
                  <a:pt x="524" y="597"/>
                  <a:pt x="524" y="597"/>
                  <a:pt x="524" y="597"/>
                </a:cubicBezTo>
                <a:cubicBezTo>
                  <a:pt x="528" y="594"/>
                  <a:pt x="532" y="600"/>
                  <a:pt x="530" y="603"/>
                </a:cubicBezTo>
                <a:close/>
                <a:moveTo>
                  <a:pt x="565" y="578"/>
                </a:moveTo>
                <a:cubicBezTo>
                  <a:pt x="564" y="578"/>
                  <a:pt x="564" y="578"/>
                  <a:pt x="564" y="578"/>
                </a:cubicBezTo>
                <a:cubicBezTo>
                  <a:pt x="564" y="578"/>
                  <a:pt x="564" y="578"/>
                  <a:pt x="564" y="578"/>
                </a:cubicBezTo>
                <a:cubicBezTo>
                  <a:pt x="563" y="579"/>
                  <a:pt x="563" y="579"/>
                  <a:pt x="563" y="579"/>
                </a:cubicBezTo>
                <a:cubicBezTo>
                  <a:pt x="563" y="579"/>
                  <a:pt x="563" y="579"/>
                  <a:pt x="563" y="579"/>
                </a:cubicBezTo>
                <a:cubicBezTo>
                  <a:pt x="562" y="579"/>
                  <a:pt x="562" y="579"/>
                  <a:pt x="562" y="579"/>
                </a:cubicBezTo>
                <a:cubicBezTo>
                  <a:pt x="562" y="579"/>
                  <a:pt x="562" y="579"/>
                  <a:pt x="562" y="579"/>
                </a:cubicBezTo>
                <a:cubicBezTo>
                  <a:pt x="561" y="579"/>
                  <a:pt x="561" y="579"/>
                  <a:pt x="561" y="579"/>
                </a:cubicBezTo>
                <a:cubicBezTo>
                  <a:pt x="561" y="580"/>
                  <a:pt x="561" y="580"/>
                  <a:pt x="561" y="580"/>
                </a:cubicBezTo>
                <a:cubicBezTo>
                  <a:pt x="560" y="580"/>
                  <a:pt x="560" y="580"/>
                  <a:pt x="560" y="580"/>
                </a:cubicBezTo>
                <a:cubicBezTo>
                  <a:pt x="560" y="580"/>
                  <a:pt x="560" y="580"/>
                  <a:pt x="560" y="580"/>
                </a:cubicBezTo>
                <a:cubicBezTo>
                  <a:pt x="560" y="580"/>
                  <a:pt x="560" y="580"/>
                  <a:pt x="560" y="580"/>
                </a:cubicBezTo>
                <a:cubicBezTo>
                  <a:pt x="559" y="580"/>
                  <a:pt x="559" y="580"/>
                  <a:pt x="559" y="580"/>
                </a:cubicBezTo>
                <a:cubicBezTo>
                  <a:pt x="559" y="581"/>
                  <a:pt x="559" y="581"/>
                  <a:pt x="559" y="581"/>
                </a:cubicBezTo>
                <a:cubicBezTo>
                  <a:pt x="558" y="581"/>
                  <a:pt x="558" y="581"/>
                  <a:pt x="558" y="581"/>
                </a:cubicBezTo>
                <a:cubicBezTo>
                  <a:pt x="558" y="581"/>
                  <a:pt x="558" y="581"/>
                  <a:pt x="557" y="581"/>
                </a:cubicBezTo>
                <a:cubicBezTo>
                  <a:pt x="553" y="582"/>
                  <a:pt x="551" y="576"/>
                  <a:pt x="555" y="574"/>
                </a:cubicBezTo>
                <a:cubicBezTo>
                  <a:pt x="556" y="574"/>
                  <a:pt x="556" y="574"/>
                  <a:pt x="556" y="574"/>
                </a:cubicBezTo>
                <a:cubicBezTo>
                  <a:pt x="556" y="573"/>
                  <a:pt x="556" y="573"/>
                  <a:pt x="556" y="573"/>
                </a:cubicBezTo>
                <a:cubicBezTo>
                  <a:pt x="557" y="573"/>
                  <a:pt x="557" y="573"/>
                  <a:pt x="557" y="573"/>
                </a:cubicBezTo>
                <a:cubicBezTo>
                  <a:pt x="557" y="573"/>
                  <a:pt x="557" y="573"/>
                  <a:pt x="557" y="573"/>
                </a:cubicBezTo>
                <a:cubicBezTo>
                  <a:pt x="558" y="572"/>
                  <a:pt x="558" y="572"/>
                  <a:pt x="558" y="572"/>
                </a:cubicBezTo>
                <a:cubicBezTo>
                  <a:pt x="558" y="572"/>
                  <a:pt x="558" y="572"/>
                  <a:pt x="558" y="572"/>
                </a:cubicBezTo>
                <a:cubicBezTo>
                  <a:pt x="559" y="572"/>
                  <a:pt x="559" y="572"/>
                  <a:pt x="559" y="572"/>
                </a:cubicBezTo>
                <a:cubicBezTo>
                  <a:pt x="560" y="572"/>
                  <a:pt x="560" y="572"/>
                  <a:pt x="560" y="572"/>
                </a:cubicBezTo>
                <a:cubicBezTo>
                  <a:pt x="560" y="571"/>
                  <a:pt x="560" y="571"/>
                  <a:pt x="560" y="571"/>
                </a:cubicBezTo>
                <a:cubicBezTo>
                  <a:pt x="560" y="571"/>
                  <a:pt x="560" y="571"/>
                  <a:pt x="560" y="571"/>
                </a:cubicBezTo>
                <a:cubicBezTo>
                  <a:pt x="561" y="571"/>
                  <a:pt x="561" y="571"/>
                  <a:pt x="561" y="571"/>
                </a:cubicBezTo>
                <a:cubicBezTo>
                  <a:pt x="561" y="571"/>
                  <a:pt x="561" y="571"/>
                  <a:pt x="561" y="571"/>
                </a:cubicBezTo>
                <a:cubicBezTo>
                  <a:pt x="562" y="571"/>
                  <a:pt x="562" y="571"/>
                  <a:pt x="562" y="571"/>
                </a:cubicBezTo>
                <a:cubicBezTo>
                  <a:pt x="562" y="571"/>
                  <a:pt x="562" y="571"/>
                  <a:pt x="562" y="571"/>
                </a:cubicBezTo>
                <a:cubicBezTo>
                  <a:pt x="564" y="570"/>
                  <a:pt x="567" y="571"/>
                  <a:pt x="567" y="573"/>
                </a:cubicBezTo>
                <a:cubicBezTo>
                  <a:pt x="568" y="575"/>
                  <a:pt x="567" y="577"/>
                  <a:pt x="565" y="578"/>
                </a:cubicBezTo>
                <a:close/>
                <a:moveTo>
                  <a:pt x="607" y="570"/>
                </a:moveTo>
                <a:cubicBezTo>
                  <a:pt x="607" y="570"/>
                  <a:pt x="607" y="570"/>
                  <a:pt x="607" y="570"/>
                </a:cubicBezTo>
                <a:cubicBezTo>
                  <a:pt x="607" y="570"/>
                  <a:pt x="607" y="570"/>
                  <a:pt x="607" y="570"/>
                </a:cubicBezTo>
                <a:cubicBezTo>
                  <a:pt x="606" y="570"/>
                  <a:pt x="606" y="570"/>
                  <a:pt x="606" y="570"/>
                </a:cubicBezTo>
                <a:cubicBezTo>
                  <a:pt x="606" y="570"/>
                  <a:pt x="606" y="570"/>
                  <a:pt x="606" y="570"/>
                </a:cubicBezTo>
                <a:cubicBezTo>
                  <a:pt x="606" y="570"/>
                  <a:pt x="606" y="570"/>
                  <a:pt x="606" y="570"/>
                </a:cubicBezTo>
                <a:cubicBezTo>
                  <a:pt x="605" y="570"/>
                  <a:pt x="605" y="570"/>
                  <a:pt x="605" y="570"/>
                </a:cubicBezTo>
                <a:cubicBezTo>
                  <a:pt x="605" y="570"/>
                  <a:pt x="605" y="570"/>
                  <a:pt x="605" y="570"/>
                </a:cubicBezTo>
                <a:cubicBezTo>
                  <a:pt x="605" y="570"/>
                  <a:pt x="605" y="570"/>
                  <a:pt x="605" y="570"/>
                </a:cubicBezTo>
                <a:cubicBezTo>
                  <a:pt x="604" y="570"/>
                  <a:pt x="604" y="570"/>
                  <a:pt x="604" y="570"/>
                </a:cubicBezTo>
                <a:cubicBezTo>
                  <a:pt x="604" y="570"/>
                  <a:pt x="604" y="570"/>
                  <a:pt x="604" y="570"/>
                </a:cubicBezTo>
                <a:cubicBezTo>
                  <a:pt x="604" y="570"/>
                  <a:pt x="604" y="570"/>
                  <a:pt x="604" y="570"/>
                </a:cubicBezTo>
                <a:cubicBezTo>
                  <a:pt x="604" y="570"/>
                  <a:pt x="604" y="570"/>
                  <a:pt x="604" y="570"/>
                </a:cubicBezTo>
                <a:cubicBezTo>
                  <a:pt x="603" y="570"/>
                  <a:pt x="603" y="570"/>
                  <a:pt x="603" y="570"/>
                </a:cubicBezTo>
                <a:cubicBezTo>
                  <a:pt x="603" y="570"/>
                  <a:pt x="603" y="570"/>
                  <a:pt x="603" y="570"/>
                </a:cubicBezTo>
                <a:cubicBezTo>
                  <a:pt x="603" y="570"/>
                  <a:pt x="603" y="570"/>
                  <a:pt x="603" y="570"/>
                </a:cubicBezTo>
                <a:cubicBezTo>
                  <a:pt x="602" y="570"/>
                  <a:pt x="602" y="570"/>
                  <a:pt x="602" y="570"/>
                </a:cubicBezTo>
                <a:cubicBezTo>
                  <a:pt x="602" y="570"/>
                  <a:pt x="602" y="570"/>
                  <a:pt x="602" y="570"/>
                </a:cubicBezTo>
                <a:cubicBezTo>
                  <a:pt x="602" y="570"/>
                  <a:pt x="602" y="570"/>
                  <a:pt x="602" y="570"/>
                </a:cubicBezTo>
                <a:cubicBezTo>
                  <a:pt x="601" y="570"/>
                  <a:pt x="601" y="570"/>
                  <a:pt x="601" y="570"/>
                </a:cubicBezTo>
                <a:cubicBezTo>
                  <a:pt x="601" y="570"/>
                  <a:pt x="601" y="570"/>
                  <a:pt x="601" y="570"/>
                </a:cubicBezTo>
                <a:cubicBezTo>
                  <a:pt x="601" y="570"/>
                  <a:pt x="601" y="570"/>
                  <a:pt x="601" y="570"/>
                </a:cubicBezTo>
                <a:cubicBezTo>
                  <a:pt x="600" y="570"/>
                  <a:pt x="600" y="570"/>
                  <a:pt x="600" y="570"/>
                </a:cubicBezTo>
                <a:cubicBezTo>
                  <a:pt x="600" y="570"/>
                  <a:pt x="600" y="570"/>
                  <a:pt x="600" y="570"/>
                </a:cubicBezTo>
                <a:cubicBezTo>
                  <a:pt x="599" y="570"/>
                  <a:pt x="599" y="570"/>
                  <a:pt x="599" y="570"/>
                </a:cubicBezTo>
                <a:cubicBezTo>
                  <a:pt x="595" y="568"/>
                  <a:pt x="596" y="562"/>
                  <a:pt x="600" y="562"/>
                </a:cubicBezTo>
                <a:cubicBezTo>
                  <a:pt x="600" y="562"/>
                  <a:pt x="600" y="562"/>
                  <a:pt x="600" y="562"/>
                </a:cubicBezTo>
                <a:cubicBezTo>
                  <a:pt x="600" y="562"/>
                  <a:pt x="600" y="562"/>
                  <a:pt x="600" y="562"/>
                </a:cubicBezTo>
                <a:cubicBezTo>
                  <a:pt x="601" y="562"/>
                  <a:pt x="601" y="562"/>
                  <a:pt x="601" y="562"/>
                </a:cubicBezTo>
                <a:cubicBezTo>
                  <a:pt x="601" y="562"/>
                  <a:pt x="601" y="562"/>
                  <a:pt x="601" y="562"/>
                </a:cubicBezTo>
                <a:cubicBezTo>
                  <a:pt x="601" y="562"/>
                  <a:pt x="601" y="562"/>
                  <a:pt x="601" y="562"/>
                </a:cubicBezTo>
                <a:cubicBezTo>
                  <a:pt x="602" y="562"/>
                  <a:pt x="602" y="562"/>
                  <a:pt x="602" y="562"/>
                </a:cubicBezTo>
                <a:cubicBezTo>
                  <a:pt x="602" y="562"/>
                  <a:pt x="602" y="562"/>
                  <a:pt x="602" y="562"/>
                </a:cubicBezTo>
                <a:cubicBezTo>
                  <a:pt x="602" y="562"/>
                  <a:pt x="602" y="562"/>
                  <a:pt x="602" y="562"/>
                </a:cubicBezTo>
                <a:cubicBezTo>
                  <a:pt x="603" y="562"/>
                  <a:pt x="603" y="562"/>
                  <a:pt x="603" y="562"/>
                </a:cubicBezTo>
                <a:cubicBezTo>
                  <a:pt x="603" y="562"/>
                  <a:pt x="603" y="562"/>
                  <a:pt x="603" y="562"/>
                </a:cubicBezTo>
                <a:cubicBezTo>
                  <a:pt x="604" y="562"/>
                  <a:pt x="604" y="562"/>
                  <a:pt x="604" y="562"/>
                </a:cubicBezTo>
                <a:cubicBezTo>
                  <a:pt x="604" y="562"/>
                  <a:pt x="604" y="562"/>
                  <a:pt x="604" y="562"/>
                </a:cubicBezTo>
                <a:cubicBezTo>
                  <a:pt x="604" y="562"/>
                  <a:pt x="604" y="562"/>
                  <a:pt x="604" y="562"/>
                </a:cubicBezTo>
                <a:cubicBezTo>
                  <a:pt x="604" y="562"/>
                  <a:pt x="604" y="562"/>
                  <a:pt x="604" y="562"/>
                </a:cubicBezTo>
                <a:cubicBezTo>
                  <a:pt x="605" y="562"/>
                  <a:pt x="605" y="562"/>
                  <a:pt x="605" y="562"/>
                </a:cubicBezTo>
                <a:cubicBezTo>
                  <a:pt x="605" y="562"/>
                  <a:pt x="605" y="562"/>
                  <a:pt x="605" y="562"/>
                </a:cubicBezTo>
                <a:cubicBezTo>
                  <a:pt x="605" y="562"/>
                  <a:pt x="605" y="562"/>
                  <a:pt x="605" y="562"/>
                </a:cubicBezTo>
                <a:cubicBezTo>
                  <a:pt x="606" y="562"/>
                  <a:pt x="606" y="562"/>
                  <a:pt x="606" y="562"/>
                </a:cubicBezTo>
                <a:cubicBezTo>
                  <a:pt x="606" y="562"/>
                  <a:pt x="606" y="562"/>
                  <a:pt x="606" y="562"/>
                </a:cubicBezTo>
                <a:cubicBezTo>
                  <a:pt x="606" y="562"/>
                  <a:pt x="606" y="562"/>
                  <a:pt x="606" y="562"/>
                </a:cubicBezTo>
                <a:cubicBezTo>
                  <a:pt x="607" y="562"/>
                  <a:pt x="607" y="562"/>
                  <a:pt x="607" y="562"/>
                </a:cubicBezTo>
                <a:cubicBezTo>
                  <a:pt x="607" y="562"/>
                  <a:pt x="607" y="562"/>
                  <a:pt x="607" y="562"/>
                </a:cubicBezTo>
                <a:cubicBezTo>
                  <a:pt x="607" y="562"/>
                  <a:pt x="607" y="562"/>
                  <a:pt x="607" y="562"/>
                </a:cubicBezTo>
                <a:cubicBezTo>
                  <a:pt x="608" y="562"/>
                  <a:pt x="608" y="562"/>
                  <a:pt x="608" y="562"/>
                </a:cubicBezTo>
                <a:cubicBezTo>
                  <a:pt x="612" y="564"/>
                  <a:pt x="611" y="570"/>
                  <a:pt x="607" y="570"/>
                </a:cubicBez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94" name="Freeform 22"/>
          <p:cNvSpPr>
            <a:spLocks noEditPoints="1"/>
          </p:cNvSpPr>
          <p:nvPr/>
        </p:nvSpPr>
        <p:spPr bwMode="auto">
          <a:xfrm flipH="1">
            <a:off x="6445889" y="1687289"/>
            <a:ext cx="643423" cy="679527"/>
          </a:xfrm>
          <a:custGeom>
            <a:avLst/>
            <a:gdLst>
              <a:gd name="T0" fmla="*/ 452 w 631"/>
              <a:gd name="T1" fmla="*/ 470 h 666"/>
              <a:gd name="T2" fmla="*/ 457 w 631"/>
              <a:gd name="T3" fmla="*/ 457 h 666"/>
              <a:gd name="T4" fmla="*/ 488 w 631"/>
              <a:gd name="T5" fmla="*/ 422 h 666"/>
              <a:gd name="T6" fmla="*/ 501 w 631"/>
              <a:gd name="T7" fmla="*/ 388 h 666"/>
              <a:gd name="T8" fmla="*/ 533 w 631"/>
              <a:gd name="T9" fmla="*/ 327 h 666"/>
              <a:gd name="T10" fmla="*/ 547 w 631"/>
              <a:gd name="T11" fmla="*/ 265 h 666"/>
              <a:gd name="T12" fmla="*/ 360 w 631"/>
              <a:gd name="T13" fmla="*/ 15 h 666"/>
              <a:gd name="T14" fmla="*/ 141 w 631"/>
              <a:gd name="T15" fmla="*/ 181 h 666"/>
              <a:gd name="T16" fmla="*/ 135 w 631"/>
              <a:gd name="T17" fmla="*/ 282 h 666"/>
              <a:gd name="T18" fmla="*/ 143 w 631"/>
              <a:gd name="T19" fmla="*/ 329 h 666"/>
              <a:gd name="T20" fmla="*/ 164 w 631"/>
              <a:gd name="T21" fmla="*/ 368 h 666"/>
              <a:gd name="T22" fmla="*/ 188 w 631"/>
              <a:gd name="T23" fmla="*/ 398 h 666"/>
              <a:gd name="T24" fmla="*/ 213 w 631"/>
              <a:gd name="T25" fmla="*/ 446 h 666"/>
              <a:gd name="T26" fmla="*/ 73 w 631"/>
              <a:gd name="T27" fmla="*/ 507 h 666"/>
              <a:gd name="T28" fmla="*/ 23 w 631"/>
              <a:gd name="T29" fmla="*/ 666 h 666"/>
              <a:gd name="T30" fmla="*/ 319 w 631"/>
              <a:gd name="T31" fmla="*/ 666 h 666"/>
              <a:gd name="T32" fmla="*/ 609 w 631"/>
              <a:gd name="T33" fmla="*/ 666 h 666"/>
              <a:gd name="T34" fmla="*/ 558 w 631"/>
              <a:gd name="T35" fmla="*/ 507 h 666"/>
              <a:gd name="T36" fmla="*/ 167 w 631"/>
              <a:gd name="T37" fmla="*/ 194 h 666"/>
              <a:gd name="T38" fmla="*/ 163 w 631"/>
              <a:gd name="T39" fmla="*/ 250 h 666"/>
              <a:gd name="T40" fmla="*/ 341 w 631"/>
              <a:gd name="T41" fmla="*/ 137 h 666"/>
              <a:gd name="T42" fmla="*/ 224 w 631"/>
              <a:gd name="T43" fmla="*/ 241 h 666"/>
              <a:gd name="T44" fmla="*/ 401 w 631"/>
              <a:gd name="T45" fmla="*/ 137 h 666"/>
              <a:gd name="T46" fmla="*/ 437 w 631"/>
              <a:gd name="T47" fmla="*/ 177 h 666"/>
              <a:gd name="T48" fmla="*/ 447 w 631"/>
              <a:gd name="T49" fmla="*/ 217 h 666"/>
              <a:gd name="T50" fmla="*/ 444 w 631"/>
              <a:gd name="T51" fmla="*/ 319 h 666"/>
              <a:gd name="T52" fmla="*/ 316 w 631"/>
              <a:gd name="T53" fmla="*/ 418 h 666"/>
              <a:gd name="T54" fmla="*/ 248 w 631"/>
              <a:gd name="T55" fmla="*/ 420 h 666"/>
              <a:gd name="T56" fmla="*/ 319 w 631"/>
              <a:gd name="T57" fmla="*/ 438 h 666"/>
              <a:gd name="T58" fmla="*/ 437 w 631"/>
              <a:gd name="T59" fmla="*/ 488 h 666"/>
              <a:gd name="T60" fmla="*/ 197 w 631"/>
              <a:gd name="T61" fmla="*/ 488 h 666"/>
              <a:gd name="T62" fmla="*/ 101 w 631"/>
              <a:gd name="T63" fmla="*/ 665 h 666"/>
              <a:gd name="T64" fmla="*/ 73 w 631"/>
              <a:gd name="T65" fmla="*/ 594 h 666"/>
              <a:gd name="T66" fmla="*/ 38 w 631"/>
              <a:gd name="T67" fmla="*/ 564 h 666"/>
              <a:gd name="T68" fmla="*/ 87 w 631"/>
              <a:gd name="T69" fmla="*/ 600 h 666"/>
              <a:gd name="T70" fmla="*/ 101 w 631"/>
              <a:gd name="T71" fmla="*/ 665 h 666"/>
              <a:gd name="T72" fmla="*/ 319 w 631"/>
              <a:gd name="T73" fmla="*/ 587 h 666"/>
              <a:gd name="T74" fmla="*/ 196 w 631"/>
              <a:gd name="T75" fmla="*/ 546 h 666"/>
              <a:gd name="T76" fmla="*/ 168 w 631"/>
              <a:gd name="T77" fmla="*/ 502 h 666"/>
              <a:gd name="T78" fmla="*/ 310 w 631"/>
              <a:gd name="T79" fmla="*/ 579 h 666"/>
              <a:gd name="T80" fmla="*/ 426 w 631"/>
              <a:gd name="T81" fmla="*/ 544 h 666"/>
              <a:gd name="T82" fmla="*/ 476 w 631"/>
              <a:gd name="T83" fmla="*/ 505 h 666"/>
              <a:gd name="T84" fmla="*/ 593 w 631"/>
              <a:gd name="T85" fmla="*/ 572 h 666"/>
              <a:gd name="T86" fmla="*/ 550 w 631"/>
              <a:gd name="T87" fmla="*/ 604 h 666"/>
              <a:gd name="T88" fmla="*/ 523 w 631"/>
              <a:gd name="T89" fmla="*/ 665 h 666"/>
              <a:gd name="T90" fmla="*/ 558 w 631"/>
              <a:gd name="T91" fmla="*/ 583 h 666"/>
              <a:gd name="T92" fmla="*/ 593 w 631"/>
              <a:gd name="T93" fmla="*/ 572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1" h="666">
                <a:moveTo>
                  <a:pt x="558" y="507"/>
                </a:moveTo>
                <a:cubicBezTo>
                  <a:pt x="525" y="493"/>
                  <a:pt x="485" y="484"/>
                  <a:pt x="452" y="470"/>
                </a:cubicBezTo>
                <a:cubicBezTo>
                  <a:pt x="438" y="464"/>
                  <a:pt x="428" y="456"/>
                  <a:pt x="420" y="447"/>
                </a:cubicBezTo>
                <a:cubicBezTo>
                  <a:pt x="431" y="452"/>
                  <a:pt x="443" y="455"/>
                  <a:pt x="457" y="457"/>
                </a:cubicBezTo>
                <a:cubicBezTo>
                  <a:pt x="449" y="434"/>
                  <a:pt x="444" y="415"/>
                  <a:pt x="441" y="398"/>
                </a:cubicBezTo>
                <a:cubicBezTo>
                  <a:pt x="454" y="408"/>
                  <a:pt x="470" y="416"/>
                  <a:pt x="488" y="422"/>
                </a:cubicBezTo>
                <a:cubicBezTo>
                  <a:pt x="479" y="403"/>
                  <a:pt x="471" y="385"/>
                  <a:pt x="465" y="368"/>
                </a:cubicBezTo>
                <a:cubicBezTo>
                  <a:pt x="476" y="375"/>
                  <a:pt x="488" y="382"/>
                  <a:pt x="501" y="388"/>
                </a:cubicBezTo>
                <a:cubicBezTo>
                  <a:pt x="493" y="366"/>
                  <a:pt x="488" y="346"/>
                  <a:pt x="486" y="329"/>
                </a:cubicBezTo>
                <a:cubicBezTo>
                  <a:pt x="502" y="330"/>
                  <a:pt x="517" y="329"/>
                  <a:pt x="533" y="327"/>
                </a:cubicBezTo>
                <a:cubicBezTo>
                  <a:pt x="516" y="310"/>
                  <a:pt x="503" y="295"/>
                  <a:pt x="494" y="282"/>
                </a:cubicBezTo>
                <a:cubicBezTo>
                  <a:pt x="509" y="280"/>
                  <a:pt x="527" y="275"/>
                  <a:pt x="547" y="265"/>
                </a:cubicBezTo>
                <a:cubicBezTo>
                  <a:pt x="512" y="249"/>
                  <a:pt x="496" y="216"/>
                  <a:pt x="489" y="183"/>
                </a:cubicBezTo>
                <a:cubicBezTo>
                  <a:pt x="477" y="117"/>
                  <a:pt x="430" y="14"/>
                  <a:pt x="360" y="15"/>
                </a:cubicBezTo>
                <a:cubicBezTo>
                  <a:pt x="346" y="11"/>
                  <a:pt x="332" y="8"/>
                  <a:pt x="319" y="7"/>
                </a:cubicBezTo>
                <a:cubicBezTo>
                  <a:pt x="220" y="0"/>
                  <a:pt x="153" y="78"/>
                  <a:pt x="141" y="181"/>
                </a:cubicBezTo>
                <a:cubicBezTo>
                  <a:pt x="133" y="215"/>
                  <a:pt x="118" y="249"/>
                  <a:pt x="82" y="265"/>
                </a:cubicBezTo>
                <a:cubicBezTo>
                  <a:pt x="102" y="275"/>
                  <a:pt x="120" y="280"/>
                  <a:pt x="135" y="282"/>
                </a:cubicBezTo>
                <a:cubicBezTo>
                  <a:pt x="126" y="295"/>
                  <a:pt x="113" y="310"/>
                  <a:pt x="96" y="327"/>
                </a:cubicBezTo>
                <a:cubicBezTo>
                  <a:pt x="111" y="329"/>
                  <a:pt x="127" y="330"/>
                  <a:pt x="143" y="329"/>
                </a:cubicBezTo>
                <a:cubicBezTo>
                  <a:pt x="141" y="346"/>
                  <a:pt x="136" y="366"/>
                  <a:pt x="128" y="388"/>
                </a:cubicBezTo>
                <a:cubicBezTo>
                  <a:pt x="141" y="382"/>
                  <a:pt x="153" y="375"/>
                  <a:pt x="164" y="368"/>
                </a:cubicBezTo>
                <a:cubicBezTo>
                  <a:pt x="158" y="385"/>
                  <a:pt x="150" y="403"/>
                  <a:pt x="141" y="422"/>
                </a:cubicBezTo>
                <a:cubicBezTo>
                  <a:pt x="159" y="416"/>
                  <a:pt x="175" y="408"/>
                  <a:pt x="188" y="398"/>
                </a:cubicBezTo>
                <a:cubicBezTo>
                  <a:pt x="185" y="415"/>
                  <a:pt x="180" y="434"/>
                  <a:pt x="172" y="457"/>
                </a:cubicBezTo>
                <a:cubicBezTo>
                  <a:pt x="188" y="455"/>
                  <a:pt x="201" y="451"/>
                  <a:pt x="213" y="446"/>
                </a:cubicBezTo>
                <a:cubicBezTo>
                  <a:pt x="205" y="455"/>
                  <a:pt x="195" y="463"/>
                  <a:pt x="180" y="470"/>
                </a:cubicBezTo>
                <a:cubicBezTo>
                  <a:pt x="146" y="484"/>
                  <a:pt x="107" y="493"/>
                  <a:pt x="73" y="507"/>
                </a:cubicBezTo>
                <a:cubicBezTo>
                  <a:pt x="32" y="526"/>
                  <a:pt x="0" y="551"/>
                  <a:pt x="2" y="603"/>
                </a:cubicBezTo>
                <a:cubicBezTo>
                  <a:pt x="2" y="624"/>
                  <a:pt x="10" y="645"/>
                  <a:pt x="23" y="666"/>
                </a:cubicBezTo>
                <a:cubicBezTo>
                  <a:pt x="73" y="666"/>
                  <a:pt x="73" y="666"/>
                  <a:pt x="73" y="666"/>
                </a:cubicBezTo>
                <a:cubicBezTo>
                  <a:pt x="319" y="666"/>
                  <a:pt x="319" y="666"/>
                  <a:pt x="319" y="666"/>
                </a:cubicBezTo>
                <a:cubicBezTo>
                  <a:pt x="558" y="666"/>
                  <a:pt x="558" y="666"/>
                  <a:pt x="558" y="666"/>
                </a:cubicBezTo>
                <a:cubicBezTo>
                  <a:pt x="609" y="666"/>
                  <a:pt x="609" y="666"/>
                  <a:pt x="609" y="666"/>
                </a:cubicBezTo>
                <a:cubicBezTo>
                  <a:pt x="621" y="645"/>
                  <a:pt x="629" y="624"/>
                  <a:pt x="630" y="603"/>
                </a:cubicBezTo>
                <a:cubicBezTo>
                  <a:pt x="631" y="551"/>
                  <a:pt x="600" y="526"/>
                  <a:pt x="558" y="507"/>
                </a:cubicBezTo>
                <a:close/>
                <a:moveTo>
                  <a:pt x="188" y="319"/>
                </a:moveTo>
                <a:cubicBezTo>
                  <a:pt x="147" y="312"/>
                  <a:pt x="135" y="225"/>
                  <a:pt x="167" y="194"/>
                </a:cubicBezTo>
                <a:cubicBezTo>
                  <a:pt x="174" y="194"/>
                  <a:pt x="180" y="204"/>
                  <a:pt x="183" y="214"/>
                </a:cubicBezTo>
                <a:cubicBezTo>
                  <a:pt x="180" y="227"/>
                  <a:pt x="174" y="239"/>
                  <a:pt x="163" y="250"/>
                </a:cubicBezTo>
                <a:cubicBezTo>
                  <a:pt x="209" y="242"/>
                  <a:pt x="274" y="201"/>
                  <a:pt x="319" y="160"/>
                </a:cubicBezTo>
                <a:cubicBezTo>
                  <a:pt x="327" y="152"/>
                  <a:pt x="334" y="145"/>
                  <a:pt x="341" y="137"/>
                </a:cubicBezTo>
                <a:cubicBezTo>
                  <a:pt x="336" y="149"/>
                  <a:pt x="329" y="160"/>
                  <a:pt x="319" y="171"/>
                </a:cubicBezTo>
                <a:cubicBezTo>
                  <a:pt x="299" y="193"/>
                  <a:pt x="268" y="215"/>
                  <a:pt x="224" y="241"/>
                </a:cubicBezTo>
                <a:cubicBezTo>
                  <a:pt x="260" y="237"/>
                  <a:pt x="292" y="227"/>
                  <a:pt x="319" y="215"/>
                </a:cubicBezTo>
                <a:cubicBezTo>
                  <a:pt x="358" y="196"/>
                  <a:pt x="386" y="169"/>
                  <a:pt x="401" y="137"/>
                </a:cubicBezTo>
                <a:cubicBezTo>
                  <a:pt x="394" y="171"/>
                  <a:pt x="380" y="190"/>
                  <a:pt x="355" y="215"/>
                </a:cubicBezTo>
                <a:cubicBezTo>
                  <a:pt x="393" y="204"/>
                  <a:pt x="420" y="193"/>
                  <a:pt x="437" y="177"/>
                </a:cubicBezTo>
                <a:cubicBezTo>
                  <a:pt x="438" y="188"/>
                  <a:pt x="439" y="198"/>
                  <a:pt x="438" y="209"/>
                </a:cubicBezTo>
                <a:cubicBezTo>
                  <a:pt x="437" y="250"/>
                  <a:pt x="440" y="240"/>
                  <a:pt x="447" y="217"/>
                </a:cubicBezTo>
                <a:cubicBezTo>
                  <a:pt x="451" y="206"/>
                  <a:pt x="457" y="195"/>
                  <a:pt x="465" y="194"/>
                </a:cubicBezTo>
                <a:cubicBezTo>
                  <a:pt x="497" y="225"/>
                  <a:pt x="485" y="312"/>
                  <a:pt x="444" y="319"/>
                </a:cubicBezTo>
                <a:cubicBezTo>
                  <a:pt x="420" y="375"/>
                  <a:pt x="377" y="416"/>
                  <a:pt x="319" y="418"/>
                </a:cubicBezTo>
                <a:cubicBezTo>
                  <a:pt x="318" y="418"/>
                  <a:pt x="317" y="418"/>
                  <a:pt x="316" y="418"/>
                </a:cubicBezTo>
                <a:cubicBezTo>
                  <a:pt x="256" y="418"/>
                  <a:pt x="212" y="376"/>
                  <a:pt x="188" y="319"/>
                </a:cubicBezTo>
                <a:close/>
                <a:moveTo>
                  <a:pt x="248" y="420"/>
                </a:moveTo>
                <a:cubicBezTo>
                  <a:pt x="268" y="432"/>
                  <a:pt x="291" y="438"/>
                  <a:pt x="316" y="438"/>
                </a:cubicBezTo>
                <a:cubicBezTo>
                  <a:pt x="317" y="438"/>
                  <a:pt x="318" y="438"/>
                  <a:pt x="319" y="438"/>
                </a:cubicBezTo>
                <a:cubicBezTo>
                  <a:pt x="343" y="438"/>
                  <a:pt x="366" y="431"/>
                  <a:pt x="386" y="419"/>
                </a:cubicBezTo>
                <a:cubicBezTo>
                  <a:pt x="394" y="450"/>
                  <a:pt x="410" y="477"/>
                  <a:pt x="437" y="488"/>
                </a:cubicBezTo>
                <a:cubicBezTo>
                  <a:pt x="406" y="526"/>
                  <a:pt x="362" y="546"/>
                  <a:pt x="319" y="547"/>
                </a:cubicBezTo>
                <a:cubicBezTo>
                  <a:pt x="271" y="549"/>
                  <a:pt x="224" y="530"/>
                  <a:pt x="197" y="488"/>
                </a:cubicBezTo>
                <a:cubicBezTo>
                  <a:pt x="224" y="477"/>
                  <a:pt x="239" y="451"/>
                  <a:pt x="248" y="420"/>
                </a:cubicBezTo>
                <a:close/>
                <a:moveTo>
                  <a:pt x="101" y="665"/>
                </a:moveTo>
                <a:cubicBezTo>
                  <a:pt x="100" y="640"/>
                  <a:pt x="92" y="619"/>
                  <a:pt x="81" y="604"/>
                </a:cubicBezTo>
                <a:cubicBezTo>
                  <a:pt x="79" y="601"/>
                  <a:pt x="76" y="597"/>
                  <a:pt x="73" y="594"/>
                </a:cubicBezTo>
                <a:cubicBezTo>
                  <a:pt x="60" y="579"/>
                  <a:pt x="46" y="572"/>
                  <a:pt x="38" y="572"/>
                </a:cubicBezTo>
                <a:cubicBezTo>
                  <a:pt x="38" y="564"/>
                  <a:pt x="38" y="564"/>
                  <a:pt x="38" y="564"/>
                </a:cubicBezTo>
                <a:cubicBezTo>
                  <a:pt x="46" y="564"/>
                  <a:pt x="60" y="570"/>
                  <a:pt x="73" y="583"/>
                </a:cubicBezTo>
                <a:cubicBezTo>
                  <a:pt x="78" y="588"/>
                  <a:pt x="83" y="593"/>
                  <a:pt x="87" y="600"/>
                </a:cubicBezTo>
                <a:cubicBezTo>
                  <a:pt x="98" y="616"/>
                  <a:pt x="107" y="638"/>
                  <a:pt x="108" y="665"/>
                </a:cubicBezTo>
                <a:lnTo>
                  <a:pt x="101" y="665"/>
                </a:lnTo>
                <a:close/>
                <a:moveTo>
                  <a:pt x="430" y="550"/>
                </a:moveTo>
                <a:cubicBezTo>
                  <a:pt x="397" y="574"/>
                  <a:pt x="357" y="586"/>
                  <a:pt x="319" y="587"/>
                </a:cubicBezTo>
                <a:cubicBezTo>
                  <a:pt x="316" y="587"/>
                  <a:pt x="313" y="587"/>
                  <a:pt x="310" y="587"/>
                </a:cubicBezTo>
                <a:cubicBezTo>
                  <a:pt x="269" y="586"/>
                  <a:pt x="228" y="572"/>
                  <a:pt x="196" y="546"/>
                </a:cubicBezTo>
                <a:cubicBezTo>
                  <a:pt x="183" y="535"/>
                  <a:pt x="171" y="522"/>
                  <a:pt x="161" y="506"/>
                </a:cubicBezTo>
                <a:cubicBezTo>
                  <a:pt x="168" y="502"/>
                  <a:pt x="168" y="502"/>
                  <a:pt x="168" y="502"/>
                </a:cubicBezTo>
                <a:cubicBezTo>
                  <a:pt x="177" y="517"/>
                  <a:pt x="188" y="529"/>
                  <a:pt x="201" y="540"/>
                </a:cubicBezTo>
                <a:cubicBezTo>
                  <a:pt x="231" y="565"/>
                  <a:pt x="270" y="578"/>
                  <a:pt x="310" y="579"/>
                </a:cubicBezTo>
                <a:cubicBezTo>
                  <a:pt x="313" y="579"/>
                  <a:pt x="316" y="579"/>
                  <a:pt x="319" y="579"/>
                </a:cubicBezTo>
                <a:cubicBezTo>
                  <a:pt x="356" y="578"/>
                  <a:pt x="394" y="566"/>
                  <a:pt x="426" y="544"/>
                </a:cubicBezTo>
                <a:cubicBezTo>
                  <a:pt x="442" y="532"/>
                  <a:pt x="457" y="517"/>
                  <a:pt x="470" y="500"/>
                </a:cubicBezTo>
                <a:cubicBezTo>
                  <a:pt x="476" y="505"/>
                  <a:pt x="476" y="505"/>
                  <a:pt x="476" y="505"/>
                </a:cubicBezTo>
                <a:cubicBezTo>
                  <a:pt x="463" y="523"/>
                  <a:pt x="447" y="538"/>
                  <a:pt x="430" y="550"/>
                </a:cubicBezTo>
                <a:close/>
                <a:moveTo>
                  <a:pt x="593" y="572"/>
                </a:moveTo>
                <a:cubicBezTo>
                  <a:pt x="585" y="572"/>
                  <a:pt x="571" y="579"/>
                  <a:pt x="558" y="594"/>
                </a:cubicBezTo>
                <a:cubicBezTo>
                  <a:pt x="555" y="597"/>
                  <a:pt x="553" y="601"/>
                  <a:pt x="550" y="604"/>
                </a:cubicBezTo>
                <a:cubicBezTo>
                  <a:pt x="540" y="619"/>
                  <a:pt x="532" y="640"/>
                  <a:pt x="530" y="665"/>
                </a:cubicBezTo>
                <a:cubicBezTo>
                  <a:pt x="523" y="665"/>
                  <a:pt x="523" y="665"/>
                  <a:pt x="523" y="665"/>
                </a:cubicBezTo>
                <a:cubicBezTo>
                  <a:pt x="524" y="638"/>
                  <a:pt x="533" y="616"/>
                  <a:pt x="544" y="600"/>
                </a:cubicBezTo>
                <a:cubicBezTo>
                  <a:pt x="549" y="593"/>
                  <a:pt x="553" y="588"/>
                  <a:pt x="558" y="583"/>
                </a:cubicBezTo>
                <a:cubicBezTo>
                  <a:pt x="571" y="570"/>
                  <a:pt x="585" y="564"/>
                  <a:pt x="593" y="564"/>
                </a:cubicBezTo>
                <a:lnTo>
                  <a:pt x="593" y="572"/>
                </a:ln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95" name="Freeform 6"/>
          <p:cNvSpPr>
            <a:spLocks noEditPoints="1"/>
          </p:cNvSpPr>
          <p:nvPr/>
        </p:nvSpPr>
        <p:spPr bwMode="auto">
          <a:xfrm flipH="1">
            <a:off x="4863796" y="2832169"/>
            <a:ext cx="637619" cy="679527"/>
          </a:xfrm>
          <a:custGeom>
            <a:avLst/>
            <a:gdLst>
              <a:gd name="T0" fmla="*/ 743 w 957"/>
              <a:gd name="T1" fmla="*/ 313 h 1020"/>
              <a:gd name="T2" fmla="*/ 756 w 957"/>
              <a:gd name="T3" fmla="*/ 428 h 1020"/>
              <a:gd name="T4" fmla="*/ 704 w 957"/>
              <a:gd name="T5" fmla="*/ 513 h 1020"/>
              <a:gd name="T6" fmla="*/ 724 w 957"/>
              <a:gd name="T7" fmla="*/ 341 h 1020"/>
              <a:gd name="T8" fmla="*/ 704 w 957"/>
              <a:gd name="T9" fmla="*/ 152 h 1020"/>
              <a:gd name="T10" fmla="*/ 953 w 957"/>
              <a:gd name="T11" fmla="*/ 925 h 1020"/>
              <a:gd name="T12" fmla="*/ 704 w 957"/>
              <a:gd name="T13" fmla="*/ 1020 h 1020"/>
              <a:gd name="T14" fmla="*/ 478 w 957"/>
              <a:gd name="T15" fmla="*/ 16 h 1020"/>
              <a:gd name="T16" fmla="*/ 704 w 957"/>
              <a:gd name="T17" fmla="*/ 308 h 1020"/>
              <a:gd name="T18" fmla="*/ 679 w 957"/>
              <a:gd name="T19" fmla="*/ 494 h 1020"/>
              <a:gd name="T20" fmla="*/ 704 w 957"/>
              <a:gd name="T21" fmla="*/ 513 h 1020"/>
              <a:gd name="T22" fmla="*/ 665 w 957"/>
              <a:gd name="T23" fmla="*/ 566 h 1020"/>
              <a:gd name="T24" fmla="*/ 684 w 957"/>
              <a:gd name="T25" fmla="*/ 723 h 1020"/>
              <a:gd name="T26" fmla="*/ 704 w 957"/>
              <a:gd name="T27" fmla="*/ 1020 h 1020"/>
              <a:gd name="T28" fmla="*/ 478 w 957"/>
              <a:gd name="T29" fmla="*/ 984 h 1020"/>
              <a:gd name="T30" fmla="*/ 493 w 957"/>
              <a:gd name="T31" fmla="*/ 969 h 1020"/>
              <a:gd name="T32" fmla="*/ 478 w 957"/>
              <a:gd name="T33" fmla="*/ 955 h 1020"/>
              <a:gd name="T34" fmla="*/ 480 w 957"/>
              <a:gd name="T35" fmla="*/ 945 h 1020"/>
              <a:gd name="T36" fmla="*/ 480 w 957"/>
              <a:gd name="T37" fmla="*/ 916 h 1020"/>
              <a:gd name="T38" fmla="*/ 478 w 957"/>
              <a:gd name="T39" fmla="*/ 901 h 1020"/>
              <a:gd name="T40" fmla="*/ 589 w 957"/>
              <a:gd name="T41" fmla="*/ 663 h 1020"/>
              <a:gd name="T42" fmla="*/ 479 w 957"/>
              <a:gd name="T43" fmla="*/ 709 h 1020"/>
              <a:gd name="T44" fmla="*/ 478 w 957"/>
              <a:gd name="T45" fmla="*/ 613 h 1020"/>
              <a:gd name="T46" fmla="*/ 519 w 957"/>
              <a:gd name="T47" fmla="*/ 628 h 1020"/>
              <a:gd name="T48" fmla="*/ 478 w 957"/>
              <a:gd name="T49" fmla="*/ 512 h 1020"/>
              <a:gd name="T50" fmla="*/ 587 w 957"/>
              <a:gd name="T51" fmla="*/ 502 h 1020"/>
              <a:gd name="T52" fmla="*/ 664 w 957"/>
              <a:gd name="T53" fmla="*/ 319 h 1020"/>
              <a:gd name="T54" fmla="*/ 478 w 957"/>
              <a:gd name="T55" fmla="*/ 16 h 1020"/>
              <a:gd name="T56" fmla="*/ 395 w 957"/>
              <a:gd name="T57" fmla="*/ 35 h 1020"/>
              <a:gd name="T58" fmla="*/ 478 w 957"/>
              <a:gd name="T59" fmla="*/ 16 h 1020"/>
              <a:gd name="T60" fmla="*/ 425 w 957"/>
              <a:gd name="T61" fmla="*/ 204 h 1020"/>
              <a:gd name="T62" fmla="*/ 294 w 957"/>
              <a:gd name="T63" fmla="*/ 284 h 1020"/>
              <a:gd name="T64" fmla="*/ 362 w 957"/>
              <a:gd name="T65" fmla="*/ 506 h 1020"/>
              <a:gd name="T66" fmla="*/ 477 w 957"/>
              <a:gd name="T67" fmla="*/ 478 h 1020"/>
              <a:gd name="T68" fmla="*/ 478 w 957"/>
              <a:gd name="T69" fmla="*/ 512 h 1020"/>
              <a:gd name="T70" fmla="*/ 438 w 957"/>
              <a:gd name="T71" fmla="*/ 628 h 1020"/>
              <a:gd name="T72" fmla="*/ 478 w 957"/>
              <a:gd name="T73" fmla="*/ 709 h 1020"/>
              <a:gd name="T74" fmla="*/ 370 w 957"/>
              <a:gd name="T75" fmla="*/ 665 h 1020"/>
              <a:gd name="T76" fmla="*/ 478 w 957"/>
              <a:gd name="T77" fmla="*/ 901 h 1020"/>
              <a:gd name="T78" fmla="*/ 478 w 957"/>
              <a:gd name="T79" fmla="*/ 916 h 1020"/>
              <a:gd name="T80" fmla="*/ 478 w 957"/>
              <a:gd name="T81" fmla="*/ 945 h 1020"/>
              <a:gd name="T82" fmla="*/ 466 w 957"/>
              <a:gd name="T83" fmla="*/ 969 h 1020"/>
              <a:gd name="T84" fmla="*/ 478 w 957"/>
              <a:gd name="T85" fmla="*/ 1020 h 1020"/>
              <a:gd name="T86" fmla="*/ 253 w 957"/>
              <a:gd name="T87" fmla="*/ 730 h 1020"/>
              <a:gd name="T88" fmla="*/ 342 w 957"/>
              <a:gd name="T89" fmla="*/ 640 h 1020"/>
              <a:gd name="T90" fmla="*/ 265 w 957"/>
              <a:gd name="T91" fmla="*/ 519 h 1020"/>
              <a:gd name="T92" fmla="*/ 253 w 957"/>
              <a:gd name="T93" fmla="*/ 477 h 1020"/>
              <a:gd name="T94" fmla="*/ 276 w 957"/>
              <a:gd name="T95" fmla="*/ 341 h 1020"/>
              <a:gd name="T96" fmla="*/ 253 w 957"/>
              <a:gd name="T97" fmla="*/ 143 h 1020"/>
              <a:gd name="T98" fmla="*/ 214 w 957"/>
              <a:gd name="T99" fmla="*/ 313 h 1020"/>
              <a:gd name="T100" fmla="*/ 253 w 957"/>
              <a:gd name="T101" fmla="*/ 310 h 1020"/>
              <a:gd name="T102" fmla="*/ 253 w 957"/>
              <a:gd name="T103" fmla="*/ 477 h 1020"/>
              <a:gd name="T104" fmla="*/ 227 w 957"/>
              <a:gd name="T105" fmla="*/ 490 h 1020"/>
              <a:gd name="T106" fmla="*/ 199 w 957"/>
              <a:gd name="T107" fmla="*/ 359 h 1020"/>
              <a:gd name="T108" fmla="*/ 253 w 957"/>
              <a:gd name="T109" fmla="*/ 1020 h 1020"/>
              <a:gd name="T110" fmla="*/ 3 w 957"/>
              <a:gd name="T111" fmla="*/ 925 h 1020"/>
              <a:gd name="T112" fmla="*/ 253 w 957"/>
              <a:gd name="T113" fmla="*/ 102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dirty="0">
              <a:solidFill>
                <a:prstClr val="black"/>
              </a:solidFill>
            </a:endParaRPr>
          </a:p>
        </p:txBody>
      </p:sp>
      <p:sp>
        <p:nvSpPr>
          <p:cNvPr id="296" name="Freeform 18"/>
          <p:cNvSpPr>
            <a:spLocks noEditPoints="1"/>
          </p:cNvSpPr>
          <p:nvPr/>
        </p:nvSpPr>
        <p:spPr bwMode="auto">
          <a:xfrm flipH="1">
            <a:off x="11088361" y="3696994"/>
            <a:ext cx="623389" cy="668183"/>
          </a:xfrm>
          <a:custGeom>
            <a:avLst/>
            <a:gdLst>
              <a:gd name="T0" fmla="*/ 453 w 633"/>
              <a:gd name="T1" fmla="*/ 483 h 679"/>
              <a:gd name="T2" fmla="*/ 408 w 633"/>
              <a:gd name="T3" fmla="*/ 435 h 679"/>
              <a:gd name="T4" fmla="*/ 440 w 633"/>
              <a:gd name="T5" fmla="*/ 461 h 679"/>
              <a:gd name="T6" fmla="*/ 401 w 633"/>
              <a:gd name="T7" fmla="*/ 34 h 679"/>
              <a:gd name="T8" fmla="*/ 319 w 633"/>
              <a:gd name="T9" fmla="*/ 3 h 679"/>
              <a:gd name="T10" fmla="*/ 112 w 633"/>
              <a:gd name="T11" fmla="*/ 244 h 679"/>
              <a:gd name="T12" fmla="*/ 190 w 633"/>
              <a:gd name="T13" fmla="*/ 459 h 679"/>
              <a:gd name="T14" fmla="*/ 226 w 633"/>
              <a:gd name="T15" fmla="*/ 430 h 679"/>
              <a:gd name="T16" fmla="*/ 180 w 633"/>
              <a:gd name="T17" fmla="*/ 483 h 679"/>
              <a:gd name="T18" fmla="*/ 3 w 633"/>
              <a:gd name="T19" fmla="*/ 616 h 679"/>
              <a:gd name="T20" fmla="*/ 24 w 633"/>
              <a:gd name="T21" fmla="*/ 679 h 679"/>
              <a:gd name="T22" fmla="*/ 319 w 633"/>
              <a:gd name="T23" fmla="*/ 679 h 679"/>
              <a:gd name="T24" fmla="*/ 610 w 633"/>
              <a:gd name="T25" fmla="*/ 679 h 679"/>
              <a:gd name="T26" fmla="*/ 631 w 633"/>
              <a:gd name="T27" fmla="*/ 616 h 679"/>
              <a:gd name="T28" fmla="*/ 453 w 633"/>
              <a:gd name="T29" fmla="*/ 483 h 679"/>
              <a:gd name="T30" fmla="*/ 189 w 633"/>
              <a:gd name="T31" fmla="*/ 332 h 679"/>
              <a:gd name="T32" fmla="*/ 173 w 633"/>
              <a:gd name="T33" fmla="*/ 325 h 679"/>
              <a:gd name="T34" fmla="*/ 319 w 633"/>
              <a:gd name="T35" fmla="*/ 191 h 679"/>
              <a:gd name="T36" fmla="*/ 354 w 633"/>
              <a:gd name="T37" fmla="*/ 159 h 679"/>
              <a:gd name="T38" fmla="*/ 319 w 633"/>
              <a:gd name="T39" fmla="*/ 211 h 679"/>
              <a:gd name="T40" fmla="*/ 219 w 633"/>
              <a:gd name="T41" fmla="*/ 314 h 679"/>
              <a:gd name="T42" fmla="*/ 319 w 633"/>
              <a:gd name="T43" fmla="*/ 279 h 679"/>
              <a:gd name="T44" fmla="*/ 413 w 633"/>
              <a:gd name="T45" fmla="*/ 192 h 679"/>
              <a:gd name="T46" fmla="*/ 464 w 633"/>
              <a:gd name="T47" fmla="*/ 321 h 679"/>
              <a:gd name="T48" fmla="*/ 444 w 633"/>
              <a:gd name="T49" fmla="*/ 332 h 679"/>
              <a:gd name="T50" fmla="*/ 319 w 633"/>
              <a:gd name="T51" fmla="*/ 431 h 679"/>
              <a:gd name="T52" fmla="*/ 317 w 633"/>
              <a:gd name="T53" fmla="*/ 431 h 679"/>
              <a:gd name="T54" fmla="*/ 189 w 633"/>
              <a:gd name="T55" fmla="*/ 332 h 679"/>
              <a:gd name="T56" fmla="*/ 319 w 633"/>
              <a:gd name="T57" fmla="*/ 640 h 679"/>
              <a:gd name="T58" fmla="*/ 83 w 633"/>
              <a:gd name="T59" fmla="*/ 540 h 679"/>
              <a:gd name="T60" fmla="*/ 197 w 633"/>
              <a:gd name="T61" fmla="*/ 501 h 679"/>
              <a:gd name="T62" fmla="*/ 248 w 633"/>
              <a:gd name="T63" fmla="*/ 433 h 679"/>
              <a:gd name="T64" fmla="*/ 317 w 633"/>
              <a:gd name="T65" fmla="*/ 451 h 679"/>
              <a:gd name="T66" fmla="*/ 319 w 633"/>
              <a:gd name="T67" fmla="*/ 451 h 679"/>
              <a:gd name="T68" fmla="*/ 385 w 633"/>
              <a:gd name="T69" fmla="*/ 433 h 679"/>
              <a:gd name="T70" fmla="*/ 432 w 633"/>
              <a:gd name="T71" fmla="*/ 501 h 679"/>
              <a:gd name="T72" fmla="*/ 555 w 633"/>
              <a:gd name="T73" fmla="*/ 543 h 679"/>
              <a:gd name="T74" fmla="*/ 319 w 633"/>
              <a:gd name="T75" fmla="*/ 640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3" h="679">
                <a:moveTo>
                  <a:pt x="453" y="483"/>
                </a:moveTo>
                <a:cubicBezTo>
                  <a:pt x="427" y="472"/>
                  <a:pt x="414" y="455"/>
                  <a:pt x="408" y="435"/>
                </a:cubicBezTo>
                <a:cubicBezTo>
                  <a:pt x="419" y="442"/>
                  <a:pt x="429" y="451"/>
                  <a:pt x="440" y="461"/>
                </a:cubicBezTo>
                <a:cubicBezTo>
                  <a:pt x="540" y="369"/>
                  <a:pt x="587" y="34"/>
                  <a:pt x="401" y="34"/>
                </a:cubicBezTo>
                <a:cubicBezTo>
                  <a:pt x="380" y="15"/>
                  <a:pt x="351" y="4"/>
                  <a:pt x="319" y="3"/>
                </a:cubicBezTo>
                <a:cubicBezTo>
                  <a:pt x="226" y="0"/>
                  <a:pt x="110" y="75"/>
                  <a:pt x="112" y="244"/>
                </a:cubicBezTo>
                <a:cubicBezTo>
                  <a:pt x="113" y="347"/>
                  <a:pt x="141" y="397"/>
                  <a:pt x="190" y="459"/>
                </a:cubicBezTo>
                <a:cubicBezTo>
                  <a:pt x="202" y="448"/>
                  <a:pt x="214" y="439"/>
                  <a:pt x="226" y="430"/>
                </a:cubicBezTo>
                <a:cubicBezTo>
                  <a:pt x="221" y="453"/>
                  <a:pt x="209" y="471"/>
                  <a:pt x="180" y="483"/>
                </a:cubicBezTo>
                <a:cubicBezTo>
                  <a:pt x="106" y="514"/>
                  <a:pt x="0" y="522"/>
                  <a:pt x="3" y="616"/>
                </a:cubicBezTo>
                <a:cubicBezTo>
                  <a:pt x="3" y="637"/>
                  <a:pt x="11" y="658"/>
                  <a:pt x="24" y="679"/>
                </a:cubicBezTo>
                <a:cubicBezTo>
                  <a:pt x="319" y="679"/>
                  <a:pt x="319" y="679"/>
                  <a:pt x="319" y="679"/>
                </a:cubicBezTo>
                <a:cubicBezTo>
                  <a:pt x="610" y="679"/>
                  <a:pt x="610" y="679"/>
                  <a:pt x="610" y="679"/>
                </a:cubicBezTo>
                <a:cubicBezTo>
                  <a:pt x="622" y="658"/>
                  <a:pt x="630" y="637"/>
                  <a:pt x="631" y="616"/>
                </a:cubicBezTo>
                <a:cubicBezTo>
                  <a:pt x="633" y="522"/>
                  <a:pt x="528" y="514"/>
                  <a:pt x="453" y="483"/>
                </a:cubicBezTo>
                <a:close/>
                <a:moveTo>
                  <a:pt x="189" y="332"/>
                </a:moveTo>
                <a:cubicBezTo>
                  <a:pt x="183" y="331"/>
                  <a:pt x="178" y="329"/>
                  <a:pt x="173" y="325"/>
                </a:cubicBezTo>
                <a:cubicBezTo>
                  <a:pt x="212" y="302"/>
                  <a:pt x="247" y="258"/>
                  <a:pt x="319" y="191"/>
                </a:cubicBezTo>
                <a:cubicBezTo>
                  <a:pt x="330" y="181"/>
                  <a:pt x="341" y="170"/>
                  <a:pt x="354" y="159"/>
                </a:cubicBezTo>
                <a:cubicBezTo>
                  <a:pt x="347" y="171"/>
                  <a:pt x="337" y="188"/>
                  <a:pt x="319" y="211"/>
                </a:cubicBezTo>
                <a:cubicBezTo>
                  <a:pt x="299" y="237"/>
                  <a:pt x="268" y="270"/>
                  <a:pt x="219" y="314"/>
                </a:cubicBezTo>
                <a:cubicBezTo>
                  <a:pt x="245" y="318"/>
                  <a:pt x="282" y="303"/>
                  <a:pt x="319" y="279"/>
                </a:cubicBezTo>
                <a:cubicBezTo>
                  <a:pt x="354" y="256"/>
                  <a:pt x="388" y="225"/>
                  <a:pt x="413" y="192"/>
                </a:cubicBezTo>
                <a:cubicBezTo>
                  <a:pt x="425" y="239"/>
                  <a:pt x="442" y="291"/>
                  <a:pt x="464" y="321"/>
                </a:cubicBezTo>
                <a:cubicBezTo>
                  <a:pt x="458" y="327"/>
                  <a:pt x="452" y="331"/>
                  <a:pt x="444" y="332"/>
                </a:cubicBezTo>
                <a:cubicBezTo>
                  <a:pt x="421" y="388"/>
                  <a:pt x="378" y="430"/>
                  <a:pt x="319" y="431"/>
                </a:cubicBezTo>
                <a:cubicBezTo>
                  <a:pt x="317" y="431"/>
                  <a:pt x="317" y="431"/>
                  <a:pt x="317" y="431"/>
                </a:cubicBezTo>
                <a:cubicBezTo>
                  <a:pt x="257" y="431"/>
                  <a:pt x="213" y="389"/>
                  <a:pt x="189" y="332"/>
                </a:cubicBezTo>
                <a:close/>
                <a:moveTo>
                  <a:pt x="319" y="640"/>
                </a:moveTo>
                <a:cubicBezTo>
                  <a:pt x="229" y="642"/>
                  <a:pt x="142" y="608"/>
                  <a:pt x="83" y="540"/>
                </a:cubicBezTo>
                <a:cubicBezTo>
                  <a:pt x="115" y="525"/>
                  <a:pt x="157" y="515"/>
                  <a:pt x="197" y="501"/>
                </a:cubicBezTo>
                <a:cubicBezTo>
                  <a:pt x="224" y="490"/>
                  <a:pt x="239" y="464"/>
                  <a:pt x="248" y="433"/>
                </a:cubicBezTo>
                <a:cubicBezTo>
                  <a:pt x="268" y="444"/>
                  <a:pt x="291" y="451"/>
                  <a:pt x="317" y="451"/>
                </a:cubicBezTo>
                <a:cubicBezTo>
                  <a:pt x="319" y="451"/>
                  <a:pt x="319" y="451"/>
                  <a:pt x="319" y="451"/>
                </a:cubicBezTo>
                <a:cubicBezTo>
                  <a:pt x="343" y="451"/>
                  <a:pt x="365" y="444"/>
                  <a:pt x="385" y="433"/>
                </a:cubicBezTo>
                <a:cubicBezTo>
                  <a:pt x="393" y="463"/>
                  <a:pt x="407" y="490"/>
                  <a:pt x="432" y="501"/>
                </a:cubicBezTo>
                <a:cubicBezTo>
                  <a:pt x="466" y="515"/>
                  <a:pt x="518" y="525"/>
                  <a:pt x="555" y="543"/>
                </a:cubicBezTo>
                <a:cubicBezTo>
                  <a:pt x="488" y="607"/>
                  <a:pt x="402" y="639"/>
                  <a:pt x="319" y="640"/>
                </a:cubicBez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300" name="Freeform 34"/>
          <p:cNvSpPr>
            <a:spLocks noEditPoints="1"/>
          </p:cNvSpPr>
          <p:nvPr/>
        </p:nvSpPr>
        <p:spPr bwMode="auto">
          <a:xfrm flipH="1">
            <a:off x="3125760" y="2216693"/>
            <a:ext cx="609765" cy="703138"/>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301" name="Freeform 6"/>
          <p:cNvSpPr>
            <a:spLocks noEditPoints="1"/>
          </p:cNvSpPr>
          <p:nvPr/>
        </p:nvSpPr>
        <p:spPr bwMode="auto">
          <a:xfrm flipH="1">
            <a:off x="7858507" y="1689365"/>
            <a:ext cx="637619" cy="679527"/>
          </a:xfrm>
          <a:custGeom>
            <a:avLst/>
            <a:gdLst>
              <a:gd name="T0" fmla="*/ 743 w 957"/>
              <a:gd name="T1" fmla="*/ 313 h 1020"/>
              <a:gd name="T2" fmla="*/ 756 w 957"/>
              <a:gd name="T3" fmla="*/ 428 h 1020"/>
              <a:gd name="T4" fmla="*/ 704 w 957"/>
              <a:gd name="T5" fmla="*/ 513 h 1020"/>
              <a:gd name="T6" fmla="*/ 724 w 957"/>
              <a:gd name="T7" fmla="*/ 341 h 1020"/>
              <a:gd name="T8" fmla="*/ 704 w 957"/>
              <a:gd name="T9" fmla="*/ 152 h 1020"/>
              <a:gd name="T10" fmla="*/ 953 w 957"/>
              <a:gd name="T11" fmla="*/ 925 h 1020"/>
              <a:gd name="T12" fmla="*/ 704 w 957"/>
              <a:gd name="T13" fmla="*/ 1020 h 1020"/>
              <a:gd name="T14" fmla="*/ 478 w 957"/>
              <a:gd name="T15" fmla="*/ 16 h 1020"/>
              <a:gd name="T16" fmla="*/ 704 w 957"/>
              <a:gd name="T17" fmla="*/ 308 h 1020"/>
              <a:gd name="T18" fmla="*/ 679 w 957"/>
              <a:gd name="T19" fmla="*/ 494 h 1020"/>
              <a:gd name="T20" fmla="*/ 704 w 957"/>
              <a:gd name="T21" fmla="*/ 513 h 1020"/>
              <a:gd name="T22" fmla="*/ 665 w 957"/>
              <a:gd name="T23" fmla="*/ 566 h 1020"/>
              <a:gd name="T24" fmla="*/ 684 w 957"/>
              <a:gd name="T25" fmla="*/ 723 h 1020"/>
              <a:gd name="T26" fmla="*/ 704 w 957"/>
              <a:gd name="T27" fmla="*/ 1020 h 1020"/>
              <a:gd name="T28" fmla="*/ 478 w 957"/>
              <a:gd name="T29" fmla="*/ 984 h 1020"/>
              <a:gd name="T30" fmla="*/ 493 w 957"/>
              <a:gd name="T31" fmla="*/ 969 h 1020"/>
              <a:gd name="T32" fmla="*/ 478 w 957"/>
              <a:gd name="T33" fmla="*/ 955 h 1020"/>
              <a:gd name="T34" fmla="*/ 480 w 957"/>
              <a:gd name="T35" fmla="*/ 945 h 1020"/>
              <a:gd name="T36" fmla="*/ 480 w 957"/>
              <a:gd name="T37" fmla="*/ 916 h 1020"/>
              <a:gd name="T38" fmla="*/ 478 w 957"/>
              <a:gd name="T39" fmla="*/ 901 h 1020"/>
              <a:gd name="T40" fmla="*/ 589 w 957"/>
              <a:gd name="T41" fmla="*/ 663 h 1020"/>
              <a:gd name="T42" fmla="*/ 479 w 957"/>
              <a:gd name="T43" fmla="*/ 709 h 1020"/>
              <a:gd name="T44" fmla="*/ 478 w 957"/>
              <a:gd name="T45" fmla="*/ 613 h 1020"/>
              <a:gd name="T46" fmla="*/ 519 w 957"/>
              <a:gd name="T47" fmla="*/ 628 h 1020"/>
              <a:gd name="T48" fmla="*/ 478 w 957"/>
              <a:gd name="T49" fmla="*/ 512 h 1020"/>
              <a:gd name="T50" fmla="*/ 587 w 957"/>
              <a:gd name="T51" fmla="*/ 502 h 1020"/>
              <a:gd name="T52" fmla="*/ 664 w 957"/>
              <a:gd name="T53" fmla="*/ 319 h 1020"/>
              <a:gd name="T54" fmla="*/ 478 w 957"/>
              <a:gd name="T55" fmla="*/ 16 h 1020"/>
              <a:gd name="T56" fmla="*/ 395 w 957"/>
              <a:gd name="T57" fmla="*/ 35 h 1020"/>
              <a:gd name="T58" fmla="*/ 478 w 957"/>
              <a:gd name="T59" fmla="*/ 16 h 1020"/>
              <a:gd name="T60" fmla="*/ 425 w 957"/>
              <a:gd name="T61" fmla="*/ 204 h 1020"/>
              <a:gd name="T62" fmla="*/ 294 w 957"/>
              <a:gd name="T63" fmla="*/ 284 h 1020"/>
              <a:gd name="T64" fmla="*/ 362 w 957"/>
              <a:gd name="T65" fmla="*/ 506 h 1020"/>
              <a:gd name="T66" fmla="*/ 477 w 957"/>
              <a:gd name="T67" fmla="*/ 478 h 1020"/>
              <a:gd name="T68" fmla="*/ 478 w 957"/>
              <a:gd name="T69" fmla="*/ 512 h 1020"/>
              <a:gd name="T70" fmla="*/ 438 w 957"/>
              <a:gd name="T71" fmla="*/ 628 h 1020"/>
              <a:gd name="T72" fmla="*/ 478 w 957"/>
              <a:gd name="T73" fmla="*/ 709 h 1020"/>
              <a:gd name="T74" fmla="*/ 370 w 957"/>
              <a:gd name="T75" fmla="*/ 665 h 1020"/>
              <a:gd name="T76" fmla="*/ 478 w 957"/>
              <a:gd name="T77" fmla="*/ 901 h 1020"/>
              <a:gd name="T78" fmla="*/ 478 w 957"/>
              <a:gd name="T79" fmla="*/ 916 h 1020"/>
              <a:gd name="T80" fmla="*/ 478 w 957"/>
              <a:gd name="T81" fmla="*/ 945 h 1020"/>
              <a:gd name="T82" fmla="*/ 466 w 957"/>
              <a:gd name="T83" fmla="*/ 969 h 1020"/>
              <a:gd name="T84" fmla="*/ 478 w 957"/>
              <a:gd name="T85" fmla="*/ 1020 h 1020"/>
              <a:gd name="T86" fmla="*/ 253 w 957"/>
              <a:gd name="T87" fmla="*/ 730 h 1020"/>
              <a:gd name="T88" fmla="*/ 342 w 957"/>
              <a:gd name="T89" fmla="*/ 640 h 1020"/>
              <a:gd name="T90" fmla="*/ 265 w 957"/>
              <a:gd name="T91" fmla="*/ 519 h 1020"/>
              <a:gd name="T92" fmla="*/ 253 w 957"/>
              <a:gd name="T93" fmla="*/ 477 h 1020"/>
              <a:gd name="T94" fmla="*/ 276 w 957"/>
              <a:gd name="T95" fmla="*/ 341 h 1020"/>
              <a:gd name="T96" fmla="*/ 253 w 957"/>
              <a:gd name="T97" fmla="*/ 143 h 1020"/>
              <a:gd name="T98" fmla="*/ 214 w 957"/>
              <a:gd name="T99" fmla="*/ 313 h 1020"/>
              <a:gd name="T100" fmla="*/ 253 w 957"/>
              <a:gd name="T101" fmla="*/ 310 h 1020"/>
              <a:gd name="T102" fmla="*/ 253 w 957"/>
              <a:gd name="T103" fmla="*/ 477 h 1020"/>
              <a:gd name="T104" fmla="*/ 227 w 957"/>
              <a:gd name="T105" fmla="*/ 490 h 1020"/>
              <a:gd name="T106" fmla="*/ 199 w 957"/>
              <a:gd name="T107" fmla="*/ 359 h 1020"/>
              <a:gd name="T108" fmla="*/ 253 w 957"/>
              <a:gd name="T109" fmla="*/ 1020 h 1020"/>
              <a:gd name="T110" fmla="*/ 3 w 957"/>
              <a:gd name="T111" fmla="*/ 925 h 1020"/>
              <a:gd name="T112" fmla="*/ 253 w 957"/>
              <a:gd name="T113" fmla="*/ 102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dirty="0">
              <a:solidFill>
                <a:prstClr val="black"/>
              </a:solidFill>
            </a:endParaRPr>
          </a:p>
        </p:txBody>
      </p:sp>
      <p:sp>
        <p:nvSpPr>
          <p:cNvPr id="314" name="Freeform 46"/>
          <p:cNvSpPr>
            <a:spLocks/>
          </p:cNvSpPr>
          <p:nvPr/>
        </p:nvSpPr>
        <p:spPr bwMode="auto">
          <a:xfrm>
            <a:off x="7259101" y="2843782"/>
            <a:ext cx="287337" cy="287338"/>
          </a:xfrm>
          <a:custGeom>
            <a:avLst/>
            <a:gdLst>
              <a:gd name="T0" fmla="*/ 360 w 360"/>
              <a:gd name="T1" fmla="*/ 60 h 360"/>
              <a:gd name="T2" fmla="*/ 300 w 360"/>
              <a:gd name="T3" fmla="*/ 0 h 360"/>
              <a:gd name="T4" fmla="*/ 60 w 360"/>
              <a:gd name="T5" fmla="*/ 0 h 360"/>
              <a:gd name="T6" fmla="*/ 0 w 360"/>
              <a:gd name="T7" fmla="*/ 60 h 360"/>
              <a:gd name="T8" fmla="*/ 0 w 360"/>
              <a:gd name="T9" fmla="*/ 300 h 360"/>
              <a:gd name="T10" fmla="*/ 60 w 360"/>
              <a:gd name="T11" fmla="*/ 360 h 360"/>
              <a:gd name="T12" fmla="*/ 180 w 360"/>
              <a:gd name="T13" fmla="*/ 360 h 360"/>
              <a:gd name="T14" fmla="*/ 180 w 360"/>
              <a:gd name="T15" fmla="*/ 224 h 360"/>
              <a:gd name="T16" fmla="*/ 136 w 360"/>
              <a:gd name="T17" fmla="*/ 224 h 360"/>
              <a:gd name="T18" fmla="*/ 136 w 360"/>
              <a:gd name="T19" fmla="*/ 164 h 360"/>
              <a:gd name="T20" fmla="*/ 180 w 360"/>
              <a:gd name="T21" fmla="*/ 164 h 360"/>
              <a:gd name="T22" fmla="*/ 180 w 360"/>
              <a:gd name="T23" fmla="*/ 141 h 360"/>
              <a:gd name="T24" fmla="*/ 248 w 360"/>
              <a:gd name="T25" fmla="*/ 64 h 360"/>
              <a:gd name="T26" fmla="*/ 296 w 360"/>
              <a:gd name="T27" fmla="*/ 64 h 360"/>
              <a:gd name="T28" fmla="*/ 296 w 360"/>
              <a:gd name="T29" fmla="*/ 124 h 360"/>
              <a:gd name="T30" fmla="*/ 248 w 360"/>
              <a:gd name="T31" fmla="*/ 124 h 360"/>
              <a:gd name="T32" fmla="*/ 236 w 360"/>
              <a:gd name="T33" fmla="*/ 140 h 360"/>
              <a:gd name="T34" fmla="*/ 236 w 360"/>
              <a:gd name="T35" fmla="*/ 164 h 360"/>
              <a:gd name="T36" fmla="*/ 296 w 360"/>
              <a:gd name="T37" fmla="*/ 164 h 360"/>
              <a:gd name="T38" fmla="*/ 296 w 360"/>
              <a:gd name="T39" fmla="*/ 224 h 360"/>
              <a:gd name="T40" fmla="*/ 236 w 360"/>
              <a:gd name="T41" fmla="*/ 224 h 360"/>
              <a:gd name="T42" fmla="*/ 236 w 360"/>
              <a:gd name="T43" fmla="*/ 360 h 360"/>
              <a:gd name="T44" fmla="*/ 300 w 360"/>
              <a:gd name="T45" fmla="*/ 360 h 360"/>
              <a:gd name="T46" fmla="*/ 360 w 360"/>
              <a:gd name="T47" fmla="*/ 300 h 360"/>
              <a:gd name="T48" fmla="*/ 360 w 360"/>
              <a:gd name="T4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7" name="Freeform 50"/>
          <p:cNvSpPr>
            <a:spLocks noEditPoints="1"/>
          </p:cNvSpPr>
          <p:nvPr/>
        </p:nvSpPr>
        <p:spPr bwMode="auto">
          <a:xfrm>
            <a:off x="5054091" y="2187217"/>
            <a:ext cx="239712" cy="285750"/>
          </a:xfrm>
          <a:custGeom>
            <a:avLst/>
            <a:gdLst>
              <a:gd name="T0" fmla="*/ 234 w 300"/>
              <a:gd name="T1" fmla="*/ 263 h 360"/>
              <a:gd name="T2" fmla="*/ 243 w 300"/>
              <a:gd name="T3" fmla="*/ 243 h 360"/>
              <a:gd name="T4" fmla="*/ 254 w 300"/>
              <a:gd name="T5" fmla="*/ 252 h 360"/>
              <a:gd name="T6" fmla="*/ 180 w 300"/>
              <a:gd name="T7" fmla="*/ 239 h 360"/>
              <a:gd name="T8" fmla="*/ 171 w 300"/>
              <a:gd name="T9" fmla="*/ 302 h 360"/>
              <a:gd name="T10" fmla="*/ 189 w 300"/>
              <a:gd name="T11" fmla="*/ 302 h 360"/>
              <a:gd name="T12" fmla="*/ 180 w 300"/>
              <a:gd name="T13" fmla="*/ 239 h 360"/>
              <a:gd name="T14" fmla="*/ 300 w 300"/>
              <a:gd name="T15" fmla="*/ 314 h 360"/>
              <a:gd name="T16" fmla="*/ 49 w 300"/>
              <a:gd name="T17" fmla="*/ 360 h 360"/>
              <a:gd name="T18" fmla="*/ 0 w 300"/>
              <a:gd name="T19" fmla="*/ 208 h 360"/>
              <a:gd name="T20" fmla="*/ 251 w 300"/>
              <a:gd name="T21" fmla="*/ 161 h 360"/>
              <a:gd name="T22" fmla="*/ 63 w 300"/>
              <a:gd name="T23" fmla="*/ 325 h 360"/>
              <a:gd name="T24" fmla="*/ 88 w 300"/>
              <a:gd name="T25" fmla="*/ 213 h 360"/>
              <a:gd name="T26" fmla="*/ 21 w 300"/>
              <a:gd name="T27" fmla="*/ 197 h 360"/>
              <a:gd name="T28" fmla="*/ 42 w 300"/>
              <a:gd name="T29" fmla="*/ 213 h 360"/>
              <a:gd name="T30" fmla="*/ 63 w 300"/>
              <a:gd name="T31" fmla="*/ 325 h 360"/>
              <a:gd name="T32" fmla="*/ 117 w 300"/>
              <a:gd name="T33" fmla="*/ 230 h 360"/>
              <a:gd name="T34" fmla="*/ 117 w 300"/>
              <a:gd name="T35" fmla="*/ 304 h 360"/>
              <a:gd name="T36" fmla="*/ 104 w 300"/>
              <a:gd name="T37" fmla="*/ 290 h 360"/>
              <a:gd name="T38" fmla="*/ 83 w 300"/>
              <a:gd name="T39" fmla="*/ 230 h 360"/>
              <a:gd name="T40" fmla="*/ 84 w 300"/>
              <a:gd name="T41" fmla="*/ 308 h 360"/>
              <a:gd name="T42" fmla="*/ 121 w 300"/>
              <a:gd name="T43" fmla="*/ 313 h 360"/>
              <a:gd name="T44" fmla="*/ 138 w 300"/>
              <a:gd name="T45" fmla="*/ 325 h 360"/>
              <a:gd name="T46" fmla="*/ 204 w 300"/>
              <a:gd name="T47" fmla="*/ 298 h 360"/>
              <a:gd name="T48" fmla="*/ 171 w 300"/>
              <a:gd name="T49" fmla="*/ 234 h 360"/>
              <a:gd name="T50" fmla="*/ 150 w 300"/>
              <a:gd name="T51" fmla="*/ 197 h 360"/>
              <a:gd name="T52" fmla="*/ 167 w 300"/>
              <a:gd name="T53" fmla="*/ 324 h 360"/>
              <a:gd name="T54" fmla="*/ 204 w 300"/>
              <a:gd name="T55" fmla="*/ 298 h 360"/>
              <a:gd name="T56" fmla="*/ 254 w 300"/>
              <a:gd name="T57" fmla="*/ 292 h 360"/>
              <a:gd name="T58" fmla="*/ 254 w 300"/>
              <a:gd name="T59" fmla="*/ 303 h 360"/>
              <a:gd name="T60" fmla="*/ 242 w 300"/>
              <a:gd name="T61" fmla="*/ 311 h 360"/>
              <a:gd name="T62" fmla="*/ 234 w 300"/>
              <a:gd name="T63" fmla="*/ 302 h 360"/>
              <a:gd name="T64" fmla="*/ 234 w 300"/>
              <a:gd name="T65" fmla="*/ 280 h 360"/>
              <a:gd name="T66" fmla="*/ 270 w 300"/>
              <a:gd name="T67" fmla="*/ 266 h 360"/>
              <a:gd name="T68" fmla="*/ 228 w 300"/>
              <a:gd name="T69" fmla="*/ 229 h 360"/>
              <a:gd name="T70" fmla="*/ 217 w 300"/>
              <a:gd name="T71" fmla="*/ 262 h 360"/>
              <a:gd name="T72" fmla="*/ 270 w 300"/>
              <a:gd name="T73" fmla="*/ 292 h 360"/>
              <a:gd name="T74" fmla="*/ 194 w 300"/>
              <a:gd name="T75" fmla="*/ 137 h 360"/>
              <a:gd name="T76" fmla="*/ 211 w 300"/>
              <a:gd name="T77" fmla="*/ 137 h 360"/>
              <a:gd name="T78" fmla="*/ 216 w 300"/>
              <a:gd name="T79" fmla="*/ 138 h 360"/>
              <a:gd name="T80" fmla="*/ 240 w 300"/>
              <a:gd name="T81" fmla="*/ 39 h 360"/>
              <a:gd name="T82" fmla="*/ 221 w 300"/>
              <a:gd name="T83" fmla="*/ 116 h 360"/>
              <a:gd name="T84" fmla="*/ 206 w 300"/>
              <a:gd name="T85" fmla="*/ 116 h 360"/>
              <a:gd name="T86" fmla="*/ 187 w 300"/>
              <a:gd name="T87" fmla="*/ 39 h 360"/>
              <a:gd name="T88" fmla="*/ 187 w 300"/>
              <a:gd name="T89" fmla="*/ 123 h 360"/>
              <a:gd name="T90" fmla="*/ 119 w 300"/>
              <a:gd name="T91" fmla="*/ 75 h 360"/>
              <a:gd name="T92" fmla="*/ 130 w 300"/>
              <a:gd name="T93" fmla="*/ 40 h 360"/>
              <a:gd name="T94" fmla="*/ 159 w 300"/>
              <a:gd name="T95" fmla="*/ 38 h 360"/>
              <a:gd name="T96" fmla="*/ 173 w 300"/>
              <a:gd name="T97" fmla="*/ 57 h 360"/>
              <a:gd name="T98" fmla="*/ 174 w 300"/>
              <a:gd name="T99" fmla="*/ 98 h 360"/>
              <a:gd name="T100" fmla="*/ 168 w 300"/>
              <a:gd name="T101" fmla="*/ 130 h 360"/>
              <a:gd name="T102" fmla="*/ 147 w 300"/>
              <a:gd name="T103" fmla="*/ 141 h 360"/>
              <a:gd name="T104" fmla="*/ 125 w 300"/>
              <a:gd name="T105" fmla="*/ 132 h 360"/>
              <a:gd name="T106" fmla="*/ 119 w 300"/>
              <a:gd name="T107" fmla="*/ 101 h 360"/>
              <a:gd name="T108" fmla="*/ 137 w 300"/>
              <a:gd name="T109" fmla="*/ 114 h 360"/>
              <a:gd name="T110" fmla="*/ 156 w 300"/>
              <a:gd name="T111" fmla="*/ 114 h 360"/>
              <a:gd name="T112" fmla="*/ 146 w 300"/>
              <a:gd name="T113" fmla="*/ 52 h 360"/>
              <a:gd name="T114" fmla="*/ 137 w 300"/>
              <a:gd name="T115" fmla="*/ 114 h 360"/>
              <a:gd name="T116" fmla="*/ 95 w 300"/>
              <a:gd name="T117" fmla="*/ 141 h 360"/>
              <a:gd name="T118" fmla="*/ 121 w 300"/>
              <a:gd name="T119" fmla="*/ 0 h 360"/>
              <a:gd name="T120" fmla="*/ 83 w 300"/>
              <a:gd name="T121" fmla="*/ 48 h 360"/>
              <a:gd name="T122" fmla="*/ 45 w 300"/>
              <a:gd name="T123" fmla="*/ 0 h 360"/>
              <a:gd name="T124" fmla="*/ 73 w 300"/>
              <a:gd name="T125" fmla="*/ 14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0" name="Freeform 54"/>
          <p:cNvSpPr>
            <a:spLocks noEditPoints="1"/>
          </p:cNvSpPr>
          <p:nvPr/>
        </p:nvSpPr>
        <p:spPr bwMode="auto">
          <a:xfrm>
            <a:off x="4048398" y="3334412"/>
            <a:ext cx="287337" cy="287338"/>
          </a:xfrm>
          <a:custGeom>
            <a:avLst/>
            <a:gdLst>
              <a:gd name="T0" fmla="*/ 180 w 360"/>
              <a:gd name="T1" fmla="*/ 0 h 360"/>
              <a:gd name="T2" fmla="*/ 0 w 360"/>
              <a:gd name="T3" fmla="*/ 180 h 360"/>
              <a:gd name="T4" fmla="*/ 180 w 360"/>
              <a:gd name="T5" fmla="*/ 360 h 360"/>
              <a:gd name="T6" fmla="*/ 360 w 360"/>
              <a:gd name="T7" fmla="*/ 180 h 360"/>
              <a:gd name="T8" fmla="*/ 180 w 360"/>
              <a:gd name="T9" fmla="*/ 0 h 360"/>
              <a:gd name="T10" fmla="*/ 277 w 360"/>
              <a:gd name="T11" fmla="*/ 235 h 360"/>
              <a:gd name="T12" fmla="*/ 250 w 360"/>
              <a:gd name="T13" fmla="*/ 208 h 360"/>
              <a:gd name="T14" fmla="*/ 139 w 360"/>
              <a:gd name="T15" fmla="*/ 125 h 360"/>
              <a:gd name="T16" fmla="*/ 83 w 360"/>
              <a:gd name="T17" fmla="*/ 235 h 360"/>
              <a:gd name="T18" fmla="*/ 56 w 360"/>
              <a:gd name="T19" fmla="*/ 180 h 360"/>
              <a:gd name="T20" fmla="*/ 180 w 360"/>
              <a:gd name="T21" fmla="*/ 56 h 360"/>
              <a:gd name="T22" fmla="*/ 305 w 360"/>
              <a:gd name="T23" fmla="*/ 180 h 360"/>
              <a:gd name="T24" fmla="*/ 277 w 360"/>
              <a:gd name="T25" fmla="*/ 23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0" h="360">
                <a:moveTo>
                  <a:pt x="180" y="0"/>
                </a:moveTo>
                <a:cubicBezTo>
                  <a:pt x="81" y="0"/>
                  <a:pt x="0" y="81"/>
                  <a:pt x="0" y="180"/>
                </a:cubicBezTo>
                <a:cubicBezTo>
                  <a:pt x="0" y="279"/>
                  <a:pt x="81" y="360"/>
                  <a:pt x="180" y="360"/>
                </a:cubicBezTo>
                <a:cubicBezTo>
                  <a:pt x="280" y="360"/>
                  <a:pt x="360" y="279"/>
                  <a:pt x="360" y="180"/>
                </a:cubicBezTo>
                <a:cubicBezTo>
                  <a:pt x="360" y="81"/>
                  <a:pt x="280" y="0"/>
                  <a:pt x="180" y="0"/>
                </a:cubicBezTo>
                <a:close/>
                <a:moveTo>
                  <a:pt x="277" y="235"/>
                </a:moveTo>
                <a:cubicBezTo>
                  <a:pt x="264" y="235"/>
                  <a:pt x="250" y="208"/>
                  <a:pt x="250" y="208"/>
                </a:cubicBezTo>
                <a:cubicBezTo>
                  <a:pt x="250" y="208"/>
                  <a:pt x="230" y="138"/>
                  <a:pt x="139" y="125"/>
                </a:cubicBezTo>
                <a:cubicBezTo>
                  <a:pt x="147" y="249"/>
                  <a:pt x="101" y="234"/>
                  <a:pt x="83" y="235"/>
                </a:cubicBezTo>
                <a:cubicBezTo>
                  <a:pt x="66" y="237"/>
                  <a:pt x="56" y="211"/>
                  <a:pt x="56" y="180"/>
                </a:cubicBezTo>
                <a:cubicBezTo>
                  <a:pt x="56" y="111"/>
                  <a:pt x="112" y="56"/>
                  <a:pt x="180" y="56"/>
                </a:cubicBezTo>
                <a:cubicBezTo>
                  <a:pt x="249" y="56"/>
                  <a:pt x="303" y="111"/>
                  <a:pt x="305" y="180"/>
                </a:cubicBezTo>
                <a:cubicBezTo>
                  <a:pt x="305" y="194"/>
                  <a:pt x="291" y="235"/>
                  <a:pt x="277" y="2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3" name="Freeform 58"/>
          <p:cNvSpPr>
            <a:spLocks noEditPoints="1"/>
          </p:cNvSpPr>
          <p:nvPr/>
        </p:nvSpPr>
        <p:spPr bwMode="auto">
          <a:xfrm>
            <a:off x="10249665" y="1861721"/>
            <a:ext cx="287338" cy="285750"/>
          </a:xfrm>
          <a:custGeom>
            <a:avLst/>
            <a:gdLst>
              <a:gd name="T0" fmla="*/ 345 w 360"/>
              <a:gd name="T1" fmla="*/ 206 h 360"/>
              <a:gd name="T2" fmla="*/ 347 w 360"/>
              <a:gd name="T3" fmla="*/ 180 h 360"/>
              <a:gd name="T4" fmla="*/ 180 w 360"/>
              <a:gd name="T5" fmla="*/ 13 h 360"/>
              <a:gd name="T6" fmla="*/ 154 w 360"/>
              <a:gd name="T7" fmla="*/ 15 h 360"/>
              <a:gd name="T8" fmla="*/ 101 w 360"/>
              <a:gd name="T9" fmla="*/ 0 h 360"/>
              <a:gd name="T10" fmla="*/ 0 w 360"/>
              <a:gd name="T11" fmla="*/ 101 h 360"/>
              <a:gd name="T12" fmla="*/ 15 w 360"/>
              <a:gd name="T13" fmla="*/ 154 h 360"/>
              <a:gd name="T14" fmla="*/ 13 w 360"/>
              <a:gd name="T15" fmla="*/ 180 h 360"/>
              <a:gd name="T16" fmla="*/ 180 w 360"/>
              <a:gd name="T17" fmla="*/ 347 h 360"/>
              <a:gd name="T18" fmla="*/ 206 w 360"/>
              <a:gd name="T19" fmla="*/ 345 h 360"/>
              <a:gd name="T20" fmla="*/ 259 w 360"/>
              <a:gd name="T21" fmla="*/ 360 h 360"/>
              <a:gd name="T22" fmla="*/ 360 w 360"/>
              <a:gd name="T23" fmla="*/ 259 h 360"/>
              <a:gd name="T24" fmla="*/ 345 w 360"/>
              <a:gd name="T25" fmla="*/ 206 h 360"/>
              <a:gd name="T26" fmla="*/ 259 w 360"/>
              <a:gd name="T27" fmla="*/ 256 h 360"/>
              <a:gd name="T28" fmla="*/ 228 w 360"/>
              <a:gd name="T29" fmla="*/ 280 h 360"/>
              <a:gd name="T30" fmla="*/ 180 w 360"/>
              <a:gd name="T31" fmla="*/ 288 h 360"/>
              <a:gd name="T32" fmla="*/ 125 w 360"/>
              <a:gd name="T33" fmla="*/ 277 h 360"/>
              <a:gd name="T34" fmla="*/ 100 w 360"/>
              <a:gd name="T35" fmla="*/ 254 h 360"/>
              <a:gd name="T36" fmla="*/ 90 w 360"/>
              <a:gd name="T37" fmla="*/ 227 h 360"/>
              <a:gd name="T38" fmla="*/ 96 w 360"/>
              <a:gd name="T39" fmla="*/ 213 h 360"/>
              <a:gd name="T40" fmla="*/ 111 w 360"/>
              <a:gd name="T41" fmla="*/ 207 h 360"/>
              <a:gd name="T42" fmla="*/ 124 w 360"/>
              <a:gd name="T43" fmla="*/ 212 h 360"/>
              <a:gd name="T44" fmla="*/ 133 w 360"/>
              <a:gd name="T45" fmla="*/ 225 h 360"/>
              <a:gd name="T46" fmla="*/ 142 w 360"/>
              <a:gd name="T47" fmla="*/ 241 h 360"/>
              <a:gd name="T48" fmla="*/ 155 w 360"/>
              <a:gd name="T49" fmla="*/ 252 h 360"/>
              <a:gd name="T50" fmla="*/ 179 w 360"/>
              <a:gd name="T51" fmla="*/ 256 h 360"/>
              <a:gd name="T52" fmla="*/ 211 w 360"/>
              <a:gd name="T53" fmla="*/ 247 h 360"/>
              <a:gd name="T54" fmla="*/ 224 w 360"/>
              <a:gd name="T55" fmla="*/ 226 h 360"/>
              <a:gd name="T56" fmla="*/ 217 w 360"/>
              <a:gd name="T57" fmla="*/ 210 h 360"/>
              <a:gd name="T58" fmla="*/ 200 w 360"/>
              <a:gd name="T59" fmla="*/ 200 h 360"/>
              <a:gd name="T60" fmla="*/ 171 w 360"/>
              <a:gd name="T61" fmla="*/ 193 h 360"/>
              <a:gd name="T62" fmla="*/ 130 w 360"/>
              <a:gd name="T63" fmla="*/ 181 h 360"/>
              <a:gd name="T64" fmla="*/ 104 w 360"/>
              <a:gd name="T65" fmla="*/ 161 h 360"/>
              <a:gd name="T66" fmla="*/ 94 w 360"/>
              <a:gd name="T67" fmla="*/ 131 h 360"/>
              <a:gd name="T68" fmla="*/ 105 w 360"/>
              <a:gd name="T69" fmla="*/ 100 h 360"/>
              <a:gd name="T70" fmla="*/ 134 w 360"/>
              <a:gd name="T71" fmla="*/ 79 h 360"/>
              <a:gd name="T72" fmla="*/ 179 w 360"/>
              <a:gd name="T73" fmla="*/ 72 h 360"/>
              <a:gd name="T74" fmla="*/ 215 w 360"/>
              <a:gd name="T75" fmla="*/ 77 h 360"/>
              <a:gd name="T76" fmla="*/ 241 w 360"/>
              <a:gd name="T77" fmla="*/ 89 h 360"/>
              <a:gd name="T78" fmla="*/ 255 w 360"/>
              <a:gd name="T79" fmla="*/ 106 h 360"/>
              <a:gd name="T80" fmla="*/ 260 w 360"/>
              <a:gd name="T81" fmla="*/ 123 h 360"/>
              <a:gd name="T82" fmla="*/ 254 w 360"/>
              <a:gd name="T83" fmla="*/ 137 h 360"/>
              <a:gd name="T84" fmla="*/ 239 w 360"/>
              <a:gd name="T85" fmla="*/ 144 h 360"/>
              <a:gd name="T86" fmla="*/ 227 w 360"/>
              <a:gd name="T87" fmla="*/ 140 h 360"/>
              <a:gd name="T88" fmla="*/ 218 w 360"/>
              <a:gd name="T89" fmla="*/ 128 h 360"/>
              <a:gd name="T90" fmla="*/ 203 w 360"/>
              <a:gd name="T91" fmla="*/ 110 h 360"/>
              <a:gd name="T92" fmla="*/ 176 w 360"/>
              <a:gd name="T93" fmla="*/ 103 h 360"/>
              <a:gd name="T94" fmla="*/ 148 w 360"/>
              <a:gd name="T95" fmla="*/ 110 h 360"/>
              <a:gd name="T96" fmla="*/ 138 w 360"/>
              <a:gd name="T97" fmla="*/ 127 h 360"/>
              <a:gd name="T98" fmla="*/ 141 w 360"/>
              <a:gd name="T99" fmla="*/ 137 h 360"/>
              <a:gd name="T100" fmla="*/ 151 w 360"/>
              <a:gd name="T101" fmla="*/ 145 h 360"/>
              <a:gd name="T102" fmla="*/ 164 w 360"/>
              <a:gd name="T103" fmla="*/ 150 h 360"/>
              <a:gd name="T104" fmla="*/ 186 w 360"/>
              <a:gd name="T105" fmla="*/ 155 h 360"/>
              <a:gd name="T106" fmla="*/ 220 w 360"/>
              <a:gd name="T107" fmla="*/ 164 h 360"/>
              <a:gd name="T108" fmla="*/ 247 w 360"/>
              <a:gd name="T109" fmla="*/ 176 h 360"/>
              <a:gd name="T110" fmla="*/ 264 w 360"/>
              <a:gd name="T111" fmla="*/ 195 h 360"/>
              <a:gd name="T112" fmla="*/ 270 w 360"/>
              <a:gd name="T113" fmla="*/ 222 h 360"/>
              <a:gd name="T114" fmla="*/ 259 w 360"/>
              <a:gd name="T115" fmla="*/ 25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0" h="360">
                <a:moveTo>
                  <a:pt x="345" y="206"/>
                </a:moveTo>
                <a:cubicBezTo>
                  <a:pt x="346" y="198"/>
                  <a:pt x="347" y="189"/>
                  <a:pt x="347" y="180"/>
                </a:cubicBezTo>
                <a:cubicBezTo>
                  <a:pt x="347" y="88"/>
                  <a:pt x="272" y="13"/>
                  <a:pt x="180" y="13"/>
                </a:cubicBezTo>
                <a:cubicBezTo>
                  <a:pt x="171" y="13"/>
                  <a:pt x="162" y="14"/>
                  <a:pt x="154" y="15"/>
                </a:cubicBezTo>
                <a:cubicBezTo>
                  <a:pt x="139" y="6"/>
                  <a:pt x="120" y="0"/>
                  <a:pt x="101" y="0"/>
                </a:cubicBezTo>
                <a:cubicBezTo>
                  <a:pt x="45" y="0"/>
                  <a:pt x="0" y="45"/>
                  <a:pt x="0" y="101"/>
                </a:cubicBezTo>
                <a:cubicBezTo>
                  <a:pt x="0" y="120"/>
                  <a:pt x="6" y="139"/>
                  <a:pt x="15" y="154"/>
                </a:cubicBezTo>
                <a:cubicBezTo>
                  <a:pt x="14" y="163"/>
                  <a:pt x="13" y="171"/>
                  <a:pt x="13" y="180"/>
                </a:cubicBezTo>
                <a:cubicBezTo>
                  <a:pt x="13" y="272"/>
                  <a:pt x="88" y="347"/>
                  <a:pt x="180" y="347"/>
                </a:cubicBezTo>
                <a:cubicBezTo>
                  <a:pt x="189" y="347"/>
                  <a:pt x="198" y="346"/>
                  <a:pt x="206" y="345"/>
                </a:cubicBezTo>
                <a:cubicBezTo>
                  <a:pt x="221" y="355"/>
                  <a:pt x="240" y="360"/>
                  <a:pt x="259" y="360"/>
                </a:cubicBezTo>
                <a:cubicBezTo>
                  <a:pt x="315" y="360"/>
                  <a:pt x="360" y="315"/>
                  <a:pt x="360" y="259"/>
                </a:cubicBezTo>
                <a:cubicBezTo>
                  <a:pt x="360" y="240"/>
                  <a:pt x="355" y="222"/>
                  <a:pt x="345" y="206"/>
                </a:cubicBezTo>
                <a:close/>
                <a:moveTo>
                  <a:pt x="259" y="256"/>
                </a:moveTo>
                <a:cubicBezTo>
                  <a:pt x="252" y="266"/>
                  <a:pt x="242" y="274"/>
                  <a:pt x="228" y="280"/>
                </a:cubicBezTo>
                <a:cubicBezTo>
                  <a:pt x="215" y="286"/>
                  <a:pt x="199" y="288"/>
                  <a:pt x="180" y="288"/>
                </a:cubicBezTo>
                <a:cubicBezTo>
                  <a:pt x="158" y="288"/>
                  <a:pt x="139" y="285"/>
                  <a:pt x="125" y="277"/>
                </a:cubicBezTo>
                <a:cubicBezTo>
                  <a:pt x="115" y="271"/>
                  <a:pt x="106" y="264"/>
                  <a:pt x="100" y="254"/>
                </a:cubicBezTo>
                <a:cubicBezTo>
                  <a:pt x="93" y="245"/>
                  <a:pt x="90" y="236"/>
                  <a:pt x="90" y="227"/>
                </a:cubicBezTo>
                <a:cubicBezTo>
                  <a:pt x="90" y="221"/>
                  <a:pt x="92" y="217"/>
                  <a:pt x="96" y="213"/>
                </a:cubicBezTo>
                <a:cubicBezTo>
                  <a:pt x="100" y="209"/>
                  <a:pt x="105" y="207"/>
                  <a:pt x="111" y="207"/>
                </a:cubicBezTo>
                <a:cubicBezTo>
                  <a:pt x="116" y="207"/>
                  <a:pt x="120" y="209"/>
                  <a:pt x="124" y="212"/>
                </a:cubicBezTo>
                <a:cubicBezTo>
                  <a:pt x="127" y="215"/>
                  <a:pt x="130" y="219"/>
                  <a:pt x="133" y="225"/>
                </a:cubicBezTo>
                <a:cubicBezTo>
                  <a:pt x="135" y="231"/>
                  <a:pt x="138" y="237"/>
                  <a:pt x="142" y="241"/>
                </a:cubicBezTo>
                <a:cubicBezTo>
                  <a:pt x="145" y="245"/>
                  <a:pt x="150" y="249"/>
                  <a:pt x="155" y="252"/>
                </a:cubicBezTo>
                <a:cubicBezTo>
                  <a:pt x="161" y="255"/>
                  <a:pt x="169" y="256"/>
                  <a:pt x="179" y="256"/>
                </a:cubicBezTo>
                <a:cubicBezTo>
                  <a:pt x="192" y="256"/>
                  <a:pt x="203" y="253"/>
                  <a:pt x="211" y="247"/>
                </a:cubicBezTo>
                <a:cubicBezTo>
                  <a:pt x="220" y="242"/>
                  <a:pt x="224" y="235"/>
                  <a:pt x="224" y="226"/>
                </a:cubicBezTo>
                <a:cubicBezTo>
                  <a:pt x="224" y="219"/>
                  <a:pt x="221" y="214"/>
                  <a:pt x="217" y="210"/>
                </a:cubicBezTo>
                <a:cubicBezTo>
                  <a:pt x="213" y="206"/>
                  <a:pt x="207" y="203"/>
                  <a:pt x="200" y="200"/>
                </a:cubicBezTo>
                <a:cubicBezTo>
                  <a:pt x="193" y="198"/>
                  <a:pt x="183" y="196"/>
                  <a:pt x="171" y="193"/>
                </a:cubicBezTo>
                <a:cubicBezTo>
                  <a:pt x="155" y="190"/>
                  <a:pt x="141" y="185"/>
                  <a:pt x="130" y="181"/>
                </a:cubicBezTo>
                <a:cubicBezTo>
                  <a:pt x="119" y="176"/>
                  <a:pt x="111" y="170"/>
                  <a:pt x="104" y="161"/>
                </a:cubicBezTo>
                <a:cubicBezTo>
                  <a:pt x="98" y="153"/>
                  <a:pt x="94" y="143"/>
                  <a:pt x="94" y="131"/>
                </a:cubicBezTo>
                <a:cubicBezTo>
                  <a:pt x="94" y="119"/>
                  <a:pt x="98" y="109"/>
                  <a:pt x="105" y="100"/>
                </a:cubicBezTo>
                <a:cubicBezTo>
                  <a:pt x="111" y="91"/>
                  <a:pt x="121" y="84"/>
                  <a:pt x="134" y="79"/>
                </a:cubicBezTo>
                <a:cubicBezTo>
                  <a:pt x="147" y="74"/>
                  <a:pt x="162" y="72"/>
                  <a:pt x="179" y="72"/>
                </a:cubicBezTo>
                <a:cubicBezTo>
                  <a:pt x="193" y="72"/>
                  <a:pt x="205" y="73"/>
                  <a:pt x="215" y="77"/>
                </a:cubicBezTo>
                <a:cubicBezTo>
                  <a:pt x="226" y="80"/>
                  <a:pt x="234" y="84"/>
                  <a:pt x="241" y="89"/>
                </a:cubicBezTo>
                <a:cubicBezTo>
                  <a:pt x="247" y="95"/>
                  <a:pt x="252" y="100"/>
                  <a:pt x="255" y="106"/>
                </a:cubicBezTo>
                <a:cubicBezTo>
                  <a:pt x="259" y="112"/>
                  <a:pt x="260" y="118"/>
                  <a:pt x="260" y="123"/>
                </a:cubicBezTo>
                <a:cubicBezTo>
                  <a:pt x="260" y="129"/>
                  <a:pt x="258" y="133"/>
                  <a:pt x="254" y="137"/>
                </a:cubicBezTo>
                <a:cubicBezTo>
                  <a:pt x="250" y="142"/>
                  <a:pt x="245" y="144"/>
                  <a:pt x="239" y="144"/>
                </a:cubicBezTo>
                <a:cubicBezTo>
                  <a:pt x="234" y="144"/>
                  <a:pt x="230" y="142"/>
                  <a:pt x="227" y="140"/>
                </a:cubicBezTo>
                <a:cubicBezTo>
                  <a:pt x="224" y="137"/>
                  <a:pt x="221" y="133"/>
                  <a:pt x="218" y="128"/>
                </a:cubicBezTo>
                <a:cubicBezTo>
                  <a:pt x="214" y="120"/>
                  <a:pt x="209" y="114"/>
                  <a:pt x="203" y="110"/>
                </a:cubicBezTo>
                <a:cubicBezTo>
                  <a:pt x="198" y="105"/>
                  <a:pt x="189" y="103"/>
                  <a:pt x="176" y="103"/>
                </a:cubicBezTo>
                <a:cubicBezTo>
                  <a:pt x="165" y="103"/>
                  <a:pt x="155" y="106"/>
                  <a:pt x="148" y="110"/>
                </a:cubicBezTo>
                <a:cubicBezTo>
                  <a:pt x="141" y="115"/>
                  <a:pt x="138" y="120"/>
                  <a:pt x="138" y="127"/>
                </a:cubicBezTo>
                <a:cubicBezTo>
                  <a:pt x="138" y="131"/>
                  <a:pt x="139" y="134"/>
                  <a:pt x="141" y="137"/>
                </a:cubicBezTo>
                <a:cubicBezTo>
                  <a:pt x="144" y="140"/>
                  <a:pt x="147" y="143"/>
                  <a:pt x="151" y="145"/>
                </a:cubicBezTo>
                <a:cubicBezTo>
                  <a:pt x="156" y="147"/>
                  <a:pt x="160" y="149"/>
                  <a:pt x="164" y="150"/>
                </a:cubicBezTo>
                <a:cubicBezTo>
                  <a:pt x="169" y="151"/>
                  <a:pt x="176" y="153"/>
                  <a:pt x="186" y="155"/>
                </a:cubicBezTo>
                <a:cubicBezTo>
                  <a:pt x="199" y="158"/>
                  <a:pt x="210" y="161"/>
                  <a:pt x="220" y="164"/>
                </a:cubicBezTo>
                <a:cubicBezTo>
                  <a:pt x="231" y="168"/>
                  <a:pt x="239" y="172"/>
                  <a:pt x="247" y="176"/>
                </a:cubicBezTo>
                <a:cubicBezTo>
                  <a:pt x="254" y="181"/>
                  <a:pt x="260" y="187"/>
                  <a:pt x="264" y="195"/>
                </a:cubicBezTo>
                <a:cubicBezTo>
                  <a:pt x="268" y="202"/>
                  <a:pt x="270" y="211"/>
                  <a:pt x="270" y="222"/>
                </a:cubicBezTo>
                <a:cubicBezTo>
                  <a:pt x="270" y="234"/>
                  <a:pt x="266" y="246"/>
                  <a:pt x="259" y="2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6" name="Freeform 62"/>
          <p:cNvSpPr>
            <a:spLocks/>
          </p:cNvSpPr>
          <p:nvPr/>
        </p:nvSpPr>
        <p:spPr bwMode="auto">
          <a:xfrm>
            <a:off x="6600766" y="1064818"/>
            <a:ext cx="288924" cy="250824"/>
          </a:xfrm>
          <a:custGeom>
            <a:avLst/>
            <a:gdLst>
              <a:gd name="T0" fmla="*/ 307 w 362"/>
              <a:gd name="T1" fmla="*/ 2 h 314"/>
              <a:gd name="T2" fmla="*/ 205 w 362"/>
              <a:gd name="T3" fmla="*/ 86 h 314"/>
              <a:gd name="T4" fmla="*/ 232 w 362"/>
              <a:gd name="T5" fmla="*/ 81 h 314"/>
              <a:gd name="T6" fmla="*/ 256 w 362"/>
              <a:gd name="T7" fmla="*/ 111 h 314"/>
              <a:gd name="T8" fmla="*/ 232 w 362"/>
              <a:gd name="T9" fmla="*/ 166 h 314"/>
              <a:gd name="T10" fmla="*/ 198 w 362"/>
              <a:gd name="T11" fmla="*/ 201 h 314"/>
              <a:gd name="T12" fmla="*/ 172 w 362"/>
              <a:gd name="T13" fmla="*/ 146 h 314"/>
              <a:gd name="T14" fmla="*/ 157 w 362"/>
              <a:gd name="T15" fmla="*/ 64 h 314"/>
              <a:gd name="T16" fmla="*/ 105 w 362"/>
              <a:gd name="T17" fmla="*/ 6 h 314"/>
              <a:gd name="T18" fmla="*/ 52 w 362"/>
              <a:gd name="T19" fmla="*/ 39 h 314"/>
              <a:gd name="T20" fmla="*/ 0 w 362"/>
              <a:gd name="T21" fmla="*/ 86 h 314"/>
              <a:gd name="T22" fmla="*/ 17 w 362"/>
              <a:gd name="T23" fmla="*/ 107 h 314"/>
              <a:gd name="T24" fmla="*/ 45 w 362"/>
              <a:gd name="T25" fmla="*/ 90 h 314"/>
              <a:gd name="T26" fmla="*/ 80 w 362"/>
              <a:gd name="T27" fmla="*/ 149 h 314"/>
              <a:gd name="T28" fmla="*/ 109 w 362"/>
              <a:gd name="T29" fmla="*/ 256 h 314"/>
              <a:gd name="T30" fmla="*/ 162 w 362"/>
              <a:gd name="T31" fmla="*/ 314 h 314"/>
              <a:gd name="T32" fmla="*/ 286 w 362"/>
              <a:gd name="T33" fmla="*/ 218 h 314"/>
              <a:gd name="T34" fmla="*/ 360 w 362"/>
              <a:gd name="T35" fmla="*/ 74 h 314"/>
              <a:gd name="T36" fmla="*/ 307 w 362"/>
              <a:gd name="T37" fmla="*/ 2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2" h="314">
                <a:moveTo>
                  <a:pt x="307" y="2"/>
                </a:moveTo>
                <a:cubicBezTo>
                  <a:pt x="257" y="0"/>
                  <a:pt x="223" y="29"/>
                  <a:pt x="205" y="86"/>
                </a:cubicBezTo>
                <a:cubicBezTo>
                  <a:pt x="215" y="83"/>
                  <a:pt x="223" y="81"/>
                  <a:pt x="232" y="81"/>
                </a:cubicBezTo>
                <a:cubicBezTo>
                  <a:pt x="250" y="81"/>
                  <a:pt x="258" y="91"/>
                  <a:pt x="256" y="111"/>
                </a:cubicBezTo>
                <a:cubicBezTo>
                  <a:pt x="255" y="124"/>
                  <a:pt x="247" y="142"/>
                  <a:pt x="232" y="166"/>
                </a:cubicBezTo>
                <a:cubicBezTo>
                  <a:pt x="217" y="190"/>
                  <a:pt x="206" y="201"/>
                  <a:pt x="198" y="201"/>
                </a:cubicBezTo>
                <a:cubicBezTo>
                  <a:pt x="188" y="201"/>
                  <a:pt x="180" y="183"/>
                  <a:pt x="172" y="146"/>
                </a:cubicBezTo>
                <a:cubicBezTo>
                  <a:pt x="169" y="135"/>
                  <a:pt x="164" y="108"/>
                  <a:pt x="157" y="64"/>
                </a:cubicBezTo>
                <a:cubicBezTo>
                  <a:pt x="151" y="23"/>
                  <a:pt x="133" y="3"/>
                  <a:pt x="105" y="6"/>
                </a:cubicBezTo>
                <a:cubicBezTo>
                  <a:pt x="94" y="7"/>
                  <a:pt x="76" y="18"/>
                  <a:pt x="52" y="39"/>
                </a:cubicBezTo>
                <a:cubicBezTo>
                  <a:pt x="35" y="54"/>
                  <a:pt x="17" y="70"/>
                  <a:pt x="0" y="86"/>
                </a:cubicBezTo>
                <a:cubicBezTo>
                  <a:pt x="17" y="107"/>
                  <a:pt x="17" y="107"/>
                  <a:pt x="17" y="107"/>
                </a:cubicBezTo>
                <a:cubicBezTo>
                  <a:pt x="33" y="96"/>
                  <a:pt x="42" y="90"/>
                  <a:pt x="45" y="90"/>
                </a:cubicBezTo>
                <a:cubicBezTo>
                  <a:pt x="57" y="90"/>
                  <a:pt x="69" y="110"/>
                  <a:pt x="80" y="149"/>
                </a:cubicBezTo>
                <a:cubicBezTo>
                  <a:pt x="89" y="184"/>
                  <a:pt x="99" y="220"/>
                  <a:pt x="109" y="256"/>
                </a:cubicBezTo>
                <a:cubicBezTo>
                  <a:pt x="123" y="295"/>
                  <a:pt x="141" y="314"/>
                  <a:pt x="162" y="314"/>
                </a:cubicBezTo>
                <a:cubicBezTo>
                  <a:pt x="196" y="314"/>
                  <a:pt x="237" y="282"/>
                  <a:pt x="286" y="218"/>
                </a:cubicBezTo>
                <a:cubicBezTo>
                  <a:pt x="333" y="157"/>
                  <a:pt x="358" y="109"/>
                  <a:pt x="360" y="74"/>
                </a:cubicBezTo>
                <a:cubicBezTo>
                  <a:pt x="362" y="27"/>
                  <a:pt x="344" y="3"/>
                  <a:pt x="307"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9" name="Freeform 66"/>
          <p:cNvSpPr>
            <a:spLocks noEditPoints="1"/>
          </p:cNvSpPr>
          <p:nvPr/>
        </p:nvSpPr>
        <p:spPr bwMode="auto">
          <a:xfrm>
            <a:off x="5137098" y="315088"/>
            <a:ext cx="285750" cy="287337"/>
          </a:xfrm>
          <a:custGeom>
            <a:avLst/>
            <a:gdLst>
              <a:gd name="T0" fmla="*/ 333 w 360"/>
              <a:gd name="T1" fmla="*/ 0 h 360"/>
              <a:gd name="T2" fmla="*/ 26 w 360"/>
              <a:gd name="T3" fmla="*/ 0 h 360"/>
              <a:gd name="T4" fmla="*/ 0 w 360"/>
              <a:gd name="T5" fmla="*/ 25 h 360"/>
              <a:gd name="T6" fmla="*/ 0 w 360"/>
              <a:gd name="T7" fmla="*/ 334 h 360"/>
              <a:gd name="T8" fmla="*/ 26 w 360"/>
              <a:gd name="T9" fmla="*/ 360 h 360"/>
              <a:gd name="T10" fmla="*/ 333 w 360"/>
              <a:gd name="T11" fmla="*/ 360 h 360"/>
              <a:gd name="T12" fmla="*/ 360 w 360"/>
              <a:gd name="T13" fmla="*/ 334 h 360"/>
              <a:gd name="T14" fmla="*/ 360 w 360"/>
              <a:gd name="T15" fmla="*/ 25 h 360"/>
              <a:gd name="T16" fmla="*/ 333 w 360"/>
              <a:gd name="T17" fmla="*/ 0 h 360"/>
              <a:gd name="T18" fmla="*/ 109 w 360"/>
              <a:gd name="T19" fmla="*/ 301 h 360"/>
              <a:gd name="T20" fmla="*/ 54 w 360"/>
              <a:gd name="T21" fmla="*/ 301 h 360"/>
              <a:gd name="T22" fmla="*/ 54 w 360"/>
              <a:gd name="T23" fmla="*/ 138 h 360"/>
              <a:gd name="T24" fmla="*/ 109 w 360"/>
              <a:gd name="T25" fmla="*/ 138 h 360"/>
              <a:gd name="T26" fmla="*/ 109 w 360"/>
              <a:gd name="T27" fmla="*/ 301 h 360"/>
              <a:gd name="T28" fmla="*/ 82 w 360"/>
              <a:gd name="T29" fmla="*/ 116 h 360"/>
              <a:gd name="T30" fmla="*/ 81 w 360"/>
              <a:gd name="T31" fmla="*/ 116 h 360"/>
              <a:gd name="T32" fmla="*/ 51 w 360"/>
              <a:gd name="T33" fmla="*/ 88 h 360"/>
              <a:gd name="T34" fmla="*/ 82 w 360"/>
              <a:gd name="T35" fmla="*/ 60 h 360"/>
              <a:gd name="T36" fmla="*/ 112 w 360"/>
              <a:gd name="T37" fmla="*/ 88 h 360"/>
              <a:gd name="T38" fmla="*/ 82 w 360"/>
              <a:gd name="T39" fmla="*/ 116 h 360"/>
              <a:gd name="T40" fmla="*/ 305 w 360"/>
              <a:gd name="T41" fmla="*/ 301 h 360"/>
              <a:gd name="T42" fmla="*/ 251 w 360"/>
              <a:gd name="T43" fmla="*/ 301 h 360"/>
              <a:gd name="T44" fmla="*/ 251 w 360"/>
              <a:gd name="T45" fmla="*/ 214 h 360"/>
              <a:gd name="T46" fmla="*/ 223 w 360"/>
              <a:gd name="T47" fmla="*/ 177 h 360"/>
              <a:gd name="T48" fmla="*/ 195 w 360"/>
              <a:gd name="T49" fmla="*/ 197 h 360"/>
              <a:gd name="T50" fmla="*/ 193 w 360"/>
              <a:gd name="T51" fmla="*/ 210 h 360"/>
              <a:gd name="T52" fmla="*/ 193 w 360"/>
              <a:gd name="T53" fmla="*/ 301 h 360"/>
              <a:gd name="T54" fmla="*/ 139 w 360"/>
              <a:gd name="T55" fmla="*/ 301 h 360"/>
              <a:gd name="T56" fmla="*/ 139 w 360"/>
              <a:gd name="T57" fmla="*/ 138 h 360"/>
              <a:gd name="T58" fmla="*/ 193 w 360"/>
              <a:gd name="T59" fmla="*/ 138 h 360"/>
              <a:gd name="T60" fmla="*/ 193 w 360"/>
              <a:gd name="T61" fmla="*/ 161 h 360"/>
              <a:gd name="T62" fmla="*/ 242 w 360"/>
              <a:gd name="T63" fmla="*/ 135 h 360"/>
              <a:gd name="T64" fmla="*/ 305 w 360"/>
              <a:gd name="T65" fmla="*/ 208 h 360"/>
              <a:gd name="T66" fmla="*/ 305 w 360"/>
              <a:gd name="T67" fmla="*/ 301 h 360"/>
              <a:gd name="T68" fmla="*/ 193 w 360"/>
              <a:gd name="T69" fmla="*/ 162 h 360"/>
              <a:gd name="T70" fmla="*/ 193 w 360"/>
              <a:gd name="T71" fmla="*/ 161 h 360"/>
              <a:gd name="T72" fmla="*/ 193 w 360"/>
              <a:gd name="T73" fmla="*/ 1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0" h="360">
                <a:moveTo>
                  <a:pt x="333" y="0"/>
                </a:moveTo>
                <a:cubicBezTo>
                  <a:pt x="26" y="0"/>
                  <a:pt x="26" y="0"/>
                  <a:pt x="26" y="0"/>
                </a:cubicBezTo>
                <a:cubicBezTo>
                  <a:pt x="12" y="0"/>
                  <a:pt x="0" y="11"/>
                  <a:pt x="0" y="25"/>
                </a:cubicBezTo>
                <a:cubicBezTo>
                  <a:pt x="0" y="334"/>
                  <a:pt x="0" y="334"/>
                  <a:pt x="0" y="334"/>
                </a:cubicBezTo>
                <a:cubicBezTo>
                  <a:pt x="0" y="348"/>
                  <a:pt x="12" y="360"/>
                  <a:pt x="26" y="360"/>
                </a:cubicBezTo>
                <a:cubicBezTo>
                  <a:pt x="333" y="360"/>
                  <a:pt x="333" y="360"/>
                  <a:pt x="333" y="360"/>
                </a:cubicBezTo>
                <a:cubicBezTo>
                  <a:pt x="348" y="360"/>
                  <a:pt x="360" y="348"/>
                  <a:pt x="360" y="334"/>
                </a:cubicBezTo>
                <a:cubicBezTo>
                  <a:pt x="360" y="25"/>
                  <a:pt x="360" y="25"/>
                  <a:pt x="360" y="25"/>
                </a:cubicBezTo>
                <a:cubicBezTo>
                  <a:pt x="360" y="11"/>
                  <a:pt x="348" y="0"/>
                  <a:pt x="333" y="0"/>
                </a:cubicBezTo>
                <a:close/>
                <a:moveTo>
                  <a:pt x="109" y="301"/>
                </a:moveTo>
                <a:cubicBezTo>
                  <a:pt x="54" y="301"/>
                  <a:pt x="54" y="301"/>
                  <a:pt x="54" y="301"/>
                </a:cubicBezTo>
                <a:cubicBezTo>
                  <a:pt x="54" y="138"/>
                  <a:pt x="54" y="138"/>
                  <a:pt x="54" y="138"/>
                </a:cubicBezTo>
                <a:cubicBezTo>
                  <a:pt x="109" y="138"/>
                  <a:pt x="109" y="138"/>
                  <a:pt x="109" y="138"/>
                </a:cubicBezTo>
                <a:lnTo>
                  <a:pt x="109" y="301"/>
                </a:lnTo>
                <a:close/>
                <a:moveTo>
                  <a:pt x="82" y="116"/>
                </a:moveTo>
                <a:cubicBezTo>
                  <a:pt x="81" y="116"/>
                  <a:pt x="81" y="116"/>
                  <a:pt x="81" y="116"/>
                </a:cubicBezTo>
                <a:cubicBezTo>
                  <a:pt x="63" y="116"/>
                  <a:pt x="51" y="104"/>
                  <a:pt x="51" y="88"/>
                </a:cubicBezTo>
                <a:cubicBezTo>
                  <a:pt x="51" y="72"/>
                  <a:pt x="63" y="60"/>
                  <a:pt x="82" y="60"/>
                </a:cubicBezTo>
                <a:cubicBezTo>
                  <a:pt x="101" y="60"/>
                  <a:pt x="112" y="72"/>
                  <a:pt x="112" y="88"/>
                </a:cubicBezTo>
                <a:cubicBezTo>
                  <a:pt x="112" y="104"/>
                  <a:pt x="101" y="116"/>
                  <a:pt x="82" y="116"/>
                </a:cubicBezTo>
                <a:close/>
                <a:moveTo>
                  <a:pt x="305" y="301"/>
                </a:moveTo>
                <a:cubicBezTo>
                  <a:pt x="251" y="301"/>
                  <a:pt x="251" y="301"/>
                  <a:pt x="251" y="301"/>
                </a:cubicBezTo>
                <a:cubicBezTo>
                  <a:pt x="251" y="214"/>
                  <a:pt x="251" y="214"/>
                  <a:pt x="251" y="214"/>
                </a:cubicBezTo>
                <a:cubicBezTo>
                  <a:pt x="251" y="192"/>
                  <a:pt x="243" y="177"/>
                  <a:pt x="223" y="177"/>
                </a:cubicBezTo>
                <a:cubicBezTo>
                  <a:pt x="208" y="177"/>
                  <a:pt x="199" y="187"/>
                  <a:pt x="195" y="197"/>
                </a:cubicBezTo>
                <a:cubicBezTo>
                  <a:pt x="194" y="200"/>
                  <a:pt x="193" y="205"/>
                  <a:pt x="193" y="210"/>
                </a:cubicBezTo>
                <a:cubicBezTo>
                  <a:pt x="193" y="301"/>
                  <a:pt x="193" y="301"/>
                  <a:pt x="193" y="301"/>
                </a:cubicBezTo>
                <a:cubicBezTo>
                  <a:pt x="139" y="301"/>
                  <a:pt x="139" y="301"/>
                  <a:pt x="139" y="301"/>
                </a:cubicBezTo>
                <a:cubicBezTo>
                  <a:pt x="139" y="301"/>
                  <a:pt x="140" y="154"/>
                  <a:pt x="139" y="138"/>
                </a:cubicBezTo>
                <a:cubicBezTo>
                  <a:pt x="193" y="138"/>
                  <a:pt x="193" y="138"/>
                  <a:pt x="193" y="138"/>
                </a:cubicBezTo>
                <a:cubicBezTo>
                  <a:pt x="193" y="161"/>
                  <a:pt x="193" y="161"/>
                  <a:pt x="193" y="161"/>
                </a:cubicBezTo>
                <a:cubicBezTo>
                  <a:pt x="201" y="150"/>
                  <a:pt x="213" y="135"/>
                  <a:pt x="242" y="135"/>
                </a:cubicBezTo>
                <a:cubicBezTo>
                  <a:pt x="278" y="135"/>
                  <a:pt x="305" y="158"/>
                  <a:pt x="305" y="208"/>
                </a:cubicBezTo>
                <a:lnTo>
                  <a:pt x="305" y="301"/>
                </a:lnTo>
                <a:close/>
                <a:moveTo>
                  <a:pt x="193" y="162"/>
                </a:moveTo>
                <a:cubicBezTo>
                  <a:pt x="193" y="162"/>
                  <a:pt x="193" y="162"/>
                  <a:pt x="193" y="161"/>
                </a:cubicBezTo>
                <a:cubicBezTo>
                  <a:pt x="193" y="162"/>
                  <a:pt x="193" y="162"/>
                  <a:pt x="193" y="16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2" name="Freeform 70"/>
          <p:cNvSpPr>
            <a:spLocks noEditPoints="1"/>
          </p:cNvSpPr>
          <p:nvPr/>
        </p:nvSpPr>
        <p:spPr bwMode="auto">
          <a:xfrm>
            <a:off x="9496517" y="314495"/>
            <a:ext cx="287338" cy="173037"/>
          </a:xfrm>
          <a:custGeom>
            <a:avLst/>
            <a:gdLst>
              <a:gd name="T0" fmla="*/ 290 w 360"/>
              <a:gd name="T1" fmla="*/ 53 h 216"/>
              <a:gd name="T2" fmla="*/ 195 w 360"/>
              <a:gd name="T3" fmla="*/ 134 h 216"/>
              <a:gd name="T4" fmla="*/ 197 w 360"/>
              <a:gd name="T5" fmla="*/ 198 h 216"/>
              <a:gd name="T6" fmla="*/ 247 w 360"/>
              <a:gd name="T7" fmla="*/ 199 h 216"/>
              <a:gd name="T8" fmla="*/ 247 w 360"/>
              <a:gd name="T9" fmla="*/ 215 h 216"/>
              <a:gd name="T10" fmla="*/ 163 w 360"/>
              <a:gd name="T11" fmla="*/ 215 h 216"/>
              <a:gd name="T12" fmla="*/ 90 w 360"/>
              <a:gd name="T13" fmla="*/ 216 h 216"/>
              <a:gd name="T14" fmla="*/ 92 w 360"/>
              <a:gd name="T15" fmla="*/ 201 h 216"/>
              <a:gd name="T16" fmla="*/ 139 w 360"/>
              <a:gd name="T17" fmla="*/ 195 h 216"/>
              <a:gd name="T18" fmla="*/ 140 w 360"/>
              <a:gd name="T19" fmla="*/ 134 h 216"/>
              <a:gd name="T20" fmla="*/ 48 w 360"/>
              <a:gd name="T21" fmla="*/ 22 h 216"/>
              <a:gd name="T22" fmla="*/ 0 w 360"/>
              <a:gd name="T23" fmla="*/ 22 h 216"/>
              <a:gd name="T24" fmla="*/ 0 w 360"/>
              <a:gd name="T25" fmla="*/ 0 h 216"/>
              <a:gd name="T26" fmla="*/ 161 w 360"/>
              <a:gd name="T27" fmla="*/ 0 h 216"/>
              <a:gd name="T28" fmla="*/ 161 w 360"/>
              <a:gd name="T29" fmla="*/ 2 h 216"/>
              <a:gd name="T30" fmla="*/ 161 w 360"/>
              <a:gd name="T31" fmla="*/ 2 h 216"/>
              <a:gd name="T32" fmla="*/ 161 w 360"/>
              <a:gd name="T33" fmla="*/ 5 h 216"/>
              <a:gd name="T34" fmla="*/ 161 w 360"/>
              <a:gd name="T35" fmla="*/ 22 h 216"/>
              <a:gd name="T36" fmla="*/ 112 w 360"/>
              <a:gd name="T37" fmla="*/ 22 h 216"/>
              <a:gd name="T38" fmla="*/ 178 w 360"/>
              <a:gd name="T39" fmla="*/ 110 h 216"/>
              <a:gd name="T40" fmla="*/ 242 w 360"/>
              <a:gd name="T41" fmla="*/ 52 h 216"/>
              <a:gd name="T42" fmla="*/ 204 w 360"/>
              <a:gd name="T43" fmla="*/ 52 h 216"/>
              <a:gd name="T44" fmla="*/ 199 w 360"/>
              <a:gd name="T45" fmla="*/ 29 h 216"/>
              <a:gd name="T46" fmla="*/ 339 w 360"/>
              <a:gd name="T47" fmla="*/ 29 h 216"/>
              <a:gd name="T48" fmla="*/ 338 w 360"/>
              <a:gd name="T49" fmla="*/ 31 h 216"/>
              <a:gd name="T50" fmla="*/ 339 w 360"/>
              <a:gd name="T51" fmla="*/ 31 h 216"/>
              <a:gd name="T52" fmla="*/ 329 w 360"/>
              <a:gd name="T53" fmla="*/ 46 h 216"/>
              <a:gd name="T54" fmla="*/ 328 w 360"/>
              <a:gd name="T55" fmla="*/ 46 h 216"/>
              <a:gd name="T56" fmla="*/ 324 w 360"/>
              <a:gd name="T57" fmla="*/ 52 h 216"/>
              <a:gd name="T58" fmla="*/ 298 w 360"/>
              <a:gd name="T59" fmla="*/ 52 h 216"/>
              <a:gd name="T60" fmla="*/ 290 w 360"/>
              <a:gd name="T61" fmla="*/ 53 h 216"/>
              <a:gd name="T62" fmla="*/ 336 w 360"/>
              <a:gd name="T63" fmla="*/ 193 h 216"/>
              <a:gd name="T64" fmla="*/ 324 w 360"/>
              <a:gd name="T65" fmla="*/ 192 h 216"/>
              <a:gd name="T66" fmla="*/ 310 w 360"/>
              <a:gd name="T67" fmla="*/ 190 h 216"/>
              <a:gd name="T68" fmla="*/ 310 w 360"/>
              <a:gd name="T69" fmla="*/ 214 h 216"/>
              <a:gd name="T70" fmla="*/ 321 w 360"/>
              <a:gd name="T71" fmla="*/ 215 h 216"/>
              <a:gd name="T72" fmla="*/ 333 w 360"/>
              <a:gd name="T73" fmla="*/ 216 h 216"/>
              <a:gd name="T74" fmla="*/ 336 w 360"/>
              <a:gd name="T75" fmla="*/ 193 h 216"/>
              <a:gd name="T76" fmla="*/ 360 w 360"/>
              <a:gd name="T77" fmla="*/ 79 h 216"/>
              <a:gd name="T78" fmla="*/ 313 w 360"/>
              <a:gd name="T79" fmla="*/ 74 h 216"/>
              <a:gd name="T80" fmla="*/ 313 w 360"/>
              <a:gd name="T81" fmla="*/ 175 h 216"/>
              <a:gd name="T82" fmla="*/ 335 w 360"/>
              <a:gd name="T83" fmla="*/ 177 h 216"/>
              <a:gd name="T84" fmla="*/ 360 w 360"/>
              <a:gd name="T85" fmla="*/ 7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0" h="216">
                <a:moveTo>
                  <a:pt x="290" y="53"/>
                </a:moveTo>
                <a:cubicBezTo>
                  <a:pt x="281" y="56"/>
                  <a:pt x="201" y="118"/>
                  <a:pt x="195" y="134"/>
                </a:cubicBezTo>
                <a:cubicBezTo>
                  <a:pt x="194" y="139"/>
                  <a:pt x="195" y="190"/>
                  <a:pt x="197" y="198"/>
                </a:cubicBezTo>
                <a:cubicBezTo>
                  <a:pt x="202" y="199"/>
                  <a:pt x="240" y="198"/>
                  <a:pt x="247" y="199"/>
                </a:cubicBezTo>
                <a:cubicBezTo>
                  <a:pt x="247" y="215"/>
                  <a:pt x="247" y="215"/>
                  <a:pt x="247" y="215"/>
                </a:cubicBezTo>
                <a:cubicBezTo>
                  <a:pt x="240" y="215"/>
                  <a:pt x="191" y="215"/>
                  <a:pt x="163" y="215"/>
                </a:cubicBezTo>
                <a:cubicBezTo>
                  <a:pt x="149" y="215"/>
                  <a:pt x="104" y="216"/>
                  <a:pt x="90" y="216"/>
                </a:cubicBezTo>
                <a:cubicBezTo>
                  <a:pt x="92" y="201"/>
                  <a:pt x="92" y="201"/>
                  <a:pt x="92" y="201"/>
                </a:cubicBezTo>
                <a:cubicBezTo>
                  <a:pt x="100" y="200"/>
                  <a:pt x="132" y="202"/>
                  <a:pt x="139" y="195"/>
                </a:cubicBezTo>
                <a:cubicBezTo>
                  <a:pt x="142" y="191"/>
                  <a:pt x="141" y="142"/>
                  <a:pt x="140" y="134"/>
                </a:cubicBezTo>
                <a:cubicBezTo>
                  <a:pt x="137" y="125"/>
                  <a:pt x="66" y="37"/>
                  <a:pt x="48" y="22"/>
                </a:cubicBezTo>
                <a:cubicBezTo>
                  <a:pt x="0" y="22"/>
                  <a:pt x="0" y="22"/>
                  <a:pt x="0" y="22"/>
                </a:cubicBezTo>
                <a:cubicBezTo>
                  <a:pt x="0" y="0"/>
                  <a:pt x="0" y="0"/>
                  <a:pt x="0" y="0"/>
                </a:cubicBezTo>
                <a:cubicBezTo>
                  <a:pt x="161" y="0"/>
                  <a:pt x="161" y="0"/>
                  <a:pt x="161" y="0"/>
                </a:cubicBezTo>
                <a:cubicBezTo>
                  <a:pt x="161" y="2"/>
                  <a:pt x="161" y="2"/>
                  <a:pt x="161" y="2"/>
                </a:cubicBezTo>
                <a:cubicBezTo>
                  <a:pt x="161" y="2"/>
                  <a:pt x="161" y="2"/>
                  <a:pt x="161" y="2"/>
                </a:cubicBezTo>
                <a:cubicBezTo>
                  <a:pt x="161" y="5"/>
                  <a:pt x="161" y="5"/>
                  <a:pt x="161" y="5"/>
                </a:cubicBezTo>
                <a:cubicBezTo>
                  <a:pt x="161" y="22"/>
                  <a:pt x="161" y="22"/>
                  <a:pt x="161" y="22"/>
                </a:cubicBezTo>
                <a:cubicBezTo>
                  <a:pt x="112" y="22"/>
                  <a:pt x="112" y="22"/>
                  <a:pt x="112" y="22"/>
                </a:cubicBezTo>
                <a:cubicBezTo>
                  <a:pt x="134" y="54"/>
                  <a:pt x="165" y="92"/>
                  <a:pt x="178" y="110"/>
                </a:cubicBezTo>
                <a:cubicBezTo>
                  <a:pt x="242" y="52"/>
                  <a:pt x="242" y="52"/>
                  <a:pt x="242" y="52"/>
                </a:cubicBezTo>
                <a:cubicBezTo>
                  <a:pt x="204" y="52"/>
                  <a:pt x="204" y="52"/>
                  <a:pt x="204" y="52"/>
                </a:cubicBezTo>
                <a:cubicBezTo>
                  <a:pt x="199" y="29"/>
                  <a:pt x="199" y="29"/>
                  <a:pt x="199" y="29"/>
                </a:cubicBezTo>
                <a:cubicBezTo>
                  <a:pt x="339" y="29"/>
                  <a:pt x="339" y="29"/>
                  <a:pt x="339" y="29"/>
                </a:cubicBezTo>
                <a:cubicBezTo>
                  <a:pt x="338" y="31"/>
                  <a:pt x="338" y="31"/>
                  <a:pt x="338" y="31"/>
                </a:cubicBezTo>
                <a:cubicBezTo>
                  <a:pt x="338" y="31"/>
                  <a:pt x="339" y="31"/>
                  <a:pt x="339" y="31"/>
                </a:cubicBezTo>
                <a:cubicBezTo>
                  <a:pt x="329" y="46"/>
                  <a:pt x="329" y="46"/>
                  <a:pt x="329" y="46"/>
                </a:cubicBezTo>
                <a:cubicBezTo>
                  <a:pt x="329" y="46"/>
                  <a:pt x="328" y="46"/>
                  <a:pt x="328" y="46"/>
                </a:cubicBezTo>
                <a:cubicBezTo>
                  <a:pt x="324" y="52"/>
                  <a:pt x="324" y="52"/>
                  <a:pt x="324" y="52"/>
                </a:cubicBezTo>
                <a:cubicBezTo>
                  <a:pt x="298" y="52"/>
                  <a:pt x="298" y="52"/>
                  <a:pt x="298" y="52"/>
                </a:cubicBezTo>
                <a:cubicBezTo>
                  <a:pt x="295" y="52"/>
                  <a:pt x="292" y="53"/>
                  <a:pt x="290" y="53"/>
                </a:cubicBezTo>
                <a:close/>
                <a:moveTo>
                  <a:pt x="336" y="193"/>
                </a:moveTo>
                <a:cubicBezTo>
                  <a:pt x="324" y="192"/>
                  <a:pt x="324" y="192"/>
                  <a:pt x="324" y="192"/>
                </a:cubicBezTo>
                <a:cubicBezTo>
                  <a:pt x="310" y="190"/>
                  <a:pt x="310" y="190"/>
                  <a:pt x="310" y="190"/>
                </a:cubicBezTo>
                <a:cubicBezTo>
                  <a:pt x="310" y="214"/>
                  <a:pt x="310" y="214"/>
                  <a:pt x="310" y="214"/>
                </a:cubicBezTo>
                <a:cubicBezTo>
                  <a:pt x="321" y="215"/>
                  <a:pt x="321" y="215"/>
                  <a:pt x="321" y="215"/>
                </a:cubicBezTo>
                <a:cubicBezTo>
                  <a:pt x="333" y="216"/>
                  <a:pt x="333" y="216"/>
                  <a:pt x="333" y="216"/>
                </a:cubicBezTo>
                <a:lnTo>
                  <a:pt x="336" y="193"/>
                </a:lnTo>
                <a:close/>
                <a:moveTo>
                  <a:pt x="360" y="79"/>
                </a:moveTo>
                <a:cubicBezTo>
                  <a:pt x="356" y="79"/>
                  <a:pt x="318" y="75"/>
                  <a:pt x="313" y="74"/>
                </a:cubicBezTo>
                <a:cubicBezTo>
                  <a:pt x="313" y="175"/>
                  <a:pt x="313" y="175"/>
                  <a:pt x="313" y="175"/>
                </a:cubicBezTo>
                <a:cubicBezTo>
                  <a:pt x="335" y="177"/>
                  <a:pt x="335" y="177"/>
                  <a:pt x="335" y="177"/>
                </a:cubicBezTo>
                <a:lnTo>
                  <a:pt x="360" y="7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5" name="Freeform 74"/>
          <p:cNvSpPr>
            <a:spLocks noEditPoints="1"/>
          </p:cNvSpPr>
          <p:nvPr/>
        </p:nvSpPr>
        <p:spPr bwMode="auto">
          <a:xfrm>
            <a:off x="3297641" y="1572749"/>
            <a:ext cx="285750" cy="287337"/>
          </a:xfrm>
          <a:custGeom>
            <a:avLst/>
            <a:gdLst>
              <a:gd name="T0" fmla="*/ 245 w 360"/>
              <a:gd name="T1" fmla="*/ 360 h 360"/>
              <a:gd name="T2" fmla="*/ 359 w 360"/>
              <a:gd name="T3" fmla="*/ 246 h 360"/>
              <a:gd name="T4" fmla="*/ 360 w 360"/>
              <a:gd name="T5" fmla="*/ 155 h 360"/>
              <a:gd name="T6" fmla="*/ 359 w 360"/>
              <a:gd name="T7" fmla="*/ 150 h 360"/>
              <a:gd name="T8" fmla="*/ 356 w 360"/>
              <a:gd name="T9" fmla="*/ 143 h 360"/>
              <a:gd name="T10" fmla="*/ 351 w 360"/>
              <a:gd name="T11" fmla="*/ 139 h 360"/>
              <a:gd name="T12" fmla="*/ 302 w 360"/>
              <a:gd name="T13" fmla="*/ 131 h 360"/>
              <a:gd name="T14" fmla="*/ 292 w 360"/>
              <a:gd name="T15" fmla="*/ 101 h 360"/>
              <a:gd name="T16" fmla="*/ 282 w 360"/>
              <a:gd name="T17" fmla="*/ 62 h 360"/>
              <a:gd name="T18" fmla="*/ 194 w 360"/>
              <a:gd name="T19" fmla="*/ 0 h 360"/>
              <a:gd name="T20" fmla="*/ 114 w 360"/>
              <a:gd name="T21" fmla="*/ 0 h 360"/>
              <a:gd name="T22" fmla="*/ 0 w 360"/>
              <a:gd name="T23" fmla="*/ 114 h 360"/>
              <a:gd name="T24" fmla="*/ 0 w 360"/>
              <a:gd name="T25" fmla="*/ 246 h 360"/>
              <a:gd name="T26" fmla="*/ 114 w 360"/>
              <a:gd name="T27" fmla="*/ 360 h 360"/>
              <a:gd name="T28" fmla="*/ 245 w 360"/>
              <a:gd name="T29" fmla="*/ 360 h 360"/>
              <a:gd name="T30" fmla="*/ 116 w 360"/>
              <a:gd name="T31" fmla="*/ 93 h 360"/>
              <a:gd name="T32" fmla="*/ 179 w 360"/>
              <a:gd name="T33" fmla="*/ 93 h 360"/>
              <a:gd name="T34" fmla="*/ 201 w 360"/>
              <a:gd name="T35" fmla="*/ 115 h 360"/>
              <a:gd name="T36" fmla="*/ 179 w 360"/>
              <a:gd name="T37" fmla="*/ 136 h 360"/>
              <a:gd name="T38" fmla="*/ 116 w 360"/>
              <a:gd name="T39" fmla="*/ 136 h 360"/>
              <a:gd name="T40" fmla="*/ 94 w 360"/>
              <a:gd name="T41" fmla="*/ 115 h 360"/>
              <a:gd name="T42" fmla="*/ 116 w 360"/>
              <a:gd name="T43" fmla="*/ 93 h 360"/>
              <a:gd name="T44" fmla="*/ 94 w 360"/>
              <a:gd name="T45" fmla="*/ 245 h 360"/>
              <a:gd name="T46" fmla="*/ 116 w 360"/>
              <a:gd name="T47" fmla="*/ 223 h 360"/>
              <a:gd name="T48" fmla="*/ 244 w 360"/>
              <a:gd name="T49" fmla="*/ 223 h 360"/>
              <a:gd name="T50" fmla="*/ 266 w 360"/>
              <a:gd name="T51" fmla="*/ 245 h 360"/>
              <a:gd name="T52" fmla="*/ 244 w 360"/>
              <a:gd name="T53" fmla="*/ 266 h 360"/>
              <a:gd name="T54" fmla="*/ 116 w 360"/>
              <a:gd name="T55" fmla="*/ 266 h 360"/>
              <a:gd name="T56" fmla="*/ 94 w 360"/>
              <a:gd name="T57" fmla="*/ 24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0" h="360">
                <a:moveTo>
                  <a:pt x="245" y="360"/>
                </a:moveTo>
                <a:cubicBezTo>
                  <a:pt x="308" y="360"/>
                  <a:pt x="359" y="309"/>
                  <a:pt x="359" y="246"/>
                </a:cubicBezTo>
                <a:cubicBezTo>
                  <a:pt x="360" y="155"/>
                  <a:pt x="360" y="155"/>
                  <a:pt x="360" y="155"/>
                </a:cubicBezTo>
                <a:cubicBezTo>
                  <a:pt x="359" y="150"/>
                  <a:pt x="359" y="150"/>
                  <a:pt x="359" y="150"/>
                </a:cubicBezTo>
                <a:cubicBezTo>
                  <a:pt x="356" y="143"/>
                  <a:pt x="356" y="143"/>
                  <a:pt x="356" y="143"/>
                </a:cubicBezTo>
                <a:cubicBezTo>
                  <a:pt x="351" y="139"/>
                  <a:pt x="351" y="139"/>
                  <a:pt x="351" y="139"/>
                </a:cubicBezTo>
                <a:cubicBezTo>
                  <a:pt x="344" y="134"/>
                  <a:pt x="311" y="140"/>
                  <a:pt x="302" y="131"/>
                </a:cubicBezTo>
                <a:cubicBezTo>
                  <a:pt x="295" y="126"/>
                  <a:pt x="294" y="115"/>
                  <a:pt x="292" y="101"/>
                </a:cubicBezTo>
                <a:cubicBezTo>
                  <a:pt x="289" y="73"/>
                  <a:pt x="286" y="71"/>
                  <a:pt x="282" y="62"/>
                </a:cubicBezTo>
                <a:cubicBezTo>
                  <a:pt x="266" y="29"/>
                  <a:pt x="223" y="3"/>
                  <a:pt x="194" y="0"/>
                </a:cubicBezTo>
                <a:cubicBezTo>
                  <a:pt x="114" y="0"/>
                  <a:pt x="114" y="0"/>
                  <a:pt x="114" y="0"/>
                </a:cubicBezTo>
                <a:cubicBezTo>
                  <a:pt x="51" y="0"/>
                  <a:pt x="0" y="51"/>
                  <a:pt x="0" y="114"/>
                </a:cubicBezTo>
                <a:cubicBezTo>
                  <a:pt x="0" y="246"/>
                  <a:pt x="0" y="246"/>
                  <a:pt x="0" y="246"/>
                </a:cubicBezTo>
                <a:cubicBezTo>
                  <a:pt x="0" y="309"/>
                  <a:pt x="51" y="360"/>
                  <a:pt x="114" y="360"/>
                </a:cubicBezTo>
                <a:lnTo>
                  <a:pt x="245" y="360"/>
                </a:lnTo>
                <a:close/>
                <a:moveTo>
                  <a:pt x="116" y="93"/>
                </a:moveTo>
                <a:cubicBezTo>
                  <a:pt x="179" y="93"/>
                  <a:pt x="179" y="93"/>
                  <a:pt x="179" y="93"/>
                </a:cubicBezTo>
                <a:cubicBezTo>
                  <a:pt x="191" y="93"/>
                  <a:pt x="201" y="103"/>
                  <a:pt x="201" y="115"/>
                </a:cubicBezTo>
                <a:cubicBezTo>
                  <a:pt x="201" y="127"/>
                  <a:pt x="191" y="136"/>
                  <a:pt x="179" y="136"/>
                </a:cubicBezTo>
                <a:cubicBezTo>
                  <a:pt x="116" y="136"/>
                  <a:pt x="116" y="136"/>
                  <a:pt x="116" y="136"/>
                </a:cubicBezTo>
                <a:cubicBezTo>
                  <a:pt x="103" y="136"/>
                  <a:pt x="94" y="127"/>
                  <a:pt x="94" y="115"/>
                </a:cubicBezTo>
                <a:cubicBezTo>
                  <a:pt x="94" y="103"/>
                  <a:pt x="103" y="93"/>
                  <a:pt x="116" y="93"/>
                </a:cubicBezTo>
                <a:close/>
                <a:moveTo>
                  <a:pt x="94" y="245"/>
                </a:moveTo>
                <a:cubicBezTo>
                  <a:pt x="94" y="233"/>
                  <a:pt x="103" y="223"/>
                  <a:pt x="116" y="223"/>
                </a:cubicBezTo>
                <a:cubicBezTo>
                  <a:pt x="244" y="223"/>
                  <a:pt x="244" y="223"/>
                  <a:pt x="244" y="223"/>
                </a:cubicBezTo>
                <a:cubicBezTo>
                  <a:pt x="256" y="223"/>
                  <a:pt x="266" y="233"/>
                  <a:pt x="266" y="245"/>
                </a:cubicBezTo>
                <a:cubicBezTo>
                  <a:pt x="266" y="257"/>
                  <a:pt x="256" y="266"/>
                  <a:pt x="244" y="266"/>
                </a:cubicBezTo>
                <a:cubicBezTo>
                  <a:pt x="116" y="266"/>
                  <a:pt x="116" y="266"/>
                  <a:pt x="116" y="266"/>
                </a:cubicBezTo>
                <a:cubicBezTo>
                  <a:pt x="103" y="266"/>
                  <a:pt x="94" y="257"/>
                  <a:pt x="94" y="2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8" name="Freeform 78"/>
          <p:cNvSpPr>
            <a:spLocks noEditPoints="1"/>
          </p:cNvSpPr>
          <p:nvPr/>
        </p:nvSpPr>
        <p:spPr bwMode="auto">
          <a:xfrm>
            <a:off x="8049104" y="1042716"/>
            <a:ext cx="287338" cy="271463"/>
          </a:xfrm>
          <a:custGeom>
            <a:avLst/>
            <a:gdLst>
              <a:gd name="T0" fmla="*/ 61 w 363"/>
              <a:gd name="T1" fmla="*/ 2 h 341"/>
              <a:gd name="T2" fmla="*/ 112 w 363"/>
              <a:gd name="T3" fmla="*/ 1 h 341"/>
              <a:gd name="T4" fmla="*/ 77 w 363"/>
              <a:gd name="T5" fmla="*/ 75 h 341"/>
              <a:gd name="T6" fmla="*/ 128 w 363"/>
              <a:gd name="T7" fmla="*/ 187 h 341"/>
              <a:gd name="T8" fmla="*/ 133 w 363"/>
              <a:gd name="T9" fmla="*/ 211 h 341"/>
              <a:gd name="T10" fmla="*/ 126 w 363"/>
              <a:gd name="T11" fmla="*/ 273 h 341"/>
              <a:gd name="T12" fmla="*/ 202 w 363"/>
              <a:gd name="T13" fmla="*/ 224 h 341"/>
              <a:gd name="T14" fmla="*/ 362 w 363"/>
              <a:gd name="T15" fmla="*/ 198 h 341"/>
              <a:gd name="T16" fmla="*/ 362 w 363"/>
              <a:gd name="T17" fmla="*/ 270 h 341"/>
              <a:gd name="T18" fmla="*/ 321 w 363"/>
              <a:gd name="T19" fmla="*/ 334 h 341"/>
              <a:gd name="T20" fmla="*/ 284 w 363"/>
              <a:gd name="T21" fmla="*/ 341 h 341"/>
              <a:gd name="T22" fmla="*/ 69 w 363"/>
              <a:gd name="T23" fmla="*/ 341 h 341"/>
              <a:gd name="T24" fmla="*/ 2 w 363"/>
              <a:gd name="T25" fmla="*/ 273 h 341"/>
              <a:gd name="T26" fmla="*/ 2 w 363"/>
              <a:gd name="T27" fmla="*/ 75 h 341"/>
              <a:gd name="T28" fmla="*/ 61 w 363"/>
              <a:gd name="T29" fmla="*/ 2 h 341"/>
              <a:gd name="T30" fmla="*/ 155 w 363"/>
              <a:gd name="T31" fmla="*/ 48 h 341"/>
              <a:gd name="T32" fmla="*/ 134 w 363"/>
              <a:gd name="T33" fmla="*/ 95 h 341"/>
              <a:gd name="T34" fmla="*/ 165 w 363"/>
              <a:gd name="T35" fmla="*/ 156 h 341"/>
              <a:gd name="T36" fmla="*/ 304 w 363"/>
              <a:gd name="T37" fmla="*/ 164 h 341"/>
              <a:gd name="T38" fmla="*/ 348 w 363"/>
              <a:gd name="T39" fmla="*/ 99 h 341"/>
              <a:gd name="T40" fmla="*/ 314 w 363"/>
              <a:gd name="T41" fmla="*/ 37 h 341"/>
              <a:gd name="T42" fmla="*/ 237 w 363"/>
              <a:gd name="T43" fmla="*/ 14 h 341"/>
              <a:gd name="T44" fmla="*/ 155 w 363"/>
              <a:gd name="T45" fmla="*/ 48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3" h="341">
                <a:moveTo>
                  <a:pt x="61" y="2"/>
                </a:moveTo>
                <a:cubicBezTo>
                  <a:pt x="78" y="0"/>
                  <a:pt x="95" y="1"/>
                  <a:pt x="112" y="1"/>
                </a:cubicBezTo>
                <a:cubicBezTo>
                  <a:pt x="94" y="23"/>
                  <a:pt x="79" y="47"/>
                  <a:pt x="77" y="75"/>
                </a:cubicBezTo>
                <a:cubicBezTo>
                  <a:pt x="72" y="118"/>
                  <a:pt x="94" y="161"/>
                  <a:pt x="128" y="187"/>
                </a:cubicBezTo>
                <a:cubicBezTo>
                  <a:pt x="136" y="192"/>
                  <a:pt x="133" y="203"/>
                  <a:pt x="133" y="211"/>
                </a:cubicBezTo>
                <a:cubicBezTo>
                  <a:pt x="131" y="232"/>
                  <a:pt x="128" y="252"/>
                  <a:pt x="126" y="273"/>
                </a:cubicBezTo>
                <a:cubicBezTo>
                  <a:pt x="152" y="258"/>
                  <a:pt x="176" y="238"/>
                  <a:pt x="202" y="224"/>
                </a:cubicBezTo>
                <a:cubicBezTo>
                  <a:pt x="256" y="235"/>
                  <a:pt x="315" y="228"/>
                  <a:pt x="362" y="198"/>
                </a:cubicBezTo>
                <a:cubicBezTo>
                  <a:pt x="362" y="222"/>
                  <a:pt x="362" y="246"/>
                  <a:pt x="362" y="270"/>
                </a:cubicBezTo>
                <a:cubicBezTo>
                  <a:pt x="363" y="297"/>
                  <a:pt x="346" y="323"/>
                  <a:pt x="321" y="334"/>
                </a:cubicBezTo>
                <a:cubicBezTo>
                  <a:pt x="310" y="340"/>
                  <a:pt x="296" y="341"/>
                  <a:pt x="284" y="341"/>
                </a:cubicBezTo>
                <a:cubicBezTo>
                  <a:pt x="212" y="341"/>
                  <a:pt x="141" y="341"/>
                  <a:pt x="69" y="341"/>
                </a:cubicBezTo>
                <a:cubicBezTo>
                  <a:pt x="34" y="341"/>
                  <a:pt x="2" y="308"/>
                  <a:pt x="2" y="273"/>
                </a:cubicBezTo>
                <a:cubicBezTo>
                  <a:pt x="2" y="207"/>
                  <a:pt x="2" y="141"/>
                  <a:pt x="2" y="75"/>
                </a:cubicBezTo>
                <a:cubicBezTo>
                  <a:pt x="0" y="41"/>
                  <a:pt x="27" y="8"/>
                  <a:pt x="61" y="2"/>
                </a:cubicBezTo>
                <a:close/>
                <a:moveTo>
                  <a:pt x="155" y="48"/>
                </a:moveTo>
                <a:cubicBezTo>
                  <a:pt x="143" y="61"/>
                  <a:pt x="134" y="77"/>
                  <a:pt x="134" y="95"/>
                </a:cubicBezTo>
                <a:cubicBezTo>
                  <a:pt x="133" y="119"/>
                  <a:pt x="146" y="142"/>
                  <a:pt x="165" y="156"/>
                </a:cubicBezTo>
                <a:cubicBezTo>
                  <a:pt x="204" y="186"/>
                  <a:pt x="262" y="188"/>
                  <a:pt x="304" y="164"/>
                </a:cubicBezTo>
                <a:cubicBezTo>
                  <a:pt x="328" y="151"/>
                  <a:pt x="347" y="127"/>
                  <a:pt x="348" y="99"/>
                </a:cubicBezTo>
                <a:cubicBezTo>
                  <a:pt x="349" y="74"/>
                  <a:pt x="334" y="51"/>
                  <a:pt x="314" y="37"/>
                </a:cubicBezTo>
                <a:cubicBezTo>
                  <a:pt x="292" y="20"/>
                  <a:pt x="264" y="13"/>
                  <a:pt x="237" y="14"/>
                </a:cubicBezTo>
                <a:cubicBezTo>
                  <a:pt x="207" y="15"/>
                  <a:pt x="176" y="26"/>
                  <a:pt x="155"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1" name="Freeform 82"/>
          <p:cNvSpPr>
            <a:spLocks/>
          </p:cNvSpPr>
          <p:nvPr/>
        </p:nvSpPr>
        <p:spPr bwMode="auto">
          <a:xfrm>
            <a:off x="11207655" y="3070601"/>
            <a:ext cx="394749" cy="329323"/>
          </a:xfrm>
          <a:custGeom>
            <a:avLst/>
            <a:gdLst>
              <a:gd name="T0" fmla="*/ 320 w 360"/>
              <a:gd name="T1" fmla="*/ 110 h 300"/>
              <a:gd name="T2" fmla="*/ 359 w 360"/>
              <a:gd name="T3" fmla="*/ 87 h 300"/>
              <a:gd name="T4" fmla="*/ 316 w 360"/>
              <a:gd name="T5" fmla="*/ 92 h 300"/>
              <a:gd name="T6" fmla="*/ 314 w 360"/>
              <a:gd name="T7" fmla="*/ 83 h 300"/>
              <a:gd name="T8" fmla="*/ 238 w 360"/>
              <a:gd name="T9" fmla="*/ 24 h 300"/>
              <a:gd name="T10" fmla="*/ 247 w 360"/>
              <a:gd name="T11" fmla="*/ 21 h 300"/>
              <a:gd name="T12" fmla="*/ 269 w 360"/>
              <a:gd name="T13" fmla="*/ 8 h 300"/>
              <a:gd name="T14" fmla="*/ 234 w 360"/>
              <a:gd name="T15" fmla="*/ 15 h 300"/>
              <a:gd name="T16" fmla="*/ 253 w 360"/>
              <a:gd name="T17" fmla="*/ 0 h 300"/>
              <a:gd name="T18" fmla="*/ 225 w 360"/>
              <a:gd name="T19" fmla="*/ 13 h 300"/>
              <a:gd name="T20" fmla="*/ 230 w 360"/>
              <a:gd name="T21" fmla="*/ 3 h 300"/>
              <a:gd name="T22" fmla="*/ 174 w 360"/>
              <a:gd name="T23" fmla="*/ 90 h 300"/>
              <a:gd name="T24" fmla="*/ 147 w 360"/>
              <a:gd name="T25" fmla="*/ 68 h 300"/>
              <a:gd name="T26" fmla="*/ 54 w 360"/>
              <a:gd name="T27" fmla="*/ 27 h 300"/>
              <a:gd name="T28" fmla="*/ 85 w 360"/>
              <a:gd name="T29" fmla="*/ 72 h 300"/>
              <a:gd name="T30" fmla="*/ 63 w 360"/>
              <a:gd name="T31" fmla="*/ 75 h 300"/>
              <a:gd name="T32" fmla="*/ 103 w 360"/>
              <a:gd name="T33" fmla="*/ 111 h 300"/>
              <a:gd name="T34" fmla="*/ 78 w 360"/>
              <a:gd name="T35" fmla="*/ 121 h 300"/>
              <a:gd name="T36" fmla="*/ 123 w 360"/>
              <a:gd name="T37" fmla="*/ 142 h 300"/>
              <a:gd name="T38" fmla="*/ 134 w 360"/>
              <a:gd name="T39" fmla="*/ 173 h 300"/>
              <a:gd name="T40" fmla="*/ 0 w 360"/>
              <a:gd name="T41" fmla="*/ 177 h 300"/>
              <a:gd name="T42" fmla="*/ 317 w 360"/>
              <a:gd name="T43" fmla="*/ 131 h 300"/>
              <a:gd name="T44" fmla="*/ 360 w 360"/>
              <a:gd name="T45" fmla="*/ 114 h 300"/>
              <a:gd name="T46" fmla="*/ 320 w 360"/>
              <a:gd name="T47" fmla="*/ 11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0" h="300">
                <a:moveTo>
                  <a:pt x="320" y="110"/>
                </a:moveTo>
                <a:cubicBezTo>
                  <a:pt x="340" y="109"/>
                  <a:pt x="354" y="99"/>
                  <a:pt x="359" y="87"/>
                </a:cubicBezTo>
                <a:cubicBezTo>
                  <a:pt x="352" y="91"/>
                  <a:pt x="329" y="96"/>
                  <a:pt x="316" y="92"/>
                </a:cubicBezTo>
                <a:cubicBezTo>
                  <a:pt x="316" y="89"/>
                  <a:pt x="315" y="86"/>
                  <a:pt x="314" y="83"/>
                </a:cubicBezTo>
                <a:cubicBezTo>
                  <a:pt x="305" y="48"/>
                  <a:pt x="272" y="20"/>
                  <a:pt x="238" y="24"/>
                </a:cubicBezTo>
                <a:cubicBezTo>
                  <a:pt x="241" y="23"/>
                  <a:pt x="244" y="21"/>
                  <a:pt x="247" y="21"/>
                </a:cubicBezTo>
                <a:cubicBezTo>
                  <a:pt x="250" y="19"/>
                  <a:pt x="272" y="16"/>
                  <a:pt x="269" y="8"/>
                </a:cubicBezTo>
                <a:cubicBezTo>
                  <a:pt x="266" y="1"/>
                  <a:pt x="239" y="13"/>
                  <a:pt x="234" y="15"/>
                </a:cubicBezTo>
                <a:cubicBezTo>
                  <a:pt x="241" y="12"/>
                  <a:pt x="252" y="8"/>
                  <a:pt x="253" y="0"/>
                </a:cubicBezTo>
                <a:cubicBezTo>
                  <a:pt x="243" y="1"/>
                  <a:pt x="233" y="6"/>
                  <a:pt x="225" y="13"/>
                </a:cubicBezTo>
                <a:cubicBezTo>
                  <a:pt x="228" y="10"/>
                  <a:pt x="230" y="7"/>
                  <a:pt x="230" y="3"/>
                </a:cubicBezTo>
                <a:cubicBezTo>
                  <a:pt x="203" y="20"/>
                  <a:pt x="187" y="55"/>
                  <a:pt x="174" y="90"/>
                </a:cubicBezTo>
                <a:cubicBezTo>
                  <a:pt x="164" y="80"/>
                  <a:pt x="155" y="72"/>
                  <a:pt x="147" y="68"/>
                </a:cubicBezTo>
                <a:cubicBezTo>
                  <a:pt x="124" y="56"/>
                  <a:pt x="97" y="43"/>
                  <a:pt x="54" y="27"/>
                </a:cubicBezTo>
                <a:cubicBezTo>
                  <a:pt x="53" y="41"/>
                  <a:pt x="61" y="60"/>
                  <a:pt x="85" y="72"/>
                </a:cubicBezTo>
                <a:cubicBezTo>
                  <a:pt x="80" y="72"/>
                  <a:pt x="70" y="73"/>
                  <a:pt x="63" y="75"/>
                </a:cubicBezTo>
                <a:cubicBezTo>
                  <a:pt x="66" y="91"/>
                  <a:pt x="76" y="104"/>
                  <a:pt x="103" y="111"/>
                </a:cubicBezTo>
                <a:cubicBezTo>
                  <a:pt x="91" y="112"/>
                  <a:pt x="84" y="114"/>
                  <a:pt x="78" y="121"/>
                </a:cubicBezTo>
                <a:cubicBezTo>
                  <a:pt x="84" y="132"/>
                  <a:pt x="98" y="145"/>
                  <a:pt x="123" y="142"/>
                </a:cubicBezTo>
                <a:cubicBezTo>
                  <a:pt x="95" y="154"/>
                  <a:pt x="111" y="176"/>
                  <a:pt x="134" y="173"/>
                </a:cubicBezTo>
                <a:cubicBezTo>
                  <a:pt x="96" y="213"/>
                  <a:pt x="35" y="210"/>
                  <a:pt x="0" y="177"/>
                </a:cubicBezTo>
                <a:cubicBezTo>
                  <a:pt x="91" y="300"/>
                  <a:pt x="288" y="250"/>
                  <a:pt x="317" y="131"/>
                </a:cubicBezTo>
                <a:cubicBezTo>
                  <a:pt x="339" y="131"/>
                  <a:pt x="352" y="123"/>
                  <a:pt x="360" y="114"/>
                </a:cubicBezTo>
                <a:cubicBezTo>
                  <a:pt x="348" y="117"/>
                  <a:pt x="329" y="114"/>
                  <a:pt x="320" y="1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2" name="TextBox 341"/>
          <p:cNvSpPr txBox="1"/>
          <p:nvPr/>
        </p:nvSpPr>
        <p:spPr>
          <a:xfrm>
            <a:off x="238227" y="3451608"/>
            <a:ext cx="3424335" cy="1077218"/>
          </a:xfrm>
          <a:prstGeom prst="rect">
            <a:avLst/>
          </a:prstGeom>
          <a:noFill/>
        </p:spPr>
        <p:txBody>
          <a:bodyPr wrap="none" rtlCol="0">
            <a:spAutoFit/>
          </a:bodyPr>
          <a:lstStyle/>
          <a:p>
            <a:r>
              <a:rPr lang="en-US" sz="3200" b="1" dirty="0" smtClean="0">
                <a:solidFill>
                  <a:srgbClr val="FF6D6D"/>
                </a:solidFill>
                <a:latin typeface="Raleway" panose="020B0003030101060003" pitchFamily="34" charset="0"/>
              </a:rPr>
              <a:t> </a:t>
            </a:r>
            <a:r>
              <a:rPr lang="en-US" sz="3000" b="1" dirty="0" smtClean="0">
                <a:solidFill>
                  <a:schemeClr val="accent1"/>
                </a:solidFill>
                <a:latin typeface="Raleway" panose="020B0003030101060003" pitchFamily="34" charset="0"/>
              </a:rPr>
              <a:t>Where is your </a:t>
            </a:r>
          </a:p>
          <a:p>
            <a:r>
              <a:rPr lang="en-US" sz="3000" b="1" dirty="0">
                <a:solidFill>
                  <a:schemeClr val="accent1"/>
                </a:solidFill>
                <a:latin typeface="Raleway" panose="020B0003030101060003" pitchFamily="34" charset="0"/>
              </a:rPr>
              <a:t> </a:t>
            </a:r>
            <a:r>
              <a:rPr lang="en-US" sz="3000" b="1" dirty="0" smtClean="0">
                <a:solidFill>
                  <a:schemeClr val="accent1"/>
                </a:solidFill>
                <a:latin typeface="Raleway" panose="020B0003030101060003" pitchFamily="34" charset="0"/>
              </a:rPr>
              <a:t>           Audience?</a:t>
            </a:r>
            <a:endParaRPr lang="id-ID" sz="3000" b="1" dirty="0">
              <a:solidFill>
                <a:schemeClr val="accent1"/>
              </a:solidFill>
              <a:latin typeface="Raleway" panose="020B0003030101060003" pitchFamily="34" charset="0"/>
            </a:endParaRPr>
          </a:p>
        </p:txBody>
      </p:sp>
      <p:sp>
        <p:nvSpPr>
          <p:cNvPr id="343" name="Rectangle 342"/>
          <p:cNvSpPr/>
          <p:nvPr/>
        </p:nvSpPr>
        <p:spPr>
          <a:xfrm>
            <a:off x="312945" y="4697954"/>
            <a:ext cx="2827593" cy="1384995"/>
          </a:xfrm>
          <a:prstGeom prst="rect">
            <a:avLst/>
          </a:prstGeom>
        </p:spPr>
        <p:txBody>
          <a:bodyPr wrap="square">
            <a:spAutoFit/>
          </a:bodyPr>
          <a:lstStyle/>
          <a:p>
            <a:r>
              <a:rPr lang="en-US" sz="1400" b="1" dirty="0" smtClean="0">
                <a:solidFill>
                  <a:prstClr val="white">
                    <a:lumMod val="65000"/>
                  </a:prstClr>
                </a:solidFill>
                <a:latin typeface="PT Sans" panose="020B0503020203020204" pitchFamily="34" charset="0"/>
              </a:rPr>
              <a:t>… you have to know where your audience spend their time in order to find them!</a:t>
            </a:r>
          </a:p>
          <a:p>
            <a:pPr algn="just"/>
            <a:endParaRPr lang="en-US" sz="1400" b="1" dirty="0">
              <a:solidFill>
                <a:prstClr val="white">
                  <a:lumMod val="65000"/>
                </a:prstClr>
              </a:solidFill>
              <a:latin typeface="PT Sans" panose="020B0503020203020204" pitchFamily="34" charset="0"/>
            </a:endParaRPr>
          </a:p>
          <a:p>
            <a:pPr algn="just"/>
            <a:endParaRPr lang="en-US" sz="1400" b="1" dirty="0" smtClean="0">
              <a:solidFill>
                <a:prstClr val="white">
                  <a:lumMod val="65000"/>
                </a:prstClr>
              </a:solidFill>
              <a:latin typeface="PT Sans" panose="020B0503020203020204" pitchFamily="34" charset="0"/>
            </a:endParaRPr>
          </a:p>
          <a:p>
            <a:pPr algn="just"/>
            <a:endParaRPr lang="id-ID" sz="1400" dirty="0">
              <a:solidFill>
                <a:prstClr val="white">
                  <a:lumMod val="65000"/>
                </a:prstClr>
              </a:solidFill>
              <a:latin typeface="PT Sans" panose="020B0503020203020204" pitchFamily="34" charset="0"/>
            </a:endParaRPr>
          </a:p>
        </p:txBody>
      </p:sp>
      <p:grpSp>
        <p:nvGrpSpPr>
          <p:cNvPr id="2" name="Group 1"/>
          <p:cNvGrpSpPr/>
          <p:nvPr/>
        </p:nvGrpSpPr>
        <p:grpSpPr>
          <a:xfrm>
            <a:off x="-28692" y="2471725"/>
            <a:ext cx="395185" cy="3054794"/>
            <a:chOff x="-28692" y="2471725"/>
            <a:chExt cx="395185" cy="3054794"/>
          </a:xfrm>
        </p:grpSpPr>
        <p:sp>
          <p:nvSpPr>
            <p:cNvPr id="103" name="TextBox 102">
              <a:hlinkClick r:id="" action="ppaction://noaction"/>
            </p:cNvPr>
            <p:cNvSpPr txBox="1"/>
            <p:nvPr/>
          </p:nvSpPr>
          <p:spPr>
            <a:xfrm>
              <a:off x="7099" y="2471725"/>
              <a:ext cx="336952" cy="461665"/>
            </a:xfrm>
            <a:prstGeom prst="rect">
              <a:avLst/>
            </a:prstGeom>
            <a:noFill/>
          </p:spPr>
          <p:txBody>
            <a:bodyPr wrap="none" rtlCol="0">
              <a:spAutoFit/>
            </a:bodyPr>
            <a:lstStyle/>
            <a:p>
              <a:r>
                <a:rPr lang="id-ID" sz="2400" b="1" dirty="0">
                  <a:solidFill>
                    <a:prstClr val="white">
                      <a:lumMod val="65000"/>
                    </a:prstClr>
                  </a:solidFill>
                  <a:latin typeface="Raleway" panose="020B0003030101060003" pitchFamily="34" charset="0"/>
                </a:rPr>
                <a:t>1</a:t>
              </a:r>
            </a:p>
          </p:txBody>
        </p:sp>
        <p:sp>
          <p:nvSpPr>
            <p:cNvPr id="105" name="TextBox 104">
              <a:hlinkClick r:id="" action="ppaction://noaction"/>
            </p:cNvPr>
            <p:cNvSpPr txBox="1"/>
            <p:nvPr/>
          </p:nvSpPr>
          <p:spPr>
            <a:xfrm>
              <a:off x="7099" y="2844102"/>
              <a:ext cx="35939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2</a:t>
              </a:r>
            </a:p>
          </p:txBody>
        </p:sp>
        <p:sp>
          <p:nvSpPr>
            <p:cNvPr id="107" name="TextBox 106">
              <a:hlinkClick r:id="" action="ppaction://noaction"/>
            </p:cNvPr>
            <p:cNvSpPr txBox="1"/>
            <p:nvPr/>
          </p:nvSpPr>
          <p:spPr>
            <a:xfrm>
              <a:off x="-23991" y="3548934"/>
              <a:ext cx="357790"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4</a:t>
              </a:r>
            </a:p>
          </p:txBody>
        </p:sp>
        <p:sp>
          <p:nvSpPr>
            <p:cNvPr id="108" name="TextBox 107">
              <a:hlinkClick r:id="" action="ppaction://noaction"/>
            </p:cNvPr>
            <p:cNvSpPr txBox="1"/>
            <p:nvPr/>
          </p:nvSpPr>
          <p:spPr>
            <a:xfrm>
              <a:off x="-12489" y="3926671"/>
              <a:ext cx="35458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5</a:t>
              </a:r>
            </a:p>
          </p:txBody>
        </p:sp>
        <p:sp>
          <p:nvSpPr>
            <p:cNvPr id="109" name="TextBox 108">
              <a:hlinkClick r:id="" action="ppaction://noaction"/>
            </p:cNvPr>
            <p:cNvSpPr txBox="1"/>
            <p:nvPr/>
          </p:nvSpPr>
          <p:spPr>
            <a:xfrm>
              <a:off x="-14266" y="3160821"/>
              <a:ext cx="356188"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3</a:t>
              </a:r>
            </a:p>
          </p:txBody>
        </p:sp>
        <p:sp>
          <p:nvSpPr>
            <p:cNvPr id="110" name="TextBox 109">
              <a:hlinkClick r:id="" action="ppaction://noaction"/>
            </p:cNvPr>
            <p:cNvSpPr txBox="1"/>
            <p:nvPr/>
          </p:nvSpPr>
          <p:spPr>
            <a:xfrm>
              <a:off x="-28692" y="4311974"/>
              <a:ext cx="370614"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6</a:t>
              </a:r>
              <a:endParaRPr lang="id-ID" sz="2400" dirty="0">
                <a:solidFill>
                  <a:prstClr val="white">
                    <a:lumMod val="65000"/>
                  </a:prstClr>
                </a:solidFill>
                <a:latin typeface="Raleway" panose="020B0003030101060003" pitchFamily="34" charset="0"/>
              </a:endParaRPr>
            </a:p>
          </p:txBody>
        </p:sp>
        <p:sp>
          <p:nvSpPr>
            <p:cNvPr id="111" name="TextBox 110">
              <a:hlinkClick r:id="" action="ppaction://noaction"/>
            </p:cNvPr>
            <p:cNvSpPr txBox="1"/>
            <p:nvPr/>
          </p:nvSpPr>
          <p:spPr>
            <a:xfrm>
              <a:off x="-12790" y="4674329"/>
              <a:ext cx="356188"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7</a:t>
              </a:r>
              <a:endParaRPr lang="id-ID" sz="2400" dirty="0">
                <a:solidFill>
                  <a:prstClr val="white">
                    <a:lumMod val="65000"/>
                  </a:prstClr>
                </a:solidFill>
                <a:latin typeface="Raleway" panose="020B0003030101060003" pitchFamily="34" charset="0"/>
              </a:endParaRPr>
            </a:p>
          </p:txBody>
        </p:sp>
        <p:sp>
          <p:nvSpPr>
            <p:cNvPr id="112" name="TextBox 111">
              <a:hlinkClick r:id="" action="ppaction://noaction"/>
            </p:cNvPr>
            <p:cNvSpPr txBox="1"/>
            <p:nvPr/>
          </p:nvSpPr>
          <p:spPr>
            <a:xfrm>
              <a:off x="-10995" y="5064854"/>
              <a:ext cx="367408"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8</a:t>
              </a:r>
              <a:endParaRPr lang="id-ID" sz="2400" dirty="0">
                <a:solidFill>
                  <a:prstClr val="white">
                    <a:lumMod val="65000"/>
                  </a:prstClr>
                </a:solidFill>
                <a:latin typeface="Raleway" panose="020B0003030101060003" pitchFamily="34" charset="0"/>
              </a:endParaRPr>
            </a:p>
          </p:txBody>
        </p:sp>
      </p:grpSp>
      <p:sp>
        <p:nvSpPr>
          <p:cNvPr id="113" name="TextBox 112"/>
          <p:cNvSpPr txBox="1"/>
          <p:nvPr/>
        </p:nvSpPr>
        <p:spPr>
          <a:xfrm>
            <a:off x="7099" y="2471725"/>
            <a:ext cx="335348" cy="461665"/>
          </a:xfrm>
          <a:prstGeom prst="rect">
            <a:avLst/>
          </a:prstGeom>
          <a:noFill/>
        </p:spPr>
        <p:txBody>
          <a:bodyPr wrap="none" rtlCol="0">
            <a:spAutoFit/>
          </a:bodyPr>
          <a:lstStyle/>
          <a:p>
            <a:r>
              <a:rPr lang="id-ID" sz="2400" b="1" dirty="0">
                <a:solidFill>
                  <a:prstClr val="white">
                    <a:lumMod val="50000"/>
                  </a:prstClr>
                </a:solidFill>
                <a:latin typeface="Raleway" panose="020B0003030101060003" pitchFamily="34" charset="0"/>
              </a:rPr>
              <a:t>1</a:t>
            </a:r>
          </a:p>
        </p:txBody>
      </p:sp>
      <p:sp>
        <p:nvSpPr>
          <p:cNvPr id="115" name="Rectangle 114"/>
          <p:cNvSpPr/>
          <p:nvPr/>
        </p:nvSpPr>
        <p:spPr>
          <a:xfrm>
            <a:off x="7099" y="2549382"/>
            <a:ext cx="331154" cy="328242"/>
          </a:xfrm>
          <a:prstGeom prst="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6" name="Freeform 46"/>
          <p:cNvSpPr>
            <a:spLocks/>
          </p:cNvSpPr>
          <p:nvPr/>
        </p:nvSpPr>
        <p:spPr bwMode="auto">
          <a:xfrm>
            <a:off x="504814" y="5516170"/>
            <a:ext cx="287337" cy="287338"/>
          </a:xfrm>
          <a:custGeom>
            <a:avLst/>
            <a:gdLst>
              <a:gd name="T0" fmla="*/ 360 w 360"/>
              <a:gd name="T1" fmla="*/ 60 h 360"/>
              <a:gd name="T2" fmla="*/ 300 w 360"/>
              <a:gd name="T3" fmla="*/ 0 h 360"/>
              <a:gd name="T4" fmla="*/ 60 w 360"/>
              <a:gd name="T5" fmla="*/ 0 h 360"/>
              <a:gd name="T6" fmla="*/ 0 w 360"/>
              <a:gd name="T7" fmla="*/ 60 h 360"/>
              <a:gd name="T8" fmla="*/ 0 w 360"/>
              <a:gd name="T9" fmla="*/ 300 h 360"/>
              <a:gd name="T10" fmla="*/ 60 w 360"/>
              <a:gd name="T11" fmla="*/ 360 h 360"/>
              <a:gd name="T12" fmla="*/ 180 w 360"/>
              <a:gd name="T13" fmla="*/ 360 h 360"/>
              <a:gd name="T14" fmla="*/ 180 w 360"/>
              <a:gd name="T15" fmla="*/ 224 h 360"/>
              <a:gd name="T16" fmla="*/ 136 w 360"/>
              <a:gd name="T17" fmla="*/ 224 h 360"/>
              <a:gd name="T18" fmla="*/ 136 w 360"/>
              <a:gd name="T19" fmla="*/ 164 h 360"/>
              <a:gd name="T20" fmla="*/ 180 w 360"/>
              <a:gd name="T21" fmla="*/ 164 h 360"/>
              <a:gd name="T22" fmla="*/ 180 w 360"/>
              <a:gd name="T23" fmla="*/ 141 h 360"/>
              <a:gd name="T24" fmla="*/ 248 w 360"/>
              <a:gd name="T25" fmla="*/ 64 h 360"/>
              <a:gd name="T26" fmla="*/ 296 w 360"/>
              <a:gd name="T27" fmla="*/ 64 h 360"/>
              <a:gd name="T28" fmla="*/ 296 w 360"/>
              <a:gd name="T29" fmla="*/ 124 h 360"/>
              <a:gd name="T30" fmla="*/ 248 w 360"/>
              <a:gd name="T31" fmla="*/ 124 h 360"/>
              <a:gd name="T32" fmla="*/ 236 w 360"/>
              <a:gd name="T33" fmla="*/ 140 h 360"/>
              <a:gd name="T34" fmla="*/ 236 w 360"/>
              <a:gd name="T35" fmla="*/ 164 h 360"/>
              <a:gd name="T36" fmla="*/ 296 w 360"/>
              <a:gd name="T37" fmla="*/ 164 h 360"/>
              <a:gd name="T38" fmla="*/ 296 w 360"/>
              <a:gd name="T39" fmla="*/ 224 h 360"/>
              <a:gd name="T40" fmla="*/ 236 w 360"/>
              <a:gd name="T41" fmla="*/ 224 h 360"/>
              <a:gd name="T42" fmla="*/ 236 w 360"/>
              <a:gd name="T43" fmla="*/ 360 h 360"/>
              <a:gd name="T44" fmla="*/ 300 w 360"/>
              <a:gd name="T45" fmla="*/ 360 h 360"/>
              <a:gd name="T46" fmla="*/ 360 w 360"/>
              <a:gd name="T47" fmla="*/ 300 h 360"/>
              <a:gd name="T48" fmla="*/ 360 w 360"/>
              <a:gd name="T4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7" name="Freeform 50"/>
          <p:cNvSpPr>
            <a:spLocks noEditPoints="1"/>
          </p:cNvSpPr>
          <p:nvPr/>
        </p:nvSpPr>
        <p:spPr bwMode="auto">
          <a:xfrm>
            <a:off x="1078013" y="5488104"/>
            <a:ext cx="239712" cy="285750"/>
          </a:xfrm>
          <a:custGeom>
            <a:avLst/>
            <a:gdLst>
              <a:gd name="T0" fmla="*/ 234 w 300"/>
              <a:gd name="T1" fmla="*/ 263 h 360"/>
              <a:gd name="T2" fmla="*/ 243 w 300"/>
              <a:gd name="T3" fmla="*/ 243 h 360"/>
              <a:gd name="T4" fmla="*/ 254 w 300"/>
              <a:gd name="T5" fmla="*/ 252 h 360"/>
              <a:gd name="T6" fmla="*/ 180 w 300"/>
              <a:gd name="T7" fmla="*/ 239 h 360"/>
              <a:gd name="T8" fmla="*/ 171 w 300"/>
              <a:gd name="T9" fmla="*/ 302 h 360"/>
              <a:gd name="T10" fmla="*/ 189 w 300"/>
              <a:gd name="T11" fmla="*/ 302 h 360"/>
              <a:gd name="T12" fmla="*/ 180 w 300"/>
              <a:gd name="T13" fmla="*/ 239 h 360"/>
              <a:gd name="T14" fmla="*/ 300 w 300"/>
              <a:gd name="T15" fmla="*/ 314 h 360"/>
              <a:gd name="T16" fmla="*/ 49 w 300"/>
              <a:gd name="T17" fmla="*/ 360 h 360"/>
              <a:gd name="T18" fmla="*/ 0 w 300"/>
              <a:gd name="T19" fmla="*/ 208 h 360"/>
              <a:gd name="T20" fmla="*/ 251 w 300"/>
              <a:gd name="T21" fmla="*/ 161 h 360"/>
              <a:gd name="T22" fmla="*/ 63 w 300"/>
              <a:gd name="T23" fmla="*/ 325 h 360"/>
              <a:gd name="T24" fmla="*/ 88 w 300"/>
              <a:gd name="T25" fmla="*/ 213 h 360"/>
              <a:gd name="T26" fmla="*/ 21 w 300"/>
              <a:gd name="T27" fmla="*/ 197 h 360"/>
              <a:gd name="T28" fmla="*/ 42 w 300"/>
              <a:gd name="T29" fmla="*/ 213 h 360"/>
              <a:gd name="T30" fmla="*/ 63 w 300"/>
              <a:gd name="T31" fmla="*/ 325 h 360"/>
              <a:gd name="T32" fmla="*/ 117 w 300"/>
              <a:gd name="T33" fmla="*/ 230 h 360"/>
              <a:gd name="T34" fmla="*/ 117 w 300"/>
              <a:gd name="T35" fmla="*/ 304 h 360"/>
              <a:gd name="T36" fmla="*/ 104 w 300"/>
              <a:gd name="T37" fmla="*/ 290 h 360"/>
              <a:gd name="T38" fmla="*/ 83 w 300"/>
              <a:gd name="T39" fmla="*/ 230 h 360"/>
              <a:gd name="T40" fmla="*/ 84 w 300"/>
              <a:gd name="T41" fmla="*/ 308 h 360"/>
              <a:gd name="T42" fmla="*/ 121 w 300"/>
              <a:gd name="T43" fmla="*/ 313 h 360"/>
              <a:gd name="T44" fmla="*/ 138 w 300"/>
              <a:gd name="T45" fmla="*/ 325 h 360"/>
              <a:gd name="T46" fmla="*/ 204 w 300"/>
              <a:gd name="T47" fmla="*/ 298 h 360"/>
              <a:gd name="T48" fmla="*/ 171 w 300"/>
              <a:gd name="T49" fmla="*/ 234 h 360"/>
              <a:gd name="T50" fmla="*/ 150 w 300"/>
              <a:gd name="T51" fmla="*/ 197 h 360"/>
              <a:gd name="T52" fmla="*/ 167 w 300"/>
              <a:gd name="T53" fmla="*/ 324 h 360"/>
              <a:gd name="T54" fmla="*/ 204 w 300"/>
              <a:gd name="T55" fmla="*/ 298 h 360"/>
              <a:gd name="T56" fmla="*/ 254 w 300"/>
              <a:gd name="T57" fmla="*/ 292 h 360"/>
              <a:gd name="T58" fmla="*/ 254 w 300"/>
              <a:gd name="T59" fmla="*/ 303 h 360"/>
              <a:gd name="T60" fmla="*/ 242 w 300"/>
              <a:gd name="T61" fmla="*/ 311 h 360"/>
              <a:gd name="T62" fmla="*/ 234 w 300"/>
              <a:gd name="T63" fmla="*/ 302 h 360"/>
              <a:gd name="T64" fmla="*/ 234 w 300"/>
              <a:gd name="T65" fmla="*/ 280 h 360"/>
              <a:gd name="T66" fmla="*/ 270 w 300"/>
              <a:gd name="T67" fmla="*/ 266 h 360"/>
              <a:gd name="T68" fmla="*/ 228 w 300"/>
              <a:gd name="T69" fmla="*/ 229 h 360"/>
              <a:gd name="T70" fmla="*/ 217 w 300"/>
              <a:gd name="T71" fmla="*/ 262 h 360"/>
              <a:gd name="T72" fmla="*/ 270 w 300"/>
              <a:gd name="T73" fmla="*/ 292 h 360"/>
              <a:gd name="T74" fmla="*/ 194 w 300"/>
              <a:gd name="T75" fmla="*/ 137 h 360"/>
              <a:gd name="T76" fmla="*/ 211 w 300"/>
              <a:gd name="T77" fmla="*/ 137 h 360"/>
              <a:gd name="T78" fmla="*/ 216 w 300"/>
              <a:gd name="T79" fmla="*/ 138 h 360"/>
              <a:gd name="T80" fmla="*/ 240 w 300"/>
              <a:gd name="T81" fmla="*/ 39 h 360"/>
              <a:gd name="T82" fmla="*/ 221 w 300"/>
              <a:gd name="T83" fmla="*/ 116 h 360"/>
              <a:gd name="T84" fmla="*/ 206 w 300"/>
              <a:gd name="T85" fmla="*/ 116 h 360"/>
              <a:gd name="T86" fmla="*/ 187 w 300"/>
              <a:gd name="T87" fmla="*/ 39 h 360"/>
              <a:gd name="T88" fmla="*/ 187 w 300"/>
              <a:gd name="T89" fmla="*/ 123 h 360"/>
              <a:gd name="T90" fmla="*/ 119 w 300"/>
              <a:gd name="T91" fmla="*/ 75 h 360"/>
              <a:gd name="T92" fmla="*/ 130 w 300"/>
              <a:gd name="T93" fmla="*/ 40 h 360"/>
              <a:gd name="T94" fmla="*/ 159 w 300"/>
              <a:gd name="T95" fmla="*/ 38 h 360"/>
              <a:gd name="T96" fmla="*/ 173 w 300"/>
              <a:gd name="T97" fmla="*/ 57 h 360"/>
              <a:gd name="T98" fmla="*/ 174 w 300"/>
              <a:gd name="T99" fmla="*/ 98 h 360"/>
              <a:gd name="T100" fmla="*/ 168 w 300"/>
              <a:gd name="T101" fmla="*/ 130 h 360"/>
              <a:gd name="T102" fmla="*/ 147 w 300"/>
              <a:gd name="T103" fmla="*/ 141 h 360"/>
              <a:gd name="T104" fmla="*/ 125 w 300"/>
              <a:gd name="T105" fmla="*/ 132 h 360"/>
              <a:gd name="T106" fmla="*/ 119 w 300"/>
              <a:gd name="T107" fmla="*/ 101 h 360"/>
              <a:gd name="T108" fmla="*/ 137 w 300"/>
              <a:gd name="T109" fmla="*/ 114 h 360"/>
              <a:gd name="T110" fmla="*/ 156 w 300"/>
              <a:gd name="T111" fmla="*/ 114 h 360"/>
              <a:gd name="T112" fmla="*/ 146 w 300"/>
              <a:gd name="T113" fmla="*/ 52 h 360"/>
              <a:gd name="T114" fmla="*/ 137 w 300"/>
              <a:gd name="T115" fmla="*/ 114 h 360"/>
              <a:gd name="T116" fmla="*/ 95 w 300"/>
              <a:gd name="T117" fmla="*/ 141 h 360"/>
              <a:gd name="T118" fmla="*/ 121 w 300"/>
              <a:gd name="T119" fmla="*/ 0 h 360"/>
              <a:gd name="T120" fmla="*/ 83 w 300"/>
              <a:gd name="T121" fmla="*/ 48 h 360"/>
              <a:gd name="T122" fmla="*/ 45 w 300"/>
              <a:gd name="T123" fmla="*/ 0 h 360"/>
              <a:gd name="T124" fmla="*/ 73 w 300"/>
              <a:gd name="T125" fmla="*/ 14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8" name="Freeform 82"/>
          <p:cNvSpPr>
            <a:spLocks/>
          </p:cNvSpPr>
          <p:nvPr/>
        </p:nvSpPr>
        <p:spPr bwMode="auto">
          <a:xfrm>
            <a:off x="1508779" y="5514975"/>
            <a:ext cx="394749" cy="329323"/>
          </a:xfrm>
          <a:custGeom>
            <a:avLst/>
            <a:gdLst>
              <a:gd name="T0" fmla="*/ 320 w 360"/>
              <a:gd name="T1" fmla="*/ 110 h 300"/>
              <a:gd name="T2" fmla="*/ 359 w 360"/>
              <a:gd name="T3" fmla="*/ 87 h 300"/>
              <a:gd name="T4" fmla="*/ 316 w 360"/>
              <a:gd name="T5" fmla="*/ 92 h 300"/>
              <a:gd name="T6" fmla="*/ 314 w 360"/>
              <a:gd name="T7" fmla="*/ 83 h 300"/>
              <a:gd name="T8" fmla="*/ 238 w 360"/>
              <a:gd name="T9" fmla="*/ 24 h 300"/>
              <a:gd name="T10" fmla="*/ 247 w 360"/>
              <a:gd name="T11" fmla="*/ 21 h 300"/>
              <a:gd name="T12" fmla="*/ 269 w 360"/>
              <a:gd name="T13" fmla="*/ 8 h 300"/>
              <a:gd name="T14" fmla="*/ 234 w 360"/>
              <a:gd name="T15" fmla="*/ 15 h 300"/>
              <a:gd name="T16" fmla="*/ 253 w 360"/>
              <a:gd name="T17" fmla="*/ 0 h 300"/>
              <a:gd name="T18" fmla="*/ 225 w 360"/>
              <a:gd name="T19" fmla="*/ 13 h 300"/>
              <a:gd name="T20" fmla="*/ 230 w 360"/>
              <a:gd name="T21" fmla="*/ 3 h 300"/>
              <a:gd name="T22" fmla="*/ 174 w 360"/>
              <a:gd name="T23" fmla="*/ 90 h 300"/>
              <a:gd name="T24" fmla="*/ 147 w 360"/>
              <a:gd name="T25" fmla="*/ 68 h 300"/>
              <a:gd name="T26" fmla="*/ 54 w 360"/>
              <a:gd name="T27" fmla="*/ 27 h 300"/>
              <a:gd name="T28" fmla="*/ 85 w 360"/>
              <a:gd name="T29" fmla="*/ 72 h 300"/>
              <a:gd name="T30" fmla="*/ 63 w 360"/>
              <a:gd name="T31" fmla="*/ 75 h 300"/>
              <a:gd name="T32" fmla="*/ 103 w 360"/>
              <a:gd name="T33" fmla="*/ 111 h 300"/>
              <a:gd name="T34" fmla="*/ 78 w 360"/>
              <a:gd name="T35" fmla="*/ 121 h 300"/>
              <a:gd name="T36" fmla="*/ 123 w 360"/>
              <a:gd name="T37" fmla="*/ 142 h 300"/>
              <a:gd name="T38" fmla="*/ 134 w 360"/>
              <a:gd name="T39" fmla="*/ 173 h 300"/>
              <a:gd name="T40" fmla="*/ 0 w 360"/>
              <a:gd name="T41" fmla="*/ 177 h 300"/>
              <a:gd name="T42" fmla="*/ 317 w 360"/>
              <a:gd name="T43" fmla="*/ 131 h 300"/>
              <a:gd name="T44" fmla="*/ 360 w 360"/>
              <a:gd name="T45" fmla="*/ 114 h 300"/>
              <a:gd name="T46" fmla="*/ 320 w 360"/>
              <a:gd name="T47" fmla="*/ 11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0" h="300">
                <a:moveTo>
                  <a:pt x="320" y="110"/>
                </a:moveTo>
                <a:cubicBezTo>
                  <a:pt x="340" y="109"/>
                  <a:pt x="354" y="99"/>
                  <a:pt x="359" y="87"/>
                </a:cubicBezTo>
                <a:cubicBezTo>
                  <a:pt x="352" y="91"/>
                  <a:pt x="329" y="96"/>
                  <a:pt x="316" y="92"/>
                </a:cubicBezTo>
                <a:cubicBezTo>
                  <a:pt x="316" y="89"/>
                  <a:pt x="315" y="86"/>
                  <a:pt x="314" y="83"/>
                </a:cubicBezTo>
                <a:cubicBezTo>
                  <a:pt x="305" y="48"/>
                  <a:pt x="272" y="20"/>
                  <a:pt x="238" y="24"/>
                </a:cubicBezTo>
                <a:cubicBezTo>
                  <a:pt x="241" y="23"/>
                  <a:pt x="244" y="21"/>
                  <a:pt x="247" y="21"/>
                </a:cubicBezTo>
                <a:cubicBezTo>
                  <a:pt x="250" y="19"/>
                  <a:pt x="272" y="16"/>
                  <a:pt x="269" y="8"/>
                </a:cubicBezTo>
                <a:cubicBezTo>
                  <a:pt x="266" y="1"/>
                  <a:pt x="239" y="13"/>
                  <a:pt x="234" y="15"/>
                </a:cubicBezTo>
                <a:cubicBezTo>
                  <a:pt x="241" y="12"/>
                  <a:pt x="252" y="8"/>
                  <a:pt x="253" y="0"/>
                </a:cubicBezTo>
                <a:cubicBezTo>
                  <a:pt x="243" y="1"/>
                  <a:pt x="233" y="6"/>
                  <a:pt x="225" y="13"/>
                </a:cubicBezTo>
                <a:cubicBezTo>
                  <a:pt x="228" y="10"/>
                  <a:pt x="230" y="7"/>
                  <a:pt x="230" y="3"/>
                </a:cubicBezTo>
                <a:cubicBezTo>
                  <a:pt x="203" y="20"/>
                  <a:pt x="187" y="55"/>
                  <a:pt x="174" y="90"/>
                </a:cubicBezTo>
                <a:cubicBezTo>
                  <a:pt x="164" y="80"/>
                  <a:pt x="155" y="72"/>
                  <a:pt x="147" y="68"/>
                </a:cubicBezTo>
                <a:cubicBezTo>
                  <a:pt x="124" y="56"/>
                  <a:pt x="97" y="43"/>
                  <a:pt x="54" y="27"/>
                </a:cubicBezTo>
                <a:cubicBezTo>
                  <a:pt x="53" y="41"/>
                  <a:pt x="61" y="60"/>
                  <a:pt x="85" y="72"/>
                </a:cubicBezTo>
                <a:cubicBezTo>
                  <a:pt x="80" y="72"/>
                  <a:pt x="70" y="73"/>
                  <a:pt x="63" y="75"/>
                </a:cubicBezTo>
                <a:cubicBezTo>
                  <a:pt x="66" y="91"/>
                  <a:pt x="76" y="104"/>
                  <a:pt x="103" y="111"/>
                </a:cubicBezTo>
                <a:cubicBezTo>
                  <a:pt x="91" y="112"/>
                  <a:pt x="84" y="114"/>
                  <a:pt x="78" y="121"/>
                </a:cubicBezTo>
                <a:cubicBezTo>
                  <a:pt x="84" y="132"/>
                  <a:pt x="98" y="145"/>
                  <a:pt x="123" y="142"/>
                </a:cubicBezTo>
                <a:cubicBezTo>
                  <a:pt x="95" y="154"/>
                  <a:pt x="111" y="176"/>
                  <a:pt x="134" y="173"/>
                </a:cubicBezTo>
                <a:cubicBezTo>
                  <a:pt x="96" y="213"/>
                  <a:pt x="35" y="210"/>
                  <a:pt x="0" y="177"/>
                </a:cubicBezTo>
                <a:cubicBezTo>
                  <a:pt x="91" y="300"/>
                  <a:pt x="288" y="250"/>
                  <a:pt x="317" y="131"/>
                </a:cubicBezTo>
                <a:cubicBezTo>
                  <a:pt x="339" y="131"/>
                  <a:pt x="352" y="123"/>
                  <a:pt x="360" y="114"/>
                </a:cubicBezTo>
                <a:cubicBezTo>
                  <a:pt x="348" y="117"/>
                  <a:pt x="329" y="114"/>
                  <a:pt x="320" y="1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9" name="TextBox 118"/>
          <p:cNvSpPr txBox="1"/>
          <p:nvPr/>
        </p:nvSpPr>
        <p:spPr>
          <a:xfrm>
            <a:off x="721651" y="491396"/>
            <a:ext cx="3523722"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YOUR</a:t>
            </a:r>
            <a:r>
              <a:rPr lang="id-ID"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AUDIENCE</a:t>
            </a:r>
            <a:endParaRPr lang="id-ID" sz="3200" dirty="0">
              <a:solidFill>
                <a:schemeClr val="accent1"/>
              </a:solidFill>
              <a:latin typeface="Raleway" panose="020B0003030101060003" pitchFamily="34" charset="0"/>
            </a:endParaRPr>
          </a:p>
        </p:txBody>
      </p:sp>
      <p:sp>
        <p:nvSpPr>
          <p:cNvPr id="120" name="Rectangle 119"/>
          <p:cNvSpPr/>
          <p:nvPr/>
        </p:nvSpPr>
        <p:spPr>
          <a:xfrm>
            <a:off x="801579" y="1011641"/>
            <a:ext cx="3754554" cy="338554"/>
          </a:xfrm>
          <a:prstGeom prst="rect">
            <a:avLst/>
          </a:prstGeom>
        </p:spPr>
        <p:txBody>
          <a:bodyPr wrap="none">
            <a:spAutoFit/>
          </a:bodyPr>
          <a:lstStyle/>
          <a:p>
            <a:r>
              <a:rPr lang="en-US" sz="1600" dirty="0" smtClean="0">
                <a:solidFill>
                  <a:prstClr val="white">
                    <a:lumMod val="65000"/>
                  </a:prstClr>
                </a:solidFill>
                <a:latin typeface="Raleway" panose="020B0003030101060003" pitchFamily="34" charset="0"/>
              </a:rPr>
              <a:t>Our 8 Step Video Campaign Blueprint</a:t>
            </a:r>
            <a:endParaRPr lang="id-ID" sz="1600" dirty="0">
              <a:solidFill>
                <a:prstClr val="white">
                  <a:lumMod val="65000"/>
                </a:prstClr>
              </a:solidFill>
              <a:latin typeface="Raleway" panose="020B0003030101060003" pitchFamily="34" charset="0"/>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32521804"/>
      </p:ext>
    </p:extLst>
  </p:cSld>
  <p:clrMapOvr>
    <a:masterClrMapping/>
  </p:clrMapOvr>
  <mc:AlternateContent xmlns:mc="http://schemas.openxmlformats.org/markup-compatibility/2006" xmlns:p14="http://schemas.microsoft.com/office/powerpoint/2010/main">
    <mc:Choice Requires="p14">
      <p:transition spd="slow" p14:dur="1200" advTm="26000">
        <p14:prism/>
      </p:transition>
    </mc:Choice>
    <mc:Fallback xmlns="">
      <p:transition spd="slow" advTm="2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3"/>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342"/>
                                        </p:tgtEl>
                                        <p:attrNameLst>
                                          <p:attrName>style.visibility</p:attrName>
                                        </p:attrNameLst>
                                      </p:cBhvr>
                                      <p:to>
                                        <p:strVal val="visible"/>
                                      </p:to>
                                    </p:set>
                                    <p:animEffect transition="in" filter="fade">
                                      <p:cBhvr>
                                        <p:cTn id="10" dur="500"/>
                                        <p:tgtEl>
                                          <p:spTgt spid="34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43"/>
                                        </p:tgtEl>
                                        <p:attrNameLst>
                                          <p:attrName>style.visibility</p:attrName>
                                        </p:attrNameLst>
                                      </p:cBhvr>
                                      <p:to>
                                        <p:strVal val="visible"/>
                                      </p:to>
                                    </p:set>
                                    <p:animEffect transition="in" filter="fade">
                                      <p:cBhvr>
                                        <p:cTn id="13" dur="500"/>
                                        <p:tgtEl>
                                          <p:spTgt spid="343"/>
                                        </p:tgtEl>
                                      </p:cBhvr>
                                    </p:animEffect>
                                  </p:childTnLst>
                                </p:cTn>
                              </p:par>
                            </p:childTnLst>
                          </p:cTn>
                        </p:par>
                        <p:par>
                          <p:cTn id="14" fill="hold">
                            <p:stCondLst>
                              <p:cond delay="1501"/>
                            </p:stCondLst>
                            <p:childTnLst>
                              <p:par>
                                <p:cTn id="15" presetID="14" presetClass="entr" presetSubtype="5"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vertical)">
                                      <p:cBhvr>
                                        <p:cTn id="17" dur="500"/>
                                        <p:tgtEl>
                                          <p:spTgt spid="22"/>
                                        </p:tgtEl>
                                      </p:cBhvr>
                                    </p:animEffect>
                                  </p:childTnLst>
                                </p:cTn>
                              </p:par>
                            </p:childTnLst>
                          </p:cTn>
                        </p:par>
                        <p:par>
                          <p:cTn id="18" fill="hold">
                            <p:stCondLst>
                              <p:cond delay="2001"/>
                            </p:stCondLst>
                            <p:childTnLst>
                              <p:par>
                                <p:cTn id="19" presetID="42" presetClass="entr" presetSubtype="0" fill="hold" nodeType="after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750"/>
                                        <p:tgtEl>
                                          <p:spTgt spid="66"/>
                                        </p:tgtEl>
                                      </p:cBhvr>
                                    </p:animEffect>
                                    <p:anim calcmode="lin" valueType="num">
                                      <p:cBhvr>
                                        <p:cTn id="22" dur="750" fill="hold"/>
                                        <p:tgtEl>
                                          <p:spTgt spid="66"/>
                                        </p:tgtEl>
                                        <p:attrNameLst>
                                          <p:attrName>ppt_x</p:attrName>
                                        </p:attrNameLst>
                                      </p:cBhvr>
                                      <p:tavLst>
                                        <p:tav tm="0">
                                          <p:val>
                                            <p:strVal val="#ppt_x"/>
                                          </p:val>
                                        </p:tav>
                                        <p:tav tm="100000">
                                          <p:val>
                                            <p:strVal val="#ppt_x"/>
                                          </p:val>
                                        </p:tav>
                                      </p:tavLst>
                                    </p:anim>
                                    <p:anim calcmode="lin" valueType="num">
                                      <p:cBhvr>
                                        <p:cTn id="23" dur="750" fill="hold"/>
                                        <p:tgtEl>
                                          <p:spTgt spid="66"/>
                                        </p:tgtEl>
                                        <p:attrNameLst>
                                          <p:attrName>ppt_y</p:attrName>
                                        </p:attrNameLst>
                                      </p:cBhvr>
                                      <p:tavLst>
                                        <p:tav tm="0">
                                          <p:val>
                                            <p:strVal val="#ppt_y+.1"/>
                                          </p:val>
                                        </p:tav>
                                        <p:tav tm="100000">
                                          <p:val>
                                            <p:strVal val="#ppt_y"/>
                                          </p:val>
                                        </p:tav>
                                      </p:tavLst>
                                    </p:anim>
                                  </p:childTnLst>
                                </p:cTn>
                              </p:par>
                            </p:childTnLst>
                          </p:cTn>
                        </p:par>
                        <p:par>
                          <p:cTn id="24" fill="hold">
                            <p:stCondLst>
                              <p:cond delay="2751"/>
                            </p:stCondLst>
                            <p:childTnLst>
                              <p:par>
                                <p:cTn id="25" presetID="42" presetClass="entr" presetSubtype="0"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750"/>
                                        <p:tgtEl>
                                          <p:spTgt spid="75"/>
                                        </p:tgtEl>
                                      </p:cBhvr>
                                    </p:animEffect>
                                    <p:anim calcmode="lin" valueType="num">
                                      <p:cBhvr>
                                        <p:cTn id="28" dur="750" fill="hold"/>
                                        <p:tgtEl>
                                          <p:spTgt spid="75"/>
                                        </p:tgtEl>
                                        <p:attrNameLst>
                                          <p:attrName>ppt_x</p:attrName>
                                        </p:attrNameLst>
                                      </p:cBhvr>
                                      <p:tavLst>
                                        <p:tav tm="0">
                                          <p:val>
                                            <p:strVal val="#ppt_x"/>
                                          </p:val>
                                        </p:tav>
                                        <p:tav tm="100000">
                                          <p:val>
                                            <p:strVal val="#ppt_x"/>
                                          </p:val>
                                        </p:tav>
                                      </p:tavLst>
                                    </p:anim>
                                    <p:anim calcmode="lin" valueType="num">
                                      <p:cBhvr>
                                        <p:cTn id="29" dur="750" fill="hold"/>
                                        <p:tgtEl>
                                          <p:spTgt spid="75"/>
                                        </p:tgtEl>
                                        <p:attrNameLst>
                                          <p:attrName>ppt_y</p:attrName>
                                        </p:attrNameLst>
                                      </p:cBhvr>
                                      <p:tavLst>
                                        <p:tav tm="0">
                                          <p:val>
                                            <p:strVal val="#ppt_y+.1"/>
                                          </p:val>
                                        </p:tav>
                                        <p:tav tm="100000">
                                          <p:val>
                                            <p:strVal val="#ppt_y"/>
                                          </p:val>
                                        </p:tav>
                                      </p:tavLst>
                                    </p:anim>
                                  </p:childTnLst>
                                </p:cTn>
                              </p:par>
                            </p:childTnLst>
                          </p:cTn>
                        </p:par>
                        <p:par>
                          <p:cTn id="30" fill="hold">
                            <p:stCondLst>
                              <p:cond delay="3501"/>
                            </p:stCondLst>
                            <p:childTnLst>
                              <p:par>
                                <p:cTn id="31" presetID="22" presetClass="entr" presetSubtype="2" fill="hold" nodeType="after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wipe(right)">
                                      <p:cBhvr>
                                        <p:cTn id="33" dur="500"/>
                                        <p:tgtEl>
                                          <p:spTgt spid="85"/>
                                        </p:tgtEl>
                                      </p:cBhvr>
                                    </p:animEffect>
                                  </p:childTnLst>
                                </p:cTn>
                              </p:par>
                              <p:par>
                                <p:cTn id="34" presetID="22" presetClass="entr" presetSubtype="8" fill="hold" nodeType="withEffect">
                                  <p:stCondLst>
                                    <p:cond delay="0"/>
                                  </p:stCondLst>
                                  <p:childTnLst>
                                    <p:set>
                                      <p:cBhvr>
                                        <p:cTn id="35" dur="1" fill="hold">
                                          <p:stCondLst>
                                            <p:cond delay="0"/>
                                          </p:stCondLst>
                                        </p:cTn>
                                        <p:tgtEl>
                                          <p:spTgt spid="345"/>
                                        </p:tgtEl>
                                        <p:attrNameLst>
                                          <p:attrName>style.visibility</p:attrName>
                                        </p:attrNameLst>
                                      </p:cBhvr>
                                      <p:to>
                                        <p:strVal val="visible"/>
                                      </p:to>
                                    </p:set>
                                    <p:animEffect transition="in" filter="wipe(left)">
                                      <p:cBhvr>
                                        <p:cTn id="36" dur="500"/>
                                        <p:tgtEl>
                                          <p:spTgt spid="345"/>
                                        </p:tgtEl>
                                      </p:cBhvr>
                                    </p:animEffect>
                                  </p:childTnLst>
                                </p:cTn>
                              </p:par>
                            </p:childTnLst>
                          </p:cTn>
                        </p:par>
                        <p:par>
                          <p:cTn id="37" fill="hold">
                            <p:stCondLst>
                              <p:cond delay="4001"/>
                            </p:stCondLst>
                            <p:childTnLst>
                              <p:par>
                                <p:cTn id="38" presetID="22" presetClass="entr" presetSubtype="4" fill="hold" nodeType="afterEffect">
                                  <p:stCondLst>
                                    <p:cond delay="0"/>
                                  </p:stCondLst>
                                  <p:childTnLst>
                                    <p:set>
                                      <p:cBhvr>
                                        <p:cTn id="39" dur="1" fill="hold">
                                          <p:stCondLst>
                                            <p:cond delay="0"/>
                                          </p:stCondLst>
                                        </p:cTn>
                                        <p:tgtEl>
                                          <p:spTgt spid="210"/>
                                        </p:tgtEl>
                                        <p:attrNameLst>
                                          <p:attrName>style.visibility</p:attrName>
                                        </p:attrNameLst>
                                      </p:cBhvr>
                                      <p:to>
                                        <p:strVal val="visible"/>
                                      </p:to>
                                    </p:set>
                                    <p:animEffect transition="in" filter="wipe(down)">
                                      <p:cBhvr>
                                        <p:cTn id="40" dur="500"/>
                                        <p:tgtEl>
                                          <p:spTgt spid="210"/>
                                        </p:tgtEl>
                                      </p:cBhvr>
                                    </p:animEffect>
                                  </p:childTnLst>
                                </p:cTn>
                              </p:par>
                              <p:par>
                                <p:cTn id="41" presetID="22" presetClass="entr" presetSubtype="4" fill="hold" nodeType="with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wipe(down)">
                                      <p:cBhvr>
                                        <p:cTn id="43" dur="500"/>
                                        <p:tgtEl>
                                          <p:spTgt spid="104"/>
                                        </p:tgtEl>
                                      </p:cBhvr>
                                    </p:animEffect>
                                  </p:childTnLst>
                                </p:cTn>
                              </p:par>
                              <p:par>
                                <p:cTn id="44" presetID="22" presetClass="entr" presetSubtype="2" fill="hold" nodeType="withEffect">
                                  <p:stCondLst>
                                    <p:cond delay="0"/>
                                  </p:stCondLst>
                                  <p:childTnLst>
                                    <p:set>
                                      <p:cBhvr>
                                        <p:cTn id="45" dur="1" fill="hold">
                                          <p:stCondLst>
                                            <p:cond delay="0"/>
                                          </p:stCondLst>
                                        </p:cTn>
                                        <p:tgtEl>
                                          <p:spTgt spid="214"/>
                                        </p:tgtEl>
                                        <p:attrNameLst>
                                          <p:attrName>style.visibility</p:attrName>
                                        </p:attrNameLst>
                                      </p:cBhvr>
                                      <p:to>
                                        <p:strVal val="visible"/>
                                      </p:to>
                                    </p:set>
                                    <p:animEffect transition="in" filter="wipe(right)">
                                      <p:cBhvr>
                                        <p:cTn id="46" dur="500"/>
                                        <p:tgtEl>
                                          <p:spTgt spid="21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90"/>
                                        </p:tgtEl>
                                        <p:attrNameLst>
                                          <p:attrName>style.visibility</p:attrName>
                                        </p:attrNameLst>
                                      </p:cBhvr>
                                      <p:to>
                                        <p:strVal val="visible"/>
                                      </p:to>
                                    </p:set>
                                    <p:animEffect transition="in" filter="fade">
                                      <p:cBhvr>
                                        <p:cTn id="49" dur="500"/>
                                        <p:tgtEl>
                                          <p:spTgt spid="90"/>
                                        </p:tgtEl>
                                      </p:cBhvr>
                                    </p:animEffect>
                                  </p:childTnLst>
                                </p:cTn>
                              </p:par>
                            </p:childTnLst>
                          </p:cTn>
                        </p:par>
                        <p:par>
                          <p:cTn id="50" fill="hold">
                            <p:stCondLst>
                              <p:cond delay="4501"/>
                            </p:stCondLst>
                            <p:childTnLst>
                              <p:par>
                                <p:cTn id="51" presetID="22" presetClass="entr" presetSubtype="4" fill="hold" nodeType="afterEffect">
                                  <p:stCondLst>
                                    <p:cond delay="0"/>
                                  </p:stCondLst>
                                  <p:childTnLst>
                                    <p:set>
                                      <p:cBhvr>
                                        <p:cTn id="52" dur="1" fill="hold">
                                          <p:stCondLst>
                                            <p:cond delay="0"/>
                                          </p:stCondLst>
                                        </p:cTn>
                                        <p:tgtEl>
                                          <p:spTgt spid="212"/>
                                        </p:tgtEl>
                                        <p:attrNameLst>
                                          <p:attrName>style.visibility</p:attrName>
                                        </p:attrNameLst>
                                      </p:cBhvr>
                                      <p:to>
                                        <p:strVal val="visible"/>
                                      </p:to>
                                    </p:set>
                                    <p:animEffect transition="in" filter="wipe(down)">
                                      <p:cBhvr>
                                        <p:cTn id="53" dur="500"/>
                                        <p:tgtEl>
                                          <p:spTgt spid="21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93"/>
                                        </p:tgtEl>
                                        <p:attrNameLst>
                                          <p:attrName>style.visibility</p:attrName>
                                        </p:attrNameLst>
                                      </p:cBhvr>
                                      <p:to>
                                        <p:strVal val="visible"/>
                                      </p:to>
                                    </p:set>
                                    <p:anim calcmode="lin" valueType="num">
                                      <p:cBhvr>
                                        <p:cTn id="56" dur="500" fill="hold"/>
                                        <p:tgtEl>
                                          <p:spTgt spid="293"/>
                                        </p:tgtEl>
                                        <p:attrNameLst>
                                          <p:attrName>ppt_w</p:attrName>
                                        </p:attrNameLst>
                                      </p:cBhvr>
                                      <p:tavLst>
                                        <p:tav tm="0">
                                          <p:val>
                                            <p:fltVal val="0"/>
                                          </p:val>
                                        </p:tav>
                                        <p:tav tm="100000">
                                          <p:val>
                                            <p:strVal val="#ppt_w"/>
                                          </p:val>
                                        </p:tav>
                                      </p:tavLst>
                                    </p:anim>
                                    <p:anim calcmode="lin" valueType="num">
                                      <p:cBhvr>
                                        <p:cTn id="57" dur="500" fill="hold"/>
                                        <p:tgtEl>
                                          <p:spTgt spid="293"/>
                                        </p:tgtEl>
                                        <p:attrNameLst>
                                          <p:attrName>ppt_h</p:attrName>
                                        </p:attrNameLst>
                                      </p:cBhvr>
                                      <p:tavLst>
                                        <p:tav tm="0">
                                          <p:val>
                                            <p:fltVal val="0"/>
                                          </p:val>
                                        </p:tav>
                                        <p:tav tm="100000">
                                          <p:val>
                                            <p:strVal val="#ppt_h"/>
                                          </p:val>
                                        </p:tav>
                                      </p:tavLst>
                                    </p:anim>
                                    <p:animEffect transition="in" filter="fade">
                                      <p:cBhvr>
                                        <p:cTn id="58" dur="500"/>
                                        <p:tgtEl>
                                          <p:spTgt spid="293"/>
                                        </p:tgtEl>
                                      </p:cBhvr>
                                    </p:animEffect>
                                  </p:childTnLst>
                                </p:cTn>
                              </p:par>
                            </p:childTnLst>
                          </p:cTn>
                        </p:par>
                        <p:par>
                          <p:cTn id="59" fill="hold">
                            <p:stCondLst>
                              <p:cond delay="5001"/>
                            </p:stCondLst>
                            <p:childTnLst>
                              <p:par>
                                <p:cTn id="60" presetID="10" presetClass="entr" presetSubtype="0" fill="hold" grpId="0" nodeType="afterEffect">
                                  <p:stCondLst>
                                    <p:cond delay="0"/>
                                  </p:stCondLst>
                                  <p:childTnLst>
                                    <p:set>
                                      <p:cBhvr>
                                        <p:cTn id="61" dur="1" fill="hold">
                                          <p:stCondLst>
                                            <p:cond delay="0"/>
                                          </p:stCondLst>
                                        </p:cTn>
                                        <p:tgtEl>
                                          <p:spTgt spid="155"/>
                                        </p:tgtEl>
                                        <p:attrNameLst>
                                          <p:attrName>style.visibility</p:attrName>
                                        </p:attrNameLst>
                                      </p:cBhvr>
                                      <p:to>
                                        <p:strVal val="visible"/>
                                      </p:to>
                                    </p:set>
                                    <p:animEffect transition="in" filter="fade">
                                      <p:cBhvr>
                                        <p:cTn id="62" dur="500"/>
                                        <p:tgtEl>
                                          <p:spTgt spid="155"/>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106"/>
                                        </p:tgtEl>
                                        <p:attrNameLst>
                                          <p:attrName>style.visibility</p:attrName>
                                        </p:attrNameLst>
                                      </p:cBhvr>
                                      <p:to>
                                        <p:strVal val="visible"/>
                                      </p:to>
                                    </p:set>
                                    <p:animEffect transition="in" filter="fade">
                                      <p:cBhvr>
                                        <p:cTn id="65" dur="500"/>
                                        <p:tgtEl>
                                          <p:spTgt spid="106"/>
                                        </p:tgtEl>
                                      </p:cBhvr>
                                    </p:animEffect>
                                    <p:anim calcmode="lin" valueType="num">
                                      <p:cBhvr>
                                        <p:cTn id="66" dur="500" fill="hold"/>
                                        <p:tgtEl>
                                          <p:spTgt spid="106"/>
                                        </p:tgtEl>
                                        <p:attrNameLst>
                                          <p:attrName>ppt_x</p:attrName>
                                        </p:attrNameLst>
                                      </p:cBhvr>
                                      <p:tavLst>
                                        <p:tav tm="0">
                                          <p:val>
                                            <p:strVal val="#ppt_x"/>
                                          </p:val>
                                        </p:tav>
                                        <p:tav tm="100000">
                                          <p:val>
                                            <p:strVal val="#ppt_x"/>
                                          </p:val>
                                        </p:tav>
                                      </p:tavLst>
                                    </p:anim>
                                    <p:anim calcmode="lin" valueType="num">
                                      <p:cBhvr>
                                        <p:cTn id="67" dur="500" fill="hold"/>
                                        <p:tgtEl>
                                          <p:spTgt spid="106"/>
                                        </p:tgtEl>
                                        <p:attrNameLst>
                                          <p:attrName>ppt_y</p:attrName>
                                        </p:attrNameLst>
                                      </p:cBhvr>
                                      <p:tavLst>
                                        <p:tav tm="0">
                                          <p:val>
                                            <p:strVal val="#ppt_y+.1"/>
                                          </p:val>
                                        </p:tav>
                                        <p:tav tm="100000">
                                          <p:val>
                                            <p:strVal val="#ppt_y"/>
                                          </p:val>
                                        </p:tav>
                                      </p:tavLst>
                                    </p:anim>
                                  </p:childTnLst>
                                </p:cTn>
                              </p:par>
                              <p:par>
                                <p:cTn id="68" presetID="53" presetClass="entr" presetSubtype="16" fill="hold" grpId="0" nodeType="withEffect">
                                  <p:stCondLst>
                                    <p:cond delay="0"/>
                                  </p:stCondLst>
                                  <p:childTnLst>
                                    <p:set>
                                      <p:cBhvr>
                                        <p:cTn id="69" dur="1" fill="hold">
                                          <p:stCondLst>
                                            <p:cond delay="0"/>
                                          </p:stCondLst>
                                        </p:cTn>
                                        <p:tgtEl>
                                          <p:spTgt spid="320"/>
                                        </p:tgtEl>
                                        <p:attrNameLst>
                                          <p:attrName>style.visibility</p:attrName>
                                        </p:attrNameLst>
                                      </p:cBhvr>
                                      <p:to>
                                        <p:strVal val="visible"/>
                                      </p:to>
                                    </p:set>
                                    <p:anim calcmode="lin" valueType="num">
                                      <p:cBhvr>
                                        <p:cTn id="70" dur="500" fill="hold"/>
                                        <p:tgtEl>
                                          <p:spTgt spid="320"/>
                                        </p:tgtEl>
                                        <p:attrNameLst>
                                          <p:attrName>ppt_w</p:attrName>
                                        </p:attrNameLst>
                                      </p:cBhvr>
                                      <p:tavLst>
                                        <p:tav tm="0">
                                          <p:val>
                                            <p:fltVal val="0"/>
                                          </p:val>
                                        </p:tav>
                                        <p:tav tm="100000">
                                          <p:val>
                                            <p:strVal val="#ppt_w"/>
                                          </p:val>
                                        </p:tav>
                                      </p:tavLst>
                                    </p:anim>
                                    <p:anim calcmode="lin" valueType="num">
                                      <p:cBhvr>
                                        <p:cTn id="71" dur="500" fill="hold"/>
                                        <p:tgtEl>
                                          <p:spTgt spid="320"/>
                                        </p:tgtEl>
                                        <p:attrNameLst>
                                          <p:attrName>ppt_h</p:attrName>
                                        </p:attrNameLst>
                                      </p:cBhvr>
                                      <p:tavLst>
                                        <p:tav tm="0">
                                          <p:val>
                                            <p:fltVal val="0"/>
                                          </p:val>
                                        </p:tav>
                                        <p:tav tm="100000">
                                          <p:val>
                                            <p:strVal val="#ppt_h"/>
                                          </p:val>
                                        </p:tav>
                                      </p:tavLst>
                                    </p:anim>
                                    <p:animEffect transition="in" filter="fade">
                                      <p:cBhvr>
                                        <p:cTn id="72" dur="500"/>
                                        <p:tgtEl>
                                          <p:spTgt spid="320"/>
                                        </p:tgtEl>
                                      </p:cBhvr>
                                    </p:animEffect>
                                  </p:childTnLst>
                                </p:cTn>
                              </p:par>
                            </p:childTnLst>
                          </p:cTn>
                        </p:par>
                        <p:par>
                          <p:cTn id="73" fill="hold">
                            <p:stCondLst>
                              <p:cond delay="5501"/>
                            </p:stCondLst>
                            <p:childTnLst>
                              <p:par>
                                <p:cTn id="74" presetID="22" presetClass="entr" presetSubtype="8" fill="hold" nodeType="afterEffect">
                                  <p:stCondLst>
                                    <p:cond delay="0"/>
                                  </p:stCondLst>
                                  <p:childTnLst>
                                    <p:set>
                                      <p:cBhvr>
                                        <p:cTn id="75" dur="1" fill="hold">
                                          <p:stCondLst>
                                            <p:cond delay="0"/>
                                          </p:stCondLst>
                                        </p:cTn>
                                        <p:tgtEl>
                                          <p:spTgt spid="187"/>
                                        </p:tgtEl>
                                        <p:attrNameLst>
                                          <p:attrName>style.visibility</p:attrName>
                                        </p:attrNameLst>
                                      </p:cBhvr>
                                      <p:to>
                                        <p:strVal val="visible"/>
                                      </p:to>
                                    </p:set>
                                    <p:animEffect transition="in" filter="wipe(left)">
                                      <p:cBhvr>
                                        <p:cTn id="76" dur="500"/>
                                        <p:tgtEl>
                                          <p:spTgt spid="187"/>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291"/>
                                        </p:tgtEl>
                                        <p:attrNameLst>
                                          <p:attrName>style.visibility</p:attrName>
                                        </p:attrNameLst>
                                      </p:cBhvr>
                                      <p:to>
                                        <p:strVal val="visible"/>
                                      </p:to>
                                    </p:set>
                                    <p:anim calcmode="lin" valueType="num">
                                      <p:cBhvr>
                                        <p:cTn id="79" dur="500" fill="hold"/>
                                        <p:tgtEl>
                                          <p:spTgt spid="291"/>
                                        </p:tgtEl>
                                        <p:attrNameLst>
                                          <p:attrName>ppt_w</p:attrName>
                                        </p:attrNameLst>
                                      </p:cBhvr>
                                      <p:tavLst>
                                        <p:tav tm="0">
                                          <p:val>
                                            <p:fltVal val="0"/>
                                          </p:val>
                                        </p:tav>
                                        <p:tav tm="100000">
                                          <p:val>
                                            <p:strVal val="#ppt_w"/>
                                          </p:val>
                                        </p:tav>
                                      </p:tavLst>
                                    </p:anim>
                                    <p:anim calcmode="lin" valueType="num">
                                      <p:cBhvr>
                                        <p:cTn id="80" dur="500" fill="hold"/>
                                        <p:tgtEl>
                                          <p:spTgt spid="291"/>
                                        </p:tgtEl>
                                        <p:attrNameLst>
                                          <p:attrName>ppt_h</p:attrName>
                                        </p:attrNameLst>
                                      </p:cBhvr>
                                      <p:tavLst>
                                        <p:tav tm="0">
                                          <p:val>
                                            <p:fltVal val="0"/>
                                          </p:val>
                                        </p:tav>
                                        <p:tav tm="100000">
                                          <p:val>
                                            <p:strVal val="#ppt_h"/>
                                          </p:val>
                                        </p:tav>
                                      </p:tavLst>
                                    </p:anim>
                                    <p:animEffect transition="in" filter="fade">
                                      <p:cBhvr>
                                        <p:cTn id="81" dur="500"/>
                                        <p:tgtEl>
                                          <p:spTgt spid="291"/>
                                        </p:tgtEl>
                                      </p:cBhvr>
                                    </p:animEffect>
                                  </p:childTnLst>
                                </p:cTn>
                              </p:par>
                            </p:childTnLst>
                          </p:cTn>
                        </p:par>
                        <p:par>
                          <p:cTn id="82" fill="hold">
                            <p:stCondLst>
                              <p:cond delay="6001"/>
                            </p:stCondLst>
                            <p:childTnLst>
                              <p:par>
                                <p:cTn id="83" presetID="22" presetClass="entr" presetSubtype="4" fill="hold" nodeType="afterEffect">
                                  <p:stCondLst>
                                    <p:cond delay="0"/>
                                  </p:stCondLst>
                                  <p:childTnLst>
                                    <p:set>
                                      <p:cBhvr>
                                        <p:cTn id="84" dur="1" fill="hold">
                                          <p:stCondLst>
                                            <p:cond delay="0"/>
                                          </p:stCondLst>
                                        </p:cTn>
                                        <p:tgtEl>
                                          <p:spTgt spid="189"/>
                                        </p:tgtEl>
                                        <p:attrNameLst>
                                          <p:attrName>style.visibility</p:attrName>
                                        </p:attrNameLst>
                                      </p:cBhvr>
                                      <p:to>
                                        <p:strVal val="visible"/>
                                      </p:to>
                                    </p:set>
                                    <p:animEffect transition="in" filter="wipe(down)">
                                      <p:cBhvr>
                                        <p:cTn id="85" dur="500"/>
                                        <p:tgtEl>
                                          <p:spTgt spid="189"/>
                                        </p:tgtEl>
                                      </p:cBhvr>
                                    </p:animEffect>
                                  </p:childTnLst>
                                </p:cTn>
                              </p:par>
                              <p:par>
                                <p:cTn id="86" presetID="42" presetClass="entr" presetSubtype="0" fill="hold" grpId="0" nodeType="withEffect">
                                  <p:stCondLst>
                                    <p:cond delay="0"/>
                                  </p:stCondLst>
                                  <p:childTnLst>
                                    <p:set>
                                      <p:cBhvr>
                                        <p:cTn id="87" dur="1" fill="hold">
                                          <p:stCondLst>
                                            <p:cond delay="0"/>
                                          </p:stCondLst>
                                        </p:cTn>
                                        <p:tgtEl>
                                          <p:spTgt spid="156"/>
                                        </p:tgtEl>
                                        <p:attrNameLst>
                                          <p:attrName>style.visibility</p:attrName>
                                        </p:attrNameLst>
                                      </p:cBhvr>
                                      <p:to>
                                        <p:strVal val="visible"/>
                                      </p:to>
                                    </p:set>
                                    <p:animEffect transition="in" filter="fade">
                                      <p:cBhvr>
                                        <p:cTn id="88" dur="500"/>
                                        <p:tgtEl>
                                          <p:spTgt spid="156"/>
                                        </p:tgtEl>
                                      </p:cBhvr>
                                    </p:animEffect>
                                    <p:anim calcmode="lin" valueType="num">
                                      <p:cBhvr>
                                        <p:cTn id="89" dur="500" fill="hold"/>
                                        <p:tgtEl>
                                          <p:spTgt spid="156"/>
                                        </p:tgtEl>
                                        <p:attrNameLst>
                                          <p:attrName>ppt_x</p:attrName>
                                        </p:attrNameLst>
                                      </p:cBhvr>
                                      <p:tavLst>
                                        <p:tav tm="0">
                                          <p:val>
                                            <p:strVal val="#ppt_x"/>
                                          </p:val>
                                        </p:tav>
                                        <p:tav tm="100000">
                                          <p:val>
                                            <p:strVal val="#ppt_x"/>
                                          </p:val>
                                        </p:tav>
                                      </p:tavLst>
                                    </p:anim>
                                    <p:anim calcmode="lin" valueType="num">
                                      <p:cBhvr>
                                        <p:cTn id="90" dur="500" fill="hold"/>
                                        <p:tgtEl>
                                          <p:spTgt spid="156"/>
                                        </p:tgtEl>
                                        <p:attrNameLst>
                                          <p:attrName>ppt_y</p:attrName>
                                        </p:attrNameLst>
                                      </p:cBhvr>
                                      <p:tavLst>
                                        <p:tav tm="0">
                                          <p:val>
                                            <p:strVal val="#ppt_y+.1"/>
                                          </p:val>
                                        </p:tav>
                                        <p:tav tm="100000">
                                          <p:val>
                                            <p:strVal val="#ppt_y"/>
                                          </p:val>
                                        </p:tav>
                                      </p:tavLst>
                                    </p:anim>
                                  </p:childTnLst>
                                </p:cTn>
                              </p:par>
                              <p:par>
                                <p:cTn id="91" presetID="53" presetClass="entr" presetSubtype="16" fill="hold" grpId="0" nodeType="withEffect">
                                  <p:stCondLst>
                                    <p:cond delay="0"/>
                                  </p:stCondLst>
                                  <p:childTnLst>
                                    <p:set>
                                      <p:cBhvr>
                                        <p:cTn id="92" dur="1" fill="hold">
                                          <p:stCondLst>
                                            <p:cond delay="0"/>
                                          </p:stCondLst>
                                        </p:cTn>
                                        <p:tgtEl>
                                          <p:spTgt spid="314"/>
                                        </p:tgtEl>
                                        <p:attrNameLst>
                                          <p:attrName>style.visibility</p:attrName>
                                        </p:attrNameLst>
                                      </p:cBhvr>
                                      <p:to>
                                        <p:strVal val="visible"/>
                                      </p:to>
                                    </p:set>
                                    <p:anim calcmode="lin" valueType="num">
                                      <p:cBhvr>
                                        <p:cTn id="93" dur="500" fill="hold"/>
                                        <p:tgtEl>
                                          <p:spTgt spid="314"/>
                                        </p:tgtEl>
                                        <p:attrNameLst>
                                          <p:attrName>ppt_w</p:attrName>
                                        </p:attrNameLst>
                                      </p:cBhvr>
                                      <p:tavLst>
                                        <p:tav tm="0">
                                          <p:val>
                                            <p:fltVal val="0"/>
                                          </p:val>
                                        </p:tav>
                                        <p:tav tm="100000">
                                          <p:val>
                                            <p:strVal val="#ppt_w"/>
                                          </p:val>
                                        </p:tav>
                                      </p:tavLst>
                                    </p:anim>
                                    <p:anim calcmode="lin" valueType="num">
                                      <p:cBhvr>
                                        <p:cTn id="94" dur="500" fill="hold"/>
                                        <p:tgtEl>
                                          <p:spTgt spid="314"/>
                                        </p:tgtEl>
                                        <p:attrNameLst>
                                          <p:attrName>ppt_h</p:attrName>
                                        </p:attrNameLst>
                                      </p:cBhvr>
                                      <p:tavLst>
                                        <p:tav tm="0">
                                          <p:val>
                                            <p:fltVal val="0"/>
                                          </p:val>
                                        </p:tav>
                                        <p:tav tm="100000">
                                          <p:val>
                                            <p:strVal val="#ppt_h"/>
                                          </p:val>
                                        </p:tav>
                                      </p:tavLst>
                                    </p:anim>
                                    <p:animEffect transition="in" filter="fade">
                                      <p:cBhvr>
                                        <p:cTn id="95" dur="500"/>
                                        <p:tgtEl>
                                          <p:spTgt spid="314"/>
                                        </p:tgtEl>
                                      </p:cBhvr>
                                    </p:animEffect>
                                  </p:childTnLst>
                                </p:cTn>
                              </p:par>
                            </p:childTnLst>
                          </p:cTn>
                        </p:par>
                        <p:par>
                          <p:cTn id="96" fill="hold">
                            <p:stCondLst>
                              <p:cond delay="6501"/>
                            </p:stCondLst>
                            <p:childTnLst>
                              <p:par>
                                <p:cTn id="97" presetID="22" presetClass="entr" presetSubtype="8" fill="hold" nodeType="afterEffect">
                                  <p:stCondLst>
                                    <p:cond delay="0"/>
                                  </p:stCondLst>
                                  <p:childTnLst>
                                    <p:set>
                                      <p:cBhvr>
                                        <p:cTn id="98" dur="1" fill="hold">
                                          <p:stCondLst>
                                            <p:cond delay="0"/>
                                          </p:stCondLst>
                                        </p:cTn>
                                        <p:tgtEl>
                                          <p:spTgt spid="227"/>
                                        </p:tgtEl>
                                        <p:attrNameLst>
                                          <p:attrName>style.visibility</p:attrName>
                                        </p:attrNameLst>
                                      </p:cBhvr>
                                      <p:to>
                                        <p:strVal val="visible"/>
                                      </p:to>
                                    </p:set>
                                    <p:animEffect transition="in" filter="wipe(left)">
                                      <p:cBhvr>
                                        <p:cTn id="99" dur="500"/>
                                        <p:tgtEl>
                                          <p:spTgt spid="22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52"/>
                                        </p:tgtEl>
                                        <p:attrNameLst>
                                          <p:attrName>style.visibility</p:attrName>
                                        </p:attrNameLst>
                                      </p:cBhvr>
                                      <p:to>
                                        <p:strVal val="visible"/>
                                      </p:to>
                                    </p:set>
                                    <p:animEffect transition="in" filter="fade">
                                      <p:cBhvr>
                                        <p:cTn id="102" dur="500"/>
                                        <p:tgtEl>
                                          <p:spTgt spid="152"/>
                                        </p:tgtEl>
                                      </p:cBhvr>
                                    </p:animEffect>
                                  </p:childTnLst>
                                </p:cTn>
                              </p:par>
                            </p:childTnLst>
                          </p:cTn>
                        </p:par>
                        <p:par>
                          <p:cTn id="103" fill="hold">
                            <p:stCondLst>
                              <p:cond delay="7001"/>
                            </p:stCondLst>
                            <p:childTnLst>
                              <p:par>
                                <p:cTn id="104" presetID="22" presetClass="entr" presetSubtype="1" fill="hold" nodeType="afterEffect">
                                  <p:stCondLst>
                                    <p:cond delay="0"/>
                                  </p:stCondLst>
                                  <p:childTnLst>
                                    <p:set>
                                      <p:cBhvr>
                                        <p:cTn id="105" dur="1" fill="hold">
                                          <p:stCondLst>
                                            <p:cond delay="0"/>
                                          </p:stCondLst>
                                        </p:cTn>
                                        <p:tgtEl>
                                          <p:spTgt spid="229"/>
                                        </p:tgtEl>
                                        <p:attrNameLst>
                                          <p:attrName>style.visibility</p:attrName>
                                        </p:attrNameLst>
                                      </p:cBhvr>
                                      <p:to>
                                        <p:strVal val="visible"/>
                                      </p:to>
                                    </p:set>
                                    <p:animEffect transition="in" filter="wipe(up)">
                                      <p:cBhvr>
                                        <p:cTn id="106" dur="500"/>
                                        <p:tgtEl>
                                          <p:spTgt spid="229"/>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295"/>
                                        </p:tgtEl>
                                        <p:attrNameLst>
                                          <p:attrName>style.visibility</p:attrName>
                                        </p:attrNameLst>
                                      </p:cBhvr>
                                      <p:to>
                                        <p:strVal val="visible"/>
                                      </p:to>
                                    </p:set>
                                    <p:anim calcmode="lin" valueType="num">
                                      <p:cBhvr>
                                        <p:cTn id="109" dur="500" fill="hold"/>
                                        <p:tgtEl>
                                          <p:spTgt spid="295"/>
                                        </p:tgtEl>
                                        <p:attrNameLst>
                                          <p:attrName>ppt_w</p:attrName>
                                        </p:attrNameLst>
                                      </p:cBhvr>
                                      <p:tavLst>
                                        <p:tav tm="0">
                                          <p:val>
                                            <p:fltVal val="0"/>
                                          </p:val>
                                        </p:tav>
                                        <p:tav tm="100000">
                                          <p:val>
                                            <p:strVal val="#ppt_w"/>
                                          </p:val>
                                        </p:tav>
                                      </p:tavLst>
                                    </p:anim>
                                    <p:anim calcmode="lin" valueType="num">
                                      <p:cBhvr>
                                        <p:cTn id="110" dur="500" fill="hold"/>
                                        <p:tgtEl>
                                          <p:spTgt spid="295"/>
                                        </p:tgtEl>
                                        <p:attrNameLst>
                                          <p:attrName>ppt_h</p:attrName>
                                        </p:attrNameLst>
                                      </p:cBhvr>
                                      <p:tavLst>
                                        <p:tav tm="0">
                                          <p:val>
                                            <p:fltVal val="0"/>
                                          </p:val>
                                        </p:tav>
                                        <p:tav tm="100000">
                                          <p:val>
                                            <p:strVal val="#ppt_h"/>
                                          </p:val>
                                        </p:tav>
                                      </p:tavLst>
                                    </p:anim>
                                    <p:animEffect transition="in" filter="fade">
                                      <p:cBhvr>
                                        <p:cTn id="111" dur="500"/>
                                        <p:tgtEl>
                                          <p:spTgt spid="295"/>
                                        </p:tgtEl>
                                      </p:cBhvr>
                                    </p:animEffect>
                                  </p:childTnLst>
                                </p:cTn>
                              </p:par>
                            </p:childTnLst>
                          </p:cTn>
                        </p:par>
                        <p:par>
                          <p:cTn id="112" fill="hold">
                            <p:stCondLst>
                              <p:cond delay="7501"/>
                            </p:stCondLst>
                            <p:childTnLst>
                              <p:par>
                                <p:cTn id="113" presetID="22" presetClass="entr" presetSubtype="8" fill="hold" nodeType="afterEffect">
                                  <p:stCondLst>
                                    <p:cond delay="0"/>
                                  </p:stCondLst>
                                  <p:childTnLst>
                                    <p:set>
                                      <p:cBhvr>
                                        <p:cTn id="114" dur="1" fill="hold">
                                          <p:stCondLst>
                                            <p:cond delay="0"/>
                                          </p:stCondLst>
                                        </p:cTn>
                                        <p:tgtEl>
                                          <p:spTgt spid="231"/>
                                        </p:tgtEl>
                                        <p:attrNameLst>
                                          <p:attrName>style.visibility</p:attrName>
                                        </p:attrNameLst>
                                      </p:cBhvr>
                                      <p:to>
                                        <p:strVal val="visible"/>
                                      </p:to>
                                    </p:set>
                                    <p:animEffect transition="in" filter="wipe(left)">
                                      <p:cBhvr>
                                        <p:cTn id="115" dur="500"/>
                                        <p:tgtEl>
                                          <p:spTgt spid="231"/>
                                        </p:tgtEl>
                                      </p:cBhvr>
                                    </p:animEffect>
                                  </p:childTnLst>
                                </p:cTn>
                              </p:par>
                              <p:par>
                                <p:cTn id="116" presetID="42" presetClass="entr" presetSubtype="0" fill="hold" grpId="0" nodeType="withEffect">
                                  <p:stCondLst>
                                    <p:cond delay="0"/>
                                  </p:stCondLst>
                                  <p:childTnLst>
                                    <p:set>
                                      <p:cBhvr>
                                        <p:cTn id="117" dur="1" fill="hold">
                                          <p:stCondLst>
                                            <p:cond delay="0"/>
                                          </p:stCondLst>
                                        </p:cTn>
                                        <p:tgtEl>
                                          <p:spTgt spid="153"/>
                                        </p:tgtEl>
                                        <p:attrNameLst>
                                          <p:attrName>style.visibility</p:attrName>
                                        </p:attrNameLst>
                                      </p:cBhvr>
                                      <p:to>
                                        <p:strVal val="visible"/>
                                      </p:to>
                                    </p:set>
                                    <p:animEffect transition="in" filter="fade">
                                      <p:cBhvr>
                                        <p:cTn id="118" dur="500"/>
                                        <p:tgtEl>
                                          <p:spTgt spid="153"/>
                                        </p:tgtEl>
                                      </p:cBhvr>
                                    </p:animEffect>
                                    <p:anim calcmode="lin" valueType="num">
                                      <p:cBhvr>
                                        <p:cTn id="119" dur="500" fill="hold"/>
                                        <p:tgtEl>
                                          <p:spTgt spid="153"/>
                                        </p:tgtEl>
                                        <p:attrNameLst>
                                          <p:attrName>ppt_x</p:attrName>
                                        </p:attrNameLst>
                                      </p:cBhvr>
                                      <p:tavLst>
                                        <p:tav tm="0">
                                          <p:val>
                                            <p:strVal val="#ppt_x"/>
                                          </p:val>
                                        </p:tav>
                                        <p:tav tm="100000">
                                          <p:val>
                                            <p:strVal val="#ppt_x"/>
                                          </p:val>
                                        </p:tav>
                                      </p:tavLst>
                                    </p:anim>
                                    <p:anim calcmode="lin" valueType="num">
                                      <p:cBhvr>
                                        <p:cTn id="120" dur="500" fill="hold"/>
                                        <p:tgtEl>
                                          <p:spTgt spid="153"/>
                                        </p:tgtEl>
                                        <p:attrNameLst>
                                          <p:attrName>ppt_y</p:attrName>
                                        </p:attrNameLst>
                                      </p:cBhvr>
                                      <p:tavLst>
                                        <p:tav tm="0">
                                          <p:val>
                                            <p:strVal val="#ppt_y+.1"/>
                                          </p:val>
                                        </p:tav>
                                        <p:tav tm="100000">
                                          <p:val>
                                            <p:strVal val="#ppt_y"/>
                                          </p:val>
                                        </p:tav>
                                      </p:tavLst>
                                    </p:anim>
                                  </p:childTnLst>
                                </p:cTn>
                              </p:par>
                              <p:par>
                                <p:cTn id="121" presetID="53" presetClass="entr" presetSubtype="16" fill="hold" grpId="0" nodeType="withEffect">
                                  <p:stCondLst>
                                    <p:cond delay="0"/>
                                  </p:stCondLst>
                                  <p:childTnLst>
                                    <p:set>
                                      <p:cBhvr>
                                        <p:cTn id="122" dur="1" fill="hold">
                                          <p:stCondLst>
                                            <p:cond delay="0"/>
                                          </p:stCondLst>
                                        </p:cTn>
                                        <p:tgtEl>
                                          <p:spTgt spid="317"/>
                                        </p:tgtEl>
                                        <p:attrNameLst>
                                          <p:attrName>style.visibility</p:attrName>
                                        </p:attrNameLst>
                                      </p:cBhvr>
                                      <p:to>
                                        <p:strVal val="visible"/>
                                      </p:to>
                                    </p:set>
                                    <p:anim calcmode="lin" valueType="num">
                                      <p:cBhvr>
                                        <p:cTn id="123" dur="500" fill="hold"/>
                                        <p:tgtEl>
                                          <p:spTgt spid="317"/>
                                        </p:tgtEl>
                                        <p:attrNameLst>
                                          <p:attrName>ppt_w</p:attrName>
                                        </p:attrNameLst>
                                      </p:cBhvr>
                                      <p:tavLst>
                                        <p:tav tm="0">
                                          <p:val>
                                            <p:fltVal val="0"/>
                                          </p:val>
                                        </p:tav>
                                        <p:tav tm="100000">
                                          <p:val>
                                            <p:strVal val="#ppt_w"/>
                                          </p:val>
                                        </p:tav>
                                      </p:tavLst>
                                    </p:anim>
                                    <p:anim calcmode="lin" valueType="num">
                                      <p:cBhvr>
                                        <p:cTn id="124" dur="500" fill="hold"/>
                                        <p:tgtEl>
                                          <p:spTgt spid="317"/>
                                        </p:tgtEl>
                                        <p:attrNameLst>
                                          <p:attrName>ppt_h</p:attrName>
                                        </p:attrNameLst>
                                      </p:cBhvr>
                                      <p:tavLst>
                                        <p:tav tm="0">
                                          <p:val>
                                            <p:fltVal val="0"/>
                                          </p:val>
                                        </p:tav>
                                        <p:tav tm="100000">
                                          <p:val>
                                            <p:strVal val="#ppt_h"/>
                                          </p:val>
                                        </p:tav>
                                      </p:tavLst>
                                    </p:anim>
                                    <p:animEffect transition="in" filter="fade">
                                      <p:cBhvr>
                                        <p:cTn id="125" dur="500"/>
                                        <p:tgtEl>
                                          <p:spTgt spid="317"/>
                                        </p:tgtEl>
                                      </p:cBhvr>
                                    </p:animEffect>
                                  </p:childTnLst>
                                </p:cTn>
                              </p:par>
                            </p:childTnLst>
                          </p:cTn>
                        </p:par>
                        <p:par>
                          <p:cTn id="126" fill="hold">
                            <p:stCondLst>
                              <p:cond delay="8001"/>
                            </p:stCondLst>
                            <p:childTnLst>
                              <p:par>
                                <p:cTn id="127" presetID="22" presetClass="entr" presetSubtype="4" fill="hold" nodeType="afterEffect">
                                  <p:stCondLst>
                                    <p:cond delay="0"/>
                                  </p:stCondLst>
                                  <p:childTnLst>
                                    <p:set>
                                      <p:cBhvr>
                                        <p:cTn id="128" dur="1" fill="hold">
                                          <p:stCondLst>
                                            <p:cond delay="0"/>
                                          </p:stCondLst>
                                        </p:cTn>
                                        <p:tgtEl>
                                          <p:spTgt spid="233"/>
                                        </p:tgtEl>
                                        <p:attrNameLst>
                                          <p:attrName>style.visibility</p:attrName>
                                        </p:attrNameLst>
                                      </p:cBhvr>
                                      <p:to>
                                        <p:strVal val="visible"/>
                                      </p:to>
                                    </p:set>
                                    <p:animEffect transition="in" filter="wipe(down)">
                                      <p:cBhvr>
                                        <p:cTn id="129" dur="500"/>
                                        <p:tgtEl>
                                          <p:spTgt spid="233"/>
                                        </p:tgtEl>
                                      </p:cBhvr>
                                    </p:animEffect>
                                  </p:childTnLst>
                                </p:cTn>
                              </p:par>
                              <p:par>
                                <p:cTn id="130" presetID="22" presetClass="entr" presetSubtype="2" fill="hold" nodeType="withEffect">
                                  <p:stCondLst>
                                    <p:cond delay="0"/>
                                  </p:stCondLst>
                                  <p:childTnLst>
                                    <p:set>
                                      <p:cBhvr>
                                        <p:cTn id="131" dur="1" fill="hold">
                                          <p:stCondLst>
                                            <p:cond delay="0"/>
                                          </p:stCondLst>
                                        </p:cTn>
                                        <p:tgtEl>
                                          <p:spTgt spid="193"/>
                                        </p:tgtEl>
                                        <p:attrNameLst>
                                          <p:attrName>style.visibility</p:attrName>
                                        </p:attrNameLst>
                                      </p:cBhvr>
                                      <p:to>
                                        <p:strVal val="visible"/>
                                      </p:to>
                                    </p:set>
                                    <p:animEffect transition="in" filter="wipe(right)">
                                      <p:cBhvr>
                                        <p:cTn id="132" dur="500"/>
                                        <p:tgtEl>
                                          <p:spTgt spid="193"/>
                                        </p:tgtEl>
                                      </p:cBhvr>
                                    </p:animEffect>
                                  </p:childTnLst>
                                </p:cTn>
                              </p:par>
                            </p:childTnLst>
                          </p:cTn>
                        </p:par>
                        <p:par>
                          <p:cTn id="133" fill="hold">
                            <p:stCondLst>
                              <p:cond delay="8501"/>
                            </p:stCondLst>
                            <p:childTnLst>
                              <p:par>
                                <p:cTn id="134" presetID="22" presetClass="entr" presetSubtype="4" fill="hold" nodeType="afterEffect">
                                  <p:stCondLst>
                                    <p:cond delay="0"/>
                                  </p:stCondLst>
                                  <p:childTnLst>
                                    <p:set>
                                      <p:cBhvr>
                                        <p:cTn id="135" dur="1" fill="hold">
                                          <p:stCondLst>
                                            <p:cond delay="0"/>
                                          </p:stCondLst>
                                        </p:cTn>
                                        <p:tgtEl>
                                          <p:spTgt spid="199"/>
                                        </p:tgtEl>
                                        <p:attrNameLst>
                                          <p:attrName>style.visibility</p:attrName>
                                        </p:attrNameLst>
                                      </p:cBhvr>
                                      <p:to>
                                        <p:strVal val="visible"/>
                                      </p:to>
                                    </p:set>
                                    <p:animEffect transition="in" filter="wipe(down)">
                                      <p:cBhvr>
                                        <p:cTn id="136" dur="500"/>
                                        <p:tgtEl>
                                          <p:spTgt spid="199"/>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170"/>
                                        </p:tgtEl>
                                        <p:attrNameLst>
                                          <p:attrName>style.visibility</p:attrName>
                                        </p:attrNameLst>
                                      </p:cBhvr>
                                      <p:to>
                                        <p:strVal val="visible"/>
                                      </p:to>
                                    </p:set>
                                    <p:animEffect transition="in" filter="fade">
                                      <p:cBhvr>
                                        <p:cTn id="139" dur="500"/>
                                        <p:tgtEl>
                                          <p:spTgt spid="170"/>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173"/>
                                        </p:tgtEl>
                                        <p:attrNameLst>
                                          <p:attrName>style.visibility</p:attrName>
                                        </p:attrNameLst>
                                      </p:cBhvr>
                                      <p:to>
                                        <p:strVal val="visible"/>
                                      </p:to>
                                    </p:set>
                                    <p:animEffect transition="in" filter="fade">
                                      <p:cBhvr>
                                        <p:cTn id="142" dur="500"/>
                                        <p:tgtEl>
                                          <p:spTgt spid="173"/>
                                        </p:tgtEl>
                                      </p:cBhvr>
                                    </p:animEffect>
                                  </p:childTnLst>
                                </p:cTn>
                              </p:par>
                            </p:childTnLst>
                          </p:cTn>
                        </p:par>
                        <p:par>
                          <p:cTn id="143" fill="hold">
                            <p:stCondLst>
                              <p:cond delay="9001"/>
                            </p:stCondLst>
                            <p:childTnLst>
                              <p:par>
                                <p:cTn id="144" presetID="53" presetClass="entr" presetSubtype="16" fill="hold" grpId="0" nodeType="afterEffect">
                                  <p:stCondLst>
                                    <p:cond delay="0"/>
                                  </p:stCondLst>
                                  <p:childTnLst>
                                    <p:set>
                                      <p:cBhvr>
                                        <p:cTn id="145" dur="1" fill="hold">
                                          <p:stCondLst>
                                            <p:cond delay="0"/>
                                          </p:stCondLst>
                                        </p:cTn>
                                        <p:tgtEl>
                                          <p:spTgt spid="300"/>
                                        </p:tgtEl>
                                        <p:attrNameLst>
                                          <p:attrName>style.visibility</p:attrName>
                                        </p:attrNameLst>
                                      </p:cBhvr>
                                      <p:to>
                                        <p:strVal val="visible"/>
                                      </p:to>
                                    </p:set>
                                    <p:anim calcmode="lin" valueType="num">
                                      <p:cBhvr>
                                        <p:cTn id="146" dur="500" fill="hold"/>
                                        <p:tgtEl>
                                          <p:spTgt spid="300"/>
                                        </p:tgtEl>
                                        <p:attrNameLst>
                                          <p:attrName>ppt_w</p:attrName>
                                        </p:attrNameLst>
                                      </p:cBhvr>
                                      <p:tavLst>
                                        <p:tav tm="0">
                                          <p:val>
                                            <p:fltVal val="0"/>
                                          </p:val>
                                        </p:tav>
                                        <p:tav tm="100000">
                                          <p:val>
                                            <p:strVal val="#ppt_w"/>
                                          </p:val>
                                        </p:tav>
                                      </p:tavLst>
                                    </p:anim>
                                    <p:anim calcmode="lin" valueType="num">
                                      <p:cBhvr>
                                        <p:cTn id="147" dur="500" fill="hold"/>
                                        <p:tgtEl>
                                          <p:spTgt spid="300"/>
                                        </p:tgtEl>
                                        <p:attrNameLst>
                                          <p:attrName>ppt_h</p:attrName>
                                        </p:attrNameLst>
                                      </p:cBhvr>
                                      <p:tavLst>
                                        <p:tav tm="0">
                                          <p:val>
                                            <p:fltVal val="0"/>
                                          </p:val>
                                        </p:tav>
                                        <p:tav tm="100000">
                                          <p:val>
                                            <p:strVal val="#ppt_h"/>
                                          </p:val>
                                        </p:tav>
                                      </p:tavLst>
                                    </p:anim>
                                    <p:animEffect transition="in" filter="fade">
                                      <p:cBhvr>
                                        <p:cTn id="148" dur="500"/>
                                        <p:tgtEl>
                                          <p:spTgt spid="300"/>
                                        </p:tgtEl>
                                      </p:cBhvr>
                                    </p:animEffect>
                                  </p:childTnLst>
                                </p:cTn>
                              </p:par>
                              <p:par>
                                <p:cTn id="149" presetID="53" presetClass="entr" presetSubtype="16" fill="hold" grpId="0" nodeType="withEffect">
                                  <p:stCondLst>
                                    <p:cond delay="0"/>
                                  </p:stCondLst>
                                  <p:childTnLst>
                                    <p:set>
                                      <p:cBhvr>
                                        <p:cTn id="150" dur="1" fill="hold">
                                          <p:stCondLst>
                                            <p:cond delay="0"/>
                                          </p:stCondLst>
                                        </p:cTn>
                                        <p:tgtEl>
                                          <p:spTgt spid="296"/>
                                        </p:tgtEl>
                                        <p:attrNameLst>
                                          <p:attrName>style.visibility</p:attrName>
                                        </p:attrNameLst>
                                      </p:cBhvr>
                                      <p:to>
                                        <p:strVal val="visible"/>
                                      </p:to>
                                    </p:set>
                                    <p:anim calcmode="lin" valueType="num">
                                      <p:cBhvr>
                                        <p:cTn id="151" dur="500" fill="hold"/>
                                        <p:tgtEl>
                                          <p:spTgt spid="296"/>
                                        </p:tgtEl>
                                        <p:attrNameLst>
                                          <p:attrName>ppt_w</p:attrName>
                                        </p:attrNameLst>
                                      </p:cBhvr>
                                      <p:tavLst>
                                        <p:tav tm="0">
                                          <p:val>
                                            <p:fltVal val="0"/>
                                          </p:val>
                                        </p:tav>
                                        <p:tav tm="100000">
                                          <p:val>
                                            <p:strVal val="#ppt_w"/>
                                          </p:val>
                                        </p:tav>
                                      </p:tavLst>
                                    </p:anim>
                                    <p:anim calcmode="lin" valueType="num">
                                      <p:cBhvr>
                                        <p:cTn id="152" dur="500" fill="hold"/>
                                        <p:tgtEl>
                                          <p:spTgt spid="296"/>
                                        </p:tgtEl>
                                        <p:attrNameLst>
                                          <p:attrName>ppt_h</p:attrName>
                                        </p:attrNameLst>
                                      </p:cBhvr>
                                      <p:tavLst>
                                        <p:tav tm="0">
                                          <p:val>
                                            <p:fltVal val="0"/>
                                          </p:val>
                                        </p:tav>
                                        <p:tav tm="100000">
                                          <p:val>
                                            <p:strVal val="#ppt_h"/>
                                          </p:val>
                                        </p:tav>
                                      </p:tavLst>
                                    </p:anim>
                                    <p:animEffect transition="in" filter="fade">
                                      <p:cBhvr>
                                        <p:cTn id="153" dur="500"/>
                                        <p:tgtEl>
                                          <p:spTgt spid="296"/>
                                        </p:tgtEl>
                                      </p:cBhvr>
                                    </p:animEffect>
                                  </p:childTnLst>
                                </p:cTn>
                              </p:par>
                            </p:childTnLst>
                          </p:cTn>
                        </p:par>
                        <p:par>
                          <p:cTn id="154" fill="hold">
                            <p:stCondLst>
                              <p:cond delay="9501"/>
                            </p:stCondLst>
                            <p:childTnLst>
                              <p:par>
                                <p:cTn id="155" presetID="42" presetClass="entr" presetSubtype="0" fill="hold" grpId="0" nodeType="afterEffect">
                                  <p:stCondLst>
                                    <p:cond delay="0"/>
                                  </p:stCondLst>
                                  <p:childTnLst>
                                    <p:set>
                                      <p:cBhvr>
                                        <p:cTn id="156" dur="1" fill="hold">
                                          <p:stCondLst>
                                            <p:cond delay="0"/>
                                          </p:stCondLst>
                                        </p:cTn>
                                        <p:tgtEl>
                                          <p:spTgt spid="174"/>
                                        </p:tgtEl>
                                        <p:attrNameLst>
                                          <p:attrName>style.visibility</p:attrName>
                                        </p:attrNameLst>
                                      </p:cBhvr>
                                      <p:to>
                                        <p:strVal val="visible"/>
                                      </p:to>
                                    </p:set>
                                    <p:animEffect transition="in" filter="fade">
                                      <p:cBhvr>
                                        <p:cTn id="157" dur="500"/>
                                        <p:tgtEl>
                                          <p:spTgt spid="174"/>
                                        </p:tgtEl>
                                      </p:cBhvr>
                                    </p:animEffect>
                                    <p:anim calcmode="lin" valueType="num">
                                      <p:cBhvr>
                                        <p:cTn id="158" dur="500" fill="hold"/>
                                        <p:tgtEl>
                                          <p:spTgt spid="174"/>
                                        </p:tgtEl>
                                        <p:attrNameLst>
                                          <p:attrName>ppt_x</p:attrName>
                                        </p:attrNameLst>
                                      </p:cBhvr>
                                      <p:tavLst>
                                        <p:tav tm="0">
                                          <p:val>
                                            <p:strVal val="#ppt_x"/>
                                          </p:val>
                                        </p:tav>
                                        <p:tav tm="100000">
                                          <p:val>
                                            <p:strVal val="#ppt_x"/>
                                          </p:val>
                                        </p:tav>
                                      </p:tavLst>
                                    </p:anim>
                                    <p:anim calcmode="lin" valueType="num">
                                      <p:cBhvr>
                                        <p:cTn id="159" dur="500" fill="hold"/>
                                        <p:tgtEl>
                                          <p:spTgt spid="174"/>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171"/>
                                        </p:tgtEl>
                                        <p:attrNameLst>
                                          <p:attrName>style.visibility</p:attrName>
                                        </p:attrNameLst>
                                      </p:cBhvr>
                                      <p:to>
                                        <p:strVal val="visible"/>
                                      </p:to>
                                    </p:set>
                                    <p:animEffect transition="in" filter="fade">
                                      <p:cBhvr>
                                        <p:cTn id="162" dur="500"/>
                                        <p:tgtEl>
                                          <p:spTgt spid="171"/>
                                        </p:tgtEl>
                                      </p:cBhvr>
                                    </p:animEffect>
                                    <p:anim calcmode="lin" valueType="num">
                                      <p:cBhvr>
                                        <p:cTn id="163" dur="500" fill="hold"/>
                                        <p:tgtEl>
                                          <p:spTgt spid="171"/>
                                        </p:tgtEl>
                                        <p:attrNameLst>
                                          <p:attrName>ppt_x</p:attrName>
                                        </p:attrNameLst>
                                      </p:cBhvr>
                                      <p:tavLst>
                                        <p:tav tm="0">
                                          <p:val>
                                            <p:strVal val="#ppt_x"/>
                                          </p:val>
                                        </p:tav>
                                        <p:tav tm="100000">
                                          <p:val>
                                            <p:strVal val="#ppt_x"/>
                                          </p:val>
                                        </p:tav>
                                      </p:tavLst>
                                    </p:anim>
                                    <p:anim calcmode="lin" valueType="num">
                                      <p:cBhvr>
                                        <p:cTn id="164" dur="500" fill="hold"/>
                                        <p:tgtEl>
                                          <p:spTgt spid="171"/>
                                        </p:tgtEl>
                                        <p:attrNameLst>
                                          <p:attrName>ppt_y</p:attrName>
                                        </p:attrNameLst>
                                      </p:cBhvr>
                                      <p:tavLst>
                                        <p:tav tm="0">
                                          <p:val>
                                            <p:strVal val="#ppt_y+.1"/>
                                          </p:val>
                                        </p:tav>
                                        <p:tav tm="100000">
                                          <p:val>
                                            <p:strVal val="#ppt_y"/>
                                          </p:val>
                                        </p:tav>
                                      </p:tavLst>
                                    </p:anim>
                                  </p:childTnLst>
                                </p:cTn>
                              </p:par>
                            </p:childTnLst>
                          </p:cTn>
                        </p:par>
                        <p:par>
                          <p:cTn id="165" fill="hold">
                            <p:stCondLst>
                              <p:cond delay="10001"/>
                            </p:stCondLst>
                            <p:childTnLst>
                              <p:par>
                                <p:cTn id="166" presetID="53" presetClass="entr" presetSubtype="16" fill="hold" grpId="0" nodeType="afterEffect">
                                  <p:stCondLst>
                                    <p:cond delay="0"/>
                                  </p:stCondLst>
                                  <p:childTnLst>
                                    <p:set>
                                      <p:cBhvr>
                                        <p:cTn id="167" dur="1" fill="hold">
                                          <p:stCondLst>
                                            <p:cond delay="0"/>
                                          </p:stCondLst>
                                        </p:cTn>
                                        <p:tgtEl>
                                          <p:spTgt spid="335"/>
                                        </p:tgtEl>
                                        <p:attrNameLst>
                                          <p:attrName>style.visibility</p:attrName>
                                        </p:attrNameLst>
                                      </p:cBhvr>
                                      <p:to>
                                        <p:strVal val="visible"/>
                                      </p:to>
                                    </p:set>
                                    <p:anim calcmode="lin" valueType="num">
                                      <p:cBhvr>
                                        <p:cTn id="168" dur="500" fill="hold"/>
                                        <p:tgtEl>
                                          <p:spTgt spid="335"/>
                                        </p:tgtEl>
                                        <p:attrNameLst>
                                          <p:attrName>ppt_w</p:attrName>
                                        </p:attrNameLst>
                                      </p:cBhvr>
                                      <p:tavLst>
                                        <p:tav tm="0">
                                          <p:val>
                                            <p:fltVal val="0"/>
                                          </p:val>
                                        </p:tav>
                                        <p:tav tm="100000">
                                          <p:val>
                                            <p:strVal val="#ppt_w"/>
                                          </p:val>
                                        </p:tav>
                                      </p:tavLst>
                                    </p:anim>
                                    <p:anim calcmode="lin" valueType="num">
                                      <p:cBhvr>
                                        <p:cTn id="169" dur="500" fill="hold"/>
                                        <p:tgtEl>
                                          <p:spTgt spid="335"/>
                                        </p:tgtEl>
                                        <p:attrNameLst>
                                          <p:attrName>ppt_h</p:attrName>
                                        </p:attrNameLst>
                                      </p:cBhvr>
                                      <p:tavLst>
                                        <p:tav tm="0">
                                          <p:val>
                                            <p:fltVal val="0"/>
                                          </p:val>
                                        </p:tav>
                                        <p:tav tm="100000">
                                          <p:val>
                                            <p:strVal val="#ppt_h"/>
                                          </p:val>
                                        </p:tav>
                                      </p:tavLst>
                                    </p:anim>
                                    <p:animEffect transition="in" filter="fade">
                                      <p:cBhvr>
                                        <p:cTn id="170" dur="500"/>
                                        <p:tgtEl>
                                          <p:spTgt spid="335"/>
                                        </p:tgtEl>
                                      </p:cBhvr>
                                    </p:animEffect>
                                  </p:childTnLst>
                                </p:cTn>
                              </p:par>
                              <p:par>
                                <p:cTn id="171" presetID="53" presetClass="entr" presetSubtype="16" fill="hold" grpId="0" nodeType="withEffect">
                                  <p:stCondLst>
                                    <p:cond delay="0"/>
                                  </p:stCondLst>
                                  <p:childTnLst>
                                    <p:set>
                                      <p:cBhvr>
                                        <p:cTn id="172" dur="1" fill="hold">
                                          <p:stCondLst>
                                            <p:cond delay="0"/>
                                          </p:stCondLst>
                                        </p:cTn>
                                        <p:tgtEl>
                                          <p:spTgt spid="341"/>
                                        </p:tgtEl>
                                        <p:attrNameLst>
                                          <p:attrName>style.visibility</p:attrName>
                                        </p:attrNameLst>
                                      </p:cBhvr>
                                      <p:to>
                                        <p:strVal val="visible"/>
                                      </p:to>
                                    </p:set>
                                    <p:anim calcmode="lin" valueType="num">
                                      <p:cBhvr>
                                        <p:cTn id="173" dur="500" fill="hold"/>
                                        <p:tgtEl>
                                          <p:spTgt spid="341"/>
                                        </p:tgtEl>
                                        <p:attrNameLst>
                                          <p:attrName>ppt_w</p:attrName>
                                        </p:attrNameLst>
                                      </p:cBhvr>
                                      <p:tavLst>
                                        <p:tav tm="0">
                                          <p:val>
                                            <p:fltVal val="0"/>
                                          </p:val>
                                        </p:tav>
                                        <p:tav tm="100000">
                                          <p:val>
                                            <p:strVal val="#ppt_w"/>
                                          </p:val>
                                        </p:tav>
                                      </p:tavLst>
                                    </p:anim>
                                    <p:anim calcmode="lin" valueType="num">
                                      <p:cBhvr>
                                        <p:cTn id="174" dur="500" fill="hold"/>
                                        <p:tgtEl>
                                          <p:spTgt spid="341"/>
                                        </p:tgtEl>
                                        <p:attrNameLst>
                                          <p:attrName>ppt_h</p:attrName>
                                        </p:attrNameLst>
                                      </p:cBhvr>
                                      <p:tavLst>
                                        <p:tav tm="0">
                                          <p:val>
                                            <p:fltVal val="0"/>
                                          </p:val>
                                        </p:tav>
                                        <p:tav tm="100000">
                                          <p:val>
                                            <p:strVal val="#ppt_h"/>
                                          </p:val>
                                        </p:tav>
                                      </p:tavLst>
                                    </p:anim>
                                    <p:animEffect transition="in" filter="fade">
                                      <p:cBhvr>
                                        <p:cTn id="175" dur="500"/>
                                        <p:tgtEl>
                                          <p:spTgt spid="341"/>
                                        </p:tgtEl>
                                      </p:cBhvr>
                                    </p:animEffect>
                                  </p:childTnLst>
                                </p:cTn>
                              </p:par>
                            </p:childTnLst>
                          </p:cTn>
                        </p:par>
                        <p:par>
                          <p:cTn id="176" fill="hold">
                            <p:stCondLst>
                              <p:cond delay="10501"/>
                            </p:stCondLst>
                            <p:childTnLst>
                              <p:par>
                                <p:cTn id="177" presetID="22" presetClass="entr" presetSubtype="8" fill="hold" nodeType="afterEffect">
                                  <p:stCondLst>
                                    <p:cond delay="0"/>
                                  </p:stCondLst>
                                  <p:childTnLst>
                                    <p:set>
                                      <p:cBhvr>
                                        <p:cTn id="178" dur="1" fill="hold">
                                          <p:stCondLst>
                                            <p:cond delay="0"/>
                                          </p:stCondLst>
                                        </p:cTn>
                                        <p:tgtEl>
                                          <p:spTgt spid="207"/>
                                        </p:tgtEl>
                                        <p:attrNameLst>
                                          <p:attrName>style.visibility</p:attrName>
                                        </p:attrNameLst>
                                      </p:cBhvr>
                                      <p:to>
                                        <p:strVal val="visible"/>
                                      </p:to>
                                    </p:set>
                                    <p:animEffect transition="in" filter="wipe(left)">
                                      <p:cBhvr>
                                        <p:cTn id="179" dur="500"/>
                                        <p:tgtEl>
                                          <p:spTgt spid="207"/>
                                        </p:tgtEl>
                                      </p:cBhvr>
                                    </p:animEffect>
                                  </p:childTnLst>
                                </p:cTn>
                              </p:par>
                              <p:par>
                                <p:cTn id="180" presetID="22" presetClass="entr" presetSubtype="2" fill="hold" nodeType="withEffect">
                                  <p:stCondLst>
                                    <p:cond delay="0"/>
                                  </p:stCondLst>
                                  <p:childTnLst>
                                    <p:set>
                                      <p:cBhvr>
                                        <p:cTn id="181" dur="1" fill="hold">
                                          <p:stCondLst>
                                            <p:cond delay="0"/>
                                          </p:stCondLst>
                                        </p:cTn>
                                        <p:tgtEl>
                                          <p:spTgt spid="236"/>
                                        </p:tgtEl>
                                        <p:attrNameLst>
                                          <p:attrName>style.visibility</p:attrName>
                                        </p:attrNameLst>
                                      </p:cBhvr>
                                      <p:to>
                                        <p:strVal val="visible"/>
                                      </p:to>
                                    </p:set>
                                    <p:animEffect transition="in" filter="wipe(right)">
                                      <p:cBhvr>
                                        <p:cTn id="182" dur="500"/>
                                        <p:tgtEl>
                                          <p:spTgt spid="236"/>
                                        </p:tgtEl>
                                      </p:cBhvr>
                                    </p:animEffect>
                                  </p:childTnLst>
                                </p:cTn>
                              </p:par>
                            </p:childTnLst>
                          </p:cTn>
                        </p:par>
                        <p:par>
                          <p:cTn id="183" fill="hold">
                            <p:stCondLst>
                              <p:cond delay="11001"/>
                            </p:stCondLst>
                            <p:childTnLst>
                              <p:par>
                                <p:cTn id="184" presetID="22" presetClass="entr" presetSubtype="4" fill="hold" nodeType="afterEffect">
                                  <p:stCondLst>
                                    <p:cond delay="0"/>
                                  </p:stCondLst>
                                  <p:childTnLst>
                                    <p:set>
                                      <p:cBhvr>
                                        <p:cTn id="185" dur="1" fill="hold">
                                          <p:stCondLst>
                                            <p:cond delay="0"/>
                                          </p:stCondLst>
                                        </p:cTn>
                                        <p:tgtEl>
                                          <p:spTgt spid="205"/>
                                        </p:tgtEl>
                                        <p:attrNameLst>
                                          <p:attrName>style.visibility</p:attrName>
                                        </p:attrNameLst>
                                      </p:cBhvr>
                                      <p:to>
                                        <p:strVal val="visible"/>
                                      </p:to>
                                    </p:set>
                                    <p:animEffect transition="in" filter="wipe(down)">
                                      <p:cBhvr>
                                        <p:cTn id="186" dur="500"/>
                                        <p:tgtEl>
                                          <p:spTgt spid="205"/>
                                        </p:tgtEl>
                                      </p:cBhvr>
                                    </p:animEffect>
                                  </p:childTnLst>
                                </p:cTn>
                              </p:par>
                              <p:par>
                                <p:cTn id="187" presetID="22" presetClass="entr" presetSubtype="4" fill="hold" nodeType="withEffect">
                                  <p:stCondLst>
                                    <p:cond delay="0"/>
                                  </p:stCondLst>
                                  <p:childTnLst>
                                    <p:set>
                                      <p:cBhvr>
                                        <p:cTn id="188" dur="1" fill="hold">
                                          <p:stCondLst>
                                            <p:cond delay="0"/>
                                          </p:stCondLst>
                                        </p:cTn>
                                        <p:tgtEl>
                                          <p:spTgt spid="242"/>
                                        </p:tgtEl>
                                        <p:attrNameLst>
                                          <p:attrName>style.visibility</p:attrName>
                                        </p:attrNameLst>
                                      </p:cBhvr>
                                      <p:to>
                                        <p:strVal val="visible"/>
                                      </p:to>
                                    </p:set>
                                    <p:animEffect transition="in" filter="wipe(down)">
                                      <p:cBhvr>
                                        <p:cTn id="189" dur="500"/>
                                        <p:tgtEl>
                                          <p:spTgt spid="242"/>
                                        </p:tgtEl>
                                      </p:cBhvr>
                                    </p:animEffect>
                                  </p:childTnLst>
                                </p:cTn>
                              </p:par>
                            </p:childTnLst>
                          </p:cTn>
                        </p:par>
                        <p:par>
                          <p:cTn id="190" fill="hold">
                            <p:stCondLst>
                              <p:cond delay="11501"/>
                            </p:stCondLst>
                            <p:childTnLst>
                              <p:par>
                                <p:cTn id="191" presetID="10" presetClass="entr" presetSubtype="0" fill="hold" grpId="0" nodeType="afterEffect">
                                  <p:stCondLst>
                                    <p:cond delay="0"/>
                                  </p:stCondLst>
                                  <p:childTnLst>
                                    <p:set>
                                      <p:cBhvr>
                                        <p:cTn id="192" dur="1" fill="hold">
                                          <p:stCondLst>
                                            <p:cond delay="0"/>
                                          </p:stCondLst>
                                        </p:cTn>
                                        <p:tgtEl>
                                          <p:spTgt spid="176"/>
                                        </p:tgtEl>
                                        <p:attrNameLst>
                                          <p:attrName>style.visibility</p:attrName>
                                        </p:attrNameLst>
                                      </p:cBhvr>
                                      <p:to>
                                        <p:strVal val="visible"/>
                                      </p:to>
                                    </p:set>
                                    <p:animEffect transition="in" filter="fade">
                                      <p:cBhvr>
                                        <p:cTn id="193" dur="500"/>
                                        <p:tgtEl>
                                          <p:spTgt spid="176"/>
                                        </p:tgtEl>
                                      </p:cBhvr>
                                    </p:animEffect>
                                  </p:childTnLst>
                                </p:cTn>
                              </p:par>
                              <p:par>
                                <p:cTn id="194" presetID="10" presetClass="entr" presetSubtype="0" fill="hold" grpId="0" nodeType="withEffect">
                                  <p:stCondLst>
                                    <p:cond delay="0"/>
                                  </p:stCondLst>
                                  <p:childTnLst>
                                    <p:set>
                                      <p:cBhvr>
                                        <p:cTn id="195" dur="1" fill="hold">
                                          <p:stCondLst>
                                            <p:cond delay="0"/>
                                          </p:stCondLst>
                                        </p:cTn>
                                        <p:tgtEl>
                                          <p:spTgt spid="167"/>
                                        </p:tgtEl>
                                        <p:attrNameLst>
                                          <p:attrName>style.visibility</p:attrName>
                                        </p:attrNameLst>
                                      </p:cBhvr>
                                      <p:to>
                                        <p:strVal val="visible"/>
                                      </p:to>
                                    </p:set>
                                    <p:animEffect transition="in" filter="fade">
                                      <p:cBhvr>
                                        <p:cTn id="196" dur="500"/>
                                        <p:tgtEl>
                                          <p:spTgt spid="167"/>
                                        </p:tgtEl>
                                      </p:cBhvr>
                                    </p:animEffect>
                                  </p:childTnLst>
                                </p:cTn>
                              </p:par>
                            </p:childTnLst>
                          </p:cTn>
                        </p:par>
                        <p:par>
                          <p:cTn id="197" fill="hold">
                            <p:stCondLst>
                              <p:cond delay="12001"/>
                            </p:stCondLst>
                            <p:childTnLst>
                              <p:par>
                                <p:cTn id="198" presetID="53" presetClass="entr" presetSubtype="16" fill="hold" grpId="0" nodeType="afterEffect">
                                  <p:stCondLst>
                                    <p:cond delay="0"/>
                                  </p:stCondLst>
                                  <p:childTnLst>
                                    <p:set>
                                      <p:cBhvr>
                                        <p:cTn id="199" dur="1" fill="hold">
                                          <p:stCondLst>
                                            <p:cond delay="0"/>
                                          </p:stCondLst>
                                        </p:cTn>
                                        <p:tgtEl>
                                          <p:spTgt spid="292"/>
                                        </p:tgtEl>
                                        <p:attrNameLst>
                                          <p:attrName>style.visibility</p:attrName>
                                        </p:attrNameLst>
                                      </p:cBhvr>
                                      <p:to>
                                        <p:strVal val="visible"/>
                                      </p:to>
                                    </p:set>
                                    <p:anim calcmode="lin" valueType="num">
                                      <p:cBhvr>
                                        <p:cTn id="200" dur="500" fill="hold"/>
                                        <p:tgtEl>
                                          <p:spTgt spid="292"/>
                                        </p:tgtEl>
                                        <p:attrNameLst>
                                          <p:attrName>ppt_w</p:attrName>
                                        </p:attrNameLst>
                                      </p:cBhvr>
                                      <p:tavLst>
                                        <p:tav tm="0">
                                          <p:val>
                                            <p:fltVal val="0"/>
                                          </p:val>
                                        </p:tav>
                                        <p:tav tm="100000">
                                          <p:val>
                                            <p:strVal val="#ppt_w"/>
                                          </p:val>
                                        </p:tav>
                                      </p:tavLst>
                                    </p:anim>
                                    <p:anim calcmode="lin" valueType="num">
                                      <p:cBhvr>
                                        <p:cTn id="201" dur="500" fill="hold"/>
                                        <p:tgtEl>
                                          <p:spTgt spid="292"/>
                                        </p:tgtEl>
                                        <p:attrNameLst>
                                          <p:attrName>ppt_h</p:attrName>
                                        </p:attrNameLst>
                                      </p:cBhvr>
                                      <p:tavLst>
                                        <p:tav tm="0">
                                          <p:val>
                                            <p:fltVal val="0"/>
                                          </p:val>
                                        </p:tav>
                                        <p:tav tm="100000">
                                          <p:val>
                                            <p:strVal val="#ppt_h"/>
                                          </p:val>
                                        </p:tav>
                                      </p:tavLst>
                                    </p:anim>
                                    <p:animEffect transition="in" filter="fade">
                                      <p:cBhvr>
                                        <p:cTn id="202" dur="500"/>
                                        <p:tgtEl>
                                          <p:spTgt spid="292"/>
                                        </p:tgtEl>
                                      </p:cBhvr>
                                    </p:animEffect>
                                  </p:childTnLst>
                                </p:cTn>
                              </p:par>
                              <p:par>
                                <p:cTn id="203" presetID="53" presetClass="entr" presetSubtype="16" fill="hold" grpId="0" nodeType="withEffect">
                                  <p:stCondLst>
                                    <p:cond delay="0"/>
                                  </p:stCondLst>
                                  <p:childTnLst>
                                    <p:set>
                                      <p:cBhvr>
                                        <p:cTn id="204" dur="1" fill="hold">
                                          <p:stCondLst>
                                            <p:cond delay="0"/>
                                          </p:stCondLst>
                                        </p:cTn>
                                        <p:tgtEl>
                                          <p:spTgt spid="289"/>
                                        </p:tgtEl>
                                        <p:attrNameLst>
                                          <p:attrName>style.visibility</p:attrName>
                                        </p:attrNameLst>
                                      </p:cBhvr>
                                      <p:to>
                                        <p:strVal val="visible"/>
                                      </p:to>
                                    </p:set>
                                    <p:anim calcmode="lin" valueType="num">
                                      <p:cBhvr>
                                        <p:cTn id="205" dur="500" fill="hold"/>
                                        <p:tgtEl>
                                          <p:spTgt spid="289"/>
                                        </p:tgtEl>
                                        <p:attrNameLst>
                                          <p:attrName>ppt_w</p:attrName>
                                        </p:attrNameLst>
                                      </p:cBhvr>
                                      <p:tavLst>
                                        <p:tav tm="0">
                                          <p:val>
                                            <p:fltVal val="0"/>
                                          </p:val>
                                        </p:tav>
                                        <p:tav tm="100000">
                                          <p:val>
                                            <p:strVal val="#ppt_w"/>
                                          </p:val>
                                        </p:tav>
                                      </p:tavLst>
                                    </p:anim>
                                    <p:anim calcmode="lin" valueType="num">
                                      <p:cBhvr>
                                        <p:cTn id="206" dur="500" fill="hold"/>
                                        <p:tgtEl>
                                          <p:spTgt spid="289"/>
                                        </p:tgtEl>
                                        <p:attrNameLst>
                                          <p:attrName>ppt_h</p:attrName>
                                        </p:attrNameLst>
                                      </p:cBhvr>
                                      <p:tavLst>
                                        <p:tav tm="0">
                                          <p:val>
                                            <p:fltVal val="0"/>
                                          </p:val>
                                        </p:tav>
                                        <p:tav tm="100000">
                                          <p:val>
                                            <p:strVal val="#ppt_h"/>
                                          </p:val>
                                        </p:tav>
                                      </p:tavLst>
                                    </p:anim>
                                    <p:animEffect transition="in" filter="fade">
                                      <p:cBhvr>
                                        <p:cTn id="207" dur="500"/>
                                        <p:tgtEl>
                                          <p:spTgt spid="289"/>
                                        </p:tgtEl>
                                      </p:cBhvr>
                                    </p:animEffect>
                                  </p:childTnLst>
                                </p:cTn>
                              </p:par>
                            </p:childTnLst>
                          </p:cTn>
                        </p:par>
                        <p:par>
                          <p:cTn id="208" fill="hold">
                            <p:stCondLst>
                              <p:cond delay="12501"/>
                            </p:stCondLst>
                            <p:childTnLst>
                              <p:par>
                                <p:cTn id="209" presetID="42" presetClass="entr" presetSubtype="0" fill="hold" grpId="0" nodeType="afterEffect">
                                  <p:stCondLst>
                                    <p:cond delay="0"/>
                                  </p:stCondLst>
                                  <p:childTnLst>
                                    <p:set>
                                      <p:cBhvr>
                                        <p:cTn id="210" dur="1" fill="hold">
                                          <p:stCondLst>
                                            <p:cond delay="0"/>
                                          </p:stCondLst>
                                        </p:cTn>
                                        <p:tgtEl>
                                          <p:spTgt spid="177"/>
                                        </p:tgtEl>
                                        <p:attrNameLst>
                                          <p:attrName>style.visibility</p:attrName>
                                        </p:attrNameLst>
                                      </p:cBhvr>
                                      <p:to>
                                        <p:strVal val="visible"/>
                                      </p:to>
                                    </p:set>
                                    <p:animEffect transition="in" filter="fade">
                                      <p:cBhvr>
                                        <p:cTn id="211" dur="500"/>
                                        <p:tgtEl>
                                          <p:spTgt spid="177"/>
                                        </p:tgtEl>
                                      </p:cBhvr>
                                    </p:animEffect>
                                    <p:anim calcmode="lin" valueType="num">
                                      <p:cBhvr>
                                        <p:cTn id="212" dur="500" fill="hold"/>
                                        <p:tgtEl>
                                          <p:spTgt spid="177"/>
                                        </p:tgtEl>
                                        <p:attrNameLst>
                                          <p:attrName>ppt_x</p:attrName>
                                        </p:attrNameLst>
                                      </p:cBhvr>
                                      <p:tavLst>
                                        <p:tav tm="0">
                                          <p:val>
                                            <p:strVal val="#ppt_x"/>
                                          </p:val>
                                        </p:tav>
                                        <p:tav tm="100000">
                                          <p:val>
                                            <p:strVal val="#ppt_x"/>
                                          </p:val>
                                        </p:tav>
                                      </p:tavLst>
                                    </p:anim>
                                    <p:anim calcmode="lin" valueType="num">
                                      <p:cBhvr>
                                        <p:cTn id="213" dur="500" fill="hold"/>
                                        <p:tgtEl>
                                          <p:spTgt spid="177"/>
                                        </p:tgtEl>
                                        <p:attrNameLst>
                                          <p:attrName>ppt_y</p:attrName>
                                        </p:attrNameLst>
                                      </p:cBhvr>
                                      <p:tavLst>
                                        <p:tav tm="0">
                                          <p:val>
                                            <p:strVal val="#ppt_y+.1"/>
                                          </p:val>
                                        </p:tav>
                                        <p:tav tm="100000">
                                          <p:val>
                                            <p:strVal val="#ppt_y"/>
                                          </p:val>
                                        </p:tav>
                                      </p:tavLst>
                                    </p:anim>
                                  </p:childTnLst>
                                </p:cTn>
                              </p:par>
                              <p:par>
                                <p:cTn id="214" presetID="42" presetClass="entr" presetSubtype="0" fill="hold" grpId="0" nodeType="withEffect">
                                  <p:stCondLst>
                                    <p:cond delay="0"/>
                                  </p:stCondLst>
                                  <p:childTnLst>
                                    <p:set>
                                      <p:cBhvr>
                                        <p:cTn id="215" dur="1" fill="hold">
                                          <p:stCondLst>
                                            <p:cond delay="0"/>
                                          </p:stCondLst>
                                        </p:cTn>
                                        <p:tgtEl>
                                          <p:spTgt spid="168"/>
                                        </p:tgtEl>
                                        <p:attrNameLst>
                                          <p:attrName>style.visibility</p:attrName>
                                        </p:attrNameLst>
                                      </p:cBhvr>
                                      <p:to>
                                        <p:strVal val="visible"/>
                                      </p:to>
                                    </p:set>
                                    <p:animEffect transition="in" filter="fade">
                                      <p:cBhvr>
                                        <p:cTn id="216" dur="500"/>
                                        <p:tgtEl>
                                          <p:spTgt spid="168"/>
                                        </p:tgtEl>
                                      </p:cBhvr>
                                    </p:animEffect>
                                    <p:anim calcmode="lin" valueType="num">
                                      <p:cBhvr>
                                        <p:cTn id="217" dur="500" fill="hold"/>
                                        <p:tgtEl>
                                          <p:spTgt spid="168"/>
                                        </p:tgtEl>
                                        <p:attrNameLst>
                                          <p:attrName>ppt_x</p:attrName>
                                        </p:attrNameLst>
                                      </p:cBhvr>
                                      <p:tavLst>
                                        <p:tav tm="0">
                                          <p:val>
                                            <p:strVal val="#ppt_x"/>
                                          </p:val>
                                        </p:tav>
                                        <p:tav tm="100000">
                                          <p:val>
                                            <p:strVal val="#ppt_x"/>
                                          </p:val>
                                        </p:tav>
                                      </p:tavLst>
                                    </p:anim>
                                    <p:anim calcmode="lin" valueType="num">
                                      <p:cBhvr>
                                        <p:cTn id="218" dur="500" fill="hold"/>
                                        <p:tgtEl>
                                          <p:spTgt spid="168"/>
                                        </p:tgtEl>
                                        <p:attrNameLst>
                                          <p:attrName>ppt_y</p:attrName>
                                        </p:attrNameLst>
                                      </p:cBhvr>
                                      <p:tavLst>
                                        <p:tav tm="0">
                                          <p:val>
                                            <p:strVal val="#ppt_y+.1"/>
                                          </p:val>
                                        </p:tav>
                                        <p:tav tm="100000">
                                          <p:val>
                                            <p:strVal val="#ppt_y"/>
                                          </p:val>
                                        </p:tav>
                                      </p:tavLst>
                                    </p:anim>
                                  </p:childTnLst>
                                </p:cTn>
                              </p:par>
                              <p:par>
                                <p:cTn id="219" presetID="53" presetClass="entr" presetSubtype="16" fill="hold" grpId="0" nodeType="withEffect">
                                  <p:stCondLst>
                                    <p:cond delay="0"/>
                                  </p:stCondLst>
                                  <p:childTnLst>
                                    <p:set>
                                      <p:cBhvr>
                                        <p:cTn id="220" dur="1" fill="hold">
                                          <p:stCondLst>
                                            <p:cond delay="0"/>
                                          </p:stCondLst>
                                        </p:cTn>
                                        <p:tgtEl>
                                          <p:spTgt spid="329"/>
                                        </p:tgtEl>
                                        <p:attrNameLst>
                                          <p:attrName>style.visibility</p:attrName>
                                        </p:attrNameLst>
                                      </p:cBhvr>
                                      <p:to>
                                        <p:strVal val="visible"/>
                                      </p:to>
                                    </p:set>
                                    <p:anim calcmode="lin" valueType="num">
                                      <p:cBhvr>
                                        <p:cTn id="221" dur="500" fill="hold"/>
                                        <p:tgtEl>
                                          <p:spTgt spid="329"/>
                                        </p:tgtEl>
                                        <p:attrNameLst>
                                          <p:attrName>ppt_w</p:attrName>
                                        </p:attrNameLst>
                                      </p:cBhvr>
                                      <p:tavLst>
                                        <p:tav tm="0">
                                          <p:val>
                                            <p:fltVal val="0"/>
                                          </p:val>
                                        </p:tav>
                                        <p:tav tm="100000">
                                          <p:val>
                                            <p:strVal val="#ppt_w"/>
                                          </p:val>
                                        </p:tav>
                                      </p:tavLst>
                                    </p:anim>
                                    <p:anim calcmode="lin" valueType="num">
                                      <p:cBhvr>
                                        <p:cTn id="222" dur="500" fill="hold"/>
                                        <p:tgtEl>
                                          <p:spTgt spid="329"/>
                                        </p:tgtEl>
                                        <p:attrNameLst>
                                          <p:attrName>ppt_h</p:attrName>
                                        </p:attrNameLst>
                                      </p:cBhvr>
                                      <p:tavLst>
                                        <p:tav tm="0">
                                          <p:val>
                                            <p:fltVal val="0"/>
                                          </p:val>
                                        </p:tav>
                                        <p:tav tm="100000">
                                          <p:val>
                                            <p:strVal val="#ppt_h"/>
                                          </p:val>
                                        </p:tav>
                                      </p:tavLst>
                                    </p:anim>
                                    <p:animEffect transition="in" filter="fade">
                                      <p:cBhvr>
                                        <p:cTn id="223" dur="500"/>
                                        <p:tgtEl>
                                          <p:spTgt spid="329"/>
                                        </p:tgtEl>
                                      </p:cBhvr>
                                    </p:animEffect>
                                  </p:childTnLst>
                                </p:cTn>
                              </p:par>
                              <p:par>
                                <p:cTn id="224" presetID="53" presetClass="entr" presetSubtype="16" fill="hold" grpId="0" nodeType="withEffect">
                                  <p:stCondLst>
                                    <p:cond delay="0"/>
                                  </p:stCondLst>
                                  <p:childTnLst>
                                    <p:set>
                                      <p:cBhvr>
                                        <p:cTn id="225" dur="1" fill="hold">
                                          <p:stCondLst>
                                            <p:cond delay="0"/>
                                          </p:stCondLst>
                                        </p:cTn>
                                        <p:tgtEl>
                                          <p:spTgt spid="323"/>
                                        </p:tgtEl>
                                        <p:attrNameLst>
                                          <p:attrName>style.visibility</p:attrName>
                                        </p:attrNameLst>
                                      </p:cBhvr>
                                      <p:to>
                                        <p:strVal val="visible"/>
                                      </p:to>
                                    </p:set>
                                    <p:anim calcmode="lin" valueType="num">
                                      <p:cBhvr>
                                        <p:cTn id="226" dur="500" fill="hold"/>
                                        <p:tgtEl>
                                          <p:spTgt spid="323"/>
                                        </p:tgtEl>
                                        <p:attrNameLst>
                                          <p:attrName>ppt_w</p:attrName>
                                        </p:attrNameLst>
                                      </p:cBhvr>
                                      <p:tavLst>
                                        <p:tav tm="0">
                                          <p:val>
                                            <p:fltVal val="0"/>
                                          </p:val>
                                        </p:tav>
                                        <p:tav tm="100000">
                                          <p:val>
                                            <p:strVal val="#ppt_w"/>
                                          </p:val>
                                        </p:tav>
                                      </p:tavLst>
                                    </p:anim>
                                    <p:anim calcmode="lin" valueType="num">
                                      <p:cBhvr>
                                        <p:cTn id="227" dur="500" fill="hold"/>
                                        <p:tgtEl>
                                          <p:spTgt spid="323"/>
                                        </p:tgtEl>
                                        <p:attrNameLst>
                                          <p:attrName>ppt_h</p:attrName>
                                        </p:attrNameLst>
                                      </p:cBhvr>
                                      <p:tavLst>
                                        <p:tav tm="0">
                                          <p:val>
                                            <p:fltVal val="0"/>
                                          </p:val>
                                        </p:tav>
                                        <p:tav tm="100000">
                                          <p:val>
                                            <p:strVal val="#ppt_h"/>
                                          </p:val>
                                        </p:tav>
                                      </p:tavLst>
                                    </p:anim>
                                    <p:animEffect transition="in" filter="fade">
                                      <p:cBhvr>
                                        <p:cTn id="228" dur="500"/>
                                        <p:tgtEl>
                                          <p:spTgt spid="323"/>
                                        </p:tgtEl>
                                      </p:cBhvr>
                                    </p:animEffect>
                                  </p:childTnLst>
                                </p:cTn>
                              </p:par>
                            </p:childTnLst>
                          </p:cTn>
                        </p:par>
                        <p:par>
                          <p:cTn id="229" fill="hold">
                            <p:stCondLst>
                              <p:cond delay="13001"/>
                            </p:stCondLst>
                            <p:childTnLst>
                              <p:par>
                                <p:cTn id="230" presetID="22" presetClass="entr" presetSubtype="8" fill="hold" nodeType="afterEffect">
                                  <p:stCondLst>
                                    <p:cond delay="0"/>
                                  </p:stCondLst>
                                  <p:childTnLst>
                                    <p:set>
                                      <p:cBhvr>
                                        <p:cTn id="231" dur="1" fill="hold">
                                          <p:stCondLst>
                                            <p:cond delay="0"/>
                                          </p:stCondLst>
                                        </p:cTn>
                                        <p:tgtEl>
                                          <p:spTgt spid="277"/>
                                        </p:tgtEl>
                                        <p:attrNameLst>
                                          <p:attrName>style.visibility</p:attrName>
                                        </p:attrNameLst>
                                      </p:cBhvr>
                                      <p:to>
                                        <p:strVal val="visible"/>
                                      </p:to>
                                    </p:set>
                                    <p:animEffect transition="in" filter="wipe(left)">
                                      <p:cBhvr>
                                        <p:cTn id="232" dur="500"/>
                                        <p:tgtEl>
                                          <p:spTgt spid="277"/>
                                        </p:tgtEl>
                                      </p:cBhvr>
                                    </p:animEffect>
                                  </p:childTnLst>
                                </p:cTn>
                              </p:par>
                              <p:par>
                                <p:cTn id="233" presetID="22" presetClass="entr" presetSubtype="8" fill="hold" nodeType="withEffect">
                                  <p:stCondLst>
                                    <p:cond delay="0"/>
                                  </p:stCondLst>
                                  <p:childTnLst>
                                    <p:set>
                                      <p:cBhvr>
                                        <p:cTn id="234" dur="1" fill="hold">
                                          <p:stCondLst>
                                            <p:cond delay="0"/>
                                          </p:stCondLst>
                                        </p:cTn>
                                        <p:tgtEl>
                                          <p:spTgt spid="245"/>
                                        </p:tgtEl>
                                        <p:attrNameLst>
                                          <p:attrName>style.visibility</p:attrName>
                                        </p:attrNameLst>
                                      </p:cBhvr>
                                      <p:to>
                                        <p:strVal val="visible"/>
                                      </p:to>
                                    </p:set>
                                    <p:animEffect transition="in" filter="wipe(left)">
                                      <p:cBhvr>
                                        <p:cTn id="235" dur="500"/>
                                        <p:tgtEl>
                                          <p:spTgt spid="245"/>
                                        </p:tgtEl>
                                      </p:cBhvr>
                                    </p:animEffect>
                                  </p:childTnLst>
                                </p:cTn>
                              </p:par>
                            </p:childTnLst>
                          </p:cTn>
                        </p:par>
                        <p:par>
                          <p:cTn id="236" fill="hold">
                            <p:stCondLst>
                              <p:cond delay="13501"/>
                            </p:stCondLst>
                            <p:childTnLst>
                              <p:par>
                                <p:cTn id="237" presetID="22" presetClass="entr" presetSubtype="1" fill="hold" nodeType="afterEffect">
                                  <p:stCondLst>
                                    <p:cond delay="0"/>
                                  </p:stCondLst>
                                  <p:childTnLst>
                                    <p:set>
                                      <p:cBhvr>
                                        <p:cTn id="238" dur="1" fill="hold">
                                          <p:stCondLst>
                                            <p:cond delay="0"/>
                                          </p:stCondLst>
                                        </p:cTn>
                                        <p:tgtEl>
                                          <p:spTgt spid="271"/>
                                        </p:tgtEl>
                                        <p:attrNameLst>
                                          <p:attrName>style.visibility</p:attrName>
                                        </p:attrNameLst>
                                      </p:cBhvr>
                                      <p:to>
                                        <p:strVal val="visible"/>
                                      </p:to>
                                    </p:set>
                                    <p:animEffect transition="in" filter="wipe(up)">
                                      <p:cBhvr>
                                        <p:cTn id="239" dur="500"/>
                                        <p:tgtEl>
                                          <p:spTgt spid="271"/>
                                        </p:tgtEl>
                                      </p:cBhvr>
                                    </p:animEffect>
                                  </p:childTnLst>
                                </p:cTn>
                              </p:par>
                              <p:par>
                                <p:cTn id="240" presetID="22" presetClass="entr" presetSubtype="4" fill="hold" nodeType="withEffect">
                                  <p:stCondLst>
                                    <p:cond delay="0"/>
                                  </p:stCondLst>
                                  <p:childTnLst>
                                    <p:set>
                                      <p:cBhvr>
                                        <p:cTn id="241" dur="1" fill="hold">
                                          <p:stCondLst>
                                            <p:cond delay="0"/>
                                          </p:stCondLst>
                                        </p:cTn>
                                        <p:tgtEl>
                                          <p:spTgt spid="247"/>
                                        </p:tgtEl>
                                        <p:attrNameLst>
                                          <p:attrName>style.visibility</p:attrName>
                                        </p:attrNameLst>
                                      </p:cBhvr>
                                      <p:to>
                                        <p:strVal val="visible"/>
                                      </p:to>
                                    </p:set>
                                    <p:animEffect transition="in" filter="wipe(down)">
                                      <p:cBhvr>
                                        <p:cTn id="242" dur="500"/>
                                        <p:tgtEl>
                                          <p:spTgt spid="247"/>
                                        </p:tgtEl>
                                      </p:cBhvr>
                                    </p:animEffect>
                                  </p:childTnLst>
                                </p:cTn>
                              </p:par>
                            </p:childTnLst>
                          </p:cTn>
                        </p:par>
                        <p:par>
                          <p:cTn id="243" fill="hold">
                            <p:stCondLst>
                              <p:cond delay="14001"/>
                            </p:stCondLst>
                            <p:childTnLst>
                              <p:par>
                                <p:cTn id="244" presetID="22" presetClass="entr" presetSubtype="8" fill="hold" nodeType="afterEffect">
                                  <p:stCondLst>
                                    <p:cond delay="0"/>
                                  </p:stCondLst>
                                  <p:childTnLst>
                                    <p:set>
                                      <p:cBhvr>
                                        <p:cTn id="245" dur="1" fill="hold">
                                          <p:stCondLst>
                                            <p:cond delay="0"/>
                                          </p:stCondLst>
                                        </p:cTn>
                                        <p:tgtEl>
                                          <p:spTgt spid="269"/>
                                        </p:tgtEl>
                                        <p:attrNameLst>
                                          <p:attrName>style.visibility</p:attrName>
                                        </p:attrNameLst>
                                      </p:cBhvr>
                                      <p:to>
                                        <p:strVal val="visible"/>
                                      </p:to>
                                    </p:set>
                                    <p:animEffect transition="in" filter="wipe(left)">
                                      <p:cBhvr>
                                        <p:cTn id="246" dur="500"/>
                                        <p:tgtEl>
                                          <p:spTgt spid="269"/>
                                        </p:tgtEl>
                                      </p:cBhvr>
                                    </p:animEffect>
                                  </p:childTnLst>
                                </p:cTn>
                              </p:par>
                              <p:par>
                                <p:cTn id="247" presetID="22" presetClass="entr" presetSubtype="2" fill="hold" nodeType="withEffect">
                                  <p:stCondLst>
                                    <p:cond delay="0"/>
                                  </p:stCondLst>
                                  <p:childTnLst>
                                    <p:set>
                                      <p:cBhvr>
                                        <p:cTn id="248" dur="1" fill="hold">
                                          <p:stCondLst>
                                            <p:cond delay="0"/>
                                          </p:stCondLst>
                                        </p:cTn>
                                        <p:tgtEl>
                                          <p:spTgt spid="249"/>
                                        </p:tgtEl>
                                        <p:attrNameLst>
                                          <p:attrName>style.visibility</p:attrName>
                                        </p:attrNameLst>
                                      </p:cBhvr>
                                      <p:to>
                                        <p:strVal val="visible"/>
                                      </p:to>
                                    </p:set>
                                    <p:animEffect transition="in" filter="wipe(right)">
                                      <p:cBhvr>
                                        <p:cTn id="249" dur="500"/>
                                        <p:tgtEl>
                                          <p:spTgt spid="249"/>
                                        </p:tgtEl>
                                      </p:cBhvr>
                                    </p:animEffect>
                                  </p:childTnLst>
                                </p:cTn>
                              </p:par>
                            </p:childTnLst>
                          </p:cTn>
                        </p:par>
                        <p:par>
                          <p:cTn id="250" fill="hold">
                            <p:stCondLst>
                              <p:cond delay="14501"/>
                            </p:stCondLst>
                            <p:childTnLst>
                              <p:par>
                                <p:cTn id="251" presetID="10" presetClass="entr" presetSubtype="0" fill="hold" grpId="0" nodeType="afterEffect">
                                  <p:stCondLst>
                                    <p:cond delay="0"/>
                                  </p:stCondLst>
                                  <p:childTnLst>
                                    <p:set>
                                      <p:cBhvr>
                                        <p:cTn id="252" dur="1" fill="hold">
                                          <p:stCondLst>
                                            <p:cond delay="0"/>
                                          </p:stCondLst>
                                        </p:cTn>
                                        <p:tgtEl>
                                          <p:spTgt spid="164"/>
                                        </p:tgtEl>
                                        <p:attrNameLst>
                                          <p:attrName>style.visibility</p:attrName>
                                        </p:attrNameLst>
                                      </p:cBhvr>
                                      <p:to>
                                        <p:strVal val="visible"/>
                                      </p:to>
                                    </p:set>
                                    <p:animEffect transition="in" filter="fade">
                                      <p:cBhvr>
                                        <p:cTn id="253" dur="500"/>
                                        <p:tgtEl>
                                          <p:spTgt spid="164"/>
                                        </p:tgtEl>
                                      </p:cBhvr>
                                    </p:animEffect>
                                  </p:childTnLst>
                                </p:cTn>
                              </p:par>
                              <p:par>
                                <p:cTn id="254" presetID="10" presetClass="entr" presetSubtype="0" fill="hold" grpId="0" nodeType="withEffect">
                                  <p:stCondLst>
                                    <p:cond delay="0"/>
                                  </p:stCondLst>
                                  <p:childTnLst>
                                    <p:set>
                                      <p:cBhvr>
                                        <p:cTn id="255" dur="1" fill="hold">
                                          <p:stCondLst>
                                            <p:cond delay="0"/>
                                          </p:stCondLst>
                                        </p:cTn>
                                        <p:tgtEl>
                                          <p:spTgt spid="158"/>
                                        </p:tgtEl>
                                        <p:attrNameLst>
                                          <p:attrName>style.visibility</p:attrName>
                                        </p:attrNameLst>
                                      </p:cBhvr>
                                      <p:to>
                                        <p:strVal val="visible"/>
                                      </p:to>
                                    </p:set>
                                    <p:animEffect transition="in" filter="fade">
                                      <p:cBhvr>
                                        <p:cTn id="256" dur="500"/>
                                        <p:tgtEl>
                                          <p:spTgt spid="158"/>
                                        </p:tgtEl>
                                      </p:cBhvr>
                                    </p:animEffect>
                                  </p:childTnLst>
                                </p:cTn>
                              </p:par>
                            </p:childTnLst>
                          </p:cTn>
                        </p:par>
                        <p:par>
                          <p:cTn id="257" fill="hold">
                            <p:stCondLst>
                              <p:cond delay="15001"/>
                            </p:stCondLst>
                            <p:childTnLst>
                              <p:par>
                                <p:cTn id="258" presetID="53" presetClass="entr" presetSubtype="16" fill="hold" grpId="0" nodeType="afterEffect">
                                  <p:stCondLst>
                                    <p:cond delay="0"/>
                                  </p:stCondLst>
                                  <p:childTnLst>
                                    <p:set>
                                      <p:cBhvr>
                                        <p:cTn id="259" dur="1" fill="hold">
                                          <p:stCondLst>
                                            <p:cond delay="0"/>
                                          </p:stCondLst>
                                        </p:cTn>
                                        <p:tgtEl>
                                          <p:spTgt spid="294"/>
                                        </p:tgtEl>
                                        <p:attrNameLst>
                                          <p:attrName>style.visibility</p:attrName>
                                        </p:attrNameLst>
                                      </p:cBhvr>
                                      <p:to>
                                        <p:strVal val="visible"/>
                                      </p:to>
                                    </p:set>
                                    <p:anim calcmode="lin" valueType="num">
                                      <p:cBhvr>
                                        <p:cTn id="260" dur="500" fill="hold"/>
                                        <p:tgtEl>
                                          <p:spTgt spid="294"/>
                                        </p:tgtEl>
                                        <p:attrNameLst>
                                          <p:attrName>ppt_w</p:attrName>
                                        </p:attrNameLst>
                                      </p:cBhvr>
                                      <p:tavLst>
                                        <p:tav tm="0">
                                          <p:val>
                                            <p:fltVal val="0"/>
                                          </p:val>
                                        </p:tav>
                                        <p:tav tm="100000">
                                          <p:val>
                                            <p:strVal val="#ppt_w"/>
                                          </p:val>
                                        </p:tav>
                                      </p:tavLst>
                                    </p:anim>
                                    <p:anim calcmode="lin" valueType="num">
                                      <p:cBhvr>
                                        <p:cTn id="261" dur="500" fill="hold"/>
                                        <p:tgtEl>
                                          <p:spTgt spid="294"/>
                                        </p:tgtEl>
                                        <p:attrNameLst>
                                          <p:attrName>ppt_h</p:attrName>
                                        </p:attrNameLst>
                                      </p:cBhvr>
                                      <p:tavLst>
                                        <p:tav tm="0">
                                          <p:val>
                                            <p:fltVal val="0"/>
                                          </p:val>
                                        </p:tav>
                                        <p:tav tm="100000">
                                          <p:val>
                                            <p:strVal val="#ppt_h"/>
                                          </p:val>
                                        </p:tav>
                                      </p:tavLst>
                                    </p:anim>
                                    <p:animEffect transition="in" filter="fade">
                                      <p:cBhvr>
                                        <p:cTn id="262" dur="500"/>
                                        <p:tgtEl>
                                          <p:spTgt spid="294"/>
                                        </p:tgtEl>
                                      </p:cBhvr>
                                    </p:animEffect>
                                  </p:childTnLst>
                                </p:cTn>
                              </p:par>
                              <p:par>
                                <p:cTn id="263" presetID="53" presetClass="entr" presetSubtype="16" fill="hold" grpId="0" nodeType="withEffect">
                                  <p:stCondLst>
                                    <p:cond delay="0"/>
                                  </p:stCondLst>
                                  <p:childTnLst>
                                    <p:set>
                                      <p:cBhvr>
                                        <p:cTn id="264" dur="1" fill="hold">
                                          <p:stCondLst>
                                            <p:cond delay="0"/>
                                          </p:stCondLst>
                                        </p:cTn>
                                        <p:tgtEl>
                                          <p:spTgt spid="290"/>
                                        </p:tgtEl>
                                        <p:attrNameLst>
                                          <p:attrName>style.visibility</p:attrName>
                                        </p:attrNameLst>
                                      </p:cBhvr>
                                      <p:to>
                                        <p:strVal val="visible"/>
                                      </p:to>
                                    </p:set>
                                    <p:anim calcmode="lin" valueType="num">
                                      <p:cBhvr>
                                        <p:cTn id="265" dur="500" fill="hold"/>
                                        <p:tgtEl>
                                          <p:spTgt spid="290"/>
                                        </p:tgtEl>
                                        <p:attrNameLst>
                                          <p:attrName>ppt_w</p:attrName>
                                        </p:attrNameLst>
                                      </p:cBhvr>
                                      <p:tavLst>
                                        <p:tav tm="0">
                                          <p:val>
                                            <p:fltVal val="0"/>
                                          </p:val>
                                        </p:tav>
                                        <p:tav tm="100000">
                                          <p:val>
                                            <p:strVal val="#ppt_w"/>
                                          </p:val>
                                        </p:tav>
                                      </p:tavLst>
                                    </p:anim>
                                    <p:anim calcmode="lin" valueType="num">
                                      <p:cBhvr>
                                        <p:cTn id="266" dur="500" fill="hold"/>
                                        <p:tgtEl>
                                          <p:spTgt spid="290"/>
                                        </p:tgtEl>
                                        <p:attrNameLst>
                                          <p:attrName>ppt_h</p:attrName>
                                        </p:attrNameLst>
                                      </p:cBhvr>
                                      <p:tavLst>
                                        <p:tav tm="0">
                                          <p:val>
                                            <p:fltVal val="0"/>
                                          </p:val>
                                        </p:tav>
                                        <p:tav tm="100000">
                                          <p:val>
                                            <p:strVal val="#ppt_h"/>
                                          </p:val>
                                        </p:tav>
                                      </p:tavLst>
                                    </p:anim>
                                    <p:animEffect transition="in" filter="fade">
                                      <p:cBhvr>
                                        <p:cTn id="267" dur="500"/>
                                        <p:tgtEl>
                                          <p:spTgt spid="290"/>
                                        </p:tgtEl>
                                      </p:cBhvr>
                                    </p:animEffect>
                                  </p:childTnLst>
                                </p:cTn>
                              </p:par>
                            </p:childTnLst>
                          </p:cTn>
                        </p:par>
                        <p:par>
                          <p:cTn id="268" fill="hold">
                            <p:stCondLst>
                              <p:cond delay="15501"/>
                            </p:stCondLst>
                            <p:childTnLst>
                              <p:par>
                                <p:cTn id="269" presetID="42" presetClass="entr" presetSubtype="0" fill="hold" grpId="0" nodeType="afterEffect">
                                  <p:stCondLst>
                                    <p:cond delay="0"/>
                                  </p:stCondLst>
                                  <p:childTnLst>
                                    <p:set>
                                      <p:cBhvr>
                                        <p:cTn id="270" dur="1" fill="hold">
                                          <p:stCondLst>
                                            <p:cond delay="0"/>
                                          </p:stCondLst>
                                        </p:cTn>
                                        <p:tgtEl>
                                          <p:spTgt spid="159"/>
                                        </p:tgtEl>
                                        <p:attrNameLst>
                                          <p:attrName>style.visibility</p:attrName>
                                        </p:attrNameLst>
                                      </p:cBhvr>
                                      <p:to>
                                        <p:strVal val="visible"/>
                                      </p:to>
                                    </p:set>
                                    <p:animEffect transition="in" filter="fade">
                                      <p:cBhvr>
                                        <p:cTn id="271" dur="500"/>
                                        <p:tgtEl>
                                          <p:spTgt spid="159"/>
                                        </p:tgtEl>
                                      </p:cBhvr>
                                    </p:animEffect>
                                    <p:anim calcmode="lin" valueType="num">
                                      <p:cBhvr>
                                        <p:cTn id="272" dur="500" fill="hold"/>
                                        <p:tgtEl>
                                          <p:spTgt spid="159"/>
                                        </p:tgtEl>
                                        <p:attrNameLst>
                                          <p:attrName>ppt_x</p:attrName>
                                        </p:attrNameLst>
                                      </p:cBhvr>
                                      <p:tavLst>
                                        <p:tav tm="0">
                                          <p:val>
                                            <p:strVal val="#ppt_x"/>
                                          </p:val>
                                        </p:tav>
                                        <p:tav tm="100000">
                                          <p:val>
                                            <p:strVal val="#ppt_x"/>
                                          </p:val>
                                        </p:tav>
                                      </p:tavLst>
                                    </p:anim>
                                    <p:anim calcmode="lin" valueType="num">
                                      <p:cBhvr>
                                        <p:cTn id="273" dur="500" fill="hold"/>
                                        <p:tgtEl>
                                          <p:spTgt spid="159"/>
                                        </p:tgtEl>
                                        <p:attrNameLst>
                                          <p:attrName>ppt_y</p:attrName>
                                        </p:attrNameLst>
                                      </p:cBhvr>
                                      <p:tavLst>
                                        <p:tav tm="0">
                                          <p:val>
                                            <p:strVal val="#ppt_y+.1"/>
                                          </p:val>
                                        </p:tav>
                                        <p:tav tm="100000">
                                          <p:val>
                                            <p:strVal val="#ppt_y"/>
                                          </p:val>
                                        </p:tav>
                                      </p:tavLst>
                                    </p:anim>
                                  </p:childTnLst>
                                </p:cTn>
                              </p:par>
                              <p:par>
                                <p:cTn id="274" presetID="42" presetClass="entr" presetSubtype="0" fill="hold" grpId="0" nodeType="withEffect">
                                  <p:stCondLst>
                                    <p:cond delay="0"/>
                                  </p:stCondLst>
                                  <p:childTnLst>
                                    <p:set>
                                      <p:cBhvr>
                                        <p:cTn id="275" dur="1" fill="hold">
                                          <p:stCondLst>
                                            <p:cond delay="0"/>
                                          </p:stCondLst>
                                        </p:cTn>
                                        <p:tgtEl>
                                          <p:spTgt spid="165"/>
                                        </p:tgtEl>
                                        <p:attrNameLst>
                                          <p:attrName>style.visibility</p:attrName>
                                        </p:attrNameLst>
                                      </p:cBhvr>
                                      <p:to>
                                        <p:strVal val="visible"/>
                                      </p:to>
                                    </p:set>
                                    <p:animEffect transition="in" filter="fade">
                                      <p:cBhvr>
                                        <p:cTn id="276" dur="500"/>
                                        <p:tgtEl>
                                          <p:spTgt spid="165"/>
                                        </p:tgtEl>
                                      </p:cBhvr>
                                    </p:animEffect>
                                    <p:anim calcmode="lin" valueType="num">
                                      <p:cBhvr>
                                        <p:cTn id="277" dur="500" fill="hold"/>
                                        <p:tgtEl>
                                          <p:spTgt spid="165"/>
                                        </p:tgtEl>
                                        <p:attrNameLst>
                                          <p:attrName>ppt_x</p:attrName>
                                        </p:attrNameLst>
                                      </p:cBhvr>
                                      <p:tavLst>
                                        <p:tav tm="0">
                                          <p:val>
                                            <p:strVal val="#ppt_x"/>
                                          </p:val>
                                        </p:tav>
                                        <p:tav tm="100000">
                                          <p:val>
                                            <p:strVal val="#ppt_x"/>
                                          </p:val>
                                        </p:tav>
                                      </p:tavLst>
                                    </p:anim>
                                    <p:anim calcmode="lin" valueType="num">
                                      <p:cBhvr>
                                        <p:cTn id="278" dur="500" fill="hold"/>
                                        <p:tgtEl>
                                          <p:spTgt spid="165"/>
                                        </p:tgtEl>
                                        <p:attrNameLst>
                                          <p:attrName>ppt_y</p:attrName>
                                        </p:attrNameLst>
                                      </p:cBhvr>
                                      <p:tavLst>
                                        <p:tav tm="0">
                                          <p:val>
                                            <p:strVal val="#ppt_y+.1"/>
                                          </p:val>
                                        </p:tav>
                                        <p:tav tm="100000">
                                          <p:val>
                                            <p:strVal val="#ppt_y"/>
                                          </p:val>
                                        </p:tav>
                                      </p:tavLst>
                                    </p:anim>
                                  </p:childTnLst>
                                </p:cTn>
                              </p:par>
                              <p:par>
                                <p:cTn id="279" presetID="53" presetClass="entr" presetSubtype="16" fill="hold" grpId="0" nodeType="withEffect">
                                  <p:stCondLst>
                                    <p:cond delay="0"/>
                                  </p:stCondLst>
                                  <p:childTnLst>
                                    <p:set>
                                      <p:cBhvr>
                                        <p:cTn id="280" dur="1" fill="hold">
                                          <p:stCondLst>
                                            <p:cond delay="0"/>
                                          </p:stCondLst>
                                        </p:cTn>
                                        <p:tgtEl>
                                          <p:spTgt spid="326"/>
                                        </p:tgtEl>
                                        <p:attrNameLst>
                                          <p:attrName>style.visibility</p:attrName>
                                        </p:attrNameLst>
                                      </p:cBhvr>
                                      <p:to>
                                        <p:strVal val="visible"/>
                                      </p:to>
                                    </p:set>
                                    <p:anim calcmode="lin" valueType="num">
                                      <p:cBhvr>
                                        <p:cTn id="281" dur="500" fill="hold"/>
                                        <p:tgtEl>
                                          <p:spTgt spid="326"/>
                                        </p:tgtEl>
                                        <p:attrNameLst>
                                          <p:attrName>ppt_w</p:attrName>
                                        </p:attrNameLst>
                                      </p:cBhvr>
                                      <p:tavLst>
                                        <p:tav tm="0">
                                          <p:val>
                                            <p:fltVal val="0"/>
                                          </p:val>
                                        </p:tav>
                                        <p:tav tm="100000">
                                          <p:val>
                                            <p:strVal val="#ppt_w"/>
                                          </p:val>
                                        </p:tav>
                                      </p:tavLst>
                                    </p:anim>
                                    <p:anim calcmode="lin" valueType="num">
                                      <p:cBhvr>
                                        <p:cTn id="282" dur="500" fill="hold"/>
                                        <p:tgtEl>
                                          <p:spTgt spid="326"/>
                                        </p:tgtEl>
                                        <p:attrNameLst>
                                          <p:attrName>ppt_h</p:attrName>
                                        </p:attrNameLst>
                                      </p:cBhvr>
                                      <p:tavLst>
                                        <p:tav tm="0">
                                          <p:val>
                                            <p:fltVal val="0"/>
                                          </p:val>
                                        </p:tav>
                                        <p:tav tm="100000">
                                          <p:val>
                                            <p:strVal val="#ppt_h"/>
                                          </p:val>
                                        </p:tav>
                                      </p:tavLst>
                                    </p:anim>
                                    <p:animEffect transition="in" filter="fade">
                                      <p:cBhvr>
                                        <p:cTn id="283" dur="500"/>
                                        <p:tgtEl>
                                          <p:spTgt spid="326"/>
                                        </p:tgtEl>
                                      </p:cBhvr>
                                    </p:animEffect>
                                  </p:childTnLst>
                                </p:cTn>
                              </p:par>
                              <p:par>
                                <p:cTn id="284" presetID="53" presetClass="entr" presetSubtype="16" fill="hold" grpId="0" nodeType="withEffect">
                                  <p:stCondLst>
                                    <p:cond delay="0"/>
                                  </p:stCondLst>
                                  <p:childTnLst>
                                    <p:set>
                                      <p:cBhvr>
                                        <p:cTn id="285" dur="1" fill="hold">
                                          <p:stCondLst>
                                            <p:cond delay="0"/>
                                          </p:stCondLst>
                                        </p:cTn>
                                        <p:tgtEl>
                                          <p:spTgt spid="332"/>
                                        </p:tgtEl>
                                        <p:attrNameLst>
                                          <p:attrName>style.visibility</p:attrName>
                                        </p:attrNameLst>
                                      </p:cBhvr>
                                      <p:to>
                                        <p:strVal val="visible"/>
                                      </p:to>
                                    </p:set>
                                    <p:anim calcmode="lin" valueType="num">
                                      <p:cBhvr>
                                        <p:cTn id="286" dur="500" fill="hold"/>
                                        <p:tgtEl>
                                          <p:spTgt spid="332"/>
                                        </p:tgtEl>
                                        <p:attrNameLst>
                                          <p:attrName>ppt_w</p:attrName>
                                        </p:attrNameLst>
                                      </p:cBhvr>
                                      <p:tavLst>
                                        <p:tav tm="0">
                                          <p:val>
                                            <p:fltVal val="0"/>
                                          </p:val>
                                        </p:tav>
                                        <p:tav tm="100000">
                                          <p:val>
                                            <p:strVal val="#ppt_w"/>
                                          </p:val>
                                        </p:tav>
                                      </p:tavLst>
                                    </p:anim>
                                    <p:anim calcmode="lin" valueType="num">
                                      <p:cBhvr>
                                        <p:cTn id="287" dur="500" fill="hold"/>
                                        <p:tgtEl>
                                          <p:spTgt spid="332"/>
                                        </p:tgtEl>
                                        <p:attrNameLst>
                                          <p:attrName>ppt_h</p:attrName>
                                        </p:attrNameLst>
                                      </p:cBhvr>
                                      <p:tavLst>
                                        <p:tav tm="0">
                                          <p:val>
                                            <p:fltVal val="0"/>
                                          </p:val>
                                        </p:tav>
                                        <p:tav tm="100000">
                                          <p:val>
                                            <p:strVal val="#ppt_h"/>
                                          </p:val>
                                        </p:tav>
                                      </p:tavLst>
                                    </p:anim>
                                    <p:animEffect transition="in" filter="fade">
                                      <p:cBhvr>
                                        <p:cTn id="288" dur="500"/>
                                        <p:tgtEl>
                                          <p:spTgt spid="332"/>
                                        </p:tgtEl>
                                      </p:cBhvr>
                                    </p:animEffect>
                                  </p:childTnLst>
                                </p:cTn>
                              </p:par>
                            </p:childTnLst>
                          </p:cTn>
                        </p:par>
                        <p:par>
                          <p:cTn id="289" fill="hold">
                            <p:stCondLst>
                              <p:cond delay="16001"/>
                            </p:stCondLst>
                            <p:childTnLst>
                              <p:par>
                                <p:cTn id="290" presetID="22" presetClass="entr" presetSubtype="1" fill="hold" nodeType="afterEffect">
                                  <p:stCondLst>
                                    <p:cond delay="0"/>
                                  </p:stCondLst>
                                  <p:childTnLst>
                                    <p:set>
                                      <p:cBhvr>
                                        <p:cTn id="291" dur="1" fill="hold">
                                          <p:stCondLst>
                                            <p:cond delay="0"/>
                                          </p:stCondLst>
                                        </p:cTn>
                                        <p:tgtEl>
                                          <p:spTgt spid="260"/>
                                        </p:tgtEl>
                                        <p:attrNameLst>
                                          <p:attrName>style.visibility</p:attrName>
                                        </p:attrNameLst>
                                      </p:cBhvr>
                                      <p:to>
                                        <p:strVal val="visible"/>
                                      </p:to>
                                    </p:set>
                                    <p:animEffect transition="in" filter="wipe(up)">
                                      <p:cBhvr>
                                        <p:cTn id="292" dur="500"/>
                                        <p:tgtEl>
                                          <p:spTgt spid="260"/>
                                        </p:tgtEl>
                                      </p:cBhvr>
                                    </p:animEffect>
                                  </p:childTnLst>
                                </p:cTn>
                              </p:par>
                              <p:par>
                                <p:cTn id="293" presetID="22" presetClass="entr" presetSubtype="8" fill="hold" nodeType="withEffect">
                                  <p:stCondLst>
                                    <p:cond delay="0"/>
                                  </p:stCondLst>
                                  <p:childTnLst>
                                    <p:set>
                                      <p:cBhvr>
                                        <p:cTn id="294" dur="1" fill="hold">
                                          <p:stCondLst>
                                            <p:cond delay="0"/>
                                          </p:stCondLst>
                                        </p:cTn>
                                        <p:tgtEl>
                                          <p:spTgt spid="263"/>
                                        </p:tgtEl>
                                        <p:attrNameLst>
                                          <p:attrName>style.visibility</p:attrName>
                                        </p:attrNameLst>
                                      </p:cBhvr>
                                      <p:to>
                                        <p:strVal val="visible"/>
                                      </p:to>
                                    </p:set>
                                    <p:animEffect transition="in" filter="wipe(left)">
                                      <p:cBhvr>
                                        <p:cTn id="295" dur="500"/>
                                        <p:tgtEl>
                                          <p:spTgt spid="263"/>
                                        </p:tgtEl>
                                      </p:cBhvr>
                                    </p:animEffect>
                                  </p:childTnLst>
                                </p:cTn>
                              </p:par>
                            </p:childTnLst>
                          </p:cTn>
                        </p:par>
                        <p:par>
                          <p:cTn id="296" fill="hold">
                            <p:stCondLst>
                              <p:cond delay="16501"/>
                            </p:stCondLst>
                            <p:childTnLst>
                              <p:par>
                                <p:cTn id="297" presetID="22" presetClass="entr" presetSubtype="2" fill="hold" nodeType="afterEffect">
                                  <p:stCondLst>
                                    <p:cond delay="0"/>
                                  </p:stCondLst>
                                  <p:childTnLst>
                                    <p:set>
                                      <p:cBhvr>
                                        <p:cTn id="298" dur="1" fill="hold">
                                          <p:stCondLst>
                                            <p:cond delay="0"/>
                                          </p:stCondLst>
                                        </p:cTn>
                                        <p:tgtEl>
                                          <p:spTgt spid="256"/>
                                        </p:tgtEl>
                                        <p:attrNameLst>
                                          <p:attrName>style.visibility</p:attrName>
                                        </p:attrNameLst>
                                      </p:cBhvr>
                                      <p:to>
                                        <p:strVal val="visible"/>
                                      </p:to>
                                    </p:set>
                                    <p:animEffect transition="in" filter="wipe(right)">
                                      <p:cBhvr>
                                        <p:cTn id="299" dur="500"/>
                                        <p:tgtEl>
                                          <p:spTgt spid="256"/>
                                        </p:tgtEl>
                                      </p:cBhvr>
                                    </p:animEffect>
                                  </p:childTnLst>
                                </p:cTn>
                              </p:par>
                            </p:childTnLst>
                          </p:cTn>
                        </p:par>
                        <p:par>
                          <p:cTn id="300" fill="hold">
                            <p:stCondLst>
                              <p:cond delay="17001"/>
                            </p:stCondLst>
                            <p:childTnLst>
                              <p:par>
                                <p:cTn id="301" presetID="10" presetClass="entr" presetSubtype="0" fill="hold" grpId="0" nodeType="afterEffect">
                                  <p:stCondLst>
                                    <p:cond delay="0"/>
                                  </p:stCondLst>
                                  <p:childTnLst>
                                    <p:set>
                                      <p:cBhvr>
                                        <p:cTn id="302" dur="1" fill="hold">
                                          <p:stCondLst>
                                            <p:cond delay="0"/>
                                          </p:stCondLst>
                                        </p:cTn>
                                        <p:tgtEl>
                                          <p:spTgt spid="161"/>
                                        </p:tgtEl>
                                        <p:attrNameLst>
                                          <p:attrName>style.visibility</p:attrName>
                                        </p:attrNameLst>
                                      </p:cBhvr>
                                      <p:to>
                                        <p:strVal val="visible"/>
                                      </p:to>
                                    </p:set>
                                    <p:animEffect transition="in" filter="fade">
                                      <p:cBhvr>
                                        <p:cTn id="303" dur="500"/>
                                        <p:tgtEl>
                                          <p:spTgt spid="161"/>
                                        </p:tgtEl>
                                      </p:cBhvr>
                                    </p:animEffect>
                                  </p:childTnLst>
                                </p:cTn>
                              </p:par>
                            </p:childTnLst>
                          </p:cTn>
                        </p:par>
                        <p:par>
                          <p:cTn id="304" fill="hold">
                            <p:stCondLst>
                              <p:cond delay="17501"/>
                            </p:stCondLst>
                            <p:childTnLst>
                              <p:par>
                                <p:cTn id="305" presetID="53" presetClass="entr" presetSubtype="16" fill="hold" grpId="0" nodeType="afterEffect">
                                  <p:stCondLst>
                                    <p:cond delay="0"/>
                                  </p:stCondLst>
                                  <p:childTnLst>
                                    <p:set>
                                      <p:cBhvr>
                                        <p:cTn id="306" dur="1" fill="hold">
                                          <p:stCondLst>
                                            <p:cond delay="0"/>
                                          </p:stCondLst>
                                        </p:cTn>
                                        <p:tgtEl>
                                          <p:spTgt spid="301"/>
                                        </p:tgtEl>
                                        <p:attrNameLst>
                                          <p:attrName>style.visibility</p:attrName>
                                        </p:attrNameLst>
                                      </p:cBhvr>
                                      <p:to>
                                        <p:strVal val="visible"/>
                                      </p:to>
                                    </p:set>
                                    <p:anim calcmode="lin" valueType="num">
                                      <p:cBhvr>
                                        <p:cTn id="307" dur="500" fill="hold"/>
                                        <p:tgtEl>
                                          <p:spTgt spid="301"/>
                                        </p:tgtEl>
                                        <p:attrNameLst>
                                          <p:attrName>ppt_w</p:attrName>
                                        </p:attrNameLst>
                                      </p:cBhvr>
                                      <p:tavLst>
                                        <p:tav tm="0">
                                          <p:val>
                                            <p:fltVal val="0"/>
                                          </p:val>
                                        </p:tav>
                                        <p:tav tm="100000">
                                          <p:val>
                                            <p:strVal val="#ppt_w"/>
                                          </p:val>
                                        </p:tav>
                                      </p:tavLst>
                                    </p:anim>
                                    <p:anim calcmode="lin" valueType="num">
                                      <p:cBhvr>
                                        <p:cTn id="308" dur="500" fill="hold"/>
                                        <p:tgtEl>
                                          <p:spTgt spid="301"/>
                                        </p:tgtEl>
                                        <p:attrNameLst>
                                          <p:attrName>ppt_h</p:attrName>
                                        </p:attrNameLst>
                                      </p:cBhvr>
                                      <p:tavLst>
                                        <p:tav tm="0">
                                          <p:val>
                                            <p:fltVal val="0"/>
                                          </p:val>
                                        </p:tav>
                                        <p:tav tm="100000">
                                          <p:val>
                                            <p:strVal val="#ppt_h"/>
                                          </p:val>
                                        </p:tav>
                                      </p:tavLst>
                                    </p:anim>
                                    <p:animEffect transition="in" filter="fade">
                                      <p:cBhvr>
                                        <p:cTn id="309" dur="500"/>
                                        <p:tgtEl>
                                          <p:spTgt spid="301"/>
                                        </p:tgtEl>
                                      </p:cBhvr>
                                    </p:animEffect>
                                  </p:childTnLst>
                                </p:cTn>
                              </p:par>
                            </p:childTnLst>
                          </p:cTn>
                        </p:par>
                        <p:par>
                          <p:cTn id="310" fill="hold">
                            <p:stCondLst>
                              <p:cond delay="18001"/>
                            </p:stCondLst>
                            <p:childTnLst>
                              <p:par>
                                <p:cTn id="311" presetID="42" presetClass="entr" presetSubtype="0" fill="hold" grpId="0" nodeType="afterEffect">
                                  <p:stCondLst>
                                    <p:cond delay="0"/>
                                  </p:stCondLst>
                                  <p:childTnLst>
                                    <p:set>
                                      <p:cBhvr>
                                        <p:cTn id="312" dur="1" fill="hold">
                                          <p:stCondLst>
                                            <p:cond delay="0"/>
                                          </p:stCondLst>
                                        </p:cTn>
                                        <p:tgtEl>
                                          <p:spTgt spid="162"/>
                                        </p:tgtEl>
                                        <p:attrNameLst>
                                          <p:attrName>style.visibility</p:attrName>
                                        </p:attrNameLst>
                                      </p:cBhvr>
                                      <p:to>
                                        <p:strVal val="visible"/>
                                      </p:to>
                                    </p:set>
                                    <p:animEffect transition="in" filter="fade">
                                      <p:cBhvr>
                                        <p:cTn id="313" dur="500"/>
                                        <p:tgtEl>
                                          <p:spTgt spid="162"/>
                                        </p:tgtEl>
                                      </p:cBhvr>
                                    </p:animEffect>
                                    <p:anim calcmode="lin" valueType="num">
                                      <p:cBhvr>
                                        <p:cTn id="314" dur="500" fill="hold"/>
                                        <p:tgtEl>
                                          <p:spTgt spid="162"/>
                                        </p:tgtEl>
                                        <p:attrNameLst>
                                          <p:attrName>ppt_x</p:attrName>
                                        </p:attrNameLst>
                                      </p:cBhvr>
                                      <p:tavLst>
                                        <p:tav tm="0">
                                          <p:val>
                                            <p:strVal val="#ppt_x"/>
                                          </p:val>
                                        </p:tav>
                                        <p:tav tm="100000">
                                          <p:val>
                                            <p:strVal val="#ppt_x"/>
                                          </p:val>
                                        </p:tav>
                                      </p:tavLst>
                                    </p:anim>
                                    <p:anim calcmode="lin" valueType="num">
                                      <p:cBhvr>
                                        <p:cTn id="315" dur="500" fill="hold"/>
                                        <p:tgtEl>
                                          <p:spTgt spid="162"/>
                                        </p:tgtEl>
                                        <p:attrNameLst>
                                          <p:attrName>ppt_y</p:attrName>
                                        </p:attrNameLst>
                                      </p:cBhvr>
                                      <p:tavLst>
                                        <p:tav tm="0">
                                          <p:val>
                                            <p:strVal val="#ppt_y+.1"/>
                                          </p:val>
                                        </p:tav>
                                        <p:tav tm="100000">
                                          <p:val>
                                            <p:strVal val="#ppt_y"/>
                                          </p:val>
                                        </p:tav>
                                      </p:tavLst>
                                    </p:anim>
                                  </p:childTnLst>
                                </p:cTn>
                              </p:par>
                              <p:par>
                                <p:cTn id="316" presetID="53" presetClass="entr" presetSubtype="16" fill="hold" grpId="0" nodeType="withEffect">
                                  <p:stCondLst>
                                    <p:cond delay="0"/>
                                  </p:stCondLst>
                                  <p:childTnLst>
                                    <p:set>
                                      <p:cBhvr>
                                        <p:cTn id="317" dur="1" fill="hold">
                                          <p:stCondLst>
                                            <p:cond delay="0"/>
                                          </p:stCondLst>
                                        </p:cTn>
                                        <p:tgtEl>
                                          <p:spTgt spid="338"/>
                                        </p:tgtEl>
                                        <p:attrNameLst>
                                          <p:attrName>style.visibility</p:attrName>
                                        </p:attrNameLst>
                                      </p:cBhvr>
                                      <p:to>
                                        <p:strVal val="visible"/>
                                      </p:to>
                                    </p:set>
                                    <p:anim calcmode="lin" valueType="num">
                                      <p:cBhvr>
                                        <p:cTn id="318" dur="500" fill="hold"/>
                                        <p:tgtEl>
                                          <p:spTgt spid="338"/>
                                        </p:tgtEl>
                                        <p:attrNameLst>
                                          <p:attrName>ppt_w</p:attrName>
                                        </p:attrNameLst>
                                      </p:cBhvr>
                                      <p:tavLst>
                                        <p:tav tm="0">
                                          <p:val>
                                            <p:fltVal val="0"/>
                                          </p:val>
                                        </p:tav>
                                        <p:tav tm="100000">
                                          <p:val>
                                            <p:strVal val="#ppt_w"/>
                                          </p:val>
                                        </p:tav>
                                      </p:tavLst>
                                    </p:anim>
                                    <p:anim calcmode="lin" valueType="num">
                                      <p:cBhvr>
                                        <p:cTn id="319" dur="500" fill="hold"/>
                                        <p:tgtEl>
                                          <p:spTgt spid="338"/>
                                        </p:tgtEl>
                                        <p:attrNameLst>
                                          <p:attrName>ppt_h</p:attrName>
                                        </p:attrNameLst>
                                      </p:cBhvr>
                                      <p:tavLst>
                                        <p:tav tm="0">
                                          <p:val>
                                            <p:fltVal val="0"/>
                                          </p:val>
                                        </p:tav>
                                        <p:tav tm="100000">
                                          <p:val>
                                            <p:strVal val="#ppt_h"/>
                                          </p:val>
                                        </p:tav>
                                      </p:tavLst>
                                    </p:anim>
                                    <p:animEffect transition="in" filter="fade">
                                      <p:cBhvr>
                                        <p:cTn id="320" dur="500"/>
                                        <p:tgtEl>
                                          <p:spTgt spid="338"/>
                                        </p:tgtEl>
                                      </p:cBhvr>
                                    </p:animEffect>
                                  </p:childTnLst>
                                </p:cTn>
                              </p:par>
                            </p:childTnLst>
                          </p:cTn>
                        </p:par>
                        <p:par>
                          <p:cTn id="321" fill="hold">
                            <p:stCondLst>
                              <p:cond delay="18501"/>
                            </p:stCondLst>
                            <p:childTnLst>
                              <p:par>
                                <p:cTn id="322" presetID="10" presetClass="entr" presetSubtype="0" fill="hold" grpId="0" nodeType="afterEffect">
                                  <p:stCondLst>
                                    <p:cond delay="0"/>
                                  </p:stCondLst>
                                  <p:childTnLst>
                                    <p:set>
                                      <p:cBhvr>
                                        <p:cTn id="323" dur="1" fill="hold">
                                          <p:stCondLst>
                                            <p:cond delay="0"/>
                                          </p:stCondLst>
                                        </p:cTn>
                                        <p:tgtEl>
                                          <p:spTgt spid="113"/>
                                        </p:tgtEl>
                                        <p:attrNameLst>
                                          <p:attrName>style.visibility</p:attrName>
                                        </p:attrNameLst>
                                      </p:cBhvr>
                                      <p:to>
                                        <p:strVal val="visible"/>
                                      </p:to>
                                    </p:set>
                                    <p:animEffect transition="in" filter="fade">
                                      <p:cBhvr>
                                        <p:cTn id="324" dur="500"/>
                                        <p:tgtEl>
                                          <p:spTgt spid="113"/>
                                        </p:tgtEl>
                                      </p:cBhvr>
                                    </p:animEffect>
                                  </p:childTnLst>
                                </p:cTn>
                              </p:par>
                              <p:par>
                                <p:cTn id="325" presetID="2" presetClass="entr" presetSubtype="8" fill="hold" grpId="0" nodeType="withEffect">
                                  <p:stCondLst>
                                    <p:cond delay="0"/>
                                  </p:stCondLst>
                                  <p:childTnLst>
                                    <p:set>
                                      <p:cBhvr>
                                        <p:cTn id="326" dur="1" fill="hold">
                                          <p:stCondLst>
                                            <p:cond delay="0"/>
                                          </p:stCondLst>
                                        </p:cTn>
                                        <p:tgtEl>
                                          <p:spTgt spid="115"/>
                                        </p:tgtEl>
                                        <p:attrNameLst>
                                          <p:attrName>style.visibility</p:attrName>
                                        </p:attrNameLst>
                                      </p:cBhvr>
                                      <p:to>
                                        <p:strVal val="visible"/>
                                      </p:to>
                                    </p:set>
                                    <p:anim calcmode="lin" valueType="num">
                                      <p:cBhvr additive="base">
                                        <p:cTn id="327" dur="500" fill="hold"/>
                                        <p:tgtEl>
                                          <p:spTgt spid="115"/>
                                        </p:tgtEl>
                                        <p:attrNameLst>
                                          <p:attrName>ppt_x</p:attrName>
                                        </p:attrNameLst>
                                      </p:cBhvr>
                                      <p:tavLst>
                                        <p:tav tm="0">
                                          <p:val>
                                            <p:strVal val="0-#ppt_w/2"/>
                                          </p:val>
                                        </p:tav>
                                        <p:tav tm="100000">
                                          <p:val>
                                            <p:strVal val="#ppt_x"/>
                                          </p:val>
                                        </p:tav>
                                      </p:tavLst>
                                    </p:anim>
                                    <p:anim calcmode="lin" valueType="num">
                                      <p:cBhvr additive="base">
                                        <p:cTn id="328" dur="500" fill="hold"/>
                                        <p:tgtEl>
                                          <p:spTgt spid="115"/>
                                        </p:tgtEl>
                                        <p:attrNameLst>
                                          <p:attrName>ppt_y</p:attrName>
                                        </p:attrNameLst>
                                      </p:cBhvr>
                                      <p:tavLst>
                                        <p:tav tm="0">
                                          <p:val>
                                            <p:strVal val="#ppt_y"/>
                                          </p:val>
                                        </p:tav>
                                        <p:tav tm="100000">
                                          <p:val>
                                            <p:strVal val="#ppt_y"/>
                                          </p:val>
                                        </p:tav>
                                      </p:tavLst>
                                    </p:anim>
                                  </p:childTnLst>
                                </p:cTn>
                              </p:par>
                              <p:par>
                                <p:cTn id="329" presetID="53" presetClass="entr" presetSubtype="16" fill="hold" grpId="0" nodeType="withEffect">
                                  <p:stCondLst>
                                    <p:cond delay="0"/>
                                  </p:stCondLst>
                                  <p:childTnLst>
                                    <p:set>
                                      <p:cBhvr>
                                        <p:cTn id="330" dur="1" fill="hold">
                                          <p:stCondLst>
                                            <p:cond delay="0"/>
                                          </p:stCondLst>
                                        </p:cTn>
                                        <p:tgtEl>
                                          <p:spTgt spid="116"/>
                                        </p:tgtEl>
                                        <p:attrNameLst>
                                          <p:attrName>style.visibility</p:attrName>
                                        </p:attrNameLst>
                                      </p:cBhvr>
                                      <p:to>
                                        <p:strVal val="visible"/>
                                      </p:to>
                                    </p:set>
                                    <p:anim calcmode="lin" valueType="num">
                                      <p:cBhvr>
                                        <p:cTn id="331" dur="500" fill="hold"/>
                                        <p:tgtEl>
                                          <p:spTgt spid="116"/>
                                        </p:tgtEl>
                                        <p:attrNameLst>
                                          <p:attrName>ppt_w</p:attrName>
                                        </p:attrNameLst>
                                      </p:cBhvr>
                                      <p:tavLst>
                                        <p:tav tm="0">
                                          <p:val>
                                            <p:fltVal val="0"/>
                                          </p:val>
                                        </p:tav>
                                        <p:tav tm="100000">
                                          <p:val>
                                            <p:strVal val="#ppt_w"/>
                                          </p:val>
                                        </p:tav>
                                      </p:tavLst>
                                    </p:anim>
                                    <p:anim calcmode="lin" valueType="num">
                                      <p:cBhvr>
                                        <p:cTn id="332" dur="500" fill="hold"/>
                                        <p:tgtEl>
                                          <p:spTgt spid="116"/>
                                        </p:tgtEl>
                                        <p:attrNameLst>
                                          <p:attrName>ppt_h</p:attrName>
                                        </p:attrNameLst>
                                      </p:cBhvr>
                                      <p:tavLst>
                                        <p:tav tm="0">
                                          <p:val>
                                            <p:fltVal val="0"/>
                                          </p:val>
                                        </p:tav>
                                        <p:tav tm="100000">
                                          <p:val>
                                            <p:strVal val="#ppt_h"/>
                                          </p:val>
                                        </p:tav>
                                      </p:tavLst>
                                    </p:anim>
                                    <p:animEffect transition="in" filter="fade">
                                      <p:cBhvr>
                                        <p:cTn id="333" dur="500"/>
                                        <p:tgtEl>
                                          <p:spTgt spid="116"/>
                                        </p:tgtEl>
                                      </p:cBhvr>
                                    </p:animEffect>
                                  </p:childTnLst>
                                </p:cTn>
                              </p:par>
                              <p:par>
                                <p:cTn id="334" presetID="53" presetClass="entr" presetSubtype="16" fill="hold" grpId="0" nodeType="withEffect">
                                  <p:stCondLst>
                                    <p:cond delay="0"/>
                                  </p:stCondLst>
                                  <p:childTnLst>
                                    <p:set>
                                      <p:cBhvr>
                                        <p:cTn id="335" dur="1" fill="hold">
                                          <p:stCondLst>
                                            <p:cond delay="0"/>
                                          </p:stCondLst>
                                        </p:cTn>
                                        <p:tgtEl>
                                          <p:spTgt spid="117"/>
                                        </p:tgtEl>
                                        <p:attrNameLst>
                                          <p:attrName>style.visibility</p:attrName>
                                        </p:attrNameLst>
                                      </p:cBhvr>
                                      <p:to>
                                        <p:strVal val="visible"/>
                                      </p:to>
                                    </p:set>
                                    <p:anim calcmode="lin" valueType="num">
                                      <p:cBhvr>
                                        <p:cTn id="336" dur="500" fill="hold"/>
                                        <p:tgtEl>
                                          <p:spTgt spid="117"/>
                                        </p:tgtEl>
                                        <p:attrNameLst>
                                          <p:attrName>ppt_w</p:attrName>
                                        </p:attrNameLst>
                                      </p:cBhvr>
                                      <p:tavLst>
                                        <p:tav tm="0">
                                          <p:val>
                                            <p:fltVal val="0"/>
                                          </p:val>
                                        </p:tav>
                                        <p:tav tm="100000">
                                          <p:val>
                                            <p:strVal val="#ppt_w"/>
                                          </p:val>
                                        </p:tav>
                                      </p:tavLst>
                                    </p:anim>
                                    <p:anim calcmode="lin" valueType="num">
                                      <p:cBhvr>
                                        <p:cTn id="337" dur="500" fill="hold"/>
                                        <p:tgtEl>
                                          <p:spTgt spid="117"/>
                                        </p:tgtEl>
                                        <p:attrNameLst>
                                          <p:attrName>ppt_h</p:attrName>
                                        </p:attrNameLst>
                                      </p:cBhvr>
                                      <p:tavLst>
                                        <p:tav tm="0">
                                          <p:val>
                                            <p:fltVal val="0"/>
                                          </p:val>
                                        </p:tav>
                                        <p:tav tm="100000">
                                          <p:val>
                                            <p:strVal val="#ppt_h"/>
                                          </p:val>
                                        </p:tav>
                                      </p:tavLst>
                                    </p:anim>
                                    <p:animEffect transition="in" filter="fade">
                                      <p:cBhvr>
                                        <p:cTn id="338" dur="500"/>
                                        <p:tgtEl>
                                          <p:spTgt spid="117"/>
                                        </p:tgtEl>
                                      </p:cBhvr>
                                    </p:animEffect>
                                  </p:childTnLst>
                                </p:cTn>
                              </p:par>
                              <p:par>
                                <p:cTn id="339" presetID="53" presetClass="entr" presetSubtype="16" fill="hold" grpId="0" nodeType="withEffect">
                                  <p:stCondLst>
                                    <p:cond delay="0"/>
                                  </p:stCondLst>
                                  <p:childTnLst>
                                    <p:set>
                                      <p:cBhvr>
                                        <p:cTn id="340" dur="1" fill="hold">
                                          <p:stCondLst>
                                            <p:cond delay="0"/>
                                          </p:stCondLst>
                                        </p:cTn>
                                        <p:tgtEl>
                                          <p:spTgt spid="118"/>
                                        </p:tgtEl>
                                        <p:attrNameLst>
                                          <p:attrName>style.visibility</p:attrName>
                                        </p:attrNameLst>
                                      </p:cBhvr>
                                      <p:to>
                                        <p:strVal val="visible"/>
                                      </p:to>
                                    </p:set>
                                    <p:anim calcmode="lin" valueType="num">
                                      <p:cBhvr>
                                        <p:cTn id="341" dur="500" fill="hold"/>
                                        <p:tgtEl>
                                          <p:spTgt spid="118"/>
                                        </p:tgtEl>
                                        <p:attrNameLst>
                                          <p:attrName>ppt_w</p:attrName>
                                        </p:attrNameLst>
                                      </p:cBhvr>
                                      <p:tavLst>
                                        <p:tav tm="0">
                                          <p:val>
                                            <p:fltVal val="0"/>
                                          </p:val>
                                        </p:tav>
                                        <p:tav tm="100000">
                                          <p:val>
                                            <p:strVal val="#ppt_w"/>
                                          </p:val>
                                        </p:tav>
                                      </p:tavLst>
                                    </p:anim>
                                    <p:anim calcmode="lin" valueType="num">
                                      <p:cBhvr>
                                        <p:cTn id="342" dur="500" fill="hold"/>
                                        <p:tgtEl>
                                          <p:spTgt spid="118"/>
                                        </p:tgtEl>
                                        <p:attrNameLst>
                                          <p:attrName>ppt_h</p:attrName>
                                        </p:attrNameLst>
                                      </p:cBhvr>
                                      <p:tavLst>
                                        <p:tav tm="0">
                                          <p:val>
                                            <p:fltVal val="0"/>
                                          </p:val>
                                        </p:tav>
                                        <p:tav tm="100000">
                                          <p:val>
                                            <p:strVal val="#ppt_h"/>
                                          </p:val>
                                        </p:tav>
                                      </p:tavLst>
                                    </p:anim>
                                    <p:animEffect transition="in" filter="fade">
                                      <p:cBhvr>
                                        <p:cTn id="343" dur="500"/>
                                        <p:tgtEl>
                                          <p:spTgt spid="118"/>
                                        </p:tgtEl>
                                      </p:cBhvr>
                                    </p:animEffect>
                                  </p:childTnLst>
                                </p:cTn>
                              </p:par>
                            </p:childTnLst>
                          </p:cTn>
                        </p:par>
                        <p:par>
                          <p:cTn id="344" fill="hold">
                            <p:stCondLst>
                              <p:cond delay="19001"/>
                            </p:stCondLst>
                            <p:childTnLst>
                              <p:par>
                                <p:cTn id="345" presetID="10" presetClass="entr" presetSubtype="0" fill="hold" grpId="0" nodeType="afterEffect">
                                  <p:stCondLst>
                                    <p:cond delay="0"/>
                                  </p:stCondLst>
                                  <p:childTnLst>
                                    <p:set>
                                      <p:cBhvr>
                                        <p:cTn id="346" dur="1" fill="hold">
                                          <p:stCondLst>
                                            <p:cond delay="0"/>
                                          </p:stCondLst>
                                        </p:cTn>
                                        <p:tgtEl>
                                          <p:spTgt spid="119"/>
                                        </p:tgtEl>
                                        <p:attrNameLst>
                                          <p:attrName>style.visibility</p:attrName>
                                        </p:attrNameLst>
                                      </p:cBhvr>
                                      <p:to>
                                        <p:strVal val="visible"/>
                                      </p:to>
                                    </p:set>
                                    <p:animEffect transition="in" filter="fade">
                                      <p:cBhvr>
                                        <p:cTn id="347" dur="500"/>
                                        <p:tgtEl>
                                          <p:spTgt spid="119"/>
                                        </p:tgtEl>
                                      </p:cBhvr>
                                    </p:animEffect>
                                  </p:childTnLst>
                                </p:cTn>
                              </p:par>
                            </p:childTnLst>
                          </p:cTn>
                        </p:par>
                        <p:par>
                          <p:cTn id="348" fill="hold">
                            <p:stCondLst>
                              <p:cond delay="19501"/>
                            </p:stCondLst>
                            <p:childTnLst>
                              <p:par>
                                <p:cTn id="349" presetID="10" presetClass="entr" presetSubtype="0" fill="hold" grpId="0" nodeType="afterEffect">
                                  <p:stCondLst>
                                    <p:cond delay="0"/>
                                  </p:stCondLst>
                                  <p:childTnLst>
                                    <p:set>
                                      <p:cBhvr>
                                        <p:cTn id="350" dur="1" fill="hold">
                                          <p:stCondLst>
                                            <p:cond delay="0"/>
                                          </p:stCondLst>
                                        </p:cTn>
                                        <p:tgtEl>
                                          <p:spTgt spid="120"/>
                                        </p:tgtEl>
                                        <p:attrNameLst>
                                          <p:attrName>style.visibility</p:attrName>
                                        </p:attrNameLst>
                                      </p:cBhvr>
                                      <p:to>
                                        <p:strVal val="visible"/>
                                      </p:to>
                                    </p:set>
                                    <p:animEffect transition="in" filter="fade">
                                      <p:cBhvr>
                                        <p:cTn id="351"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2" fill="hold" display="0">
                  <p:stCondLst>
                    <p:cond delay="indefinite"/>
                  </p:stCondLst>
                  <p:endCondLst>
                    <p:cond evt="onStopAudio" delay="0">
                      <p:tgtEl>
                        <p:sldTgt/>
                      </p:tgtEl>
                    </p:cond>
                  </p:endCondLst>
                </p:cTn>
                <p:tgtEl>
                  <p:spTgt spid="3"/>
                </p:tgtEl>
              </p:cMediaNode>
            </p:audio>
          </p:childTnLst>
        </p:cTn>
      </p:par>
    </p:tnLst>
    <p:bldLst>
      <p:bldP spid="90" grpId="0" animBg="1"/>
      <p:bldP spid="106" grpId="0" animBg="1"/>
      <p:bldP spid="152" grpId="0" animBg="1"/>
      <p:bldP spid="153" grpId="0" animBg="1"/>
      <p:bldP spid="155" grpId="0" animBg="1"/>
      <p:bldP spid="156" grpId="0" animBg="1"/>
      <p:bldP spid="158" grpId="0" animBg="1"/>
      <p:bldP spid="159" grpId="0" animBg="1"/>
      <p:bldP spid="161" grpId="0" animBg="1"/>
      <p:bldP spid="162" grpId="0" animBg="1"/>
      <p:bldP spid="164" grpId="0" animBg="1"/>
      <p:bldP spid="165" grpId="0" animBg="1"/>
      <p:bldP spid="167" grpId="0" animBg="1"/>
      <p:bldP spid="168" grpId="0" animBg="1"/>
      <p:bldP spid="170" grpId="0" animBg="1"/>
      <p:bldP spid="171" grpId="0" animBg="1"/>
      <p:bldP spid="173" grpId="0" animBg="1"/>
      <p:bldP spid="174" grpId="0" animBg="1"/>
      <p:bldP spid="176" grpId="0" animBg="1"/>
      <p:bldP spid="177" grpId="0" animBg="1"/>
      <p:bldP spid="289" grpId="0" animBg="1"/>
      <p:bldP spid="290" grpId="0" animBg="1"/>
      <p:bldP spid="291" grpId="0" animBg="1"/>
      <p:bldP spid="292" grpId="0" animBg="1"/>
      <p:bldP spid="293" grpId="0" animBg="1"/>
      <p:bldP spid="294" grpId="0" animBg="1"/>
      <p:bldP spid="295" grpId="0" animBg="1"/>
      <p:bldP spid="296" grpId="0" animBg="1"/>
      <p:bldP spid="300" grpId="0" animBg="1"/>
      <p:bldP spid="301" grpId="0" animBg="1"/>
      <p:bldP spid="314" grpId="0" animBg="1"/>
      <p:bldP spid="317" grpId="0" animBg="1"/>
      <p:bldP spid="320" grpId="0" animBg="1"/>
      <p:bldP spid="323" grpId="0" animBg="1"/>
      <p:bldP spid="326" grpId="0" animBg="1"/>
      <p:bldP spid="329" grpId="0" animBg="1"/>
      <p:bldP spid="332" grpId="0" animBg="1"/>
      <p:bldP spid="335" grpId="0" animBg="1"/>
      <p:bldP spid="338" grpId="0" animBg="1"/>
      <p:bldP spid="341" grpId="0" animBg="1"/>
      <p:bldP spid="342" grpId="0"/>
      <p:bldP spid="343" grpId="0"/>
      <p:bldP spid="113" grpId="0"/>
      <p:bldP spid="115" grpId="0" animBg="1"/>
      <p:bldP spid="116" grpId="0" animBg="1"/>
      <p:bldP spid="117" grpId="0" animBg="1"/>
      <p:bldP spid="118" grpId="0" animBg="1"/>
      <p:bldP spid="119" grpId="0"/>
      <p:bldP spid="1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7034" y="500139"/>
            <a:ext cx="4341253" cy="584775"/>
          </a:xfrm>
          <a:prstGeom prst="rect">
            <a:avLst/>
          </a:prstGeom>
          <a:noFill/>
        </p:spPr>
        <p:txBody>
          <a:bodyPr wrap="none" rtlCol="0">
            <a:spAutoFit/>
          </a:bodyPr>
          <a:lstStyle/>
          <a:p>
            <a:r>
              <a:rPr lang="en-US" sz="3200" dirty="0" smtClean="0">
                <a:solidFill>
                  <a:prstClr val="white"/>
                </a:solidFill>
                <a:latin typeface="Raleway" panose="020B0003030101060003" pitchFamily="34" charset="0"/>
              </a:rPr>
              <a:t>CAMPAIGN</a:t>
            </a:r>
            <a:r>
              <a:rPr lang="id-ID" sz="3200" dirty="0" smtClean="0">
                <a:solidFill>
                  <a:prstClr val="white">
                    <a:lumMod val="50000"/>
                  </a:prstClr>
                </a:solidFill>
                <a:latin typeface="Raleway" panose="020B0003030101060003" pitchFamily="34" charset="0"/>
              </a:rPr>
              <a:t> </a:t>
            </a:r>
            <a:r>
              <a:rPr lang="en-US" sz="3200" b="1" dirty="0">
                <a:solidFill>
                  <a:schemeClr val="accent1"/>
                </a:solidFill>
                <a:latin typeface="Raleway" panose="020B0003030101060003" pitchFamily="34" charset="0"/>
              </a:rPr>
              <a:t>TIMELINE</a:t>
            </a:r>
            <a:endParaRPr lang="id-ID" sz="3200" b="1" dirty="0">
              <a:solidFill>
                <a:schemeClr val="accent1"/>
              </a:solidFill>
              <a:latin typeface="Raleway" panose="020B0003030101060003" pitchFamily="34" charset="0"/>
            </a:endParaRPr>
          </a:p>
        </p:txBody>
      </p:sp>
      <p:sp>
        <p:nvSpPr>
          <p:cNvPr id="4" name="Rectangle 3"/>
          <p:cNvSpPr/>
          <p:nvPr/>
        </p:nvSpPr>
        <p:spPr>
          <a:xfrm>
            <a:off x="777034" y="1016819"/>
            <a:ext cx="3754554" cy="338554"/>
          </a:xfrm>
          <a:prstGeom prst="rect">
            <a:avLst/>
          </a:prstGeom>
        </p:spPr>
        <p:txBody>
          <a:bodyPr wrap="none">
            <a:spAutoFit/>
          </a:bodyPr>
          <a:lstStyle/>
          <a:p>
            <a:r>
              <a:rPr lang="en-US" sz="1600" dirty="0" smtClean="0">
                <a:solidFill>
                  <a:prstClr val="white">
                    <a:lumMod val="95000"/>
                  </a:prstClr>
                </a:solidFill>
                <a:latin typeface="Raleway" panose="020B0003030101060003" pitchFamily="34" charset="0"/>
              </a:rPr>
              <a:t>Our 8 Step Video Campaign Blueprint</a:t>
            </a:r>
            <a:endParaRPr lang="id-ID" sz="1600" dirty="0">
              <a:solidFill>
                <a:prstClr val="white">
                  <a:lumMod val="95000"/>
                </a:prstClr>
              </a:solidFill>
              <a:latin typeface="Raleway" panose="020B0003030101060003" pitchFamily="34" charset="0"/>
            </a:endParaRPr>
          </a:p>
        </p:txBody>
      </p:sp>
      <p:sp>
        <p:nvSpPr>
          <p:cNvPr id="6" name="Rectangle 5"/>
          <p:cNvSpPr/>
          <p:nvPr/>
        </p:nvSpPr>
        <p:spPr>
          <a:xfrm>
            <a:off x="5948262" y="2346036"/>
            <a:ext cx="295476" cy="4511964"/>
          </a:xfrm>
          <a:prstGeom prst="rect">
            <a:avLst/>
          </a:prstGeom>
          <a:solidFill>
            <a:srgbClr val="7A0000">
              <a:alpha val="25000"/>
            </a:srgbClr>
          </a:solidFill>
          <a:ln>
            <a:solidFill>
              <a:srgbClr val="7A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nvGrpSpPr>
          <p:cNvPr id="45" name="Group 44"/>
          <p:cNvGrpSpPr/>
          <p:nvPr/>
        </p:nvGrpSpPr>
        <p:grpSpPr>
          <a:xfrm>
            <a:off x="6045200" y="2436309"/>
            <a:ext cx="113816" cy="1713618"/>
            <a:chOff x="2955636" y="2798618"/>
            <a:chExt cx="101600" cy="1410333"/>
          </a:xfrm>
          <a:effectLst>
            <a:outerShdw blurRad="25400" dist="25400" dir="2700000" algn="tl" rotWithShape="0">
              <a:prstClr val="black">
                <a:alpha val="70000"/>
              </a:prstClr>
            </a:outerShdw>
          </a:effectLst>
        </p:grpSpPr>
        <p:cxnSp>
          <p:nvCxnSpPr>
            <p:cNvPr id="10" name="Straight Connector 9"/>
            <p:cNvCxnSpPr/>
            <p:nvPr/>
          </p:nvCxnSpPr>
          <p:spPr>
            <a:xfrm>
              <a:off x="2955636" y="279861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955636" y="2844799"/>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955636" y="289095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955636" y="2937132"/>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955636" y="297732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955636" y="3023509"/>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955636" y="306966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955636" y="3115842"/>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2955636" y="3161995"/>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955636" y="3208176"/>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955636" y="325432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955636" y="3300509"/>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955636" y="3340705"/>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955636" y="3386886"/>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955636" y="343303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955636" y="3479219"/>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955636" y="3528350"/>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955636" y="357453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955636" y="3620683"/>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955636" y="3666864"/>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955636" y="3707060"/>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955636" y="375324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955636" y="3799393"/>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2955636" y="3845574"/>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2955636" y="3891727"/>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955636" y="393790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955636" y="3984060"/>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955636" y="403024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955636" y="4070437"/>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2955636" y="411661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955636" y="4162770"/>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955636" y="420895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grpSp>
      <p:sp>
        <p:nvSpPr>
          <p:cNvPr id="114" name="Oval 113"/>
          <p:cNvSpPr/>
          <p:nvPr/>
        </p:nvSpPr>
        <p:spPr>
          <a:xfrm>
            <a:off x="5785691" y="1819052"/>
            <a:ext cx="620617" cy="620617"/>
          </a:xfrm>
          <a:prstGeom prst="ellipse">
            <a:avLst/>
          </a:prstGeom>
          <a:solidFill>
            <a:schemeClr val="tx1">
              <a:lumMod val="75000"/>
              <a:lumOff val="25000"/>
            </a:schemeClr>
          </a:solidFill>
          <a:ln w="79375">
            <a:solidFill>
              <a:srgbClr val="7A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5" name="TextBox 4"/>
          <p:cNvSpPr txBox="1"/>
          <p:nvPr/>
        </p:nvSpPr>
        <p:spPr>
          <a:xfrm>
            <a:off x="5763216" y="1997721"/>
            <a:ext cx="665567" cy="261610"/>
          </a:xfrm>
          <a:prstGeom prst="rect">
            <a:avLst/>
          </a:prstGeom>
          <a:noFill/>
        </p:spPr>
        <p:txBody>
          <a:bodyPr wrap="none" rtlCol="0">
            <a:spAutoFit/>
          </a:bodyPr>
          <a:lstStyle/>
          <a:p>
            <a:pPr algn="ctr"/>
            <a:r>
              <a:rPr lang="id-ID" sz="1100" dirty="0" smtClean="0">
                <a:solidFill>
                  <a:prstClr val="white"/>
                </a:solidFill>
                <a:latin typeface="Raleway" panose="020B0003030101060003" pitchFamily="34" charset="0"/>
              </a:rPr>
              <a:t>TODAY</a:t>
            </a:r>
            <a:endParaRPr lang="id-ID" sz="1100" dirty="0">
              <a:solidFill>
                <a:prstClr val="white"/>
              </a:solidFill>
              <a:latin typeface="Raleway" panose="020B0003030101060003" pitchFamily="34" charset="0"/>
            </a:endParaRPr>
          </a:p>
        </p:txBody>
      </p:sp>
      <p:sp>
        <p:nvSpPr>
          <p:cNvPr id="117" name="Rectangle 116"/>
          <p:cNvSpPr/>
          <p:nvPr/>
        </p:nvSpPr>
        <p:spPr>
          <a:xfrm rot="2700000">
            <a:off x="6210407" y="2798914"/>
            <a:ext cx="71710" cy="71710"/>
          </a:xfrm>
          <a:prstGeom prst="rect">
            <a:avLst/>
          </a:prstGeom>
          <a:solidFill>
            <a:schemeClr val="bg1"/>
          </a:solidFill>
          <a:ln>
            <a:noFill/>
          </a:ln>
          <a:effectLst>
            <a:outerShdw blurRad="12700" dist="254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8" name="Rectangle 117"/>
          <p:cNvSpPr/>
          <p:nvPr/>
        </p:nvSpPr>
        <p:spPr>
          <a:xfrm rot="2700000">
            <a:off x="5909883" y="3295238"/>
            <a:ext cx="71710" cy="71710"/>
          </a:xfrm>
          <a:prstGeom prst="rect">
            <a:avLst/>
          </a:prstGeom>
          <a:solidFill>
            <a:schemeClr val="bg1"/>
          </a:solidFill>
          <a:ln>
            <a:noFill/>
          </a:ln>
          <a:effectLst>
            <a:outerShdw blurRad="12700" dist="254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0" name="TextBox 119"/>
          <p:cNvSpPr txBox="1"/>
          <p:nvPr/>
        </p:nvSpPr>
        <p:spPr>
          <a:xfrm>
            <a:off x="8525244" y="2805610"/>
            <a:ext cx="2185090" cy="769441"/>
          </a:xfrm>
          <a:prstGeom prst="rect">
            <a:avLst/>
          </a:prstGeom>
          <a:noFill/>
        </p:spPr>
        <p:txBody>
          <a:bodyPr wrap="square" rtlCol="0">
            <a:spAutoFit/>
          </a:bodyPr>
          <a:lstStyle/>
          <a:p>
            <a:r>
              <a:rPr lang="en-US" sz="1100" dirty="0" smtClean="0">
                <a:solidFill>
                  <a:prstClr val="white"/>
                </a:solidFill>
                <a:latin typeface="Raleway" panose="020B0003030101060003" pitchFamily="34" charset="0"/>
              </a:rPr>
              <a:t>We optimize our YouTube video share it on our website and social media channels</a:t>
            </a:r>
            <a:endParaRPr lang="id-ID" sz="1100" dirty="0" smtClean="0">
              <a:solidFill>
                <a:prstClr val="white"/>
              </a:solidFill>
              <a:latin typeface="Raleway" panose="020B0003030101060003" pitchFamily="34" charset="0"/>
            </a:endParaRPr>
          </a:p>
          <a:p>
            <a:endParaRPr lang="en-US" sz="1100" b="1" dirty="0">
              <a:solidFill>
                <a:prstClr val="white"/>
              </a:solidFill>
              <a:latin typeface="Raleway" panose="020B0003030101060003" pitchFamily="34" charset="0"/>
            </a:endParaRPr>
          </a:p>
        </p:txBody>
      </p:sp>
      <p:sp>
        <p:nvSpPr>
          <p:cNvPr id="121" name="TextBox 120"/>
          <p:cNvSpPr txBox="1"/>
          <p:nvPr/>
        </p:nvSpPr>
        <p:spPr>
          <a:xfrm>
            <a:off x="8525243" y="2558925"/>
            <a:ext cx="862737" cy="307777"/>
          </a:xfrm>
          <a:prstGeom prst="rect">
            <a:avLst/>
          </a:prstGeom>
          <a:noFill/>
        </p:spPr>
        <p:txBody>
          <a:bodyPr wrap="none" rtlCol="0">
            <a:spAutoFit/>
          </a:bodyPr>
          <a:lstStyle/>
          <a:p>
            <a:r>
              <a:rPr lang="en-US" sz="1400" b="1" dirty="0" smtClean="0">
                <a:solidFill>
                  <a:prstClr val="white"/>
                </a:solidFill>
                <a:latin typeface="Raleway" panose="020B0003030101060003" pitchFamily="34" charset="0"/>
              </a:rPr>
              <a:t>Week 1 </a:t>
            </a:r>
            <a:endParaRPr lang="id-ID" sz="1400" b="1" dirty="0">
              <a:solidFill>
                <a:prstClr val="white"/>
              </a:solidFill>
              <a:latin typeface="Raleway" panose="020B0003030101060003" pitchFamily="34" charset="0"/>
            </a:endParaRPr>
          </a:p>
        </p:txBody>
      </p:sp>
      <p:sp>
        <p:nvSpPr>
          <p:cNvPr id="123" name="TextBox 122"/>
          <p:cNvSpPr txBox="1"/>
          <p:nvPr/>
        </p:nvSpPr>
        <p:spPr>
          <a:xfrm>
            <a:off x="1281184" y="3055818"/>
            <a:ext cx="2781946" cy="261610"/>
          </a:xfrm>
          <a:prstGeom prst="rect">
            <a:avLst/>
          </a:prstGeom>
          <a:noFill/>
        </p:spPr>
        <p:txBody>
          <a:bodyPr wrap="square" rtlCol="0">
            <a:spAutoFit/>
          </a:bodyPr>
          <a:lstStyle/>
          <a:p>
            <a:r>
              <a:rPr lang="id-ID" sz="1100" dirty="0" smtClean="0">
                <a:solidFill>
                  <a:prstClr val="white"/>
                </a:solidFill>
                <a:latin typeface="Raleway" panose="020B0003030101060003" pitchFamily="34" charset="0"/>
              </a:rPr>
              <a:t>. </a:t>
            </a:r>
            <a:endParaRPr lang="en-US" sz="1100" b="1" dirty="0">
              <a:solidFill>
                <a:prstClr val="white"/>
              </a:solidFill>
              <a:latin typeface="Raleway" panose="020B0003030101060003" pitchFamily="34" charset="0"/>
            </a:endParaRPr>
          </a:p>
        </p:txBody>
      </p:sp>
      <p:sp>
        <p:nvSpPr>
          <p:cNvPr id="124" name="TextBox 123"/>
          <p:cNvSpPr txBox="1"/>
          <p:nvPr/>
        </p:nvSpPr>
        <p:spPr>
          <a:xfrm>
            <a:off x="1281183" y="2809133"/>
            <a:ext cx="832279" cy="307777"/>
          </a:xfrm>
          <a:prstGeom prst="rect">
            <a:avLst/>
          </a:prstGeom>
          <a:noFill/>
        </p:spPr>
        <p:txBody>
          <a:bodyPr wrap="none" rtlCol="0">
            <a:spAutoFit/>
          </a:bodyPr>
          <a:lstStyle/>
          <a:p>
            <a:r>
              <a:rPr lang="en-US" sz="1400" b="1" dirty="0" smtClean="0">
                <a:solidFill>
                  <a:prstClr val="white"/>
                </a:solidFill>
                <a:latin typeface="Raleway" panose="020B0003030101060003" pitchFamily="34" charset="0"/>
              </a:rPr>
              <a:t>Week 2</a:t>
            </a:r>
            <a:endParaRPr lang="id-ID" sz="1400" b="1" dirty="0">
              <a:solidFill>
                <a:prstClr val="white"/>
              </a:solidFill>
              <a:latin typeface="Raleway" panose="020B0003030101060003" pitchFamily="34" charset="0"/>
            </a:endParaRPr>
          </a:p>
        </p:txBody>
      </p:sp>
      <p:sp>
        <p:nvSpPr>
          <p:cNvPr id="125" name="Rectangle 124"/>
          <p:cNvSpPr/>
          <p:nvPr/>
        </p:nvSpPr>
        <p:spPr>
          <a:xfrm rot="2700000">
            <a:off x="5909883" y="5026284"/>
            <a:ext cx="71710" cy="71710"/>
          </a:xfrm>
          <a:prstGeom prst="rect">
            <a:avLst/>
          </a:prstGeom>
          <a:solidFill>
            <a:schemeClr val="bg1"/>
          </a:solidFill>
          <a:ln>
            <a:noFill/>
          </a:ln>
          <a:effectLst>
            <a:outerShdw blurRad="12700" dist="254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7" name="TextBox 126"/>
          <p:cNvSpPr txBox="1"/>
          <p:nvPr/>
        </p:nvSpPr>
        <p:spPr>
          <a:xfrm>
            <a:off x="3212856" y="4839286"/>
            <a:ext cx="2343017" cy="600164"/>
          </a:xfrm>
          <a:prstGeom prst="rect">
            <a:avLst/>
          </a:prstGeom>
          <a:noFill/>
        </p:spPr>
        <p:txBody>
          <a:bodyPr wrap="square" rtlCol="0">
            <a:spAutoFit/>
          </a:bodyPr>
          <a:lstStyle/>
          <a:p>
            <a:r>
              <a:rPr lang="en-US" sz="1100" dirty="0" smtClean="0">
                <a:solidFill>
                  <a:prstClr val="white"/>
                </a:solidFill>
                <a:latin typeface="Raleway" panose="020B0003030101060003" pitchFamily="34" charset="0"/>
              </a:rPr>
              <a:t>We encourage our followers to share and comment our video content</a:t>
            </a:r>
            <a:endParaRPr lang="en-US" sz="1100" b="1" dirty="0">
              <a:solidFill>
                <a:prstClr val="white"/>
              </a:solidFill>
              <a:latin typeface="Raleway" panose="020B0003030101060003" pitchFamily="34" charset="0"/>
            </a:endParaRPr>
          </a:p>
        </p:txBody>
      </p:sp>
      <p:sp>
        <p:nvSpPr>
          <p:cNvPr id="128" name="TextBox 127"/>
          <p:cNvSpPr txBox="1"/>
          <p:nvPr/>
        </p:nvSpPr>
        <p:spPr>
          <a:xfrm>
            <a:off x="3212855" y="4592601"/>
            <a:ext cx="917239" cy="307777"/>
          </a:xfrm>
          <a:prstGeom prst="rect">
            <a:avLst/>
          </a:prstGeom>
          <a:noFill/>
        </p:spPr>
        <p:txBody>
          <a:bodyPr wrap="none" rtlCol="0">
            <a:spAutoFit/>
          </a:bodyPr>
          <a:lstStyle/>
          <a:p>
            <a:r>
              <a:rPr lang="en-US" sz="1400" b="1" dirty="0" smtClean="0">
                <a:solidFill>
                  <a:prstClr val="white"/>
                </a:solidFill>
                <a:latin typeface="Raleway" panose="020B0003030101060003" pitchFamily="34" charset="0"/>
              </a:rPr>
              <a:t>Week 3  </a:t>
            </a:r>
            <a:endParaRPr lang="id-ID" sz="1400" b="1" dirty="0">
              <a:solidFill>
                <a:prstClr val="white"/>
              </a:solidFill>
              <a:latin typeface="Raleway" panose="020B0003030101060003" pitchFamily="34" charset="0"/>
            </a:endParaRPr>
          </a:p>
        </p:txBody>
      </p:sp>
      <p:grpSp>
        <p:nvGrpSpPr>
          <p:cNvPr id="166" name="Group 165"/>
          <p:cNvGrpSpPr/>
          <p:nvPr/>
        </p:nvGrpSpPr>
        <p:grpSpPr>
          <a:xfrm>
            <a:off x="6045200" y="4158222"/>
            <a:ext cx="101600" cy="2870192"/>
            <a:chOff x="6045200" y="4158222"/>
            <a:chExt cx="101600" cy="2870192"/>
          </a:xfrm>
        </p:grpSpPr>
        <p:grpSp>
          <p:nvGrpSpPr>
            <p:cNvPr id="48" name="Group 47"/>
            <p:cNvGrpSpPr/>
            <p:nvPr/>
          </p:nvGrpSpPr>
          <p:grpSpPr>
            <a:xfrm>
              <a:off x="6045200" y="4158222"/>
              <a:ext cx="101600" cy="1410333"/>
              <a:chOff x="2955636" y="2798618"/>
              <a:chExt cx="101600" cy="1410333"/>
            </a:xfrm>
            <a:effectLst>
              <a:outerShdw blurRad="25400" dist="25400" dir="2700000" algn="tl" rotWithShape="0">
                <a:prstClr val="black">
                  <a:alpha val="70000"/>
                </a:prstClr>
              </a:outerShdw>
            </a:effectLst>
          </p:grpSpPr>
          <p:cxnSp>
            <p:nvCxnSpPr>
              <p:cNvPr id="49" name="Straight Connector 48"/>
              <p:cNvCxnSpPr/>
              <p:nvPr/>
            </p:nvCxnSpPr>
            <p:spPr>
              <a:xfrm>
                <a:off x="2955636" y="279861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955636" y="2844799"/>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955636" y="289095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955636" y="2937132"/>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2955636" y="297732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2955636" y="3023509"/>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2955636" y="306966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2955636" y="3115842"/>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955636" y="3161995"/>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2955636" y="3208176"/>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955636" y="325432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955636" y="3300509"/>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2955636" y="3340705"/>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2955636" y="3386886"/>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2955636" y="343303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2955636" y="3479219"/>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2955636" y="3528350"/>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955636" y="357453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2955636" y="3620683"/>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2955636" y="3666864"/>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2955636" y="3707060"/>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2955636" y="375324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2955636" y="3799393"/>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2955636" y="3845574"/>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2955636" y="3891727"/>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2955636" y="393790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2955636" y="3984060"/>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2955636" y="403024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2955636" y="4070437"/>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2955636" y="411661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2955636" y="4162770"/>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2955636" y="420895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grpSp>
        <p:grpSp>
          <p:nvGrpSpPr>
            <p:cNvPr id="129" name="Group 128"/>
            <p:cNvGrpSpPr/>
            <p:nvPr/>
          </p:nvGrpSpPr>
          <p:grpSpPr>
            <a:xfrm>
              <a:off x="6045200" y="5618081"/>
              <a:ext cx="101600" cy="1410333"/>
              <a:chOff x="2955636" y="2798618"/>
              <a:chExt cx="101600" cy="1410333"/>
            </a:xfrm>
            <a:effectLst>
              <a:outerShdw blurRad="25400" dist="25400" dir="2700000" algn="tl" rotWithShape="0">
                <a:prstClr val="black">
                  <a:alpha val="70000"/>
                </a:prstClr>
              </a:outerShdw>
            </a:effectLst>
          </p:grpSpPr>
          <p:cxnSp>
            <p:nvCxnSpPr>
              <p:cNvPr id="130" name="Straight Connector 129"/>
              <p:cNvCxnSpPr/>
              <p:nvPr/>
            </p:nvCxnSpPr>
            <p:spPr>
              <a:xfrm>
                <a:off x="2955636" y="279861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2955636" y="2844799"/>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2955636" y="289095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2955636" y="2937132"/>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2955636" y="297732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2955636" y="3023509"/>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2955636" y="306966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2955636" y="3115842"/>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2955636" y="3161995"/>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2955636" y="3208176"/>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2955636" y="325432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2955636" y="3300509"/>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2955636" y="3340705"/>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2955636" y="3386886"/>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2955636" y="343303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a:off x="2955636" y="3479219"/>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2955636" y="3528350"/>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2955636" y="357453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2955636" y="3620683"/>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2955636" y="3666864"/>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2955636" y="3707060"/>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2955636" y="375324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2955636" y="3799393"/>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a:off x="2955636" y="3845574"/>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2955636" y="3891727"/>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a:off x="2955636" y="393790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a:off x="2955636" y="3984060"/>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a:off x="2955636" y="403024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a:off x="2955636" y="4070437"/>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a:off x="2955636" y="4116618"/>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a:off x="2955636" y="4162770"/>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a:off x="2955636" y="4208951"/>
                <a:ext cx="101600" cy="0"/>
              </a:xfrm>
              <a:prstGeom prst="line">
                <a:avLst/>
              </a:prstGeom>
              <a:ln w="9525">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grpSp>
      </p:grpSp>
      <p:sp>
        <p:nvSpPr>
          <p:cNvPr id="162" name="Rectangle 161"/>
          <p:cNvSpPr/>
          <p:nvPr/>
        </p:nvSpPr>
        <p:spPr>
          <a:xfrm rot="2700000">
            <a:off x="6210407" y="5744455"/>
            <a:ext cx="71710" cy="71710"/>
          </a:xfrm>
          <a:prstGeom prst="rect">
            <a:avLst/>
          </a:prstGeom>
          <a:solidFill>
            <a:schemeClr val="bg1"/>
          </a:solidFill>
          <a:ln>
            <a:noFill/>
          </a:ln>
          <a:effectLst>
            <a:outerShdw blurRad="12700" dist="254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64" name="TextBox 163"/>
          <p:cNvSpPr txBox="1"/>
          <p:nvPr/>
        </p:nvSpPr>
        <p:spPr>
          <a:xfrm>
            <a:off x="8207192" y="5676726"/>
            <a:ext cx="2185090" cy="769441"/>
          </a:xfrm>
          <a:prstGeom prst="rect">
            <a:avLst/>
          </a:prstGeom>
          <a:noFill/>
        </p:spPr>
        <p:txBody>
          <a:bodyPr wrap="square" rtlCol="0">
            <a:spAutoFit/>
          </a:bodyPr>
          <a:lstStyle/>
          <a:p>
            <a:r>
              <a:rPr lang="en-US" sz="1100" dirty="0" smtClean="0">
                <a:solidFill>
                  <a:prstClr val="white"/>
                </a:solidFill>
                <a:latin typeface="Raleway" panose="020B0003030101060003" pitchFamily="34" charset="0"/>
              </a:rPr>
              <a:t>Most of</a:t>
            </a:r>
            <a:r>
              <a:rPr lang="id-ID" sz="1100" dirty="0" smtClean="0">
                <a:solidFill>
                  <a:prstClr val="white"/>
                </a:solidFill>
                <a:latin typeface="Raleway" panose="020B0003030101060003" pitchFamily="34" charset="0"/>
              </a:rPr>
              <a:t> </a:t>
            </a:r>
            <a:r>
              <a:rPr lang="en-US" sz="1100" dirty="0" smtClean="0">
                <a:solidFill>
                  <a:prstClr val="white"/>
                </a:solidFill>
                <a:latin typeface="Raleway" panose="020B0003030101060003" pitchFamily="34" charset="0"/>
              </a:rPr>
              <a:t>our </a:t>
            </a:r>
            <a:r>
              <a:rPr lang="id-ID" sz="1100" dirty="0" smtClean="0">
                <a:solidFill>
                  <a:prstClr val="white"/>
                </a:solidFill>
                <a:latin typeface="Raleway" panose="020B0003030101060003" pitchFamily="34" charset="0"/>
              </a:rPr>
              <a:t>female</a:t>
            </a:r>
            <a:r>
              <a:rPr lang="en-US" sz="1100" dirty="0" smtClean="0">
                <a:solidFill>
                  <a:prstClr val="white"/>
                </a:solidFill>
                <a:latin typeface="Raleway" panose="020B0003030101060003" pitchFamily="34" charset="0"/>
              </a:rPr>
              <a:t> prospective clients </a:t>
            </a:r>
            <a:r>
              <a:rPr lang="id-ID" sz="1100" dirty="0" smtClean="0">
                <a:solidFill>
                  <a:prstClr val="white"/>
                </a:solidFill>
                <a:latin typeface="Raleway" panose="020B0003030101060003" pitchFamily="34" charset="0"/>
              </a:rPr>
              <a:t>fo</a:t>
            </a:r>
            <a:r>
              <a:rPr lang="en-US" sz="1100" dirty="0" smtClean="0">
                <a:solidFill>
                  <a:prstClr val="white"/>
                </a:solidFill>
                <a:latin typeface="Raleway" panose="020B0003030101060003" pitchFamily="34" charset="0"/>
              </a:rPr>
              <a:t>l</a:t>
            </a:r>
            <a:r>
              <a:rPr lang="id-ID" sz="1100" dirty="0" smtClean="0">
                <a:solidFill>
                  <a:prstClr val="white"/>
                </a:solidFill>
                <a:latin typeface="Raleway" panose="020B0003030101060003" pitchFamily="34" charset="0"/>
              </a:rPr>
              <a:t>low the Selfie Contest</a:t>
            </a:r>
          </a:p>
          <a:p>
            <a:endParaRPr lang="en-US" sz="1100" b="1" dirty="0">
              <a:solidFill>
                <a:prstClr val="white"/>
              </a:solidFill>
              <a:latin typeface="Raleway" panose="020B0003030101060003" pitchFamily="34" charset="0"/>
            </a:endParaRPr>
          </a:p>
        </p:txBody>
      </p:sp>
      <p:sp>
        <p:nvSpPr>
          <p:cNvPr id="165" name="TextBox 164"/>
          <p:cNvSpPr txBox="1"/>
          <p:nvPr/>
        </p:nvSpPr>
        <p:spPr>
          <a:xfrm>
            <a:off x="8207191" y="5430041"/>
            <a:ext cx="833883" cy="307777"/>
          </a:xfrm>
          <a:prstGeom prst="rect">
            <a:avLst/>
          </a:prstGeom>
          <a:noFill/>
        </p:spPr>
        <p:txBody>
          <a:bodyPr wrap="none" rtlCol="0">
            <a:spAutoFit/>
          </a:bodyPr>
          <a:lstStyle/>
          <a:p>
            <a:r>
              <a:rPr lang="en-US" sz="1400" b="1" dirty="0" smtClean="0">
                <a:solidFill>
                  <a:prstClr val="white"/>
                </a:solidFill>
                <a:latin typeface="Raleway" panose="020B0003030101060003" pitchFamily="34" charset="0"/>
              </a:rPr>
              <a:t>Week 4</a:t>
            </a:r>
            <a:endParaRPr lang="id-ID" sz="1400" b="1" dirty="0">
              <a:solidFill>
                <a:prstClr val="white"/>
              </a:solidFill>
              <a:latin typeface="Raleway" panose="020B0003030101060003" pitchFamily="34" charset="0"/>
            </a:endParaRPr>
          </a:p>
        </p:txBody>
      </p:sp>
      <p:grpSp>
        <p:nvGrpSpPr>
          <p:cNvPr id="167" name="Group 166"/>
          <p:cNvGrpSpPr/>
          <p:nvPr/>
        </p:nvGrpSpPr>
        <p:grpSpPr>
          <a:xfrm>
            <a:off x="-28692" y="2471725"/>
            <a:ext cx="395185" cy="3054794"/>
            <a:chOff x="-28692" y="2471725"/>
            <a:chExt cx="395185" cy="3054794"/>
          </a:xfrm>
        </p:grpSpPr>
        <p:sp>
          <p:nvSpPr>
            <p:cNvPr id="168" name="TextBox 167">
              <a:hlinkClick r:id="" action="ppaction://noaction"/>
            </p:cNvPr>
            <p:cNvSpPr txBox="1"/>
            <p:nvPr/>
          </p:nvSpPr>
          <p:spPr>
            <a:xfrm>
              <a:off x="7099" y="2471725"/>
              <a:ext cx="316112"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1</a:t>
              </a:r>
            </a:p>
          </p:txBody>
        </p:sp>
        <p:sp>
          <p:nvSpPr>
            <p:cNvPr id="169" name="TextBox 168">
              <a:hlinkClick r:id="" action="ppaction://noaction"/>
            </p:cNvPr>
            <p:cNvSpPr txBox="1"/>
            <p:nvPr/>
          </p:nvSpPr>
          <p:spPr>
            <a:xfrm>
              <a:off x="7099" y="2844102"/>
              <a:ext cx="359394" cy="461665"/>
            </a:xfrm>
            <a:prstGeom prst="rect">
              <a:avLst/>
            </a:prstGeom>
            <a:noFill/>
          </p:spPr>
          <p:txBody>
            <a:bodyPr wrap="none" rtlCol="0">
              <a:spAutoFit/>
            </a:bodyPr>
            <a:lstStyle/>
            <a:p>
              <a:r>
                <a:rPr lang="id-ID" sz="2400" b="1" dirty="0">
                  <a:latin typeface="Raleway" panose="020B0003030101060003" pitchFamily="34" charset="0"/>
                </a:rPr>
                <a:t>2</a:t>
              </a:r>
            </a:p>
          </p:txBody>
        </p:sp>
        <p:sp>
          <p:nvSpPr>
            <p:cNvPr id="170" name="TextBox 169">
              <a:hlinkClick r:id="" action="ppaction://noaction"/>
            </p:cNvPr>
            <p:cNvSpPr txBox="1"/>
            <p:nvPr/>
          </p:nvSpPr>
          <p:spPr>
            <a:xfrm>
              <a:off x="-23991" y="3548934"/>
              <a:ext cx="357790"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4</a:t>
              </a:r>
            </a:p>
          </p:txBody>
        </p:sp>
        <p:sp>
          <p:nvSpPr>
            <p:cNvPr id="171" name="TextBox 170">
              <a:hlinkClick r:id="" action="ppaction://noaction"/>
            </p:cNvPr>
            <p:cNvSpPr txBox="1"/>
            <p:nvPr/>
          </p:nvSpPr>
          <p:spPr>
            <a:xfrm>
              <a:off x="-12489" y="3926671"/>
              <a:ext cx="35458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5</a:t>
              </a:r>
            </a:p>
          </p:txBody>
        </p:sp>
        <p:sp>
          <p:nvSpPr>
            <p:cNvPr id="172" name="TextBox 171">
              <a:hlinkClick r:id="" action="ppaction://noaction"/>
            </p:cNvPr>
            <p:cNvSpPr txBox="1"/>
            <p:nvPr/>
          </p:nvSpPr>
          <p:spPr>
            <a:xfrm>
              <a:off x="-14266" y="3160821"/>
              <a:ext cx="356188"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3</a:t>
              </a:r>
            </a:p>
          </p:txBody>
        </p:sp>
        <p:sp>
          <p:nvSpPr>
            <p:cNvPr id="173" name="TextBox 172">
              <a:hlinkClick r:id="" action="ppaction://noaction"/>
            </p:cNvPr>
            <p:cNvSpPr txBox="1"/>
            <p:nvPr/>
          </p:nvSpPr>
          <p:spPr>
            <a:xfrm>
              <a:off x="-28692" y="4311974"/>
              <a:ext cx="370614"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6</a:t>
              </a:r>
              <a:endParaRPr lang="id-ID" sz="2400" dirty="0">
                <a:solidFill>
                  <a:prstClr val="white">
                    <a:lumMod val="65000"/>
                  </a:prstClr>
                </a:solidFill>
                <a:latin typeface="Raleway" panose="020B0003030101060003" pitchFamily="34" charset="0"/>
              </a:endParaRPr>
            </a:p>
          </p:txBody>
        </p:sp>
        <p:sp>
          <p:nvSpPr>
            <p:cNvPr id="174" name="TextBox 173">
              <a:hlinkClick r:id="" action="ppaction://noaction"/>
            </p:cNvPr>
            <p:cNvSpPr txBox="1"/>
            <p:nvPr/>
          </p:nvSpPr>
          <p:spPr>
            <a:xfrm>
              <a:off x="-12790" y="4674329"/>
              <a:ext cx="356188"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7</a:t>
              </a:r>
              <a:endParaRPr lang="id-ID" sz="2400" dirty="0">
                <a:solidFill>
                  <a:prstClr val="white">
                    <a:lumMod val="65000"/>
                  </a:prstClr>
                </a:solidFill>
                <a:latin typeface="Raleway" panose="020B0003030101060003" pitchFamily="34" charset="0"/>
              </a:endParaRPr>
            </a:p>
          </p:txBody>
        </p:sp>
        <p:sp>
          <p:nvSpPr>
            <p:cNvPr id="175" name="TextBox 174">
              <a:hlinkClick r:id="" action="ppaction://noaction"/>
            </p:cNvPr>
            <p:cNvSpPr txBox="1"/>
            <p:nvPr/>
          </p:nvSpPr>
          <p:spPr>
            <a:xfrm>
              <a:off x="-10995" y="5064854"/>
              <a:ext cx="367408"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8</a:t>
              </a:r>
              <a:endParaRPr lang="id-ID" sz="2400" dirty="0">
                <a:solidFill>
                  <a:prstClr val="white">
                    <a:lumMod val="65000"/>
                  </a:prstClr>
                </a:solidFill>
                <a:latin typeface="Raleway" panose="020B0003030101060003" pitchFamily="34" charset="0"/>
              </a:endParaRPr>
            </a:p>
          </p:txBody>
        </p:sp>
      </p:grpSp>
      <p:sp>
        <p:nvSpPr>
          <p:cNvPr id="176" name="Rectangle 175"/>
          <p:cNvSpPr/>
          <p:nvPr/>
        </p:nvSpPr>
        <p:spPr>
          <a:xfrm>
            <a:off x="-28692" y="2927629"/>
            <a:ext cx="400780" cy="328242"/>
          </a:xfrm>
          <a:prstGeom prst="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78" name="Rectangle 177"/>
          <p:cNvSpPr/>
          <p:nvPr/>
        </p:nvSpPr>
        <p:spPr>
          <a:xfrm>
            <a:off x="6302821" y="561256"/>
            <a:ext cx="5993831" cy="1508105"/>
          </a:xfrm>
          <a:prstGeom prst="rect">
            <a:avLst/>
          </a:prstGeom>
        </p:spPr>
        <p:txBody>
          <a:bodyPr wrap="square">
            <a:spAutoFit/>
          </a:bodyPr>
          <a:lstStyle/>
          <a:p>
            <a:r>
              <a:rPr lang="en-US" sz="3200" b="1" dirty="0">
                <a:solidFill>
                  <a:schemeClr val="accent1"/>
                </a:solidFill>
                <a:latin typeface="Raleway" panose="020B0003030101060003" pitchFamily="34" charset="0"/>
              </a:rPr>
              <a:t>2-4 weeks campaign is enough to see good results</a:t>
            </a:r>
            <a:endParaRPr lang="id-ID" sz="3200" b="1" dirty="0">
              <a:solidFill>
                <a:schemeClr val="accent1"/>
              </a:solidFill>
              <a:latin typeface="Raleway" panose="020B0003030101060003" pitchFamily="34" charset="0"/>
            </a:endParaRPr>
          </a:p>
          <a:p>
            <a:pPr algn="just"/>
            <a:endParaRPr lang="en-US" sz="1400" b="1" dirty="0" smtClean="0">
              <a:solidFill>
                <a:schemeClr val="accent1"/>
              </a:solidFill>
              <a:latin typeface="PT Sans" panose="020B0503020203020204" pitchFamily="34" charset="0"/>
            </a:endParaRPr>
          </a:p>
          <a:p>
            <a:pPr algn="just"/>
            <a:endParaRPr lang="id-ID" sz="1400" dirty="0">
              <a:solidFill>
                <a:schemeClr val="accent1"/>
              </a:solidFill>
              <a:latin typeface="PT Sans" panose="020B0503020203020204" pitchFamily="34" charset="0"/>
            </a:endParaRPr>
          </a:p>
        </p:txBody>
      </p:sp>
      <p:sp>
        <p:nvSpPr>
          <p:cNvPr id="179" name="TextBox 178"/>
          <p:cNvSpPr txBox="1"/>
          <p:nvPr/>
        </p:nvSpPr>
        <p:spPr>
          <a:xfrm>
            <a:off x="967205" y="3116910"/>
            <a:ext cx="2185090" cy="769441"/>
          </a:xfrm>
          <a:prstGeom prst="rect">
            <a:avLst/>
          </a:prstGeom>
          <a:noFill/>
        </p:spPr>
        <p:txBody>
          <a:bodyPr wrap="square" rtlCol="0">
            <a:spAutoFit/>
          </a:bodyPr>
          <a:lstStyle/>
          <a:p>
            <a:r>
              <a:rPr lang="id-ID" sz="1100" dirty="0" smtClean="0">
                <a:solidFill>
                  <a:prstClr val="white"/>
                </a:solidFill>
                <a:latin typeface="Raleway" panose="020B0003030101060003" pitchFamily="34" charset="0"/>
              </a:rPr>
              <a:t>We exceed</a:t>
            </a:r>
            <a:r>
              <a:rPr lang="en-US" sz="1100" dirty="0" err="1" smtClean="0">
                <a:solidFill>
                  <a:prstClr val="white"/>
                </a:solidFill>
                <a:latin typeface="Raleway" panose="020B0003030101060003" pitchFamily="34" charset="0"/>
              </a:rPr>
              <a:t>ed</a:t>
            </a:r>
            <a:r>
              <a:rPr lang="id-ID" sz="1100" dirty="0" smtClean="0">
                <a:solidFill>
                  <a:prstClr val="white"/>
                </a:solidFill>
                <a:latin typeface="Raleway" panose="020B0003030101060003" pitchFamily="34" charset="0"/>
              </a:rPr>
              <a:t> 1000 </a:t>
            </a:r>
            <a:r>
              <a:rPr lang="en-US" sz="1100" dirty="0" smtClean="0">
                <a:solidFill>
                  <a:prstClr val="white"/>
                </a:solidFill>
                <a:latin typeface="Raleway" panose="020B0003030101060003" pitchFamily="34" charset="0"/>
              </a:rPr>
              <a:t>likes</a:t>
            </a:r>
            <a:r>
              <a:rPr lang="id-ID" sz="1100" dirty="0" smtClean="0">
                <a:solidFill>
                  <a:prstClr val="white"/>
                </a:solidFill>
                <a:latin typeface="Raleway" panose="020B0003030101060003" pitchFamily="34" charset="0"/>
              </a:rPr>
              <a:t> and </a:t>
            </a:r>
            <a:r>
              <a:rPr lang="en-US" sz="1100" dirty="0" smtClean="0">
                <a:solidFill>
                  <a:prstClr val="white"/>
                </a:solidFill>
                <a:latin typeface="Raleway" panose="020B0003030101060003" pitchFamily="34" charset="0"/>
              </a:rPr>
              <a:t>o</a:t>
            </a:r>
            <a:r>
              <a:rPr lang="id-ID" sz="1100" dirty="0" smtClean="0">
                <a:solidFill>
                  <a:prstClr val="white"/>
                </a:solidFill>
                <a:latin typeface="Raleway" panose="020B0003030101060003" pitchFamily="34" charset="0"/>
              </a:rPr>
              <a:t>ur </a:t>
            </a:r>
            <a:r>
              <a:rPr lang="en-US" sz="1100" dirty="0" smtClean="0">
                <a:solidFill>
                  <a:prstClr val="white"/>
                </a:solidFill>
                <a:latin typeface="Raleway" panose="020B0003030101060003" pitchFamily="34" charset="0"/>
              </a:rPr>
              <a:t>Facebook Fanpage Continues to </a:t>
            </a:r>
            <a:r>
              <a:rPr lang="en-US" sz="1100" dirty="0">
                <a:solidFill>
                  <a:prstClr val="white"/>
                </a:solidFill>
                <a:latin typeface="Raleway" panose="020B0003030101060003" pitchFamily="34" charset="0"/>
              </a:rPr>
              <a:t>g</a:t>
            </a:r>
            <a:r>
              <a:rPr lang="id-ID" sz="1100" dirty="0" smtClean="0">
                <a:solidFill>
                  <a:prstClr val="white"/>
                </a:solidFill>
                <a:latin typeface="Raleway" panose="020B0003030101060003" pitchFamily="34" charset="0"/>
              </a:rPr>
              <a:t>row</a:t>
            </a:r>
          </a:p>
          <a:p>
            <a:endParaRPr lang="en-US" sz="1100" b="1" dirty="0">
              <a:solidFill>
                <a:prstClr val="white"/>
              </a:solidFill>
              <a:latin typeface="Raleway" panose="020B0003030101060003" pitchFamily="34" charset="0"/>
            </a:endParaRPr>
          </a:p>
        </p:txBody>
      </p:sp>
      <p:sp>
        <p:nvSpPr>
          <p:cNvPr id="180" name="Freeform 50"/>
          <p:cNvSpPr>
            <a:spLocks noEditPoints="1"/>
          </p:cNvSpPr>
          <p:nvPr/>
        </p:nvSpPr>
        <p:spPr bwMode="auto">
          <a:xfrm>
            <a:off x="6990830" y="2129360"/>
            <a:ext cx="1149570" cy="1354740"/>
          </a:xfrm>
          <a:custGeom>
            <a:avLst/>
            <a:gdLst>
              <a:gd name="T0" fmla="*/ 234 w 300"/>
              <a:gd name="T1" fmla="*/ 263 h 360"/>
              <a:gd name="T2" fmla="*/ 243 w 300"/>
              <a:gd name="T3" fmla="*/ 243 h 360"/>
              <a:gd name="T4" fmla="*/ 254 w 300"/>
              <a:gd name="T5" fmla="*/ 252 h 360"/>
              <a:gd name="T6" fmla="*/ 180 w 300"/>
              <a:gd name="T7" fmla="*/ 239 h 360"/>
              <a:gd name="T8" fmla="*/ 171 w 300"/>
              <a:gd name="T9" fmla="*/ 302 h 360"/>
              <a:gd name="T10" fmla="*/ 189 w 300"/>
              <a:gd name="T11" fmla="*/ 302 h 360"/>
              <a:gd name="T12" fmla="*/ 180 w 300"/>
              <a:gd name="T13" fmla="*/ 239 h 360"/>
              <a:gd name="T14" fmla="*/ 300 w 300"/>
              <a:gd name="T15" fmla="*/ 314 h 360"/>
              <a:gd name="T16" fmla="*/ 49 w 300"/>
              <a:gd name="T17" fmla="*/ 360 h 360"/>
              <a:gd name="T18" fmla="*/ 0 w 300"/>
              <a:gd name="T19" fmla="*/ 208 h 360"/>
              <a:gd name="T20" fmla="*/ 251 w 300"/>
              <a:gd name="T21" fmla="*/ 161 h 360"/>
              <a:gd name="T22" fmla="*/ 63 w 300"/>
              <a:gd name="T23" fmla="*/ 325 h 360"/>
              <a:gd name="T24" fmla="*/ 88 w 300"/>
              <a:gd name="T25" fmla="*/ 213 h 360"/>
              <a:gd name="T26" fmla="*/ 21 w 300"/>
              <a:gd name="T27" fmla="*/ 197 h 360"/>
              <a:gd name="T28" fmla="*/ 42 w 300"/>
              <a:gd name="T29" fmla="*/ 213 h 360"/>
              <a:gd name="T30" fmla="*/ 63 w 300"/>
              <a:gd name="T31" fmla="*/ 325 h 360"/>
              <a:gd name="T32" fmla="*/ 117 w 300"/>
              <a:gd name="T33" fmla="*/ 230 h 360"/>
              <a:gd name="T34" fmla="*/ 117 w 300"/>
              <a:gd name="T35" fmla="*/ 304 h 360"/>
              <a:gd name="T36" fmla="*/ 104 w 300"/>
              <a:gd name="T37" fmla="*/ 290 h 360"/>
              <a:gd name="T38" fmla="*/ 83 w 300"/>
              <a:gd name="T39" fmla="*/ 230 h 360"/>
              <a:gd name="T40" fmla="*/ 84 w 300"/>
              <a:gd name="T41" fmla="*/ 308 h 360"/>
              <a:gd name="T42" fmla="*/ 121 w 300"/>
              <a:gd name="T43" fmla="*/ 313 h 360"/>
              <a:gd name="T44" fmla="*/ 138 w 300"/>
              <a:gd name="T45" fmla="*/ 325 h 360"/>
              <a:gd name="T46" fmla="*/ 204 w 300"/>
              <a:gd name="T47" fmla="*/ 298 h 360"/>
              <a:gd name="T48" fmla="*/ 171 w 300"/>
              <a:gd name="T49" fmla="*/ 234 h 360"/>
              <a:gd name="T50" fmla="*/ 150 w 300"/>
              <a:gd name="T51" fmla="*/ 197 h 360"/>
              <a:gd name="T52" fmla="*/ 167 w 300"/>
              <a:gd name="T53" fmla="*/ 324 h 360"/>
              <a:gd name="T54" fmla="*/ 204 w 300"/>
              <a:gd name="T55" fmla="*/ 298 h 360"/>
              <a:gd name="T56" fmla="*/ 254 w 300"/>
              <a:gd name="T57" fmla="*/ 292 h 360"/>
              <a:gd name="T58" fmla="*/ 254 w 300"/>
              <a:gd name="T59" fmla="*/ 303 h 360"/>
              <a:gd name="T60" fmla="*/ 242 w 300"/>
              <a:gd name="T61" fmla="*/ 311 h 360"/>
              <a:gd name="T62" fmla="*/ 234 w 300"/>
              <a:gd name="T63" fmla="*/ 302 h 360"/>
              <a:gd name="T64" fmla="*/ 234 w 300"/>
              <a:gd name="T65" fmla="*/ 280 h 360"/>
              <a:gd name="T66" fmla="*/ 270 w 300"/>
              <a:gd name="T67" fmla="*/ 266 h 360"/>
              <a:gd name="T68" fmla="*/ 228 w 300"/>
              <a:gd name="T69" fmla="*/ 229 h 360"/>
              <a:gd name="T70" fmla="*/ 217 w 300"/>
              <a:gd name="T71" fmla="*/ 262 h 360"/>
              <a:gd name="T72" fmla="*/ 270 w 300"/>
              <a:gd name="T73" fmla="*/ 292 h 360"/>
              <a:gd name="T74" fmla="*/ 194 w 300"/>
              <a:gd name="T75" fmla="*/ 137 h 360"/>
              <a:gd name="T76" fmla="*/ 211 w 300"/>
              <a:gd name="T77" fmla="*/ 137 h 360"/>
              <a:gd name="T78" fmla="*/ 216 w 300"/>
              <a:gd name="T79" fmla="*/ 138 h 360"/>
              <a:gd name="T80" fmla="*/ 240 w 300"/>
              <a:gd name="T81" fmla="*/ 39 h 360"/>
              <a:gd name="T82" fmla="*/ 221 w 300"/>
              <a:gd name="T83" fmla="*/ 116 h 360"/>
              <a:gd name="T84" fmla="*/ 206 w 300"/>
              <a:gd name="T85" fmla="*/ 116 h 360"/>
              <a:gd name="T86" fmla="*/ 187 w 300"/>
              <a:gd name="T87" fmla="*/ 39 h 360"/>
              <a:gd name="T88" fmla="*/ 187 w 300"/>
              <a:gd name="T89" fmla="*/ 123 h 360"/>
              <a:gd name="T90" fmla="*/ 119 w 300"/>
              <a:gd name="T91" fmla="*/ 75 h 360"/>
              <a:gd name="T92" fmla="*/ 130 w 300"/>
              <a:gd name="T93" fmla="*/ 40 h 360"/>
              <a:gd name="T94" fmla="*/ 159 w 300"/>
              <a:gd name="T95" fmla="*/ 38 h 360"/>
              <a:gd name="T96" fmla="*/ 173 w 300"/>
              <a:gd name="T97" fmla="*/ 57 h 360"/>
              <a:gd name="T98" fmla="*/ 174 w 300"/>
              <a:gd name="T99" fmla="*/ 98 h 360"/>
              <a:gd name="T100" fmla="*/ 168 w 300"/>
              <a:gd name="T101" fmla="*/ 130 h 360"/>
              <a:gd name="T102" fmla="*/ 147 w 300"/>
              <a:gd name="T103" fmla="*/ 141 h 360"/>
              <a:gd name="T104" fmla="*/ 125 w 300"/>
              <a:gd name="T105" fmla="*/ 132 h 360"/>
              <a:gd name="T106" fmla="*/ 119 w 300"/>
              <a:gd name="T107" fmla="*/ 101 h 360"/>
              <a:gd name="T108" fmla="*/ 137 w 300"/>
              <a:gd name="T109" fmla="*/ 114 h 360"/>
              <a:gd name="T110" fmla="*/ 156 w 300"/>
              <a:gd name="T111" fmla="*/ 114 h 360"/>
              <a:gd name="T112" fmla="*/ 146 w 300"/>
              <a:gd name="T113" fmla="*/ 52 h 360"/>
              <a:gd name="T114" fmla="*/ 137 w 300"/>
              <a:gd name="T115" fmla="*/ 114 h 360"/>
              <a:gd name="T116" fmla="*/ 95 w 300"/>
              <a:gd name="T117" fmla="*/ 141 h 360"/>
              <a:gd name="T118" fmla="*/ 121 w 300"/>
              <a:gd name="T119" fmla="*/ 0 h 360"/>
              <a:gd name="T120" fmla="*/ 83 w 300"/>
              <a:gd name="T121" fmla="*/ 48 h 360"/>
              <a:gd name="T122" fmla="*/ 45 w 300"/>
              <a:gd name="T123" fmla="*/ 0 h 360"/>
              <a:gd name="T124" fmla="*/ 73 w 300"/>
              <a:gd name="T125" fmla="*/ 14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3" name="Freeform 46"/>
          <p:cNvSpPr>
            <a:spLocks/>
          </p:cNvSpPr>
          <p:nvPr/>
        </p:nvSpPr>
        <p:spPr bwMode="auto">
          <a:xfrm>
            <a:off x="3694576" y="2721750"/>
            <a:ext cx="1121951" cy="1191355"/>
          </a:xfrm>
          <a:custGeom>
            <a:avLst/>
            <a:gdLst>
              <a:gd name="T0" fmla="*/ 360 w 360"/>
              <a:gd name="T1" fmla="*/ 60 h 360"/>
              <a:gd name="T2" fmla="*/ 300 w 360"/>
              <a:gd name="T3" fmla="*/ 0 h 360"/>
              <a:gd name="T4" fmla="*/ 60 w 360"/>
              <a:gd name="T5" fmla="*/ 0 h 360"/>
              <a:gd name="T6" fmla="*/ 0 w 360"/>
              <a:gd name="T7" fmla="*/ 60 h 360"/>
              <a:gd name="T8" fmla="*/ 0 w 360"/>
              <a:gd name="T9" fmla="*/ 300 h 360"/>
              <a:gd name="T10" fmla="*/ 60 w 360"/>
              <a:gd name="T11" fmla="*/ 360 h 360"/>
              <a:gd name="T12" fmla="*/ 180 w 360"/>
              <a:gd name="T13" fmla="*/ 360 h 360"/>
              <a:gd name="T14" fmla="*/ 180 w 360"/>
              <a:gd name="T15" fmla="*/ 224 h 360"/>
              <a:gd name="T16" fmla="*/ 136 w 360"/>
              <a:gd name="T17" fmla="*/ 224 h 360"/>
              <a:gd name="T18" fmla="*/ 136 w 360"/>
              <a:gd name="T19" fmla="*/ 164 h 360"/>
              <a:gd name="T20" fmla="*/ 180 w 360"/>
              <a:gd name="T21" fmla="*/ 164 h 360"/>
              <a:gd name="T22" fmla="*/ 180 w 360"/>
              <a:gd name="T23" fmla="*/ 141 h 360"/>
              <a:gd name="T24" fmla="*/ 248 w 360"/>
              <a:gd name="T25" fmla="*/ 64 h 360"/>
              <a:gd name="T26" fmla="*/ 296 w 360"/>
              <a:gd name="T27" fmla="*/ 64 h 360"/>
              <a:gd name="T28" fmla="*/ 296 w 360"/>
              <a:gd name="T29" fmla="*/ 124 h 360"/>
              <a:gd name="T30" fmla="*/ 248 w 360"/>
              <a:gd name="T31" fmla="*/ 124 h 360"/>
              <a:gd name="T32" fmla="*/ 236 w 360"/>
              <a:gd name="T33" fmla="*/ 140 h 360"/>
              <a:gd name="T34" fmla="*/ 236 w 360"/>
              <a:gd name="T35" fmla="*/ 164 h 360"/>
              <a:gd name="T36" fmla="*/ 296 w 360"/>
              <a:gd name="T37" fmla="*/ 164 h 360"/>
              <a:gd name="T38" fmla="*/ 296 w 360"/>
              <a:gd name="T39" fmla="*/ 224 h 360"/>
              <a:gd name="T40" fmla="*/ 236 w 360"/>
              <a:gd name="T41" fmla="*/ 224 h 360"/>
              <a:gd name="T42" fmla="*/ 236 w 360"/>
              <a:gd name="T43" fmla="*/ 360 h 360"/>
              <a:gd name="T44" fmla="*/ 300 w 360"/>
              <a:gd name="T45" fmla="*/ 360 h 360"/>
              <a:gd name="T46" fmla="*/ 360 w 360"/>
              <a:gd name="T47" fmla="*/ 300 h 360"/>
              <a:gd name="T48" fmla="*/ 360 w 360"/>
              <a:gd name="T4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912315197"/>
      </p:ext>
    </p:extLst>
  </p:cSld>
  <p:clrMapOvr>
    <a:masterClrMapping/>
  </p:clrMapOvr>
  <mc:AlternateContent xmlns:mc="http://schemas.openxmlformats.org/markup-compatibility/2006" xmlns:p14="http://schemas.microsoft.com/office/powerpoint/2010/main">
    <mc:Choice Requires="p14">
      <p:transition spd="med" advTm="50000">
        <p14:warp dir="in"/>
      </p:transition>
    </mc:Choice>
    <mc:Fallback xmlns="">
      <p:transition spd="med" advTm="5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2"/>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2001"/>
                            </p:stCondLst>
                            <p:childTnLst>
                              <p:par>
                                <p:cTn id="16" presetID="53" presetClass="entr" presetSubtype="16" fill="hold" grpId="0" nodeType="afterEffect">
                                  <p:stCondLst>
                                    <p:cond delay="0"/>
                                  </p:stCondLst>
                                  <p:childTnLst>
                                    <p:set>
                                      <p:cBhvr>
                                        <p:cTn id="17" dur="1" fill="hold">
                                          <p:stCondLst>
                                            <p:cond delay="0"/>
                                          </p:stCondLst>
                                        </p:cTn>
                                        <p:tgtEl>
                                          <p:spTgt spid="114"/>
                                        </p:tgtEl>
                                        <p:attrNameLst>
                                          <p:attrName>style.visibility</p:attrName>
                                        </p:attrNameLst>
                                      </p:cBhvr>
                                      <p:to>
                                        <p:strVal val="visible"/>
                                      </p:to>
                                    </p:set>
                                    <p:anim calcmode="lin" valueType="num">
                                      <p:cBhvr>
                                        <p:cTn id="18" dur="500" fill="hold"/>
                                        <p:tgtEl>
                                          <p:spTgt spid="114"/>
                                        </p:tgtEl>
                                        <p:attrNameLst>
                                          <p:attrName>ppt_w</p:attrName>
                                        </p:attrNameLst>
                                      </p:cBhvr>
                                      <p:tavLst>
                                        <p:tav tm="0">
                                          <p:val>
                                            <p:fltVal val="0"/>
                                          </p:val>
                                        </p:tav>
                                        <p:tav tm="100000">
                                          <p:val>
                                            <p:strVal val="#ppt_w"/>
                                          </p:val>
                                        </p:tav>
                                      </p:tavLst>
                                    </p:anim>
                                    <p:anim calcmode="lin" valueType="num">
                                      <p:cBhvr>
                                        <p:cTn id="19" dur="500" fill="hold"/>
                                        <p:tgtEl>
                                          <p:spTgt spid="114"/>
                                        </p:tgtEl>
                                        <p:attrNameLst>
                                          <p:attrName>ppt_h</p:attrName>
                                        </p:attrNameLst>
                                      </p:cBhvr>
                                      <p:tavLst>
                                        <p:tav tm="0">
                                          <p:val>
                                            <p:fltVal val="0"/>
                                          </p:val>
                                        </p:tav>
                                        <p:tav tm="100000">
                                          <p:val>
                                            <p:strVal val="#ppt_h"/>
                                          </p:val>
                                        </p:tav>
                                      </p:tavLst>
                                    </p:anim>
                                    <p:animEffect transition="in" filter="fade">
                                      <p:cBhvr>
                                        <p:cTn id="20" dur="500"/>
                                        <p:tgtEl>
                                          <p:spTgt spid="114"/>
                                        </p:tgtEl>
                                      </p:cBhvr>
                                    </p:animEffect>
                                  </p:childTnLst>
                                </p:cTn>
                              </p:par>
                            </p:childTnLst>
                          </p:cTn>
                        </p:par>
                        <p:par>
                          <p:cTn id="21" fill="hold">
                            <p:stCondLst>
                              <p:cond delay="2501"/>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3001"/>
                            </p:stCondLst>
                            <p:childTnLst>
                              <p:par>
                                <p:cTn id="26" presetID="22" presetClass="entr" presetSubtype="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childTnLst>
                          </p:cTn>
                        </p:par>
                        <p:par>
                          <p:cTn id="29" fill="hold">
                            <p:stCondLst>
                              <p:cond delay="3501"/>
                            </p:stCondLst>
                            <p:childTnLst>
                              <p:par>
                                <p:cTn id="30" presetID="22" presetClass="entr" presetSubtype="1" fill="hold"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up)">
                                      <p:cBhvr>
                                        <p:cTn id="32" dur="500"/>
                                        <p:tgtEl>
                                          <p:spTgt spid="45"/>
                                        </p:tgtEl>
                                      </p:cBhvr>
                                    </p:animEffect>
                                  </p:childTnLst>
                                </p:cTn>
                              </p:par>
                            </p:childTnLst>
                          </p:cTn>
                        </p:par>
                        <p:par>
                          <p:cTn id="33" fill="hold">
                            <p:stCondLst>
                              <p:cond delay="4001"/>
                            </p:stCondLst>
                            <p:childTnLst>
                              <p:par>
                                <p:cTn id="34" presetID="10" presetClass="entr" presetSubtype="0" fill="hold" grpId="0" nodeType="after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fade">
                                      <p:cBhvr>
                                        <p:cTn id="36" dur="500"/>
                                        <p:tgtEl>
                                          <p:spTgt spid="117"/>
                                        </p:tgtEl>
                                      </p:cBhvr>
                                    </p:animEffect>
                                  </p:childTnLst>
                                </p:cTn>
                              </p:par>
                            </p:childTnLst>
                          </p:cTn>
                        </p:par>
                        <p:par>
                          <p:cTn id="37" fill="hold">
                            <p:stCondLst>
                              <p:cond delay="4501"/>
                            </p:stCondLst>
                            <p:childTnLst>
                              <p:par>
                                <p:cTn id="38" presetID="10" presetClass="entr" presetSubtype="0" fill="hold" grpId="0" nodeType="afterEffect">
                                  <p:stCondLst>
                                    <p:cond delay="0"/>
                                  </p:stCondLst>
                                  <p:childTnLst>
                                    <p:set>
                                      <p:cBhvr>
                                        <p:cTn id="39" dur="1" fill="hold">
                                          <p:stCondLst>
                                            <p:cond delay="0"/>
                                          </p:stCondLst>
                                        </p:cTn>
                                        <p:tgtEl>
                                          <p:spTgt spid="121"/>
                                        </p:tgtEl>
                                        <p:attrNameLst>
                                          <p:attrName>style.visibility</p:attrName>
                                        </p:attrNameLst>
                                      </p:cBhvr>
                                      <p:to>
                                        <p:strVal val="visible"/>
                                      </p:to>
                                    </p:set>
                                    <p:animEffect transition="in" filter="fade">
                                      <p:cBhvr>
                                        <p:cTn id="40" dur="500"/>
                                        <p:tgtEl>
                                          <p:spTgt spid="1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fade">
                                      <p:cBhvr>
                                        <p:cTn id="43" dur="500"/>
                                        <p:tgtEl>
                                          <p:spTgt spid="120"/>
                                        </p:tgtEl>
                                      </p:cBhvr>
                                    </p:animEffect>
                                  </p:childTnLst>
                                </p:cTn>
                              </p:par>
                            </p:childTnLst>
                          </p:cTn>
                        </p:par>
                        <p:par>
                          <p:cTn id="44" fill="hold">
                            <p:stCondLst>
                              <p:cond delay="5001"/>
                            </p:stCondLst>
                            <p:childTnLst>
                              <p:par>
                                <p:cTn id="45" presetID="10" presetClass="entr" presetSubtype="0" fill="hold" grpId="0" nodeType="afterEffect">
                                  <p:stCondLst>
                                    <p:cond delay="0"/>
                                  </p:stCondLst>
                                  <p:childTnLst>
                                    <p:set>
                                      <p:cBhvr>
                                        <p:cTn id="46" dur="1" fill="hold">
                                          <p:stCondLst>
                                            <p:cond delay="0"/>
                                          </p:stCondLst>
                                        </p:cTn>
                                        <p:tgtEl>
                                          <p:spTgt spid="118"/>
                                        </p:tgtEl>
                                        <p:attrNameLst>
                                          <p:attrName>style.visibility</p:attrName>
                                        </p:attrNameLst>
                                      </p:cBhvr>
                                      <p:to>
                                        <p:strVal val="visible"/>
                                      </p:to>
                                    </p:set>
                                    <p:animEffect transition="in" filter="fade">
                                      <p:cBhvr>
                                        <p:cTn id="47" dur="500"/>
                                        <p:tgtEl>
                                          <p:spTgt spid="118"/>
                                        </p:tgtEl>
                                      </p:cBhvr>
                                    </p:animEffect>
                                  </p:childTnLst>
                                </p:cTn>
                              </p:par>
                            </p:childTnLst>
                          </p:cTn>
                        </p:par>
                        <p:par>
                          <p:cTn id="48" fill="hold">
                            <p:stCondLst>
                              <p:cond delay="5501"/>
                            </p:stCondLst>
                            <p:childTnLst>
                              <p:par>
                                <p:cTn id="49" presetID="10" presetClass="entr" presetSubtype="0" fill="hold" grpId="0" nodeType="afterEffect">
                                  <p:stCondLst>
                                    <p:cond delay="0"/>
                                  </p:stCondLst>
                                  <p:childTnLst>
                                    <p:set>
                                      <p:cBhvr>
                                        <p:cTn id="50" dur="1" fill="hold">
                                          <p:stCondLst>
                                            <p:cond delay="0"/>
                                          </p:stCondLst>
                                        </p:cTn>
                                        <p:tgtEl>
                                          <p:spTgt spid="124"/>
                                        </p:tgtEl>
                                        <p:attrNameLst>
                                          <p:attrName>style.visibility</p:attrName>
                                        </p:attrNameLst>
                                      </p:cBhvr>
                                      <p:to>
                                        <p:strVal val="visible"/>
                                      </p:to>
                                    </p:set>
                                    <p:animEffect transition="in" filter="fade">
                                      <p:cBhvr>
                                        <p:cTn id="51" dur="500"/>
                                        <p:tgtEl>
                                          <p:spTgt spid="12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3"/>
                                        </p:tgtEl>
                                        <p:attrNameLst>
                                          <p:attrName>style.visibility</p:attrName>
                                        </p:attrNameLst>
                                      </p:cBhvr>
                                      <p:to>
                                        <p:strVal val="visible"/>
                                      </p:to>
                                    </p:set>
                                    <p:animEffect transition="in" filter="fade">
                                      <p:cBhvr>
                                        <p:cTn id="54" dur="500"/>
                                        <p:tgtEl>
                                          <p:spTgt spid="123"/>
                                        </p:tgtEl>
                                      </p:cBhvr>
                                    </p:animEffect>
                                  </p:childTnLst>
                                </p:cTn>
                              </p:par>
                            </p:childTnLst>
                          </p:cTn>
                        </p:par>
                        <p:par>
                          <p:cTn id="55" fill="hold">
                            <p:stCondLst>
                              <p:cond delay="6001"/>
                            </p:stCondLst>
                            <p:childTnLst>
                              <p:par>
                                <p:cTn id="56" presetID="22" presetClass="entr" presetSubtype="1" fill="hold" nodeType="afterEffect">
                                  <p:stCondLst>
                                    <p:cond delay="0"/>
                                  </p:stCondLst>
                                  <p:childTnLst>
                                    <p:set>
                                      <p:cBhvr>
                                        <p:cTn id="57" dur="1" fill="hold">
                                          <p:stCondLst>
                                            <p:cond delay="0"/>
                                          </p:stCondLst>
                                        </p:cTn>
                                        <p:tgtEl>
                                          <p:spTgt spid="166"/>
                                        </p:tgtEl>
                                        <p:attrNameLst>
                                          <p:attrName>style.visibility</p:attrName>
                                        </p:attrNameLst>
                                      </p:cBhvr>
                                      <p:to>
                                        <p:strVal val="visible"/>
                                      </p:to>
                                    </p:set>
                                    <p:animEffect transition="in" filter="wipe(up)">
                                      <p:cBhvr>
                                        <p:cTn id="58" dur="500"/>
                                        <p:tgtEl>
                                          <p:spTgt spid="166"/>
                                        </p:tgtEl>
                                      </p:cBhvr>
                                    </p:animEffect>
                                  </p:childTnLst>
                                </p:cTn>
                              </p:par>
                            </p:childTnLst>
                          </p:cTn>
                        </p:par>
                        <p:par>
                          <p:cTn id="59" fill="hold">
                            <p:stCondLst>
                              <p:cond delay="6501"/>
                            </p:stCondLst>
                            <p:childTnLst>
                              <p:par>
                                <p:cTn id="60" presetID="10" presetClass="entr" presetSubtype="0" fill="hold" grpId="0" nodeType="afterEffect">
                                  <p:stCondLst>
                                    <p:cond delay="0"/>
                                  </p:stCondLst>
                                  <p:childTnLst>
                                    <p:set>
                                      <p:cBhvr>
                                        <p:cTn id="61" dur="1" fill="hold">
                                          <p:stCondLst>
                                            <p:cond delay="0"/>
                                          </p:stCondLst>
                                        </p:cTn>
                                        <p:tgtEl>
                                          <p:spTgt spid="125"/>
                                        </p:tgtEl>
                                        <p:attrNameLst>
                                          <p:attrName>style.visibility</p:attrName>
                                        </p:attrNameLst>
                                      </p:cBhvr>
                                      <p:to>
                                        <p:strVal val="visible"/>
                                      </p:to>
                                    </p:set>
                                    <p:animEffect transition="in" filter="fade">
                                      <p:cBhvr>
                                        <p:cTn id="62" dur="500"/>
                                        <p:tgtEl>
                                          <p:spTgt spid="125"/>
                                        </p:tgtEl>
                                      </p:cBhvr>
                                    </p:animEffect>
                                  </p:childTnLst>
                                </p:cTn>
                              </p:par>
                            </p:childTnLst>
                          </p:cTn>
                        </p:par>
                        <p:par>
                          <p:cTn id="63" fill="hold">
                            <p:stCondLst>
                              <p:cond delay="7001"/>
                            </p:stCondLst>
                            <p:childTnLst>
                              <p:par>
                                <p:cTn id="64" presetID="10" presetClass="entr" presetSubtype="0" fill="hold" grpId="0" nodeType="afterEffect">
                                  <p:stCondLst>
                                    <p:cond delay="0"/>
                                  </p:stCondLst>
                                  <p:childTnLst>
                                    <p:set>
                                      <p:cBhvr>
                                        <p:cTn id="65" dur="1" fill="hold">
                                          <p:stCondLst>
                                            <p:cond delay="0"/>
                                          </p:stCondLst>
                                        </p:cTn>
                                        <p:tgtEl>
                                          <p:spTgt spid="128"/>
                                        </p:tgtEl>
                                        <p:attrNameLst>
                                          <p:attrName>style.visibility</p:attrName>
                                        </p:attrNameLst>
                                      </p:cBhvr>
                                      <p:to>
                                        <p:strVal val="visible"/>
                                      </p:to>
                                    </p:set>
                                    <p:animEffect transition="in" filter="fade">
                                      <p:cBhvr>
                                        <p:cTn id="66" dur="500"/>
                                        <p:tgtEl>
                                          <p:spTgt spid="12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27"/>
                                        </p:tgtEl>
                                        <p:attrNameLst>
                                          <p:attrName>style.visibility</p:attrName>
                                        </p:attrNameLst>
                                      </p:cBhvr>
                                      <p:to>
                                        <p:strVal val="visible"/>
                                      </p:to>
                                    </p:set>
                                    <p:animEffect transition="in" filter="fade">
                                      <p:cBhvr>
                                        <p:cTn id="69" dur="500"/>
                                        <p:tgtEl>
                                          <p:spTgt spid="127"/>
                                        </p:tgtEl>
                                      </p:cBhvr>
                                    </p:animEffect>
                                  </p:childTnLst>
                                </p:cTn>
                              </p:par>
                            </p:childTnLst>
                          </p:cTn>
                        </p:par>
                        <p:par>
                          <p:cTn id="70" fill="hold">
                            <p:stCondLst>
                              <p:cond delay="7501"/>
                            </p:stCondLst>
                            <p:childTnLst>
                              <p:par>
                                <p:cTn id="71" presetID="10" presetClass="entr" presetSubtype="0" fill="hold" grpId="0" nodeType="afterEffect">
                                  <p:stCondLst>
                                    <p:cond delay="0"/>
                                  </p:stCondLst>
                                  <p:childTnLst>
                                    <p:set>
                                      <p:cBhvr>
                                        <p:cTn id="72" dur="1" fill="hold">
                                          <p:stCondLst>
                                            <p:cond delay="0"/>
                                          </p:stCondLst>
                                        </p:cTn>
                                        <p:tgtEl>
                                          <p:spTgt spid="162"/>
                                        </p:tgtEl>
                                        <p:attrNameLst>
                                          <p:attrName>style.visibility</p:attrName>
                                        </p:attrNameLst>
                                      </p:cBhvr>
                                      <p:to>
                                        <p:strVal val="visible"/>
                                      </p:to>
                                    </p:set>
                                    <p:animEffect transition="in" filter="fade">
                                      <p:cBhvr>
                                        <p:cTn id="73" dur="500"/>
                                        <p:tgtEl>
                                          <p:spTgt spid="162"/>
                                        </p:tgtEl>
                                      </p:cBhvr>
                                    </p:animEffect>
                                  </p:childTnLst>
                                </p:cTn>
                              </p:par>
                            </p:childTnLst>
                          </p:cTn>
                        </p:par>
                        <p:par>
                          <p:cTn id="74" fill="hold">
                            <p:stCondLst>
                              <p:cond delay="8001"/>
                            </p:stCondLst>
                            <p:childTnLst>
                              <p:par>
                                <p:cTn id="75" presetID="10" presetClass="entr" presetSubtype="0" fill="hold" grpId="0" nodeType="afterEffect">
                                  <p:stCondLst>
                                    <p:cond delay="0"/>
                                  </p:stCondLst>
                                  <p:childTnLst>
                                    <p:set>
                                      <p:cBhvr>
                                        <p:cTn id="76" dur="1" fill="hold">
                                          <p:stCondLst>
                                            <p:cond delay="0"/>
                                          </p:stCondLst>
                                        </p:cTn>
                                        <p:tgtEl>
                                          <p:spTgt spid="165"/>
                                        </p:tgtEl>
                                        <p:attrNameLst>
                                          <p:attrName>style.visibility</p:attrName>
                                        </p:attrNameLst>
                                      </p:cBhvr>
                                      <p:to>
                                        <p:strVal val="visible"/>
                                      </p:to>
                                    </p:set>
                                    <p:animEffect transition="in" filter="fade">
                                      <p:cBhvr>
                                        <p:cTn id="77" dur="500"/>
                                        <p:tgtEl>
                                          <p:spTgt spid="16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64"/>
                                        </p:tgtEl>
                                        <p:attrNameLst>
                                          <p:attrName>style.visibility</p:attrName>
                                        </p:attrNameLst>
                                      </p:cBhvr>
                                      <p:to>
                                        <p:strVal val="visible"/>
                                      </p:to>
                                    </p:set>
                                    <p:animEffect transition="in" filter="fade">
                                      <p:cBhvr>
                                        <p:cTn id="80" dur="500"/>
                                        <p:tgtEl>
                                          <p:spTgt spid="164"/>
                                        </p:tgtEl>
                                      </p:cBhvr>
                                    </p:animEffect>
                                  </p:childTnLst>
                                </p:cTn>
                              </p:par>
                              <p:par>
                                <p:cTn id="81" presetID="2" presetClass="entr" presetSubtype="8" fill="hold" grpId="0" nodeType="withEffect">
                                  <p:stCondLst>
                                    <p:cond delay="0"/>
                                  </p:stCondLst>
                                  <p:childTnLst>
                                    <p:set>
                                      <p:cBhvr>
                                        <p:cTn id="82" dur="1" fill="hold">
                                          <p:stCondLst>
                                            <p:cond delay="0"/>
                                          </p:stCondLst>
                                        </p:cTn>
                                        <p:tgtEl>
                                          <p:spTgt spid="176"/>
                                        </p:tgtEl>
                                        <p:attrNameLst>
                                          <p:attrName>style.visibility</p:attrName>
                                        </p:attrNameLst>
                                      </p:cBhvr>
                                      <p:to>
                                        <p:strVal val="visible"/>
                                      </p:to>
                                    </p:set>
                                    <p:anim calcmode="lin" valueType="num">
                                      <p:cBhvr additive="base">
                                        <p:cTn id="83" dur="500" fill="hold"/>
                                        <p:tgtEl>
                                          <p:spTgt spid="176"/>
                                        </p:tgtEl>
                                        <p:attrNameLst>
                                          <p:attrName>ppt_x</p:attrName>
                                        </p:attrNameLst>
                                      </p:cBhvr>
                                      <p:tavLst>
                                        <p:tav tm="0">
                                          <p:val>
                                            <p:strVal val="0-#ppt_w/2"/>
                                          </p:val>
                                        </p:tav>
                                        <p:tav tm="100000">
                                          <p:val>
                                            <p:strVal val="#ppt_x"/>
                                          </p:val>
                                        </p:tav>
                                      </p:tavLst>
                                    </p:anim>
                                    <p:anim calcmode="lin" valueType="num">
                                      <p:cBhvr additive="base">
                                        <p:cTn id="84" dur="500" fill="hold"/>
                                        <p:tgtEl>
                                          <p:spTgt spid="176"/>
                                        </p:tgtEl>
                                        <p:attrNameLst>
                                          <p:attrName>ppt_y</p:attrName>
                                        </p:attrNameLst>
                                      </p:cBhvr>
                                      <p:tavLst>
                                        <p:tav tm="0">
                                          <p:val>
                                            <p:strVal val="#ppt_y"/>
                                          </p:val>
                                        </p:tav>
                                        <p:tav tm="100000">
                                          <p:val>
                                            <p:strVal val="#ppt_y"/>
                                          </p:val>
                                        </p:tav>
                                      </p:tavLst>
                                    </p:anim>
                                  </p:childTnLst>
                                </p:cTn>
                              </p:par>
                              <p:par>
                                <p:cTn id="85" presetID="10" presetClass="entr" presetSubtype="0" fill="hold" grpId="0" nodeType="withEffect">
                                  <p:stCondLst>
                                    <p:cond delay="0"/>
                                  </p:stCondLst>
                                  <p:childTnLst>
                                    <p:set>
                                      <p:cBhvr>
                                        <p:cTn id="86" dur="1" fill="hold">
                                          <p:stCondLst>
                                            <p:cond delay="0"/>
                                          </p:stCondLst>
                                        </p:cTn>
                                        <p:tgtEl>
                                          <p:spTgt spid="178"/>
                                        </p:tgtEl>
                                        <p:attrNameLst>
                                          <p:attrName>style.visibility</p:attrName>
                                        </p:attrNameLst>
                                      </p:cBhvr>
                                      <p:to>
                                        <p:strVal val="visible"/>
                                      </p:to>
                                    </p:set>
                                    <p:animEffect transition="in" filter="fade">
                                      <p:cBhvr>
                                        <p:cTn id="87" dur="500"/>
                                        <p:tgtEl>
                                          <p:spTgt spid="17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79"/>
                                        </p:tgtEl>
                                        <p:attrNameLst>
                                          <p:attrName>style.visibility</p:attrName>
                                        </p:attrNameLst>
                                      </p:cBhvr>
                                      <p:to>
                                        <p:strVal val="visible"/>
                                      </p:to>
                                    </p:set>
                                    <p:animEffect transition="in" filter="fade">
                                      <p:cBhvr>
                                        <p:cTn id="90" dur="500"/>
                                        <p:tgtEl>
                                          <p:spTgt spid="179"/>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180"/>
                                        </p:tgtEl>
                                        <p:attrNameLst>
                                          <p:attrName>style.visibility</p:attrName>
                                        </p:attrNameLst>
                                      </p:cBhvr>
                                      <p:to>
                                        <p:strVal val="visible"/>
                                      </p:to>
                                    </p:set>
                                    <p:anim calcmode="lin" valueType="num">
                                      <p:cBhvr>
                                        <p:cTn id="93" dur="500" fill="hold"/>
                                        <p:tgtEl>
                                          <p:spTgt spid="180"/>
                                        </p:tgtEl>
                                        <p:attrNameLst>
                                          <p:attrName>ppt_w</p:attrName>
                                        </p:attrNameLst>
                                      </p:cBhvr>
                                      <p:tavLst>
                                        <p:tav tm="0">
                                          <p:val>
                                            <p:fltVal val="0"/>
                                          </p:val>
                                        </p:tav>
                                        <p:tav tm="100000">
                                          <p:val>
                                            <p:strVal val="#ppt_w"/>
                                          </p:val>
                                        </p:tav>
                                      </p:tavLst>
                                    </p:anim>
                                    <p:anim calcmode="lin" valueType="num">
                                      <p:cBhvr>
                                        <p:cTn id="94" dur="500" fill="hold"/>
                                        <p:tgtEl>
                                          <p:spTgt spid="180"/>
                                        </p:tgtEl>
                                        <p:attrNameLst>
                                          <p:attrName>ppt_h</p:attrName>
                                        </p:attrNameLst>
                                      </p:cBhvr>
                                      <p:tavLst>
                                        <p:tav tm="0">
                                          <p:val>
                                            <p:fltVal val="0"/>
                                          </p:val>
                                        </p:tav>
                                        <p:tav tm="100000">
                                          <p:val>
                                            <p:strVal val="#ppt_h"/>
                                          </p:val>
                                        </p:tav>
                                      </p:tavLst>
                                    </p:anim>
                                    <p:animEffect transition="in" filter="fade">
                                      <p:cBhvr>
                                        <p:cTn id="95" dur="500"/>
                                        <p:tgtEl>
                                          <p:spTgt spid="180"/>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183"/>
                                        </p:tgtEl>
                                        <p:attrNameLst>
                                          <p:attrName>style.visibility</p:attrName>
                                        </p:attrNameLst>
                                      </p:cBhvr>
                                      <p:to>
                                        <p:strVal val="visible"/>
                                      </p:to>
                                    </p:set>
                                    <p:anim calcmode="lin" valueType="num">
                                      <p:cBhvr>
                                        <p:cTn id="98" dur="500" fill="hold"/>
                                        <p:tgtEl>
                                          <p:spTgt spid="183"/>
                                        </p:tgtEl>
                                        <p:attrNameLst>
                                          <p:attrName>ppt_w</p:attrName>
                                        </p:attrNameLst>
                                      </p:cBhvr>
                                      <p:tavLst>
                                        <p:tav tm="0">
                                          <p:val>
                                            <p:fltVal val="0"/>
                                          </p:val>
                                        </p:tav>
                                        <p:tav tm="100000">
                                          <p:val>
                                            <p:strVal val="#ppt_w"/>
                                          </p:val>
                                        </p:tav>
                                      </p:tavLst>
                                    </p:anim>
                                    <p:anim calcmode="lin" valueType="num">
                                      <p:cBhvr>
                                        <p:cTn id="99" dur="500" fill="hold"/>
                                        <p:tgtEl>
                                          <p:spTgt spid="183"/>
                                        </p:tgtEl>
                                        <p:attrNameLst>
                                          <p:attrName>ppt_h</p:attrName>
                                        </p:attrNameLst>
                                      </p:cBhvr>
                                      <p:tavLst>
                                        <p:tav tm="0">
                                          <p:val>
                                            <p:fltVal val="0"/>
                                          </p:val>
                                        </p:tav>
                                        <p:tav tm="100000">
                                          <p:val>
                                            <p:strVal val="#ppt_h"/>
                                          </p:val>
                                        </p:tav>
                                      </p:tavLst>
                                    </p:anim>
                                    <p:animEffect transition="in" filter="fade">
                                      <p:cBhvr>
                                        <p:cTn id="100" dur="5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1" fill="hold" display="0">
                  <p:stCondLst>
                    <p:cond delay="indefinite"/>
                  </p:stCondLst>
                  <p:endCondLst>
                    <p:cond evt="onStopAudio" delay="0">
                      <p:tgtEl>
                        <p:sldTgt/>
                      </p:tgtEl>
                    </p:cond>
                  </p:endCondLst>
                </p:cTn>
                <p:tgtEl>
                  <p:spTgt spid="2"/>
                </p:tgtEl>
              </p:cMediaNode>
            </p:audio>
          </p:childTnLst>
        </p:cTn>
      </p:par>
    </p:tnLst>
    <p:bldLst>
      <p:bldP spid="3" grpId="0"/>
      <p:bldP spid="4" grpId="0"/>
      <p:bldP spid="6" grpId="0" animBg="1"/>
      <p:bldP spid="114" grpId="0" animBg="1"/>
      <p:bldP spid="5" grpId="0"/>
      <p:bldP spid="117" grpId="0" animBg="1"/>
      <p:bldP spid="118" grpId="0" animBg="1"/>
      <p:bldP spid="120" grpId="0"/>
      <p:bldP spid="121" grpId="0"/>
      <p:bldP spid="123" grpId="0"/>
      <p:bldP spid="124" grpId="0"/>
      <p:bldP spid="125" grpId="0" animBg="1"/>
      <p:bldP spid="127" grpId="0"/>
      <p:bldP spid="128" grpId="0"/>
      <p:bldP spid="162" grpId="0" animBg="1"/>
      <p:bldP spid="164" grpId="0"/>
      <p:bldP spid="165" grpId="0"/>
      <p:bldP spid="176" grpId="0" animBg="1"/>
      <p:bldP spid="178" grpId="0"/>
      <p:bldP spid="179" grpId="0"/>
      <p:bldP spid="180" grpId="0" animBg="1"/>
      <p:bldP spid="18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91"/>
          <p:cNvSpPr txBox="1"/>
          <p:nvPr/>
        </p:nvSpPr>
        <p:spPr>
          <a:xfrm>
            <a:off x="777034" y="500139"/>
            <a:ext cx="3905236"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CAMPAIGN</a:t>
            </a:r>
            <a:r>
              <a:rPr lang="id-ID"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TIMING</a:t>
            </a:r>
            <a:endParaRPr lang="id-ID" sz="3200" dirty="0">
              <a:solidFill>
                <a:schemeClr val="accent1"/>
              </a:solidFill>
              <a:latin typeface="Raleway" panose="020B0003030101060003" pitchFamily="34" charset="0"/>
            </a:endParaRPr>
          </a:p>
        </p:txBody>
      </p:sp>
      <p:sp>
        <p:nvSpPr>
          <p:cNvPr id="93" name="Rectangle 92"/>
          <p:cNvSpPr/>
          <p:nvPr/>
        </p:nvSpPr>
        <p:spPr>
          <a:xfrm>
            <a:off x="777034" y="1016819"/>
            <a:ext cx="3754554" cy="338554"/>
          </a:xfrm>
          <a:prstGeom prst="rect">
            <a:avLst/>
          </a:prstGeom>
        </p:spPr>
        <p:txBody>
          <a:bodyPr wrap="none">
            <a:spAutoFit/>
          </a:bodyPr>
          <a:lstStyle/>
          <a:p>
            <a:r>
              <a:rPr lang="en-US" sz="1600" dirty="0" smtClean="0">
                <a:solidFill>
                  <a:prstClr val="white">
                    <a:lumMod val="65000"/>
                  </a:prstClr>
                </a:solidFill>
                <a:latin typeface="Raleway" panose="020B0003030101060003" pitchFamily="34" charset="0"/>
              </a:rPr>
              <a:t>Our 8 Step Video Campaign Blueprint</a:t>
            </a:r>
            <a:endParaRPr lang="id-ID" sz="1600" dirty="0">
              <a:solidFill>
                <a:prstClr val="white">
                  <a:lumMod val="65000"/>
                </a:prstClr>
              </a:solidFill>
              <a:latin typeface="Raleway" panose="020B0003030101060003" pitchFamily="34" charset="0"/>
            </a:endParaRPr>
          </a:p>
        </p:txBody>
      </p:sp>
      <p:sp>
        <p:nvSpPr>
          <p:cNvPr id="22" name="Freeform 5"/>
          <p:cNvSpPr>
            <a:spLocks/>
          </p:cNvSpPr>
          <p:nvPr/>
        </p:nvSpPr>
        <p:spPr bwMode="auto">
          <a:xfrm flipH="1" flipV="1">
            <a:off x="6595815" y="1468938"/>
            <a:ext cx="2584538" cy="884711"/>
          </a:xfrm>
          <a:custGeom>
            <a:avLst/>
            <a:gdLst>
              <a:gd name="T0" fmla="*/ 1933 w 2191"/>
              <a:gd name="T1" fmla="*/ 0 h 750"/>
              <a:gd name="T2" fmla="*/ 0 w 2191"/>
              <a:gd name="T3" fmla="*/ 0 h 750"/>
              <a:gd name="T4" fmla="*/ 0 w 2191"/>
              <a:gd name="T5" fmla="*/ 750 h 750"/>
              <a:gd name="T6" fmla="*/ 1933 w 2191"/>
              <a:gd name="T7" fmla="*/ 750 h 750"/>
              <a:gd name="T8" fmla="*/ 2191 w 2191"/>
              <a:gd name="T9" fmla="*/ 376 h 750"/>
              <a:gd name="T10" fmla="*/ 1933 w 2191"/>
              <a:gd name="T11" fmla="*/ 0 h 750"/>
            </a:gdLst>
            <a:ahLst/>
            <a:cxnLst>
              <a:cxn ang="0">
                <a:pos x="T0" y="T1"/>
              </a:cxn>
              <a:cxn ang="0">
                <a:pos x="T2" y="T3"/>
              </a:cxn>
              <a:cxn ang="0">
                <a:pos x="T4" y="T5"/>
              </a:cxn>
              <a:cxn ang="0">
                <a:pos x="T6" y="T7"/>
              </a:cxn>
              <a:cxn ang="0">
                <a:pos x="T8" y="T9"/>
              </a:cxn>
              <a:cxn ang="0">
                <a:pos x="T10" y="T11"/>
              </a:cxn>
            </a:cxnLst>
            <a:rect l="0" t="0" r="r" b="b"/>
            <a:pathLst>
              <a:path w="2191" h="750">
                <a:moveTo>
                  <a:pt x="1933" y="0"/>
                </a:moveTo>
                <a:lnTo>
                  <a:pt x="0" y="0"/>
                </a:lnTo>
                <a:lnTo>
                  <a:pt x="0" y="750"/>
                </a:lnTo>
                <a:lnTo>
                  <a:pt x="1933" y="750"/>
                </a:lnTo>
                <a:lnTo>
                  <a:pt x="2191" y="376"/>
                </a:lnTo>
                <a:lnTo>
                  <a:pt x="1933" y="0"/>
                </a:lnTo>
                <a:close/>
              </a:path>
            </a:pathLst>
          </a:custGeom>
          <a:gradFill>
            <a:gsLst>
              <a:gs pos="0">
                <a:schemeClr val="tx1">
                  <a:lumMod val="75000"/>
                  <a:lumOff val="25000"/>
                </a:schemeClr>
              </a:gs>
              <a:gs pos="100000">
                <a:srgbClr val="7F7F7F"/>
              </a:gs>
            </a:gsLst>
            <a:lin ang="0" scaled="0"/>
          </a:gra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 name="Freeform 6"/>
          <p:cNvSpPr>
            <a:spLocks/>
          </p:cNvSpPr>
          <p:nvPr/>
        </p:nvSpPr>
        <p:spPr bwMode="auto">
          <a:xfrm flipH="1" flipV="1">
            <a:off x="5921582" y="2323317"/>
            <a:ext cx="4022489" cy="884711"/>
          </a:xfrm>
          <a:custGeom>
            <a:avLst/>
            <a:gdLst>
              <a:gd name="T0" fmla="*/ 3152 w 3410"/>
              <a:gd name="T1" fmla="*/ 0 h 750"/>
              <a:gd name="T2" fmla="*/ 0 w 3410"/>
              <a:gd name="T3" fmla="*/ 0 h 750"/>
              <a:gd name="T4" fmla="*/ 0 w 3410"/>
              <a:gd name="T5" fmla="*/ 750 h 750"/>
              <a:gd name="T6" fmla="*/ 3152 w 3410"/>
              <a:gd name="T7" fmla="*/ 750 h 750"/>
              <a:gd name="T8" fmla="*/ 3410 w 3410"/>
              <a:gd name="T9" fmla="*/ 376 h 750"/>
              <a:gd name="T10" fmla="*/ 3152 w 3410"/>
              <a:gd name="T11" fmla="*/ 0 h 750"/>
            </a:gdLst>
            <a:ahLst/>
            <a:cxnLst>
              <a:cxn ang="0">
                <a:pos x="T0" y="T1"/>
              </a:cxn>
              <a:cxn ang="0">
                <a:pos x="T2" y="T3"/>
              </a:cxn>
              <a:cxn ang="0">
                <a:pos x="T4" y="T5"/>
              </a:cxn>
              <a:cxn ang="0">
                <a:pos x="T6" y="T7"/>
              </a:cxn>
              <a:cxn ang="0">
                <a:pos x="T8" y="T9"/>
              </a:cxn>
              <a:cxn ang="0">
                <a:pos x="T10" y="T11"/>
              </a:cxn>
            </a:cxnLst>
            <a:rect l="0" t="0" r="r" b="b"/>
            <a:pathLst>
              <a:path w="3410" h="750">
                <a:moveTo>
                  <a:pt x="3152" y="0"/>
                </a:moveTo>
                <a:lnTo>
                  <a:pt x="0" y="0"/>
                </a:lnTo>
                <a:lnTo>
                  <a:pt x="0" y="750"/>
                </a:lnTo>
                <a:lnTo>
                  <a:pt x="3152" y="750"/>
                </a:lnTo>
                <a:lnTo>
                  <a:pt x="3410" y="376"/>
                </a:lnTo>
                <a:lnTo>
                  <a:pt x="3152" y="0"/>
                </a:lnTo>
                <a:close/>
              </a:path>
            </a:pathLst>
          </a:custGeom>
          <a:gradFill>
            <a:gsLst>
              <a:gs pos="0">
                <a:srgbClr val="595959"/>
              </a:gs>
              <a:gs pos="100000">
                <a:srgbClr val="A6A6A6"/>
              </a:gs>
            </a:gsLst>
            <a:lin ang="0" scaled="0"/>
          </a:gra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 name="Freeform 7"/>
          <p:cNvSpPr>
            <a:spLocks/>
          </p:cNvSpPr>
          <p:nvPr/>
        </p:nvSpPr>
        <p:spPr bwMode="auto">
          <a:xfrm flipH="1" flipV="1">
            <a:off x="5243208" y="3131803"/>
            <a:ext cx="4149475" cy="916292"/>
          </a:xfrm>
          <a:custGeom>
            <a:avLst/>
            <a:gdLst>
              <a:gd name="T0" fmla="*/ 3152 w 3410"/>
              <a:gd name="T1" fmla="*/ 0 h 753"/>
              <a:gd name="T2" fmla="*/ 0 w 3410"/>
              <a:gd name="T3" fmla="*/ 0 h 753"/>
              <a:gd name="T4" fmla="*/ 0 w 3410"/>
              <a:gd name="T5" fmla="*/ 753 h 753"/>
              <a:gd name="T6" fmla="*/ 3152 w 3410"/>
              <a:gd name="T7" fmla="*/ 753 h 753"/>
              <a:gd name="T8" fmla="*/ 3410 w 3410"/>
              <a:gd name="T9" fmla="*/ 376 h 753"/>
              <a:gd name="T10" fmla="*/ 3152 w 3410"/>
              <a:gd name="T11" fmla="*/ 0 h 753"/>
            </a:gdLst>
            <a:ahLst/>
            <a:cxnLst>
              <a:cxn ang="0">
                <a:pos x="T0" y="T1"/>
              </a:cxn>
              <a:cxn ang="0">
                <a:pos x="T2" y="T3"/>
              </a:cxn>
              <a:cxn ang="0">
                <a:pos x="T4" y="T5"/>
              </a:cxn>
              <a:cxn ang="0">
                <a:pos x="T6" y="T7"/>
              </a:cxn>
              <a:cxn ang="0">
                <a:pos x="T8" y="T9"/>
              </a:cxn>
              <a:cxn ang="0">
                <a:pos x="T10" y="T11"/>
              </a:cxn>
            </a:cxnLst>
            <a:rect l="0" t="0" r="r" b="b"/>
            <a:pathLst>
              <a:path w="3410" h="753">
                <a:moveTo>
                  <a:pt x="3152" y="0"/>
                </a:moveTo>
                <a:lnTo>
                  <a:pt x="0" y="0"/>
                </a:lnTo>
                <a:lnTo>
                  <a:pt x="0" y="753"/>
                </a:lnTo>
                <a:lnTo>
                  <a:pt x="3152" y="753"/>
                </a:lnTo>
                <a:lnTo>
                  <a:pt x="3410" y="376"/>
                </a:lnTo>
                <a:lnTo>
                  <a:pt x="3152" y="0"/>
                </a:lnTo>
                <a:close/>
              </a:path>
            </a:pathLst>
          </a:custGeom>
          <a:gradFill>
            <a:gsLst>
              <a:gs pos="0">
                <a:srgbClr val="7F7F7F"/>
              </a:gs>
              <a:gs pos="100000">
                <a:srgbClr val="BFBFBF"/>
              </a:gs>
            </a:gsLst>
            <a:lin ang="0" scaled="0"/>
          </a:gra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 name="Freeform 8"/>
          <p:cNvSpPr>
            <a:spLocks/>
          </p:cNvSpPr>
          <p:nvPr/>
        </p:nvSpPr>
        <p:spPr bwMode="auto">
          <a:xfrm flipH="1" flipV="1">
            <a:off x="5968260" y="4048095"/>
            <a:ext cx="4024848" cy="884711"/>
          </a:xfrm>
          <a:custGeom>
            <a:avLst/>
            <a:gdLst>
              <a:gd name="T0" fmla="*/ 3154 w 3412"/>
              <a:gd name="T1" fmla="*/ 0 h 750"/>
              <a:gd name="T2" fmla="*/ 0 w 3412"/>
              <a:gd name="T3" fmla="*/ 0 h 750"/>
              <a:gd name="T4" fmla="*/ 0 w 3412"/>
              <a:gd name="T5" fmla="*/ 750 h 750"/>
              <a:gd name="T6" fmla="*/ 3154 w 3412"/>
              <a:gd name="T7" fmla="*/ 750 h 750"/>
              <a:gd name="T8" fmla="*/ 3412 w 3412"/>
              <a:gd name="T9" fmla="*/ 376 h 750"/>
              <a:gd name="T10" fmla="*/ 3154 w 3412"/>
              <a:gd name="T11" fmla="*/ 0 h 750"/>
            </a:gdLst>
            <a:ahLst/>
            <a:cxnLst>
              <a:cxn ang="0">
                <a:pos x="T0" y="T1"/>
              </a:cxn>
              <a:cxn ang="0">
                <a:pos x="T2" y="T3"/>
              </a:cxn>
              <a:cxn ang="0">
                <a:pos x="T4" y="T5"/>
              </a:cxn>
              <a:cxn ang="0">
                <a:pos x="T6" y="T7"/>
              </a:cxn>
              <a:cxn ang="0">
                <a:pos x="T8" y="T9"/>
              </a:cxn>
              <a:cxn ang="0">
                <a:pos x="T10" y="T11"/>
              </a:cxn>
            </a:cxnLst>
            <a:rect l="0" t="0" r="r" b="b"/>
            <a:pathLst>
              <a:path w="3412" h="750">
                <a:moveTo>
                  <a:pt x="3154" y="0"/>
                </a:moveTo>
                <a:lnTo>
                  <a:pt x="0" y="0"/>
                </a:lnTo>
                <a:lnTo>
                  <a:pt x="0" y="750"/>
                </a:lnTo>
                <a:lnTo>
                  <a:pt x="3154" y="750"/>
                </a:lnTo>
                <a:lnTo>
                  <a:pt x="3412" y="376"/>
                </a:lnTo>
                <a:lnTo>
                  <a:pt x="3154" y="0"/>
                </a:lnTo>
                <a:close/>
              </a:path>
            </a:pathLst>
          </a:custGeom>
          <a:gradFill>
            <a:gsLst>
              <a:gs pos="0">
                <a:schemeClr val="accent1">
                  <a:lumMod val="35000"/>
                </a:schemeClr>
              </a:gs>
              <a:gs pos="100000">
                <a:schemeClr val="accent1">
                  <a:lumMod val="89000"/>
                  <a:lumOff val="11000"/>
                </a:schemeClr>
              </a:gs>
            </a:gsLst>
            <a:lin ang="0" scaled="0"/>
          </a:gra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 name="Freeform 9"/>
          <p:cNvSpPr>
            <a:spLocks/>
          </p:cNvSpPr>
          <p:nvPr/>
        </p:nvSpPr>
        <p:spPr bwMode="auto">
          <a:xfrm flipH="1" flipV="1">
            <a:off x="6442759" y="4933024"/>
            <a:ext cx="2737595" cy="871337"/>
          </a:xfrm>
          <a:custGeom>
            <a:avLst/>
            <a:gdLst>
              <a:gd name="T0" fmla="*/ 1935 w 2193"/>
              <a:gd name="T1" fmla="*/ 0 h 698"/>
              <a:gd name="T2" fmla="*/ 0 w 2193"/>
              <a:gd name="T3" fmla="*/ 0 h 698"/>
              <a:gd name="T4" fmla="*/ 0 w 2193"/>
              <a:gd name="T5" fmla="*/ 698 h 698"/>
              <a:gd name="T6" fmla="*/ 1935 w 2193"/>
              <a:gd name="T7" fmla="*/ 698 h 698"/>
              <a:gd name="T8" fmla="*/ 2193 w 2193"/>
              <a:gd name="T9" fmla="*/ 348 h 698"/>
              <a:gd name="T10" fmla="*/ 1935 w 2193"/>
              <a:gd name="T11" fmla="*/ 0 h 698"/>
            </a:gdLst>
            <a:ahLst/>
            <a:cxnLst>
              <a:cxn ang="0">
                <a:pos x="T0" y="T1"/>
              </a:cxn>
              <a:cxn ang="0">
                <a:pos x="T2" y="T3"/>
              </a:cxn>
              <a:cxn ang="0">
                <a:pos x="T4" y="T5"/>
              </a:cxn>
              <a:cxn ang="0">
                <a:pos x="T6" y="T7"/>
              </a:cxn>
              <a:cxn ang="0">
                <a:pos x="T8" y="T9"/>
              </a:cxn>
              <a:cxn ang="0">
                <a:pos x="T10" y="T11"/>
              </a:cxn>
            </a:cxnLst>
            <a:rect l="0" t="0" r="r" b="b"/>
            <a:pathLst>
              <a:path w="2193" h="698">
                <a:moveTo>
                  <a:pt x="1935" y="0"/>
                </a:moveTo>
                <a:lnTo>
                  <a:pt x="0" y="0"/>
                </a:lnTo>
                <a:lnTo>
                  <a:pt x="0" y="698"/>
                </a:lnTo>
                <a:lnTo>
                  <a:pt x="1935" y="698"/>
                </a:lnTo>
                <a:lnTo>
                  <a:pt x="2193" y="348"/>
                </a:lnTo>
                <a:lnTo>
                  <a:pt x="1935" y="0"/>
                </a:lnTo>
                <a:close/>
              </a:path>
            </a:pathLst>
          </a:custGeom>
          <a:gradFill>
            <a:gsLst>
              <a:gs pos="0">
                <a:schemeClr val="accent1">
                  <a:lumMod val="65000"/>
                </a:schemeClr>
              </a:gs>
              <a:gs pos="100000">
                <a:schemeClr val="accent1">
                  <a:lumMod val="85000"/>
                  <a:lumOff val="15000"/>
                </a:schemeClr>
              </a:gs>
            </a:gsLst>
            <a:lin ang="0" scaled="0"/>
          </a:gra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 name="Freeform 48"/>
          <p:cNvSpPr>
            <a:spLocks/>
          </p:cNvSpPr>
          <p:nvPr/>
        </p:nvSpPr>
        <p:spPr bwMode="auto">
          <a:xfrm flipH="1" flipV="1">
            <a:off x="10068745" y="4507310"/>
            <a:ext cx="343002" cy="1508239"/>
          </a:xfrm>
          <a:custGeom>
            <a:avLst/>
            <a:gdLst>
              <a:gd name="T0" fmla="*/ 282 w 282"/>
              <a:gd name="T1" fmla="*/ 1240 h 1240"/>
              <a:gd name="T2" fmla="*/ 0 w 282"/>
              <a:gd name="T3" fmla="*/ 1140 h 1240"/>
              <a:gd name="T4" fmla="*/ 0 w 282"/>
              <a:gd name="T5" fmla="*/ 239 h 1240"/>
              <a:gd name="T6" fmla="*/ 282 w 282"/>
              <a:gd name="T7" fmla="*/ 0 h 1240"/>
              <a:gd name="T8" fmla="*/ 282 w 282"/>
              <a:gd name="T9" fmla="*/ 1240 h 1240"/>
            </a:gdLst>
            <a:ahLst/>
            <a:cxnLst>
              <a:cxn ang="0">
                <a:pos x="T0" y="T1"/>
              </a:cxn>
              <a:cxn ang="0">
                <a:pos x="T2" y="T3"/>
              </a:cxn>
              <a:cxn ang="0">
                <a:pos x="T4" y="T5"/>
              </a:cxn>
              <a:cxn ang="0">
                <a:pos x="T6" y="T7"/>
              </a:cxn>
              <a:cxn ang="0">
                <a:pos x="T8" y="T9"/>
              </a:cxn>
            </a:cxnLst>
            <a:rect l="0" t="0" r="r" b="b"/>
            <a:pathLst>
              <a:path w="282" h="1240">
                <a:moveTo>
                  <a:pt x="282" y="1240"/>
                </a:moveTo>
                <a:lnTo>
                  <a:pt x="0" y="1140"/>
                </a:lnTo>
                <a:lnTo>
                  <a:pt x="0" y="239"/>
                </a:lnTo>
                <a:lnTo>
                  <a:pt x="282" y="0"/>
                </a:lnTo>
                <a:lnTo>
                  <a:pt x="282" y="124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 name="Freeform 49"/>
          <p:cNvSpPr>
            <a:spLocks/>
          </p:cNvSpPr>
          <p:nvPr/>
        </p:nvSpPr>
        <p:spPr bwMode="auto">
          <a:xfrm flipH="1" flipV="1">
            <a:off x="9140692" y="4507310"/>
            <a:ext cx="892780" cy="1508239"/>
          </a:xfrm>
          <a:custGeom>
            <a:avLst/>
            <a:gdLst>
              <a:gd name="T0" fmla="*/ 0 w 734"/>
              <a:gd name="T1" fmla="*/ 1240 h 1240"/>
              <a:gd name="T2" fmla="*/ 734 w 734"/>
              <a:gd name="T3" fmla="*/ 1140 h 1240"/>
              <a:gd name="T4" fmla="*/ 734 w 734"/>
              <a:gd name="T5" fmla="*/ 168 h 1240"/>
              <a:gd name="T6" fmla="*/ 0 w 734"/>
              <a:gd name="T7" fmla="*/ 0 h 1240"/>
              <a:gd name="T8" fmla="*/ 0 w 734"/>
              <a:gd name="T9" fmla="*/ 1240 h 1240"/>
            </a:gdLst>
            <a:ahLst/>
            <a:cxnLst>
              <a:cxn ang="0">
                <a:pos x="T0" y="T1"/>
              </a:cxn>
              <a:cxn ang="0">
                <a:pos x="T2" y="T3"/>
              </a:cxn>
              <a:cxn ang="0">
                <a:pos x="T4" y="T5"/>
              </a:cxn>
              <a:cxn ang="0">
                <a:pos x="T6" y="T7"/>
              </a:cxn>
              <a:cxn ang="0">
                <a:pos x="T8" y="T9"/>
              </a:cxn>
            </a:cxnLst>
            <a:rect l="0" t="0" r="r" b="b"/>
            <a:pathLst>
              <a:path w="734" h="1240">
                <a:moveTo>
                  <a:pt x="0" y="1240"/>
                </a:moveTo>
                <a:lnTo>
                  <a:pt x="734" y="1140"/>
                </a:lnTo>
                <a:lnTo>
                  <a:pt x="734" y="168"/>
                </a:lnTo>
                <a:lnTo>
                  <a:pt x="0" y="0"/>
                </a:lnTo>
                <a:lnTo>
                  <a:pt x="0" y="1240"/>
                </a:lnTo>
                <a:close/>
              </a:path>
            </a:pathLst>
          </a:custGeom>
          <a:gradFill>
            <a:gsLst>
              <a:gs pos="0">
                <a:schemeClr val="accent1">
                  <a:lumMod val="87000"/>
                </a:schemeClr>
              </a:gs>
              <a:gs pos="100000">
                <a:schemeClr val="accent1">
                  <a:lumMod val="85000"/>
                  <a:lumOff val="15000"/>
                </a:schemeClr>
              </a:gs>
            </a:gsLst>
            <a:lin ang="0" scaled="0"/>
          </a:gra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1" name="Rectangle 50"/>
          <p:cNvSpPr>
            <a:spLocks noChangeArrowheads="1"/>
          </p:cNvSpPr>
          <p:nvPr/>
        </p:nvSpPr>
        <p:spPr bwMode="auto">
          <a:xfrm flipH="1" flipV="1">
            <a:off x="10033471" y="4507310"/>
            <a:ext cx="35274" cy="1508239"/>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9" name="Freeform 78"/>
          <p:cNvSpPr>
            <a:spLocks/>
          </p:cNvSpPr>
          <p:nvPr/>
        </p:nvSpPr>
        <p:spPr bwMode="auto">
          <a:xfrm flipH="1" flipV="1">
            <a:off x="9961708" y="3908879"/>
            <a:ext cx="847776" cy="1249163"/>
          </a:xfrm>
          <a:custGeom>
            <a:avLst/>
            <a:gdLst>
              <a:gd name="T0" fmla="*/ 697 w 697"/>
              <a:gd name="T1" fmla="*/ 1027 h 1027"/>
              <a:gd name="T2" fmla="*/ 0 w 697"/>
              <a:gd name="T3" fmla="*/ 937 h 1027"/>
              <a:gd name="T4" fmla="*/ 0 w 697"/>
              <a:gd name="T5" fmla="*/ 260 h 1027"/>
              <a:gd name="T6" fmla="*/ 697 w 697"/>
              <a:gd name="T7" fmla="*/ 0 h 1027"/>
              <a:gd name="T8" fmla="*/ 697 w 697"/>
              <a:gd name="T9" fmla="*/ 1027 h 1027"/>
            </a:gdLst>
            <a:ahLst/>
            <a:cxnLst>
              <a:cxn ang="0">
                <a:pos x="T0" y="T1"/>
              </a:cxn>
              <a:cxn ang="0">
                <a:pos x="T2" y="T3"/>
              </a:cxn>
              <a:cxn ang="0">
                <a:pos x="T4" y="T5"/>
              </a:cxn>
              <a:cxn ang="0">
                <a:pos x="T6" y="T7"/>
              </a:cxn>
              <a:cxn ang="0">
                <a:pos x="T8" y="T9"/>
              </a:cxn>
            </a:cxnLst>
            <a:rect l="0" t="0" r="r" b="b"/>
            <a:pathLst>
              <a:path w="697" h="1027">
                <a:moveTo>
                  <a:pt x="697" y="1027"/>
                </a:moveTo>
                <a:lnTo>
                  <a:pt x="0" y="937"/>
                </a:lnTo>
                <a:lnTo>
                  <a:pt x="0" y="260"/>
                </a:lnTo>
                <a:lnTo>
                  <a:pt x="697" y="0"/>
                </a:lnTo>
                <a:lnTo>
                  <a:pt x="697" y="1027"/>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1" name="Freeform 80"/>
          <p:cNvSpPr>
            <a:spLocks/>
          </p:cNvSpPr>
          <p:nvPr/>
        </p:nvSpPr>
        <p:spPr bwMode="auto">
          <a:xfrm flipH="1" flipV="1">
            <a:off x="8742954" y="3908879"/>
            <a:ext cx="1183482" cy="1249163"/>
          </a:xfrm>
          <a:custGeom>
            <a:avLst/>
            <a:gdLst>
              <a:gd name="T0" fmla="*/ 0 w 973"/>
              <a:gd name="T1" fmla="*/ 1027 h 1027"/>
              <a:gd name="T2" fmla="*/ 973 w 973"/>
              <a:gd name="T3" fmla="*/ 937 h 1027"/>
              <a:gd name="T4" fmla="*/ 973 w 973"/>
              <a:gd name="T5" fmla="*/ 166 h 1027"/>
              <a:gd name="T6" fmla="*/ 0 w 973"/>
              <a:gd name="T7" fmla="*/ 0 h 1027"/>
              <a:gd name="T8" fmla="*/ 0 w 973"/>
              <a:gd name="T9" fmla="*/ 1027 h 1027"/>
            </a:gdLst>
            <a:ahLst/>
            <a:cxnLst>
              <a:cxn ang="0">
                <a:pos x="T0" y="T1"/>
              </a:cxn>
              <a:cxn ang="0">
                <a:pos x="T2" y="T3"/>
              </a:cxn>
              <a:cxn ang="0">
                <a:pos x="T4" y="T5"/>
              </a:cxn>
              <a:cxn ang="0">
                <a:pos x="T6" y="T7"/>
              </a:cxn>
              <a:cxn ang="0">
                <a:pos x="T8" y="T9"/>
              </a:cxn>
            </a:cxnLst>
            <a:rect l="0" t="0" r="r" b="b"/>
            <a:pathLst>
              <a:path w="973" h="1027">
                <a:moveTo>
                  <a:pt x="0" y="1027"/>
                </a:moveTo>
                <a:lnTo>
                  <a:pt x="973" y="937"/>
                </a:lnTo>
                <a:lnTo>
                  <a:pt x="973" y="166"/>
                </a:lnTo>
                <a:lnTo>
                  <a:pt x="0" y="0"/>
                </a:lnTo>
                <a:lnTo>
                  <a:pt x="0" y="1027"/>
                </a:lnTo>
                <a:close/>
              </a:path>
            </a:pathLst>
          </a:custGeom>
          <a:gradFill>
            <a:gsLst>
              <a:gs pos="0">
                <a:schemeClr val="accent1">
                  <a:lumMod val="78000"/>
                  <a:lumOff val="22000"/>
                </a:schemeClr>
              </a:gs>
              <a:gs pos="100000">
                <a:schemeClr val="accent1">
                  <a:lumMod val="89000"/>
                  <a:lumOff val="11000"/>
                </a:schemeClr>
              </a:gs>
            </a:gsLst>
            <a:lin ang="0" scaled="0"/>
          </a:gra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2" name="Rectangle 81"/>
          <p:cNvSpPr>
            <a:spLocks noChangeArrowheads="1"/>
          </p:cNvSpPr>
          <p:nvPr/>
        </p:nvSpPr>
        <p:spPr bwMode="auto">
          <a:xfrm flipH="1" flipV="1">
            <a:off x="9926434" y="3908879"/>
            <a:ext cx="35274" cy="1249163"/>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3" name="Freeform 82"/>
          <p:cNvSpPr>
            <a:spLocks/>
          </p:cNvSpPr>
          <p:nvPr/>
        </p:nvSpPr>
        <p:spPr bwMode="auto">
          <a:xfrm flipH="1" flipV="1">
            <a:off x="9140692" y="1169723"/>
            <a:ext cx="345435" cy="1508239"/>
          </a:xfrm>
          <a:custGeom>
            <a:avLst/>
            <a:gdLst>
              <a:gd name="T0" fmla="*/ 0 w 284"/>
              <a:gd name="T1" fmla="*/ 0 h 1240"/>
              <a:gd name="T2" fmla="*/ 284 w 284"/>
              <a:gd name="T3" fmla="*/ 100 h 1240"/>
              <a:gd name="T4" fmla="*/ 284 w 284"/>
              <a:gd name="T5" fmla="*/ 1001 h 1240"/>
              <a:gd name="T6" fmla="*/ 0 w 284"/>
              <a:gd name="T7" fmla="*/ 1240 h 1240"/>
              <a:gd name="T8" fmla="*/ 0 w 284"/>
              <a:gd name="T9" fmla="*/ 0 h 1240"/>
            </a:gdLst>
            <a:ahLst/>
            <a:cxnLst>
              <a:cxn ang="0">
                <a:pos x="T0" y="T1"/>
              </a:cxn>
              <a:cxn ang="0">
                <a:pos x="T2" y="T3"/>
              </a:cxn>
              <a:cxn ang="0">
                <a:pos x="T4" y="T5"/>
              </a:cxn>
              <a:cxn ang="0">
                <a:pos x="T6" y="T7"/>
              </a:cxn>
              <a:cxn ang="0">
                <a:pos x="T8" y="T9"/>
              </a:cxn>
            </a:cxnLst>
            <a:rect l="0" t="0" r="r" b="b"/>
            <a:pathLst>
              <a:path w="284" h="1240">
                <a:moveTo>
                  <a:pt x="0" y="0"/>
                </a:moveTo>
                <a:lnTo>
                  <a:pt x="284" y="100"/>
                </a:lnTo>
                <a:lnTo>
                  <a:pt x="284" y="1001"/>
                </a:lnTo>
                <a:lnTo>
                  <a:pt x="0" y="1240"/>
                </a:lnTo>
                <a:lnTo>
                  <a:pt x="0" y="0"/>
                </a:ln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4" name="Freeform 83"/>
          <p:cNvSpPr>
            <a:spLocks/>
          </p:cNvSpPr>
          <p:nvPr/>
        </p:nvSpPr>
        <p:spPr bwMode="auto">
          <a:xfrm flipH="1" flipV="1">
            <a:off x="9520183" y="1169723"/>
            <a:ext cx="891565" cy="1508239"/>
          </a:xfrm>
          <a:custGeom>
            <a:avLst/>
            <a:gdLst>
              <a:gd name="T0" fmla="*/ 733 w 733"/>
              <a:gd name="T1" fmla="*/ 0 h 1240"/>
              <a:gd name="T2" fmla="*/ 0 w 733"/>
              <a:gd name="T3" fmla="*/ 100 h 1240"/>
              <a:gd name="T4" fmla="*/ 0 w 733"/>
              <a:gd name="T5" fmla="*/ 1072 h 1240"/>
              <a:gd name="T6" fmla="*/ 733 w 733"/>
              <a:gd name="T7" fmla="*/ 1240 h 1240"/>
              <a:gd name="T8" fmla="*/ 733 w 733"/>
              <a:gd name="T9" fmla="*/ 0 h 1240"/>
            </a:gdLst>
            <a:ahLst/>
            <a:cxnLst>
              <a:cxn ang="0">
                <a:pos x="T0" y="T1"/>
              </a:cxn>
              <a:cxn ang="0">
                <a:pos x="T2" y="T3"/>
              </a:cxn>
              <a:cxn ang="0">
                <a:pos x="T4" y="T5"/>
              </a:cxn>
              <a:cxn ang="0">
                <a:pos x="T6" y="T7"/>
              </a:cxn>
              <a:cxn ang="0">
                <a:pos x="T8" y="T9"/>
              </a:cxn>
            </a:cxnLst>
            <a:rect l="0" t="0" r="r" b="b"/>
            <a:pathLst>
              <a:path w="733" h="1240">
                <a:moveTo>
                  <a:pt x="733" y="0"/>
                </a:moveTo>
                <a:lnTo>
                  <a:pt x="0" y="100"/>
                </a:lnTo>
                <a:lnTo>
                  <a:pt x="0" y="1072"/>
                </a:lnTo>
                <a:lnTo>
                  <a:pt x="733" y="1240"/>
                </a:lnTo>
                <a:lnTo>
                  <a:pt x="733" y="0"/>
                </a:ln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5" name="Rectangle 84"/>
          <p:cNvSpPr>
            <a:spLocks noChangeArrowheads="1"/>
          </p:cNvSpPr>
          <p:nvPr/>
        </p:nvSpPr>
        <p:spPr bwMode="auto">
          <a:xfrm flipH="1" flipV="1">
            <a:off x="9486127" y="1169723"/>
            <a:ext cx="34057" cy="1508239"/>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6" name="Freeform 85"/>
          <p:cNvSpPr>
            <a:spLocks/>
          </p:cNvSpPr>
          <p:nvPr/>
        </p:nvSpPr>
        <p:spPr bwMode="auto">
          <a:xfrm flipH="1" flipV="1">
            <a:off x="8742955" y="2027229"/>
            <a:ext cx="850209" cy="1249163"/>
          </a:xfrm>
          <a:custGeom>
            <a:avLst/>
            <a:gdLst>
              <a:gd name="T0" fmla="*/ 0 w 699"/>
              <a:gd name="T1" fmla="*/ 0 h 1027"/>
              <a:gd name="T2" fmla="*/ 699 w 699"/>
              <a:gd name="T3" fmla="*/ 90 h 1027"/>
              <a:gd name="T4" fmla="*/ 699 w 699"/>
              <a:gd name="T5" fmla="*/ 767 h 1027"/>
              <a:gd name="T6" fmla="*/ 0 w 699"/>
              <a:gd name="T7" fmla="*/ 1027 h 1027"/>
              <a:gd name="T8" fmla="*/ 0 w 699"/>
              <a:gd name="T9" fmla="*/ 0 h 1027"/>
            </a:gdLst>
            <a:ahLst/>
            <a:cxnLst>
              <a:cxn ang="0">
                <a:pos x="T0" y="T1"/>
              </a:cxn>
              <a:cxn ang="0">
                <a:pos x="T2" y="T3"/>
              </a:cxn>
              <a:cxn ang="0">
                <a:pos x="T4" y="T5"/>
              </a:cxn>
              <a:cxn ang="0">
                <a:pos x="T6" y="T7"/>
              </a:cxn>
              <a:cxn ang="0">
                <a:pos x="T8" y="T9"/>
              </a:cxn>
            </a:cxnLst>
            <a:rect l="0" t="0" r="r" b="b"/>
            <a:pathLst>
              <a:path w="699" h="1027">
                <a:moveTo>
                  <a:pt x="0" y="0"/>
                </a:moveTo>
                <a:lnTo>
                  <a:pt x="699" y="90"/>
                </a:lnTo>
                <a:lnTo>
                  <a:pt x="699" y="767"/>
                </a:lnTo>
                <a:lnTo>
                  <a:pt x="0" y="1027"/>
                </a:lnTo>
                <a:lnTo>
                  <a:pt x="0" y="0"/>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7" name="Freeform 86"/>
          <p:cNvSpPr>
            <a:spLocks/>
          </p:cNvSpPr>
          <p:nvPr/>
        </p:nvSpPr>
        <p:spPr bwMode="auto">
          <a:xfrm flipH="1" flipV="1">
            <a:off x="9627220" y="2027229"/>
            <a:ext cx="1182265" cy="1249163"/>
          </a:xfrm>
          <a:custGeom>
            <a:avLst/>
            <a:gdLst>
              <a:gd name="T0" fmla="*/ 972 w 972"/>
              <a:gd name="T1" fmla="*/ 0 h 1027"/>
              <a:gd name="T2" fmla="*/ 0 w 972"/>
              <a:gd name="T3" fmla="*/ 90 h 1027"/>
              <a:gd name="T4" fmla="*/ 0 w 972"/>
              <a:gd name="T5" fmla="*/ 862 h 1027"/>
              <a:gd name="T6" fmla="*/ 972 w 972"/>
              <a:gd name="T7" fmla="*/ 1027 h 1027"/>
              <a:gd name="T8" fmla="*/ 972 w 972"/>
              <a:gd name="T9" fmla="*/ 0 h 1027"/>
            </a:gdLst>
            <a:ahLst/>
            <a:cxnLst>
              <a:cxn ang="0">
                <a:pos x="T0" y="T1"/>
              </a:cxn>
              <a:cxn ang="0">
                <a:pos x="T2" y="T3"/>
              </a:cxn>
              <a:cxn ang="0">
                <a:pos x="T4" y="T5"/>
              </a:cxn>
              <a:cxn ang="0">
                <a:pos x="T6" y="T7"/>
              </a:cxn>
              <a:cxn ang="0">
                <a:pos x="T8" y="T9"/>
              </a:cxn>
            </a:cxnLst>
            <a:rect l="0" t="0" r="r" b="b"/>
            <a:pathLst>
              <a:path w="972" h="1027">
                <a:moveTo>
                  <a:pt x="972" y="0"/>
                </a:moveTo>
                <a:lnTo>
                  <a:pt x="0" y="90"/>
                </a:lnTo>
                <a:lnTo>
                  <a:pt x="0" y="862"/>
                </a:lnTo>
                <a:lnTo>
                  <a:pt x="972" y="1027"/>
                </a:lnTo>
                <a:lnTo>
                  <a:pt x="972" y="0"/>
                </a:ln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8" name="Rectangle 21"/>
          <p:cNvSpPr>
            <a:spLocks noChangeArrowheads="1"/>
          </p:cNvSpPr>
          <p:nvPr/>
        </p:nvSpPr>
        <p:spPr bwMode="auto">
          <a:xfrm flipH="1" flipV="1">
            <a:off x="9593163" y="2027229"/>
            <a:ext cx="34057" cy="1249163"/>
          </a:xfrm>
          <a:prstGeom prst="rect">
            <a:avLst/>
          </a:pr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9" name="Freeform 23"/>
          <p:cNvSpPr>
            <a:spLocks/>
          </p:cNvSpPr>
          <p:nvPr/>
        </p:nvSpPr>
        <p:spPr bwMode="auto">
          <a:xfrm flipH="1" flipV="1">
            <a:off x="9793856" y="3013667"/>
            <a:ext cx="1378093" cy="1160371"/>
          </a:xfrm>
          <a:custGeom>
            <a:avLst/>
            <a:gdLst>
              <a:gd name="T0" fmla="*/ 1133 w 1133"/>
              <a:gd name="T1" fmla="*/ 954 h 954"/>
              <a:gd name="T2" fmla="*/ 0 w 1133"/>
              <a:gd name="T3" fmla="*/ 852 h 954"/>
              <a:gd name="T4" fmla="*/ 0 w 1133"/>
              <a:gd name="T5" fmla="*/ 102 h 954"/>
              <a:gd name="T6" fmla="*/ 1133 w 1133"/>
              <a:gd name="T7" fmla="*/ 0 h 954"/>
              <a:gd name="T8" fmla="*/ 1133 w 1133"/>
              <a:gd name="T9" fmla="*/ 954 h 954"/>
            </a:gdLst>
            <a:ahLst/>
            <a:cxnLst>
              <a:cxn ang="0">
                <a:pos x="T0" y="T1"/>
              </a:cxn>
              <a:cxn ang="0">
                <a:pos x="T2" y="T3"/>
              </a:cxn>
              <a:cxn ang="0">
                <a:pos x="T4" y="T5"/>
              </a:cxn>
              <a:cxn ang="0">
                <a:pos x="T6" y="T7"/>
              </a:cxn>
              <a:cxn ang="0">
                <a:pos x="T8" y="T9"/>
              </a:cxn>
            </a:cxnLst>
            <a:rect l="0" t="0" r="r" b="b"/>
            <a:pathLst>
              <a:path w="1133" h="954">
                <a:moveTo>
                  <a:pt x="1133" y="954"/>
                </a:moveTo>
                <a:lnTo>
                  <a:pt x="0" y="852"/>
                </a:lnTo>
                <a:lnTo>
                  <a:pt x="0" y="102"/>
                </a:lnTo>
                <a:lnTo>
                  <a:pt x="1133" y="0"/>
                </a:lnTo>
                <a:lnTo>
                  <a:pt x="1133" y="954"/>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0" name="Freeform 25"/>
          <p:cNvSpPr>
            <a:spLocks/>
          </p:cNvSpPr>
          <p:nvPr/>
        </p:nvSpPr>
        <p:spPr bwMode="auto">
          <a:xfrm flipH="1" flipV="1">
            <a:off x="8381706" y="3013667"/>
            <a:ext cx="1378093" cy="1160371"/>
          </a:xfrm>
          <a:custGeom>
            <a:avLst/>
            <a:gdLst>
              <a:gd name="T0" fmla="*/ 0 w 1133"/>
              <a:gd name="T1" fmla="*/ 954 h 954"/>
              <a:gd name="T2" fmla="*/ 1133 w 1133"/>
              <a:gd name="T3" fmla="*/ 852 h 954"/>
              <a:gd name="T4" fmla="*/ 1133 w 1133"/>
              <a:gd name="T5" fmla="*/ 102 h 954"/>
              <a:gd name="T6" fmla="*/ 0 w 1133"/>
              <a:gd name="T7" fmla="*/ 0 h 954"/>
              <a:gd name="T8" fmla="*/ 0 w 1133"/>
              <a:gd name="T9" fmla="*/ 954 h 954"/>
            </a:gdLst>
            <a:ahLst/>
            <a:cxnLst>
              <a:cxn ang="0">
                <a:pos x="T0" y="T1"/>
              </a:cxn>
              <a:cxn ang="0">
                <a:pos x="T2" y="T3"/>
              </a:cxn>
              <a:cxn ang="0">
                <a:pos x="T4" y="T5"/>
              </a:cxn>
              <a:cxn ang="0">
                <a:pos x="T6" y="T7"/>
              </a:cxn>
              <a:cxn ang="0">
                <a:pos x="T8" y="T9"/>
              </a:cxn>
            </a:cxnLst>
            <a:rect l="0" t="0" r="r" b="b"/>
            <a:pathLst>
              <a:path w="1133" h="954">
                <a:moveTo>
                  <a:pt x="0" y="954"/>
                </a:moveTo>
                <a:lnTo>
                  <a:pt x="1133" y="852"/>
                </a:lnTo>
                <a:lnTo>
                  <a:pt x="1133" y="102"/>
                </a:lnTo>
                <a:lnTo>
                  <a:pt x="0" y="0"/>
                </a:lnTo>
                <a:lnTo>
                  <a:pt x="0" y="954"/>
                </a:ln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1" name="Rectangle 27"/>
          <p:cNvSpPr>
            <a:spLocks noChangeArrowheads="1"/>
          </p:cNvSpPr>
          <p:nvPr/>
        </p:nvSpPr>
        <p:spPr bwMode="auto">
          <a:xfrm flipH="1" flipV="1">
            <a:off x="9759799" y="3013667"/>
            <a:ext cx="34057" cy="1160371"/>
          </a:xfrm>
          <a:prstGeom prst="rect">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4" name="Freeform 29"/>
          <p:cNvSpPr>
            <a:spLocks/>
          </p:cNvSpPr>
          <p:nvPr/>
        </p:nvSpPr>
        <p:spPr bwMode="auto">
          <a:xfrm flipH="1" flipV="1">
            <a:off x="9140691" y="5716334"/>
            <a:ext cx="1271057" cy="299215"/>
          </a:xfrm>
          <a:custGeom>
            <a:avLst/>
            <a:gdLst>
              <a:gd name="T0" fmla="*/ 0 w 1045"/>
              <a:gd name="T1" fmla="*/ 239 h 246"/>
              <a:gd name="T2" fmla="*/ 282 w 1045"/>
              <a:gd name="T3" fmla="*/ 0 h 246"/>
              <a:gd name="T4" fmla="*/ 311 w 1045"/>
              <a:gd name="T5" fmla="*/ 0 h 246"/>
              <a:gd name="T6" fmla="*/ 1045 w 1045"/>
              <a:gd name="T7" fmla="*/ 168 h 246"/>
              <a:gd name="T8" fmla="*/ 1045 w 1045"/>
              <a:gd name="T9" fmla="*/ 175 h 246"/>
              <a:gd name="T10" fmla="*/ 311 w 1045"/>
              <a:gd name="T11" fmla="*/ 14 h 246"/>
              <a:gd name="T12" fmla="*/ 282 w 1045"/>
              <a:gd name="T13" fmla="*/ 14 h 246"/>
              <a:gd name="T14" fmla="*/ 0 w 1045"/>
              <a:gd name="T15" fmla="*/ 246 h 246"/>
              <a:gd name="T16" fmla="*/ 0 w 1045"/>
              <a:gd name="T17" fmla="*/ 23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5" h="246">
                <a:moveTo>
                  <a:pt x="0" y="239"/>
                </a:moveTo>
                <a:lnTo>
                  <a:pt x="282" y="0"/>
                </a:lnTo>
                <a:lnTo>
                  <a:pt x="311" y="0"/>
                </a:lnTo>
                <a:lnTo>
                  <a:pt x="1045" y="168"/>
                </a:lnTo>
                <a:lnTo>
                  <a:pt x="1045" y="175"/>
                </a:lnTo>
                <a:lnTo>
                  <a:pt x="311" y="14"/>
                </a:lnTo>
                <a:lnTo>
                  <a:pt x="282" y="14"/>
                </a:lnTo>
                <a:lnTo>
                  <a:pt x="0" y="246"/>
                </a:lnTo>
                <a:lnTo>
                  <a:pt x="0" y="239"/>
                </a:lnTo>
                <a:close/>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5" name="Freeform 30"/>
          <p:cNvSpPr>
            <a:spLocks/>
          </p:cNvSpPr>
          <p:nvPr/>
        </p:nvSpPr>
        <p:spPr bwMode="auto">
          <a:xfrm flipH="1" flipV="1">
            <a:off x="9140691" y="1169723"/>
            <a:ext cx="1271057" cy="299215"/>
          </a:xfrm>
          <a:custGeom>
            <a:avLst/>
            <a:gdLst>
              <a:gd name="T0" fmla="*/ 1045 w 1045"/>
              <a:gd name="T1" fmla="*/ 7 h 246"/>
              <a:gd name="T2" fmla="*/ 761 w 1045"/>
              <a:gd name="T3" fmla="*/ 246 h 246"/>
              <a:gd name="T4" fmla="*/ 733 w 1045"/>
              <a:gd name="T5" fmla="*/ 246 h 246"/>
              <a:gd name="T6" fmla="*/ 0 w 1045"/>
              <a:gd name="T7" fmla="*/ 78 h 246"/>
              <a:gd name="T8" fmla="*/ 0 w 1045"/>
              <a:gd name="T9" fmla="*/ 71 h 246"/>
              <a:gd name="T10" fmla="*/ 733 w 1045"/>
              <a:gd name="T11" fmla="*/ 232 h 246"/>
              <a:gd name="T12" fmla="*/ 761 w 1045"/>
              <a:gd name="T13" fmla="*/ 232 h 246"/>
              <a:gd name="T14" fmla="*/ 1045 w 1045"/>
              <a:gd name="T15" fmla="*/ 0 h 246"/>
              <a:gd name="T16" fmla="*/ 1045 w 1045"/>
              <a:gd name="T17" fmla="*/ 7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5" h="246">
                <a:moveTo>
                  <a:pt x="1045" y="7"/>
                </a:moveTo>
                <a:lnTo>
                  <a:pt x="761" y="246"/>
                </a:lnTo>
                <a:lnTo>
                  <a:pt x="733" y="246"/>
                </a:lnTo>
                <a:lnTo>
                  <a:pt x="0" y="78"/>
                </a:lnTo>
                <a:lnTo>
                  <a:pt x="0" y="71"/>
                </a:lnTo>
                <a:lnTo>
                  <a:pt x="733" y="232"/>
                </a:lnTo>
                <a:lnTo>
                  <a:pt x="761" y="232"/>
                </a:lnTo>
                <a:lnTo>
                  <a:pt x="1045" y="0"/>
                </a:lnTo>
                <a:lnTo>
                  <a:pt x="1045" y="7"/>
                </a:lnTo>
                <a:close/>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6" name="Freeform 31"/>
          <p:cNvSpPr>
            <a:spLocks/>
          </p:cNvSpPr>
          <p:nvPr/>
        </p:nvSpPr>
        <p:spPr bwMode="auto">
          <a:xfrm flipH="1" flipV="1">
            <a:off x="8742954" y="4823553"/>
            <a:ext cx="2066531" cy="334488"/>
          </a:xfrm>
          <a:custGeom>
            <a:avLst/>
            <a:gdLst>
              <a:gd name="T0" fmla="*/ 0 w 1699"/>
              <a:gd name="T1" fmla="*/ 260 h 275"/>
              <a:gd name="T2" fmla="*/ 697 w 1699"/>
              <a:gd name="T3" fmla="*/ 0 h 275"/>
              <a:gd name="T4" fmla="*/ 726 w 1699"/>
              <a:gd name="T5" fmla="*/ 0 h 275"/>
              <a:gd name="T6" fmla="*/ 1699 w 1699"/>
              <a:gd name="T7" fmla="*/ 166 h 275"/>
              <a:gd name="T8" fmla="*/ 1699 w 1699"/>
              <a:gd name="T9" fmla="*/ 180 h 275"/>
              <a:gd name="T10" fmla="*/ 726 w 1699"/>
              <a:gd name="T11" fmla="*/ 21 h 275"/>
              <a:gd name="T12" fmla="*/ 697 w 1699"/>
              <a:gd name="T13" fmla="*/ 21 h 275"/>
              <a:gd name="T14" fmla="*/ 0 w 1699"/>
              <a:gd name="T15" fmla="*/ 275 h 275"/>
              <a:gd name="T16" fmla="*/ 0 w 1699"/>
              <a:gd name="T17" fmla="*/ 26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9" h="275">
                <a:moveTo>
                  <a:pt x="0" y="260"/>
                </a:moveTo>
                <a:lnTo>
                  <a:pt x="697" y="0"/>
                </a:lnTo>
                <a:lnTo>
                  <a:pt x="726" y="0"/>
                </a:lnTo>
                <a:lnTo>
                  <a:pt x="1699" y="166"/>
                </a:lnTo>
                <a:lnTo>
                  <a:pt x="1699" y="180"/>
                </a:lnTo>
                <a:lnTo>
                  <a:pt x="726" y="21"/>
                </a:lnTo>
                <a:lnTo>
                  <a:pt x="697" y="21"/>
                </a:lnTo>
                <a:lnTo>
                  <a:pt x="0" y="275"/>
                </a:lnTo>
                <a:lnTo>
                  <a:pt x="0" y="260"/>
                </a:lnTo>
                <a:close/>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7" name="Freeform 32"/>
          <p:cNvSpPr>
            <a:spLocks/>
          </p:cNvSpPr>
          <p:nvPr/>
        </p:nvSpPr>
        <p:spPr bwMode="auto">
          <a:xfrm flipH="1" flipV="1">
            <a:off x="8742954" y="2027230"/>
            <a:ext cx="2066531" cy="333272"/>
          </a:xfrm>
          <a:custGeom>
            <a:avLst/>
            <a:gdLst>
              <a:gd name="T0" fmla="*/ 1699 w 1699"/>
              <a:gd name="T1" fmla="*/ 14 h 274"/>
              <a:gd name="T2" fmla="*/ 1000 w 1699"/>
              <a:gd name="T3" fmla="*/ 274 h 274"/>
              <a:gd name="T4" fmla="*/ 972 w 1699"/>
              <a:gd name="T5" fmla="*/ 274 h 274"/>
              <a:gd name="T6" fmla="*/ 0 w 1699"/>
              <a:gd name="T7" fmla="*/ 109 h 274"/>
              <a:gd name="T8" fmla="*/ 0 w 1699"/>
              <a:gd name="T9" fmla="*/ 94 h 274"/>
              <a:gd name="T10" fmla="*/ 972 w 1699"/>
              <a:gd name="T11" fmla="*/ 253 h 274"/>
              <a:gd name="T12" fmla="*/ 1000 w 1699"/>
              <a:gd name="T13" fmla="*/ 253 h 274"/>
              <a:gd name="T14" fmla="*/ 1699 w 1699"/>
              <a:gd name="T15" fmla="*/ 0 h 274"/>
              <a:gd name="T16" fmla="*/ 1699 w 1699"/>
              <a:gd name="T17" fmla="*/ 1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9" h="274">
                <a:moveTo>
                  <a:pt x="1699" y="14"/>
                </a:moveTo>
                <a:lnTo>
                  <a:pt x="1000" y="274"/>
                </a:lnTo>
                <a:lnTo>
                  <a:pt x="972" y="274"/>
                </a:lnTo>
                <a:lnTo>
                  <a:pt x="0" y="109"/>
                </a:lnTo>
                <a:lnTo>
                  <a:pt x="0" y="94"/>
                </a:lnTo>
                <a:lnTo>
                  <a:pt x="972" y="253"/>
                </a:lnTo>
                <a:lnTo>
                  <a:pt x="1000" y="253"/>
                </a:lnTo>
                <a:lnTo>
                  <a:pt x="1699" y="0"/>
                </a:lnTo>
                <a:lnTo>
                  <a:pt x="1699" y="14"/>
                </a:lnTo>
                <a:close/>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8" name="Freeform 33"/>
          <p:cNvSpPr>
            <a:spLocks/>
          </p:cNvSpPr>
          <p:nvPr/>
        </p:nvSpPr>
        <p:spPr bwMode="auto">
          <a:xfrm flipH="1" flipV="1">
            <a:off x="8381708" y="4035378"/>
            <a:ext cx="2790241" cy="138661"/>
          </a:xfrm>
          <a:custGeom>
            <a:avLst/>
            <a:gdLst>
              <a:gd name="T0" fmla="*/ 0 w 2294"/>
              <a:gd name="T1" fmla="*/ 102 h 114"/>
              <a:gd name="T2" fmla="*/ 1133 w 2294"/>
              <a:gd name="T3" fmla="*/ 0 h 114"/>
              <a:gd name="T4" fmla="*/ 1161 w 2294"/>
              <a:gd name="T5" fmla="*/ 0 h 114"/>
              <a:gd name="T6" fmla="*/ 2294 w 2294"/>
              <a:gd name="T7" fmla="*/ 102 h 114"/>
              <a:gd name="T8" fmla="*/ 2294 w 2294"/>
              <a:gd name="T9" fmla="*/ 114 h 114"/>
              <a:gd name="T10" fmla="*/ 1161 w 2294"/>
              <a:gd name="T11" fmla="*/ 19 h 114"/>
              <a:gd name="T12" fmla="*/ 1133 w 2294"/>
              <a:gd name="T13" fmla="*/ 19 h 114"/>
              <a:gd name="T14" fmla="*/ 0 w 2294"/>
              <a:gd name="T15" fmla="*/ 111 h 114"/>
              <a:gd name="T16" fmla="*/ 0 w 2294"/>
              <a:gd name="T17" fmla="*/ 10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4" h="114">
                <a:moveTo>
                  <a:pt x="0" y="102"/>
                </a:moveTo>
                <a:lnTo>
                  <a:pt x="1133" y="0"/>
                </a:lnTo>
                <a:lnTo>
                  <a:pt x="1161" y="0"/>
                </a:lnTo>
                <a:lnTo>
                  <a:pt x="2294" y="102"/>
                </a:lnTo>
                <a:lnTo>
                  <a:pt x="2294" y="114"/>
                </a:lnTo>
                <a:lnTo>
                  <a:pt x="1161" y="19"/>
                </a:lnTo>
                <a:lnTo>
                  <a:pt x="1133" y="19"/>
                </a:lnTo>
                <a:lnTo>
                  <a:pt x="0" y="111"/>
                </a:lnTo>
                <a:lnTo>
                  <a:pt x="0" y="102"/>
                </a:lnTo>
                <a:close/>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9" name="TextBox 98"/>
          <p:cNvSpPr txBox="1"/>
          <p:nvPr/>
        </p:nvSpPr>
        <p:spPr>
          <a:xfrm>
            <a:off x="684460" y="2410169"/>
            <a:ext cx="4378123" cy="584775"/>
          </a:xfrm>
          <a:prstGeom prst="rect">
            <a:avLst/>
          </a:prstGeom>
          <a:noFill/>
        </p:spPr>
        <p:txBody>
          <a:bodyPr wrap="none" rtlCol="0">
            <a:spAutoFit/>
          </a:bodyPr>
          <a:lstStyle/>
          <a:p>
            <a:pPr algn="r"/>
            <a:r>
              <a:rPr lang="en-US" sz="3200" b="1" dirty="0" smtClean="0">
                <a:solidFill>
                  <a:schemeClr val="accent1"/>
                </a:solidFill>
                <a:latin typeface="Raleway" panose="020B0003030101060003" pitchFamily="34" charset="0"/>
              </a:rPr>
              <a:t>CONTENT PLANNING</a:t>
            </a:r>
            <a:endParaRPr lang="id-ID" sz="3200" b="1" dirty="0">
              <a:solidFill>
                <a:schemeClr val="accent1"/>
              </a:solidFill>
              <a:latin typeface="Raleway" panose="020B0003030101060003" pitchFamily="34" charset="0"/>
            </a:endParaRPr>
          </a:p>
        </p:txBody>
      </p:sp>
      <p:sp>
        <p:nvSpPr>
          <p:cNvPr id="100" name="Rectangle 99"/>
          <p:cNvSpPr/>
          <p:nvPr/>
        </p:nvSpPr>
        <p:spPr>
          <a:xfrm>
            <a:off x="820620" y="3203396"/>
            <a:ext cx="3689608" cy="1169551"/>
          </a:xfrm>
          <a:prstGeom prst="rect">
            <a:avLst/>
          </a:prstGeom>
        </p:spPr>
        <p:txBody>
          <a:bodyPr wrap="square">
            <a:spAutoFit/>
          </a:bodyPr>
          <a:lstStyle/>
          <a:p>
            <a:r>
              <a:rPr lang="en-US" sz="1400" b="1" dirty="0" smtClean="0">
                <a:solidFill>
                  <a:prstClr val="white">
                    <a:lumMod val="65000"/>
                  </a:prstClr>
                </a:solidFill>
                <a:latin typeface="PT Sans" panose="020B0503020203020204" pitchFamily="34" charset="0"/>
              </a:rPr>
              <a:t>We create an editorial calendar and advice on  the best timing to launch your campaign </a:t>
            </a:r>
            <a:endParaRPr lang="id-ID" sz="1400" dirty="0">
              <a:solidFill>
                <a:prstClr val="white">
                  <a:lumMod val="65000"/>
                </a:prstClr>
              </a:solidFill>
              <a:latin typeface="PT Sans" panose="020B0503020203020204" pitchFamily="34" charset="0"/>
            </a:endParaRPr>
          </a:p>
          <a:p>
            <a:pPr algn="just"/>
            <a:endParaRPr lang="id-ID" sz="1400" dirty="0">
              <a:solidFill>
                <a:prstClr val="white">
                  <a:lumMod val="65000"/>
                </a:prstClr>
              </a:solidFill>
              <a:latin typeface="PT Sans" panose="020B0503020203020204" pitchFamily="34" charset="0"/>
            </a:endParaRPr>
          </a:p>
          <a:p>
            <a:pPr algn="just"/>
            <a:endParaRPr lang="id-ID" sz="1400" dirty="0">
              <a:solidFill>
                <a:prstClr val="white">
                  <a:lumMod val="65000"/>
                </a:prstClr>
              </a:solidFill>
              <a:latin typeface="PT Sans" panose="020B0503020203020204" pitchFamily="34" charset="0"/>
            </a:endParaRPr>
          </a:p>
        </p:txBody>
      </p:sp>
      <p:grpSp>
        <p:nvGrpSpPr>
          <p:cNvPr id="35" name="Group 34"/>
          <p:cNvGrpSpPr/>
          <p:nvPr/>
        </p:nvGrpSpPr>
        <p:grpSpPr>
          <a:xfrm>
            <a:off x="10285397" y="3386278"/>
            <a:ext cx="415489" cy="354785"/>
            <a:chOff x="5975421" y="268364"/>
            <a:chExt cx="488950" cy="417513"/>
          </a:xfrm>
          <a:solidFill>
            <a:schemeClr val="bg1"/>
          </a:solidFill>
        </p:grpSpPr>
        <p:sp>
          <p:nvSpPr>
            <p:cNvPr id="32" name="Freeform 13"/>
            <p:cNvSpPr>
              <a:spLocks noEditPoints="1"/>
            </p:cNvSpPr>
            <p:nvPr/>
          </p:nvSpPr>
          <p:spPr bwMode="auto">
            <a:xfrm>
              <a:off x="6097659" y="376314"/>
              <a:ext cx="244475" cy="24765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 name="Freeform 14"/>
            <p:cNvSpPr>
              <a:spLocks/>
            </p:cNvSpPr>
            <p:nvPr/>
          </p:nvSpPr>
          <p:spPr bwMode="auto">
            <a:xfrm>
              <a:off x="6157984" y="438226"/>
              <a:ext cx="69850"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 name="Freeform 15"/>
            <p:cNvSpPr>
              <a:spLocks noEditPoints="1"/>
            </p:cNvSpPr>
            <p:nvPr/>
          </p:nvSpPr>
          <p:spPr bwMode="auto">
            <a:xfrm>
              <a:off x="5975421" y="268364"/>
              <a:ext cx="488950" cy="417513"/>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9" name="Freeform 19"/>
          <p:cNvSpPr>
            <a:spLocks noEditPoints="1"/>
          </p:cNvSpPr>
          <p:nvPr/>
        </p:nvSpPr>
        <p:spPr bwMode="auto">
          <a:xfrm>
            <a:off x="9352912" y="5217927"/>
            <a:ext cx="508000" cy="490537"/>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 name="Freeform 23"/>
          <p:cNvSpPr>
            <a:spLocks noEditPoints="1"/>
          </p:cNvSpPr>
          <p:nvPr/>
        </p:nvSpPr>
        <p:spPr bwMode="auto">
          <a:xfrm>
            <a:off x="9972658" y="2473122"/>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103" name="Group 102"/>
          <p:cNvGrpSpPr/>
          <p:nvPr/>
        </p:nvGrpSpPr>
        <p:grpSpPr>
          <a:xfrm>
            <a:off x="9118643" y="4294112"/>
            <a:ext cx="500063" cy="490538"/>
            <a:chOff x="6786562" y="796925"/>
            <a:chExt cx="500063" cy="490538"/>
          </a:xfrm>
          <a:solidFill>
            <a:schemeClr val="bg1"/>
          </a:solidFill>
        </p:grpSpPr>
        <p:sp>
          <p:nvSpPr>
            <p:cNvPr id="47"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1"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2"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09" name="Group 108"/>
          <p:cNvGrpSpPr/>
          <p:nvPr/>
        </p:nvGrpSpPr>
        <p:grpSpPr>
          <a:xfrm>
            <a:off x="9717862" y="1516781"/>
            <a:ext cx="470882" cy="382781"/>
            <a:chOff x="7546975" y="561975"/>
            <a:chExt cx="492125" cy="400050"/>
          </a:xfrm>
          <a:solidFill>
            <a:schemeClr val="bg1"/>
          </a:solidFill>
        </p:grpSpPr>
        <p:sp>
          <p:nvSpPr>
            <p:cNvPr id="107" name="Freeform 34"/>
            <p:cNvSpPr>
              <a:spLocks noEditPoints="1"/>
            </p:cNvSpPr>
            <p:nvPr/>
          </p:nvSpPr>
          <p:spPr bwMode="auto">
            <a:xfrm>
              <a:off x="7885113" y="684213"/>
              <a:ext cx="92075" cy="123825"/>
            </a:xfrm>
            <a:custGeom>
              <a:avLst/>
              <a:gdLst>
                <a:gd name="T0" fmla="*/ 11 w 24"/>
                <a:gd name="T1" fmla="*/ 2 h 32"/>
                <a:gd name="T2" fmla="*/ 8 w 24"/>
                <a:gd name="T3" fmla="*/ 0 h 32"/>
                <a:gd name="T4" fmla="*/ 4 w 24"/>
                <a:gd name="T5" fmla="*/ 0 h 32"/>
                <a:gd name="T6" fmla="*/ 0 w 24"/>
                <a:gd name="T7" fmla="*/ 4 h 32"/>
                <a:gd name="T8" fmla="*/ 0 w 24"/>
                <a:gd name="T9" fmla="*/ 28 h 32"/>
                <a:gd name="T10" fmla="*/ 4 w 24"/>
                <a:gd name="T11" fmla="*/ 32 h 32"/>
                <a:gd name="T12" fmla="*/ 20 w 24"/>
                <a:gd name="T13" fmla="*/ 32 h 32"/>
                <a:gd name="T14" fmla="*/ 24 w 24"/>
                <a:gd name="T15" fmla="*/ 28 h 32"/>
                <a:gd name="T16" fmla="*/ 24 w 24"/>
                <a:gd name="T17" fmla="*/ 22 h 32"/>
                <a:gd name="T18" fmla="*/ 23 w 24"/>
                <a:gd name="T19" fmla="*/ 20 h 32"/>
                <a:gd name="T20" fmla="*/ 11 w 24"/>
                <a:gd name="T21" fmla="*/ 2 h 32"/>
                <a:gd name="T22" fmla="*/ 20 w 24"/>
                <a:gd name="T23" fmla="*/ 28 h 32"/>
                <a:gd name="T24" fmla="*/ 4 w 24"/>
                <a:gd name="T25" fmla="*/ 28 h 32"/>
                <a:gd name="T26" fmla="*/ 4 w 24"/>
                <a:gd name="T27" fmla="*/ 4 h 32"/>
                <a:gd name="T28" fmla="*/ 8 w 24"/>
                <a:gd name="T29" fmla="*/ 4 h 32"/>
                <a:gd name="T30" fmla="*/ 20 w 24"/>
                <a:gd name="T31" fmla="*/ 22 h 32"/>
                <a:gd name="T32" fmla="*/ 20 w 24"/>
                <a:gd name="T3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2">
                  <a:moveTo>
                    <a:pt x="11" y="2"/>
                  </a:moveTo>
                  <a:cubicBezTo>
                    <a:pt x="11" y="1"/>
                    <a:pt x="9" y="0"/>
                    <a:pt x="8" y="0"/>
                  </a:cubicBezTo>
                  <a:cubicBezTo>
                    <a:pt x="4" y="0"/>
                    <a:pt x="4" y="0"/>
                    <a:pt x="4" y="0"/>
                  </a:cubicBezTo>
                  <a:cubicBezTo>
                    <a:pt x="2" y="0"/>
                    <a:pt x="0" y="2"/>
                    <a:pt x="0" y="4"/>
                  </a:cubicBezTo>
                  <a:cubicBezTo>
                    <a:pt x="0" y="28"/>
                    <a:pt x="0" y="28"/>
                    <a:pt x="0" y="28"/>
                  </a:cubicBezTo>
                  <a:cubicBezTo>
                    <a:pt x="0" y="30"/>
                    <a:pt x="2" y="32"/>
                    <a:pt x="4" y="32"/>
                  </a:cubicBezTo>
                  <a:cubicBezTo>
                    <a:pt x="20" y="32"/>
                    <a:pt x="20" y="32"/>
                    <a:pt x="20" y="32"/>
                  </a:cubicBezTo>
                  <a:cubicBezTo>
                    <a:pt x="22" y="32"/>
                    <a:pt x="24" y="30"/>
                    <a:pt x="24" y="28"/>
                  </a:cubicBezTo>
                  <a:cubicBezTo>
                    <a:pt x="24" y="22"/>
                    <a:pt x="24" y="22"/>
                    <a:pt x="24" y="22"/>
                  </a:cubicBezTo>
                  <a:cubicBezTo>
                    <a:pt x="24" y="21"/>
                    <a:pt x="24" y="20"/>
                    <a:pt x="23" y="20"/>
                  </a:cubicBezTo>
                  <a:lnTo>
                    <a:pt x="11" y="2"/>
                  </a:lnTo>
                  <a:close/>
                  <a:moveTo>
                    <a:pt x="20" y="28"/>
                  </a:moveTo>
                  <a:cubicBezTo>
                    <a:pt x="4" y="28"/>
                    <a:pt x="4" y="28"/>
                    <a:pt x="4" y="28"/>
                  </a:cubicBezTo>
                  <a:cubicBezTo>
                    <a:pt x="4" y="4"/>
                    <a:pt x="4" y="4"/>
                    <a:pt x="4" y="4"/>
                  </a:cubicBezTo>
                  <a:cubicBezTo>
                    <a:pt x="8" y="4"/>
                    <a:pt x="8" y="4"/>
                    <a:pt x="8" y="4"/>
                  </a:cubicBezTo>
                  <a:cubicBezTo>
                    <a:pt x="20" y="22"/>
                    <a:pt x="20" y="22"/>
                    <a:pt x="20" y="22"/>
                  </a:cubicBezTo>
                  <a:lnTo>
                    <a:pt x="2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8" name="Freeform 35"/>
            <p:cNvSpPr>
              <a:spLocks noEditPoints="1"/>
            </p:cNvSpPr>
            <p:nvPr/>
          </p:nvSpPr>
          <p:spPr bwMode="auto">
            <a:xfrm>
              <a:off x="7546975" y="561975"/>
              <a:ext cx="492125" cy="400050"/>
            </a:xfrm>
            <a:custGeom>
              <a:avLst/>
              <a:gdLst>
                <a:gd name="T0" fmla="*/ 126 w 128"/>
                <a:gd name="T1" fmla="*/ 49 h 104"/>
                <a:gd name="T2" fmla="*/ 110 w 128"/>
                <a:gd name="T3" fmla="*/ 25 h 104"/>
                <a:gd name="T4" fmla="*/ 100 w 128"/>
                <a:gd name="T5" fmla="*/ 20 h 104"/>
                <a:gd name="T6" fmla="*/ 84 w 128"/>
                <a:gd name="T7" fmla="*/ 20 h 104"/>
                <a:gd name="T8" fmla="*/ 84 w 128"/>
                <a:gd name="T9" fmla="*/ 12 h 104"/>
                <a:gd name="T10" fmla="*/ 72 w 128"/>
                <a:gd name="T11" fmla="*/ 0 h 104"/>
                <a:gd name="T12" fmla="*/ 12 w 128"/>
                <a:gd name="T13" fmla="*/ 0 h 104"/>
                <a:gd name="T14" fmla="*/ 0 w 128"/>
                <a:gd name="T15" fmla="*/ 12 h 104"/>
                <a:gd name="T16" fmla="*/ 0 w 128"/>
                <a:gd name="T17" fmla="*/ 56 h 104"/>
                <a:gd name="T18" fmla="*/ 12 w 128"/>
                <a:gd name="T19" fmla="*/ 68 h 104"/>
                <a:gd name="T20" fmla="*/ 12 w 128"/>
                <a:gd name="T21" fmla="*/ 68 h 104"/>
                <a:gd name="T22" fmla="*/ 12 w 128"/>
                <a:gd name="T23" fmla="*/ 80 h 104"/>
                <a:gd name="T24" fmla="*/ 24 w 128"/>
                <a:gd name="T25" fmla="*/ 92 h 104"/>
                <a:gd name="T26" fmla="*/ 29 w 128"/>
                <a:gd name="T27" fmla="*/ 92 h 104"/>
                <a:gd name="T28" fmla="*/ 44 w 128"/>
                <a:gd name="T29" fmla="*/ 104 h 104"/>
                <a:gd name="T30" fmla="*/ 59 w 128"/>
                <a:gd name="T31" fmla="*/ 92 h 104"/>
                <a:gd name="T32" fmla="*/ 81 w 128"/>
                <a:gd name="T33" fmla="*/ 92 h 104"/>
                <a:gd name="T34" fmla="*/ 96 w 128"/>
                <a:gd name="T35" fmla="*/ 104 h 104"/>
                <a:gd name="T36" fmla="*/ 111 w 128"/>
                <a:gd name="T37" fmla="*/ 92 h 104"/>
                <a:gd name="T38" fmla="*/ 116 w 128"/>
                <a:gd name="T39" fmla="*/ 92 h 104"/>
                <a:gd name="T40" fmla="*/ 128 w 128"/>
                <a:gd name="T41" fmla="*/ 80 h 104"/>
                <a:gd name="T42" fmla="*/ 128 w 128"/>
                <a:gd name="T43" fmla="*/ 56 h 104"/>
                <a:gd name="T44" fmla="*/ 126 w 128"/>
                <a:gd name="T45" fmla="*/ 49 h 104"/>
                <a:gd name="T46" fmla="*/ 12 w 128"/>
                <a:gd name="T47" fmla="*/ 60 h 104"/>
                <a:gd name="T48" fmla="*/ 8 w 128"/>
                <a:gd name="T49" fmla="*/ 56 h 104"/>
                <a:gd name="T50" fmla="*/ 8 w 128"/>
                <a:gd name="T51" fmla="*/ 12 h 104"/>
                <a:gd name="T52" fmla="*/ 12 w 128"/>
                <a:gd name="T53" fmla="*/ 8 h 104"/>
                <a:gd name="T54" fmla="*/ 72 w 128"/>
                <a:gd name="T55" fmla="*/ 8 h 104"/>
                <a:gd name="T56" fmla="*/ 76 w 128"/>
                <a:gd name="T57" fmla="*/ 12 h 104"/>
                <a:gd name="T58" fmla="*/ 76 w 128"/>
                <a:gd name="T59" fmla="*/ 20 h 104"/>
                <a:gd name="T60" fmla="*/ 76 w 128"/>
                <a:gd name="T61" fmla="*/ 28 h 104"/>
                <a:gd name="T62" fmla="*/ 76 w 128"/>
                <a:gd name="T63" fmla="*/ 56 h 104"/>
                <a:gd name="T64" fmla="*/ 72 w 128"/>
                <a:gd name="T65" fmla="*/ 60 h 104"/>
                <a:gd name="T66" fmla="*/ 12 w 128"/>
                <a:gd name="T67" fmla="*/ 60 h 104"/>
                <a:gd name="T68" fmla="*/ 44 w 128"/>
                <a:gd name="T69" fmla="*/ 96 h 104"/>
                <a:gd name="T70" fmla="*/ 36 w 128"/>
                <a:gd name="T71" fmla="*/ 88 h 104"/>
                <a:gd name="T72" fmla="*/ 44 w 128"/>
                <a:gd name="T73" fmla="*/ 80 h 104"/>
                <a:gd name="T74" fmla="*/ 52 w 128"/>
                <a:gd name="T75" fmla="*/ 88 h 104"/>
                <a:gd name="T76" fmla="*/ 44 w 128"/>
                <a:gd name="T77" fmla="*/ 96 h 104"/>
                <a:gd name="T78" fmla="*/ 96 w 128"/>
                <a:gd name="T79" fmla="*/ 96 h 104"/>
                <a:gd name="T80" fmla="*/ 88 w 128"/>
                <a:gd name="T81" fmla="*/ 88 h 104"/>
                <a:gd name="T82" fmla="*/ 96 w 128"/>
                <a:gd name="T83" fmla="*/ 80 h 104"/>
                <a:gd name="T84" fmla="*/ 104 w 128"/>
                <a:gd name="T85" fmla="*/ 88 h 104"/>
                <a:gd name="T86" fmla="*/ 96 w 128"/>
                <a:gd name="T87" fmla="*/ 96 h 104"/>
                <a:gd name="T88" fmla="*/ 120 w 128"/>
                <a:gd name="T89" fmla="*/ 80 h 104"/>
                <a:gd name="T90" fmla="*/ 116 w 128"/>
                <a:gd name="T91" fmla="*/ 84 h 104"/>
                <a:gd name="T92" fmla="*/ 111 w 128"/>
                <a:gd name="T93" fmla="*/ 84 h 104"/>
                <a:gd name="T94" fmla="*/ 96 w 128"/>
                <a:gd name="T95" fmla="*/ 72 h 104"/>
                <a:gd name="T96" fmla="*/ 81 w 128"/>
                <a:gd name="T97" fmla="*/ 84 h 104"/>
                <a:gd name="T98" fmla="*/ 59 w 128"/>
                <a:gd name="T99" fmla="*/ 84 h 104"/>
                <a:gd name="T100" fmla="*/ 44 w 128"/>
                <a:gd name="T101" fmla="*/ 72 h 104"/>
                <a:gd name="T102" fmla="*/ 29 w 128"/>
                <a:gd name="T103" fmla="*/ 84 h 104"/>
                <a:gd name="T104" fmla="*/ 24 w 128"/>
                <a:gd name="T105" fmla="*/ 84 h 104"/>
                <a:gd name="T106" fmla="*/ 20 w 128"/>
                <a:gd name="T107" fmla="*/ 80 h 104"/>
                <a:gd name="T108" fmla="*/ 20 w 128"/>
                <a:gd name="T109" fmla="*/ 68 h 104"/>
                <a:gd name="T110" fmla="*/ 72 w 128"/>
                <a:gd name="T111" fmla="*/ 68 h 104"/>
                <a:gd name="T112" fmla="*/ 84 w 128"/>
                <a:gd name="T113" fmla="*/ 56 h 104"/>
                <a:gd name="T114" fmla="*/ 84 w 128"/>
                <a:gd name="T115" fmla="*/ 28 h 104"/>
                <a:gd name="T116" fmla="*/ 100 w 128"/>
                <a:gd name="T117" fmla="*/ 28 h 104"/>
                <a:gd name="T118" fmla="*/ 103 w 128"/>
                <a:gd name="T119" fmla="*/ 30 h 104"/>
                <a:gd name="T120" fmla="*/ 119 w 128"/>
                <a:gd name="T121" fmla="*/ 54 h 104"/>
                <a:gd name="T122" fmla="*/ 120 w 128"/>
                <a:gd name="T123" fmla="*/ 56 h 104"/>
                <a:gd name="T124" fmla="*/ 120 w 128"/>
                <a:gd name="T125"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04">
                  <a:moveTo>
                    <a:pt x="126" y="49"/>
                  </a:moveTo>
                  <a:cubicBezTo>
                    <a:pt x="110" y="25"/>
                    <a:pt x="110" y="25"/>
                    <a:pt x="110" y="25"/>
                  </a:cubicBezTo>
                  <a:cubicBezTo>
                    <a:pt x="108" y="22"/>
                    <a:pt x="104" y="20"/>
                    <a:pt x="100" y="20"/>
                  </a:cubicBezTo>
                  <a:cubicBezTo>
                    <a:pt x="84" y="20"/>
                    <a:pt x="84" y="20"/>
                    <a:pt x="84" y="20"/>
                  </a:cubicBezTo>
                  <a:cubicBezTo>
                    <a:pt x="84" y="12"/>
                    <a:pt x="84" y="12"/>
                    <a:pt x="84" y="12"/>
                  </a:cubicBezTo>
                  <a:cubicBezTo>
                    <a:pt x="84" y="5"/>
                    <a:pt x="79" y="0"/>
                    <a:pt x="72" y="0"/>
                  </a:cubicBezTo>
                  <a:cubicBezTo>
                    <a:pt x="12" y="0"/>
                    <a:pt x="12" y="0"/>
                    <a:pt x="12" y="0"/>
                  </a:cubicBezTo>
                  <a:cubicBezTo>
                    <a:pt x="5" y="0"/>
                    <a:pt x="0" y="5"/>
                    <a:pt x="0" y="12"/>
                  </a:cubicBezTo>
                  <a:cubicBezTo>
                    <a:pt x="0" y="56"/>
                    <a:pt x="0" y="56"/>
                    <a:pt x="0" y="56"/>
                  </a:cubicBezTo>
                  <a:cubicBezTo>
                    <a:pt x="0" y="63"/>
                    <a:pt x="5" y="68"/>
                    <a:pt x="12" y="68"/>
                  </a:cubicBezTo>
                  <a:cubicBezTo>
                    <a:pt x="12" y="68"/>
                    <a:pt x="12" y="68"/>
                    <a:pt x="12" y="68"/>
                  </a:cubicBezTo>
                  <a:cubicBezTo>
                    <a:pt x="12" y="80"/>
                    <a:pt x="12" y="80"/>
                    <a:pt x="12" y="80"/>
                  </a:cubicBezTo>
                  <a:cubicBezTo>
                    <a:pt x="12" y="87"/>
                    <a:pt x="17" y="92"/>
                    <a:pt x="24" y="92"/>
                  </a:cubicBezTo>
                  <a:cubicBezTo>
                    <a:pt x="29" y="92"/>
                    <a:pt x="29" y="92"/>
                    <a:pt x="29" y="92"/>
                  </a:cubicBezTo>
                  <a:cubicBezTo>
                    <a:pt x="30" y="99"/>
                    <a:pt x="37" y="104"/>
                    <a:pt x="44" y="104"/>
                  </a:cubicBezTo>
                  <a:cubicBezTo>
                    <a:pt x="51" y="104"/>
                    <a:pt x="58" y="99"/>
                    <a:pt x="59" y="92"/>
                  </a:cubicBezTo>
                  <a:cubicBezTo>
                    <a:pt x="81" y="92"/>
                    <a:pt x="81" y="92"/>
                    <a:pt x="81" y="92"/>
                  </a:cubicBezTo>
                  <a:cubicBezTo>
                    <a:pt x="82" y="99"/>
                    <a:pt x="89" y="104"/>
                    <a:pt x="96" y="104"/>
                  </a:cubicBezTo>
                  <a:cubicBezTo>
                    <a:pt x="103" y="104"/>
                    <a:pt x="110" y="99"/>
                    <a:pt x="111" y="92"/>
                  </a:cubicBezTo>
                  <a:cubicBezTo>
                    <a:pt x="116" y="92"/>
                    <a:pt x="116" y="92"/>
                    <a:pt x="116" y="92"/>
                  </a:cubicBezTo>
                  <a:cubicBezTo>
                    <a:pt x="123" y="92"/>
                    <a:pt x="128" y="87"/>
                    <a:pt x="128" y="80"/>
                  </a:cubicBezTo>
                  <a:cubicBezTo>
                    <a:pt x="128" y="56"/>
                    <a:pt x="128" y="56"/>
                    <a:pt x="128" y="56"/>
                  </a:cubicBezTo>
                  <a:cubicBezTo>
                    <a:pt x="128" y="54"/>
                    <a:pt x="127" y="51"/>
                    <a:pt x="126" y="49"/>
                  </a:cubicBezTo>
                  <a:close/>
                  <a:moveTo>
                    <a:pt x="12" y="60"/>
                  </a:moveTo>
                  <a:cubicBezTo>
                    <a:pt x="10" y="60"/>
                    <a:pt x="8" y="58"/>
                    <a:pt x="8" y="56"/>
                  </a:cubicBezTo>
                  <a:cubicBezTo>
                    <a:pt x="8" y="12"/>
                    <a:pt x="8" y="12"/>
                    <a:pt x="8" y="12"/>
                  </a:cubicBezTo>
                  <a:cubicBezTo>
                    <a:pt x="8" y="10"/>
                    <a:pt x="10" y="8"/>
                    <a:pt x="12" y="8"/>
                  </a:cubicBezTo>
                  <a:cubicBezTo>
                    <a:pt x="72" y="8"/>
                    <a:pt x="72" y="8"/>
                    <a:pt x="72" y="8"/>
                  </a:cubicBezTo>
                  <a:cubicBezTo>
                    <a:pt x="74" y="8"/>
                    <a:pt x="76" y="10"/>
                    <a:pt x="76" y="12"/>
                  </a:cubicBezTo>
                  <a:cubicBezTo>
                    <a:pt x="76" y="20"/>
                    <a:pt x="76" y="20"/>
                    <a:pt x="76" y="20"/>
                  </a:cubicBezTo>
                  <a:cubicBezTo>
                    <a:pt x="76" y="28"/>
                    <a:pt x="76" y="28"/>
                    <a:pt x="76" y="28"/>
                  </a:cubicBezTo>
                  <a:cubicBezTo>
                    <a:pt x="76" y="56"/>
                    <a:pt x="76" y="56"/>
                    <a:pt x="76" y="56"/>
                  </a:cubicBezTo>
                  <a:cubicBezTo>
                    <a:pt x="76" y="58"/>
                    <a:pt x="74" y="60"/>
                    <a:pt x="72" y="60"/>
                  </a:cubicBezTo>
                  <a:lnTo>
                    <a:pt x="12" y="60"/>
                  </a:lnTo>
                  <a:close/>
                  <a:moveTo>
                    <a:pt x="44" y="96"/>
                  </a:moveTo>
                  <a:cubicBezTo>
                    <a:pt x="40" y="96"/>
                    <a:pt x="36" y="92"/>
                    <a:pt x="36" y="88"/>
                  </a:cubicBezTo>
                  <a:cubicBezTo>
                    <a:pt x="36" y="84"/>
                    <a:pt x="40" y="80"/>
                    <a:pt x="44" y="80"/>
                  </a:cubicBezTo>
                  <a:cubicBezTo>
                    <a:pt x="48" y="80"/>
                    <a:pt x="52" y="84"/>
                    <a:pt x="52" y="88"/>
                  </a:cubicBezTo>
                  <a:cubicBezTo>
                    <a:pt x="52" y="92"/>
                    <a:pt x="48" y="96"/>
                    <a:pt x="44" y="96"/>
                  </a:cubicBezTo>
                  <a:close/>
                  <a:moveTo>
                    <a:pt x="96" y="96"/>
                  </a:moveTo>
                  <a:cubicBezTo>
                    <a:pt x="92" y="96"/>
                    <a:pt x="88" y="92"/>
                    <a:pt x="88" y="88"/>
                  </a:cubicBezTo>
                  <a:cubicBezTo>
                    <a:pt x="88" y="84"/>
                    <a:pt x="92" y="80"/>
                    <a:pt x="96" y="80"/>
                  </a:cubicBezTo>
                  <a:cubicBezTo>
                    <a:pt x="100" y="80"/>
                    <a:pt x="104" y="84"/>
                    <a:pt x="104" y="88"/>
                  </a:cubicBezTo>
                  <a:cubicBezTo>
                    <a:pt x="104" y="92"/>
                    <a:pt x="100" y="96"/>
                    <a:pt x="96" y="96"/>
                  </a:cubicBezTo>
                  <a:close/>
                  <a:moveTo>
                    <a:pt x="120" y="80"/>
                  </a:moveTo>
                  <a:cubicBezTo>
                    <a:pt x="120" y="82"/>
                    <a:pt x="118" y="84"/>
                    <a:pt x="116" y="84"/>
                  </a:cubicBezTo>
                  <a:cubicBezTo>
                    <a:pt x="111" y="84"/>
                    <a:pt x="111" y="84"/>
                    <a:pt x="111" y="84"/>
                  </a:cubicBezTo>
                  <a:cubicBezTo>
                    <a:pt x="110" y="77"/>
                    <a:pt x="103" y="72"/>
                    <a:pt x="96" y="72"/>
                  </a:cubicBezTo>
                  <a:cubicBezTo>
                    <a:pt x="89" y="72"/>
                    <a:pt x="82" y="77"/>
                    <a:pt x="81" y="84"/>
                  </a:cubicBezTo>
                  <a:cubicBezTo>
                    <a:pt x="59" y="84"/>
                    <a:pt x="59" y="84"/>
                    <a:pt x="59" y="84"/>
                  </a:cubicBezTo>
                  <a:cubicBezTo>
                    <a:pt x="58" y="77"/>
                    <a:pt x="51" y="72"/>
                    <a:pt x="44" y="72"/>
                  </a:cubicBezTo>
                  <a:cubicBezTo>
                    <a:pt x="37" y="72"/>
                    <a:pt x="30" y="77"/>
                    <a:pt x="29" y="84"/>
                  </a:cubicBezTo>
                  <a:cubicBezTo>
                    <a:pt x="24" y="84"/>
                    <a:pt x="24" y="84"/>
                    <a:pt x="24" y="84"/>
                  </a:cubicBezTo>
                  <a:cubicBezTo>
                    <a:pt x="22" y="84"/>
                    <a:pt x="20" y="82"/>
                    <a:pt x="20" y="80"/>
                  </a:cubicBezTo>
                  <a:cubicBezTo>
                    <a:pt x="20" y="68"/>
                    <a:pt x="20" y="68"/>
                    <a:pt x="20" y="68"/>
                  </a:cubicBezTo>
                  <a:cubicBezTo>
                    <a:pt x="72" y="68"/>
                    <a:pt x="72" y="68"/>
                    <a:pt x="72" y="68"/>
                  </a:cubicBezTo>
                  <a:cubicBezTo>
                    <a:pt x="79" y="68"/>
                    <a:pt x="84" y="63"/>
                    <a:pt x="84" y="56"/>
                  </a:cubicBezTo>
                  <a:cubicBezTo>
                    <a:pt x="84" y="28"/>
                    <a:pt x="84" y="28"/>
                    <a:pt x="84" y="28"/>
                  </a:cubicBezTo>
                  <a:cubicBezTo>
                    <a:pt x="100" y="28"/>
                    <a:pt x="100" y="28"/>
                    <a:pt x="100" y="28"/>
                  </a:cubicBezTo>
                  <a:cubicBezTo>
                    <a:pt x="101" y="28"/>
                    <a:pt x="103" y="29"/>
                    <a:pt x="103" y="30"/>
                  </a:cubicBezTo>
                  <a:cubicBezTo>
                    <a:pt x="119" y="54"/>
                    <a:pt x="119" y="54"/>
                    <a:pt x="119" y="54"/>
                  </a:cubicBezTo>
                  <a:cubicBezTo>
                    <a:pt x="120" y="54"/>
                    <a:pt x="120" y="55"/>
                    <a:pt x="120" y="56"/>
                  </a:cubicBezTo>
                  <a:lnTo>
                    <a:pt x="12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111" name="TextBox 110"/>
          <p:cNvSpPr txBox="1"/>
          <p:nvPr/>
        </p:nvSpPr>
        <p:spPr>
          <a:xfrm>
            <a:off x="7631801" y="1564550"/>
            <a:ext cx="1088568" cy="307777"/>
          </a:xfrm>
          <a:prstGeom prst="rect">
            <a:avLst/>
          </a:prstGeom>
          <a:noFill/>
        </p:spPr>
        <p:txBody>
          <a:bodyPr wrap="none" rtlCol="0">
            <a:spAutoFit/>
          </a:bodyPr>
          <a:lstStyle/>
          <a:p>
            <a:pPr algn="r"/>
            <a:r>
              <a:rPr lang="id-ID" sz="1400" dirty="0" smtClean="0">
                <a:solidFill>
                  <a:prstClr val="white"/>
                </a:solidFill>
                <a:latin typeface="Raleway" panose="020B0003030101060003" pitchFamily="34" charset="0"/>
              </a:rPr>
              <a:t>Content</a:t>
            </a:r>
            <a:r>
              <a:rPr lang="id-ID" sz="1400" b="1" dirty="0" smtClean="0">
                <a:solidFill>
                  <a:prstClr val="white">
                    <a:lumMod val="50000"/>
                  </a:prstClr>
                </a:solidFill>
                <a:latin typeface="Raleway" panose="020B0003030101060003" pitchFamily="34" charset="0"/>
              </a:rPr>
              <a:t> </a:t>
            </a:r>
            <a:r>
              <a:rPr lang="id-ID" sz="1400" b="1" dirty="0" smtClean="0">
                <a:solidFill>
                  <a:prstClr val="white"/>
                </a:solidFill>
                <a:latin typeface="Raleway" panose="020B0003030101060003" pitchFamily="34" charset="0"/>
              </a:rPr>
              <a:t>01</a:t>
            </a:r>
            <a:endParaRPr lang="id-ID" sz="1400" b="1" dirty="0">
              <a:solidFill>
                <a:prstClr val="white"/>
              </a:solidFill>
              <a:latin typeface="Raleway" panose="020B0003030101060003" pitchFamily="34" charset="0"/>
            </a:endParaRPr>
          </a:p>
        </p:txBody>
      </p:sp>
      <p:sp>
        <p:nvSpPr>
          <p:cNvPr id="113" name="TextBox 112"/>
          <p:cNvSpPr txBox="1"/>
          <p:nvPr/>
        </p:nvSpPr>
        <p:spPr>
          <a:xfrm>
            <a:off x="7161262" y="2370185"/>
            <a:ext cx="1102994" cy="307777"/>
          </a:xfrm>
          <a:prstGeom prst="rect">
            <a:avLst/>
          </a:prstGeom>
          <a:noFill/>
        </p:spPr>
        <p:txBody>
          <a:bodyPr wrap="none" rtlCol="0">
            <a:spAutoFit/>
          </a:bodyPr>
          <a:lstStyle/>
          <a:p>
            <a:pPr algn="r"/>
            <a:r>
              <a:rPr lang="id-ID" sz="1400" dirty="0" smtClean="0">
                <a:solidFill>
                  <a:prstClr val="white"/>
                </a:solidFill>
                <a:latin typeface="Raleway" panose="020B0003030101060003" pitchFamily="34" charset="0"/>
              </a:rPr>
              <a:t>Content</a:t>
            </a:r>
            <a:r>
              <a:rPr lang="id-ID" sz="1400" b="1" dirty="0" smtClean="0">
                <a:solidFill>
                  <a:prstClr val="white">
                    <a:lumMod val="50000"/>
                  </a:prstClr>
                </a:solidFill>
                <a:latin typeface="Raleway" panose="020B0003030101060003" pitchFamily="34" charset="0"/>
              </a:rPr>
              <a:t> </a:t>
            </a:r>
            <a:r>
              <a:rPr lang="id-ID" sz="1400" b="1" dirty="0" smtClean="0">
                <a:solidFill>
                  <a:prstClr val="white"/>
                </a:solidFill>
                <a:latin typeface="Raleway" panose="020B0003030101060003" pitchFamily="34" charset="0"/>
              </a:rPr>
              <a:t>02</a:t>
            </a:r>
            <a:endParaRPr lang="id-ID" sz="1400" b="1" dirty="0">
              <a:solidFill>
                <a:prstClr val="white"/>
              </a:solidFill>
              <a:latin typeface="Raleway" panose="020B0003030101060003" pitchFamily="34" charset="0"/>
            </a:endParaRPr>
          </a:p>
        </p:txBody>
      </p:sp>
      <p:sp>
        <p:nvSpPr>
          <p:cNvPr id="115" name="TextBox 114"/>
          <p:cNvSpPr txBox="1"/>
          <p:nvPr/>
        </p:nvSpPr>
        <p:spPr>
          <a:xfrm>
            <a:off x="7620581" y="5041860"/>
            <a:ext cx="1099788" cy="307777"/>
          </a:xfrm>
          <a:prstGeom prst="rect">
            <a:avLst/>
          </a:prstGeom>
          <a:noFill/>
        </p:spPr>
        <p:txBody>
          <a:bodyPr wrap="none" rtlCol="0">
            <a:spAutoFit/>
          </a:bodyPr>
          <a:lstStyle/>
          <a:p>
            <a:pPr algn="r"/>
            <a:r>
              <a:rPr lang="id-ID" sz="1400" dirty="0" smtClean="0">
                <a:solidFill>
                  <a:prstClr val="white"/>
                </a:solidFill>
                <a:latin typeface="Raleway" panose="020B0003030101060003" pitchFamily="34" charset="0"/>
              </a:rPr>
              <a:t>Content</a:t>
            </a:r>
            <a:r>
              <a:rPr lang="id-ID" sz="1400" b="1" dirty="0" smtClean="0">
                <a:solidFill>
                  <a:prstClr val="white">
                    <a:lumMod val="50000"/>
                  </a:prstClr>
                </a:solidFill>
                <a:latin typeface="Raleway" panose="020B0003030101060003" pitchFamily="34" charset="0"/>
              </a:rPr>
              <a:t> </a:t>
            </a:r>
            <a:r>
              <a:rPr lang="id-ID" sz="1400" b="1" dirty="0" smtClean="0">
                <a:solidFill>
                  <a:prstClr val="white"/>
                </a:solidFill>
                <a:latin typeface="Raleway" panose="020B0003030101060003" pitchFamily="34" charset="0"/>
              </a:rPr>
              <a:t>05</a:t>
            </a:r>
            <a:endParaRPr lang="id-ID" sz="1400" b="1" dirty="0">
              <a:solidFill>
                <a:prstClr val="white"/>
              </a:solidFill>
              <a:latin typeface="Raleway" panose="020B0003030101060003" pitchFamily="34" charset="0"/>
            </a:endParaRPr>
          </a:p>
        </p:txBody>
      </p:sp>
      <p:sp>
        <p:nvSpPr>
          <p:cNvPr id="119" name="TextBox 118"/>
          <p:cNvSpPr txBox="1"/>
          <p:nvPr/>
        </p:nvSpPr>
        <p:spPr>
          <a:xfrm>
            <a:off x="7162864" y="4125606"/>
            <a:ext cx="1101392" cy="307777"/>
          </a:xfrm>
          <a:prstGeom prst="rect">
            <a:avLst/>
          </a:prstGeom>
          <a:noFill/>
        </p:spPr>
        <p:txBody>
          <a:bodyPr wrap="none" rtlCol="0">
            <a:spAutoFit/>
          </a:bodyPr>
          <a:lstStyle/>
          <a:p>
            <a:pPr algn="r"/>
            <a:r>
              <a:rPr lang="id-ID" sz="1400" dirty="0" smtClean="0">
                <a:solidFill>
                  <a:prstClr val="white"/>
                </a:solidFill>
                <a:latin typeface="Raleway" panose="020B0003030101060003" pitchFamily="34" charset="0"/>
              </a:rPr>
              <a:t>Content</a:t>
            </a:r>
            <a:r>
              <a:rPr lang="id-ID" sz="1400" b="1" dirty="0" smtClean="0">
                <a:solidFill>
                  <a:prstClr val="white">
                    <a:lumMod val="50000"/>
                  </a:prstClr>
                </a:solidFill>
                <a:latin typeface="Raleway" panose="020B0003030101060003" pitchFamily="34" charset="0"/>
              </a:rPr>
              <a:t> </a:t>
            </a:r>
            <a:r>
              <a:rPr lang="id-ID" sz="1400" b="1" dirty="0" smtClean="0">
                <a:solidFill>
                  <a:prstClr val="white"/>
                </a:solidFill>
                <a:latin typeface="Raleway" panose="020B0003030101060003" pitchFamily="34" charset="0"/>
              </a:rPr>
              <a:t>04</a:t>
            </a:r>
            <a:endParaRPr lang="id-ID" sz="1400" b="1" dirty="0">
              <a:solidFill>
                <a:prstClr val="white"/>
              </a:solidFill>
              <a:latin typeface="Raleway" panose="020B0003030101060003" pitchFamily="34" charset="0"/>
            </a:endParaRPr>
          </a:p>
        </p:txBody>
      </p:sp>
      <p:sp>
        <p:nvSpPr>
          <p:cNvPr id="121" name="TextBox 120"/>
          <p:cNvSpPr txBox="1"/>
          <p:nvPr/>
        </p:nvSpPr>
        <p:spPr>
          <a:xfrm>
            <a:off x="6687219" y="3223829"/>
            <a:ext cx="1101392" cy="307777"/>
          </a:xfrm>
          <a:prstGeom prst="rect">
            <a:avLst/>
          </a:prstGeom>
          <a:noFill/>
        </p:spPr>
        <p:txBody>
          <a:bodyPr wrap="none" rtlCol="0">
            <a:spAutoFit/>
          </a:bodyPr>
          <a:lstStyle/>
          <a:p>
            <a:pPr algn="r"/>
            <a:r>
              <a:rPr lang="id-ID" sz="1400" dirty="0" smtClean="0">
                <a:solidFill>
                  <a:prstClr val="white"/>
                </a:solidFill>
                <a:latin typeface="Raleway" panose="020B0003030101060003" pitchFamily="34" charset="0"/>
              </a:rPr>
              <a:t>Content</a:t>
            </a:r>
            <a:r>
              <a:rPr lang="id-ID" sz="1400" b="1" dirty="0" smtClean="0">
                <a:solidFill>
                  <a:prstClr val="white">
                    <a:lumMod val="50000"/>
                  </a:prstClr>
                </a:solidFill>
                <a:latin typeface="Raleway" panose="020B0003030101060003" pitchFamily="34" charset="0"/>
              </a:rPr>
              <a:t> </a:t>
            </a:r>
            <a:r>
              <a:rPr lang="id-ID" sz="1400" b="1" dirty="0" smtClean="0">
                <a:solidFill>
                  <a:prstClr val="white"/>
                </a:solidFill>
                <a:latin typeface="Raleway" panose="020B0003030101060003" pitchFamily="34" charset="0"/>
              </a:rPr>
              <a:t>03</a:t>
            </a:r>
            <a:endParaRPr lang="id-ID" sz="1400" b="1" dirty="0">
              <a:solidFill>
                <a:prstClr val="white"/>
              </a:solidFill>
              <a:latin typeface="Raleway" panose="020B0003030101060003" pitchFamily="34" charset="0"/>
            </a:endParaRPr>
          </a:p>
        </p:txBody>
      </p:sp>
      <p:grpSp>
        <p:nvGrpSpPr>
          <p:cNvPr id="55" name="Group 54"/>
          <p:cNvGrpSpPr/>
          <p:nvPr/>
        </p:nvGrpSpPr>
        <p:grpSpPr>
          <a:xfrm>
            <a:off x="-28692" y="2471725"/>
            <a:ext cx="395185" cy="3054794"/>
            <a:chOff x="-28692" y="2471725"/>
            <a:chExt cx="395185" cy="3054794"/>
          </a:xfrm>
        </p:grpSpPr>
        <p:sp>
          <p:nvSpPr>
            <p:cNvPr id="56" name="TextBox 55">
              <a:hlinkClick r:id="" action="ppaction://noaction"/>
            </p:cNvPr>
            <p:cNvSpPr txBox="1"/>
            <p:nvPr/>
          </p:nvSpPr>
          <p:spPr>
            <a:xfrm>
              <a:off x="7099" y="2471725"/>
              <a:ext cx="316112"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1</a:t>
              </a:r>
            </a:p>
          </p:txBody>
        </p:sp>
        <p:sp>
          <p:nvSpPr>
            <p:cNvPr id="57" name="TextBox 56">
              <a:hlinkClick r:id="" action="ppaction://noaction"/>
            </p:cNvPr>
            <p:cNvSpPr txBox="1"/>
            <p:nvPr/>
          </p:nvSpPr>
          <p:spPr>
            <a:xfrm>
              <a:off x="7099" y="2844102"/>
              <a:ext cx="35939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2</a:t>
              </a:r>
            </a:p>
          </p:txBody>
        </p:sp>
        <p:sp>
          <p:nvSpPr>
            <p:cNvPr id="58" name="TextBox 57">
              <a:hlinkClick r:id="" action="ppaction://noaction"/>
            </p:cNvPr>
            <p:cNvSpPr txBox="1"/>
            <p:nvPr/>
          </p:nvSpPr>
          <p:spPr>
            <a:xfrm>
              <a:off x="-23991" y="3548934"/>
              <a:ext cx="357790"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4</a:t>
              </a:r>
            </a:p>
          </p:txBody>
        </p:sp>
        <p:sp>
          <p:nvSpPr>
            <p:cNvPr id="59" name="TextBox 58">
              <a:hlinkClick r:id="" action="ppaction://noaction"/>
            </p:cNvPr>
            <p:cNvSpPr txBox="1"/>
            <p:nvPr/>
          </p:nvSpPr>
          <p:spPr>
            <a:xfrm>
              <a:off x="-12489" y="3926671"/>
              <a:ext cx="35458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5</a:t>
              </a:r>
            </a:p>
          </p:txBody>
        </p:sp>
        <p:sp>
          <p:nvSpPr>
            <p:cNvPr id="60" name="TextBox 59">
              <a:hlinkClick r:id="" action="ppaction://noaction"/>
            </p:cNvPr>
            <p:cNvSpPr txBox="1"/>
            <p:nvPr/>
          </p:nvSpPr>
          <p:spPr>
            <a:xfrm>
              <a:off x="-14266" y="3160821"/>
              <a:ext cx="356188" cy="461665"/>
            </a:xfrm>
            <a:prstGeom prst="rect">
              <a:avLst/>
            </a:prstGeom>
            <a:noFill/>
          </p:spPr>
          <p:txBody>
            <a:bodyPr wrap="none" rtlCol="0">
              <a:spAutoFit/>
            </a:bodyPr>
            <a:lstStyle/>
            <a:p>
              <a:r>
                <a:rPr lang="id-ID" sz="2400" b="1" dirty="0">
                  <a:solidFill>
                    <a:prstClr val="white">
                      <a:lumMod val="65000"/>
                    </a:prstClr>
                  </a:solidFill>
                  <a:latin typeface="Raleway" panose="020B0003030101060003" pitchFamily="34" charset="0"/>
                </a:rPr>
                <a:t>3</a:t>
              </a:r>
            </a:p>
          </p:txBody>
        </p:sp>
        <p:sp>
          <p:nvSpPr>
            <p:cNvPr id="61" name="TextBox 60">
              <a:hlinkClick r:id="" action="ppaction://noaction"/>
            </p:cNvPr>
            <p:cNvSpPr txBox="1"/>
            <p:nvPr/>
          </p:nvSpPr>
          <p:spPr>
            <a:xfrm>
              <a:off x="-28692" y="4311974"/>
              <a:ext cx="370614"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6</a:t>
              </a:r>
              <a:endParaRPr lang="id-ID" sz="2400" dirty="0">
                <a:solidFill>
                  <a:prstClr val="white">
                    <a:lumMod val="65000"/>
                  </a:prstClr>
                </a:solidFill>
                <a:latin typeface="Raleway" panose="020B0003030101060003" pitchFamily="34" charset="0"/>
              </a:endParaRPr>
            </a:p>
          </p:txBody>
        </p:sp>
        <p:sp>
          <p:nvSpPr>
            <p:cNvPr id="62" name="TextBox 61">
              <a:hlinkClick r:id="" action="ppaction://noaction"/>
            </p:cNvPr>
            <p:cNvSpPr txBox="1"/>
            <p:nvPr/>
          </p:nvSpPr>
          <p:spPr>
            <a:xfrm>
              <a:off x="-12790" y="4674329"/>
              <a:ext cx="356188"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7</a:t>
              </a:r>
              <a:endParaRPr lang="id-ID" sz="2400" dirty="0">
                <a:solidFill>
                  <a:prstClr val="white">
                    <a:lumMod val="65000"/>
                  </a:prstClr>
                </a:solidFill>
                <a:latin typeface="Raleway" panose="020B0003030101060003" pitchFamily="34" charset="0"/>
              </a:endParaRPr>
            </a:p>
          </p:txBody>
        </p:sp>
        <p:sp>
          <p:nvSpPr>
            <p:cNvPr id="63" name="TextBox 62">
              <a:hlinkClick r:id="" action="ppaction://noaction"/>
            </p:cNvPr>
            <p:cNvSpPr txBox="1"/>
            <p:nvPr/>
          </p:nvSpPr>
          <p:spPr>
            <a:xfrm>
              <a:off x="-10995" y="5064854"/>
              <a:ext cx="367408"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8</a:t>
              </a:r>
              <a:endParaRPr lang="id-ID" sz="2400" dirty="0">
                <a:solidFill>
                  <a:prstClr val="white">
                    <a:lumMod val="65000"/>
                  </a:prstClr>
                </a:solidFill>
                <a:latin typeface="Raleway" panose="020B0003030101060003" pitchFamily="34" charset="0"/>
              </a:endParaRPr>
            </a:p>
          </p:txBody>
        </p:sp>
      </p:grpSp>
      <p:sp>
        <p:nvSpPr>
          <p:cNvPr id="64" name="Rectangle 63"/>
          <p:cNvSpPr/>
          <p:nvPr/>
        </p:nvSpPr>
        <p:spPr>
          <a:xfrm>
            <a:off x="7099" y="3238861"/>
            <a:ext cx="316112" cy="328242"/>
          </a:xfrm>
          <a:prstGeom prst="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215920120"/>
      </p:ext>
    </p:extLst>
  </p:cSld>
  <p:clrMapOvr>
    <a:masterClrMapping/>
  </p:clrMapOvr>
  <mc:AlternateContent xmlns:mc="http://schemas.openxmlformats.org/markup-compatibility/2006" xmlns:p14="http://schemas.microsoft.com/office/powerpoint/2010/main">
    <mc:Choice Requires="p14">
      <p:transition spd="slow" p14:dur="900" advTm="17000">
        <p14:warp dir="in"/>
      </p:transition>
    </mc:Choice>
    <mc:Fallback xmlns="">
      <p:transition spd="slow" advTm="1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2"/>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fade">
                                      <p:cBhvr>
                                        <p:cTn id="10" dur="500"/>
                                        <p:tgtEl>
                                          <p:spTgt spid="92"/>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93"/>
                                        </p:tgtEl>
                                        <p:attrNameLst>
                                          <p:attrName>style.visibility</p:attrName>
                                        </p:attrNameLst>
                                      </p:cBhvr>
                                      <p:to>
                                        <p:strVal val="visible"/>
                                      </p:to>
                                    </p:set>
                                    <p:animEffect transition="in" filter="fade">
                                      <p:cBhvr>
                                        <p:cTn id="14" dur="500"/>
                                        <p:tgtEl>
                                          <p:spTgt spid="93"/>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additive="base">
                                        <p:cTn id="17" dur="1000" fill="hold"/>
                                        <p:tgtEl>
                                          <p:spTgt spid="86"/>
                                        </p:tgtEl>
                                        <p:attrNameLst>
                                          <p:attrName>ppt_x</p:attrName>
                                        </p:attrNameLst>
                                      </p:cBhvr>
                                      <p:tavLst>
                                        <p:tav tm="0">
                                          <p:val>
                                            <p:strVal val="#ppt_x"/>
                                          </p:val>
                                        </p:tav>
                                        <p:tav tm="100000">
                                          <p:val>
                                            <p:strVal val="#ppt_x"/>
                                          </p:val>
                                        </p:tav>
                                      </p:tavLst>
                                    </p:anim>
                                    <p:anim calcmode="lin" valueType="num">
                                      <p:cBhvr additive="base">
                                        <p:cTn id="18" dur="1000" fill="hold"/>
                                        <p:tgtEl>
                                          <p:spTgt spid="86"/>
                                        </p:tgtEl>
                                        <p:attrNameLst>
                                          <p:attrName>ppt_y</p:attrName>
                                        </p:attrNameLst>
                                      </p:cBhvr>
                                      <p:tavLst>
                                        <p:tav tm="0">
                                          <p:val>
                                            <p:strVal val="1+#ppt_h/2"/>
                                          </p:val>
                                        </p:tav>
                                        <p:tav tm="100000">
                                          <p:val>
                                            <p:strVal val="#ppt_y"/>
                                          </p:val>
                                        </p:tav>
                                      </p:tavLst>
                                    </p:anim>
                                  </p:childTnLst>
                                </p:cTn>
                              </p:par>
                              <p:par>
                                <p:cTn id="19" presetID="2" presetClass="entr" presetSubtype="12" fill="hold" grpId="0" nodeType="withEffect">
                                  <p:stCondLst>
                                    <p:cond delay="0"/>
                                  </p:stCondLst>
                                  <p:childTnLst>
                                    <p:set>
                                      <p:cBhvr>
                                        <p:cTn id="20" dur="1" fill="hold">
                                          <p:stCondLst>
                                            <p:cond delay="0"/>
                                          </p:stCondLst>
                                        </p:cTn>
                                        <p:tgtEl>
                                          <p:spTgt spid="87"/>
                                        </p:tgtEl>
                                        <p:attrNameLst>
                                          <p:attrName>style.visibility</p:attrName>
                                        </p:attrNameLst>
                                      </p:cBhvr>
                                      <p:to>
                                        <p:strVal val="visible"/>
                                      </p:to>
                                    </p:set>
                                    <p:anim calcmode="lin" valueType="num">
                                      <p:cBhvr additive="base">
                                        <p:cTn id="21" dur="1000" fill="hold"/>
                                        <p:tgtEl>
                                          <p:spTgt spid="87"/>
                                        </p:tgtEl>
                                        <p:attrNameLst>
                                          <p:attrName>ppt_x</p:attrName>
                                        </p:attrNameLst>
                                      </p:cBhvr>
                                      <p:tavLst>
                                        <p:tav tm="0">
                                          <p:val>
                                            <p:strVal val="0-#ppt_w/2"/>
                                          </p:val>
                                        </p:tav>
                                        <p:tav tm="100000">
                                          <p:val>
                                            <p:strVal val="#ppt_x"/>
                                          </p:val>
                                        </p:tav>
                                      </p:tavLst>
                                    </p:anim>
                                    <p:anim calcmode="lin" valueType="num">
                                      <p:cBhvr additive="base">
                                        <p:cTn id="22" dur="1000" fill="hold"/>
                                        <p:tgtEl>
                                          <p:spTgt spid="87"/>
                                        </p:tgtEl>
                                        <p:attrNameLst>
                                          <p:attrName>ppt_y</p:attrName>
                                        </p:attrNameLst>
                                      </p:cBhvr>
                                      <p:tavLst>
                                        <p:tav tm="0">
                                          <p:val>
                                            <p:strVal val="1+#ppt_h/2"/>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89"/>
                                        </p:tgtEl>
                                        <p:attrNameLst>
                                          <p:attrName>style.visibility</p:attrName>
                                        </p:attrNameLst>
                                      </p:cBhvr>
                                      <p:to>
                                        <p:strVal val="visible"/>
                                      </p:to>
                                    </p:set>
                                    <p:anim calcmode="lin" valueType="num">
                                      <p:cBhvr additive="base">
                                        <p:cTn id="25" dur="1000" fill="hold"/>
                                        <p:tgtEl>
                                          <p:spTgt spid="89"/>
                                        </p:tgtEl>
                                        <p:attrNameLst>
                                          <p:attrName>ppt_x</p:attrName>
                                        </p:attrNameLst>
                                      </p:cBhvr>
                                      <p:tavLst>
                                        <p:tav tm="0">
                                          <p:val>
                                            <p:strVal val="0-#ppt_w/2"/>
                                          </p:val>
                                        </p:tav>
                                        <p:tav tm="100000">
                                          <p:val>
                                            <p:strVal val="#ppt_x"/>
                                          </p:val>
                                        </p:tav>
                                      </p:tavLst>
                                    </p:anim>
                                    <p:anim calcmode="lin" valueType="num">
                                      <p:cBhvr additive="base">
                                        <p:cTn id="26" dur="1000" fill="hold"/>
                                        <p:tgtEl>
                                          <p:spTgt spid="89"/>
                                        </p:tgtEl>
                                        <p:attrNameLst>
                                          <p:attrName>ppt_y</p:attrName>
                                        </p:attrNameLst>
                                      </p:cBhvr>
                                      <p:tavLst>
                                        <p:tav tm="0">
                                          <p:val>
                                            <p:strVal val="#ppt_y"/>
                                          </p:val>
                                        </p:tav>
                                        <p:tav tm="100000">
                                          <p:val>
                                            <p:strVal val="#ppt_y"/>
                                          </p:val>
                                        </p:tav>
                                      </p:tavLst>
                                    </p:anim>
                                  </p:childTnLst>
                                </p:cTn>
                              </p:par>
                              <p:par>
                                <p:cTn id="27" presetID="2" presetClass="entr" presetSubtype="9" fill="hold" grpId="0" nodeType="withEffect">
                                  <p:stCondLst>
                                    <p:cond delay="0"/>
                                  </p:stCondLst>
                                  <p:childTnLst>
                                    <p:set>
                                      <p:cBhvr>
                                        <p:cTn id="28" dur="1" fill="hold">
                                          <p:stCondLst>
                                            <p:cond delay="0"/>
                                          </p:stCondLst>
                                        </p:cTn>
                                        <p:tgtEl>
                                          <p:spTgt spid="90"/>
                                        </p:tgtEl>
                                        <p:attrNameLst>
                                          <p:attrName>style.visibility</p:attrName>
                                        </p:attrNameLst>
                                      </p:cBhvr>
                                      <p:to>
                                        <p:strVal val="visible"/>
                                      </p:to>
                                    </p:set>
                                    <p:anim calcmode="lin" valueType="num">
                                      <p:cBhvr additive="base">
                                        <p:cTn id="29" dur="1000" fill="hold"/>
                                        <p:tgtEl>
                                          <p:spTgt spid="90"/>
                                        </p:tgtEl>
                                        <p:attrNameLst>
                                          <p:attrName>ppt_x</p:attrName>
                                        </p:attrNameLst>
                                      </p:cBhvr>
                                      <p:tavLst>
                                        <p:tav tm="0">
                                          <p:val>
                                            <p:strVal val="0-#ppt_w/2"/>
                                          </p:val>
                                        </p:tav>
                                        <p:tav tm="100000">
                                          <p:val>
                                            <p:strVal val="#ppt_x"/>
                                          </p:val>
                                        </p:tav>
                                      </p:tavLst>
                                    </p:anim>
                                    <p:anim calcmode="lin" valueType="num">
                                      <p:cBhvr additive="base">
                                        <p:cTn id="30" dur="1000" fill="hold"/>
                                        <p:tgtEl>
                                          <p:spTgt spid="90"/>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81"/>
                                        </p:tgtEl>
                                        <p:attrNameLst>
                                          <p:attrName>style.visibility</p:attrName>
                                        </p:attrNameLst>
                                      </p:cBhvr>
                                      <p:to>
                                        <p:strVal val="visible"/>
                                      </p:to>
                                    </p:set>
                                    <p:anim calcmode="lin" valueType="num">
                                      <p:cBhvr additive="base">
                                        <p:cTn id="33" dur="1000" fill="hold"/>
                                        <p:tgtEl>
                                          <p:spTgt spid="81"/>
                                        </p:tgtEl>
                                        <p:attrNameLst>
                                          <p:attrName>ppt_x</p:attrName>
                                        </p:attrNameLst>
                                      </p:cBhvr>
                                      <p:tavLst>
                                        <p:tav tm="0">
                                          <p:val>
                                            <p:strVal val="#ppt_x"/>
                                          </p:val>
                                        </p:tav>
                                        <p:tav tm="100000">
                                          <p:val>
                                            <p:strVal val="#ppt_x"/>
                                          </p:val>
                                        </p:tav>
                                      </p:tavLst>
                                    </p:anim>
                                    <p:anim calcmode="lin" valueType="num">
                                      <p:cBhvr additive="base">
                                        <p:cTn id="34" dur="1000" fill="hold"/>
                                        <p:tgtEl>
                                          <p:spTgt spid="81"/>
                                        </p:tgtEl>
                                        <p:attrNameLst>
                                          <p:attrName>ppt_y</p:attrName>
                                        </p:attrNameLst>
                                      </p:cBhvr>
                                      <p:tavLst>
                                        <p:tav tm="0">
                                          <p:val>
                                            <p:strVal val="0-#ppt_h/2"/>
                                          </p:val>
                                        </p:tav>
                                        <p:tav tm="100000">
                                          <p:val>
                                            <p:strVal val="#ppt_y"/>
                                          </p:val>
                                        </p:tav>
                                      </p:tavLst>
                                    </p:anim>
                                  </p:childTnLst>
                                </p:cTn>
                              </p:par>
                              <p:par>
                                <p:cTn id="35" presetID="2" presetClass="entr" presetSubtype="3"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additive="base">
                                        <p:cTn id="37" dur="1000" fill="hold"/>
                                        <p:tgtEl>
                                          <p:spTgt spid="79"/>
                                        </p:tgtEl>
                                        <p:attrNameLst>
                                          <p:attrName>ppt_x</p:attrName>
                                        </p:attrNameLst>
                                      </p:cBhvr>
                                      <p:tavLst>
                                        <p:tav tm="0">
                                          <p:val>
                                            <p:strVal val="1+#ppt_w/2"/>
                                          </p:val>
                                        </p:tav>
                                        <p:tav tm="100000">
                                          <p:val>
                                            <p:strVal val="#ppt_x"/>
                                          </p:val>
                                        </p:tav>
                                      </p:tavLst>
                                    </p:anim>
                                    <p:anim calcmode="lin" valueType="num">
                                      <p:cBhvr additive="base">
                                        <p:cTn id="38" dur="1000" fill="hold"/>
                                        <p:tgtEl>
                                          <p:spTgt spid="79"/>
                                        </p:tgtEl>
                                        <p:attrNameLst>
                                          <p:attrName>ppt_y</p:attrName>
                                        </p:attrNameLst>
                                      </p:cBhvr>
                                      <p:tavLst>
                                        <p:tav tm="0">
                                          <p:val>
                                            <p:strVal val="0-#ppt_h/2"/>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1000" fill="hold"/>
                                        <p:tgtEl>
                                          <p:spTgt spid="49"/>
                                        </p:tgtEl>
                                        <p:attrNameLst>
                                          <p:attrName>ppt_x</p:attrName>
                                        </p:attrNameLst>
                                      </p:cBhvr>
                                      <p:tavLst>
                                        <p:tav tm="0">
                                          <p:val>
                                            <p:strVal val="1+#ppt_w/2"/>
                                          </p:val>
                                        </p:tav>
                                        <p:tav tm="100000">
                                          <p:val>
                                            <p:strVal val="#ppt_x"/>
                                          </p:val>
                                        </p:tav>
                                      </p:tavLst>
                                    </p:anim>
                                    <p:anim calcmode="lin" valueType="num">
                                      <p:cBhvr additive="base">
                                        <p:cTn id="42" dur="1000" fill="hold"/>
                                        <p:tgtEl>
                                          <p:spTgt spid="49"/>
                                        </p:tgtEl>
                                        <p:attrNameLst>
                                          <p:attrName>ppt_y</p:attrName>
                                        </p:attrNameLst>
                                      </p:cBhvr>
                                      <p:tavLst>
                                        <p:tav tm="0">
                                          <p:val>
                                            <p:strVal val="#ppt_y"/>
                                          </p:val>
                                        </p:tav>
                                        <p:tav tm="100000">
                                          <p:val>
                                            <p:strVal val="#ppt_y"/>
                                          </p:val>
                                        </p:tav>
                                      </p:tavLst>
                                    </p:anim>
                                  </p:childTnLst>
                                </p:cTn>
                              </p:par>
                              <p:par>
                                <p:cTn id="43" presetID="2" presetClass="entr" presetSubtype="6" fill="hold" grpId="0" nodeType="withEffect">
                                  <p:stCondLst>
                                    <p:cond delay="0"/>
                                  </p:stCondLst>
                                  <p:childTnLst>
                                    <p:set>
                                      <p:cBhvr>
                                        <p:cTn id="44" dur="1" fill="hold">
                                          <p:stCondLst>
                                            <p:cond delay="0"/>
                                          </p:stCondLst>
                                        </p:cTn>
                                        <p:tgtEl>
                                          <p:spTgt spid="85"/>
                                        </p:tgtEl>
                                        <p:attrNameLst>
                                          <p:attrName>style.visibility</p:attrName>
                                        </p:attrNameLst>
                                      </p:cBhvr>
                                      <p:to>
                                        <p:strVal val="visible"/>
                                      </p:to>
                                    </p:set>
                                    <p:anim calcmode="lin" valueType="num">
                                      <p:cBhvr additive="base">
                                        <p:cTn id="45" dur="1000" fill="hold"/>
                                        <p:tgtEl>
                                          <p:spTgt spid="85"/>
                                        </p:tgtEl>
                                        <p:attrNameLst>
                                          <p:attrName>ppt_x</p:attrName>
                                        </p:attrNameLst>
                                      </p:cBhvr>
                                      <p:tavLst>
                                        <p:tav tm="0">
                                          <p:val>
                                            <p:strVal val="1+#ppt_w/2"/>
                                          </p:val>
                                        </p:tav>
                                        <p:tav tm="100000">
                                          <p:val>
                                            <p:strVal val="#ppt_x"/>
                                          </p:val>
                                        </p:tav>
                                      </p:tavLst>
                                    </p:anim>
                                    <p:anim calcmode="lin" valueType="num">
                                      <p:cBhvr additive="base">
                                        <p:cTn id="46" dur="1000" fill="hold"/>
                                        <p:tgtEl>
                                          <p:spTgt spid="8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83"/>
                                        </p:tgtEl>
                                        <p:attrNameLst>
                                          <p:attrName>style.visibility</p:attrName>
                                        </p:attrNameLst>
                                      </p:cBhvr>
                                      <p:to>
                                        <p:strVal val="visible"/>
                                      </p:to>
                                    </p:set>
                                    <p:anim calcmode="lin" valueType="num">
                                      <p:cBhvr additive="base">
                                        <p:cTn id="49" dur="1000" fill="hold"/>
                                        <p:tgtEl>
                                          <p:spTgt spid="83"/>
                                        </p:tgtEl>
                                        <p:attrNameLst>
                                          <p:attrName>ppt_x</p:attrName>
                                        </p:attrNameLst>
                                      </p:cBhvr>
                                      <p:tavLst>
                                        <p:tav tm="0">
                                          <p:val>
                                            <p:strVal val="#ppt_x"/>
                                          </p:val>
                                        </p:tav>
                                        <p:tav tm="100000">
                                          <p:val>
                                            <p:strVal val="#ppt_x"/>
                                          </p:val>
                                        </p:tav>
                                      </p:tavLst>
                                    </p:anim>
                                    <p:anim calcmode="lin" valueType="num">
                                      <p:cBhvr additive="base">
                                        <p:cTn id="50" dur="1000" fill="hold"/>
                                        <p:tgtEl>
                                          <p:spTgt spid="83"/>
                                        </p:tgtEl>
                                        <p:attrNameLst>
                                          <p:attrName>ppt_y</p:attrName>
                                        </p:attrNameLst>
                                      </p:cBhvr>
                                      <p:tavLst>
                                        <p:tav tm="0">
                                          <p:val>
                                            <p:strVal val="1+#ppt_h/2"/>
                                          </p:val>
                                        </p:tav>
                                        <p:tav tm="100000">
                                          <p:val>
                                            <p:strVal val="#ppt_y"/>
                                          </p:val>
                                        </p:tav>
                                      </p:tavLst>
                                    </p:anim>
                                  </p:childTnLst>
                                </p:cTn>
                              </p:par>
                              <p:par>
                                <p:cTn id="51" presetID="2" presetClass="entr" presetSubtype="12" fill="hold" grpId="0" nodeType="withEffect">
                                  <p:stCondLst>
                                    <p:cond delay="0"/>
                                  </p:stCondLst>
                                  <p:childTnLst>
                                    <p:set>
                                      <p:cBhvr>
                                        <p:cTn id="52" dur="1" fill="hold">
                                          <p:stCondLst>
                                            <p:cond delay="0"/>
                                          </p:stCondLst>
                                        </p:cTn>
                                        <p:tgtEl>
                                          <p:spTgt spid="84"/>
                                        </p:tgtEl>
                                        <p:attrNameLst>
                                          <p:attrName>style.visibility</p:attrName>
                                        </p:attrNameLst>
                                      </p:cBhvr>
                                      <p:to>
                                        <p:strVal val="visible"/>
                                      </p:to>
                                    </p:set>
                                    <p:anim calcmode="lin" valueType="num">
                                      <p:cBhvr additive="base">
                                        <p:cTn id="53" dur="1000" fill="hold"/>
                                        <p:tgtEl>
                                          <p:spTgt spid="84"/>
                                        </p:tgtEl>
                                        <p:attrNameLst>
                                          <p:attrName>ppt_x</p:attrName>
                                        </p:attrNameLst>
                                      </p:cBhvr>
                                      <p:tavLst>
                                        <p:tav tm="0">
                                          <p:val>
                                            <p:strVal val="0-#ppt_w/2"/>
                                          </p:val>
                                        </p:tav>
                                        <p:tav tm="100000">
                                          <p:val>
                                            <p:strVal val="#ppt_x"/>
                                          </p:val>
                                        </p:tav>
                                      </p:tavLst>
                                    </p:anim>
                                    <p:anim calcmode="lin" valueType="num">
                                      <p:cBhvr additive="base">
                                        <p:cTn id="54" dur="1000" fill="hold"/>
                                        <p:tgtEl>
                                          <p:spTgt spid="84"/>
                                        </p:tgtEl>
                                        <p:attrNameLst>
                                          <p:attrName>ppt_y</p:attrName>
                                        </p:attrNameLst>
                                      </p:cBhvr>
                                      <p:tavLst>
                                        <p:tav tm="0">
                                          <p:val>
                                            <p:strVal val="1+#ppt_h/2"/>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95"/>
                                        </p:tgtEl>
                                        <p:attrNameLst>
                                          <p:attrName>style.visibility</p:attrName>
                                        </p:attrNameLst>
                                      </p:cBhvr>
                                      <p:to>
                                        <p:strVal val="visible"/>
                                      </p:to>
                                    </p:set>
                                    <p:anim calcmode="lin" valueType="num">
                                      <p:cBhvr additive="base">
                                        <p:cTn id="57" dur="1000" fill="hold"/>
                                        <p:tgtEl>
                                          <p:spTgt spid="95"/>
                                        </p:tgtEl>
                                        <p:attrNameLst>
                                          <p:attrName>ppt_x</p:attrName>
                                        </p:attrNameLst>
                                      </p:cBhvr>
                                      <p:tavLst>
                                        <p:tav tm="0">
                                          <p:val>
                                            <p:strVal val="0-#ppt_w/2"/>
                                          </p:val>
                                        </p:tav>
                                        <p:tav tm="100000">
                                          <p:val>
                                            <p:strVal val="#ppt_x"/>
                                          </p:val>
                                        </p:tav>
                                      </p:tavLst>
                                    </p:anim>
                                    <p:anim calcmode="lin" valueType="num">
                                      <p:cBhvr additive="base">
                                        <p:cTn id="58" dur="1000" fill="hold"/>
                                        <p:tgtEl>
                                          <p:spTgt spid="95"/>
                                        </p:tgtEl>
                                        <p:attrNameLst>
                                          <p:attrName>ppt_y</p:attrName>
                                        </p:attrNameLst>
                                      </p:cBhvr>
                                      <p:tavLst>
                                        <p:tav tm="0">
                                          <p:val>
                                            <p:strVal val="#ppt_y"/>
                                          </p:val>
                                        </p:tav>
                                        <p:tav tm="100000">
                                          <p:val>
                                            <p:strVal val="#ppt_y"/>
                                          </p:val>
                                        </p:tav>
                                      </p:tavLst>
                                    </p:anim>
                                  </p:childTnLst>
                                </p:cTn>
                              </p:par>
                              <p:par>
                                <p:cTn id="59" presetID="2" presetClass="entr" presetSubtype="9" fill="hold" grpId="0" nodeType="withEffect">
                                  <p:stCondLst>
                                    <p:cond delay="0"/>
                                  </p:stCondLst>
                                  <p:childTnLst>
                                    <p:set>
                                      <p:cBhvr>
                                        <p:cTn id="60" dur="1" fill="hold">
                                          <p:stCondLst>
                                            <p:cond delay="0"/>
                                          </p:stCondLst>
                                        </p:cTn>
                                        <p:tgtEl>
                                          <p:spTgt spid="97"/>
                                        </p:tgtEl>
                                        <p:attrNameLst>
                                          <p:attrName>style.visibility</p:attrName>
                                        </p:attrNameLst>
                                      </p:cBhvr>
                                      <p:to>
                                        <p:strVal val="visible"/>
                                      </p:to>
                                    </p:set>
                                    <p:anim calcmode="lin" valueType="num">
                                      <p:cBhvr additive="base">
                                        <p:cTn id="61" dur="1000" fill="hold"/>
                                        <p:tgtEl>
                                          <p:spTgt spid="97"/>
                                        </p:tgtEl>
                                        <p:attrNameLst>
                                          <p:attrName>ppt_x</p:attrName>
                                        </p:attrNameLst>
                                      </p:cBhvr>
                                      <p:tavLst>
                                        <p:tav tm="0">
                                          <p:val>
                                            <p:strVal val="0-#ppt_w/2"/>
                                          </p:val>
                                        </p:tav>
                                        <p:tav tm="100000">
                                          <p:val>
                                            <p:strVal val="#ppt_x"/>
                                          </p:val>
                                        </p:tav>
                                      </p:tavLst>
                                    </p:anim>
                                    <p:anim calcmode="lin" valueType="num">
                                      <p:cBhvr additive="base">
                                        <p:cTn id="62" dur="1000" fill="hold"/>
                                        <p:tgtEl>
                                          <p:spTgt spid="97"/>
                                        </p:tgtEl>
                                        <p:attrNameLst>
                                          <p:attrName>ppt_y</p:attrName>
                                        </p:attrNameLst>
                                      </p:cBhvr>
                                      <p:tavLst>
                                        <p:tav tm="0">
                                          <p:val>
                                            <p:strVal val="0-#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88"/>
                                        </p:tgtEl>
                                        <p:attrNameLst>
                                          <p:attrName>style.visibility</p:attrName>
                                        </p:attrNameLst>
                                      </p:cBhvr>
                                      <p:to>
                                        <p:strVal val="visible"/>
                                      </p:to>
                                    </p:set>
                                    <p:anim calcmode="lin" valueType="num">
                                      <p:cBhvr additive="base">
                                        <p:cTn id="65" dur="1000" fill="hold"/>
                                        <p:tgtEl>
                                          <p:spTgt spid="88"/>
                                        </p:tgtEl>
                                        <p:attrNameLst>
                                          <p:attrName>ppt_x</p:attrName>
                                        </p:attrNameLst>
                                      </p:cBhvr>
                                      <p:tavLst>
                                        <p:tav tm="0">
                                          <p:val>
                                            <p:strVal val="#ppt_x"/>
                                          </p:val>
                                        </p:tav>
                                        <p:tav tm="100000">
                                          <p:val>
                                            <p:strVal val="#ppt_x"/>
                                          </p:val>
                                        </p:tav>
                                      </p:tavLst>
                                    </p:anim>
                                    <p:anim calcmode="lin" valueType="num">
                                      <p:cBhvr additive="base">
                                        <p:cTn id="66" dur="1000" fill="hold"/>
                                        <p:tgtEl>
                                          <p:spTgt spid="88"/>
                                        </p:tgtEl>
                                        <p:attrNameLst>
                                          <p:attrName>ppt_y</p:attrName>
                                        </p:attrNameLst>
                                      </p:cBhvr>
                                      <p:tavLst>
                                        <p:tav tm="0">
                                          <p:val>
                                            <p:strVal val="0-#ppt_h/2"/>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91"/>
                                        </p:tgtEl>
                                        <p:attrNameLst>
                                          <p:attrName>style.visibility</p:attrName>
                                        </p:attrNameLst>
                                      </p:cBhvr>
                                      <p:to>
                                        <p:strVal val="visible"/>
                                      </p:to>
                                    </p:set>
                                    <p:anim calcmode="lin" valueType="num">
                                      <p:cBhvr additive="base">
                                        <p:cTn id="69" dur="1000" fill="hold"/>
                                        <p:tgtEl>
                                          <p:spTgt spid="91"/>
                                        </p:tgtEl>
                                        <p:attrNameLst>
                                          <p:attrName>ppt_x</p:attrName>
                                        </p:attrNameLst>
                                      </p:cBhvr>
                                      <p:tavLst>
                                        <p:tav tm="0">
                                          <p:val>
                                            <p:strVal val="1+#ppt_w/2"/>
                                          </p:val>
                                        </p:tav>
                                        <p:tav tm="100000">
                                          <p:val>
                                            <p:strVal val="#ppt_x"/>
                                          </p:val>
                                        </p:tav>
                                      </p:tavLst>
                                    </p:anim>
                                    <p:anim calcmode="lin" valueType="num">
                                      <p:cBhvr additive="base">
                                        <p:cTn id="70" dur="1000" fill="hold"/>
                                        <p:tgtEl>
                                          <p:spTgt spid="91"/>
                                        </p:tgtEl>
                                        <p:attrNameLst>
                                          <p:attrName>ppt_y</p:attrName>
                                        </p:attrNameLst>
                                      </p:cBhvr>
                                      <p:tavLst>
                                        <p:tav tm="0">
                                          <p:val>
                                            <p:strVal val="#ppt_y"/>
                                          </p:val>
                                        </p:tav>
                                        <p:tav tm="100000">
                                          <p:val>
                                            <p:strVal val="#ppt_y"/>
                                          </p:val>
                                        </p:tav>
                                      </p:tavLst>
                                    </p:anim>
                                  </p:childTnLst>
                                </p:cTn>
                              </p:par>
                              <p:par>
                                <p:cTn id="71" presetID="2" presetClass="entr" presetSubtype="6" fill="hold" grpId="0" nodeType="withEffect">
                                  <p:stCondLst>
                                    <p:cond delay="0"/>
                                  </p:stCondLst>
                                  <p:childTnLst>
                                    <p:set>
                                      <p:cBhvr>
                                        <p:cTn id="72" dur="1" fill="hold">
                                          <p:stCondLst>
                                            <p:cond delay="0"/>
                                          </p:stCondLst>
                                        </p:cTn>
                                        <p:tgtEl>
                                          <p:spTgt spid="98"/>
                                        </p:tgtEl>
                                        <p:attrNameLst>
                                          <p:attrName>style.visibility</p:attrName>
                                        </p:attrNameLst>
                                      </p:cBhvr>
                                      <p:to>
                                        <p:strVal val="visible"/>
                                      </p:to>
                                    </p:set>
                                    <p:anim calcmode="lin" valueType="num">
                                      <p:cBhvr additive="base">
                                        <p:cTn id="73" dur="1000" fill="hold"/>
                                        <p:tgtEl>
                                          <p:spTgt spid="98"/>
                                        </p:tgtEl>
                                        <p:attrNameLst>
                                          <p:attrName>ppt_x</p:attrName>
                                        </p:attrNameLst>
                                      </p:cBhvr>
                                      <p:tavLst>
                                        <p:tav tm="0">
                                          <p:val>
                                            <p:strVal val="1+#ppt_w/2"/>
                                          </p:val>
                                        </p:tav>
                                        <p:tav tm="100000">
                                          <p:val>
                                            <p:strVal val="#ppt_x"/>
                                          </p:val>
                                        </p:tav>
                                      </p:tavLst>
                                    </p:anim>
                                    <p:anim calcmode="lin" valueType="num">
                                      <p:cBhvr additive="base">
                                        <p:cTn id="74" dur="1000" fill="hold"/>
                                        <p:tgtEl>
                                          <p:spTgt spid="98"/>
                                        </p:tgtEl>
                                        <p:attrNameLst>
                                          <p:attrName>ppt_y</p:attrName>
                                        </p:attrNameLst>
                                      </p:cBhvr>
                                      <p:tavLst>
                                        <p:tav tm="0">
                                          <p:val>
                                            <p:strVal val="1+#ppt_h/2"/>
                                          </p:val>
                                        </p:tav>
                                        <p:tav tm="100000">
                                          <p:val>
                                            <p:strVal val="#ppt_y"/>
                                          </p:val>
                                        </p:tav>
                                      </p:tavLst>
                                    </p:anim>
                                  </p:childTnLst>
                                </p:cTn>
                              </p:par>
                              <p:par>
                                <p:cTn id="75" presetID="2" presetClass="entr" presetSubtype="12" fill="hold" grpId="0" nodeType="withEffect">
                                  <p:stCondLst>
                                    <p:cond delay="0"/>
                                  </p:stCondLst>
                                  <p:childTnLst>
                                    <p:set>
                                      <p:cBhvr>
                                        <p:cTn id="76" dur="1" fill="hold">
                                          <p:stCondLst>
                                            <p:cond delay="0"/>
                                          </p:stCondLst>
                                        </p:cTn>
                                        <p:tgtEl>
                                          <p:spTgt spid="82"/>
                                        </p:tgtEl>
                                        <p:attrNameLst>
                                          <p:attrName>style.visibility</p:attrName>
                                        </p:attrNameLst>
                                      </p:cBhvr>
                                      <p:to>
                                        <p:strVal val="visible"/>
                                      </p:to>
                                    </p:set>
                                    <p:anim calcmode="lin" valueType="num">
                                      <p:cBhvr additive="base">
                                        <p:cTn id="77" dur="1000" fill="hold"/>
                                        <p:tgtEl>
                                          <p:spTgt spid="82"/>
                                        </p:tgtEl>
                                        <p:attrNameLst>
                                          <p:attrName>ppt_x</p:attrName>
                                        </p:attrNameLst>
                                      </p:cBhvr>
                                      <p:tavLst>
                                        <p:tav tm="0">
                                          <p:val>
                                            <p:strVal val="0-#ppt_w/2"/>
                                          </p:val>
                                        </p:tav>
                                        <p:tav tm="100000">
                                          <p:val>
                                            <p:strVal val="#ppt_x"/>
                                          </p:val>
                                        </p:tav>
                                      </p:tavLst>
                                    </p:anim>
                                    <p:anim calcmode="lin" valueType="num">
                                      <p:cBhvr additive="base">
                                        <p:cTn id="78" dur="1000" fill="hold"/>
                                        <p:tgtEl>
                                          <p:spTgt spid="82"/>
                                        </p:tgtEl>
                                        <p:attrNameLst>
                                          <p:attrName>ppt_y</p:attrName>
                                        </p:attrNameLst>
                                      </p:cBhvr>
                                      <p:tavLst>
                                        <p:tav tm="0">
                                          <p:val>
                                            <p:strVal val="1+#ppt_h/2"/>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96"/>
                                        </p:tgtEl>
                                        <p:attrNameLst>
                                          <p:attrName>style.visibility</p:attrName>
                                        </p:attrNameLst>
                                      </p:cBhvr>
                                      <p:to>
                                        <p:strVal val="visible"/>
                                      </p:to>
                                    </p:set>
                                    <p:anim calcmode="lin" valueType="num">
                                      <p:cBhvr additive="base">
                                        <p:cTn id="81" dur="1000" fill="hold"/>
                                        <p:tgtEl>
                                          <p:spTgt spid="96"/>
                                        </p:tgtEl>
                                        <p:attrNameLst>
                                          <p:attrName>ppt_x</p:attrName>
                                        </p:attrNameLst>
                                      </p:cBhvr>
                                      <p:tavLst>
                                        <p:tav tm="0">
                                          <p:val>
                                            <p:strVal val="0-#ppt_w/2"/>
                                          </p:val>
                                        </p:tav>
                                        <p:tav tm="100000">
                                          <p:val>
                                            <p:strVal val="#ppt_x"/>
                                          </p:val>
                                        </p:tav>
                                      </p:tavLst>
                                    </p:anim>
                                    <p:anim calcmode="lin" valueType="num">
                                      <p:cBhvr additive="base">
                                        <p:cTn id="82" dur="1000" fill="hold"/>
                                        <p:tgtEl>
                                          <p:spTgt spid="96"/>
                                        </p:tgtEl>
                                        <p:attrNameLst>
                                          <p:attrName>ppt_y</p:attrName>
                                        </p:attrNameLst>
                                      </p:cBhvr>
                                      <p:tavLst>
                                        <p:tav tm="0">
                                          <p:val>
                                            <p:strVal val="#ppt_y"/>
                                          </p:val>
                                        </p:tav>
                                        <p:tav tm="100000">
                                          <p:val>
                                            <p:strVal val="#ppt_y"/>
                                          </p:val>
                                        </p:tav>
                                      </p:tavLst>
                                    </p:anim>
                                  </p:childTnLst>
                                </p:cTn>
                              </p:par>
                              <p:par>
                                <p:cTn id="83" presetID="2" presetClass="entr" presetSubtype="1"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 calcmode="lin" valueType="num">
                                      <p:cBhvr additive="base">
                                        <p:cTn id="85" dur="1000" fill="hold"/>
                                        <p:tgtEl>
                                          <p:spTgt spid="51"/>
                                        </p:tgtEl>
                                        <p:attrNameLst>
                                          <p:attrName>ppt_x</p:attrName>
                                        </p:attrNameLst>
                                      </p:cBhvr>
                                      <p:tavLst>
                                        <p:tav tm="0">
                                          <p:val>
                                            <p:strVal val="#ppt_x"/>
                                          </p:val>
                                        </p:tav>
                                        <p:tav tm="100000">
                                          <p:val>
                                            <p:strVal val="#ppt_x"/>
                                          </p:val>
                                        </p:tav>
                                      </p:tavLst>
                                    </p:anim>
                                    <p:anim calcmode="lin" valueType="num">
                                      <p:cBhvr additive="base">
                                        <p:cTn id="86" dur="1000" fill="hold"/>
                                        <p:tgtEl>
                                          <p:spTgt spid="51"/>
                                        </p:tgtEl>
                                        <p:attrNameLst>
                                          <p:attrName>ppt_y</p:attrName>
                                        </p:attrNameLst>
                                      </p:cBhvr>
                                      <p:tavLst>
                                        <p:tav tm="0">
                                          <p:val>
                                            <p:strVal val="0-#ppt_h/2"/>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50"/>
                                        </p:tgtEl>
                                        <p:attrNameLst>
                                          <p:attrName>style.visibility</p:attrName>
                                        </p:attrNameLst>
                                      </p:cBhvr>
                                      <p:to>
                                        <p:strVal val="visible"/>
                                      </p:to>
                                    </p:set>
                                    <p:anim calcmode="lin" valueType="num">
                                      <p:cBhvr additive="base">
                                        <p:cTn id="89" dur="1000" fill="hold"/>
                                        <p:tgtEl>
                                          <p:spTgt spid="50"/>
                                        </p:tgtEl>
                                        <p:attrNameLst>
                                          <p:attrName>ppt_x</p:attrName>
                                        </p:attrNameLst>
                                      </p:cBhvr>
                                      <p:tavLst>
                                        <p:tav tm="0">
                                          <p:val>
                                            <p:strVal val="1+#ppt_w/2"/>
                                          </p:val>
                                        </p:tav>
                                        <p:tav tm="100000">
                                          <p:val>
                                            <p:strVal val="#ppt_x"/>
                                          </p:val>
                                        </p:tav>
                                      </p:tavLst>
                                    </p:anim>
                                    <p:anim calcmode="lin" valueType="num">
                                      <p:cBhvr additive="base">
                                        <p:cTn id="90" dur="1000" fill="hold"/>
                                        <p:tgtEl>
                                          <p:spTgt spid="50"/>
                                        </p:tgtEl>
                                        <p:attrNameLst>
                                          <p:attrName>ppt_y</p:attrName>
                                        </p:attrNameLst>
                                      </p:cBhvr>
                                      <p:tavLst>
                                        <p:tav tm="0">
                                          <p:val>
                                            <p:strVal val="#ppt_y"/>
                                          </p:val>
                                        </p:tav>
                                        <p:tav tm="100000">
                                          <p:val>
                                            <p:strVal val="#ppt_y"/>
                                          </p:val>
                                        </p:tav>
                                      </p:tavLst>
                                    </p:anim>
                                  </p:childTnLst>
                                </p:cTn>
                              </p:par>
                              <p:par>
                                <p:cTn id="91" presetID="2" presetClass="entr" presetSubtype="6" fill="hold" grpId="0" nodeType="withEffect">
                                  <p:stCondLst>
                                    <p:cond delay="0"/>
                                  </p:stCondLst>
                                  <p:childTnLst>
                                    <p:set>
                                      <p:cBhvr>
                                        <p:cTn id="92" dur="1" fill="hold">
                                          <p:stCondLst>
                                            <p:cond delay="0"/>
                                          </p:stCondLst>
                                        </p:cTn>
                                        <p:tgtEl>
                                          <p:spTgt spid="94"/>
                                        </p:tgtEl>
                                        <p:attrNameLst>
                                          <p:attrName>style.visibility</p:attrName>
                                        </p:attrNameLst>
                                      </p:cBhvr>
                                      <p:to>
                                        <p:strVal val="visible"/>
                                      </p:to>
                                    </p:set>
                                    <p:anim calcmode="lin" valueType="num">
                                      <p:cBhvr additive="base">
                                        <p:cTn id="93" dur="1000" fill="hold"/>
                                        <p:tgtEl>
                                          <p:spTgt spid="94"/>
                                        </p:tgtEl>
                                        <p:attrNameLst>
                                          <p:attrName>ppt_x</p:attrName>
                                        </p:attrNameLst>
                                      </p:cBhvr>
                                      <p:tavLst>
                                        <p:tav tm="0">
                                          <p:val>
                                            <p:strVal val="1+#ppt_w/2"/>
                                          </p:val>
                                        </p:tav>
                                        <p:tav tm="100000">
                                          <p:val>
                                            <p:strVal val="#ppt_x"/>
                                          </p:val>
                                        </p:tav>
                                      </p:tavLst>
                                    </p:anim>
                                    <p:anim calcmode="lin" valueType="num">
                                      <p:cBhvr additive="base">
                                        <p:cTn id="94" dur="1000" fill="hold"/>
                                        <p:tgtEl>
                                          <p:spTgt spid="94"/>
                                        </p:tgtEl>
                                        <p:attrNameLst>
                                          <p:attrName>ppt_y</p:attrName>
                                        </p:attrNameLst>
                                      </p:cBhvr>
                                      <p:tavLst>
                                        <p:tav tm="0">
                                          <p:val>
                                            <p:strVal val="1+#ppt_h/2"/>
                                          </p:val>
                                        </p:tav>
                                        <p:tav tm="100000">
                                          <p:val>
                                            <p:strVal val="#ppt_y"/>
                                          </p:val>
                                        </p:tav>
                                      </p:tavLst>
                                    </p:anim>
                                  </p:childTnLst>
                                </p:cTn>
                              </p:par>
                            </p:childTnLst>
                          </p:cTn>
                        </p:par>
                        <p:par>
                          <p:cTn id="95" fill="hold">
                            <p:stCondLst>
                              <p:cond delay="2501"/>
                            </p:stCondLst>
                            <p:childTnLst>
                              <p:par>
                                <p:cTn id="96" presetID="22" presetClass="entr" presetSubtype="2" fill="hold" grpId="0" nodeType="after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right)">
                                      <p:cBhvr>
                                        <p:cTn id="98" dur="500"/>
                                        <p:tgtEl>
                                          <p:spTgt spid="22"/>
                                        </p:tgtEl>
                                      </p:cBhvr>
                                    </p:animEffect>
                                  </p:childTnLst>
                                </p:cTn>
                              </p:par>
                            </p:childTnLst>
                          </p:cTn>
                        </p:par>
                        <p:par>
                          <p:cTn id="99" fill="hold">
                            <p:stCondLst>
                              <p:cond delay="3001"/>
                            </p:stCondLst>
                            <p:childTnLst>
                              <p:par>
                                <p:cTn id="100" presetID="22" presetClass="entr" presetSubtype="2"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wipe(right)">
                                      <p:cBhvr>
                                        <p:cTn id="102" dur="500"/>
                                        <p:tgtEl>
                                          <p:spTgt spid="23"/>
                                        </p:tgtEl>
                                      </p:cBhvr>
                                    </p:animEffect>
                                  </p:childTnLst>
                                </p:cTn>
                              </p:par>
                            </p:childTnLst>
                          </p:cTn>
                        </p:par>
                        <p:par>
                          <p:cTn id="103" fill="hold">
                            <p:stCondLst>
                              <p:cond delay="3501"/>
                            </p:stCondLst>
                            <p:childTnLst>
                              <p:par>
                                <p:cTn id="104" presetID="22" presetClass="entr" presetSubtype="2" fill="hold" grpId="0" nodeType="after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wipe(right)">
                                      <p:cBhvr>
                                        <p:cTn id="106" dur="500"/>
                                        <p:tgtEl>
                                          <p:spTgt spid="24"/>
                                        </p:tgtEl>
                                      </p:cBhvr>
                                    </p:animEffect>
                                  </p:childTnLst>
                                </p:cTn>
                              </p:par>
                            </p:childTnLst>
                          </p:cTn>
                        </p:par>
                        <p:par>
                          <p:cTn id="107" fill="hold">
                            <p:stCondLst>
                              <p:cond delay="4001"/>
                            </p:stCondLst>
                            <p:childTnLst>
                              <p:par>
                                <p:cTn id="108" presetID="22" presetClass="entr" presetSubtype="2" fill="hold" grpId="0" nodeType="afterEffect">
                                  <p:stCondLst>
                                    <p:cond delay="0"/>
                                  </p:stCondLst>
                                  <p:childTnLst>
                                    <p:set>
                                      <p:cBhvr>
                                        <p:cTn id="109" dur="1" fill="hold">
                                          <p:stCondLst>
                                            <p:cond delay="0"/>
                                          </p:stCondLst>
                                        </p:cTn>
                                        <p:tgtEl>
                                          <p:spTgt spid="25"/>
                                        </p:tgtEl>
                                        <p:attrNameLst>
                                          <p:attrName>style.visibility</p:attrName>
                                        </p:attrNameLst>
                                      </p:cBhvr>
                                      <p:to>
                                        <p:strVal val="visible"/>
                                      </p:to>
                                    </p:set>
                                    <p:animEffect transition="in" filter="wipe(right)">
                                      <p:cBhvr>
                                        <p:cTn id="110" dur="500"/>
                                        <p:tgtEl>
                                          <p:spTgt spid="25"/>
                                        </p:tgtEl>
                                      </p:cBhvr>
                                    </p:animEffect>
                                  </p:childTnLst>
                                </p:cTn>
                              </p:par>
                            </p:childTnLst>
                          </p:cTn>
                        </p:par>
                        <p:par>
                          <p:cTn id="111" fill="hold">
                            <p:stCondLst>
                              <p:cond delay="4501"/>
                            </p:stCondLst>
                            <p:childTnLst>
                              <p:par>
                                <p:cTn id="112" presetID="22" presetClass="entr" presetSubtype="2" fill="hold" grpId="0" nodeType="afterEffect">
                                  <p:stCondLst>
                                    <p:cond delay="0"/>
                                  </p:stCondLst>
                                  <p:childTnLst>
                                    <p:set>
                                      <p:cBhvr>
                                        <p:cTn id="113" dur="1" fill="hold">
                                          <p:stCondLst>
                                            <p:cond delay="0"/>
                                          </p:stCondLst>
                                        </p:cTn>
                                        <p:tgtEl>
                                          <p:spTgt spid="26"/>
                                        </p:tgtEl>
                                        <p:attrNameLst>
                                          <p:attrName>style.visibility</p:attrName>
                                        </p:attrNameLst>
                                      </p:cBhvr>
                                      <p:to>
                                        <p:strVal val="visible"/>
                                      </p:to>
                                    </p:set>
                                    <p:animEffect transition="in" filter="wipe(right)">
                                      <p:cBhvr>
                                        <p:cTn id="114" dur="500"/>
                                        <p:tgtEl>
                                          <p:spTgt spid="26"/>
                                        </p:tgtEl>
                                      </p:cBhvr>
                                    </p:animEffect>
                                  </p:childTnLst>
                                </p:cTn>
                              </p:par>
                            </p:childTnLst>
                          </p:cTn>
                        </p:par>
                        <p:par>
                          <p:cTn id="115" fill="hold">
                            <p:stCondLst>
                              <p:cond delay="5001"/>
                            </p:stCondLst>
                            <p:childTnLst>
                              <p:par>
                                <p:cTn id="116" presetID="53" presetClass="entr" presetSubtype="16" fill="hold" nodeType="afterEffect">
                                  <p:stCondLst>
                                    <p:cond delay="0"/>
                                  </p:stCondLst>
                                  <p:childTnLst>
                                    <p:set>
                                      <p:cBhvr>
                                        <p:cTn id="117" dur="1" fill="hold">
                                          <p:stCondLst>
                                            <p:cond delay="0"/>
                                          </p:stCondLst>
                                        </p:cTn>
                                        <p:tgtEl>
                                          <p:spTgt spid="109"/>
                                        </p:tgtEl>
                                        <p:attrNameLst>
                                          <p:attrName>style.visibility</p:attrName>
                                        </p:attrNameLst>
                                      </p:cBhvr>
                                      <p:to>
                                        <p:strVal val="visible"/>
                                      </p:to>
                                    </p:set>
                                    <p:anim calcmode="lin" valueType="num">
                                      <p:cBhvr>
                                        <p:cTn id="118" dur="500" fill="hold"/>
                                        <p:tgtEl>
                                          <p:spTgt spid="109"/>
                                        </p:tgtEl>
                                        <p:attrNameLst>
                                          <p:attrName>ppt_w</p:attrName>
                                        </p:attrNameLst>
                                      </p:cBhvr>
                                      <p:tavLst>
                                        <p:tav tm="0">
                                          <p:val>
                                            <p:fltVal val="0"/>
                                          </p:val>
                                        </p:tav>
                                        <p:tav tm="100000">
                                          <p:val>
                                            <p:strVal val="#ppt_w"/>
                                          </p:val>
                                        </p:tav>
                                      </p:tavLst>
                                    </p:anim>
                                    <p:anim calcmode="lin" valueType="num">
                                      <p:cBhvr>
                                        <p:cTn id="119" dur="500" fill="hold"/>
                                        <p:tgtEl>
                                          <p:spTgt spid="109"/>
                                        </p:tgtEl>
                                        <p:attrNameLst>
                                          <p:attrName>ppt_h</p:attrName>
                                        </p:attrNameLst>
                                      </p:cBhvr>
                                      <p:tavLst>
                                        <p:tav tm="0">
                                          <p:val>
                                            <p:fltVal val="0"/>
                                          </p:val>
                                        </p:tav>
                                        <p:tav tm="100000">
                                          <p:val>
                                            <p:strVal val="#ppt_h"/>
                                          </p:val>
                                        </p:tav>
                                      </p:tavLst>
                                    </p:anim>
                                    <p:animEffect transition="in" filter="fade">
                                      <p:cBhvr>
                                        <p:cTn id="120" dur="500"/>
                                        <p:tgtEl>
                                          <p:spTgt spid="109"/>
                                        </p:tgtEl>
                                      </p:cBhvr>
                                    </p:animEffect>
                                  </p:childTnLst>
                                </p:cTn>
                              </p:par>
                            </p:childTnLst>
                          </p:cTn>
                        </p:par>
                        <p:par>
                          <p:cTn id="121" fill="hold">
                            <p:stCondLst>
                              <p:cond delay="5501"/>
                            </p:stCondLst>
                            <p:childTnLst>
                              <p:par>
                                <p:cTn id="122" presetID="10" presetClass="entr" presetSubtype="0" fill="hold" grpId="0" nodeType="afterEffect">
                                  <p:stCondLst>
                                    <p:cond delay="0"/>
                                  </p:stCondLst>
                                  <p:childTnLst>
                                    <p:set>
                                      <p:cBhvr>
                                        <p:cTn id="123" dur="1" fill="hold">
                                          <p:stCondLst>
                                            <p:cond delay="0"/>
                                          </p:stCondLst>
                                        </p:cTn>
                                        <p:tgtEl>
                                          <p:spTgt spid="111"/>
                                        </p:tgtEl>
                                        <p:attrNameLst>
                                          <p:attrName>style.visibility</p:attrName>
                                        </p:attrNameLst>
                                      </p:cBhvr>
                                      <p:to>
                                        <p:strVal val="visible"/>
                                      </p:to>
                                    </p:set>
                                    <p:animEffect transition="in" filter="fade">
                                      <p:cBhvr>
                                        <p:cTn id="124" dur="500"/>
                                        <p:tgtEl>
                                          <p:spTgt spid="111"/>
                                        </p:tgtEl>
                                      </p:cBhvr>
                                    </p:animEffect>
                                  </p:childTnLst>
                                </p:cTn>
                              </p:par>
                            </p:childTnLst>
                          </p:cTn>
                        </p:par>
                        <p:par>
                          <p:cTn id="125" fill="hold">
                            <p:stCondLst>
                              <p:cond delay="6001"/>
                            </p:stCondLst>
                            <p:childTnLst>
                              <p:par>
                                <p:cTn id="126" presetID="53" presetClass="entr" presetSubtype="16" fill="hold" grpId="0" nodeType="afterEffect">
                                  <p:stCondLst>
                                    <p:cond delay="0"/>
                                  </p:stCondLst>
                                  <p:childTnLst>
                                    <p:set>
                                      <p:cBhvr>
                                        <p:cTn id="127" dur="1" fill="hold">
                                          <p:stCondLst>
                                            <p:cond delay="0"/>
                                          </p:stCondLst>
                                        </p:cTn>
                                        <p:tgtEl>
                                          <p:spTgt spid="43"/>
                                        </p:tgtEl>
                                        <p:attrNameLst>
                                          <p:attrName>style.visibility</p:attrName>
                                        </p:attrNameLst>
                                      </p:cBhvr>
                                      <p:to>
                                        <p:strVal val="visible"/>
                                      </p:to>
                                    </p:set>
                                    <p:anim calcmode="lin" valueType="num">
                                      <p:cBhvr>
                                        <p:cTn id="128" dur="500" fill="hold"/>
                                        <p:tgtEl>
                                          <p:spTgt spid="43"/>
                                        </p:tgtEl>
                                        <p:attrNameLst>
                                          <p:attrName>ppt_w</p:attrName>
                                        </p:attrNameLst>
                                      </p:cBhvr>
                                      <p:tavLst>
                                        <p:tav tm="0">
                                          <p:val>
                                            <p:fltVal val="0"/>
                                          </p:val>
                                        </p:tav>
                                        <p:tav tm="100000">
                                          <p:val>
                                            <p:strVal val="#ppt_w"/>
                                          </p:val>
                                        </p:tav>
                                      </p:tavLst>
                                    </p:anim>
                                    <p:anim calcmode="lin" valueType="num">
                                      <p:cBhvr>
                                        <p:cTn id="129" dur="500" fill="hold"/>
                                        <p:tgtEl>
                                          <p:spTgt spid="43"/>
                                        </p:tgtEl>
                                        <p:attrNameLst>
                                          <p:attrName>ppt_h</p:attrName>
                                        </p:attrNameLst>
                                      </p:cBhvr>
                                      <p:tavLst>
                                        <p:tav tm="0">
                                          <p:val>
                                            <p:fltVal val="0"/>
                                          </p:val>
                                        </p:tav>
                                        <p:tav tm="100000">
                                          <p:val>
                                            <p:strVal val="#ppt_h"/>
                                          </p:val>
                                        </p:tav>
                                      </p:tavLst>
                                    </p:anim>
                                    <p:animEffect transition="in" filter="fade">
                                      <p:cBhvr>
                                        <p:cTn id="130" dur="500"/>
                                        <p:tgtEl>
                                          <p:spTgt spid="43"/>
                                        </p:tgtEl>
                                      </p:cBhvr>
                                    </p:animEffect>
                                  </p:childTnLst>
                                </p:cTn>
                              </p:par>
                            </p:childTnLst>
                          </p:cTn>
                        </p:par>
                        <p:par>
                          <p:cTn id="131" fill="hold">
                            <p:stCondLst>
                              <p:cond delay="6501"/>
                            </p:stCondLst>
                            <p:childTnLst>
                              <p:par>
                                <p:cTn id="132" presetID="10" presetClass="entr" presetSubtype="0" fill="hold" grpId="0" nodeType="afterEffect">
                                  <p:stCondLst>
                                    <p:cond delay="0"/>
                                  </p:stCondLst>
                                  <p:childTnLst>
                                    <p:set>
                                      <p:cBhvr>
                                        <p:cTn id="133" dur="1" fill="hold">
                                          <p:stCondLst>
                                            <p:cond delay="0"/>
                                          </p:stCondLst>
                                        </p:cTn>
                                        <p:tgtEl>
                                          <p:spTgt spid="113"/>
                                        </p:tgtEl>
                                        <p:attrNameLst>
                                          <p:attrName>style.visibility</p:attrName>
                                        </p:attrNameLst>
                                      </p:cBhvr>
                                      <p:to>
                                        <p:strVal val="visible"/>
                                      </p:to>
                                    </p:set>
                                    <p:animEffect transition="in" filter="fade">
                                      <p:cBhvr>
                                        <p:cTn id="134" dur="500"/>
                                        <p:tgtEl>
                                          <p:spTgt spid="113"/>
                                        </p:tgtEl>
                                      </p:cBhvr>
                                    </p:animEffect>
                                  </p:childTnLst>
                                </p:cTn>
                              </p:par>
                            </p:childTnLst>
                          </p:cTn>
                        </p:par>
                        <p:par>
                          <p:cTn id="135" fill="hold">
                            <p:stCondLst>
                              <p:cond delay="7001"/>
                            </p:stCondLst>
                            <p:childTnLst>
                              <p:par>
                                <p:cTn id="136" presetID="53" presetClass="entr" presetSubtype="16" fill="hold" nodeType="afterEffect">
                                  <p:stCondLst>
                                    <p:cond delay="0"/>
                                  </p:stCondLst>
                                  <p:childTnLst>
                                    <p:set>
                                      <p:cBhvr>
                                        <p:cTn id="137" dur="1" fill="hold">
                                          <p:stCondLst>
                                            <p:cond delay="0"/>
                                          </p:stCondLst>
                                        </p:cTn>
                                        <p:tgtEl>
                                          <p:spTgt spid="35"/>
                                        </p:tgtEl>
                                        <p:attrNameLst>
                                          <p:attrName>style.visibility</p:attrName>
                                        </p:attrNameLst>
                                      </p:cBhvr>
                                      <p:to>
                                        <p:strVal val="visible"/>
                                      </p:to>
                                    </p:set>
                                    <p:anim calcmode="lin" valueType="num">
                                      <p:cBhvr>
                                        <p:cTn id="138" dur="500" fill="hold"/>
                                        <p:tgtEl>
                                          <p:spTgt spid="35"/>
                                        </p:tgtEl>
                                        <p:attrNameLst>
                                          <p:attrName>ppt_w</p:attrName>
                                        </p:attrNameLst>
                                      </p:cBhvr>
                                      <p:tavLst>
                                        <p:tav tm="0">
                                          <p:val>
                                            <p:fltVal val="0"/>
                                          </p:val>
                                        </p:tav>
                                        <p:tav tm="100000">
                                          <p:val>
                                            <p:strVal val="#ppt_w"/>
                                          </p:val>
                                        </p:tav>
                                      </p:tavLst>
                                    </p:anim>
                                    <p:anim calcmode="lin" valueType="num">
                                      <p:cBhvr>
                                        <p:cTn id="139" dur="500" fill="hold"/>
                                        <p:tgtEl>
                                          <p:spTgt spid="35"/>
                                        </p:tgtEl>
                                        <p:attrNameLst>
                                          <p:attrName>ppt_h</p:attrName>
                                        </p:attrNameLst>
                                      </p:cBhvr>
                                      <p:tavLst>
                                        <p:tav tm="0">
                                          <p:val>
                                            <p:fltVal val="0"/>
                                          </p:val>
                                        </p:tav>
                                        <p:tav tm="100000">
                                          <p:val>
                                            <p:strVal val="#ppt_h"/>
                                          </p:val>
                                        </p:tav>
                                      </p:tavLst>
                                    </p:anim>
                                    <p:animEffect transition="in" filter="fade">
                                      <p:cBhvr>
                                        <p:cTn id="140" dur="500"/>
                                        <p:tgtEl>
                                          <p:spTgt spid="35"/>
                                        </p:tgtEl>
                                      </p:cBhvr>
                                    </p:animEffect>
                                  </p:childTnLst>
                                </p:cTn>
                              </p:par>
                            </p:childTnLst>
                          </p:cTn>
                        </p:par>
                        <p:par>
                          <p:cTn id="141" fill="hold">
                            <p:stCondLst>
                              <p:cond delay="7501"/>
                            </p:stCondLst>
                            <p:childTnLst>
                              <p:par>
                                <p:cTn id="142" presetID="10" presetClass="entr" presetSubtype="0" fill="hold" grpId="0" nodeType="afterEffect">
                                  <p:stCondLst>
                                    <p:cond delay="0"/>
                                  </p:stCondLst>
                                  <p:childTnLst>
                                    <p:set>
                                      <p:cBhvr>
                                        <p:cTn id="143" dur="1" fill="hold">
                                          <p:stCondLst>
                                            <p:cond delay="0"/>
                                          </p:stCondLst>
                                        </p:cTn>
                                        <p:tgtEl>
                                          <p:spTgt spid="121"/>
                                        </p:tgtEl>
                                        <p:attrNameLst>
                                          <p:attrName>style.visibility</p:attrName>
                                        </p:attrNameLst>
                                      </p:cBhvr>
                                      <p:to>
                                        <p:strVal val="visible"/>
                                      </p:to>
                                    </p:set>
                                    <p:animEffect transition="in" filter="fade">
                                      <p:cBhvr>
                                        <p:cTn id="144" dur="500"/>
                                        <p:tgtEl>
                                          <p:spTgt spid="121"/>
                                        </p:tgtEl>
                                      </p:cBhvr>
                                    </p:animEffect>
                                  </p:childTnLst>
                                </p:cTn>
                              </p:par>
                            </p:childTnLst>
                          </p:cTn>
                        </p:par>
                        <p:par>
                          <p:cTn id="145" fill="hold">
                            <p:stCondLst>
                              <p:cond delay="8001"/>
                            </p:stCondLst>
                            <p:childTnLst>
                              <p:par>
                                <p:cTn id="146" presetID="53" presetClass="entr" presetSubtype="16" fill="hold" nodeType="afterEffect">
                                  <p:stCondLst>
                                    <p:cond delay="0"/>
                                  </p:stCondLst>
                                  <p:childTnLst>
                                    <p:set>
                                      <p:cBhvr>
                                        <p:cTn id="147" dur="1" fill="hold">
                                          <p:stCondLst>
                                            <p:cond delay="0"/>
                                          </p:stCondLst>
                                        </p:cTn>
                                        <p:tgtEl>
                                          <p:spTgt spid="103"/>
                                        </p:tgtEl>
                                        <p:attrNameLst>
                                          <p:attrName>style.visibility</p:attrName>
                                        </p:attrNameLst>
                                      </p:cBhvr>
                                      <p:to>
                                        <p:strVal val="visible"/>
                                      </p:to>
                                    </p:set>
                                    <p:anim calcmode="lin" valueType="num">
                                      <p:cBhvr>
                                        <p:cTn id="148" dur="500" fill="hold"/>
                                        <p:tgtEl>
                                          <p:spTgt spid="103"/>
                                        </p:tgtEl>
                                        <p:attrNameLst>
                                          <p:attrName>ppt_w</p:attrName>
                                        </p:attrNameLst>
                                      </p:cBhvr>
                                      <p:tavLst>
                                        <p:tav tm="0">
                                          <p:val>
                                            <p:fltVal val="0"/>
                                          </p:val>
                                        </p:tav>
                                        <p:tav tm="100000">
                                          <p:val>
                                            <p:strVal val="#ppt_w"/>
                                          </p:val>
                                        </p:tav>
                                      </p:tavLst>
                                    </p:anim>
                                    <p:anim calcmode="lin" valueType="num">
                                      <p:cBhvr>
                                        <p:cTn id="149" dur="500" fill="hold"/>
                                        <p:tgtEl>
                                          <p:spTgt spid="103"/>
                                        </p:tgtEl>
                                        <p:attrNameLst>
                                          <p:attrName>ppt_h</p:attrName>
                                        </p:attrNameLst>
                                      </p:cBhvr>
                                      <p:tavLst>
                                        <p:tav tm="0">
                                          <p:val>
                                            <p:fltVal val="0"/>
                                          </p:val>
                                        </p:tav>
                                        <p:tav tm="100000">
                                          <p:val>
                                            <p:strVal val="#ppt_h"/>
                                          </p:val>
                                        </p:tav>
                                      </p:tavLst>
                                    </p:anim>
                                    <p:animEffect transition="in" filter="fade">
                                      <p:cBhvr>
                                        <p:cTn id="150" dur="500"/>
                                        <p:tgtEl>
                                          <p:spTgt spid="103"/>
                                        </p:tgtEl>
                                      </p:cBhvr>
                                    </p:animEffect>
                                  </p:childTnLst>
                                </p:cTn>
                              </p:par>
                            </p:childTnLst>
                          </p:cTn>
                        </p:par>
                        <p:par>
                          <p:cTn id="151" fill="hold">
                            <p:stCondLst>
                              <p:cond delay="8501"/>
                            </p:stCondLst>
                            <p:childTnLst>
                              <p:par>
                                <p:cTn id="152" presetID="10" presetClass="entr" presetSubtype="0" fill="hold" grpId="0" nodeType="afterEffect">
                                  <p:stCondLst>
                                    <p:cond delay="0"/>
                                  </p:stCondLst>
                                  <p:childTnLst>
                                    <p:set>
                                      <p:cBhvr>
                                        <p:cTn id="153" dur="1" fill="hold">
                                          <p:stCondLst>
                                            <p:cond delay="0"/>
                                          </p:stCondLst>
                                        </p:cTn>
                                        <p:tgtEl>
                                          <p:spTgt spid="119"/>
                                        </p:tgtEl>
                                        <p:attrNameLst>
                                          <p:attrName>style.visibility</p:attrName>
                                        </p:attrNameLst>
                                      </p:cBhvr>
                                      <p:to>
                                        <p:strVal val="visible"/>
                                      </p:to>
                                    </p:set>
                                    <p:animEffect transition="in" filter="fade">
                                      <p:cBhvr>
                                        <p:cTn id="154" dur="500"/>
                                        <p:tgtEl>
                                          <p:spTgt spid="119"/>
                                        </p:tgtEl>
                                      </p:cBhvr>
                                    </p:animEffect>
                                  </p:childTnLst>
                                </p:cTn>
                              </p:par>
                            </p:childTnLst>
                          </p:cTn>
                        </p:par>
                        <p:par>
                          <p:cTn id="155" fill="hold">
                            <p:stCondLst>
                              <p:cond delay="9001"/>
                            </p:stCondLst>
                            <p:childTnLst>
                              <p:par>
                                <p:cTn id="156" presetID="53" presetClass="entr" presetSubtype="16" fill="hold" grpId="0" nodeType="afterEffect">
                                  <p:stCondLst>
                                    <p:cond delay="0"/>
                                  </p:stCondLst>
                                  <p:childTnLst>
                                    <p:set>
                                      <p:cBhvr>
                                        <p:cTn id="157" dur="1" fill="hold">
                                          <p:stCondLst>
                                            <p:cond delay="0"/>
                                          </p:stCondLst>
                                        </p:cTn>
                                        <p:tgtEl>
                                          <p:spTgt spid="39"/>
                                        </p:tgtEl>
                                        <p:attrNameLst>
                                          <p:attrName>style.visibility</p:attrName>
                                        </p:attrNameLst>
                                      </p:cBhvr>
                                      <p:to>
                                        <p:strVal val="visible"/>
                                      </p:to>
                                    </p:set>
                                    <p:anim calcmode="lin" valueType="num">
                                      <p:cBhvr>
                                        <p:cTn id="158" dur="500" fill="hold"/>
                                        <p:tgtEl>
                                          <p:spTgt spid="39"/>
                                        </p:tgtEl>
                                        <p:attrNameLst>
                                          <p:attrName>ppt_w</p:attrName>
                                        </p:attrNameLst>
                                      </p:cBhvr>
                                      <p:tavLst>
                                        <p:tav tm="0">
                                          <p:val>
                                            <p:fltVal val="0"/>
                                          </p:val>
                                        </p:tav>
                                        <p:tav tm="100000">
                                          <p:val>
                                            <p:strVal val="#ppt_w"/>
                                          </p:val>
                                        </p:tav>
                                      </p:tavLst>
                                    </p:anim>
                                    <p:anim calcmode="lin" valueType="num">
                                      <p:cBhvr>
                                        <p:cTn id="159" dur="500" fill="hold"/>
                                        <p:tgtEl>
                                          <p:spTgt spid="39"/>
                                        </p:tgtEl>
                                        <p:attrNameLst>
                                          <p:attrName>ppt_h</p:attrName>
                                        </p:attrNameLst>
                                      </p:cBhvr>
                                      <p:tavLst>
                                        <p:tav tm="0">
                                          <p:val>
                                            <p:fltVal val="0"/>
                                          </p:val>
                                        </p:tav>
                                        <p:tav tm="100000">
                                          <p:val>
                                            <p:strVal val="#ppt_h"/>
                                          </p:val>
                                        </p:tav>
                                      </p:tavLst>
                                    </p:anim>
                                    <p:animEffect transition="in" filter="fade">
                                      <p:cBhvr>
                                        <p:cTn id="160" dur="500"/>
                                        <p:tgtEl>
                                          <p:spTgt spid="39"/>
                                        </p:tgtEl>
                                      </p:cBhvr>
                                    </p:animEffect>
                                  </p:childTnLst>
                                </p:cTn>
                              </p:par>
                            </p:childTnLst>
                          </p:cTn>
                        </p:par>
                        <p:par>
                          <p:cTn id="161" fill="hold">
                            <p:stCondLst>
                              <p:cond delay="9501"/>
                            </p:stCondLst>
                            <p:childTnLst>
                              <p:par>
                                <p:cTn id="162" presetID="10" presetClass="entr" presetSubtype="0" fill="hold" grpId="0" nodeType="afterEffect">
                                  <p:stCondLst>
                                    <p:cond delay="0"/>
                                  </p:stCondLst>
                                  <p:childTnLst>
                                    <p:set>
                                      <p:cBhvr>
                                        <p:cTn id="163" dur="1" fill="hold">
                                          <p:stCondLst>
                                            <p:cond delay="0"/>
                                          </p:stCondLst>
                                        </p:cTn>
                                        <p:tgtEl>
                                          <p:spTgt spid="115"/>
                                        </p:tgtEl>
                                        <p:attrNameLst>
                                          <p:attrName>style.visibility</p:attrName>
                                        </p:attrNameLst>
                                      </p:cBhvr>
                                      <p:to>
                                        <p:strVal val="visible"/>
                                      </p:to>
                                    </p:set>
                                    <p:animEffect transition="in" filter="fade">
                                      <p:cBhvr>
                                        <p:cTn id="164" dur="500"/>
                                        <p:tgtEl>
                                          <p:spTgt spid="115"/>
                                        </p:tgtEl>
                                      </p:cBhvr>
                                    </p:animEffect>
                                  </p:childTnLst>
                                </p:cTn>
                              </p:par>
                            </p:childTnLst>
                          </p:cTn>
                        </p:par>
                        <p:par>
                          <p:cTn id="165" fill="hold">
                            <p:stCondLst>
                              <p:cond delay="10001"/>
                            </p:stCondLst>
                            <p:childTnLst>
                              <p:par>
                                <p:cTn id="166" presetID="10" presetClass="entr" presetSubtype="0" fill="hold" grpId="0" nodeType="afterEffect">
                                  <p:stCondLst>
                                    <p:cond delay="0"/>
                                  </p:stCondLst>
                                  <p:childTnLst>
                                    <p:set>
                                      <p:cBhvr>
                                        <p:cTn id="167" dur="1" fill="hold">
                                          <p:stCondLst>
                                            <p:cond delay="0"/>
                                          </p:stCondLst>
                                        </p:cTn>
                                        <p:tgtEl>
                                          <p:spTgt spid="99"/>
                                        </p:tgtEl>
                                        <p:attrNameLst>
                                          <p:attrName>style.visibility</p:attrName>
                                        </p:attrNameLst>
                                      </p:cBhvr>
                                      <p:to>
                                        <p:strVal val="visible"/>
                                      </p:to>
                                    </p:set>
                                    <p:animEffect transition="in" filter="fade">
                                      <p:cBhvr>
                                        <p:cTn id="168" dur="500"/>
                                        <p:tgtEl>
                                          <p:spTgt spid="99"/>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100"/>
                                        </p:tgtEl>
                                        <p:attrNameLst>
                                          <p:attrName>style.visibility</p:attrName>
                                        </p:attrNameLst>
                                      </p:cBhvr>
                                      <p:to>
                                        <p:strVal val="visible"/>
                                      </p:to>
                                    </p:set>
                                    <p:animEffect transition="in" filter="fade">
                                      <p:cBhvr>
                                        <p:cTn id="171" dur="500"/>
                                        <p:tgtEl>
                                          <p:spTgt spid="100"/>
                                        </p:tgtEl>
                                      </p:cBhvr>
                                    </p:animEffect>
                                  </p:childTnLst>
                                </p:cTn>
                              </p:par>
                              <p:par>
                                <p:cTn id="172" presetID="2" presetClass="entr" presetSubtype="8" fill="hold" grpId="0" nodeType="withEffect">
                                  <p:stCondLst>
                                    <p:cond delay="0"/>
                                  </p:stCondLst>
                                  <p:childTnLst>
                                    <p:set>
                                      <p:cBhvr>
                                        <p:cTn id="173" dur="1" fill="hold">
                                          <p:stCondLst>
                                            <p:cond delay="0"/>
                                          </p:stCondLst>
                                        </p:cTn>
                                        <p:tgtEl>
                                          <p:spTgt spid="64"/>
                                        </p:tgtEl>
                                        <p:attrNameLst>
                                          <p:attrName>style.visibility</p:attrName>
                                        </p:attrNameLst>
                                      </p:cBhvr>
                                      <p:to>
                                        <p:strVal val="visible"/>
                                      </p:to>
                                    </p:set>
                                    <p:anim calcmode="lin" valueType="num">
                                      <p:cBhvr additive="base">
                                        <p:cTn id="174" dur="500" fill="hold"/>
                                        <p:tgtEl>
                                          <p:spTgt spid="64"/>
                                        </p:tgtEl>
                                        <p:attrNameLst>
                                          <p:attrName>ppt_x</p:attrName>
                                        </p:attrNameLst>
                                      </p:cBhvr>
                                      <p:tavLst>
                                        <p:tav tm="0">
                                          <p:val>
                                            <p:strVal val="0-#ppt_w/2"/>
                                          </p:val>
                                        </p:tav>
                                        <p:tav tm="100000">
                                          <p:val>
                                            <p:strVal val="#ppt_x"/>
                                          </p:val>
                                        </p:tav>
                                      </p:tavLst>
                                    </p:anim>
                                    <p:anim calcmode="lin" valueType="num">
                                      <p:cBhvr additive="base">
                                        <p:cTn id="175"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76" fill="hold" display="0">
                  <p:stCondLst>
                    <p:cond delay="indefinite"/>
                  </p:stCondLst>
                  <p:endCondLst>
                    <p:cond evt="onStopAudio" delay="0">
                      <p:tgtEl>
                        <p:sldTgt/>
                      </p:tgtEl>
                    </p:cond>
                  </p:endCondLst>
                </p:cTn>
                <p:tgtEl>
                  <p:spTgt spid="2"/>
                </p:tgtEl>
              </p:cMediaNode>
            </p:audio>
          </p:childTnLst>
        </p:cTn>
      </p:par>
    </p:tnLst>
    <p:bldLst>
      <p:bldP spid="92" grpId="0"/>
      <p:bldP spid="93" grpId="0"/>
      <p:bldP spid="22" grpId="0" animBg="1"/>
      <p:bldP spid="23" grpId="0" animBg="1"/>
      <p:bldP spid="24" grpId="0" animBg="1"/>
      <p:bldP spid="25" grpId="0" animBg="1"/>
      <p:bldP spid="26" grpId="0" animBg="1"/>
      <p:bldP spid="49" grpId="0" animBg="1"/>
      <p:bldP spid="50" grpId="0" animBg="1"/>
      <p:bldP spid="51" grpId="0" animBg="1"/>
      <p:bldP spid="79"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4" grpId="0" animBg="1"/>
      <p:bldP spid="95" grpId="0" animBg="1"/>
      <p:bldP spid="96" grpId="0" animBg="1"/>
      <p:bldP spid="97" grpId="0" animBg="1"/>
      <p:bldP spid="98" grpId="0" animBg="1"/>
      <p:bldP spid="99" grpId="0"/>
      <p:bldP spid="100" grpId="0"/>
      <p:bldP spid="39" grpId="0" animBg="1"/>
      <p:bldP spid="43" grpId="0" animBg="1"/>
      <p:bldP spid="111" grpId="0"/>
      <p:bldP spid="113" grpId="0"/>
      <p:bldP spid="115" grpId="0"/>
      <p:bldP spid="119" grpId="0"/>
      <p:bldP spid="121" grpId="0"/>
      <p:bldP spid="6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7034" y="500139"/>
            <a:ext cx="5011308"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DEFINE THE VIDEO </a:t>
            </a:r>
            <a:r>
              <a:rPr lang="en-US" sz="3200" b="1" dirty="0" smtClean="0">
                <a:solidFill>
                  <a:schemeClr val="accent1"/>
                </a:solidFill>
                <a:latin typeface="Raleway" panose="020B0003030101060003" pitchFamily="34" charset="0"/>
              </a:rPr>
              <a:t>TYPE</a:t>
            </a:r>
            <a:endParaRPr lang="id-ID" sz="3200" dirty="0">
              <a:solidFill>
                <a:schemeClr val="accent1"/>
              </a:solidFill>
              <a:latin typeface="Raleway" panose="020B0003030101060003" pitchFamily="34" charset="0"/>
            </a:endParaRPr>
          </a:p>
        </p:txBody>
      </p:sp>
      <p:sp>
        <p:nvSpPr>
          <p:cNvPr id="3" name="Rectangle 2"/>
          <p:cNvSpPr/>
          <p:nvPr/>
        </p:nvSpPr>
        <p:spPr>
          <a:xfrm>
            <a:off x="777034" y="1016819"/>
            <a:ext cx="3754554" cy="338554"/>
          </a:xfrm>
          <a:prstGeom prst="rect">
            <a:avLst/>
          </a:prstGeom>
          <a:noFill/>
        </p:spPr>
        <p:txBody>
          <a:bodyPr wrap="none">
            <a:spAutoFit/>
          </a:bodyPr>
          <a:lstStyle/>
          <a:p>
            <a:r>
              <a:rPr lang="en-US" sz="1600" dirty="0">
                <a:solidFill>
                  <a:prstClr val="white">
                    <a:lumMod val="65000"/>
                  </a:prstClr>
                </a:solidFill>
                <a:latin typeface="Raleway" panose="020B0003030101060003" pitchFamily="34" charset="0"/>
              </a:rPr>
              <a:t>Our 8 Step Video Campaign Blueprint</a:t>
            </a:r>
            <a:endParaRPr lang="id-ID" sz="1600" dirty="0">
              <a:solidFill>
                <a:prstClr val="white">
                  <a:lumMod val="65000"/>
                </a:prstClr>
              </a:solidFill>
              <a:latin typeface="Raleway" panose="020B0003030101060003" pitchFamily="34" charset="0"/>
            </a:endParaRPr>
          </a:p>
        </p:txBody>
      </p:sp>
      <p:sp>
        <p:nvSpPr>
          <p:cNvPr id="5" name="Oval 4"/>
          <p:cNvSpPr/>
          <p:nvPr/>
        </p:nvSpPr>
        <p:spPr>
          <a:xfrm>
            <a:off x="1346400" y="2250037"/>
            <a:ext cx="1438201" cy="1438201"/>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cxnSp>
        <p:nvCxnSpPr>
          <p:cNvPr id="6" name="Straight Connector 5"/>
          <p:cNvCxnSpPr>
            <a:stCxn id="5" idx="2"/>
          </p:cNvCxnSpPr>
          <p:nvPr/>
        </p:nvCxnSpPr>
        <p:spPr>
          <a:xfrm flipH="1">
            <a:off x="-10294" y="2969138"/>
            <a:ext cx="1356694" cy="0"/>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3701796" y="2250037"/>
            <a:ext cx="1438201" cy="1438201"/>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cxnSp>
        <p:nvCxnSpPr>
          <p:cNvPr id="9" name="Straight Connector 8"/>
          <p:cNvCxnSpPr>
            <a:stCxn id="8" idx="2"/>
          </p:cNvCxnSpPr>
          <p:nvPr/>
        </p:nvCxnSpPr>
        <p:spPr>
          <a:xfrm flipH="1" flipV="1">
            <a:off x="2784600" y="2969137"/>
            <a:ext cx="917195" cy="1"/>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6057192" y="2250037"/>
            <a:ext cx="1438201" cy="1438201"/>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cxnSp>
        <p:nvCxnSpPr>
          <p:cNvPr id="11" name="Straight Connector 10"/>
          <p:cNvCxnSpPr>
            <a:stCxn id="10" idx="2"/>
          </p:cNvCxnSpPr>
          <p:nvPr/>
        </p:nvCxnSpPr>
        <p:spPr>
          <a:xfrm flipH="1" flipV="1">
            <a:off x="5139996" y="2969137"/>
            <a:ext cx="917195" cy="1"/>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8412588" y="2250037"/>
            <a:ext cx="1438201" cy="1438201"/>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cxnSp>
        <p:nvCxnSpPr>
          <p:cNvPr id="13" name="Straight Connector 12"/>
          <p:cNvCxnSpPr>
            <a:stCxn id="12" idx="2"/>
          </p:cNvCxnSpPr>
          <p:nvPr/>
        </p:nvCxnSpPr>
        <p:spPr>
          <a:xfrm flipH="1" flipV="1">
            <a:off x="7495392" y="2969137"/>
            <a:ext cx="917195" cy="1"/>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9850788" y="2969137"/>
            <a:ext cx="917195" cy="1"/>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0767982" y="2969135"/>
            <a:ext cx="0" cy="3888865"/>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684002" y="1016820"/>
            <a:ext cx="0" cy="3541307"/>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1346400" y="3813470"/>
            <a:ext cx="1438201" cy="1438201"/>
          </a:xfrm>
          <a:prstGeom prst="ellipse">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cxnSp>
        <p:nvCxnSpPr>
          <p:cNvPr id="18" name="Straight Connector 17"/>
          <p:cNvCxnSpPr>
            <a:stCxn id="17" idx="2"/>
          </p:cNvCxnSpPr>
          <p:nvPr/>
        </p:nvCxnSpPr>
        <p:spPr>
          <a:xfrm flipH="1" flipV="1">
            <a:off x="684002" y="4532569"/>
            <a:ext cx="662398" cy="2"/>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3701796" y="3813469"/>
            <a:ext cx="1438201" cy="1438201"/>
          </a:xfrm>
          <a:prstGeom prst="ellipse">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cxnSp>
        <p:nvCxnSpPr>
          <p:cNvPr id="20" name="Straight Connector 19"/>
          <p:cNvCxnSpPr>
            <a:stCxn id="19" idx="2"/>
          </p:cNvCxnSpPr>
          <p:nvPr/>
        </p:nvCxnSpPr>
        <p:spPr>
          <a:xfrm flipH="1" flipV="1">
            <a:off x="2784600" y="4532569"/>
            <a:ext cx="917195"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6057192" y="3813469"/>
            <a:ext cx="1438201" cy="1438201"/>
          </a:xfrm>
          <a:prstGeom prst="ellipse">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cxnSp>
        <p:nvCxnSpPr>
          <p:cNvPr id="22" name="Straight Connector 21"/>
          <p:cNvCxnSpPr>
            <a:stCxn id="21" idx="2"/>
          </p:cNvCxnSpPr>
          <p:nvPr/>
        </p:nvCxnSpPr>
        <p:spPr>
          <a:xfrm flipH="1" flipV="1">
            <a:off x="5139996" y="4532569"/>
            <a:ext cx="917195"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8412588" y="3813469"/>
            <a:ext cx="1438201" cy="1438201"/>
          </a:xfrm>
          <a:prstGeom prst="ellipse">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cxnSp>
        <p:nvCxnSpPr>
          <p:cNvPr id="24" name="Straight Connector 23"/>
          <p:cNvCxnSpPr>
            <a:stCxn id="23" idx="2"/>
          </p:cNvCxnSpPr>
          <p:nvPr/>
        </p:nvCxnSpPr>
        <p:spPr>
          <a:xfrm flipH="1" flipV="1">
            <a:off x="7495392" y="4532569"/>
            <a:ext cx="917195"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9850791" y="4532568"/>
            <a:ext cx="1397633"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1248422" y="4558127"/>
            <a:ext cx="0" cy="2299873"/>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27" name="Freeform 5"/>
          <p:cNvSpPr>
            <a:spLocks/>
          </p:cNvSpPr>
          <p:nvPr/>
        </p:nvSpPr>
        <p:spPr bwMode="auto">
          <a:xfrm>
            <a:off x="1346399" y="2336449"/>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a:r>
              <a:rPr lang="id-ID" sz="1200" b="1" dirty="0">
                <a:solidFill>
                  <a:prstClr val="white"/>
                </a:solidFill>
              </a:rPr>
              <a:t>01</a:t>
            </a:r>
            <a:endParaRPr lang="id-ID" sz="1351" b="1" dirty="0">
              <a:solidFill>
                <a:prstClr val="white"/>
              </a:solidFill>
            </a:endParaRPr>
          </a:p>
        </p:txBody>
      </p:sp>
      <p:sp>
        <p:nvSpPr>
          <p:cNvPr id="28" name="Freeform 5"/>
          <p:cNvSpPr>
            <a:spLocks/>
          </p:cNvSpPr>
          <p:nvPr/>
        </p:nvSpPr>
        <p:spPr bwMode="auto">
          <a:xfrm>
            <a:off x="3719755" y="2336449"/>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a:r>
              <a:rPr lang="id-ID" sz="1200" b="1" dirty="0">
                <a:solidFill>
                  <a:prstClr val="white"/>
                </a:solidFill>
              </a:rPr>
              <a:t>02</a:t>
            </a:r>
            <a:endParaRPr lang="id-ID" sz="1351" b="1" dirty="0">
              <a:solidFill>
                <a:prstClr val="white"/>
              </a:solidFill>
            </a:endParaRPr>
          </a:p>
        </p:txBody>
      </p:sp>
      <p:sp>
        <p:nvSpPr>
          <p:cNvPr id="29" name="Freeform 5"/>
          <p:cNvSpPr>
            <a:spLocks/>
          </p:cNvSpPr>
          <p:nvPr/>
        </p:nvSpPr>
        <p:spPr bwMode="auto">
          <a:xfrm>
            <a:off x="6057191" y="2336449"/>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a:r>
              <a:rPr lang="id-ID" sz="1200" b="1" dirty="0">
                <a:solidFill>
                  <a:prstClr val="white"/>
                </a:solidFill>
              </a:rPr>
              <a:t>03</a:t>
            </a:r>
            <a:endParaRPr lang="id-ID" sz="1351" b="1" dirty="0">
              <a:solidFill>
                <a:prstClr val="white"/>
              </a:solidFill>
            </a:endParaRPr>
          </a:p>
        </p:txBody>
      </p:sp>
      <p:sp>
        <p:nvSpPr>
          <p:cNvPr id="30" name="Freeform 5"/>
          <p:cNvSpPr>
            <a:spLocks/>
          </p:cNvSpPr>
          <p:nvPr/>
        </p:nvSpPr>
        <p:spPr bwMode="auto">
          <a:xfrm>
            <a:off x="8412587" y="2336449"/>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a:r>
              <a:rPr lang="id-ID" sz="1200" b="1" dirty="0">
                <a:solidFill>
                  <a:prstClr val="white"/>
                </a:solidFill>
              </a:rPr>
              <a:t>04</a:t>
            </a:r>
            <a:endParaRPr lang="id-ID" sz="1351" b="1" dirty="0">
              <a:solidFill>
                <a:prstClr val="white"/>
              </a:solidFill>
            </a:endParaRPr>
          </a:p>
        </p:txBody>
      </p:sp>
      <p:sp>
        <p:nvSpPr>
          <p:cNvPr id="31" name="Freeform 5"/>
          <p:cNvSpPr>
            <a:spLocks/>
          </p:cNvSpPr>
          <p:nvPr/>
        </p:nvSpPr>
        <p:spPr bwMode="auto">
          <a:xfrm>
            <a:off x="2402579" y="4915238"/>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algn="ctr"/>
            <a:r>
              <a:rPr lang="id-ID" sz="1200" b="1" dirty="0">
                <a:solidFill>
                  <a:prstClr val="white"/>
                </a:solidFill>
              </a:rPr>
              <a:t>08</a:t>
            </a:r>
            <a:endParaRPr lang="id-ID" sz="1351" b="1" dirty="0">
              <a:solidFill>
                <a:prstClr val="white"/>
              </a:solidFill>
            </a:endParaRPr>
          </a:p>
        </p:txBody>
      </p:sp>
      <p:sp>
        <p:nvSpPr>
          <p:cNvPr id="32" name="Freeform 5"/>
          <p:cNvSpPr>
            <a:spLocks/>
          </p:cNvSpPr>
          <p:nvPr/>
        </p:nvSpPr>
        <p:spPr bwMode="auto">
          <a:xfrm>
            <a:off x="4775935" y="4915238"/>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algn="ctr"/>
            <a:r>
              <a:rPr lang="id-ID" sz="1200" b="1" dirty="0">
                <a:solidFill>
                  <a:prstClr val="white"/>
                </a:solidFill>
              </a:rPr>
              <a:t>07</a:t>
            </a:r>
            <a:endParaRPr lang="id-ID" sz="1351" b="1" dirty="0">
              <a:solidFill>
                <a:prstClr val="white"/>
              </a:solidFill>
            </a:endParaRPr>
          </a:p>
        </p:txBody>
      </p:sp>
      <p:sp>
        <p:nvSpPr>
          <p:cNvPr id="33" name="Freeform 5"/>
          <p:cNvSpPr>
            <a:spLocks/>
          </p:cNvSpPr>
          <p:nvPr/>
        </p:nvSpPr>
        <p:spPr bwMode="auto">
          <a:xfrm>
            <a:off x="7113371" y="4915238"/>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algn="ctr"/>
            <a:r>
              <a:rPr lang="id-ID" sz="1200" b="1" dirty="0">
                <a:solidFill>
                  <a:prstClr val="white"/>
                </a:solidFill>
              </a:rPr>
              <a:t>06</a:t>
            </a:r>
            <a:endParaRPr lang="id-ID" sz="1351" b="1" dirty="0">
              <a:solidFill>
                <a:prstClr val="white"/>
              </a:solidFill>
            </a:endParaRPr>
          </a:p>
        </p:txBody>
      </p:sp>
      <p:sp>
        <p:nvSpPr>
          <p:cNvPr id="34" name="Freeform 5"/>
          <p:cNvSpPr>
            <a:spLocks/>
          </p:cNvSpPr>
          <p:nvPr/>
        </p:nvSpPr>
        <p:spPr bwMode="auto">
          <a:xfrm>
            <a:off x="9468767" y="4915238"/>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algn="ctr"/>
            <a:r>
              <a:rPr lang="id-ID" sz="1200" b="1" dirty="0">
                <a:solidFill>
                  <a:prstClr val="white"/>
                </a:solidFill>
              </a:rPr>
              <a:t>05</a:t>
            </a:r>
            <a:endParaRPr lang="id-ID" sz="1351" b="1" dirty="0">
              <a:solidFill>
                <a:prstClr val="white"/>
              </a:solidFill>
            </a:endParaRPr>
          </a:p>
        </p:txBody>
      </p:sp>
      <p:sp>
        <p:nvSpPr>
          <p:cNvPr id="35" name="Freeform 5"/>
          <p:cNvSpPr>
            <a:spLocks noEditPoints="1"/>
          </p:cNvSpPr>
          <p:nvPr/>
        </p:nvSpPr>
        <p:spPr bwMode="auto">
          <a:xfrm>
            <a:off x="6458814" y="2628839"/>
            <a:ext cx="649039" cy="458291"/>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36" name="TextBox 35"/>
          <p:cNvSpPr txBox="1"/>
          <p:nvPr/>
        </p:nvSpPr>
        <p:spPr>
          <a:xfrm>
            <a:off x="1482148" y="3257837"/>
            <a:ext cx="1174535" cy="276999"/>
          </a:xfrm>
          <a:prstGeom prst="rect">
            <a:avLst/>
          </a:prstGeom>
          <a:noFill/>
        </p:spPr>
        <p:txBody>
          <a:bodyPr wrap="square" rtlCol="0">
            <a:spAutoFit/>
          </a:bodyPr>
          <a:lstStyle/>
          <a:p>
            <a:pPr algn="ctr"/>
            <a:r>
              <a:rPr lang="en-US" sz="1200" dirty="0">
                <a:solidFill>
                  <a:prstClr val="white">
                    <a:lumMod val="65000"/>
                  </a:prstClr>
                </a:solidFill>
                <a:latin typeface="PT Sans" panose="020B0503020203020204" pitchFamily="34" charset="0"/>
              </a:rPr>
              <a:t>Introductory</a:t>
            </a:r>
            <a:endParaRPr lang="id-ID" sz="1400" dirty="0">
              <a:solidFill>
                <a:prstClr val="white">
                  <a:lumMod val="65000"/>
                </a:prstClr>
              </a:solidFill>
              <a:latin typeface="PT Sans" panose="020B0503020203020204" pitchFamily="34" charset="0"/>
            </a:endParaRPr>
          </a:p>
        </p:txBody>
      </p:sp>
      <p:sp>
        <p:nvSpPr>
          <p:cNvPr id="37" name="TextBox 36"/>
          <p:cNvSpPr txBox="1"/>
          <p:nvPr/>
        </p:nvSpPr>
        <p:spPr>
          <a:xfrm>
            <a:off x="3833628" y="3257835"/>
            <a:ext cx="1174535" cy="523220"/>
          </a:xfrm>
          <a:prstGeom prst="rect">
            <a:avLst/>
          </a:prstGeom>
          <a:noFill/>
        </p:spPr>
        <p:txBody>
          <a:bodyPr wrap="square" rtlCol="0">
            <a:spAutoFit/>
          </a:bodyPr>
          <a:lstStyle/>
          <a:p>
            <a:pPr algn="ctr"/>
            <a:r>
              <a:rPr lang="en-US" sz="1400" dirty="0">
                <a:solidFill>
                  <a:prstClr val="white">
                    <a:lumMod val="65000"/>
                  </a:prstClr>
                </a:solidFill>
                <a:latin typeface="PT Sans" panose="020B0503020203020204" pitchFamily="34" charset="0"/>
              </a:rPr>
              <a:t>Product Showcase</a:t>
            </a:r>
            <a:endParaRPr lang="id-ID" sz="1400" dirty="0">
              <a:solidFill>
                <a:prstClr val="white">
                  <a:lumMod val="65000"/>
                </a:prstClr>
              </a:solidFill>
              <a:latin typeface="PT Sans" panose="020B0503020203020204" pitchFamily="34" charset="0"/>
            </a:endParaRPr>
          </a:p>
        </p:txBody>
      </p:sp>
      <p:sp>
        <p:nvSpPr>
          <p:cNvPr id="38" name="TextBox 37"/>
          <p:cNvSpPr txBox="1"/>
          <p:nvPr/>
        </p:nvSpPr>
        <p:spPr>
          <a:xfrm>
            <a:off x="6192189" y="3257835"/>
            <a:ext cx="1174535" cy="307777"/>
          </a:xfrm>
          <a:prstGeom prst="rect">
            <a:avLst/>
          </a:prstGeom>
          <a:noFill/>
        </p:spPr>
        <p:txBody>
          <a:bodyPr wrap="square" rtlCol="0">
            <a:spAutoFit/>
          </a:bodyPr>
          <a:lstStyle/>
          <a:p>
            <a:pPr algn="ctr"/>
            <a:r>
              <a:rPr lang="en-US" sz="1400" dirty="0">
                <a:solidFill>
                  <a:prstClr val="white">
                    <a:lumMod val="65000"/>
                  </a:prstClr>
                </a:solidFill>
                <a:latin typeface="PT Sans" panose="020B0503020203020204" pitchFamily="34" charset="0"/>
              </a:rPr>
              <a:t>How To Use</a:t>
            </a:r>
            <a:endParaRPr lang="id-ID" sz="1400" dirty="0">
              <a:solidFill>
                <a:prstClr val="white">
                  <a:lumMod val="65000"/>
                </a:prstClr>
              </a:solidFill>
              <a:latin typeface="PT Sans" panose="020B0503020203020204" pitchFamily="34" charset="0"/>
            </a:endParaRPr>
          </a:p>
        </p:txBody>
      </p:sp>
      <p:sp>
        <p:nvSpPr>
          <p:cNvPr id="39" name="TextBox 38"/>
          <p:cNvSpPr txBox="1"/>
          <p:nvPr/>
        </p:nvSpPr>
        <p:spPr>
          <a:xfrm>
            <a:off x="8547585" y="3257835"/>
            <a:ext cx="1174535" cy="307777"/>
          </a:xfrm>
          <a:prstGeom prst="rect">
            <a:avLst/>
          </a:prstGeom>
          <a:noFill/>
        </p:spPr>
        <p:txBody>
          <a:bodyPr wrap="square" rtlCol="0">
            <a:spAutoFit/>
          </a:bodyPr>
          <a:lstStyle/>
          <a:p>
            <a:pPr algn="ctr"/>
            <a:r>
              <a:rPr lang="en-US" sz="1400" dirty="0">
                <a:solidFill>
                  <a:prstClr val="white">
                    <a:lumMod val="65000"/>
                  </a:prstClr>
                </a:solidFill>
                <a:latin typeface="PT Sans" panose="020B0503020203020204" pitchFamily="34" charset="0"/>
              </a:rPr>
              <a:t>Event Video</a:t>
            </a:r>
            <a:endParaRPr lang="id-ID" sz="1400" dirty="0">
              <a:solidFill>
                <a:prstClr val="white">
                  <a:lumMod val="65000"/>
                </a:prstClr>
              </a:solidFill>
              <a:latin typeface="PT Sans" panose="020B0503020203020204" pitchFamily="34" charset="0"/>
            </a:endParaRPr>
          </a:p>
        </p:txBody>
      </p:sp>
      <p:sp>
        <p:nvSpPr>
          <p:cNvPr id="40" name="TextBox 39"/>
          <p:cNvSpPr txBox="1"/>
          <p:nvPr/>
        </p:nvSpPr>
        <p:spPr>
          <a:xfrm>
            <a:off x="1482148" y="4740827"/>
            <a:ext cx="1174535" cy="523220"/>
          </a:xfrm>
          <a:prstGeom prst="rect">
            <a:avLst/>
          </a:prstGeom>
          <a:noFill/>
        </p:spPr>
        <p:txBody>
          <a:bodyPr wrap="square" rtlCol="0">
            <a:spAutoFit/>
          </a:bodyPr>
          <a:lstStyle/>
          <a:p>
            <a:pPr algn="ctr"/>
            <a:r>
              <a:rPr lang="en-US" sz="1400" dirty="0" smtClean="0">
                <a:solidFill>
                  <a:prstClr val="white">
                    <a:lumMod val="65000"/>
                  </a:prstClr>
                </a:solidFill>
                <a:latin typeface="PT Sans" panose="020B0503020203020204" pitchFamily="34" charset="0"/>
              </a:rPr>
              <a:t>Customer Review</a:t>
            </a:r>
            <a:endParaRPr lang="id-ID" sz="1400" dirty="0">
              <a:solidFill>
                <a:prstClr val="white">
                  <a:lumMod val="65000"/>
                </a:prstClr>
              </a:solidFill>
              <a:latin typeface="PT Sans" panose="020B0503020203020204" pitchFamily="34" charset="0"/>
            </a:endParaRPr>
          </a:p>
        </p:txBody>
      </p:sp>
      <p:sp>
        <p:nvSpPr>
          <p:cNvPr id="41" name="TextBox 40"/>
          <p:cNvSpPr txBox="1"/>
          <p:nvPr/>
        </p:nvSpPr>
        <p:spPr>
          <a:xfrm>
            <a:off x="3863102" y="4768502"/>
            <a:ext cx="1174535" cy="307777"/>
          </a:xfrm>
          <a:prstGeom prst="rect">
            <a:avLst/>
          </a:prstGeom>
          <a:noFill/>
        </p:spPr>
        <p:txBody>
          <a:bodyPr wrap="square" rtlCol="0">
            <a:spAutoFit/>
          </a:bodyPr>
          <a:lstStyle/>
          <a:p>
            <a:pPr algn="ctr"/>
            <a:r>
              <a:rPr lang="en-US" sz="1400" dirty="0" smtClean="0">
                <a:solidFill>
                  <a:prstClr val="white">
                    <a:lumMod val="65000"/>
                  </a:prstClr>
                </a:solidFill>
                <a:latin typeface="PT Sans" panose="020B0503020203020204" pitchFamily="34" charset="0"/>
              </a:rPr>
              <a:t>FAQ</a:t>
            </a:r>
            <a:endParaRPr lang="id-ID" sz="1400" dirty="0">
              <a:solidFill>
                <a:prstClr val="white">
                  <a:lumMod val="65000"/>
                </a:prstClr>
              </a:solidFill>
              <a:latin typeface="PT Sans" panose="020B0503020203020204" pitchFamily="34" charset="0"/>
            </a:endParaRPr>
          </a:p>
        </p:txBody>
      </p:sp>
      <p:sp>
        <p:nvSpPr>
          <p:cNvPr id="42" name="TextBox 41"/>
          <p:cNvSpPr txBox="1"/>
          <p:nvPr/>
        </p:nvSpPr>
        <p:spPr>
          <a:xfrm>
            <a:off x="6192189" y="4740829"/>
            <a:ext cx="1174535" cy="307777"/>
          </a:xfrm>
          <a:prstGeom prst="rect">
            <a:avLst/>
          </a:prstGeom>
          <a:noFill/>
        </p:spPr>
        <p:txBody>
          <a:bodyPr wrap="square" rtlCol="0">
            <a:spAutoFit/>
          </a:bodyPr>
          <a:lstStyle/>
          <a:p>
            <a:pPr algn="ctr"/>
            <a:r>
              <a:rPr lang="en-US" sz="1400" dirty="0" smtClean="0">
                <a:solidFill>
                  <a:prstClr val="white">
                    <a:lumMod val="65000"/>
                  </a:prstClr>
                </a:solidFill>
                <a:latin typeface="PT Sans" panose="020B0503020203020204" pitchFamily="34" charset="0"/>
              </a:rPr>
              <a:t>Tips &amp; Tricks</a:t>
            </a:r>
            <a:endParaRPr lang="id-ID" sz="1400" dirty="0">
              <a:solidFill>
                <a:prstClr val="white">
                  <a:lumMod val="65000"/>
                </a:prstClr>
              </a:solidFill>
              <a:latin typeface="PT Sans" panose="020B0503020203020204" pitchFamily="34" charset="0"/>
            </a:endParaRPr>
          </a:p>
        </p:txBody>
      </p:sp>
      <p:sp>
        <p:nvSpPr>
          <p:cNvPr id="43" name="TextBox 42"/>
          <p:cNvSpPr txBox="1"/>
          <p:nvPr/>
        </p:nvSpPr>
        <p:spPr>
          <a:xfrm>
            <a:off x="8547585" y="4740827"/>
            <a:ext cx="1174535" cy="738664"/>
          </a:xfrm>
          <a:prstGeom prst="rect">
            <a:avLst/>
          </a:prstGeom>
          <a:noFill/>
        </p:spPr>
        <p:txBody>
          <a:bodyPr wrap="square" rtlCol="0">
            <a:spAutoFit/>
          </a:bodyPr>
          <a:lstStyle/>
          <a:p>
            <a:pPr algn="ctr"/>
            <a:r>
              <a:rPr lang="en-US" sz="1400" dirty="0" smtClean="0">
                <a:solidFill>
                  <a:prstClr val="white">
                    <a:lumMod val="65000"/>
                  </a:prstClr>
                </a:solidFill>
                <a:latin typeface="PT Sans" panose="020B0503020203020204" pitchFamily="34" charset="0"/>
              </a:rPr>
              <a:t>Industry Popular Topic</a:t>
            </a:r>
            <a:endParaRPr lang="id-ID" sz="1400" dirty="0">
              <a:solidFill>
                <a:prstClr val="white">
                  <a:lumMod val="65000"/>
                </a:prstClr>
              </a:solidFill>
              <a:latin typeface="PT Sans" panose="020B0503020203020204" pitchFamily="34" charset="0"/>
            </a:endParaRPr>
          </a:p>
        </p:txBody>
      </p:sp>
      <p:grpSp>
        <p:nvGrpSpPr>
          <p:cNvPr id="44" name="Group 43"/>
          <p:cNvGrpSpPr/>
          <p:nvPr/>
        </p:nvGrpSpPr>
        <p:grpSpPr>
          <a:xfrm>
            <a:off x="1759964" y="2550700"/>
            <a:ext cx="708177" cy="586803"/>
            <a:chOff x="6350" y="0"/>
            <a:chExt cx="733775" cy="608013"/>
          </a:xfrm>
          <a:solidFill>
            <a:schemeClr val="bg1">
              <a:lumMod val="50000"/>
            </a:schemeClr>
          </a:solidFill>
        </p:grpSpPr>
        <p:sp>
          <p:nvSpPr>
            <p:cNvPr id="45" name="Freeform 9"/>
            <p:cNvSpPr>
              <a:spLocks/>
            </p:cNvSpPr>
            <p:nvPr/>
          </p:nvSpPr>
          <p:spPr bwMode="auto">
            <a:xfrm>
              <a:off x="132112" y="309563"/>
              <a:ext cx="307975" cy="290513"/>
            </a:xfrm>
            <a:custGeom>
              <a:avLst/>
              <a:gdLst>
                <a:gd name="T0" fmla="*/ 194 w 194"/>
                <a:gd name="T1" fmla="*/ 0 h 183"/>
                <a:gd name="T2" fmla="*/ 0 w 194"/>
                <a:gd name="T3" fmla="*/ 0 h 183"/>
                <a:gd name="T4" fmla="*/ 0 w 194"/>
                <a:gd name="T5" fmla="*/ 31 h 183"/>
                <a:gd name="T6" fmla="*/ 19 w 194"/>
                <a:gd name="T7" fmla="*/ 31 h 183"/>
                <a:gd name="T8" fmla="*/ 19 w 194"/>
                <a:gd name="T9" fmla="*/ 183 h 183"/>
                <a:gd name="T10" fmla="*/ 161 w 194"/>
                <a:gd name="T11" fmla="*/ 183 h 183"/>
                <a:gd name="T12" fmla="*/ 161 w 194"/>
                <a:gd name="T13" fmla="*/ 31 h 183"/>
                <a:gd name="T14" fmla="*/ 194 w 194"/>
                <a:gd name="T15" fmla="*/ 31 h 183"/>
                <a:gd name="T16" fmla="*/ 194 w 194"/>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183">
                  <a:moveTo>
                    <a:pt x="194" y="0"/>
                  </a:moveTo>
                  <a:lnTo>
                    <a:pt x="0" y="0"/>
                  </a:lnTo>
                  <a:lnTo>
                    <a:pt x="0" y="31"/>
                  </a:lnTo>
                  <a:lnTo>
                    <a:pt x="19" y="31"/>
                  </a:lnTo>
                  <a:lnTo>
                    <a:pt x="19" y="183"/>
                  </a:lnTo>
                  <a:lnTo>
                    <a:pt x="161" y="183"/>
                  </a:lnTo>
                  <a:lnTo>
                    <a:pt x="161" y="31"/>
                  </a:lnTo>
                  <a:lnTo>
                    <a:pt x="194" y="31"/>
                  </a:lnTo>
                  <a:lnTo>
                    <a:pt x="1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46" name="Oval 10"/>
            <p:cNvSpPr>
              <a:spLocks noChangeArrowheads="1"/>
            </p:cNvSpPr>
            <p:nvPr/>
          </p:nvSpPr>
          <p:spPr bwMode="auto">
            <a:xfrm>
              <a:off x="44450" y="0"/>
              <a:ext cx="111125"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47" name="Freeform 11"/>
            <p:cNvSpPr>
              <a:spLocks/>
            </p:cNvSpPr>
            <p:nvPr/>
          </p:nvSpPr>
          <p:spPr bwMode="auto">
            <a:xfrm>
              <a:off x="535337" y="252413"/>
              <a:ext cx="204788" cy="352425"/>
            </a:xfrm>
            <a:custGeom>
              <a:avLst/>
              <a:gdLst>
                <a:gd name="T0" fmla="*/ 50 w 54"/>
                <a:gd name="T1" fmla="*/ 0 h 92"/>
                <a:gd name="T2" fmla="*/ 49 w 54"/>
                <a:gd name="T3" fmla="*/ 1 h 92"/>
                <a:gd name="T4" fmla="*/ 29 w 54"/>
                <a:gd name="T5" fmla="*/ 47 h 92"/>
                <a:gd name="T6" fmla="*/ 25 w 54"/>
                <a:gd name="T7" fmla="*/ 47 h 92"/>
                <a:gd name="T8" fmla="*/ 1 w 54"/>
                <a:gd name="T9" fmla="*/ 56 h 92"/>
                <a:gd name="T10" fmla="*/ 0 w 54"/>
                <a:gd name="T11" fmla="*/ 57 h 92"/>
                <a:gd name="T12" fmla="*/ 3 w 54"/>
                <a:gd name="T13" fmla="*/ 61 h 92"/>
                <a:gd name="T14" fmla="*/ 4 w 54"/>
                <a:gd name="T15" fmla="*/ 61 h 92"/>
                <a:gd name="T16" fmla="*/ 17 w 54"/>
                <a:gd name="T17" fmla="*/ 54 h 92"/>
                <a:gd name="T18" fmla="*/ 17 w 54"/>
                <a:gd name="T19" fmla="*/ 81 h 92"/>
                <a:gd name="T20" fmla="*/ 9 w 54"/>
                <a:gd name="T21" fmla="*/ 85 h 92"/>
                <a:gd name="T22" fmla="*/ 11 w 54"/>
                <a:gd name="T23" fmla="*/ 90 h 92"/>
                <a:gd name="T24" fmla="*/ 19 w 54"/>
                <a:gd name="T25" fmla="*/ 86 h 92"/>
                <a:gd name="T26" fmla="*/ 27 w 54"/>
                <a:gd name="T27" fmla="*/ 92 h 92"/>
                <a:gd name="T28" fmla="*/ 30 w 54"/>
                <a:gd name="T29" fmla="*/ 87 h 92"/>
                <a:gd name="T30" fmla="*/ 22 w 54"/>
                <a:gd name="T31" fmla="*/ 81 h 92"/>
                <a:gd name="T32" fmla="*/ 22 w 54"/>
                <a:gd name="T33" fmla="*/ 53 h 92"/>
                <a:gd name="T34" fmla="*/ 25 w 54"/>
                <a:gd name="T35" fmla="*/ 52 h 92"/>
                <a:gd name="T36" fmla="*/ 30 w 54"/>
                <a:gd name="T37" fmla="*/ 53 h 92"/>
                <a:gd name="T38" fmla="*/ 32 w 54"/>
                <a:gd name="T39" fmla="*/ 54 h 92"/>
                <a:gd name="T40" fmla="*/ 33 w 54"/>
                <a:gd name="T41" fmla="*/ 51 h 92"/>
                <a:gd name="T42" fmla="*/ 53 w 54"/>
                <a:gd name="T43" fmla="*/ 5 h 92"/>
                <a:gd name="T44" fmla="*/ 54 w 54"/>
                <a:gd name="T45" fmla="*/ 5 h 92"/>
                <a:gd name="T46" fmla="*/ 50 w 54"/>
                <a:gd name="T4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92">
                  <a:moveTo>
                    <a:pt x="50" y="0"/>
                  </a:moveTo>
                  <a:cubicBezTo>
                    <a:pt x="49" y="1"/>
                    <a:pt x="49" y="1"/>
                    <a:pt x="49" y="1"/>
                  </a:cubicBezTo>
                  <a:cubicBezTo>
                    <a:pt x="41" y="8"/>
                    <a:pt x="32" y="37"/>
                    <a:pt x="29" y="47"/>
                  </a:cubicBezTo>
                  <a:cubicBezTo>
                    <a:pt x="27" y="47"/>
                    <a:pt x="26" y="47"/>
                    <a:pt x="25" y="47"/>
                  </a:cubicBezTo>
                  <a:cubicBezTo>
                    <a:pt x="13" y="47"/>
                    <a:pt x="1" y="56"/>
                    <a:pt x="1" y="56"/>
                  </a:cubicBezTo>
                  <a:cubicBezTo>
                    <a:pt x="0" y="57"/>
                    <a:pt x="0" y="57"/>
                    <a:pt x="0" y="57"/>
                  </a:cubicBezTo>
                  <a:cubicBezTo>
                    <a:pt x="3" y="61"/>
                    <a:pt x="3" y="61"/>
                    <a:pt x="3" y="61"/>
                  </a:cubicBezTo>
                  <a:cubicBezTo>
                    <a:pt x="4" y="61"/>
                    <a:pt x="4" y="61"/>
                    <a:pt x="4" y="61"/>
                  </a:cubicBezTo>
                  <a:cubicBezTo>
                    <a:pt x="4" y="61"/>
                    <a:pt x="10" y="56"/>
                    <a:pt x="17" y="54"/>
                  </a:cubicBezTo>
                  <a:cubicBezTo>
                    <a:pt x="17" y="81"/>
                    <a:pt x="17" y="81"/>
                    <a:pt x="17" y="81"/>
                  </a:cubicBezTo>
                  <a:cubicBezTo>
                    <a:pt x="9" y="85"/>
                    <a:pt x="9" y="85"/>
                    <a:pt x="9" y="85"/>
                  </a:cubicBezTo>
                  <a:cubicBezTo>
                    <a:pt x="11" y="90"/>
                    <a:pt x="11" y="90"/>
                    <a:pt x="11" y="90"/>
                  </a:cubicBezTo>
                  <a:cubicBezTo>
                    <a:pt x="19" y="86"/>
                    <a:pt x="19" y="86"/>
                    <a:pt x="19" y="86"/>
                  </a:cubicBezTo>
                  <a:cubicBezTo>
                    <a:pt x="27" y="92"/>
                    <a:pt x="27" y="92"/>
                    <a:pt x="27" y="92"/>
                  </a:cubicBezTo>
                  <a:cubicBezTo>
                    <a:pt x="30" y="87"/>
                    <a:pt x="30" y="87"/>
                    <a:pt x="30" y="87"/>
                  </a:cubicBezTo>
                  <a:cubicBezTo>
                    <a:pt x="22" y="81"/>
                    <a:pt x="22" y="81"/>
                    <a:pt x="22" y="81"/>
                  </a:cubicBezTo>
                  <a:cubicBezTo>
                    <a:pt x="22" y="53"/>
                    <a:pt x="22" y="53"/>
                    <a:pt x="22" y="53"/>
                  </a:cubicBezTo>
                  <a:cubicBezTo>
                    <a:pt x="23" y="53"/>
                    <a:pt x="24" y="52"/>
                    <a:pt x="25" y="52"/>
                  </a:cubicBezTo>
                  <a:cubicBezTo>
                    <a:pt x="27" y="52"/>
                    <a:pt x="28" y="53"/>
                    <a:pt x="30" y="53"/>
                  </a:cubicBezTo>
                  <a:cubicBezTo>
                    <a:pt x="32" y="54"/>
                    <a:pt x="32" y="54"/>
                    <a:pt x="32" y="54"/>
                  </a:cubicBezTo>
                  <a:cubicBezTo>
                    <a:pt x="33" y="51"/>
                    <a:pt x="33" y="51"/>
                    <a:pt x="33" y="51"/>
                  </a:cubicBezTo>
                  <a:cubicBezTo>
                    <a:pt x="37" y="36"/>
                    <a:pt x="47" y="11"/>
                    <a:pt x="53" y="5"/>
                  </a:cubicBezTo>
                  <a:cubicBezTo>
                    <a:pt x="54" y="5"/>
                    <a:pt x="54" y="5"/>
                    <a:pt x="54" y="5"/>
                  </a:cubicBez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48" name="Freeform 12"/>
            <p:cNvSpPr>
              <a:spLocks/>
            </p:cNvSpPr>
            <p:nvPr/>
          </p:nvSpPr>
          <p:spPr bwMode="auto">
            <a:xfrm>
              <a:off x="6350" y="114300"/>
              <a:ext cx="244475" cy="485775"/>
            </a:xfrm>
            <a:custGeom>
              <a:avLst/>
              <a:gdLst>
                <a:gd name="T0" fmla="*/ 48 w 64"/>
                <a:gd name="T1" fmla="*/ 27 h 127"/>
                <a:gd name="T2" fmla="*/ 28 w 64"/>
                <a:gd name="T3" fmla="*/ 28 h 127"/>
                <a:gd name="T4" fmla="*/ 30 w 64"/>
                <a:gd name="T5" fmla="*/ 18 h 127"/>
                <a:gd name="T6" fmla="*/ 19 w 64"/>
                <a:gd name="T7" fmla="*/ 1 h 127"/>
                <a:gd name="T8" fmla="*/ 7 w 64"/>
                <a:gd name="T9" fmla="*/ 4 h 127"/>
                <a:gd name="T10" fmla="*/ 5 w 64"/>
                <a:gd name="T11" fmla="*/ 5 h 127"/>
                <a:gd name="T12" fmla="*/ 0 w 64"/>
                <a:gd name="T13" fmla="*/ 35 h 127"/>
                <a:gd name="T14" fmla="*/ 6 w 64"/>
                <a:gd name="T15" fmla="*/ 74 h 127"/>
                <a:gd name="T16" fmla="*/ 6 w 64"/>
                <a:gd name="T17" fmla="*/ 118 h 127"/>
                <a:gd name="T18" fmla="*/ 20 w 64"/>
                <a:gd name="T19" fmla="*/ 118 h 127"/>
                <a:gd name="T20" fmla="*/ 20 w 64"/>
                <a:gd name="T21" fmla="*/ 72 h 127"/>
                <a:gd name="T22" fmla="*/ 23 w 64"/>
                <a:gd name="T23" fmla="*/ 72 h 127"/>
                <a:gd name="T24" fmla="*/ 24 w 64"/>
                <a:gd name="T25" fmla="*/ 66 h 127"/>
                <a:gd name="T26" fmla="*/ 25 w 64"/>
                <a:gd name="T27" fmla="*/ 44 h 127"/>
                <a:gd name="T28" fmla="*/ 56 w 64"/>
                <a:gd name="T29" fmla="*/ 40 h 127"/>
                <a:gd name="T30" fmla="*/ 48 w 64"/>
                <a:gd name="T31" fmla="*/ 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127">
                  <a:moveTo>
                    <a:pt x="48" y="27"/>
                  </a:moveTo>
                  <a:cubicBezTo>
                    <a:pt x="40" y="31"/>
                    <a:pt x="34" y="31"/>
                    <a:pt x="28" y="28"/>
                  </a:cubicBezTo>
                  <a:cubicBezTo>
                    <a:pt x="29" y="25"/>
                    <a:pt x="29" y="21"/>
                    <a:pt x="30" y="18"/>
                  </a:cubicBezTo>
                  <a:cubicBezTo>
                    <a:pt x="33" y="10"/>
                    <a:pt x="26" y="2"/>
                    <a:pt x="19" y="1"/>
                  </a:cubicBezTo>
                  <a:cubicBezTo>
                    <a:pt x="14" y="0"/>
                    <a:pt x="10" y="1"/>
                    <a:pt x="7" y="4"/>
                  </a:cubicBezTo>
                  <a:cubicBezTo>
                    <a:pt x="6" y="4"/>
                    <a:pt x="5" y="5"/>
                    <a:pt x="5" y="5"/>
                  </a:cubicBezTo>
                  <a:cubicBezTo>
                    <a:pt x="2" y="16"/>
                    <a:pt x="0" y="35"/>
                    <a:pt x="0" y="35"/>
                  </a:cubicBezTo>
                  <a:cubicBezTo>
                    <a:pt x="0" y="65"/>
                    <a:pt x="3" y="73"/>
                    <a:pt x="6" y="74"/>
                  </a:cubicBezTo>
                  <a:cubicBezTo>
                    <a:pt x="6" y="118"/>
                    <a:pt x="6" y="118"/>
                    <a:pt x="6" y="118"/>
                  </a:cubicBezTo>
                  <a:cubicBezTo>
                    <a:pt x="6" y="127"/>
                    <a:pt x="20" y="127"/>
                    <a:pt x="20" y="118"/>
                  </a:cubicBezTo>
                  <a:cubicBezTo>
                    <a:pt x="20" y="72"/>
                    <a:pt x="20" y="72"/>
                    <a:pt x="20" y="72"/>
                  </a:cubicBezTo>
                  <a:cubicBezTo>
                    <a:pt x="23" y="72"/>
                    <a:pt x="23" y="72"/>
                    <a:pt x="23" y="72"/>
                  </a:cubicBezTo>
                  <a:cubicBezTo>
                    <a:pt x="23" y="70"/>
                    <a:pt x="24" y="68"/>
                    <a:pt x="24" y="66"/>
                  </a:cubicBezTo>
                  <a:cubicBezTo>
                    <a:pt x="24" y="58"/>
                    <a:pt x="25" y="51"/>
                    <a:pt x="25" y="44"/>
                  </a:cubicBezTo>
                  <a:cubicBezTo>
                    <a:pt x="35" y="47"/>
                    <a:pt x="45" y="46"/>
                    <a:pt x="56" y="40"/>
                  </a:cubicBezTo>
                  <a:cubicBezTo>
                    <a:pt x="64" y="36"/>
                    <a:pt x="57" y="23"/>
                    <a:pt x="48" y="2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49" name="Freeform 13"/>
            <p:cNvSpPr>
              <a:spLocks/>
            </p:cNvSpPr>
            <p:nvPr/>
          </p:nvSpPr>
          <p:spPr bwMode="auto">
            <a:xfrm>
              <a:off x="330549" y="80963"/>
              <a:ext cx="406400" cy="527050"/>
            </a:xfrm>
            <a:custGeom>
              <a:avLst/>
              <a:gdLst>
                <a:gd name="T0" fmla="*/ 84 w 107"/>
                <a:gd name="T1" fmla="*/ 76 h 138"/>
                <a:gd name="T2" fmla="*/ 95 w 107"/>
                <a:gd name="T3" fmla="*/ 48 h 138"/>
                <a:gd name="T4" fmla="*/ 74 w 107"/>
                <a:gd name="T5" fmla="*/ 28 h 138"/>
                <a:gd name="T6" fmla="*/ 70 w 107"/>
                <a:gd name="T7" fmla="*/ 33 h 138"/>
                <a:gd name="T8" fmla="*/ 38 w 107"/>
                <a:gd name="T9" fmla="*/ 27 h 138"/>
                <a:gd name="T10" fmla="*/ 32 w 107"/>
                <a:gd name="T11" fmla="*/ 28 h 138"/>
                <a:gd name="T12" fmla="*/ 2 w 107"/>
                <a:gd name="T13" fmla="*/ 0 h 138"/>
                <a:gd name="T14" fmla="*/ 0 w 107"/>
                <a:gd name="T15" fmla="*/ 3 h 138"/>
                <a:gd name="T16" fmla="*/ 29 w 107"/>
                <a:gd name="T17" fmla="*/ 31 h 138"/>
                <a:gd name="T18" fmla="*/ 34 w 107"/>
                <a:gd name="T19" fmla="*/ 42 h 138"/>
                <a:gd name="T20" fmla="*/ 62 w 107"/>
                <a:gd name="T21" fmla="*/ 48 h 138"/>
                <a:gd name="T22" fmla="*/ 55 w 107"/>
                <a:gd name="T23" fmla="*/ 75 h 138"/>
                <a:gd name="T24" fmla="*/ 20 w 107"/>
                <a:gd name="T25" fmla="*/ 126 h 138"/>
                <a:gd name="T26" fmla="*/ 38 w 107"/>
                <a:gd name="T27" fmla="*/ 126 h 138"/>
                <a:gd name="T28" fmla="*/ 70 w 107"/>
                <a:gd name="T29" fmla="*/ 90 h 138"/>
                <a:gd name="T30" fmla="*/ 84 w 107"/>
                <a:gd name="T31"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138">
                  <a:moveTo>
                    <a:pt x="84" y="76"/>
                  </a:moveTo>
                  <a:cubicBezTo>
                    <a:pt x="84" y="66"/>
                    <a:pt x="87" y="56"/>
                    <a:pt x="95" y="48"/>
                  </a:cubicBezTo>
                  <a:cubicBezTo>
                    <a:pt x="107" y="35"/>
                    <a:pt x="87" y="15"/>
                    <a:pt x="74" y="28"/>
                  </a:cubicBezTo>
                  <a:cubicBezTo>
                    <a:pt x="73" y="30"/>
                    <a:pt x="71" y="32"/>
                    <a:pt x="70" y="33"/>
                  </a:cubicBezTo>
                  <a:cubicBezTo>
                    <a:pt x="59" y="32"/>
                    <a:pt x="48" y="31"/>
                    <a:pt x="38" y="27"/>
                  </a:cubicBezTo>
                  <a:cubicBezTo>
                    <a:pt x="35" y="26"/>
                    <a:pt x="33" y="27"/>
                    <a:pt x="32" y="28"/>
                  </a:cubicBezTo>
                  <a:cubicBezTo>
                    <a:pt x="2" y="0"/>
                    <a:pt x="2" y="0"/>
                    <a:pt x="2" y="0"/>
                  </a:cubicBezTo>
                  <a:cubicBezTo>
                    <a:pt x="0" y="3"/>
                    <a:pt x="0" y="3"/>
                    <a:pt x="0" y="3"/>
                  </a:cubicBezTo>
                  <a:cubicBezTo>
                    <a:pt x="29" y="31"/>
                    <a:pt x="29" y="31"/>
                    <a:pt x="29" y="31"/>
                  </a:cubicBezTo>
                  <a:cubicBezTo>
                    <a:pt x="27" y="35"/>
                    <a:pt x="28" y="40"/>
                    <a:pt x="34" y="42"/>
                  </a:cubicBezTo>
                  <a:cubicBezTo>
                    <a:pt x="43" y="45"/>
                    <a:pt x="52" y="47"/>
                    <a:pt x="62" y="48"/>
                  </a:cubicBezTo>
                  <a:cubicBezTo>
                    <a:pt x="58" y="56"/>
                    <a:pt x="56" y="65"/>
                    <a:pt x="55" y="75"/>
                  </a:cubicBezTo>
                  <a:cubicBezTo>
                    <a:pt x="34" y="83"/>
                    <a:pt x="23" y="102"/>
                    <a:pt x="20" y="126"/>
                  </a:cubicBezTo>
                  <a:cubicBezTo>
                    <a:pt x="18" y="138"/>
                    <a:pt x="37" y="138"/>
                    <a:pt x="38" y="126"/>
                  </a:cubicBezTo>
                  <a:cubicBezTo>
                    <a:pt x="41" y="107"/>
                    <a:pt x="52" y="94"/>
                    <a:pt x="70" y="90"/>
                  </a:cubicBezTo>
                  <a:cubicBezTo>
                    <a:pt x="78" y="90"/>
                    <a:pt x="83" y="84"/>
                    <a:pt x="8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0" name="Oval 14"/>
            <p:cNvSpPr>
              <a:spLocks noChangeArrowheads="1"/>
            </p:cNvSpPr>
            <p:nvPr/>
          </p:nvSpPr>
          <p:spPr bwMode="auto">
            <a:xfrm>
              <a:off x="595662" y="53975"/>
              <a:ext cx="111125" cy="1111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grpSp>
        <p:nvGrpSpPr>
          <p:cNvPr id="51" name="Group 50"/>
          <p:cNvGrpSpPr/>
          <p:nvPr/>
        </p:nvGrpSpPr>
        <p:grpSpPr>
          <a:xfrm>
            <a:off x="4135559" y="2520496"/>
            <a:ext cx="618795" cy="616057"/>
            <a:chOff x="6350" y="-3175"/>
            <a:chExt cx="717550" cy="714376"/>
          </a:xfrm>
          <a:solidFill>
            <a:schemeClr val="bg1">
              <a:lumMod val="50000"/>
            </a:schemeClr>
          </a:solidFill>
        </p:grpSpPr>
        <p:sp>
          <p:nvSpPr>
            <p:cNvPr id="52" name="Freeform 18"/>
            <p:cNvSpPr>
              <a:spLocks/>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3"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4" name="Freeform 20"/>
            <p:cNvSpPr>
              <a:spLocks/>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sp>
        <p:nvSpPr>
          <p:cNvPr id="55" name="Freeform 24"/>
          <p:cNvSpPr>
            <a:spLocks noEditPoints="1"/>
          </p:cNvSpPr>
          <p:nvPr/>
        </p:nvSpPr>
        <p:spPr bwMode="auto">
          <a:xfrm>
            <a:off x="8865265" y="2559096"/>
            <a:ext cx="549095" cy="549096"/>
          </a:xfrm>
          <a:custGeom>
            <a:avLst/>
            <a:gdLst>
              <a:gd name="T0" fmla="*/ 178 w 190"/>
              <a:gd name="T1" fmla="*/ 0 h 190"/>
              <a:gd name="T2" fmla="*/ 12 w 190"/>
              <a:gd name="T3" fmla="*/ 0 h 190"/>
              <a:gd name="T4" fmla="*/ 0 w 190"/>
              <a:gd name="T5" fmla="*/ 11 h 190"/>
              <a:gd name="T6" fmla="*/ 0 w 190"/>
              <a:gd name="T7" fmla="*/ 178 h 190"/>
              <a:gd name="T8" fmla="*/ 12 w 190"/>
              <a:gd name="T9" fmla="*/ 190 h 190"/>
              <a:gd name="T10" fmla="*/ 178 w 190"/>
              <a:gd name="T11" fmla="*/ 190 h 190"/>
              <a:gd name="T12" fmla="*/ 190 w 190"/>
              <a:gd name="T13" fmla="*/ 178 h 190"/>
              <a:gd name="T14" fmla="*/ 190 w 190"/>
              <a:gd name="T15" fmla="*/ 11 h 190"/>
              <a:gd name="T16" fmla="*/ 178 w 190"/>
              <a:gd name="T17" fmla="*/ 0 h 190"/>
              <a:gd name="T18" fmla="*/ 36 w 190"/>
              <a:gd name="T19" fmla="*/ 178 h 190"/>
              <a:gd name="T20" fmla="*/ 12 w 190"/>
              <a:gd name="T21" fmla="*/ 178 h 190"/>
              <a:gd name="T22" fmla="*/ 12 w 190"/>
              <a:gd name="T23" fmla="*/ 154 h 190"/>
              <a:gd name="T24" fmla="*/ 36 w 190"/>
              <a:gd name="T25" fmla="*/ 154 h 190"/>
              <a:gd name="T26" fmla="*/ 36 w 190"/>
              <a:gd name="T27" fmla="*/ 178 h 190"/>
              <a:gd name="T28" fmla="*/ 36 w 190"/>
              <a:gd name="T29" fmla="*/ 130 h 190"/>
              <a:gd name="T30" fmla="*/ 12 w 190"/>
              <a:gd name="T31" fmla="*/ 130 h 190"/>
              <a:gd name="T32" fmla="*/ 12 w 190"/>
              <a:gd name="T33" fmla="*/ 106 h 190"/>
              <a:gd name="T34" fmla="*/ 36 w 190"/>
              <a:gd name="T35" fmla="*/ 106 h 190"/>
              <a:gd name="T36" fmla="*/ 36 w 190"/>
              <a:gd name="T37" fmla="*/ 130 h 190"/>
              <a:gd name="T38" fmla="*/ 36 w 190"/>
              <a:gd name="T39" fmla="*/ 83 h 190"/>
              <a:gd name="T40" fmla="*/ 12 w 190"/>
              <a:gd name="T41" fmla="*/ 83 h 190"/>
              <a:gd name="T42" fmla="*/ 12 w 190"/>
              <a:gd name="T43" fmla="*/ 59 h 190"/>
              <a:gd name="T44" fmla="*/ 36 w 190"/>
              <a:gd name="T45" fmla="*/ 59 h 190"/>
              <a:gd name="T46" fmla="*/ 36 w 190"/>
              <a:gd name="T47" fmla="*/ 83 h 190"/>
              <a:gd name="T48" fmla="*/ 36 w 190"/>
              <a:gd name="T49" fmla="*/ 35 h 190"/>
              <a:gd name="T50" fmla="*/ 12 w 190"/>
              <a:gd name="T51" fmla="*/ 35 h 190"/>
              <a:gd name="T52" fmla="*/ 12 w 190"/>
              <a:gd name="T53" fmla="*/ 11 h 190"/>
              <a:gd name="T54" fmla="*/ 36 w 190"/>
              <a:gd name="T55" fmla="*/ 11 h 190"/>
              <a:gd name="T56" fmla="*/ 36 w 190"/>
              <a:gd name="T57" fmla="*/ 35 h 190"/>
              <a:gd name="T58" fmla="*/ 143 w 190"/>
              <a:gd name="T59" fmla="*/ 178 h 190"/>
              <a:gd name="T60" fmla="*/ 48 w 190"/>
              <a:gd name="T61" fmla="*/ 178 h 190"/>
              <a:gd name="T62" fmla="*/ 48 w 190"/>
              <a:gd name="T63" fmla="*/ 118 h 190"/>
              <a:gd name="T64" fmla="*/ 143 w 190"/>
              <a:gd name="T65" fmla="*/ 118 h 190"/>
              <a:gd name="T66" fmla="*/ 143 w 190"/>
              <a:gd name="T67" fmla="*/ 178 h 190"/>
              <a:gd name="T68" fmla="*/ 143 w 190"/>
              <a:gd name="T69" fmla="*/ 106 h 190"/>
              <a:gd name="T70" fmla="*/ 48 w 190"/>
              <a:gd name="T71" fmla="*/ 106 h 190"/>
              <a:gd name="T72" fmla="*/ 48 w 190"/>
              <a:gd name="T73" fmla="*/ 11 h 190"/>
              <a:gd name="T74" fmla="*/ 143 w 190"/>
              <a:gd name="T75" fmla="*/ 11 h 190"/>
              <a:gd name="T76" fmla="*/ 143 w 190"/>
              <a:gd name="T77" fmla="*/ 106 h 190"/>
              <a:gd name="T78" fmla="*/ 178 w 190"/>
              <a:gd name="T79" fmla="*/ 178 h 190"/>
              <a:gd name="T80" fmla="*/ 154 w 190"/>
              <a:gd name="T81" fmla="*/ 178 h 190"/>
              <a:gd name="T82" fmla="*/ 154 w 190"/>
              <a:gd name="T83" fmla="*/ 154 h 190"/>
              <a:gd name="T84" fmla="*/ 178 w 190"/>
              <a:gd name="T85" fmla="*/ 154 h 190"/>
              <a:gd name="T86" fmla="*/ 178 w 190"/>
              <a:gd name="T87" fmla="*/ 178 h 190"/>
              <a:gd name="T88" fmla="*/ 178 w 190"/>
              <a:gd name="T89" fmla="*/ 130 h 190"/>
              <a:gd name="T90" fmla="*/ 154 w 190"/>
              <a:gd name="T91" fmla="*/ 130 h 190"/>
              <a:gd name="T92" fmla="*/ 154 w 190"/>
              <a:gd name="T93" fmla="*/ 106 h 190"/>
              <a:gd name="T94" fmla="*/ 178 w 190"/>
              <a:gd name="T95" fmla="*/ 106 h 190"/>
              <a:gd name="T96" fmla="*/ 178 w 190"/>
              <a:gd name="T97" fmla="*/ 130 h 190"/>
              <a:gd name="T98" fmla="*/ 178 w 190"/>
              <a:gd name="T99" fmla="*/ 83 h 190"/>
              <a:gd name="T100" fmla="*/ 154 w 190"/>
              <a:gd name="T101" fmla="*/ 83 h 190"/>
              <a:gd name="T102" fmla="*/ 154 w 190"/>
              <a:gd name="T103" fmla="*/ 59 h 190"/>
              <a:gd name="T104" fmla="*/ 178 w 190"/>
              <a:gd name="T105" fmla="*/ 59 h 190"/>
              <a:gd name="T106" fmla="*/ 178 w 190"/>
              <a:gd name="T107" fmla="*/ 83 h 190"/>
              <a:gd name="T108" fmla="*/ 178 w 190"/>
              <a:gd name="T109" fmla="*/ 35 h 190"/>
              <a:gd name="T110" fmla="*/ 154 w 190"/>
              <a:gd name="T111" fmla="*/ 35 h 190"/>
              <a:gd name="T112" fmla="*/ 154 w 190"/>
              <a:gd name="T113" fmla="*/ 11 h 190"/>
              <a:gd name="T114" fmla="*/ 178 w 190"/>
              <a:gd name="T115" fmla="*/ 11 h 190"/>
              <a:gd name="T116" fmla="*/ 178 w 190"/>
              <a:gd name="T117" fmla="*/ 3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0" h="190">
                <a:moveTo>
                  <a:pt x="178" y="0"/>
                </a:moveTo>
                <a:cubicBezTo>
                  <a:pt x="12" y="0"/>
                  <a:pt x="12" y="0"/>
                  <a:pt x="12" y="0"/>
                </a:cubicBezTo>
                <a:cubicBezTo>
                  <a:pt x="5" y="0"/>
                  <a:pt x="0" y="5"/>
                  <a:pt x="0" y="11"/>
                </a:cubicBezTo>
                <a:cubicBezTo>
                  <a:pt x="0" y="178"/>
                  <a:pt x="0" y="178"/>
                  <a:pt x="0" y="178"/>
                </a:cubicBezTo>
                <a:cubicBezTo>
                  <a:pt x="0" y="184"/>
                  <a:pt x="5" y="190"/>
                  <a:pt x="12" y="190"/>
                </a:cubicBezTo>
                <a:cubicBezTo>
                  <a:pt x="178" y="190"/>
                  <a:pt x="178" y="190"/>
                  <a:pt x="178" y="190"/>
                </a:cubicBezTo>
                <a:cubicBezTo>
                  <a:pt x="185" y="190"/>
                  <a:pt x="190" y="184"/>
                  <a:pt x="190" y="178"/>
                </a:cubicBezTo>
                <a:cubicBezTo>
                  <a:pt x="190" y="11"/>
                  <a:pt x="190" y="11"/>
                  <a:pt x="190" y="11"/>
                </a:cubicBezTo>
                <a:cubicBezTo>
                  <a:pt x="190" y="5"/>
                  <a:pt x="185" y="0"/>
                  <a:pt x="178" y="0"/>
                </a:cubicBezTo>
                <a:moveTo>
                  <a:pt x="36" y="178"/>
                </a:moveTo>
                <a:cubicBezTo>
                  <a:pt x="12" y="178"/>
                  <a:pt x="12" y="178"/>
                  <a:pt x="12" y="178"/>
                </a:cubicBezTo>
                <a:cubicBezTo>
                  <a:pt x="12" y="154"/>
                  <a:pt x="12" y="154"/>
                  <a:pt x="12" y="154"/>
                </a:cubicBezTo>
                <a:cubicBezTo>
                  <a:pt x="36" y="154"/>
                  <a:pt x="36" y="154"/>
                  <a:pt x="36" y="154"/>
                </a:cubicBezTo>
                <a:lnTo>
                  <a:pt x="36" y="178"/>
                </a:lnTo>
                <a:close/>
                <a:moveTo>
                  <a:pt x="36" y="130"/>
                </a:moveTo>
                <a:cubicBezTo>
                  <a:pt x="12" y="130"/>
                  <a:pt x="12" y="130"/>
                  <a:pt x="12" y="130"/>
                </a:cubicBezTo>
                <a:cubicBezTo>
                  <a:pt x="12" y="106"/>
                  <a:pt x="12" y="106"/>
                  <a:pt x="12" y="106"/>
                </a:cubicBezTo>
                <a:cubicBezTo>
                  <a:pt x="36" y="106"/>
                  <a:pt x="36" y="106"/>
                  <a:pt x="36" y="106"/>
                </a:cubicBezTo>
                <a:lnTo>
                  <a:pt x="36" y="130"/>
                </a:lnTo>
                <a:close/>
                <a:moveTo>
                  <a:pt x="36" y="83"/>
                </a:moveTo>
                <a:cubicBezTo>
                  <a:pt x="12" y="83"/>
                  <a:pt x="12" y="83"/>
                  <a:pt x="12" y="83"/>
                </a:cubicBezTo>
                <a:cubicBezTo>
                  <a:pt x="12" y="59"/>
                  <a:pt x="12" y="59"/>
                  <a:pt x="12" y="59"/>
                </a:cubicBezTo>
                <a:cubicBezTo>
                  <a:pt x="36" y="59"/>
                  <a:pt x="36" y="59"/>
                  <a:pt x="36" y="59"/>
                </a:cubicBezTo>
                <a:lnTo>
                  <a:pt x="36" y="83"/>
                </a:lnTo>
                <a:close/>
                <a:moveTo>
                  <a:pt x="36" y="35"/>
                </a:moveTo>
                <a:cubicBezTo>
                  <a:pt x="12" y="35"/>
                  <a:pt x="12" y="35"/>
                  <a:pt x="12" y="35"/>
                </a:cubicBezTo>
                <a:cubicBezTo>
                  <a:pt x="12" y="11"/>
                  <a:pt x="12" y="11"/>
                  <a:pt x="12" y="11"/>
                </a:cubicBezTo>
                <a:cubicBezTo>
                  <a:pt x="36" y="11"/>
                  <a:pt x="36" y="11"/>
                  <a:pt x="36" y="11"/>
                </a:cubicBezTo>
                <a:lnTo>
                  <a:pt x="36" y="35"/>
                </a:lnTo>
                <a:close/>
                <a:moveTo>
                  <a:pt x="143" y="178"/>
                </a:moveTo>
                <a:cubicBezTo>
                  <a:pt x="48" y="178"/>
                  <a:pt x="48" y="178"/>
                  <a:pt x="48" y="178"/>
                </a:cubicBezTo>
                <a:cubicBezTo>
                  <a:pt x="48" y="118"/>
                  <a:pt x="48" y="118"/>
                  <a:pt x="48" y="118"/>
                </a:cubicBezTo>
                <a:cubicBezTo>
                  <a:pt x="143" y="118"/>
                  <a:pt x="143" y="118"/>
                  <a:pt x="143" y="118"/>
                </a:cubicBezTo>
                <a:lnTo>
                  <a:pt x="143" y="178"/>
                </a:lnTo>
                <a:close/>
                <a:moveTo>
                  <a:pt x="143" y="106"/>
                </a:moveTo>
                <a:cubicBezTo>
                  <a:pt x="48" y="106"/>
                  <a:pt x="48" y="106"/>
                  <a:pt x="48" y="106"/>
                </a:cubicBezTo>
                <a:cubicBezTo>
                  <a:pt x="48" y="11"/>
                  <a:pt x="48" y="11"/>
                  <a:pt x="48" y="11"/>
                </a:cubicBezTo>
                <a:cubicBezTo>
                  <a:pt x="143" y="11"/>
                  <a:pt x="143" y="11"/>
                  <a:pt x="143" y="11"/>
                </a:cubicBezTo>
                <a:lnTo>
                  <a:pt x="143" y="106"/>
                </a:lnTo>
                <a:close/>
                <a:moveTo>
                  <a:pt x="178" y="178"/>
                </a:moveTo>
                <a:cubicBezTo>
                  <a:pt x="154" y="178"/>
                  <a:pt x="154" y="178"/>
                  <a:pt x="154" y="178"/>
                </a:cubicBezTo>
                <a:cubicBezTo>
                  <a:pt x="154" y="154"/>
                  <a:pt x="154" y="154"/>
                  <a:pt x="154" y="154"/>
                </a:cubicBezTo>
                <a:cubicBezTo>
                  <a:pt x="178" y="154"/>
                  <a:pt x="178" y="154"/>
                  <a:pt x="178" y="154"/>
                </a:cubicBezTo>
                <a:lnTo>
                  <a:pt x="178" y="178"/>
                </a:lnTo>
                <a:close/>
                <a:moveTo>
                  <a:pt x="178" y="130"/>
                </a:moveTo>
                <a:cubicBezTo>
                  <a:pt x="154" y="130"/>
                  <a:pt x="154" y="130"/>
                  <a:pt x="154" y="130"/>
                </a:cubicBezTo>
                <a:cubicBezTo>
                  <a:pt x="154" y="106"/>
                  <a:pt x="154" y="106"/>
                  <a:pt x="154" y="106"/>
                </a:cubicBezTo>
                <a:cubicBezTo>
                  <a:pt x="178" y="106"/>
                  <a:pt x="178" y="106"/>
                  <a:pt x="178" y="106"/>
                </a:cubicBezTo>
                <a:lnTo>
                  <a:pt x="178" y="130"/>
                </a:lnTo>
                <a:close/>
                <a:moveTo>
                  <a:pt x="178" y="83"/>
                </a:moveTo>
                <a:cubicBezTo>
                  <a:pt x="154" y="83"/>
                  <a:pt x="154" y="83"/>
                  <a:pt x="154" y="83"/>
                </a:cubicBezTo>
                <a:cubicBezTo>
                  <a:pt x="154" y="59"/>
                  <a:pt x="154" y="59"/>
                  <a:pt x="154" y="59"/>
                </a:cubicBezTo>
                <a:cubicBezTo>
                  <a:pt x="178" y="59"/>
                  <a:pt x="178" y="59"/>
                  <a:pt x="178" y="59"/>
                </a:cubicBezTo>
                <a:lnTo>
                  <a:pt x="178" y="83"/>
                </a:lnTo>
                <a:close/>
                <a:moveTo>
                  <a:pt x="178" y="35"/>
                </a:moveTo>
                <a:cubicBezTo>
                  <a:pt x="154" y="35"/>
                  <a:pt x="154" y="35"/>
                  <a:pt x="154" y="35"/>
                </a:cubicBezTo>
                <a:cubicBezTo>
                  <a:pt x="154" y="11"/>
                  <a:pt x="154" y="11"/>
                  <a:pt x="154" y="11"/>
                </a:cubicBezTo>
                <a:cubicBezTo>
                  <a:pt x="178" y="11"/>
                  <a:pt x="178" y="11"/>
                  <a:pt x="178" y="11"/>
                </a:cubicBezTo>
                <a:lnTo>
                  <a:pt x="178" y="35"/>
                </a:ln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nvGrpSpPr>
          <p:cNvPr id="56" name="Group 55"/>
          <p:cNvGrpSpPr/>
          <p:nvPr/>
        </p:nvGrpSpPr>
        <p:grpSpPr>
          <a:xfrm>
            <a:off x="8856713" y="4115994"/>
            <a:ext cx="594287" cy="578988"/>
            <a:chOff x="3532018" y="-211904"/>
            <a:chExt cx="801688" cy="781051"/>
          </a:xfrm>
          <a:solidFill>
            <a:schemeClr val="accent1"/>
          </a:solidFill>
        </p:grpSpPr>
        <p:sp>
          <p:nvSpPr>
            <p:cNvPr id="57" name="Freeform 28"/>
            <p:cNvSpPr>
              <a:spLocks/>
            </p:cNvSpPr>
            <p:nvPr/>
          </p:nvSpPr>
          <p:spPr bwMode="auto">
            <a:xfrm>
              <a:off x="3532018" y="-149991"/>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8" name="Freeform 29"/>
            <p:cNvSpPr>
              <a:spLocks/>
            </p:cNvSpPr>
            <p:nvPr/>
          </p:nvSpPr>
          <p:spPr bwMode="auto">
            <a:xfrm>
              <a:off x="3973343" y="-211904"/>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sp>
        <p:nvSpPr>
          <p:cNvPr id="59" name="Freeform 33"/>
          <p:cNvSpPr>
            <a:spLocks noEditPoints="1"/>
          </p:cNvSpPr>
          <p:nvPr/>
        </p:nvSpPr>
        <p:spPr bwMode="auto">
          <a:xfrm>
            <a:off x="6458814" y="4142626"/>
            <a:ext cx="711451" cy="631013"/>
          </a:xfrm>
          <a:custGeom>
            <a:avLst/>
            <a:gdLst>
              <a:gd name="T0" fmla="*/ 211 w 214"/>
              <a:gd name="T1" fmla="*/ 26 h 189"/>
              <a:gd name="T2" fmla="*/ 193 w 214"/>
              <a:gd name="T3" fmla="*/ 7 h 189"/>
              <a:gd name="T4" fmla="*/ 183 w 214"/>
              <a:gd name="T5" fmla="*/ 7 h 189"/>
              <a:gd name="T6" fmla="*/ 181 w 214"/>
              <a:gd name="T7" fmla="*/ 13 h 189"/>
              <a:gd name="T8" fmla="*/ 177 w 214"/>
              <a:gd name="T9" fmla="*/ 14 h 189"/>
              <a:gd name="T10" fmla="*/ 177 w 214"/>
              <a:gd name="T11" fmla="*/ 14 h 189"/>
              <a:gd name="T12" fmla="*/ 129 w 214"/>
              <a:gd name="T13" fmla="*/ 63 h 189"/>
              <a:gd name="T14" fmla="*/ 126 w 214"/>
              <a:gd name="T15" fmla="*/ 75 h 189"/>
              <a:gd name="T16" fmla="*/ 131 w 214"/>
              <a:gd name="T17" fmla="*/ 80 h 189"/>
              <a:gd name="T18" fmla="*/ 131 w 214"/>
              <a:gd name="T19" fmla="*/ 80 h 189"/>
              <a:gd name="T20" fmla="*/ 131 w 214"/>
              <a:gd name="T21" fmla="*/ 81 h 189"/>
              <a:gd name="T22" fmla="*/ 121 w 214"/>
              <a:gd name="T23" fmla="*/ 92 h 189"/>
              <a:gd name="T24" fmla="*/ 85 w 214"/>
              <a:gd name="T25" fmla="*/ 56 h 189"/>
              <a:gd name="T26" fmla="*/ 74 w 214"/>
              <a:gd name="T27" fmla="*/ 15 h 189"/>
              <a:gd name="T28" fmla="*/ 34 w 214"/>
              <a:gd name="T29" fmla="*/ 4 h 189"/>
              <a:gd name="T30" fmla="*/ 57 w 214"/>
              <a:gd name="T31" fmla="*/ 28 h 189"/>
              <a:gd name="T32" fmla="*/ 51 w 214"/>
              <a:gd name="T33" fmla="*/ 52 h 189"/>
              <a:gd name="T34" fmla="*/ 28 w 214"/>
              <a:gd name="T35" fmla="*/ 58 h 189"/>
              <a:gd name="T36" fmla="*/ 4 w 214"/>
              <a:gd name="T37" fmla="*/ 34 h 189"/>
              <a:gd name="T38" fmla="*/ 15 w 214"/>
              <a:gd name="T39" fmla="*/ 75 h 189"/>
              <a:gd name="T40" fmla="*/ 58 w 214"/>
              <a:gd name="T41" fmla="*/ 85 h 189"/>
              <a:gd name="T42" fmla="*/ 58 w 214"/>
              <a:gd name="T43" fmla="*/ 85 h 189"/>
              <a:gd name="T44" fmla="*/ 92 w 214"/>
              <a:gd name="T45" fmla="*/ 120 h 189"/>
              <a:gd name="T46" fmla="*/ 60 w 214"/>
              <a:gd name="T47" fmla="*/ 153 h 189"/>
              <a:gd name="T48" fmla="*/ 58 w 214"/>
              <a:gd name="T49" fmla="*/ 151 h 189"/>
              <a:gd name="T50" fmla="*/ 49 w 214"/>
              <a:gd name="T51" fmla="*/ 158 h 189"/>
              <a:gd name="T52" fmla="*/ 33 w 214"/>
              <a:gd name="T53" fmla="*/ 183 h 189"/>
              <a:gd name="T54" fmla="*/ 37 w 214"/>
              <a:gd name="T55" fmla="*/ 187 h 189"/>
              <a:gd name="T56" fmla="*/ 61 w 214"/>
              <a:gd name="T57" fmla="*/ 171 h 189"/>
              <a:gd name="T58" fmla="*/ 69 w 214"/>
              <a:gd name="T59" fmla="*/ 162 h 189"/>
              <a:gd name="T60" fmla="*/ 67 w 214"/>
              <a:gd name="T61" fmla="*/ 160 h 189"/>
              <a:gd name="T62" fmla="*/ 100 w 214"/>
              <a:gd name="T63" fmla="*/ 127 h 189"/>
              <a:gd name="T64" fmla="*/ 156 w 214"/>
              <a:gd name="T65" fmla="*/ 184 h 189"/>
              <a:gd name="T66" fmla="*/ 170 w 214"/>
              <a:gd name="T67" fmla="*/ 189 h 189"/>
              <a:gd name="T68" fmla="*/ 184 w 214"/>
              <a:gd name="T69" fmla="*/ 184 h 189"/>
              <a:gd name="T70" fmla="*/ 184 w 214"/>
              <a:gd name="T71" fmla="*/ 155 h 189"/>
              <a:gd name="T72" fmla="*/ 128 w 214"/>
              <a:gd name="T73" fmla="*/ 99 h 189"/>
              <a:gd name="T74" fmla="*/ 139 w 214"/>
              <a:gd name="T75" fmla="*/ 89 h 189"/>
              <a:gd name="T76" fmla="*/ 143 w 214"/>
              <a:gd name="T77" fmla="*/ 93 h 189"/>
              <a:gd name="T78" fmla="*/ 156 w 214"/>
              <a:gd name="T79" fmla="*/ 90 h 189"/>
              <a:gd name="T80" fmla="*/ 204 w 214"/>
              <a:gd name="T81" fmla="*/ 42 h 189"/>
              <a:gd name="T82" fmla="*/ 205 w 214"/>
              <a:gd name="T83" fmla="*/ 41 h 189"/>
              <a:gd name="T84" fmla="*/ 204 w 214"/>
              <a:gd name="T85" fmla="*/ 41 h 189"/>
              <a:gd name="T86" fmla="*/ 206 w 214"/>
              <a:gd name="T87" fmla="*/ 37 h 189"/>
              <a:gd name="T88" fmla="*/ 211 w 214"/>
              <a:gd name="T89" fmla="*/ 36 h 189"/>
              <a:gd name="T90" fmla="*/ 211 w 214"/>
              <a:gd name="T91" fmla="*/ 26 h 189"/>
              <a:gd name="T92" fmla="*/ 172 w 214"/>
              <a:gd name="T93" fmla="*/ 165 h 189"/>
              <a:gd name="T94" fmla="*/ 180 w 214"/>
              <a:gd name="T95" fmla="*/ 173 h 189"/>
              <a:gd name="T96" fmla="*/ 172 w 214"/>
              <a:gd name="T97" fmla="*/ 180 h 189"/>
              <a:gd name="T98" fmla="*/ 164 w 214"/>
              <a:gd name="T99" fmla="*/ 173 h 189"/>
              <a:gd name="T100" fmla="*/ 172 w 214"/>
              <a:gd name="T101" fmla="*/ 165 h 189"/>
              <a:gd name="T102" fmla="*/ 145 w 214"/>
              <a:gd name="T103" fmla="*/ 66 h 189"/>
              <a:gd name="T104" fmla="*/ 142 w 214"/>
              <a:gd name="T105" fmla="*/ 62 h 189"/>
              <a:gd name="T106" fmla="*/ 178 w 214"/>
              <a:gd name="T107" fmla="*/ 26 h 189"/>
              <a:gd name="T108" fmla="*/ 181 w 214"/>
              <a:gd name="T109" fmla="*/ 29 h 189"/>
              <a:gd name="T110" fmla="*/ 145 w 214"/>
              <a:gd name="T111" fmla="*/ 66 h 189"/>
              <a:gd name="T112" fmla="*/ 156 w 214"/>
              <a:gd name="T113" fmla="*/ 77 h 189"/>
              <a:gd name="T114" fmla="*/ 153 w 214"/>
              <a:gd name="T115" fmla="*/ 74 h 189"/>
              <a:gd name="T116" fmla="*/ 189 w 214"/>
              <a:gd name="T117" fmla="*/ 38 h 189"/>
              <a:gd name="T118" fmla="*/ 193 w 214"/>
              <a:gd name="T119" fmla="*/ 41 h 189"/>
              <a:gd name="T120" fmla="*/ 156 w 214"/>
              <a:gd name="T121" fmla="*/ 7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 h="189">
                <a:moveTo>
                  <a:pt x="211" y="26"/>
                </a:moveTo>
                <a:cubicBezTo>
                  <a:pt x="193" y="7"/>
                  <a:pt x="193" y="7"/>
                  <a:pt x="193" y="7"/>
                </a:cubicBezTo>
                <a:cubicBezTo>
                  <a:pt x="190" y="5"/>
                  <a:pt x="186" y="5"/>
                  <a:pt x="183" y="7"/>
                </a:cubicBezTo>
                <a:cubicBezTo>
                  <a:pt x="182" y="9"/>
                  <a:pt x="181" y="11"/>
                  <a:pt x="181" y="13"/>
                </a:cubicBezTo>
                <a:cubicBezTo>
                  <a:pt x="180" y="13"/>
                  <a:pt x="179" y="13"/>
                  <a:pt x="177" y="14"/>
                </a:cubicBezTo>
                <a:cubicBezTo>
                  <a:pt x="177" y="14"/>
                  <a:pt x="177" y="14"/>
                  <a:pt x="177" y="14"/>
                </a:cubicBezTo>
                <a:cubicBezTo>
                  <a:pt x="129" y="63"/>
                  <a:pt x="129" y="63"/>
                  <a:pt x="129" y="63"/>
                </a:cubicBezTo>
                <a:cubicBezTo>
                  <a:pt x="129" y="67"/>
                  <a:pt x="128" y="72"/>
                  <a:pt x="126" y="75"/>
                </a:cubicBezTo>
                <a:cubicBezTo>
                  <a:pt x="131" y="80"/>
                  <a:pt x="131" y="80"/>
                  <a:pt x="131" y="80"/>
                </a:cubicBezTo>
                <a:cubicBezTo>
                  <a:pt x="131" y="80"/>
                  <a:pt x="131" y="80"/>
                  <a:pt x="131" y="80"/>
                </a:cubicBezTo>
                <a:cubicBezTo>
                  <a:pt x="131" y="81"/>
                  <a:pt x="131" y="81"/>
                  <a:pt x="131" y="81"/>
                </a:cubicBezTo>
                <a:cubicBezTo>
                  <a:pt x="121" y="92"/>
                  <a:pt x="121" y="92"/>
                  <a:pt x="121" y="92"/>
                </a:cubicBezTo>
                <a:cubicBezTo>
                  <a:pt x="85" y="56"/>
                  <a:pt x="85" y="56"/>
                  <a:pt x="85" y="56"/>
                </a:cubicBezTo>
                <a:cubicBezTo>
                  <a:pt x="89" y="42"/>
                  <a:pt x="86" y="26"/>
                  <a:pt x="74" y="15"/>
                </a:cubicBezTo>
                <a:cubicBezTo>
                  <a:pt x="63" y="4"/>
                  <a:pt x="48" y="0"/>
                  <a:pt x="34" y="4"/>
                </a:cubicBezTo>
                <a:cubicBezTo>
                  <a:pt x="57" y="28"/>
                  <a:pt x="57" y="28"/>
                  <a:pt x="57" y="28"/>
                </a:cubicBezTo>
                <a:cubicBezTo>
                  <a:pt x="51" y="52"/>
                  <a:pt x="51" y="52"/>
                  <a:pt x="51" y="52"/>
                </a:cubicBezTo>
                <a:cubicBezTo>
                  <a:pt x="28" y="58"/>
                  <a:pt x="28" y="58"/>
                  <a:pt x="28" y="58"/>
                </a:cubicBezTo>
                <a:cubicBezTo>
                  <a:pt x="4" y="34"/>
                  <a:pt x="4" y="34"/>
                  <a:pt x="4" y="34"/>
                </a:cubicBezTo>
                <a:cubicBezTo>
                  <a:pt x="0" y="48"/>
                  <a:pt x="4" y="64"/>
                  <a:pt x="15" y="75"/>
                </a:cubicBezTo>
                <a:cubicBezTo>
                  <a:pt x="26" y="86"/>
                  <a:pt x="43" y="90"/>
                  <a:pt x="58" y="85"/>
                </a:cubicBezTo>
                <a:cubicBezTo>
                  <a:pt x="58" y="85"/>
                  <a:pt x="58" y="85"/>
                  <a:pt x="58" y="85"/>
                </a:cubicBezTo>
                <a:cubicBezTo>
                  <a:pt x="92" y="120"/>
                  <a:pt x="92" y="120"/>
                  <a:pt x="92" y="120"/>
                </a:cubicBezTo>
                <a:cubicBezTo>
                  <a:pt x="60" y="153"/>
                  <a:pt x="60" y="153"/>
                  <a:pt x="60" y="153"/>
                </a:cubicBezTo>
                <a:cubicBezTo>
                  <a:pt x="58" y="151"/>
                  <a:pt x="58" y="151"/>
                  <a:pt x="58" y="151"/>
                </a:cubicBezTo>
                <a:cubicBezTo>
                  <a:pt x="49" y="158"/>
                  <a:pt x="49" y="158"/>
                  <a:pt x="49" y="158"/>
                </a:cubicBezTo>
                <a:cubicBezTo>
                  <a:pt x="33" y="183"/>
                  <a:pt x="33" y="183"/>
                  <a:pt x="33" y="183"/>
                </a:cubicBezTo>
                <a:cubicBezTo>
                  <a:pt x="37" y="187"/>
                  <a:pt x="37" y="187"/>
                  <a:pt x="37" y="187"/>
                </a:cubicBezTo>
                <a:cubicBezTo>
                  <a:pt x="61" y="171"/>
                  <a:pt x="61" y="171"/>
                  <a:pt x="61" y="171"/>
                </a:cubicBezTo>
                <a:cubicBezTo>
                  <a:pt x="69" y="162"/>
                  <a:pt x="69" y="162"/>
                  <a:pt x="69" y="162"/>
                </a:cubicBezTo>
                <a:cubicBezTo>
                  <a:pt x="67" y="160"/>
                  <a:pt x="67" y="160"/>
                  <a:pt x="67" y="160"/>
                </a:cubicBezTo>
                <a:cubicBezTo>
                  <a:pt x="100" y="127"/>
                  <a:pt x="100" y="127"/>
                  <a:pt x="100" y="127"/>
                </a:cubicBezTo>
                <a:cubicBezTo>
                  <a:pt x="156" y="184"/>
                  <a:pt x="156" y="184"/>
                  <a:pt x="156" y="184"/>
                </a:cubicBezTo>
                <a:cubicBezTo>
                  <a:pt x="160" y="188"/>
                  <a:pt x="165" y="189"/>
                  <a:pt x="170" y="189"/>
                </a:cubicBezTo>
                <a:cubicBezTo>
                  <a:pt x="175" y="189"/>
                  <a:pt x="180" y="188"/>
                  <a:pt x="184" y="184"/>
                </a:cubicBezTo>
                <a:cubicBezTo>
                  <a:pt x="192" y="176"/>
                  <a:pt x="192" y="163"/>
                  <a:pt x="184" y="155"/>
                </a:cubicBezTo>
                <a:cubicBezTo>
                  <a:pt x="128" y="99"/>
                  <a:pt x="128" y="99"/>
                  <a:pt x="128" y="99"/>
                </a:cubicBezTo>
                <a:cubicBezTo>
                  <a:pt x="139" y="89"/>
                  <a:pt x="139" y="89"/>
                  <a:pt x="139" y="89"/>
                </a:cubicBezTo>
                <a:cubicBezTo>
                  <a:pt x="143" y="93"/>
                  <a:pt x="143" y="93"/>
                  <a:pt x="143" y="93"/>
                </a:cubicBezTo>
                <a:cubicBezTo>
                  <a:pt x="147" y="91"/>
                  <a:pt x="151" y="90"/>
                  <a:pt x="156" y="90"/>
                </a:cubicBezTo>
                <a:cubicBezTo>
                  <a:pt x="204" y="42"/>
                  <a:pt x="204" y="42"/>
                  <a:pt x="204" y="42"/>
                </a:cubicBezTo>
                <a:cubicBezTo>
                  <a:pt x="205" y="41"/>
                  <a:pt x="205" y="41"/>
                  <a:pt x="205" y="41"/>
                </a:cubicBezTo>
                <a:cubicBezTo>
                  <a:pt x="204" y="41"/>
                  <a:pt x="204" y="41"/>
                  <a:pt x="204" y="41"/>
                </a:cubicBezTo>
                <a:cubicBezTo>
                  <a:pt x="205" y="40"/>
                  <a:pt x="206" y="39"/>
                  <a:pt x="206" y="37"/>
                </a:cubicBezTo>
                <a:cubicBezTo>
                  <a:pt x="208" y="38"/>
                  <a:pt x="210" y="37"/>
                  <a:pt x="211" y="36"/>
                </a:cubicBezTo>
                <a:cubicBezTo>
                  <a:pt x="214" y="33"/>
                  <a:pt x="214" y="29"/>
                  <a:pt x="211" y="26"/>
                </a:cubicBezTo>
                <a:moveTo>
                  <a:pt x="172" y="165"/>
                </a:moveTo>
                <a:cubicBezTo>
                  <a:pt x="176" y="165"/>
                  <a:pt x="180" y="168"/>
                  <a:pt x="180" y="173"/>
                </a:cubicBezTo>
                <a:cubicBezTo>
                  <a:pt x="180" y="177"/>
                  <a:pt x="176" y="180"/>
                  <a:pt x="172" y="180"/>
                </a:cubicBezTo>
                <a:cubicBezTo>
                  <a:pt x="168" y="180"/>
                  <a:pt x="164" y="177"/>
                  <a:pt x="164" y="173"/>
                </a:cubicBezTo>
                <a:cubicBezTo>
                  <a:pt x="164" y="168"/>
                  <a:pt x="168" y="165"/>
                  <a:pt x="172" y="165"/>
                </a:cubicBezTo>
                <a:moveTo>
                  <a:pt x="145" y="66"/>
                </a:moveTo>
                <a:cubicBezTo>
                  <a:pt x="142" y="62"/>
                  <a:pt x="142" y="62"/>
                  <a:pt x="142" y="62"/>
                </a:cubicBezTo>
                <a:cubicBezTo>
                  <a:pt x="178" y="26"/>
                  <a:pt x="178" y="26"/>
                  <a:pt x="178" y="26"/>
                </a:cubicBezTo>
                <a:cubicBezTo>
                  <a:pt x="181" y="29"/>
                  <a:pt x="181" y="29"/>
                  <a:pt x="181" y="29"/>
                </a:cubicBezTo>
                <a:lnTo>
                  <a:pt x="145" y="66"/>
                </a:lnTo>
                <a:close/>
                <a:moveTo>
                  <a:pt x="156" y="77"/>
                </a:moveTo>
                <a:cubicBezTo>
                  <a:pt x="153" y="74"/>
                  <a:pt x="153" y="74"/>
                  <a:pt x="153" y="74"/>
                </a:cubicBezTo>
                <a:cubicBezTo>
                  <a:pt x="189" y="38"/>
                  <a:pt x="189" y="38"/>
                  <a:pt x="189" y="38"/>
                </a:cubicBezTo>
                <a:cubicBezTo>
                  <a:pt x="193" y="41"/>
                  <a:pt x="193" y="41"/>
                  <a:pt x="193" y="41"/>
                </a:cubicBezTo>
                <a:lnTo>
                  <a:pt x="156" y="77"/>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nvGrpSpPr>
          <p:cNvPr id="60" name="Group 59"/>
          <p:cNvGrpSpPr/>
          <p:nvPr/>
        </p:nvGrpSpPr>
        <p:grpSpPr>
          <a:xfrm>
            <a:off x="4113520" y="4115992"/>
            <a:ext cx="652944" cy="611797"/>
            <a:chOff x="4763" y="0"/>
            <a:chExt cx="957262" cy="896938"/>
          </a:xfrm>
          <a:solidFill>
            <a:schemeClr val="accent1"/>
          </a:solidFill>
        </p:grpSpPr>
        <p:sp>
          <p:nvSpPr>
            <p:cNvPr id="61" name="Freeform 37"/>
            <p:cNvSpPr>
              <a:spLocks noEditPoints="1"/>
            </p:cNvSpPr>
            <p:nvPr/>
          </p:nvSpPr>
          <p:spPr bwMode="auto">
            <a:xfrm>
              <a:off x="244475" y="596900"/>
              <a:ext cx="477837" cy="300038"/>
            </a:xfrm>
            <a:custGeom>
              <a:avLst/>
              <a:gdLst>
                <a:gd name="T0" fmla="*/ 0 w 301"/>
                <a:gd name="T1" fmla="*/ 76 h 189"/>
                <a:gd name="T2" fmla="*/ 0 w 301"/>
                <a:gd name="T3" fmla="*/ 189 h 189"/>
                <a:gd name="T4" fmla="*/ 301 w 301"/>
                <a:gd name="T5" fmla="*/ 189 h 189"/>
                <a:gd name="T6" fmla="*/ 301 w 301"/>
                <a:gd name="T7" fmla="*/ 76 h 189"/>
                <a:gd name="T8" fmla="*/ 301 w 301"/>
                <a:gd name="T9" fmla="*/ 0 h 189"/>
                <a:gd name="T10" fmla="*/ 0 w 301"/>
                <a:gd name="T11" fmla="*/ 0 h 189"/>
                <a:gd name="T12" fmla="*/ 0 w 301"/>
                <a:gd name="T13" fmla="*/ 76 h 189"/>
                <a:gd name="T14" fmla="*/ 38 w 301"/>
                <a:gd name="T15" fmla="*/ 38 h 189"/>
                <a:gd name="T16" fmla="*/ 263 w 301"/>
                <a:gd name="T17" fmla="*/ 38 h 189"/>
                <a:gd name="T18" fmla="*/ 263 w 301"/>
                <a:gd name="T19" fmla="*/ 76 h 189"/>
                <a:gd name="T20" fmla="*/ 38 w 301"/>
                <a:gd name="T21" fmla="*/ 76 h 189"/>
                <a:gd name="T22" fmla="*/ 38 w 301"/>
                <a:gd name="T23" fmla="*/ 38 h 189"/>
                <a:gd name="T24" fmla="*/ 38 w 301"/>
                <a:gd name="T25" fmla="*/ 114 h 189"/>
                <a:gd name="T26" fmla="*/ 263 w 301"/>
                <a:gd name="T27" fmla="*/ 114 h 189"/>
                <a:gd name="T28" fmla="*/ 263 w 301"/>
                <a:gd name="T29" fmla="*/ 150 h 189"/>
                <a:gd name="T30" fmla="*/ 38 w 301"/>
                <a:gd name="T31" fmla="*/ 150 h 189"/>
                <a:gd name="T32" fmla="*/ 38 w 301"/>
                <a:gd name="T33" fmla="*/ 1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189">
                  <a:moveTo>
                    <a:pt x="0" y="76"/>
                  </a:moveTo>
                  <a:lnTo>
                    <a:pt x="0" y="189"/>
                  </a:lnTo>
                  <a:lnTo>
                    <a:pt x="301" y="189"/>
                  </a:lnTo>
                  <a:lnTo>
                    <a:pt x="301" y="76"/>
                  </a:lnTo>
                  <a:lnTo>
                    <a:pt x="301" y="0"/>
                  </a:lnTo>
                  <a:lnTo>
                    <a:pt x="0" y="0"/>
                  </a:lnTo>
                  <a:lnTo>
                    <a:pt x="0" y="76"/>
                  </a:lnTo>
                  <a:close/>
                  <a:moveTo>
                    <a:pt x="38" y="38"/>
                  </a:moveTo>
                  <a:lnTo>
                    <a:pt x="263" y="38"/>
                  </a:lnTo>
                  <a:lnTo>
                    <a:pt x="263" y="76"/>
                  </a:lnTo>
                  <a:lnTo>
                    <a:pt x="38" y="76"/>
                  </a:lnTo>
                  <a:lnTo>
                    <a:pt x="38" y="38"/>
                  </a:lnTo>
                  <a:close/>
                  <a:moveTo>
                    <a:pt x="38" y="114"/>
                  </a:moveTo>
                  <a:lnTo>
                    <a:pt x="263" y="114"/>
                  </a:lnTo>
                  <a:lnTo>
                    <a:pt x="263" y="150"/>
                  </a:lnTo>
                  <a:lnTo>
                    <a:pt x="38" y="150"/>
                  </a:lnTo>
                  <a:lnTo>
                    <a:pt x="38"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62" name="Freeform 38"/>
            <p:cNvSpPr>
              <a:spLocks/>
            </p:cNvSpPr>
            <p:nvPr/>
          </p:nvSpPr>
          <p:spPr bwMode="auto">
            <a:xfrm>
              <a:off x="244475" y="0"/>
              <a:ext cx="477837" cy="300038"/>
            </a:xfrm>
            <a:custGeom>
              <a:avLst/>
              <a:gdLst>
                <a:gd name="T0" fmla="*/ 301 w 301"/>
                <a:gd name="T1" fmla="*/ 112 h 189"/>
                <a:gd name="T2" fmla="*/ 301 w 301"/>
                <a:gd name="T3" fmla="*/ 0 h 189"/>
                <a:gd name="T4" fmla="*/ 0 w 301"/>
                <a:gd name="T5" fmla="*/ 0 h 189"/>
                <a:gd name="T6" fmla="*/ 0 w 301"/>
                <a:gd name="T7" fmla="*/ 112 h 189"/>
                <a:gd name="T8" fmla="*/ 0 w 301"/>
                <a:gd name="T9" fmla="*/ 189 h 189"/>
                <a:gd name="T10" fmla="*/ 301 w 301"/>
                <a:gd name="T11" fmla="*/ 189 h 189"/>
                <a:gd name="T12" fmla="*/ 301 w 301"/>
                <a:gd name="T13" fmla="*/ 112 h 189"/>
              </a:gdLst>
              <a:ahLst/>
              <a:cxnLst>
                <a:cxn ang="0">
                  <a:pos x="T0" y="T1"/>
                </a:cxn>
                <a:cxn ang="0">
                  <a:pos x="T2" y="T3"/>
                </a:cxn>
                <a:cxn ang="0">
                  <a:pos x="T4" y="T5"/>
                </a:cxn>
                <a:cxn ang="0">
                  <a:pos x="T6" y="T7"/>
                </a:cxn>
                <a:cxn ang="0">
                  <a:pos x="T8" y="T9"/>
                </a:cxn>
                <a:cxn ang="0">
                  <a:pos x="T10" y="T11"/>
                </a:cxn>
                <a:cxn ang="0">
                  <a:pos x="T12" y="T13"/>
                </a:cxn>
              </a:cxnLst>
              <a:rect l="0" t="0" r="r" b="b"/>
              <a:pathLst>
                <a:path w="301" h="189">
                  <a:moveTo>
                    <a:pt x="301" y="112"/>
                  </a:moveTo>
                  <a:lnTo>
                    <a:pt x="301" y="0"/>
                  </a:lnTo>
                  <a:lnTo>
                    <a:pt x="0" y="0"/>
                  </a:lnTo>
                  <a:lnTo>
                    <a:pt x="0" y="112"/>
                  </a:lnTo>
                  <a:lnTo>
                    <a:pt x="0" y="189"/>
                  </a:lnTo>
                  <a:lnTo>
                    <a:pt x="301" y="189"/>
                  </a:lnTo>
                  <a:lnTo>
                    <a:pt x="301"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63" name="Freeform 39"/>
            <p:cNvSpPr>
              <a:spLocks/>
            </p:cNvSpPr>
            <p:nvPr/>
          </p:nvSpPr>
          <p:spPr bwMode="auto">
            <a:xfrm>
              <a:off x="4763" y="177800"/>
              <a:ext cx="957262" cy="539750"/>
            </a:xfrm>
            <a:custGeom>
              <a:avLst/>
              <a:gdLst>
                <a:gd name="T0" fmla="*/ 220 w 252"/>
                <a:gd name="T1" fmla="*/ 0 h 142"/>
                <a:gd name="T2" fmla="*/ 205 w 252"/>
                <a:gd name="T3" fmla="*/ 0 h 142"/>
                <a:gd name="T4" fmla="*/ 205 w 252"/>
                <a:gd name="T5" fmla="*/ 32 h 142"/>
                <a:gd name="T6" fmla="*/ 205 w 252"/>
                <a:gd name="T7" fmla="*/ 48 h 142"/>
                <a:gd name="T8" fmla="*/ 47 w 252"/>
                <a:gd name="T9" fmla="*/ 48 h 142"/>
                <a:gd name="T10" fmla="*/ 47 w 252"/>
                <a:gd name="T11" fmla="*/ 32 h 142"/>
                <a:gd name="T12" fmla="*/ 47 w 252"/>
                <a:gd name="T13" fmla="*/ 0 h 142"/>
                <a:gd name="T14" fmla="*/ 32 w 252"/>
                <a:gd name="T15" fmla="*/ 0 h 142"/>
                <a:gd name="T16" fmla="*/ 0 w 252"/>
                <a:gd name="T17" fmla="*/ 32 h 142"/>
                <a:gd name="T18" fmla="*/ 0 w 252"/>
                <a:gd name="T19" fmla="*/ 110 h 142"/>
                <a:gd name="T20" fmla="*/ 32 w 252"/>
                <a:gd name="T21" fmla="*/ 142 h 142"/>
                <a:gd name="T22" fmla="*/ 47 w 252"/>
                <a:gd name="T23" fmla="*/ 142 h 142"/>
                <a:gd name="T24" fmla="*/ 47 w 252"/>
                <a:gd name="T25" fmla="*/ 110 h 142"/>
                <a:gd name="T26" fmla="*/ 47 w 252"/>
                <a:gd name="T27" fmla="*/ 95 h 142"/>
                <a:gd name="T28" fmla="*/ 205 w 252"/>
                <a:gd name="T29" fmla="*/ 95 h 142"/>
                <a:gd name="T30" fmla="*/ 205 w 252"/>
                <a:gd name="T31" fmla="*/ 110 h 142"/>
                <a:gd name="T32" fmla="*/ 205 w 252"/>
                <a:gd name="T33" fmla="*/ 142 h 142"/>
                <a:gd name="T34" fmla="*/ 220 w 252"/>
                <a:gd name="T35" fmla="*/ 142 h 142"/>
                <a:gd name="T36" fmla="*/ 252 w 252"/>
                <a:gd name="T37" fmla="*/ 110 h 142"/>
                <a:gd name="T38" fmla="*/ 252 w 252"/>
                <a:gd name="T39" fmla="*/ 32 h 142"/>
                <a:gd name="T40" fmla="*/ 220 w 252"/>
                <a:gd name="T4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142">
                  <a:moveTo>
                    <a:pt x="220" y="0"/>
                  </a:moveTo>
                  <a:cubicBezTo>
                    <a:pt x="205" y="0"/>
                    <a:pt x="205" y="0"/>
                    <a:pt x="205" y="0"/>
                  </a:cubicBezTo>
                  <a:cubicBezTo>
                    <a:pt x="205" y="32"/>
                    <a:pt x="205" y="32"/>
                    <a:pt x="205" y="32"/>
                  </a:cubicBezTo>
                  <a:cubicBezTo>
                    <a:pt x="205" y="48"/>
                    <a:pt x="205" y="48"/>
                    <a:pt x="205" y="48"/>
                  </a:cubicBezTo>
                  <a:cubicBezTo>
                    <a:pt x="47" y="48"/>
                    <a:pt x="47" y="48"/>
                    <a:pt x="47" y="48"/>
                  </a:cubicBezTo>
                  <a:cubicBezTo>
                    <a:pt x="47" y="32"/>
                    <a:pt x="47" y="32"/>
                    <a:pt x="47" y="32"/>
                  </a:cubicBezTo>
                  <a:cubicBezTo>
                    <a:pt x="47" y="0"/>
                    <a:pt x="47" y="0"/>
                    <a:pt x="47" y="0"/>
                  </a:cubicBezTo>
                  <a:cubicBezTo>
                    <a:pt x="32" y="0"/>
                    <a:pt x="32" y="0"/>
                    <a:pt x="32" y="0"/>
                  </a:cubicBezTo>
                  <a:cubicBezTo>
                    <a:pt x="16" y="0"/>
                    <a:pt x="0" y="16"/>
                    <a:pt x="0" y="32"/>
                  </a:cubicBezTo>
                  <a:cubicBezTo>
                    <a:pt x="0" y="110"/>
                    <a:pt x="0" y="110"/>
                    <a:pt x="0" y="110"/>
                  </a:cubicBezTo>
                  <a:cubicBezTo>
                    <a:pt x="0" y="126"/>
                    <a:pt x="16" y="142"/>
                    <a:pt x="32" y="142"/>
                  </a:cubicBezTo>
                  <a:cubicBezTo>
                    <a:pt x="47" y="142"/>
                    <a:pt x="47" y="142"/>
                    <a:pt x="47" y="142"/>
                  </a:cubicBezTo>
                  <a:cubicBezTo>
                    <a:pt x="47" y="110"/>
                    <a:pt x="47" y="110"/>
                    <a:pt x="47" y="110"/>
                  </a:cubicBezTo>
                  <a:cubicBezTo>
                    <a:pt x="47" y="95"/>
                    <a:pt x="47" y="95"/>
                    <a:pt x="47" y="95"/>
                  </a:cubicBezTo>
                  <a:cubicBezTo>
                    <a:pt x="205" y="95"/>
                    <a:pt x="205" y="95"/>
                    <a:pt x="205" y="95"/>
                  </a:cubicBezTo>
                  <a:cubicBezTo>
                    <a:pt x="205" y="110"/>
                    <a:pt x="205" y="110"/>
                    <a:pt x="205" y="110"/>
                  </a:cubicBezTo>
                  <a:cubicBezTo>
                    <a:pt x="205" y="142"/>
                    <a:pt x="205" y="142"/>
                    <a:pt x="205" y="142"/>
                  </a:cubicBezTo>
                  <a:cubicBezTo>
                    <a:pt x="220" y="142"/>
                    <a:pt x="220" y="142"/>
                    <a:pt x="220" y="142"/>
                  </a:cubicBezTo>
                  <a:cubicBezTo>
                    <a:pt x="236" y="142"/>
                    <a:pt x="252" y="126"/>
                    <a:pt x="252" y="110"/>
                  </a:cubicBezTo>
                  <a:cubicBezTo>
                    <a:pt x="252" y="32"/>
                    <a:pt x="252" y="32"/>
                    <a:pt x="252" y="32"/>
                  </a:cubicBezTo>
                  <a:cubicBezTo>
                    <a:pt x="252" y="16"/>
                    <a:pt x="236" y="0"/>
                    <a:pt x="2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sp>
        <p:nvSpPr>
          <p:cNvPr id="64" name="Freeform 43"/>
          <p:cNvSpPr>
            <a:spLocks noEditPoints="1"/>
          </p:cNvSpPr>
          <p:nvPr/>
        </p:nvSpPr>
        <p:spPr bwMode="auto">
          <a:xfrm>
            <a:off x="1693204" y="4198467"/>
            <a:ext cx="721273" cy="453704"/>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nvGrpSpPr>
          <p:cNvPr id="65" name="Group 64"/>
          <p:cNvGrpSpPr/>
          <p:nvPr/>
        </p:nvGrpSpPr>
        <p:grpSpPr>
          <a:xfrm>
            <a:off x="-28692" y="2471725"/>
            <a:ext cx="395185" cy="3054794"/>
            <a:chOff x="-28692" y="2471725"/>
            <a:chExt cx="395185" cy="3054794"/>
          </a:xfrm>
        </p:grpSpPr>
        <p:sp>
          <p:nvSpPr>
            <p:cNvPr id="66" name="TextBox 65">
              <a:hlinkClick r:id="" action="ppaction://noaction"/>
            </p:cNvPr>
            <p:cNvSpPr txBox="1"/>
            <p:nvPr/>
          </p:nvSpPr>
          <p:spPr>
            <a:xfrm>
              <a:off x="7099" y="2471725"/>
              <a:ext cx="316112"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1</a:t>
              </a:r>
            </a:p>
          </p:txBody>
        </p:sp>
        <p:sp>
          <p:nvSpPr>
            <p:cNvPr id="67" name="TextBox 66">
              <a:hlinkClick r:id="" action="ppaction://noaction"/>
            </p:cNvPr>
            <p:cNvSpPr txBox="1"/>
            <p:nvPr/>
          </p:nvSpPr>
          <p:spPr>
            <a:xfrm>
              <a:off x="7099" y="2844102"/>
              <a:ext cx="35939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2</a:t>
              </a:r>
            </a:p>
          </p:txBody>
        </p:sp>
        <p:sp>
          <p:nvSpPr>
            <p:cNvPr id="68" name="TextBox 67">
              <a:hlinkClick r:id="" action="ppaction://noaction"/>
            </p:cNvPr>
            <p:cNvSpPr txBox="1"/>
            <p:nvPr/>
          </p:nvSpPr>
          <p:spPr>
            <a:xfrm>
              <a:off x="-23991" y="3548934"/>
              <a:ext cx="357790" cy="461665"/>
            </a:xfrm>
            <a:prstGeom prst="rect">
              <a:avLst/>
            </a:prstGeom>
            <a:noFill/>
          </p:spPr>
          <p:txBody>
            <a:bodyPr wrap="none" rtlCol="0">
              <a:spAutoFit/>
            </a:bodyPr>
            <a:lstStyle/>
            <a:p>
              <a:r>
                <a:rPr lang="id-ID" sz="2400" b="1" dirty="0">
                  <a:solidFill>
                    <a:prstClr val="white">
                      <a:lumMod val="65000"/>
                    </a:prstClr>
                  </a:solidFill>
                  <a:latin typeface="Raleway" panose="020B0003030101060003" pitchFamily="34" charset="0"/>
                </a:rPr>
                <a:t>4</a:t>
              </a:r>
            </a:p>
          </p:txBody>
        </p:sp>
        <p:sp>
          <p:nvSpPr>
            <p:cNvPr id="69" name="TextBox 68">
              <a:hlinkClick r:id="" action="ppaction://noaction"/>
            </p:cNvPr>
            <p:cNvSpPr txBox="1"/>
            <p:nvPr/>
          </p:nvSpPr>
          <p:spPr>
            <a:xfrm>
              <a:off x="-12489" y="3926671"/>
              <a:ext cx="35458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5</a:t>
              </a:r>
            </a:p>
          </p:txBody>
        </p:sp>
        <p:sp>
          <p:nvSpPr>
            <p:cNvPr id="70" name="TextBox 69">
              <a:hlinkClick r:id="" action="ppaction://noaction"/>
            </p:cNvPr>
            <p:cNvSpPr txBox="1"/>
            <p:nvPr/>
          </p:nvSpPr>
          <p:spPr>
            <a:xfrm>
              <a:off x="-14266" y="3160821"/>
              <a:ext cx="356188"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3</a:t>
              </a:r>
            </a:p>
          </p:txBody>
        </p:sp>
        <p:sp>
          <p:nvSpPr>
            <p:cNvPr id="71" name="TextBox 70">
              <a:hlinkClick r:id="" action="ppaction://noaction"/>
            </p:cNvPr>
            <p:cNvSpPr txBox="1"/>
            <p:nvPr/>
          </p:nvSpPr>
          <p:spPr>
            <a:xfrm>
              <a:off x="-28692" y="4311974"/>
              <a:ext cx="370614"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6</a:t>
              </a:r>
              <a:endParaRPr lang="id-ID" sz="2400" dirty="0">
                <a:solidFill>
                  <a:prstClr val="white">
                    <a:lumMod val="65000"/>
                  </a:prstClr>
                </a:solidFill>
                <a:latin typeface="Raleway" panose="020B0003030101060003" pitchFamily="34" charset="0"/>
              </a:endParaRPr>
            </a:p>
          </p:txBody>
        </p:sp>
        <p:sp>
          <p:nvSpPr>
            <p:cNvPr id="72" name="TextBox 71">
              <a:hlinkClick r:id="" action="ppaction://noaction"/>
            </p:cNvPr>
            <p:cNvSpPr txBox="1"/>
            <p:nvPr/>
          </p:nvSpPr>
          <p:spPr>
            <a:xfrm>
              <a:off x="-12790" y="4674329"/>
              <a:ext cx="356188"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7</a:t>
              </a:r>
              <a:endParaRPr lang="id-ID" sz="2400" dirty="0">
                <a:solidFill>
                  <a:prstClr val="white">
                    <a:lumMod val="65000"/>
                  </a:prstClr>
                </a:solidFill>
                <a:latin typeface="Raleway" panose="020B0003030101060003" pitchFamily="34" charset="0"/>
              </a:endParaRPr>
            </a:p>
          </p:txBody>
        </p:sp>
        <p:sp>
          <p:nvSpPr>
            <p:cNvPr id="73" name="TextBox 72">
              <a:hlinkClick r:id="" action="ppaction://noaction"/>
            </p:cNvPr>
            <p:cNvSpPr txBox="1"/>
            <p:nvPr/>
          </p:nvSpPr>
          <p:spPr>
            <a:xfrm>
              <a:off x="-10995" y="5064854"/>
              <a:ext cx="367408"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8</a:t>
              </a:r>
              <a:endParaRPr lang="id-ID" sz="2400" dirty="0">
                <a:solidFill>
                  <a:prstClr val="white">
                    <a:lumMod val="65000"/>
                  </a:prstClr>
                </a:solidFill>
                <a:latin typeface="Raleway" panose="020B0003030101060003" pitchFamily="34" charset="0"/>
              </a:endParaRPr>
            </a:p>
          </p:txBody>
        </p:sp>
      </p:grpSp>
      <p:sp>
        <p:nvSpPr>
          <p:cNvPr id="74" name="Rectangle 73"/>
          <p:cNvSpPr/>
          <p:nvPr/>
        </p:nvSpPr>
        <p:spPr>
          <a:xfrm>
            <a:off x="-44367" y="3684769"/>
            <a:ext cx="400780" cy="328242"/>
          </a:xfrm>
          <a:prstGeom prst="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pic>
        <p:nvPicPr>
          <p:cNvPr id="4" name="Slide 4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056535" y="5791199"/>
            <a:ext cx="609600" cy="609600"/>
          </a:xfrm>
          <a:prstGeom prst="rect">
            <a:avLst/>
          </a:prstGeom>
        </p:spPr>
      </p:pic>
    </p:spTree>
    <p:extLst>
      <p:ext uri="{BB962C8B-B14F-4D97-AF65-F5344CB8AC3E}">
        <p14:creationId xmlns:p14="http://schemas.microsoft.com/office/powerpoint/2010/main" val="372563870"/>
      </p:ext>
    </p:extLst>
  </p:cSld>
  <p:clrMapOvr>
    <a:masterClrMapping/>
  </p:clrMapOvr>
  <mc:AlternateContent xmlns:mc="http://schemas.openxmlformats.org/markup-compatibility/2006" xmlns:p14="http://schemas.microsoft.com/office/powerpoint/2010/main">
    <mc:Choice Requires="p14">
      <p:transition spd="slow" p14:dur="1250" advTm="39000">
        <p14:switch dir="r"/>
      </p:transition>
    </mc:Choice>
    <mc:Fallback xmlns="">
      <p:transition spd="slow" advTm="3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21"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4)">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fltVal val="0"/>
                                          </p:val>
                                        </p:tav>
                                        <p:tav tm="100000">
                                          <p:val>
                                            <p:strVal val="#ppt_w"/>
                                          </p:val>
                                        </p:tav>
                                      </p:tavLst>
                                    </p:anim>
                                    <p:anim calcmode="lin" valueType="num">
                                      <p:cBhvr>
                                        <p:cTn id="34" dur="500" fill="hold"/>
                                        <p:tgtEl>
                                          <p:spTgt spid="36"/>
                                        </p:tgtEl>
                                        <p:attrNameLst>
                                          <p:attrName>ppt_h</p:attrName>
                                        </p:attrNameLst>
                                      </p:cBhvr>
                                      <p:tavLst>
                                        <p:tav tm="0">
                                          <p:val>
                                            <p:fltVal val="0"/>
                                          </p:val>
                                        </p:tav>
                                        <p:tav tm="100000">
                                          <p:val>
                                            <p:strVal val="#ppt_h"/>
                                          </p:val>
                                        </p:tav>
                                      </p:tavLst>
                                    </p:anim>
                                    <p:animEffect transition="in" filter="fade">
                                      <p:cBhvr>
                                        <p:cTn id="35" dur="500"/>
                                        <p:tgtEl>
                                          <p:spTgt spid="36"/>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3500"/>
                            </p:stCondLst>
                            <p:childTnLst>
                              <p:par>
                                <p:cTn id="41" presetID="21"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heel(4)">
                                      <p:cBhvr>
                                        <p:cTn id="43" dur="500"/>
                                        <p:tgtEl>
                                          <p:spTgt spid="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par>
                          <p:cTn id="57" fill="hold">
                            <p:stCondLst>
                              <p:cond delay="5000"/>
                            </p:stCondLst>
                            <p:childTnLst>
                              <p:par>
                                <p:cTn id="58" presetID="22" presetClass="entr" presetSubtype="8"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childTnLst>
                          </p:cTn>
                        </p:par>
                        <p:par>
                          <p:cTn id="61" fill="hold">
                            <p:stCondLst>
                              <p:cond delay="5500"/>
                            </p:stCondLst>
                            <p:childTnLst>
                              <p:par>
                                <p:cTn id="62" presetID="21" presetClass="entr" presetSubtype="4"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wheel(4)">
                                      <p:cBhvr>
                                        <p:cTn id="64" dur="500"/>
                                        <p:tgtEl>
                                          <p:spTgt spid="1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childTnLst>
                          </p:cTn>
                        </p:par>
                        <p:par>
                          <p:cTn id="68" fill="hold">
                            <p:stCondLst>
                              <p:cond delay="6000"/>
                            </p:stCondLst>
                            <p:childTnLst>
                              <p:par>
                                <p:cTn id="69" presetID="10" presetClass="entr" presetSubtype="0" fill="hold"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fade">
                                      <p:cBhvr>
                                        <p:cTn id="71" dur="500"/>
                                        <p:tgtEl>
                                          <p:spTgt spid="51"/>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 calcmode="lin" valueType="num">
                                      <p:cBhvr>
                                        <p:cTn id="75" dur="500" fill="hold"/>
                                        <p:tgtEl>
                                          <p:spTgt spid="38"/>
                                        </p:tgtEl>
                                        <p:attrNameLst>
                                          <p:attrName>ppt_w</p:attrName>
                                        </p:attrNameLst>
                                      </p:cBhvr>
                                      <p:tavLst>
                                        <p:tav tm="0">
                                          <p:val>
                                            <p:fltVal val="0"/>
                                          </p:val>
                                        </p:tav>
                                        <p:tav tm="100000">
                                          <p:val>
                                            <p:strVal val="#ppt_w"/>
                                          </p:val>
                                        </p:tav>
                                      </p:tavLst>
                                    </p:anim>
                                    <p:anim calcmode="lin" valueType="num">
                                      <p:cBhvr>
                                        <p:cTn id="76" dur="500" fill="hold"/>
                                        <p:tgtEl>
                                          <p:spTgt spid="38"/>
                                        </p:tgtEl>
                                        <p:attrNameLst>
                                          <p:attrName>ppt_h</p:attrName>
                                        </p:attrNameLst>
                                      </p:cBhvr>
                                      <p:tavLst>
                                        <p:tav tm="0">
                                          <p:val>
                                            <p:fltVal val="0"/>
                                          </p:val>
                                        </p:tav>
                                        <p:tav tm="100000">
                                          <p:val>
                                            <p:strVal val="#ppt_h"/>
                                          </p:val>
                                        </p:tav>
                                      </p:tavLst>
                                    </p:anim>
                                    <p:animEffect transition="in" filter="fade">
                                      <p:cBhvr>
                                        <p:cTn id="77" dur="500"/>
                                        <p:tgtEl>
                                          <p:spTgt spid="38"/>
                                        </p:tgtEl>
                                      </p:cBhvr>
                                    </p:animEffect>
                                  </p:childTnLst>
                                </p:cTn>
                              </p:par>
                            </p:childTnLst>
                          </p:cTn>
                        </p:par>
                        <p:par>
                          <p:cTn id="78" fill="hold">
                            <p:stCondLst>
                              <p:cond delay="7000"/>
                            </p:stCondLst>
                            <p:childTnLst>
                              <p:par>
                                <p:cTn id="79" presetID="22" presetClass="entr" presetSubtype="8" fill="hold" nodeType="after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wipe(left)">
                                      <p:cBhvr>
                                        <p:cTn id="81" dur="500"/>
                                        <p:tgtEl>
                                          <p:spTgt spid="13"/>
                                        </p:tgtEl>
                                      </p:cBhvr>
                                    </p:animEffect>
                                  </p:childTnLst>
                                </p:cTn>
                              </p:par>
                            </p:childTnLst>
                          </p:cTn>
                        </p:par>
                        <p:par>
                          <p:cTn id="82" fill="hold">
                            <p:stCondLst>
                              <p:cond delay="7500"/>
                            </p:stCondLst>
                            <p:childTnLst>
                              <p:par>
                                <p:cTn id="83" presetID="21" presetClass="entr" presetSubtype="4" fill="hold" grpId="0" nodeType="after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wheel(4)">
                                      <p:cBhvr>
                                        <p:cTn id="85" dur="500"/>
                                        <p:tgtEl>
                                          <p:spTgt spid="1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500"/>
                                        <p:tgtEl>
                                          <p:spTgt spid="30"/>
                                        </p:tgtEl>
                                      </p:cBhvr>
                                    </p:animEffect>
                                  </p:childTnLst>
                                </p:cTn>
                              </p:par>
                            </p:childTnLst>
                          </p:cTn>
                        </p:par>
                        <p:par>
                          <p:cTn id="89" fill="hold">
                            <p:stCondLst>
                              <p:cond delay="8000"/>
                            </p:stCondLst>
                            <p:childTnLst>
                              <p:par>
                                <p:cTn id="90" presetID="10" presetClass="entr" presetSubtype="0" fill="hold" grpId="0" nodeType="afterEffect">
                                  <p:stCondLst>
                                    <p:cond delay="0"/>
                                  </p:stCondLst>
                                  <p:childTnLst>
                                    <p:set>
                                      <p:cBhvr>
                                        <p:cTn id="91" dur="1" fill="hold">
                                          <p:stCondLst>
                                            <p:cond delay="0"/>
                                          </p:stCondLst>
                                        </p:cTn>
                                        <p:tgtEl>
                                          <p:spTgt spid="55"/>
                                        </p:tgtEl>
                                        <p:attrNameLst>
                                          <p:attrName>style.visibility</p:attrName>
                                        </p:attrNameLst>
                                      </p:cBhvr>
                                      <p:to>
                                        <p:strVal val="visible"/>
                                      </p:to>
                                    </p:set>
                                    <p:animEffect transition="in" filter="fade">
                                      <p:cBhvr>
                                        <p:cTn id="92" dur="500"/>
                                        <p:tgtEl>
                                          <p:spTgt spid="55"/>
                                        </p:tgtEl>
                                      </p:cBhvr>
                                    </p:animEffect>
                                  </p:childTnLst>
                                </p:cTn>
                              </p:par>
                            </p:childTnLst>
                          </p:cTn>
                        </p:par>
                        <p:par>
                          <p:cTn id="93" fill="hold">
                            <p:stCondLst>
                              <p:cond delay="8500"/>
                            </p:stCondLst>
                            <p:childTnLst>
                              <p:par>
                                <p:cTn id="94" presetID="53" presetClass="entr" presetSubtype="16" fill="hold" grpId="0" nodeType="afterEffect">
                                  <p:stCondLst>
                                    <p:cond delay="0"/>
                                  </p:stCondLst>
                                  <p:childTnLst>
                                    <p:set>
                                      <p:cBhvr>
                                        <p:cTn id="95" dur="1" fill="hold">
                                          <p:stCondLst>
                                            <p:cond delay="0"/>
                                          </p:stCondLst>
                                        </p:cTn>
                                        <p:tgtEl>
                                          <p:spTgt spid="39"/>
                                        </p:tgtEl>
                                        <p:attrNameLst>
                                          <p:attrName>style.visibility</p:attrName>
                                        </p:attrNameLst>
                                      </p:cBhvr>
                                      <p:to>
                                        <p:strVal val="visible"/>
                                      </p:to>
                                    </p:set>
                                    <p:anim calcmode="lin" valueType="num">
                                      <p:cBhvr>
                                        <p:cTn id="96" dur="500" fill="hold"/>
                                        <p:tgtEl>
                                          <p:spTgt spid="39"/>
                                        </p:tgtEl>
                                        <p:attrNameLst>
                                          <p:attrName>ppt_w</p:attrName>
                                        </p:attrNameLst>
                                      </p:cBhvr>
                                      <p:tavLst>
                                        <p:tav tm="0">
                                          <p:val>
                                            <p:fltVal val="0"/>
                                          </p:val>
                                        </p:tav>
                                        <p:tav tm="100000">
                                          <p:val>
                                            <p:strVal val="#ppt_w"/>
                                          </p:val>
                                        </p:tav>
                                      </p:tavLst>
                                    </p:anim>
                                    <p:anim calcmode="lin" valueType="num">
                                      <p:cBhvr>
                                        <p:cTn id="97" dur="500" fill="hold"/>
                                        <p:tgtEl>
                                          <p:spTgt spid="39"/>
                                        </p:tgtEl>
                                        <p:attrNameLst>
                                          <p:attrName>ppt_h</p:attrName>
                                        </p:attrNameLst>
                                      </p:cBhvr>
                                      <p:tavLst>
                                        <p:tav tm="0">
                                          <p:val>
                                            <p:fltVal val="0"/>
                                          </p:val>
                                        </p:tav>
                                        <p:tav tm="100000">
                                          <p:val>
                                            <p:strVal val="#ppt_h"/>
                                          </p:val>
                                        </p:tav>
                                      </p:tavLst>
                                    </p:anim>
                                    <p:animEffect transition="in" filter="fade">
                                      <p:cBhvr>
                                        <p:cTn id="98" dur="500"/>
                                        <p:tgtEl>
                                          <p:spTgt spid="39"/>
                                        </p:tgtEl>
                                      </p:cBhvr>
                                    </p:animEffect>
                                  </p:childTnLst>
                                </p:cTn>
                              </p:par>
                            </p:childTnLst>
                          </p:cTn>
                        </p:par>
                        <p:par>
                          <p:cTn id="99" fill="hold">
                            <p:stCondLst>
                              <p:cond delay="9000"/>
                            </p:stCondLst>
                            <p:childTnLst>
                              <p:par>
                                <p:cTn id="100" presetID="22" presetClass="entr" presetSubtype="8" fill="hold" nodeType="after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wipe(left)">
                                      <p:cBhvr>
                                        <p:cTn id="102" dur="500"/>
                                        <p:tgtEl>
                                          <p:spTgt spid="14"/>
                                        </p:tgtEl>
                                      </p:cBhvr>
                                    </p:animEffect>
                                  </p:childTnLst>
                                </p:cTn>
                              </p:par>
                            </p:childTnLst>
                          </p:cTn>
                        </p:par>
                        <p:par>
                          <p:cTn id="103" fill="hold">
                            <p:stCondLst>
                              <p:cond delay="9500"/>
                            </p:stCondLst>
                            <p:childTnLst>
                              <p:par>
                                <p:cTn id="104" presetID="22" presetClass="entr" presetSubtype="1" fill="hold" nodeType="afterEffect">
                                  <p:stCondLst>
                                    <p:cond delay="0"/>
                                  </p:stCondLst>
                                  <p:childTnLst>
                                    <p:set>
                                      <p:cBhvr>
                                        <p:cTn id="105" dur="1" fill="hold">
                                          <p:stCondLst>
                                            <p:cond delay="0"/>
                                          </p:stCondLst>
                                        </p:cTn>
                                        <p:tgtEl>
                                          <p:spTgt spid="15"/>
                                        </p:tgtEl>
                                        <p:attrNameLst>
                                          <p:attrName>style.visibility</p:attrName>
                                        </p:attrNameLst>
                                      </p:cBhvr>
                                      <p:to>
                                        <p:strVal val="visible"/>
                                      </p:to>
                                    </p:set>
                                    <p:animEffect transition="in" filter="wipe(up)">
                                      <p:cBhvr>
                                        <p:cTn id="106" dur="500"/>
                                        <p:tgtEl>
                                          <p:spTgt spid="15"/>
                                        </p:tgtEl>
                                      </p:cBhvr>
                                    </p:animEffect>
                                  </p:childTnLst>
                                </p:cTn>
                              </p:par>
                            </p:childTnLst>
                          </p:cTn>
                        </p:par>
                        <p:par>
                          <p:cTn id="107" fill="hold">
                            <p:stCondLst>
                              <p:cond delay="10000"/>
                            </p:stCondLst>
                            <p:childTnLst>
                              <p:par>
                                <p:cTn id="108" presetID="22" presetClass="entr" presetSubtype="4" fill="hold" nodeType="afterEffect">
                                  <p:stCondLst>
                                    <p:cond delay="0"/>
                                  </p:stCondLst>
                                  <p:childTnLst>
                                    <p:set>
                                      <p:cBhvr>
                                        <p:cTn id="109" dur="1" fill="hold">
                                          <p:stCondLst>
                                            <p:cond delay="0"/>
                                          </p:stCondLst>
                                        </p:cTn>
                                        <p:tgtEl>
                                          <p:spTgt spid="26"/>
                                        </p:tgtEl>
                                        <p:attrNameLst>
                                          <p:attrName>style.visibility</p:attrName>
                                        </p:attrNameLst>
                                      </p:cBhvr>
                                      <p:to>
                                        <p:strVal val="visible"/>
                                      </p:to>
                                    </p:set>
                                    <p:animEffect transition="in" filter="wipe(down)">
                                      <p:cBhvr>
                                        <p:cTn id="110" dur="500"/>
                                        <p:tgtEl>
                                          <p:spTgt spid="26"/>
                                        </p:tgtEl>
                                      </p:cBhvr>
                                    </p:animEffect>
                                  </p:childTnLst>
                                </p:cTn>
                              </p:par>
                            </p:childTnLst>
                          </p:cTn>
                        </p:par>
                        <p:par>
                          <p:cTn id="111" fill="hold">
                            <p:stCondLst>
                              <p:cond delay="10500"/>
                            </p:stCondLst>
                            <p:childTnLst>
                              <p:par>
                                <p:cTn id="112" presetID="22" presetClass="entr" presetSubtype="4" fill="hold" nodeType="afterEffect">
                                  <p:stCondLst>
                                    <p:cond delay="0"/>
                                  </p:stCondLst>
                                  <p:childTnLst>
                                    <p:set>
                                      <p:cBhvr>
                                        <p:cTn id="113" dur="1" fill="hold">
                                          <p:stCondLst>
                                            <p:cond delay="0"/>
                                          </p:stCondLst>
                                        </p:cTn>
                                        <p:tgtEl>
                                          <p:spTgt spid="25"/>
                                        </p:tgtEl>
                                        <p:attrNameLst>
                                          <p:attrName>style.visibility</p:attrName>
                                        </p:attrNameLst>
                                      </p:cBhvr>
                                      <p:to>
                                        <p:strVal val="visible"/>
                                      </p:to>
                                    </p:set>
                                    <p:animEffect transition="in" filter="wipe(down)">
                                      <p:cBhvr>
                                        <p:cTn id="114" dur="500"/>
                                        <p:tgtEl>
                                          <p:spTgt spid="25"/>
                                        </p:tgtEl>
                                      </p:cBhvr>
                                    </p:animEffect>
                                  </p:childTnLst>
                                </p:cTn>
                              </p:par>
                            </p:childTnLst>
                          </p:cTn>
                        </p:par>
                        <p:par>
                          <p:cTn id="115" fill="hold">
                            <p:stCondLst>
                              <p:cond delay="11000"/>
                            </p:stCondLst>
                            <p:childTnLst>
                              <p:par>
                                <p:cTn id="116" presetID="21" presetClass="entr" presetSubtype="4" fill="hold" grpId="0" nodeType="afterEffect">
                                  <p:stCondLst>
                                    <p:cond delay="0"/>
                                  </p:stCondLst>
                                  <p:childTnLst>
                                    <p:set>
                                      <p:cBhvr>
                                        <p:cTn id="117" dur="1" fill="hold">
                                          <p:stCondLst>
                                            <p:cond delay="0"/>
                                          </p:stCondLst>
                                        </p:cTn>
                                        <p:tgtEl>
                                          <p:spTgt spid="23"/>
                                        </p:tgtEl>
                                        <p:attrNameLst>
                                          <p:attrName>style.visibility</p:attrName>
                                        </p:attrNameLst>
                                      </p:cBhvr>
                                      <p:to>
                                        <p:strVal val="visible"/>
                                      </p:to>
                                    </p:set>
                                    <p:animEffect transition="in" filter="wheel(4)">
                                      <p:cBhvr>
                                        <p:cTn id="118" dur="500"/>
                                        <p:tgtEl>
                                          <p:spTgt spid="23"/>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34"/>
                                        </p:tgtEl>
                                        <p:attrNameLst>
                                          <p:attrName>style.visibility</p:attrName>
                                        </p:attrNameLst>
                                      </p:cBhvr>
                                      <p:to>
                                        <p:strVal val="visible"/>
                                      </p:to>
                                    </p:set>
                                    <p:animEffect transition="in" filter="fade">
                                      <p:cBhvr>
                                        <p:cTn id="121" dur="500"/>
                                        <p:tgtEl>
                                          <p:spTgt spid="34"/>
                                        </p:tgtEl>
                                      </p:cBhvr>
                                    </p:animEffect>
                                  </p:childTnLst>
                                </p:cTn>
                              </p:par>
                            </p:childTnLst>
                          </p:cTn>
                        </p:par>
                        <p:par>
                          <p:cTn id="122" fill="hold">
                            <p:stCondLst>
                              <p:cond delay="11500"/>
                            </p:stCondLst>
                            <p:childTnLst>
                              <p:par>
                                <p:cTn id="123" presetID="10" presetClass="entr" presetSubtype="0" fill="hold" nodeType="afterEffect">
                                  <p:stCondLst>
                                    <p:cond delay="0"/>
                                  </p:stCondLst>
                                  <p:childTnLst>
                                    <p:set>
                                      <p:cBhvr>
                                        <p:cTn id="124" dur="1" fill="hold">
                                          <p:stCondLst>
                                            <p:cond delay="0"/>
                                          </p:stCondLst>
                                        </p:cTn>
                                        <p:tgtEl>
                                          <p:spTgt spid="56"/>
                                        </p:tgtEl>
                                        <p:attrNameLst>
                                          <p:attrName>style.visibility</p:attrName>
                                        </p:attrNameLst>
                                      </p:cBhvr>
                                      <p:to>
                                        <p:strVal val="visible"/>
                                      </p:to>
                                    </p:set>
                                    <p:animEffect transition="in" filter="fade">
                                      <p:cBhvr>
                                        <p:cTn id="125" dur="500"/>
                                        <p:tgtEl>
                                          <p:spTgt spid="56"/>
                                        </p:tgtEl>
                                      </p:cBhvr>
                                    </p:animEffect>
                                  </p:childTnLst>
                                </p:cTn>
                              </p:par>
                            </p:childTnLst>
                          </p:cTn>
                        </p:par>
                        <p:par>
                          <p:cTn id="126" fill="hold">
                            <p:stCondLst>
                              <p:cond delay="12000"/>
                            </p:stCondLst>
                            <p:childTnLst>
                              <p:par>
                                <p:cTn id="127" presetID="53" presetClass="entr" presetSubtype="16" fill="hold" grpId="0" nodeType="afterEffect">
                                  <p:stCondLst>
                                    <p:cond delay="0"/>
                                  </p:stCondLst>
                                  <p:childTnLst>
                                    <p:set>
                                      <p:cBhvr>
                                        <p:cTn id="128" dur="1" fill="hold">
                                          <p:stCondLst>
                                            <p:cond delay="0"/>
                                          </p:stCondLst>
                                        </p:cTn>
                                        <p:tgtEl>
                                          <p:spTgt spid="43"/>
                                        </p:tgtEl>
                                        <p:attrNameLst>
                                          <p:attrName>style.visibility</p:attrName>
                                        </p:attrNameLst>
                                      </p:cBhvr>
                                      <p:to>
                                        <p:strVal val="visible"/>
                                      </p:to>
                                    </p:set>
                                    <p:anim calcmode="lin" valueType="num">
                                      <p:cBhvr>
                                        <p:cTn id="129" dur="500" fill="hold"/>
                                        <p:tgtEl>
                                          <p:spTgt spid="43"/>
                                        </p:tgtEl>
                                        <p:attrNameLst>
                                          <p:attrName>ppt_w</p:attrName>
                                        </p:attrNameLst>
                                      </p:cBhvr>
                                      <p:tavLst>
                                        <p:tav tm="0">
                                          <p:val>
                                            <p:fltVal val="0"/>
                                          </p:val>
                                        </p:tav>
                                        <p:tav tm="100000">
                                          <p:val>
                                            <p:strVal val="#ppt_w"/>
                                          </p:val>
                                        </p:tav>
                                      </p:tavLst>
                                    </p:anim>
                                    <p:anim calcmode="lin" valueType="num">
                                      <p:cBhvr>
                                        <p:cTn id="130" dur="500" fill="hold"/>
                                        <p:tgtEl>
                                          <p:spTgt spid="43"/>
                                        </p:tgtEl>
                                        <p:attrNameLst>
                                          <p:attrName>ppt_h</p:attrName>
                                        </p:attrNameLst>
                                      </p:cBhvr>
                                      <p:tavLst>
                                        <p:tav tm="0">
                                          <p:val>
                                            <p:fltVal val="0"/>
                                          </p:val>
                                        </p:tav>
                                        <p:tav tm="100000">
                                          <p:val>
                                            <p:strVal val="#ppt_h"/>
                                          </p:val>
                                        </p:tav>
                                      </p:tavLst>
                                    </p:anim>
                                    <p:animEffect transition="in" filter="fade">
                                      <p:cBhvr>
                                        <p:cTn id="131" dur="500"/>
                                        <p:tgtEl>
                                          <p:spTgt spid="43"/>
                                        </p:tgtEl>
                                      </p:cBhvr>
                                    </p:animEffect>
                                  </p:childTnLst>
                                </p:cTn>
                              </p:par>
                            </p:childTnLst>
                          </p:cTn>
                        </p:par>
                        <p:par>
                          <p:cTn id="132" fill="hold">
                            <p:stCondLst>
                              <p:cond delay="12500"/>
                            </p:stCondLst>
                            <p:childTnLst>
                              <p:par>
                                <p:cTn id="133" presetID="22" presetClass="entr" presetSubtype="4" fill="hold" nodeType="afterEffect">
                                  <p:stCondLst>
                                    <p:cond delay="0"/>
                                  </p:stCondLst>
                                  <p:childTnLst>
                                    <p:set>
                                      <p:cBhvr>
                                        <p:cTn id="134" dur="1" fill="hold">
                                          <p:stCondLst>
                                            <p:cond delay="0"/>
                                          </p:stCondLst>
                                        </p:cTn>
                                        <p:tgtEl>
                                          <p:spTgt spid="24"/>
                                        </p:tgtEl>
                                        <p:attrNameLst>
                                          <p:attrName>style.visibility</p:attrName>
                                        </p:attrNameLst>
                                      </p:cBhvr>
                                      <p:to>
                                        <p:strVal val="visible"/>
                                      </p:to>
                                    </p:set>
                                    <p:animEffect transition="in" filter="wipe(down)">
                                      <p:cBhvr>
                                        <p:cTn id="135" dur="500"/>
                                        <p:tgtEl>
                                          <p:spTgt spid="24"/>
                                        </p:tgtEl>
                                      </p:cBhvr>
                                    </p:animEffect>
                                  </p:childTnLst>
                                </p:cTn>
                              </p:par>
                            </p:childTnLst>
                          </p:cTn>
                        </p:par>
                        <p:par>
                          <p:cTn id="136" fill="hold">
                            <p:stCondLst>
                              <p:cond delay="13000"/>
                            </p:stCondLst>
                            <p:childTnLst>
                              <p:par>
                                <p:cTn id="137" presetID="21" presetClass="entr" presetSubtype="4" fill="hold" grpId="0" nodeType="afterEffect">
                                  <p:stCondLst>
                                    <p:cond delay="0"/>
                                  </p:stCondLst>
                                  <p:childTnLst>
                                    <p:set>
                                      <p:cBhvr>
                                        <p:cTn id="138" dur="1" fill="hold">
                                          <p:stCondLst>
                                            <p:cond delay="0"/>
                                          </p:stCondLst>
                                        </p:cTn>
                                        <p:tgtEl>
                                          <p:spTgt spid="21"/>
                                        </p:tgtEl>
                                        <p:attrNameLst>
                                          <p:attrName>style.visibility</p:attrName>
                                        </p:attrNameLst>
                                      </p:cBhvr>
                                      <p:to>
                                        <p:strVal val="visible"/>
                                      </p:to>
                                    </p:set>
                                    <p:animEffect transition="in" filter="wheel(4)">
                                      <p:cBhvr>
                                        <p:cTn id="139" dur="500"/>
                                        <p:tgtEl>
                                          <p:spTgt spid="21"/>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33"/>
                                        </p:tgtEl>
                                        <p:attrNameLst>
                                          <p:attrName>style.visibility</p:attrName>
                                        </p:attrNameLst>
                                      </p:cBhvr>
                                      <p:to>
                                        <p:strVal val="visible"/>
                                      </p:to>
                                    </p:set>
                                    <p:animEffect transition="in" filter="fade">
                                      <p:cBhvr>
                                        <p:cTn id="142" dur="500"/>
                                        <p:tgtEl>
                                          <p:spTgt spid="33"/>
                                        </p:tgtEl>
                                      </p:cBhvr>
                                    </p:animEffect>
                                  </p:childTnLst>
                                </p:cTn>
                              </p:par>
                            </p:childTnLst>
                          </p:cTn>
                        </p:par>
                        <p:par>
                          <p:cTn id="143" fill="hold">
                            <p:stCondLst>
                              <p:cond delay="13500"/>
                            </p:stCondLst>
                            <p:childTnLst>
                              <p:par>
                                <p:cTn id="144" presetID="10" presetClass="entr" presetSubtype="0" fill="hold" grpId="0" nodeType="afterEffect">
                                  <p:stCondLst>
                                    <p:cond delay="0"/>
                                  </p:stCondLst>
                                  <p:childTnLst>
                                    <p:set>
                                      <p:cBhvr>
                                        <p:cTn id="145" dur="1" fill="hold">
                                          <p:stCondLst>
                                            <p:cond delay="0"/>
                                          </p:stCondLst>
                                        </p:cTn>
                                        <p:tgtEl>
                                          <p:spTgt spid="59"/>
                                        </p:tgtEl>
                                        <p:attrNameLst>
                                          <p:attrName>style.visibility</p:attrName>
                                        </p:attrNameLst>
                                      </p:cBhvr>
                                      <p:to>
                                        <p:strVal val="visible"/>
                                      </p:to>
                                    </p:set>
                                    <p:animEffect transition="in" filter="fade">
                                      <p:cBhvr>
                                        <p:cTn id="146" dur="500"/>
                                        <p:tgtEl>
                                          <p:spTgt spid="59"/>
                                        </p:tgtEl>
                                      </p:cBhvr>
                                    </p:animEffect>
                                  </p:childTnLst>
                                </p:cTn>
                              </p:par>
                            </p:childTnLst>
                          </p:cTn>
                        </p:par>
                        <p:par>
                          <p:cTn id="147" fill="hold">
                            <p:stCondLst>
                              <p:cond delay="14000"/>
                            </p:stCondLst>
                            <p:childTnLst>
                              <p:par>
                                <p:cTn id="148" presetID="53" presetClass="entr" presetSubtype="16" fill="hold" grpId="0" nodeType="afterEffect">
                                  <p:stCondLst>
                                    <p:cond delay="0"/>
                                  </p:stCondLst>
                                  <p:childTnLst>
                                    <p:set>
                                      <p:cBhvr>
                                        <p:cTn id="149" dur="1" fill="hold">
                                          <p:stCondLst>
                                            <p:cond delay="0"/>
                                          </p:stCondLst>
                                        </p:cTn>
                                        <p:tgtEl>
                                          <p:spTgt spid="42"/>
                                        </p:tgtEl>
                                        <p:attrNameLst>
                                          <p:attrName>style.visibility</p:attrName>
                                        </p:attrNameLst>
                                      </p:cBhvr>
                                      <p:to>
                                        <p:strVal val="visible"/>
                                      </p:to>
                                    </p:set>
                                    <p:anim calcmode="lin" valueType="num">
                                      <p:cBhvr>
                                        <p:cTn id="150" dur="500" fill="hold"/>
                                        <p:tgtEl>
                                          <p:spTgt spid="42"/>
                                        </p:tgtEl>
                                        <p:attrNameLst>
                                          <p:attrName>ppt_w</p:attrName>
                                        </p:attrNameLst>
                                      </p:cBhvr>
                                      <p:tavLst>
                                        <p:tav tm="0">
                                          <p:val>
                                            <p:fltVal val="0"/>
                                          </p:val>
                                        </p:tav>
                                        <p:tav tm="100000">
                                          <p:val>
                                            <p:strVal val="#ppt_w"/>
                                          </p:val>
                                        </p:tav>
                                      </p:tavLst>
                                    </p:anim>
                                    <p:anim calcmode="lin" valueType="num">
                                      <p:cBhvr>
                                        <p:cTn id="151" dur="500" fill="hold"/>
                                        <p:tgtEl>
                                          <p:spTgt spid="42"/>
                                        </p:tgtEl>
                                        <p:attrNameLst>
                                          <p:attrName>ppt_h</p:attrName>
                                        </p:attrNameLst>
                                      </p:cBhvr>
                                      <p:tavLst>
                                        <p:tav tm="0">
                                          <p:val>
                                            <p:fltVal val="0"/>
                                          </p:val>
                                        </p:tav>
                                        <p:tav tm="100000">
                                          <p:val>
                                            <p:strVal val="#ppt_h"/>
                                          </p:val>
                                        </p:tav>
                                      </p:tavLst>
                                    </p:anim>
                                    <p:animEffect transition="in" filter="fade">
                                      <p:cBhvr>
                                        <p:cTn id="152" dur="500"/>
                                        <p:tgtEl>
                                          <p:spTgt spid="42"/>
                                        </p:tgtEl>
                                      </p:cBhvr>
                                    </p:animEffect>
                                  </p:childTnLst>
                                </p:cTn>
                              </p:par>
                            </p:childTnLst>
                          </p:cTn>
                        </p:par>
                        <p:par>
                          <p:cTn id="153" fill="hold">
                            <p:stCondLst>
                              <p:cond delay="14500"/>
                            </p:stCondLst>
                            <p:childTnLst>
                              <p:par>
                                <p:cTn id="154" presetID="22" presetClass="entr" presetSubtype="4" fill="hold" nodeType="afterEffect">
                                  <p:stCondLst>
                                    <p:cond delay="0"/>
                                  </p:stCondLst>
                                  <p:childTnLst>
                                    <p:set>
                                      <p:cBhvr>
                                        <p:cTn id="155" dur="1" fill="hold">
                                          <p:stCondLst>
                                            <p:cond delay="0"/>
                                          </p:stCondLst>
                                        </p:cTn>
                                        <p:tgtEl>
                                          <p:spTgt spid="22"/>
                                        </p:tgtEl>
                                        <p:attrNameLst>
                                          <p:attrName>style.visibility</p:attrName>
                                        </p:attrNameLst>
                                      </p:cBhvr>
                                      <p:to>
                                        <p:strVal val="visible"/>
                                      </p:to>
                                    </p:set>
                                    <p:animEffect transition="in" filter="wipe(down)">
                                      <p:cBhvr>
                                        <p:cTn id="156" dur="500"/>
                                        <p:tgtEl>
                                          <p:spTgt spid="22"/>
                                        </p:tgtEl>
                                      </p:cBhvr>
                                    </p:animEffect>
                                  </p:childTnLst>
                                </p:cTn>
                              </p:par>
                            </p:childTnLst>
                          </p:cTn>
                        </p:par>
                        <p:par>
                          <p:cTn id="157" fill="hold">
                            <p:stCondLst>
                              <p:cond delay="15000"/>
                            </p:stCondLst>
                            <p:childTnLst>
                              <p:par>
                                <p:cTn id="158" presetID="21" presetClass="entr" presetSubtype="4" fill="hold" grpId="0" nodeType="afterEffect">
                                  <p:stCondLst>
                                    <p:cond delay="0"/>
                                  </p:stCondLst>
                                  <p:childTnLst>
                                    <p:set>
                                      <p:cBhvr>
                                        <p:cTn id="159" dur="1" fill="hold">
                                          <p:stCondLst>
                                            <p:cond delay="0"/>
                                          </p:stCondLst>
                                        </p:cTn>
                                        <p:tgtEl>
                                          <p:spTgt spid="19"/>
                                        </p:tgtEl>
                                        <p:attrNameLst>
                                          <p:attrName>style.visibility</p:attrName>
                                        </p:attrNameLst>
                                      </p:cBhvr>
                                      <p:to>
                                        <p:strVal val="visible"/>
                                      </p:to>
                                    </p:set>
                                    <p:animEffect transition="in" filter="wheel(4)">
                                      <p:cBhvr>
                                        <p:cTn id="160" dur="500"/>
                                        <p:tgtEl>
                                          <p:spTgt spid="19"/>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32"/>
                                        </p:tgtEl>
                                        <p:attrNameLst>
                                          <p:attrName>style.visibility</p:attrName>
                                        </p:attrNameLst>
                                      </p:cBhvr>
                                      <p:to>
                                        <p:strVal val="visible"/>
                                      </p:to>
                                    </p:set>
                                    <p:animEffect transition="in" filter="fade">
                                      <p:cBhvr>
                                        <p:cTn id="163" dur="500"/>
                                        <p:tgtEl>
                                          <p:spTgt spid="32"/>
                                        </p:tgtEl>
                                      </p:cBhvr>
                                    </p:animEffect>
                                  </p:childTnLst>
                                </p:cTn>
                              </p:par>
                            </p:childTnLst>
                          </p:cTn>
                        </p:par>
                        <p:par>
                          <p:cTn id="164" fill="hold">
                            <p:stCondLst>
                              <p:cond delay="15500"/>
                            </p:stCondLst>
                            <p:childTnLst>
                              <p:par>
                                <p:cTn id="165" presetID="10" presetClass="entr" presetSubtype="0" fill="hold" nodeType="afterEffect">
                                  <p:stCondLst>
                                    <p:cond delay="0"/>
                                  </p:stCondLst>
                                  <p:childTnLst>
                                    <p:set>
                                      <p:cBhvr>
                                        <p:cTn id="166" dur="1" fill="hold">
                                          <p:stCondLst>
                                            <p:cond delay="0"/>
                                          </p:stCondLst>
                                        </p:cTn>
                                        <p:tgtEl>
                                          <p:spTgt spid="60"/>
                                        </p:tgtEl>
                                        <p:attrNameLst>
                                          <p:attrName>style.visibility</p:attrName>
                                        </p:attrNameLst>
                                      </p:cBhvr>
                                      <p:to>
                                        <p:strVal val="visible"/>
                                      </p:to>
                                    </p:set>
                                    <p:animEffect transition="in" filter="fade">
                                      <p:cBhvr>
                                        <p:cTn id="167" dur="500"/>
                                        <p:tgtEl>
                                          <p:spTgt spid="60"/>
                                        </p:tgtEl>
                                      </p:cBhvr>
                                    </p:animEffect>
                                  </p:childTnLst>
                                </p:cTn>
                              </p:par>
                            </p:childTnLst>
                          </p:cTn>
                        </p:par>
                        <p:par>
                          <p:cTn id="168" fill="hold">
                            <p:stCondLst>
                              <p:cond delay="16000"/>
                            </p:stCondLst>
                            <p:childTnLst>
                              <p:par>
                                <p:cTn id="169" presetID="53" presetClass="entr" presetSubtype="16" fill="hold" grpId="0" nodeType="afterEffect">
                                  <p:stCondLst>
                                    <p:cond delay="0"/>
                                  </p:stCondLst>
                                  <p:childTnLst>
                                    <p:set>
                                      <p:cBhvr>
                                        <p:cTn id="170" dur="1" fill="hold">
                                          <p:stCondLst>
                                            <p:cond delay="0"/>
                                          </p:stCondLst>
                                        </p:cTn>
                                        <p:tgtEl>
                                          <p:spTgt spid="41"/>
                                        </p:tgtEl>
                                        <p:attrNameLst>
                                          <p:attrName>style.visibility</p:attrName>
                                        </p:attrNameLst>
                                      </p:cBhvr>
                                      <p:to>
                                        <p:strVal val="visible"/>
                                      </p:to>
                                    </p:set>
                                    <p:anim calcmode="lin" valueType="num">
                                      <p:cBhvr>
                                        <p:cTn id="171" dur="500" fill="hold"/>
                                        <p:tgtEl>
                                          <p:spTgt spid="41"/>
                                        </p:tgtEl>
                                        <p:attrNameLst>
                                          <p:attrName>ppt_w</p:attrName>
                                        </p:attrNameLst>
                                      </p:cBhvr>
                                      <p:tavLst>
                                        <p:tav tm="0">
                                          <p:val>
                                            <p:fltVal val="0"/>
                                          </p:val>
                                        </p:tav>
                                        <p:tav tm="100000">
                                          <p:val>
                                            <p:strVal val="#ppt_w"/>
                                          </p:val>
                                        </p:tav>
                                      </p:tavLst>
                                    </p:anim>
                                    <p:anim calcmode="lin" valueType="num">
                                      <p:cBhvr>
                                        <p:cTn id="172" dur="500" fill="hold"/>
                                        <p:tgtEl>
                                          <p:spTgt spid="41"/>
                                        </p:tgtEl>
                                        <p:attrNameLst>
                                          <p:attrName>ppt_h</p:attrName>
                                        </p:attrNameLst>
                                      </p:cBhvr>
                                      <p:tavLst>
                                        <p:tav tm="0">
                                          <p:val>
                                            <p:fltVal val="0"/>
                                          </p:val>
                                        </p:tav>
                                        <p:tav tm="100000">
                                          <p:val>
                                            <p:strVal val="#ppt_h"/>
                                          </p:val>
                                        </p:tav>
                                      </p:tavLst>
                                    </p:anim>
                                    <p:animEffect transition="in" filter="fade">
                                      <p:cBhvr>
                                        <p:cTn id="173" dur="500"/>
                                        <p:tgtEl>
                                          <p:spTgt spid="41"/>
                                        </p:tgtEl>
                                      </p:cBhvr>
                                    </p:animEffect>
                                  </p:childTnLst>
                                </p:cTn>
                              </p:par>
                            </p:childTnLst>
                          </p:cTn>
                        </p:par>
                        <p:par>
                          <p:cTn id="174" fill="hold">
                            <p:stCondLst>
                              <p:cond delay="16500"/>
                            </p:stCondLst>
                            <p:childTnLst>
                              <p:par>
                                <p:cTn id="175" presetID="22" presetClass="entr" presetSubtype="4" fill="hold" nodeType="afterEffect">
                                  <p:stCondLst>
                                    <p:cond delay="0"/>
                                  </p:stCondLst>
                                  <p:childTnLst>
                                    <p:set>
                                      <p:cBhvr>
                                        <p:cTn id="176" dur="1" fill="hold">
                                          <p:stCondLst>
                                            <p:cond delay="0"/>
                                          </p:stCondLst>
                                        </p:cTn>
                                        <p:tgtEl>
                                          <p:spTgt spid="20"/>
                                        </p:tgtEl>
                                        <p:attrNameLst>
                                          <p:attrName>style.visibility</p:attrName>
                                        </p:attrNameLst>
                                      </p:cBhvr>
                                      <p:to>
                                        <p:strVal val="visible"/>
                                      </p:to>
                                    </p:set>
                                    <p:animEffect transition="in" filter="wipe(down)">
                                      <p:cBhvr>
                                        <p:cTn id="177" dur="500"/>
                                        <p:tgtEl>
                                          <p:spTgt spid="20"/>
                                        </p:tgtEl>
                                      </p:cBhvr>
                                    </p:animEffect>
                                  </p:childTnLst>
                                </p:cTn>
                              </p:par>
                            </p:childTnLst>
                          </p:cTn>
                        </p:par>
                        <p:par>
                          <p:cTn id="178" fill="hold">
                            <p:stCondLst>
                              <p:cond delay="17000"/>
                            </p:stCondLst>
                            <p:childTnLst>
                              <p:par>
                                <p:cTn id="179" presetID="21" presetClass="entr" presetSubtype="4" fill="hold" grpId="0" nodeType="afterEffect">
                                  <p:stCondLst>
                                    <p:cond delay="0"/>
                                  </p:stCondLst>
                                  <p:childTnLst>
                                    <p:set>
                                      <p:cBhvr>
                                        <p:cTn id="180" dur="1" fill="hold">
                                          <p:stCondLst>
                                            <p:cond delay="0"/>
                                          </p:stCondLst>
                                        </p:cTn>
                                        <p:tgtEl>
                                          <p:spTgt spid="17"/>
                                        </p:tgtEl>
                                        <p:attrNameLst>
                                          <p:attrName>style.visibility</p:attrName>
                                        </p:attrNameLst>
                                      </p:cBhvr>
                                      <p:to>
                                        <p:strVal val="visible"/>
                                      </p:to>
                                    </p:set>
                                    <p:animEffect transition="in" filter="wheel(4)">
                                      <p:cBhvr>
                                        <p:cTn id="181" dur="500"/>
                                        <p:tgtEl>
                                          <p:spTgt spid="17"/>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31"/>
                                        </p:tgtEl>
                                        <p:attrNameLst>
                                          <p:attrName>style.visibility</p:attrName>
                                        </p:attrNameLst>
                                      </p:cBhvr>
                                      <p:to>
                                        <p:strVal val="visible"/>
                                      </p:to>
                                    </p:set>
                                    <p:animEffect transition="in" filter="fade">
                                      <p:cBhvr>
                                        <p:cTn id="184" dur="500"/>
                                        <p:tgtEl>
                                          <p:spTgt spid="31"/>
                                        </p:tgtEl>
                                      </p:cBhvr>
                                    </p:animEffect>
                                  </p:childTnLst>
                                </p:cTn>
                              </p:par>
                            </p:childTnLst>
                          </p:cTn>
                        </p:par>
                        <p:par>
                          <p:cTn id="185" fill="hold">
                            <p:stCondLst>
                              <p:cond delay="17500"/>
                            </p:stCondLst>
                            <p:childTnLst>
                              <p:par>
                                <p:cTn id="186" presetID="10" presetClass="entr" presetSubtype="0" fill="hold" grpId="0" nodeType="afterEffect">
                                  <p:stCondLst>
                                    <p:cond delay="0"/>
                                  </p:stCondLst>
                                  <p:childTnLst>
                                    <p:set>
                                      <p:cBhvr>
                                        <p:cTn id="187" dur="1" fill="hold">
                                          <p:stCondLst>
                                            <p:cond delay="0"/>
                                          </p:stCondLst>
                                        </p:cTn>
                                        <p:tgtEl>
                                          <p:spTgt spid="64"/>
                                        </p:tgtEl>
                                        <p:attrNameLst>
                                          <p:attrName>style.visibility</p:attrName>
                                        </p:attrNameLst>
                                      </p:cBhvr>
                                      <p:to>
                                        <p:strVal val="visible"/>
                                      </p:to>
                                    </p:set>
                                    <p:animEffect transition="in" filter="fade">
                                      <p:cBhvr>
                                        <p:cTn id="188" dur="500"/>
                                        <p:tgtEl>
                                          <p:spTgt spid="64"/>
                                        </p:tgtEl>
                                      </p:cBhvr>
                                    </p:animEffect>
                                  </p:childTnLst>
                                </p:cTn>
                              </p:par>
                            </p:childTnLst>
                          </p:cTn>
                        </p:par>
                        <p:par>
                          <p:cTn id="189" fill="hold">
                            <p:stCondLst>
                              <p:cond delay="18000"/>
                            </p:stCondLst>
                            <p:childTnLst>
                              <p:par>
                                <p:cTn id="190" presetID="53" presetClass="entr" presetSubtype="16" fill="hold" grpId="0" nodeType="afterEffect">
                                  <p:stCondLst>
                                    <p:cond delay="0"/>
                                  </p:stCondLst>
                                  <p:childTnLst>
                                    <p:set>
                                      <p:cBhvr>
                                        <p:cTn id="191" dur="1" fill="hold">
                                          <p:stCondLst>
                                            <p:cond delay="0"/>
                                          </p:stCondLst>
                                        </p:cTn>
                                        <p:tgtEl>
                                          <p:spTgt spid="40"/>
                                        </p:tgtEl>
                                        <p:attrNameLst>
                                          <p:attrName>style.visibility</p:attrName>
                                        </p:attrNameLst>
                                      </p:cBhvr>
                                      <p:to>
                                        <p:strVal val="visible"/>
                                      </p:to>
                                    </p:set>
                                    <p:anim calcmode="lin" valueType="num">
                                      <p:cBhvr>
                                        <p:cTn id="192" dur="500" fill="hold"/>
                                        <p:tgtEl>
                                          <p:spTgt spid="40"/>
                                        </p:tgtEl>
                                        <p:attrNameLst>
                                          <p:attrName>ppt_w</p:attrName>
                                        </p:attrNameLst>
                                      </p:cBhvr>
                                      <p:tavLst>
                                        <p:tav tm="0">
                                          <p:val>
                                            <p:fltVal val="0"/>
                                          </p:val>
                                        </p:tav>
                                        <p:tav tm="100000">
                                          <p:val>
                                            <p:strVal val="#ppt_w"/>
                                          </p:val>
                                        </p:tav>
                                      </p:tavLst>
                                    </p:anim>
                                    <p:anim calcmode="lin" valueType="num">
                                      <p:cBhvr>
                                        <p:cTn id="193" dur="500" fill="hold"/>
                                        <p:tgtEl>
                                          <p:spTgt spid="40"/>
                                        </p:tgtEl>
                                        <p:attrNameLst>
                                          <p:attrName>ppt_h</p:attrName>
                                        </p:attrNameLst>
                                      </p:cBhvr>
                                      <p:tavLst>
                                        <p:tav tm="0">
                                          <p:val>
                                            <p:fltVal val="0"/>
                                          </p:val>
                                        </p:tav>
                                        <p:tav tm="100000">
                                          <p:val>
                                            <p:strVal val="#ppt_h"/>
                                          </p:val>
                                        </p:tav>
                                      </p:tavLst>
                                    </p:anim>
                                    <p:animEffect transition="in" filter="fade">
                                      <p:cBhvr>
                                        <p:cTn id="194" dur="500"/>
                                        <p:tgtEl>
                                          <p:spTgt spid="40"/>
                                        </p:tgtEl>
                                      </p:cBhvr>
                                    </p:animEffect>
                                  </p:childTnLst>
                                </p:cTn>
                              </p:par>
                            </p:childTnLst>
                          </p:cTn>
                        </p:par>
                        <p:par>
                          <p:cTn id="195" fill="hold">
                            <p:stCondLst>
                              <p:cond delay="18500"/>
                            </p:stCondLst>
                            <p:childTnLst>
                              <p:par>
                                <p:cTn id="196" presetID="22" presetClass="entr" presetSubtype="4" fill="hold" nodeType="afterEffect">
                                  <p:stCondLst>
                                    <p:cond delay="0"/>
                                  </p:stCondLst>
                                  <p:childTnLst>
                                    <p:set>
                                      <p:cBhvr>
                                        <p:cTn id="197" dur="1" fill="hold">
                                          <p:stCondLst>
                                            <p:cond delay="0"/>
                                          </p:stCondLst>
                                        </p:cTn>
                                        <p:tgtEl>
                                          <p:spTgt spid="18"/>
                                        </p:tgtEl>
                                        <p:attrNameLst>
                                          <p:attrName>style.visibility</p:attrName>
                                        </p:attrNameLst>
                                      </p:cBhvr>
                                      <p:to>
                                        <p:strVal val="visible"/>
                                      </p:to>
                                    </p:set>
                                    <p:animEffect transition="in" filter="wipe(down)">
                                      <p:cBhvr>
                                        <p:cTn id="198" dur="500"/>
                                        <p:tgtEl>
                                          <p:spTgt spid="18"/>
                                        </p:tgtEl>
                                      </p:cBhvr>
                                    </p:animEffect>
                                  </p:childTnLst>
                                </p:cTn>
                              </p:par>
                            </p:childTnLst>
                          </p:cTn>
                        </p:par>
                        <p:par>
                          <p:cTn id="199" fill="hold">
                            <p:stCondLst>
                              <p:cond delay="19000"/>
                            </p:stCondLst>
                            <p:childTnLst>
                              <p:par>
                                <p:cTn id="200" presetID="22" presetClass="entr" presetSubtype="4" fill="hold" nodeType="afterEffect">
                                  <p:stCondLst>
                                    <p:cond delay="0"/>
                                  </p:stCondLst>
                                  <p:childTnLst>
                                    <p:set>
                                      <p:cBhvr>
                                        <p:cTn id="201" dur="1" fill="hold">
                                          <p:stCondLst>
                                            <p:cond delay="0"/>
                                          </p:stCondLst>
                                        </p:cTn>
                                        <p:tgtEl>
                                          <p:spTgt spid="16"/>
                                        </p:tgtEl>
                                        <p:attrNameLst>
                                          <p:attrName>style.visibility</p:attrName>
                                        </p:attrNameLst>
                                      </p:cBhvr>
                                      <p:to>
                                        <p:strVal val="visible"/>
                                      </p:to>
                                    </p:set>
                                    <p:animEffect transition="in" filter="wipe(down)">
                                      <p:cBhvr>
                                        <p:cTn id="202" dur="500"/>
                                        <p:tgtEl>
                                          <p:spTgt spid="16"/>
                                        </p:tgtEl>
                                      </p:cBhvr>
                                    </p:animEffect>
                                  </p:childTnLst>
                                </p:cTn>
                              </p:par>
                              <p:par>
                                <p:cTn id="203" presetID="2" presetClass="entr" presetSubtype="8" fill="hold" grpId="0" nodeType="withEffect">
                                  <p:stCondLst>
                                    <p:cond delay="0"/>
                                  </p:stCondLst>
                                  <p:childTnLst>
                                    <p:set>
                                      <p:cBhvr>
                                        <p:cTn id="204" dur="1" fill="hold">
                                          <p:stCondLst>
                                            <p:cond delay="0"/>
                                          </p:stCondLst>
                                        </p:cTn>
                                        <p:tgtEl>
                                          <p:spTgt spid="74"/>
                                        </p:tgtEl>
                                        <p:attrNameLst>
                                          <p:attrName>style.visibility</p:attrName>
                                        </p:attrNameLst>
                                      </p:cBhvr>
                                      <p:to>
                                        <p:strVal val="visible"/>
                                      </p:to>
                                    </p:set>
                                    <p:anim calcmode="lin" valueType="num">
                                      <p:cBhvr additive="base">
                                        <p:cTn id="205" dur="500" fill="hold"/>
                                        <p:tgtEl>
                                          <p:spTgt spid="74"/>
                                        </p:tgtEl>
                                        <p:attrNameLst>
                                          <p:attrName>ppt_x</p:attrName>
                                        </p:attrNameLst>
                                      </p:cBhvr>
                                      <p:tavLst>
                                        <p:tav tm="0">
                                          <p:val>
                                            <p:strVal val="0-#ppt_w/2"/>
                                          </p:val>
                                        </p:tav>
                                        <p:tav tm="100000">
                                          <p:val>
                                            <p:strVal val="#ppt_x"/>
                                          </p:val>
                                        </p:tav>
                                      </p:tavLst>
                                    </p:anim>
                                    <p:anim calcmode="lin" valueType="num">
                                      <p:cBhvr additive="base">
                                        <p:cTn id="206"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07" fill="hold" display="0">
                  <p:stCondLst>
                    <p:cond delay="indefinite"/>
                  </p:stCondLst>
                  <p:endCondLst>
                    <p:cond evt="onStopAudio" delay="0">
                      <p:tgtEl>
                        <p:sldTgt/>
                      </p:tgtEl>
                    </p:cond>
                  </p:endCondLst>
                </p:cTn>
                <p:tgtEl>
                  <p:spTgt spid="4"/>
                </p:tgtEl>
              </p:cMediaNode>
            </p:audio>
          </p:childTnLst>
        </p:cTn>
      </p:par>
    </p:tnLst>
    <p:bldLst>
      <p:bldP spid="2" grpId="0"/>
      <p:bldP spid="3" grpId="0"/>
      <p:bldP spid="5" grpId="0" animBg="1"/>
      <p:bldP spid="8" grpId="0" animBg="1"/>
      <p:bldP spid="10" grpId="0" animBg="1"/>
      <p:bldP spid="12" grpId="0" animBg="1"/>
      <p:bldP spid="17" grpId="0" animBg="1"/>
      <p:bldP spid="19" grpId="0" animBg="1"/>
      <p:bldP spid="21" grpId="0" animBg="1"/>
      <p:bldP spid="23"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p:bldP spid="37" grpId="0"/>
      <p:bldP spid="38" grpId="0"/>
      <p:bldP spid="39" grpId="0"/>
      <p:bldP spid="40" grpId="0"/>
      <p:bldP spid="41" grpId="0"/>
      <p:bldP spid="42" grpId="0"/>
      <p:bldP spid="43" grpId="0"/>
      <p:bldP spid="55" grpId="0" animBg="1"/>
      <p:bldP spid="59" grpId="0" animBg="1"/>
      <p:bldP spid="64" grpId="0" animBg="1"/>
      <p:bldP spid="7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2" name="Straight Connector 141"/>
          <p:cNvCxnSpPr/>
          <p:nvPr/>
        </p:nvCxnSpPr>
        <p:spPr>
          <a:xfrm flipV="1">
            <a:off x="1318791" y="1579561"/>
            <a:ext cx="0" cy="4058156"/>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a:off x="1481031" y="1577761"/>
            <a:ext cx="7286659" cy="14134"/>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100" name="Group 99"/>
          <p:cNvGrpSpPr/>
          <p:nvPr/>
        </p:nvGrpSpPr>
        <p:grpSpPr>
          <a:xfrm>
            <a:off x="9319604" y="1157867"/>
            <a:ext cx="2335909" cy="2269692"/>
            <a:chOff x="3690938" y="436563"/>
            <a:chExt cx="5264150" cy="5114925"/>
          </a:xfrm>
          <a:solidFill>
            <a:srgbClr val="D4DDDE"/>
          </a:solidFill>
        </p:grpSpPr>
        <p:sp>
          <p:nvSpPr>
            <p:cNvPr id="6" name="Freeform 5"/>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 name="Freeform 6"/>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 name="Freeform 7"/>
            <p:cNvSpPr>
              <a:spLocks/>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 name="Oval 8"/>
            <p:cNvSpPr>
              <a:spLocks noChangeArrowheads="1"/>
            </p:cNvSpPr>
            <p:nvPr/>
          </p:nvSpPr>
          <p:spPr bwMode="auto">
            <a:xfrm>
              <a:off x="5056188" y="2335213"/>
              <a:ext cx="1533525" cy="15335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 name="Freeform 9"/>
            <p:cNvSpPr>
              <a:spLocks/>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 name="Freeform 10"/>
            <p:cNvSpPr>
              <a:spLocks/>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 name="Freeform 11"/>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 name="Oval 12"/>
            <p:cNvSpPr>
              <a:spLocks noChangeArrowheads="1"/>
            </p:cNvSpPr>
            <p:nvPr/>
          </p:nvSpPr>
          <p:spPr bwMode="auto">
            <a:xfrm>
              <a:off x="5616576" y="4618038"/>
              <a:ext cx="657225" cy="657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 name="Freeform 13"/>
            <p:cNvSpPr>
              <a:spLocks/>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 name="Freeform 14"/>
            <p:cNvSpPr>
              <a:spLocks/>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 name="Freeform 15"/>
            <p:cNvSpPr>
              <a:spLocks/>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 name="Freeform 16"/>
            <p:cNvSpPr>
              <a:spLocks/>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 name="Oval 17"/>
            <p:cNvSpPr>
              <a:spLocks noChangeArrowheads="1"/>
            </p:cNvSpPr>
            <p:nvPr/>
          </p:nvSpPr>
          <p:spPr bwMode="auto">
            <a:xfrm>
              <a:off x="4573588" y="3548063"/>
              <a:ext cx="315913" cy="3127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 name="Freeform 18"/>
            <p:cNvSpPr>
              <a:spLocks/>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 name="Freeform 19"/>
            <p:cNvSpPr>
              <a:spLocks/>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 name="Freeform 20"/>
            <p:cNvSpPr>
              <a:spLocks/>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 name="Freeform 21"/>
            <p:cNvSpPr>
              <a:spLocks/>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 name="Oval 22"/>
            <p:cNvSpPr>
              <a:spLocks noChangeArrowheads="1"/>
            </p:cNvSpPr>
            <p:nvPr/>
          </p:nvSpPr>
          <p:spPr bwMode="auto">
            <a:xfrm>
              <a:off x="4964113" y="1500188"/>
              <a:ext cx="593725" cy="593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 name="Freeform 23"/>
            <p:cNvSpPr>
              <a:spLocks/>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 name="Freeform 24"/>
            <p:cNvSpPr>
              <a:spLocks/>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 name="Freeform 25"/>
            <p:cNvSpPr>
              <a:spLocks/>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 name="Freeform 26"/>
            <p:cNvSpPr>
              <a:spLocks/>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 name="Oval 27"/>
            <p:cNvSpPr>
              <a:spLocks noChangeArrowheads="1"/>
            </p:cNvSpPr>
            <p:nvPr/>
          </p:nvSpPr>
          <p:spPr bwMode="auto">
            <a:xfrm>
              <a:off x="6869113" y="1187451"/>
              <a:ext cx="315913" cy="314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 name="Freeform 28"/>
            <p:cNvSpPr>
              <a:spLocks/>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 name="Freeform 29"/>
            <p:cNvSpPr>
              <a:spLocks/>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 name="Freeform 30"/>
            <p:cNvSpPr>
              <a:spLocks/>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 name="Freeform 31"/>
            <p:cNvSpPr>
              <a:spLocks/>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 name="Freeform 32"/>
            <p:cNvSpPr>
              <a:spLocks/>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 name="Freeform 33"/>
            <p:cNvSpPr>
              <a:spLocks/>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5" name="Freeform 34"/>
            <p:cNvSpPr>
              <a:spLocks/>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 name="Freeform 35"/>
            <p:cNvSpPr>
              <a:spLocks/>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7" name="Freeform 36"/>
            <p:cNvSpPr>
              <a:spLocks/>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8" name="Oval 37"/>
            <p:cNvSpPr>
              <a:spLocks noChangeArrowheads="1"/>
            </p:cNvSpPr>
            <p:nvPr/>
          </p:nvSpPr>
          <p:spPr bwMode="auto">
            <a:xfrm>
              <a:off x="6254751" y="3117851"/>
              <a:ext cx="495300" cy="496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 name="Freeform 38"/>
            <p:cNvSpPr>
              <a:spLocks/>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 name="Oval 39"/>
            <p:cNvSpPr>
              <a:spLocks noChangeArrowheads="1"/>
            </p:cNvSpPr>
            <p:nvPr/>
          </p:nvSpPr>
          <p:spPr bwMode="auto">
            <a:xfrm>
              <a:off x="6496051" y="3814763"/>
              <a:ext cx="620713" cy="6223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 name="Freeform 40"/>
            <p:cNvSpPr>
              <a:spLocks/>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 name="Freeform 41"/>
            <p:cNvSpPr>
              <a:spLocks/>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 name="Freeform 42"/>
            <p:cNvSpPr>
              <a:spLocks/>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 name="Freeform 43"/>
            <p:cNvSpPr>
              <a:spLocks/>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 name="Freeform 44"/>
            <p:cNvSpPr>
              <a:spLocks/>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 name="Freeform 45"/>
            <p:cNvSpPr>
              <a:spLocks/>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 name="Freeform 46"/>
            <p:cNvSpPr>
              <a:spLocks/>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 name="Freeform 47"/>
            <p:cNvSpPr>
              <a:spLocks/>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 name="Freeform 48"/>
            <p:cNvSpPr>
              <a:spLocks/>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 name="Freeform 49"/>
            <p:cNvSpPr>
              <a:spLocks/>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1" name="Freeform 50"/>
            <p:cNvSpPr>
              <a:spLocks/>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2" name="Freeform 51"/>
            <p:cNvSpPr>
              <a:spLocks/>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3" name="Freeform 52"/>
            <p:cNvSpPr>
              <a:spLocks/>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4" name="Freeform 53"/>
            <p:cNvSpPr>
              <a:spLocks/>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5" name="Freeform 54"/>
            <p:cNvSpPr>
              <a:spLocks/>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6" name="Freeform 55"/>
            <p:cNvSpPr>
              <a:spLocks/>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7" name="Freeform 56"/>
            <p:cNvSpPr>
              <a:spLocks/>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8" name="Freeform 57"/>
            <p:cNvSpPr>
              <a:spLocks/>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9" name="Freeform 58"/>
            <p:cNvSpPr>
              <a:spLocks/>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0" name="Freeform 59"/>
            <p:cNvSpPr>
              <a:spLocks/>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1" name="Freeform 60"/>
            <p:cNvSpPr>
              <a:spLocks/>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2" name="Freeform 61"/>
            <p:cNvSpPr>
              <a:spLocks/>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3" name="Freeform 62"/>
            <p:cNvSpPr>
              <a:spLocks/>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4" name="Freeform 63"/>
            <p:cNvSpPr>
              <a:spLocks/>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5" name="Freeform 64"/>
            <p:cNvSpPr>
              <a:spLocks/>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6" name="Freeform 65"/>
            <p:cNvSpPr>
              <a:spLocks/>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7" name="Freeform 66"/>
            <p:cNvSpPr>
              <a:spLocks/>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8" name="Oval 67"/>
            <p:cNvSpPr>
              <a:spLocks noChangeArrowheads="1"/>
            </p:cNvSpPr>
            <p:nvPr/>
          </p:nvSpPr>
          <p:spPr bwMode="auto">
            <a:xfrm>
              <a:off x="5640388" y="2644776"/>
              <a:ext cx="400050" cy="369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9" name="Freeform 68"/>
            <p:cNvSpPr>
              <a:spLocks/>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0" name="Freeform 69"/>
            <p:cNvSpPr>
              <a:spLocks/>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1" name="Freeform 70"/>
            <p:cNvSpPr>
              <a:spLocks/>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2" name="Freeform 71"/>
            <p:cNvSpPr>
              <a:spLocks/>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3" name="Oval 72"/>
            <p:cNvSpPr>
              <a:spLocks noChangeArrowheads="1"/>
            </p:cNvSpPr>
            <p:nvPr/>
          </p:nvSpPr>
          <p:spPr bwMode="auto">
            <a:xfrm>
              <a:off x="6572251" y="4597401"/>
              <a:ext cx="257175" cy="255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4" name="Freeform 73"/>
            <p:cNvSpPr>
              <a:spLocks/>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5" name="Freeform 74"/>
            <p:cNvSpPr>
              <a:spLocks/>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6" name="Freeform 75"/>
            <p:cNvSpPr>
              <a:spLocks/>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7" name="Freeform 76"/>
            <p:cNvSpPr>
              <a:spLocks/>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8" name="Oval 77"/>
            <p:cNvSpPr>
              <a:spLocks noChangeArrowheads="1"/>
            </p:cNvSpPr>
            <p:nvPr/>
          </p:nvSpPr>
          <p:spPr bwMode="auto">
            <a:xfrm>
              <a:off x="5751513" y="4765676"/>
              <a:ext cx="196850" cy="1952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9" name="Freeform 78"/>
            <p:cNvSpPr>
              <a:spLocks/>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0" name="Freeform 79"/>
            <p:cNvSpPr>
              <a:spLocks/>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1" name="Freeform 80"/>
            <p:cNvSpPr>
              <a:spLocks/>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2" name="Freeform 81"/>
            <p:cNvSpPr>
              <a:spLocks/>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3" name="Oval 82"/>
            <p:cNvSpPr>
              <a:spLocks noChangeArrowheads="1"/>
            </p:cNvSpPr>
            <p:nvPr/>
          </p:nvSpPr>
          <p:spPr bwMode="auto">
            <a:xfrm>
              <a:off x="6311901" y="4613276"/>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4" name="Freeform 83"/>
            <p:cNvSpPr>
              <a:spLocks/>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5" name="Freeform 84"/>
            <p:cNvSpPr>
              <a:spLocks/>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6" name="Freeform 85"/>
            <p:cNvSpPr>
              <a:spLocks/>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7" name="Freeform 86"/>
            <p:cNvSpPr>
              <a:spLocks/>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8" name="Freeform 87"/>
            <p:cNvSpPr>
              <a:spLocks/>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9" name="Freeform 88"/>
            <p:cNvSpPr>
              <a:spLocks/>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0" name="Freeform 89"/>
            <p:cNvSpPr>
              <a:spLocks/>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1" name="Freeform 90"/>
            <p:cNvSpPr>
              <a:spLocks/>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2" name="Freeform 91"/>
            <p:cNvSpPr>
              <a:spLocks/>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3" name="Oval 92"/>
            <p:cNvSpPr>
              <a:spLocks noChangeArrowheads="1"/>
            </p:cNvSpPr>
            <p:nvPr/>
          </p:nvSpPr>
          <p:spPr bwMode="auto">
            <a:xfrm>
              <a:off x="8261351" y="2668588"/>
              <a:ext cx="319088" cy="404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4" name="Freeform 93"/>
            <p:cNvSpPr>
              <a:spLocks/>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5" name="Freeform 94"/>
            <p:cNvSpPr>
              <a:spLocks/>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6" name="Freeform 95"/>
            <p:cNvSpPr>
              <a:spLocks/>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7" name="Freeform 96"/>
            <p:cNvSpPr>
              <a:spLocks/>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8" name="Freeform 97"/>
            <p:cNvSpPr>
              <a:spLocks/>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9" name="Freeform 98"/>
            <p:cNvSpPr>
              <a:spLocks/>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40" name="Group 139"/>
          <p:cNvGrpSpPr/>
          <p:nvPr/>
        </p:nvGrpSpPr>
        <p:grpSpPr>
          <a:xfrm>
            <a:off x="913832" y="4584506"/>
            <a:ext cx="811725" cy="1914168"/>
            <a:chOff x="2284413" y="412750"/>
            <a:chExt cx="2824162" cy="6337301"/>
          </a:xfrm>
        </p:grpSpPr>
        <p:grpSp>
          <p:nvGrpSpPr>
            <p:cNvPr id="139" name="Group 138"/>
            <p:cNvGrpSpPr/>
            <p:nvPr/>
          </p:nvGrpSpPr>
          <p:grpSpPr>
            <a:xfrm>
              <a:off x="2971800" y="4267201"/>
              <a:ext cx="1501776" cy="2482850"/>
              <a:chOff x="6661150" y="2820988"/>
              <a:chExt cx="1501776" cy="2482850"/>
            </a:xfrm>
          </p:grpSpPr>
          <p:sp>
            <p:nvSpPr>
              <p:cNvPr id="136" name="Freeform 133"/>
              <p:cNvSpPr>
                <a:spLocks/>
              </p:cNvSpPr>
              <p:nvPr/>
            </p:nvSpPr>
            <p:spPr bwMode="auto">
              <a:xfrm>
                <a:off x="6661150" y="2820988"/>
                <a:ext cx="1501776" cy="2482850"/>
              </a:xfrm>
              <a:custGeom>
                <a:avLst/>
                <a:gdLst>
                  <a:gd name="T0" fmla="*/ 2 w 397"/>
                  <a:gd name="T1" fmla="*/ 268 h 659"/>
                  <a:gd name="T2" fmla="*/ 0 w 397"/>
                  <a:gd name="T3" fmla="*/ 268 h 659"/>
                  <a:gd name="T4" fmla="*/ 0 w 397"/>
                  <a:gd name="T5" fmla="*/ 268 h 659"/>
                  <a:gd name="T6" fmla="*/ 3 w 397"/>
                  <a:gd name="T7" fmla="*/ 271 h 659"/>
                  <a:gd name="T8" fmla="*/ 4 w 397"/>
                  <a:gd name="T9" fmla="*/ 282 h 659"/>
                  <a:gd name="T10" fmla="*/ 5 w 397"/>
                  <a:gd name="T11" fmla="*/ 284 h 659"/>
                  <a:gd name="T12" fmla="*/ 48 w 397"/>
                  <a:gd name="T13" fmla="*/ 418 h 659"/>
                  <a:gd name="T14" fmla="*/ 92 w 397"/>
                  <a:gd name="T15" fmla="*/ 290 h 659"/>
                  <a:gd name="T16" fmla="*/ 172 w 397"/>
                  <a:gd name="T17" fmla="*/ 441 h 659"/>
                  <a:gd name="T18" fmla="*/ 145 w 397"/>
                  <a:gd name="T19" fmla="*/ 564 h 659"/>
                  <a:gd name="T20" fmla="*/ 201 w 397"/>
                  <a:gd name="T21" fmla="*/ 659 h 659"/>
                  <a:gd name="T22" fmla="*/ 172 w 397"/>
                  <a:gd name="T23" fmla="*/ 604 h 659"/>
                  <a:gd name="T24" fmla="*/ 182 w 397"/>
                  <a:gd name="T25" fmla="*/ 528 h 659"/>
                  <a:gd name="T26" fmla="*/ 229 w 397"/>
                  <a:gd name="T27" fmla="*/ 462 h 659"/>
                  <a:gd name="T28" fmla="*/ 272 w 397"/>
                  <a:gd name="T29" fmla="*/ 386 h 659"/>
                  <a:gd name="T30" fmla="*/ 280 w 397"/>
                  <a:gd name="T31" fmla="*/ 362 h 659"/>
                  <a:gd name="T32" fmla="*/ 307 w 397"/>
                  <a:gd name="T33" fmla="*/ 484 h 659"/>
                  <a:gd name="T34" fmla="*/ 325 w 397"/>
                  <a:gd name="T35" fmla="*/ 406 h 659"/>
                  <a:gd name="T36" fmla="*/ 370 w 397"/>
                  <a:gd name="T37" fmla="*/ 198 h 659"/>
                  <a:gd name="T38" fmla="*/ 189 w 397"/>
                  <a:gd name="T39" fmla="*/ 0 h 659"/>
                  <a:gd name="T40" fmla="*/ 3 w 397"/>
                  <a:gd name="T41" fmla="*/ 254 h 659"/>
                  <a:gd name="T42" fmla="*/ 2 w 397"/>
                  <a:gd name="T43" fmla="*/ 268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7" name="Freeform 134"/>
              <p:cNvSpPr>
                <a:spLocks/>
              </p:cNvSpPr>
              <p:nvPr/>
            </p:nvSpPr>
            <p:spPr bwMode="auto">
              <a:xfrm>
                <a:off x="6794500" y="2892426"/>
                <a:ext cx="1223963" cy="1563688"/>
              </a:xfrm>
              <a:custGeom>
                <a:avLst/>
                <a:gdLst>
                  <a:gd name="T0" fmla="*/ 154 w 324"/>
                  <a:gd name="T1" fmla="*/ 0 h 415"/>
                  <a:gd name="T2" fmla="*/ 304 w 324"/>
                  <a:gd name="T3" fmla="*/ 172 h 415"/>
                  <a:gd name="T4" fmla="*/ 305 w 324"/>
                  <a:gd name="T5" fmla="*/ 174 h 415"/>
                  <a:gd name="T6" fmla="*/ 305 w 324"/>
                  <a:gd name="T7" fmla="*/ 176 h 415"/>
                  <a:gd name="T8" fmla="*/ 276 w 324"/>
                  <a:gd name="T9" fmla="*/ 338 h 415"/>
                  <a:gd name="T10" fmla="*/ 255 w 324"/>
                  <a:gd name="T11" fmla="*/ 261 h 415"/>
                  <a:gd name="T12" fmla="*/ 230 w 324"/>
                  <a:gd name="T13" fmla="*/ 302 h 415"/>
                  <a:gd name="T14" fmla="*/ 170 w 324"/>
                  <a:gd name="T15" fmla="*/ 412 h 415"/>
                  <a:gd name="T16" fmla="*/ 167 w 324"/>
                  <a:gd name="T17" fmla="*/ 415 h 415"/>
                  <a:gd name="T18" fmla="*/ 167 w 324"/>
                  <a:gd name="T19" fmla="*/ 409 h 415"/>
                  <a:gd name="T20" fmla="*/ 65 w 324"/>
                  <a:gd name="T21" fmla="*/ 228 h 415"/>
                  <a:gd name="T22" fmla="*/ 52 w 324"/>
                  <a:gd name="T23" fmla="*/ 229 h 415"/>
                  <a:gd name="T24" fmla="*/ 2 w 324"/>
                  <a:gd name="T25" fmla="*/ 256 h 415"/>
                  <a:gd name="T26" fmla="*/ 1 w 324"/>
                  <a:gd name="T27" fmla="*/ 251 h 415"/>
                  <a:gd name="T28" fmla="*/ 1 w 324"/>
                  <a:gd name="T29" fmla="*/ 249 h 415"/>
                  <a:gd name="T30" fmla="*/ 0 w 324"/>
                  <a:gd name="T31" fmla="*/ 239 h 415"/>
                  <a:gd name="T32" fmla="*/ 0 w 324"/>
                  <a:gd name="T33" fmla="*/ 236 h 415"/>
                  <a:gd name="T34" fmla="*/ 0 w 324"/>
                  <a:gd name="T35" fmla="*/ 223 h 415"/>
                  <a:gd name="T36" fmla="*/ 154 w 324"/>
                  <a:gd name="T3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8" name="Freeform 135"/>
              <p:cNvSpPr>
                <a:spLocks/>
              </p:cNvSpPr>
              <p:nvPr/>
            </p:nvSpPr>
            <p:spPr bwMode="auto">
              <a:xfrm>
                <a:off x="6994525" y="2979738"/>
                <a:ext cx="801688" cy="1130300"/>
              </a:xfrm>
              <a:custGeom>
                <a:avLst/>
                <a:gdLst>
                  <a:gd name="T0" fmla="*/ 43 w 212"/>
                  <a:gd name="T1" fmla="*/ 142 h 300"/>
                  <a:gd name="T2" fmla="*/ 34 w 212"/>
                  <a:gd name="T3" fmla="*/ 142 h 300"/>
                  <a:gd name="T4" fmla="*/ 1 w 212"/>
                  <a:gd name="T5" fmla="*/ 159 h 300"/>
                  <a:gd name="T6" fmla="*/ 1 w 212"/>
                  <a:gd name="T7" fmla="*/ 156 h 300"/>
                  <a:gd name="T8" fmla="*/ 1 w 212"/>
                  <a:gd name="T9" fmla="*/ 155 h 300"/>
                  <a:gd name="T10" fmla="*/ 0 w 212"/>
                  <a:gd name="T11" fmla="*/ 148 h 300"/>
                  <a:gd name="T12" fmla="*/ 0 w 212"/>
                  <a:gd name="T13" fmla="*/ 146 h 300"/>
                  <a:gd name="T14" fmla="*/ 0 w 212"/>
                  <a:gd name="T15" fmla="*/ 139 h 300"/>
                  <a:gd name="T16" fmla="*/ 101 w 212"/>
                  <a:gd name="T17" fmla="*/ 0 h 300"/>
                  <a:gd name="T18" fmla="*/ 199 w 212"/>
                  <a:gd name="T19" fmla="*/ 107 h 300"/>
                  <a:gd name="T20" fmla="*/ 200 w 212"/>
                  <a:gd name="T21" fmla="*/ 108 h 300"/>
                  <a:gd name="T22" fmla="*/ 200 w 212"/>
                  <a:gd name="T23" fmla="*/ 109 h 300"/>
                  <a:gd name="T24" fmla="*/ 181 w 212"/>
                  <a:gd name="T25" fmla="*/ 210 h 300"/>
                  <a:gd name="T26" fmla="*/ 167 w 212"/>
                  <a:gd name="T27" fmla="*/ 162 h 300"/>
                  <a:gd name="T28" fmla="*/ 150 w 212"/>
                  <a:gd name="T29" fmla="*/ 187 h 300"/>
                  <a:gd name="T30" fmla="*/ 121 w 212"/>
                  <a:gd name="T31" fmla="*/ 300 h 300"/>
                  <a:gd name="T32" fmla="*/ 43 w 212"/>
                  <a:gd name="T33" fmla="*/ 14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25" name="Group 124"/>
            <p:cNvGrpSpPr/>
            <p:nvPr/>
          </p:nvGrpSpPr>
          <p:grpSpPr>
            <a:xfrm>
              <a:off x="2284413" y="412750"/>
              <a:ext cx="2824162" cy="4770438"/>
              <a:chOff x="2284413" y="412750"/>
              <a:chExt cx="2824162" cy="4770438"/>
            </a:xfrm>
          </p:grpSpPr>
          <p:sp>
            <p:nvSpPr>
              <p:cNvPr id="104" name="Freeform 102"/>
              <p:cNvSpPr>
                <a:spLocks/>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5" name="Freeform 103"/>
              <p:cNvSpPr>
                <a:spLocks/>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6" name="Freeform 104"/>
              <p:cNvSpPr>
                <a:spLocks/>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7" name="Freeform 105"/>
              <p:cNvSpPr>
                <a:spLocks/>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8" name="Freeform 106"/>
              <p:cNvSpPr>
                <a:spLocks/>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9" name="Freeform 107"/>
              <p:cNvSpPr>
                <a:spLocks/>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0" name="Freeform 108"/>
              <p:cNvSpPr>
                <a:spLocks/>
              </p:cNvSpPr>
              <p:nvPr/>
            </p:nvSpPr>
            <p:spPr bwMode="auto">
              <a:xfrm>
                <a:off x="2597150" y="412750"/>
                <a:ext cx="2244725" cy="4105275"/>
              </a:xfrm>
              <a:custGeom>
                <a:avLst/>
                <a:gdLst>
                  <a:gd name="T0" fmla="*/ 298 w 596"/>
                  <a:gd name="T1" fmla="*/ 1092 h 1092"/>
                  <a:gd name="T2" fmla="*/ 159 w 596"/>
                  <a:gd name="T3" fmla="*/ 1092 h 1092"/>
                  <a:gd name="T4" fmla="*/ 21 w 596"/>
                  <a:gd name="T5" fmla="*/ 513 h 1092"/>
                  <a:gd name="T6" fmla="*/ 298 w 596"/>
                  <a:gd name="T7" fmla="*/ 0 h 1092"/>
                  <a:gd name="T8" fmla="*/ 299 w 596"/>
                  <a:gd name="T9" fmla="*/ 0 h 1092"/>
                  <a:gd name="T10" fmla="*/ 575 w 596"/>
                  <a:gd name="T11" fmla="*/ 513 h 1092"/>
                  <a:gd name="T12" fmla="*/ 437 w 596"/>
                  <a:gd name="T13" fmla="*/ 1092 h 1092"/>
                  <a:gd name="T14" fmla="*/ 298 w 596"/>
                  <a:gd name="T15" fmla="*/ 1092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1" name="Freeform 109"/>
              <p:cNvSpPr>
                <a:spLocks/>
              </p:cNvSpPr>
              <p:nvPr/>
            </p:nvSpPr>
            <p:spPr bwMode="auto">
              <a:xfrm>
                <a:off x="2728913" y="2792413"/>
                <a:ext cx="1987550" cy="647700"/>
              </a:xfrm>
              <a:custGeom>
                <a:avLst/>
                <a:gdLst>
                  <a:gd name="T0" fmla="*/ 508 w 528"/>
                  <a:gd name="T1" fmla="*/ 124 h 172"/>
                  <a:gd name="T2" fmla="*/ 528 w 528"/>
                  <a:gd name="T3" fmla="*/ 0 h 172"/>
                  <a:gd name="T4" fmla="*/ 248 w 528"/>
                  <a:gd name="T5" fmla="*/ 66 h 172"/>
                  <a:gd name="T6" fmla="*/ 0 w 528"/>
                  <a:gd name="T7" fmla="*/ 15 h 172"/>
                  <a:gd name="T8" fmla="*/ 21 w 528"/>
                  <a:gd name="T9" fmla="*/ 136 h 172"/>
                  <a:gd name="T10" fmla="*/ 248 w 528"/>
                  <a:gd name="T11" fmla="*/ 172 h 172"/>
                  <a:gd name="T12" fmla="*/ 508 w 528"/>
                  <a:gd name="T13" fmla="*/ 124 h 172"/>
                </a:gdLst>
                <a:ahLst/>
                <a:cxnLst>
                  <a:cxn ang="0">
                    <a:pos x="T0" y="T1"/>
                  </a:cxn>
                  <a:cxn ang="0">
                    <a:pos x="T2" y="T3"/>
                  </a:cxn>
                  <a:cxn ang="0">
                    <a:pos x="T4" y="T5"/>
                  </a:cxn>
                  <a:cxn ang="0">
                    <a:pos x="T6" y="T7"/>
                  </a:cxn>
                  <a:cxn ang="0">
                    <a:pos x="T8" y="T9"/>
                  </a:cxn>
                  <a:cxn ang="0">
                    <a:pos x="T10" y="T11"/>
                  </a:cxn>
                  <a:cxn ang="0">
                    <a:pos x="T12" y="T13"/>
                  </a:cxn>
                </a:cxnLst>
                <a:rect l="0" t="0" r="r" b="b"/>
                <a:pathLst>
                  <a:path w="528" h="172">
                    <a:moveTo>
                      <a:pt x="508" y="124"/>
                    </a:moveTo>
                    <a:cubicBezTo>
                      <a:pt x="517" y="79"/>
                      <a:pt x="524" y="36"/>
                      <a:pt x="528" y="0"/>
                    </a:cubicBezTo>
                    <a:cubicBezTo>
                      <a:pt x="444" y="42"/>
                      <a:pt x="349" y="66"/>
                      <a:pt x="248" y="66"/>
                    </a:cubicBezTo>
                    <a:cubicBezTo>
                      <a:pt x="160" y="66"/>
                      <a:pt x="76" y="48"/>
                      <a:pt x="0" y="15"/>
                    </a:cubicBezTo>
                    <a:cubicBezTo>
                      <a:pt x="5" y="51"/>
                      <a:pt x="12" y="92"/>
                      <a:pt x="21" y="136"/>
                    </a:cubicBezTo>
                    <a:cubicBezTo>
                      <a:pt x="92" y="159"/>
                      <a:pt x="169" y="172"/>
                      <a:pt x="248" y="172"/>
                    </a:cubicBezTo>
                    <a:cubicBezTo>
                      <a:pt x="340" y="172"/>
                      <a:pt x="427" y="155"/>
                      <a:pt x="508" y="124"/>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2" name="Freeform 110"/>
              <p:cNvSpPr>
                <a:spLocks/>
              </p:cNvSpPr>
              <p:nvPr/>
            </p:nvSpPr>
            <p:spPr bwMode="auto">
              <a:xfrm>
                <a:off x="2668588" y="1962150"/>
                <a:ext cx="2100262" cy="530225"/>
              </a:xfrm>
              <a:custGeom>
                <a:avLst/>
                <a:gdLst>
                  <a:gd name="T0" fmla="*/ 557 w 558"/>
                  <a:gd name="T1" fmla="*/ 80 h 141"/>
                  <a:gd name="T2" fmla="*/ 552 w 558"/>
                  <a:gd name="T3" fmla="*/ 0 h 141"/>
                  <a:gd name="T4" fmla="*/ 278 w 558"/>
                  <a:gd name="T5" fmla="*/ 62 h 141"/>
                  <a:gd name="T6" fmla="*/ 6 w 558"/>
                  <a:gd name="T7" fmla="*/ 1 h 141"/>
                  <a:gd name="T8" fmla="*/ 2 w 558"/>
                  <a:gd name="T9" fmla="*/ 92 h 141"/>
                  <a:gd name="T10" fmla="*/ 264 w 558"/>
                  <a:gd name="T11" fmla="*/ 141 h 141"/>
                  <a:gd name="T12" fmla="*/ 557 w 558"/>
                  <a:gd name="T13" fmla="*/ 80 h 141"/>
                </a:gdLst>
                <a:ahLst/>
                <a:cxnLst>
                  <a:cxn ang="0">
                    <a:pos x="T0" y="T1"/>
                  </a:cxn>
                  <a:cxn ang="0">
                    <a:pos x="T2" y="T3"/>
                  </a:cxn>
                  <a:cxn ang="0">
                    <a:pos x="T4" y="T5"/>
                  </a:cxn>
                  <a:cxn ang="0">
                    <a:pos x="T6" y="T7"/>
                  </a:cxn>
                  <a:cxn ang="0">
                    <a:pos x="T8" y="T9"/>
                  </a:cxn>
                  <a:cxn ang="0">
                    <a:pos x="T10" y="T11"/>
                  </a:cxn>
                  <a:cxn ang="0">
                    <a:pos x="T12" y="T13"/>
                  </a:cxn>
                </a:cxnLst>
                <a:rect l="0" t="0" r="r" b="b"/>
                <a:pathLst>
                  <a:path w="558" h="141">
                    <a:moveTo>
                      <a:pt x="557" y="80"/>
                    </a:moveTo>
                    <a:cubicBezTo>
                      <a:pt x="558" y="53"/>
                      <a:pt x="556" y="26"/>
                      <a:pt x="552" y="0"/>
                    </a:cubicBezTo>
                    <a:cubicBezTo>
                      <a:pt x="469" y="40"/>
                      <a:pt x="376" y="62"/>
                      <a:pt x="278" y="62"/>
                    </a:cubicBezTo>
                    <a:cubicBezTo>
                      <a:pt x="181" y="62"/>
                      <a:pt x="88" y="40"/>
                      <a:pt x="6" y="1"/>
                    </a:cubicBezTo>
                    <a:cubicBezTo>
                      <a:pt x="2" y="31"/>
                      <a:pt x="0" y="61"/>
                      <a:pt x="2" y="92"/>
                    </a:cubicBezTo>
                    <a:cubicBezTo>
                      <a:pt x="84" y="123"/>
                      <a:pt x="172" y="141"/>
                      <a:pt x="264" y="141"/>
                    </a:cubicBezTo>
                    <a:cubicBezTo>
                      <a:pt x="368" y="141"/>
                      <a:pt x="467" y="119"/>
                      <a:pt x="557" y="80"/>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3" name="Oval 111"/>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4" name="Oval 112"/>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5" name="Oval 113"/>
              <p:cNvSpPr>
                <a:spLocks noChangeArrowheads="1"/>
              </p:cNvSpPr>
              <p:nvPr/>
            </p:nvSpPr>
            <p:spPr bwMode="auto">
              <a:xfrm>
                <a:off x="3587750" y="2214563"/>
                <a:ext cx="255587" cy="255588"/>
              </a:xfrm>
              <a:prstGeom prst="ellipse">
                <a:avLst/>
              </a:prstGeom>
              <a:solidFill>
                <a:srgbClr val="BFBFBF"/>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6" name="Oval 114"/>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7" name="Oval 115"/>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8" name="Oval 116"/>
              <p:cNvSpPr>
                <a:spLocks noChangeArrowheads="1"/>
              </p:cNvSpPr>
              <p:nvPr/>
            </p:nvSpPr>
            <p:spPr bwMode="auto">
              <a:xfrm>
                <a:off x="3602038" y="2635250"/>
                <a:ext cx="207962" cy="203200"/>
              </a:xfrm>
              <a:prstGeom prst="ellipse">
                <a:avLst/>
              </a:prstGeom>
              <a:solidFill>
                <a:srgbClr val="BFBFBF"/>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9" name="Oval 117"/>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0" name="Oval 118"/>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1" name="Oval 119"/>
              <p:cNvSpPr>
                <a:spLocks noChangeArrowheads="1"/>
              </p:cNvSpPr>
              <p:nvPr/>
            </p:nvSpPr>
            <p:spPr bwMode="auto">
              <a:xfrm>
                <a:off x="3602038" y="2987675"/>
                <a:ext cx="207962" cy="203200"/>
              </a:xfrm>
              <a:prstGeom prst="ellipse">
                <a:avLst/>
              </a:prstGeom>
              <a:solidFill>
                <a:srgbClr val="BFBFBF"/>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2" name="Freeform 120"/>
              <p:cNvSpPr>
                <a:spLocks/>
              </p:cNvSpPr>
              <p:nvPr/>
            </p:nvSpPr>
            <p:spPr bwMode="auto">
              <a:xfrm>
                <a:off x="3568700" y="3319463"/>
                <a:ext cx="293687" cy="1863725"/>
              </a:xfrm>
              <a:custGeom>
                <a:avLst/>
                <a:gdLst>
                  <a:gd name="T0" fmla="*/ 77 w 78"/>
                  <a:gd name="T1" fmla="*/ 48 h 496"/>
                  <a:gd name="T2" fmla="*/ 78 w 78"/>
                  <a:gd name="T3" fmla="*/ 39 h 496"/>
                  <a:gd name="T4" fmla="*/ 39 w 78"/>
                  <a:gd name="T5" fmla="*/ 0 h 496"/>
                  <a:gd name="T6" fmla="*/ 0 w 78"/>
                  <a:gd name="T7" fmla="*/ 40 h 496"/>
                  <a:gd name="T8" fmla="*/ 18 w 78"/>
                  <a:gd name="T9" fmla="*/ 475 h 496"/>
                  <a:gd name="T10" fmla="*/ 19 w 78"/>
                  <a:gd name="T11" fmla="*/ 475 h 496"/>
                  <a:gd name="T12" fmla="*/ 19 w 78"/>
                  <a:gd name="T13" fmla="*/ 475 h 496"/>
                  <a:gd name="T14" fmla="*/ 40 w 78"/>
                  <a:gd name="T15" fmla="*/ 496 h 496"/>
                  <a:gd name="T16" fmla="*/ 61 w 78"/>
                  <a:gd name="T17" fmla="*/ 475 h 496"/>
                  <a:gd name="T18" fmla="*/ 61 w 78"/>
                  <a:gd name="T19" fmla="*/ 475 h 496"/>
                  <a:gd name="T20" fmla="*/ 61 w 78"/>
                  <a:gd name="T21" fmla="*/ 475 h 496"/>
                  <a:gd name="T22" fmla="*/ 77 w 78"/>
                  <a:gd name="T23" fmla="*/ 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496">
                    <a:moveTo>
                      <a:pt x="77" y="48"/>
                    </a:moveTo>
                    <a:cubicBezTo>
                      <a:pt x="77" y="45"/>
                      <a:pt x="78" y="42"/>
                      <a:pt x="78" y="39"/>
                    </a:cubicBezTo>
                    <a:cubicBezTo>
                      <a:pt x="78" y="18"/>
                      <a:pt x="60" y="0"/>
                      <a:pt x="39" y="0"/>
                    </a:cubicBezTo>
                    <a:cubicBezTo>
                      <a:pt x="17" y="0"/>
                      <a:pt x="0" y="18"/>
                      <a:pt x="0" y="40"/>
                    </a:cubicBezTo>
                    <a:cubicBezTo>
                      <a:pt x="18" y="475"/>
                      <a:pt x="18" y="475"/>
                      <a:pt x="18" y="475"/>
                    </a:cubicBezTo>
                    <a:cubicBezTo>
                      <a:pt x="19" y="475"/>
                      <a:pt x="19" y="475"/>
                      <a:pt x="19" y="475"/>
                    </a:cubicBezTo>
                    <a:cubicBezTo>
                      <a:pt x="19" y="475"/>
                      <a:pt x="19" y="475"/>
                      <a:pt x="19" y="475"/>
                    </a:cubicBezTo>
                    <a:cubicBezTo>
                      <a:pt x="19" y="487"/>
                      <a:pt x="29" y="496"/>
                      <a:pt x="40" y="496"/>
                    </a:cubicBezTo>
                    <a:cubicBezTo>
                      <a:pt x="52" y="496"/>
                      <a:pt x="61" y="487"/>
                      <a:pt x="61" y="475"/>
                    </a:cubicBezTo>
                    <a:cubicBezTo>
                      <a:pt x="61" y="475"/>
                      <a:pt x="61" y="475"/>
                      <a:pt x="61" y="475"/>
                    </a:cubicBezTo>
                    <a:cubicBezTo>
                      <a:pt x="61" y="475"/>
                      <a:pt x="61" y="475"/>
                      <a:pt x="61" y="475"/>
                    </a:cubicBezTo>
                    <a:lnTo>
                      <a:pt x="77" y="48"/>
                    </a:ln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3" name="Oval 121"/>
              <p:cNvSpPr>
                <a:spLocks noChangeArrowheads="1"/>
              </p:cNvSpPr>
              <p:nvPr/>
            </p:nvSpPr>
            <p:spPr bwMode="auto">
              <a:xfrm>
                <a:off x="3360738" y="1187450"/>
                <a:ext cx="735012" cy="7334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4" name="Freeform 122"/>
              <p:cNvSpPr>
                <a:spLocks noEditPoints="1"/>
              </p:cNvSpPr>
              <p:nvPr/>
            </p:nvSpPr>
            <p:spPr bwMode="auto">
              <a:xfrm>
                <a:off x="3319463" y="1157288"/>
                <a:ext cx="790575" cy="790575"/>
              </a:xfrm>
              <a:custGeom>
                <a:avLst/>
                <a:gdLst>
                  <a:gd name="T0" fmla="*/ 105 w 210"/>
                  <a:gd name="T1" fmla="*/ 0 h 210"/>
                  <a:gd name="T2" fmla="*/ 0 w 210"/>
                  <a:gd name="T3" fmla="*/ 105 h 210"/>
                  <a:gd name="T4" fmla="*/ 105 w 210"/>
                  <a:gd name="T5" fmla="*/ 210 h 210"/>
                  <a:gd name="T6" fmla="*/ 210 w 210"/>
                  <a:gd name="T7" fmla="*/ 105 h 210"/>
                  <a:gd name="T8" fmla="*/ 105 w 210"/>
                  <a:gd name="T9" fmla="*/ 0 h 210"/>
                  <a:gd name="T10" fmla="*/ 105 w 210"/>
                  <a:gd name="T11" fmla="*/ 193 h 210"/>
                  <a:gd name="T12" fmla="*/ 17 w 210"/>
                  <a:gd name="T13" fmla="*/ 105 h 210"/>
                  <a:gd name="T14" fmla="*/ 105 w 210"/>
                  <a:gd name="T15" fmla="*/ 18 h 210"/>
                  <a:gd name="T16" fmla="*/ 192 w 210"/>
                  <a:gd name="T17" fmla="*/ 105 h 210"/>
                  <a:gd name="T18" fmla="*/ 105 w 210"/>
                  <a:gd name="T19" fmla="*/ 19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10">
                    <a:moveTo>
                      <a:pt x="105" y="0"/>
                    </a:moveTo>
                    <a:cubicBezTo>
                      <a:pt x="47" y="0"/>
                      <a:pt x="0" y="47"/>
                      <a:pt x="0" y="105"/>
                    </a:cubicBezTo>
                    <a:cubicBezTo>
                      <a:pt x="0" y="163"/>
                      <a:pt x="47" y="210"/>
                      <a:pt x="105" y="210"/>
                    </a:cubicBezTo>
                    <a:cubicBezTo>
                      <a:pt x="163" y="210"/>
                      <a:pt x="210" y="163"/>
                      <a:pt x="210" y="105"/>
                    </a:cubicBezTo>
                    <a:cubicBezTo>
                      <a:pt x="210" y="47"/>
                      <a:pt x="163" y="0"/>
                      <a:pt x="105" y="0"/>
                    </a:cubicBezTo>
                    <a:close/>
                    <a:moveTo>
                      <a:pt x="105" y="193"/>
                    </a:moveTo>
                    <a:cubicBezTo>
                      <a:pt x="56" y="193"/>
                      <a:pt x="17" y="154"/>
                      <a:pt x="17" y="105"/>
                    </a:cubicBezTo>
                    <a:cubicBezTo>
                      <a:pt x="17" y="57"/>
                      <a:pt x="56" y="18"/>
                      <a:pt x="105" y="18"/>
                    </a:cubicBezTo>
                    <a:cubicBezTo>
                      <a:pt x="153" y="18"/>
                      <a:pt x="192" y="57"/>
                      <a:pt x="192" y="105"/>
                    </a:cubicBezTo>
                    <a:cubicBezTo>
                      <a:pt x="192" y="154"/>
                      <a:pt x="153" y="193"/>
                      <a:pt x="105" y="193"/>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grpSp>
        <p:nvGrpSpPr>
          <p:cNvPr id="400" name="Group 399"/>
          <p:cNvGrpSpPr/>
          <p:nvPr/>
        </p:nvGrpSpPr>
        <p:grpSpPr>
          <a:xfrm>
            <a:off x="9531776" y="1191097"/>
            <a:ext cx="2319339" cy="2253591"/>
            <a:chOff x="3690938" y="436563"/>
            <a:chExt cx="5264150" cy="5114925"/>
          </a:xfrm>
        </p:grpSpPr>
        <p:sp>
          <p:nvSpPr>
            <p:cNvPr id="401" name="Freeform 400"/>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solidFill>
              <a:srgbClr val="D4D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2" name="Freeform 401"/>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solidFill>
              <a:srgbClr val="DC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3" name="Freeform 402"/>
            <p:cNvSpPr>
              <a:spLocks/>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solidFill>
              <a:srgbClr val="BE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4" name="Oval 403"/>
            <p:cNvSpPr>
              <a:spLocks noChangeArrowheads="1"/>
            </p:cNvSpPr>
            <p:nvPr/>
          </p:nvSpPr>
          <p:spPr bwMode="auto">
            <a:xfrm>
              <a:off x="5056188" y="2335213"/>
              <a:ext cx="1533525" cy="1533525"/>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5" name="Freeform 404"/>
            <p:cNvSpPr>
              <a:spLocks/>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6" name="Freeform 405"/>
            <p:cNvSpPr>
              <a:spLocks/>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7" name="Freeform 406"/>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8" name="Oval 407"/>
            <p:cNvSpPr>
              <a:spLocks noChangeArrowheads="1"/>
            </p:cNvSpPr>
            <p:nvPr/>
          </p:nvSpPr>
          <p:spPr bwMode="auto">
            <a:xfrm>
              <a:off x="5616576" y="4618038"/>
              <a:ext cx="657225" cy="657225"/>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9" name="Freeform 408"/>
            <p:cNvSpPr>
              <a:spLocks/>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0" name="Freeform 409"/>
            <p:cNvSpPr>
              <a:spLocks/>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1" name="Freeform 410"/>
            <p:cNvSpPr>
              <a:spLocks/>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2" name="Freeform 411"/>
            <p:cNvSpPr>
              <a:spLocks/>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3" name="Oval 412"/>
            <p:cNvSpPr>
              <a:spLocks noChangeArrowheads="1"/>
            </p:cNvSpPr>
            <p:nvPr/>
          </p:nvSpPr>
          <p:spPr bwMode="auto">
            <a:xfrm>
              <a:off x="4573588" y="3548063"/>
              <a:ext cx="315913" cy="31273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4" name="Freeform 413"/>
            <p:cNvSpPr>
              <a:spLocks/>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5" name="Freeform 414"/>
            <p:cNvSpPr>
              <a:spLocks/>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6" name="Freeform 415"/>
            <p:cNvSpPr>
              <a:spLocks/>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7" name="Freeform 416"/>
            <p:cNvSpPr>
              <a:spLocks/>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8" name="Oval 417"/>
            <p:cNvSpPr>
              <a:spLocks noChangeArrowheads="1"/>
            </p:cNvSpPr>
            <p:nvPr/>
          </p:nvSpPr>
          <p:spPr bwMode="auto">
            <a:xfrm>
              <a:off x="4964113" y="1500188"/>
              <a:ext cx="593725" cy="593725"/>
            </a:xfrm>
            <a:prstGeom prst="ellipse">
              <a:avLst/>
            </a:prstGeom>
            <a:solidFill>
              <a:srgbClr val="D7D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9" name="Freeform 418"/>
            <p:cNvSpPr>
              <a:spLocks/>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0" name="Freeform 419"/>
            <p:cNvSpPr>
              <a:spLocks/>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1" name="Freeform 420"/>
            <p:cNvSpPr>
              <a:spLocks/>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2" name="Freeform 421"/>
            <p:cNvSpPr>
              <a:spLocks/>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3" name="Oval 422"/>
            <p:cNvSpPr>
              <a:spLocks noChangeArrowheads="1"/>
            </p:cNvSpPr>
            <p:nvPr/>
          </p:nvSpPr>
          <p:spPr bwMode="auto">
            <a:xfrm>
              <a:off x="6869113" y="1187451"/>
              <a:ext cx="315913" cy="314325"/>
            </a:xfrm>
            <a:prstGeom prst="ellipse">
              <a:avLst/>
            </a:prstGeom>
            <a:solidFill>
              <a:srgbClr val="D7D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4" name="Freeform 423"/>
            <p:cNvSpPr>
              <a:spLocks/>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5" name="Freeform 424"/>
            <p:cNvSpPr>
              <a:spLocks/>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6" name="Freeform 425"/>
            <p:cNvSpPr>
              <a:spLocks/>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7" name="Freeform 426"/>
            <p:cNvSpPr>
              <a:spLocks/>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8" name="Freeform 427"/>
            <p:cNvSpPr>
              <a:spLocks/>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9" name="Freeform 428"/>
            <p:cNvSpPr>
              <a:spLocks/>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0" name="Freeform 429"/>
            <p:cNvSpPr>
              <a:spLocks/>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1" name="Freeform 430"/>
            <p:cNvSpPr>
              <a:spLocks/>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2" name="Freeform 431"/>
            <p:cNvSpPr>
              <a:spLocks/>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3" name="Oval 432"/>
            <p:cNvSpPr>
              <a:spLocks noChangeArrowheads="1"/>
            </p:cNvSpPr>
            <p:nvPr/>
          </p:nvSpPr>
          <p:spPr bwMode="auto">
            <a:xfrm>
              <a:off x="6254751" y="3117851"/>
              <a:ext cx="495300" cy="4968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4" name="Freeform 433"/>
            <p:cNvSpPr>
              <a:spLocks/>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5" name="Oval 434"/>
            <p:cNvSpPr>
              <a:spLocks noChangeArrowheads="1"/>
            </p:cNvSpPr>
            <p:nvPr/>
          </p:nvSpPr>
          <p:spPr bwMode="auto">
            <a:xfrm>
              <a:off x="6496051" y="3814763"/>
              <a:ext cx="620713" cy="622300"/>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6" name="Freeform 435"/>
            <p:cNvSpPr>
              <a:spLocks/>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7" name="Freeform 436"/>
            <p:cNvSpPr>
              <a:spLocks/>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8" name="Freeform 437"/>
            <p:cNvSpPr>
              <a:spLocks/>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9" name="Freeform 438"/>
            <p:cNvSpPr>
              <a:spLocks/>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0" name="Freeform 439"/>
            <p:cNvSpPr>
              <a:spLocks/>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solidFill>
              <a:srgbClr val="E0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1" name="Freeform 440"/>
            <p:cNvSpPr>
              <a:spLocks/>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2" name="Freeform 441"/>
            <p:cNvSpPr>
              <a:spLocks/>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3" name="Freeform 442"/>
            <p:cNvSpPr>
              <a:spLocks/>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4" name="Freeform 443"/>
            <p:cNvSpPr>
              <a:spLocks/>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5" name="Freeform 444"/>
            <p:cNvSpPr>
              <a:spLocks/>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6" name="Freeform 445"/>
            <p:cNvSpPr>
              <a:spLocks/>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7" name="Freeform 446"/>
            <p:cNvSpPr>
              <a:spLocks/>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8" name="Freeform 447"/>
            <p:cNvSpPr>
              <a:spLocks/>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9" name="Freeform 448"/>
            <p:cNvSpPr>
              <a:spLocks/>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0" name="Freeform 449"/>
            <p:cNvSpPr>
              <a:spLocks/>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1" name="Freeform 450"/>
            <p:cNvSpPr>
              <a:spLocks/>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2" name="Freeform 451"/>
            <p:cNvSpPr>
              <a:spLocks/>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3" name="Freeform 452"/>
            <p:cNvSpPr>
              <a:spLocks/>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4" name="Freeform 453"/>
            <p:cNvSpPr>
              <a:spLocks/>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5" name="Freeform 454"/>
            <p:cNvSpPr>
              <a:spLocks/>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6" name="Freeform 455"/>
            <p:cNvSpPr>
              <a:spLocks/>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7" name="Freeform 456"/>
            <p:cNvSpPr>
              <a:spLocks/>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8" name="Freeform 457"/>
            <p:cNvSpPr>
              <a:spLocks/>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9" name="Freeform 458"/>
            <p:cNvSpPr>
              <a:spLocks/>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0" name="Freeform 459"/>
            <p:cNvSpPr>
              <a:spLocks/>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1" name="Freeform 460"/>
            <p:cNvSpPr>
              <a:spLocks/>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2" name="Freeform 461"/>
            <p:cNvSpPr>
              <a:spLocks/>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3" name="Oval 462"/>
            <p:cNvSpPr>
              <a:spLocks noChangeArrowheads="1"/>
            </p:cNvSpPr>
            <p:nvPr/>
          </p:nvSpPr>
          <p:spPr bwMode="auto">
            <a:xfrm>
              <a:off x="5640388" y="2644776"/>
              <a:ext cx="400050" cy="3698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4" name="Freeform 463"/>
            <p:cNvSpPr>
              <a:spLocks/>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5" name="Freeform 464"/>
            <p:cNvSpPr>
              <a:spLocks/>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6" name="Freeform 465"/>
            <p:cNvSpPr>
              <a:spLocks/>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7" name="Freeform 466"/>
            <p:cNvSpPr>
              <a:spLocks/>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8" name="Oval 467"/>
            <p:cNvSpPr>
              <a:spLocks noChangeArrowheads="1"/>
            </p:cNvSpPr>
            <p:nvPr/>
          </p:nvSpPr>
          <p:spPr bwMode="auto">
            <a:xfrm>
              <a:off x="6572251" y="4597401"/>
              <a:ext cx="257175" cy="2555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9" name="Freeform 468"/>
            <p:cNvSpPr>
              <a:spLocks/>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0" name="Freeform 469"/>
            <p:cNvSpPr>
              <a:spLocks/>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1" name="Freeform 470"/>
            <p:cNvSpPr>
              <a:spLocks/>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2" name="Freeform 471"/>
            <p:cNvSpPr>
              <a:spLocks/>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3" name="Oval 472"/>
            <p:cNvSpPr>
              <a:spLocks noChangeArrowheads="1"/>
            </p:cNvSpPr>
            <p:nvPr/>
          </p:nvSpPr>
          <p:spPr bwMode="auto">
            <a:xfrm>
              <a:off x="5751513" y="4765676"/>
              <a:ext cx="196850" cy="19526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4" name="Freeform 473"/>
            <p:cNvSpPr>
              <a:spLocks/>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5" name="Freeform 474"/>
            <p:cNvSpPr>
              <a:spLocks/>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6" name="Freeform 475"/>
            <p:cNvSpPr>
              <a:spLocks/>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7" name="Freeform 476"/>
            <p:cNvSpPr>
              <a:spLocks/>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8" name="Oval 477"/>
            <p:cNvSpPr>
              <a:spLocks noChangeArrowheads="1"/>
            </p:cNvSpPr>
            <p:nvPr/>
          </p:nvSpPr>
          <p:spPr bwMode="auto">
            <a:xfrm>
              <a:off x="6311901" y="4613276"/>
              <a:ext cx="150813" cy="15081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9" name="Freeform 478"/>
            <p:cNvSpPr>
              <a:spLocks/>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0" name="Freeform 479"/>
            <p:cNvSpPr>
              <a:spLocks/>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1" name="Freeform 480"/>
            <p:cNvSpPr>
              <a:spLocks/>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2" name="Freeform 481"/>
            <p:cNvSpPr>
              <a:spLocks/>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3" name="Freeform 482"/>
            <p:cNvSpPr>
              <a:spLocks/>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4" name="Freeform 483"/>
            <p:cNvSpPr>
              <a:spLocks/>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5" name="Freeform 484"/>
            <p:cNvSpPr>
              <a:spLocks/>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6" name="Freeform 485"/>
            <p:cNvSpPr>
              <a:spLocks/>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7" name="Freeform 486"/>
            <p:cNvSpPr>
              <a:spLocks/>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8" name="Oval 487"/>
            <p:cNvSpPr>
              <a:spLocks noChangeArrowheads="1"/>
            </p:cNvSpPr>
            <p:nvPr/>
          </p:nvSpPr>
          <p:spPr bwMode="auto">
            <a:xfrm>
              <a:off x="8261351" y="2668588"/>
              <a:ext cx="319088" cy="40481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9" name="Freeform 488"/>
            <p:cNvSpPr>
              <a:spLocks/>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0" name="Freeform 489"/>
            <p:cNvSpPr>
              <a:spLocks/>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1" name="Freeform 490"/>
            <p:cNvSpPr>
              <a:spLocks/>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2" name="Freeform 491"/>
            <p:cNvSpPr>
              <a:spLocks/>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3" name="Freeform 492"/>
            <p:cNvSpPr>
              <a:spLocks/>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4" name="Freeform 493"/>
            <p:cNvSpPr>
              <a:spLocks/>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cxnSp>
        <p:nvCxnSpPr>
          <p:cNvPr id="188" name="Straight Connector 187"/>
          <p:cNvCxnSpPr/>
          <p:nvPr/>
        </p:nvCxnSpPr>
        <p:spPr>
          <a:xfrm flipV="1">
            <a:off x="1785313" y="5686325"/>
            <a:ext cx="6932176" cy="38147"/>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flipV="1">
            <a:off x="8915322" y="1741844"/>
            <a:ext cx="0" cy="3952730"/>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94" name="TextBox 193"/>
          <p:cNvSpPr txBox="1"/>
          <p:nvPr/>
        </p:nvSpPr>
        <p:spPr>
          <a:xfrm>
            <a:off x="242011" y="4346829"/>
            <a:ext cx="1000595" cy="338554"/>
          </a:xfrm>
          <a:prstGeom prst="rect">
            <a:avLst/>
          </a:prstGeom>
          <a:noFill/>
        </p:spPr>
        <p:txBody>
          <a:bodyPr wrap="none" rtlCol="0">
            <a:spAutoFit/>
          </a:bodyPr>
          <a:lstStyle/>
          <a:p>
            <a:r>
              <a:rPr lang="en-US" sz="1600" b="1" dirty="0" smtClean="0">
                <a:solidFill>
                  <a:prstClr val="white">
                    <a:lumMod val="65000"/>
                  </a:prstClr>
                </a:solidFill>
                <a:latin typeface="Raleway" panose="020B0003030101060003" pitchFamily="34" charset="0"/>
              </a:rPr>
              <a:t>Rational</a:t>
            </a:r>
            <a:endParaRPr lang="id-ID" sz="1600" b="1" dirty="0">
              <a:solidFill>
                <a:prstClr val="white">
                  <a:lumMod val="65000"/>
                </a:prstClr>
              </a:solidFill>
              <a:latin typeface="Raleway" panose="020B0003030101060003" pitchFamily="34" charset="0"/>
            </a:endParaRPr>
          </a:p>
        </p:txBody>
      </p:sp>
      <p:sp>
        <p:nvSpPr>
          <p:cNvPr id="198" name="TextBox 197"/>
          <p:cNvSpPr txBox="1"/>
          <p:nvPr/>
        </p:nvSpPr>
        <p:spPr>
          <a:xfrm>
            <a:off x="1725557" y="1260342"/>
            <a:ext cx="1266693" cy="338554"/>
          </a:xfrm>
          <a:prstGeom prst="rect">
            <a:avLst/>
          </a:prstGeom>
          <a:noFill/>
        </p:spPr>
        <p:txBody>
          <a:bodyPr wrap="none" rtlCol="0">
            <a:spAutoFit/>
          </a:bodyPr>
          <a:lstStyle/>
          <a:p>
            <a:r>
              <a:rPr lang="en-US" sz="1600" b="1" dirty="0" smtClean="0">
                <a:solidFill>
                  <a:prstClr val="white">
                    <a:lumMod val="65000"/>
                  </a:prstClr>
                </a:solidFill>
                <a:latin typeface="Raleway" panose="020B0003030101060003" pitchFamily="34" charset="0"/>
              </a:rPr>
              <a:t>Awareness</a:t>
            </a:r>
            <a:endParaRPr lang="id-ID" sz="1600" b="1" dirty="0">
              <a:solidFill>
                <a:prstClr val="white">
                  <a:lumMod val="65000"/>
                </a:prstClr>
              </a:solidFill>
              <a:latin typeface="Raleway" panose="020B0003030101060003" pitchFamily="34" charset="0"/>
            </a:endParaRPr>
          </a:p>
        </p:txBody>
      </p:sp>
      <p:sp>
        <p:nvSpPr>
          <p:cNvPr id="260" name="TextBox 259"/>
          <p:cNvSpPr txBox="1"/>
          <p:nvPr/>
        </p:nvSpPr>
        <p:spPr>
          <a:xfrm rot="5400000">
            <a:off x="8523141" y="2070335"/>
            <a:ext cx="1119217" cy="338554"/>
          </a:xfrm>
          <a:prstGeom prst="rect">
            <a:avLst/>
          </a:prstGeom>
          <a:noFill/>
        </p:spPr>
        <p:txBody>
          <a:bodyPr wrap="none" rtlCol="0">
            <a:spAutoFit/>
          </a:bodyPr>
          <a:lstStyle/>
          <a:p>
            <a:r>
              <a:rPr lang="en-US" sz="1600" b="1" dirty="0" smtClean="0">
                <a:solidFill>
                  <a:prstClr val="white">
                    <a:lumMod val="65000"/>
                  </a:prstClr>
                </a:solidFill>
                <a:latin typeface="Raleway" panose="020B0003030101060003" pitchFamily="34" charset="0"/>
              </a:rPr>
              <a:t>Persuade</a:t>
            </a:r>
            <a:endParaRPr lang="id-ID" sz="1600" b="1" dirty="0">
              <a:solidFill>
                <a:prstClr val="white">
                  <a:lumMod val="65000"/>
                </a:prstClr>
              </a:solidFill>
              <a:latin typeface="Raleway" panose="020B0003030101060003" pitchFamily="34" charset="0"/>
            </a:endParaRPr>
          </a:p>
        </p:txBody>
      </p:sp>
      <p:sp>
        <p:nvSpPr>
          <p:cNvPr id="295" name="TextBox 294"/>
          <p:cNvSpPr txBox="1"/>
          <p:nvPr/>
        </p:nvSpPr>
        <p:spPr>
          <a:xfrm>
            <a:off x="107945" y="1692238"/>
            <a:ext cx="1186543" cy="338554"/>
          </a:xfrm>
          <a:prstGeom prst="rect">
            <a:avLst/>
          </a:prstGeom>
          <a:noFill/>
        </p:spPr>
        <p:txBody>
          <a:bodyPr wrap="none" rtlCol="0">
            <a:spAutoFit/>
          </a:bodyPr>
          <a:lstStyle/>
          <a:p>
            <a:r>
              <a:rPr lang="en-US" sz="1600" b="1" dirty="0" smtClean="0">
                <a:solidFill>
                  <a:prstClr val="white">
                    <a:lumMod val="65000"/>
                  </a:prstClr>
                </a:solidFill>
                <a:latin typeface="Raleway" panose="020B0003030101060003" pitchFamily="34" charset="0"/>
              </a:rPr>
              <a:t>Emotional</a:t>
            </a:r>
            <a:endParaRPr lang="id-ID" sz="1600" b="1" dirty="0">
              <a:solidFill>
                <a:prstClr val="white">
                  <a:lumMod val="65000"/>
                </a:prstClr>
              </a:solidFill>
              <a:latin typeface="Raleway" panose="020B0003030101060003" pitchFamily="34" charset="0"/>
            </a:endParaRPr>
          </a:p>
        </p:txBody>
      </p:sp>
      <p:sp>
        <p:nvSpPr>
          <p:cNvPr id="299" name="TextBox 298"/>
          <p:cNvSpPr txBox="1"/>
          <p:nvPr/>
        </p:nvSpPr>
        <p:spPr>
          <a:xfrm rot="5400000">
            <a:off x="8684652" y="5165708"/>
            <a:ext cx="968535" cy="338554"/>
          </a:xfrm>
          <a:prstGeom prst="rect">
            <a:avLst/>
          </a:prstGeom>
          <a:noFill/>
        </p:spPr>
        <p:txBody>
          <a:bodyPr wrap="none" rtlCol="0">
            <a:spAutoFit/>
          </a:bodyPr>
          <a:lstStyle/>
          <a:p>
            <a:r>
              <a:rPr lang="en-US" sz="1600" b="1" dirty="0" smtClean="0">
                <a:solidFill>
                  <a:prstClr val="white">
                    <a:lumMod val="65000"/>
                  </a:prstClr>
                </a:solidFill>
                <a:latin typeface="Raleway" panose="020B0003030101060003" pitchFamily="34" charset="0"/>
              </a:rPr>
              <a:t>Convert</a:t>
            </a:r>
            <a:endParaRPr lang="id-ID" sz="1600" b="1" dirty="0">
              <a:solidFill>
                <a:prstClr val="white">
                  <a:lumMod val="65000"/>
                </a:prstClr>
              </a:solidFill>
              <a:latin typeface="Raleway" panose="020B0003030101060003" pitchFamily="34" charset="0"/>
            </a:endParaRPr>
          </a:p>
        </p:txBody>
      </p:sp>
      <p:sp>
        <p:nvSpPr>
          <p:cNvPr id="303" name="TextBox 302"/>
          <p:cNvSpPr txBox="1"/>
          <p:nvPr/>
        </p:nvSpPr>
        <p:spPr>
          <a:xfrm>
            <a:off x="7666106" y="1127218"/>
            <a:ext cx="1101584" cy="338554"/>
          </a:xfrm>
          <a:prstGeom prst="rect">
            <a:avLst/>
          </a:prstGeom>
          <a:noFill/>
        </p:spPr>
        <p:txBody>
          <a:bodyPr wrap="none" rtlCol="0">
            <a:spAutoFit/>
          </a:bodyPr>
          <a:lstStyle/>
          <a:p>
            <a:r>
              <a:rPr lang="en-US" sz="1600" b="1" dirty="0" smtClean="0">
                <a:solidFill>
                  <a:prstClr val="white">
                    <a:lumMod val="65000"/>
                  </a:prstClr>
                </a:solidFill>
                <a:latin typeface="Raleway" panose="020B0003030101060003" pitchFamily="34" charset="0"/>
              </a:rPr>
              <a:t>Purchase</a:t>
            </a:r>
            <a:endParaRPr lang="id-ID" sz="1600" b="1" dirty="0">
              <a:solidFill>
                <a:prstClr val="white">
                  <a:lumMod val="65000"/>
                </a:prstClr>
              </a:solidFill>
              <a:latin typeface="Raleway" panose="020B0003030101060003" pitchFamily="34" charset="0"/>
            </a:endParaRPr>
          </a:p>
        </p:txBody>
      </p:sp>
      <p:grpSp>
        <p:nvGrpSpPr>
          <p:cNvPr id="507" name="Group 506"/>
          <p:cNvGrpSpPr/>
          <p:nvPr/>
        </p:nvGrpSpPr>
        <p:grpSpPr>
          <a:xfrm>
            <a:off x="6326849" y="2333570"/>
            <a:ext cx="690836" cy="463979"/>
            <a:chOff x="6351" y="0"/>
            <a:chExt cx="490538" cy="311150"/>
          </a:xfrm>
          <a:solidFill>
            <a:srgbClr val="BFBFBF"/>
          </a:solidFill>
        </p:grpSpPr>
        <p:sp>
          <p:nvSpPr>
            <p:cNvPr id="504" name="Freeform 144"/>
            <p:cNvSpPr>
              <a:spLocks noEditPoints="1"/>
            </p:cNvSpPr>
            <p:nvPr/>
          </p:nvSpPr>
          <p:spPr bwMode="auto">
            <a:xfrm>
              <a:off x="6351" y="0"/>
              <a:ext cx="490538" cy="311150"/>
            </a:xfrm>
            <a:custGeom>
              <a:avLst/>
              <a:gdLst>
                <a:gd name="T0" fmla="*/ 128 w 128"/>
                <a:gd name="T1" fmla="*/ 39 h 80"/>
                <a:gd name="T2" fmla="*/ 128 w 128"/>
                <a:gd name="T3" fmla="*/ 39 h 80"/>
                <a:gd name="T4" fmla="*/ 127 w 128"/>
                <a:gd name="T5" fmla="*/ 38 h 80"/>
                <a:gd name="T6" fmla="*/ 127 w 128"/>
                <a:gd name="T7" fmla="*/ 38 h 80"/>
                <a:gd name="T8" fmla="*/ 64 w 128"/>
                <a:gd name="T9" fmla="*/ 0 h 80"/>
                <a:gd name="T10" fmla="*/ 0 w 128"/>
                <a:gd name="T11" fmla="*/ 38 h 80"/>
                <a:gd name="T12" fmla="*/ 0 w 128"/>
                <a:gd name="T13" fmla="*/ 38 h 80"/>
                <a:gd name="T14" fmla="*/ 0 w 128"/>
                <a:gd name="T15" fmla="*/ 39 h 80"/>
                <a:gd name="T16" fmla="*/ 0 w 128"/>
                <a:gd name="T17" fmla="*/ 39 h 80"/>
                <a:gd name="T18" fmla="*/ 0 w 128"/>
                <a:gd name="T19" fmla="*/ 40 h 80"/>
                <a:gd name="T20" fmla="*/ 0 w 128"/>
                <a:gd name="T21" fmla="*/ 41 h 80"/>
                <a:gd name="T22" fmla="*/ 0 w 128"/>
                <a:gd name="T23" fmla="*/ 41 h 80"/>
                <a:gd name="T24" fmla="*/ 0 w 128"/>
                <a:gd name="T25" fmla="*/ 42 h 80"/>
                <a:gd name="T26" fmla="*/ 0 w 128"/>
                <a:gd name="T27" fmla="*/ 42 h 80"/>
                <a:gd name="T28" fmla="*/ 64 w 128"/>
                <a:gd name="T29" fmla="*/ 80 h 80"/>
                <a:gd name="T30" fmla="*/ 127 w 128"/>
                <a:gd name="T31" fmla="*/ 42 h 80"/>
                <a:gd name="T32" fmla="*/ 127 w 128"/>
                <a:gd name="T33" fmla="*/ 42 h 80"/>
                <a:gd name="T34" fmla="*/ 128 w 128"/>
                <a:gd name="T35" fmla="*/ 41 h 80"/>
                <a:gd name="T36" fmla="*/ 128 w 128"/>
                <a:gd name="T37" fmla="*/ 41 h 80"/>
                <a:gd name="T38" fmla="*/ 128 w 128"/>
                <a:gd name="T39" fmla="*/ 40 h 80"/>
                <a:gd name="T40" fmla="*/ 128 w 128"/>
                <a:gd name="T41" fmla="*/ 39 h 80"/>
                <a:gd name="T42" fmla="*/ 64 w 128"/>
                <a:gd name="T43" fmla="*/ 72 h 80"/>
                <a:gd name="T44" fmla="*/ 9 w 128"/>
                <a:gd name="T45" fmla="*/ 40 h 80"/>
                <a:gd name="T46" fmla="*/ 64 w 128"/>
                <a:gd name="T47" fmla="*/ 8 h 80"/>
                <a:gd name="T48" fmla="*/ 119 w 128"/>
                <a:gd name="T49" fmla="*/ 40 h 80"/>
                <a:gd name="T50" fmla="*/ 64 w 128"/>
                <a:gd name="T51"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80">
                  <a:moveTo>
                    <a:pt x="128" y="39"/>
                  </a:moveTo>
                  <a:cubicBezTo>
                    <a:pt x="128" y="39"/>
                    <a:pt x="128" y="39"/>
                    <a:pt x="128" y="39"/>
                  </a:cubicBezTo>
                  <a:cubicBezTo>
                    <a:pt x="128" y="39"/>
                    <a:pt x="128" y="38"/>
                    <a:pt x="127" y="38"/>
                  </a:cubicBezTo>
                  <a:cubicBezTo>
                    <a:pt x="127" y="38"/>
                    <a:pt x="127" y="38"/>
                    <a:pt x="127" y="38"/>
                  </a:cubicBezTo>
                  <a:cubicBezTo>
                    <a:pt x="116" y="16"/>
                    <a:pt x="91" y="0"/>
                    <a:pt x="64" y="0"/>
                  </a:cubicBezTo>
                  <a:cubicBezTo>
                    <a:pt x="37" y="0"/>
                    <a:pt x="12" y="16"/>
                    <a:pt x="0" y="38"/>
                  </a:cubicBezTo>
                  <a:cubicBezTo>
                    <a:pt x="0" y="38"/>
                    <a:pt x="0" y="38"/>
                    <a:pt x="0" y="38"/>
                  </a:cubicBezTo>
                  <a:cubicBezTo>
                    <a:pt x="0" y="38"/>
                    <a:pt x="0" y="38"/>
                    <a:pt x="0" y="39"/>
                  </a:cubicBezTo>
                  <a:cubicBezTo>
                    <a:pt x="0" y="39"/>
                    <a:pt x="0" y="39"/>
                    <a:pt x="0" y="39"/>
                  </a:cubicBezTo>
                  <a:cubicBezTo>
                    <a:pt x="0" y="39"/>
                    <a:pt x="0" y="40"/>
                    <a:pt x="0" y="40"/>
                  </a:cubicBezTo>
                  <a:cubicBezTo>
                    <a:pt x="0" y="40"/>
                    <a:pt x="0" y="41"/>
                    <a:pt x="0" y="41"/>
                  </a:cubicBezTo>
                  <a:cubicBezTo>
                    <a:pt x="0" y="41"/>
                    <a:pt x="0" y="41"/>
                    <a:pt x="0" y="41"/>
                  </a:cubicBezTo>
                  <a:cubicBezTo>
                    <a:pt x="0" y="41"/>
                    <a:pt x="0" y="41"/>
                    <a:pt x="0" y="42"/>
                  </a:cubicBezTo>
                  <a:cubicBezTo>
                    <a:pt x="0" y="42"/>
                    <a:pt x="0" y="42"/>
                    <a:pt x="0" y="42"/>
                  </a:cubicBezTo>
                  <a:cubicBezTo>
                    <a:pt x="12" y="64"/>
                    <a:pt x="37" y="80"/>
                    <a:pt x="64" y="80"/>
                  </a:cubicBezTo>
                  <a:cubicBezTo>
                    <a:pt x="91" y="80"/>
                    <a:pt x="116" y="64"/>
                    <a:pt x="127" y="42"/>
                  </a:cubicBezTo>
                  <a:cubicBezTo>
                    <a:pt x="127" y="42"/>
                    <a:pt x="127" y="42"/>
                    <a:pt x="127" y="42"/>
                  </a:cubicBezTo>
                  <a:cubicBezTo>
                    <a:pt x="128" y="41"/>
                    <a:pt x="128" y="41"/>
                    <a:pt x="128" y="41"/>
                  </a:cubicBezTo>
                  <a:cubicBezTo>
                    <a:pt x="128" y="41"/>
                    <a:pt x="128" y="41"/>
                    <a:pt x="128" y="41"/>
                  </a:cubicBezTo>
                  <a:cubicBezTo>
                    <a:pt x="128" y="41"/>
                    <a:pt x="128" y="40"/>
                    <a:pt x="128" y="40"/>
                  </a:cubicBezTo>
                  <a:cubicBezTo>
                    <a:pt x="128" y="40"/>
                    <a:pt x="128" y="39"/>
                    <a:pt x="128" y="39"/>
                  </a:cubicBezTo>
                  <a:close/>
                  <a:moveTo>
                    <a:pt x="64" y="72"/>
                  </a:moveTo>
                  <a:cubicBezTo>
                    <a:pt x="41" y="72"/>
                    <a:pt x="19" y="59"/>
                    <a:pt x="9" y="40"/>
                  </a:cubicBezTo>
                  <a:cubicBezTo>
                    <a:pt x="20" y="21"/>
                    <a:pt x="41" y="8"/>
                    <a:pt x="64" y="8"/>
                  </a:cubicBezTo>
                  <a:cubicBezTo>
                    <a:pt x="86" y="8"/>
                    <a:pt x="108" y="21"/>
                    <a:pt x="119" y="40"/>
                  </a:cubicBezTo>
                  <a:cubicBezTo>
                    <a:pt x="108" y="59"/>
                    <a:pt x="86" y="72"/>
                    <a:pt x="6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5" name="Freeform 145"/>
            <p:cNvSpPr>
              <a:spLocks/>
            </p:cNvSpPr>
            <p:nvPr/>
          </p:nvSpPr>
          <p:spPr bwMode="auto">
            <a:xfrm>
              <a:off x="190501" y="93663"/>
              <a:ext cx="68263" cy="69850"/>
            </a:xfrm>
            <a:custGeom>
              <a:avLst/>
              <a:gdLst>
                <a:gd name="T0" fmla="*/ 16 w 18"/>
                <a:gd name="T1" fmla="*/ 0 h 18"/>
                <a:gd name="T2" fmla="*/ 16 w 18"/>
                <a:gd name="T3" fmla="*/ 0 h 18"/>
                <a:gd name="T4" fmla="*/ 0 w 18"/>
                <a:gd name="T5" fmla="*/ 16 h 18"/>
                <a:gd name="T6" fmla="*/ 2 w 18"/>
                <a:gd name="T7" fmla="*/ 18 h 18"/>
                <a:gd name="T8" fmla="*/ 4 w 18"/>
                <a:gd name="T9" fmla="*/ 16 h 18"/>
                <a:gd name="T10" fmla="*/ 16 w 18"/>
                <a:gd name="T11" fmla="*/ 4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16" y="0"/>
                    <a:pt x="16" y="0"/>
                    <a:pt x="16" y="0"/>
                  </a:cubicBezTo>
                  <a:cubicBezTo>
                    <a:pt x="7" y="0"/>
                    <a:pt x="0" y="7"/>
                    <a:pt x="0" y="16"/>
                  </a:cubicBezTo>
                  <a:cubicBezTo>
                    <a:pt x="0" y="17"/>
                    <a:pt x="1" y="18"/>
                    <a:pt x="2" y="18"/>
                  </a:cubicBezTo>
                  <a:cubicBezTo>
                    <a:pt x="3" y="18"/>
                    <a:pt x="4" y="17"/>
                    <a:pt x="4" y="16"/>
                  </a:cubicBezTo>
                  <a:cubicBezTo>
                    <a:pt x="4" y="9"/>
                    <a:pt x="9" y="4"/>
                    <a:pt x="16" y="4"/>
                  </a:cubicBezTo>
                  <a:cubicBezTo>
                    <a:pt x="16" y="4"/>
                    <a:pt x="16" y="4"/>
                    <a:pt x="16" y="4"/>
                  </a:cubicBezTo>
                  <a:cubicBezTo>
                    <a:pt x="17" y="4"/>
                    <a:pt x="18" y="3"/>
                    <a:pt x="18" y="2"/>
                  </a:cubicBezTo>
                  <a:cubicBezTo>
                    <a:pt x="18" y="1"/>
                    <a:pt x="1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6" name="Freeform 146"/>
            <p:cNvSpPr>
              <a:spLocks noEditPoints="1"/>
            </p:cNvSpPr>
            <p:nvPr/>
          </p:nvSpPr>
          <p:spPr bwMode="auto">
            <a:xfrm>
              <a:off x="144463" y="46038"/>
              <a:ext cx="214313" cy="219075"/>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2 h 56"/>
                <a:gd name="T12" fmla="*/ 4 w 56"/>
                <a:gd name="T13" fmla="*/ 28 h 56"/>
                <a:gd name="T14" fmla="*/ 28 w 56"/>
                <a:gd name="T15" fmla="*/ 4 h 56"/>
                <a:gd name="T16" fmla="*/ 52 w 56"/>
                <a:gd name="T17" fmla="*/ 28 h 56"/>
                <a:gd name="T18" fmla="*/ 28 w 56"/>
                <a:gd name="T19"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2" y="0"/>
                    <a:pt x="0" y="13"/>
                    <a:pt x="0" y="28"/>
                  </a:cubicBezTo>
                  <a:cubicBezTo>
                    <a:pt x="0" y="43"/>
                    <a:pt x="12" y="56"/>
                    <a:pt x="28" y="56"/>
                  </a:cubicBezTo>
                  <a:cubicBezTo>
                    <a:pt x="43" y="56"/>
                    <a:pt x="56" y="43"/>
                    <a:pt x="56" y="28"/>
                  </a:cubicBezTo>
                  <a:cubicBezTo>
                    <a:pt x="56" y="13"/>
                    <a:pt x="43" y="0"/>
                    <a:pt x="28" y="0"/>
                  </a:cubicBezTo>
                  <a:close/>
                  <a:moveTo>
                    <a:pt x="28" y="52"/>
                  </a:moveTo>
                  <a:cubicBezTo>
                    <a:pt x="15" y="52"/>
                    <a:pt x="4" y="41"/>
                    <a:pt x="4" y="28"/>
                  </a:cubicBezTo>
                  <a:cubicBezTo>
                    <a:pt x="4" y="15"/>
                    <a:pt x="15" y="4"/>
                    <a:pt x="28" y="4"/>
                  </a:cubicBezTo>
                  <a:cubicBezTo>
                    <a:pt x="41" y="4"/>
                    <a:pt x="52" y="15"/>
                    <a:pt x="52" y="28"/>
                  </a:cubicBezTo>
                  <a:cubicBezTo>
                    <a:pt x="52" y="41"/>
                    <a:pt x="41" y="52"/>
                    <a:pt x="28"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515" name="Group 514"/>
          <p:cNvGrpSpPr/>
          <p:nvPr/>
        </p:nvGrpSpPr>
        <p:grpSpPr>
          <a:xfrm>
            <a:off x="6380580" y="3222246"/>
            <a:ext cx="678228" cy="551994"/>
            <a:chOff x="3175" y="-1587"/>
            <a:chExt cx="492126" cy="430212"/>
          </a:xfrm>
          <a:solidFill>
            <a:schemeClr val="accent1"/>
          </a:solidFill>
        </p:grpSpPr>
        <p:sp>
          <p:nvSpPr>
            <p:cNvPr id="511"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12"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13" name="Oval 152"/>
            <p:cNvSpPr>
              <a:spLocks noChangeArrowheads="1"/>
            </p:cNvSpPr>
            <p:nvPr/>
          </p:nvSpPr>
          <p:spPr bwMode="auto">
            <a:xfrm>
              <a:off x="433388" y="336550"/>
              <a:ext cx="61913"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526" name="Group 525"/>
          <p:cNvGrpSpPr/>
          <p:nvPr/>
        </p:nvGrpSpPr>
        <p:grpSpPr>
          <a:xfrm>
            <a:off x="4453142" y="4191515"/>
            <a:ext cx="599937" cy="584275"/>
            <a:chOff x="6350" y="4763"/>
            <a:chExt cx="492125" cy="492125"/>
          </a:xfrm>
          <a:solidFill>
            <a:srgbClr val="BFBFBF"/>
          </a:solidFill>
        </p:grpSpPr>
        <p:sp>
          <p:nvSpPr>
            <p:cNvPr id="523"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24"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25"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530" name="Freeform 162"/>
          <p:cNvSpPr>
            <a:spLocks noEditPoints="1"/>
          </p:cNvSpPr>
          <p:nvPr/>
        </p:nvSpPr>
        <p:spPr bwMode="auto">
          <a:xfrm>
            <a:off x="4453142" y="2088426"/>
            <a:ext cx="529240" cy="357255"/>
          </a:xfrm>
          <a:custGeom>
            <a:avLst/>
            <a:gdLst>
              <a:gd name="T0" fmla="*/ 112 w 128"/>
              <a:gd name="T1" fmla="*/ 0 h 84"/>
              <a:gd name="T2" fmla="*/ 16 w 128"/>
              <a:gd name="T3" fmla="*/ 0 h 84"/>
              <a:gd name="T4" fmla="*/ 0 w 128"/>
              <a:gd name="T5" fmla="*/ 16 h 84"/>
              <a:gd name="T6" fmla="*/ 0 w 128"/>
              <a:gd name="T7" fmla="*/ 68 h 84"/>
              <a:gd name="T8" fmla="*/ 16 w 128"/>
              <a:gd name="T9" fmla="*/ 84 h 84"/>
              <a:gd name="T10" fmla="*/ 112 w 128"/>
              <a:gd name="T11" fmla="*/ 84 h 84"/>
              <a:gd name="T12" fmla="*/ 128 w 128"/>
              <a:gd name="T13" fmla="*/ 68 h 84"/>
              <a:gd name="T14" fmla="*/ 128 w 128"/>
              <a:gd name="T15" fmla="*/ 16 h 84"/>
              <a:gd name="T16" fmla="*/ 112 w 128"/>
              <a:gd name="T17" fmla="*/ 0 h 84"/>
              <a:gd name="T18" fmla="*/ 8 w 128"/>
              <a:gd name="T19" fmla="*/ 21 h 84"/>
              <a:gd name="T20" fmla="*/ 36 w 128"/>
              <a:gd name="T21" fmla="*/ 42 h 84"/>
              <a:gd name="T22" fmla="*/ 8 w 128"/>
              <a:gd name="T23" fmla="*/ 63 h 84"/>
              <a:gd name="T24" fmla="*/ 8 w 128"/>
              <a:gd name="T25" fmla="*/ 21 h 84"/>
              <a:gd name="T26" fmla="*/ 120 w 128"/>
              <a:gd name="T27" fmla="*/ 68 h 84"/>
              <a:gd name="T28" fmla="*/ 112 w 128"/>
              <a:gd name="T29" fmla="*/ 76 h 84"/>
              <a:gd name="T30" fmla="*/ 16 w 128"/>
              <a:gd name="T31" fmla="*/ 76 h 84"/>
              <a:gd name="T32" fmla="*/ 8 w 128"/>
              <a:gd name="T33" fmla="*/ 68 h 84"/>
              <a:gd name="T34" fmla="*/ 39 w 128"/>
              <a:gd name="T35" fmla="*/ 45 h 84"/>
              <a:gd name="T36" fmla="*/ 57 w 128"/>
              <a:gd name="T37" fmla="*/ 58 h 84"/>
              <a:gd name="T38" fmla="*/ 64 w 128"/>
              <a:gd name="T39" fmla="*/ 60 h 84"/>
              <a:gd name="T40" fmla="*/ 71 w 128"/>
              <a:gd name="T41" fmla="*/ 58 h 84"/>
              <a:gd name="T42" fmla="*/ 89 w 128"/>
              <a:gd name="T43" fmla="*/ 45 h 84"/>
              <a:gd name="T44" fmla="*/ 120 w 128"/>
              <a:gd name="T45" fmla="*/ 68 h 84"/>
              <a:gd name="T46" fmla="*/ 120 w 128"/>
              <a:gd name="T47" fmla="*/ 63 h 84"/>
              <a:gd name="T48" fmla="*/ 92 w 128"/>
              <a:gd name="T49" fmla="*/ 42 h 84"/>
              <a:gd name="T50" fmla="*/ 120 w 128"/>
              <a:gd name="T51" fmla="*/ 21 h 84"/>
              <a:gd name="T52" fmla="*/ 120 w 128"/>
              <a:gd name="T53" fmla="*/ 63 h 84"/>
              <a:gd name="T54" fmla="*/ 69 w 128"/>
              <a:gd name="T55" fmla="*/ 54 h 84"/>
              <a:gd name="T56" fmla="*/ 64 w 128"/>
              <a:gd name="T57" fmla="*/ 56 h 84"/>
              <a:gd name="T58" fmla="*/ 59 w 128"/>
              <a:gd name="T59" fmla="*/ 54 h 84"/>
              <a:gd name="T60" fmla="*/ 43 w 128"/>
              <a:gd name="T61" fmla="*/ 42 h 84"/>
              <a:gd name="T62" fmla="*/ 39 w 128"/>
              <a:gd name="T63" fmla="*/ 40 h 84"/>
              <a:gd name="T64" fmla="*/ 8 w 128"/>
              <a:gd name="T65" fmla="*/ 16 h 84"/>
              <a:gd name="T66" fmla="*/ 8 w 128"/>
              <a:gd name="T67" fmla="*/ 16 h 84"/>
              <a:gd name="T68" fmla="*/ 16 w 128"/>
              <a:gd name="T69" fmla="*/ 8 h 84"/>
              <a:gd name="T70" fmla="*/ 112 w 128"/>
              <a:gd name="T71" fmla="*/ 8 h 84"/>
              <a:gd name="T72" fmla="*/ 120 w 128"/>
              <a:gd name="T73" fmla="*/ 16 h 84"/>
              <a:gd name="T74" fmla="*/ 69 w 128"/>
              <a:gd name="T75" fmla="*/ 5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84">
                <a:moveTo>
                  <a:pt x="112" y="0"/>
                </a:moveTo>
                <a:cubicBezTo>
                  <a:pt x="16" y="0"/>
                  <a:pt x="16" y="0"/>
                  <a:pt x="16" y="0"/>
                </a:cubicBezTo>
                <a:cubicBezTo>
                  <a:pt x="7" y="0"/>
                  <a:pt x="0" y="7"/>
                  <a:pt x="0" y="16"/>
                </a:cubicBezTo>
                <a:cubicBezTo>
                  <a:pt x="0" y="68"/>
                  <a:pt x="0" y="68"/>
                  <a:pt x="0" y="68"/>
                </a:cubicBezTo>
                <a:cubicBezTo>
                  <a:pt x="0" y="77"/>
                  <a:pt x="7" y="84"/>
                  <a:pt x="16" y="84"/>
                </a:cubicBezTo>
                <a:cubicBezTo>
                  <a:pt x="112" y="84"/>
                  <a:pt x="112" y="84"/>
                  <a:pt x="112" y="84"/>
                </a:cubicBezTo>
                <a:cubicBezTo>
                  <a:pt x="121" y="84"/>
                  <a:pt x="128" y="77"/>
                  <a:pt x="128" y="68"/>
                </a:cubicBezTo>
                <a:cubicBezTo>
                  <a:pt x="128" y="16"/>
                  <a:pt x="128" y="16"/>
                  <a:pt x="128" y="16"/>
                </a:cubicBezTo>
                <a:cubicBezTo>
                  <a:pt x="128" y="7"/>
                  <a:pt x="121" y="0"/>
                  <a:pt x="112" y="0"/>
                </a:cubicBezTo>
                <a:close/>
                <a:moveTo>
                  <a:pt x="8" y="21"/>
                </a:moveTo>
                <a:cubicBezTo>
                  <a:pt x="36" y="42"/>
                  <a:pt x="36" y="42"/>
                  <a:pt x="36" y="42"/>
                </a:cubicBezTo>
                <a:cubicBezTo>
                  <a:pt x="8" y="63"/>
                  <a:pt x="8" y="63"/>
                  <a:pt x="8" y="63"/>
                </a:cubicBezTo>
                <a:lnTo>
                  <a:pt x="8" y="21"/>
                </a:lnTo>
                <a:close/>
                <a:moveTo>
                  <a:pt x="120" y="68"/>
                </a:moveTo>
                <a:cubicBezTo>
                  <a:pt x="120" y="72"/>
                  <a:pt x="116" y="76"/>
                  <a:pt x="112" y="76"/>
                </a:cubicBezTo>
                <a:cubicBezTo>
                  <a:pt x="16" y="76"/>
                  <a:pt x="16" y="76"/>
                  <a:pt x="16" y="76"/>
                </a:cubicBezTo>
                <a:cubicBezTo>
                  <a:pt x="12" y="76"/>
                  <a:pt x="8" y="72"/>
                  <a:pt x="8" y="68"/>
                </a:cubicBezTo>
                <a:cubicBezTo>
                  <a:pt x="39" y="45"/>
                  <a:pt x="39" y="45"/>
                  <a:pt x="39" y="45"/>
                </a:cubicBezTo>
                <a:cubicBezTo>
                  <a:pt x="57" y="58"/>
                  <a:pt x="57" y="58"/>
                  <a:pt x="57" y="58"/>
                </a:cubicBezTo>
                <a:cubicBezTo>
                  <a:pt x="59" y="59"/>
                  <a:pt x="61" y="60"/>
                  <a:pt x="64" y="60"/>
                </a:cubicBezTo>
                <a:cubicBezTo>
                  <a:pt x="67" y="60"/>
                  <a:pt x="69" y="59"/>
                  <a:pt x="71" y="58"/>
                </a:cubicBezTo>
                <a:cubicBezTo>
                  <a:pt x="89" y="45"/>
                  <a:pt x="89" y="45"/>
                  <a:pt x="89" y="45"/>
                </a:cubicBezTo>
                <a:cubicBezTo>
                  <a:pt x="120" y="68"/>
                  <a:pt x="120" y="68"/>
                  <a:pt x="120" y="68"/>
                </a:cubicBezTo>
                <a:close/>
                <a:moveTo>
                  <a:pt x="120" y="63"/>
                </a:moveTo>
                <a:cubicBezTo>
                  <a:pt x="92" y="42"/>
                  <a:pt x="92" y="42"/>
                  <a:pt x="92" y="42"/>
                </a:cubicBezTo>
                <a:cubicBezTo>
                  <a:pt x="120" y="21"/>
                  <a:pt x="120" y="21"/>
                  <a:pt x="120" y="21"/>
                </a:cubicBezTo>
                <a:lnTo>
                  <a:pt x="120" y="63"/>
                </a:lnTo>
                <a:close/>
                <a:moveTo>
                  <a:pt x="69" y="54"/>
                </a:moveTo>
                <a:cubicBezTo>
                  <a:pt x="67" y="55"/>
                  <a:pt x="66" y="56"/>
                  <a:pt x="64" y="56"/>
                </a:cubicBezTo>
                <a:cubicBezTo>
                  <a:pt x="62" y="56"/>
                  <a:pt x="61" y="55"/>
                  <a:pt x="59" y="54"/>
                </a:cubicBezTo>
                <a:cubicBezTo>
                  <a:pt x="43" y="42"/>
                  <a:pt x="43" y="42"/>
                  <a:pt x="43" y="42"/>
                </a:cubicBezTo>
                <a:cubicBezTo>
                  <a:pt x="39" y="40"/>
                  <a:pt x="39" y="40"/>
                  <a:pt x="39" y="40"/>
                </a:cubicBezTo>
                <a:cubicBezTo>
                  <a:pt x="8" y="16"/>
                  <a:pt x="8" y="16"/>
                  <a:pt x="8" y="16"/>
                </a:cubicBezTo>
                <a:cubicBezTo>
                  <a:pt x="8" y="16"/>
                  <a:pt x="8" y="16"/>
                  <a:pt x="8" y="16"/>
                </a:cubicBezTo>
                <a:cubicBezTo>
                  <a:pt x="8" y="12"/>
                  <a:pt x="12" y="8"/>
                  <a:pt x="16" y="8"/>
                </a:cubicBezTo>
                <a:cubicBezTo>
                  <a:pt x="112" y="8"/>
                  <a:pt x="112" y="8"/>
                  <a:pt x="112" y="8"/>
                </a:cubicBezTo>
                <a:cubicBezTo>
                  <a:pt x="116" y="8"/>
                  <a:pt x="120" y="12"/>
                  <a:pt x="120" y="16"/>
                </a:cubicBezTo>
                <a:lnTo>
                  <a:pt x="69" y="5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540" name="Group 539"/>
          <p:cNvGrpSpPr/>
          <p:nvPr/>
        </p:nvGrpSpPr>
        <p:grpSpPr>
          <a:xfrm>
            <a:off x="1840105" y="2494181"/>
            <a:ext cx="655462" cy="648687"/>
            <a:chOff x="0" y="1588"/>
            <a:chExt cx="495300" cy="490537"/>
          </a:xfrm>
          <a:solidFill>
            <a:schemeClr val="accent1"/>
          </a:solidFill>
        </p:grpSpPr>
        <p:sp>
          <p:nvSpPr>
            <p:cNvPr id="534"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35"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36"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37"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38" name="Oval 170"/>
            <p:cNvSpPr>
              <a:spLocks noChangeArrowheads="1"/>
            </p:cNvSpPr>
            <p:nvPr/>
          </p:nvSpPr>
          <p:spPr bwMode="auto">
            <a:xfrm>
              <a:off x="188913" y="338138"/>
              <a:ext cx="30163" cy="301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39"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546" name="Group 545"/>
          <p:cNvGrpSpPr/>
          <p:nvPr/>
        </p:nvGrpSpPr>
        <p:grpSpPr>
          <a:xfrm>
            <a:off x="2924666" y="4079472"/>
            <a:ext cx="601855" cy="556750"/>
            <a:chOff x="3175" y="-1587"/>
            <a:chExt cx="490538" cy="430212"/>
          </a:xfrm>
          <a:solidFill>
            <a:srgbClr val="BFBFBF"/>
          </a:solidFill>
        </p:grpSpPr>
        <p:sp>
          <p:nvSpPr>
            <p:cNvPr id="544"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45"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278" name="TextBox 277"/>
          <p:cNvSpPr txBox="1"/>
          <p:nvPr/>
        </p:nvSpPr>
        <p:spPr>
          <a:xfrm>
            <a:off x="718211" y="513333"/>
            <a:ext cx="3905236"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CONTENT </a:t>
            </a:r>
            <a:r>
              <a:rPr lang="id-ID"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MATRIX</a:t>
            </a:r>
            <a:endParaRPr lang="id-ID" sz="3200" dirty="0">
              <a:solidFill>
                <a:schemeClr val="accent1"/>
              </a:solidFill>
              <a:latin typeface="Raleway" panose="020B0003030101060003" pitchFamily="34" charset="0"/>
            </a:endParaRPr>
          </a:p>
        </p:txBody>
      </p:sp>
      <p:sp>
        <p:nvSpPr>
          <p:cNvPr id="284" name="TextBox 283"/>
          <p:cNvSpPr txBox="1"/>
          <p:nvPr/>
        </p:nvSpPr>
        <p:spPr>
          <a:xfrm>
            <a:off x="2468335" y="2983033"/>
            <a:ext cx="1954381" cy="338554"/>
          </a:xfrm>
          <a:prstGeom prst="rect">
            <a:avLst/>
          </a:prstGeom>
          <a:noFill/>
        </p:spPr>
        <p:txBody>
          <a:bodyPr wrap="none" rtlCol="0">
            <a:spAutoFit/>
          </a:bodyPr>
          <a:lstStyle/>
          <a:p>
            <a:r>
              <a:rPr lang="en-US" sz="1600" b="1" dirty="0" smtClean="0">
                <a:solidFill>
                  <a:schemeClr val="accent1"/>
                </a:solidFill>
                <a:latin typeface="Raleway" panose="020B0003030101060003" pitchFamily="34" charset="0"/>
              </a:rPr>
              <a:t>Brand Advertising</a:t>
            </a:r>
            <a:endParaRPr lang="id-ID" sz="1600" b="1" dirty="0">
              <a:solidFill>
                <a:schemeClr val="accent1"/>
              </a:solidFill>
              <a:latin typeface="Raleway" panose="020B0003030101060003" pitchFamily="34" charset="0"/>
            </a:endParaRPr>
          </a:p>
        </p:txBody>
      </p:sp>
      <p:sp>
        <p:nvSpPr>
          <p:cNvPr id="285" name="TextBox 284"/>
          <p:cNvSpPr txBox="1"/>
          <p:nvPr/>
        </p:nvSpPr>
        <p:spPr>
          <a:xfrm rot="16200000">
            <a:off x="1018421" y="4003992"/>
            <a:ext cx="1002197" cy="338554"/>
          </a:xfrm>
          <a:prstGeom prst="rect">
            <a:avLst/>
          </a:prstGeom>
          <a:noFill/>
        </p:spPr>
        <p:txBody>
          <a:bodyPr wrap="none" rtlCol="0">
            <a:spAutoFit/>
          </a:bodyPr>
          <a:lstStyle/>
          <a:p>
            <a:r>
              <a:rPr lang="en-US" sz="1600" b="1" dirty="0" smtClean="0">
                <a:solidFill>
                  <a:prstClr val="white">
                    <a:lumMod val="65000"/>
                  </a:prstClr>
                </a:solidFill>
                <a:latin typeface="Raleway" panose="020B0003030101060003" pitchFamily="34" charset="0"/>
              </a:rPr>
              <a:t>Educate</a:t>
            </a:r>
            <a:endParaRPr lang="id-ID" sz="1600" b="1" dirty="0">
              <a:solidFill>
                <a:prstClr val="white">
                  <a:lumMod val="65000"/>
                </a:prstClr>
              </a:solidFill>
              <a:latin typeface="Raleway" panose="020B0003030101060003" pitchFamily="34" charset="0"/>
            </a:endParaRPr>
          </a:p>
        </p:txBody>
      </p:sp>
      <p:sp>
        <p:nvSpPr>
          <p:cNvPr id="286" name="TextBox 285"/>
          <p:cNvSpPr txBox="1"/>
          <p:nvPr/>
        </p:nvSpPr>
        <p:spPr>
          <a:xfrm rot="16200000">
            <a:off x="1000084" y="2155331"/>
            <a:ext cx="1085554" cy="338554"/>
          </a:xfrm>
          <a:prstGeom prst="rect">
            <a:avLst/>
          </a:prstGeom>
          <a:noFill/>
        </p:spPr>
        <p:txBody>
          <a:bodyPr wrap="none" rtlCol="0">
            <a:spAutoFit/>
          </a:bodyPr>
          <a:lstStyle/>
          <a:p>
            <a:r>
              <a:rPr lang="en-US" sz="1600" b="1" dirty="0" smtClean="0">
                <a:solidFill>
                  <a:prstClr val="white">
                    <a:lumMod val="65000"/>
                  </a:prstClr>
                </a:solidFill>
                <a:latin typeface="Raleway" panose="020B0003030101060003" pitchFamily="34" charset="0"/>
              </a:rPr>
              <a:t>Entertain</a:t>
            </a:r>
            <a:endParaRPr lang="id-ID" sz="1600" b="1" dirty="0">
              <a:solidFill>
                <a:prstClr val="white">
                  <a:lumMod val="65000"/>
                </a:prstClr>
              </a:solidFill>
              <a:latin typeface="Raleway" panose="020B0003030101060003" pitchFamily="34" charset="0"/>
            </a:endParaRPr>
          </a:p>
        </p:txBody>
      </p:sp>
      <p:sp>
        <p:nvSpPr>
          <p:cNvPr id="288" name="Freeform 24"/>
          <p:cNvSpPr>
            <a:spLocks noEditPoints="1"/>
          </p:cNvSpPr>
          <p:nvPr/>
        </p:nvSpPr>
        <p:spPr bwMode="auto">
          <a:xfrm>
            <a:off x="3482905" y="2460772"/>
            <a:ext cx="408529" cy="474061"/>
          </a:xfrm>
          <a:custGeom>
            <a:avLst/>
            <a:gdLst>
              <a:gd name="T0" fmla="*/ 178 w 190"/>
              <a:gd name="T1" fmla="*/ 0 h 190"/>
              <a:gd name="T2" fmla="*/ 12 w 190"/>
              <a:gd name="T3" fmla="*/ 0 h 190"/>
              <a:gd name="T4" fmla="*/ 0 w 190"/>
              <a:gd name="T5" fmla="*/ 11 h 190"/>
              <a:gd name="T6" fmla="*/ 0 w 190"/>
              <a:gd name="T7" fmla="*/ 178 h 190"/>
              <a:gd name="T8" fmla="*/ 12 w 190"/>
              <a:gd name="T9" fmla="*/ 190 h 190"/>
              <a:gd name="T10" fmla="*/ 178 w 190"/>
              <a:gd name="T11" fmla="*/ 190 h 190"/>
              <a:gd name="T12" fmla="*/ 190 w 190"/>
              <a:gd name="T13" fmla="*/ 178 h 190"/>
              <a:gd name="T14" fmla="*/ 190 w 190"/>
              <a:gd name="T15" fmla="*/ 11 h 190"/>
              <a:gd name="T16" fmla="*/ 178 w 190"/>
              <a:gd name="T17" fmla="*/ 0 h 190"/>
              <a:gd name="T18" fmla="*/ 36 w 190"/>
              <a:gd name="T19" fmla="*/ 178 h 190"/>
              <a:gd name="T20" fmla="*/ 12 w 190"/>
              <a:gd name="T21" fmla="*/ 178 h 190"/>
              <a:gd name="T22" fmla="*/ 12 w 190"/>
              <a:gd name="T23" fmla="*/ 154 h 190"/>
              <a:gd name="T24" fmla="*/ 36 w 190"/>
              <a:gd name="T25" fmla="*/ 154 h 190"/>
              <a:gd name="T26" fmla="*/ 36 w 190"/>
              <a:gd name="T27" fmla="*/ 178 h 190"/>
              <a:gd name="T28" fmla="*/ 36 w 190"/>
              <a:gd name="T29" fmla="*/ 130 h 190"/>
              <a:gd name="T30" fmla="*/ 12 w 190"/>
              <a:gd name="T31" fmla="*/ 130 h 190"/>
              <a:gd name="T32" fmla="*/ 12 w 190"/>
              <a:gd name="T33" fmla="*/ 106 h 190"/>
              <a:gd name="T34" fmla="*/ 36 w 190"/>
              <a:gd name="T35" fmla="*/ 106 h 190"/>
              <a:gd name="T36" fmla="*/ 36 w 190"/>
              <a:gd name="T37" fmla="*/ 130 h 190"/>
              <a:gd name="T38" fmla="*/ 36 w 190"/>
              <a:gd name="T39" fmla="*/ 83 h 190"/>
              <a:gd name="T40" fmla="*/ 12 w 190"/>
              <a:gd name="T41" fmla="*/ 83 h 190"/>
              <a:gd name="T42" fmla="*/ 12 w 190"/>
              <a:gd name="T43" fmla="*/ 59 h 190"/>
              <a:gd name="T44" fmla="*/ 36 w 190"/>
              <a:gd name="T45" fmla="*/ 59 h 190"/>
              <a:gd name="T46" fmla="*/ 36 w 190"/>
              <a:gd name="T47" fmla="*/ 83 h 190"/>
              <a:gd name="T48" fmla="*/ 36 w 190"/>
              <a:gd name="T49" fmla="*/ 35 h 190"/>
              <a:gd name="T50" fmla="*/ 12 w 190"/>
              <a:gd name="T51" fmla="*/ 35 h 190"/>
              <a:gd name="T52" fmla="*/ 12 w 190"/>
              <a:gd name="T53" fmla="*/ 11 h 190"/>
              <a:gd name="T54" fmla="*/ 36 w 190"/>
              <a:gd name="T55" fmla="*/ 11 h 190"/>
              <a:gd name="T56" fmla="*/ 36 w 190"/>
              <a:gd name="T57" fmla="*/ 35 h 190"/>
              <a:gd name="T58" fmla="*/ 143 w 190"/>
              <a:gd name="T59" fmla="*/ 178 h 190"/>
              <a:gd name="T60" fmla="*/ 48 w 190"/>
              <a:gd name="T61" fmla="*/ 178 h 190"/>
              <a:gd name="T62" fmla="*/ 48 w 190"/>
              <a:gd name="T63" fmla="*/ 118 h 190"/>
              <a:gd name="T64" fmla="*/ 143 w 190"/>
              <a:gd name="T65" fmla="*/ 118 h 190"/>
              <a:gd name="T66" fmla="*/ 143 w 190"/>
              <a:gd name="T67" fmla="*/ 178 h 190"/>
              <a:gd name="T68" fmla="*/ 143 w 190"/>
              <a:gd name="T69" fmla="*/ 106 h 190"/>
              <a:gd name="T70" fmla="*/ 48 w 190"/>
              <a:gd name="T71" fmla="*/ 106 h 190"/>
              <a:gd name="T72" fmla="*/ 48 w 190"/>
              <a:gd name="T73" fmla="*/ 11 h 190"/>
              <a:gd name="T74" fmla="*/ 143 w 190"/>
              <a:gd name="T75" fmla="*/ 11 h 190"/>
              <a:gd name="T76" fmla="*/ 143 w 190"/>
              <a:gd name="T77" fmla="*/ 106 h 190"/>
              <a:gd name="T78" fmla="*/ 178 w 190"/>
              <a:gd name="T79" fmla="*/ 178 h 190"/>
              <a:gd name="T80" fmla="*/ 154 w 190"/>
              <a:gd name="T81" fmla="*/ 178 h 190"/>
              <a:gd name="T82" fmla="*/ 154 w 190"/>
              <a:gd name="T83" fmla="*/ 154 h 190"/>
              <a:gd name="T84" fmla="*/ 178 w 190"/>
              <a:gd name="T85" fmla="*/ 154 h 190"/>
              <a:gd name="T86" fmla="*/ 178 w 190"/>
              <a:gd name="T87" fmla="*/ 178 h 190"/>
              <a:gd name="T88" fmla="*/ 178 w 190"/>
              <a:gd name="T89" fmla="*/ 130 h 190"/>
              <a:gd name="T90" fmla="*/ 154 w 190"/>
              <a:gd name="T91" fmla="*/ 130 h 190"/>
              <a:gd name="T92" fmla="*/ 154 w 190"/>
              <a:gd name="T93" fmla="*/ 106 h 190"/>
              <a:gd name="T94" fmla="*/ 178 w 190"/>
              <a:gd name="T95" fmla="*/ 106 h 190"/>
              <a:gd name="T96" fmla="*/ 178 w 190"/>
              <a:gd name="T97" fmla="*/ 130 h 190"/>
              <a:gd name="T98" fmla="*/ 178 w 190"/>
              <a:gd name="T99" fmla="*/ 83 h 190"/>
              <a:gd name="T100" fmla="*/ 154 w 190"/>
              <a:gd name="T101" fmla="*/ 83 h 190"/>
              <a:gd name="T102" fmla="*/ 154 w 190"/>
              <a:gd name="T103" fmla="*/ 59 h 190"/>
              <a:gd name="T104" fmla="*/ 178 w 190"/>
              <a:gd name="T105" fmla="*/ 59 h 190"/>
              <a:gd name="T106" fmla="*/ 178 w 190"/>
              <a:gd name="T107" fmla="*/ 83 h 190"/>
              <a:gd name="T108" fmla="*/ 178 w 190"/>
              <a:gd name="T109" fmla="*/ 35 h 190"/>
              <a:gd name="T110" fmla="*/ 154 w 190"/>
              <a:gd name="T111" fmla="*/ 35 h 190"/>
              <a:gd name="T112" fmla="*/ 154 w 190"/>
              <a:gd name="T113" fmla="*/ 11 h 190"/>
              <a:gd name="T114" fmla="*/ 178 w 190"/>
              <a:gd name="T115" fmla="*/ 11 h 190"/>
              <a:gd name="T116" fmla="*/ 178 w 190"/>
              <a:gd name="T117" fmla="*/ 3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0" h="190">
                <a:moveTo>
                  <a:pt x="178" y="0"/>
                </a:moveTo>
                <a:cubicBezTo>
                  <a:pt x="12" y="0"/>
                  <a:pt x="12" y="0"/>
                  <a:pt x="12" y="0"/>
                </a:cubicBezTo>
                <a:cubicBezTo>
                  <a:pt x="5" y="0"/>
                  <a:pt x="0" y="5"/>
                  <a:pt x="0" y="11"/>
                </a:cubicBezTo>
                <a:cubicBezTo>
                  <a:pt x="0" y="178"/>
                  <a:pt x="0" y="178"/>
                  <a:pt x="0" y="178"/>
                </a:cubicBezTo>
                <a:cubicBezTo>
                  <a:pt x="0" y="184"/>
                  <a:pt x="5" y="190"/>
                  <a:pt x="12" y="190"/>
                </a:cubicBezTo>
                <a:cubicBezTo>
                  <a:pt x="178" y="190"/>
                  <a:pt x="178" y="190"/>
                  <a:pt x="178" y="190"/>
                </a:cubicBezTo>
                <a:cubicBezTo>
                  <a:pt x="185" y="190"/>
                  <a:pt x="190" y="184"/>
                  <a:pt x="190" y="178"/>
                </a:cubicBezTo>
                <a:cubicBezTo>
                  <a:pt x="190" y="11"/>
                  <a:pt x="190" y="11"/>
                  <a:pt x="190" y="11"/>
                </a:cubicBezTo>
                <a:cubicBezTo>
                  <a:pt x="190" y="5"/>
                  <a:pt x="185" y="0"/>
                  <a:pt x="178" y="0"/>
                </a:cubicBezTo>
                <a:moveTo>
                  <a:pt x="36" y="178"/>
                </a:moveTo>
                <a:cubicBezTo>
                  <a:pt x="12" y="178"/>
                  <a:pt x="12" y="178"/>
                  <a:pt x="12" y="178"/>
                </a:cubicBezTo>
                <a:cubicBezTo>
                  <a:pt x="12" y="154"/>
                  <a:pt x="12" y="154"/>
                  <a:pt x="12" y="154"/>
                </a:cubicBezTo>
                <a:cubicBezTo>
                  <a:pt x="36" y="154"/>
                  <a:pt x="36" y="154"/>
                  <a:pt x="36" y="154"/>
                </a:cubicBezTo>
                <a:lnTo>
                  <a:pt x="36" y="178"/>
                </a:lnTo>
                <a:close/>
                <a:moveTo>
                  <a:pt x="36" y="130"/>
                </a:moveTo>
                <a:cubicBezTo>
                  <a:pt x="12" y="130"/>
                  <a:pt x="12" y="130"/>
                  <a:pt x="12" y="130"/>
                </a:cubicBezTo>
                <a:cubicBezTo>
                  <a:pt x="12" y="106"/>
                  <a:pt x="12" y="106"/>
                  <a:pt x="12" y="106"/>
                </a:cubicBezTo>
                <a:cubicBezTo>
                  <a:pt x="36" y="106"/>
                  <a:pt x="36" y="106"/>
                  <a:pt x="36" y="106"/>
                </a:cubicBezTo>
                <a:lnTo>
                  <a:pt x="36" y="130"/>
                </a:lnTo>
                <a:close/>
                <a:moveTo>
                  <a:pt x="36" y="83"/>
                </a:moveTo>
                <a:cubicBezTo>
                  <a:pt x="12" y="83"/>
                  <a:pt x="12" y="83"/>
                  <a:pt x="12" y="83"/>
                </a:cubicBezTo>
                <a:cubicBezTo>
                  <a:pt x="12" y="59"/>
                  <a:pt x="12" y="59"/>
                  <a:pt x="12" y="59"/>
                </a:cubicBezTo>
                <a:cubicBezTo>
                  <a:pt x="36" y="59"/>
                  <a:pt x="36" y="59"/>
                  <a:pt x="36" y="59"/>
                </a:cubicBezTo>
                <a:lnTo>
                  <a:pt x="36" y="83"/>
                </a:lnTo>
                <a:close/>
                <a:moveTo>
                  <a:pt x="36" y="35"/>
                </a:moveTo>
                <a:cubicBezTo>
                  <a:pt x="12" y="35"/>
                  <a:pt x="12" y="35"/>
                  <a:pt x="12" y="35"/>
                </a:cubicBezTo>
                <a:cubicBezTo>
                  <a:pt x="12" y="11"/>
                  <a:pt x="12" y="11"/>
                  <a:pt x="12" y="11"/>
                </a:cubicBezTo>
                <a:cubicBezTo>
                  <a:pt x="36" y="11"/>
                  <a:pt x="36" y="11"/>
                  <a:pt x="36" y="11"/>
                </a:cubicBezTo>
                <a:lnTo>
                  <a:pt x="36" y="35"/>
                </a:lnTo>
                <a:close/>
                <a:moveTo>
                  <a:pt x="143" y="178"/>
                </a:moveTo>
                <a:cubicBezTo>
                  <a:pt x="48" y="178"/>
                  <a:pt x="48" y="178"/>
                  <a:pt x="48" y="178"/>
                </a:cubicBezTo>
                <a:cubicBezTo>
                  <a:pt x="48" y="118"/>
                  <a:pt x="48" y="118"/>
                  <a:pt x="48" y="118"/>
                </a:cubicBezTo>
                <a:cubicBezTo>
                  <a:pt x="143" y="118"/>
                  <a:pt x="143" y="118"/>
                  <a:pt x="143" y="118"/>
                </a:cubicBezTo>
                <a:lnTo>
                  <a:pt x="143" y="178"/>
                </a:lnTo>
                <a:close/>
                <a:moveTo>
                  <a:pt x="143" y="106"/>
                </a:moveTo>
                <a:cubicBezTo>
                  <a:pt x="48" y="106"/>
                  <a:pt x="48" y="106"/>
                  <a:pt x="48" y="106"/>
                </a:cubicBezTo>
                <a:cubicBezTo>
                  <a:pt x="48" y="11"/>
                  <a:pt x="48" y="11"/>
                  <a:pt x="48" y="11"/>
                </a:cubicBezTo>
                <a:cubicBezTo>
                  <a:pt x="143" y="11"/>
                  <a:pt x="143" y="11"/>
                  <a:pt x="143" y="11"/>
                </a:cubicBezTo>
                <a:lnTo>
                  <a:pt x="143" y="106"/>
                </a:lnTo>
                <a:close/>
                <a:moveTo>
                  <a:pt x="178" y="178"/>
                </a:moveTo>
                <a:cubicBezTo>
                  <a:pt x="154" y="178"/>
                  <a:pt x="154" y="178"/>
                  <a:pt x="154" y="178"/>
                </a:cubicBezTo>
                <a:cubicBezTo>
                  <a:pt x="154" y="154"/>
                  <a:pt x="154" y="154"/>
                  <a:pt x="154" y="154"/>
                </a:cubicBezTo>
                <a:cubicBezTo>
                  <a:pt x="178" y="154"/>
                  <a:pt x="178" y="154"/>
                  <a:pt x="178" y="154"/>
                </a:cubicBezTo>
                <a:lnTo>
                  <a:pt x="178" y="178"/>
                </a:lnTo>
                <a:close/>
                <a:moveTo>
                  <a:pt x="178" y="130"/>
                </a:moveTo>
                <a:cubicBezTo>
                  <a:pt x="154" y="130"/>
                  <a:pt x="154" y="130"/>
                  <a:pt x="154" y="130"/>
                </a:cubicBezTo>
                <a:cubicBezTo>
                  <a:pt x="154" y="106"/>
                  <a:pt x="154" y="106"/>
                  <a:pt x="154" y="106"/>
                </a:cubicBezTo>
                <a:cubicBezTo>
                  <a:pt x="178" y="106"/>
                  <a:pt x="178" y="106"/>
                  <a:pt x="178" y="106"/>
                </a:cubicBezTo>
                <a:lnTo>
                  <a:pt x="178" y="130"/>
                </a:lnTo>
                <a:close/>
                <a:moveTo>
                  <a:pt x="178" y="83"/>
                </a:moveTo>
                <a:cubicBezTo>
                  <a:pt x="154" y="83"/>
                  <a:pt x="154" y="83"/>
                  <a:pt x="154" y="83"/>
                </a:cubicBezTo>
                <a:cubicBezTo>
                  <a:pt x="154" y="59"/>
                  <a:pt x="154" y="59"/>
                  <a:pt x="154" y="59"/>
                </a:cubicBezTo>
                <a:cubicBezTo>
                  <a:pt x="178" y="59"/>
                  <a:pt x="178" y="59"/>
                  <a:pt x="178" y="59"/>
                </a:cubicBezTo>
                <a:lnTo>
                  <a:pt x="178" y="83"/>
                </a:lnTo>
                <a:close/>
                <a:moveTo>
                  <a:pt x="178" y="35"/>
                </a:moveTo>
                <a:cubicBezTo>
                  <a:pt x="154" y="35"/>
                  <a:pt x="154" y="35"/>
                  <a:pt x="154" y="35"/>
                </a:cubicBezTo>
                <a:cubicBezTo>
                  <a:pt x="154" y="11"/>
                  <a:pt x="154" y="11"/>
                  <a:pt x="154" y="11"/>
                </a:cubicBezTo>
                <a:cubicBezTo>
                  <a:pt x="178" y="11"/>
                  <a:pt x="178" y="11"/>
                  <a:pt x="178" y="11"/>
                </a:cubicBezTo>
                <a:lnTo>
                  <a:pt x="178" y="35"/>
                </a:lnTo>
                <a:close/>
              </a:path>
            </a:pathLst>
          </a:custGeom>
          <a:solidFill>
            <a:schemeClr val="bg1">
              <a:lumMod val="85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89" name="TextBox 288"/>
          <p:cNvSpPr txBox="1"/>
          <p:nvPr/>
        </p:nvSpPr>
        <p:spPr>
          <a:xfrm>
            <a:off x="5722666" y="2726739"/>
            <a:ext cx="1922321" cy="338554"/>
          </a:xfrm>
          <a:prstGeom prst="rect">
            <a:avLst/>
          </a:prstGeom>
          <a:noFill/>
        </p:spPr>
        <p:txBody>
          <a:bodyPr wrap="none" rtlCol="0">
            <a:spAutoFit/>
          </a:bodyPr>
          <a:lstStyle/>
          <a:p>
            <a:r>
              <a:rPr lang="en-US" sz="1600" b="1" dirty="0" smtClean="0">
                <a:solidFill>
                  <a:schemeClr val="accent1"/>
                </a:solidFill>
                <a:latin typeface="Raleway" panose="020B0003030101060003" pitchFamily="34" charset="0"/>
              </a:rPr>
              <a:t>Customer Review</a:t>
            </a:r>
            <a:endParaRPr lang="id-ID" sz="1600" b="1" dirty="0">
              <a:solidFill>
                <a:schemeClr val="accent1"/>
              </a:solidFill>
              <a:latin typeface="Raleway" panose="020B0003030101060003" pitchFamily="34" charset="0"/>
            </a:endParaRPr>
          </a:p>
        </p:txBody>
      </p:sp>
      <p:sp>
        <p:nvSpPr>
          <p:cNvPr id="102" name="Rectangle 101"/>
          <p:cNvSpPr/>
          <p:nvPr/>
        </p:nvSpPr>
        <p:spPr>
          <a:xfrm>
            <a:off x="5322838" y="1996123"/>
            <a:ext cx="2864887" cy="369332"/>
          </a:xfrm>
          <a:prstGeom prst="rect">
            <a:avLst/>
          </a:prstGeom>
        </p:spPr>
        <p:txBody>
          <a:bodyPr wrap="none">
            <a:spAutoFit/>
          </a:bodyPr>
          <a:lstStyle/>
          <a:p>
            <a:r>
              <a:rPr lang="en-US" b="1" dirty="0" smtClean="0">
                <a:solidFill>
                  <a:schemeClr val="accent1"/>
                </a:solidFill>
                <a:latin typeface="Raleway" panose="020B0003030101060003" pitchFamily="34" charset="0"/>
              </a:rPr>
              <a:t>Celebrity Endorsements</a:t>
            </a:r>
            <a:endParaRPr lang="id-ID" b="1" dirty="0">
              <a:solidFill>
                <a:schemeClr val="accent1"/>
              </a:solidFill>
              <a:latin typeface="Raleway" panose="020B0003030101060003" pitchFamily="34" charset="0"/>
            </a:endParaRPr>
          </a:p>
        </p:txBody>
      </p:sp>
      <p:sp>
        <p:nvSpPr>
          <p:cNvPr id="291" name="TextBox 290"/>
          <p:cNvSpPr txBox="1"/>
          <p:nvPr/>
        </p:nvSpPr>
        <p:spPr>
          <a:xfrm>
            <a:off x="4146542" y="2468505"/>
            <a:ext cx="1088760" cy="338554"/>
          </a:xfrm>
          <a:prstGeom prst="rect">
            <a:avLst/>
          </a:prstGeom>
          <a:noFill/>
        </p:spPr>
        <p:txBody>
          <a:bodyPr wrap="none" rtlCol="0">
            <a:spAutoFit/>
          </a:bodyPr>
          <a:lstStyle/>
          <a:p>
            <a:r>
              <a:rPr lang="en-US" sz="1600" b="1" dirty="0" smtClean="0">
                <a:solidFill>
                  <a:schemeClr val="accent1"/>
                </a:solidFill>
                <a:latin typeface="Raleway" panose="020B0003030101060003" pitchFamily="34" charset="0"/>
              </a:rPr>
              <a:t>About Us</a:t>
            </a:r>
            <a:endParaRPr lang="id-ID" sz="1600" b="1" dirty="0">
              <a:solidFill>
                <a:schemeClr val="accent1"/>
              </a:solidFill>
              <a:latin typeface="Raleway" panose="020B0003030101060003" pitchFamily="34" charset="0"/>
            </a:endParaRPr>
          </a:p>
        </p:txBody>
      </p:sp>
      <p:sp>
        <p:nvSpPr>
          <p:cNvPr id="103" name="Rectangle 102"/>
          <p:cNvSpPr/>
          <p:nvPr/>
        </p:nvSpPr>
        <p:spPr>
          <a:xfrm>
            <a:off x="1647728" y="2091441"/>
            <a:ext cx="1643399" cy="369332"/>
          </a:xfrm>
          <a:prstGeom prst="rect">
            <a:avLst/>
          </a:prstGeom>
        </p:spPr>
        <p:txBody>
          <a:bodyPr wrap="none">
            <a:spAutoFit/>
          </a:bodyPr>
          <a:lstStyle/>
          <a:p>
            <a:r>
              <a:rPr lang="en-US" b="1" dirty="0" smtClean="0">
                <a:solidFill>
                  <a:schemeClr val="accent1"/>
                </a:solidFill>
                <a:latin typeface="Raleway" panose="020B0003030101060003" pitchFamily="34" charset="0"/>
              </a:rPr>
              <a:t>Viral Content</a:t>
            </a:r>
            <a:endParaRPr lang="id-ID" b="1" dirty="0">
              <a:solidFill>
                <a:schemeClr val="accent1"/>
              </a:solidFill>
              <a:latin typeface="Raleway" panose="020B0003030101060003" pitchFamily="34" charset="0"/>
            </a:endParaRPr>
          </a:p>
        </p:txBody>
      </p:sp>
      <p:sp>
        <p:nvSpPr>
          <p:cNvPr id="304" name="TextBox 303"/>
          <p:cNvSpPr txBox="1"/>
          <p:nvPr/>
        </p:nvSpPr>
        <p:spPr>
          <a:xfrm>
            <a:off x="4076333" y="3627874"/>
            <a:ext cx="1728358" cy="338554"/>
          </a:xfrm>
          <a:prstGeom prst="rect">
            <a:avLst/>
          </a:prstGeom>
          <a:noFill/>
        </p:spPr>
        <p:txBody>
          <a:bodyPr wrap="none" rtlCol="0">
            <a:spAutoFit/>
          </a:bodyPr>
          <a:lstStyle/>
          <a:p>
            <a:r>
              <a:rPr lang="en-US" sz="1600" b="1" dirty="0" smtClean="0">
                <a:solidFill>
                  <a:schemeClr val="accent1"/>
                </a:solidFill>
                <a:latin typeface="Raleway" panose="020B0003030101060003" pitchFamily="34" charset="0"/>
              </a:rPr>
              <a:t>Company News</a:t>
            </a:r>
            <a:endParaRPr lang="id-ID" sz="1600" b="1" dirty="0">
              <a:solidFill>
                <a:schemeClr val="accent1"/>
              </a:solidFill>
              <a:latin typeface="Raleway" panose="020B0003030101060003" pitchFamily="34" charset="0"/>
            </a:endParaRPr>
          </a:p>
        </p:txBody>
      </p:sp>
      <p:sp>
        <p:nvSpPr>
          <p:cNvPr id="305" name="TextBox 304"/>
          <p:cNvSpPr txBox="1"/>
          <p:nvPr/>
        </p:nvSpPr>
        <p:spPr>
          <a:xfrm>
            <a:off x="5915215" y="3668127"/>
            <a:ext cx="1460656" cy="338554"/>
          </a:xfrm>
          <a:prstGeom prst="rect">
            <a:avLst/>
          </a:prstGeom>
          <a:noFill/>
        </p:spPr>
        <p:txBody>
          <a:bodyPr wrap="none" rtlCol="0">
            <a:spAutoFit/>
          </a:bodyPr>
          <a:lstStyle/>
          <a:p>
            <a:r>
              <a:rPr lang="en-US" sz="1600" b="1" dirty="0" smtClean="0">
                <a:solidFill>
                  <a:schemeClr val="accent1"/>
                </a:solidFill>
                <a:latin typeface="Raleway" panose="020B0003030101060003" pitchFamily="34" charset="0"/>
              </a:rPr>
              <a:t>Case Studies</a:t>
            </a:r>
            <a:endParaRPr lang="id-ID" sz="1600" b="1" dirty="0">
              <a:solidFill>
                <a:schemeClr val="accent1"/>
              </a:solidFill>
              <a:latin typeface="Raleway" panose="020B0003030101060003" pitchFamily="34" charset="0"/>
            </a:endParaRPr>
          </a:p>
        </p:txBody>
      </p:sp>
      <p:sp>
        <p:nvSpPr>
          <p:cNvPr id="306" name="TextBox 305"/>
          <p:cNvSpPr txBox="1"/>
          <p:nvPr/>
        </p:nvSpPr>
        <p:spPr>
          <a:xfrm>
            <a:off x="6407111" y="4324722"/>
            <a:ext cx="1446230" cy="338554"/>
          </a:xfrm>
          <a:prstGeom prst="rect">
            <a:avLst/>
          </a:prstGeom>
          <a:noFill/>
        </p:spPr>
        <p:txBody>
          <a:bodyPr wrap="none" rtlCol="0">
            <a:spAutoFit/>
          </a:bodyPr>
          <a:lstStyle/>
          <a:p>
            <a:r>
              <a:rPr lang="en-US" sz="1600" b="1" dirty="0" smtClean="0">
                <a:solidFill>
                  <a:schemeClr val="accent1"/>
                </a:solidFill>
                <a:latin typeface="Raleway" panose="020B0003030101060003" pitchFamily="34" charset="0"/>
              </a:rPr>
              <a:t>Testimonials</a:t>
            </a:r>
            <a:endParaRPr lang="id-ID" sz="1600" b="1" dirty="0">
              <a:solidFill>
                <a:schemeClr val="accent1"/>
              </a:solidFill>
              <a:latin typeface="Raleway" panose="020B0003030101060003" pitchFamily="34" charset="0"/>
            </a:endParaRPr>
          </a:p>
        </p:txBody>
      </p:sp>
      <p:sp>
        <p:nvSpPr>
          <p:cNvPr id="307" name="TextBox 306"/>
          <p:cNvSpPr txBox="1"/>
          <p:nvPr/>
        </p:nvSpPr>
        <p:spPr>
          <a:xfrm>
            <a:off x="4003968" y="4808174"/>
            <a:ext cx="1697901" cy="338554"/>
          </a:xfrm>
          <a:prstGeom prst="rect">
            <a:avLst/>
          </a:prstGeom>
          <a:noFill/>
        </p:spPr>
        <p:txBody>
          <a:bodyPr wrap="none" rtlCol="0">
            <a:spAutoFit/>
          </a:bodyPr>
          <a:lstStyle/>
          <a:p>
            <a:r>
              <a:rPr lang="en-US" sz="1600" b="1" dirty="0" smtClean="0">
                <a:solidFill>
                  <a:schemeClr val="accent1"/>
                </a:solidFill>
                <a:latin typeface="Raleway" panose="020B0003030101060003" pitchFamily="34" charset="0"/>
              </a:rPr>
              <a:t>Product Videos</a:t>
            </a:r>
            <a:endParaRPr lang="id-ID" sz="1600" b="1" dirty="0">
              <a:solidFill>
                <a:schemeClr val="accent1"/>
              </a:solidFill>
              <a:latin typeface="Raleway" panose="020B0003030101060003" pitchFamily="34" charset="0"/>
            </a:endParaRPr>
          </a:p>
        </p:txBody>
      </p:sp>
      <p:sp>
        <p:nvSpPr>
          <p:cNvPr id="127" name="Rectangle 126"/>
          <p:cNvSpPr/>
          <p:nvPr/>
        </p:nvSpPr>
        <p:spPr>
          <a:xfrm>
            <a:off x="5717596" y="4762243"/>
            <a:ext cx="647934" cy="369332"/>
          </a:xfrm>
          <a:prstGeom prst="rect">
            <a:avLst/>
          </a:prstGeom>
        </p:spPr>
        <p:txBody>
          <a:bodyPr wrap="none">
            <a:spAutoFit/>
          </a:bodyPr>
          <a:lstStyle/>
          <a:p>
            <a:r>
              <a:rPr lang="en-US" b="1" dirty="0" smtClean="0">
                <a:solidFill>
                  <a:schemeClr val="accent1"/>
                </a:solidFill>
                <a:latin typeface="Raleway" panose="020B0003030101060003" pitchFamily="34" charset="0"/>
              </a:rPr>
              <a:t>FAQ</a:t>
            </a:r>
            <a:endParaRPr lang="id-ID" b="1" dirty="0">
              <a:solidFill>
                <a:schemeClr val="accent1"/>
              </a:solidFill>
              <a:latin typeface="Raleway" panose="020B0003030101060003" pitchFamily="34" charset="0"/>
            </a:endParaRPr>
          </a:p>
        </p:txBody>
      </p:sp>
      <p:sp>
        <p:nvSpPr>
          <p:cNvPr id="308" name="Rectangle 307"/>
          <p:cNvSpPr/>
          <p:nvPr/>
        </p:nvSpPr>
        <p:spPr>
          <a:xfrm>
            <a:off x="1914066" y="4079472"/>
            <a:ext cx="840295" cy="369332"/>
          </a:xfrm>
          <a:prstGeom prst="rect">
            <a:avLst/>
          </a:prstGeom>
        </p:spPr>
        <p:txBody>
          <a:bodyPr wrap="none">
            <a:spAutoFit/>
          </a:bodyPr>
          <a:lstStyle/>
          <a:p>
            <a:r>
              <a:rPr lang="en-US" b="1" dirty="0" smtClean="0">
                <a:solidFill>
                  <a:schemeClr val="accent1"/>
                </a:solidFill>
                <a:latin typeface="Raleway" panose="020B0003030101060003" pitchFamily="34" charset="0"/>
              </a:rPr>
              <a:t>Guide</a:t>
            </a:r>
            <a:endParaRPr lang="id-ID" b="1" dirty="0">
              <a:solidFill>
                <a:schemeClr val="accent1"/>
              </a:solidFill>
              <a:latin typeface="Raleway" panose="020B0003030101060003" pitchFamily="34" charset="0"/>
            </a:endParaRPr>
          </a:p>
        </p:txBody>
      </p:sp>
      <p:sp>
        <p:nvSpPr>
          <p:cNvPr id="309" name="Rectangle 308"/>
          <p:cNvSpPr/>
          <p:nvPr/>
        </p:nvSpPr>
        <p:spPr>
          <a:xfrm>
            <a:off x="2334213" y="4672535"/>
            <a:ext cx="1770036" cy="369332"/>
          </a:xfrm>
          <a:prstGeom prst="rect">
            <a:avLst/>
          </a:prstGeom>
        </p:spPr>
        <p:txBody>
          <a:bodyPr wrap="none">
            <a:spAutoFit/>
          </a:bodyPr>
          <a:lstStyle/>
          <a:p>
            <a:r>
              <a:rPr lang="en-US" b="1" dirty="0" smtClean="0">
                <a:solidFill>
                  <a:schemeClr val="accent1"/>
                </a:solidFill>
                <a:latin typeface="Raleway" panose="020B0003030101060003" pitchFamily="34" charset="0"/>
              </a:rPr>
              <a:t>Trend Reports</a:t>
            </a:r>
            <a:endParaRPr lang="id-ID" b="1" dirty="0">
              <a:solidFill>
                <a:schemeClr val="accent1"/>
              </a:solidFill>
              <a:latin typeface="Raleway" panose="020B0003030101060003" pitchFamily="34" charset="0"/>
            </a:endParaRPr>
          </a:p>
        </p:txBody>
      </p:sp>
      <p:sp>
        <p:nvSpPr>
          <p:cNvPr id="315" name="Freeform 59"/>
          <p:cNvSpPr>
            <a:spLocks noEditPoints="1"/>
          </p:cNvSpPr>
          <p:nvPr/>
        </p:nvSpPr>
        <p:spPr bwMode="auto">
          <a:xfrm>
            <a:off x="4774109" y="3139048"/>
            <a:ext cx="481012" cy="482600"/>
          </a:xfrm>
          <a:custGeom>
            <a:avLst/>
            <a:gdLst>
              <a:gd name="T0" fmla="*/ 81 w 128"/>
              <a:gd name="T1" fmla="*/ 14 h 128"/>
              <a:gd name="T2" fmla="*/ 53 w 128"/>
              <a:gd name="T3" fmla="*/ 36 h 128"/>
              <a:gd name="T4" fmla="*/ 33 w 128"/>
              <a:gd name="T5" fmla="*/ 36 h 128"/>
              <a:gd name="T6" fmla="*/ 0 w 128"/>
              <a:gd name="T7" fmla="*/ 56 h 128"/>
              <a:gd name="T8" fmla="*/ 24 w 128"/>
              <a:gd name="T9" fmla="*/ 84 h 128"/>
              <a:gd name="T10" fmla="*/ 32 w 128"/>
              <a:gd name="T11" fmla="*/ 128 h 128"/>
              <a:gd name="T12" fmla="*/ 56 w 128"/>
              <a:gd name="T13" fmla="*/ 120 h 128"/>
              <a:gd name="T14" fmla="*/ 52 w 128"/>
              <a:gd name="T15" fmla="*/ 108 h 128"/>
              <a:gd name="T16" fmla="*/ 52 w 128"/>
              <a:gd name="T17" fmla="*/ 80 h 128"/>
              <a:gd name="T18" fmla="*/ 53 w 128"/>
              <a:gd name="T19" fmla="*/ 78 h 128"/>
              <a:gd name="T20" fmla="*/ 54 w 128"/>
              <a:gd name="T21" fmla="*/ 77 h 128"/>
              <a:gd name="T22" fmla="*/ 55 w 128"/>
              <a:gd name="T23" fmla="*/ 76 h 128"/>
              <a:gd name="T24" fmla="*/ 81 w 128"/>
              <a:gd name="T25" fmla="*/ 98 h 128"/>
              <a:gd name="T26" fmla="*/ 128 w 128"/>
              <a:gd name="T27" fmla="*/ 56 h 128"/>
              <a:gd name="T28" fmla="*/ 80 w 128"/>
              <a:gd name="T29" fmla="*/ 56 h 128"/>
              <a:gd name="T30" fmla="*/ 92 w 128"/>
              <a:gd name="T31" fmla="*/ 44 h 128"/>
              <a:gd name="T32" fmla="*/ 92 w 128"/>
              <a:gd name="T33" fmla="*/ 68 h 128"/>
              <a:gd name="T34" fmla="*/ 80 w 128"/>
              <a:gd name="T35" fmla="*/ 56 h 128"/>
              <a:gd name="T36" fmla="*/ 16 w 128"/>
              <a:gd name="T37" fmla="*/ 44 h 128"/>
              <a:gd name="T38" fmla="*/ 40 w 128"/>
              <a:gd name="T39" fmla="*/ 56 h 128"/>
              <a:gd name="T40" fmla="*/ 16 w 128"/>
              <a:gd name="T41" fmla="*/ 68 h 128"/>
              <a:gd name="T42" fmla="*/ 48 w 128"/>
              <a:gd name="T43" fmla="*/ 120 h 128"/>
              <a:gd name="T44" fmla="*/ 32 w 128"/>
              <a:gd name="T45" fmla="*/ 84 h 128"/>
              <a:gd name="T46" fmla="*/ 33 w 128"/>
              <a:gd name="T47" fmla="*/ 76 h 128"/>
              <a:gd name="T48" fmla="*/ 45 w 128"/>
              <a:gd name="T49" fmla="*/ 76 h 128"/>
              <a:gd name="T50" fmla="*/ 44 w 128"/>
              <a:gd name="T51" fmla="*/ 108 h 128"/>
              <a:gd name="T52" fmla="*/ 48 w 128"/>
              <a:gd name="T53" fmla="*/ 117 h 128"/>
              <a:gd name="T54" fmla="*/ 53 w 128"/>
              <a:gd name="T55" fmla="*/ 68 h 128"/>
              <a:gd name="T56" fmla="*/ 52 w 128"/>
              <a:gd name="T57" fmla="*/ 68 h 128"/>
              <a:gd name="T58" fmla="*/ 52 w 128"/>
              <a:gd name="T59" fmla="*/ 44 h 128"/>
              <a:gd name="T60" fmla="*/ 74 w 128"/>
              <a:gd name="T61" fmla="*/ 36 h 128"/>
              <a:gd name="T62" fmla="*/ 74 w 128"/>
              <a:gd name="T63" fmla="*/ 76 h 128"/>
              <a:gd name="T64" fmla="*/ 100 w 128"/>
              <a:gd name="T65" fmla="*/ 104 h 128"/>
              <a:gd name="T66" fmla="*/ 92 w 128"/>
              <a:gd name="T67" fmla="*/ 76 h 128"/>
              <a:gd name="T68" fmla="*/ 92 w 128"/>
              <a:gd name="T69" fmla="*/ 36 h 128"/>
              <a:gd name="T70" fmla="*/ 100 w 128"/>
              <a:gd name="T71" fmla="*/ 8 h 128"/>
              <a:gd name="T72" fmla="*/ 100 w 128"/>
              <a:gd name="T7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6" name="Freeform 201"/>
          <p:cNvSpPr>
            <a:spLocks/>
          </p:cNvSpPr>
          <p:nvPr/>
        </p:nvSpPr>
        <p:spPr bwMode="auto">
          <a:xfrm>
            <a:off x="6888382" y="4688594"/>
            <a:ext cx="352937" cy="352937"/>
          </a:xfrm>
          <a:custGeom>
            <a:avLst/>
            <a:gdLst>
              <a:gd name="T0" fmla="*/ 39 w 62"/>
              <a:gd name="T1" fmla="*/ 42 h 60"/>
              <a:gd name="T2" fmla="*/ 37 w 62"/>
              <a:gd name="T3" fmla="*/ 38 h 60"/>
              <a:gd name="T4" fmla="*/ 43 w 62"/>
              <a:gd name="T5" fmla="*/ 27 h 60"/>
              <a:gd name="T6" fmla="*/ 44 w 62"/>
              <a:gd name="T7" fmla="*/ 19 h 60"/>
              <a:gd name="T8" fmla="*/ 31 w 62"/>
              <a:gd name="T9" fmla="*/ 0 h 60"/>
              <a:gd name="T10" fmla="*/ 18 w 62"/>
              <a:gd name="T11" fmla="*/ 19 h 60"/>
              <a:gd name="T12" fmla="*/ 20 w 62"/>
              <a:gd name="T13" fmla="*/ 27 h 60"/>
              <a:gd name="T14" fmla="*/ 25 w 62"/>
              <a:gd name="T15" fmla="*/ 38 h 60"/>
              <a:gd name="T16" fmla="*/ 23 w 62"/>
              <a:gd name="T17" fmla="*/ 42 h 60"/>
              <a:gd name="T18" fmla="*/ 0 w 62"/>
              <a:gd name="T19" fmla="*/ 60 h 60"/>
              <a:gd name="T20" fmla="*/ 31 w 62"/>
              <a:gd name="T21" fmla="*/ 60 h 60"/>
              <a:gd name="T22" fmla="*/ 62 w 62"/>
              <a:gd name="T23" fmla="*/ 60 h 60"/>
              <a:gd name="T24" fmla="*/ 39 w 62"/>
              <a:gd name="T25" fmla="*/ 4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0">
                <a:moveTo>
                  <a:pt x="39" y="42"/>
                </a:moveTo>
                <a:cubicBezTo>
                  <a:pt x="37" y="42"/>
                  <a:pt x="37" y="38"/>
                  <a:pt x="37" y="38"/>
                </a:cubicBezTo>
                <a:cubicBezTo>
                  <a:pt x="37" y="38"/>
                  <a:pt x="42" y="33"/>
                  <a:pt x="43" y="27"/>
                </a:cubicBezTo>
                <a:cubicBezTo>
                  <a:pt x="45" y="27"/>
                  <a:pt x="47" y="21"/>
                  <a:pt x="44" y="19"/>
                </a:cubicBezTo>
                <a:cubicBezTo>
                  <a:pt x="44" y="16"/>
                  <a:pt x="48" y="0"/>
                  <a:pt x="31" y="0"/>
                </a:cubicBezTo>
                <a:cubicBezTo>
                  <a:pt x="15" y="0"/>
                  <a:pt x="18" y="16"/>
                  <a:pt x="18" y="19"/>
                </a:cubicBezTo>
                <a:cubicBezTo>
                  <a:pt x="15" y="21"/>
                  <a:pt x="17" y="27"/>
                  <a:pt x="20" y="27"/>
                </a:cubicBezTo>
                <a:cubicBezTo>
                  <a:pt x="21" y="33"/>
                  <a:pt x="25" y="38"/>
                  <a:pt x="25" y="38"/>
                </a:cubicBezTo>
                <a:cubicBezTo>
                  <a:pt x="25" y="38"/>
                  <a:pt x="25" y="42"/>
                  <a:pt x="23" y="42"/>
                </a:cubicBezTo>
                <a:cubicBezTo>
                  <a:pt x="19" y="43"/>
                  <a:pt x="0" y="51"/>
                  <a:pt x="0" y="60"/>
                </a:cubicBezTo>
                <a:cubicBezTo>
                  <a:pt x="31" y="60"/>
                  <a:pt x="31" y="60"/>
                  <a:pt x="31" y="60"/>
                </a:cubicBezTo>
                <a:cubicBezTo>
                  <a:pt x="62" y="60"/>
                  <a:pt x="62" y="60"/>
                  <a:pt x="62" y="60"/>
                </a:cubicBezTo>
                <a:cubicBezTo>
                  <a:pt x="62" y="51"/>
                  <a:pt x="44" y="43"/>
                  <a:pt x="39" y="42"/>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9" name="Freeform 19"/>
          <p:cNvSpPr>
            <a:spLocks noEditPoints="1"/>
          </p:cNvSpPr>
          <p:nvPr/>
        </p:nvSpPr>
        <p:spPr bwMode="auto">
          <a:xfrm>
            <a:off x="5880912" y="4291059"/>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327" name="Group 326"/>
          <p:cNvGrpSpPr/>
          <p:nvPr/>
        </p:nvGrpSpPr>
        <p:grpSpPr>
          <a:xfrm>
            <a:off x="1999317" y="3554243"/>
            <a:ext cx="482600" cy="452438"/>
            <a:chOff x="2974975" y="2071688"/>
            <a:chExt cx="482600" cy="452438"/>
          </a:xfrm>
          <a:solidFill>
            <a:schemeClr val="bg1"/>
          </a:solidFill>
        </p:grpSpPr>
        <p:sp>
          <p:nvSpPr>
            <p:cNvPr id="328" name="Freeform 78"/>
            <p:cNvSpPr>
              <a:spLocks noEditPoints="1"/>
            </p:cNvSpPr>
            <p:nvPr/>
          </p:nvSpPr>
          <p:spPr bwMode="auto">
            <a:xfrm>
              <a:off x="2974975" y="2071688"/>
              <a:ext cx="482600" cy="452438"/>
            </a:xfrm>
            <a:custGeom>
              <a:avLst/>
              <a:gdLst>
                <a:gd name="T0" fmla="*/ 126 w 128"/>
                <a:gd name="T1" fmla="*/ 26 h 120"/>
                <a:gd name="T2" fmla="*/ 102 w 128"/>
                <a:gd name="T3" fmla="*/ 2 h 120"/>
                <a:gd name="T4" fmla="*/ 96 w 128"/>
                <a:gd name="T5" fmla="*/ 0 h 120"/>
                <a:gd name="T6" fmla="*/ 12 w 128"/>
                <a:gd name="T7" fmla="*/ 0 h 120"/>
                <a:gd name="T8" fmla="*/ 0 w 128"/>
                <a:gd name="T9" fmla="*/ 12 h 120"/>
                <a:gd name="T10" fmla="*/ 0 w 128"/>
                <a:gd name="T11" fmla="*/ 108 h 120"/>
                <a:gd name="T12" fmla="*/ 12 w 128"/>
                <a:gd name="T13" fmla="*/ 120 h 120"/>
                <a:gd name="T14" fmla="*/ 116 w 128"/>
                <a:gd name="T15" fmla="*/ 120 h 120"/>
                <a:gd name="T16" fmla="*/ 128 w 128"/>
                <a:gd name="T17" fmla="*/ 108 h 120"/>
                <a:gd name="T18" fmla="*/ 128 w 128"/>
                <a:gd name="T19" fmla="*/ 32 h 120"/>
                <a:gd name="T20" fmla="*/ 126 w 128"/>
                <a:gd name="T21" fmla="*/ 26 h 120"/>
                <a:gd name="T22" fmla="*/ 120 w 128"/>
                <a:gd name="T23" fmla="*/ 108 h 120"/>
                <a:gd name="T24" fmla="*/ 116 w 128"/>
                <a:gd name="T25" fmla="*/ 112 h 120"/>
                <a:gd name="T26" fmla="*/ 12 w 128"/>
                <a:gd name="T27" fmla="*/ 112 h 120"/>
                <a:gd name="T28" fmla="*/ 8 w 128"/>
                <a:gd name="T29" fmla="*/ 108 h 120"/>
                <a:gd name="T30" fmla="*/ 8 w 128"/>
                <a:gd name="T31" fmla="*/ 12 h 120"/>
                <a:gd name="T32" fmla="*/ 12 w 128"/>
                <a:gd name="T33" fmla="*/ 8 h 120"/>
                <a:gd name="T34" fmla="*/ 92 w 128"/>
                <a:gd name="T35" fmla="*/ 8 h 120"/>
                <a:gd name="T36" fmla="*/ 92 w 128"/>
                <a:gd name="T37" fmla="*/ 24 h 120"/>
                <a:gd name="T38" fmla="*/ 92 w 128"/>
                <a:gd name="T39" fmla="*/ 24 h 120"/>
                <a:gd name="T40" fmla="*/ 104 w 128"/>
                <a:gd name="T41" fmla="*/ 36 h 120"/>
                <a:gd name="T42" fmla="*/ 108 w 128"/>
                <a:gd name="T43" fmla="*/ 36 h 120"/>
                <a:gd name="T44" fmla="*/ 120 w 128"/>
                <a:gd name="T45" fmla="*/ 36 h 120"/>
                <a:gd name="T46" fmla="*/ 120 w 128"/>
                <a:gd name="T47" fmla="*/ 108 h 120"/>
                <a:gd name="T48" fmla="*/ 108 w 128"/>
                <a:gd name="T49" fmla="*/ 32 h 120"/>
                <a:gd name="T50" fmla="*/ 104 w 128"/>
                <a:gd name="T51" fmla="*/ 32 h 120"/>
                <a:gd name="T52" fmla="*/ 96 w 128"/>
                <a:gd name="T53" fmla="*/ 24 h 120"/>
                <a:gd name="T54" fmla="*/ 96 w 128"/>
                <a:gd name="T55" fmla="*/ 24 h 120"/>
                <a:gd name="T56" fmla="*/ 96 w 128"/>
                <a:gd name="T57" fmla="*/ 8 h 120"/>
                <a:gd name="T58" fmla="*/ 120 w 128"/>
                <a:gd name="T59" fmla="*/ 32 h 120"/>
                <a:gd name="T60" fmla="*/ 108 w 128"/>
                <a:gd name="T61"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0">
                  <a:moveTo>
                    <a:pt x="126" y="26"/>
                  </a:moveTo>
                  <a:cubicBezTo>
                    <a:pt x="102" y="2"/>
                    <a:pt x="102" y="2"/>
                    <a:pt x="102" y="2"/>
                  </a:cubicBezTo>
                  <a:cubicBezTo>
                    <a:pt x="100" y="1"/>
                    <a:pt x="98" y="0"/>
                    <a:pt x="96" y="0"/>
                  </a:cubicBezTo>
                  <a:cubicBezTo>
                    <a:pt x="12" y="0"/>
                    <a:pt x="12" y="0"/>
                    <a:pt x="12" y="0"/>
                  </a:cubicBezTo>
                  <a:cubicBezTo>
                    <a:pt x="5" y="0"/>
                    <a:pt x="0" y="5"/>
                    <a:pt x="0" y="12"/>
                  </a:cubicBezTo>
                  <a:cubicBezTo>
                    <a:pt x="0" y="108"/>
                    <a:pt x="0" y="108"/>
                    <a:pt x="0" y="108"/>
                  </a:cubicBezTo>
                  <a:cubicBezTo>
                    <a:pt x="0" y="115"/>
                    <a:pt x="5" y="120"/>
                    <a:pt x="12" y="120"/>
                  </a:cubicBezTo>
                  <a:cubicBezTo>
                    <a:pt x="116" y="120"/>
                    <a:pt x="116" y="120"/>
                    <a:pt x="116" y="120"/>
                  </a:cubicBezTo>
                  <a:cubicBezTo>
                    <a:pt x="123" y="120"/>
                    <a:pt x="128" y="115"/>
                    <a:pt x="128" y="108"/>
                  </a:cubicBezTo>
                  <a:cubicBezTo>
                    <a:pt x="128" y="32"/>
                    <a:pt x="128" y="32"/>
                    <a:pt x="128" y="32"/>
                  </a:cubicBezTo>
                  <a:cubicBezTo>
                    <a:pt x="128" y="30"/>
                    <a:pt x="127" y="28"/>
                    <a:pt x="126" y="26"/>
                  </a:cubicBezTo>
                  <a:close/>
                  <a:moveTo>
                    <a:pt x="120" y="108"/>
                  </a:moveTo>
                  <a:cubicBezTo>
                    <a:pt x="120" y="110"/>
                    <a:pt x="118" y="112"/>
                    <a:pt x="116" y="112"/>
                  </a:cubicBezTo>
                  <a:cubicBezTo>
                    <a:pt x="12" y="112"/>
                    <a:pt x="12" y="112"/>
                    <a:pt x="12" y="112"/>
                  </a:cubicBezTo>
                  <a:cubicBezTo>
                    <a:pt x="10" y="112"/>
                    <a:pt x="8" y="110"/>
                    <a:pt x="8" y="108"/>
                  </a:cubicBezTo>
                  <a:cubicBezTo>
                    <a:pt x="8" y="12"/>
                    <a:pt x="8" y="12"/>
                    <a:pt x="8" y="12"/>
                  </a:cubicBezTo>
                  <a:cubicBezTo>
                    <a:pt x="8" y="10"/>
                    <a:pt x="10" y="8"/>
                    <a:pt x="12" y="8"/>
                  </a:cubicBezTo>
                  <a:cubicBezTo>
                    <a:pt x="92" y="8"/>
                    <a:pt x="92" y="8"/>
                    <a:pt x="92" y="8"/>
                  </a:cubicBezTo>
                  <a:cubicBezTo>
                    <a:pt x="92" y="24"/>
                    <a:pt x="92" y="24"/>
                    <a:pt x="92" y="24"/>
                  </a:cubicBezTo>
                  <a:cubicBezTo>
                    <a:pt x="92" y="24"/>
                    <a:pt x="92" y="24"/>
                    <a:pt x="92" y="24"/>
                  </a:cubicBezTo>
                  <a:cubicBezTo>
                    <a:pt x="92" y="31"/>
                    <a:pt x="97" y="36"/>
                    <a:pt x="104" y="36"/>
                  </a:cubicBezTo>
                  <a:cubicBezTo>
                    <a:pt x="108" y="36"/>
                    <a:pt x="108" y="36"/>
                    <a:pt x="108" y="36"/>
                  </a:cubicBezTo>
                  <a:cubicBezTo>
                    <a:pt x="120" y="36"/>
                    <a:pt x="120" y="36"/>
                    <a:pt x="120" y="36"/>
                  </a:cubicBezTo>
                  <a:lnTo>
                    <a:pt x="120" y="108"/>
                  </a:lnTo>
                  <a:close/>
                  <a:moveTo>
                    <a:pt x="108" y="32"/>
                  </a:moveTo>
                  <a:cubicBezTo>
                    <a:pt x="104" y="32"/>
                    <a:pt x="104" y="32"/>
                    <a:pt x="104" y="32"/>
                  </a:cubicBezTo>
                  <a:cubicBezTo>
                    <a:pt x="100" y="32"/>
                    <a:pt x="96" y="28"/>
                    <a:pt x="96" y="24"/>
                  </a:cubicBezTo>
                  <a:cubicBezTo>
                    <a:pt x="96" y="24"/>
                    <a:pt x="96" y="24"/>
                    <a:pt x="96" y="24"/>
                  </a:cubicBezTo>
                  <a:cubicBezTo>
                    <a:pt x="96" y="8"/>
                    <a:pt x="96" y="8"/>
                    <a:pt x="96" y="8"/>
                  </a:cubicBezTo>
                  <a:cubicBezTo>
                    <a:pt x="120" y="32"/>
                    <a:pt x="120" y="32"/>
                    <a:pt x="120" y="32"/>
                  </a:cubicBezTo>
                  <a:lnTo>
                    <a:pt x="108" y="32"/>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9" name="Freeform 79"/>
            <p:cNvSpPr>
              <a:spLocks/>
            </p:cNvSpPr>
            <p:nvPr/>
          </p:nvSpPr>
          <p:spPr bwMode="auto">
            <a:xfrm>
              <a:off x="3200400" y="2162176"/>
              <a:ext cx="90487" cy="15875"/>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0" name="Freeform 80"/>
            <p:cNvSpPr>
              <a:spLocks/>
            </p:cNvSpPr>
            <p:nvPr/>
          </p:nvSpPr>
          <p:spPr bwMode="auto">
            <a:xfrm>
              <a:off x="3200400" y="2208213"/>
              <a:ext cx="90487" cy="14288"/>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1" name="Freeform 81"/>
            <p:cNvSpPr>
              <a:spLocks/>
            </p:cNvSpPr>
            <p:nvPr/>
          </p:nvSpPr>
          <p:spPr bwMode="auto">
            <a:xfrm>
              <a:off x="3200400" y="2252663"/>
              <a:ext cx="196850" cy="15875"/>
            </a:xfrm>
            <a:custGeom>
              <a:avLst/>
              <a:gdLst>
                <a:gd name="T0" fmla="*/ 0 w 52"/>
                <a:gd name="T1" fmla="*/ 2 h 4"/>
                <a:gd name="T2" fmla="*/ 2 w 52"/>
                <a:gd name="T3" fmla="*/ 4 h 4"/>
                <a:gd name="T4" fmla="*/ 50 w 52"/>
                <a:gd name="T5" fmla="*/ 4 h 4"/>
                <a:gd name="T6" fmla="*/ 52 w 52"/>
                <a:gd name="T7" fmla="*/ 2 h 4"/>
                <a:gd name="T8" fmla="*/ 50 w 52"/>
                <a:gd name="T9" fmla="*/ 0 h 4"/>
                <a:gd name="T10" fmla="*/ 2 w 52"/>
                <a:gd name="T11" fmla="*/ 0 h 4"/>
                <a:gd name="T12" fmla="*/ 0 w 5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2" h="4">
                  <a:moveTo>
                    <a:pt x="0" y="2"/>
                  </a:moveTo>
                  <a:cubicBezTo>
                    <a:pt x="0" y="3"/>
                    <a:pt x="1" y="4"/>
                    <a:pt x="2" y="4"/>
                  </a:cubicBezTo>
                  <a:cubicBezTo>
                    <a:pt x="50" y="4"/>
                    <a:pt x="50" y="4"/>
                    <a:pt x="50" y="4"/>
                  </a:cubicBezTo>
                  <a:cubicBezTo>
                    <a:pt x="51" y="4"/>
                    <a:pt x="52" y="3"/>
                    <a:pt x="52" y="2"/>
                  </a:cubicBezTo>
                  <a:cubicBezTo>
                    <a:pt x="52" y="1"/>
                    <a:pt x="51" y="0"/>
                    <a:pt x="50" y="0"/>
                  </a:cubicBezTo>
                  <a:cubicBezTo>
                    <a:pt x="2" y="0"/>
                    <a:pt x="2" y="0"/>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2" name="Freeform 82"/>
            <p:cNvSpPr>
              <a:spLocks/>
            </p:cNvSpPr>
            <p:nvPr/>
          </p:nvSpPr>
          <p:spPr bwMode="auto">
            <a:xfrm>
              <a:off x="3035300" y="2343151"/>
              <a:ext cx="361950" cy="15875"/>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3" name="Freeform 83"/>
            <p:cNvSpPr>
              <a:spLocks/>
            </p:cNvSpPr>
            <p:nvPr/>
          </p:nvSpPr>
          <p:spPr bwMode="auto">
            <a:xfrm>
              <a:off x="3035300" y="2389188"/>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4" name="Freeform 84"/>
            <p:cNvSpPr>
              <a:spLocks/>
            </p:cNvSpPr>
            <p:nvPr/>
          </p:nvSpPr>
          <p:spPr bwMode="auto">
            <a:xfrm>
              <a:off x="3035300" y="2433638"/>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5" name="Freeform 85"/>
            <p:cNvSpPr>
              <a:spLocks/>
            </p:cNvSpPr>
            <p:nvPr/>
          </p:nvSpPr>
          <p:spPr bwMode="auto">
            <a:xfrm>
              <a:off x="3035300" y="2298701"/>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6" name="Freeform 86"/>
            <p:cNvSpPr>
              <a:spLocks noEditPoints="1"/>
            </p:cNvSpPr>
            <p:nvPr/>
          </p:nvSpPr>
          <p:spPr bwMode="auto">
            <a:xfrm>
              <a:off x="3035300" y="2147888"/>
              <a:ext cx="134937" cy="120650"/>
            </a:xfrm>
            <a:custGeom>
              <a:avLst/>
              <a:gdLst>
                <a:gd name="T0" fmla="*/ 4 w 36"/>
                <a:gd name="T1" fmla="*/ 32 h 32"/>
                <a:gd name="T2" fmla="*/ 32 w 36"/>
                <a:gd name="T3" fmla="*/ 32 h 32"/>
                <a:gd name="T4" fmla="*/ 36 w 36"/>
                <a:gd name="T5" fmla="*/ 28 h 32"/>
                <a:gd name="T6" fmla="*/ 36 w 36"/>
                <a:gd name="T7" fmla="*/ 4 h 32"/>
                <a:gd name="T8" fmla="*/ 32 w 36"/>
                <a:gd name="T9" fmla="*/ 0 h 32"/>
                <a:gd name="T10" fmla="*/ 4 w 36"/>
                <a:gd name="T11" fmla="*/ 0 h 32"/>
                <a:gd name="T12" fmla="*/ 0 w 36"/>
                <a:gd name="T13" fmla="*/ 4 h 32"/>
                <a:gd name="T14" fmla="*/ 0 w 36"/>
                <a:gd name="T15" fmla="*/ 28 h 32"/>
                <a:gd name="T16" fmla="*/ 4 w 36"/>
                <a:gd name="T17" fmla="*/ 32 h 32"/>
                <a:gd name="T18" fmla="*/ 8 w 36"/>
                <a:gd name="T19" fmla="*/ 8 h 32"/>
                <a:gd name="T20" fmla="*/ 28 w 36"/>
                <a:gd name="T21" fmla="*/ 8 h 32"/>
                <a:gd name="T22" fmla="*/ 28 w 36"/>
                <a:gd name="T23" fmla="*/ 24 h 32"/>
                <a:gd name="T24" fmla="*/ 8 w 36"/>
                <a:gd name="T25" fmla="*/ 24 h 32"/>
                <a:gd name="T26" fmla="*/ 8 w 36"/>
                <a:gd name="T2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2">
                  <a:moveTo>
                    <a:pt x="4" y="32"/>
                  </a:moveTo>
                  <a:cubicBezTo>
                    <a:pt x="32" y="32"/>
                    <a:pt x="32" y="32"/>
                    <a:pt x="32" y="32"/>
                  </a:cubicBezTo>
                  <a:cubicBezTo>
                    <a:pt x="34" y="32"/>
                    <a:pt x="36" y="30"/>
                    <a:pt x="36" y="28"/>
                  </a:cubicBezTo>
                  <a:cubicBezTo>
                    <a:pt x="36" y="4"/>
                    <a:pt x="36" y="4"/>
                    <a:pt x="36" y="4"/>
                  </a:cubicBezTo>
                  <a:cubicBezTo>
                    <a:pt x="36" y="2"/>
                    <a:pt x="34" y="0"/>
                    <a:pt x="32" y="0"/>
                  </a:cubicBezTo>
                  <a:cubicBezTo>
                    <a:pt x="4" y="0"/>
                    <a:pt x="4" y="0"/>
                    <a:pt x="4" y="0"/>
                  </a:cubicBezTo>
                  <a:cubicBezTo>
                    <a:pt x="2" y="0"/>
                    <a:pt x="0" y="2"/>
                    <a:pt x="0" y="4"/>
                  </a:cubicBezTo>
                  <a:cubicBezTo>
                    <a:pt x="0" y="28"/>
                    <a:pt x="0" y="28"/>
                    <a:pt x="0" y="28"/>
                  </a:cubicBezTo>
                  <a:cubicBezTo>
                    <a:pt x="0" y="30"/>
                    <a:pt x="2" y="32"/>
                    <a:pt x="4" y="32"/>
                  </a:cubicBezTo>
                  <a:close/>
                  <a:moveTo>
                    <a:pt x="8" y="8"/>
                  </a:moveTo>
                  <a:cubicBezTo>
                    <a:pt x="28" y="8"/>
                    <a:pt x="28" y="8"/>
                    <a:pt x="28" y="8"/>
                  </a:cubicBezTo>
                  <a:cubicBezTo>
                    <a:pt x="28" y="24"/>
                    <a:pt x="28" y="24"/>
                    <a:pt x="28" y="24"/>
                  </a:cubicBezTo>
                  <a:cubicBezTo>
                    <a:pt x="8" y="24"/>
                    <a:pt x="8" y="24"/>
                    <a:pt x="8" y="24"/>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37" name="Freeform 59"/>
          <p:cNvSpPr>
            <a:spLocks noEditPoints="1"/>
          </p:cNvSpPr>
          <p:nvPr/>
        </p:nvSpPr>
        <p:spPr bwMode="auto">
          <a:xfrm>
            <a:off x="5124091" y="1616594"/>
            <a:ext cx="481012" cy="482600"/>
          </a:xfrm>
          <a:custGeom>
            <a:avLst/>
            <a:gdLst>
              <a:gd name="T0" fmla="*/ 81 w 128"/>
              <a:gd name="T1" fmla="*/ 14 h 128"/>
              <a:gd name="T2" fmla="*/ 53 w 128"/>
              <a:gd name="T3" fmla="*/ 36 h 128"/>
              <a:gd name="T4" fmla="*/ 33 w 128"/>
              <a:gd name="T5" fmla="*/ 36 h 128"/>
              <a:gd name="T6" fmla="*/ 0 w 128"/>
              <a:gd name="T7" fmla="*/ 56 h 128"/>
              <a:gd name="T8" fmla="*/ 24 w 128"/>
              <a:gd name="T9" fmla="*/ 84 h 128"/>
              <a:gd name="T10" fmla="*/ 32 w 128"/>
              <a:gd name="T11" fmla="*/ 128 h 128"/>
              <a:gd name="T12" fmla="*/ 56 w 128"/>
              <a:gd name="T13" fmla="*/ 120 h 128"/>
              <a:gd name="T14" fmla="*/ 52 w 128"/>
              <a:gd name="T15" fmla="*/ 108 h 128"/>
              <a:gd name="T16" fmla="*/ 52 w 128"/>
              <a:gd name="T17" fmla="*/ 80 h 128"/>
              <a:gd name="T18" fmla="*/ 53 w 128"/>
              <a:gd name="T19" fmla="*/ 78 h 128"/>
              <a:gd name="T20" fmla="*/ 54 w 128"/>
              <a:gd name="T21" fmla="*/ 77 h 128"/>
              <a:gd name="T22" fmla="*/ 55 w 128"/>
              <a:gd name="T23" fmla="*/ 76 h 128"/>
              <a:gd name="T24" fmla="*/ 81 w 128"/>
              <a:gd name="T25" fmla="*/ 98 h 128"/>
              <a:gd name="T26" fmla="*/ 128 w 128"/>
              <a:gd name="T27" fmla="*/ 56 h 128"/>
              <a:gd name="T28" fmla="*/ 80 w 128"/>
              <a:gd name="T29" fmla="*/ 56 h 128"/>
              <a:gd name="T30" fmla="*/ 92 w 128"/>
              <a:gd name="T31" fmla="*/ 44 h 128"/>
              <a:gd name="T32" fmla="*/ 92 w 128"/>
              <a:gd name="T33" fmla="*/ 68 h 128"/>
              <a:gd name="T34" fmla="*/ 80 w 128"/>
              <a:gd name="T35" fmla="*/ 56 h 128"/>
              <a:gd name="T36" fmla="*/ 16 w 128"/>
              <a:gd name="T37" fmla="*/ 44 h 128"/>
              <a:gd name="T38" fmla="*/ 40 w 128"/>
              <a:gd name="T39" fmla="*/ 56 h 128"/>
              <a:gd name="T40" fmla="*/ 16 w 128"/>
              <a:gd name="T41" fmla="*/ 68 h 128"/>
              <a:gd name="T42" fmla="*/ 48 w 128"/>
              <a:gd name="T43" fmla="*/ 120 h 128"/>
              <a:gd name="T44" fmla="*/ 32 w 128"/>
              <a:gd name="T45" fmla="*/ 84 h 128"/>
              <a:gd name="T46" fmla="*/ 33 w 128"/>
              <a:gd name="T47" fmla="*/ 76 h 128"/>
              <a:gd name="T48" fmla="*/ 45 w 128"/>
              <a:gd name="T49" fmla="*/ 76 h 128"/>
              <a:gd name="T50" fmla="*/ 44 w 128"/>
              <a:gd name="T51" fmla="*/ 108 h 128"/>
              <a:gd name="T52" fmla="*/ 48 w 128"/>
              <a:gd name="T53" fmla="*/ 117 h 128"/>
              <a:gd name="T54" fmla="*/ 53 w 128"/>
              <a:gd name="T55" fmla="*/ 68 h 128"/>
              <a:gd name="T56" fmla="*/ 52 w 128"/>
              <a:gd name="T57" fmla="*/ 68 h 128"/>
              <a:gd name="T58" fmla="*/ 52 w 128"/>
              <a:gd name="T59" fmla="*/ 44 h 128"/>
              <a:gd name="T60" fmla="*/ 74 w 128"/>
              <a:gd name="T61" fmla="*/ 36 h 128"/>
              <a:gd name="T62" fmla="*/ 74 w 128"/>
              <a:gd name="T63" fmla="*/ 76 h 128"/>
              <a:gd name="T64" fmla="*/ 100 w 128"/>
              <a:gd name="T65" fmla="*/ 104 h 128"/>
              <a:gd name="T66" fmla="*/ 92 w 128"/>
              <a:gd name="T67" fmla="*/ 76 h 128"/>
              <a:gd name="T68" fmla="*/ 92 w 128"/>
              <a:gd name="T69" fmla="*/ 36 h 128"/>
              <a:gd name="T70" fmla="*/ 100 w 128"/>
              <a:gd name="T71" fmla="*/ 8 h 128"/>
              <a:gd name="T72" fmla="*/ 100 w 128"/>
              <a:gd name="T7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334767807"/>
      </p:ext>
    </p:extLst>
  </p:cSld>
  <p:clrMapOvr>
    <a:masterClrMapping/>
  </p:clrMapOvr>
  <mc:AlternateContent xmlns:mc="http://schemas.openxmlformats.org/markup-compatibility/2006" xmlns:p14="http://schemas.microsoft.com/office/powerpoint/2010/main">
    <mc:Choice Requires="p14">
      <p:transition spd="slow" p14:dur="1600" advTm="61000">
        <p14:prism isInverted="1"/>
      </p:transition>
    </mc:Choice>
    <mc:Fallback xmlns="">
      <p:transition spd="slow" advTm="6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500"/>
                                  </p:stCondLst>
                                  <p:childTnLst>
                                    <p:cmd type="call" cmd="playFrom(0.0)">
                                      <p:cBhvr>
                                        <p:cTn id="6" dur="1" fill="hold"/>
                                        <p:tgtEl>
                                          <p:spTgt spid="3"/>
                                        </p:tgtEl>
                                      </p:cBhvr>
                                    </p:cmd>
                                  </p:childTnLst>
                                </p:cTn>
                              </p:par>
                            </p:childTnLst>
                          </p:cTn>
                        </p:par>
                        <p:par>
                          <p:cTn id="7" fill="hold">
                            <p:stCondLst>
                              <p:cond delay="1501"/>
                            </p:stCondLst>
                            <p:childTnLst>
                              <p:par>
                                <p:cTn id="8" presetID="42" presetClass="entr" presetSubtype="0" fill="hold" nodeType="afterEffect">
                                  <p:stCondLst>
                                    <p:cond delay="0"/>
                                  </p:stCondLst>
                                  <p:childTnLst>
                                    <p:set>
                                      <p:cBhvr>
                                        <p:cTn id="9" dur="1" fill="hold">
                                          <p:stCondLst>
                                            <p:cond delay="0"/>
                                          </p:stCondLst>
                                        </p:cTn>
                                        <p:tgtEl>
                                          <p:spTgt spid="140"/>
                                        </p:tgtEl>
                                        <p:attrNameLst>
                                          <p:attrName>style.visibility</p:attrName>
                                        </p:attrNameLst>
                                      </p:cBhvr>
                                      <p:to>
                                        <p:strVal val="visible"/>
                                      </p:to>
                                    </p:set>
                                    <p:animEffect transition="in" filter="fade">
                                      <p:cBhvr>
                                        <p:cTn id="10" dur="1000"/>
                                        <p:tgtEl>
                                          <p:spTgt spid="140"/>
                                        </p:tgtEl>
                                      </p:cBhvr>
                                    </p:animEffect>
                                    <p:anim calcmode="lin" valueType="num">
                                      <p:cBhvr>
                                        <p:cTn id="11" dur="1000" fill="hold"/>
                                        <p:tgtEl>
                                          <p:spTgt spid="140"/>
                                        </p:tgtEl>
                                        <p:attrNameLst>
                                          <p:attrName>ppt_x</p:attrName>
                                        </p:attrNameLst>
                                      </p:cBhvr>
                                      <p:tavLst>
                                        <p:tav tm="0">
                                          <p:val>
                                            <p:strVal val="#ppt_x"/>
                                          </p:val>
                                        </p:tav>
                                        <p:tav tm="100000">
                                          <p:val>
                                            <p:strVal val="#ppt_x"/>
                                          </p:val>
                                        </p:tav>
                                      </p:tavLst>
                                    </p:anim>
                                    <p:anim calcmode="lin" valueType="num">
                                      <p:cBhvr>
                                        <p:cTn id="12" dur="1000" fill="hold"/>
                                        <p:tgtEl>
                                          <p:spTgt spid="140"/>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400"/>
                                        </p:tgtEl>
                                        <p:attrNameLst>
                                          <p:attrName>style.visibility</p:attrName>
                                        </p:attrNameLst>
                                      </p:cBhvr>
                                      <p:to>
                                        <p:strVal val="visible"/>
                                      </p:to>
                                    </p:set>
                                    <p:animEffect transition="in" filter="fade">
                                      <p:cBhvr>
                                        <p:cTn id="15" dur="500"/>
                                        <p:tgtEl>
                                          <p:spTgt spid="400"/>
                                        </p:tgtEl>
                                      </p:cBhvr>
                                    </p:animEffect>
                                  </p:childTnLst>
                                </p:cTn>
                              </p:par>
                              <p:par>
                                <p:cTn id="16" presetID="10" presetClass="entr" presetSubtype="0" fill="hold" nodeType="with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fade">
                                      <p:cBhvr>
                                        <p:cTn id="18" dur="500"/>
                                        <p:tgtEl>
                                          <p:spTgt spid="100"/>
                                        </p:tgtEl>
                                      </p:cBhvr>
                                    </p:animEffect>
                                  </p:childTnLst>
                                </p:cTn>
                              </p:par>
                            </p:childTnLst>
                          </p:cTn>
                        </p:par>
                        <p:par>
                          <p:cTn id="19" fill="hold">
                            <p:stCondLst>
                              <p:cond delay="2501"/>
                            </p:stCondLst>
                            <p:childTnLst>
                              <p:par>
                                <p:cTn id="20" presetID="22" presetClass="entr" presetSubtype="4" fill="hold" nodeType="afterEffect">
                                  <p:stCondLst>
                                    <p:cond delay="0"/>
                                  </p:stCondLst>
                                  <p:childTnLst>
                                    <p:set>
                                      <p:cBhvr>
                                        <p:cTn id="21" dur="1" fill="hold">
                                          <p:stCondLst>
                                            <p:cond delay="0"/>
                                          </p:stCondLst>
                                        </p:cTn>
                                        <p:tgtEl>
                                          <p:spTgt spid="142"/>
                                        </p:tgtEl>
                                        <p:attrNameLst>
                                          <p:attrName>style.visibility</p:attrName>
                                        </p:attrNameLst>
                                      </p:cBhvr>
                                      <p:to>
                                        <p:strVal val="visible"/>
                                      </p:to>
                                    </p:set>
                                    <p:animEffect transition="in" filter="wipe(down)">
                                      <p:cBhvr>
                                        <p:cTn id="22" dur="500"/>
                                        <p:tgtEl>
                                          <p:spTgt spid="142"/>
                                        </p:tgtEl>
                                      </p:cBhvr>
                                    </p:animEffect>
                                  </p:childTnLst>
                                </p:cTn>
                              </p:par>
                            </p:childTnLst>
                          </p:cTn>
                        </p:par>
                        <p:par>
                          <p:cTn id="23" fill="hold">
                            <p:stCondLst>
                              <p:cond delay="3001"/>
                            </p:stCondLst>
                            <p:childTnLst>
                              <p:par>
                                <p:cTn id="24" presetID="10" presetClass="entr" presetSubtype="0" fill="hold" grpId="0" nodeType="afterEffect">
                                  <p:stCondLst>
                                    <p:cond delay="0"/>
                                  </p:stCondLst>
                                  <p:childTnLst>
                                    <p:set>
                                      <p:cBhvr>
                                        <p:cTn id="25" dur="1" fill="hold">
                                          <p:stCondLst>
                                            <p:cond delay="0"/>
                                          </p:stCondLst>
                                        </p:cTn>
                                        <p:tgtEl>
                                          <p:spTgt spid="194"/>
                                        </p:tgtEl>
                                        <p:attrNameLst>
                                          <p:attrName>style.visibility</p:attrName>
                                        </p:attrNameLst>
                                      </p:cBhvr>
                                      <p:to>
                                        <p:strVal val="visible"/>
                                      </p:to>
                                    </p:set>
                                    <p:animEffect transition="in" filter="fade">
                                      <p:cBhvr>
                                        <p:cTn id="26" dur="500"/>
                                        <p:tgtEl>
                                          <p:spTgt spid="194"/>
                                        </p:tgtEl>
                                      </p:cBhvr>
                                    </p:animEffect>
                                  </p:childTnLst>
                                </p:cTn>
                              </p:par>
                            </p:childTnLst>
                          </p:cTn>
                        </p:par>
                        <p:par>
                          <p:cTn id="27" fill="hold">
                            <p:stCondLst>
                              <p:cond delay="3501"/>
                            </p:stCondLst>
                            <p:childTnLst>
                              <p:par>
                                <p:cTn id="28" presetID="42" presetClass="path" presetSubtype="0" accel="50000" decel="50000" fill="hold" nodeType="afterEffect">
                                  <p:stCondLst>
                                    <p:cond delay="0"/>
                                  </p:stCondLst>
                                  <p:childTnLst>
                                    <p:animMotion origin="layout" path="M -3.125E-6 -1.85185E-6 L -3.125E-6 -0.58935 " pathEditMode="relative" rAng="0" ptsTypes="AA">
                                      <p:cBhvr>
                                        <p:cTn id="29" dur="2000" fill="hold"/>
                                        <p:tgtEl>
                                          <p:spTgt spid="140"/>
                                        </p:tgtEl>
                                        <p:attrNameLst>
                                          <p:attrName>ppt_x</p:attrName>
                                          <p:attrName>ppt_y</p:attrName>
                                        </p:attrNameLst>
                                      </p:cBhvr>
                                      <p:rCtr x="0" y="-29468"/>
                                    </p:animMotion>
                                  </p:childTnLst>
                                </p:cTn>
                              </p:par>
                            </p:childTnLst>
                          </p:cTn>
                        </p:par>
                        <p:par>
                          <p:cTn id="30" fill="hold">
                            <p:stCondLst>
                              <p:cond delay="5501"/>
                            </p:stCondLst>
                            <p:childTnLst>
                              <p:par>
                                <p:cTn id="31" presetID="8" presetClass="emph" presetSubtype="0" fill="hold" nodeType="afterEffect">
                                  <p:stCondLst>
                                    <p:cond delay="0"/>
                                  </p:stCondLst>
                                  <p:childTnLst>
                                    <p:animRot by="5400000">
                                      <p:cBhvr>
                                        <p:cTn id="32" dur="1250" fill="hold"/>
                                        <p:tgtEl>
                                          <p:spTgt spid="140"/>
                                        </p:tgtEl>
                                        <p:attrNameLst>
                                          <p:attrName>r</p:attrName>
                                        </p:attrNameLst>
                                      </p:cBhvr>
                                    </p:animRot>
                                  </p:childTnLst>
                                </p:cTn>
                              </p:par>
                            </p:childTnLst>
                          </p:cTn>
                        </p:par>
                        <p:par>
                          <p:cTn id="33" fill="hold">
                            <p:stCondLst>
                              <p:cond delay="6751"/>
                            </p:stCondLst>
                            <p:childTnLst>
                              <p:par>
                                <p:cTn id="34" presetID="10" presetClass="entr" presetSubtype="0" fill="hold" grpId="0" nodeType="afterEffect">
                                  <p:stCondLst>
                                    <p:cond delay="0"/>
                                  </p:stCondLst>
                                  <p:childTnLst>
                                    <p:set>
                                      <p:cBhvr>
                                        <p:cTn id="35" dur="1" fill="hold">
                                          <p:stCondLst>
                                            <p:cond delay="0"/>
                                          </p:stCondLst>
                                        </p:cTn>
                                        <p:tgtEl>
                                          <p:spTgt spid="198"/>
                                        </p:tgtEl>
                                        <p:attrNameLst>
                                          <p:attrName>style.visibility</p:attrName>
                                        </p:attrNameLst>
                                      </p:cBhvr>
                                      <p:to>
                                        <p:strVal val="visible"/>
                                      </p:to>
                                    </p:set>
                                    <p:animEffect transition="in" filter="fade">
                                      <p:cBhvr>
                                        <p:cTn id="36" dur="500"/>
                                        <p:tgtEl>
                                          <p:spTgt spid="198"/>
                                        </p:tgtEl>
                                      </p:cBhvr>
                                    </p:animEffect>
                                  </p:childTnLst>
                                </p:cTn>
                              </p:par>
                              <p:par>
                                <p:cTn id="37" presetID="53" presetClass="entr" presetSubtype="16" fill="hold" nodeType="withEffect">
                                  <p:stCondLst>
                                    <p:cond delay="0"/>
                                  </p:stCondLst>
                                  <p:childTnLst>
                                    <p:set>
                                      <p:cBhvr>
                                        <p:cTn id="38" dur="1" fill="hold">
                                          <p:stCondLst>
                                            <p:cond delay="0"/>
                                          </p:stCondLst>
                                        </p:cTn>
                                        <p:tgtEl>
                                          <p:spTgt spid="507"/>
                                        </p:tgtEl>
                                        <p:attrNameLst>
                                          <p:attrName>style.visibility</p:attrName>
                                        </p:attrNameLst>
                                      </p:cBhvr>
                                      <p:to>
                                        <p:strVal val="visible"/>
                                      </p:to>
                                    </p:set>
                                    <p:anim calcmode="lin" valueType="num">
                                      <p:cBhvr>
                                        <p:cTn id="39" dur="500" fill="hold"/>
                                        <p:tgtEl>
                                          <p:spTgt spid="507"/>
                                        </p:tgtEl>
                                        <p:attrNameLst>
                                          <p:attrName>ppt_w</p:attrName>
                                        </p:attrNameLst>
                                      </p:cBhvr>
                                      <p:tavLst>
                                        <p:tav tm="0">
                                          <p:val>
                                            <p:fltVal val="0"/>
                                          </p:val>
                                        </p:tav>
                                        <p:tav tm="100000">
                                          <p:val>
                                            <p:strVal val="#ppt_w"/>
                                          </p:val>
                                        </p:tav>
                                      </p:tavLst>
                                    </p:anim>
                                    <p:anim calcmode="lin" valueType="num">
                                      <p:cBhvr>
                                        <p:cTn id="40" dur="500" fill="hold"/>
                                        <p:tgtEl>
                                          <p:spTgt spid="507"/>
                                        </p:tgtEl>
                                        <p:attrNameLst>
                                          <p:attrName>ppt_h</p:attrName>
                                        </p:attrNameLst>
                                      </p:cBhvr>
                                      <p:tavLst>
                                        <p:tav tm="0">
                                          <p:val>
                                            <p:fltVal val="0"/>
                                          </p:val>
                                        </p:tav>
                                        <p:tav tm="100000">
                                          <p:val>
                                            <p:strVal val="#ppt_h"/>
                                          </p:val>
                                        </p:tav>
                                      </p:tavLst>
                                    </p:anim>
                                    <p:animEffect transition="in" filter="fade">
                                      <p:cBhvr>
                                        <p:cTn id="41" dur="500"/>
                                        <p:tgtEl>
                                          <p:spTgt spid="507"/>
                                        </p:tgtEl>
                                      </p:cBhvr>
                                    </p:animEffect>
                                  </p:childTnLst>
                                </p:cTn>
                              </p:par>
                              <p:par>
                                <p:cTn id="42" presetID="22" presetClass="entr" presetSubtype="8" fill="hold" nodeType="withEffect">
                                  <p:stCondLst>
                                    <p:cond delay="0"/>
                                  </p:stCondLst>
                                  <p:childTnLst>
                                    <p:set>
                                      <p:cBhvr>
                                        <p:cTn id="43" dur="1" fill="hold">
                                          <p:stCondLst>
                                            <p:cond delay="0"/>
                                          </p:stCondLst>
                                        </p:cTn>
                                        <p:tgtEl>
                                          <p:spTgt spid="145"/>
                                        </p:tgtEl>
                                        <p:attrNameLst>
                                          <p:attrName>style.visibility</p:attrName>
                                        </p:attrNameLst>
                                      </p:cBhvr>
                                      <p:to>
                                        <p:strVal val="visible"/>
                                      </p:to>
                                    </p:set>
                                    <p:animEffect transition="in" filter="wipe(left)">
                                      <p:cBhvr>
                                        <p:cTn id="44" dur="500"/>
                                        <p:tgtEl>
                                          <p:spTgt spid="145"/>
                                        </p:tgtEl>
                                      </p:cBhvr>
                                    </p:animEffect>
                                  </p:childTnLst>
                                </p:cTn>
                              </p:par>
                            </p:childTnLst>
                          </p:cTn>
                        </p:par>
                        <p:par>
                          <p:cTn id="45" fill="hold">
                            <p:stCondLst>
                              <p:cond delay="7251"/>
                            </p:stCondLst>
                            <p:childTnLst>
                              <p:par>
                                <p:cTn id="46" presetID="42" presetClass="path" presetSubtype="0" accel="50000" decel="50000" fill="hold" nodeType="afterEffect">
                                  <p:stCondLst>
                                    <p:cond delay="0"/>
                                  </p:stCondLst>
                                  <p:childTnLst>
                                    <p:animMotion origin="layout" path="M -3.125E-6 -0.58935 L 0.26029 -0.58935 " pathEditMode="relative" rAng="0" ptsTypes="AA">
                                      <p:cBhvr>
                                        <p:cTn id="47" dur="2000" fill="hold"/>
                                        <p:tgtEl>
                                          <p:spTgt spid="140"/>
                                        </p:tgtEl>
                                        <p:attrNameLst>
                                          <p:attrName>ppt_x</p:attrName>
                                          <p:attrName>ppt_y</p:attrName>
                                        </p:attrNameLst>
                                      </p:cBhvr>
                                      <p:rCtr x="13008" y="0"/>
                                    </p:animMotion>
                                  </p:childTnLst>
                                </p:cTn>
                              </p:par>
                            </p:childTnLst>
                          </p:cTn>
                        </p:par>
                        <p:par>
                          <p:cTn id="48" fill="hold">
                            <p:stCondLst>
                              <p:cond delay="9251"/>
                            </p:stCondLst>
                            <p:childTnLst>
                              <p:par>
                                <p:cTn id="49" presetID="8" presetClass="emph" presetSubtype="0" fill="hold" nodeType="afterEffect">
                                  <p:stCondLst>
                                    <p:cond delay="0"/>
                                  </p:stCondLst>
                                  <p:childTnLst>
                                    <p:animRot by="5400000">
                                      <p:cBhvr>
                                        <p:cTn id="50" dur="1250" fill="hold"/>
                                        <p:tgtEl>
                                          <p:spTgt spid="140"/>
                                        </p:tgtEl>
                                        <p:attrNameLst>
                                          <p:attrName>r</p:attrName>
                                        </p:attrNameLst>
                                      </p:cBhvr>
                                    </p:animRot>
                                  </p:childTnLst>
                                </p:cTn>
                              </p:par>
                              <p:par>
                                <p:cTn id="51" presetID="53" presetClass="entr" presetSubtype="16" fill="hold" nodeType="withEffect">
                                  <p:stCondLst>
                                    <p:cond delay="0"/>
                                  </p:stCondLst>
                                  <p:childTnLst>
                                    <p:set>
                                      <p:cBhvr>
                                        <p:cTn id="52" dur="1" fill="hold">
                                          <p:stCondLst>
                                            <p:cond delay="0"/>
                                          </p:stCondLst>
                                        </p:cTn>
                                        <p:tgtEl>
                                          <p:spTgt spid="515"/>
                                        </p:tgtEl>
                                        <p:attrNameLst>
                                          <p:attrName>style.visibility</p:attrName>
                                        </p:attrNameLst>
                                      </p:cBhvr>
                                      <p:to>
                                        <p:strVal val="visible"/>
                                      </p:to>
                                    </p:set>
                                    <p:anim calcmode="lin" valueType="num">
                                      <p:cBhvr>
                                        <p:cTn id="53" dur="500" fill="hold"/>
                                        <p:tgtEl>
                                          <p:spTgt spid="515"/>
                                        </p:tgtEl>
                                        <p:attrNameLst>
                                          <p:attrName>ppt_w</p:attrName>
                                        </p:attrNameLst>
                                      </p:cBhvr>
                                      <p:tavLst>
                                        <p:tav tm="0">
                                          <p:val>
                                            <p:fltVal val="0"/>
                                          </p:val>
                                        </p:tav>
                                        <p:tav tm="100000">
                                          <p:val>
                                            <p:strVal val="#ppt_w"/>
                                          </p:val>
                                        </p:tav>
                                      </p:tavLst>
                                    </p:anim>
                                    <p:anim calcmode="lin" valueType="num">
                                      <p:cBhvr>
                                        <p:cTn id="54" dur="500" fill="hold"/>
                                        <p:tgtEl>
                                          <p:spTgt spid="515"/>
                                        </p:tgtEl>
                                        <p:attrNameLst>
                                          <p:attrName>ppt_h</p:attrName>
                                        </p:attrNameLst>
                                      </p:cBhvr>
                                      <p:tavLst>
                                        <p:tav tm="0">
                                          <p:val>
                                            <p:fltVal val="0"/>
                                          </p:val>
                                        </p:tav>
                                        <p:tav tm="100000">
                                          <p:val>
                                            <p:strVal val="#ppt_h"/>
                                          </p:val>
                                        </p:tav>
                                      </p:tavLst>
                                    </p:anim>
                                    <p:animEffect transition="in" filter="fade">
                                      <p:cBhvr>
                                        <p:cTn id="55" dur="500"/>
                                        <p:tgtEl>
                                          <p:spTgt spid="515"/>
                                        </p:tgtEl>
                                      </p:cBhvr>
                                    </p:animEffect>
                                  </p:childTnLst>
                                </p:cTn>
                              </p:par>
                            </p:childTnLst>
                          </p:cTn>
                        </p:par>
                        <p:par>
                          <p:cTn id="56" fill="hold">
                            <p:stCondLst>
                              <p:cond delay="10501"/>
                            </p:stCondLst>
                            <p:childTnLst>
                              <p:par>
                                <p:cTn id="57" presetID="8" presetClass="emph" presetSubtype="0" fill="hold" nodeType="afterEffect">
                                  <p:stCondLst>
                                    <p:cond delay="0"/>
                                  </p:stCondLst>
                                  <p:childTnLst>
                                    <p:animRot by="21600000">
                                      <p:cBhvr>
                                        <p:cTn id="58" dur="1250" fill="hold"/>
                                        <p:tgtEl>
                                          <p:spTgt spid="140"/>
                                        </p:tgtEl>
                                        <p:attrNameLst>
                                          <p:attrName>r</p:attrName>
                                        </p:attrNameLst>
                                      </p:cBhvr>
                                    </p:animRot>
                                  </p:childTnLst>
                                </p:cTn>
                              </p:par>
                              <p:par>
                                <p:cTn id="59" presetID="10" presetClass="entr" presetSubtype="0" fill="hold" grpId="0" nodeType="withEffect">
                                  <p:stCondLst>
                                    <p:cond delay="0"/>
                                  </p:stCondLst>
                                  <p:childTnLst>
                                    <p:set>
                                      <p:cBhvr>
                                        <p:cTn id="60" dur="1" fill="hold">
                                          <p:stCondLst>
                                            <p:cond delay="0"/>
                                          </p:stCondLst>
                                        </p:cTn>
                                        <p:tgtEl>
                                          <p:spTgt spid="260"/>
                                        </p:tgtEl>
                                        <p:attrNameLst>
                                          <p:attrName>style.visibility</p:attrName>
                                        </p:attrNameLst>
                                      </p:cBhvr>
                                      <p:to>
                                        <p:strVal val="visible"/>
                                      </p:to>
                                    </p:set>
                                    <p:animEffect transition="in" filter="fade">
                                      <p:cBhvr>
                                        <p:cTn id="61" dur="1000"/>
                                        <p:tgtEl>
                                          <p:spTgt spid="260"/>
                                        </p:tgtEl>
                                      </p:cBhvr>
                                    </p:animEffect>
                                  </p:childTnLst>
                                </p:cTn>
                              </p:par>
                            </p:childTnLst>
                          </p:cTn>
                        </p:par>
                        <p:par>
                          <p:cTn id="62" fill="hold">
                            <p:stCondLst>
                              <p:cond delay="11751"/>
                            </p:stCondLst>
                            <p:childTnLst>
                              <p:par>
                                <p:cTn id="63" presetID="10" presetClass="entr" presetSubtype="0" fill="hold" nodeType="afterEffect">
                                  <p:stCondLst>
                                    <p:cond delay="0"/>
                                  </p:stCondLst>
                                  <p:childTnLst>
                                    <p:set>
                                      <p:cBhvr>
                                        <p:cTn id="64" dur="1" fill="hold">
                                          <p:stCondLst>
                                            <p:cond delay="0"/>
                                          </p:stCondLst>
                                        </p:cTn>
                                        <p:tgtEl>
                                          <p:spTgt spid="526"/>
                                        </p:tgtEl>
                                        <p:attrNameLst>
                                          <p:attrName>style.visibility</p:attrName>
                                        </p:attrNameLst>
                                      </p:cBhvr>
                                      <p:to>
                                        <p:strVal val="visible"/>
                                      </p:to>
                                    </p:set>
                                    <p:animEffect transition="in" filter="fade">
                                      <p:cBhvr>
                                        <p:cTn id="65" dur="500"/>
                                        <p:tgtEl>
                                          <p:spTgt spid="526"/>
                                        </p:tgtEl>
                                      </p:cBhvr>
                                    </p:animEffect>
                                  </p:childTnLst>
                                </p:cTn>
                              </p:par>
                            </p:childTnLst>
                          </p:cTn>
                        </p:par>
                        <p:par>
                          <p:cTn id="66" fill="hold">
                            <p:stCondLst>
                              <p:cond delay="12251"/>
                            </p:stCondLst>
                            <p:childTnLst>
                              <p:par>
                                <p:cTn id="67" presetID="42" presetClass="path" presetSubtype="0" accel="50000" decel="50000" fill="hold" nodeType="afterEffect">
                                  <p:stCondLst>
                                    <p:cond delay="0"/>
                                  </p:stCondLst>
                                  <p:childTnLst>
                                    <p:animMotion origin="layout" path="M 0.26029 -0.58935 L 0.25899 -0.00648 " pathEditMode="relative" rAng="0" ptsTypes="AA">
                                      <p:cBhvr>
                                        <p:cTn id="68" dur="2000" fill="hold"/>
                                        <p:tgtEl>
                                          <p:spTgt spid="140"/>
                                        </p:tgtEl>
                                        <p:attrNameLst>
                                          <p:attrName>ppt_x</p:attrName>
                                          <p:attrName>ppt_y</p:attrName>
                                        </p:attrNameLst>
                                      </p:cBhvr>
                                      <p:rCtr x="-65" y="29144"/>
                                    </p:animMotion>
                                  </p:childTnLst>
                                </p:cTn>
                              </p:par>
                            </p:childTnLst>
                          </p:cTn>
                        </p:par>
                        <p:par>
                          <p:cTn id="69" fill="hold">
                            <p:stCondLst>
                              <p:cond delay="14251"/>
                            </p:stCondLst>
                            <p:childTnLst>
                              <p:par>
                                <p:cTn id="70" presetID="8" presetClass="emph" presetSubtype="0" fill="hold" nodeType="afterEffect">
                                  <p:stCondLst>
                                    <p:cond delay="0"/>
                                  </p:stCondLst>
                                  <p:childTnLst>
                                    <p:animRot by="-5400000">
                                      <p:cBhvr>
                                        <p:cTn id="71" dur="1250" fill="hold"/>
                                        <p:tgtEl>
                                          <p:spTgt spid="140"/>
                                        </p:tgtEl>
                                        <p:attrNameLst>
                                          <p:attrName>r</p:attrName>
                                        </p:attrNameLst>
                                      </p:cBhvr>
                                    </p:animRot>
                                  </p:childTnLst>
                                </p:cTn>
                              </p:par>
                            </p:childTnLst>
                          </p:cTn>
                        </p:par>
                        <p:par>
                          <p:cTn id="72" fill="hold">
                            <p:stCondLst>
                              <p:cond delay="15501"/>
                            </p:stCondLst>
                            <p:childTnLst>
                              <p:par>
                                <p:cTn id="73" presetID="10" presetClass="entr" presetSubtype="0" fill="hold" grpId="0" nodeType="afterEffect">
                                  <p:stCondLst>
                                    <p:cond delay="0"/>
                                  </p:stCondLst>
                                  <p:childTnLst>
                                    <p:set>
                                      <p:cBhvr>
                                        <p:cTn id="74" dur="1" fill="hold">
                                          <p:stCondLst>
                                            <p:cond delay="0"/>
                                          </p:stCondLst>
                                        </p:cTn>
                                        <p:tgtEl>
                                          <p:spTgt spid="295"/>
                                        </p:tgtEl>
                                        <p:attrNameLst>
                                          <p:attrName>style.visibility</p:attrName>
                                        </p:attrNameLst>
                                      </p:cBhvr>
                                      <p:to>
                                        <p:strVal val="visible"/>
                                      </p:to>
                                    </p:set>
                                    <p:animEffect transition="in" filter="fade">
                                      <p:cBhvr>
                                        <p:cTn id="75" dur="500"/>
                                        <p:tgtEl>
                                          <p:spTgt spid="295"/>
                                        </p:tgtEl>
                                      </p:cBhvr>
                                    </p:animEffect>
                                  </p:childTnLst>
                                </p:cTn>
                              </p:par>
                              <p:par>
                                <p:cTn id="76" presetID="10" presetClass="entr" presetSubtype="0" fill="hold" nodeType="withEffect">
                                  <p:stCondLst>
                                    <p:cond delay="0"/>
                                  </p:stCondLst>
                                  <p:childTnLst>
                                    <p:set>
                                      <p:cBhvr>
                                        <p:cTn id="77" dur="1" fill="hold">
                                          <p:stCondLst>
                                            <p:cond delay="0"/>
                                          </p:stCondLst>
                                        </p:cTn>
                                        <p:tgtEl>
                                          <p:spTgt spid="540"/>
                                        </p:tgtEl>
                                        <p:attrNameLst>
                                          <p:attrName>style.visibility</p:attrName>
                                        </p:attrNameLst>
                                      </p:cBhvr>
                                      <p:to>
                                        <p:strVal val="visible"/>
                                      </p:to>
                                    </p:set>
                                    <p:animEffect transition="in" filter="fade">
                                      <p:cBhvr>
                                        <p:cTn id="78" dur="500"/>
                                        <p:tgtEl>
                                          <p:spTgt spid="540"/>
                                        </p:tgtEl>
                                      </p:cBhvr>
                                    </p:animEffect>
                                  </p:childTnLst>
                                </p:cTn>
                              </p:par>
                              <p:par>
                                <p:cTn id="79" presetID="22" presetClass="entr" presetSubtype="8" fill="hold" nodeType="withEffect">
                                  <p:stCondLst>
                                    <p:cond delay="0"/>
                                  </p:stCondLst>
                                  <p:childTnLst>
                                    <p:set>
                                      <p:cBhvr>
                                        <p:cTn id="80" dur="1" fill="hold">
                                          <p:stCondLst>
                                            <p:cond delay="0"/>
                                          </p:stCondLst>
                                        </p:cTn>
                                        <p:tgtEl>
                                          <p:spTgt spid="188"/>
                                        </p:tgtEl>
                                        <p:attrNameLst>
                                          <p:attrName>style.visibility</p:attrName>
                                        </p:attrNameLst>
                                      </p:cBhvr>
                                      <p:to>
                                        <p:strVal val="visible"/>
                                      </p:to>
                                    </p:set>
                                    <p:animEffect transition="in" filter="wipe(left)">
                                      <p:cBhvr>
                                        <p:cTn id="81" dur="500"/>
                                        <p:tgtEl>
                                          <p:spTgt spid="188"/>
                                        </p:tgtEl>
                                      </p:cBhvr>
                                    </p:animEffect>
                                  </p:childTnLst>
                                </p:cTn>
                              </p:par>
                            </p:childTnLst>
                          </p:cTn>
                        </p:par>
                        <p:par>
                          <p:cTn id="82" fill="hold">
                            <p:stCondLst>
                              <p:cond delay="16001"/>
                            </p:stCondLst>
                            <p:childTnLst>
                              <p:par>
                                <p:cTn id="83" presetID="42" presetClass="path" presetSubtype="0" accel="50000" decel="50000" fill="hold" nodeType="afterEffect">
                                  <p:stCondLst>
                                    <p:cond delay="0"/>
                                  </p:stCondLst>
                                  <p:childTnLst>
                                    <p:animMotion origin="layout" path="M 0.25899 -0.00648 L 0.56979 -0.00648 " pathEditMode="relative" rAng="0" ptsTypes="AA">
                                      <p:cBhvr>
                                        <p:cTn id="84" dur="2000" fill="hold"/>
                                        <p:tgtEl>
                                          <p:spTgt spid="140"/>
                                        </p:tgtEl>
                                        <p:attrNameLst>
                                          <p:attrName>ppt_x</p:attrName>
                                          <p:attrName>ppt_y</p:attrName>
                                        </p:attrNameLst>
                                      </p:cBhvr>
                                      <p:rCtr x="15534" y="0"/>
                                    </p:animMotion>
                                  </p:childTnLst>
                                </p:cTn>
                              </p:par>
                            </p:childTnLst>
                          </p:cTn>
                        </p:par>
                        <p:par>
                          <p:cTn id="85" fill="hold">
                            <p:stCondLst>
                              <p:cond delay="18001"/>
                            </p:stCondLst>
                            <p:childTnLst>
                              <p:par>
                                <p:cTn id="86" presetID="8" presetClass="emph" presetSubtype="0" fill="hold" nodeType="afterEffect">
                                  <p:stCondLst>
                                    <p:cond delay="0"/>
                                  </p:stCondLst>
                                  <p:childTnLst>
                                    <p:animRot by="-5400000">
                                      <p:cBhvr>
                                        <p:cTn id="87" dur="1250" fill="hold"/>
                                        <p:tgtEl>
                                          <p:spTgt spid="140"/>
                                        </p:tgtEl>
                                        <p:attrNameLst>
                                          <p:attrName>r</p:attrName>
                                        </p:attrNameLst>
                                      </p:cBhvr>
                                    </p:animRot>
                                  </p:childTnLst>
                                </p:cTn>
                              </p:par>
                            </p:childTnLst>
                          </p:cTn>
                        </p:par>
                        <p:par>
                          <p:cTn id="88" fill="hold">
                            <p:stCondLst>
                              <p:cond delay="19251"/>
                            </p:stCondLst>
                            <p:childTnLst>
                              <p:par>
                                <p:cTn id="89" presetID="10" presetClass="entr" presetSubtype="0" fill="hold" grpId="0" nodeType="afterEffect">
                                  <p:stCondLst>
                                    <p:cond delay="0"/>
                                  </p:stCondLst>
                                  <p:childTnLst>
                                    <p:set>
                                      <p:cBhvr>
                                        <p:cTn id="90" dur="1" fill="hold">
                                          <p:stCondLst>
                                            <p:cond delay="0"/>
                                          </p:stCondLst>
                                        </p:cTn>
                                        <p:tgtEl>
                                          <p:spTgt spid="299"/>
                                        </p:tgtEl>
                                        <p:attrNameLst>
                                          <p:attrName>style.visibility</p:attrName>
                                        </p:attrNameLst>
                                      </p:cBhvr>
                                      <p:to>
                                        <p:strVal val="visible"/>
                                      </p:to>
                                    </p:set>
                                    <p:animEffect transition="in" filter="fade">
                                      <p:cBhvr>
                                        <p:cTn id="91" dur="500"/>
                                        <p:tgtEl>
                                          <p:spTgt spid="299"/>
                                        </p:tgtEl>
                                      </p:cBhvr>
                                    </p:animEffect>
                                  </p:childTnLst>
                                </p:cTn>
                              </p:par>
                              <p:par>
                                <p:cTn id="92" presetID="53" presetClass="entr" presetSubtype="16" fill="hold" nodeType="withEffect">
                                  <p:stCondLst>
                                    <p:cond delay="0"/>
                                  </p:stCondLst>
                                  <p:childTnLst>
                                    <p:set>
                                      <p:cBhvr>
                                        <p:cTn id="93" dur="1" fill="hold">
                                          <p:stCondLst>
                                            <p:cond delay="0"/>
                                          </p:stCondLst>
                                        </p:cTn>
                                        <p:tgtEl>
                                          <p:spTgt spid="546"/>
                                        </p:tgtEl>
                                        <p:attrNameLst>
                                          <p:attrName>style.visibility</p:attrName>
                                        </p:attrNameLst>
                                      </p:cBhvr>
                                      <p:to>
                                        <p:strVal val="visible"/>
                                      </p:to>
                                    </p:set>
                                    <p:anim calcmode="lin" valueType="num">
                                      <p:cBhvr>
                                        <p:cTn id="94" dur="500" fill="hold"/>
                                        <p:tgtEl>
                                          <p:spTgt spid="546"/>
                                        </p:tgtEl>
                                        <p:attrNameLst>
                                          <p:attrName>ppt_w</p:attrName>
                                        </p:attrNameLst>
                                      </p:cBhvr>
                                      <p:tavLst>
                                        <p:tav tm="0">
                                          <p:val>
                                            <p:fltVal val="0"/>
                                          </p:val>
                                        </p:tav>
                                        <p:tav tm="100000">
                                          <p:val>
                                            <p:strVal val="#ppt_w"/>
                                          </p:val>
                                        </p:tav>
                                      </p:tavLst>
                                    </p:anim>
                                    <p:anim calcmode="lin" valueType="num">
                                      <p:cBhvr>
                                        <p:cTn id="95" dur="500" fill="hold"/>
                                        <p:tgtEl>
                                          <p:spTgt spid="546"/>
                                        </p:tgtEl>
                                        <p:attrNameLst>
                                          <p:attrName>ppt_h</p:attrName>
                                        </p:attrNameLst>
                                      </p:cBhvr>
                                      <p:tavLst>
                                        <p:tav tm="0">
                                          <p:val>
                                            <p:fltVal val="0"/>
                                          </p:val>
                                        </p:tav>
                                        <p:tav tm="100000">
                                          <p:val>
                                            <p:strVal val="#ppt_h"/>
                                          </p:val>
                                        </p:tav>
                                      </p:tavLst>
                                    </p:anim>
                                    <p:animEffect transition="in" filter="fade">
                                      <p:cBhvr>
                                        <p:cTn id="96" dur="500"/>
                                        <p:tgtEl>
                                          <p:spTgt spid="546"/>
                                        </p:tgtEl>
                                      </p:cBhvr>
                                    </p:animEffect>
                                  </p:childTnLst>
                                </p:cTn>
                              </p:par>
                              <p:par>
                                <p:cTn id="97" presetID="22" presetClass="entr" presetSubtype="4" fill="hold" nodeType="withEffect">
                                  <p:stCondLst>
                                    <p:cond delay="0"/>
                                  </p:stCondLst>
                                  <p:childTnLst>
                                    <p:set>
                                      <p:cBhvr>
                                        <p:cTn id="98" dur="1" fill="hold">
                                          <p:stCondLst>
                                            <p:cond delay="0"/>
                                          </p:stCondLst>
                                        </p:cTn>
                                        <p:tgtEl>
                                          <p:spTgt spid="189"/>
                                        </p:tgtEl>
                                        <p:attrNameLst>
                                          <p:attrName>style.visibility</p:attrName>
                                        </p:attrNameLst>
                                      </p:cBhvr>
                                      <p:to>
                                        <p:strVal val="visible"/>
                                      </p:to>
                                    </p:set>
                                    <p:animEffect transition="in" filter="wipe(down)">
                                      <p:cBhvr>
                                        <p:cTn id="99" dur="500"/>
                                        <p:tgtEl>
                                          <p:spTgt spid="189"/>
                                        </p:tgtEl>
                                      </p:cBhvr>
                                    </p:animEffect>
                                  </p:childTnLst>
                                </p:cTn>
                              </p:par>
                            </p:childTnLst>
                          </p:cTn>
                        </p:par>
                        <p:par>
                          <p:cTn id="100" fill="hold">
                            <p:stCondLst>
                              <p:cond delay="19751"/>
                            </p:stCondLst>
                            <p:childTnLst>
                              <p:par>
                                <p:cTn id="101" presetID="42" presetClass="path" presetSubtype="0" accel="50000" decel="50000" fill="hold" nodeType="afterEffect">
                                  <p:stCondLst>
                                    <p:cond delay="0"/>
                                  </p:stCondLst>
                                  <p:childTnLst>
                                    <p:animMotion origin="layout" path="M 0.56979 -0.00648 L 0.57045 -0.49537 " pathEditMode="relative" rAng="0" ptsTypes="AA">
                                      <p:cBhvr>
                                        <p:cTn id="102" dur="2000" fill="hold"/>
                                        <p:tgtEl>
                                          <p:spTgt spid="140"/>
                                        </p:tgtEl>
                                        <p:attrNameLst>
                                          <p:attrName>ppt_x</p:attrName>
                                          <p:attrName>ppt_y</p:attrName>
                                        </p:attrNameLst>
                                      </p:cBhvr>
                                      <p:rCtr x="26" y="-24444"/>
                                    </p:animMotion>
                                  </p:childTnLst>
                                </p:cTn>
                              </p:par>
                            </p:childTnLst>
                          </p:cTn>
                        </p:par>
                        <p:par>
                          <p:cTn id="103" fill="hold">
                            <p:stCondLst>
                              <p:cond delay="21751"/>
                            </p:stCondLst>
                            <p:childTnLst>
                              <p:par>
                                <p:cTn id="104" presetID="8" presetClass="emph" presetSubtype="0" fill="hold" nodeType="afterEffect">
                                  <p:stCondLst>
                                    <p:cond delay="0"/>
                                  </p:stCondLst>
                                  <p:childTnLst>
                                    <p:animRot by="5400000">
                                      <p:cBhvr>
                                        <p:cTn id="105" dur="1250" fill="hold"/>
                                        <p:tgtEl>
                                          <p:spTgt spid="140"/>
                                        </p:tgtEl>
                                        <p:attrNameLst>
                                          <p:attrName>r</p:attrName>
                                        </p:attrNameLst>
                                      </p:cBhvr>
                                    </p:animRot>
                                  </p:childTnLst>
                                </p:cTn>
                              </p:par>
                            </p:childTnLst>
                          </p:cTn>
                        </p:par>
                        <p:par>
                          <p:cTn id="106" fill="hold">
                            <p:stCondLst>
                              <p:cond delay="23001"/>
                            </p:stCondLst>
                            <p:childTnLst>
                              <p:par>
                                <p:cTn id="107" presetID="10" presetClass="entr" presetSubtype="0" fill="hold" grpId="0" nodeType="afterEffect">
                                  <p:stCondLst>
                                    <p:cond delay="0"/>
                                  </p:stCondLst>
                                  <p:childTnLst>
                                    <p:set>
                                      <p:cBhvr>
                                        <p:cTn id="108" dur="1" fill="hold">
                                          <p:stCondLst>
                                            <p:cond delay="0"/>
                                          </p:stCondLst>
                                        </p:cTn>
                                        <p:tgtEl>
                                          <p:spTgt spid="303"/>
                                        </p:tgtEl>
                                        <p:attrNameLst>
                                          <p:attrName>style.visibility</p:attrName>
                                        </p:attrNameLst>
                                      </p:cBhvr>
                                      <p:to>
                                        <p:strVal val="visible"/>
                                      </p:to>
                                    </p:set>
                                    <p:animEffect transition="in" filter="fade">
                                      <p:cBhvr>
                                        <p:cTn id="109" dur="500"/>
                                        <p:tgtEl>
                                          <p:spTgt spid="303"/>
                                        </p:tgtEl>
                                      </p:cBhvr>
                                    </p:animEffect>
                                  </p:childTnLst>
                                </p:cTn>
                              </p:par>
                            </p:childTnLst>
                          </p:cTn>
                        </p:par>
                        <p:par>
                          <p:cTn id="110" fill="hold">
                            <p:stCondLst>
                              <p:cond delay="23501"/>
                            </p:stCondLst>
                            <p:childTnLst>
                              <p:par>
                                <p:cTn id="111" presetID="10" presetClass="entr" presetSubtype="0" fill="hold" grpId="0" nodeType="afterEffect">
                                  <p:stCondLst>
                                    <p:cond delay="0"/>
                                  </p:stCondLst>
                                  <p:childTnLst>
                                    <p:set>
                                      <p:cBhvr>
                                        <p:cTn id="112" dur="1" fill="hold">
                                          <p:stCondLst>
                                            <p:cond delay="0"/>
                                          </p:stCondLst>
                                        </p:cTn>
                                        <p:tgtEl>
                                          <p:spTgt spid="530"/>
                                        </p:tgtEl>
                                        <p:attrNameLst>
                                          <p:attrName>style.visibility</p:attrName>
                                        </p:attrNameLst>
                                      </p:cBhvr>
                                      <p:to>
                                        <p:strVal val="visible"/>
                                      </p:to>
                                    </p:set>
                                    <p:animEffect transition="in" filter="fade">
                                      <p:cBhvr>
                                        <p:cTn id="113" dur="500"/>
                                        <p:tgtEl>
                                          <p:spTgt spid="530"/>
                                        </p:tgtEl>
                                      </p:cBhvr>
                                    </p:animEffect>
                                  </p:childTnLst>
                                </p:cTn>
                              </p:par>
                            </p:childTnLst>
                          </p:cTn>
                        </p:par>
                        <p:par>
                          <p:cTn id="114" fill="hold">
                            <p:stCondLst>
                              <p:cond delay="24001"/>
                            </p:stCondLst>
                            <p:childTnLst>
                              <p:par>
                                <p:cTn id="115" presetID="42" presetClass="path" presetSubtype="0" accel="50000" decel="50000" fill="hold" nodeType="afterEffect">
                                  <p:stCondLst>
                                    <p:cond delay="0"/>
                                  </p:stCondLst>
                                  <p:childTnLst>
                                    <p:animMotion origin="layout" path="M 0.57045 -0.49537 L 0.7806 -0.49444 " pathEditMode="relative" rAng="0" ptsTypes="AA">
                                      <p:cBhvr>
                                        <p:cTn id="116" dur="2000" fill="hold"/>
                                        <p:tgtEl>
                                          <p:spTgt spid="140"/>
                                        </p:tgtEl>
                                        <p:attrNameLst>
                                          <p:attrName>ppt_x</p:attrName>
                                          <p:attrName>ppt_y</p:attrName>
                                        </p:attrNameLst>
                                      </p:cBhvr>
                                      <p:rCtr x="10508" y="46"/>
                                    </p:animMotion>
                                  </p:childTnLst>
                                </p:cTn>
                              </p:par>
                            </p:childTnLst>
                          </p:cTn>
                        </p:par>
                        <p:par>
                          <p:cTn id="117" fill="hold">
                            <p:stCondLst>
                              <p:cond delay="26001"/>
                            </p:stCondLst>
                            <p:childTnLst>
                              <p:par>
                                <p:cTn id="118" presetID="10" presetClass="entr" presetSubtype="0" fill="hold" grpId="0" nodeType="afterEffect">
                                  <p:stCondLst>
                                    <p:cond delay="0"/>
                                  </p:stCondLst>
                                  <p:childTnLst>
                                    <p:set>
                                      <p:cBhvr>
                                        <p:cTn id="119" dur="1" fill="hold">
                                          <p:stCondLst>
                                            <p:cond delay="0"/>
                                          </p:stCondLst>
                                        </p:cTn>
                                        <p:tgtEl>
                                          <p:spTgt spid="278"/>
                                        </p:tgtEl>
                                        <p:attrNameLst>
                                          <p:attrName>style.visibility</p:attrName>
                                        </p:attrNameLst>
                                      </p:cBhvr>
                                      <p:to>
                                        <p:strVal val="visible"/>
                                      </p:to>
                                    </p:set>
                                    <p:animEffect transition="in" filter="fade">
                                      <p:cBhvr>
                                        <p:cTn id="120" dur="500"/>
                                        <p:tgtEl>
                                          <p:spTgt spid="278"/>
                                        </p:tgtEl>
                                      </p:cBhvr>
                                    </p:animEffect>
                                  </p:childTnLst>
                                </p:cTn>
                              </p:par>
                            </p:childTnLst>
                          </p:cTn>
                        </p:par>
                        <p:par>
                          <p:cTn id="121" fill="hold">
                            <p:stCondLst>
                              <p:cond delay="26501"/>
                            </p:stCondLst>
                            <p:childTnLst>
                              <p:par>
                                <p:cTn id="122" presetID="10" presetClass="entr" presetSubtype="0" fill="hold" grpId="0" nodeType="afterEffect">
                                  <p:stCondLst>
                                    <p:cond delay="0"/>
                                  </p:stCondLst>
                                  <p:childTnLst>
                                    <p:set>
                                      <p:cBhvr>
                                        <p:cTn id="123" dur="1" fill="hold">
                                          <p:stCondLst>
                                            <p:cond delay="0"/>
                                          </p:stCondLst>
                                        </p:cTn>
                                        <p:tgtEl>
                                          <p:spTgt spid="284"/>
                                        </p:tgtEl>
                                        <p:attrNameLst>
                                          <p:attrName>style.visibility</p:attrName>
                                        </p:attrNameLst>
                                      </p:cBhvr>
                                      <p:to>
                                        <p:strVal val="visible"/>
                                      </p:to>
                                    </p:set>
                                    <p:animEffect transition="in" filter="fade">
                                      <p:cBhvr>
                                        <p:cTn id="124" dur="500"/>
                                        <p:tgtEl>
                                          <p:spTgt spid="284"/>
                                        </p:tgtEl>
                                      </p:cBhvr>
                                    </p:animEffect>
                                  </p:childTnLst>
                                </p:cTn>
                              </p:par>
                            </p:childTnLst>
                          </p:cTn>
                        </p:par>
                        <p:par>
                          <p:cTn id="125" fill="hold">
                            <p:stCondLst>
                              <p:cond delay="27001"/>
                            </p:stCondLst>
                            <p:childTnLst>
                              <p:par>
                                <p:cTn id="126" presetID="10" presetClass="entr" presetSubtype="0" fill="hold" grpId="0" nodeType="afterEffect">
                                  <p:stCondLst>
                                    <p:cond delay="0"/>
                                  </p:stCondLst>
                                  <p:childTnLst>
                                    <p:set>
                                      <p:cBhvr>
                                        <p:cTn id="127" dur="1" fill="hold">
                                          <p:stCondLst>
                                            <p:cond delay="0"/>
                                          </p:stCondLst>
                                        </p:cTn>
                                        <p:tgtEl>
                                          <p:spTgt spid="285"/>
                                        </p:tgtEl>
                                        <p:attrNameLst>
                                          <p:attrName>style.visibility</p:attrName>
                                        </p:attrNameLst>
                                      </p:cBhvr>
                                      <p:to>
                                        <p:strVal val="visible"/>
                                      </p:to>
                                    </p:set>
                                    <p:animEffect transition="in" filter="fade">
                                      <p:cBhvr>
                                        <p:cTn id="128" dur="500"/>
                                        <p:tgtEl>
                                          <p:spTgt spid="285"/>
                                        </p:tgtEl>
                                      </p:cBhvr>
                                    </p:animEffect>
                                  </p:childTnLst>
                                </p:cTn>
                              </p:par>
                            </p:childTnLst>
                          </p:cTn>
                        </p:par>
                        <p:par>
                          <p:cTn id="129" fill="hold">
                            <p:stCondLst>
                              <p:cond delay="27501"/>
                            </p:stCondLst>
                            <p:childTnLst>
                              <p:par>
                                <p:cTn id="130" presetID="10" presetClass="entr" presetSubtype="0" fill="hold" grpId="0" nodeType="afterEffect">
                                  <p:stCondLst>
                                    <p:cond delay="0"/>
                                  </p:stCondLst>
                                  <p:childTnLst>
                                    <p:set>
                                      <p:cBhvr>
                                        <p:cTn id="131" dur="1" fill="hold">
                                          <p:stCondLst>
                                            <p:cond delay="0"/>
                                          </p:stCondLst>
                                        </p:cTn>
                                        <p:tgtEl>
                                          <p:spTgt spid="286"/>
                                        </p:tgtEl>
                                        <p:attrNameLst>
                                          <p:attrName>style.visibility</p:attrName>
                                        </p:attrNameLst>
                                      </p:cBhvr>
                                      <p:to>
                                        <p:strVal val="visible"/>
                                      </p:to>
                                    </p:set>
                                    <p:animEffect transition="in" filter="fade">
                                      <p:cBhvr>
                                        <p:cTn id="132" dur="500"/>
                                        <p:tgtEl>
                                          <p:spTgt spid="286"/>
                                        </p:tgtEl>
                                      </p:cBhvr>
                                    </p:animEffect>
                                  </p:childTnLst>
                                </p:cTn>
                              </p:par>
                            </p:childTnLst>
                          </p:cTn>
                        </p:par>
                        <p:par>
                          <p:cTn id="133" fill="hold">
                            <p:stCondLst>
                              <p:cond delay="28001"/>
                            </p:stCondLst>
                            <p:childTnLst>
                              <p:par>
                                <p:cTn id="134" presetID="10" presetClass="entr" presetSubtype="0" fill="hold" grpId="0" nodeType="afterEffect">
                                  <p:stCondLst>
                                    <p:cond delay="0"/>
                                  </p:stCondLst>
                                  <p:childTnLst>
                                    <p:set>
                                      <p:cBhvr>
                                        <p:cTn id="135" dur="1" fill="hold">
                                          <p:stCondLst>
                                            <p:cond delay="0"/>
                                          </p:stCondLst>
                                        </p:cTn>
                                        <p:tgtEl>
                                          <p:spTgt spid="288"/>
                                        </p:tgtEl>
                                        <p:attrNameLst>
                                          <p:attrName>style.visibility</p:attrName>
                                        </p:attrNameLst>
                                      </p:cBhvr>
                                      <p:to>
                                        <p:strVal val="visible"/>
                                      </p:to>
                                    </p:set>
                                    <p:animEffect transition="in" filter="fade">
                                      <p:cBhvr>
                                        <p:cTn id="136" dur="500"/>
                                        <p:tgtEl>
                                          <p:spTgt spid="288"/>
                                        </p:tgtEl>
                                      </p:cBhvr>
                                    </p:animEffect>
                                  </p:childTnLst>
                                </p:cTn>
                              </p:par>
                            </p:childTnLst>
                          </p:cTn>
                        </p:par>
                        <p:par>
                          <p:cTn id="137" fill="hold">
                            <p:stCondLst>
                              <p:cond delay="28501"/>
                            </p:stCondLst>
                            <p:childTnLst>
                              <p:par>
                                <p:cTn id="138" presetID="10" presetClass="entr" presetSubtype="0" fill="hold" grpId="0" nodeType="afterEffect">
                                  <p:stCondLst>
                                    <p:cond delay="0"/>
                                  </p:stCondLst>
                                  <p:childTnLst>
                                    <p:set>
                                      <p:cBhvr>
                                        <p:cTn id="139" dur="1" fill="hold">
                                          <p:stCondLst>
                                            <p:cond delay="0"/>
                                          </p:stCondLst>
                                        </p:cTn>
                                        <p:tgtEl>
                                          <p:spTgt spid="289"/>
                                        </p:tgtEl>
                                        <p:attrNameLst>
                                          <p:attrName>style.visibility</p:attrName>
                                        </p:attrNameLst>
                                      </p:cBhvr>
                                      <p:to>
                                        <p:strVal val="visible"/>
                                      </p:to>
                                    </p:set>
                                    <p:animEffect transition="in" filter="fade">
                                      <p:cBhvr>
                                        <p:cTn id="140" dur="500"/>
                                        <p:tgtEl>
                                          <p:spTgt spid="289"/>
                                        </p:tgtEl>
                                      </p:cBhvr>
                                    </p:animEffect>
                                  </p:childTnLst>
                                </p:cTn>
                              </p:par>
                            </p:childTnLst>
                          </p:cTn>
                        </p:par>
                        <p:par>
                          <p:cTn id="141" fill="hold">
                            <p:stCondLst>
                              <p:cond delay="29001"/>
                            </p:stCondLst>
                            <p:childTnLst>
                              <p:par>
                                <p:cTn id="142" presetID="10" presetClass="entr" presetSubtype="0" fill="hold" grpId="0" nodeType="afterEffect">
                                  <p:stCondLst>
                                    <p:cond delay="0"/>
                                  </p:stCondLst>
                                  <p:childTnLst>
                                    <p:set>
                                      <p:cBhvr>
                                        <p:cTn id="143" dur="1" fill="hold">
                                          <p:stCondLst>
                                            <p:cond delay="0"/>
                                          </p:stCondLst>
                                        </p:cTn>
                                        <p:tgtEl>
                                          <p:spTgt spid="291"/>
                                        </p:tgtEl>
                                        <p:attrNameLst>
                                          <p:attrName>style.visibility</p:attrName>
                                        </p:attrNameLst>
                                      </p:cBhvr>
                                      <p:to>
                                        <p:strVal val="visible"/>
                                      </p:to>
                                    </p:set>
                                    <p:animEffect transition="in" filter="fade">
                                      <p:cBhvr>
                                        <p:cTn id="144" dur="500"/>
                                        <p:tgtEl>
                                          <p:spTgt spid="291"/>
                                        </p:tgtEl>
                                      </p:cBhvr>
                                    </p:animEffect>
                                  </p:childTnLst>
                                </p:cTn>
                              </p:par>
                            </p:childTnLst>
                          </p:cTn>
                        </p:par>
                        <p:par>
                          <p:cTn id="145" fill="hold">
                            <p:stCondLst>
                              <p:cond delay="29501"/>
                            </p:stCondLst>
                            <p:childTnLst>
                              <p:par>
                                <p:cTn id="146" presetID="10" presetClass="entr" presetSubtype="0" fill="hold" grpId="0" nodeType="afterEffect">
                                  <p:stCondLst>
                                    <p:cond delay="0"/>
                                  </p:stCondLst>
                                  <p:childTnLst>
                                    <p:set>
                                      <p:cBhvr>
                                        <p:cTn id="147" dur="1" fill="hold">
                                          <p:stCondLst>
                                            <p:cond delay="0"/>
                                          </p:stCondLst>
                                        </p:cTn>
                                        <p:tgtEl>
                                          <p:spTgt spid="304"/>
                                        </p:tgtEl>
                                        <p:attrNameLst>
                                          <p:attrName>style.visibility</p:attrName>
                                        </p:attrNameLst>
                                      </p:cBhvr>
                                      <p:to>
                                        <p:strVal val="visible"/>
                                      </p:to>
                                    </p:set>
                                    <p:animEffect transition="in" filter="fade">
                                      <p:cBhvr>
                                        <p:cTn id="148" dur="500"/>
                                        <p:tgtEl>
                                          <p:spTgt spid="304"/>
                                        </p:tgtEl>
                                      </p:cBhvr>
                                    </p:animEffect>
                                  </p:childTnLst>
                                </p:cTn>
                              </p:par>
                            </p:childTnLst>
                          </p:cTn>
                        </p:par>
                        <p:par>
                          <p:cTn id="149" fill="hold">
                            <p:stCondLst>
                              <p:cond delay="30001"/>
                            </p:stCondLst>
                            <p:childTnLst>
                              <p:par>
                                <p:cTn id="150" presetID="10" presetClass="entr" presetSubtype="0" fill="hold" grpId="0" nodeType="afterEffect">
                                  <p:stCondLst>
                                    <p:cond delay="0"/>
                                  </p:stCondLst>
                                  <p:childTnLst>
                                    <p:set>
                                      <p:cBhvr>
                                        <p:cTn id="151" dur="1" fill="hold">
                                          <p:stCondLst>
                                            <p:cond delay="0"/>
                                          </p:stCondLst>
                                        </p:cTn>
                                        <p:tgtEl>
                                          <p:spTgt spid="305"/>
                                        </p:tgtEl>
                                        <p:attrNameLst>
                                          <p:attrName>style.visibility</p:attrName>
                                        </p:attrNameLst>
                                      </p:cBhvr>
                                      <p:to>
                                        <p:strVal val="visible"/>
                                      </p:to>
                                    </p:set>
                                    <p:animEffect transition="in" filter="fade">
                                      <p:cBhvr>
                                        <p:cTn id="152" dur="500"/>
                                        <p:tgtEl>
                                          <p:spTgt spid="305"/>
                                        </p:tgtEl>
                                      </p:cBhvr>
                                    </p:animEffect>
                                  </p:childTnLst>
                                </p:cTn>
                              </p:par>
                            </p:childTnLst>
                          </p:cTn>
                        </p:par>
                        <p:par>
                          <p:cTn id="153" fill="hold">
                            <p:stCondLst>
                              <p:cond delay="30501"/>
                            </p:stCondLst>
                            <p:childTnLst>
                              <p:par>
                                <p:cTn id="154" presetID="10" presetClass="entr" presetSubtype="0" fill="hold" grpId="0" nodeType="afterEffect">
                                  <p:stCondLst>
                                    <p:cond delay="0"/>
                                  </p:stCondLst>
                                  <p:childTnLst>
                                    <p:set>
                                      <p:cBhvr>
                                        <p:cTn id="155" dur="1" fill="hold">
                                          <p:stCondLst>
                                            <p:cond delay="0"/>
                                          </p:stCondLst>
                                        </p:cTn>
                                        <p:tgtEl>
                                          <p:spTgt spid="306"/>
                                        </p:tgtEl>
                                        <p:attrNameLst>
                                          <p:attrName>style.visibility</p:attrName>
                                        </p:attrNameLst>
                                      </p:cBhvr>
                                      <p:to>
                                        <p:strVal val="visible"/>
                                      </p:to>
                                    </p:set>
                                    <p:animEffect transition="in" filter="fade">
                                      <p:cBhvr>
                                        <p:cTn id="156" dur="500"/>
                                        <p:tgtEl>
                                          <p:spTgt spid="306"/>
                                        </p:tgtEl>
                                      </p:cBhvr>
                                    </p:animEffect>
                                  </p:childTnLst>
                                </p:cTn>
                              </p:par>
                            </p:childTnLst>
                          </p:cTn>
                        </p:par>
                        <p:par>
                          <p:cTn id="157" fill="hold">
                            <p:stCondLst>
                              <p:cond delay="31001"/>
                            </p:stCondLst>
                            <p:childTnLst>
                              <p:par>
                                <p:cTn id="158" presetID="10" presetClass="entr" presetSubtype="0" fill="hold" grpId="0" nodeType="afterEffect">
                                  <p:stCondLst>
                                    <p:cond delay="0"/>
                                  </p:stCondLst>
                                  <p:childTnLst>
                                    <p:set>
                                      <p:cBhvr>
                                        <p:cTn id="159" dur="1" fill="hold">
                                          <p:stCondLst>
                                            <p:cond delay="0"/>
                                          </p:stCondLst>
                                        </p:cTn>
                                        <p:tgtEl>
                                          <p:spTgt spid="307"/>
                                        </p:tgtEl>
                                        <p:attrNameLst>
                                          <p:attrName>style.visibility</p:attrName>
                                        </p:attrNameLst>
                                      </p:cBhvr>
                                      <p:to>
                                        <p:strVal val="visible"/>
                                      </p:to>
                                    </p:set>
                                    <p:animEffect transition="in" filter="fade">
                                      <p:cBhvr>
                                        <p:cTn id="160" dur="500"/>
                                        <p:tgtEl>
                                          <p:spTgt spid="307"/>
                                        </p:tgtEl>
                                      </p:cBhvr>
                                    </p:animEffect>
                                  </p:childTnLst>
                                </p:cTn>
                              </p:par>
                            </p:childTnLst>
                          </p:cTn>
                        </p:par>
                        <p:par>
                          <p:cTn id="161" fill="hold">
                            <p:stCondLst>
                              <p:cond delay="31501"/>
                            </p:stCondLst>
                            <p:childTnLst>
                              <p:par>
                                <p:cTn id="162" presetID="10" presetClass="entr" presetSubtype="0" fill="hold" grpId="0" nodeType="afterEffect">
                                  <p:stCondLst>
                                    <p:cond delay="0"/>
                                  </p:stCondLst>
                                  <p:childTnLst>
                                    <p:set>
                                      <p:cBhvr>
                                        <p:cTn id="163" dur="1" fill="hold">
                                          <p:stCondLst>
                                            <p:cond delay="0"/>
                                          </p:stCondLst>
                                        </p:cTn>
                                        <p:tgtEl>
                                          <p:spTgt spid="315"/>
                                        </p:tgtEl>
                                        <p:attrNameLst>
                                          <p:attrName>style.visibility</p:attrName>
                                        </p:attrNameLst>
                                      </p:cBhvr>
                                      <p:to>
                                        <p:strVal val="visible"/>
                                      </p:to>
                                    </p:set>
                                    <p:animEffect transition="in" filter="fade">
                                      <p:cBhvr>
                                        <p:cTn id="164" dur="500"/>
                                        <p:tgtEl>
                                          <p:spTgt spid="315"/>
                                        </p:tgtEl>
                                      </p:cBhvr>
                                    </p:animEffect>
                                  </p:childTnLst>
                                </p:cTn>
                              </p:par>
                            </p:childTnLst>
                          </p:cTn>
                        </p:par>
                        <p:par>
                          <p:cTn id="165" fill="hold">
                            <p:stCondLst>
                              <p:cond delay="32001"/>
                            </p:stCondLst>
                            <p:childTnLst>
                              <p:par>
                                <p:cTn id="166" presetID="10" presetClass="entr" presetSubtype="0" fill="hold" grpId="0" nodeType="afterEffect">
                                  <p:stCondLst>
                                    <p:cond delay="0"/>
                                  </p:stCondLst>
                                  <p:childTnLst>
                                    <p:set>
                                      <p:cBhvr>
                                        <p:cTn id="167" dur="1" fill="hold">
                                          <p:stCondLst>
                                            <p:cond delay="0"/>
                                          </p:stCondLst>
                                        </p:cTn>
                                        <p:tgtEl>
                                          <p:spTgt spid="319"/>
                                        </p:tgtEl>
                                        <p:attrNameLst>
                                          <p:attrName>style.visibility</p:attrName>
                                        </p:attrNameLst>
                                      </p:cBhvr>
                                      <p:to>
                                        <p:strVal val="visible"/>
                                      </p:to>
                                    </p:set>
                                    <p:animEffect transition="in" filter="fade">
                                      <p:cBhvr>
                                        <p:cTn id="168" dur="500"/>
                                        <p:tgtEl>
                                          <p:spTgt spid="319"/>
                                        </p:tgtEl>
                                      </p:cBhvr>
                                    </p:animEffect>
                                  </p:childTnLst>
                                </p:cTn>
                              </p:par>
                            </p:childTnLst>
                          </p:cTn>
                        </p:par>
                        <p:par>
                          <p:cTn id="169" fill="hold">
                            <p:stCondLst>
                              <p:cond delay="32501"/>
                            </p:stCondLst>
                            <p:childTnLst>
                              <p:par>
                                <p:cTn id="170" presetID="10" presetClass="entr" presetSubtype="0" fill="hold" nodeType="afterEffect">
                                  <p:stCondLst>
                                    <p:cond delay="0"/>
                                  </p:stCondLst>
                                  <p:childTnLst>
                                    <p:set>
                                      <p:cBhvr>
                                        <p:cTn id="171" dur="1" fill="hold">
                                          <p:stCondLst>
                                            <p:cond delay="0"/>
                                          </p:stCondLst>
                                        </p:cTn>
                                        <p:tgtEl>
                                          <p:spTgt spid="327"/>
                                        </p:tgtEl>
                                        <p:attrNameLst>
                                          <p:attrName>style.visibility</p:attrName>
                                        </p:attrNameLst>
                                      </p:cBhvr>
                                      <p:to>
                                        <p:strVal val="visible"/>
                                      </p:to>
                                    </p:set>
                                    <p:animEffect transition="in" filter="fade">
                                      <p:cBhvr>
                                        <p:cTn id="172" dur="500"/>
                                        <p:tgtEl>
                                          <p:spTgt spid="327"/>
                                        </p:tgtEl>
                                      </p:cBhvr>
                                    </p:animEffect>
                                  </p:childTnLst>
                                </p:cTn>
                              </p:par>
                            </p:childTnLst>
                          </p:cTn>
                        </p:par>
                        <p:par>
                          <p:cTn id="173" fill="hold">
                            <p:stCondLst>
                              <p:cond delay="33001"/>
                            </p:stCondLst>
                            <p:childTnLst>
                              <p:par>
                                <p:cTn id="174" presetID="10" presetClass="entr" presetSubtype="0" fill="hold" grpId="0" nodeType="afterEffect">
                                  <p:stCondLst>
                                    <p:cond delay="0"/>
                                  </p:stCondLst>
                                  <p:childTnLst>
                                    <p:set>
                                      <p:cBhvr>
                                        <p:cTn id="175" dur="1" fill="hold">
                                          <p:stCondLst>
                                            <p:cond delay="0"/>
                                          </p:stCondLst>
                                        </p:cTn>
                                        <p:tgtEl>
                                          <p:spTgt spid="337"/>
                                        </p:tgtEl>
                                        <p:attrNameLst>
                                          <p:attrName>style.visibility</p:attrName>
                                        </p:attrNameLst>
                                      </p:cBhvr>
                                      <p:to>
                                        <p:strVal val="visible"/>
                                      </p:to>
                                    </p:set>
                                    <p:animEffect transition="in" filter="fade">
                                      <p:cBhvr>
                                        <p:cTn id="176" dur="500"/>
                                        <p:tgtEl>
                                          <p:spTgt spid="337"/>
                                        </p:tgtEl>
                                      </p:cBhvr>
                                    </p:animEffect>
                                  </p:childTnLst>
                                </p:cTn>
                              </p:par>
                            </p:childTnLst>
                          </p:cTn>
                        </p:par>
                        <p:par>
                          <p:cTn id="177" fill="hold">
                            <p:stCondLst>
                              <p:cond delay="33501"/>
                            </p:stCondLst>
                            <p:childTnLst>
                              <p:par>
                                <p:cTn id="178" presetID="10" presetClass="entr" presetSubtype="0" fill="hold" grpId="0" nodeType="afterEffect">
                                  <p:stCondLst>
                                    <p:cond delay="0"/>
                                  </p:stCondLst>
                                  <p:childTnLst>
                                    <p:set>
                                      <p:cBhvr>
                                        <p:cTn id="179" dur="1" fill="hold">
                                          <p:stCondLst>
                                            <p:cond delay="0"/>
                                          </p:stCondLst>
                                        </p:cTn>
                                        <p:tgtEl>
                                          <p:spTgt spid="102"/>
                                        </p:tgtEl>
                                        <p:attrNameLst>
                                          <p:attrName>style.visibility</p:attrName>
                                        </p:attrNameLst>
                                      </p:cBhvr>
                                      <p:to>
                                        <p:strVal val="visible"/>
                                      </p:to>
                                    </p:set>
                                    <p:animEffect transition="in" filter="fade">
                                      <p:cBhvr>
                                        <p:cTn id="180" dur="500"/>
                                        <p:tgtEl>
                                          <p:spTgt spid="102"/>
                                        </p:tgtEl>
                                      </p:cBhvr>
                                    </p:animEffect>
                                  </p:childTnLst>
                                </p:cTn>
                              </p:par>
                            </p:childTnLst>
                          </p:cTn>
                        </p:par>
                        <p:par>
                          <p:cTn id="181" fill="hold">
                            <p:stCondLst>
                              <p:cond delay="34001"/>
                            </p:stCondLst>
                            <p:childTnLst>
                              <p:par>
                                <p:cTn id="182" presetID="10" presetClass="entr" presetSubtype="0" fill="hold" grpId="0" nodeType="afterEffect">
                                  <p:stCondLst>
                                    <p:cond delay="0"/>
                                  </p:stCondLst>
                                  <p:childTnLst>
                                    <p:set>
                                      <p:cBhvr>
                                        <p:cTn id="183" dur="1" fill="hold">
                                          <p:stCondLst>
                                            <p:cond delay="0"/>
                                          </p:stCondLst>
                                        </p:cTn>
                                        <p:tgtEl>
                                          <p:spTgt spid="308"/>
                                        </p:tgtEl>
                                        <p:attrNameLst>
                                          <p:attrName>style.visibility</p:attrName>
                                        </p:attrNameLst>
                                      </p:cBhvr>
                                      <p:to>
                                        <p:strVal val="visible"/>
                                      </p:to>
                                    </p:set>
                                    <p:animEffect transition="in" filter="fade">
                                      <p:cBhvr>
                                        <p:cTn id="184" dur="500"/>
                                        <p:tgtEl>
                                          <p:spTgt spid="308"/>
                                        </p:tgtEl>
                                      </p:cBhvr>
                                    </p:animEffect>
                                  </p:childTnLst>
                                </p:cTn>
                              </p:par>
                            </p:childTnLst>
                          </p:cTn>
                        </p:par>
                        <p:par>
                          <p:cTn id="185" fill="hold">
                            <p:stCondLst>
                              <p:cond delay="34501"/>
                            </p:stCondLst>
                            <p:childTnLst>
                              <p:par>
                                <p:cTn id="186" presetID="10" presetClass="entr" presetSubtype="0" fill="hold" grpId="0" nodeType="afterEffect">
                                  <p:stCondLst>
                                    <p:cond delay="0"/>
                                  </p:stCondLst>
                                  <p:childTnLst>
                                    <p:set>
                                      <p:cBhvr>
                                        <p:cTn id="187" dur="1" fill="hold">
                                          <p:stCondLst>
                                            <p:cond delay="0"/>
                                          </p:stCondLst>
                                        </p:cTn>
                                        <p:tgtEl>
                                          <p:spTgt spid="103"/>
                                        </p:tgtEl>
                                        <p:attrNameLst>
                                          <p:attrName>style.visibility</p:attrName>
                                        </p:attrNameLst>
                                      </p:cBhvr>
                                      <p:to>
                                        <p:strVal val="visible"/>
                                      </p:to>
                                    </p:set>
                                    <p:animEffect transition="in" filter="fade">
                                      <p:cBhvr>
                                        <p:cTn id="188" dur="500"/>
                                        <p:tgtEl>
                                          <p:spTgt spid="103"/>
                                        </p:tgtEl>
                                      </p:cBhvr>
                                    </p:animEffect>
                                  </p:childTnLst>
                                </p:cTn>
                              </p:par>
                            </p:childTnLst>
                          </p:cTn>
                        </p:par>
                        <p:par>
                          <p:cTn id="189" fill="hold">
                            <p:stCondLst>
                              <p:cond delay="35001"/>
                            </p:stCondLst>
                            <p:childTnLst>
                              <p:par>
                                <p:cTn id="190" presetID="10" presetClass="entr" presetSubtype="0" fill="hold" grpId="0" nodeType="afterEffect">
                                  <p:stCondLst>
                                    <p:cond delay="0"/>
                                  </p:stCondLst>
                                  <p:childTnLst>
                                    <p:set>
                                      <p:cBhvr>
                                        <p:cTn id="191" dur="1" fill="hold">
                                          <p:stCondLst>
                                            <p:cond delay="0"/>
                                          </p:stCondLst>
                                        </p:cTn>
                                        <p:tgtEl>
                                          <p:spTgt spid="309"/>
                                        </p:tgtEl>
                                        <p:attrNameLst>
                                          <p:attrName>style.visibility</p:attrName>
                                        </p:attrNameLst>
                                      </p:cBhvr>
                                      <p:to>
                                        <p:strVal val="visible"/>
                                      </p:to>
                                    </p:set>
                                    <p:animEffect transition="in" filter="fade">
                                      <p:cBhvr>
                                        <p:cTn id="192" dur="500"/>
                                        <p:tgtEl>
                                          <p:spTgt spid="309"/>
                                        </p:tgtEl>
                                      </p:cBhvr>
                                    </p:animEffect>
                                  </p:childTnLst>
                                </p:cTn>
                              </p:par>
                            </p:childTnLst>
                          </p:cTn>
                        </p:par>
                        <p:par>
                          <p:cTn id="193" fill="hold">
                            <p:stCondLst>
                              <p:cond delay="35501"/>
                            </p:stCondLst>
                            <p:childTnLst>
                              <p:par>
                                <p:cTn id="194" presetID="10" presetClass="entr" presetSubtype="0" fill="hold" grpId="0" nodeType="afterEffect">
                                  <p:stCondLst>
                                    <p:cond delay="0"/>
                                  </p:stCondLst>
                                  <p:childTnLst>
                                    <p:set>
                                      <p:cBhvr>
                                        <p:cTn id="195" dur="1" fill="hold">
                                          <p:stCondLst>
                                            <p:cond delay="0"/>
                                          </p:stCondLst>
                                        </p:cTn>
                                        <p:tgtEl>
                                          <p:spTgt spid="127"/>
                                        </p:tgtEl>
                                        <p:attrNameLst>
                                          <p:attrName>style.visibility</p:attrName>
                                        </p:attrNameLst>
                                      </p:cBhvr>
                                      <p:to>
                                        <p:strVal val="visible"/>
                                      </p:to>
                                    </p:set>
                                    <p:animEffect transition="in" filter="fade">
                                      <p:cBhvr>
                                        <p:cTn id="196" dur="500"/>
                                        <p:tgtEl>
                                          <p:spTgt spid="127"/>
                                        </p:tgtEl>
                                      </p:cBhvr>
                                    </p:animEffect>
                                  </p:childTnLst>
                                </p:cTn>
                              </p:par>
                            </p:childTnLst>
                          </p:cTn>
                        </p:par>
                        <p:par>
                          <p:cTn id="197" fill="hold">
                            <p:stCondLst>
                              <p:cond delay="36001"/>
                            </p:stCondLst>
                            <p:childTnLst>
                              <p:par>
                                <p:cTn id="198" presetID="10" presetClass="entr" presetSubtype="0" fill="hold" grpId="0" nodeType="afterEffect">
                                  <p:stCondLst>
                                    <p:cond delay="0"/>
                                  </p:stCondLst>
                                  <p:childTnLst>
                                    <p:set>
                                      <p:cBhvr>
                                        <p:cTn id="199" dur="1" fill="hold">
                                          <p:stCondLst>
                                            <p:cond delay="0"/>
                                          </p:stCondLst>
                                        </p:cTn>
                                        <p:tgtEl>
                                          <p:spTgt spid="316"/>
                                        </p:tgtEl>
                                        <p:attrNameLst>
                                          <p:attrName>style.visibility</p:attrName>
                                        </p:attrNameLst>
                                      </p:cBhvr>
                                      <p:to>
                                        <p:strVal val="visible"/>
                                      </p:to>
                                    </p:set>
                                    <p:animEffect transition="in" filter="fade">
                                      <p:cBhvr>
                                        <p:cTn id="200" dur="500"/>
                                        <p:tgtEl>
                                          <p:spTgt spid="31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01" fill="hold" display="0">
                  <p:stCondLst>
                    <p:cond delay="indefinite"/>
                  </p:stCondLst>
                  <p:endCondLst>
                    <p:cond evt="onStopAudio" delay="0">
                      <p:tgtEl>
                        <p:sldTgt/>
                      </p:tgtEl>
                    </p:cond>
                  </p:endCondLst>
                </p:cTn>
                <p:tgtEl>
                  <p:spTgt spid="3"/>
                </p:tgtEl>
              </p:cMediaNode>
            </p:audio>
          </p:childTnLst>
        </p:cTn>
      </p:par>
    </p:tnLst>
    <p:bldLst>
      <p:bldP spid="194" grpId="0"/>
      <p:bldP spid="198" grpId="0"/>
      <p:bldP spid="260" grpId="0"/>
      <p:bldP spid="295" grpId="0"/>
      <p:bldP spid="299" grpId="0"/>
      <p:bldP spid="303" grpId="0"/>
      <p:bldP spid="530" grpId="0" animBg="1"/>
      <p:bldP spid="278" grpId="0"/>
      <p:bldP spid="284" grpId="0"/>
      <p:bldP spid="285" grpId="0"/>
      <p:bldP spid="286" grpId="0"/>
      <p:bldP spid="288" grpId="0" animBg="1"/>
      <p:bldP spid="289" grpId="0"/>
      <p:bldP spid="102" grpId="0"/>
      <p:bldP spid="291" grpId="0"/>
      <p:bldP spid="103" grpId="0"/>
      <p:bldP spid="304" grpId="0"/>
      <p:bldP spid="305" grpId="0"/>
      <p:bldP spid="306" grpId="0"/>
      <p:bldP spid="307" grpId="0"/>
      <p:bldP spid="127" grpId="0"/>
      <p:bldP spid="308" grpId="0"/>
      <p:bldP spid="309" grpId="0"/>
      <p:bldP spid="315" grpId="0" animBg="1"/>
      <p:bldP spid="316" grpId="0" animBg="1"/>
      <p:bldP spid="319" grpId="0" animBg="1"/>
      <p:bldP spid="33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91"/>
          <p:cNvSpPr txBox="1"/>
          <p:nvPr/>
        </p:nvSpPr>
        <p:spPr>
          <a:xfrm>
            <a:off x="777034" y="500139"/>
            <a:ext cx="2783134"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VIDEO</a:t>
            </a:r>
            <a:r>
              <a:rPr lang="id-ID"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STYLE</a:t>
            </a:r>
            <a:endParaRPr lang="id-ID" sz="3200" dirty="0">
              <a:solidFill>
                <a:schemeClr val="accent1"/>
              </a:solidFill>
              <a:latin typeface="Raleway" panose="020B0003030101060003" pitchFamily="34" charset="0"/>
            </a:endParaRPr>
          </a:p>
        </p:txBody>
      </p:sp>
      <p:sp>
        <p:nvSpPr>
          <p:cNvPr id="30" name="Rectangle 29"/>
          <p:cNvSpPr/>
          <p:nvPr/>
        </p:nvSpPr>
        <p:spPr>
          <a:xfrm>
            <a:off x="777034" y="1016819"/>
            <a:ext cx="3754554" cy="338554"/>
          </a:xfrm>
          <a:prstGeom prst="rect">
            <a:avLst/>
          </a:prstGeom>
        </p:spPr>
        <p:txBody>
          <a:bodyPr wrap="none">
            <a:spAutoFit/>
          </a:bodyPr>
          <a:lstStyle/>
          <a:p>
            <a:r>
              <a:rPr lang="en-US" sz="1600" dirty="0">
                <a:solidFill>
                  <a:prstClr val="white">
                    <a:lumMod val="65000"/>
                  </a:prstClr>
                </a:solidFill>
                <a:latin typeface="Raleway" panose="020B0003030101060003" pitchFamily="34" charset="0"/>
              </a:rPr>
              <a:t>Our 8 Step Video Campaign Blueprint</a:t>
            </a:r>
            <a:endParaRPr lang="id-ID" sz="1600" dirty="0">
              <a:solidFill>
                <a:prstClr val="white">
                  <a:lumMod val="65000"/>
                </a:prstClr>
              </a:solidFill>
              <a:latin typeface="Raleway" panose="020B0003030101060003" pitchFamily="34" charset="0"/>
            </a:endParaRPr>
          </a:p>
        </p:txBody>
      </p:sp>
      <p:sp>
        <p:nvSpPr>
          <p:cNvPr id="24" name="Freeform 6"/>
          <p:cNvSpPr>
            <a:spLocks/>
          </p:cNvSpPr>
          <p:nvPr/>
        </p:nvSpPr>
        <p:spPr bwMode="auto">
          <a:xfrm flipH="1">
            <a:off x="5721306" y="5927135"/>
            <a:ext cx="893867" cy="19230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sz="1351">
              <a:solidFill>
                <a:prstClr val="black"/>
              </a:solidFill>
            </a:endParaRPr>
          </a:p>
        </p:txBody>
      </p:sp>
      <p:sp>
        <p:nvSpPr>
          <p:cNvPr id="25" name="Freeform 24"/>
          <p:cNvSpPr/>
          <p:nvPr/>
        </p:nvSpPr>
        <p:spPr>
          <a:xfrm flipH="1">
            <a:off x="5467969" y="5489877"/>
            <a:ext cx="1362439" cy="397176"/>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6" name="Freeform 25"/>
          <p:cNvSpPr/>
          <p:nvPr/>
        </p:nvSpPr>
        <p:spPr>
          <a:xfrm flipH="1">
            <a:off x="5864650" y="6191552"/>
            <a:ext cx="607766" cy="129742"/>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5" name="Freeform 5"/>
          <p:cNvSpPr>
            <a:spLocks/>
          </p:cNvSpPr>
          <p:nvPr/>
        </p:nvSpPr>
        <p:spPr bwMode="auto">
          <a:xfrm>
            <a:off x="6039856" y="4722461"/>
            <a:ext cx="177800" cy="525463"/>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 name="Freeform 6"/>
          <p:cNvSpPr>
            <a:spLocks/>
          </p:cNvSpPr>
          <p:nvPr/>
        </p:nvSpPr>
        <p:spPr bwMode="auto">
          <a:xfrm>
            <a:off x="6090656" y="4628798"/>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 name="Freeform 7"/>
          <p:cNvSpPr>
            <a:spLocks/>
          </p:cNvSpPr>
          <p:nvPr/>
        </p:nvSpPr>
        <p:spPr bwMode="auto">
          <a:xfrm>
            <a:off x="6074781" y="4687536"/>
            <a:ext cx="152400" cy="147638"/>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 name="Freeform 8"/>
          <p:cNvSpPr>
            <a:spLocks/>
          </p:cNvSpPr>
          <p:nvPr/>
        </p:nvSpPr>
        <p:spPr bwMode="auto">
          <a:xfrm>
            <a:off x="6063669" y="5228873"/>
            <a:ext cx="46038" cy="76200"/>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 name="Freeform 9"/>
          <p:cNvSpPr>
            <a:spLocks/>
          </p:cNvSpPr>
          <p:nvPr/>
        </p:nvSpPr>
        <p:spPr bwMode="auto">
          <a:xfrm>
            <a:off x="6224006" y="4720873"/>
            <a:ext cx="176213" cy="525463"/>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 name="Freeform 10"/>
          <p:cNvSpPr>
            <a:spLocks/>
          </p:cNvSpPr>
          <p:nvPr/>
        </p:nvSpPr>
        <p:spPr bwMode="auto">
          <a:xfrm>
            <a:off x="6273219" y="4624036"/>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 name="Freeform 11"/>
          <p:cNvSpPr>
            <a:spLocks/>
          </p:cNvSpPr>
          <p:nvPr/>
        </p:nvSpPr>
        <p:spPr bwMode="auto">
          <a:xfrm>
            <a:off x="6258931" y="4685948"/>
            <a:ext cx="152400" cy="146050"/>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 name="Freeform 12"/>
          <p:cNvSpPr>
            <a:spLocks/>
          </p:cNvSpPr>
          <p:nvPr/>
        </p:nvSpPr>
        <p:spPr bwMode="auto">
          <a:xfrm>
            <a:off x="6247819" y="5224111"/>
            <a:ext cx="46038" cy="76200"/>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 name="Freeform 13"/>
          <p:cNvSpPr>
            <a:spLocks/>
          </p:cNvSpPr>
          <p:nvPr/>
        </p:nvSpPr>
        <p:spPr bwMode="auto">
          <a:xfrm>
            <a:off x="6384344" y="4724048"/>
            <a:ext cx="41275" cy="266700"/>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124" name="Group 123"/>
          <p:cNvGrpSpPr/>
          <p:nvPr/>
        </p:nvGrpSpPr>
        <p:grpSpPr>
          <a:xfrm>
            <a:off x="5149269" y="4641498"/>
            <a:ext cx="817563" cy="620713"/>
            <a:chOff x="7170738" y="4168775"/>
            <a:chExt cx="817563" cy="620713"/>
          </a:xfrm>
          <a:solidFill>
            <a:schemeClr val="accent1"/>
          </a:solidFill>
        </p:grpSpPr>
        <p:sp>
          <p:nvSpPr>
            <p:cNvPr id="14"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20" name="Freeform 20"/>
          <p:cNvSpPr>
            <a:spLocks noEditPoints="1"/>
          </p:cNvSpPr>
          <p:nvPr/>
        </p:nvSpPr>
        <p:spPr bwMode="auto">
          <a:xfrm>
            <a:off x="4484106" y="2482498"/>
            <a:ext cx="477838" cy="503238"/>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 name="Oval 21"/>
          <p:cNvSpPr>
            <a:spLocks noChangeArrowheads="1"/>
          </p:cNvSpPr>
          <p:nvPr/>
        </p:nvSpPr>
        <p:spPr bwMode="auto">
          <a:xfrm>
            <a:off x="7533694" y="2365023"/>
            <a:ext cx="141288" cy="141288"/>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 name="Freeform 22"/>
          <p:cNvSpPr>
            <a:spLocks/>
          </p:cNvSpPr>
          <p:nvPr/>
        </p:nvSpPr>
        <p:spPr bwMode="auto">
          <a:xfrm>
            <a:off x="7584494" y="2469798"/>
            <a:ext cx="222250" cy="463550"/>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 name="Freeform 23"/>
          <p:cNvSpPr>
            <a:spLocks/>
          </p:cNvSpPr>
          <p:nvPr/>
        </p:nvSpPr>
        <p:spPr bwMode="auto">
          <a:xfrm>
            <a:off x="7389231" y="2469798"/>
            <a:ext cx="238125" cy="457200"/>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 name="Freeform 24"/>
          <p:cNvSpPr>
            <a:spLocks/>
          </p:cNvSpPr>
          <p:nvPr/>
        </p:nvSpPr>
        <p:spPr bwMode="auto">
          <a:xfrm>
            <a:off x="7597194" y="2314223"/>
            <a:ext cx="25400" cy="79375"/>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 name="Freeform 25"/>
          <p:cNvSpPr>
            <a:spLocks noEditPoints="1"/>
          </p:cNvSpPr>
          <p:nvPr/>
        </p:nvSpPr>
        <p:spPr bwMode="auto">
          <a:xfrm>
            <a:off x="6460544" y="1972911"/>
            <a:ext cx="225425" cy="609600"/>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 name="Freeform 26"/>
          <p:cNvSpPr>
            <a:spLocks noEditPoints="1"/>
          </p:cNvSpPr>
          <p:nvPr/>
        </p:nvSpPr>
        <p:spPr bwMode="auto">
          <a:xfrm>
            <a:off x="6266869" y="2164998"/>
            <a:ext cx="611188" cy="22383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 name="Freeform 27"/>
          <p:cNvSpPr>
            <a:spLocks noEditPoints="1"/>
          </p:cNvSpPr>
          <p:nvPr/>
        </p:nvSpPr>
        <p:spPr bwMode="auto">
          <a:xfrm>
            <a:off x="6312906" y="2026886"/>
            <a:ext cx="519113"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 name="Freeform 28"/>
          <p:cNvSpPr>
            <a:spLocks noEditPoints="1"/>
          </p:cNvSpPr>
          <p:nvPr/>
        </p:nvSpPr>
        <p:spPr bwMode="auto">
          <a:xfrm>
            <a:off x="6312906" y="2026886"/>
            <a:ext cx="519113"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 name="Oval 29"/>
          <p:cNvSpPr>
            <a:spLocks noChangeArrowheads="1"/>
          </p:cNvSpPr>
          <p:nvPr/>
        </p:nvSpPr>
        <p:spPr bwMode="auto">
          <a:xfrm>
            <a:off x="6527219" y="2230086"/>
            <a:ext cx="93663" cy="93663"/>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 name="Freeform 30"/>
          <p:cNvSpPr>
            <a:spLocks noEditPoints="1"/>
          </p:cNvSpPr>
          <p:nvPr/>
        </p:nvSpPr>
        <p:spPr bwMode="auto">
          <a:xfrm>
            <a:off x="7246356" y="1799873"/>
            <a:ext cx="257175" cy="487363"/>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5" name="Rectangle 31"/>
          <p:cNvSpPr>
            <a:spLocks noChangeArrowheads="1"/>
          </p:cNvSpPr>
          <p:nvPr/>
        </p:nvSpPr>
        <p:spPr bwMode="auto">
          <a:xfrm>
            <a:off x="7117769" y="1798286"/>
            <a:ext cx="65088" cy="47466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 name="Freeform 32"/>
          <p:cNvSpPr>
            <a:spLocks noEditPoints="1"/>
          </p:cNvSpPr>
          <p:nvPr/>
        </p:nvSpPr>
        <p:spPr bwMode="auto">
          <a:xfrm>
            <a:off x="5009569" y="4189061"/>
            <a:ext cx="561975" cy="411163"/>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128" name="Group 127"/>
          <p:cNvGrpSpPr/>
          <p:nvPr/>
        </p:nvGrpSpPr>
        <p:grpSpPr>
          <a:xfrm>
            <a:off x="6589131" y="4600223"/>
            <a:ext cx="508001" cy="654050"/>
            <a:chOff x="8610600" y="4127500"/>
            <a:chExt cx="508001" cy="654050"/>
          </a:xfrm>
          <a:solidFill>
            <a:schemeClr val="accent1"/>
          </a:solidFill>
        </p:grpSpPr>
        <p:sp>
          <p:nvSpPr>
            <p:cNvPr id="37"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8"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9"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0"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1"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2"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3"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4"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65" name="Freeform 41"/>
          <p:cNvSpPr>
            <a:spLocks noEditPoints="1"/>
          </p:cNvSpPr>
          <p:nvPr/>
        </p:nvSpPr>
        <p:spPr bwMode="auto">
          <a:xfrm>
            <a:off x="7009819" y="3939823"/>
            <a:ext cx="428625"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6" name="Freeform 42"/>
          <p:cNvSpPr>
            <a:spLocks/>
          </p:cNvSpPr>
          <p:nvPr/>
        </p:nvSpPr>
        <p:spPr bwMode="auto">
          <a:xfrm>
            <a:off x="7120944" y="4300186"/>
            <a:ext cx="92075" cy="198438"/>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7" name="Freeform 43"/>
          <p:cNvSpPr>
            <a:spLocks/>
          </p:cNvSpPr>
          <p:nvPr/>
        </p:nvSpPr>
        <p:spPr bwMode="auto">
          <a:xfrm>
            <a:off x="7082844" y="4360511"/>
            <a:ext cx="130175" cy="268288"/>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8" name="Freeform 44"/>
          <p:cNvSpPr>
            <a:spLocks/>
          </p:cNvSpPr>
          <p:nvPr/>
        </p:nvSpPr>
        <p:spPr bwMode="auto">
          <a:xfrm>
            <a:off x="5893806" y="1355373"/>
            <a:ext cx="523875" cy="47942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9" name="Freeform 45"/>
          <p:cNvSpPr>
            <a:spLocks noEditPoints="1"/>
          </p:cNvSpPr>
          <p:nvPr/>
        </p:nvSpPr>
        <p:spPr bwMode="auto">
          <a:xfrm>
            <a:off x="5738231" y="4016023"/>
            <a:ext cx="638175" cy="528638"/>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0" name="Freeform 46"/>
          <p:cNvSpPr>
            <a:spLocks noEditPoints="1"/>
          </p:cNvSpPr>
          <p:nvPr/>
        </p:nvSpPr>
        <p:spPr bwMode="auto">
          <a:xfrm>
            <a:off x="6866944" y="2963511"/>
            <a:ext cx="819150" cy="955675"/>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1" name="Freeform 47"/>
          <p:cNvSpPr>
            <a:spLocks noEditPoints="1"/>
          </p:cNvSpPr>
          <p:nvPr/>
        </p:nvSpPr>
        <p:spPr bwMode="auto">
          <a:xfrm>
            <a:off x="7487656" y="3242911"/>
            <a:ext cx="354013" cy="695325"/>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2" name="Freeform 48"/>
          <p:cNvSpPr>
            <a:spLocks noEditPoints="1"/>
          </p:cNvSpPr>
          <p:nvPr/>
        </p:nvSpPr>
        <p:spPr bwMode="auto">
          <a:xfrm>
            <a:off x="6252581" y="3331811"/>
            <a:ext cx="579438" cy="579438"/>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3" name="Freeform 49"/>
          <p:cNvSpPr>
            <a:spLocks/>
          </p:cNvSpPr>
          <p:nvPr/>
        </p:nvSpPr>
        <p:spPr bwMode="auto">
          <a:xfrm>
            <a:off x="6358944" y="3515961"/>
            <a:ext cx="288925" cy="15240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127" name="Group 126"/>
          <p:cNvGrpSpPr/>
          <p:nvPr/>
        </p:nvGrpSpPr>
        <p:grpSpPr>
          <a:xfrm>
            <a:off x="6484356" y="4077936"/>
            <a:ext cx="454025" cy="431800"/>
            <a:chOff x="8505825" y="3605213"/>
            <a:chExt cx="454025" cy="431800"/>
          </a:xfrm>
        </p:grpSpPr>
        <p:sp>
          <p:nvSpPr>
            <p:cNvPr id="74"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5"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76" name="Freeform 52"/>
          <p:cNvSpPr>
            <a:spLocks/>
          </p:cNvSpPr>
          <p:nvPr/>
        </p:nvSpPr>
        <p:spPr bwMode="auto">
          <a:xfrm>
            <a:off x="5084181" y="1507773"/>
            <a:ext cx="679450" cy="55245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7" name="Freeform 53"/>
          <p:cNvSpPr>
            <a:spLocks/>
          </p:cNvSpPr>
          <p:nvPr/>
        </p:nvSpPr>
        <p:spPr bwMode="auto">
          <a:xfrm>
            <a:off x="5600119" y="1477611"/>
            <a:ext cx="187325" cy="257175"/>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8" name="Freeform 54"/>
          <p:cNvSpPr>
            <a:spLocks/>
          </p:cNvSpPr>
          <p:nvPr/>
        </p:nvSpPr>
        <p:spPr bwMode="auto">
          <a:xfrm>
            <a:off x="5173081" y="1653823"/>
            <a:ext cx="514350" cy="336550"/>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9" name="Freeform 55"/>
          <p:cNvSpPr>
            <a:spLocks noEditPoints="1"/>
          </p:cNvSpPr>
          <p:nvPr/>
        </p:nvSpPr>
        <p:spPr bwMode="auto">
          <a:xfrm>
            <a:off x="4753981" y="1949098"/>
            <a:ext cx="296863" cy="520700"/>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0" name="Freeform 56"/>
          <p:cNvSpPr>
            <a:spLocks noEditPoints="1"/>
          </p:cNvSpPr>
          <p:nvPr/>
        </p:nvSpPr>
        <p:spPr bwMode="auto">
          <a:xfrm>
            <a:off x="4484106" y="3039711"/>
            <a:ext cx="555625" cy="6048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1" name="Freeform 57"/>
          <p:cNvSpPr>
            <a:spLocks noEditPoints="1"/>
          </p:cNvSpPr>
          <p:nvPr/>
        </p:nvSpPr>
        <p:spPr bwMode="auto">
          <a:xfrm>
            <a:off x="6533569" y="1476023"/>
            <a:ext cx="528638" cy="51911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2" name="Freeform 58"/>
          <p:cNvSpPr>
            <a:spLocks noEditPoints="1"/>
          </p:cNvSpPr>
          <p:nvPr/>
        </p:nvSpPr>
        <p:spPr bwMode="auto">
          <a:xfrm>
            <a:off x="4666161" y="3641647"/>
            <a:ext cx="514350" cy="520700"/>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3" name="Rectangle 59"/>
          <p:cNvSpPr>
            <a:spLocks noChangeArrowheads="1"/>
          </p:cNvSpPr>
          <p:nvPr/>
        </p:nvSpPr>
        <p:spPr bwMode="auto">
          <a:xfrm>
            <a:off x="6662156" y="3147661"/>
            <a:ext cx="627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4" name="Rectangle 60"/>
          <p:cNvSpPr>
            <a:spLocks noChangeArrowheads="1"/>
          </p:cNvSpPr>
          <p:nvPr/>
        </p:nvSpPr>
        <p:spPr bwMode="auto">
          <a:xfrm>
            <a:off x="6687556" y="3084161"/>
            <a:ext cx="5762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5" name="Rectangle 61"/>
          <p:cNvSpPr>
            <a:spLocks noChangeArrowheads="1"/>
          </p:cNvSpPr>
          <p:nvPr/>
        </p:nvSpPr>
        <p:spPr bwMode="auto">
          <a:xfrm>
            <a:off x="6914569" y="3019073"/>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6" name="Rectangle 62"/>
          <p:cNvSpPr>
            <a:spLocks noChangeArrowheads="1"/>
          </p:cNvSpPr>
          <p:nvPr/>
        </p:nvSpPr>
        <p:spPr bwMode="auto">
          <a:xfrm>
            <a:off x="6936794" y="2785711"/>
            <a:ext cx="77788"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7" name="Rectangle 63"/>
          <p:cNvSpPr>
            <a:spLocks noChangeArrowheads="1"/>
          </p:cNvSpPr>
          <p:nvPr/>
        </p:nvSpPr>
        <p:spPr bwMode="auto">
          <a:xfrm>
            <a:off x="6914569" y="2773011"/>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8" name="Rectangle 64"/>
          <p:cNvSpPr>
            <a:spLocks noChangeArrowheads="1"/>
          </p:cNvSpPr>
          <p:nvPr/>
        </p:nvSpPr>
        <p:spPr bwMode="auto">
          <a:xfrm>
            <a:off x="7100306" y="3019073"/>
            <a:ext cx="119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9" name="Rectangle 65"/>
          <p:cNvSpPr>
            <a:spLocks noChangeArrowheads="1"/>
          </p:cNvSpPr>
          <p:nvPr/>
        </p:nvSpPr>
        <p:spPr bwMode="auto">
          <a:xfrm>
            <a:off x="7120944" y="2785711"/>
            <a:ext cx="76200"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0" name="Rectangle 66"/>
          <p:cNvSpPr>
            <a:spLocks noChangeArrowheads="1"/>
          </p:cNvSpPr>
          <p:nvPr/>
        </p:nvSpPr>
        <p:spPr bwMode="auto">
          <a:xfrm>
            <a:off x="7100306" y="2773011"/>
            <a:ext cx="119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1" name="Rectangle 67"/>
          <p:cNvSpPr>
            <a:spLocks noChangeArrowheads="1"/>
          </p:cNvSpPr>
          <p:nvPr/>
        </p:nvSpPr>
        <p:spPr bwMode="auto">
          <a:xfrm>
            <a:off x="6732006" y="3019073"/>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3" name="Rectangle 68"/>
          <p:cNvSpPr>
            <a:spLocks noChangeArrowheads="1"/>
          </p:cNvSpPr>
          <p:nvPr/>
        </p:nvSpPr>
        <p:spPr bwMode="auto">
          <a:xfrm>
            <a:off x="6752644" y="2785711"/>
            <a:ext cx="79375"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4" name="Rectangle 69"/>
          <p:cNvSpPr>
            <a:spLocks noChangeArrowheads="1"/>
          </p:cNvSpPr>
          <p:nvPr/>
        </p:nvSpPr>
        <p:spPr bwMode="auto">
          <a:xfrm>
            <a:off x="6732006" y="2773011"/>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5" name="Rectangle 70"/>
          <p:cNvSpPr>
            <a:spLocks noChangeArrowheads="1"/>
          </p:cNvSpPr>
          <p:nvPr/>
        </p:nvSpPr>
        <p:spPr bwMode="auto">
          <a:xfrm>
            <a:off x="6687556" y="2703161"/>
            <a:ext cx="5762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6" name="Freeform 71"/>
          <p:cNvSpPr>
            <a:spLocks/>
          </p:cNvSpPr>
          <p:nvPr/>
        </p:nvSpPr>
        <p:spPr bwMode="auto">
          <a:xfrm>
            <a:off x="6687556" y="2519011"/>
            <a:ext cx="576263" cy="184150"/>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7" name="Freeform 72"/>
          <p:cNvSpPr>
            <a:spLocks noEditPoints="1"/>
          </p:cNvSpPr>
          <p:nvPr/>
        </p:nvSpPr>
        <p:spPr bwMode="auto">
          <a:xfrm>
            <a:off x="5103231" y="2685698"/>
            <a:ext cx="800100" cy="522288"/>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8" name="Freeform 73"/>
          <p:cNvSpPr>
            <a:spLocks noEditPoints="1"/>
          </p:cNvSpPr>
          <p:nvPr/>
        </p:nvSpPr>
        <p:spPr bwMode="auto">
          <a:xfrm>
            <a:off x="6868531" y="3258786"/>
            <a:ext cx="187325" cy="32702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9" name="Freeform 74"/>
          <p:cNvSpPr>
            <a:spLocks noEditPoints="1"/>
          </p:cNvSpPr>
          <p:nvPr/>
        </p:nvSpPr>
        <p:spPr bwMode="auto">
          <a:xfrm>
            <a:off x="5233406" y="2138011"/>
            <a:ext cx="376238" cy="46037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0" name="Freeform 75"/>
          <p:cNvSpPr>
            <a:spLocks noEditPoints="1"/>
          </p:cNvSpPr>
          <p:nvPr/>
        </p:nvSpPr>
        <p:spPr bwMode="auto">
          <a:xfrm>
            <a:off x="5957306" y="2622198"/>
            <a:ext cx="569913" cy="571500"/>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1" name="Freeform 76"/>
          <p:cNvSpPr>
            <a:spLocks noEditPoints="1"/>
          </p:cNvSpPr>
          <p:nvPr/>
        </p:nvSpPr>
        <p:spPr bwMode="auto">
          <a:xfrm>
            <a:off x="5388981" y="3358798"/>
            <a:ext cx="642938" cy="487363"/>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2" name="Freeform 77"/>
          <p:cNvSpPr>
            <a:spLocks/>
          </p:cNvSpPr>
          <p:nvPr/>
        </p:nvSpPr>
        <p:spPr bwMode="auto">
          <a:xfrm>
            <a:off x="5669969" y="2644423"/>
            <a:ext cx="214313" cy="160338"/>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3" name="Freeform 78"/>
          <p:cNvSpPr>
            <a:spLocks/>
          </p:cNvSpPr>
          <p:nvPr/>
        </p:nvSpPr>
        <p:spPr bwMode="auto">
          <a:xfrm>
            <a:off x="5765219" y="2603148"/>
            <a:ext cx="58738" cy="7302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4" name="Freeform 79"/>
          <p:cNvSpPr>
            <a:spLocks noEditPoints="1"/>
          </p:cNvSpPr>
          <p:nvPr/>
        </p:nvSpPr>
        <p:spPr bwMode="auto">
          <a:xfrm>
            <a:off x="5431844" y="3939823"/>
            <a:ext cx="225425" cy="312738"/>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5" name="Freeform 80"/>
          <p:cNvSpPr>
            <a:spLocks noEditPoints="1"/>
          </p:cNvSpPr>
          <p:nvPr/>
        </p:nvSpPr>
        <p:spPr bwMode="auto">
          <a:xfrm>
            <a:off x="7163806" y="2336448"/>
            <a:ext cx="282575" cy="309563"/>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6" name="Freeform 81"/>
          <p:cNvSpPr>
            <a:spLocks noEditPoints="1"/>
          </p:cNvSpPr>
          <p:nvPr/>
        </p:nvSpPr>
        <p:spPr bwMode="auto">
          <a:xfrm>
            <a:off x="5750931" y="1920523"/>
            <a:ext cx="427038" cy="61436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7" name="Freeform 82"/>
          <p:cNvSpPr>
            <a:spLocks noEditPoints="1"/>
          </p:cNvSpPr>
          <p:nvPr/>
        </p:nvSpPr>
        <p:spPr bwMode="auto">
          <a:xfrm>
            <a:off x="5598531" y="1833211"/>
            <a:ext cx="246063"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8" name="Freeform 83"/>
          <p:cNvSpPr>
            <a:spLocks/>
          </p:cNvSpPr>
          <p:nvPr/>
        </p:nvSpPr>
        <p:spPr bwMode="auto">
          <a:xfrm>
            <a:off x="5528681" y="1963386"/>
            <a:ext cx="107950" cy="6826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9" name="Freeform 84"/>
          <p:cNvSpPr>
            <a:spLocks/>
          </p:cNvSpPr>
          <p:nvPr/>
        </p:nvSpPr>
        <p:spPr bwMode="auto">
          <a:xfrm>
            <a:off x="5460419" y="1972911"/>
            <a:ext cx="146050" cy="88900"/>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0" name="Freeform 85"/>
          <p:cNvSpPr>
            <a:spLocks noEditPoints="1"/>
          </p:cNvSpPr>
          <p:nvPr/>
        </p:nvSpPr>
        <p:spPr bwMode="auto">
          <a:xfrm>
            <a:off x="5376281" y="3131786"/>
            <a:ext cx="446088" cy="158750"/>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1" name="Freeform 86"/>
          <p:cNvSpPr>
            <a:spLocks/>
          </p:cNvSpPr>
          <p:nvPr/>
        </p:nvSpPr>
        <p:spPr bwMode="auto">
          <a:xfrm>
            <a:off x="7224131" y="3541361"/>
            <a:ext cx="246063" cy="31591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2" name="Freeform 87"/>
          <p:cNvSpPr>
            <a:spLocks/>
          </p:cNvSpPr>
          <p:nvPr/>
        </p:nvSpPr>
        <p:spPr bwMode="auto">
          <a:xfrm>
            <a:off x="7363831" y="3530248"/>
            <a:ext cx="119063" cy="82550"/>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3" name="Freeform 88"/>
          <p:cNvSpPr>
            <a:spLocks/>
          </p:cNvSpPr>
          <p:nvPr/>
        </p:nvSpPr>
        <p:spPr bwMode="auto">
          <a:xfrm>
            <a:off x="7271756" y="3595336"/>
            <a:ext cx="163513" cy="227013"/>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4" name="Freeform 89"/>
          <p:cNvSpPr>
            <a:spLocks noEditPoints="1"/>
          </p:cNvSpPr>
          <p:nvPr/>
        </p:nvSpPr>
        <p:spPr bwMode="auto">
          <a:xfrm>
            <a:off x="6890756" y="2303111"/>
            <a:ext cx="222250" cy="161925"/>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5" name="Freeform 90"/>
          <p:cNvSpPr>
            <a:spLocks/>
          </p:cNvSpPr>
          <p:nvPr/>
        </p:nvSpPr>
        <p:spPr bwMode="auto">
          <a:xfrm>
            <a:off x="5038144" y="3363561"/>
            <a:ext cx="206375" cy="266700"/>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6" name="Freeform 91"/>
          <p:cNvSpPr>
            <a:spLocks/>
          </p:cNvSpPr>
          <p:nvPr/>
        </p:nvSpPr>
        <p:spPr bwMode="auto">
          <a:xfrm>
            <a:off x="5025444" y="3354036"/>
            <a:ext cx="101600" cy="69850"/>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7" name="Freeform 92"/>
          <p:cNvSpPr>
            <a:spLocks/>
          </p:cNvSpPr>
          <p:nvPr/>
        </p:nvSpPr>
        <p:spPr bwMode="auto">
          <a:xfrm>
            <a:off x="5066719" y="3411186"/>
            <a:ext cx="139700" cy="19208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8" name="Freeform 93"/>
          <p:cNvSpPr>
            <a:spLocks noEditPoints="1"/>
          </p:cNvSpPr>
          <p:nvPr/>
        </p:nvSpPr>
        <p:spPr bwMode="auto">
          <a:xfrm>
            <a:off x="6398631" y="5014561"/>
            <a:ext cx="219075" cy="23971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9" name="Freeform 94"/>
          <p:cNvSpPr>
            <a:spLocks/>
          </p:cNvSpPr>
          <p:nvPr/>
        </p:nvSpPr>
        <p:spPr bwMode="auto">
          <a:xfrm>
            <a:off x="6133519" y="3434998"/>
            <a:ext cx="63500" cy="60325"/>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0" name="Freeform 95"/>
          <p:cNvSpPr>
            <a:spLocks/>
          </p:cNvSpPr>
          <p:nvPr/>
        </p:nvSpPr>
        <p:spPr bwMode="auto">
          <a:xfrm>
            <a:off x="6119231" y="3252436"/>
            <a:ext cx="58738" cy="196850"/>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1" name="Freeform 96"/>
          <p:cNvSpPr>
            <a:spLocks/>
          </p:cNvSpPr>
          <p:nvPr/>
        </p:nvSpPr>
        <p:spPr bwMode="auto">
          <a:xfrm>
            <a:off x="6160506" y="3284186"/>
            <a:ext cx="127000" cy="169863"/>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2" name="Freeform 97"/>
          <p:cNvSpPr>
            <a:spLocks/>
          </p:cNvSpPr>
          <p:nvPr/>
        </p:nvSpPr>
        <p:spPr bwMode="auto">
          <a:xfrm>
            <a:off x="6149394" y="3481036"/>
            <a:ext cx="15875" cy="31750"/>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3" name="Freeform 98"/>
          <p:cNvSpPr>
            <a:spLocks noEditPoints="1"/>
          </p:cNvSpPr>
          <p:nvPr/>
        </p:nvSpPr>
        <p:spPr bwMode="auto">
          <a:xfrm>
            <a:off x="6098594" y="1872898"/>
            <a:ext cx="220663" cy="236538"/>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4" name="Oval 133"/>
          <p:cNvSpPr/>
          <p:nvPr/>
        </p:nvSpPr>
        <p:spPr>
          <a:xfrm>
            <a:off x="1435209" y="1999615"/>
            <a:ext cx="549742" cy="549742"/>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35" name="TextBox 134"/>
          <p:cNvSpPr txBox="1"/>
          <p:nvPr/>
        </p:nvSpPr>
        <p:spPr>
          <a:xfrm>
            <a:off x="1438863" y="2024221"/>
            <a:ext cx="524503" cy="461665"/>
          </a:xfrm>
          <a:prstGeom prst="rect">
            <a:avLst/>
          </a:prstGeom>
          <a:noFill/>
        </p:spPr>
        <p:txBody>
          <a:bodyPr wrap="none" rtlCol="0">
            <a:spAutoFit/>
          </a:bodyPr>
          <a:lstStyle/>
          <a:p>
            <a:r>
              <a:rPr lang="id-ID" sz="2400" b="1" dirty="0" smtClean="0">
                <a:solidFill>
                  <a:prstClr val="white"/>
                </a:solidFill>
                <a:latin typeface="Raleway" panose="020B0003030101060003" pitchFamily="34" charset="0"/>
              </a:rPr>
              <a:t>01</a:t>
            </a:r>
            <a:endParaRPr lang="id-ID" sz="2400" b="1" dirty="0">
              <a:solidFill>
                <a:prstClr val="white"/>
              </a:solidFill>
              <a:latin typeface="Raleway" panose="020B0003030101060003" pitchFamily="34" charset="0"/>
            </a:endParaRPr>
          </a:p>
        </p:txBody>
      </p:sp>
      <p:sp>
        <p:nvSpPr>
          <p:cNvPr id="137" name="TextBox 136"/>
          <p:cNvSpPr txBox="1"/>
          <p:nvPr/>
        </p:nvSpPr>
        <p:spPr>
          <a:xfrm>
            <a:off x="1963034" y="2057505"/>
            <a:ext cx="2165978" cy="461665"/>
          </a:xfrm>
          <a:prstGeom prst="rect">
            <a:avLst/>
          </a:prstGeom>
          <a:noFill/>
        </p:spPr>
        <p:txBody>
          <a:bodyPr wrap="none" rtlCol="0">
            <a:spAutoFit/>
          </a:bodyPr>
          <a:lstStyle/>
          <a:p>
            <a:r>
              <a:rPr lang="en-US" sz="2400" b="1" dirty="0" smtClean="0">
                <a:solidFill>
                  <a:schemeClr val="accent1"/>
                </a:solidFill>
                <a:latin typeface="Raleway" panose="020B0003030101060003" pitchFamily="34" charset="0"/>
              </a:rPr>
              <a:t>Face-to-Face</a:t>
            </a:r>
            <a:endParaRPr lang="id-ID" sz="2400" b="1" dirty="0">
              <a:solidFill>
                <a:schemeClr val="accent1"/>
              </a:solidFill>
              <a:latin typeface="Raleway" panose="020B0003030101060003" pitchFamily="34" charset="0"/>
            </a:endParaRPr>
          </a:p>
        </p:txBody>
      </p:sp>
      <p:sp>
        <p:nvSpPr>
          <p:cNvPr id="138" name="TextBox 137"/>
          <p:cNvSpPr txBox="1"/>
          <p:nvPr/>
        </p:nvSpPr>
        <p:spPr>
          <a:xfrm>
            <a:off x="1400663" y="2552184"/>
            <a:ext cx="2439982" cy="1107996"/>
          </a:xfrm>
          <a:prstGeom prst="rect">
            <a:avLst/>
          </a:prstGeom>
          <a:noFill/>
        </p:spPr>
        <p:txBody>
          <a:bodyPr wrap="square" rtlCol="0">
            <a:spAutoFit/>
          </a:bodyPr>
          <a:lstStyle/>
          <a:p>
            <a:r>
              <a:rPr lang="en-US" sz="1100" dirty="0">
                <a:solidFill>
                  <a:prstClr val="white">
                    <a:lumMod val="65000"/>
                  </a:prstClr>
                </a:solidFill>
              </a:rPr>
              <a:t>F</a:t>
            </a:r>
            <a:r>
              <a:rPr lang="en-US" sz="1100" dirty="0" smtClean="0">
                <a:solidFill>
                  <a:prstClr val="white">
                    <a:lumMod val="65000"/>
                  </a:prstClr>
                </a:solidFill>
              </a:rPr>
              <a:t>ace-to-face interviews probably requires the most preparation among all video styles . But it is worth. Face-to-face interviews build connection  and trust with audience.</a:t>
            </a:r>
            <a:endParaRPr lang="en-US" sz="1100" b="1" dirty="0">
              <a:solidFill>
                <a:prstClr val="white">
                  <a:lumMod val="65000"/>
                </a:prstClr>
              </a:solidFill>
              <a:latin typeface="Signika Negative" pitchFamily="2" charset="0"/>
            </a:endParaRPr>
          </a:p>
          <a:p>
            <a:endParaRPr lang="en-US" sz="1100" b="1" dirty="0">
              <a:solidFill>
                <a:prstClr val="white">
                  <a:lumMod val="65000"/>
                </a:prstClr>
              </a:solidFill>
              <a:latin typeface="Signika Negative" pitchFamily="2" charset="0"/>
            </a:endParaRPr>
          </a:p>
        </p:txBody>
      </p:sp>
      <p:sp>
        <p:nvSpPr>
          <p:cNvPr id="139" name="Oval 138"/>
          <p:cNvSpPr/>
          <p:nvPr/>
        </p:nvSpPr>
        <p:spPr>
          <a:xfrm>
            <a:off x="1435209" y="3491919"/>
            <a:ext cx="549742" cy="5497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40" name="TextBox 139"/>
          <p:cNvSpPr txBox="1"/>
          <p:nvPr/>
        </p:nvSpPr>
        <p:spPr>
          <a:xfrm>
            <a:off x="1426823" y="3498657"/>
            <a:ext cx="548548" cy="461665"/>
          </a:xfrm>
          <a:prstGeom prst="rect">
            <a:avLst/>
          </a:prstGeom>
          <a:noFill/>
        </p:spPr>
        <p:txBody>
          <a:bodyPr wrap="none" rtlCol="0">
            <a:spAutoFit/>
          </a:bodyPr>
          <a:lstStyle/>
          <a:p>
            <a:r>
              <a:rPr lang="id-ID" sz="2400" b="1" dirty="0" smtClean="0">
                <a:solidFill>
                  <a:prstClr val="white"/>
                </a:solidFill>
                <a:latin typeface="Raleway" panose="020B0003030101060003" pitchFamily="34" charset="0"/>
              </a:rPr>
              <a:t>02</a:t>
            </a:r>
            <a:endParaRPr lang="id-ID" sz="2400" b="1" dirty="0">
              <a:solidFill>
                <a:prstClr val="white"/>
              </a:solidFill>
              <a:latin typeface="Raleway" panose="020B0003030101060003" pitchFamily="34" charset="0"/>
            </a:endParaRPr>
          </a:p>
        </p:txBody>
      </p:sp>
      <p:sp>
        <p:nvSpPr>
          <p:cNvPr id="141" name="TextBox 140"/>
          <p:cNvSpPr txBox="1"/>
          <p:nvPr/>
        </p:nvSpPr>
        <p:spPr>
          <a:xfrm>
            <a:off x="1963034" y="3549809"/>
            <a:ext cx="1826141" cy="461665"/>
          </a:xfrm>
          <a:prstGeom prst="rect">
            <a:avLst/>
          </a:prstGeom>
          <a:noFill/>
        </p:spPr>
        <p:txBody>
          <a:bodyPr wrap="none" rtlCol="0">
            <a:spAutoFit/>
          </a:bodyPr>
          <a:lstStyle/>
          <a:p>
            <a:r>
              <a:rPr lang="en-US" sz="2400" b="1" dirty="0" smtClean="0">
                <a:solidFill>
                  <a:schemeClr val="accent1"/>
                </a:solidFill>
                <a:latin typeface="Raleway" panose="020B0003030101060003" pitchFamily="34" charset="0"/>
              </a:rPr>
              <a:t>Slide Show</a:t>
            </a:r>
            <a:endParaRPr lang="id-ID" sz="2400" b="1" dirty="0">
              <a:solidFill>
                <a:schemeClr val="accent1"/>
              </a:solidFill>
              <a:latin typeface="Raleway" panose="020B0003030101060003" pitchFamily="34" charset="0"/>
            </a:endParaRPr>
          </a:p>
        </p:txBody>
      </p:sp>
      <p:sp>
        <p:nvSpPr>
          <p:cNvPr id="142" name="TextBox 141"/>
          <p:cNvSpPr txBox="1"/>
          <p:nvPr/>
        </p:nvSpPr>
        <p:spPr>
          <a:xfrm>
            <a:off x="1400663" y="4044488"/>
            <a:ext cx="2439982" cy="769441"/>
          </a:xfrm>
          <a:prstGeom prst="rect">
            <a:avLst/>
          </a:prstGeom>
          <a:noFill/>
        </p:spPr>
        <p:txBody>
          <a:bodyPr wrap="square" rtlCol="0">
            <a:spAutoFit/>
          </a:bodyPr>
          <a:lstStyle/>
          <a:p>
            <a:r>
              <a:rPr lang="en-US" sz="1100" dirty="0" smtClean="0">
                <a:solidFill>
                  <a:prstClr val="white">
                    <a:lumMod val="65000"/>
                  </a:prstClr>
                </a:solidFill>
              </a:rPr>
              <a:t>Professional video can come from a collection of photos as well. The key is to find the right pace, music  or voiceover. </a:t>
            </a:r>
            <a:endParaRPr lang="en-US" sz="1100" b="1" dirty="0">
              <a:solidFill>
                <a:prstClr val="white">
                  <a:lumMod val="65000"/>
                </a:prstClr>
              </a:solidFill>
              <a:latin typeface="Signika Negative" pitchFamily="2" charset="0"/>
            </a:endParaRPr>
          </a:p>
        </p:txBody>
      </p:sp>
      <p:sp>
        <p:nvSpPr>
          <p:cNvPr id="143" name="Oval 142"/>
          <p:cNvSpPr/>
          <p:nvPr/>
        </p:nvSpPr>
        <p:spPr>
          <a:xfrm>
            <a:off x="1435209" y="4756457"/>
            <a:ext cx="549742" cy="54974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44" name="TextBox 143"/>
          <p:cNvSpPr txBox="1"/>
          <p:nvPr/>
        </p:nvSpPr>
        <p:spPr>
          <a:xfrm>
            <a:off x="1413472" y="4779228"/>
            <a:ext cx="545342" cy="461665"/>
          </a:xfrm>
          <a:prstGeom prst="rect">
            <a:avLst/>
          </a:prstGeom>
          <a:noFill/>
        </p:spPr>
        <p:txBody>
          <a:bodyPr wrap="none" rtlCol="0">
            <a:spAutoFit/>
          </a:bodyPr>
          <a:lstStyle/>
          <a:p>
            <a:r>
              <a:rPr lang="id-ID" sz="2400" b="1" dirty="0" smtClean="0">
                <a:solidFill>
                  <a:prstClr val="white"/>
                </a:solidFill>
                <a:latin typeface="Raleway" panose="020B0003030101060003" pitchFamily="34" charset="0"/>
              </a:rPr>
              <a:t>03</a:t>
            </a:r>
            <a:endParaRPr lang="id-ID" sz="2400" b="1" dirty="0">
              <a:solidFill>
                <a:prstClr val="white"/>
              </a:solidFill>
              <a:latin typeface="Raleway" panose="020B0003030101060003" pitchFamily="34" charset="0"/>
            </a:endParaRPr>
          </a:p>
        </p:txBody>
      </p:sp>
      <p:sp>
        <p:nvSpPr>
          <p:cNvPr id="145" name="TextBox 144"/>
          <p:cNvSpPr txBox="1"/>
          <p:nvPr/>
        </p:nvSpPr>
        <p:spPr>
          <a:xfrm>
            <a:off x="1963034" y="4814347"/>
            <a:ext cx="1951175" cy="461665"/>
          </a:xfrm>
          <a:prstGeom prst="rect">
            <a:avLst/>
          </a:prstGeom>
          <a:noFill/>
        </p:spPr>
        <p:txBody>
          <a:bodyPr wrap="none" rtlCol="0">
            <a:spAutoFit/>
          </a:bodyPr>
          <a:lstStyle/>
          <a:p>
            <a:r>
              <a:rPr lang="en-US" sz="2400" b="1" dirty="0" smtClean="0">
                <a:solidFill>
                  <a:schemeClr val="accent1"/>
                </a:solidFill>
                <a:latin typeface="Raleway" panose="020B0003030101060003" pitchFamily="34" charset="0"/>
              </a:rPr>
              <a:t>Whiteboard</a:t>
            </a:r>
            <a:endParaRPr lang="id-ID" sz="2400" b="1" dirty="0">
              <a:solidFill>
                <a:schemeClr val="accent1"/>
              </a:solidFill>
              <a:latin typeface="Raleway" panose="020B0003030101060003" pitchFamily="34" charset="0"/>
            </a:endParaRPr>
          </a:p>
        </p:txBody>
      </p:sp>
      <p:sp>
        <p:nvSpPr>
          <p:cNvPr id="146" name="TextBox 145"/>
          <p:cNvSpPr txBox="1"/>
          <p:nvPr/>
        </p:nvSpPr>
        <p:spPr>
          <a:xfrm>
            <a:off x="1400663" y="5309026"/>
            <a:ext cx="2439982" cy="938719"/>
          </a:xfrm>
          <a:prstGeom prst="rect">
            <a:avLst/>
          </a:prstGeom>
          <a:noFill/>
        </p:spPr>
        <p:txBody>
          <a:bodyPr wrap="square" rtlCol="0">
            <a:spAutoFit/>
          </a:bodyPr>
          <a:lstStyle/>
          <a:p>
            <a:r>
              <a:rPr lang="en-US" sz="1100" dirty="0" smtClean="0">
                <a:solidFill>
                  <a:prstClr val="white">
                    <a:lumMod val="65000"/>
                  </a:prstClr>
                </a:solidFill>
              </a:rPr>
              <a:t>Whiteboard videos might seem too old-fashion but explaining a topic from  a whiteboard builds connection with your audience and shows your expertise.  </a:t>
            </a:r>
            <a:endParaRPr lang="en-US" sz="1100" b="1" dirty="0">
              <a:solidFill>
                <a:prstClr val="white">
                  <a:lumMod val="65000"/>
                </a:prstClr>
              </a:solidFill>
              <a:latin typeface="Signika Negative" pitchFamily="2" charset="0"/>
            </a:endParaRPr>
          </a:p>
        </p:txBody>
      </p:sp>
      <p:sp>
        <p:nvSpPr>
          <p:cNvPr id="147" name="TextBox 146"/>
          <p:cNvSpPr txBox="1"/>
          <p:nvPr/>
        </p:nvSpPr>
        <p:spPr>
          <a:xfrm>
            <a:off x="8752079" y="2026069"/>
            <a:ext cx="1688283" cy="461665"/>
          </a:xfrm>
          <a:prstGeom prst="rect">
            <a:avLst/>
          </a:prstGeom>
          <a:noFill/>
        </p:spPr>
        <p:txBody>
          <a:bodyPr wrap="none" rtlCol="0">
            <a:spAutoFit/>
          </a:bodyPr>
          <a:lstStyle/>
          <a:p>
            <a:r>
              <a:rPr lang="en-US" sz="2400" b="1" dirty="0" smtClean="0">
                <a:solidFill>
                  <a:schemeClr val="accent1"/>
                </a:solidFill>
                <a:latin typeface="Raleway" panose="020B0003030101060003" pitchFamily="34" charset="0"/>
              </a:rPr>
              <a:t>Animation</a:t>
            </a:r>
            <a:endParaRPr lang="id-ID" sz="2400" b="1" dirty="0">
              <a:solidFill>
                <a:schemeClr val="accent1"/>
              </a:solidFill>
              <a:latin typeface="Raleway" panose="020B0003030101060003" pitchFamily="34" charset="0"/>
            </a:endParaRPr>
          </a:p>
        </p:txBody>
      </p:sp>
      <p:grpSp>
        <p:nvGrpSpPr>
          <p:cNvPr id="125" name="Group 124"/>
          <p:cNvGrpSpPr/>
          <p:nvPr/>
        </p:nvGrpSpPr>
        <p:grpSpPr>
          <a:xfrm>
            <a:off x="-28692" y="2471725"/>
            <a:ext cx="395185" cy="3054794"/>
            <a:chOff x="-28692" y="2471725"/>
            <a:chExt cx="395185" cy="3054794"/>
          </a:xfrm>
        </p:grpSpPr>
        <p:sp>
          <p:nvSpPr>
            <p:cNvPr id="126" name="TextBox 125">
              <a:hlinkClick r:id="" action="ppaction://noaction"/>
            </p:cNvPr>
            <p:cNvSpPr txBox="1"/>
            <p:nvPr/>
          </p:nvSpPr>
          <p:spPr>
            <a:xfrm>
              <a:off x="7099" y="2471725"/>
              <a:ext cx="316112"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1</a:t>
              </a:r>
            </a:p>
          </p:txBody>
        </p:sp>
        <p:sp>
          <p:nvSpPr>
            <p:cNvPr id="129" name="TextBox 128">
              <a:hlinkClick r:id="" action="ppaction://noaction"/>
            </p:cNvPr>
            <p:cNvSpPr txBox="1"/>
            <p:nvPr/>
          </p:nvSpPr>
          <p:spPr>
            <a:xfrm>
              <a:off x="7099" y="2844102"/>
              <a:ext cx="35939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2</a:t>
              </a:r>
            </a:p>
          </p:txBody>
        </p:sp>
        <p:sp>
          <p:nvSpPr>
            <p:cNvPr id="130" name="TextBox 129">
              <a:hlinkClick r:id="" action="ppaction://noaction"/>
            </p:cNvPr>
            <p:cNvSpPr txBox="1"/>
            <p:nvPr/>
          </p:nvSpPr>
          <p:spPr>
            <a:xfrm>
              <a:off x="-23991" y="3548934"/>
              <a:ext cx="357790"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4</a:t>
              </a:r>
            </a:p>
          </p:txBody>
        </p:sp>
        <p:sp>
          <p:nvSpPr>
            <p:cNvPr id="131" name="TextBox 130">
              <a:hlinkClick r:id="" action="ppaction://noaction"/>
            </p:cNvPr>
            <p:cNvSpPr txBox="1"/>
            <p:nvPr/>
          </p:nvSpPr>
          <p:spPr>
            <a:xfrm>
              <a:off x="-12489" y="3926671"/>
              <a:ext cx="354584" cy="461665"/>
            </a:xfrm>
            <a:prstGeom prst="rect">
              <a:avLst/>
            </a:prstGeom>
            <a:noFill/>
          </p:spPr>
          <p:txBody>
            <a:bodyPr wrap="none" rtlCol="0">
              <a:spAutoFit/>
            </a:bodyPr>
            <a:lstStyle/>
            <a:p>
              <a:r>
                <a:rPr lang="id-ID" sz="2400" b="1" dirty="0">
                  <a:solidFill>
                    <a:prstClr val="white">
                      <a:lumMod val="65000"/>
                    </a:prstClr>
                  </a:solidFill>
                  <a:latin typeface="Raleway" panose="020B0003030101060003" pitchFamily="34" charset="0"/>
                </a:rPr>
                <a:t>5</a:t>
              </a:r>
            </a:p>
          </p:txBody>
        </p:sp>
        <p:sp>
          <p:nvSpPr>
            <p:cNvPr id="132" name="TextBox 131">
              <a:hlinkClick r:id="" action="ppaction://noaction"/>
            </p:cNvPr>
            <p:cNvSpPr txBox="1"/>
            <p:nvPr/>
          </p:nvSpPr>
          <p:spPr>
            <a:xfrm>
              <a:off x="-14266" y="3160821"/>
              <a:ext cx="356188"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3</a:t>
              </a:r>
            </a:p>
          </p:txBody>
        </p:sp>
        <p:sp>
          <p:nvSpPr>
            <p:cNvPr id="133" name="TextBox 132">
              <a:hlinkClick r:id="" action="ppaction://noaction"/>
            </p:cNvPr>
            <p:cNvSpPr txBox="1"/>
            <p:nvPr/>
          </p:nvSpPr>
          <p:spPr>
            <a:xfrm>
              <a:off x="-28692" y="4311974"/>
              <a:ext cx="370614"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6</a:t>
              </a:r>
              <a:endParaRPr lang="id-ID" sz="2400" dirty="0">
                <a:solidFill>
                  <a:prstClr val="white">
                    <a:lumMod val="65000"/>
                  </a:prstClr>
                </a:solidFill>
                <a:latin typeface="Raleway" panose="020B0003030101060003" pitchFamily="34" charset="0"/>
              </a:endParaRPr>
            </a:p>
          </p:txBody>
        </p:sp>
        <p:sp>
          <p:nvSpPr>
            <p:cNvPr id="136" name="TextBox 135">
              <a:hlinkClick r:id="" action="ppaction://noaction"/>
            </p:cNvPr>
            <p:cNvSpPr txBox="1"/>
            <p:nvPr/>
          </p:nvSpPr>
          <p:spPr>
            <a:xfrm>
              <a:off x="-12790" y="4674329"/>
              <a:ext cx="356188"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7</a:t>
              </a:r>
              <a:endParaRPr lang="id-ID" sz="2400" dirty="0">
                <a:solidFill>
                  <a:prstClr val="white">
                    <a:lumMod val="65000"/>
                  </a:prstClr>
                </a:solidFill>
                <a:latin typeface="Raleway" panose="020B0003030101060003" pitchFamily="34" charset="0"/>
              </a:endParaRPr>
            </a:p>
          </p:txBody>
        </p:sp>
        <p:sp>
          <p:nvSpPr>
            <p:cNvPr id="149" name="TextBox 148">
              <a:hlinkClick r:id="" action="ppaction://noaction"/>
            </p:cNvPr>
            <p:cNvSpPr txBox="1"/>
            <p:nvPr/>
          </p:nvSpPr>
          <p:spPr>
            <a:xfrm>
              <a:off x="-10995" y="5064854"/>
              <a:ext cx="367408"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8</a:t>
              </a:r>
              <a:endParaRPr lang="id-ID" sz="2400" dirty="0">
                <a:solidFill>
                  <a:prstClr val="white">
                    <a:lumMod val="65000"/>
                  </a:prstClr>
                </a:solidFill>
                <a:latin typeface="Raleway" panose="020B0003030101060003" pitchFamily="34" charset="0"/>
              </a:endParaRPr>
            </a:p>
          </p:txBody>
        </p:sp>
      </p:grpSp>
      <p:sp>
        <p:nvSpPr>
          <p:cNvPr id="150" name="Rectangle 149"/>
          <p:cNvSpPr/>
          <p:nvPr/>
        </p:nvSpPr>
        <p:spPr>
          <a:xfrm>
            <a:off x="-87924" y="4044712"/>
            <a:ext cx="400780" cy="328242"/>
          </a:xfrm>
          <a:prstGeom prst="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3" name="Oval 152"/>
          <p:cNvSpPr/>
          <p:nvPr/>
        </p:nvSpPr>
        <p:spPr>
          <a:xfrm>
            <a:off x="8127760" y="1979060"/>
            <a:ext cx="549742" cy="5497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1" name="TextBox 150"/>
          <p:cNvSpPr txBox="1"/>
          <p:nvPr/>
        </p:nvSpPr>
        <p:spPr>
          <a:xfrm>
            <a:off x="8127351" y="2002651"/>
            <a:ext cx="550151" cy="461665"/>
          </a:xfrm>
          <a:prstGeom prst="rect">
            <a:avLst/>
          </a:prstGeom>
          <a:noFill/>
        </p:spPr>
        <p:txBody>
          <a:bodyPr wrap="none" rtlCol="0">
            <a:spAutoFit/>
          </a:bodyPr>
          <a:lstStyle/>
          <a:p>
            <a:r>
              <a:rPr lang="id-ID" sz="2400" b="1" dirty="0" smtClean="0">
                <a:solidFill>
                  <a:prstClr val="white"/>
                </a:solidFill>
                <a:latin typeface="Raleway" panose="020B0003030101060003" pitchFamily="34" charset="0"/>
              </a:rPr>
              <a:t>0</a:t>
            </a:r>
            <a:r>
              <a:rPr lang="en-US" sz="2400" b="1" dirty="0" smtClean="0">
                <a:solidFill>
                  <a:prstClr val="white"/>
                </a:solidFill>
                <a:latin typeface="Raleway" panose="020B0003030101060003" pitchFamily="34" charset="0"/>
              </a:rPr>
              <a:t>4</a:t>
            </a:r>
            <a:endParaRPr lang="id-ID" sz="2400" b="1" dirty="0">
              <a:solidFill>
                <a:prstClr val="white"/>
              </a:solidFill>
              <a:latin typeface="Raleway" panose="020B0003030101060003" pitchFamily="34" charset="0"/>
            </a:endParaRPr>
          </a:p>
        </p:txBody>
      </p:sp>
      <p:sp>
        <p:nvSpPr>
          <p:cNvPr id="154" name="Oval 153"/>
          <p:cNvSpPr/>
          <p:nvPr/>
        </p:nvSpPr>
        <p:spPr>
          <a:xfrm>
            <a:off x="8141702" y="3489132"/>
            <a:ext cx="549742" cy="54974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6" name="TextBox 155"/>
          <p:cNvSpPr txBox="1"/>
          <p:nvPr/>
        </p:nvSpPr>
        <p:spPr>
          <a:xfrm>
            <a:off x="8141702" y="3496424"/>
            <a:ext cx="550151" cy="461665"/>
          </a:xfrm>
          <a:prstGeom prst="rect">
            <a:avLst/>
          </a:prstGeom>
          <a:noFill/>
        </p:spPr>
        <p:txBody>
          <a:bodyPr wrap="none" rtlCol="0">
            <a:spAutoFit/>
          </a:bodyPr>
          <a:lstStyle/>
          <a:p>
            <a:r>
              <a:rPr lang="id-ID" sz="2400" b="1" dirty="0" smtClean="0">
                <a:solidFill>
                  <a:prstClr val="white"/>
                </a:solidFill>
                <a:latin typeface="Raleway" panose="020B0003030101060003" pitchFamily="34" charset="0"/>
              </a:rPr>
              <a:t>0</a:t>
            </a:r>
            <a:r>
              <a:rPr lang="en-US" sz="2400" b="1" dirty="0" smtClean="0">
                <a:solidFill>
                  <a:prstClr val="white"/>
                </a:solidFill>
                <a:latin typeface="Raleway" panose="020B0003030101060003" pitchFamily="34" charset="0"/>
              </a:rPr>
              <a:t>5</a:t>
            </a:r>
            <a:endParaRPr lang="id-ID" sz="2400" b="1" dirty="0">
              <a:solidFill>
                <a:prstClr val="white"/>
              </a:solidFill>
              <a:latin typeface="Raleway" panose="020B0003030101060003" pitchFamily="34" charset="0"/>
            </a:endParaRPr>
          </a:p>
        </p:txBody>
      </p:sp>
      <p:sp>
        <p:nvSpPr>
          <p:cNvPr id="157" name="TextBox 156"/>
          <p:cNvSpPr txBox="1"/>
          <p:nvPr/>
        </p:nvSpPr>
        <p:spPr>
          <a:xfrm>
            <a:off x="8824084" y="3489132"/>
            <a:ext cx="1992853" cy="461665"/>
          </a:xfrm>
          <a:prstGeom prst="rect">
            <a:avLst/>
          </a:prstGeom>
          <a:noFill/>
        </p:spPr>
        <p:txBody>
          <a:bodyPr wrap="none" rtlCol="0">
            <a:spAutoFit/>
          </a:bodyPr>
          <a:lstStyle/>
          <a:p>
            <a:r>
              <a:rPr lang="en-US" sz="2400" b="1" dirty="0" smtClean="0">
                <a:solidFill>
                  <a:schemeClr val="accent1"/>
                </a:solidFill>
                <a:latin typeface="Raleway" panose="020B0003030101060003" pitchFamily="34" charset="0"/>
              </a:rPr>
              <a:t>LIVE Stream</a:t>
            </a:r>
            <a:endParaRPr lang="id-ID" sz="2400" b="1" dirty="0">
              <a:solidFill>
                <a:schemeClr val="accent1"/>
              </a:solidFill>
              <a:latin typeface="Raleway" panose="020B0003030101060003" pitchFamily="34" charset="0"/>
            </a:endParaRPr>
          </a:p>
        </p:txBody>
      </p:sp>
      <p:sp>
        <p:nvSpPr>
          <p:cNvPr id="158" name="TextBox 157"/>
          <p:cNvSpPr txBox="1"/>
          <p:nvPr/>
        </p:nvSpPr>
        <p:spPr>
          <a:xfrm>
            <a:off x="8492148" y="2544020"/>
            <a:ext cx="2439982" cy="600164"/>
          </a:xfrm>
          <a:prstGeom prst="rect">
            <a:avLst/>
          </a:prstGeom>
          <a:noFill/>
        </p:spPr>
        <p:txBody>
          <a:bodyPr wrap="square" rtlCol="0">
            <a:spAutoFit/>
          </a:bodyPr>
          <a:lstStyle/>
          <a:p>
            <a:r>
              <a:rPr lang="en-US" sz="1100" dirty="0" smtClean="0">
                <a:solidFill>
                  <a:prstClr val="white">
                    <a:lumMod val="65000"/>
                  </a:prstClr>
                </a:solidFill>
              </a:rPr>
              <a:t>Animated videos can be really entertaining. Great choice for explanatory videos. </a:t>
            </a:r>
            <a:endParaRPr lang="en-US" sz="1100" b="1" dirty="0">
              <a:solidFill>
                <a:prstClr val="white">
                  <a:lumMod val="65000"/>
                </a:prstClr>
              </a:solidFill>
              <a:latin typeface="Signika Negative" pitchFamily="2" charset="0"/>
            </a:endParaRPr>
          </a:p>
        </p:txBody>
      </p:sp>
      <p:sp>
        <p:nvSpPr>
          <p:cNvPr id="159" name="TextBox 158"/>
          <p:cNvSpPr txBox="1"/>
          <p:nvPr/>
        </p:nvSpPr>
        <p:spPr>
          <a:xfrm>
            <a:off x="8509596" y="4040699"/>
            <a:ext cx="2439982" cy="1107996"/>
          </a:xfrm>
          <a:prstGeom prst="rect">
            <a:avLst/>
          </a:prstGeom>
          <a:noFill/>
        </p:spPr>
        <p:txBody>
          <a:bodyPr wrap="square" rtlCol="0">
            <a:spAutoFit/>
          </a:bodyPr>
          <a:lstStyle/>
          <a:p>
            <a:r>
              <a:rPr lang="en-US" sz="1100" dirty="0" smtClean="0">
                <a:solidFill>
                  <a:prstClr val="white">
                    <a:lumMod val="65000"/>
                  </a:prstClr>
                </a:solidFill>
              </a:rPr>
              <a:t>Video Live Streaming became very popular in a short period of time. If you have the right technical background to do live streaming, it is a great way to differentiate yourself from competitors and provide peak value to audience. </a:t>
            </a:r>
            <a:endParaRPr lang="en-US" sz="1100" dirty="0">
              <a:solidFill>
                <a:prstClr val="white">
                  <a:lumMod val="65000"/>
                </a:prstClr>
              </a:solidFill>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176681020"/>
      </p:ext>
    </p:extLst>
  </p:cSld>
  <p:clrMapOvr>
    <a:masterClrMapping/>
  </p:clrMapOvr>
  <mc:AlternateContent xmlns:mc="http://schemas.openxmlformats.org/markup-compatibility/2006" xmlns:p14="http://schemas.microsoft.com/office/powerpoint/2010/main">
    <mc:Choice Requires="p14">
      <p:transition spd="slow" p14:dur="1200" advTm="47000">
        <p14:prism/>
      </p:transition>
    </mc:Choice>
    <mc:Fallback xmlns="">
      <p:transition spd="slow" advTm="4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2"/>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fade">
                                      <p:cBhvr>
                                        <p:cTn id="10" dur="500"/>
                                        <p:tgtEl>
                                          <p:spTgt spid="92"/>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childTnLst>
                          </p:cTn>
                        </p:par>
                        <p:par>
                          <p:cTn id="15" fill="hold">
                            <p:stCondLst>
                              <p:cond delay="2001"/>
                            </p:stCondLst>
                            <p:childTnLst>
                              <p:par>
                                <p:cTn id="16" presetID="53" presetClass="entr" presetSubtype="16" fill="hold" grpId="0" nodeType="afterEffect">
                                  <p:stCondLst>
                                    <p:cond delay="0"/>
                                  </p:stCondLst>
                                  <p:childTnLst>
                                    <p:set>
                                      <p:cBhvr>
                                        <p:cTn id="17" dur="1" fill="hold">
                                          <p:stCondLst>
                                            <p:cond delay="0"/>
                                          </p:stCondLst>
                                        </p:cTn>
                                        <p:tgtEl>
                                          <p:spTgt spid="134"/>
                                        </p:tgtEl>
                                        <p:attrNameLst>
                                          <p:attrName>style.visibility</p:attrName>
                                        </p:attrNameLst>
                                      </p:cBhvr>
                                      <p:to>
                                        <p:strVal val="visible"/>
                                      </p:to>
                                    </p:set>
                                    <p:anim calcmode="lin" valueType="num">
                                      <p:cBhvr>
                                        <p:cTn id="18" dur="500" fill="hold"/>
                                        <p:tgtEl>
                                          <p:spTgt spid="134"/>
                                        </p:tgtEl>
                                        <p:attrNameLst>
                                          <p:attrName>ppt_w</p:attrName>
                                        </p:attrNameLst>
                                      </p:cBhvr>
                                      <p:tavLst>
                                        <p:tav tm="0">
                                          <p:val>
                                            <p:fltVal val="0"/>
                                          </p:val>
                                        </p:tav>
                                        <p:tav tm="100000">
                                          <p:val>
                                            <p:strVal val="#ppt_w"/>
                                          </p:val>
                                        </p:tav>
                                      </p:tavLst>
                                    </p:anim>
                                    <p:anim calcmode="lin" valueType="num">
                                      <p:cBhvr>
                                        <p:cTn id="19" dur="500" fill="hold"/>
                                        <p:tgtEl>
                                          <p:spTgt spid="134"/>
                                        </p:tgtEl>
                                        <p:attrNameLst>
                                          <p:attrName>ppt_h</p:attrName>
                                        </p:attrNameLst>
                                      </p:cBhvr>
                                      <p:tavLst>
                                        <p:tav tm="0">
                                          <p:val>
                                            <p:fltVal val="0"/>
                                          </p:val>
                                        </p:tav>
                                        <p:tav tm="100000">
                                          <p:val>
                                            <p:strVal val="#ppt_h"/>
                                          </p:val>
                                        </p:tav>
                                      </p:tavLst>
                                    </p:anim>
                                    <p:animEffect transition="in" filter="fade">
                                      <p:cBhvr>
                                        <p:cTn id="20" dur="500"/>
                                        <p:tgtEl>
                                          <p:spTgt spid="134"/>
                                        </p:tgtEl>
                                      </p:cBhvr>
                                    </p:animEffect>
                                  </p:childTnLst>
                                </p:cTn>
                              </p:par>
                            </p:childTnLst>
                          </p:cTn>
                        </p:par>
                        <p:par>
                          <p:cTn id="21" fill="hold">
                            <p:stCondLst>
                              <p:cond delay="2501"/>
                            </p:stCondLst>
                            <p:childTnLst>
                              <p:par>
                                <p:cTn id="22" presetID="10" presetClass="entr" presetSubtype="0" fill="hold" grpId="0" nodeType="afterEffect">
                                  <p:stCondLst>
                                    <p:cond delay="0"/>
                                  </p:stCondLst>
                                  <p:childTnLst>
                                    <p:set>
                                      <p:cBhvr>
                                        <p:cTn id="23" dur="1" fill="hold">
                                          <p:stCondLst>
                                            <p:cond delay="0"/>
                                          </p:stCondLst>
                                        </p:cTn>
                                        <p:tgtEl>
                                          <p:spTgt spid="135"/>
                                        </p:tgtEl>
                                        <p:attrNameLst>
                                          <p:attrName>style.visibility</p:attrName>
                                        </p:attrNameLst>
                                      </p:cBhvr>
                                      <p:to>
                                        <p:strVal val="visible"/>
                                      </p:to>
                                    </p:set>
                                    <p:animEffect transition="in" filter="fade">
                                      <p:cBhvr>
                                        <p:cTn id="24" dur="500"/>
                                        <p:tgtEl>
                                          <p:spTgt spid="135"/>
                                        </p:tgtEl>
                                      </p:cBhvr>
                                    </p:animEffect>
                                  </p:childTnLst>
                                </p:cTn>
                              </p:par>
                            </p:childTnLst>
                          </p:cTn>
                        </p:par>
                        <p:par>
                          <p:cTn id="25" fill="hold">
                            <p:stCondLst>
                              <p:cond delay="3001"/>
                            </p:stCondLst>
                            <p:childTnLst>
                              <p:par>
                                <p:cTn id="26" presetID="10" presetClass="entr" presetSubtype="0" fill="hold" grpId="0" nodeType="afterEffect">
                                  <p:stCondLst>
                                    <p:cond delay="0"/>
                                  </p:stCondLst>
                                  <p:childTnLst>
                                    <p:set>
                                      <p:cBhvr>
                                        <p:cTn id="27" dur="1" fill="hold">
                                          <p:stCondLst>
                                            <p:cond delay="0"/>
                                          </p:stCondLst>
                                        </p:cTn>
                                        <p:tgtEl>
                                          <p:spTgt spid="137"/>
                                        </p:tgtEl>
                                        <p:attrNameLst>
                                          <p:attrName>style.visibility</p:attrName>
                                        </p:attrNameLst>
                                      </p:cBhvr>
                                      <p:to>
                                        <p:strVal val="visible"/>
                                      </p:to>
                                    </p:set>
                                    <p:animEffect transition="in" filter="fade">
                                      <p:cBhvr>
                                        <p:cTn id="28" dur="500"/>
                                        <p:tgtEl>
                                          <p:spTgt spid="13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8"/>
                                        </p:tgtEl>
                                        <p:attrNameLst>
                                          <p:attrName>style.visibility</p:attrName>
                                        </p:attrNameLst>
                                      </p:cBhvr>
                                      <p:to>
                                        <p:strVal val="visible"/>
                                      </p:to>
                                    </p:set>
                                    <p:animEffect transition="in" filter="fade">
                                      <p:cBhvr>
                                        <p:cTn id="31" dur="500"/>
                                        <p:tgtEl>
                                          <p:spTgt spid="138"/>
                                        </p:tgtEl>
                                      </p:cBhvr>
                                    </p:animEffect>
                                  </p:childTnLst>
                                </p:cTn>
                              </p:par>
                            </p:childTnLst>
                          </p:cTn>
                        </p:par>
                        <p:par>
                          <p:cTn id="32" fill="hold">
                            <p:stCondLst>
                              <p:cond delay="3501"/>
                            </p:stCondLst>
                            <p:childTnLst>
                              <p:par>
                                <p:cTn id="33" presetID="53" presetClass="entr" presetSubtype="16" fill="hold" grpId="0" nodeType="afterEffect">
                                  <p:stCondLst>
                                    <p:cond delay="0"/>
                                  </p:stCondLst>
                                  <p:childTnLst>
                                    <p:set>
                                      <p:cBhvr>
                                        <p:cTn id="34" dur="1" fill="hold">
                                          <p:stCondLst>
                                            <p:cond delay="0"/>
                                          </p:stCondLst>
                                        </p:cTn>
                                        <p:tgtEl>
                                          <p:spTgt spid="139"/>
                                        </p:tgtEl>
                                        <p:attrNameLst>
                                          <p:attrName>style.visibility</p:attrName>
                                        </p:attrNameLst>
                                      </p:cBhvr>
                                      <p:to>
                                        <p:strVal val="visible"/>
                                      </p:to>
                                    </p:set>
                                    <p:anim calcmode="lin" valueType="num">
                                      <p:cBhvr>
                                        <p:cTn id="35" dur="500" fill="hold"/>
                                        <p:tgtEl>
                                          <p:spTgt spid="139"/>
                                        </p:tgtEl>
                                        <p:attrNameLst>
                                          <p:attrName>ppt_w</p:attrName>
                                        </p:attrNameLst>
                                      </p:cBhvr>
                                      <p:tavLst>
                                        <p:tav tm="0">
                                          <p:val>
                                            <p:fltVal val="0"/>
                                          </p:val>
                                        </p:tav>
                                        <p:tav tm="100000">
                                          <p:val>
                                            <p:strVal val="#ppt_w"/>
                                          </p:val>
                                        </p:tav>
                                      </p:tavLst>
                                    </p:anim>
                                    <p:anim calcmode="lin" valueType="num">
                                      <p:cBhvr>
                                        <p:cTn id="36" dur="500" fill="hold"/>
                                        <p:tgtEl>
                                          <p:spTgt spid="139"/>
                                        </p:tgtEl>
                                        <p:attrNameLst>
                                          <p:attrName>ppt_h</p:attrName>
                                        </p:attrNameLst>
                                      </p:cBhvr>
                                      <p:tavLst>
                                        <p:tav tm="0">
                                          <p:val>
                                            <p:fltVal val="0"/>
                                          </p:val>
                                        </p:tav>
                                        <p:tav tm="100000">
                                          <p:val>
                                            <p:strVal val="#ppt_h"/>
                                          </p:val>
                                        </p:tav>
                                      </p:tavLst>
                                    </p:anim>
                                    <p:animEffect transition="in" filter="fade">
                                      <p:cBhvr>
                                        <p:cTn id="37" dur="500"/>
                                        <p:tgtEl>
                                          <p:spTgt spid="13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0"/>
                                        </p:tgtEl>
                                        <p:attrNameLst>
                                          <p:attrName>style.visibility</p:attrName>
                                        </p:attrNameLst>
                                      </p:cBhvr>
                                      <p:to>
                                        <p:strVal val="visible"/>
                                      </p:to>
                                    </p:set>
                                    <p:animEffect transition="in" filter="fade">
                                      <p:cBhvr>
                                        <p:cTn id="40" dur="500"/>
                                        <p:tgtEl>
                                          <p:spTgt spid="140"/>
                                        </p:tgtEl>
                                      </p:cBhvr>
                                    </p:animEffect>
                                  </p:childTnLst>
                                </p:cTn>
                              </p:par>
                            </p:childTnLst>
                          </p:cTn>
                        </p:par>
                        <p:par>
                          <p:cTn id="41" fill="hold">
                            <p:stCondLst>
                              <p:cond delay="4001"/>
                            </p:stCondLst>
                            <p:childTnLst>
                              <p:par>
                                <p:cTn id="42" presetID="10" presetClass="entr" presetSubtype="0" fill="hold" grpId="0" nodeType="afterEffect">
                                  <p:stCondLst>
                                    <p:cond delay="0"/>
                                  </p:stCondLst>
                                  <p:childTnLst>
                                    <p:set>
                                      <p:cBhvr>
                                        <p:cTn id="43" dur="1" fill="hold">
                                          <p:stCondLst>
                                            <p:cond delay="0"/>
                                          </p:stCondLst>
                                        </p:cTn>
                                        <p:tgtEl>
                                          <p:spTgt spid="141"/>
                                        </p:tgtEl>
                                        <p:attrNameLst>
                                          <p:attrName>style.visibility</p:attrName>
                                        </p:attrNameLst>
                                      </p:cBhvr>
                                      <p:to>
                                        <p:strVal val="visible"/>
                                      </p:to>
                                    </p:set>
                                    <p:animEffect transition="in" filter="fade">
                                      <p:cBhvr>
                                        <p:cTn id="44" dur="500"/>
                                        <p:tgtEl>
                                          <p:spTgt spid="14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2"/>
                                        </p:tgtEl>
                                        <p:attrNameLst>
                                          <p:attrName>style.visibility</p:attrName>
                                        </p:attrNameLst>
                                      </p:cBhvr>
                                      <p:to>
                                        <p:strVal val="visible"/>
                                      </p:to>
                                    </p:set>
                                    <p:animEffect transition="in" filter="fade">
                                      <p:cBhvr>
                                        <p:cTn id="47" dur="500"/>
                                        <p:tgtEl>
                                          <p:spTgt spid="142"/>
                                        </p:tgtEl>
                                      </p:cBhvr>
                                    </p:animEffect>
                                  </p:childTnLst>
                                </p:cTn>
                              </p:par>
                            </p:childTnLst>
                          </p:cTn>
                        </p:par>
                        <p:par>
                          <p:cTn id="48" fill="hold">
                            <p:stCondLst>
                              <p:cond delay="4501"/>
                            </p:stCondLst>
                            <p:childTnLst>
                              <p:par>
                                <p:cTn id="49" presetID="53" presetClass="entr" presetSubtype="16" fill="hold" grpId="0" nodeType="afterEffect">
                                  <p:stCondLst>
                                    <p:cond delay="0"/>
                                  </p:stCondLst>
                                  <p:childTnLst>
                                    <p:set>
                                      <p:cBhvr>
                                        <p:cTn id="50" dur="1" fill="hold">
                                          <p:stCondLst>
                                            <p:cond delay="0"/>
                                          </p:stCondLst>
                                        </p:cTn>
                                        <p:tgtEl>
                                          <p:spTgt spid="143"/>
                                        </p:tgtEl>
                                        <p:attrNameLst>
                                          <p:attrName>style.visibility</p:attrName>
                                        </p:attrNameLst>
                                      </p:cBhvr>
                                      <p:to>
                                        <p:strVal val="visible"/>
                                      </p:to>
                                    </p:set>
                                    <p:anim calcmode="lin" valueType="num">
                                      <p:cBhvr>
                                        <p:cTn id="51" dur="500" fill="hold"/>
                                        <p:tgtEl>
                                          <p:spTgt spid="143"/>
                                        </p:tgtEl>
                                        <p:attrNameLst>
                                          <p:attrName>ppt_w</p:attrName>
                                        </p:attrNameLst>
                                      </p:cBhvr>
                                      <p:tavLst>
                                        <p:tav tm="0">
                                          <p:val>
                                            <p:fltVal val="0"/>
                                          </p:val>
                                        </p:tav>
                                        <p:tav tm="100000">
                                          <p:val>
                                            <p:strVal val="#ppt_w"/>
                                          </p:val>
                                        </p:tav>
                                      </p:tavLst>
                                    </p:anim>
                                    <p:anim calcmode="lin" valueType="num">
                                      <p:cBhvr>
                                        <p:cTn id="52" dur="500" fill="hold"/>
                                        <p:tgtEl>
                                          <p:spTgt spid="143"/>
                                        </p:tgtEl>
                                        <p:attrNameLst>
                                          <p:attrName>ppt_h</p:attrName>
                                        </p:attrNameLst>
                                      </p:cBhvr>
                                      <p:tavLst>
                                        <p:tav tm="0">
                                          <p:val>
                                            <p:fltVal val="0"/>
                                          </p:val>
                                        </p:tav>
                                        <p:tav tm="100000">
                                          <p:val>
                                            <p:strVal val="#ppt_h"/>
                                          </p:val>
                                        </p:tav>
                                      </p:tavLst>
                                    </p:anim>
                                    <p:animEffect transition="in" filter="fade">
                                      <p:cBhvr>
                                        <p:cTn id="53" dur="500"/>
                                        <p:tgtEl>
                                          <p:spTgt spid="14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44"/>
                                        </p:tgtEl>
                                        <p:attrNameLst>
                                          <p:attrName>style.visibility</p:attrName>
                                        </p:attrNameLst>
                                      </p:cBhvr>
                                      <p:to>
                                        <p:strVal val="visible"/>
                                      </p:to>
                                    </p:set>
                                    <p:animEffect transition="in" filter="fade">
                                      <p:cBhvr>
                                        <p:cTn id="56" dur="500"/>
                                        <p:tgtEl>
                                          <p:spTgt spid="144"/>
                                        </p:tgtEl>
                                      </p:cBhvr>
                                    </p:animEffect>
                                  </p:childTnLst>
                                </p:cTn>
                              </p:par>
                            </p:childTnLst>
                          </p:cTn>
                        </p:par>
                        <p:par>
                          <p:cTn id="57" fill="hold">
                            <p:stCondLst>
                              <p:cond delay="5001"/>
                            </p:stCondLst>
                            <p:childTnLst>
                              <p:par>
                                <p:cTn id="58" presetID="10" presetClass="entr" presetSubtype="0" fill="hold" grpId="0" nodeType="afterEffect">
                                  <p:stCondLst>
                                    <p:cond delay="0"/>
                                  </p:stCondLst>
                                  <p:childTnLst>
                                    <p:set>
                                      <p:cBhvr>
                                        <p:cTn id="59" dur="1" fill="hold">
                                          <p:stCondLst>
                                            <p:cond delay="0"/>
                                          </p:stCondLst>
                                        </p:cTn>
                                        <p:tgtEl>
                                          <p:spTgt spid="145"/>
                                        </p:tgtEl>
                                        <p:attrNameLst>
                                          <p:attrName>style.visibility</p:attrName>
                                        </p:attrNameLst>
                                      </p:cBhvr>
                                      <p:to>
                                        <p:strVal val="visible"/>
                                      </p:to>
                                    </p:set>
                                    <p:animEffect transition="in" filter="fade">
                                      <p:cBhvr>
                                        <p:cTn id="60" dur="500"/>
                                        <p:tgtEl>
                                          <p:spTgt spid="14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46"/>
                                        </p:tgtEl>
                                        <p:attrNameLst>
                                          <p:attrName>style.visibility</p:attrName>
                                        </p:attrNameLst>
                                      </p:cBhvr>
                                      <p:to>
                                        <p:strVal val="visible"/>
                                      </p:to>
                                    </p:set>
                                    <p:animEffect transition="in" filter="fade">
                                      <p:cBhvr>
                                        <p:cTn id="63" dur="500"/>
                                        <p:tgtEl>
                                          <p:spTgt spid="146"/>
                                        </p:tgtEl>
                                      </p:cBhvr>
                                    </p:animEffect>
                                  </p:childTnLst>
                                </p:cTn>
                              </p:par>
                            </p:childTnLst>
                          </p:cTn>
                        </p:par>
                        <p:par>
                          <p:cTn id="64" fill="hold">
                            <p:stCondLst>
                              <p:cond delay="5501"/>
                            </p:stCondLst>
                            <p:childTnLst>
                              <p:par>
                                <p:cTn id="65" presetID="2" presetClass="entr" presetSubtype="4"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fill="hold"/>
                                        <p:tgtEl>
                                          <p:spTgt spid="26"/>
                                        </p:tgtEl>
                                        <p:attrNameLst>
                                          <p:attrName>ppt_x</p:attrName>
                                        </p:attrNameLst>
                                      </p:cBhvr>
                                      <p:tavLst>
                                        <p:tav tm="0">
                                          <p:val>
                                            <p:strVal val="#ppt_x"/>
                                          </p:val>
                                        </p:tav>
                                        <p:tav tm="100000">
                                          <p:val>
                                            <p:strVal val="#ppt_x"/>
                                          </p:val>
                                        </p:tav>
                                      </p:tavLst>
                                    </p:anim>
                                    <p:anim calcmode="lin" valueType="num">
                                      <p:cBhvr additive="base">
                                        <p:cTn id="68" dur="500" fill="hold"/>
                                        <p:tgtEl>
                                          <p:spTgt spid="26"/>
                                        </p:tgtEl>
                                        <p:attrNameLst>
                                          <p:attrName>ppt_y</p:attrName>
                                        </p:attrNameLst>
                                      </p:cBhvr>
                                      <p:tavLst>
                                        <p:tav tm="0">
                                          <p:val>
                                            <p:strVal val="1+#ppt_h/2"/>
                                          </p:val>
                                        </p:tav>
                                        <p:tav tm="100000">
                                          <p:val>
                                            <p:strVal val="#ppt_y"/>
                                          </p:val>
                                        </p:tav>
                                      </p:tavLst>
                                    </p:anim>
                                  </p:childTnLst>
                                </p:cTn>
                              </p:par>
                            </p:childTnLst>
                          </p:cTn>
                        </p:par>
                        <p:par>
                          <p:cTn id="69" fill="hold">
                            <p:stCondLst>
                              <p:cond delay="6001"/>
                            </p:stCondLst>
                            <p:childTnLst>
                              <p:par>
                                <p:cTn id="70" presetID="2" presetClass="entr" presetSubtype="4"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childTnLst>
                          </p:cTn>
                        </p:par>
                        <p:par>
                          <p:cTn id="74" fill="hold">
                            <p:stCondLst>
                              <p:cond delay="6501"/>
                            </p:stCondLst>
                            <p:childTnLst>
                              <p:par>
                                <p:cTn id="75" presetID="2" presetClass="entr" presetSubtype="4"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fill="hold"/>
                                        <p:tgtEl>
                                          <p:spTgt spid="25"/>
                                        </p:tgtEl>
                                        <p:attrNameLst>
                                          <p:attrName>ppt_x</p:attrName>
                                        </p:attrNameLst>
                                      </p:cBhvr>
                                      <p:tavLst>
                                        <p:tav tm="0">
                                          <p:val>
                                            <p:strVal val="#ppt_x"/>
                                          </p:val>
                                        </p:tav>
                                        <p:tav tm="100000">
                                          <p:val>
                                            <p:strVal val="#ppt_x"/>
                                          </p:val>
                                        </p:tav>
                                      </p:tavLst>
                                    </p:anim>
                                    <p:anim calcmode="lin" valueType="num">
                                      <p:cBhvr additive="base">
                                        <p:cTn id="78" dur="500" fill="hold"/>
                                        <p:tgtEl>
                                          <p:spTgt spid="25"/>
                                        </p:tgtEl>
                                        <p:attrNameLst>
                                          <p:attrName>ppt_y</p:attrName>
                                        </p:attrNameLst>
                                      </p:cBhvr>
                                      <p:tavLst>
                                        <p:tav tm="0">
                                          <p:val>
                                            <p:strVal val="1+#ppt_h/2"/>
                                          </p:val>
                                        </p:tav>
                                        <p:tav tm="100000">
                                          <p:val>
                                            <p:strVal val="#ppt_y"/>
                                          </p:val>
                                        </p:tav>
                                      </p:tavLst>
                                    </p:anim>
                                  </p:childTnLst>
                                </p:cTn>
                              </p:par>
                            </p:childTnLst>
                          </p:cTn>
                        </p:par>
                        <p:par>
                          <p:cTn id="79" fill="hold">
                            <p:stCondLst>
                              <p:cond delay="7001"/>
                            </p:stCondLst>
                            <p:childTnLst>
                              <p:par>
                                <p:cTn id="80" presetID="2" presetClass="entr" presetSubtype="2" fill="hold" grpId="0" nodeType="afterEffect">
                                  <p:stCondLst>
                                    <p:cond delay="0"/>
                                  </p:stCondLst>
                                  <p:childTnLst>
                                    <p:set>
                                      <p:cBhvr>
                                        <p:cTn id="81" dur="1" fill="hold">
                                          <p:stCondLst>
                                            <p:cond delay="0"/>
                                          </p:stCondLst>
                                        </p:cTn>
                                        <p:tgtEl>
                                          <p:spTgt spid="5"/>
                                        </p:tgtEl>
                                        <p:attrNameLst>
                                          <p:attrName>style.visibility</p:attrName>
                                        </p:attrNameLst>
                                      </p:cBhvr>
                                      <p:to>
                                        <p:strVal val="visible"/>
                                      </p:to>
                                    </p:set>
                                    <p:anim calcmode="lin" valueType="num">
                                      <p:cBhvr additive="base">
                                        <p:cTn id="82" dur="500" fill="hold"/>
                                        <p:tgtEl>
                                          <p:spTgt spid="5"/>
                                        </p:tgtEl>
                                        <p:attrNameLst>
                                          <p:attrName>ppt_x</p:attrName>
                                        </p:attrNameLst>
                                      </p:cBhvr>
                                      <p:tavLst>
                                        <p:tav tm="0">
                                          <p:val>
                                            <p:strVal val="1+#ppt_w/2"/>
                                          </p:val>
                                        </p:tav>
                                        <p:tav tm="100000">
                                          <p:val>
                                            <p:strVal val="#ppt_x"/>
                                          </p:val>
                                        </p:tav>
                                      </p:tavLst>
                                    </p:anim>
                                    <p:anim calcmode="lin" valueType="num">
                                      <p:cBhvr additive="base">
                                        <p:cTn id="83" dur="500" fill="hold"/>
                                        <p:tgtEl>
                                          <p:spTgt spid="5"/>
                                        </p:tgtEl>
                                        <p:attrNameLst>
                                          <p:attrName>ppt_y</p:attrName>
                                        </p:attrNameLst>
                                      </p:cBhvr>
                                      <p:tavLst>
                                        <p:tav tm="0">
                                          <p:val>
                                            <p:strVal val="#ppt_y"/>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6"/>
                                        </p:tgtEl>
                                        <p:attrNameLst>
                                          <p:attrName>style.visibility</p:attrName>
                                        </p:attrNameLst>
                                      </p:cBhvr>
                                      <p:to>
                                        <p:strVal val="visible"/>
                                      </p:to>
                                    </p:set>
                                    <p:anim calcmode="lin" valueType="num">
                                      <p:cBhvr additive="base">
                                        <p:cTn id="86" dur="500" fill="hold"/>
                                        <p:tgtEl>
                                          <p:spTgt spid="6"/>
                                        </p:tgtEl>
                                        <p:attrNameLst>
                                          <p:attrName>ppt_x</p:attrName>
                                        </p:attrNameLst>
                                      </p:cBhvr>
                                      <p:tavLst>
                                        <p:tav tm="0">
                                          <p:val>
                                            <p:strVal val="#ppt_x"/>
                                          </p:val>
                                        </p:tav>
                                        <p:tav tm="100000">
                                          <p:val>
                                            <p:strVal val="#ppt_x"/>
                                          </p:val>
                                        </p:tav>
                                      </p:tavLst>
                                    </p:anim>
                                    <p:anim calcmode="lin" valueType="num">
                                      <p:cBhvr additive="base">
                                        <p:cTn id="87" dur="500" fill="hold"/>
                                        <p:tgtEl>
                                          <p:spTgt spid="6"/>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7"/>
                                        </p:tgtEl>
                                        <p:attrNameLst>
                                          <p:attrName>style.visibility</p:attrName>
                                        </p:attrNameLst>
                                      </p:cBhvr>
                                      <p:to>
                                        <p:strVal val="visible"/>
                                      </p:to>
                                    </p:set>
                                    <p:anim calcmode="lin" valueType="num">
                                      <p:cBhvr additive="base">
                                        <p:cTn id="90" dur="500" fill="hold"/>
                                        <p:tgtEl>
                                          <p:spTgt spid="7"/>
                                        </p:tgtEl>
                                        <p:attrNameLst>
                                          <p:attrName>ppt_x</p:attrName>
                                        </p:attrNameLst>
                                      </p:cBhvr>
                                      <p:tavLst>
                                        <p:tav tm="0">
                                          <p:val>
                                            <p:strVal val="#ppt_x"/>
                                          </p:val>
                                        </p:tav>
                                        <p:tav tm="100000">
                                          <p:val>
                                            <p:strVal val="#ppt_x"/>
                                          </p:val>
                                        </p:tav>
                                      </p:tavLst>
                                    </p:anim>
                                    <p:anim calcmode="lin" valueType="num">
                                      <p:cBhvr additive="base">
                                        <p:cTn id="91" dur="500" fill="hold"/>
                                        <p:tgtEl>
                                          <p:spTgt spid="7"/>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8"/>
                                        </p:tgtEl>
                                        <p:attrNameLst>
                                          <p:attrName>style.visibility</p:attrName>
                                        </p:attrNameLst>
                                      </p:cBhvr>
                                      <p:to>
                                        <p:strVal val="visible"/>
                                      </p:to>
                                    </p:set>
                                    <p:anim calcmode="lin" valueType="num">
                                      <p:cBhvr additive="base">
                                        <p:cTn id="94" dur="500" fill="hold"/>
                                        <p:tgtEl>
                                          <p:spTgt spid="8"/>
                                        </p:tgtEl>
                                        <p:attrNameLst>
                                          <p:attrName>ppt_x</p:attrName>
                                        </p:attrNameLst>
                                      </p:cBhvr>
                                      <p:tavLst>
                                        <p:tav tm="0">
                                          <p:val>
                                            <p:strVal val="#ppt_x"/>
                                          </p:val>
                                        </p:tav>
                                        <p:tav tm="100000">
                                          <p:val>
                                            <p:strVal val="#ppt_x"/>
                                          </p:val>
                                        </p:tav>
                                      </p:tavLst>
                                    </p:anim>
                                    <p:anim calcmode="lin" valueType="num">
                                      <p:cBhvr additive="base">
                                        <p:cTn id="95" dur="500" fill="hold"/>
                                        <p:tgtEl>
                                          <p:spTgt spid="8"/>
                                        </p:tgtEl>
                                        <p:attrNameLst>
                                          <p:attrName>ppt_y</p:attrName>
                                        </p:attrNameLst>
                                      </p:cBhvr>
                                      <p:tavLst>
                                        <p:tav tm="0">
                                          <p:val>
                                            <p:strVal val="1+#ppt_h/2"/>
                                          </p:val>
                                        </p:tav>
                                        <p:tav tm="100000">
                                          <p:val>
                                            <p:strVal val="#ppt_y"/>
                                          </p:val>
                                        </p:tav>
                                      </p:tavLst>
                                    </p:anim>
                                  </p:childTnLst>
                                </p:cTn>
                              </p:par>
                              <p:par>
                                <p:cTn id="96" presetID="2" presetClass="entr" presetSubtype="3" fill="hold" grpId="0" nodeType="withEffect">
                                  <p:stCondLst>
                                    <p:cond delay="0"/>
                                  </p:stCondLst>
                                  <p:childTnLst>
                                    <p:set>
                                      <p:cBhvr>
                                        <p:cTn id="97" dur="1" fill="hold">
                                          <p:stCondLst>
                                            <p:cond delay="0"/>
                                          </p:stCondLst>
                                        </p:cTn>
                                        <p:tgtEl>
                                          <p:spTgt spid="9"/>
                                        </p:tgtEl>
                                        <p:attrNameLst>
                                          <p:attrName>style.visibility</p:attrName>
                                        </p:attrNameLst>
                                      </p:cBhvr>
                                      <p:to>
                                        <p:strVal val="visible"/>
                                      </p:to>
                                    </p:set>
                                    <p:anim calcmode="lin" valueType="num">
                                      <p:cBhvr additive="base">
                                        <p:cTn id="98" dur="500" fill="hold"/>
                                        <p:tgtEl>
                                          <p:spTgt spid="9"/>
                                        </p:tgtEl>
                                        <p:attrNameLst>
                                          <p:attrName>ppt_x</p:attrName>
                                        </p:attrNameLst>
                                      </p:cBhvr>
                                      <p:tavLst>
                                        <p:tav tm="0">
                                          <p:val>
                                            <p:strVal val="1+#ppt_w/2"/>
                                          </p:val>
                                        </p:tav>
                                        <p:tav tm="100000">
                                          <p:val>
                                            <p:strVal val="#ppt_x"/>
                                          </p:val>
                                        </p:tav>
                                      </p:tavLst>
                                    </p:anim>
                                    <p:anim calcmode="lin" valueType="num">
                                      <p:cBhvr additive="base">
                                        <p:cTn id="99" dur="500" fill="hold"/>
                                        <p:tgtEl>
                                          <p:spTgt spid="9"/>
                                        </p:tgtEl>
                                        <p:attrNameLst>
                                          <p:attrName>ppt_y</p:attrName>
                                        </p:attrNameLst>
                                      </p:cBhvr>
                                      <p:tavLst>
                                        <p:tav tm="0">
                                          <p:val>
                                            <p:strVal val="0-#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10"/>
                                        </p:tgtEl>
                                        <p:attrNameLst>
                                          <p:attrName>style.visibility</p:attrName>
                                        </p:attrNameLst>
                                      </p:cBhvr>
                                      <p:to>
                                        <p:strVal val="visible"/>
                                      </p:to>
                                    </p:set>
                                    <p:anim calcmode="lin" valueType="num">
                                      <p:cBhvr additive="base">
                                        <p:cTn id="102" dur="500" fill="hold"/>
                                        <p:tgtEl>
                                          <p:spTgt spid="10"/>
                                        </p:tgtEl>
                                        <p:attrNameLst>
                                          <p:attrName>ppt_x</p:attrName>
                                        </p:attrNameLst>
                                      </p:cBhvr>
                                      <p:tavLst>
                                        <p:tav tm="0">
                                          <p:val>
                                            <p:strVal val="#ppt_x"/>
                                          </p:val>
                                        </p:tav>
                                        <p:tav tm="100000">
                                          <p:val>
                                            <p:strVal val="#ppt_x"/>
                                          </p:val>
                                        </p:tav>
                                      </p:tavLst>
                                    </p:anim>
                                    <p:anim calcmode="lin" valueType="num">
                                      <p:cBhvr additive="base">
                                        <p:cTn id="103" dur="500" fill="hold"/>
                                        <p:tgtEl>
                                          <p:spTgt spid="10"/>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11"/>
                                        </p:tgtEl>
                                        <p:attrNameLst>
                                          <p:attrName>style.visibility</p:attrName>
                                        </p:attrNameLst>
                                      </p:cBhvr>
                                      <p:to>
                                        <p:strVal val="visible"/>
                                      </p:to>
                                    </p:set>
                                    <p:anim calcmode="lin" valueType="num">
                                      <p:cBhvr additive="base">
                                        <p:cTn id="106" dur="500" fill="hold"/>
                                        <p:tgtEl>
                                          <p:spTgt spid="11"/>
                                        </p:tgtEl>
                                        <p:attrNameLst>
                                          <p:attrName>ppt_x</p:attrName>
                                        </p:attrNameLst>
                                      </p:cBhvr>
                                      <p:tavLst>
                                        <p:tav tm="0">
                                          <p:val>
                                            <p:strVal val="#ppt_x"/>
                                          </p:val>
                                        </p:tav>
                                        <p:tav tm="100000">
                                          <p:val>
                                            <p:strVal val="#ppt_x"/>
                                          </p:val>
                                        </p:tav>
                                      </p:tavLst>
                                    </p:anim>
                                    <p:anim calcmode="lin" valueType="num">
                                      <p:cBhvr additive="base">
                                        <p:cTn id="107" dur="500" fill="hold"/>
                                        <p:tgtEl>
                                          <p:spTgt spid="11"/>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0"/>
                                  </p:stCondLst>
                                  <p:childTnLst>
                                    <p:set>
                                      <p:cBhvr>
                                        <p:cTn id="109" dur="1" fill="hold">
                                          <p:stCondLst>
                                            <p:cond delay="0"/>
                                          </p:stCondLst>
                                        </p:cTn>
                                        <p:tgtEl>
                                          <p:spTgt spid="12"/>
                                        </p:tgtEl>
                                        <p:attrNameLst>
                                          <p:attrName>style.visibility</p:attrName>
                                        </p:attrNameLst>
                                      </p:cBhvr>
                                      <p:to>
                                        <p:strVal val="visible"/>
                                      </p:to>
                                    </p:set>
                                    <p:anim calcmode="lin" valueType="num">
                                      <p:cBhvr additive="base">
                                        <p:cTn id="110" dur="500" fill="hold"/>
                                        <p:tgtEl>
                                          <p:spTgt spid="12"/>
                                        </p:tgtEl>
                                        <p:attrNameLst>
                                          <p:attrName>ppt_x</p:attrName>
                                        </p:attrNameLst>
                                      </p:cBhvr>
                                      <p:tavLst>
                                        <p:tav tm="0">
                                          <p:val>
                                            <p:strVal val="#ppt_x"/>
                                          </p:val>
                                        </p:tav>
                                        <p:tav tm="100000">
                                          <p:val>
                                            <p:strVal val="#ppt_x"/>
                                          </p:val>
                                        </p:tav>
                                      </p:tavLst>
                                    </p:anim>
                                    <p:anim calcmode="lin" valueType="num">
                                      <p:cBhvr additive="base">
                                        <p:cTn id="111" dur="500" fill="hold"/>
                                        <p:tgtEl>
                                          <p:spTgt spid="12"/>
                                        </p:tgtEl>
                                        <p:attrNameLst>
                                          <p:attrName>ppt_y</p:attrName>
                                        </p:attrNameLst>
                                      </p:cBhvr>
                                      <p:tavLst>
                                        <p:tav tm="0">
                                          <p:val>
                                            <p:strVal val="1+#ppt_h/2"/>
                                          </p:val>
                                        </p:tav>
                                        <p:tav tm="100000">
                                          <p:val>
                                            <p:strVal val="#ppt_y"/>
                                          </p:val>
                                        </p:tav>
                                      </p:tavLst>
                                    </p:anim>
                                  </p:childTnLst>
                                </p:cTn>
                              </p:par>
                              <p:par>
                                <p:cTn id="112" presetID="2" presetClass="entr" presetSubtype="4" fill="hold" grpId="0" nodeType="withEffect">
                                  <p:stCondLst>
                                    <p:cond delay="0"/>
                                  </p:stCondLst>
                                  <p:childTnLst>
                                    <p:set>
                                      <p:cBhvr>
                                        <p:cTn id="113" dur="1" fill="hold">
                                          <p:stCondLst>
                                            <p:cond delay="0"/>
                                          </p:stCondLst>
                                        </p:cTn>
                                        <p:tgtEl>
                                          <p:spTgt spid="13"/>
                                        </p:tgtEl>
                                        <p:attrNameLst>
                                          <p:attrName>style.visibility</p:attrName>
                                        </p:attrNameLst>
                                      </p:cBhvr>
                                      <p:to>
                                        <p:strVal val="visible"/>
                                      </p:to>
                                    </p:set>
                                    <p:anim calcmode="lin" valueType="num">
                                      <p:cBhvr additive="base">
                                        <p:cTn id="114" dur="500" fill="hold"/>
                                        <p:tgtEl>
                                          <p:spTgt spid="13"/>
                                        </p:tgtEl>
                                        <p:attrNameLst>
                                          <p:attrName>ppt_x</p:attrName>
                                        </p:attrNameLst>
                                      </p:cBhvr>
                                      <p:tavLst>
                                        <p:tav tm="0">
                                          <p:val>
                                            <p:strVal val="#ppt_x"/>
                                          </p:val>
                                        </p:tav>
                                        <p:tav tm="100000">
                                          <p:val>
                                            <p:strVal val="#ppt_x"/>
                                          </p:val>
                                        </p:tav>
                                      </p:tavLst>
                                    </p:anim>
                                    <p:anim calcmode="lin" valueType="num">
                                      <p:cBhvr additive="base">
                                        <p:cTn id="115" dur="500" fill="hold"/>
                                        <p:tgtEl>
                                          <p:spTgt spid="13"/>
                                        </p:tgtEl>
                                        <p:attrNameLst>
                                          <p:attrName>ppt_y</p:attrName>
                                        </p:attrNameLst>
                                      </p:cBhvr>
                                      <p:tavLst>
                                        <p:tav tm="0">
                                          <p:val>
                                            <p:strVal val="1+#ppt_h/2"/>
                                          </p:val>
                                        </p:tav>
                                        <p:tav tm="100000">
                                          <p:val>
                                            <p:strVal val="#ppt_y"/>
                                          </p:val>
                                        </p:tav>
                                      </p:tavLst>
                                    </p:anim>
                                  </p:childTnLst>
                                </p:cTn>
                              </p:par>
                              <p:par>
                                <p:cTn id="116" presetID="2" presetClass="entr" presetSubtype="6" fill="hold" nodeType="withEffect">
                                  <p:stCondLst>
                                    <p:cond delay="0"/>
                                  </p:stCondLst>
                                  <p:childTnLst>
                                    <p:set>
                                      <p:cBhvr>
                                        <p:cTn id="117" dur="1" fill="hold">
                                          <p:stCondLst>
                                            <p:cond delay="0"/>
                                          </p:stCondLst>
                                        </p:cTn>
                                        <p:tgtEl>
                                          <p:spTgt spid="124"/>
                                        </p:tgtEl>
                                        <p:attrNameLst>
                                          <p:attrName>style.visibility</p:attrName>
                                        </p:attrNameLst>
                                      </p:cBhvr>
                                      <p:to>
                                        <p:strVal val="visible"/>
                                      </p:to>
                                    </p:set>
                                    <p:anim calcmode="lin" valueType="num">
                                      <p:cBhvr additive="base">
                                        <p:cTn id="118" dur="500" fill="hold"/>
                                        <p:tgtEl>
                                          <p:spTgt spid="124"/>
                                        </p:tgtEl>
                                        <p:attrNameLst>
                                          <p:attrName>ppt_x</p:attrName>
                                        </p:attrNameLst>
                                      </p:cBhvr>
                                      <p:tavLst>
                                        <p:tav tm="0">
                                          <p:val>
                                            <p:strVal val="1+#ppt_w/2"/>
                                          </p:val>
                                        </p:tav>
                                        <p:tav tm="100000">
                                          <p:val>
                                            <p:strVal val="#ppt_x"/>
                                          </p:val>
                                        </p:tav>
                                      </p:tavLst>
                                    </p:anim>
                                    <p:anim calcmode="lin" valueType="num">
                                      <p:cBhvr additive="base">
                                        <p:cTn id="119" dur="500" fill="hold"/>
                                        <p:tgtEl>
                                          <p:spTgt spid="124"/>
                                        </p:tgtEl>
                                        <p:attrNameLst>
                                          <p:attrName>ppt_y</p:attrName>
                                        </p:attrNameLst>
                                      </p:cBhvr>
                                      <p:tavLst>
                                        <p:tav tm="0">
                                          <p:val>
                                            <p:strVal val="1+#ppt_h/2"/>
                                          </p:val>
                                        </p:tav>
                                        <p:tav tm="100000">
                                          <p:val>
                                            <p:strVal val="#ppt_y"/>
                                          </p:val>
                                        </p:tav>
                                      </p:tavLst>
                                    </p:anim>
                                  </p:childTnLst>
                                </p:cTn>
                              </p:par>
                              <p:par>
                                <p:cTn id="120" presetID="2" presetClass="entr" presetSubtype="6" fill="hold" grpId="0" nodeType="withEffect">
                                  <p:stCondLst>
                                    <p:cond delay="0"/>
                                  </p:stCondLst>
                                  <p:childTnLst>
                                    <p:set>
                                      <p:cBhvr>
                                        <p:cTn id="121" dur="1" fill="hold">
                                          <p:stCondLst>
                                            <p:cond delay="0"/>
                                          </p:stCondLst>
                                        </p:cTn>
                                        <p:tgtEl>
                                          <p:spTgt spid="20"/>
                                        </p:tgtEl>
                                        <p:attrNameLst>
                                          <p:attrName>style.visibility</p:attrName>
                                        </p:attrNameLst>
                                      </p:cBhvr>
                                      <p:to>
                                        <p:strVal val="visible"/>
                                      </p:to>
                                    </p:set>
                                    <p:anim calcmode="lin" valueType="num">
                                      <p:cBhvr additive="base">
                                        <p:cTn id="122" dur="500" fill="hold"/>
                                        <p:tgtEl>
                                          <p:spTgt spid="20"/>
                                        </p:tgtEl>
                                        <p:attrNameLst>
                                          <p:attrName>ppt_x</p:attrName>
                                        </p:attrNameLst>
                                      </p:cBhvr>
                                      <p:tavLst>
                                        <p:tav tm="0">
                                          <p:val>
                                            <p:strVal val="1+#ppt_w/2"/>
                                          </p:val>
                                        </p:tav>
                                        <p:tav tm="100000">
                                          <p:val>
                                            <p:strVal val="#ppt_x"/>
                                          </p:val>
                                        </p:tav>
                                      </p:tavLst>
                                    </p:anim>
                                    <p:anim calcmode="lin" valueType="num">
                                      <p:cBhvr additive="base">
                                        <p:cTn id="123" dur="500" fill="hold"/>
                                        <p:tgtEl>
                                          <p:spTgt spid="20"/>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21"/>
                                        </p:tgtEl>
                                        <p:attrNameLst>
                                          <p:attrName>style.visibility</p:attrName>
                                        </p:attrNameLst>
                                      </p:cBhvr>
                                      <p:to>
                                        <p:strVal val="visible"/>
                                      </p:to>
                                    </p:set>
                                    <p:anim calcmode="lin" valueType="num">
                                      <p:cBhvr additive="base">
                                        <p:cTn id="126" dur="500" fill="hold"/>
                                        <p:tgtEl>
                                          <p:spTgt spid="21"/>
                                        </p:tgtEl>
                                        <p:attrNameLst>
                                          <p:attrName>ppt_x</p:attrName>
                                        </p:attrNameLst>
                                      </p:cBhvr>
                                      <p:tavLst>
                                        <p:tav tm="0">
                                          <p:val>
                                            <p:strVal val="#ppt_x"/>
                                          </p:val>
                                        </p:tav>
                                        <p:tav tm="100000">
                                          <p:val>
                                            <p:strVal val="#ppt_x"/>
                                          </p:val>
                                        </p:tav>
                                      </p:tavLst>
                                    </p:anim>
                                    <p:anim calcmode="lin" valueType="num">
                                      <p:cBhvr additive="base">
                                        <p:cTn id="127" dur="500" fill="hold"/>
                                        <p:tgtEl>
                                          <p:spTgt spid="21"/>
                                        </p:tgtEl>
                                        <p:attrNameLst>
                                          <p:attrName>ppt_y</p:attrName>
                                        </p:attrNameLst>
                                      </p:cBhvr>
                                      <p:tavLst>
                                        <p:tav tm="0">
                                          <p:val>
                                            <p:strVal val="1+#ppt_h/2"/>
                                          </p:val>
                                        </p:tav>
                                        <p:tav tm="100000">
                                          <p:val>
                                            <p:strVal val="#ppt_y"/>
                                          </p:val>
                                        </p:tav>
                                      </p:tavLst>
                                    </p:anim>
                                  </p:childTnLst>
                                </p:cTn>
                              </p:par>
                              <p:par>
                                <p:cTn id="128" presetID="2" presetClass="entr" presetSubtype="4" fill="hold" grpId="0" nodeType="withEffect">
                                  <p:stCondLst>
                                    <p:cond delay="0"/>
                                  </p:stCondLst>
                                  <p:childTnLst>
                                    <p:set>
                                      <p:cBhvr>
                                        <p:cTn id="129" dur="1" fill="hold">
                                          <p:stCondLst>
                                            <p:cond delay="0"/>
                                          </p:stCondLst>
                                        </p:cTn>
                                        <p:tgtEl>
                                          <p:spTgt spid="22"/>
                                        </p:tgtEl>
                                        <p:attrNameLst>
                                          <p:attrName>style.visibility</p:attrName>
                                        </p:attrNameLst>
                                      </p:cBhvr>
                                      <p:to>
                                        <p:strVal val="visible"/>
                                      </p:to>
                                    </p:set>
                                    <p:anim calcmode="lin" valueType="num">
                                      <p:cBhvr additive="base">
                                        <p:cTn id="130" dur="500" fill="hold"/>
                                        <p:tgtEl>
                                          <p:spTgt spid="22"/>
                                        </p:tgtEl>
                                        <p:attrNameLst>
                                          <p:attrName>ppt_x</p:attrName>
                                        </p:attrNameLst>
                                      </p:cBhvr>
                                      <p:tavLst>
                                        <p:tav tm="0">
                                          <p:val>
                                            <p:strVal val="#ppt_x"/>
                                          </p:val>
                                        </p:tav>
                                        <p:tav tm="100000">
                                          <p:val>
                                            <p:strVal val="#ppt_x"/>
                                          </p:val>
                                        </p:tav>
                                      </p:tavLst>
                                    </p:anim>
                                    <p:anim calcmode="lin" valueType="num">
                                      <p:cBhvr additive="base">
                                        <p:cTn id="131" dur="500" fill="hold"/>
                                        <p:tgtEl>
                                          <p:spTgt spid="22"/>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23"/>
                                        </p:tgtEl>
                                        <p:attrNameLst>
                                          <p:attrName>style.visibility</p:attrName>
                                        </p:attrNameLst>
                                      </p:cBhvr>
                                      <p:to>
                                        <p:strVal val="visible"/>
                                      </p:to>
                                    </p:set>
                                    <p:anim calcmode="lin" valueType="num">
                                      <p:cBhvr additive="base">
                                        <p:cTn id="134" dur="500" fill="hold"/>
                                        <p:tgtEl>
                                          <p:spTgt spid="23"/>
                                        </p:tgtEl>
                                        <p:attrNameLst>
                                          <p:attrName>ppt_x</p:attrName>
                                        </p:attrNameLst>
                                      </p:cBhvr>
                                      <p:tavLst>
                                        <p:tav tm="0">
                                          <p:val>
                                            <p:strVal val="#ppt_x"/>
                                          </p:val>
                                        </p:tav>
                                        <p:tav tm="100000">
                                          <p:val>
                                            <p:strVal val="#ppt_x"/>
                                          </p:val>
                                        </p:tav>
                                      </p:tavLst>
                                    </p:anim>
                                    <p:anim calcmode="lin" valueType="num">
                                      <p:cBhvr additive="base">
                                        <p:cTn id="135" dur="500" fill="hold"/>
                                        <p:tgtEl>
                                          <p:spTgt spid="23"/>
                                        </p:tgtEl>
                                        <p:attrNameLst>
                                          <p:attrName>ppt_y</p:attrName>
                                        </p:attrNameLst>
                                      </p:cBhvr>
                                      <p:tavLst>
                                        <p:tav tm="0">
                                          <p:val>
                                            <p:strVal val="1+#ppt_h/2"/>
                                          </p:val>
                                        </p:tav>
                                        <p:tav tm="100000">
                                          <p:val>
                                            <p:strVal val="#ppt_y"/>
                                          </p:val>
                                        </p:tav>
                                      </p:tavLst>
                                    </p:anim>
                                  </p:childTnLst>
                                </p:cTn>
                              </p:par>
                              <p:par>
                                <p:cTn id="136" presetID="2" presetClass="entr" presetSubtype="4" fill="hold" grpId="0" nodeType="withEffect">
                                  <p:stCondLst>
                                    <p:cond delay="0"/>
                                  </p:stCondLst>
                                  <p:childTnLst>
                                    <p:set>
                                      <p:cBhvr>
                                        <p:cTn id="137" dur="1" fill="hold">
                                          <p:stCondLst>
                                            <p:cond delay="0"/>
                                          </p:stCondLst>
                                        </p:cTn>
                                        <p:tgtEl>
                                          <p:spTgt spid="27"/>
                                        </p:tgtEl>
                                        <p:attrNameLst>
                                          <p:attrName>style.visibility</p:attrName>
                                        </p:attrNameLst>
                                      </p:cBhvr>
                                      <p:to>
                                        <p:strVal val="visible"/>
                                      </p:to>
                                    </p:set>
                                    <p:anim calcmode="lin" valueType="num">
                                      <p:cBhvr additive="base">
                                        <p:cTn id="138" dur="500" fill="hold"/>
                                        <p:tgtEl>
                                          <p:spTgt spid="27"/>
                                        </p:tgtEl>
                                        <p:attrNameLst>
                                          <p:attrName>ppt_x</p:attrName>
                                        </p:attrNameLst>
                                      </p:cBhvr>
                                      <p:tavLst>
                                        <p:tav tm="0">
                                          <p:val>
                                            <p:strVal val="#ppt_x"/>
                                          </p:val>
                                        </p:tav>
                                        <p:tav tm="100000">
                                          <p:val>
                                            <p:strVal val="#ppt_x"/>
                                          </p:val>
                                        </p:tav>
                                      </p:tavLst>
                                    </p:anim>
                                    <p:anim calcmode="lin" valueType="num">
                                      <p:cBhvr additive="base">
                                        <p:cTn id="139" dur="500" fill="hold"/>
                                        <p:tgtEl>
                                          <p:spTgt spid="27"/>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28"/>
                                        </p:tgtEl>
                                        <p:attrNameLst>
                                          <p:attrName>style.visibility</p:attrName>
                                        </p:attrNameLst>
                                      </p:cBhvr>
                                      <p:to>
                                        <p:strVal val="visible"/>
                                      </p:to>
                                    </p:set>
                                    <p:anim calcmode="lin" valueType="num">
                                      <p:cBhvr additive="base">
                                        <p:cTn id="142" dur="500" fill="hold"/>
                                        <p:tgtEl>
                                          <p:spTgt spid="28"/>
                                        </p:tgtEl>
                                        <p:attrNameLst>
                                          <p:attrName>ppt_x</p:attrName>
                                        </p:attrNameLst>
                                      </p:cBhvr>
                                      <p:tavLst>
                                        <p:tav tm="0">
                                          <p:val>
                                            <p:strVal val="#ppt_x"/>
                                          </p:val>
                                        </p:tav>
                                        <p:tav tm="100000">
                                          <p:val>
                                            <p:strVal val="#ppt_x"/>
                                          </p:val>
                                        </p:tav>
                                      </p:tavLst>
                                    </p:anim>
                                    <p:anim calcmode="lin" valueType="num">
                                      <p:cBhvr additive="base">
                                        <p:cTn id="143" dur="500" fill="hold"/>
                                        <p:tgtEl>
                                          <p:spTgt spid="28"/>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29"/>
                                        </p:tgtEl>
                                        <p:attrNameLst>
                                          <p:attrName>style.visibility</p:attrName>
                                        </p:attrNameLst>
                                      </p:cBhvr>
                                      <p:to>
                                        <p:strVal val="visible"/>
                                      </p:to>
                                    </p:set>
                                    <p:anim calcmode="lin" valueType="num">
                                      <p:cBhvr additive="base">
                                        <p:cTn id="146" dur="500" fill="hold"/>
                                        <p:tgtEl>
                                          <p:spTgt spid="29"/>
                                        </p:tgtEl>
                                        <p:attrNameLst>
                                          <p:attrName>ppt_x</p:attrName>
                                        </p:attrNameLst>
                                      </p:cBhvr>
                                      <p:tavLst>
                                        <p:tav tm="0">
                                          <p:val>
                                            <p:strVal val="#ppt_x"/>
                                          </p:val>
                                        </p:tav>
                                        <p:tav tm="100000">
                                          <p:val>
                                            <p:strVal val="#ppt_x"/>
                                          </p:val>
                                        </p:tav>
                                      </p:tavLst>
                                    </p:anim>
                                    <p:anim calcmode="lin" valueType="num">
                                      <p:cBhvr additive="base">
                                        <p:cTn id="147" dur="500" fill="hold"/>
                                        <p:tgtEl>
                                          <p:spTgt spid="29"/>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31"/>
                                        </p:tgtEl>
                                        <p:attrNameLst>
                                          <p:attrName>style.visibility</p:attrName>
                                        </p:attrNameLst>
                                      </p:cBhvr>
                                      <p:to>
                                        <p:strVal val="visible"/>
                                      </p:to>
                                    </p:set>
                                    <p:anim calcmode="lin" valueType="num">
                                      <p:cBhvr additive="base">
                                        <p:cTn id="150" dur="500" fill="hold"/>
                                        <p:tgtEl>
                                          <p:spTgt spid="31"/>
                                        </p:tgtEl>
                                        <p:attrNameLst>
                                          <p:attrName>ppt_x</p:attrName>
                                        </p:attrNameLst>
                                      </p:cBhvr>
                                      <p:tavLst>
                                        <p:tav tm="0">
                                          <p:val>
                                            <p:strVal val="#ppt_x"/>
                                          </p:val>
                                        </p:tav>
                                        <p:tav tm="100000">
                                          <p:val>
                                            <p:strVal val="#ppt_x"/>
                                          </p:val>
                                        </p:tav>
                                      </p:tavLst>
                                    </p:anim>
                                    <p:anim calcmode="lin" valueType="num">
                                      <p:cBhvr additive="base">
                                        <p:cTn id="151" dur="500" fill="hold"/>
                                        <p:tgtEl>
                                          <p:spTgt spid="31"/>
                                        </p:tgtEl>
                                        <p:attrNameLst>
                                          <p:attrName>ppt_y</p:attrName>
                                        </p:attrNameLst>
                                      </p:cBhvr>
                                      <p:tavLst>
                                        <p:tav tm="0">
                                          <p:val>
                                            <p:strVal val="1+#ppt_h/2"/>
                                          </p:val>
                                        </p:tav>
                                        <p:tav tm="100000">
                                          <p:val>
                                            <p:strVal val="#ppt_y"/>
                                          </p:val>
                                        </p:tav>
                                      </p:tavLst>
                                    </p:anim>
                                  </p:childTnLst>
                                </p:cTn>
                              </p:par>
                              <p:par>
                                <p:cTn id="152" presetID="2" presetClass="entr" presetSubtype="1" fill="hold" grpId="0" nodeType="withEffect">
                                  <p:stCondLst>
                                    <p:cond delay="0"/>
                                  </p:stCondLst>
                                  <p:childTnLst>
                                    <p:set>
                                      <p:cBhvr>
                                        <p:cTn id="153" dur="1" fill="hold">
                                          <p:stCondLst>
                                            <p:cond delay="0"/>
                                          </p:stCondLst>
                                        </p:cTn>
                                        <p:tgtEl>
                                          <p:spTgt spid="32"/>
                                        </p:tgtEl>
                                        <p:attrNameLst>
                                          <p:attrName>style.visibility</p:attrName>
                                        </p:attrNameLst>
                                      </p:cBhvr>
                                      <p:to>
                                        <p:strVal val="visible"/>
                                      </p:to>
                                    </p:set>
                                    <p:anim calcmode="lin" valueType="num">
                                      <p:cBhvr additive="base">
                                        <p:cTn id="154" dur="500" fill="hold"/>
                                        <p:tgtEl>
                                          <p:spTgt spid="32"/>
                                        </p:tgtEl>
                                        <p:attrNameLst>
                                          <p:attrName>ppt_x</p:attrName>
                                        </p:attrNameLst>
                                      </p:cBhvr>
                                      <p:tavLst>
                                        <p:tav tm="0">
                                          <p:val>
                                            <p:strVal val="#ppt_x"/>
                                          </p:val>
                                        </p:tav>
                                        <p:tav tm="100000">
                                          <p:val>
                                            <p:strVal val="#ppt_x"/>
                                          </p:val>
                                        </p:tav>
                                      </p:tavLst>
                                    </p:anim>
                                    <p:anim calcmode="lin" valueType="num">
                                      <p:cBhvr additive="base">
                                        <p:cTn id="155" dur="500" fill="hold"/>
                                        <p:tgtEl>
                                          <p:spTgt spid="32"/>
                                        </p:tgtEl>
                                        <p:attrNameLst>
                                          <p:attrName>ppt_y</p:attrName>
                                        </p:attrNameLst>
                                      </p:cBhvr>
                                      <p:tavLst>
                                        <p:tav tm="0">
                                          <p:val>
                                            <p:strVal val="0-#ppt_h/2"/>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33"/>
                                        </p:tgtEl>
                                        <p:attrNameLst>
                                          <p:attrName>style.visibility</p:attrName>
                                        </p:attrNameLst>
                                      </p:cBhvr>
                                      <p:to>
                                        <p:strVal val="visible"/>
                                      </p:to>
                                    </p:set>
                                    <p:anim calcmode="lin" valueType="num">
                                      <p:cBhvr additive="base">
                                        <p:cTn id="158" dur="500" fill="hold"/>
                                        <p:tgtEl>
                                          <p:spTgt spid="33"/>
                                        </p:tgtEl>
                                        <p:attrNameLst>
                                          <p:attrName>ppt_x</p:attrName>
                                        </p:attrNameLst>
                                      </p:cBhvr>
                                      <p:tavLst>
                                        <p:tav tm="0">
                                          <p:val>
                                            <p:strVal val="#ppt_x"/>
                                          </p:val>
                                        </p:tav>
                                        <p:tav tm="100000">
                                          <p:val>
                                            <p:strVal val="#ppt_x"/>
                                          </p:val>
                                        </p:tav>
                                      </p:tavLst>
                                    </p:anim>
                                    <p:anim calcmode="lin" valueType="num">
                                      <p:cBhvr additive="base">
                                        <p:cTn id="159" dur="500" fill="hold"/>
                                        <p:tgtEl>
                                          <p:spTgt spid="33"/>
                                        </p:tgtEl>
                                        <p:attrNameLst>
                                          <p:attrName>ppt_y</p:attrName>
                                        </p:attrNameLst>
                                      </p:cBhvr>
                                      <p:tavLst>
                                        <p:tav tm="0">
                                          <p:val>
                                            <p:strVal val="1+#ppt_h/2"/>
                                          </p:val>
                                        </p:tav>
                                        <p:tav tm="100000">
                                          <p:val>
                                            <p:strVal val="#ppt_y"/>
                                          </p:val>
                                        </p:tav>
                                      </p:tavLst>
                                    </p:anim>
                                  </p:childTnLst>
                                </p:cTn>
                              </p:par>
                              <p:par>
                                <p:cTn id="160" presetID="2" presetClass="entr" presetSubtype="9" fill="hold" grpId="0" nodeType="withEffect">
                                  <p:stCondLst>
                                    <p:cond delay="0"/>
                                  </p:stCondLst>
                                  <p:childTnLst>
                                    <p:set>
                                      <p:cBhvr>
                                        <p:cTn id="161" dur="1" fill="hold">
                                          <p:stCondLst>
                                            <p:cond delay="0"/>
                                          </p:stCondLst>
                                        </p:cTn>
                                        <p:tgtEl>
                                          <p:spTgt spid="34"/>
                                        </p:tgtEl>
                                        <p:attrNameLst>
                                          <p:attrName>style.visibility</p:attrName>
                                        </p:attrNameLst>
                                      </p:cBhvr>
                                      <p:to>
                                        <p:strVal val="visible"/>
                                      </p:to>
                                    </p:set>
                                    <p:anim calcmode="lin" valueType="num">
                                      <p:cBhvr additive="base">
                                        <p:cTn id="162" dur="500" fill="hold"/>
                                        <p:tgtEl>
                                          <p:spTgt spid="34"/>
                                        </p:tgtEl>
                                        <p:attrNameLst>
                                          <p:attrName>ppt_x</p:attrName>
                                        </p:attrNameLst>
                                      </p:cBhvr>
                                      <p:tavLst>
                                        <p:tav tm="0">
                                          <p:val>
                                            <p:strVal val="0-#ppt_w/2"/>
                                          </p:val>
                                        </p:tav>
                                        <p:tav tm="100000">
                                          <p:val>
                                            <p:strVal val="#ppt_x"/>
                                          </p:val>
                                        </p:tav>
                                      </p:tavLst>
                                    </p:anim>
                                    <p:anim calcmode="lin" valueType="num">
                                      <p:cBhvr additive="base">
                                        <p:cTn id="163" dur="500" fill="hold"/>
                                        <p:tgtEl>
                                          <p:spTgt spid="34"/>
                                        </p:tgtEl>
                                        <p:attrNameLst>
                                          <p:attrName>ppt_y</p:attrName>
                                        </p:attrNameLst>
                                      </p:cBhvr>
                                      <p:tavLst>
                                        <p:tav tm="0">
                                          <p:val>
                                            <p:strVal val="0-#ppt_h/2"/>
                                          </p:val>
                                        </p:tav>
                                        <p:tav tm="100000">
                                          <p:val>
                                            <p:strVal val="#ppt_y"/>
                                          </p:val>
                                        </p:tav>
                                      </p:tavLst>
                                    </p:anim>
                                  </p:childTnLst>
                                </p:cTn>
                              </p:par>
                              <p:par>
                                <p:cTn id="164" presetID="2" presetClass="entr" presetSubtype="4" fill="hold" grpId="0" nodeType="withEffect">
                                  <p:stCondLst>
                                    <p:cond delay="0"/>
                                  </p:stCondLst>
                                  <p:childTnLst>
                                    <p:set>
                                      <p:cBhvr>
                                        <p:cTn id="165" dur="1" fill="hold">
                                          <p:stCondLst>
                                            <p:cond delay="0"/>
                                          </p:stCondLst>
                                        </p:cTn>
                                        <p:tgtEl>
                                          <p:spTgt spid="35"/>
                                        </p:tgtEl>
                                        <p:attrNameLst>
                                          <p:attrName>style.visibility</p:attrName>
                                        </p:attrNameLst>
                                      </p:cBhvr>
                                      <p:to>
                                        <p:strVal val="visible"/>
                                      </p:to>
                                    </p:set>
                                    <p:anim calcmode="lin" valueType="num">
                                      <p:cBhvr additive="base">
                                        <p:cTn id="166" dur="500" fill="hold"/>
                                        <p:tgtEl>
                                          <p:spTgt spid="35"/>
                                        </p:tgtEl>
                                        <p:attrNameLst>
                                          <p:attrName>ppt_x</p:attrName>
                                        </p:attrNameLst>
                                      </p:cBhvr>
                                      <p:tavLst>
                                        <p:tav tm="0">
                                          <p:val>
                                            <p:strVal val="#ppt_x"/>
                                          </p:val>
                                        </p:tav>
                                        <p:tav tm="100000">
                                          <p:val>
                                            <p:strVal val="#ppt_x"/>
                                          </p:val>
                                        </p:tav>
                                      </p:tavLst>
                                    </p:anim>
                                    <p:anim calcmode="lin" valueType="num">
                                      <p:cBhvr additive="base">
                                        <p:cTn id="167" dur="500" fill="hold"/>
                                        <p:tgtEl>
                                          <p:spTgt spid="35"/>
                                        </p:tgtEl>
                                        <p:attrNameLst>
                                          <p:attrName>ppt_y</p:attrName>
                                        </p:attrNameLst>
                                      </p:cBhvr>
                                      <p:tavLst>
                                        <p:tav tm="0">
                                          <p:val>
                                            <p:strVal val="1+#ppt_h/2"/>
                                          </p:val>
                                        </p:tav>
                                        <p:tav tm="100000">
                                          <p:val>
                                            <p:strVal val="#ppt_y"/>
                                          </p:val>
                                        </p:tav>
                                      </p:tavLst>
                                    </p:anim>
                                  </p:childTnLst>
                                </p:cTn>
                              </p:par>
                              <p:par>
                                <p:cTn id="168" presetID="2" presetClass="entr" presetSubtype="9" fill="hold" grpId="0" nodeType="withEffect">
                                  <p:stCondLst>
                                    <p:cond delay="0"/>
                                  </p:stCondLst>
                                  <p:childTnLst>
                                    <p:set>
                                      <p:cBhvr>
                                        <p:cTn id="169" dur="1" fill="hold">
                                          <p:stCondLst>
                                            <p:cond delay="0"/>
                                          </p:stCondLst>
                                        </p:cTn>
                                        <p:tgtEl>
                                          <p:spTgt spid="36"/>
                                        </p:tgtEl>
                                        <p:attrNameLst>
                                          <p:attrName>style.visibility</p:attrName>
                                        </p:attrNameLst>
                                      </p:cBhvr>
                                      <p:to>
                                        <p:strVal val="visible"/>
                                      </p:to>
                                    </p:set>
                                    <p:anim calcmode="lin" valueType="num">
                                      <p:cBhvr additive="base">
                                        <p:cTn id="170" dur="500" fill="hold"/>
                                        <p:tgtEl>
                                          <p:spTgt spid="36"/>
                                        </p:tgtEl>
                                        <p:attrNameLst>
                                          <p:attrName>ppt_x</p:attrName>
                                        </p:attrNameLst>
                                      </p:cBhvr>
                                      <p:tavLst>
                                        <p:tav tm="0">
                                          <p:val>
                                            <p:strVal val="0-#ppt_w/2"/>
                                          </p:val>
                                        </p:tav>
                                        <p:tav tm="100000">
                                          <p:val>
                                            <p:strVal val="#ppt_x"/>
                                          </p:val>
                                        </p:tav>
                                      </p:tavLst>
                                    </p:anim>
                                    <p:anim calcmode="lin" valueType="num">
                                      <p:cBhvr additive="base">
                                        <p:cTn id="171" dur="500" fill="hold"/>
                                        <p:tgtEl>
                                          <p:spTgt spid="36"/>
                                        </p:tgtEl>
                                        <p:attrNameLst>
                                          <p:attrName>ppt_y</p:attrName>
                                        </p:attrNameLst>
                                      </p:cBhvr>
                                      <p:tavLst>
                                        <p:tav tm="0">
                                          <p:val>
                                            <p:strVal val="0-#ppt_h/2"/>
                                          </p:val>
                                        </p:tav>
                                        <p:tav tm="100000">
                                          <p:val>
                                            <p:strVal val="#ppt_y"/>
                                          </p:val>
                                        </p:tav>
                                      </p:tavLst>
                                    </p:anim>
                                  </p:childTnLst>
                                </p:cTn>
                              </p:par>
                              <p:par>
                                <p:cTn id="172" presetID="2" presetClass="entr" presetSubtype="12" fill="hold" nodeType="withEffect">
                                  <p:stCondLst>
                                    <p:cond delay="0"/>
                                  </p:stCondLst>
                                  <p:childTnLst>
                                    <p:set>
                                      <p:cBhvr>
                                        <p:cTn id="173" dur="1" fill="hold">
                                          <p:stCondLst>
                                            <p:cond delay="0"/>
                                          </p:stCondLst>
                                        </p:cTn>
                                        <p:tgtEl>
                                          <p:spTgt spid="128"/>
                                        </p:tgtEl>
                                        <p:attrNameLst>
                                          <p:attrName>style.visibility</p:attrName>
                                        </p:attrNameLst>
                                      </p:cBhvr>
                                      <p:to>
                                        <p:strVal val="visible"/>
                                      </p:to>
                                    </p:set>
                                    <p:anim calcmode="lin" valueType="num">
                                      <p:cBhvr additive="base">
                                        <p:cTn id="174" dur="500" fill="hold"/>
                                        <p:tgtEl>
                                          <p:spTgt spid="128"/>
                                        </p:tgtEl>
                                        <p:attrNameLst>
                                          <p:attrName>ppt_x</p:attrName>
                                        </p:attrNameLst>
                                      </p:cBhvr>
                                      <p:tavLst>
                                        <p:tav tm="0">
                                          <p:val>
                                            <p:strVal val="0-#ppt_w/2"/>
                                          </p:val>
                                        </p:tav>
                                        <p:tav tm="100000">
                                          <p:val>
                                            <p:strVal val="#ppt_x"/>
                                          </p:val>
                                        </p:tav>
                                      </p:tavLst>
                                    </p:anim>
                                    <p:anim calcmode="lin" valueType="num">
                                      <p:cBhvr additive="base">
                                        <p:cTn id="175" dur="500" fill="hold"/>
                                        <p:tgtEl>
                                          <p:spTgt spid="128"/>
                                        </p:tgtEl>
                                        <p:attrNameLst>
                                          <p:attrName>ppt_y</p:attrName>
                                        </p:attrNameLst>
                                      </p:cBhvr>
                                      <p:tavLst>
                                        <p:tav tm="0">
                                          <p:val>
                                            <p:strVal val="1+#ppt_h/2"/>
                                          </p:val>
                                        </p:tav>
                                        <p:tav tm="100000">
                                          <p:val>
                                            <p:strVal val="#ppt_y"/>
                                          </p:val>
                                        </p:tav>
                                      </p:tavLst>
                                    </p:anim>
                                  </p:childTnLst>
                                </p:cTn>
                              </p:par>
                              <p:par>
                                <p:cTn id="176" presetID="2" presetClass="entr" presetSubtype="4" fill="hold" grpId="0" nodeType="withEffect">
                                  <p:stCondLst>
                                    <p:cond delay="0"/>
                                  </p:stCondLst>
                                  <p:childTnLst>
                                    <p:set>
                                      <p:cBhvr>
                                        <p:cTn id="177" dur="1" fill="hold">
                                          <p:stCondLst>
                                            <p:cond delay="0"/>
                                          </p:stCondLst>
                                        </p:cTn>
                                        <p:tgtEl>
                                          <p:spTgt spid="65"/>
                                        </p:tgtEl>
                                        <p:attrNameLst>
                                          <p:attrName>style.visibility</p:attrName>
                                        </p:attrNameLst>
                                      </p:cBhvr>
                                      <p:to>
                                        <p:strVal val="visible"/>
                                      </p:to>
                                    </p:set>
                                    <p:anim calcmode="lin" valueType="num">
                                      <p:cBhvr additive="base">
                                        <p:cTn id="178" dur="500" fill="hold"/>
                                        <p:tgtEl>
                                          <p:spTgt spid="65"/>
                                        </p:tgtEl>
                                        <p:attrNameLst>
                                          <p:attrName>ppt_x</p:attrName>
                                        </p:attrNameLst>
                                      </p:cBhvr>
                                      <p:tavLst>
                                        <p:tav tm="0">
                                          <p:val>
                                            <p:strVal val="#ppt_x"/>
                                          </p:val>
                                        </p:tav>
                                        <p:tav tm="100000">
                                          <p:val>
                                            <p:strVal val="#ppt_x"/>
                                          </p:val>
                                        </p:tav>
                                      </p:tavLst>
                                    </p:anim>
                                    <p:anim calcmode="lin" valueType="num">
                                      <p:cBhvr additive="base">
                                        <p:cTn id="179" dur="500" fill="hold"/>
                                        <p:tgtEl>
                                          <p:spTgt spid="65"/>
                                        </p:tgtEl>
                                        <p:attrNameLst>
                                          <p:attrName>ppt_y</p:attrName>
                                        </p:attrNameLst>
                                      </p:cBhvr>
                                      <p:tavLst>
                                        <p:tav tm="0">
                                          <p:val>
                                            <p:strVal val="1+#ppt_h/2"/>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66"/>
                                        </p:tgtEl>
                                        <p:attrNameLst>
                                          <p:attrName>style.visibility</p:attrName>
                                        </p:attrNameLst>
                                      </p:cBhvr>
                                      <p:to>
                                        <p:strVal val="visible"/>
                                      </p:to>
                                    </p:set>
                                    <p:anim calcmode="lin" valueType="num">
                                      <p:cBhvr additive="base">
                                        <p:cTn id="182" dur="500" fill="hold"/>
                                        <p:tgtEl>
                                          <p:spTgt spid="66"/>
                                        </p:tgtEl>
                                        <p:attrNameLst>
                                          <p:attrName>ppt_x</p:attrName>
                                        </p:attrNameLst>
                                      </p:cBhvr>
                                      <p:tavLst>
                                        <p:tav tm="0">
                                          <p:val>
                                            <p:strVal val="#ppt_x"/>
                                          </p:val>
                                        </p:tav>
                                        <p:tav tm="100000">
                                          <p:val>
                                            <p:strVal val="#ppt_x"/>
                                          </p:val>
                                        </p:tav>
                                      </p:tavLst>
                                    </p:anim>
                                    <p:anim calcmode="lin" valueType="num">
                                      <p:cBhvr additive="base">
                                        <p:cTn id="183" dur="500" fill="hold"/>
                                        <p:tgtEl>
                                          <p:spTgt spid="66"/>
                                        </p:tgtEl>
                                        <p:attrNameLst>
                                          <p:attrName>ppt_y</p:attrName>
                                        </p:attrNameLst>
                                      </p:cBhvr>
                                      <p:tavLst>
                                        <p:tav tm="0">
                                          <p:val>
                                            <p:strVal val="1+#ppt_h/2"/>
                                          </p:val>
                                        </p:tav>
                                        <p:tav tm="100000">
                                          <p:val>
                                            <p:strVal val="#ppt_y"/>
                                          </p:val>
                                        </p:tav>
                                      </p:tavLst>
                                    </p:anim>
                                  </p:childTnLst>
                                </p:cTn>
                              </p:par>
                              <p:par>
                                <p:cTn id="184" presetID="2" presetClass="entr" presetSubtype="4" fill="hold" grpId="0" nodeType="withEffect">
                                  <p:stCondLst>
                                    <p:cond delay="0"/>
                                  </p:stCondLst>
                                  <p:childTnLst>
                                    <p:set>
                                      <p:cBhvr>
                                        <p:cTn id="185" dur="1" fill="hold">
                                          <p:stCondLst>
                                            <p:cond delay="0"/>
                                          </p:stCondLst>
                                        </p:cTn>
                                        <p:tgtEl>
                                          <p:spTgt spid="67"/>
                                        </p:tgtEl>
                                        <p:attrNameLst>
                                          <p:attrName>style.visibility</p:attrName>
                                        </p:attrNameLst>
                                      </p:cBhvr>
                                      <p:to>
                                        <p:strVal val="visible"/>
                                      </p:to>
                                    </p:set>
                                    <p:anim calcmode="lin" valueType="num">
                                      <p:cBhvr additive="base">
                                        <p:cTn id="186" dur="500" fill="hold"/>
                                        <p:tgtEl>
                                          <p:spTgt spid="67"/>
                                        </p:tgtEl>
                                        <p:attrNameLst>
                                          <p:attrName>ppt_x</p:attrName>
                                        </p:attrNameLst>
                                      </p:cBhvr>
                                      <p:tavLst>
                                        <p:tav tm="0">
                                          <p:val>
                                            <p:strVal val="#ppt_x"/>
                                          </p:val>
                                        </p:tav>
                                        <p:tav tm="100000">
                                          <p:val>
                                            <p:strVal val="#ppt_x"/>
                                          </p:val>
                                        </p:tav>
                                      </p:tavLst>
                                    </p:anim>
                                    <p:anim calcmode="lin" valueType="num">
                                      <p:cBhvr additive="base">
                                        <p:cTn id="187" dur="500" fill="hold"/>
                                        <p:tgtEl>
                                          <p:spTgt spid="67"/>
                                        </p:tgtEl>
                                        <p:attrNameLst>
                                          <p:attrName>ppt_y</p:attrName>
                                        </p:attrNameLst>
                                      </p:cBhvr>
                                      <p:tavLst>
                                        <p:tav tm="0">
                                          <p:val>
                                            <p:strVal val="1+#ppt_h/2"/>
                                          </p:val>
                                        </p:tav>
                                        <p:tav tm="100000">
                                          <p:val>
                                            <p:strVal val="#ppt_y"/>
                                          </p:val>
                                        </p:tav>
                                      </p:tavLst>
                                    </p:anim>
                                  </p:childTnLst>
                                </p:cTn>
                              </p:par>
                              <p:par>
                                <p:cTn id="188" presetID="2" presetClass="entr" presetSubtype="12" fill="hold" grpId="0" nodeType="withEffect">
                                  <p:stCondLst>
                                    <p:cond delay="0"/>
                                  </p:stCondLst>
                                  <p:childTnLst>
                                    <p:set>
                                      <p:cBhvr>
                                        <p:cTn id="189" dur="1" fill="hold">
                                          <p:stCondLst>
                                            <p:cond delay="0"/>
                                          </p:stCondLst>
                                        </p:cTn>
                                        <p:tgtEl>
                                          <p:spTgt spid="68"/>
                                        </p:tgtEl>
                                        <p:attrNameLst>
                                          <p:attrName>style.visibility</p:attrName>
                                        </p:attrNameLst>
                                      </p:cBhvr>
                                      <p:to>
                                        <p:strVal val="visible"/>
                                      </p:to>
                                    </p:set>
                                    <p:anim calcmode="lin" valueType="num">
                                      <p:cBhvr additive="base">
                                        <p:cTn id="190" dur="500" fill="hold"/>
                                        <p:tgtEl>
                                          <p:spTgt spid="68"/>
                                        </p:tgtEl>
                                        <p:attrNameLst>
                                          <p:attrName>ppt_x</p:attrName>
                                        </p:attrNameLst>
                                      </p:cBhvr>
                                      <p:tavLst>
                                        <p:tav tm="0">
                                          <p:val>
                                            <p:strVal val="0-#ppt_w/2"/>
                                          </p:val>
                                        </p:tav>
                                        <p:tav tm="100000">
                                          <p:val>
                                            <p:strVal val="#ppt_x"/>
                                          </p:val>
                                        </p:tav>
                                      </p:tavLst>
                                    </p:anim>
                                    <p:anim calcmode="lin" valueType="num">
                                      <p:cBhvr additive="base">
                                        <p:cTn id="191" dur="500" fill="hold"/>
                                        <p:tgtEl>
                                          <p:spTgt spid="68"/>
                                        </p:tgtEl>
                                        <p:attrNameLst>
                                          <p:attrName>ppt_y</p:attrName>
                                        </p:attrNameLst>
                                      </p:cBhvr>
                                      <p:tavLst>
                                        <p:tav tm="0">
                                          <p:val>
                                            <p:strVal val="1+#ppt_h/2"/>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69"/>
                                        </p:tgtEl>
                                        <p:attrNameLst>
                                          <p:attrName>style.visibility</p:attrName>
                                        </p:attrNameLst>
                                      </p:cBhvr>
                                      <p:to>
                                        <p:strVal val="visible"/>
                                      </p:to>
                                    </p:set>
                                    <p:anim calcmode="lin" valueType="num">
                                      <p:cBhvr additive="base">
                                        <p:cTn id="194" dur="500" fill="hold"/>
                                        <p:tgtEl>
                                          <p:spTgt spid="69"/>
                                        </p:tgtEl>
                                        <p:attrNameLst>
                                          <p:attrName>ppt_x</p:attrName>
                                        </p:attrNameLst>
                                      </p:cBhvr>
                                      <p:tavLst>
                                        <p:tav tm="0">
                                          <p:val>
                                            <p:strVal val="#ppt_x"/>
                                          </p:val>
                                        </p:tav>
                                        <p:tav tm="100000">
                                          <p:val>
                                            <p:strVal val="#ppt_x"/>
                                          </p:val>
                                        </p:tav>
                                      </p:tavLst>
                                    </p:anim>
                                    <p:anim calcmode="lin" valueType="num">
                                      <p:cBhvr additive="base">
                                        <p:cTn id="195" dur="500" fill="hold"/>
                                        <p:tgtEl>
                                          <p:spTgt spid="69"/>
                                        </p:tgtEl>
                                        <p:attrNameLst>
                                          <p:attrName>ppt_y</p:attrName>
                                        </p:attrNameLst>
                                      </p:cBhvr>
                                      <p:tavLst>
                                        <p:tav tm="0">
                                          <p:val>
                                            <p:strVal val="1+#ppt_h/2"/>
                                          </p:val>
                                        </p:tav>
                                        <p:tav tm="100000">
                                          <p:val>
                                            <p:strVal val="#ppt_y"/>
                                          </p:val>
                                        </p:tav>
                                      </p:tavLst>
                                    </p:anim>
                                  </p:childTnLst>
                                </p:cTn>
                              </p:par>
                              <p:par>
                                <p:cTn id="196" presetID="2" presetClass="entr" presetSubtype="12" fill="hold" grpId="0" nodeType="withEffect">
                                  <p:stCondLst>
                                    <p:cond delay="0"/>
                                  </p:stCondLst>
                                  <p:childTnLst>
                                    <p:set>
                                      <p:cBhvr>
                                        <p:cTn id="197" dur="1" fill="hold">
                                          <p:stCondLst>
                                            <p:cond delay="0"/>
                                          </p:stCondLst>
                                        </p:cTn>
                                        <p:tgtEl>
                                          <p:spTgt spid="70"/>
                                        </p:tgtEl>
                                        <p:attrNameLst>
                                          <p:attrName>style.visibility</p:attrName>
                                        </p:attrNameLst>
                                      </p:cBhvr>
                                      <p:to>
                                        <p:strVal val="visible"/>
                                      </p:to>
                                    </p:set>
                                    <p:anim calcmode="lin" valueType="num">
                                      <p:cBhvr additive="base">
                                        <p:cTn id="198" dur="500" fill="hold"/>
                                        <p:tgtEl>
                                          <p:spTgt spid="70"/>
                                        </p:tgtEl>
                                        <p:attrNameLst>
                                          <p:attrName>ppt_x</p:attrName>
                                        </p:attrNameLst>
                                      </p:cBhvr>
                                      <p:tavLst>
                                        <p:tav tm="0">
                                          <p:val>
                                            <p:strVal val="0-#ppt_w/2"/>
                                          </p:val>
                                        </p:tav>
                                        <p:tav tm="100000">
                                          <p:val>
                                            <p:strVal val="#ppt_x"/>
                                          </p:val>
                                        </p:tav>
                                      </p:tavLst>
                                    </p:anim>
                                    <p:anim calcmode="lin" valueType="num">
                                      <p:cBhvr additive="base">
                                        <p:cTn id="199" dur="500" fill="hold"/>
                                        <p:tgtEl>
                                          <p:spTgt spid="70"/>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71"/>
                                        </p:tgtEl>
                                        <p:attrNameLst>
                                          <p:attrName>style.visibility</p:attrName>
                                        </p:attrNameLst>
                                      </p:cBhvr>
                                      <p:to>
                                        <p:strVal val="visible"/>
                                      </p:to>
                                    </p:set>
                                    <p:anim calcmode="lin" valueType="num">
                                      <p:cBhvr additive="base">
                                        <p:cTn id="202" dur="500" fill="hold"/>
                                        <p:tgtEl>
                                          <p:spTgt spid="71"/>
                                        </p:tgtEl>
                                        <p:attrNameLst>
                                          <p:attrName>ppt_x</p:attrName>
                                        </p:attrNameLst>
                                      </p:cBhvr>
                                      <p:tavLst>
                                        <p:tav tm="0">
                                          <p:val>
                                            <p:strVal val="#ppt_x"/>
                                          </p:val>
                                        </p:tav>
                                        <p:tav tm="100000">
                                          <p:val>
                                            <p:strVal val="#ppt_x"/>
                                          </p:val>
                                        </p:tav>
                                      </p:tavLst>
                                    </p:anim>
                                    <p:anim calcmode="lin" valueType="num">
                                      <p:cBhvr additive="base">
                                        <p:cTn id="203" dur="500" fill="hold"/>
                                        <p:tgtEl>
                                          <p:spTgt spid="71"/>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72"/>
                                        </p:tgtEl>
                                        <p:attrNameLst>
                                          <p:attrName>style.visibility</p:attrName>
                                        </p:attrNameLst>
                                      </p:cBhvr>
                                      <p:to>
                                        <p:strVal val="visible"/>
                                      </p:to>
                                    </p:set>
                                    <p:anim calcmode="lin" valueType="num">
                                      <p:cBhvr additive="base">
                                        <p:cTn id="206" dur="500" fill="hold"/>
                                        <p:tgtEl>
                                          <p:spTgt spid="72"/>
                                        </p:tgtEl>
                                        <p:attrNameLst>
                                          <p:attrName>ppt_x</p:attrName>
                                        </p:attrNameLst>
                                      </p:cBhvr>
                                      <p:tavLst>
                                        <p:tav tm="0">
                                          <p:val>
                                            <p:strVal val="#ppt_x"/>
                                          </p:val>
                                        </p:tav>
                                        <p:tav tm="100000">
                                          <p:val>
                                            <p:strVal val="#ppt_x"/>
                                          </p:val>
                                        </p:tav>
                                      </p:tavLst>
                                    </p:anim>
                                    <p:anim calcmode="lin" valueType="num">
                                      <p:cBhvr additive="base">
                                        <p:cTn id="207" dur="500" fill="hold"/>
                                        <p:tgtEl>
                                          <p:spTgt spid="72"/>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73"/>
                                        </p:tgtEl>
                                        <p:attrNameLst>
                                          <p:attrName>style.visibility</p:attrName>
                                        </p:attrNameLst>
                                      </p:cBhvr>
                                      <p:to>
                                        <p:strVal val="visible"/>
                                      </p:to>
                                    </p:set>
                                    <p:anim calcmode="lin" valueType="num">
                                      <p:cBhvr additive="base">
                                        <p:cTn id="210" dur="500" fill="hold"/>
                                        <p:tgtEl>
                                          <p:spTgt spid="73"/>
                                        </p:tgtEl>
                                        <p:attrNameLst>
                                          <p:attrName>ppt_x</p:attrName>
                                        </p:attrNameLst>
                                      </p:cBhvr>
                                      <p:tavLst>
                                        <p:tav tm="0">
                                          <p:val>
                                            <p:strVal val="#ppt_x"/>
                                          </p:val>
                                        </p:tav>
                                        <p:tav tm="100000">
                                          <p:val>
                                            <p:strVal val="#ppt_x"/>
                                          </p:val>
                                        </p:tav>
                                      </p:tavLst>
                                    </p:anim>
                                    <p:anim calcmode="lin" valueType="num">
                                      <p:cBhvr additive="base">
                                        <p:cTn id="211" dur="500" fill="hold"/>
                                        <p:tgtEl>
                                          <p:spTgt spid="73"/>
                                        </p:tgtEl>
                                        <p:attrNameLst>
                                          <p:attrName>ppt_y</p:attrName>
                                        </p:attrNameLst>
                                      </p:cBhvr>
                                      <p:tavLst>
                                        <p:tav tm="0">
                                          <p:val>
                                            <p:strVal val="1+#ppt_h/2"/>
                                          </p:val>
                                        </p:tav>
                                        <p:tav tm="100000">
                                          <p:val>
                                            <p:strVal val="#ppt_y"/>
                                          </p:val>
                                        </p:tav>
                                      </p:tavLst>
                                    </p:anim>
                                  </p:childTnLst>
                                </p:cTn>
                              </p:par>
                              <p:par>
                                <p:cTn id="212" presetID="2" presetClass="entr" presetSubtype="8" fill="hold" nodeType="withEffect">
                                  <p:stCondLst>
                                    <p:cond delay="0"/>
                                  </p:stCondLst>
                                  <p:childTnLst>
                                    <p:set>
                                      <p:cBhvr>
                                        <p:cTn id="213" dur="1" fill="hold">
                                          <p:stCondLst>
                                            <p:cond delay="0"/>
                                          </p:stCondLst>
                                        </p:cTn>
                                        <p:tgtEl>
                                          <p:spTgt spid="127"/>
                                        </p:tgtEl>
                                        <p:attrNameLst>
                                          <p:attrName>style.visibility</p:attrName>
                                        </p:attrNameLst>
                                      </p:cBhvr>
                                      <p:to>
                                        <p:strVal val="visible"/>
                                      </p:to>
                                    </p:set>
                                    <p:anim calcmode="lin" valueType="num">
                                      <p:cBhvr additive="base">
                                        <p:cTn id="214" dur="500" fill="hold"/>
                                        <p:tgtEl>
                                          <p:spTgt spid="127"/>
                                        </p:tgtEl>
                                        <p:attrNameLst>
                                          <p:attrName>ppt_x</p:attrName>
                                        </p:attrNameLst>
                                      </p:cBhvr>
                                      <p:tavLst>
                                        <p:tav tm="0">
                                          <p:val>
                                            <p:strVal val="0-#ppt_w/2"/>
                                          </p:val>
                                        </p:tav>
                                        <p:tav tm="100000">
                                          <p:val>
                                            <p:strVal val="#ppt_x"/>
                                          </p:val>
                                        </p:tav>
                                      </p:tavLst>
                                    </p:anim>
                                    <p:anim calcmode="lin" valueType="num">
                                      <p:cBhvr additive="base">
                                        <p:cTn id="215" dur="500" fill="hold"/>
                                        <p:tgtEl>
                                          <p:spTgt spid="127"/>
                                        </p:tgtEl>
                                        <p:attrNameLst>
                                          <p:attrName>ppt_y</p:attrName>
                                        </p:attrNameLst>
                                      </p:cBhvr>
                                      <p:tavLst>
                                        <p:tav tm="0">
                                          <p:val>
                                            <p:strVal val="#ppt_y"/>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76"/>
                                        </p:tgtEl>
                                        <p:attrNameLst>
                                          <p:attrName>style.visibility</p:attrName>
                                        </p:attrNameLst>
                                      </p:cBhvr>
                                      <p:to>
                                        <p:strVal val="visible"/>
                                      </p:to>
                                    </p:set>
                                    <p:anim calcmode="lin" valueType="num">
                                      <p:cBhvr additive="base">
                                        <p:cTn id="218" dur="500" fill="hold"/>
                                        <p:tgtEl>
                                          <p:spTgt spid="76"/>
                                        </p:tgtEl>
                                        <p:attrNameLst>
                                          <p:attrName>ppt_x</p:attrName>
                                        </p:attrNameLst>
                                      </p:cBhvr>
                                      <p:tavLst>
                                        <p:tav tm="0">
                                          <p:val>
                                            <p:strVal val="#ppt_x"/>
                                          </p:val>
                                        </p:tav>
                                        <p:tav tm="100000">
                                          <p:val>
                                            <p:strVal val="#ppt_x"/>
                                          </p:val>
                                        </p:tav>
                                      </p:tavLst>
                                    </p:anim>
                                    <p:anim calcmode="lin" valueType="num">
                                      <p:cBhvr additive="base">
                                        <p:cTn id="219" dur="500" fill="hold"/>
                                        <p:tgtEl>
                                          <p:spTgt spid="76"/>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77"/>
                                        </p:tgtEl>
                                        <p:attrNameLst>
                                          <p:attrName>style.visibility</p:attrName>
                                        </p:attrNameLst>
                                      </p:cBhvr>
                                      <p:to>
                                        <p:strVal val="visible"/>
                                      </p:to>
                                    </p:set>
                                    <p:anim calcmode="lin" valueType="num">
                                      <p:cBhvr additive="base">
                                        <p:cTn id="222" dur="500" fill="hold"/>
                                        <p:tgtEl>
                                          <p:spTgt spid="77"/>
                                        </p:tgtEl>
                                        <p:attrNameLst>
                                          <p:attrName>ppt_x</p:attrName>
                                        </p:attrNameLst>
                                      </p:cBhvr>
                                      <p:tavLst>
                                        <p:tav tm="0">
                                          <p:val>
                                            <p:strVal val="#ppt_x"/>
                                          </p:val>
                                        </p:tav>
                                        <p:tav tm="100000">
                                          <p:val>
                                            <p:strVal val="#ppt_x"/>
                                          </p:val>
                                        </p:tav>
                                      </p:tavLst>
                                    </p:anim>
                                    <p:anim calcmode="lin" valueType="num">
                                      <p:cBhvr additive="base">
                                        <p:cTn id="223" dur="500" fill="hold"/>
                                        <p:tgtEl>
                                          <p:spTgt spid="77"/>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78"/>
                                        </p:tgtEl>
                                        <p:attrNameLst>
                                          <p:attrName>style.visibility</p:attrName>
                                        </p:attrNameLst>
                                      </p:cBhvr>
                                      <p:to>
                                        <p:strVal val="visible"/>
                                      </p:to>
                                    </p:set>
                                    <p:anim calcmode="lin" valueType="num">
                                      <p:cBhvr additive="base">
                                        <p:cTn id="226" dur="500" fill="hold"/>
                                        <p:tgtEl>
                                          <p:spTgt spid="78"/>
                                        </p:tgtEl>
                                        <p:attrNameLst>
                                          <p:attrName>ppt_x</p:attrName>
                                        </p:attrNameLst>
                                      </p:cBhvr>
                                      <p:tavLst>
                                        <p:tav tm="0">
                                          <p:val>
                                            <p:strVal val="#ppt_x"/>
                                          </p:val>
                                        </p:tav>
                                        <p:tav tm="100000">
                                          <p:val>
                                            <p:strVal val="#ppt_x"/>
                                          </p:val>
                                        </p:tav>
                                      </p:tavLst>
                                    </p:anim>
                                    <p:anim calcmode="lin" valueType="num">
                                      <p:cBhvr additive="base">
                                        <p:cTn id="227" dur="500" fill="hold"/>
                                        <p:tgtEl>
                                          <p:spTgt spid="78"/>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79"/>
                                        </p:tgtEl>
                                        <p:attrNameLst>
                                          <p:attrName>style.visibility</p:attrName>
                                        </p:attrNameLst>
                                      </p:cBhvr>
                                      <p:to>
                                        <p:strVal val="visible"/>
                                      </p:to>
                                    </p:set>
                                    <p:anim calcmode="lin" valueType="num">
                                      <p:cBhvr additive="base">
                                        <p:cTn id="230" dur="500" fill="hold"/>
                                        <p:tgtEl>
                                          <p:spTgt spid="79"/>
                                        </p:tgtEl>
                                        <p:attrNameLst>
                                          <p:attrName>ppt_x</p:attrName>
                                        </p:attrNameLst>
                                      </p:cBhvr>
                                      <p:tavLst>
                                        <p:tav tm="0">
                                          <p:val>
                                            <p:strVal val="#ppt_x"/>
                                          </p:val>
                                        </p:tav>
                                        <p:tav tm="100000">
                                          <p:val>
                                            <p:strVal val="#ppt_x"/>
                                          </p:val>
                                        </p:tav>
                                      </p:tavLst>
                                    </p:anim>
                                    <p:anim calcmode="lin" valueType="num">
                                      <p:cBhvr additive="base">
                                        <p:cTn id="231" dur="500" fill="hold"/>
                                        <p:tgtEl>
                                          <p:spTgt spid="79"/>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80"/>
                                        </p:tgtEl>
                                        <p:attrNameLst>
                                          <p:attrName>style.visibility</p:attrName>
                                        </p:attrNameLst>
                                      </p:cBhvr>
                                      <p:to>
                                        <p:strVal val="visible"/>
                                      </p:to>
                                    </p:set>
                                    <p:anim calcmode="lin" valueType="num">
                                      <p:cBhvr additive="base">
                                        <p:cTn id="234" dur="500" fill="hold"/>
                                        <p:tgtEl>
                                          <p:spTgt spid="80"/>
                                        </p:tgtEl>
                                        <p:attrNameLst>
                                          <p:attrName>ppt_x</p:attrName>
                                        </p:attrNameLst>
                                      </p:cBhvr>
                                      <p:tavLst>
                                        <p:tav tm="0">
                                          <p:val>
                                            <p:strVal val="#ppt_x"/>
                                          </p:val>
                                        </p:tav>
                                        <p:tav tm="100000">
                                          <p:val>
                                            <p:strVal val="#ppt_x"/>
                                          </p:val>
                                        </p:tav>
                                      </p:tavLst>
                                    </p:anim>
                                    <p:anim calcmode="lin" valueType="num">
                                      <p:cBhvr additive="base">
                                        <p:cTn id="235" dur="500" fill="hold"/>
                                        <p:tgtEl>
                                          <p:spTgt spid="80"/>
                                        </p:tgtEl>
                                        <p:attrNameLst>
                                          <p:attrName>ppt_y</p:attrName>
                                        </p:attrNameLst>
                                      </p:cBhvr>
                                      <p:tavLst>
                                        <p:tav tm="0">
                                          <p:val>
                                            <p:strVal val="1+#ppt_h/2"/>
                                          </p:val>
                                        </p:tav>
                                        <p:tav tm="100000">
                                          <p:val>
                                            <p:strVal val="#ppt_y"/>
                                          </p:val>
                                        </p:tav>
                                      </p:tavLst>
                                    </p:anim>
                                  </p:childTnLst>
                                </p:cTn>
                              </p:par>
                              <p:par>
                                <p:cTn id="236" presetID="2" presetClass="entr" presetSubtype="8" fill="hold" grpId="0" nodeType="withEffect">
                                  <p:stCondLst>
                                    <p:cond delay="0"/>
                                  </p:stCondLst>
                                  <p:childTnLst>
                                    <p:set>
                                      <p:cBhvr>
                                        <p:cTn id="237" dur="1" fill="hold">
                                          <p:stCondLst>
                                            <p:cond delay="0"/>
                                          </p:stCondLst>
                                        </p:cTn>
                                        <p:tgtEl>
                                          <p:spTgt spid="81"/>
                                        </p:tgtEl>
                                        <p:attrNameLst>
                                          <p:attrName>style.visibility</p:attrName>
                                        </p:attrNameLst>
                                      </p:cBhvr>
                                      <p:to>
                                        <p:strVal val="visible"/>
                                      </p:to>
                                    </p:set>
                                    <p:anim calcmode="lin" valueType="num">
                                      <p:cBhvr additive="base">
                                        <p:cTn id="238" dur="500" fill="hold"/>
                                        <p:tgtEl>
                                          <p:spTgt spid="81"/>
                                        </p:tgtEl>
                                        <p:attrNameLst>
                                          <p:attrName>ppt_x</p:attrName>
                                        </p:attrNameLst>
                                      </p:cBhvr>
                                      <p:tavLst>
                                        <p:tav tm="0">
                                          <p:val>
                                            <p:strVal val="0-#ppt_w/2"/>
                                          </p:val>
                                        </p:tav>
                                        <p:tav tm="100000">
                                          <p:val>
                                            <p:strVal val="#ppt_x"/>
                                          </p:val>
                                        </p:tav>
                                      </p:tavLst>
                                    </p:anim>
                                    <p:anim calcmode="lin" valueType="num">
                                      <p:cBhvr additive="base">
                                        <p:cTn id="239" dur="500" fill="hold"/>
                                        <p:tgtEl>
                                          <p:spTgt spid="81"/>
                                        </p:tgtEl>
                                        <p:attrNameLst>
                                          <p:attrName>ppt_y</p:attrName>
                                        </p:attrNameLst>
                                      </p:cBhvr>
                                      <p:tavLst>
                                        <p:tav tm="0">
                                          <p:val>
                                            <p:strVal val="#ppt_y"/>
                                          </p:val>
                                        </p:tav>
                                        <p:tav tm="100000">
                                          <p:val>
                                            <p:strVal val="#ppt_y"/>
                                          </p:val>
                                        </p:tav>
                                      </p:tavLst>
                                    </p:anim>
                                  </p:childTnLst>
                                </p:cTn>
                              </p:par>
                              <p:par>
                                <p:cTn id="240" presetID="2" presetClass="entr" presetSubtype="4" fill="hold" grpId="0" nodeType="withEffect">
                                  <p:stCondLst>
                                    <p:cond delay="0"/>
                                  </p:stCondLst>
                                  <p:childTnLst>
                                    <p:set>
                                      <p:cBhvr>
                                        <p:cTn id="241" dur="1" fill="hold">
                                          <p:stCondLst>
                                            <p:cond delay="0"/>
                                          </p:stCondLst>
                                        </p:cTn>
                                        <p:tgtEl>
                                          <p:spTgt spid="82"/>
                                        </p:tgtEl>
                                        <p:attrNameLst>
                                          <p:attrName>style.visibility</p:attrName>
                                        </p:attrNameLst>
                                      </p:cBhvr>
                                      <p:to>
                                        <p:strVal val="visible"/>
                                      </p:to>
                                    </p:set>
                                    <p:anim calcmode="lin" valueType="num">
                                      <p:cBhvr additive="base">
                                        <p:cTn id="242" dur="500" fill="hold"/>
                                        <p:tgtEl>
                                          <p:spTgt spid="82"/>
                                        </p:tgtEl>
                                        <p:attrNameLst>
                                          <p:attrName>ppt_x</p:attrName>
                                        </p:attrNameLst>
                                      </p:cBhvr>
                                      <p:tavLst>
                                        <p:tav tm="0">
                                          <p:val>
                                            <p:strVal val="#ppt_x"/>
                                          </p:val>
                                        </p:tav>
                                        <p:tav tm="100000">
                                          <p:val>
                                            <p:strVal val="#ppt_x"/>
                                          </p:val>
                                        </p:tav>
                                      </p:tavLst>
                                    </p:anim>
                                    <p:anim calcmode="lin" valueType="num">
                                      <p:cBhvr additive="base">
                                        <p:cTn id="243" dur="500" fill="hold"/>
                                        <p:tgtEl>
                                          <p:spTgt spid="82"/>
                                        </p:tgtEl>
                                        <p:attrNameLst>
                                          <p:attrName>ppt_y</p:attrName>
                                        </p:attrNameLst>
                                      </p:cBhvr>
                                      <p:tavLst>
                                        <p:tav tm="0">
                                          <p:val>
                                            <p:strVal val="1+#ppt_h/2"/>
                                          </p:val>
                                        </p:tav>
                                        <p:tav tm="100000">
                                          <p:val>
                                            <p:strVal val="#ppt_y"/>
                                          </p:val>
                                        </p:tav>
                                      </p:tavLst>
                                    </p:anim>
                                  </p:childTnLst>
                                </p:cTn>
                              </p:par>
                              <p:par>
                                <p:cTn id="244" presetID="2" presetClass="entr" presetSubtype="4" fill="hold" grpId="0" nodeType="withEffect">
                                  <p:stCondLst>
                                    <p:cond delay="0"/>
                                  </p:stCondLst>
                                  <p:childTnLst>
                                    <p:set>
                                      <p:cBhvr>
                                        <p:cTn id="245" dur="1" fill="hold">
                                          <p:stCondLst>
                                            <p:cond delay="0"/>
                                          </p:stCondLst>
                                        </p:cTn>
                                        <p:tgtEl>
                                          <p:spTgt spid="83"/>
                                        </p:tgtEl>
                                        <p:attrNameLst>
                                          <p:attrName>style.visibility</p:attrName>
                                        </p:attrNameLst>
                                      </p:cBhvr>
                                      <p:to>
                                        <p:strVal val="visible"/>
                                      </p:to>
                                    </p:set>
                                    <p:anim calcmode="lin" valueType="num">
                                      <p:cBhvr additive="base">
                                        <p:cTn id="246" dur="500" fill="hold"/>
                                        <p:tgtEl>
                                          <p:spTgt spid="83"/>
                                        </p:tgtEl>
                                        <p:attrNameLst>
                                          <p:attrName>ppt_x</p:attrName>
                                        </p:attrNameLst>
                                      </p:cBhvr>
                                      <p:tavLst>
                                        <p:tav tm="0">
                                          <p:val>
                                            <p:strVal val="#ppt_x"/>
                                          </p:val>
                                        </p:tav>
                                        <p:tav tm="100000">
                                          <p:val>
                                            <p:strVal val="#ppt_x"/>
                                          </p:val>
                                        </p:tav>
                                      </p:tavLst>
                                    </p:anim>
                                    <p:anim calcmode="lin" valueType="num">
                                      <p:cBhvr additive="base">
                                        <p:cTn id="247" dur="500" fill="hold"/>
                                        <p:tgtEl>
                                          <p:spTgt spid="83"/>
                                        </p:tgtEl>
                                        <p:attrNameLst>
                                          <p:attrName>ppt_y</p:attrName>
                                        </p:attrNameLst>
                                      </p:cBhvr>
                                      <p:tavLst>
                                        <p:tav tm="0">
                                          <p:val>
                                            <p:strVal val="1+#ppt_h/2"/>
                                          </p:val>
                                        </p:tav>
                                        <p:tav tm="100000">
                                          <p:val>
                                            <p:strVal val="#ppt_y"/>
                                          </p:val>
                                        </p:tav>
                                      </p:tavLst>
                                    </p:anim>
                                  </p:childTnLst>
                                </p:cTn>
                              </p:par>
                              <p:par>
                                <p:cTn id="248" presetID="2" presetClass="entr" presetSubtype="4" fill="hold" grpId="0" nodeType="withEffect">
                                  <p:stCondLst>
                                    <p:cond delay="0"/>
                                  </p:stCondLst>
                                  <p:childTnLst>
                                    <p:set>
                                      <p:cBhvr>
                                        <p:cTn id="249" dur="1" fill="hold">
                                          <p:stCondLst>
                                            <p:cond delay="0"/>
                                          </p:stCondLst>
                                        </p:cTn>
                                        <p:tgtEl>
                                          <p:spTgt spid="84"/>
                                        </p:tgtEl>
                                        <p:attrNameLst>
                                          <p:attrName>style.visibility</p:attrName>
                                        </p:attrNameLst>
                                      </p:cBhvr>
                                      <p:to>
                                        <p:strVal val="visible"/>
                                      </p:to>
                                    </p:set>
                                    <p:anim calcmode="lin" valueType="num">
                                      <p:cBhvr additive="base">
                                        <p:cTn id="250" dur="500" fill="hold"/>
                                        <p:tgtEl>
                                          <p:spTgt spid="84"/>
                                        </p:tgtEl>
                                        <p:attrNameLst>
                                          <p:attrName>ppt_x</p:attrName>
                                        </p:attrNameLst>
                                      </p:cBhvr>
                                      <p:tavLst>
                                        <p:tav tm="0">
                                          <p:val>
                                            <p:strVal val="#ppt_x"/>
                                          </p:val>
                                        </p:tav>
                                        <p:tav tm="100000">
                                          <p:val>
                                            <p:strVal val="#ppt_x"/>
                                          </p:val>
                                        </p:tav>
                                      </p:tavLst>
                                    </p:anim>
                                    <p:anim calcmode="lin" valueType="num">
                                      <p:cBhvr additive="base">
                                        <p:cTn id="251" dur="500" fill="hold"/>
                                        <p:tgtEl>
                                          <p:spTgt spid="84"/>
                                        </p:tgtEl>
                                        <p:attrNameLst>
                                          <p:attrName>ppt_y</p:attrName>
                                        </p:attrNameLst>
                                      </p:cBhvr>
                                      <p:tavLst>
                                        <p:tav tm="0">
                                          <p:val>
                                            <p:strVal val="1+#ppt_h/2"/>
                                          </p:val>
                                        </p:tav>
                                        <p:tav tm="100000">
                                          <p:val>
                                            <p:strVal val="#ppt_y"/>
                                          </p:val>
                                        </p:tav>
                                      </p:tavLst>
                                    </p:anim>
                                  </p:childTnLst>
                                </p:cTn>
                              </p:par>
                              <p:par>
                                <p:cTn id="252" presetID="2" presetClass="entr" presetSubtype="4" fill="hold" grpId="0" nodeType="withEffect">
                                  <p:stCondLst>
                                    <p:cond delay="0"/>
                                  </p:stCondLst>
                                  <p:childTnLst>
                                    <p:set>
                                      <p:cBhvr>
                                        <p:cTn id="253" dur="1" fill="hold">
                                          <p:stCondLst>
                                            <p:cond delay="0"/>
                                          </p:stCondLst>
                                        </p:cTn>
                                        <p:tgtEl>
                                          <p:spTgt spid="85"/>
                                        </p:tgtEl>
                                        <p:attrNameLst>
                                          <p:attrName>style.visibility</p:attrName>
                                        </p:attrNameLst>
                                      </p:cBhvr>
                                      <p:to>
                                        <p:strVal val="visible"/>
                                      </p:to>
                                    </p:set>
                                    <p:anim calcmode="lin" valueType="num">
                                      <p:cBhvr additive="base">
                                        <p:cTn id="254" dur="500" fill="hold"/>
                                        <p:tgtEl>
                                          <p:spTgt spid="85"/>
                                        </p:tgtEl>
                                        <p:attrNameLst>
                                          <p:attrName>ppt_x</p:attrName>
                                        </p:attrNameLst>
                                      </p:cBhvr>
                                      <p:tavLst>
                                        <p:tav tm="0">
                                          <p:val>
                                            <p:strVal val="#ppt_x"/>
                                          </p:val>
                                        </p:tav>
                                        <p:tav tm="100000">
                                          <p:val>
                                            <p:strVal val="#ppt_x"/>
                                          </p:val>
                                        </p:tav>
                                      </p:tavLst>
                                    </p:anim>
                                    <p:anim calcmode="lin" valueType="num">
                                      <p:cBhvr additive="base">
                                        <p:cTn id="255" dur="500" fill="hold"/>
                                        <p:tgtEl>
                                          <p:spTgt spid="85"/>
                                        </p:tgtEl>
                                        <p:attrNameLst>
                                          <p:attrName>ppt_y</p:attrName>
                                        </p:attrNameLst>
                                      </p:cBhvr>
                                      <p:tavLst>
                                        <p:tav tm="0">
                                          <p:val>
                                            <p:strVal val="1+#ppt_h/2"/>
                                          </p:val>
                                        </p:tav>
                                        <p:tav tm="100000">
                                          <p:val>
                                            <p:strVal val="#ppt_y"/>
                                          </p:val>
                                        </p:tav>
                                      </p:tavLst>
                                    </p:anim>
                                  </p:childTnLst>
                                </p:cTn>
                              </p:par>
                              <p:par>
                                <p:cTn id="256" presetID="2" presetClass="entr" presetSubtype="4" fill="hold" grpId="0" nodeType="withEffect">
                                  <p:stCondLst>
                                    <p:cond delay="0"/>
                                  </p:stCondLst>
                                  <p:childTnLst>
                                    <p:set>
                                      <p:cBhvr>
                                        <p:cTn id="257" dur="1" fill="hold">
                                          <p:stCondLst>
                                            <p:cond delay="0"/>
                                          </p:stCondLst>
                                        </p:cTn>
                                        <p:tgtEl>
                                          <p:spTgt spid="86"/>
                                        </p:tgtEl>
                                        <p:attrNameLst>
                                          <p:attrName>style.visibility</p:attrName>
                                        </p:attrNameLst>
                                      </p:cBhvr>
                                      <p:to>
                                        <p:strVal val="visible"/>
                                      </p:to>
                                    </p:set>
                                    <p:anim calcmode="lin" valueType="num">
                                      <p:cBhvr additive="base">
                                        <p:cTn id="258" dur="500" fill="hold"/>
                                        <p:tgtEl>
                                          <p:spTgt spid="86"/>
                                        </p:tgtEl>
                                        <p:attrNameLst>
                                          <p:attrName>ppt_x</p:attrName>
                                        </p:attrNameLst>
                                      </p:cBhvr>
                                      <p:tavLst>
                                        <p:tav tm="0">
                                          <p:val>
                                            <p:strVal val="#ppt_x"/>
                                          </p:val>
                                        </p:tav>
                                        <p:tav tm="100000">
                                          <p:val>
                                            <p:strVal val="#ppt_x"/>
                                          </p:val>
                                        </p:tav>
                                      </p:tavLst>
                                    </p:anim>
                                    <p:anim calcmode="lin" valueType="num">
                                      <p:cBhvr additive="base">
                                        <p:cTn id="259" dur="500" fill="hold"/>
                                        <p:tgtEl>
                                          <p:spTgt spid="86"/>
                                        </p:tgtEl>
                                        <p:attrNameLst>
                                          <p:attrName>ppt_y</p:attrName>
                                        </p:attrNameLst>
                                      </p:cBhvr>
                                      <p:tavLst>
                                        <p:tav tm="0">
                                          <p:val>
                                            <p:strVal val="1+#ppt_h/2"/>
                                          </p:val>
                                        </p:tav>
                                        <p:tav tm="100000">
                                          <p:val>
                                            <p:strVal val="#ppt_y"/>
                                          </p:val>
                                        </p:tav>
                                      </p:tavLst>
                                    </p:anim>
                                  </p:childTnLst>
                                </p:cTn>
                              </p:par>
                              <p:par>
                                <p:cTn id="260" presetID="2" presetClass="entr" presetSubtype="4" fill="hold" grpId="0" nodeType="withEffect">
                                  <p:stCondLst>
                                    <p:cond delay="0"/>
                                  </p:stCondLst>
                                  <p:childTnLst>
                                    <p:set>
                                      <p:cBhvr>
                                        <p:cTn id="261" dur="1" fill="hold">
                                          <p:stCondLst>
                                            <p:cond delay="0"/>
                                          </p:stCondLst>
                                        </p:cTn>
                                        <p:tgtEl>
                                          <p:spTgt spid="87"/>
                                        </p:tgtEl>
                                        <p:attrNameLst>
                                          <p:attrName>style.visibility</p:attrName>
                                        </p:attrNameLst>
                                      </p:cBhvr>
                                      <p:to>
                                        <p:strVal val="visible"/>
                                      </p:to>
                                    </p:set>
                                    <p:anim calcmode="lin" valueType="num">
                                      <p:cBhvr additive="base">
                                        <p:cTn id="262" dur="500" fill="hold"/>
                                        <p:tgtEl>
                                          <p:spTgt spid="87"/>
                                        </p:tgtEl>
                                        <p:attrNameLst>
                                          <p:attrName>ppt_x</p:attrName>
                                        </p:attrNameLst>
                                      </p:cBhvr>
                                      <p:tavLst>
                                        <p:tav tm="0">
                                          <p:val>
                                            <p:strVal val="#ppt_x"/>
                                          </p:val>
                                        </p:tav>
                                        <p:tav tm="100000">
                                          <p:val>
                                            <p:strVal val="#ppt_x"/>
                                          </p:val>
                                        </p:tav>
                                      </p:tavLst>
                                    </p:anim>
                                    <p:anim calcmode="lin" valueType="num">
                                      <p:cBhvr additive="base">
                                        <p:cTn id="263" dur="500" fill="hold"/>
                                        <p:tgtEl>
                                          <p:spTgt spid="87"/>
                                        </p:tgtEl>
                                        <p:attrNameLst>
                                          <p:attrName>ppt_y</p:attrName>
                                        </p:attrNameLst>
                                      </p:cBhvr>
                                      <p:tavLst>
                                        <p:tav tm="0">
                                          <p:val>
                                            <p:strVal val="1+#ppt_h/2"/>
                                          </p:val>
                                        </p:tav>
                                        <p:tav tm="100000">
                                          <p:val>
                                            <p:strVal val="#ppt_y"/>
                                          </p:val>
                                        </p:tav>
                                      </p:tavLst>
                                    </p:anim>
                                  </p:childTnLst>
                                </p:cTn>
                              </p:par>
                              <p:par>
                                <p:cTn id="264" presetID="2" presetClass="entr" presetSubtype="4" fill="hold" grpId="0" nodeType="withEffect">
                                  <p:stCondLst>
                                    <p:cond delay="0"/>
                                  </p:stCondLst>
                                  <p:childTnLst>
                                    <p:set>
                                      <p:cBhvr>
                                        <p:cTn id="265" dur="1" fill="hold">
                                          <p:stCondLst>
                                            <p:cond delay="0"/>
                                          </p:stCondLst>
                                        </p:cTn>
                                        <p:tgtEl>
                                          <p:spTgt spid="88"/>
                                        </p:tgtEl>
                                        <p:attrNameLst>
                                          <p:attrName>style.visibility</p:attrName>
                                        </p:attrNameLst>
                                      </p:cBhvr>
                                      <p:to>
                                        <p:strVal val="visible"/>
                                      </p:to>
                                    </p:set>
                                    <p:anim calcmode="lin" valueType="num">
                                      <p:cBhvr additive="base">
                                        <p:cTn id="266" dur="500" fill="hold"/>
                                        <p:tgtEl>
                                          <p:spTgt spid="88"/>
                                        </p:tgtEl>
                                        <p:attrNameLst>
                                          <p:attrName>ppt_x</p:attrName>
                                        </p:attrNameLst>
                                      </p:cBhvr>
                                      <p:tavLst>
                                        <p:tav tm="0">
                                          <p:val>
                                            <p:strVal val="#ppt_x"/>
                                          </p:val>
                                        </p:tav>
                                        <p:tav tm="100000">
                                          <p:val>
                                            <p:strVal val="#ppt_x"/>
                                          </p:val>
                                        </p:tav>
                                      </p:tavLst>
                                    </p:anim>
                                    <p:anim calcmode="lin" valueType="num">
                                      <p:cBhvr additive="base">
                                        <p:cTn id="267" dur="500" fill="hold"/>
                                        <p:tgtEl>
                                          <p:spTgt spid="88"/>
                                        </p:tgtEl>
                                        <p:attrNameLst>
                                          <p:attrName>ppt_y</p:attrName>
                                        </p:attrNameLst>
                                      </p:cBhvr>
                                      <p:tavLst>
                                        <p:tav tm="0">
                                          <p:val>
                                            <p:strVal val="1+#ppt_h/2"/>
                                          </p:val>
                                        </p:tav>
                                        <p:tav tm="100000">
                                          <p:val>
                                            <p:strVal val="#ppt_y"/>
                                          </p:val>
                                        </p:tav>
                                      </p:tavLst>
                                    </p:anim>
                                  </p:childTnLst>
                                </p:cTn>
                              </p:par>
                              <p:par>
                                <p:cTn id="268" presetID="2" presetClass="entr" presetSubtype="4" fill="hold" grpId="0" nodeType="withEffect">
                                  <p:stCondLst>
                                    <p:cond delay="0"/>
                                  </p:stCondLst>
                                  <p:childTnLst>
                                    <p:set>
                                      <p:cBhvr>
                                        <p:cTn id="269" dur="1" fill="hold">
                                          <p:stCondLst>
                                            <p:cond delay="0"/>
                                          </p:stCondLst>
                                        </p:cTn>
                                        <p:tgtEl>
                                          <p:spTgt spid="89"/>
                                        </p:tgtEl>
                                        <p:attrNameLst>
                                          <p:attrName>style.visibility</p:attrName>
                                        </p:attrNameLst>
                                      </p:cBhvr>
                                      <p:to>
                                        <p:strVal val="visible"/>
                                      </p:to>
                                    </p:set>
                                    <p:anim calcmode="lin" valueType="num">
                                      <p:cBhvr additive="base">
                                        <p:cTn id="270" dur="500" fill="hold"/>
                                        <p:tgtEl>
                                          <p:spTgt spid="89"/>
                                        </p:tgtEl>
                                        <p:attrNameLst>
                                          <p:attrName>ppt_x</p:attrName>
                                        </p:attrNameLst>
                                      </p:cBhvr>
                                      <p:tavLst>
                                        <p:tav tm="0">
                                          <p:val>
                                            <p:strVal val="#ppt_x"/>
                                          </p:val>
                                        </p:tav>
                                        <p:tav tm="100000">
                                          <p:val>
                                            <p:strVal val="#ppt_x"/>
                                          </p:val>
                                        </p:tav>
                                      </p:tavLst>
                                    </p:anim>
                                    <p:anim calcmode="lin" valueType="num">
                                      <p:cBhvr additive="base">
                                        <p:cTn id="271" dur="500" fill="hold"/>
                                        <p:tgtEl>
                                          <p:spTgt spid="89"/>
                                        </p:tgtEl>
                                        <p:attrNameLst>
                                          <p:attrName>ppt_y</p:attrName>
                                        </p:attrNameLst>
                                      </p:cBhvr>
                                      <p:tavLst>
                                        <p:tav tm="0">
                                          <p:val>
                                            <p:strVal val="1+#ppt_h/2"/>
                                          </p:val>
                                        </p:tav>
                                        <p:tav tm="100000">
                                          <p:val>
                                            <p:strVal val="#ppt_y"/>
                                          </p:val>
                                        </p:tav>
                                      </p:tavLst>
                                    </p:anim>
                                  </p:childTnLst>
                                </p:cTn>
                              </p:par>
                              <p:par>
                                <p:cTn id="272" presetID="2" presetClass="entr" presetSubtype="4" fill="hold" grpId="0" nodeType="withEffect">
                                  <p:stCondLst>
                                    <p:cond delay="0"/>
                                  </p:stCondLst>
                                  <p:childTnLst>
                                    <p:set>
                                      <p:cBhvr>
                                        <p:cTn id="273" dur="1" fill="hold">
                                          <p:stCondLst>
                                            <p:cond delay="0"/>
                                          </p:stCondLst>
                                        </p:cTn>
                                        <p:tgtEl>
                                          <p:spTgt spid="90"/>
                                        </p:tgtEl>
                                        <p:attrNameLst>
                                          <p:attrName>style.visibility</p:attrName>
                                        </p:attrNameLst>
                                      </p:cBhvr>
                                      <p:to>
                                        <p:strVal val="visible"/>
                                      </p:to>
                                    </p:set>
                                    <p:anim calcmode="lin" valueType="num">
                                      <p:cBhvr additive="base">
                                        <p:cTn id="274" dur="500" fill="hold"/>
                                        <p:tgtEl>
                                          <p:spTgt spid="90"/>
                                        </p:tgtEl>
                                        <p:attrNameLst>
                                          <p:attrName>ppt_x</p:attrName>
                                        </p:attrNameLst>
                                      </p:cBhvr>
                                      <p:tavLst>
                                        <p:tav tm="0">
                                          <p:val>
                                            <p:strVal val="#ppt_x"/>
                                          </p:val>
                                        </p:tav>
                                        <p:tav tm="100000">
                                          <p:val>
                                            <p:strVal val="#ppt_x"/>
                                          </p:val>
                                        </p:tav>
                                      </p:tavLst>
                                    </p:anim>
                                    <p:anim calcmode="lin" valueType="num">
                                      <p:cBhvr additive="base">
                                        <p:cTn id="275" dur="500" fill="hold"/>
                                        <p:tgtEl>
                                          <p:spTgt spid="90"/>
                                        </p:tgtEl>
                                        <p:attrNameLst>
                                          <p:attrName>ppt_y</p:attrName>
                                        </p:attrNameLst>
                                      </p:cBhvr>
                                      <p:tavLst>
                                        <p:tav tm="0">
                                          <p:val>
                                            <p:strVal val="1+#ppt_h/2"/>
                                          </p:val>
                                        </p:tav>
                                        <p:tav tm="100000">
                                          <p:val>
                                            <p:strVal val="#ppt_y"/>
                                          </p:val>
                                        </p:tav>
                                      </p:tavLst>
                                    </p:anim>
                                  </p:childTnLst>
                                </p:cTn>
                              </p:par>
                              <p:par>
                                <p:cTn id="276" presetID="2" presetClass="entr" presetSubtype="4" fill="hold" grpId="0" nodeType="withEffect">
                                  <p:stCondLst>
                                    <p:cond delay="0"/>
                                  </p:stCondLst>
                                  <p:childTnLst>
                                    <p:set>
                                      <p:cBhvr>
                                        <p:cTn id="277" dur="1" fill="hold">
                                          <p:stCondLst>
                                            <p:cond delay="0"/>
                                          </p:stCondLst>
                                        </p:cTn>
                                        <p:tgtEl>
                                          <p:spTgt spid="91"/>
                                        </p:tgtEl>
                                        <p:attrNameLst>
                                          <p:attrName>style.visibility</p:attrName>
                                        </p:attrNameLst>
                                      </p:cBhvr>
                                      <p:to>
                                        <p:strVal val="visible"/>
                                      </p:to>
                                    </p:set>
                                    <p:anim calcmode="lin" valueType="num">
                                      <p:cBhvr additive="base">
                                        <p:cTn id="278" dur="500" fill="hold"/>
                                        <p:tgtEl>
                                          <p:spTgt spid="91"/>
                                        </p:tgtEl>
                                        <p:attrNameLst>
                                          <p:attrName>ppt_x</p:attrName>
                                        </p:attrNameLst>
                                      </p:cBhvr>
                                      <p:tavLst>
                                        <p:tav tm="0">
                                          <p:val>
                                            <p:strVal val="#ppt_x"/>
                                          </p:val>
                                        </p:tav>
                                        <p:tav tm="100000">
                                          <p:val>
                                            <p:strVal val="#ppt_x"/>
                                          </p:val>
                                        </p:tav>
                                      </p:tavLst>
                                    </p:anim>
                                    <p:anim calcmode="lin" valueType="num">
                                      <p:cBhvr additive="base">
                                        <p:cTn id="279" dur="500" fill="hold"/>
                                        <p:tgtEl>
                                          <p:spTgt spid="91"/>
                                        </p:tgtEl>
                                        <p:attrNameLst>
                                          <p:attrName>ppt_y</p:attrName>
                                        </p:attrNameLst>
                                      </p:cBhvr>
                                      <p:tavLst>
                                        <p:tav tm="0">
                                          <p:val>
                                            <p:strVal val="1+#ppt_h/2"/>
                                          </p:val>
                                        </p:tav>
                                        <p:tav tm="100000">
                                          <p:val>
                                            <p:strVal val="#ppt_y"/>
                                          </p:val>
                                        </p:tav>
                                      </p:tavLst>
                                    </p:anim>
                                  </p:childTnLst>
                                </p:cTn>
                              </p:par>
                              <p:par>
                                <p:cTn id="280" presetID="2" presetClass="entr" presetSubtype="4" fill="hold" grpId="0" nodeType="withEffect">
                                  <p:stCondLst>
                                    <p:cond delay="0"/>
                                  </p:stCondLst>
                                  <p:childTnLst>
                                    <p:set>
                                      <p:cBhvr>
                                        <p:cTn id="281" dur="1" fill="hold">
                                          <p:stCondLst>
                                            <p:cond delay="0"/>
                                          </p:stCondLst>
                                        </p:cTn>
                                        <p:tgtEl>
                                          <p:spTgt spid="93"/>
                                        </p:tgtEl>
                                        <p:attrNameLst>
                                          <p:attrName>style.visibility</p:attrName>
                                        </p:attrNameLst>
                                      </p:cBhvr>
                                      <p:to>
                                        <p:strVal val="visible"/>
                                      </p:to>
                                    </p:set>
                                    <p:anim calcmode="lin" valueType="num">
                                      <p:cBhvr additive="base">
                                        <p:cTn id="282" dur="500" fill="hold"/>
                                        <p:tgtEl>
                                          <p:spTgt spid="93"/>
                                        </p:tgtEl>
                                        <p:attrNameLst>
                                          <p:attrName>ppt_x</p:attrName>
                                        </p:attrNameLst>
                                      </p:cBhvr>
                                      <p:tavLst>
                                        <p:tav tm="0">
                                          <p:val>
                                            <p:strVal val="#ppt_x"/>
                                          </p:val>
                                        </p:tav>
                                        <p:tav tm="100000">
                                          <p:val>
                                            <p:strVal val="#ppt_x"/>
                                          </p:val>
                                        </p:tav>
                                      </p:tavLst>
                                    </p:anim>
                                    <p:anim calcmode="lin" valueType="num">
                                      <p:cBhvr additive="base">
                                        <p:cTn id="283" dur="500" fill="hold"/>
                                        <p:tgtEl>
                                          <p:spTgt spid="93"/>
                                        </p:tgtEl>
                                        <p:attrNameLst>
                                          <p:attrName>ppt_y</p:attrName>
                                        </p:attrNameLst>
                                      </p:cBhvr>
                                      <p:tavLst>
                                        <p:tav tm="0">
                                          <p:val>
                                            <p:strVal val="1+#ppt_h/2"/>
                                          </p:val>
                                        </p:tav>
                                        <p:tav tm="100000">
                                          <p:val>
                                            <p:strVal val="#ppt_y"/>
                                          </p:val>
                                        </p:tav>
                                      </p:tavLst>
                                    </p:anim>
                                  </p:childTnLst>
                                </p:cTn>
                              </p:par>
                              <p:par>
                                <p:cTn id="284" presetID="2" presetClass="entr" presetSubtype="4" fill="hold" grpId="0" nodeType="withEffect">
                                  <p:stCondLst>
                                    <p:cond delay="0"/>
                                  </p:stCondLst>
                                  <p:childTnLst>
                                    <p:set>
                                      <p:cBhvr>
                                        <p:cTn id="285" dur="1" fill="hold">
                                          <p:stCondLst>
                                            <p:cond delay="0"/>
                                          </p:stCondLst>
                                        </p:cTn>
                                        <p:tgtEl>
                                          <p:spTgt spid="94"/>
                                        </p:tgtEl>
                                        <p:attrNameLst>
                                          <p:attrName>style.visibility</p:attrName>
                                        </p:attrNameLst>
                                      </p:cBhvr>
                                      <p:to>
                                        <p:strVal val="visible"/>
                                      </p:to>
                                    </p:set>
                                    <p:anim calcmode="lin" valueType="num">
                                      <p:cBhvr additive="base">
                                        <p:cTn id="286" dur="500" fill="hold"/>
                                        <p:tgtEl>
                                          <p:spTgt spid="94"/>
                                        </p:tgtEl>
                                        <p:attrNameLst>
                                          <p:attrName>ppt_x</p:attrName>
                                        </p:attrNameLst>
                                      </p:cBhvr>
                                      <p:tavLst>
                                        <p:tav tm="0">
                                          <p:val>
                                            <p:strVal val="#ppt_x"/>
                                          </p:val>
                                        </p:tav>
                                        <p:tav tm="100000">
                                          <p:val>
                                            <p:strVal val="#ppt_x"/>
                                          </p:val>
                                        </p:tav>
                                      </p:tavLst>
                                    </p:anim>
                                    <p:anim calcmode="lin" valueType="num">
                                      <p:cBhvr additive="base">
                                        <p:cTn id="287" dur="500" fill="hold"/>
                                        <p:tgtEl>
                                          <p:spTgt spid="94"/>
                                        </p:tgtEl>
                                        <p:attrNameLst>
                                          <p:attrName>ppt_y</p:attrName>
                                        </p:attrNameLst>
                                      </p:cBhvr>
                                      <p:tavLst>
                                        <p:tav tm="0">
                                          <p:val>
                                            <p:strVal val="1+#ppt_h/2"/>
                                          </p:val>
                                        </p:tav>
                                        <p:tav tm="100000">
                                          <p:val>
                                            <p:strVal val="#ppt_y"/>
                                          </p:val>
                                        </p:tav>
                                      </p:tavLst>
                                    </p:anim>
                                  </p:childTnLst>
                                </p:cTn>
                              </p:par>
                              <p:par>
                                <p:cTn id="288" presetID="2" presetClass="entr" presetSubtype="4" fill="hold" grpId="0" nodeType="withEffect">
                                  <p:stCondLst>
                                    <p:cond delay="0"/>
                                  </p:stCondLst>
                                  <p:childTnLst>
                                    <p:set>
                                      <p:cBhvr>
                                        <p:cTn id="289" dur="1" fill="hold">
                                          <p:stCondLst>
                                            <p:cond delay="0"/>
                                          </p:stCondLst>
                                        </p:cTn>
                                        <p:tgtEl>
                                          <p:spTgt spid="95"/>
                                        </p:tgtEl>
                                        <p:attrNameLst>
                                          <p:attrName>style.visibility</p:attrName>
                                        </p:attrNameLst>
                                      </p:cBhvr>
                                      <p:to>
                                        <p:strVal val="visible"/>
                                      </p:to>
                                    </p:set>
                                    <p:anim calcmode="lin" valueType="num">
                                      <p:cBhvr additive="base">
                                        <p:cTn id="290" dur="500" fill="hold"/>
                                        <p:tgtEl>
                                          <p:spTgt spid="95"/>
                                        </p:tgtEl>
                                        <p:attrNameLst>
                                          <p:attrName>ppt_x</p:attrName>
                                        </p:attrNameLst>
                                      </p:cBhvr>
                                      <p:tavLst>
                                        <p:tav tm="0">
                                          <p:val>
                                            <p:strVal val="#ppt_x"/>
                                          </p:val>
                                        </p:tav>
                                        <p:tav tm="100000">
                                          <p:val>
                                            <p:strVal val="#ppt_x"/>
                                          </p:val>
                                        </p:tav>
                                      </p:tavLst>
                                    </p:anim>
                                    <p:anim calcmode="lin" valueType="num">
                                      <p:cBhvr additive="base">
                                        <p:cTn id="291" dur="500" fill="hold"/>
                                        <p:tgtEl>
                                          <p:spTgt spid="95"/>
                                        </p:tgtEl>
                                        <p:attrNameLst>
                                          <p:attrName>ppt_y</p:attrName>
                                        </p:attrNameLst>
                                      </p:cBhvr>
                                      <p:tavLst>
                                        <p:tav tm="0">
                                          <p:val>
                                            <p:strVal val="1+#ppt_h/2"/>
                                          </p:val>
                                        </p:tav>
                                        <p:tav tm="100000">
                                          <p:val>
                                            <p:strVal val="#ppt_y"/>
                                          </p:val>
                                        </p:tav>
                                      </p:tavLst>
                                    </p:anim>
                                  </p:childTnLst>
                                </p:cTn>
                              </p:par>
                              <p:par>
                                <p:cTn id="292" presetID="2" presetClass="entr" presetSubtype="4" fill="hold" grpId="0" nodeType="withEffect">
                                  <p:stCondLst>
                                    <p:cond delay="0"/>
                                  </p:stCondLst>
                                  <p:childTnLst>
                                    <p:set>
                                      <p:cBhvr>
                                        <p:cTn id="293" dur="1" fill="hold">
                                          <p:stCondLst>
                                            <p:cond delay="0"/>
                                          </p:stCondLst>
                                        </p:cTn>
                                        <p:tgtEl>
                                          <p:spTgt spid="96"/>
                                        </p:tgtEl>
                                        <p:attrNameLst>
                                          <p:attrName>style.visibility</p:attrName>
                                        </p:attrNameLst>
                                      </p:cBhvr>
                                      <p:to>
                                        <p:strVal val="visible"/>
                                      </p:to>
                                    </p:set>
                                    <p:anim calcmode="lin" valueType="num">
                                      <p:cBhvr additive="base">
                                        <p:cTn id="294" dur="500" fill="hold"/>
                                        <p:tgtEl>
                                          <p:spTgt spid="96"/>
                                        </p:tgtEl>
                                        <p:attrNameLst>
                                          <p:attrName>ppt_x</p:attrName>
                                        </p:attrNameLst>
                                      </p:cBhvr>
                                      <p:tavLst>
                                        <p:tav tm="0">
                                          <p:val>
                                            <p:strVal val="#ppt_x"/>
                                          </p:val>
                                        </p:tav>
                                        <p:tav tm="100000">
                                          <p:val>
                                            <p:strVal val="#ppt_x"/>
                                          </p:val>
                                        </p:tav>
                                      </p:tavLst>
                                    </p:anim>
                                    <p:anim calcmode="lin" valueType="num">
                                      <p:cBhvr additive="base">
                                        <p:cTn id="295" dur="500" fill="hold"/>
                                        <p:tgtEl>
                                          <p:spTgt spid="96"/>
                                        </p:tgtEl>
                                        <p:attrNameLst>
                                          <p:attrName>ppt_y</p:attrName>
                                        </p:attrNameLst>
                                      </p:cBhvr>
                                      <p:tavLst>
                                        <p:tav tm="0">
                                          <p:val>
                                            <p:strVal val="1+#ppt_h/2"/>
                                          </p:val>
                                        </p:tav>
                                        <p:tav tm="100000">
                                          <p:val>
                                            <p:strVal val="#ppt_y"/>
                                          </p:val>
                                        </p:tav>
                                      </p:tavLst>
                                    </p:anim>
                                  </p:childTnLst>
                                </p:cTn>
                              </p:par>
                              <p:par>
                                <p:cTn id="296" presetID="2" presetClass="entr" presetSubtype="1" fill="hold" grpId="0" nodeType="withEffect">
                                  <p:stCondLst>
                                    <p:cond delay="0"/>
                                  </p:stCondLst>
                                  <p:childTnLst>
                                    <p:set>
                                      <p:cBhvr>
                                        <p:cTn id="297" dur="1" fill="hold">
                                          <p:stCondLst>
                                            <p:cond delay="0"/>
                                          </p:stCondLst>
                                        </p:cTn>
                                        <p:tgtEl>
                                          <p:spTgt spid="97"/>
                                        </p:tgtEl>
                                        <p:attrNameLst>
                                          <p:attrName>style.visibility</p:attrName>
                                        </p:attrNameLst>
                                      </p:cBhvr>
                                      <p:to>
                                        <p:strVal val="visible"/>
                                      </p:to>
                                    </p:set>
                                    <p:anim calcmode="lin" valueType="num">
                                      <p:cBhvr additive="base">
                                        <p:cTn id="298" dur="500" fill="hold"/>
                                        <p:tgtEl>
                                          <p:spTgt spid="97"/>
                                        </p:tgtEl>
                                        <p:attrNameLst>
                                          <p:attrName>ppt_x</p:attrName>
                                        </p:attrNameLst>
                                      </p:cBhvr>
                                      <p:tavLst>
                                        <p:tav tm="0">
                                          <p:val>
                                            <p:strVal val="#ppt_x"/>
                                          </p:val>
                                        </p:tav>
                                        <p:tav tm="100000">
                                          <p:val>
                                            <p:strVal val="#ppt_x"/>
                                          </p:val>
                                        </p:tav>
                                      </p:tavLst>
                                    </p:anim>
                                    <p:anim calcmode="lin" valueType="num">
                                      <p:cBhvr additive="base">
                                        <p:cTn id="299" dur="500" fill="hold"/>
                                        <p:tgtEl>
                                          <p:spTgt spid="97"/>
                                        </p:tgtEl>
                                        <p:attrNameLst>
                                          <p:attrName>ppt_y</p:attrName>
                                        </p:attrNameLst>
                                      </p:cBhvr>
                                      <p:tavLst>
                                        <p:tav tm="0">
                                          <p:val>
                                            <p:strVal val="0-#ppt_h/2"/>
                                          </p:val>
                                        </p:tav>
                                        <p:tav tm="100000">
                                          <p:val>
                                            <p:strVal val="#ppt_y"/>
                                          </p:val>
                                        </p:tav>
                                      </p:tavLst>
                                    </p:anim>
                                  </p:childTnLst>
                                </p:cTn>
                              </p:par>
                              <p:par>
                                <p:cTn id="300" presetID="2" presetClass="entr" presetSubtype="4" fill="hold" grpId="0" nodeType="withEffect">
                                  <p:stCondLst>
                                    <p:cond delay="0"/>
                                  </p:stCondLst>
                                  <p:childTnLst>
                                    <p:set>
                                      <p:cBhvr>
                                        <p:cTn id="301" dur="1" fill="hold">
                                          <p:stCondLst>
                                            <p:cond delay="0"/>
                                          </p:stCondLst>
                                        </p:cTn>
                                        <p:tgtEl>
                                          <p:spTgt spid="98"/>
                                        </p:tgtEl>
                                        <p:attrNameLst>
                                          <p:attrName>style.visibility</p:attrName>
                                        </p:attrNameLst>
                                      </p:cBhvr>
                                      <p:to>
                                        <p:strVal val="visible"/>
                                      </p:to>
                                    </p:set>
                                    <p:anim calcmode="lin" valueType="num">
                                      <p:cBhvr additive="base">
                                        <p:cTn id="302" dur="500" fill="hold"/>
                                        <p:tgtEl>
                                          <p:spTgt spid="98"/>
                                        </p:tgtEl>
                                        <p:attrNameLst>
                                          <p:attrName>ppt_x</p:attrName>
                                        </p:attrNameLst>
                                      </p:cBhvr>
                                      <p:tavLst>
                                        <p:tav tm="0">
                                          <p:val>
                                            <p:strVal val="#ppt_x"/>
                                          </p:val>
                                        </p:tav>
                                        <p:tav tm="100000">
                                          <p:val>
                                            <p:strVal val="#ppt_x"/>
                                          </p:val>
                                        </p:tav>
                                      </p:tavLst>
                                    </p:anim>
                                    <p:anim calcmode="lin" valueType="num">
                                      <p:cBhvr additive="base">
                                        <p:cTn id="303" dur="500" fill="hold"/>
                                        <p:tgtEl>
                                          <p:spTgt spid="98"/>
                                        </p:tgtEl>
                                        <p:attrNameLst>
                                          <p:attrName>ppt_y</p:attrName>
                                        </p:attrNameLst>
                                      </p:cBhvr>
                                      <p:tavLst>
                                        <p:tav tm="0">
                                          <p:val>
                                            <p:strVal val="1+#ppt_h/2"/>
                                          </p:val>
                                        </p:tav>
                                        <p:tav tm="100000">
                                          <p:val>
                                            <p:strVal val="#ppt_y"/>
                                          </p:val>
                                        </p:tav>
                                      </p:tavLst>
                                    </p:anim>
                                  </p:childTnLst>
                                </p:cTn>
                              </p:par>
                              <p:par>
                                <p:cTn id="304" presetID="2" presetClass="entr" presetSubtype="4" fill="hold" grpId="0" nodeType="withEffect">
                                  <p:stCondLst>
                                    <p:cond delay="0"/>
                                  </p:stCondLst>
                                  <p:childTnLst>
                                    <p:set>
                                      <p:cBhvr>
                                        <p:cTn id="305" dur="1" fill="hold">
                                          <p:stCondLst>
                                            <p:cond delay="0"/>
                                          </p:stCondLst>
                                        </p:cTn>
                                        <p:tgtEl>
                                          <p:spTgt spid="99"/>
                                        </p:tgtEl>
                                        <p:attrNameLst>
                                          <p:attrName>style.visibility</p:attrName>
                                        </p:attrNameLst>
                                      </p:cBhvr>
                                      <p:to>
                                        <p:strVal val="visible"/>
                                      </p:to>
                                    </p:set>
                                    <p:anim calcmode="lin" valueType="num">
                                      <p:cBhvr additive="base">
                                        <p:cTn id="306" dur="500" fill="hold"/>
                                        <p:tgtEl>
                                          <p:spTgt spid="99"/>
                                        </p:tgtEl>
                                        <p:attrNameLst>
                                          <p:attrName>ppt_x</p:attrName>
                                        </p:attrNameLst>
                                      </p:cBhvr>
                                      <p:tavLst>
                                        <p:tav tm="0">
                                          <p:val>
                                            <p:strVal val="#ppt_x"/>
                                          </p:val>
                                        </p:tav>
                                        <p:tav tm="100000">
                                          <p:val>
                                            <p:strVal val="#ppt_x"/>
                                          </p:val>
                                        </p:tav>
                                      </p:tavLst>
                                    </p:anim>
                                    <p:anim calcmode="lin" valueType="num">
                                      <p:cBhvr additive="base">
                                        <p:cTn id="307" dur="500" fill="hold"/>
                                        <p:tgtEl>
                                          <p:spTgt spid="99"/>
                                        </p:tgtEl>
                                        <p:attrNameLst>
                                          <p:attrName>ppt_y</p:attrName>
                                        </p:attrNameLst>
                                      </p:cBhvr>
                                      <p:tavLst>
                                        <p:tav tm="0">
                                          <p:val>
                                            <p:strVal val="1+#ppt_h/2"/>
                                          </p:val>
                                        </p:tav>
                                        <p:tav tm="100000">
                                          <p:val>
                                            <p:strVal val="#ppt_y"/>
                                          </p:val>
                                        </p:tav>
                                      </p:tavLst>
                                    </p:anim>
                                  </p:childTnLst>
                                </p:cTn>
                              </p:par>
                              <p:par>
                                <p:cTn id="308" presetID="2" presetClass="entr" presetSubtype="3" fill="hold" grpId="0" nodeType="withEffect">
                                  <p:stCondLst>
                                    <p:cond delay="0"/>
                                  </p:stCondLst>
                                  <p:childTnLst>
                                    <p:set>
                                      <p:cBhvr>
                                        <p:cTn id="309" dur="1" fill="hold">
                                          <p:stCondLst>
                                            <p:cond delay="0"/>
                                          </p:stCondLst>
                                        </p:cTn>
                                        <p:tgtEl>
                                          <p:spTgt spid="100"/>
                                        </p:tgtEl>
                                        <p:attrNameLst>
                                          <p:attrName>style.visibility</p:attrName>
                                        </p:attrNameLst>
                                      </p:cBhvr>
                                      <p:to>
                                        <p:strVal val="visible"/>
                                      </p:to>
                                    </p:set>
                                    <p:anim calcmode="lin" valueType="num">
                                      <p:cBhvr additive="base">
                                        <p:cTn id="310" dur="500" fill="hold"/>
                                        <p:tgtEl>
                                          <p:spTgt spid="100"/>
                                        </p:tgtEl>
                                        <p:attrNameLst>
                                          <p:attrName>ppt_x</p:attrName>
                                        </p:attrNameLst>
                                      </p:cBhvr>
                                      <p:tavLst>
                                        <p:tav tm="0">
                                          <p:val>
                                            <p:strVal val="1+#ppt_w/2"/>
                                          </p:val>
                                        </p:tav>
                                        <p:tav tm="100000">
                                          <p:val>
                                            <p:strVal val="#ppt_x"/>
                                          </p:val>
                                        </p:tav>
                                      </p:tavLst>
                                    </p:anim>
                                    <p:anim calcmode="lin" valueType="num">
                                      <p:cBhvr additive="base">
                                        <p:cTn id="311" dur="500" fill="hold"/>
                                        <p:tgtEl>
                                          <p:spTgt spid="100"/>
                                        </p:tgtEl>
                                        <p:attrNameLst>
                                          <p:attrName>ppt_y</p:attrName>
                                        </p:attrNameLst>
                                      </p:cBhvr>
                                      <p:tavLst>
                                        <p:tav tm="0">
                                          <p:val>
                                            <p:strVal val="0-#ppt_h/2"/>
                                          </p:val>
                                        </p:tav>
                                        <p:tav tm="100000">
                                          <p:val>
                                            <p:strVal val="#ppt_y"/>
                                          </p:val>
                                        </p:tav>
                                      </p:tavLst>
                                    </p:anim>
                                  </p:childTnLst>
                                </p:cTn>
                              </p:par>
                              <p:par>
                                <p:cTn id="312" presetID="2" presetClass="entr" presetSubtype="2" fill="hold" grpId="0" nodeType="withEffect">
                                  <p:stCondLst>
                                    <p:cond delay="0"/>
                                  </p:stCondLst>
                                  <p:childTnLst>
                                    <p:set>
                                      <p:cBhvr>
                                        <p:cTn id="313" dur="1" fill="hold">
                                          <p:stCondLst>
                                            <p:cond delay="0"/>
                                          </p:stCondLst>
                                        </p:cTn>
                                        <p:tgtEl>
                                          <p:spTgt spid="101"/>
                                        </p:tgtEl>
                                        <p:attrNameLst>
                                          <p:attrName>style.visibility</p:attrName>
                                        </p:attrNameLst>
                                      </p:cBhvr>
                                      <p:to>
                                        <p:strVal val="visible"/>
                                      </p:to>
                                    </p:set>
                                    <p:anim calcmode="lin" valueType="num">
                                      <p:cBhvr additive="base">
                                        <p:cTn id="314" dur="500" fill="hold"/>
                                        <p:tgtEl>
                                          <p:spTgt spid="101"/>
                                        </p:tgtEl>
                                        <p:attrNameLst>
                                          <p:attrName>ppt_x</p:attrName>
                                        </p:attrNameLst>
                                      </p:cBhvr>
                                      <p:tavLst>
                                        <p:tav tm="0">
                                          <p:val>
                                            <p:strVal val="1+#ppt_w/2"/>
                                          </p:val>
                                        </p:tav>
                                        <p:tav tm="100000">
                                          <p:val>
                                            <p:strVal val="#ppt_x"/>
                                          </p:val>
                                        </p:tav>
                                      </p:tavLst>
                                    </p:anim>
                                    <p:anim calcmode="lin" valueType="num">
                                      <p:cBhvr additive="base">
                                        <p:cTn id="315" dur="500" fill="hold"/>
                                        <p:tgtEl>
                                          <p:spTgt spid="101"/>
                                        </p:tgtEl>
                                        <p:attrNameLst>
                                          <p:attrName>ppt_y</p:attrName>
                                        </p:attrNameLst>
                                      </p:cBhvr>
                                      <p:tavLst>
                                        <p:tav tm="0">
                                          <p:val>
                                            <p:strVal val="#ppt_y"/>
                                          </p:val>
                                        </p:tav>
                                        <p:tav tm="100000">
                                          <p:val>
                                            <p:strVal val="#ppt_y"/>
                                          </p:val>
                                        </p:tav>
                                      </p:tavLst>
                                    </p:anim>
                                  </p:childTnLst>
                                </p:cTn>
                              </p:par>
                              <p:par>
                                <p:cTn id="316" presetID="2" presetClass="entr" presetSubtype="12" fill="hold" grpId="0" nodeType="withEffect">
                                  <p:stCondLst>
                                    <p:cond delay="0"/>
                                  </p:stCondLst>
                                  <p:childTnLst>
                                    <p:set>
                                      <p:cBhvr>
                                        <p:cTn id="317" dur="1" fill="hold">
                                          <p:stCondLst>
                                            <p:cond delay="0"/>
                                          </p:stCondLst>
                                        </p:cTn>
                                        <p:tgtEl>
                                          <p:spTgt spid="102"/>
                                        </p:tgtEl>
                                        <p:attrNameLst>
                                          <p:attrName>style.visibility</p:attrName>
                                        </p:attrNameLst>
                                      </p:cBhvr>
                                      <p:to>
                                        <p:strVal val="visible"/>
                                      </p:to>
                                    </p:set>
                                    <p:anim calcmode="lin" valueType="num">
                                      <p:cBhvr additive="base">
                                        <p:cTn id="318" dur="500" fill="hold"/>
                                        <p:tgtEl>
                                          <p:spTgt spid="102"/>
                                        </p:tgtEl>
                                        <p:attrNameLst>
                                          <p:attrName>ppt_x</p:attrName>
                                        </p:attrNameLst>
                                      </p:cBhvr>
                                      <p:tavLst>
                                        <p:tav tm="0">
                                          <p:val>
                                            <p:strVal val="0-#ppt_w/2"/>
                                          </p:val>
                                        </p:tav>
                                        <p:tav tm="100000">
                                          <p:val>
                                            <p:strVal val="#ppt_x"/>
                                          </p:val>
                                        </p:tav>
                                      </p:tavLst>
                                    </p:anim>
                                    <p:anim calcmode="lin" valueType="num">
                                      <p:cBhvr additive="base">
                                        <p:cTn id="319" dur="500" fill="hold"/>
                                        <p:tgtEl>
                                          <p:spTgt spid="102"/>
                                        </p:tgtEl>
                                        <p:attrNameLst>
                                          <p:attrName>ppt_y</p:attrName>
                                        </p:attrNameLst>
                                      </p:cBhvr>
                                      <p:tavLst>
                                        <p:tav tm="0">
                                          <p:val>
                                            <p:strVal val="1+#ppt_h/2"/>
                                          </p:val>
                                        </p:tav>
                                        <p:tav tm="100000">
                                          <p:val>
                                            <p:strVal val="#ppt_y"/>
                                          </p:val>
                                        </p:tav>
                                      </p:tavLst>
                                    </p:anim>
                                  </p:childTnLst>
                                </p:cTn>
                              </p:par>
                              <p:par>
                                <p:cTn id="320" presetID="2" presetClass="entr" presetSubtype="4" fill="hold" grpId="0" nodeType="withEffect">
                                  <p:stCondLst>
                                    <p:cond delay="0"/>
                                  </p:stCondLst>
                                  <p:childTnLst>
                                    <p:set>
                                      <p:cBhvr>
                                        <p:cTn id="321" dur="1" fill="hold">
                                          <p:stCondLst>
                                            <p:cond delay="0"/>
                                          </p:stCondLst>
                                        </p:cTn>
                                        <p:tgtEl>
                                          <p:spTgt spid="103"/>
                                        </p:tgtEl>
                                        <p:attrNameLst>
                                          <p:attrName>style.visibility</p:attrName>
                                        </p:attrNameLst>
                                      </p:cBhvr>
                                      <p:to>
                                        <p:strVal val="visible"/>
                                      </p:to>
                                    </p:set>
                                    <p:anim calcmode="lin" valueType="num">
                                      <p:cBhvr additive="base">
                                        <p:cTn id="322" dur="500" fill="hold"/>
                                        <p:tgtEl>
                                          <p:spTgt spid="103"/>
                                        </p:tgtEl>
                                        <p:attrNameLst>
                                          <p:attrName>ppt_x</p:attrName>
                                        </p:attrNameLst>
                                      </p:cBhvr>
                                      <p:tavLst>
                                        <p:tav tm="0">
                                          <p:val>
                                            <p:strVal val="#ppt_x"/>
                                          </p:val>
                                        </p:tav>
                                        <p:tav tm="100000">
                                          <p:val>
                                            <p:strVal val="#ppt_x"/>
                                          </p:val>
                                        </p:tav>
                                      </p:tavLst>
                                    </p:anim>
                                    <p:anim calcmode="lin" valueType="num">
                                      <p:cBhvr additive="base">
                                        <p:cTn id="323" dur="500" fill="hold"/>
                                        <p:tgtEl>
                                          <p:spTgt spid="103"/>
                                        </p:tgtEl>
                                        <p:attrNameLst>
                                          <p:attrName>ppt_y</p:attrName>
                                        </p:attrNameLst>
                                      </p:cBhvr>
                                      <p:tavLst>
                                        <p:tav tm="0">
                                          <p:val>
                                            <p:strVal val="1+#ppt_h/2"/>
                                          </p:val>
                                        </p:tav>
                                        <p:tav tm="100000">
                                          <p:val>
                                            <p:strVal val="#ppt_y"/>
                                          </p:val>
                                        </p:tav>
                                      </p:tavLst>
                                    </p:anim>
                                  </p:childTnLst>
                                </p:cTn>
                              </p:par>
                              <p:par>
                                <p:cTn id="324" presetID="2" presetClass="entr" presetSubtype="4" fill="hold" grpId="0" nodeType="withEffect">
                                  <p:stCondLst>
                                    <p:cond delay="0"/>
                                  </p:stCondLst>
                                  <p:childTnLst>
                                    <p:set>
                                      <p:cBhvr>
                                        <p:cTn id="325" dur="1" fill="hold">
                                          <p:stCondLst>
                                            <p:cond delay="0"/>
                                          </p:stCondLst>
                                        </p:cTn>
                                        <p:tgtEl>
                                          <p:spTgt spid="104"/>
                                        </p:tgtEl>
                                        <p:attrNameLst>
                                          <p:attrName>style.visibility</p:attrName>
                                        </p:attrNameLst>
                                      </p:cBhvr>
                                      <p:to>
                                        <p:strVal val="visible"/>
                                      </p:to>
                                    </p:set>
                                    <p:anim calcmode="lin" valueType="num">
                                      <p:cBhvr additive="base">
                                        <p:cTn id="326" dur="500" fill="hold"/>
                                        <p:tgtEl>
                                          <p:spTgt spid="104"/>
                                        </p:tgtEl>
                                        <p:attrNameLst>
                                          <p:attrName>ppt_x</p:attrName>
                                        </p:attrNameLst>
                                      </p:cBhvr>
                                      <p:tavLst>
                                        <p:tav tm="0">
                                          <p:val>
                                            <p:strVal val="#ppt_x"/>
                                          </p:val>
                                        </p:tav>
                                        <p:tav tm="100000">
                                          <p:val>
                                            <p:strVal val="#ppt_x"/>
                                          </p:val>
                                        </p:tav>
                                      </p:tavLst>
                                    </p:anim>
                                    <p:anim calcmode="lin" valueType="num">
                                      <p:cBhvr additive="base">
                                        <p:cTn id="327" dur="500" fill="hold"/>
                                        <p:tgtEl>
                                          <p:spTgt spid="104"/>
                                        </p:tgtEl>
                                        <p:attrNameLst>
                                          <p:attrName>ppt_y</p:attrName>
                                        </p:attrNameLst>
                                      </p:cBhvr>
                                      <p:tavLst>
                                        <p:tav tm="0">
                                          <p:val>
                                            <p:strVal val="1+#ppt_h/2"/>
                                          </p:val>
                                        </p:tav>
                                        <p:tav tm="100000">
                                          <p:val>
                                            <p:strVal val="#ppt_y"/>
                                          </p:val>
                                        </p:tav>
                                      </p:tavLst>
                                    </p:anim>
                                  </p:childTnLst>
                                </p:cTn>
                              </p:par>
                              <p:par>
                                <p:cTn id="328" presetID="2" presetClass="entr" presetSubtype="4" fill="hold" grpId="0" nodeType="withEffect">
                                  <p:stCondLst>
                                    <p:cond delay="0"/>
                                  </p:stCondLst>
                                  <p:childTnLst>
                                    <p:set>
                                      <p:cBhvr>
                                        <p:cTn id="329" dur="1" fill="hold">
                                          <p:stCondLst>
                                            <p:cond delay="0"/>
                                          </p:stCondLst>
                                        </p:cTn>
                                        <p:tgtEl>
                                          <p:spTgt spid="105"/>
                                        </p:tgtEl>
                                        <p:attrNameLst>
                                          <p:attrName>style.visibility</p:attrName>
                                        </p:attrNameLst>
                                      </p:cBhvr>
                                      <p:to>
                                        <p:strVal val="visible"/>
                                      </p:to>
                                    </p:set>
                                    <p:anim calcmode="lin" valueType="num">
                                      <p:cBhvr additive="base">
                                        <p:cTn id="330" dur="500" fill="hold"/>
                                        <p:tgtEl>
                                          <p:spTgt spid="105"/>
                                        </p:tgtEl>
                                        <p:attrNameLst>
                                          <p:attrName>ppt_x</p:attrName>
                                        </p:attrNameLst>
                                      </p:cBhvr>
                                      <p:tavLst>
                                        <p:tav tm="0">
                                          <p:val>
                                            <p:strVal val="#ppt_x"/>
                                          </p:val>
                                        </p:tav>
                                        <p:tav tm="100000">
                                          <p:val>
                                            <p:strVal val="#ppt_x"/>
                                          </p:val>
                                        </p:tav>
                                      </p:tavLst>
                                    </p:anim>
                                    <p:anim calcmode="lin" valueType="num">
                                      <p:cBhvr additive="base">
                                        <p:cTn id="331" dur="500" fill="hold"/>
                                        <p:tgtEl>
                                          <p:spTgt spid="105"/>
                                        </p:tgtEl>
                                        <p:attrNameLst>
                                          <p:attrName>ppt_y</p:attrName>
                                        </p:attrNameLst>
                                      </p:cBhvr>
                                      <p:tavLst>
                                        <p:tav tm="0">
                                          <p:val>
                                            <p:strVal val="1+#ppt_h/2"/>
                                          </p:val>
                                        </p:tav>
                                        <p:tav tm="100000">
                                          <p:val>
                                            <p:strVal val="#ppt_y"/>
                                          </p:val>
                                        </p:tav>
                                      </p:tavLst>
                                    </p:anim>
                                  </p:childTnLst>
                                </p:cTn>
                              </p:par>
                              <p:par>
                                <p:cTn id="332" presetID="2" presetClass="entr" presetSubtype="8" fill="hold" grpId="0" nodeType="withEffect">
                                  <p:stCondLst>
                                    <p:cond delay="0"/>
                                  </p:stCondLst>
                                  <p:childTnLst>
                                    <p:set>
                                      <p:cBhvr>
                                        <p:cTn id="333" dur="1" fill="hold">
                                          <p:stCondLst>
                                            <p:cond delay="0"/>
                                          </p:stCondLst>
                                        </p:cTn>
                                        <p:tgtEl>
                                          <p:spTgt spid="106"/>
                                        </p:tgtEl>
                                        <p:attrNameLst>
                                          <p:attrName>style.visibility</p:attrName>
                                        </p:attrNameLst>
                                      </p:cBhvr>
                                      <p:to>
                                        <p:strVal val="visible"/>
                                      </p:to>
                                    </p:set>
                                    <p:anim calcmode="lin" valueType="num">
                                      <p:cBhvr additive="base">
                                        <p:cTn id="334" dur="500" fill="hold"/>
                                        <p:tgtEl>
                                          <p:spTgt spid="106"/>
                                        </p:tgtEl>
                                        <p:attrNameLst>
                                          <p:attrName>ppt_x</p:attrName>
                                        </p:attrNameLst>
                                      </p:cBhvr>
                                      <p:tavLst>
                                        <p:tav tm="0">
                                          <p:val>
                                            <p:strVal val="0-#ppt_w/2"/>
                                          </p:val>
                                        </p:tav>
                                        <p:tav tm="100000">
                                          <p:val>
                                            <p:strVal val="#ppt_x"/>
                                          </p:val>
                                        </p:tav>
                                      </p:tavLst>
                                    </p:anim>
                                    <p:anim calcmode="lin" valueType="num">
                                      <p:cBhvr additive="base">
                                        <p:cTn id="335" dur="500" fill="hold"/>
                                        <p:tgtEl>
                                          <p:spTgt spid="106"/>
                                        </p:tgtEl>
                                        <p:attrNameLst>
                                          <p:attrName>ppt_y</p:attrName>
                                        </p:attrNameLst>
                                      </p:cBhvr>
                                      <p:tavLst>
                                        <p:tav tm="0">
                                          <p:val>
                                            <p:strVal val="#ppt_y"/>
                                          </p:val>
                                        </p:tav>
                                        <p:tav tm="100000">
                                          <p:val>
                                            <p:strVal val="#ppt_y"/>
                                          </p:val>
                                        </p:tav>
                                      </p:tavLst>
                                    </p:anim>
                                  </p:childTnLst>
                                </p:cTn>
                              </p:par>
                              <p:par>
                                <p:cTn id="336" presetID="2" presetClass="entr" presetSubtype="4" fill="hold" grpId="0" nodeType="withEffect">
                                  <p:stCondLst>
                                    <p:cond delay="0"/>
                                  </p:stCondLst>
                                  <p:childTnLst>
                                    <p:set>
                                      <p:cBhvr>
                                        <p:cTn id="337" dur="1" fill="hold">
                                          <p:stCondLst>
                                            <p:cond delay="0"/>
                                          </p:stCondLst>
                                        </p:cTn>
                                        <p:tgtEl>
                                          <p:spTgt spid="107"/>
                                        </p:tgtEl>
                                        <p:attrNameLst>
                                          <p:attrName>style.visibility</p:attrName>
                                        </p:attrNameLst>
                                      </p:cBhvr>
                                      <p:to>
                                        <p:strVal val="visible"/>
                                      </p:to>
                                    </p:set>
                                    <p:anim calcmode="lin" valueType="num">
                                      <p:cBhvr additive="base">
                                        <p:cTn id="338" dur="500" fill="hold"/>
                                        <p:tgtEl>
                                          <p:spTgt spid="107"/>
                                        </p:tgtEl>
                                        <p:attrNameLst>
                                          <p:attrName>ppt_x</p:attrName>
                                        </p:attrNameLst>
                                      </p:cBhvr>
                                      <p:tavLst>
                                        <p:tav tm="0">
                                          <p:val>
                                            <p:strVal val="#ppt_x"/>
                                          </p:val>
                                        </p:tav>
                                        <p:tav tm="100000">
                                          <p:val>
                                            <p:strVal val="#ppt_x"/>
                                          </p:val>
                                        </p:tav>
                                      </p:tavLst>
                                    </p:anim>
                                    <p:anim calcmode="lin" valueType="num">
                                      <p:cBhvr additive="base">
                                        <p:cTn id="339" dur="500" fill="hold"/>
                                        <p:tgtEl>
                                          <p:spTgt spid="107"/>
                                        </p:tgtEl>
                                        <p:attrNameLst>
                                          <p:attrName>ppt_y</p:attrName>
                                        </p:attrNameLst>
                                      </p:cBhvr>
                                      <p:tavLst>
                                        <p:tav tm="0">
                                          <p:val>
                                            <p:strVal val="1+#ppt_h/2"/>
                                          </p:val>
                                        </p:tav>
                                        <p:tav tm="100000">
                                          <p:val>
                                            <p:strVal val="#ppt_y"/>
                                          </p:val>
                                        </p:tav>
                                      </p:tavLst>
                                    </p:anim>
                                  </p:childTnLst>
                                </p:cTn>
                              </p:par>
                              <p:par>
                                <p:cTn id="340" presetID="2" presetClass="entr" presetSubtype="4" fill="hold" grpId="0" nodeType="withEffect">
                                  <p:stCondLst>
                                    <p:cond delay="0"/>
                                  </p:stCondLst>
                                  <p:childTnLst>
                                    <p:set>
                                      <p:cBhvr>
                                        <p:cTn id="341" dur="1" fill="hold">
                                          <p:stCondLst>
                                            <p:cond delay="0"/>
                                          </p:stCondLst>
                                        </p:cTn>
                                        <p:tgtEl>
                                          <p:spTgt spid="108"/>
                                        </p:tgtEl>
                                        <p:attrNameLst>
                                          <p:attrName>style.visibility</p:attrName>
                                        </p:attrNameLst>
                                      </p:cBhvr>
                                      <p:to>
                                        <p:strVal val="visible"/>
                                      </p:to>
                                    </p:set>
                                    <p:anim calcmode="lin" valueType="num">
                                      <p:cBhvr additive="base">
                                        <p:cTn id="342" dur="500" fill="hold"/>
                                        <p:tgtEl>
                                          <p:spTgt spid="108"/>
                                        </p:tgtEl>
                                        <p:attrNameLst>
                                          <p:attrName>ppt_x</p:attrName>
                                        </p:attrNameLst>
                                      </p:cBhvr>
                                      <p:tavLst>
                                        <p:tav tm="0">
                                          <p:val>
                                            <p:strVal val="#ppt_x"/>
                                          </p:val>
                                        </p:tav>
                                        <p:tav tm="100000">
                                          <p:val>
                                            <p:strVal val="#ppt_x"/>
                                          </p:val>
                                        </p:tav>
                                      </p:tavLst>
                                    </p:anim>
                                    <p:anim calcmode="lin" valueType="num">
                                      <p:cBhvr additive="base">
                                        <p:cTn id="343" dur="500" fill="hold"/>
                                        <p:tgtEl>
                                          <p:spTgt spid="108"/>
                                        </p:tgtEl>
                                        <p:attrNameLst>
                                          <p:attrName>ppt_y</p:attrName>
                                        </p:attrNameLst>
                                      </p:cBhvr>
                                      <p:tavLst>
                                        <p:tav tm="0">
                                          <p:val>
                                            <p:strVal val="1+#ppt_h/2"/>
                                          </p:val>
                                        </p:tav>
                                        <p:tav tm="100000">
                                          <p:val>
                                            <p:strVal val="#ppt_y"/>
                                          </p:val>
                                        </p:tav>
                                      </p:tavLst>
                                    </p:anim>
                                  </p:childTnLst>
                                </p:cTn>
                              </p:par>
                              <p:par>
                                <p:cTn id="344" presetID="2" presetClass="entr" presetSubtype="4" fill="hold" grpId="0" nodeType="withEffect">
                                  <p:stCondLst>
                                    <p:cond delay="0"/>
                                  </p:stCondLst>
                                  <p:childTnLst>
                                    <p:set>
                                      <p:cBhvr>
                                        <p:cTn id="345" dur="1" fill="hold">
                                          <p:stCondLst>
                                            <p:cond delay="0"/>
                                          </p:stCondLst>
                                        </p:cTn>
                                        <p:tgtEl>
                                          <p:spTgt spid="109"/>
                                        </p:tgtEl>
                                        <p:attrNameLst>
                                          <p:attrName>style.visibility</p:attrName>
                                        </p:attrNameLst>
                                      </p:cBhvr>
                                      <p:to>
                                        <p:strVal val="visible"/>
                                      </p:to>
                                    </p:set>
                                    <p:anim calcmode="lin" valueType="num">
                                      <p:cBhvr additive="base">
                                        <p:cTn id="346" dur="500" fill="hold"/>
                                        <p:tgtEl>
                                          <p:spTgt spid="109"/>
                                        </p:tgtEl>
                                        <p:attrNameLst>
                                          <p:attrName>ppt_x</p:attrName>
                                        </p:attrNameLst>
                                      </p:cBhvr>
                                      <p:tavLst>
                                        <p:tav tm="0">
                                          <p:val>
                                            <p:strVal val="#ppt_x"/>
                                          </p:val>
                                        </p:tav>
                                        <p:tav tm="100000">
                                          <p:val>
                                            <p:strVal val="#ppt_x"/>
                                          </p:val>
                                        </p:tav>
                                      </p:tavLst>
                                    </p:anim>
                                    <p:anim calcmode="lin" valueType="num">
                                      <p:cBhvr additive="base">
                                        <p:cTn id="347" dur="500" fill="hold"/>
                                        <p:tgtEl>
                                          <p:spTgt spid="109"/>
                                        </p:tgtEl>
                                        <p:attrNameLst>
                                          <p:attrName>ppt_y</p:attrName>
                                        </p:attrNameLst>
                                      </p:cBhvr>
                                      <p:tavLst>
                                        <p:tav tm="0">
                                          <p:val>
                                            <p:strVal val="1+#ppt_h/2"/>
                                          </p:val>
                                        </p:tav>
                                        <p:tav tm="100000">
                                          <p:val>
                                            <p:strVal val="#ppt_y"/>
                                          </p:val>
                                        </p:tav>
                                      </p:tavLst>
                                    </p:anim>
                                  </p:childTnLst>
                                </p:cTn>
                              </p:par>
                              <p:par>
                                <p:cTn id="348" presetID="2" presetClass="entr" presetSubtype="4" fill="hold" grpId="0" nodeType="withEffect">
                                  <p:stCondLst>
                                    <p:cond delay="0"/>
                                  </p:stCondLst>
                                  <p:childTnLst>
                                    <p:set>
                                      <p:cBhvr>
                                        <p:cTn id="349" dur="1" fill="hold">
                                          <p:stCondLst>
                                            <p:cond delay="0"/>
                                          </p:stCondLst>
                                        </p:cTn>
                                        <p:tgtEl>
                                          <p:spTgt spid="110"/>
                                        </p:tgtEl>
                                        <p:attrNameLst>
                                          <p:attrName>style.visibility</p:attrName>
                                        </p:attrNameLst>
                                      </p:cBhvr>
                                      <p:to>
                                        <p:strVal val="visible"/>
                                      </p:to>
                                    </p:set>
                                    <p:anim calcmode="lin" valueType="num">
                                      <p:cBhvr additive="base">
                                        <p:cTn id="350" dur="500" fill="hold"/>
                                        <p:tgtEl>
                                          <p:spTgt spid="110"/>
                                        </p:tgtEl>
                                        <p:attrNameLst>
                                          <p:attrName>ppt_x</p:attrName>
                                        </p:attrNameLst>
                                      </p:cBhvr>
                                      <p:tavLst>
                                        <p:tav tm="0">
                                          <p:val>
                                            <p:strVal val="#ppt_x"/>
                                          </p:val>
                                        </p:tav>
                                        <p:tav tm="100000">
                                          <p:val>
                                            <p:strVal val="#ppt_x"/>
                                          </p:val>
                                        </p:tav>
                                      </p:tavLst>
                                    </p:anim>
                                    <p:anim calcmode="lin" valueType="num">
                                      <p:cBhvr additive="base">
                                        <p:cTn id="351" dur="500" fill="hold"/>
                                        <p:tgtEl>
                                          <p:spTgt spid="110"/>
                                        </p:tgtEl>
                                        <p:attrNameLst>
                                          <p:attrName>ppt_y</p:attrName>
                                        </p:attrNameLst>
                                      </p:cBhvr>
                                      <p:tavLst>
                                        <p:tav tm="0">
                                          <p:val>
                                            <p:strVal val="1+#ppt_h/2"/>
                                          </p:val>
                                        </p:tav>
                                        <p:tav tm="100000">
                                          <p:val>
                                            <p:strVal val="#ppt_y"/>
                                          </p:val>
                                        </p:tav>
                                      </p:tavLst>
                                    </p:anim>
                                  </p:childTnLst>
                                </p:cTn>
                              </p:par>
                              <p:par>
                                <p:cTn id="352" presetID="2" presetClass="entr" presetSubtype="4" fill="hold" grpId="0" nodeType="withEffect">
                                  <p:stCondLst>
                                    <p:cond delay="0"/>
                                  </p:stCondLst>
                                  <p:childTnLst>
                                    <p:set>
                                      <p:cBhvr>
                                        <p:cTn id="353" dur="1" fill="hold">
                                          <p:stCondLst>
                                            <p:cond delay="0"/>
                                          </p:stCondLst>
                                        </p:cTn>
                                        <p:tgtEl>
                                          <p:spTgt spid="111"/>
                                        </p:tgtEl>
                                        <p:attrNameLst>
                                          <p:attrName>style.visibility</p:attrName>
                                        </p:attrNameLst>
                                      </p:cBhvr>
                                      <p:to>
                                        <p:strVal val="visible"/>
                                      </p:to>
                                    </p:set>
                                    <p:anim calcmode="lin" valueType="num">
                                      <p:cBhvr additive="base">
                                        <p:cTn id="354" dur="500" fill="hold"/>
                                        <p:tgtEl>
                                          <p:spTgt spid="111"/>
                                        </p:tgtEl>
                                        <p:attrNameLst>
                                          <p:attrName>ppt_x</p:attrName>
                                        </p:attrNameLst>
                                      </p:cBhvr>
                                      <p:tavLst>
                                        <p:tav tm="0">
                                          <p:val>
                                            <p:strVal val="#ppt_x"/>
                                          </p:val>
                                        </p:tav>
                                        <p:tav tm="100000">
                                          <p:val>
                                            <p:strVal val="#ppt_x"/>
                                          </p:val>
                                        </p:tav>
                                      </p:tavLst>
                                    </p:anim>
                                    <p:anim calcmode="lin" valueType="num">
                                      <p:cBhvr additive="base">
                                        <p:cTn id="355" dur="500" fill="hold"/>
                                        <p:tgtEl>
                                          <p:spTgt spid="111"/>
                                        </p:tgtEl>
                                        <p:attrNameLst>
                                          <p:attrName>ppt_y</p:attrName>
                                        </p:attrNameLst>
                                      </p:cBhvr>
                                      <p:tavLst>
                                        <p:tav tm="0">
                                          <p:val>
                                            <p:strVal val="1+#ppt_h/2"/>
                                          </p:val>
                                        </p:tav>
                                        <p:tav tm="100000">
                                          <p:val>
                                            <p:strVal val="#ppt_y"/>
                                          </p:val>
                                        </p:tav>
                                      </p:tavLst>
                                    </p:anim>
                                  </p:childTnLst>
                                </p:cTn>
                              </p:par>
                              <p:par>
                                <p:cTn id="356" presetID="2" presetClass="entr" presetSubtype="4" fill="hold" grpId="0" nodeType="withEffect">
                                  <p:stCondLst>
                                    <p:cond delay="0"/>
                                  </p:stCondLst>
                                  <p:childTnLst>
                                    <p:set>
                                      <p:cBhvr>
                                        <p:cTn id="357" dur="1" fill="hold">
                                          <p:stCondLst>
                                            <p:cond delay="0"/>
                                          </p:stCondLst>
                                        </p:cTn>
                                        <p:tgtEl>
                                          <p:spTgt spid="112"/>
                                        </p:tgtEl>
                                        <p:attrNameLst>
                                          <p:attrName>style.visibility</p:attrName>
                                        </p:attrNameLst>
                                      </p:cBhvr>
                                      <p:to>
                                        <p:strVal val="visible"/>
                                      </p:to>
                                    </p:set>
                                    <p:anim calcmode="lin" valueType="num">
                                      <p:cBhvr additive="base">
                                        <p:cTn id="358" dur="500" fill="hold"/>
                                        <p:tgtEl>
                                          <p:spTgt spid="112"/>
                                        </p:tgtEl>
                                        <p:attrNameLst>
                                          <p:attrName>ppt_x</p:attrName>
                                        </p:attrNameLst>
                                      </p:cBhvr>
                                      <p:tavLst>
                                        <p:tav tm="0">
                                          <p:val>
                                            <p:strVal val="#ppt_x"/>
                                          </p:val>
                                        </p:tav>
                                        <p:tav tm="100000">
                                          <p:val>
                                            <p:strVal val="#ppt_x"/>
                                          </p:val>
                                        </p:tav>
                                      </p:tavLst>
                                    </p:anim>
                                    <p:anim calcmode="lin" valueType="num">
                                      <p:cBhvr additive="base">
                                        <p:cTn id="359" dur="500" fill="hold"/>
                                        <p:tgtEl>
                                          <p:spTgt spid="112"/>
                                        </p:tgtEl>
                                        <p:attrNameLst>
                                          <p:attrName>ppt_y</p:attrName>
                                        </p:attrNameLst>
                                      </p:cBhvr>
                                      <p:tavLst>
                                        <p:tav tm="0">
                                          <p:val>
                                            <p:strVal val="1+#ppt_h/2"/>
                                          </p:val>
                                        </p:tav>
                                        <p:tav tm="100000">
                                          <p:val>
                                            <p:strVal val="#ppt_y"/>
                                          </p:val>
                                        </p:tav>
                                      </p:tavLst>
                                    </p:anim>
                                  </p:childTnLst>
                                </p:cTn>
                              </p:par>
                              <p:par>
                                <p:cTn id="360" presetID="2" presetClass="entr" presetSubtype="4" fill="hold" grpId="0" nodeType="withEffect">
                                  <p:stCondLst>
                                    <p:cond delay="0"/>
                                  </p:stCondLst>
                                  <p:childTnLst>
                                    <p:set>
                                      <p:cBhvr>
                                        <p:cTn id="361" dur="1" fill="hold">
                                          <p:stCondLst>
                                            <p:cond delay="0"/>
                                          </p:stCondLst>
                                        </p:cTn>
                                        <p:tgtEl>
                                          <p:spTgt spid="113"/>
                                        </p:tgtEl>
                                        <p:attrNameLst>
                                          <p:attrName>style.visibility</p:attrName>
                                        </p:attrNameLst>
                                      </p:cBhvr>
                                      <p:to>
                                        <p:strVal val="visible"/>
                                      </p:to>
                                    </p:set>
                                    <p:anim calcmode="lin" valueType="num">
                                      <p:cBhvr additive="base">
                                        <p:cTn id="362" dur="500" fill="hold"/>
                                        <p:tgtEl>
                                          <p:spTgt spid="113"/>
                                        </p:tgtEl>
                                        <p:attrNameLst>
                                          <p:attrName>ppt_x</p:attrName>
                                        </p:attrNameLst>
                                      </p:cBhvr>
                                      <p:tavLst>
                                        <p:tav tm="0">
                                          <p:val>
                                            <p:strVal val="#ppt_x"/>
                                          </p:val>
                                        </p:tav>
                                        <p:tav tm="100000">
                                          <p:val>
                                            <p:strVal val="#ppt_x"/>
                                          </p:val>
                                        </p:tav>
                                      </p:tavLst>
                                    </p:anim>
                                    <p:anim calcmode="lin" valueType="num">
                                      <p:cBhvr additive="base">
                                        <p:cTn id="363" dur="500" fill="hold"/>
                                        <p:tgtEl>
                                          <p:spTgt spid="113"/>
                                        </p:tgtEl>
                                        <p:attrNameLst>
                                          <p:attrName>ppt_y</p:attrName>
                                        </p:attrNameLst>
                                      </p:cBhvr>
                                      <p:tavLst>
                                        <p:tav tm="0">
                                          <p:val>
                                            <p:strVal val="1+#ppt_h/2"/>
                                          </p:val>
                                        </p:tav>
                                        <p:tav tm="100000">
                                          <p:val>
                                            <p:strVal val="#ppt_y"/>
                                          </p:val>
                                        </p:tav>
                                      </p:tavLst>
                                    </p:anim>
                                  </p:childTnLst>
                                </p:cTn>
                              </p:par>
                              <p:par>
                                <p:cTn id="364" presetID="2" presetClass="entr" presetSubtype="4" fill="hold" grpId="0" nodeType="withEffect">
                                  <p:stCondLst>
                                    <p:cond delay="0"/>
                                  </p:stCondLst>
                                  <p:childTnLst>
                                    <p:set>
                                      <p:cBhvr>
                                        <p:cTn id="365" dur="1" fill="hold">
                                          <p:stCondLst>
                                            <p:cond delay="0"/>
                                          </p:stCondLst>
                                        </p:cTn>
                                        <p:tgtEl>
                                          <p:spTgt spid="114"/>
                                        </p:tgtEl>
                                        <p:attrNameLst>
                                          <p:attrName>style.visibility</p:attrName>
                                        </p:attrNameLst>
                                      </p:cBhvr>
                                      <p:to>
                                        <p:strVal val="visible"/>
                                      </p:to>
                                    </p:set>
                                    <p:anim calcmode="lin" valueType="num">
                                      <p:cBhvr additive="base">
                                        <p:cTn id="366" dur="500" fill="hold"/>
                                        <p:tgtEl>
                                          <p:spTgt spid="114"/>
                                        </p:tgtEl>
                                        <p:attrNameLst>
                                          <p:attrName>ppt_x</p:attrName>
                                        </p:attrNameLst>
                                      </p:cBhvr>
                                      <p:tavLst>
                                        <p:tav tm="0">
                                          <p:val>
                                            <p:strVal val="#ppt_x"/>
                                          </p:val>
                                        </p:tav>
                                        <p:tav tm="100000">
                                          <p:val>
                                            <p:strVal val="#ppt_x"/>
                                          </p:val>
                                        </p:tav>
                                      </p:tavLst>
                                    </p:anim>
                                    <p:anim calcmode="lin" valueType="num">
                                      <p:cBhvr additive="base">
                                        <p:cTn id="367" dur="500" fill="hold"/>
                                        <p:tgtEl>
                                          <p:spTgt spid="114"/>
                                        </p:tgtEl>
                                        <p:attrNameLst>
                                          <p:attrName>ppt_y</p:attrName>
                                        </p:attrNameLst>
                                      </p:cBhvr>
                                      <p:tavLst>
                                        <p:tav tm="0">
                                          <p:val>
                                            <p:strVal val="1+#ppt_h/2"/>
                                          </p:val>
                                        </p:tav>
                                        <p:tav tm="100000">
                                          <p:val>
                                            <p:strVal val="#ppt_y"/>
                                          </p:val>
                                        </p:tav>
                                      </p:tavLst>
                                    </p:anim>
                                  </p:childTnLst>
                                </p:cTn>
                              </p:par>
                              <p:par>
                                <p:cTn id="368" presetID="2" presetClass="entr" presetSubtype="4" fill="hold" grpId="0" nodeType="withEffect">
                                  <p:stCondLst>
                                    <p:cond delay="0"/>
                                  </p:stCondLst>
                                  <p:childTnLst>
                                    <p:set>
                                      <p:cBhvr>
                                        <p:cTn id="369" dur="1" fill="hold">
                                          <p:stCondLst>
                                            <p:cond delay="0"/>
                                          </p:stCondLst>
                                        </p:cTn>
                                        <p:tgtEl>
                                          <p:spTgt spid="115"/>
                                        </p:tgtEl>
                                        <p:attrNameLst>
                                          <p:attrName>style.visibility</p:attrName>
                                        </p:attrNameLst>
                                      </p:cBhvr>
                                      <p:to>
                                        <p:strVal val="visible"/>
                                      </p:to>
                                    </p:set>
                                    <p:anim calcmode="lin" valueType="num">
                                      <p:cBhvr additive="base">
                                        <p:cTn id="370" dur="500" fill="hold"/>
                                        <p:tgtEl>
                                          <p:spTgt spid="115"/>
                                        </p:tgtEl>
                                        <p:attrNameLst>
                                          <p:attrName>ppt_x</p:attrName>
                                        </p:attrNameLst>
                                      </p:cBhvr>
                                      <p:tavLst>
                                        <p:tav tm="0">
                                          <p:val>
                                            <p:strVal val="#ppt_x"/>
                                          </p:val>
                                        </p:tav>
                                        <p:tav tm="100000">
                                          <p:val>
                                            <p:strVal val="#ppt_x"/>
                                          </p:val>
                                        </p:tav>
                                      </p:tavLst>
                                    </p:anim>
                                    <p:anim calcmode="lin" valueType="num">
                                      <p:cBhvr additive="base">
                                        <p:cTn id="371" dur="500" fill="hold"/>
                                        <p:tgtEl>
                                          <p:spTgt spid="115"/>
                                        </p:tgtEl>
                                        <p:attrNameLst>
                                          <p:attrName>ppt_y</p:attrName>
                                        </p:attrNameLst>
                                      </p:cBhvr>
                                      <p:tavLst>
                                        <p:tav tm="0">
                                          <p:val>
                                            <p:strVal val="1+#ppt_h/2"/>
                                          </p:val>
                                        </p:tav>
                                        <p:tav tm="100000">
                                          <p:val>
                                            <p:strVal val="#ppt_y"/>
                                          </p:val>
                                        </p:tav>
                                      </p:tavLst>
                                    </p:anim>
                                  </p:childTnLst>
                                </p:cTn>
                              </p:par>
                              <p:par>
                                <p:cTn id="372" presetID="2" presetClass="entr" presetSubtype="4" fill="hold" grpId="0" nodeType="withEffect">
                                  <p:stCondLst>
                                    <p:cond delay="0"/>
                                  </p:stCondLst>
                                  <p:childTnLst>
                                    <p:set>
                                      <p:cBhvr>
                                        <p:cTn id="373" dur="1" fill="hold">
                                          <p:stCondLst>
                                            <p:cond delay="0"/>
                                          </p:stCondLst>
                                        </p:cTn>
                                        <p:tgtEl>
                                          <p:spTgt spid="116"/>
                                        </p:tgtEl>
                                        <p:attrNameLst>
                                          <p:attrName>style.visibility</p:attrName>
                                        </p:attrNameLst>
                                      </p:cBhvr>
                                      <p:to>
                                        <p:strVal val="visible"/>
                                      </p:to>
                                    </p:set>
                                    <p:anim calcmode="lin" valueType="num">
                                      <p:cBhvr additive="base">
                                        <p:cTn id="374" dur="500" fill="hold"/>
                                        <p:tgtEl>
                                          <p:spTgt spid="116"/>
                                        </p:tgtEl>
                                        <p:attrNameLst>
                                          <p:attrName>ppt_x</p:attrName>
                                        </p:attrNameLst>
                                      </p:cBhvr>
                                      <p:tavLst>
                                        <p:tav tm="0">
                                          <p:val>
                                            <p:strVal val="#ppt_x"/>
                                          </p:val>
                                        </p:tav>
                                        <p:tav tm="100000">
                                          <p:val>
                                            <p:strVal val="#ppt_x"/>
                                          </p:val>
                                        </p:tav>
                                      </p:tavLst>
                                    </p:anim>
                                    <p:anim calcmode="lin" valueType="num">
                                      <p:cBhvr additive="base">
                                        <p:cTn id="375" dur="500" fill="hold"/>
                                        <p:tgtEl>
                                          <p:spTgt spid="116"/>
                                        </p:tgtEl>
                                        <p:attrNameLst>
                                          <p:attrName>ppt_y</p:attrName>
                                        </p:attrNameLst>
                                      </p:cBhvr>
                                      <p:tavLst>
                                        <p:tav tm="0">
                                          <p:val>
                                            <p:strVal val="1+#ppt_h/2"/>
                                          </p:val>
                                        </p:tav>
                                        <p:tav tm="100000">
                                          <p:val>
                                            <p:strVal val="#ppt_y"/>
                                          </p:val>
                                        </p:tav>
                                      </p:tavLst>
                                    </p:anim>
                                  </p:childTnLst>
                                </p:cTn>
                              </p:par>
                              <p:par>
                                <p:cTn id="376" presetID="2" presetClass="entr" presetSubtype="4" fill="hold" grpId="0" nodeType="withEffect">
                                  <p:stCondLst>
                                    <p:cond delay="0"/>
                                  </p:stCondLst>
                                  <p:childTnLst>
                                    <p:set>
                                      <p:cBhvr>
                                        <p:cTn id="377" dur="1" fill="hold">
                                          <p:stCondLst>
                                            <p:cond delay="0"/>
                                          </p:stCondLst>
                                        </p:cTn>
                                        <p:tgtEl>
                                          <p:spTgt spid="117"/>
                                        </p:tgtEl>
                                        <p:attrNameLst>
                                          <p:attrName>style.visibility</p:attrName>
                                        </p:attrNameLst>
                                      </p:cBhvr>
                                      <p:to>
                                        <p:strVal val="visible"/>
                                      </p:to>
                                    </p:set>
                                    <p:anim calcmode="lin" valueType="num">
                                      <p:cBhvr additive="base">
                                        <p:cTn id="378" dur="500" fill="hold"/>
                                        <p:tgtEl>
                                          <p:spTgt spid="117"/>
                                        </p:tgtEl>
                                        <p:attrNameLst>
                                          <p:attrName>ppt_x</p:attrName>
                                        </p:attrNameLst>
                                      </p:cBhvr>
                                      <p:tavLst>
                                        <p:tav tm="0">
                                          <p:val>
                                            <p:strVal val="#ppt_x"/>
                                          </p:val>
                                        </p:tav>
                                        <p:tav tm="100000">
                                          <p:val>
                                            <p:strVal val="#ppt_x"/>
                                          </p:val>
                                        </p:tav>
                                      </p:tavLst>
                                    </p:anim>
                                    <p:anim calcmode="lin" valueType="num">
                                      <p:cBhvr additive="base">
                                        <p:cTn id="379" dur="500" fill="hold"/>
                                        <p:tgtEl>
                                          <p:spTgt spid="117"/>
                                        </p:tgtEl>
                                        <p:attrNameLst>
                                          <p:attrName>ppt_y</p:attrName>
                                        </p:attrNameLst>
                                      </p:cBhvr>
                                      <p:tavLst>
                                        <p:tav tm="0">
                                          <p:val>
                                            <p:strVal val="1+#ppt_h/2"/>
                                          </p:val>
                                        </p:tav>
                                        <p:tav tm="100000">
                                          <p:val>
                                            <p:strVal val="#ppt_y"/>
                                          </p:val>
                                        </p:tav>
                                      </p:tavLst>
                                    </p:anim>
                                  </p:childTnLst>
                                </p:cTn>
                              </p:par>
                              <p:par>
                                <p:cTn id="380" presetID="2" presetClass="entr" presetSubtype="4" fill="hold" grpId="0" nodeType="withEffect">
                                  <p:stCondLst>
                                    <p:cond delay="0"/>
                                  </p:stCondLst>
                                  <p:childTnLst>
                                    <p:set>
                                      <p:cBhvr>
                                        <p:cTn id="381" dur="1" fill="hold">
                                          <p:stCondLst>
                                            <p:cond delay="0"/>
                                          </p:stCondLst>
                                        </p:cTn>
                                        <p:tgtEl>
                                          <p:spTgt spid="118"/>
                                        </p:tgtEl>
                                        <p:attrNameLst>
                                          <p:attrName>style.visibility</p:attrName>
                                        </p:attrNameLst>
                                      </p:cBhvr>
                                      <p:to>
                                        <p:strVal val="visible"/>
                                      </p:to>
                                    </p:set>
                                    <p:anim calcmode="lin" valueType="num">
                                      <p:cBhvr additive="base">
                                        <p:cTn id="382" dur="500" fill="hold"/>
                                        <p:tgtEl>
                                          <p:spTgt spid="118"/>
                                        </p:tgtEl>
                                        <p:attrNameLst>
                                          <p:attrName>ppt_x</p:attrName>
                                        </p:attrNameLst>
                                      </p:cBhvr>
                                      <p:tavLst>
                                        <p:tav tm="0">
                                          <p:val>
                                            <p:strVal val="#ppt_x"/>
                                          </p:val>
                                        </p:tav>
                                        <p:tav tm="100000">
                                          <p:val>
                                            <p:strVal val="#ppt_x"/>
                                          </p:val>
                                        </p:tav>
                                      </p:tavLst>
                                    </p:anim>
                                    <p:anim calcmode="lin" valueType="num">
                                      <p:cBhvr additive="base">
                                        <p:cTn id="383" dur="500" fill="hold"/>
                                        <p:tgtEl>
                                          <p:spTgt spid="118"/>
                                        </p:tgtEl>
                                        <p:attrNameLst>
                                          <p:attrName>ppt_y</p:attrName>
                                        </p:attrNameLst>
                                      </p:cBhvr>
                                      <p:tavLst>
                                        <p:tav tm="0">
                                          <p:val>
                                            <p:strVal val="1+#ppt_h/2"/>
                                          </p:val>
                                        </p:tav>
                                        <p:tav tm="100000">
                                          <p:val>
                                            <p:strVal val="#ppt_y"/>
                                          </p:val>
                                        </p:tav>
                                      </p:tavLst>
                                    </p:anim>
                                  </p:childTnLst>
                                </p:cTn>
                              </p:par>
                              <p:par>
                                <p:cTn id="384" presetID="2" presetClass="entr" presetSubtype="4" fill="hold" grpId="0" nodeType="withEffect">
                                  <p:stCondLst>
                                    <p:cond delay="0"/>
                                  </p:stCondLst>
                                  <p:childTnLst>
                                    <p:set>
                                      <p:cBhvr>
                                        <p:cTn id="385" dur="1" fill="hold">
                                          <p:stCondLst>
                                            <p:cond delay="0"/>
                                          </p:stCondLst>
                                        </p:cTn>
                                        <p:tgtEl>
                                          <p:spTgt spid="119"/>
                                        </p:tgtEl>
                                        <p:attrNameLst>
                                          <p:attrName>style.visibility</p:attrName>
                                        </p:attrNameLst>
                                      </p:cBhvr>
                                      <p:to>
                                        <p:strVal val="visible"/>
                                      </p:to>
                                    </p:set>
                                    <p:anim calcmode="lin" valueType="num">
                                      <p:cBhvr additive="base">
                                        <p:cTn id="386" dur="500" fill="hold"/>
                                        <p:tgtEl>
                                          <p:spTgt spid="119"/>
                                        </p:tgtEl>
                                        <p:attrNameLst>
                                          <p:attrName>ppt_x</p:attrName>
                                        </p:attrNameLst>
                                      </p:cBhvr>
                                      <p:tavLst>
                                        <p:tav tm="0">
                                          <p:val>
                                            <p:strVal val="#ppt_x"/>
                                          </p:val>
                                        </p:tav>
                                        <p:tav tm="100000">
                                          <p:val>
                                            <p:strVal val="#ppt_x"/>
                                          </p:val>
                                        </p:tav>
                                      </p:tavLst>
                                    </p:anim>
                                    <p:anim calcmode="lin" valueType="num">
                                      <p:cBhvr additive="base">
                                        <p:cTn id="387" dur="500" fill="hold"/>
                                        <p:tgtEl>
                                          <p:spTgt spid="119"/>
                                        </p:tgtEl>
                                        <p:attrNameLst>
                                          <p:attrName>ppt_y</p:attrName>
                                        </p:attrNameLst>
                                      </p:cBhvr>
                                      <p:tavLst>
                                        <p:tav tm="0">
                                          <p:val>
                                            <p:strVal val="1+#ppt_h/2"/>
                                          </p:val>
                                        </p:tav>
                                        <p:tav tm="100000">
                                          <p:val>
                                            <p:strVal val="#ppt_y"/>
                                          </p:val>
                                        </p:tav>
                                      </p:tavLst>
                                    </p:anim>
                                  </p:childTnLst>
                                </p:cTn>
                              </p:par>
                              <p:par>
                                <p:cTn id="388" presetID="2" presetClass="entr" presetSubtype="4" fill="hold" grpId="0" nodeType="withEffect">
                                  <p:stCondLst>
                                    <p:cond delay="0"/>
                                  </p:stCondLst>
                                  <p:childTnLst>
                                    <p:set>
                                      <p:cBhvr>
                                        <p:cTn id="389" dur="1" fill="hold">
                                          <p:stCondLst>
                                            <p:cond delay="0"/>
                                          </p:stCondLst>
                                        </p:cTn>
                                        <p:tgtEl>
                                          <p:spTgt spid="120"/>
                                        </p:tgtEl>
                                        <p:attrNameLst>
                                          <p:attrName>style.visibility</p:attrName>
                                        </p:attrNameLst>
                                      </p:cBhvr>
                                      <p:to>
                                        <p:strVal val="visible"/>
                                      </p:to>
                                    </p:set>
                                    <p:anim calcmode="lin" valueType="num">
                                      <p:cBhvr additive="base">
                                        <p:cTn id="390" dur="500" fill="hold"/>
                                        <p:tgtEl>
                                          <p:spTgt spid="120"/>
                                        </p:tgtEl>
                                        <p:attrNameLst>
                                          <p:attrName>ppt_x</p:attrName>
                                        </p:attrNameLst>
                                      </p:cBhvr>
                                      <p:tavLst>
                                        <p:tav tm="0">
                                          <p:val>
                                            <p:strVal val="#ppt_x"/>
                                          </p:val>
                                        </p:tav>
                                        <p:tav tm="100000">
                                          <p:val>
                                            <p:strVal val="#ppt_x"/>
                                          </p:val>
                                        </p:tav>
                                      </p:tavLst>
                                    </p:anim>
                                    <p:anim calcmode="lin" valueType="num">
                                      <p:cBhvr additive="base">
                                        <p:cTn id="391" dur="500" fill="hold"/>
                                        <p:tgtEl>
                                          <p:spTgt spid="120"/>
                                        </p:tgtEl>
                                        <p:attrNameLst>
                                          <p:attrName>ppt_y</p:attrName>
                                        </p:attrNameLst>
                                      </p:cBhvr>
                                      <p:tavLst>
                                        <p:tav tm="0">
                                          <p:val>
                                            <p:strVal val="1+#ppt_h/2"/>
                                          </p:val>
                                        </p:tav>
                                        <p:tav tm="100000">
                                          <p:val>
                                            <p:strVal val="#ppt_y"/>
                                          </p:val>
                                        </p:tav>
                                      </p:tavLst>
                                    </p:anim>
                                  </p:childTnLst>
                                </p:cTn>
                              </p:par>
                              <p:par>
                                <p:cTn id="392" presetID="2" presetClass="entr" presetSubtype="4" fill="hold" grpId="0" nodeType="withEffect">
                                  <p:stCondLst>
                                    <p:cond delay="0"/>
                                  </p:stCondLst>
                                  <p:childTnLst>
                                    <p:set>
                                      <p:cBhvr>
                                        <p:cTn id="393" dur="1" fill="hold">
                                          <p:stCondLst>
                                            <p:cond delay="0"/>
                                          </p:stCondLst>
                                        </p:cTn>
                                        <p:tgtEl>
                                          <p:spTgt spid="121"/>
                                        </p:tgtEl>
                                        <p:attrNameLst>
                                          <p:attrName>style.visibility</p:attrName>
                                        </p:attrNameLst>
                                      </p:cBhvr>
                                      <p:to>
                                        <p:strVal val="visible"/>
                                      </p:to>
                                    </p:set>
                                    <p:anim calcmode="lin" valueType="num">
                                      <p:cBhvr additive="base">
                                        <p:cTn id="394" dur="500" fill="hold"/>
                                        <p:tgtEl>
                                          <p:spTgt spid="121"/>
                                        </p:tgtEl>
                                        <p:attrNameLst>
                                          <p:attrName>ppt_x</p:attrName>
                                        </p:attrNameLst>
                                      </p:cBhvr>
                                      <p:tavLst>
                                        <p:tav tm="0">
                                          <p:val>
                                            <p:strVal val="#ppt_x"/>
                                          </p:val>
                                        </p:tav>
                                        <p:tav tm="100000">
                                          <p:val>
                                            <p:strVal val="#ppt_x"/>
                                          </p:val>
                                        </p:tav>
                                      </p:tavLst>
                                    </p:anim>
                                    <p:anim calcmode="lin" valueType="num">
                                      <p:cBhvr additive="base">
                                        <p:cTn id="395" dur="500" fill="hold"/>
                                        <p:tgtEl>
                                          <p:spTgt spid="121"/>
                                        </p:tgtEl>
                                        <p:attrNameLst>
                                          <p:attrName>ppt_y</p:attrName>
                                        </p:attrNameLst>
                                      </p:cBhvr>
                                      <p:tavLst>
                                        <p:tav tm="0">
                                          <p:val>
                                            <p:strVal val="1+#ppt_h/2"/>
                                          </p:val>
                                        </p:tav>
                                        <p:tav tm="100000">
                                          <p:val>
                                            <p:strVal val="#ppt_y"/>
                                          </p:val>
                                        </p:tav>
                                      </p:tavLst>
                                    </p:anim>
                                  </p:childTnLst>
                                </p:cTn>
                              </p:par>
                              <p:par>
                                <p:cTn id="396" presetID="2" presetClass="entr" presetSubtype="4" fill="hold" grpId="0" nodeType="withEffect">
                                  <p:stCondLst>
                                    <p:cond delay="0"/>
                                  </p:stCondLst>
                                  <p:childTnLst>
                                    <p:set>
                                      <p:cBhvr>
                                        <p:cTn id="397" dur="1" fill="hold">
                                          <p:stCondLst>
                                            <p:cond delay="0"/>
                                          </p:stCondLst>
                                        </p:cTn>
                                        <p:tgtEl>
                                          <p:spTgt spid="122"/>
                                        </p:tgtEl>
                                        <p:attrNameLst>
                                          <p:attrName>style.visibility</p:attrName>
                                        </p:attrNameLst>
                                      </p:cBhvr>
                                      <p:to>
                                        <p:strVal val="visible"/>
                                      </p:to>
                                    </p:set>
                                    <p:anim calcmode="lin" valueType="num">
                                      <p:cBhvr additive="base">
                                        <p:cTn id="398" dur="500" fill="hold"/>
                                        <p:tgtEl>
                                          <p:spTgt spid="122"/>
                                        </p:tgtEl>
                                        <p:attrNameLst>
                                          <p:attrName>ppt_x</p:attrName>
                                        </p:attrNameLst>
                                      </p:cBhvr>
                                      <p:tavLst>
                                        <p:tav tm="0">
                                          <p:val>
                                            <p:strVal val="#ppt_x"/>
                                          </p:val>
                                        </p:tav>
                                        <p:tav tm="100000">
                                          <p:val>
                                            <p:strVal val="#ppt_x"/>
                                          </p:val>
                                        </p:tav>
                                      </p:tavLst>
                                    </p:anim>
                                    <p:anim calcmode="lin" valueType="num">
                                      <p:cBhvr additive="base">
                                        <p:cTn id="399" dur="500" fill="hold"/>
                                        <p:tgtEl>
                                          <p:spTgt spid="122"/>
                                        </p:tgtEl>
                                        <p:attrNameLst>
                                          <p:attrName>ppt_y</p:attrName>
                                        </p:attrNameLst>
                                      </p:cBhvr>
                                      <p:tavLst>
                                        <p:tav tm="0">
                                          <p:val>
                                            <p:strVal val="1+#ppt_h/2"/>
                                          </p:val>
                                        </p:tav>
                                        <p:tav tm="100000">
                                          <p:val>
                                            <p:strVal val="#ppt_y"/>
                                          </p:val>
                                        </p:tav>
                                      </p:tavLst>
                                    </p:anim>
                                  </p:childTnLst>
                                </p:cTn>
                              </p:par>
                              <p:par>
                                <p:cTn id="400" presetID="2" presetClass="entr" presetSubtype="4" fill="hold" grpId="0" nodeType="withEffect">
                                  <p:stCondLst>
                                    <p:cond delay="0"/>
                                  </p:stCondLst>
                                  <p:childTnLst>
                                    <p:set>
                                      <p:cBhvr>
                                        <p:cTn id="401" dur="1" fill="hold">
                                          <p:stCondLst>
                                            <p:cond delay="0"/>
                                          </p:stCondLst>
                                        </p:cTn>
                                        <p:tgtEl>
                                          <p:spTgt spid="123"/>
                                        </p:tgtEl>
                                        <p:attrNameLst>
                                          <p:attrName>style.visibility</p:attrName>
                                        </p:attrNameLst>
                                      </p:cBhvr>
                                      <p:to>
                                        <p:strVal val="visible"/>
                                      </p:to>
                                    </p:set>
                                    <p:anim calcmode="lin" valueType="num">
                                      <p:cBhvr additive="base">
                                        <p:cTn id="402" dur="500" fill="hold"/>
                                        <p:tgtEl>
                                          <p:spTgt spid="123"/>
                                        </p:tgtEl>
                                        <p:attrNameLst>
                                          <p:attrName>ppt_x</p:attrName>
                                        </p:attrNameLst>
                                      </p:cBhvr>
                                      <p:tavLst>
                                        <p:tav tm="0">
                                          <p:val>
                                            <p:strVal val="#ppt_x"/>
                                          </p:val>
                                        </p:tav>
                                        <p:tav tm="100000">
                                          <p:val>
                                            <p:strVal val="#ppt_x"/>
                                          </p:val>
                                        </p:tav>
                                      </p:tavLst>
                                    </p:anim>
                                    <p:anim calcmode="lin" valueType="num">
                                      <p:cBhvr additive="base">
                                        <p:cTn id="403" dur="500" fill="hold"/>
                                        <p:tgtEl>
                                          <p:spTgt spid="123"/>
                                        </p:tgtEl>
                                        <p:attrNameLst>
                                          <p:attrName>ppt_y</p:attrName>
                                        </p:attrNameLst>
                                      </p:cBhvr>
                                      <p:tavLst>
                                        <p:tav tm="0">
                                          <p:val>
                                            <p:strVal val="1+#ppt_h/2"/>
                                          </p:val>
                                        </p:tav>
                                        <p:tav tm="100000">
                                          <p:val>
                                            <p:strVal val="#ppt_y"/>
                                          </p:val>
                                        </p:tav>
                                      </p:tavLst>
                                    </p:anim>
                                  </p:childTnLst>
                                </p:cTn>
                              </p:par>
                            </p:childTnLst>
                          </p:cTn>
                        </p:par>
                        <p:par>
                          <p:cTn id="404" fill="hold">
                            <p:stCondLst>
                              <p:cond delay="7501"/>
                            </p:stCondLst>
                            <p:childTnLst>
                              <p:par>
                                <p:cTn id="405" presetID="10" presetClass="entr" presetSubtype="0" fill="hold" grpId="0" nodeType="afterEffect">
                                  <p:stCondLst>
                                    <p:cond delay="0"/>
                                  </p:stCondLst>
                                  <p:childTnLst>
                                    <p:set>
                                      <p:cBhvr>
                                        <p:cTn id="406" dur="1" fill="hold">
                                          <p:stCondLst>
                                            <p:cond delay="0"/>
                                          </p:stCondLst>
                                        </p:cTn>
                                        <p:tgtEl>
                                          <p:spTgt spid="147"/>
                                        </p:tgtEl>
                                        <p:attrNameLst>
                                          <p:attrName>style.visibility</p:attrName>
                                        </p:attrNameLst>
                                      </p:cBhvr>
                                      <p:to>
                                        <p:strVal val="visible"/>
                                      </p:to>
                                    </p:set>
                                    <p:animEffect transition="in" filter="fade">
                                      <p:cBhvr>
                                        <p:cTn id="407" dur="500"/>
                                        <p:tgtEl>
                                          <p:spTgt spid="147"/>
                                        </p:tgtEl>
                                      </p:cBhvr>
                                    </p:animEffect>
                                  </p:childTnLst>
                                </p:cTn>
                              </p:par>
                              <p:par>
                                <p:cTn id="408" presetID="2" presetClass="entr" presetSubtype="8" fill="hold" grpId="0" nodeType="withEffect">
                                  <p:stCondLst>
                                    <p:cond delay="0"/>
                                  </p:stCondLst>
                                  <p:childTnLst>
                                    <p:set>
                                      <p:cBhvr>
                                        <p:cTn id="409" dur="1" fill="hold">
                                          <p:stCondLst>
                                            <p:cond delay="0"/>
                                          </p:stCondLst>
                                        </p:cTn>
                                        <p:tgtEl>
                                          <p:spTgt spid="150"/>
                                        </p:tgtEl>
                                        <p:attrNameLst>
                                          <p:attrName>style.visibility</p:attrName>
                                        </p:attrNameLst>
                                      </p:cBhvr>
                                      <p:to>
                                        <p:strVal val="visible"/>
                                      </p:to>
                                    </p:set>
                                    <p:anim calcmode="lin" valueType="num">
                                      <p:cBhvr additive="base">
                                        <p:cTn id="410" dur="500" fill="hold"/>
                                        <p:tgtEl>
                                          <p:spTgt spid="150"/>
                                        </p:tgtEl>
                                        <p:attrNameLst>
                                          <p:attrName>ppt_x</p:attrName>
                                        </p:attrNameLst>
                                      </p:cBhvr>
                                      <p:tavLst>
                                        <p:tav tm="0">
                                          <p:val>
                                            <p:strVal val="0-#ppt_w/2"/>
                                          </p:val>
                                        </p:tav>
                                        <p:tav tm="100000">
                                          <p:val>
                                            <p:strVal val="#ppt_x"/>
                                          </p:val>
                                        </p:tav>
                                      </p:tavLst>
                                    </p:anim>
                                    <p:anim calcmode="lin" valueType="num">
                                      <p:cBhvr additive="base">
                                        <p:cTn id="411" dur="500" fill="hold"/>
                                        <p:tgtEl>
                                          <p:spTgt spid="150"/>
                                        </p:tgtEl>
                                        <p:attrNameLst>
                                          <p:attrName>ppt_y</p:attrName>
                                        </p:attrNameLst>
                                      </p:cBhvr>
                                      <p:tavLst>
                                        <p:tav tm="0">
                                          <p:val>
                                            <p:strVal val="#ppt_y"/>
                                          </p:val>
                                        </p:tav>
                                        <p:tav tm="100000">
                                          <p:val>
                                            <p:strVal val="#ppt_y"/>
                                          </p:val>
                                        </p:tav>
                                      </p:tavLst>
                                    </p:anim>
                                  </p:childTnLst>
                                </p:cTn>
                              </p:par>
                              <p:par>
                                <p:cTn id="412" presetID="10" presetClass="entr" presetSubtype="0" fill="hold" grpId="0" nodeType="withEffect">
                                  <p:stCondLst>
                                    <p:cond delay="0"/>
                                  </p:stCondLst>
                                  <p:childTnLst>
                                    <p:set>
                                      <p:cBhvr>
                                        <p:cTn id="413" dur="1" fill="hold">
                                          <p:stCondLst>
                                            <p:cond delay="0"/>
                                          </p:stCondLst>
                                        </p:cTn>
                                        <p:tgtEl>
                                          <p:spTgt spid="151"/>
                                        </p:tgtEl>
                                        <p:attrNameLst>
                                          <p:attrName>style.visibility</p:attrName>
                                        </p:attrNameLst>
                                      </p:cBhvr>
                                      <p:to>
                                        <p:strVal val="visible"/>
                                      </p:to>
                                    </p:set>
                                    <p:animEffect transition="in" filter="fade">
                                      <p:cBhvr>
                                        <p:cTn id="414" dur="500"/>
                                        <p:tgtEl>
                                          <p:spTgt spid="151"/>
                                        </p:tgtEl>
                                      </p:cBhvr>
                                    </p:animEffect>
                                  </p:childTnLst>
                                </p:cTn>
                              </p:par>
                            </p:childTnLst>
                          </p:cTn>
                        </p:par>
                        <p:par>
                          <p:cTn id="415" fill="hold">
                            <p:stCondLst>
                              <p:cond delay="8001"/>
                            </p:stCondLst>
                            <p:childTnLst>
                              <p:par>
                                <p:cTn id="416" presetID="53" presetClass="entr" presetSubtype="16" fill="hold" grpId="0" nodeType="afterEffect">
                                  <p:stCondLst>
                                    <p:cond delay="0"/>
                                  </p:stCondLst>
                                  <p:childTnLst>
                                    <p:set>
                                      <p:cBhvr>
                                        <p:cTn id="417" dur="1" fill="hold">
                                          <p:stCondLst>
                                            <p:cond delay="0"/>
                                          </p:stCondLst>
                                        </p:cTn>
                                        <p:tgtEl>
                                          <p:spTgt spid="153"/>
                                        </p:tgtEl>
                                        <p:attrNameLst>
                                          <p:attrName>style.visibility</p:attrName>
                                        </p:attrNameLst>
                                      </p:cBhvr>
                                      <p:to>
                                        <p:strVal val="visible"/>
                                      </p:to>
                                    </p:set>
                                    <p:anim calcmode="lin" valueType="num">
                                      <p:cBhvr>
                                        <p:cTn id="418" dur="500" fill="hold"/>
                                        <p:tgtEl>
                                          <p:spTgt spid="153"/>
                                        </p:tgtEl>
                                        <p:attrNameLst>
                                          <p:attrName>ppt_w</p:attrName>
                                        </p:attrNameLst>
                                      </p:cBhvr>
                                      <p:tavLst>
                                        <p:tav tm="0">
                                          <p:val>
                                            <p:fltVal val="0"/>
                                          </p:val>
                                        </p:tav>
                                        <p:tav tm="100000">
                                          <p:val>
                                            <p:strVal val="#ppt_w"/>
                                          </p:val>
                                        </p:tav>
                                      </p:tavLst>
                                    </p:anim>
                                    <p:anim calcmode="lin" valueType="num">
                                      <p:cBhvr>
                                        <p:cTn id="419" dur="500" fill="hold"/>
                                        <p:tgtEl>
                                          <p:spTgt spid="153"/>
                                        </p:tgtEl>
                                        <p:attrNameLst>
                                          <p:attrName>ppt_h</p:attrName>
                                        </p:attrNameLst>
                                      </p:cBhvr>
                                      <p:tavLst>
                                        <p:tav tm="0">
                                          <p:val>
                                            <p:fltVal val="0"/>
                                          </p:val>
                                        </p:tav>
                                        <p:tav tm="100000">
                                          <p:val>
                                            <p:strVal val="#ppt_h"/>
                                          </p:val>
                                        </p:tav>
                                      </p:tavLst>
                                    </p:anim>
                                    <p:animEffect transition="in" filter="fade">
                                      <p:cBhvr>
                                        <p:cTn id="420" dur="500"/>
                                        <p:tgtEl>
                                          <p:spTgt spid="153"/>
                                        </p:tgtEl>
                                      </p:cBhvr>
                                    </p:animEffect>
                                  </p:childTnLst>
                                </p:cTn>
                              </p:par>
                            </p:childTnLst>
                          </p:cTn>
                        </p:par>
                        <p:par>
                          <p:cTn id="421" fill="hold">
                            <p:stCondLst>
                              <p:cond delay="8501"/>
                            </p:stCondLst>
                            <p:childTnLst>
                              <p:par>
                                <p:cTn id="422" presetID="53" presetClass="entr" presetSubtype="16" fill="hold" grpId="0" nodeType="afterEffect">
                                  <p:stCondLst>
                                    <p:cond delay="0"/>
                                  </p:stCondLst>
                                  <p:childTnLst>
                                    <p:set>
                                      <p:cBhvr>
                                        <p:cTn id="423" dur="1" fill="hold">
                                          <p:stCondLst>
                                            <p:cond delay="0"/>
                                          </p:stCondLst>
                                        </p:cTn>
                                        <p:tgtEl>
                                          <p:spTgt spid="154"/>
                                        </p:tgtEl>
                                        <p:attrNameLst>
                                          <p:attrName>style.visibility</p:attrName>
                                        </p:attrNameLst>
                                      </p:cBhvr>
                                      <p:to>
                                        <p:strVal val="visible"/>
                                      </p:to>
                                    </p:set>
                                    <p:anim calcmode="lin" valueType="num">
                                      <p:cBhvr>
                                        <p:cTn id="424" dur="500" fill="hold"/>
                                        <p:tgtEl>
                                          <p:spTgt spid="154"/>
                                        </p:tgtEl>
                                        <p:attrNameLst>
                                          <p:attrName>ppt_w</p:attrName>
                                        </p:attrNameLst>
                                      </p:cBhvr>
                                      <p:tavLst>
                                        <p:tav tm="0">
                                          <p:val>
                                            <p:fltVal val="0"/>
                                          </p:val>
                                        </p:tav>
                                        <p:tav tm="100000">
                                          <p:val>
                                            <p:strVal val="#ppt_w"/>
                                          </p:val>
                                        </p:tav>
                                      </p:tavLst>
                                    </p:anim>
                                    <p:anim calcmode="lin" valueType="num">
                                      <p:cBhvr>
                                        <p:cTn id="425" dur="500" fill="hold"/>
                                        <p:tgtEl>
                                          <p:spTgt spid="154"/>
                                        </p:tgtEl>
                                        <p:attrNameLst>
                                          <p:attrName>ppt_h</p:attrName>
                                        </p:attrNameLst>
                                      </p:cBhvr>
                                      <p:tavLst>
                                        <p:tav tm="0">
                                          <p:val>
                                            <p:fltVal val="0"/>
                                          </p:val>
                                        </p:tav>
                                        <p:tav tm="100000">
                                          <p:val>
                                            <p:strVal val="#ppt_h"/>
                                          </p:val>
                                        </p:tav>
                                      </p:tavLst>
                                    </p:anim>
                                    <p:animEffect transition="in" filter="fade">
                                      <p:cBhvr>
                                        <p:cTn id="426" dur="500"/>
                                        <p:tgtEl>
                                          <p:spTgt spid="154"/>
                                        </p:tgtEl>
                                      </p:cBhvr>
                                    </p:animEffect>
                                  </p:childTnLst>
                                </p:cTn>
                              </p:par>
                              <p:par>
                                <p:cTn id="427" presetID="10" presetClass="entr" presetSubtype="0" fill="hold" grpId="0" nodeType="withEffect">
                                  <p:stCondLst>
                                    <p:cond delay="0"/>
                                  </p:stCondLst>
                                  <p:childTnLst>
                                    <p:set>
                                      <p:cBhvr>
                                        <p:cTn id="428" dur="1" fill="hold">
                                          <p:stCondLst>
                                            <p:cond delay="0"/>
                                          </p:stCondLst>
                                        </p:cTn>
                                        <p:tgtEl>
                                          <p:spTgt spid="156"/>
                                        </p:tgtEl>
                                        <p:attrNameLst>
                                          <p:attrName>style.visibility</p:attrName>
                                        </p:attrNameLst>
                                      </p:cBhvr>
                                      <p:to>
                                        <p:strVal val="visible"/>
                                      </p:to>
                                    </p:set>
                                    <p:animEffect transition="in" filter="fade">
                                      <p:cBhvr>
                                        <p:cTn id="429" dur="500"/>
                                        <p:tgtEl>
                                          <p:spTgt spid="156"/>
                                        </p:tgtEl>
                                      </p:cBhvr>
                                    </p:animEffect>
                                  </p:childTnLst>
                                </p:cTn>
                              </p:par>
                            </p:childTnLst>
                          </p:cTn>
                        </p:par>
                        <p:par>
                          <p:cTn id="430" fill="hold">
                            <p:stCondLst>
                              <p:cond delay="9001"/>
                            </p:stCondLst>
                            <p:childTnLst>
                              <p:par>
                                <p:cTn id="431" presetID="10" presetClass="entr" presetSubtype="0" fill="hold" grpId="0" nodeType="afterEffect">
                                  <p:stCondLst>
                                    <p:cond delay="0"/>
                                  </p:stCondLst>
                                  <p:childTnLst>
                                    <p:set>
                                      <p:cBhvr>
                                        <p:cTn id="432" dur="1" fill="hold">
                                          <p:stCondLst>
                                            <p:cond delay="0"/>
                                          </p:stCondLst>
                                        </p:cTn>
                                        <p:tgtEl>
                                          <p:spTgt spid="157"/>
                                        </p:tgtEl>
                                        <p:attrNameLst>
                                          <p:attrName>style.visibility</p:attrName>
                                        </p:attrNameLst>
                                      </p:cBhvr>
                                      <p:to>
                                        <p:strVal val="visible"/>
                                      </p:to>
                                    </p:set>
                                    <p:animEffect transition="in" filter="fade">
                                      <p:cBhvr>
                                        <p:cTn id="433" dur="500"/>
                                        <p:tgtEl>
                                          <p:spTgt spid="157"/>
                                        </p:tgtEl>
                                      </p:cBhvr>
                                    </p:animEffect>
                                  </p:childTnLst>
                                </p:cTn>
                              </p:par>
                              <p:par>
                                <p:cTn id="434" presetID="10" presetClass="entr" presetSubtype="0" fill="hold" grpId="0" nodeType="withEffect">
                                  <p:stCondLst>
                                    <p:cond delay="0"/>
                                  </p:stCondLst>
                                  <p:childTnLst>
                                    <p:set>
                                      <p:cBhvr>
                                        <p:cTn id="435" dur="1" fill="hold">
                                          <p:stCondLst>
                                            <p:cond delay="0"/>
                                          </p:stCondLst>
                                        </p:cTn>
                                        <p:tgtEl>
                                          <p:spTgt spid="158"/>
                                        </p:tgtEl>
                                        <p:attrNameLst>
                                          <p:attrName>style.visibility</p:attrName>
                                        </p:attrNameLst>
                                      </p:cBhvr>
                                      <p:to>
                                        <p:strVal val="visible"/>
                                      </p:to>
                                    </p:set>
                                    <p:animEffect transition="in" filter="fade">
                                      <p:cBhvr>
                                        <p:cTn id="436" dur="500"/>
                                        <p:tgtEl>
                                          <p:spTgt spid="158"/>
                                        </p:tgtEl>
                                      </p:cBhvr>
                                    </p:animEffect>
                                  </p:childTnLst>
                                </p:cTn>
                              </p:par>
                              <p:par>
                                <p:cTn id="437" presetID="10" presetClass="entr" presetSubtype="0" fill="hold" grpId="0" nodeType="withEffect">
                                  <p:stCondLst>
                                    <p:cond delay="0"/>
                                  </p:stCondLst>
                                  <p:childTnLst>
                                    <p:set>
                                      <p:cBhvr>
                                        <p:cTn id="438" dur="1" fill="hold">
                                          <p:stCondLst>
                                            <p:cond delay="0"/>
                                          </p:stCondLst>
                                        </p:cTn>
                                        <p:tgtEl>
                                          <p:spTgt spid="159"/>
                                        </p:tgtEl>
                                        <p:attrNameLst>
                                          <p:attrName>style.visibility</p:attrName>
                                        </p:attrNameLst>
                                      </p:cBhvr>
                                      <p:to>
                                        <p:strVal val="visible"/>
                                      </p:to>
                                    </p:set>
                                    <p:animEffect transition="in" filter="fade">
                                      <p:cBhvr>
                                        <p:cTn id="439"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40" fill="hold" display="0">
                  <p:stCondLst>
                    <p:cond delay="indefinite"/>
                  </p:stCondLst>
                  <p:endCondLst>
                    <p:cond evt="onStopAudio" delay="0">
                      <p:tgtEl>
                        <p:sldTgt/>
                      </p:tgtEl>
                    </p:cond>
                  </p:endCondLst>
                </p:cTn>
                <p:tgtEl>
                  <p:spTgt spid="2"/>
                </p:tgtEl>
              </p:cMediaNode>
            </p:audio>
          </p:childTnLst>
        </p:cTn>
      </p:par>
    </p:tnLst>
    <p:bldLst>
      <p:bldP spid="92" grpId="0"/>
      <p:bldP spid="30" grpId="0"/>
      <p:bldP spid="24" grpId="0" animBg="1"/>
      <p:bldP spid="25" grpId="0" animBg="1"/>
      <p:bldP spid="26" grpId="0" animBg="1"/>
      <p:bldP spid="5" grpId="0" animBg="1"/>
      <p:bldP spid="6" grpId="0" animBg="1"/>
      <p:bldP spid="7" grpId="0" animBg="1"/>
      <p:bldP spid="8" grpId="0" animBg="1"/>
      <p:bldP spid="9" grpId="0" animBg="1"/>
      <p:bldP spid="10" grpId="0" animBg="1"/>
      <p:bldP spid="11" grpId="0" animBg="1"/>
      <p:bldP spid="12" grpId="0" animBg="1"/>
      <p:bldP spid="13" grpId="0" animBg="1"/>
      <p:bldP spid="20" grpId="0" animBg="1"/>
      <p:bldP spid="21" grpId="0" animBg="1"/>
      <p:bldP spid="22" grpId="0" animBg="1"/>
      <p:bldP spid="23" grpId="0" animBg="1"/>
      <p:bldP spid="27" grpId="0" animBg="1"/>
      <p:bldP spid="28" grpId="0" animBg="1"/>
      <p:bldP spid="29" grpId="0" animBg="1"/>
      <p:bldP spid="31" grpId="0" animBg="1"/>
      <p:bldP spid="32" grpId="0" animBg="1"/>
      <p:bldP spid="33" grpId="0" animBg="1"/>
      <p:bldP spid="34" grpId="0" animBg="1"/>
      <p:bldP spid="35" grpId="0" animBg="1"/>
      <p:bldP spid="36" grpId="0" animBg="1"/>
      <p:bldP spid="65" grpId="0" animBg="1"/>
      <p:bldP spid="66" grpId="0" animBg="1"/>
      <p:bldP spid="67" grpId="0" animBg="1"/>
      <p:bldP spid="68" grpId="0" animBg="1"/>
      <p:bldP spid="69" grpId="0" animBg="1"/>
      <p:bldP spid="70" grpId="0" animBg="1"/>
      <p:bldP spid="71" grpId="0" animBg="1"/>
      <p:bldP spid="72" grpId="0" animBg="1"/>
      <p:bldP spid="73"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34" grpId="0" animBg="1"/>
      <p:bldP spid="135" grpId="0"/>
      <p:bldP spid="137" grpId="0"/>
      <p:bldP spid="138" grpId="0"/>
      <p:bldP spid="139" grpId="0" animBg="1"/>
      <p:bldP spid="140" grpId="0"/>
      <p:bldP spid="141" grpId="0"/>
      <p:bldP spid="142" grpId="0"/>
      <p:bldP spid="143" grpId="0" animBg="1"/>
      <p:bldP spid="144" grpId="0"/>
      <p:bldP spid="145" grpId="0"/>
      <p:bldP spid="146" grpId="0"/>
      <p:bldP spid="147" grpId="0"/>
      <p:bldP spid="150" grpId="0" animBg="1"/>
      <p:bldP spid="153" grpId="0" animBg="1"/>
      <p:bldP spid="151" grpId="0"/>
      <p:bldP spid="154" grpId="0" animBg="1"/>
      <p:bldP spid="156" grpId="0"/>
      <p:bldP spid="157" grpId="0"/>
      <p:bldP spid="158" grpId="0"/>
      <p:bldP spid="159" grpId="0"/>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901725" y="476557"/>
            <a:ext cx="5446491" cy="584775"/>
          </a:xfrm>
          <a:prstGeom prst="rect">
            <a:avLst/>
          </a:prstGeom>
          <a:noFill/>
        </p:spPr>
        <p:txBody>
          <a:bodyPr wrap="none" rtlCol="0">
            <a:spAutoFit/>
          </a:bodyPr>
          <a:lstStyle/>
          <a:p>
            <a:r>
              <a:rPr lang="en-US" sz="3200" b="1" dirty="0" smtClean="0">
                <a:solidFill>
                  <a:schemeClr val="accent1"/>
                </a:solidFill>
                <a:latin typeface="+mj-lt"/>
              </a:rPr>
              <a:t>TIPS </a:t>
            </a:r>
            <a:r>
              <a:rPr lang="en-US" sz="3200" dirty="0" smtClean="0">
                <a:solidFill>
                  <a:prstClr val="white">
                    <a:lumMod val="50000"/>
                  </a:prstClr>
                </a:solidFill>
                <a:latin typeface="+mj-lt"/>
              </a:rPr>
              <a:t>to the Video Sales Machine</a:t>
            </a:r>
            <a:endParaRPr lang="id-ID" sz="3200" dirty="0">
              <a:solidFill>
                <a:prstClr val="white">
                  <a:lumMod val="50000"/>
                </a:prstClr>
              </a:solidFill>
              <a:latin typeface="+mj-lt"/>
            </a:endParaRPr>
          </a:p>
        </p:txBody>
      </p:sp>
      <p:sp>
        <p:nvSpPr>
          <p:cNvPr id="3" name="TextBox 2"/>
          <p:cNvSpPr txBox="1"/>
          <p:nvPr/>
        </p:nvSpPr>
        <p:spPr>
          <a:xfrm>
            <a:off x="777034" y="2712973"/>
            <a:ext cx="10637932" cy="1708160"/>
          </a:xfrm>
          <a:prstGeom prst="rect">
            <a:avLst/>
          </a:prstGeom>
          <a:noFill/>
        </p:spPr>
        <p:txBody>
          <a:bodyPr wrap="square" rtlCol="0">
            <a:spAutoFit/>
          </a:bodyPr>
          <a:lstStyle/>
          <a:p>
            <a:pPr marL="342900" indent="-342900">
              <a:buClr>
                <a:schemeClr val="accent1"/>
              </a:buClr>
              <a:buFont typeface="+mj-lt"/>
              <a:buAutoNum type="arabicPeriod"/>
            </a:pPr>
            <a:r>
              <a:rPr lang="en-US" sz="1500" dirty="0" smtClean="0">
                <a:solidFill>
                  <a:prstClr val="white">
                    <a:lumMod val="65000"/>
                  </a:prstClr>
                </a:solidFill>
                <a:latin typeface="+mj-lt"/>
              </a:rPr>
              <a:t>To maintain the overall design of the presentation, by adding photos y0u might want to change the photo to be displayed in grayscale. You can do that after clicking by right mouse click,  selecting FORMAT PICTURE/PICTURE COLOR/RECOLOR</a:t>
            </a:r>
            <a:br>
              <a:rPr lang="en-US" sz="1500" dirty="0" smtClean="0">
                <a:solidFill>
                  <a:prstClr val="white">
                    <a:lumMod val="65000"/>
                  </a:prstClr>
                </a:solidFill>
                <a:latin typeface="+mj-lt"/>
              </a:rPr>
            </a:br>
            <a:endParaRPr lang="en-US" sz="1500" dirty="0" smtClean="0">
              <a:solidFill>
                <a:prstClr val="white">
                  <a:lumMod val="65000"/>
                </a:prstClr>
              </a:solidFill>
              <a:latin typeface="+mj-lt"/>
            </a:endParaRPr>
          </a:p>
          <a:p>
            <a:pPr marL="342900" indent="-342900">
              <a:buClr>
                <a:schemeClr val="accent1"/>
              </a:buClr>
              <a:buFont typeface="+mj-lt"/>
              <a:buAutoNum type="arabicPeriod"/>
            </a:pPr>
            <a:r>
              <a:rPr lang="en-US" sz="1500" dirty="0" smtClean="0">
                <a:solidFill>
                  <a:prstClr val="white">
                    <a:lumMod val="65000"/>
                  </a:prstClr>
                </a:solidFill>
                <a:latin typeface="+mj-lt"/>
              </a:rPr>
              <a:t>By changing icons, moving around objects you might want to consider make sure that the animation of the slide did not get interrupted. You can check the animation by switching to SLIDE SHOW view. If there is a need to adjust animation effects, you can do that under the ANIMATIONS menu point. </a:t>
            </a:r>
            <a:br>
              <a:rPr lang="en-US" sz="1500" dirty="0" smtClean="0">
                <a:solidFill>
                  <a:prstClr val="white">
                    <a:lumMod val="65000"/>
                  </a:prstClr>
                </a:solidFill>
                <a:latin typeface="+mj-lt"/>
              </a:rPr>
            </a:br>
            <a:endParaRPr lang="en-US" sz="1500" dirty="0" smtClean="0">
              <a:solidFill>
                <a:prstClr val="white">
                  <a:lumMod val="65000"/>
                </a:prstClr>
              </a:solidFill>
              <a:latin typeface="+mj-lt"/>
            </a:endParaRPr>
          </a:p>
        </p:txBody>
      </p:sp>
      <p:sp>
        <p:nvSpPr>
          <p:cNvPr id="4" name="Rectangle 3"/>
          <p:cNvSpPr/>
          <p:nvPr/>
        </p:nvSpPr>
        <p:spPr>
          <a:xfrm>
            <a:off x="901725" y="1061332"/>
            <a:ext cx="5941178" cy="338554"/>
          </a:xfrm>
          <a:prstGeom prst="rect">
            <a:avLst/>
          </a:prstGeom>
        </p:spPr>
        <p:txBody>
          <a:bodyPr wrap="none">
            <a:spAutoFit/>
          </a:bodyPr>
          <a:lstStyle/>
          <a:p>
            <a:r>
              <a:rPr lang="en-US" sz="1600" dirty="0" smtClean="0">
                <a:solidFill>
                  <a:prstClr val="white">
                    <a:lumMod val="65000"/>
                  </a:prstClr>
                </a:solidFill>
                <a:latin typeface="+mj-lt"/>
              </a:rPr>
              <a:t>There are some tips you should consider when changing this template</a:t>
            </a:r>
            <a:endParaRPr lang="id-ID" sz="1600" dirty="0">
              <a:solidFill>
                <a:prstClr val="white">
                  <a:lumMod val="65000"/>
                </a:prstClr>
              </a:solidFill>
              <a:latin typeface="+mj-lt"/>
            </a:endParaRPr>
          </a:p>
        </p:txBody>
      </p:sp>
    </p:spTree>
    <p:extLst>
      <p:ext uri="{BB962C8B-B14F-4D97-AF65-F5344CB8AC3E}">
        <p14:creationId xmlns:p14="http://schemas.microsoft.com/office/powerpoint/2010/main" val="2087830542"/>
      </p:ext>
    </p:extLst>
  </p:cSld>
  <p:clrMapOvr>
    <a:masterClrMapping/>
  </p:clrMapOvr>
  <mc:AlternateContent xmlns:mc="http://schemas.openxmlformats.org/markup-compatibility/2006">
    <mc:Choice xmlns:p14="http://schemas.microsoft.com/office/powerpoint/2010/main" Requires="p14">
      <p:transition spd="slow" p14:dur="2000" advTm="5000"/>
    </mc:Choice>
    <mc:Fallback>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91"/>
          <p:cNvSpPr txBox="1"/>
          <p:nvPr/>
        </p:nvSpPr>
        <p:spPr>
          <a:xfrm>
            <a:off x="777034" y="500139"/>
            <a:ext cx="3369833"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VIDEO</a:t>
            </a:r>
            <a:r>
              <a:rPr lang="id-ID"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HOSTING</a:t>
            </a:r>
            <a:endParaRPr lang="id-ID" sz="3200" dirty="0">
              <a:solidFill>
                <a:schemeClr val="accent1"/>
              </a:solidFill>
              <a:latin typeface="Raleway" panose="020B0003030101060003" pitchFamily="34" charset="0"/>
            </a:endParaRPr>
          </a:p>
        </p:txBody>
      </p:sp>
      <p:sp>
        <p:nvSpPr>
          <p:cNvPr id="30" name="Rectangle 29"/>
          <p:cNvSpPr/>
          <p:nvPr/>
        </p:nvSpPr>
        <p:spPr>
          <a:xfrm>
            <a:off x="777034" y="1016819"/>
            <a:ext cx="3754554" cy="338554"/>
          </a:xfrm>
          <a:prstGeom prst="rect">
            <a:avLst/>
          </a:prstGeom>
        </p:spPr>
        <p:txBody>
          <a:bodyPr wrap="none">
            <a:spAutoFit/>
          </a:bodyPr>
          <a:lstStyle/>
          <a:p>
            <a:r>
              <a:rPr lang="en-US" sz="1600" dirty="0">
                <a:solidFill>
                  <a:prstClr val="white">
                    <a:lumMod val="65000"/>
                  </a:prstClr>
                </a:solidFill>
                <a:latin typeface="Raleway" panose="020B0003030101060003" pitchFamily="34" charset="0"/>
              </a:rPr>
              <a:t>Our 8 Step Video Campaign Blueprint</a:t>
            </a:r>
            <a:endParaRPr lang="id-ID" sz="1600" dirty="0">
              <a:solidFill>
                <a:prstClr val="white">
                  <a:lumMod val="65000"/>
                </a:prstClr>
              </a:solidFill>
              <a:latin typeface="Raleway" panose="020B0003030101060003" pitchFamily="34" charset="0"/>
            </a:endParaRPr>
          </a:p>
        </p:txBody>
      </p:sp>
      <p:graphicFrame>
        <p:nvGraphicFramePr>
          <p:cNvPr id="29" name="Diagram 28"/>
          <p:cNvGraphicFramePr/>
          <p:nvPr>
            <p:extLst>
              <p:ext uri="{D42A27DB-BD31-4B8C-83A1-F6EECF244321}">
                <p14:modId xmlns:p14="http://schemas.microsoft.com/office/powerpoint/2010/main" val="2403542993"/>
              </p:ext>
            </p:extLst>
          </p:nvPr>
        </p:nvGraphicFramePr>
        <p:xfrm>
          <a:off x="856840" y="1355373"/>
          <a:ext cx="7475897" cy="498393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8" name="Freeform 12"/>
          <p:cNvSpPr>
            <a:spLocks noEditPoints="1"/>
          </p:cNvSpPr>
          <p:nvPr/>
        </p:nvSpPr>
        <p:spPr bwMode="auto">
          <a:xfrm>
            <a:off x="3661030" y="2842604"/>
            <a:ext cx="818497" cy="678548"/>
          </a:xfrm>
          <a:custGeom>
            <a:avLst/>
            <a:gdLst>
              <a:gd name="T0" fmla="*/ 221 w 242"/>
              <a:gd name="T1" fmla="*/ 0 h 200"/>
              <a:gd name="T2" fmla="*/ 171 w 242"/>
              <a:gd name="T3" fmla="*/ 0 h 200"/>
              <a:gd name="T4" fmla="*/ 135 w 242"/>
              <a:gd name="T5" fmla="*/ 15 h 200"/>
              <a:gd name="T6" fmla="*/ 51 w 242"/>
              <a:gd name="T7" fmla="*/ 99 h 200"/>
              <a:gd name="T8" fmla="*/ 51 w 242"/>
              <a:gd name="T9" fmla="*/ 129 h 200"/>
              <a:gd name="T10" fmla="*/ 113 w 242"/>
              <a:gd name="T11" fmla="*/ 192 h 200"/>
              <a:gd name="T12" fmla="*/ 143 w 242"/>
              <a:gd name="T13" fmla="*/ 192 h 200"/>
              <a:gd name="T14" fmla="*/ 227 w 242"/>
              <a:gd name="T15" fmla="*/ 108 h 200"/>
              <a:gd name="T16" fmla="*/ 242 w 242"/>
              <a:gd name="T17" fmla="*/ 71 h 200"/>
              <a:gd name="T18" fmla="*/ 242 w 242"/>
              <a:gd name="T19" fmla="*/ 22 h 200"/>
              <a:gd name="T20" fmla="*/ 221 w 242"/>
              <a:gd name="T21" fmla="*/ 0 h 200"/>
              <a:gd name="T22" fmla="*/ 192 w 242"/>
              <a:gd name="T23" fmla="*/ 71 h 200"/>
              <a:gd name="T24" fmla="*/ 171 w 242"/>
              <a:gd name="T25" fmla="*/ 50 h 200"/>
              <a:gd name="T26" fmla="*/ 192 w 242"/>
              <a:gd name="T27" fmla="*/ 29 h 200"/>
              <a:gd name="T28" fmla="*/ 214 w 242"/>
              <a:gd name="T29" fmla="*/ 50 h 200"/>
              <a:gd name="T30" fmla="*/ 192 w 242"/>
              <a:gd name="T31" fmla="*/ 71 h 200"/>
              <a:gd name="T32" fmla="*/ 19 w 242"/>
              <a:gd name="T33" fmla="*/ 119 h 200"/>
              <a:gd name="T34" fmla="*/ 95 w 242"/>
              <a:gd name="T35" fmla="*/ 196 h 200"/>
              <a:gd name="T36" fmla="*/ 70 w 242"/>
              <a:gd name="T37" fmla="*/ 192 h 200"/>
              <a:gd name="T38" fmla="*/ 8 w 242"/>
              <a:gd name="T39" fmla="*/ 129 h 200"/>
              <a:gd name="T40" fmla="*/ 8 w 242"/>
              <a:gd name="T41" fmla="*/ 99 h 200"/>
              <a:gd name="T42" fmla="*/ 92 w 242"/>
              <a:gd name="T43" fmla="*/ 15 h 200"/>
              <a:gd name="T44" fmla="*/ 128 w 242"/>
              <a:gd name="T45" fmla="*/ 0 h 200"/>
              <a:gd name="T46" fmla="*/ 19 w 242"/>
              <a:gd name="T47" fmla="*/ 109 h 200"/>
              <a:gd name="T48" fmla="*/ 19 w 242"/>
              <a:gd name="T49" fmla="*/ 11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2" h="200">
                <a:moveTo>
                  <a:pt x="221" y="0"/>
                </a:moveTo>
                <a:cubicBezTo>
                  <a:pt x="171" y="0"/>
                  <a:pt x="171" y="0"/>
                  <a:pt x="171" y="0"/>
                </a:cubicBezTo>
                <a:cubicBezTo>
                  <a:pt x="159" y="0"/>
                  <a:pt x="143" y="7"/>
                  <a:pt x="135" y="15"/>
                </a:cubicBezTo>
                <a:cubicBezTo>
                  <a:pt x="51" y="99"/>
                  <a:pt x="51" y="99"/>
                  <a:pt x="51" y="99"/>
                </a:cubicBezTo>
                <a:cubicBezTo>
                  <a:pt x="42" y="107"/>
                  <a:pt x="42" y="121"/>
                  <a:pt x="51" y="129"/>
                </a:cubicBezTo>
                <a:cubicBezTo>
                  <a:pt x="113" y="192"/>
                  <a:pt x="113" y="192"/>
                  <a:pt x="113" y="192"/>
                </a:cubicBezTo>
                <a:cubicBezTo>
                  <a:pt x="121" y="200"/>
                  <a:pt x="135" y="200"/>
                  <a:pt x="143" y="192"/>
                </a:cubicBezTo>
                <a:cubicBezTo>
                  <a:pt x="227" y="108"/>
                  <a:pt x="227" y="108"/>
                  <a:pt x="227" y="108"/>
                </a:cubicBezTo>
                <a:cubicBezTo>
                  <a:pt x="236" y="100"/>
                  <a:pt x="242" y="83"/>
                  <a:pt x="242" y="71"/>
                </a:cubicBezTo>
                <a:cubicBezTo>
                  <a:pt x="242" y="22"/>
                  <a:pt x="242" y="22"/>
                  <a:pt x="242" y="22"/>
                </a:cubicBezTo>
                <a:cubicBezTo>
                  <a:pt x="242" y="10"/>
                  <a:pt x="233" y="0"/>
                  <a:pt x="221" y="0"/>
                </a:cubicBezTo>
                <a:moveTo>
                  <a:pt x="192" y="71"/>
                </a:moveTo>
                <a:cubicBezTo>
                  <a:pt x="181" y="71"/>
                  <a:pt x="171" y="62"/>
                  <a:pt x="171" y="50"/>
                </a:cubicBezTo>
                <a:cubicBezTo>
                  <a:pt x="171" y="38"/>
                  <a:pt x="181" y="29"/>
                  <a:pt x="192" y="29"/>
                </a:cubicBezTo>
                <a:cubicBezTo>
                  <a:pt x="204" y="29"/>
                  <a:pt x="214" y="38"/>
                  <a:pt x="214" y="50"/>
                </a:cubicBezTo>
                <a:cubicBezTo>
                  <a:pt x="214" y="62"/>
                  <a:pt x="204" y="71"/>
                  <a:pt x="192" y="71"/>
                </a:cubicBezTo>
                <a:moveTo>
                  <a:pt x="19" y="119"/>
                </a:moveTo>
                <a:cubicBezTo>
                  <a:pt x="95" y="196"/>
                  <a:pt x="95" y="196"/>
                  <a:pt x="95" y="196"/>
                </a:cubicBezTo>
                <a:cubicBezTo>
                  <a:pt x="87" y="200"/>
                  <a:pt x="77" y="199"/>
                  <a:pt x="70" y="192"/>
                </a:cubicBezTo>
                <a:cubicBezTo>
                  <a:pt x="8" y="129"/>
                  <a:pt x="8" y="129"/>
                  <a:pt x="8" y="129"/>
                </a:cubicBezTo>
                <a:cubicBezTo>
                  <a:pt x="0" y="121"/>
                  <a:pt x="0" y="107"/>
                  <a:pt x="8" y="99"/>
                </a:cubicBezTo>
                <a:cubicBezTo>
                  <a:pt x="92" y="15"/>
                  <a:pt x="92" y="15"/>
                  <a:pt x="92" y="15"/>
                </a:cubicBezTo>
                <a:cubicBezTo>
                  <a:pt x="100" y="7"/>
                  <a:pt x="116" y="0"/>
                  <a:pt x="128" y="0"/>
                </a:cubicBezTo>
                <a:cubicBezTo>
                  <a:pt x="19" y="109"/>
                  <a:pt x="19" y="109"/>
                  <a:pt x="19" y="109"/>
                </a:cubicBezTo>
                <a:cubicBezTo>
                  <a:pt x="16" y="112"/>
                  <a:pt x="16" y="117"/>
                  <a:pt x="19" y="119"/>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44" name="TextBox 43"/>
          <p:cNvSpPr txBox="1"/>
          <p:nvPr/>
        </p:nvSpPr>
        <p:spPr>
          <a:xfrm>
            <a:off x="3083693" y="3582708"/>
            <a:ext cx="2132877" cy="338554"/>
          </a:xfrm>
          <a:prstGeom prst="rect">
            <a:avLst/>
          </a:prstGeom>
          <a:noFill/>
        </p:spPr>
        <p:txBody>
          <a:bodyPr wrap="square" rtlCol="0">
            <a:spAutoFit/>
          </a:bodyPr>
          <a:lstStyle/>
          <a:p>
            <a:pPr algn="ctr"/>
            <a:r>
              <a:rPr lang="en-US" sz="1600" dirty="0" smtClean="0">
                <a:solidFill>
                  <a:prstClr val="white"/>
                </a:solidFill>
              </a:rPr>
              <a:t>Video Platforms</a:t>
            </a:r>
            <a:endParaRPr lang="en-US" sz="1600" b="1" dirty="0">
              <a:solidFill>
                <a:prstClr val="white"/>
              </a:solidFill>
              <a:latin typeface="Signika Negative" pitchFamily="2" charset="0"/>
            </a:endParaRPr>
          </a:p>
        </p:txBody>
      </p:sp>
      <p:sp>
        <p:nvSpPr>
          <p:cNvPr id="45" name="TextBox 44"/>
          <p:cNvSpPr txBox="1"/>
          <p:nvPr/>
        </p:nvSpPr>
        <p:spPr>
          <a:xfrm>
            <a:off x="8060036" y="3000350"/>
            <a:ext cx="3770584" cy="584775"/>
          </a:xfrm>
          <a:prstGeom prst="rect">
            <a:avLst/>
          </a:prstGeom>
          <a:noFill/>
        </p:spPr>
        <p:txBody>
          <a:bodyPr wrap="none" rtlCol="0">
            <a:spAutoFit/>
          </a:bodyPr>
          <a:lstStyle/>
          <a:p>
            <a:r>
              <a:rPr lang="en-US" sz="3200" b="1" dirty="0" smtClean="0">
                <a:solidFill>
                  <a:schemeClr val="accent1"/>
                </a:solidFill>
                <a:latin typeface="Raleway" panose="020B0003030101060003" pitchFamily="34" charset="0"/>
              </a:rPr>
              <a:t>WHERE TO HOST?</a:t>
            </a:r>
            <a:endParaRPr lang="id-ID" sz="3200" b="1" dirty="0">
              <a:solidFill>
                <a:schemeClr val="accent1"/>
              </a:solidFill>
              <a:latin typeface="Raleway" panose="020B0003030101060003" pitchFamily="34" charset="0"/>
            </a:endParaRPr>
          </a:p>
        </p:txBody>
      </p:sp>
      <p:sp>
        <p:nvSpPr>
          <p:cNvPr id="46" name="Rectangle 45"/>
          <p:cNvSpPr/>
          <p:nvPr/>
        </p:nvSpPr>
        <p:spPr>
          <a:xfrm>
            <a:off x="8082472" y="3544202"/>
            <a:ext cx="3193181" cy="2246769"/>
          </a:xfrm>
          <a:prstGeom prst="rect">
            <a:avLst/>
          </a:prstGeom>
        </p:spPr>
        <p:txBody>
          <a:bodyPr wrap="square">
            <a:spAutoFit/>
          </a:bodyPr>
          <a:lstStyle/>
          <a:p>
            <a:r>
              <a:rPr lang="en-US" sz="1400" b="1" dirty="0" smtClean="0">
                <a:solidFill>
                  <a:prstClr val="white">
                    <a:lumMod val="65000"/>
                  </a:prstClr>
                </a:solidFill>
                <a:latin typeface="PT Sans" panose="020B0503020203020204" pitchFamily="34" charset="0"/>
              </a:rPr>
              <a:t>The most popular video platform is YouTube followed by Vimeo. However, these channels have been the </a:t>
            </a:r>
            <a:r>
              <a:rPr lang="en-US" sz="1400" b="1" dirty="0">
                <a:solidFill>
                  <a:prstClr val="white">
                    <a:lumMod val="65000"/>
                  </a:prstClr>
                </a:solidFill>
                <a:latin typeface="PT Sans" panose="020B0503020203020204" pitchFamily="34" charset="0"/>
              </a:rPr>
              <a:t>platform for viral </a:t>
            </a:r>
            <a:r>
              <a:rPr lang="en-US" sz="1400" b="1" dirty="0" smtClean="0">
                <a:solidFill>
                  <a:prstClr val="white">
                    <a:lumMod val="65000"/>
                  </a:prstClr>
                </a:solidFill>
                <a:latin typeface="PT Sans" panose="020B0503020203020204" pitchFamily="34" charset="0"/>
              </a:rPr>
              <a:t>videos for years. There is a reason to consider alternative hosting locations like the ability to share </a:t>
            </a:r>
            <a:r>
              <a:rPr lang="en-US" sz="1400" b="1" dirty="0">
                <a:solidFill>
                  <a:prstClr val="white">
                    <a:lumMod val="65000"/>
                  </a:prstClr>
                </a:solidFill>
                <a:latin typeface="PT Sans" panose="020B0503020203020204" pitchFamily="34" charset="0"/>
              </a:rPr>
              <a:t>videos to groups or </a:t>
            </a:r>
            <a:r>
              <a:rPr lang="en-US" sz="1400" b="1" dirty="0" smtClean="0">
                <a:solidFill>
                  <a:prstClr val="white">
                    <a:lumMod val="65000"/>
                  </a:prstClr>
                </a:solidFill>
                <a:latin typeface="PT Sans" panose="020B0503020203020204" pitchFamily="34" charset="0"/>
              </a:rPr>
              <a:t>channels for better search experience.</a:t>
            </a:r>
            <a:endParaRPr lang="id-ID" sz="1400" b="1" dirty="0">
              <a:solidFill>
                <a:prstClr val="white">
                  <a:lumMod val="65000"/>
                </a:prstClr>
              </a:solidFill>
              <a:latin typeface="PT Sans" panose="020B0503020203020204" pitchFamily="34" charset="0"/>
            </a:endParaRPr>
          </a:p>
          <a:p>
            <a:pPr algn="just"/>
            <a:endParaRPr lang="id-ID" sz="1400" b="1" dirty="0">
              <a:solidFill>
                <a:prstClr val="white">
                  <a:lumMod val="65000"/>
                </a:prstClr>
              </a:solidFill>
              <a:latin typeface="PT Sans" panose="020B0503020203020204" pitchFamily="34" charset="0"/>
            </a:endParaRPr>
          </a:p>
        </p:txBody>
      </p:sp>
      <p:sp>
        <p:nvSpPr>
          <p:cNvPr id="21" name="Freeform 62"/>
          <p:cNvSpPr>
            <a:spLocks/>
          </p:cNvSpPr>
          <p:nvPr/>
        </p:nvSpPr>
        <p:spPr bwMode="auto">
          <a:xfrm>
            <a:off x="1479298" y="2842604"/>
            <a:ext cx="901295" cy="767609"/>
          </a:xfrm>
          <a:custGeom>
            <a:avLst/>
            <a:gdLst>
              <a:gd name="T0" fmla="*/ 307 w 362"/>
              <a:gd name="T1" fmla="*/ 2 h 314"/>
              <a:gd name="T2" fmla="*/ 205 w 362"/>
              <a:gd name="T3" fmla="*/ 86 h 314"/>
              <a:gd name="T4" fmla="*/ 232 w 362"/>
              <a:gd name="T5" fmla="*/ 81 h 314"/>
              <a:gd name="T6" fmla="*/ 256 w 362"/>
              <a:gd name="T7" fmla="*/ 111 h 314"/>
              <a:gd name="T8" fmla="*/ 232 w 362"/>
              <a:gd name="T9" fmla="*/ 166 h 314"/>
              <a:gd name="T10" fmla="*/ 198 w 362"/>
              <a:gd name="T11" fmla="*/ 201 h 314"/>
              <a:gd name="T12" fmla="*/ 172 w 362"/>
              <a:gd name="T13" fmla="*/ 146 h 314"/>
              <a:gd name="T14" fmla="*/ 157 w 362"/>
              <a:gd name="T15" fmla="*/ 64 h 314"/>
              <a:gd name="T16" fmla="*/ 105 w 362"/>
              <a:gd name="T17" fmla="*/ 6 h 314"/>
              <a:gd name="T18" fmla="*/ 52 w 362"/>
              <a:gd name="T19" fmla="*/ 39 h 314"/>
              <a:gd name="T20" fmla="*/ 0 w 362"/>
              <a:gd name="T21" fmla="*/ 86 h 314"/>
              <a:gd name="T22" fmla="*/ 17 w 362"/>
              <a:gd name="T23" fmla="*/ 107 h 314"/>
              <a:gd name="T24" fmla="*/ 45 w 362"/>
              <a:gd name="T25" fmla="*/ 90 h 314"/>
              <a:gd name="T26" fmla="*/ 80 w 362"/>
              <a:gd name="T27" fmla="*/ 149 h 314"/>
              <a:gd name="T28" fmla="*/ 109 w 362"/>
              <a:gd name="T29" fmla="*/ 256 h 314"/>
              <a:gd name="T30" fmla="*/ 162 w 362"/>
              <a:gd name="T31" fmla="*/ 314 h 314"/>
              <a:gd name="T32" fmla="*/ 286 w 362"/>
              <a:gd name="T33" fmla="*/ 218 h 314"/>
              <a:gd name="T34" fmla="*/ 360 w 362"/>
              <a:gd name="T35" fmla="*/ 74 h 314"/>
              <a:gd name="T36" fmla="*/ 307 w 362"/>
              <a:gd name="T37" fmla="*/ 2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2" h="314">
                <a:moveTo>
                  <a:pt x="307" y="2"/>
                </a:moveTo>
                <a:cubicBezTo>
                  <a:pt x="257" y="0"/>
                  <a:pt x="223" y="29"/>
                  <a:pt x="205" y="86"/>
                </a:cubicBezTo>
                <a:cubicBezTo>
                  <a:pt x="215" y="83"/>
                  <a:pt x="223" y="81"/>
                  <a:pt x="232" y="81"/>
                </a:cubicBezTo>
                <a:cubicBezTo>
                  <a:pt x="250" y="81"/>
                  <a:pt x="258" y="91"/>
                  <a:pt x="256" y="111"/>
                </a:cubicBezTo>
                <a:cubicBezTo>
                  <a:pt x="255" y="124"/>
                  <a:pt x="247" y="142"/>
                  <a:pt x="232" y="166"/>
                </a:cubicBezTo>
                <a:cubicBezTo>
                  <a:pt x="217" y="190"/>
                  <a:pt x="206" y="201"/>
                  <a:pt x="198" y="201"/>
                </a:cubicBezTo>
                <a:cubicBezTo>
                  <a:pt x="188" y="201"/>
                  <a:pt x="180" y="183"/>
                  <a:pt x="172" y="146"/>
                </a:cubicBezTo>
                <a:cubicBezTo>
                  <a:pt x="169" y="135"/>
                  <a:pt x="164" y="108"/>
                  <a:pt x="157" y="64"/>
                </a:cubicBezTo>
                <a:cubicBezTo>
                  <a:pt x="151" y="23"/>
                  <a:pt x="133" y="3"/>
                  <a:pt x="105" y="6"/>
                </a:cubicBezTo>
                <a:cubicBezTo>
                  <a:pt x="94" y="7"/>
                  <a:pt x="76" y="18"/>
                  <a:pt x="52" y="39"/>
                </a:cubicBezTo>
                <a:cubicBezTo>
                  <a:pt x="35" y="54"/>
                  <a:pt x="17" y="70"/>
                  <a:pt x="0" y="86"/>
                </a:cubicBezTo>
                <a:cubicBezTo>
                  <a:pt x="17" y="107"/>
                  <a:pt x="17" y="107"/>
                  <a:pt x="17" y="107"/>
                </a:cubicBezTo>
                <a:cubicBezTo>
                  <a:pt x="33" y="96"/>
                  <a:pt x="42" y="90"/>
                  <a:pt x="45" y="90"/>
                </a:cubicBezTo>
                <a:cubicBezTo>
                  <a:pt x="57" y="90"/>
                  <a:pt x="69" y="110"/>
                  <a:pt x="80" y="149"/>
                </a:cubicBezTo>
                <a:cubicBezTo>
                  <a:pt x="89" y="184"/>
                  <a:pt x="99" y="220"/>
                  <a:pt x="109" y="256"/>
                </a:cubicBezTo>
                <a:cubicBezTo>
                  <a:pt x="123" y="295"/>
                  <a:pt x="141" y="314"/>
                  <a:pt x="162" y="314"/>
                </a:cubicBezTo>
                <a:cubicBezTo>
                  <a:pt x="196" y="314"/>
                  <a:pt x="237" y="282"/>
                  <a:pt x="286" y="218"/>
                </a:cubicBezTo>
                <a:cubicBezTo>
                  <a:pt x="333" y="157"/>
                  <a:pt x="358" y="109"/>
                  <a:pt x="360" y="74"/>
                </a:cubicBezTo>
                <a:cubicBezTo>
                  <a:pt x="362" y="27"/>
                  <a:pt x="344" y="3"/>
                  <a:pt x="307"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 name="Freeform 50"/>
          <p:cNvSpPr>
            <a:spLocks noEditPoints="1"/>
          </p:cNvSpPr>
          <p:nvPr/>
        </p:nvSpPr>
        <p:spPr bwMode="auto">
          <a:xfrm>
            <a:off x="6567580" y="1997849"/>
            <a:ext cx="857978" cy="844755"/>
          </a:xfrm>
          <a:custGeom>
            <a:avLst/>
            <a:gdLst>
              <a:gd name="T0" fmla="*/ 234 w 300"/>
              <a:gd name="T1" fmla="*/ 263 h 360"/>
              <a:gd name="T2" fmla="*/ 243 w 300"/>
              <a:gd name="T3" fmla="*/ 243 h 360"/>
              <a:gd name="T4" fmla="*/ 254 w 300"/>
              <a:gd name="T5" fmla="*/ 252 h 360"/>
              <a:gd name="T6" fmla="*/ 180 w 300"/>
              <a:gd name="T7" fmla="*/ 239 h 360"/>
              <a:gd name="T8" fmla="*/ 171 w 300"/>
              <a:gd name="T9" fmla="*/ 302 h 360"/>
              <a:gd name="T10" fmla="*/ 189 w 300"/>
              <a:gd name="T11" fmla="*/ 302 h 360"/>
              <a:gd name="T12" fmla="*/ 180 w 300"/>
              <a:gd name="T13" fmla="*/ 239 h 360"/>
              <a:gd name="T14" fmla="*/ 300 w 300"/>
              <a:gd name="T15" fmla="*/ 314 h 360"/>
              <a:gd name="T16" fmla="*/ 49 w 300"/>
              <a:gd name="T17" fmla="*/ 360 h 360"/>
              <a:gd name="T18" fmla="*/ 0 w 300"/>
              <a:gd name="T19" fmla="*/ 208 h 360"/>
              <a:gd name="T20" fmla="*/ 251 w 300"/>
              <a:gd name="T21" fmla="*/ 161 h 360"/>
              <a:gd name="T22" fmla="*/ 63 w 300"/>
              <a:gd name="T23" fmla="*/ 325 h 360"/>
              <a:gd name="T24" fmla="*/ 88 w 300"/>
              <a:gd name="T25" fmla="*/ 213 h 360"/>
              <a:gd name="T26" fmla="*/ 21 w 300"/>
              <a:gd name="T27" fmla="*/ 197 h 360"/>
              <a:gd name="T28" fmla="*/ 42 w 300"/>
              <a:gd name="T29" fmla="*/ 213 h 360"/>
              <a:gd name="T30" fmla="*/ 63 w 300"/>
              <a:gd name="T31" fmla="*/ 325 h 360"/>
              <a:gd name="T32" fmla="*/ 117 w 300"/>
              <a:gd name="T33" fmla="*/ 230 h 360"/>
              <a:gd name="T34" fmla="*/ 117 w 300"/>
              <a:gd name="T35" fmla="*/ 304 h 360"/>
              <a:gd name="T36" fmla="*/ 104 w 300"/>
              <a:gd name="T37" fmla="*/ 290 h 360"/>
              <a:gd name="T38" fmla="*/ 83 w 300"/>
              <a:gd name="T39" fmla="*/ 230 h 360"/>
              <a:gd name="T40" fmla="*/ 84 w 300"/>
              <a:gd name="T41" fmla="*/ 308 h 360"/>
              <a:gd name="T42" fmla="*/ 121 w 300"/>
              <a:gd name="T43" fmla="*/ 313 h 360"/>
              <a:gd name="T44" fmla="*/ 138 w 300"/>
              <a:gd name="T45" fmla="*/ 325 h 360"/>
              <a:gd name="T46" fmla="*/ 204 w 300"/>
              <a:gd name="T47" fmla="*/ 298 h 360"/>
              <a:gd name="T48" fmla="*/ 171 w 300"/>
              <a:gd name="T49" fmla="*/ 234 h 360"/>
              <a:gd name="T50" fmla="*/ 150 w 300"/>
              <a:gd name="T51" fmla="*/ 197 h 360"/>
              <a:gd name="T52" fmla="*/ 167 w 300"/>
              <a:gd name="T53" fmla="*/ 324 h 360"/>
              <a:gd name="T54" fmla="*/ 204 w 300"/>
              <a:gd name="T55" fmla="*/ 298 h 360"/>
              <a:gd name="T56" fmla="*/ 254 w 300"/>
              <a:gd name="T57" fmla="*/ 292 h 360"/>
              <a:gd name="T58" fmla="*/ 254 w 300"/>
              <a:gd name="T59" fmla="*/ 303 h 360"/>
              <a:gd name="T60" fmla="*/ 242 w 300"/>
              <a:gd name="T61" fmla="*/ 311 h 360"/>
              <a:gd name="T62" fmla="*/ 234 w 300"/>
              <a:gd name="T63" fmla="*/ 302 h 360"/>
              <a:gd name="T64" fmla="*/ 234 w 300"/>
              <a:gd name="T65" fmla="*/ 280 h 360"/>
              <a:gd name="T66" fmla="*/ 270 w 300"/>
              <a:gd name="T67" fmla="*/ 266 h 360"/>
              <a:gd name="T68" fmla="*/ 228 w 300"/>
              <a:gd name="T69" fmla="*/ 229 h 360"/>
              <a:gd name="T70" fmla="*/ 217 w 300"/>
              <a:gd name="T71" fmla="*/ 262 h 360"/>
              <a:gd name="T72" fmla="*/ 270 w 300"/>
              <a:gd name="T73" fmla="*/ 292 h 360"/>
              <a:gd name="T74" fmla="*/ 194 w 300"/>
              <a:gd name="T75" fmla="*/ 137 h 360"/>
              <a:gd name="T76" fmla="*/ 211 w 300"/>
              <a:gd name="T77" fmla="*/ 137 h 360"/>
              <a:gd name="T78" fmla="*/ 216 w 300"/>
              <a:gd name="T79" fmla="*/ 138 h 360"/>
              <a:gd name="T80" fmla="*/ 240 w 300"/>
              <a:gd name="T81" fmla="*/ 39 h 360"/>
              <a:gd name="T82" fmla="*/ 221 w 300"/>
              <a:gd name="T83" fmla="*/ 116 h 360"/>
              <a:gd name="T84" fmla="*/ 206 w 300"/>
              <a:gd name="T85" fmla="*/ 116 h 360"/>
              <a:gd name="T86" fmla="*/ 187 w 300"/>
              <a:gd name="T87" fmla="*/ 39 h 360"/>
              <a:gd name="T88" fmla="*/ 187 w 300"/>
              <a:gd name="T89" fmla="*/ 123 h 360"/>
              <a:gd name="T90" fmla="*/ 119 w 300"/>
              <a:gd name="T91" fmla="*/ 75 h 360"/>
              <a:gd name="T92" fmla="*/ 130 w 300"/>
              <a:gd name="T93" fmla="*/ 40 h 360"/>
              <a:gd name="T94" fmla="*/ 159 w 300"/>
              <a:gd name="T95" fmla="*/ 38 h 360"/>
              <a:gd name="T96" fmla="*/ 173 w 300"/>
              <a:gd name="T97" fmla="*/ 57 h 360"/>
              <a:gd name="T98" fmla="*/ 174 w 300"/>
              <a:gd name="T99" fmla="*/ 98 h 360"/>
              <a:gd name="T100" fmla="*/ 168 w 300"/>
              <a:gd name="T101" fmla="*/ 130 h 360"/>
              <a:gd name="T102" fmla="*/ 147 w 300"/>
              <a:gd name="T103" fmla="*/ 141 h 360"/>
              <a:gd name="T104" fmla="*/ 125 w 300"/>
              <a:gd name="T105" fmla="*/ 132 h 360"/>
              <a:gd name="T106" fmla="*/ 119 w 300"/>
              <a:gd name="T107" fmla="*/ 101 h 360"/>
              <a:gd name="T108" fmla="*/ 137 w 300"/>
              <a:gd name="T109" fmla="*/ 114 h 360"/>
              <a:gd name="T110" fmla="*/ 156 w 300"/>
              <a:gd name="T111" fmla="*/ 114 h 360"/>
              <a:gd name="T112" fmla="*/ 146 w 300"/>
              <a:gd name="T113" fmla="*/ 52 h 360"/>
              <a:gd name="T114" fmla="*/ 137 w 300"/>
              <a:gd name="T115" fmla="*/ 114 h 360"/>
              <a:gd name="T116" fmla="*/ 95 w 300"/>
              <a:gd name="T117" fmla="*/ 141 h 360"/>
              <a:gd name="T118" fmla="*/ 121 w 300"/>
              <a:gd name="T119" fmla="*/ 0 h 360"/>
              <a:gd name="T120" fmla="*/ 83 w 300"/>
              <a:gd name="T121" fmla="*/ 48 h 360"/>
              <a:gd name="T122" fmla="*/ 45 w 300"/>
              <a:gd name="T123" fmla="*/ 0 h 360"/>
              <a:gd name="T124" fmla="*/ 73 w 300"/>
              <a:gd name="T125" fmla="*/ 14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 name="TextBox 1"/>
          <p:cNvSpPr txBox="1"/>
          <p:nvPr/>
        </p:nvSpPr>
        <p:spPr>
          <a:xfrm>
            <a:off x="5413363" y="4372157"/>
            <a:ext cx="543629" cy="769441"/>
          </a:xfrm>
          <a:prstGeom prst="rect">
            <a:avLst/>
          </a:prstGeom>
          <a:noFill/>
        </p:spPr>
        <p:txBody>
          <a:bodyPr wrap="square" rtlCol="0">
            <a:spAutoFit/>
          </a:bodyPr>
          <a:lstStyle/>
          <a:p>
            <a:r>
              <a:rPr lang="en-US" sz="4400" b="1" dirty="0" smtClean="0">
                <a:solidFill>
                  <a:schemeClr val="bg1"/>
                </a:solidFill>
                <a:latin typeface="Dimbo" panose="020B0603010101010101" pitchFamily="34" charset="0"/>
              </a:rPr>
              <a:t>D</a:t>
            </a:r>
            <a:endParaRPr lang="en-US" sz="4400" b="1" dirty="0">
              <a:solidFill>
                <a:schemeClr val="bg1"/>
              </a:solidFill>
              <a:latin typeface="Dimbo" panose="020B0603010101010101" pitchFamily="34" charset="0"/>
            </a:endParaRPr>
          </a:p>
        </p:txBody>
      </p:sp>
      <p:grpSp>
        <p:nvGrpSpPr>
          <p:cNvPr id="24" name="Group 23"/>
          <p:cNvGrpSpPr/>
          <p:nvPr/>
        </p:nvGrpSpPr>
        <p:grpSpPr>
          <a:xfrm>
            <a:off x="-28692" y="2471725"/>
            <a:ext cx="395185" cy="3054794"/>
            <a:chOff x="-28692" y="2471725"/>
            <a:chExt cx="395185" cy="3054794"/>
          </a:xfrm>
        </p:grpSpPr>
        <p:sp>
          <p:nvSpPr>
            <p:cNvPr id="25" name="TextBox 24">
              <a:hlinkClick r:id="" action="ppaction://noaction"/>
            </p:cNvPr>
            <p:cNvSpPr txBox="1"/>
            <p:nvPr/>
          </p:nvSpPr>
          <p:spPr>
            <a:xfrm>
              <a:off x="7099" y="2471725"/>
              <a:ext cx="316112"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1</a:t>
              </a:r>
            </a:p>
          </p:txBody>
        </p:sp>
        <p:sp>
          <p:nvSpPr>
            <p:cNvPr id="26" name="TextBox 25">
              <a:hlinkClick r:id="" action="ppaction://noaction"/>
            </p:cNvPr>
            <p:cNvSpPr txBox="1"/>
            <p:nvPr/>
          </p:nvSpPr>
          <p:spPr>
            <a:xfrm>
              <a:off x="7099" y="2844102"/>
              <a:ext cx="35939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2</a:t>
              </a:r>
            </a:p>
          </p:txBody>
        </p:sp>
        <p:sp>
          <p:nvSpPr>
            <p:cNvPr id="27" name="TextBox 26">
              <a:hlinkClick r:id="" action="ppaction://noaction"/>
            </p:cNvPr>
            <p:cNvSpPr txBox="1"/>
            <p:nvPr/>
          </p:nvSpPr>
          <p:spPr>
            <a:xfrm>
              <a:off x="-23991" y="3548934"/>
              <a:ext cx="357790"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4</a:t>
              </a:r>
            </a:p>
          </p:txBody>
        </p:sp>
        <p:sp>
          <p:nvSpPr>
            <p:cNvPr id="28" name="TextBox 27">
              <a:hlinkClick r:id="" action="ppaction://noaction"/>
            </p:cNvPr>
            <p:cNvSpPr txBox="1"/>
            <p:nvPr/>
          </p:nvSpPr>
          <p:spPr>
            <a:xfrm>
              <a:off x="-12489" y="3926671"/>
              <a:ext cx="35458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5</a:t>
              </a:r>
            </a:p>
          </p:txBody>
        </p:sp>
        <p:sp>
          <p:nvSpPr>
            <p:cNvPr id="47" name="TextBox 46">
              <a:hlinkClick r:id="" action="ppaction://noaction"/>
            </p:cNvPr>
            <p:cNvSpPr txBox="1"/>
            <p:nvPr/>
          </p:nvSpPr>
          <p:spPr>
            <a:xfrm>
              <a:off x="-14266" y="3160821"/>
              <a:ext cx="356188"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3</a:t>
              </a:r>
            </a:p>
          </p:txBody>
        </p:sp>
        <p:sp>
          <p:nvSpPr>
            <p:cNvPr id="48" name="TextBox 47">
              <a:hlinkClick r:id="" action="ppaction://noaction"/>
            </p:cNvPr>
            <p:cNvSpPr txBox="1"/>
            <p:nvPr/>
          </p:nvSpPr>
          <p:spPr>
            <a:xfrm>
              <a:off x="-28692" y="4311974"/>
              <a:ext cx="370614" cy="461665"/>
            </a:xfrm>
            <a:prstGeom prst="rect">
              <a:avLst/>
            </a:prstGeom>
            <a:noFill/>
          </p:spPr>
          <p:txBody>
            <a:bodyPr wrap="none" rtlCol="0">
              <a:spAutoFit/>
            </a:bodyPr>
            <a:lstStyle/>
            <a:p>
              <a:r>
                <a:rPr lang="en-US" sz="2400" b="1" dirty="0" smtClean="0">
                  <a:solidFill>
                    <a:prstClr val="white">
                      <a:lumMod val="65000"/>
                    </a:prstClr>
                  </a:solidFill>
                  <a:latin typeface="Raleway" panose="020B0003030101060003" pitchFamily="34" charset="0"/>
                </a:rPr>
                <a:t>6</a:t>
              </a:r>
              <a:endParaRPr lang="id-ID" sz="2400" b="1" dirty="0">
                <a:solidFill>
                  <a:prstClr val="white">
                    <a:lumMod val="65000"/>
                  </a:prstClr>
                </a:solidFill>
                <a:latin typeface="Raleway" panose="020B0003030101060003" pitchFamily="34" charset="0"/>
              </a:endParaRPr>
            </a:p>
          </p:txBody>
        </p:sp>
        <p:sp>
          <p:nvSpPr>
            <p:cNvPr id="49" name="TextBox 48">
              <a:hlinkClick r:id="" action="ppaction://noaction"/>
            </p:cNvPr>
            <p:cNvSpPr txBox="1"/>
            <p:nvPr/>
          </p:nvSpPr>
          <p:spPr>
            <a:xfrm>
              <a:off x="-12790" y="4674329"/>
              <a:ext cx="356188"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7</a:t>
              </a:r>
              <a:endParaRPr lang="id-ID" sz="2400" dirty="0">
                <a:solidFill>
                  <a:prstClr val="white">
                    <a:lumMod val="65000"/>
                  </a:prstClr>
                </a:solidFill>
                <a:latin typeface="Raleway" panose="020B0003030101060003" pitchFamily="34" charset="0"/>
              </a:endParaRPr>
            </a:p>
          </p:txBody>
        </p:sp>
        <p:sp>
          <p:nvSpPr>
            <p:cNvPr id="50" name="TextBox 49">
              <a:hlinkClick r:id="" action="ppaction://noaction"/>
            </p:cNvPr>
            <p:cNvSpPr txBox="1"/>
            <p:nvPr/>
          </p:nvSpPr>
          <p:spPr>
            <a:xfrm>
              <a:off x="-10995" y="5064854"/>
              <a:ext cx="367408"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8</a:t>
              </a:r>
              <a:endParaRPr lang="id-ID" sz="2400" dirty="0">
                <a:solidFill>
                  <a:prstClr val="white">
                    <a:lumMod val="65000"/>
                  </a:prstClr>
                </a:solidFill>
                <a:latin typeface="Raleway" panose="020B0003030101060003" pitchFamily="34" charset="0"/>
              </a:endParaRPr>
            </a:p>
          </p:txBody>
        </p:sp>
      </p:grpSp>
      <p:sp>
        <p:nvSpPr>
          <p:cNvPr id="51" name="Rectangle 50"/>
          <p:cNvSpPr/>
          <p:nvPr/>
        </p:nvSpPr>
        <p:spPr>
          <a:xfrm>
            <a:off x="-76077" y="4391314"/>
            <a:ext cx="400780" cy="328242"/>
          </a:xfrm>
          <a:prstGeom prst="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376074015"/>
      </p:ext>
    </p:extLst>
  </p:cSld>
  <p:clrMapOvr>
    <a:masterClrMapping/>
  </p:clrMapOvr>
  <mc:AlternateContent xmlns:mc="http://schemas.openxmlformats.org/markup-compatibility/2006" xmlns:p14="http://schemas.microsoft.com/office/powerpoint/2010/main">
    <mc:Choice Requires="p14">
      <p:transition spd="slow" p14:dur="1200" advTm="52000">
        <p14:prism/>
      </p:transition>
    </mc:Choice>
    <mc:Fallback xmlns="">
      <p:transition spd="slow" advTm="5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3"/>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fade">
                                      <p:cBhvr>
                                        <p:cTn id="10" dur="500"/>
                                        <p:tgtEl>
                                          <p:spTgt spid="92"/>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childTnLst>
                          </p:cTn>
                        </p:par>
                        <p:par>
                          <p:cTn id="15" fill="hold">
                            <p:stCondLst>
                              <p:cond delay="2001"/>
                            </p:stCondLst>
                            <p:childTnLst>
                              <p:par>
                                <p:cTn id="16" presetID="10" presetClass="entr" presetSubtype="0" fill="hold" grpId="0" nodeType="afterEffect">
                                  <p:stCondLst>
                                    <p:cond delay="0"/>
                                  </p:stCondLst>
                                  <p:childTnLst>
                                    <p:set>
                                      <p:cBhvr>
                                        <p:cTn id="17" dur="1" fill="hold">
                                          <p:stCondLst>
                                            <p:cond delay="0"/>
                                          </p:stCondLst>
                                        </p:cTn>
                                        <p:tgtEl>
                                          <p:spTgt spid="29">
                                            <p:graphicEl>
                                              <a:dgm id="{1E275E06-E4C3-4573-88BF-50F811289700}"/>
                                            </p:graphicEl>
                                          </p:spTgt>
                                        </p:tgtEl>
                                        <p:attrNameLst>
                                          <p:attrName>style.visibility</p:attrName>
                                        </p:attrNameLst>
                                      </p:cBhvr>
                                      <p:to>
                                        <p:strVal val="visible"/>
                                      </p:to>
                                    </p:set>
                                    <p:animEffect transition="in" filter="fade">
                                      <p:cBhvr>
                                        <p:cTn id="18" dur="500"/>
                                        <p:tgtEl>
                                          <p:spTgt spid="29">
                                            <p:graphicEl>
                                              <a:dgm id="{1E275E06-E4C3-4573-88BF-50F811289700}"/>
                                            </p:graphicEl>
                                          </p:spTgt>
                                        </p:tgtEl>
                                      </p:cBhvr>
                                    </p:animEffect>
                                  </p:childTnLst>
                                </p:cTn>
                              </p:par>
                            </p:childTnLst>
                          </p:cTn>
                        </p:par>
                        <p:par>
                          <p:cTn id="19" fill="hold">
                            <p:stCondLst>
                              <p:cond delay="2501"/>
                            </p:stCondLst>
                            <p:childTnLst>
                              <p:par>
                                <p:cTn id="20" presetID="10" presetClass="entr" presetSubtype="0" fill="hold" grpId="0" nodeType="afterEffect">
                                  <p:stCondLst>
                                    <p:cond delay="0"/>
                                  </p:stCondLst>
                                  <p:childTnLst>
                                    <p:set>
                                      <p:cBhvr>
                                        <p:cTn id="21" dur="1" fill="hold">
                                          <p:stCondLst>
                                            <p:cond delay="0"/>
                                          </p:stCondLst>
                                        </p:cTn>
                                        <p:tgtEl>
                                          <p:spTgt spid="29">
                                            <p:graphicEl>
                                              <a:dgm id="{34328AC5-6830-472A-82B3-E066569292CA}"/>
                                            </p:graphicEl>
                                          </p:spTgt>
                                        </p:tgtEl>
                                        <p:attrNameLst>
                                          <p:attrName>style.visibility</p:attrName>
                                        </p:attrNameLst>
                                      </p:cBhvr>
                                      <p:to>
                                        <p:strVal val="visible"/>
                                      </p:to>
                                    </p:set>
                                    <p:animEffect transition="in" filter="fade">
                                      <p:cBhvr>
                                        <p:cTn id="22" dur="500"/>
                                        <p:tgtEl>
                                          <p:spTgt spid="29">
                                            <p:graphicEl>
                                              <a:dgm id="{34328AC5-6830-472A-82B3-E066569292CA}"/>
                                            </p:graphicEl>
                                          </p:spTgt>
                                        </p:tgtEl>
                                      </p:cBhvr>
                                    </p:animEffect>
                                  </p:childTnLst>
                                </p:cTn>
                              </p:par>
                            </p:childTnLst>
                          </p:cTn>
                        </p:par>
                        <p:par>
                          <p:cTn id="23" fill="hold">
                            <p:stCondLst>
                              <p:cond delay="3001"/>
                            </p:stCondLst>
                            <p:childTnLst>
                              <p:par>
                                <p:cTn id="24" presetID="10" presetClass="entr" presetSubtype="0" fill="hold" grpId="0" nodeType="afterEffect">
                                  <p:stCondLst>
                                    <p:cond delay="0"/>
                                  </p:stCondLst>
                                  <p:childTnLst>
                                    <p:set>
                                      <p:cBhvr>
                                        <p:cTn id="25" dur="1" fill="hold">
                                          <p:stCondLst>
                                            <p:cond delay="0"/>
                                          </p:stCondLst>
                                        </p:cTn>
                                        <p:tgtEl>
                                          <p:spTgt spid="29">
                                            <p:graphicEl>
                                              <a:dgm id="{1579550C-C054-4167-A5A9-BA56B6DC68E9}"/>
                                            </p:graphicEl>
                                          </p:spTgt>
                                        </p:tgtEl>
                                        <p:attrNameLst>
                                          <p:attrName>style.visibility</p:attrName>
                                        </p:attrNameLst>
                                      </p:cBhvr>
                                      <p:to>
                                        <p:strVal val="visible"/>
                                      </p:to>
                                    </p:set>
                                    <p:animEffect transition="in" filter="fade">
                                      <p:cBhvr>
                                        <p:cTn id="26" dur="500"/>
                                        <p:tgtEl>
                                          <p:spTgt spid="29">
                                            <p:graphicEl>
                                              <a:dgm id="{1579550C-C054-4167-A5A9-BA56B6DC68E9}"/>
                                            </p:graphicEl>
                                          </p:spTgt>
                                        </p:tgtEl>
                                      </p:cBhvr>
                                    </p:animEffect>
                                  </p:childTnLst>
                                </p:cTn>
                              </p:par>
                            </p:childTnLst>
                          </p:cTn>
                        </p:par>
                        <p:par>
                          <p:cTn id="27" fill="hold">
                            <p:stCondLst>
                              <p:cond delay="3501"/>
                            </p:stCondLst>
                            <p:childTnLst>
                              <p:par>
                                <p:cTn id="28" presetID="10" presetClass="entr" presetSubtype="0" fill="hold" grpId="0" nodeType="afterEffect">
                                  <p:stCondLst>
                                    <p:cond delay="0"/>
                                  </p:stCondLst>
                                  <p:childTnLst>
                                    <p:set>
                                      <p:cBhvr>
                                        <p:cTn id="29" dur="1" fill="hold">
                                          <p:stCondLst>
                                            <p:cond delay="0"/>
                                          </p:stCondLst>
                                        </p:cTn>
                                        <p:tgtEl>
                                          <p:spTgt spid="29">
                                            <p:graphicEl>
                                              <a:dgm id="{B0E3E26C-ED5B-4955-8B76-4CBA0AC8E0B1}"/>
                                            </p:graphicEl>
                                          </p:spTgt>
                                        </p:tgtEl>
                                        <p:attrNameLst>
                                          <p:attrName>style.visibility</p:attrName>
                                        </p:attrNameLst>
                                      </p:cBhvr>
                                      <p:to>
                                        <p:strVal val="visible"/>
                                      </p:to>
                                    </p:set>
                                    <p:animEffect transition="in" filter="fade">
                                      <p:cBhvr>
                                        <p:cTn id="30" dur="500"/>
                                        <p:tgtEl>
                                          <p:spTgt spid="29">
                                            <p:graphicEl>
                                              <a:dgm id="{B0E3E26C-ED5B-4955-8B76-4CBA0AC8E0B1}"/>
                                            </p:graphicEl>
                                          </p:spTgt>
                                        </p:tgtEl>
                                      </p:cBhvr>
                                    </p:animEffect>
                                  </p:childTnLst>
                                </p:cTn>
                              </p:par>
                            </p:childTnLst>
                          </p:cTn>
                        </p:par>
                        <p:par>
                          <p:cTn id="31" fill="hold">
                            <p:stCondLst>
                              <p:cond delay="4001"/>
                            </p:stCondLst>
                            <p:childTnLst>
                              <p:par>
                                <p:cTn id="32" presetID="10" presetClass="entr" presetSubtype="0" fill="hold" grpId="0" nodeType="afterEffect">
                                  <p:stCondLst>
                                    <p:cond delay="0"/>
                                  </p:stCondLst>
                                  <p:childTnLst>
                                    <p:set>
                                      <p:cBhvr>
                                        <p:cTn id="33" dur="1" fill="hold">
                                          <p:stCondLst>
                                            <p:cond delay="0"/>
                                          </p:stCondLst>
                                        </p:cTn>
                                        <p:tgtEl>
                                          <p:spTgt spid="29">
                                            <p:graphicEl>
                                              <a:dgm id="{78426E97-2B7E-49F3-B23C-4A057A52ED39}"/>
                                            </p:graphicEl>
                                          </p:spTgt>
                                        </p:tgtEl>
                                        <p:attrNameLst>
                                          <p:attrName>style.visibility</p:attrName>
                                        </p:attrNameLst>
                                      </p:cBhvr>
                                      <p:to>
                                        <p:strVal val="visible"/>
                                      </p:to>
                                    </p:set>
                                    <p:animEffect transition="in" filter="fade">
                                      <p:cBhvr>
                                        <p:cTn id="34" dur="500"/>
                                        <p:tgtEl>
                                          <p:spTgt spid="29">
                                            <p:graphicEl>
                                              <a:dgm id="{78426E97-2B7E-49F3-B23C-4A057A52ED39}"/>
                                            </p:graphicEl>
                                          </p:spTgt>
                                        </p:tgtEl>
                                      </p:cBhvr>
                                    </p:animEffect>
                                  </p:childTnLst>
                                </p:cTn>
                              </p:par>
                            </p:childTnLst>
                          </p:cTn>
                        </p:par>
                        <p:par>
                          <p:cTn id="35" fill="hold">
                            <p:stCondLst>
                              <p:cond delay="4501"/>
                            </p:stCondLst>
                            <p:childTnLst>
                              <p:par>
                                <p:cTn id="36" presetID="10" presetClass="entr" presetSubtype="0" fill="hold" grpId="0" nodeType="afterEffect">
                                  <p:stCondLst>
                                    <p:cond delay="0"/>
                                  </p:stCondLst>
                                  <p:childTnLst>
                                    <p:set>
                                      <p:cBhvr>
                                        <p:cTn id="37" dur="1" fill="hold">
                                          <p:stCondLst>
                                            <p:cond delay="0"/>
                                          </p:stCondLst>
                                        </p:cTn>
                                        <p:tgtEl>
                                          <p:spTgt spid="29">
                                            <p:graphicEl>
                                              <a:dgm id="{C97336F7-A450-466E-B891-0669227914FB}"/>
                                            </p:graphicEl>
                                          </p:spTgt>
                                        </p:tgtEl>
                                        <p:attrNameLst>
                                          <p:attrName>style.visibility</p:attrName>
                                        </p:attrNameLst>
                                      </p:cBhvr>
                                      <p:to>
                                        <p:strVal val="visible"/>
                                      </p:to>
                                    </p:set>
                                    <p:animEffect transition="in" filter="fade">
                                      <p:cBhvr>
                                        <p:cTn id="38" dur="500"/>
                                        <p:tgtEl>
                                          <p:spTgt spid="29">
                                            <p:graphicEl>
                                              <a:dgm id="{C97336F7-A450-466E-B891-0669227914FB}"/>
                                            </p:graphicEl>
                                          </p:spTgt>
                                        </p:tgtEl>
                                      </p:cBhvr>
                                    </p:animEffect>
                                  </p:childTnLst>
                                </p:cTn>
                              </p:par>
                            </p:childTnLst>
                          </p:cTn>
                        </p:par>
                        <p:par>
                          <p:cTn id="39" fill="hold">
                            <p:stCondLst>
                              <p:cond delay="5001"/>
                            </p:stCondLst>
                            <p:childTnLst>
                              <p:par>
                                <p:cTn id="40" presetID="10" presetClass="entr" presetSubtype="0" fill="hold" grpId="0" nodeType="afterEffect">
                                  <p:stCondLst>
                                    <p:cond delay="0"/>
                                  </p:stCondLst>
                                  <p:childTnLst>
                                    <p:set>
                                      <p:cBhvr>
                                        <p:cTn id="41" dur="1" fill="hold">
                                          <p:stCondLst>
                                            <p:cond delay="0"/>
                                          </p:stCondLst>
                                        </p:cTn>
                                        <p:tgtEl>
                                          <p:spTgt spid="29">
                                            <p:graphicEl>
                                              <a:dgm id="{6EFA927F-F5F9-498D-92F4-390FAF74420A}"/>
                                            </p:graphicEl>
                                          </p:spTgt>
                                        </p:tgtEl>
                                        <p:attrNameLst>
                                          <p:attrName>style.visibility</p:attrName>
                                        </p:attrNameLst>
                                      </p:cBhvr>
                                      <p:to>
                                        <p:strVal val="visible"/>
                                      </p:to>
                                    </p:set>
                                    <p:animEffect transition="in" filter="fade">
                                      <p:cBhvr>
                                        <p:cTn id="42" dur="500"/>
                                        <p:tgtEl>
                                          <p:spTgt spid="29">
                                            <p:graphicEl>
                                              <a:dgm id="{6EFA927F-F5F9-498D-92F4-390FAF74420A}"/>
                                            </p:graphicEl>
                                          </p:spTgt>
                                        </p:tgtEl>
                                      </p:cBhvr>
                                    </p:animEffect>
                                  </p:childTnLst>
                                </p:cTn>
                              </p:par>
                            </p:childTnLst>
                          </p:cTn>
                        </p:par>
                        <p:par>
                          <p:cTn id="43" fill="hold">
                            <p:stCondLst>
                              <p:cond delay="5501"/>
                            </p:stCondLst>
                            <p:childTnLst>
                              <p:par>
                                <p:cTn id="44" presetID="10" presetClass="entr" presetSubtype="0" fill="hold" grpId="0" nodeType="afterEffect">
                                  <p:stCondLst>
                                    <p:cond delay="0"/>
                                  </p:stCondLst>
                                  <p:childTnLst>
                                    <p:set>
                                      <p:cBhvr>
                                        <p:cTn id="45" dur="1" fill="hold">
                                          <p:stCondLst>
                                            <p:cond delay="0"/>
                                          </p:stCondLst>
                                        </p:cTn>
                                        <p:tgtEl>
                                          <p:spTgt spid="29">
                                            <p:graphicEl>
                                              <a:dgm id="{C8132CBD-2B8B-43F8-8BE1-51D89B8093D2}"/>
                                            </p:graphicEl>
                                          </p:spTgt>
                                        </p:tgtEl>
                                        <p:attrNameLst>
                                          <p:attrName>style.visibility</p:attrName>
                                        </p:attrNameLst>
                                      </p:cBhvr>
                                      <p:to>
                                        <p:strVal val="visible"/>
                                      </p:to>
                                    </p:set>
                                    <p:animEffect transition="in" filter="fade">
                                      <p:cBhvr>
                                        <p:cTn id="46" dur="500"/>
                                        <p:tgtEl>
                                          <p:spTgt spid="29">
                                            <p:graphicEl>
                                              <a:dgm id="{C8132CBD-2B8B-43F8-8BE1-51D89B8093D2}"/>
                                            </p:graphicEl>
                                          </p:spTgt>
                                        </p:tgtEl>
                                      </p:cBhvr>
                                    </p:animEffect>
                                  </p:childTnLst>
                                </p:cTn>
                              </p:par>
                            </p:childTnLst>
                          </p:cTn>
                        </p:par>
                        <p:par>
                          <p:cTn id="47" fill="hold">
                            <p:stCondLst>
                              <p:cond delay="6001"/>
                            </p:stCondLst>
                            <p:childTnLst>
                              <p:par>
                                <p:cTn id="48" presetID="10" presetClass="entr" presetSubtype="0" fill="hold" grpId="0" nodeType="afterEffect">
                                  <p:stCondLst>
                                    <p:cond delay="0"/>
                                  </p:stCondLst>
                                  <p:childTnLst>
                                    <p:set>
                                      <p:cBhvr>
                                        <p:cTn id="49" dur="1" fill="hold">
                                          <p:stCondLst>
                                            <p:cond delay="0"/>
                                          </p:stCondLst>
                                        </p:cTn>
                                        <p:tgtEl>
                                          <p:spTgt spid="29">
                                            <p:graphicEl>
                                              <a:dgm id="{8AA13E97-B7E8-46D8-AE54-62D81BE0A093}"/>
                                            </p:graphicEl>
                                          </p:spTgt>
                                        </p:tgtEl>
                                        <p:attrNameLst>
                                          <p:attrName>style.visibility</p:attrName>
                                        </p:attrNameLst>
                                      </p:cBhvr>
                                      <p:to>
                                        <p:strVal val="visible"/>
                                      </p:to>
                                    </p:set>
                                    <p:animEffect transition="in" filter="fade">
                                      <p:cBhvr>
                                        <p:cTn id="50" dur="500"/>
                                        <p:tgtEl>
                                          <p:spTgt spid="29">
                                            <p:graphicEl>
                                              <a:dgm id="{8AA13E97-B7E8-46D8-AE54-62D81BE0A093}"/>
                                            </p:graphicEl>
                                          </p:spTgt>
                                        </p:tgtEl>
                                      </p:cBhvr>
                                    </p:animEffect>
                                  </p:childTnLst>
                                </p:cTn>
                              </p:par>
                            </p:childTnLst>
                          </p:cTn>
                        </p:par>
                        <p:par>
                          <p:cTn id="51" fill="hold">
                            <p:stCondLst>
                              <p:cond delay="6501"/>
                            </p:stCondLst>
                            <p:childTnLst>
                              <p:par>
                                <p:cTn id="52" presetID="10" presetClass="entr" presetSubtype="0" fill="hold" grpId="0" nodeType="afterEffect">
                                  <p:stCondLst>
                                    <p:cond delay="0"/>
                                  </p:stCondLst>
                                  <p:childTnLst>
                                    <p:set>
                                      <p:cBhvr>
                                        <p:cTn id="53" dur="1" fill="hold">
                                          <p:stCondLst>
                                            <p:cond delay="0"/>
                                          </p:stCondLst>
                                        </p:cTn>
                                        <p:tgtEl>
                                          <p:spTgt spid="29">
                                            <p:graphicEl>
                                              <a:dgm id="{30E76A34-1E8E-41B2-951A-1A058E9E6291}"/>
                                            </p:graphicEl>
                                          </p:spTgt>
                                        </p:tgtEl>
                                        <p:attrNameLst>
                                          <p:attrName>style.visibility</p:attrName>
                                        </p:attrNameLst>
                                      </p:cBhvr>
                                      <p:to>
                                        <p:strVal val="visible"/>
                                      </p:to>
                                    </p:set>
                                    <p:animEffect transition="in" filter="fade">
                                      <p:cBhvr>
                                        <p:cTn id="54" dur="500"/>
                                        <p:tgtEl>
                                          <p:spTgt spid="29">
                                            <p:graphicEl>
                                              <a:dgm id="{30E76A34-1E8E-41B2-951A-1A058E9E6291}"/>
                                            </p:graphicEl>
                                          </p:spTgt>
                                        </p:tgtEl>
                                      </p:cBhvr>
                                    </p:animEffect>
                                  </p:childTnLst>
                                </p:cTn>
                              </p:par>
                            </p:childTnLst>
                          </p:cTn>
                        </p:par>
                        <p:par>
                          <p:cTn id="55" fill="hold">
                            <p:stCondLst>
                              <p:cond delay="7001"/>
                            </p:stCondLst>
                            <p:childTnLst>
                              <p:par>
                                <p:cTn id="56" presetID="10" presetClass="entr" presetSubtype="0" fill="hold" grpId="0" nodeType="afterEffect">
                                  <p:stCondLst>
                                    <p:cond delay="0"/>
                                  </p:stCondLst>
                                  <p:childTnLst>
                                    <p:set>
                                      <p:cBhvr>
                                        <p:cTn id="57" dur="1" fill="hold">
                                          <p:stCondLst>
                                            <p:cond delay="0"/>
                                          </p:stCondLst>
                                        </p:cTn>
                                        <p:tgtEl>
                                          <p:spTgt spid="29">
                                            <p:graphicEl>
                                              <a:dgm id="{ABA77CB3-78D6-4B02-AB16-1B4B51C98634}"/>
                                            </p:graphicEl>
                                          </p:spTgt>
                                        </p:tgtEl>
                                        <p:attrNameLst>
                                          <p:attrName>style.visibility</p:attrName>
                                        </p:attrNameLst>
                                      </p:cBhvr>
                                      <p:to>
                                        <p:strVal val="visible"/>
                                      </p:to>
                                    </p:set>
                                    <p:animEffect transition="in" filter="fade">
                                      <p:cBhvr>
                                        <p:cTn id="58" dur="500"/>
                                        <p:tgtEl>
                                          <p:spTgt spid="29">
                                            <p:graphicEl>
                                              <a:dgm id="{ABA77CB3-78D6-4B02-AB16-1B4B51C98634}"/>
                                            </p:graphicEl>
                                          </p:spTgt>
                                        </p:tgtEl>
                                      </p:cBhvr>
                                    </p:animEffect>
                                  </p:childTnLst>
                                </p:cTn>
                              </p:par>
                            </p:childTnLst>
                          </p:cTn>
                        </p:par>
                        <p:par>
                          <p:cTn id="59" fill="hold">
                            <p:stCondLst>
                              <p:cond delay="7501"/>
                            </p:stCondLst>
                            <p:childTnLst>
                              <p:par>
                                <p:cTn id="60" presetID="10" presetClass="entr" presetSubtype="0" fill="hold" grpId="0" nodeType="afterEffect">
                                  <p:stCondLst>
                                    <p:cond delay="0"/>
                                  </p:stCondLst>
                                  <p:childTnLst>
                                    <p:set>
                                      <p:cBhvr>
                                        <p:cTn id="61" dur="1" fill="hold">
                                          <p:stCondLst>
                                            <p:cond delay="0"/>
                                          </p:stCondLst>
                                        </p:cTn>
                                        <p:tgtEl>
                                          <p:spTgt spid="29">
                                            <p:graphicEl>
                                              <a:dgm id="{2D6F58C1-AF08-43CB-AAC2-1688A8B5CDF1}"/>
                                            </p:graphicEl>
                                          </p:spTgt>
                                        </p:tgtEl>
                                        <p:attrNameLst>
                                          <p:attrName>style.visibility</p:attrName>
                                        </p:attrNameLst>
                                      </p:cBhvr>
                                      <p:to>
                                        <p:strVal val="visible"/>
                                      </p:to>
                                    </p:set>
                                    <p:animEffect transition="in" filter="fade">
                                      <p:cBhvr>
                                        <p:cTn id="62" dur="500"/>
                                        <p:tgtEl>
                                          <p:spTgt spid="29">
                                            <p:graphicEl>
                                              <a:dgm id="{2D6F58C1-AF08-43CB-AAC2-1688A8B5CDF1}"/>
                                            </p:graphicEl>
                                          </p:spTgt>
                                        </p:tgtEl>
                                      </p:cBhvr>
                                    </p:animEffect>
                                  </p:childTnLst>
                                </p:cTn>
                              </p:par>
                            </p:childTnLst>
                          </p:cTn>
                        </p:par>
                        <p:par>
                          <p:cTn id="63" fill="hold">
                            <p:stCondLst>
                              <p:cond delay="8001"/>
                            </p:stCondLst>
                            <p:childTnLst>
                              <p:par>
                                <p:cTn id="64" presetID="10" presetClass="entr" presetSubtype="0" fill="hold" grpId="0" nodeType="afterEffect">
                                  <p:stCondLst>
                                    <p:cond delay="0"/>
                                  </p:stCondLst>
                                  <p:childTnLst>
                                    <p:set>
                                      <p:cBhvr>
                                        <p:cTn id="65" dur="1" fill="hold">
                                          <p:stCondLst>
                                            <p:cond delay="0"/>
                                          </p:stCondLst>
                                        </p:cTn>
                                        <p:tgtEl>
                                          <p:spTgt spid="29">
                                            <p:graphicEl>
                                              <a:dgm id="{A5ADB05A-3EAE-4983-94B1-7529E6690D76}"/>
                                            </p:graphicEl>
                                          </p:spTgt>
                                        </p:tgtEl>
                                        <p:attrNameLst>
                                          <p:attrName>style.visibility</p:attrName>
                                        </p:attrNameLst>
                                      </p:cBhvr>
                                      <p:to>
                                        <p:strVal val="visible"/>
                                      </p:to>
                                    </p:set>
                                    <p:animEffect transition="in" filter="fade">
                                      <p:cBhvr>
                                        <p:cTn id="66" dur="500"/>
                                        <p:tgtEl>
                                          <p:spTgt spid="29">
                                            <p:graphicEl>
                                              <a:dgm id="{A5ADB05A-3EAE-4983-94B1-7529E6690D76}"/>
                                            </p:graphicEl>
                                          </p:spTgt>
                                        </p:tgtEl>
                                      </p:cBhvr>
                                    </p:animEffect>
                                  </p:childTnLst>
                                </p:cTn>
                              </p:par>
                            </p:childTnLst>
                          </p:cTn>
                        </p:par>
                        <p:par>
                          <p:cTn id="67" fill="hold">
                            <p:stCondLst>
                              <p:cond delay="8501"/>
                            </p:stCondLst>
                            <p:childTnLst>
                              <p:par>
                                <p:cTn id="68" presetID="10" presetClass="entr" presetSubtype="0" fill="hold" grpId="0" nodeType="afterEffect">
                                  <p:stCondLst>
                                    <p:cond delay="0"/>
                                  </p:stCondLst>
                                  <p:childTnLst>
                                    <p:set>
                                      <p:cBhvr>
                                        <p:cTn id="69" dur="1" fill="hold">
                                          <p:stCondLst>
                                            <p:cond delay="0"/>
                                          </p:stCondLst>
                                        </p:cTn>
                                        <p:tgtEl>
                                          <p:spTgt spid="29">
                                            <p:graphicEl>
                                              <a:dgm id="{64A91769-315B-4989-841F-FEC8590D5B69}"/>
                                            </p:graphicEl>
                                          </p:spTgt>
                                        </p:tgtEl>
                                        <p:attrNameLst>
                                          <p:attrName>style.visibility</p:attrName>
                                        </p:attrNameLst>
                                      </p:cBhvr>
                                      <p:to>
                                        <p:strVal val="visible"/>
                                      </p:to>
                                    </p:set>
                                    <p:animEffect transition="in" filter="fade">
                                      <p:cBhvr>
                                        <p:cTn id="70" dur="500"/>
                                        <p:tgtEl>
                                          <p:spTgt spid="29">
                                            <p:graphicEl>
                                              <a:dgm id="{64A91769-315B-4989-841F-FEC8590D5B69}"/>
                                            </p:graphicEl>
                                          </p:spTgt>
                                        </p:tgtEl>
                                      </p:cBhvr>
                                    </p:animEffect>
                                  </p:childTnLst>
                                </p:cTn>
                              </p:par>
                            </p:childTnLst>
                          </p:cTn>
                        </p:par>
                        <p:par>
                          <p:cTn id="71" fill="hold">
                            <p:stCondLst>
                              <p:cond delay="9001"/>
                            </p:stCondLst>
                            <p:childTnLst>
                              <p:par>
                                <p:cTn id="72" presetID="10" presetClass="entr" presetSubtype="0" fill="hold" grpId="0" nodeType="afterEffect">
                                  <p:stCondLst>
                                    <p:cond delay="0"/>
                                  </p:stCondLst>
                                  <p:childTnLst>
                                    <p:set>
                                      <p:cBhvr>
                                        <p:cTn id="73" dur="1" fill="hold">
                                          <p:stCondLst>
                                            <p:cond delay="0"/>
                                          </p:stCondLst>
                                        </p:cTn>
                                        <p:tgtEl>
                                          <p:spTgt spid="29">
                                            <p:graphicEl>
                                              <a:dgm id="{D94756B6-994C-47E4-89EB-969D1C1224AB}"/>
                                            </p:graphicEl>
                                          </p:spTgt>
                                        </p:tgtEl>
                                        <p:attrNameLst>
                                          <p:attrName>style.visibility</p:attrName>
                                        </p:attrNameLst>
                                      </p:cBhvr>
                                      <p:to>
                                        <p:strVal val="visible"/>
                                      </p:to>
                                    </p:set>
                                    <p:animEffect transition="in" filter="fade">
                                      <p:cBhvr>
                                        <p:cTn id="74" dur="500"/>
                                        <p:tgtEl>
                                          <p:spTgt spid="29">
                                            <p:graphicEl>
                                              <a:dgm id="{D94756B6-994C-47E4-89EB-969D1C1224AB}"/>
                                            </p:graphicEl>
                                          </p:spTgt>
                                        </p:tgtEl>
                                      </p:cBhvr>
                                    </p:animEffect>
                                  </p:childTnLst>
                                </p:cTn>
                              </p:par>
                            </p:childTnLst>
                          </p:cTn>
                        </p:par>
                        <p:par>
                          <p:cTn id="75" fill="hold">
                            <p:stCondLst>
                              <p:cond delay="9501"/>
                            </p:stCondLst>
                            <p:childTnLst>
                              <p:par>
                                <p:cTn id="76" presetID="10" presetClass="entr" presetSubtype="0" fill="hold" grpId="0" nodeType="afterEffect">
                                  <p:stCondLst>
                                    <p:cond delay="0"/>
                                  </p:stCondLst>
                                  <p:childTnLst>
                                    <p:set>
                                      <p:cBhvr>
                                        <p:cTn id="77" dur="1" fill="hold">
                                          <p:stCondLst>
                                            <p:cond delay="0"/>
                                          </p:stCondLst>
                                        </p:cTn>
                                        <p:tgtEl>
                                          <p:spTgt spid="29">
                                            <p:graphicEl>
                                              <a:dgm id="{03C8FDAD-50A5-4BA8-888C-2FBF684E63EC}"/>
                                            </p:graphicEl>
                                          </p:spTgt>
                                        </p:tgtEl>
                                        <p:attrNameLst>
                                          <p:attrName>style.visibility</p:attrName>
                                        </p:attrNameLst>
                                      </p:cBhvr>
                                      <p:to>
                                        <p:strVal val="visible"/>
                                      </p:to>
                                    </p:set>
                                    <p:animEffect transition="in" filter="fade">
                                      <p:cBhvr>
                                        <p:cTn id="78" dur="500"/>
                                        <p:tgtEl>
                                          <p:spTgt spid="29">
                                            <p:graphicEl>
                                              <a:dgm id="{03C8FDAD-50A5-4BA8-888C-2FBF684E63EC}"/>
                                            </p:graphicEl>
                                          </p:spTgt>
                                        </p:tgtEl>
                                      </p:cBhvr>
                                    </p:animEffect>
                                  </p:childTnLst>
                                </p:cTn>
                              </p:par>
                            </p:childTnLst>
                          </p:cTn>
                        </p:par>
                        <p:par>
                          <p:cTn id="79" fill="hold">
                            <p:stCondLst>
                              <p:cond delay="10001"/>
                            </p:stCondLst>
                            <p:childTnLst>
                              <p:par>
                                <p:cTn id="80" presetID="10" presetClass="entr" presetSubtype="0" fill="hold" grpId="0" nodeType="after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fade">
                                      <p:cBhvr>
                                        <p:cTn id="82" dur="500"/>
                                        <p:tgtEl>
                                          <p:spTgt spid="2"/>
                                        </p:tgtEl>
                                      </p:cBhvr>
                                    </p:animEffect>
                                  </p:childTnLst>
                                </p:cTn>
                              </p:par>
                            </p:childTnLst>
                          </p:cTn>
                        </p:par>
                        <p:par>
                          <p:cTn id="83" fill="hold">
                            <p:stCondLst>
                              <p:cond delay="10501"/>
                            </p:stCondLst>
                            <p:childTnLst>
                              <p:par>
                                <p:cTn id="84" presetID="10" presetClass="entr" presetSubtype="0" fill="hold" grpId="0" nodeType="after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childTnLst>
                                </p:cTn>
                              </p:par>
                            </p:childTnLst>
                          </p:cTn>
                        </p:par>
                        <p:par>
                          <p:cTn id="87" fill="hold">
                            <p:stCondLst>
                              <p:cond delay="11001"/>
                            </p:stCondLst>
                            <p:childTnLst>
                              <p:par>
                                <p:cTn id="88" presetID="53" presetClass="entr" presetSubtype="16" fill="hold" grpId="0" nodeType="afterEffect">
                                  <p:stCondLst>
                                    <p:cond delay="0"/>
                                  </p:stCondLst>
                                  <p:childTnLst>
                                    <p:set>
                                      <p:cBhvr>
                                        <p:cTn id="89" dur="1" fill="hold">
                                          <p:stCondLst>
                                            <p:cond delay="0"/>
                                          </p:stCondLst>
                                        </p:cTn>
                                        <p:tgtEl>
                                          <p:spTgt spid="44"/>
                                        </p:tgtEl>
                                        <p:attrNameLst>
                                          <p:attrName>style.visibility</p:attrName>
                                        </p:attrNameLst>
                                      </p:cBhvr>
                                      <p:to>
                                        <p:strVal val="visible"/>
                                      </p:to>
                                    </p:set>
                                    <p:anim calcmode="lin" valueType="num">
                                      <p:cBhvr>
                                        <p:cTn id="90" dur="500" fill="hold"/>
                                        <p:tgtEl>
                                          <p:spTgt spid="44"/>
                                        </p:tgtEl>
                                        <p:attrNameLst>
                                          <p:attrName>ppt_w</p:attrName>
                                        </p:attrNameLst>
                                      </p:cBhvr>
                                      <p:tavLst>
                                        <p:tav tm="0">
                                          <p:val>
                                            <p:fltVal val="0"/>
                                          </p:val>
                                        </p:tav>
                                        <p:tav tm="100000">
                                          <p:val>
                                            <p:strVal val="#ppt_w"/>
                                          </p:val>
                                        </p:tav>
                                      </p:tavLst>
                                    </p:anim>
                                    <p:anim calcmode="lin" valueType="num">
                                      <p:cBhvr>
                                        <p:cTn id="91" dur="500" fill="hold"/>
                                        <p:tgtEl>
                                          <p:spTgt spid="44"/>
                                        </p:tgtEl>
                                        <p:attrNameLst>
                                          <p:attrName>ppt_h</p:attrName>
                                        </p:attrNameLst>
                                      </p:cBhvr>
                                      <p:tavLst>
                                        <p:tav tm="0">
                                          <p:val>
                                            <p:fltVal val="0"/>
                                          </p:val>
                                        </p:tav>
                                        <p:tav tm="100000">
                                          <p:val>
                                            <p:strVal val="#ppt_h"/>
                                          </p:val>
                                        </p:tav>
                                      </p:tavLst>
                                    </p:anim>
                                    <p:animEffect transition="in" filter="fade">
                                      <p:cBhvr>
                                        <p:cTn id="92" dur="500"/>
                                        <p:tgtEl>
                                          <p:spTgt spid="44"/>
                                        </p:tgtEl>
                                      </p:cBhvr>
                                    </p:animEffect>
                                  </p:childTnLst>
                                </p:cTn>
                              </p:par>
                            </p:childTnLst>
                          </p:cTn>
                        </p:par>
                        <p:par>
                          <p:cTn id="93" fill="hold">
                            <p:stCondLst>
                              <p:cond delay="11501"/>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6"/>
                                        </p:tgtEl>
                                        <p:attrNameLst>
                                          <p:attrName>style.visibility</p:attrName>
                                        </p:attrNameLst>
                                      </p:cBhvr>
                                      <p:to>
                                        <p:strVal val="visible"/>
                                      </p:to>
                                    </p:set>
                                    <p:animEffect transition="in" filter="fade">
                                      <p:cBhvr>
                                        <p:cTn id="99" dur="500"/>
                                        <p:tgtEl>
                                          <p:spTgt spid="46"/>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500" fill="hold"/>
                                        <p:tgtEl>
                                          <p:spTgt spid="21"/>
                                        </p:tgtEl>
                                        <p:attrNameLst>
                                          <p:attrName>ppt_w</p:attrName>
                                        </p:attrNameLst>
                                      </p:cBhvr>
                                      <p:tavLst>
                                        <p:tav tm="0">
                                          <p:val>
                                            <p:fltVal val="0"/>
                                          </p:val>
                                        </p:tav>
                                        <p:tav tm="100000">
                                          <p:val>
                                            <p:strVal val="#ppt_w"/>
                                          </p:val>
                                        </p:tav>
                                      </p:tavLst>
                                    </p:anim>
                                    <p:anim calcmode="lin" valueType="num">
                                      <p:cBhvr>
                                        <p:cTn id="103" dur="500" fill="hold"/>
                                        <p:tgtEl>
                                          <p:spTgt spid="21"/>
                                        </p:tgtEl>
                                        <p:attrNameLst>
                                          <p:attrName>ppt_h</p:attrName>
                                        </p:attrNameLst>
                                      </p:cBhvr>
                                      <p:tavLst>
                                        <p:tav tm="0">
                                          <p:val>
                                            <p:fltVal val="0"/>
                                          </p:val>
                                        </p:tav>
                                        <p:tav tm="100000">
                                          <p:val>
                                            <p:strVal val="#ppt_h"/>
                                          </p:val>
                                        </p:tav>
                                      </p:tavLst>
                                    </p:anim>
                                    <p:animEffect transition="in" filter="fade">
                                      <p:cBhvr>
                                        <p:cTn id="104" dur="500"/>
                                        <p:tgtEl>
                                          <p:spTgt spid="2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p:cTn id="107" dur="500" fill="hold"/>
                                        <p:tgtEl>
                                          <p:spTgt spid="22"/>
                                        </p:tgtEl>
                                        <p:attrNameLst>
                                          <p:attrName>ppt_w</p:attrName>
                                        </p:attrNameLst>
                                      </p:cBhvr>
                                      <p:tavLst>
                                        <p:tav tm="0">
                                          <p:val>
                                            <p:fltVal val="0"/>
                                          </p:val>
                                        </p:tav>
                                        <p:tav tm="100000">
                                          <p:val>
                                            <p:strVal val="#ppt_w"/>
                                          </p:val>
                                        </p:tav>
                                      </p:tavLst>
                                    </p:anim>
                                    <p:anim calcmode="lin" valueType="num">
                                      <p:cBhvr>
                                        <p:cTn id="108" dur="500" fill="hold"/>
                                        <p:tgtEl>
                                          <p:spTgt spid="22"/>
                                        </p:tgtEl>
                                        <p:attrNameLst>
                                          <p:attrName>ppt_h</p:attrName>
                                        </p:attrNameLst>
                                      </p:cBhvr>
                                      <p:tavLst>
                                        <p:tav tm="0">
                                          <p:val>
                                            <p:fltVal val="0"/>
                                          </p:val>
                                        </p:tav>
                                        <p:tav tm="100000">
                                          <p:val>
                                            <p:strVal val="#ppt_h"/>
                                          </p:val>
                                        </p:tav>
                                      </p:tavLst>
                                    </p:anim>
                                    <p:animEffect transition="in" filter="fade">
                                      <p:cBhvr>
                                        <p:cTn id="109" dur="500"/>
                                        <p:tgtEl>
                                          <p:spTgt spid="22"/>
                                        </p:tgtEl>
                                      </p:cBhvr>
                                    </p:animEffect>
                                  </p:childTnLst>
                                </p:cTn>
                              </p:par>
                              <p:par>
                                <p:cTn id="110" presetID="2" presetClass="entr" presetSubtype="8" fill="hold" grpId="0" nodeType="withEffect">
                                  <p:stCondLst>
                                    <p:cond delay="0"/>
                                  </p:stCondLst>
                                  <p:childTnLst>
                                    <p:set>
                                      <p:cBhvr>
                                        <p:cTn id="111" dur="1" fill="hold">
                                          <p:stCondLst>
                                            <p:cond delay="0"/>
                                          </p:stCondLst>
                                        </p:cTn>
                                        <p:tgtEl>
                                          <p:spTgt spid="51"/>
                                        </p:tgtEl>
                                        <p:attrNameLst>
                                          <p:attrName>style.visibility</p:attrName>
                                        </p:attrNameLst>
                                      </p:cBhvr>
                                      <p:to>
                                        <p:strVal val="visible"/>
                                      </p:to>
                                    </p:set>
                                    <p:anim calcmode="lin" valueType="num">
                                      <p:cBhvr additive="base">
                                        <p:cTn id="112" dur="500" fill="hold"/>
                                        <p:tgtEl>
                                          <p:spTgt spid="51"/>
                                        </p:tgtEl>
                                        <p:attrNameLst>
                                          <p:attrName>ppt_x</p:attrName>
                                        </p:attrNameLst>
                                      </p:cBhvr>
                                      <p:tavLst>
                                        <p:tav tm="0">
                                          <p:val>
                                            <p:strVal val="0-#ppt_w/2"/>
                                          </p:val>
                                        </p:tav>
                                        <p:tav tm="100000">
                                          <p:val>
                                            <p:strVal val="#ppt_x"/>
                                          </p:val>
                                        </p:tav>
                                      </p:tavLst>
                                    </p:anim>
                                    <p:anim calcmode="lin" valueType="num">
                                      <p:cBhvr additive="base">
                                        <p:cTn id="113"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4" fill="hold" display="0">
                  <p:stCondLst>
                    <p:cond delay="indefinite"/>
                  </p:stCondLst>
                  <p:endCondLst>
                    <p:cond evt="onStopAudio" delay="0">
                      <p:tgtEl>
                        <p:sldTgt/>
                      </p:tgtEl>
                    </p:cond>
                  </p:endCondLst>
                </p:cTn>
                <p:tgtEl>
                  <p:spTgt spid="3"/>
                </p:tgtEl>
              </p:cMediaNode>
            </p:audio>
          </p:childTnLst>
        </p:cTn>
      </p:par>
    </p:tnLst>
    <p:bldLst>
      <p:bldP spid="92" grpId="0"/>
      <p:bldP spid="30" grpId="0"/>
      <p:bldGraphic spid="29" grpId="0">
        <p:bldSub>
          <a:bldDgm bld="one"/>
        </p:bldSub>
      </p:bldGraphic>
      <p:bldP spid="38" grpId="0" animBg="1"/>
      <p:bldP spid="44" grpId="0"/>
      <p:bldP spid="45" grpId="0"/>
      <p:bldP spid="46" grpId="0"/>
      <p:bldP spid="21" grpId="0" animBg="1"/>
      <p:bldP spid="22" grpId="0" animBg="1"/>
      <p:bldP spid="2" grpId="0"/>
      <p:bldP spid="5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91"/>
          <p:cNvSpPr txBox="1"/>
          <p:nvPr/>
        </p:nvSpPr>
        <p:spPr>
          <a:xfrm>
            <a:off x="777034" y="500139"/>
            <a:ext cx="3004349"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VIDEO </a:t>
            </a:r>
            <a:r>
              <a:rPr lang="en-US" sz="3200" b="1" dirty="0" smtClean="0">
                <a:solidFill>
                  <a:schemeClr val="accent1"/>
                </a:solidFill>
                <a:latin typeface="Raleway" panose="020B0003030101060003" pitchFamily="34" charset="0"/>
              </a:rPr>
              <a:t>USAGE</a:t>
            </a:r>
            <a:endParaRPr lang="id-ID" sz="3200" dirty="0">
              <a:solidFill>
                <a:schemeClr val="accent1"/>
              </a:solidFill>
              <a:latin typeface="Raleway" panose="020B0003030101060003" pitchFamily="34" charset="0"/>
            </a:endParaRPr>
          </a:p>
        </p:txBody>
      </p:sp>
      <p:sp>
        <p:nvSpPr>
          <p:cNvPr id="30" name="Rectangle 29"/>
          <p:cNvSpPr/>
          <p:nvPr/>
        </p:nvSpPr>
        <p:spPr>
          <a:xfrm>
            <a:off x="777034" y="1016819"/>
            <a:ext cx="3754554" cy="338554"/>
          </a:xfrm>
          <a:prstGeom prst="rect">
            <a:avLst/>
          </a:prstGeom>
        </p:spPr>
        <p:txBody>
          <a:bodyPr wrap="none">
            <a:spAutoFit/>
          </a:bodyPr>
          <a:lstStyle/>
          <a:p>
            <a:r>
              <a:rPr lang="en-US" sz="1600" dirty="0">
                <a:solidFill>
                  <a:prstClr val="white">
                    <a:lumMod val="65000"/>
                  </a:prstClr>
                </a:solidFill>
                <a:latin typeface="Raleway" panose="020B0003030101060003" pitchFamily="34" charset="0"/>
              </a:rPr>
              <a:t>Our 8 Step Video Campaign Blueprint</a:t>
            </a:r>
            <a:endParaRPr lang="id-ID" sz="1600" dirty="0">
              <a:solidFill>
                <a:prstClr val="white">
                  <a:lumMod val="65000"/>
                </a:prstClr>
              </a:solidFill>
              <a:latin typeface="Raleway" panose="020B0003030101060003" pitchFamily="34" charset="0"/>
            </a:endParaRPr>
          </a:p>
        </p:txBody>
      </p:sp>
      <p:sp>
        <p:nvSpPr>
          <p:cNvPr id="88" name="Oval 87"/>
          <p:cNvSpPr/>
          <p:nvPr/>
        </p:nvSpPr>
        <p:spPr>
          <a:xfrm>
            <a:off x="5017646" y="2735883"/>
            <a:ext cx="2072343" cy="2072343"/>
          </a:xfrm>
          <a:prstGeom prst="ellipse">
            <a:avLst/>
          </a:prstGeom>
          <a:solidFill>
            <a:schemeClr val="bg1">
              <a:lumMod val="50000"/>
            </a:schemeClr>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E3D29D"/>
              </a:solidFill>
            </a:endParaRPr>
          </a:p>
        </p:txBody>
      </p:sp>
      <p:sp>
        <p:nvSpPr>
          <p:cNvPr id="89" name="Oval 88"/>
          <p:cNvSpPr/>
          <p:nvPr/>
        </p:nvSpPr>
        <p:spPr>
          <a:xfrm>
            <a:off x="3797633" y="3067869"/>
            <a:ext cx="1408371" cy="1408371"/>
          </a:xfrm>
          <a:prstGeom prst="ellipse">
            <a:avLst/>
          </a:prstGeom>
          <a:solidFill>
            <a:schemeClr val="accent1"/>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E3D29D"/>
              </a:solidFill>
            </a:endParaRPr>
          </a:p>
        </p:txBody>
      </p:sp>
      <p:sp>
        <p:nvSpPr>
          <p:cNvPr id="90" name="Oval 89"/>
          <p:cNvSpPr/>
          <p:nvPr/>
        </p:nvSpPr>
        <p:spPr>
          <a:xfrm>
            <a:off x="6901631" y="3067868"/>
            <a:ext cx="1408371" cy="1408371"/>
          </a:xfrm>
          <a:prstGeom prst="ellipse">
            <a:avLst/>
          </a:prstGeom>
          <a:solidFill>
            <a:schemeClr val="accent1"/>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E3D29D"/>
              </a:solidFill>
            </a:endParaRPr>
          </a:p>
        </p:txBody>
      </p:sp>
      <p:sp>
        <p:nvSpPr>
          <p:cNvPr id="91" name="Oval 90"/>
          <p:cNvSpPr/>
          <p:nvPr/>
        </p:nvSpPr>
        <p:spPr>
          <a:xfrm rot="16200000">
            <a:off x="5349633" y="4619867"/>
            <a:ext cx="1408371" cy="1408371"/>
          </a:xfrm>
          <a:prstGeom prst="ellipse">
            <a:avLst/>
          </a:prstGeom>
          <a:solidFill>
            <a:schemeClr val="accent1"/>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E3D29D"/>
              </a:solidFill>
            </a:endParaRPr>
          </a:p>
        </p:txBody>
      </p:sp>
      <p:sp>
        <p:nvSpPr>
          <p:cNvPr id="93" name="Oval 92"/>
          <p:cNvSpPr/>
          <p:nvPr/>
        </p:nvSpPr>
        <p:spPr>
          <a:xfrm rot="16200000">
            <a:off x="5349632" y="1515869"/>
            <a:ext cx="1408371" cy="1408371"/>
          </a:xfrm>
          <a:prstGeom prst="ellipse">
            <a:avLst/>
          </a:prstGeom>
          <a:solidFill>
            <a:schemeClr val="accent1"/>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E3D29D"/>
              </a:solidFill>
            </a:endParaRPr>
          </a:p>
        </p:txBody>
      </p:sp>
      <p:cxnSp>
        <p:nvCxnSpPr>
          <p:cNvPr id="94" name="Elbow Connector 93"/>
          <p:cNvCxnSpPr>
            <a:stCxn id="89" idx="2"/>
          </p:cNvCxnSpPr>
          <p:nvPr/>
        </p:nvCxnSpPr>
        <p:spPr>
          <a:xfrm rot="10800000" flipV="1">
            <a:off x="1002847" y="3772054"/>
            <a:ext cx="2794787" cy="427605"/>
          </a:xfrm>
          <a:prstGeom prst="bentConnector3">
            <a:avLst>
              <a:gd name="adj1" fmla="val 41821"/>
            </a:avLst>
          </a:prstGeom>
          <a:ln w="12700" cmpd="dbl">
            <a:solidFill>
              <a:schemeClr val="bg1">
                <a:lumMod val="65000"/>
              </a:schemeClr>
            </a:solidFill>
            <a:prstDash val="lgDash"/>
            <a:tailEnd type="diamond" w="lg" len="med"/>
          </a:ln>
        </p:spPr>
        <p:style>
          <a:lnRef idx="1">
            <a:schemeClr val="accent1"/>
          </a:lnRef>
          <a:fillRef idx="0">
            <a:schemeClr val="accent1"/>
          </a:fillRef>
          <a:effectRef idx="0">
            <a:schemeClr val="accent1"/>
          </a:effectRef>
          <a:fontRef idx="minor">
            <a:schemeClr val="tx1"/>
          </a:fontRef>
        </p:style>
      </p:cxnSp>
      <p:cxnSp>
        <p:nvCxnSpPr>
          <p:cNvPr id="95" name="Elbow Connector 94"/>
          <p:cNvCxnSpPr>
            <a:stCxn id="91" idx="0"/>
          </p:cNvCxnSpPr>
          <p:nvPr/>
        </p:nvCxnSpPr>
        <p:spPr>
          <a:xfrm rot="10800000" flipV="1">
            <a:off x="2232931" y="5324052"/>
            <a:ext cx="3116702" cy="436716"/>
          </a:xfrm>
          <a:prstGeom prst="bentConnector3">
            <a:avLst/>
          </a:prstGeom>
          <a:ln w="12700" cmpd="dbl">
            <a:solidFill>
              <a:schemeClr val="bg1">
                <a:lumMod val="65000"/>
              </a:schemeClr>
            </a:solidFill>
            <a:prstDash val="lgDash"/>
            <a:tailEnd type="diamond" w="lg" len="med"/>
          </a:ln>
        </p:spPr>
        <p:style>
          <a:lnRef idx="1">
            <a:schemeClr val="accent1"/>
          </a:lnRef>
          <a:fillRef idx="0">
            <a:schemeClr val="accent1"/>
          </a:fillRef>
          <a:effectRef idx="0">
            <a:schemeClr val="accent1"/>
          </a:effectRef>
          <a:fontRef idx="minor">
            <a:schemeClr val="tx1"/>
          </a:fontRef>
        </p:style>
      </p:cxnSp>
      <p:cxnSp>
        <p:nvCxnSpPr>
          <p:cNvPr id="96" name="Elbow Connector 95"/>
          <p:cNvCxnSpPr>
            <a:stCxn id="93" idx="4"/>
          </p:cNvCxnSpPr>
          <p:nvPr/>
        </p:nvCxnSpPr>
        <p:spPr>
          <a:xfrm flipV="1">
            <a:off x="6758003" y="1743933"/>
            <a:ext cx="3334414" cy="476121"/>
          </a:xfrm>
          <a:prstGeom prst="bentConnector3">
            <a:avLst/>
          </a:prstGeom>
          <a:ln w="12700" cmpd="dbl">
            <a:solidFill>
              <a:schemeClr val="bg1">
                <a:lumMod val="65000"/>
              </a:schemeClr>
            </a:solidFill>
            <a:prstDash val="lgDash"/>
            <a:tailEnd type="diamond" w="lg" len="med"/>
          </a:ln>
        </p:spPr>
        <p:style>
          <a:lnRef idx="1">
            <a:schemeClr val="accent1"/>
          </a:lnRef>
          <a:fillRef idx="0">
            <a:schemeClr val="accent1"/>
          </a:fillRef>
          <a:effectRef idx="0">
            <a:schemeClr val="accent1"/>
          </a:effectRef>
          <a:fontRef idx="minor">
            <a:schemeClr val="tx1"/>
          </a:fontRef>
        </p:style>
      </p:cxnSp>
      <p:cxnSp>
        <p:nvCxnSpPr>
          <p:cNvPr id="97" name="Elbow Connector 96"/>
          <p:cNvCxnSpPr>
            <a:stCxn id="90" idx="6"/>
          </p:cNvCxnSpPr>
          <p:nvPr/>
        </p:nvCxnSpPr>
        <p:spPr>
          <a:xfrm flipV="1">
            <a:off x="8310002" y="3341249"/>
            <a:ext cx="2794786" cy="430805"/>
          </a:xfrm>
          <a:prstGeom prst="bentConnector3">
            <a:avLst>
              <a:gd name="adj1" fmla="val 44158"/>
            </a:avLst>
          </a:prstGeom>
          <a:ln w="12700" cmpd="dbl">
            <a:solidFill>
              <a:schemeClr val="bg1">
                <a:lumMod val="65000"/>
              </a:schemeClr>
            </a:solidFill>
            <a:prstDash val="lgDash"/>
            <a:tailEnd type="diamond" w="lg" len="med"/>
          </a:ln>
        </p:spPr>
        <p:style>
          <a:lnRef idx="1">
            <a:schemeClr val="accent1"/>
          </a:lnRef>
          <a:fillRef idx="0">
            <a:schemeClr val="accent1"/>
          </a:fillRef>
          <a:effectRef idx="0">
            <a:schemeClr val="accent1"/>
          </a:effectRef>
          <a:fontRef idx="minor">
            <a:schemeClr val="tx1"/>
          </a:fontRef>
        </p:style>
      </p:cxnSp>
      <p:sp>
        <p:nvSpPr>
          <p:cNvPr id="98" name="Rectangle 97"/>
          <p:cNvSpPr/>
          <p:nvPr/>
        </p:nvSpPr>
        <p:spPr>
          <a:xfrm>
            <a:off x="2096639" y="5000886"/>
            <a:ext cx="1730319" cy="830997"/>
          </a:xfrm>
          <a:prstGeom prst="rect">
            <a:avLst/>
          </a:prstGeom>
        </p:spPr>
        <p:txBody>
          <a:bodyPr wrap="square">
            <a:spAutoFit/>
          </a:bodyPr>
          <a:lstStyle/>
          <a:p>
            <a:r>
              <a:rPr lang="en-US" sz="1200" dirty="0" smtClean="0">
                <a:solidFill>
                  <a:prstClr val="white">
                    <a:lumMod val="65000"/>
                  </a:prstClr>
                </a:solidFill>
              </a:rPr>
              <a:t>Embed your video to your website to increase your search engine ranking.</a:t>
            </a:r>
            <a:endParaRPr lang="id-ID" sz="1200" dirty="0">
              <a:solidFill>
                <a:prstClr val="white">
                  <a:lumMod val="65000"/>
                </a:prstClr>
              </a:solidFill>
            </a:endParaRPr>
          </a:p>
        </p:txBody>
      </p:sp>
      <p:sp>
        <p:nvSpPr>
          <p:cNvPr id="99" name="Rectangle 98"/>
          <p:cNvSpPr/>
          <p:nvPr/>
        </p:nvSpPr>
        <p:spPr>
          <a:xfrm>
            <a:off x="898271" y="3473224"/>
            <a:ext cx="1730319" cy="646331"/>
          </a:xfrm>
          <a:prstGeom prst="rect">
            <a:avLst/>
          </a:prstGeom>
        </p:spPr>
        <p:txBody>
          <a:bodyPr wrap="square">
            <a:spAutoFit/>
          </a:bodyPr>
          <a:lstStyle/>
          <a:p>
            <a:r>
              <a:rPr lang="en-US" sz="1200" dirty="0" smtClean="0">
                <a:solidFill>
                  <a:prstClr val="white">
                    <a:lumMod val="65000"/>
                  </a:prstClr>
                </a:solidFill>
              </a:rPr>
              <a:t>An email campaign is </a:t>
            </a:r>
            <a:r>
              <a:rPr lang="en-US" sz="1200" dirty="0">
                <a:solidFill>
                  <a:prstClr val="white">
                    <a:lumMod val="65000"/>
                  </a:prstClr>
                </a:solidFill>
              </a:rPr>
              <a:t>a great way to share your video </a:t>
            </a:r>
            <a:r>
              <a:rPr lang="en-US" sz="1200" dirty="0" smtClean="0">
                <a:solidFill>
                  <a:prstClr val="white">
                    <a:lumMod val="65000"/>
                  </a:prstClr>
                </a:solidFill>
              </a:rPr>
              <a:t>content.</a:t>
            </a:r>
            <a:endParaRPr lang="id-ID" sz="1200" dirty="0">
              <a:solidFill>
                <a:prstClr val="white">
                  <a:lumMod val="65000"/>
                </a:prstClr>
              </a:solidFill>
            </a:endParaRPr>
          </a:p>
        </p:txBody>
      </p:sp>
      <p:sp>
        <p:nvSpPr>
          <p:cNvPr id="100" name="Rectangle 99"/>
          <p:cNvSpPr/>
          <p:nvPr/>
        </p:nvSpPr>
        <p:spPr>
          <a:xfrm>
            <a:off x="9578555" y="3448886"/>
            <a:ext cx="1730319" cy="1015663"/>
          </a:xfrm>
          <a:prstGeom prst="rect">
            <a:avLst/>
          </a:prstGeom>
        </p:spPr>
        <p:txBody>
          <a:bodyPr wrap="square">
            <a:spAutoFit/>
          </a:bodyPr>
          <a:lstStyle/>
          <a:p>
            <a:r>
              <a:rPr lang="en-US" sz="1200" dirty="0" smtClean="0">
                <a:solidFill>
                  <a:prstClr val="white">
                    <a:lumMod val="65000"/>
                  </a:prstClr>
                </a:solidFill>
              </a:rPr>
              <a:t>If you have an office, playing your video during business hours is an effective marketing strategy. </a:t>
            </a:r>
            <a:endParaRPr lang="id-ID" sz="1200" dirty="0">
              <a:solidFill>
                <a:prstClr val="white">
                  <a:lumMod val="65000"/>
                </a:prstClr>
              </a:solidFill>
            </a:endParaRPr>
          </a:p>
        </p:txBody>
      </p:sp>
      <p:sp>
        <p:nvSpPr>
          <p:cNvPr id="101" name="Rectangle 100"/>
          <p:cNvSpPr/>
          <p:nvPr/>
        </p:nvSpPr>
        <p:spPr>
          <a:xfrm>
            <a:off x="8455124" y="1787071"/>
            <a:ext cx="1730319" cy="646331"/>
          </a:xfrm>
          <a:prstGeom prst="rect">
            <a:avLst/>
          </a:prstGeom>
        </p:spPr>
        <p:txBody>
          <a:bodyPr wrap="square">
            <a:spAutoFit/>
          </a:bodyPr>
          <a:lstStyle/>
          <a:p>
            <a:r>
              <a:rPr lang="en-US" sz="1200" dirty="0" smtClean="0">
                <a:solidFill>
                  <a:prstClr val="white">
                    <a:lumMod val="65000"/>
                  </a:prstClr>
                </a:solidFill>
              </a:rPr>
              <a:t>Upload your video to YouTube and  share it with the world. </a:t>
            </a:r>
            <a:endParaRPr lang="id-ID" sz="1200" dirty="0">
              <a:solidFill>
                <a:prstClr val="white">
                  <a:lumMod val="65000"/>
                </a:prstClr>
              </a:solidFill>
            </a:endParaRPr>
          </a:p>
        </p:txBody>
      </p:sp>
      <p:sp>
        <p:nvSpPr>
          <p:cNvPr id="102" name="Rectangle 101"/>
          <p:cNvSpPr/>
          <p:nvPr/>
        </p:nvSpPr>
        <p:spPr>
          <a:xfrm>
            <a:off x="2647371" y="3851133"/>
            <a:ext cx="644975" cy="369332"/>
          </a:xfrm>
          <a:prstGeom prst="rect">
            <a:avLst/>
          </a:prstGeom>
        </p:spPr>
        <p:txBody>
          <a:bodyPr wrap="square">
            <a:spAutoFit/>
          </a:bodyPr>
          <a:lstStyle/>
          <a:p>
            <a:r>
              <a:rPr lang="en-US" dirty="0" smtClean="0">
                <a:solidFill>
                  <a:prstClr val="black">
                    <a:lumMod val="50000"/>
                    <a:lumOff val="50000"/>
                  </a:prstClr>
                </a:solidFill>
                <a:latin typeface="Bebas Neue" panose="020B0606020202050201" pitchFamily="34" charset="0"/>
              </a:rPr>
              <a:t>Email</a:t>
            </a:r>
            <a:endParaRPr lang="id-ID" dirty="0">
              <a:solidFill>
                <a:prstClr val="black">
                  <a:lumMod val="50000"/>
                  <a:lumOff val="50000"/>
                </a:prstClr>
              </a:solidFill>
              <a:latin typeface="Bebas Neue" panose="020B0606020202050201" pitchFamily="34" charset="0"/>
            </a:endParaRPr>
          </a:p>
        </p:txBody>
      </p:sp>
      <p:sp>
        <p:nvSpPr>
          <p:cNvPr id="103" name="Rectangle 102"/>
          <p:cNvSpPr/>
          <p:nvPr/>
        </p:nvSpPr>
        <p:spPr>
          <a:xfrm>
            <a:off x="7574602" y="1827638"/>
            <a:ext cx="935396" cy="369332"/>
          </a:xfrm>
          <a:prstGeom prst="rect">
            <a:avLst/>
          </a:prstGeom>
        </p:spPr>
        <p:txBody>
          <a:bodyPr wrap="square">
            <a:spAutoFit/>
          </a:bodyPr>
          <a:lstStyle/>
          <a:p>
            <a:r>
              <a:rPr lang="en-US" dirty="0" smtClean="0">
                <a:solidFill>
                  <a:prstClr val="black">
                    <a:lumMod val="50000"/>
                    <a:lumOff val="50000"/>
                  </a:prstClr>
                </a:solidFill>
                <a:latin typeface="Bebas Neue" panose="020B0606020202050201" pitchFamily="34" charset="0"/>
              </a:rPr>
              <a:t>YoutUBE</a:t>
            </a:r>
            <a:endParaRPr lang="id-ID" dirty="0">
              <a:solidFill>
                <a:prstClr val="black">
                  <a:lumMod val="50000"/>
                  <a:lumOff val="50000"/>
                </a:prstClr>
              </a:solidFill>
              <a:latin typeface="Bebas Neue" panose="020B0606020202050201" pitchFamily="34" charset="0"/>
            </a:endParaRPr>
          </a:p>
        </p:txBody>
      </p:sp>
      <p:sp>
        <p:nvSpPr>
          <p:cNvPr id="104" name="Rectangle 103"/>
          <p:cNvSpPr/>
          <p:nvPr/>
        </p:nvSpPr>
        <p:spPr>
          <a:xfrm>
            <a:off x="8845510" y="3341248"/>
            <a:ext cx="684505" cy="366647"/>
          </a:xfrm>
          <a:prstGeom prst="rect">
            <a:avLst/>
          </a:prstGeom>
        </p:spPr>
        <p:txBody>
          <a:bodyPr wrap="square">
            <a:spAutoFit/>
          </a:bodyPr>
          <a:lstStyle/>
          <a:p>
            <a:r>
              <a:rPr lang="en-US" dirty="0" smtClean="0">
                <a:solidFill>
                  <a:prstClr val="black">
                    <a:lumMod val="50000"/>
                    <a:lumOff val="50000"/>
                  </a:prstClr>
                </a:solidFill>
                <a:latin typeface="Bebas Neue" panose="020B0606020202050201" pitchFamily="34" charset="0"/>
              </a:rPr>
              <a:t>Store</a:t>
            </a:r>
            <a:endParaRPr lang="id-ID" dirty="0">
              <a:solidFill>
                <a:prstClr val="black">
                  <a:lumMod val="50000"/>
                  <a:lumOff val="50000"/>
                </a:prstClr>
              </a:solidFill>
              <a:latin typeface="Bebas Neue" panose="020B0606020202050201" pitchFamily="34" charset="0"/>
            </a:endParaRPr>
          </a:p>
        </p:txBody>
      </p:sp>
      <p:sp>
        <p:nvSpPr>
          <p:cNvPr id="105" name="Rectangle 104"/>
          <p:cNvSpPr/>
          <p:nvPr/>
        </p:nvSpPr>
        <p:spPr>
          <a:xfrm>
            <a:off x="3810313" y="5391437"/>
            <a:ext cx="788813" cy="369332"/>
          </a:xfrm>
          <a:prstGeom prst="rect">
            <a:avLst/>
          </a:prstGeom>
        </p:spPr>
        <p:txBody>
          <a:bodyPr wrap="square">
            <a:spAutoFit/>
          </a:bodyPr>
          <a:lstStyle/>
          <a:p>
            <a:r>
              <a:rPr lang="en-US" dirty="0" smtClean="0">
                <a:solidFill>
                  <a:prstClr val="black">
                    <a:lumMod val="50000"/>
                    <a:lumOff val="50000"/>
                  </a:prstClr>
                </a:solidFill>
                <a:latin typeface="Bebas Neue" panose="020B0606020202050201" pitchFamily="34" charset="0"/>
              </a:rPr>
              <a:t>WebSite</a:t>
            </a:r>
            <a:endParaRPr lang="id-ID" dirty="0">
              <a:solidFill>
                <a:prstClr val="black">
                  <a:lumMod val="50000"/>
                  <a:lumOff val="50000"/>
                </a:prstClr>
              </a:solidFill>
              <a:latin typeface="Bebas Neue" panose="020B0606020202050201" pitchFamily="34" charset="0"/>
            </a:endParaRPr>
          </a:p>
        </p:txBody>
      </p:sp>
      <p:grpSp>
        <p:nvGrpSpPr>
          <p:cNvPr id="106" name="Group 105"/>
          <p:cNvGrpSpPr/>
          <p:nvPr/>
        </p:nvGrpSpPr>
        <p:grpSpPr>
          <a:xfrm>
            <a:off x="5829182" y="5011316"/>
            <a:ext cx="439685" cy="530489"/>
            <a:chOff x="134906" y="3220464"/>
            <a:chExt cx="730251" cy="881063"/>
          </a:xfrm>
          <a:noFill/>
        </p:grpSpPr>
        <p:sp>
          <p:nvSpPr>
            <p:cNvPr id="107" name="Freeform 34"/>
            <p:cNvSpPr>
              <a:spLocks/>
            </p:cNvSpPr>
            <p:nvPr/>
          </p:nvSpPr>
          <p:spPr bwMode="auto">
            <a:xfrm>
              <a:off x="134906" y="3220464"/>
              <a:ext cx="730251" cy="577851"/>
            </a:xfrm>
            <a:custGeom>
              <a:avLst/>
              <a:gdLst>
                <a:gd name="T0" fmla="*/ 124 w 192"/>
                <a:gd name="T1" fmla="*/ 96 h 152"/>
                <a:gd name="T2" fmla="*/ 116 w 192"/>
                <a:gd name="T3" fmla="*/ 92 h 152"/>
                <a:gd name="T4" fmla="*/ 116 w 192"/>
                <a:gd name="T5" fmla="*/ 80 h 152"/>
                <a:gd name="T6" fmla="*/ 120 w 192"/>
                <a:gd name="T7" fmla="*/ 60 h 152"/>
                <a:gd name="T8" fmla="*/ 121 w 192"/>
                <a:gd name="T9" fmla="*/ 25 h 152"/>
                <a:gd name="T10" fmla="*/ 96 w 192"/>
                <a:gd name="T11" fmla="*/ 0 h 152"/>
                <a:gd name="T12" fmla="*/ 72 w 192"/>
                <a:gd name="T13" fmla="*/ 24 h 152"/>
                <a:gd name="T14" fmla="*/ 72 w 192"/>
                <a:gd name="T15" fmla="*/ 60 h 152"/>
                <a:gd name="T16" fmla="*/ 76 w 192"/>
                <a:gd name="T17" fmla="*/ 80 h 152"/>
                <a:gd name="T18" fmla="*/ 76 w 192"/>
                <a:gd name="T19" fmla="*/ 92 h 152"/>
                <a:gd name="T20" fmla="*/ 68 w 192"/>
                <a:gd name="T21" fmla="*/ 96 h 152"/>
                <a:gd name="T22" fmla="*/ 16 w 192"/>
                <a:gd name="T23" fmla="*/ 96 h 152"/>
                <a:gd name="T24" fmla="*/ 0 w 192"/>
                <a:gd name="T25" fmla="*/ 116 h 152"/>
                <a:gd name="T26" fmla="*/ 0 w 192"/>
                <a:gd name="T27" fmla="*/ 152 h 152"/>
                <a:gd name="T28" fmla="*/ 192 w 192"/>
                <a:gd name="T29" fmla="*/ 152 h 152"/>
                <a:gd name="T30" fmla="*/ 192 w 192"/>
                <a:gd name="T31" fmla="*/ 116 h 152"/>
                <a:gd name="T32" fmla="*/ 176 w 192"/>
                <a:gd name="T33" fmla="*/ 96 h 152"/>
                <a:gd name="T34" fmla="*/ 124 w 192"/>
                <a:gd name="T35" fmla="*/ 9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2">
                  <a:moveTo>
                    <a:pt x="124" y="96"/>
                  </a:moveTo>
                  <a:cubicBezTo>
                    <a:pt x="121" y="96"/>
                    <a:pt x="118" y="95"/>
                    <a:pt x="116" y="92"/>
                  </a:cubicBezTo>
                  <a:cubicBezTo>
                    <a:pt x="114" y="89"/>
                    <a:pt x="115" y="83"/>
                    <a:pt x="116" y="80"/>
                  </a:cubicBezTo>
                  <a:cubicBezTo>
                    <a:pt x="119" y="72"/>
                    <a:pt x="120" y="68"/>
                    <a:pt x="120" y="60"/>
                  </a:cubicBezTo>
                  <a:cubicBezTo>
                    <a:pt x="121" y="25"/>
                    <a:pt x="121" y="25"/>
                    <a:pt x="121" y="25"/>
                  </a:cubicBezTo>
                  <a:cubicBezTo>
                    <a:pt x="121" y="11"/>
                    <a:pt x="110" y="0"/>
                    <a:pt x="96" y="0"/>
                  </a:cubicBezTo>
                  <a:cubicBezTo>
                    <a:pt x="82" y="0"/>
                    <a:pt x="72" y="10"/>
                    <a:pt x="72" y="24"/>
                  </a:cubicBezTo>
                  <a:cubicBezTo>
                    <a:pt x="72" y="60"/>
                    <a:pt x="72" y="60"/>
                    <a:pt x="72" y="60"/>
                  </a:cubicBezTo>
                  <a:cubicBezTo>
                    <a:pt x="72" y="68"/>
                    <a:pt x="73" y="72"/>
                    <a:pt x="76" y="80"/>
                  </a:cubicBezTo>
                  <a:cubicBezTo>
                    <a:pt x="77" y="83"/>
                    <a:pt x="78" y="89"/>
                    <a:pt x="76" y="92"/>
                  </a:cubicBezTo>
                  <a:cubicBezTo>
                    <a:pt x="74" y="95"/>
                    <a:pt x="71" y="96"/>
                    <a:pt x="68" y="96"/>
                  </a:cubicBezTo>
                  <a:cubicBezTo>
                    <a:pt x="16" y="96"/>
                    <a:pt x="16" y="96"/>
                    <a:pt x="16" y="96"/>
                  </a:cubicBezTo>
                  <a:cubicBezTo>
                    <a:pt x="8" y="96"/>
                    <a:pt x="0" y="108"/>
                    <a:pt x="0" y="116"/>
                  </a:cubicBezTo>
                  <a:cubicBezTo>
                    <a:pt x="0" y="152"/>
                    <a:pt x="0" y="152"/>
                    <a:pt x="0" y="152"/>
                  </a:cubicBezTo>
                  <a:cubicBezTo>
                    <a:pt x="192" y="152"/>
                    <a:pt x="192" y="152"/>
                    <a:pt x="192" y="152"/>
                  </a:cubicBezTo>
                  <a:cubicBezTo>
                    <a:pt x="192" y="116"/>
                    <a:pt x="192" y="116"/>
                    <a:pt x="192" y="116"/>
                  </a:cubicBezTo>
                  <a:cubicBezTo>
                    <a:pt x="192" y="108"/>
                    <a:pt x="184" y="96"/>
                    <a:pt x="176" y="96"/>
                  </a:cubicBezTo>
                  <a:lnTo>
                    <a:pt x="124" y="96"/>
                  </a:lnTo>
                  <a:close/>
                </a:path>
              </a:pathLst>
            </a:custGeom>
            <a:grpFill/>
            <a:ln w="15875" cap="rnd">
              <a:solidFill>
                <a:schemeClr val="bg1"/>
              </a:solidFill>
              <a:prstDash val="solid"/>
              <a:round/>
              <a:headEnd/>
              <a:tailEnd/>
            </a:ln>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08" name="Freeform 35"/>
            <p:cNvSpPr>
              <a:spLocks/>
            </p:cNvSpPr>
            <p:nvPr/>
          </p:nvSpPr>
          <p:spPr bwMode="auto">
            <a:xfrm>
              <a:off x="165069" y="3798314"/>
              <a:ext cx="669926" cy="303213"/>
            </a:xfrm>
            <a:custGeom>
              <a:avLst/>
              <a:gdLst>
                <a:gd name="T0" fmla="*/ 422 w 422"/>
                <a:gd name="T1" fmla="*/ 191 h 191"/>
                <a:gd name="T2" fmla="*/ 115 w 422"/>
                <a:gd name="T3" fmla="*/ 191 h 191"/>
                <a:gd name="T4" fmla="*/ 115 w 422"/>
                <a:gd name="T5" fmla="*/ 95 h 191"/>
                <a:gd name="T6" fmla="*/ 67 w 422"/>
                <a:gd name="T7" fmla="*/ 191 h 191"/>
                <a:gd name="T8" fmla="*/ 0 w 422"/>
                <a:gd name="T9" fmla="*/ 191 h 191"/>
                <a:gd name="T10" fmla="*/ 0 w 422"/>
                <a:gd name="T11" fmla="*/ 0 h 191"/>
                <a:gd name="T12" fmla="*/ 422 w 422"/>
                <a:gd name="T13" fmla="*/ 0 h 191"/>
                <a:gd name="T14" fmla="*/ 422 w 422"/>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191">
                  <a:moveTo>
                    <a:pt x="422" y="191"/>
                  </a:moveTo>
                  <a:lnTo>
                    <a:pt x="115" y="191"/>
                  </a:lnTo>
                  <a:lnTo>
                    <a:pt x="115" y="95"/>
                  </a:lnTo>
                  <a:lnTo>
                    <a:pt x="67" y="191"/>
                  </a:lnTo>
                  <a:lnTo>
                    <a:pt x="0" y="191"/>
                  </a:lnTo>
                  <a:lnTo>
                    <a:pt x="0" y="0"/>
                  </a:lnTo>
                  <a:lnTo>
                    <a:pt x="422" y="0"/>
                  </a:lnTo>
                  <a:lnTo>
                    <a:pt x="422" y="191"/>
                  </a:lnTo>
                  <a:close/>
                </a:path>
              </a:pathLst>
            </a:custGeom>
            <a:grpFill/>
            <a:ln w="15875" cap="rnd">
              <a:solidFill>
                <a:schemeClr val="bg1"/>
              </a:solidFill>
              <a:prstDash val="solid"/>
              <a:round/>
              <a:headEnd/>
              <a:tailEnd/>
            </a:ln>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09" name="Line 36"/>
            <p:cNvSpPr>
              <a:spLocks noChangeShapeType="1"/>
            </p:cNvSpPr>
            <p:nvPr/>
          </p:nvSpPr>
          <p:spPr bwMode="auto">
            <a:xfrm>
              <a:off x="742919" y="3904677"/>
              <a:ext cx="0" cy="196850"/>
            </a:xfrm>
            <a:prstGeom prst="line">
              <a:avLst/>
            </a:prstGeom>
            <a:grpFill/>
            <a:ln w="15875" cap="rnd">
              <a:solidFill>
                <a:schemeClr val="bg1"/>
              </a:solidFill>
              <a:prstDash val="solid"/>
              <a:round/>
              <a:headEnd/>
              <a:tailEnd/>
            </a:ln>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10" name="Line 37"/>
            <p:cNvSpPr>
              <a:spLocks noChangeShapeType="1"/>
            </p:cNvSpPr>
            <p:nvPr/>
          </p:nvSpPr>
          <p:spPr bwMode="auto">
            <a:xfrm>
              <a:off x="652432" y="3949127"/>
              <a:ext cx="0" cy="152400"/>
            </a:xfrm>
            <a:prstGeom prst="line">
              <a:avLst/>
            </a:prstGeom>
            <a:grpFill/>
            <a:ln w="15875" cap="rnd">
              <a:solidFill>
                <a:schemeClr val="bg1"/>
              </a:solidFill>
              <a:prstDash val="solid"/>
              <a:round/>
              <a:headEnd/>
              <a:tailEnd/>
            </a:ln>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11" name="Line 38"/>
            <p:cNvSpPr>
              <a:spLocks noChangeShapeType="1"/>
            </p:cNvSpPr>
            <p:nvPr/>
          </p:nvSpPr>
          <p:spPr bwMode="auto">
            <a:xfrm>
              <a:off x="560357" y="4011039"/>
              <a:ext cx="0" cy="90488"/>
            </a:xfrm>
            <a:prstGeom prst="line">
              <a:avLst/>
            </a:prstGeom>
            <a:grpFill/>
            <a:ln w="15875" cap="rnd">
              <a:solidFill>
                <a:schemeClr val="bg1"/>
              </a:solidFill>
              <a:prstDash val="solid"/>
              <a:round/>
              <a:headEnd/>
              <a:tailEnd/>
            </a:ln>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12" name="Oval 39"/>
            <p:cNvSpPr>
              <a:spLocks noChangeArrowheads="1"/>
            </p:cNvSpPr>
            <p:nvPr/>
          </p:nvSpPr>
          <p:spPr bwMode="auto">
            <a:xfrm>
              <a:off x="480981" y="3296664"/>
              <a:ext cx="38100" cy="38100"/>
            </a:xfrm>
            <a:prstGeom prst="ellipse">
              <a:avLst/>
            </a:prstGeom>
            <a:grpFill/>
            <a:ln w="15875" cap="rnd">
              <a:solidFill>
                <a:schemeClr val="bg1"/>
              </a:solidFill>
              <a:prstDash val="solid"/>
              <a:round/>
              <a:headEnd/>
              <a:tailEnd/>
            </a:ln>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grpSp>
        <p:nvGrpSpPr>
          <p:cNvPr id="113" name="Group 112"/>
          <p:cNvGrpSpPr/>
          <p:nvPr/>
        </p:nvGrpSpPr>
        <p:grpSpPr>
          <a:xfrm>
            <a:off x="4255017" y="3551190"/>
            <a:ext cx="484609" cy="484609"/>
            <a:chOff x="6264275" y="814388"/>
            <a:chExt cx="881063" cy="881063"/>
          </a:xfrm>
        </p:grpSpPr>
        <p:sp>
          <p:nvSpPr>
            <p:cNvPr id="114" name="Freeform 25"/>
            <p:cNvSpPr>
              <a:spLocks/>
            </p:cNvSpPr>
            <p:nvPr/>
          </p:nvSpPr>
          <p:spPr bwMode="auto">
            <a:xfrm>
              <a:off x="6264275" y="904876"/>
              <a:ext cx="365125" cy="790575"/>
            </a:xfrm>
            <a:custGeom>
              <a:avLst/>
              <a:gdLst>
                <a:gd name="T0" fmla="*/ 96 w 96"/>
                <a:gd name="T1" fmla="*/ 208 h 208"/>
                <a:gd name="T2" fmla="*/ 21 w 96"/>
                <a:gd name="T3" fmla="*/ 208 h 208"/>
                <a:gd name="T4" fmla="*/ 0 w 96"/>
                <a:gd name="T5" fmla="*/ 188 h 208"/>
                <a:gd name="T6" fmla="*/ 0 w 96"/>
                <a:gd name="T7" fmla="*/ 0 h 208"/>
              </a:gdLst>
              <a:ahLst/>
              <a:cxnLst>
                <a:cxn ang="0">
                  <a:pos x="T0" y="T1"/>
                </a:cxn>
                <a:cxn ang="0">
                  <a:pos x="T2" y="T3"/>
                </a:cxn>
                <a:cxn ang="0">
                  <a:pos x="T4" y="T5"/>
                </a:cxn>
                <a:cxn ang="0">
                  <a:pos x="T6" y="T7"/>
                </a:cxn>
              </a:cxnLst>
              <a:rect l="0" t="0" r="r" b="b"/>
              <a:pathLst>
                <a:path w="96" h="208">
                  <a:moveTo>
                    <a:pt x="96" y="208"/>
                  </a:moveTo>
                  <a:cubicBezTo>
                    <a:pt x="21" y="208"/>
                    <a:pt x="21" y="208"/>
                    <a:pt x="21" y="208"/>
                  </a:cubicBezTo>
                  <a:cubicBezTo>
                    <a:pt x="9" y="208"/>
                    <a:pt x="0" y="199"/>
                    <a:pt x="0" y="188"/>
                  </a:cubicBezTo>
                  <a:cubicBezTo>
                    <a:pt x="0" y="0"/>
                    <a:pt x="0" y="0"/>
                    <a:pt x="0" y="0"/>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15" name="Line 26"/>
            <p:cNvSpPr>
              <a:spLocks noChangeShapeType="1"/>
            </p:cNvSpPr>
            <p:nvPr/>
          </p:nvSpPr>
          <p:spPr bwMode="auto">
            <a:xfrm>
              <a:off x="6354763" y="904876"/>
              <a:ext cx="608013"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16" name="Freeform 27"/>
            <p:cNvSpPr>
              <a:spLocks/>
            </p:cNvSpPr>
            <p:nvPr/>
          </p:nvSpPr>
          <p:spPr bwMode="auto">
            <a:xfrm>
              <a:off x="6264275" y="814388"/>
              <a:ext cx="728663" cy="303213"/>
            </a:xfrm>
            <a:custGeom>
              <a:avLst/>
              <a:gdLst>
                <a:gd name="T0" fmla="*/ 192 w 192"/>
                <a:gd name="T1" fmla="*/ 0 h 80"/>
                <a:gd name="T2" fmla="*/ 24 w 192"/>
                <a:gd name="T3" fmla="*/ 0 h 80"/>
                <a:gd name="T4" fmla="*/ 0 w 192"/>
                <a:gd name="T5" fmla="*/ 24 h 80"/>
                <a:gd name="T6" fmla="*/ 24 w 192"/>
                <a:gd name="T7" fmla="*/ 48 h 80"/>
                <a:gd name="T8" fmla="*/ 192 w 192"/>
                <a:gd name="T9" fmla="*/ 48 h 80"/>
                <a:gd name="T10" fmla="*/ 192 w 192"/>
                <a:gd name="T11" fmla="*/ 80 h 80"/>
              </a:gdLst>
              <a:ahLst/>
              <a:cxnLst>
                <a:cxn ang="0">
                  <a:pos x="T0" y="T1"/>
                </a:cxn>
                <a:cxn ang="0">
                  <a:pos x="T2" y="T3"/>
                </a:cxn>
                <a:cxn ang="0">
                  <a:pos x="T4" y="T5"/>
                </a:cxn>
                <a:cxn ang="0">
                  <a:pos x="T6" y="T7"/>
                </a:cxn>
                <a:cxn ang="0">
                  <a:pos x="T8" y="T9"/>
                </a:cxn>
                <a:cxn ang="0">
                  <a:pos x="T10" y="T11"/>
                </a:cxn>
              </a:cxnLst>
              <a:rect l="0" t="0" r="r" b="b"/>
              <a:pathLst>
                <a:path w="192" h="80">
                  <a:moveTo>
                    <a:pt x="192" y="0"/>
                  </a:moveTo>
                  <a:cubicBezTo>
                    <a:pt x="24" y="0"/>
                    <a:pt x="24" y="0"/>
                    <a:pt x="24" y="0"/>
                  </a:cubicBezTo>
                  <a:cubicBezTo>
                    <a:pt x="11" y="0"/>
                    <a:pt x="0" y="11"/>
                    <a:pt x="0" y="24"/>
                  </a:cubicBezTo>
                  <a:cubicBezTo>
                    <a:pt x="0" y="38"/>
                    <a:pt x="11" y="48"/>
                    <a:pt x="24" y="48"/>
                  </a:cubicBezTo>
                  <a:cubicBezTo>
                    <a:pt x="192" y="48"/>
                    <a:pt x="192" y="48"/>
                    <a:pt x="192" y="48"/>
                  </a:cubicBezTo>
                  <a:cubicBezTo>
                    <a:pt x="192" y="80"/>
                    <a:pt x="192" y="80"/>
                    <a:pt x="192" y="80"/>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17" name="Line 28"/>
            <p:cNvSpPr>
              <a:spLocks noChangeShapeType="1"/>
            </p:cNvSpPr>
            <p:nvPr/>
          </p:nvSpPr>
          <p:spPr bwMode="auto">
            <a:xfrm flipV="1">
              <a:off x="6902450" y="1346201"/>
              <a:ext cx="0" cy="212725"/>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18" name="Freeform 29"/>
            <p:cNvSpPr>
              <a:spLocks/>
            </p:cNvSpPr>
            <p:nvPr/>
          </p:nvSpPr>
          <p:spPr bwMode="auto">
            <a:xfrm>
              <a:off x="6810375" y="1466851"/>
              <a:ext cx="182563" cy="92075"/>
            </a:xfrm>
            <a:custGeom>
              <a:avLst/>
              <a:gdLst>
                <a:gd name="T0" fmla="*/ 0 w 115"/>
                <a:gd name="T1" fmla="*/ 0 h 58"/>
                <a:gd name="T2" fmla="*/ 58 w 115"/>
                <a:gd name="T3" fmla="*/ 58 h 58"/>
                <a:gd name="T4" fmla="*/ 115 w 115"/>
                <a:gd name="T5" fmla="*/ 0 h 58"/>
              </a:gdLst>
              <a:ahLst/>
              <a:cxnLst>
                <a:cxn ang="0">
                  <a:pos x="T0" y="T1"/>
                </a:cxn>
                <a:cxn ang="0">
                  <a:pos x="T2" y="T3"/>
                </a:cxn>
                <a:cxn ang="0">
                  <a:pos x="T4" y="T5"/>
                </a:cxn>
              </a:cxnLst>
              <a:rect l="0" t="0" r="r" b="b"/>
              <a:pathLst>
                <a:path w="115" h="58">
                  <a:moveTo>
                    <a:pt x="0" y="0"/>
                  </a:moveTo>
                  <a:lnTo>
                    <a:pt x="58" y="58"/>
                  </a:lnTo>
                  <a:lnTo>
                    <a:pt x="115" y="0"/>
                  </a:ln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19" name="Oval 30"/>
            <p:cNvSpPr>
              <a:spLocks noChangeArrowheads="1"/>
            </p:cNvSpPr>
            <p:nvPr/>
          </p:nvSpPr>
          <p:spPr bwMode="auto">
            <a:xfrm>
              <a:off x="6659563" y="1209676"/>
              <a:ext cx="485775" cy="485775"/>
            </a:xfrm>
            <a:prstGeom prst="ellipse">
              <a:avLst/>
            </a:prstGeom>
            <a:noFill/>
            <a:ln w="1587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grpSp>
        <p:nvGrpSpPr>
          <p:cNvPr id="120" name="Group 119"/>
          <p:cNvGrpSpPr/>
          <p:nvPr/>
        </p:nvGrpSpPr>
        <p:grpSpPr>
          <a:xfrm>
            <a:off x="7368009" y="3511180"/>
            <a:ext cx="474675" cy="474676"/>
            <a:chOff x="6399213" y="695325"/>
            <a:chExt cx="850899" cy="850901"/>
          </a:xfrm>
        </p:grpSpPr>
        <p:sp>
          <p:nvSpPr>
            <p:cNvPr id="121" name="Freeform 34"/>
            <p:cNvSpPr>
              <a:spLocks/>
            </p:cNvSpPr>
            <p:nvPr/>
          </p:nvSpPr>
          <p:spPr bwMode="auto">
            <a:xfrm>
              <a:off x="6565900" y="862013"/>
              <a:ext cx="684212" cy="684213"/>
            </a:xfrm>
            <a:custGeom>
              <a:avLst/>
              <a:gdLst>
                <a:gd name="T0" fmla="*/ 431 w 431"/>
                <a:gd name="T1" fmla="*/ 0 h 431"/>
                <a:gd name="T2" fmla="*/ 431 w 431"/>
                <a:gd name="T3" fmla="*/ 431 h 431"/>
                <a:gd name="T4" fmla="*/ 0 w 431"/>
                <a:gd name="T5" fmla="*/ 431 h 431"/>
              </a:gdLst>
              <a:ahLst/>
              <a:cxnLst>
                <a:cxn ang="0">
                  <a:pos x="T0" y="T1"/>
                </a:cxn>
                <a:cxn ang="0">
                  <a:pos x="T2" y="T3"/>
                </a:cxn>
                <a:cxn ang="0">
                  <a:pos x="T4" y="T5"/>
                </a:cxn>
              </a:cxnLst>
              <a:rect l="0" t="0" r="r" b="b"/>
              <a:pathLst>
                <a:path w="431" h="431">
                  <a:moveTo>
                    <a:pt x="431" y="0"/>
                  </a:moveTo>
                  <a:lnTo>
                    <a:pt x="431" y="431"/>
                  </a:lnTo>
                  <a:lnTo>
                    <a:pt x="0" y="431"/>
                  </a:ln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22" name="Freeform 35"/>
            <p:cNvSpPr>
              <a:spLocks/>
            </p:cNvSpPr>
            <p:nvPr/>
          </p:nvSpPr>
          <p:spPr bwMode="auto">
            <a:xfrm>
              <a:off x="6473825" y="769938"/>
              <a:ext cx="715962" cy="715963"/>
            </a:xfrm>
            <a:custGeom>
              <a:avLst/>
              <a:gdLst>
                <a:gd name="T0" fmla="*/ 451 w 451"/>
                <a:gd name="T1" fmla="*/ 0 h 451"/>
                <a:gd name="T2" fmla="*/ 451 w 451"/>
                <a:gd name="T3" fmla="*/ 451 h 451"/>
                <a:gd name="T4" fmla="*/ 0 w 451"/>
                <a:gd name="T5" fmla="*/ 451 h 451"/>
              </a:gdLst>
              <a:ahLst/>
              <a:cxnLst>
                <a:cxn ang="0">
                  <a:pos x="T0" y="T1"/>
                </a:cxn>
                <a:cxn ang="0">
                  <a:pos x="T2" y="T3"/>
                </a:cxn>
                <a:cxn ang="0">
                  <a:pos x="T4" y="T5"/>
                </a:cxn>
              </a:cxnLst>
              <a:rect l="0" t="0" r="r" b="b"/>
              <a:pathLst>
                <a:path w="451" h="451">
                  <a:moveTo>
                    <a:pt x="451" y="0"/>
                  </a:moveTo>
                  <a:lnTo>
                    <a:pt x="451" y="451"/>
                  </a:lnTo>
                  <a:lnTo>
                    <a:pt x="0" y="451"/>
                  </a:ln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23" name="Rectangle 36"/>
            <p:cNvSpPr>
              <a:spLocks noChangeArrowheads="1"/>
            </p:cNvSpPr>
            <p:nvPr/>
          </p:nvSpPr>
          <p:spPr bwMode="auto">
            <a:xfrm>
              <a:off x="6399213" y="695325"/>
              <a:ext cx="728662" cy="728663"/>
            </a:xfrm>
            <a:prstGeom prst="rect">
              <a:avLst/>
            </a:pr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24" name="Freeform 37"/>
            <p:cNvSpPr>
              <a:spLocks/>
            </p:cNvSpPr>
            <p:nvPr/>
          </p:nvSpPr>
          <p:spPr bwMode="auto">
            <a:xfrm>
              <a:off x="6550025" y="965200"/>
              <a:ext cx="482600" cy="307975"/>
            </a:xfrm>
            <a:custGeom>
              <a:avLst/>
              <a:gdLst>
                <a:gd name="T0" fmla="*/ 304 w 304"/>
                <a:gd name="T1" fmla="*/ 194 h 194"/>
                <a:gd name="T2" fmla="*/ 230 w 304"/>
                <a:gd name="T3" fmla="*/ 0 h 194"/>
                <a:gd name="T4" fmla="*/ 134 w 304"/>
                <a:gd name="T5" fmla="*/ 143 h 194"/>
                <a:gd name="T6" fmla="*/ 75 w 304"/>
                <a:gd name="T7" fmla="*/ 71 h 194"/>
                <a:gd name="T8" fmla="*/ 0 w 304"/>
                <a:gd name="T9" fmla="*/ 194 h 194"/>
              </a:gdLst>
              <a:ahLst/>
              <a:cxnLst>
                <a:cxn ang="0">
                  <a:pos x="T0" y="T1"/>
                </a:cxn>
                <a:cxn ang="0">
                  <a:pos x="T2" y="T3"/>
                </a:cxn>
                <a:cxn ang="0">
                  <a:pos x="T4" y="T5"/>
                </a:cxn>
                <a:cxn ang="0">
                  <a:pos x="T6" y="T7"/>
                </a:cxn>
                <a:cxn ang="0">
                  <a:pos x="T8" y="T9"/>
                </a:cxn>
              </a:cxnLst>
              <a:rect l="0" t="0" r="r" b="b"/>
              <a:pathLst>
                <a:path w="304" h="194">
                  <a:moveTo>
                    <a:pt x="304" y="194"/>
                  </a:moveTo>
                  <a:lnTo>
                    <a:pt x="230" y="0"/>
                  </a:lnTo>
                  <a:lnTo>
                    <a:pt x="134" y="143"/>
                  </a:lnTo>
                  <a:lnTo>
                    <a:pt x="75" y="71"/>
                  </a:lnTo>
                  <a:lnTo>
                    <a:pt x="0" y="194"/>
                  </a:lnTo>
                </a:path>
              </a:pathLst>
            </a:custGeom>
            <a:noFill/>
            <a:ln w="158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25" name="Oval 38"/>
            <p:cNvSpPr>
              <a:spLocks noChangeArrowheads="1"/>
            </p:cNvSpPr>
            <p:nvPr/>
          </p:nvSpPr>
          <p:spPr bwMode="auto">
            <a:xfrm>
              <a:off x="6550025" y="808038"/>
              <a:ext cx="119062" cy="119063"/>
            </a:xfrm>
            <a:prstGeom prst="ellipse">
              <a:avLst/>
            </a:prstGeom>
            <a:noFill/>
            <a:ln w="158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26" name="Line 39"/>
            <p:cNvSpPr>
              <a:spLocks noChangeShapeType="1"/>
            </p:cNvSpPr>
            <p:nvPr/>
          </p:nvSpPr>
          <p:spPr bwMode="auto">
            <a:xfrm flipH="1">
              <a:off x="6399213" y="1273175"/>
              <a:ext cx="728662" cy="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grpSp>
        <p:nvGrpSpPr>
          <p:cNvPr id="127" name="Group 126"/>
          <p:cNvGrpSpPr/>
          <p:nvPr/>
        </p:nvGrpSpPr>
        <p:grpSpPr>
          <a:xfrm>
            <a:off x="5860006" y="1958635"/>
            <a:ext cx="408861" cy="466068"/>
            <a:chOff x="6873875" y="742950"/>
            <a:chExt cx="771526" cy="879476"/>
          </a:xfrm>
        </p:grpSpPr>
        <p:sp>
          <p:nvSpPr>
            <p:cNvPr id="128" name="Line 43"/>
            <p:cNvSpPr>
              <a:spLocks noChangeShapeType="1"/>
            </p:cNvSpPr>
            <p:nvPr/>
          </p:nvSpPr>
          <p:spPr bwMode="auto">
            <a:xfrm>
              <a:off x="7162800" y="1471613"/>
              <a:ext cx="0" cy="7620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29" name="Line 44"/>
            <p:cNvSpPr>
              <a:spLocks noChangeShapeType="1"/>
            </p:cNvSpPr>
            <p:nvPr/>
          </p:nvSpPr>
          <p:spPr bwMode="auto">
            <a:xfrm>
              <a:off x="7223125" y="1471613"/>
              <a:ext cx="0" cy="7620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30" name="Freeform 45"/>
            <p:cNvSpPr>
              <a:spLocks/>
            </p:cNvSpPr>
            <p:nvPr/>
          </p:nvSpPr>
          <p:spPr bwMode="auto">
            <a:xfrm>
              <a:off x="6964363" y="1547813"/>
              <a:ext cx="457200" cy="74613"/>
            </a:xfrm>
            <a:custGeom>
              <a:avLst/>
              <a:gdLst>
                <a:gd name="T0" fmla="*/ 120 w 120"/>
                <a:gd name="T1" fmla="*/ 20 h 20"/>
                <a:gd name="T2" fmla="*/ 60 w 120"/>
                <a:gd name="T3" fmla="*/ 0 h 20"/>
                <a:gd name="T4" fmla="*/ 0 w 120"/>
                <a:gd name="T5" fmla="*/ 20 h 20"/>
                <a:gd name="T6" fmla="*/ 120 w 120"/>
                <a:gd name="T7" fmla="*/ 20 h 20"/>
              </a:gdLst>
              <a:ahLst/>
              <a:cxnLst>
                <a:cxn ang="0">
                  <a:pos x="T0" y="T1"/>
                </a:cxn>
                <a:cxn ang="0">
                  <a:pos x="T2" y="T3"/>
                </a:cxn>
                <a:cxn ang="0">
                  <a:pos x="T4" y="T5"/>
                </a:cxn>
                <a:cxn ang="0">
                  <a:pos x="T6" y="T7"/>
                </a:cxn>
              </a:cxnLst>
              <a:rect l="0" t="0" r="r" b="b"/>
              <a:pathLst>
                <a:path w="120" h="20">
                  <a:moveTo>
                    <a:pt x="120" y="20"/>
                  </a:moveTo>
                  <a:cubicBezTo>
                    <a:pt x="103" y="7"/>
                    <a:pt x="83" y="0"/>
                    <a:pt x="60" y="0"/>
                  </a:cubicBezTo>
                  <a:cubicBezTo>
                    <a:pt x="37" y="0"/>
                    <a:pt x="17" y="7"/>
                    <a:pt x="0" y="20"/>
                  </a:cubicBezTo>
                  <a:lnTo>
                    <a:pt x="120" y="20"/>
                  </a:lnTo>
                  <a:close/>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31" name="Oval 46"/>
            <p:cNvSpPr>
              <a:spLocks noChangeArrowheads="1"/>
            </p:cNvSpPr>
            <p:nvPr/>
          </p:nvSpPr>
          <p:spPr bwMode="auto">
            <a:xfrm>
              <a:off x="6904038" y="773113"/>
              <a:ext cx="577850" cy="576263"/>
            </a:xfrm>
            <a:prstGeom prst="ellipse">
              <a:avLst/>
            </a:pr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32" name="Freeform 47"/>
            <p:cNvSpPr>
              <a:spLocks/>
            </p:cNvSpPr>
            <p:nvPr/>
          </p:nvSpPr>
          <p:spPr bwMode="auto">
            <a:xfrm>
              <a:off x="6904038" y="773113"/>
              <a:ext cx="741363" cy="739775"/>
            </a:xfrm>
            <a:custGeom>
              <a:avLst/>
              <a:gdLst>
                <a:gd name="T0" fmla="*/ 152 w 195"/>
                <a:gd name="T1" fmla="*/ 0 h 195"/>
                <a:gd name="T2" fmla="*/ 152 w 195"/>
                <a:gd name="T3" fmla="*/ 152 h 195"/>
                <a:gd name="T4" fmla="*/ 0 w 195"/>
                <a:gd name="T5" fmla="*/ 152 h 195"/>
              </a:gdLst>
              <a:ahLst/>
              <a:cxnLst>
                <a:cxn ang="0">
                  <a:pos x="T0" y="T1"/>
                </a:cxn>
                <a:cxn ang="0">
                  <a:pos x="T2" y="T3"/>
                </a:cxn>
                <a:cxn ang="0">
                  <a:pos x="T4" y="T5"/>
                </a:cxn>
              </a:cxnLst>
              <a:rect l="0" t="0" r="r" b="b"/>
              <a:pathLst>
                <a:path w="195" h="195">
                  <a:moveTo>
                    <a:pt x="152" y="0"/>
                  </a:moveTo>
                  <a:cubicBezTo>
                    <a:pt x="195" y="42"/>
                    <a:pt x="195" y="110"/>
                    <a:pt x="152" y="152"/>
                  </a:cubicBezTo>
                  <a:cubicBezTo>
                    <a:pt x="110" y="195"/>
                    <a:pt x="42" y="195"/>
                    <a:pt x="0" y="152"/>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33" name="Line 48"/>
            <p:cNvSpPr>
              <a:spLocks noChangeShapeType="1"/>
            </p:cNvSpPr>
            <p:nvPr/>
          </p:nvSpPr>
          <p:spPr bwMode="auto">
            <a:xfrm flipV="1">
              <a:off x="6873875" y="1319213"/>
              <a:ext cx="60325" cy="60325"/>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34" name="Line 49"/>
            <p:cNvSpPr>
              <a:spLocks noChangeShapeType="1"/>
            </p:cNvSpPr>
            <p:nvPr/>
          </p:nvSpPr>
          <p:spPr bwMode="auto">
            <a:xfrm flipV="1">
              <a:off x="7451725" y="742950"/>
              <a:ext cx="60325" cy="60325"/>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grpSp>
        <p:nvGrpSpPr>
          <p:cNvPr id="135" name="Group 134"/>
          <p:cNvGrpSpPr/>
          <p:nvPr/>
        </p:nvGrpSpPr>
        <p:grpSpPr>
          <a:xfrm flipH="1">
            <a:off x="5618509" y="3364135"/>
            <a:ext cx="838090" cy="849991"/>
            <a:chOff x="1909763" y="950913"/>
            <a:chExt cx="782637" cy="793750"/>
          </a:xfrm>
          <a:solidFill>
            <a:schemeClr val="bg1"/>
          </a:solidFill>
        </p:grpSpPr>
        <p:sp>
          <p:nvSpPr>
            <p:cNvPr id="136" name="Freeform 59"/>
            <p:cNvSpPr>
              <a:spLocks noEditPoints="1"/>
            </p:cNvSpPr>
            <p:nvPr/>
          </p:nvSpPr>
          <p:spPr bwMode="auto">
            <a:xfrm>
              <a:off x="1909763" y="1204913"/>
              <a:ext cx="539750" cy="539750"/>
            </a:xfrm>
            <a:custGeom>
              <a:avLst/>
              <a:gdLst>
                <a:gd name="T0" fmla="*/ 0 w 340"/>
                <a:gd name="T1" fmla="*/ 340 h 340"/>
                <a:gd name="T2" fmla="*/ 340 w 340"/>
                <a:gd name="T3" fmla="*/ 340 h 340"/>
                <a:gd name="T4" fmla="*/ 340 w 340"/>
                <a:gd name="T5" fmla="*/ 0 h 340"/>
                <a:gd name="T6" fmla="*/ 0 w 340"/>
                <a:gd name="T7" fmla="*/ 0 h 340"/>
                <a:gd name="T8" fmla="*/ 0 w 340"/>
                <a:gd name="T9" fmla="*/ 340 h 340"/>
                <a:gd name="T10" fmla="*/ 304 w 340"/>
                <a:gd name="T11" fmla="*/ 251 h 340"/>
                <a:gd name="T12" fmla="*/ 35 w 340"/>
                <a:gd name="T13" fmla="*/ 251 h 340"/>
                <a:gd name="T14" fmla="*/ 35 w 340"/>
                <a:gd name="T15" fmla="*/ 36 h 340"/>
                <a:gd name="T16" fmla="*/ 304 w 340"/>
                <a:gd name="T17" fmla="*/ 36 h 340"/>
                <a:gd name="T18" fmla="*/ 304 w 340"/>
                <a:gd name="T19" fmla="*/ 25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340">
                  <a:moveTo>
                    <a:pt x="0" y="340"/>
                  </a:moveTo>
                  <a:lnTo>
                    <a:pt x="340" y="340"/>
                  </a:lnTo>
                  <a:lnTo>
                    <a:pt x="340" y="0"/>
                  </a:lnTo>
                  <a:lnTo>
                    <a:pt x="0" y="0"/>
                  </a:lnTo>
                  <a:lnTo>
                    <a:pt x="0" y="340"/>
                  </a:lnTo>
                  <a:close/>
                  <a:moveTo>
                    <a:pt x="304" y="251"/>
                  </a:moveTo>
                  <a:lnTo>
                    <a:pt x="35" y="251"/>
                  </a:lnTo>
                  <a:lnTo>
                    <a:pt x="35" y="36"/>
                  </a:lnTo>
                  <a:lnTo>
                    <a:pt x="304" y="36"/>
                  </a:lnTo>
                  <a:lnTo>
                    <a:pt x="304"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7" name="Freeform 60"/>
            <p:cNvSpPr>
              <a:spLocks/>
            </p:cNvSpPr>
            <p:nvPr/>
          </p:nvSpPr>
          <p:spPr bwMode="auto">
            <a:xfrm>
              <a:off x="2060575" y="950913"/>
              <a:ext cx="631825" cy="569913"/>
            </a:xfrm>
            <a:custGeom>
              <a:avLst/>
              <a:gdLst>
                <a:gd name="T0" fmla="*/ 334 w 398"/>
                <a:gd name="T1" fmla="*/ 0 h 359"/>
                <a:gd name="T2" fmla="*/ 0 w 398"/>
                <a:gd name="T3" fmla="*/ 64 h 359"/>
                <a:gd name="T4" fmla="*/ 15 w 398"/>
                <a:gd name="T5" fmla="*/ 143 h 359"/>
                <a:gd name="T6" fmla="*/ 51 w 398"/>
                <a:gd name="T7" fmla="*/ 143 h 359"/>
                <a:gd name="T8" fmla="*/ 41 w 398"/>
                <a:gd name="T9" fmla="*/ 93 h 359"/>
                <a:gd name="T10" fmla="*/ 305 w 398"/>
                <a:gd name="T11" fmla="*/ 40 h 359"/>
                <a:gd name="T12" fmla="*/ 346 w 398"/>
                <a:gd name="T13" fmla="*/ 251 h 359"/>
                <a:gd name="T14" fmla="*/ 262 w 398"/>
                <a:gd name="T15" fmla="*/ 268 h 359"/>
                <a:gd name="T16" fmla="*/ 262 w 398"/>
                <a:gd name="T17" fmla="*/ 359 h 359"/>
                <a:gd name="T18" fmla="*/ 398 w 398"/>
                <a:gd name="T19" fmla="*/ 332 h 359"/>
                <a:gd name="T20" fmla="*/ 334 w 398"/>
                <a:gd name="T2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359">
                  <a:moveTo>
                    <a:pt x="334" y="0"/>
                  </a:moveTo>
                  <a:lnTo>
                    <a:pt x="0" y="64"/>
                  </a:lnTo>
                  <a:lnTo>
                    <a:pt x="15" y="143"/>
                  </a:lnTo>
                  <a:lnTo>
                    <a:pt x="51" y="143"/>
                  </a:lnTo>
                  <a:lnTo>
                    <a:pt x="41" y="93"/>
                  </a:lnTo>
                  <a:lnTo>
                    <a:pt x="305" y="40"/>
                  </a:lnTo>
                  <a:lnTo>
                    <a:pt x="346" y="251"/>
                  </a:lnTo>
                  <a:lnTo>
                    <a:pt x="262" y="268"/>
                  </a:lnTo>
                  <a:lnTo>
                    <a:pt x="262" y="359"/>
                  </a:lnTo>
                  <a:lnTo>
                    <a:pt x="398" y="332"/>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53" name="Group 52"/>
          <p:cNvGrpSpPr/>
          <p:nvPr/>
        </p:nvGrpSpPr>
        <p:grpSpPr>
          <a:xfrm>
            <a:off x="-28692" y="2471725"/>
            <a:ext cx="395185" cy="3054794"/>
            <a:chOff x="-28692" y="2471725"/>
            <a:chExt cx="395185" cy="3054794"/>
          </a:xfrm>
        </p:grpSpPr>
        <p:sp>
          <p:nvSpPr>
            <p:cNvPr id="54" name="TextBox 53">
              <a:hlinkClick r:id="" action="ppaction://noaction"/>
            </p:cNvPr>
            <p:cNvSpPr txBox="1"/>
            <p:nvPr/>
          </p:nvSpPr>
          <p:spPr>
            <a:xfrm>
              <a:off x="7099" y="2471725"/>
              <a:ext cx="316112"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1</a:t>
              </a:r>
            </a:p>
          </p:txBody>
        </p:sp>
        <p:sp>
          <p:nvSpPr>
            <p:cNvPr id="55" name="TextBox 54">
              <a:hlinkClick r:id="" action="ppaction://noaction"/>
            </p:cNvPr>
            <p:cNvSpPr txBox="1"/>
            <p:nvPr/>
          </p:nvSpPr>
          <p:spPr>
            <a:xfrm>
              <a:off x="7099" y="2844102"/>
              <a:ext cx="35939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2</a:t>
              </a:r>
            </a:p>
          </p:txBody>
        </p:sp>
        <p:sp>
          <p:nvSpPr>
            <p:cNvPr id="56" name="TextBox 55">
              <a:hlinkClick r:id="" action="ppaction://noaction"/>
            </p:cNvPr>
            <p:cNvSpPr txBox="1"/>
            <p:nvPr/>
          </p:nvSpPr>
          <p:spPr>
            <a:xfrm>
              <a:off x="-23991" y="3548934"/>
              <a:ext cx="357790"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4</a:t>
              </a:r>
            </a:p>
          </p:txBody>
        </p:sp>
        <p:sp>
          <p:nvSpPr>
            <p:cNvPr id="57" name="TextBox 56">
              <a:hlinkClick r:id="" action="ppaction://noaction"/>
            </p:cNvPr>
            <p:cNvSpPr txBox="1"/>
            <p:nvPr/>
          </p:nvSpPr>
          <p:spPr>
            <a:xfrm>
              <a:off x="-12489" y="3926671"/>
              <a:ext cx="35458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5</a:t>
              </a:r>
            </a:p>
          </p:txBody>
        </p:sp>
        <p:sp>
          <p:nvSpPr>
            <p:cNvPr id="58" name="TextBox 57">
              <a:hlinkClick r:id="" action="ppaction://noaction"/>
            </p:cNvPr>
            <p:cNvSpPr txBox="1"/>
            <p:nvPr/>
          </p:nvSpPr>
          <p:spPr>
            <a:xfrm>
              <a:off x="-14266" y="3160821"/>
              <a:ext cx="356188"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3</a:t>
              </a:r>
            </a:p>
          </p:txBody>
        </p:sp>
        <p:sp>
          <p:nvSpPr>
            <p:cNvPr id="59" name="TextBox 58">
              <a:hlinkClick r:id="" action="ppaction://noaction"/>
            </p:cNvPr>
            <p:cNvSpPr txBox="1"/>
            <p:nvPr/>
          </p:nvSpPr>
          <p:spPr>
            <a:xfrm>
              <a:off x="-28692" y="4311974"/>
              <a:ext cx="370614"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6</a:t>
              </a:r>
              <a:endParaRPr lang="id-ID" sz="2400" dirty="0">
                <a:solidFill>
                  <a:prstClr val="white">
                    <a:lumMod val="65000"/>
                  </a:prstClr>
                </a:solidFill>
                <a:latin typeface="Raleway" panose="020B0003030101060003" pitchFamily="34" charset="0"/>
              </a:endParaRPr>
            </a:p>
          </p:txBody>
        </p:sp>
        <p:sp>
          <p:nvSpPr>
            <p:cNvPr id="60" name="TextBox 59">
              <a:hlinkClick r:id="" action="ppaction://noaction"/>
            </p:cNvPr>
            <p:cNvSpPr txBox="1"/>
            <p:nvPr/>
          </p:nvSpPr>
          <p:spPr>
            <a:xfrm>
              <a:off x="-12790" y="4674329"/>
              <a:ext cx="356188" cy="461665"/>
            </a:xfrm>
            <a:prstGeom prst="rect">
              <a:avLst/>
            </a:prstGeom>
            <a:noFill/>
          </p:spPr>
          <p:txBody>
            <a:bodyPr wrap="none" rtlCol="0">
              <a:spAutoFit/>
            </a:bodyPr>
            <a:lstStyle/>
            <a:p>
              <a:r>
                <a:rPr lang="en-US" sz="2400" b="1" dirty="0" smtClean="0">
                  <a:solidFill>
                    <a:prstClr val="white">
                      <a:lumMod val="65000"/>
                    </a:prstClr>
                  </a:solidFill>
                  <a:latin typeface="Raleway" panose="020B0003030101060003" pitchFamily="34" charset="0"/>
                </a:rPr>
                <a:t>7</a:t>
              </a:r>
              <a:endParaRPr lang="id-ID" sz="2400" b="1" dirty="0">
                <a:solidFill>
                  <a:prstClr val="white">
                    <a:lumMod val="65000"/>
                  </a:prstClr>
                </a:solidFill>
                <a:latin typeface="Raleway" panose="020B0003030101060003" pitchFamily="34" charset="0"/>
              </a:endParaRPr>
            </a:p>
          </p:txBody>
        </p:sp>
        <p:sp>
          <p:nvSpPr>
            <p:cNvPr id="61" name="TextBox 60">
              <a:hlinkClick r:id="" action="ppaction://noaction"/>
            </p:cNvPr>
            <p:cNvSpPr txBox="1"/>
            <p:nvPr/>
          </p:nvSpPr>
          <p:spPr>
            <a:xfrm>
              <a:off x="-10995" y="5064854"/>
              <a:ext cx="367408"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8</a:t>
              </a:r>
              <a:endParaRPr lang="id-ID" sz="2400" dirty="0">
                <a:solidFill>
                  <a:prstClr val="white">
                    <a:lumMod val="65000"/>
                  </a:prstClr>
                </a:solidFill>
                <a:latin typeface="Raleway" panose="020B0003030101060003" pitchFamily="34" charset="0"/>
              </a:endParaRPr>
            </a:p>
          </p:txBody>
        </p:sp>
      </p:grpSp>
      <p:sp>
        <p:nvSpPr>
          <p:cNvPr id="62" name="Rectangle 61"/>
          <p:cNvSpPr/>
          <p:nvPr/>
        </p:nvSpPr>
        <p:spPr>
          <a:xfrm>
            <a:off x="-77569" y="4773639"/>
            <a:ext cx="400780" cy="328242"/>
          </a:xfrm>
          <a:prstGeom prst="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325788663"/>
      </p:ext>
    </p:extLst>
  </p:cSld>
  <p:clrMapOvr>
    <a:masterClrMapping/>
  </p:clrMapOvr>
  <mc:AlternateContent xmlns:mc="http://schemas.openxmlformats.org/markup-compatibility/2006" xmlns:p14="http://schemas.microsoft.com/office/powerpoint/2010/main">
    <mc:Choice Requires="p14">
      <p:transition spd="slow" p14:dur="1200" advTm="41000">
        <p14:prism/>
      </p:transition>
    </mc:Choice>
    <mc:Fallback xmlns="">
      <p:transition spd="slow" advTm="4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2"/>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fade">
                                      <p:cBhvr>
                                        <p:cTn id="10" dur="500"/>
                                        <p:tgtEl>
                                          <p:spTgt spid="92"/>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childTnLst>
                          </p:cTn>
                        </p:par>
                        <p:par>
                          <p:cTn id="15" fill="hold">
                            <p:stCondLst>
                              <p:cond delay="2001"/>
                            </p:stCondLst>
                            <p:childTnLst>
                              <p:par>
                                <p:cTn id="16" presetID="10" presetClass="entr" presetSubtype="0" fill="hold" grpId="0" nodeType="afterEffect">
                                  <p:stCondLst>
                                    <p:cond delay="0"/>
                                  </p:stCondLst>
                                  <p:childTnLst>
                                    <p:set>
                                      <p:cBhvr>
                                        <p:cTn id="17" dur="1" fill="hold">
                                          <p:stCondLst>
                                            <p:cond delay="0"/>
                                          </p:stCondLst>
                                        </p:cTn>
                                        <p:tgtEl>
                                          <p:spTgt spid="88"/>
                                        </p:tgtEl>
                                        <p:attrNameLst>
                                          <p:attrName>style.visibility</p:attrName>
                                        </p:attrNameLst>
                                      </p:cBhvr>
                                      <p:to>
                                        <p:strVal val="visible"/>
                                      </p:to>
                                    </p:set>
                                    <p:animEffect transition="in" filter="fade">
                                      <p:cBhvr>
                                        <p:cTn id="18" dur="500"/>
                                        <p:tgtEl>
                                          <p:spTgt spid="88"/>
                                        </p:tgtEl>
                                      </p:cBhvr>
                                    </p:animEffect>
                                  </p:childTnLst>
                                </p:cTn>
                              </p:par>
                            </p:childTnLst>
                          </p:cTn>
                        </p:par>
                        <p:par>
                          <p:cTn id="19" fill="hold">
                            <p:stCondLst>
                              <p:cond delay="2501"/>
                            </p:stCondLst>
                            <p:childTnLst>
                              <p:par>
                                <p:cTn id="20" presetID="53" presetClass="entr" presetSubtype="16" fill="hold" nodeType="afterEffect">
                                  <p:stCondLst>
                                    <p:cond delay="0"/>
                                  </p:stCondLst>
                                  <p:childTnLst>
                                    <p:set>
                                      <p:cBhvr>
                                        <p:cTn id="21" dur="1" fill="hold">
                                          <p:stCondLst>
                                            <p:cond delay="0"/>
                                          </p:stCondLst>
                                        </p:cTn>
                                        <p:tgtEl>
                                          <p:spTgt spid="135"/>
                                        </p:tgtEl>
                                        <p:attrNameLst>
                                          <p:attrName>style.visibility</p:attrName>
                                        </p:attrNameLst>
                                      </p:cBhvr>
                                      <p:to>
                                        <p:strVal val="visible"/>
                                      </p:to>
                                    </p:set>
                                    <p:anim calcmode="lin" valueType="num">
                                      <p:cBhvr>
                                        <p:cTn id="22" dur="500" fill="hold"/>
                                        <p:tgtEl>
                                          <p:spTgt spid="135"/>
                                        </p:tgtEl>
                                        <p:attrNameLst>
                                          <p:attrName>ppt_w</p:attrName>
                                        </p:attrNameLst>
                                      </p:cBhvr>
                                      <p:tavLst>
                                        <p:tav tm="0">
                                          <p:val>
                                            <p:fltVal val="0"/>
                                          </p:val>
                                        </p:tav>
                                        <p:tav tm="100000">
                                          <p:val>
                                            <p:strVal val="#ppt_w"/>
                                          </p:val>
                                        </p:tav>
                                      </p:tavLst>
                                    </p:anim>
                                    <p:anim calcmode="lin" valueType="num">
                                      <p:cBhvr>
                                        <p:cTn id="23" dur="500" fill="hold"/>
                                        <p:tgtEl>
                                          <p:spTgt spid="135"/>
                                        </p:tgtEl>
                                        <p:attrNameLst>
                                          <p:attrName>ppt_h</p:attrName>
                                        </p:attrNameLst>
                                      </p:cBhvr>
                                      <p:tavLst>
                                        <p:tav tm="0">
                                          <p:val>
                                            <p:fltVal val="0"/>
                                          </p:val>
                                        </p:tav>
                                        <p:tav tm="100000">
                                          <p:val>
                                            <p:strVal val="#ppt_h"/>
                                          </p:val>
                                        </p:tav>
                                      </p:tavLst>
                                    </p:anim>
                                    <p:animEffect transition="in" filter="fade">
                                      <p:cBhvr>
                                        <p:cTn id="24" dur="500"/>
                                        <p:tgtEl>
                                          <p:spTgt spid="135"/>
                                        </p:tgtEl>
                                      </p:cBhvr>
                                    </p:animEffect>
                                  </p:childTnLst>
                                </p:cTn>
                              </p:par>
                            </p:childTnLst>
                          </p:cTn>
                        </p:par>
                        <p:par>
                          <p:cTn id="25" fill="hold">
                            <p:stCondLst>
                              <p:cond delay="3001"/>
                            </p:stCondLst>
                            <p:childTnLst>
                              <p:par>
                                <p:cTn id="26" presetID="10" presetClass="entr" presetSubtype="0" fill="hold" grpId="0" nodeType="after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fade">
                                      <p:cBhvr>
                                        <p:cTn id="28" dur="500"/>
                                        <p:tgtEl>
                                          <p:spTgt spid="89"/>
                                        </p:tgtEl>
                                      </p:cBhvr>
                                    </p:animEffect>
                                  </p:childTnLst>
                                </p:cTn>
                              </p:par>
                            </p:childTnLst>
                          </p:cTn>
                        </p:par>
                        <p:par>
                          <p:cTn id="29" fill="hold">
                            <p:stCondLst>
                              <p:cond delay="3501"/>
                            </p:stCondLst>
                            <p:childTnLst>
                              <p:par>
                                <p:cTn id="30" presetID="10" presetClass="entr" presetSubtype="0" fill="hold" nodeType="afterEffect">
                                  <p:stCondLst>
                                    <p:cond delay="0"/>
                                  </p:stCondLst>
                                  <p:childTnLst>
                                    <p:set>
                                      <p:cBhvr>
                                        <p:cTn id="31" dur="1" fill="hold">
                                          <p:stCondLst>
                                            <p:cond delay="0"/>
                                          </p:stCondLst>
                                        </p:cTn>
                                        <p:tgtEl>
                                          <p:spTgt spid="113"/>
                                        </p:tgtEl>
                                        <p:attrNameLst>
                                          <p:attrName>style.visibility</p:attrName>
                                        </p:attrNameLst>
                                      </p:cBhvr>
                                      <p:to>
                                        <p:strVal val="visible"/>
                                      </p:to>
                                    </p:set>
                                    <p:animEffect transition="in" filter="fade">
                                      <p:cBhvr>
                                        <p:cTn id="32" dur="500"/>
                                        <p:tgtEl>
                                          <p:spTgt spid="113"/>
                                        </p:tgtEl>
                                      </p:cBhvr>
                                    </p:animEffect>
                                  </p:childTnLst>
                                </p:cTn>
                              </p:par>
                            </p:childTnLst>
                          </p:cTn>
                        </p:par>
                        <p:par>
                          <p:cTn id="33" fill="hold">
                            <p:stCondLst>
                              <p:cond delay="4001"/>
                            </p:stCondLst>
                            <p:childTnLst>
                              <p:par>
                                <p:cTn id="34" presetID="22" presetClass="entr" presetSubtype="2" fill="hold" nodeType="afterEffect">
                                  <p:stCondLst>
                                    <p:cond delay="0"/>
                                  </p:stCondLst>
                                  <p:childTnLst>
                                    <p:set>
                                      <p:cBhvr>
                                        <p:cTn id="35" dur="1" fill="hold">
                                          <p:stCondLst>
                                            <p:cond delay="0"/>
                                          </p:stCondLst>
                                        </p:cTn>
                                        <p:tgtEl>
                                          <p:spTgt spid="94"/>
                                        </p:tgtEl>
                                        <p:attrNameLst>
                                          <p:attrName>style.visibility</p:attrName>
                                        </p:attrNameLst>
                                      </p:cBhvr>
                                      <p:to>
                                        <p:strVal val="visible"/>
                                      </p:to>
                                    </p:set>
                                    <p:animEffect transition="in" filter="wipe(right)">
                                      <p:cBhvr>
                                        <p:cTn id="36" dur="500"/>
                                        <p:tgtEl>
                                          <p:spTgt spid="94"/>
                                        </p:tgtEl>
                                      </p:cBhvr>
                                    </p:animEffect>
                                  </p:childTnLst>
                                </p:cTn>
                              </p:par>
                            </p:childTnLst>
                          </p:cTn>
                        </p:par>
                        <p:par>
                          <p:cTn id="37" fill="hold">
                            <p:stCondLst>
                              <p:cond delay="4501"/>
                            </p:stCondLst>
                            <p:childTnLst>
                              <p:par>
                                <p:cTn id="38" presetID="22" presetClass="entr" presetSubtype="8" fill="hold" grpId="0" nodeType="afterEffect">
                                  <p:stCondLst>
                                    <p:cond delay="0"/>
                                  </p:stCondLst>
                                  <p:childTnLst>
                                    <p:set>
                                      <p:cBhvr>
                                        <p:cTn id="39" dur="1" fill="hold">
                                          <p:stCondLst>
                                            <p:cond delay="0"/>
                                          </p:stCondLst>
                                        </p:cTn>
                                        <p:tgtEl>
                                          <p:spTgt spid="102"/>
                                        </p:tgtEl>
                                        <p:attrNameLst>
                                          <p:attrName>style.visibility</p:attrName>
                                        </p:attrNameLst>
                                      </p:cBhvr>
                                      <p:to>
                                        <p:strVal val="visible"/>
                                      </p:to>
                                    </p:set>
                                    <p:animEffect transition="in" filter="wipe(left)">
                                      <p:cBhvr>
                                        <p:cTn id="40" dur="500"/>
                                        <p:tgtEl>
                                          <p:spTgt spid="102"/>
                                        </p:tgtEl>
                                      </p:cBhvr>
                                    </p:animEffect>
                                  </p:childTnLst>
                                </p:cTn>
                              </p:par>
                            </p:childTnLst>
                          </p:cTn>
                        </p:par>
                        <p:par>
                          <p:cTn id="41" fill="hold">
                            <p:stCondLst>
                              <p:cond delay="5001"/>
                            </p:stCondLst>
                            <p:childTnLst>
                              <p:par>
                                <p:cTn id="42" presetID="22" presetClass="entr" presetSubtype="8" fill="hold" grpId="0" nodeType="afterEffect">
                                  <p:stCondLst>
                                    <p:cond delay="0"/>
                                  </p:stCondLst>
                                  <p:childTnLst>
                                    <p:set>
                                      <p:cBhvr>
                                        <p:cTn id="43" dur="1" fill="hold">
                                          <p:stCondLst>
                                            <p:cond delay="0"/>
                                          </p:stCondLst>
                                        </p:cTn>
                                        <p:tgtEl>
                                          <p:spTgt spid="99"/>
                                        </p:tgtEl>
                                        <p:attrNameLst>
                                          <p:attrName>style.visibility</p:attrName>
                                        </p:attrNameLst>
                                      </p:cBhvr>
                                      <p:to>
                                        <p:strVal val="visible"/>
                                      </p:to>
                                    </p:set>
                                    <p:animEffect transition="in" filter="wipe(left)">
                                      <p:cBhvr>
                                        <p:cTn id="44" dur="500"/>
                                        <p:tgtEl>
                                          <p:spTgt spid="99"/>
                                        </p:tgtEl>
                                      </p:cBhvr>
                                    </p:animEffect>
                                  </p:childTnLst>
                                </p:cTn>
                              </p:par>
                            </p:childTnLst>
                          </p:cTn>
                        </p:par>
                        <p:par>
                          <p:cTn id="45" fill="hold">
                            <p:stCondLst>
                              <p:cond delay="5501"/>
                            </p:stCondLst>
                            <p:childTnLst>
                              <p:par>
                                <p:cTn id="46" presetID="10" presetClass="entr" presetSubtype="0" fill="hold" grpId="0" nodeType="afterEffect">
                                  <p:stCondLst>
                                    <p:cond delay="0"/>
                                  </p:stCondLst>
                                  <p:childTnLst>
                                    <p:set>
                                      <p:cBhvr>
                                        <p:cTn id="47" dur="1" fill="hold">
                                          <p:stCondLst>
                                            <p:cond delay="0"/>
                                          </p:stCondLst>
                                        </p:cTn>
                                        <p:tgtEl>
                                          <p:spTgt spid="93"/>
                                        </p:tgtEl>
                                        <p:attrNameLst>
                                          <p:attrName>style.visibility</p:attrName>
                                        </p:attrNameLst>
                                      </p:cBhvr>
                                      <p:to>
                                        <p:strVal val="visible"/>
                                      </p:to>
                                    </p:set>
                                    <p:animEffect transition="in" filter="fade">
                                      <p:cBhvr>
                                        <p:cTn id="48" dur="500"/>
                                        <p:tgtEl>
                                          <p:spTgt spid="93"/>
                                        </p:tgtEl>
                                      </p:cBhvr>
                                    </p:animEffect>
                                  </p:childTnLst>
                                </p:cTn>
                              </p:par>
                            </p:childTnLst>
                          </p:cTn>
                        </p:par>
                        <p:par>
                          <p:cTn id="49" fill="hold">
                            <p:stCondLst>
                              <p:cond delay="6001"/>
                            </p:stCondLst>
                            <p:childTnLst>
                              <p:par>
                                <p:cTn id="50" presetID="10" presetClass="entr" presetSubtype="0" fill="hold" nodeType="afterEffect">
                                  <p:stCondLst>
                                    <p:cond delay="0"/>
                                  </p:stCondLst>
                                  <p:childTnLst>
                                    <p:set>
                                      <p:cBhvr>
                                        <p:cTn id="51" dur="1" fill="hold">
                                          <p:stCondLst>
                                            <p:cond delay="0"/>
                                          </p:stCondLst>
                                        </p:cTn>
                                        <p:tgtEl>
                                          <p:spTgt spid="127"/>
                                        </p:tgtEl>
                                        <p:attrNameLst>
                                          <p:attrName>style.visibility</p:attrName>
                                        </p:attrNameLst>
                                      </p:cBhvr>
                                      <p:to>
                                        <p:strVal val="visible"/>
                                      </p:to>
                                    </p:set>
                                    <p:animEffect transition="in" filter="fade">
                                      <p:cBhvr>
                                        <p:cTn id="52" dur="500"/>
                                        <p:tgtEl>
                                          <p:spTgt spid="127"/>
                                        </p:tgtEl>
                                      </p:cBhvr>
                                    </p:animEffect>
                                  </p:childTnLst>
                                </p:cTn>
                              </p:par>
                            </p:childTnLst>
                          </p:cTn>
                        </p:par>
                        <p:par>
                          <p:cTn id="53" fill="hold">
                            <p:stCondLst>
                              <p:cond delay="6501"/>
                            </p:stCondLst>
                            <p:childTnLst>
                              <p:par>
                                <p:cTn id="54" presetID="22" presetClass="entr" presetSubtype="8" fill="hold" nodeType="afterEffect">
                                  <p:stCondLst>
                                    <p:cond delay="0"/>
                                  </p:stCondLst>
                                  <p:childTnLst>
                                    <p:set>
                                      <p:cBhvr>
                                        <p:cTn id="55" dur="1" fill="hold">
                                          <p:stCondLst>
                                            <p:cond delay="0"/>
                                          </p:stCondLst>
                                        </p:cTn>
                                        <p:tgtEl>
                                          <p:spTgt spid="96"/>
                                        </p:tgtEl>
                                        <p:attrNameLst>
                                          <p:attrName>style.visibility</p:attrName>
                                        </p:attrNameLst>
                                      </p:cBhvr>
                                      <p:to>
                                        <p:strVal val="visible"/>
                                      </p:to>
                                    </p:set>
                                    <p:animEffect transition="in" filter="wipe(left)">
                                      <p:cBhvr>
                                        <p:cTn id="56" dur="500"/>
                                        <p:tgtEl>
                                          <p:spTgt spid="96"/>
                                        </p:tgtEl>
                                      </p:cBhvr>
                                    </p:animEffect>
                                  </p:childTnLst>
                                </p:cTn>
                              </p:par>
                            </p:childTnLst>
                          </p:cTn>
                        </p:par>
                        <p:par>
                          <p:cTn id="57" fill="hold">
                            <p:stCondLst>
                              <p:cond delay="7001"/>
                            </p:stCondLst>
                            <p:childTnLst>
                              <p:par>
                                <p:cTn id="58" presetID="22" presetClass="entr" presetSubtype="8" fill="hold" grpId="0" nodeType="afterEffect">
                                  <p:stCondLst>
                                    <p:cond delay="0"/>
                                  </p:stCondLst>
                                  <p:childTnLst>
                                    <p:set>
                                      <p:cBhvr>
                                        <p:cTn id="59" dur="1" fill="hold">
                                          <p:stCondLst>
                                            <p:cond delay="0"/>
                                          </p:stCondLst>
                                        </p:cTn>
                                        <p:tgtEl>
                                          <p:spTgt spid="103"/>
                                        </p:tgtEl>
                                        <p:attrNameLst>
                                          <p:attrName>style.visibility</p:attrName>
                                        </p:attrNameLst>
                                      </p:cBhvr>
                                      <p:to>
                                        <p:strVal val="visible"/>
                                      </p:to>
                                    </p:set>
                                    <p:animEffect transition="in" filter="wipe(left)">
                                      <p:cBhvr>
                                        <p:cTn id="60" dur="500"/>
                                        <p:tgtEl>
                                          <p:spTgt spid="103"/>
                                        </p:tgtEl>
                                      </p:cBhvr>
                                    </p:animEffect>
                                  </p:childTnLst>
                                </p:cTn>
                              </p:par>
                            </p:childTnLst>
                          </p:cTn>
                        </p:par>
                        <p:par>
                          <p:cTn id="61" fill="hold">
                            <p:stCondLst>
                              <p:cond delay="7501"/>
                            </p:stCondLst>
                            <p:childTnLst>
                              <p:par>
                                <p:cTn id="62" presetID="22" presetClass="entr" presetSubtype="8" fill="hold" grpId="0" nodeType="afterEffect">
                                  <p:stCondLst>
                                    <p:cond delay="0"/>
                                  </p:stCondLst>
                                  <p:childTnLst>
                                    <p:set>
                                      <p:cBhvr>
                                        <p:cTn id="63" dur="1" fill="hold">
                                          <p:stCondLst>
                                            <p:cond delay="0"/>
                                          </p:stCondLst>
                                        </p:cTn>
                                        <p:tgtEl>
                                          <p:spTgt spid="101"/>
                                        </p:tgtEl>
                                        <p:attrNameLst>
                                          <p:attrName>style.visibility</p:attrName>
                                        </p:attrNameLst>
                                      </p:cBhvr>
                                      <p:to>
                                        <p:strVal val="visible"/>
                                      </p:to>
                                    </p:set>
                                    <p:animEffect transition="in" filter="wipe(left)">
                                      <p:cBhvr>
                                        <p:cTn id="64" dur="500"/>
                                        <p:tgtEl>
                                          <p:spTgt spid="101"/>
                                        </p:tgtEl>
                                      </p:cBhvr>
                                    </p:animEffect>
                                  </p:childTnLst>
                                </p:cTn>
                              </p:par>
                            </p:childTnLst>
                          </p:cTn>
                        </p:par>
                        <p:par>
                          <p:cTn id="65" fill="hold">
                            <p:stCondLst>
                              <p:cond delay="8001"/>
                            </p:stCondLst>
                            <p:childTnLst>
                              <p:par>
                                <p:cTn id="66" presetID="10" presetClass="entr" presetSubtype="0" fill="hold" grpId="0" nodeType="afterEffect">
                                  <p:stCondLst>
                                    <p:cond delay="0"/>
                                  </p:stCondLst>
                                  <p:childTnLst>
                                    <p:set>
                                      <p:cBhvr>
                                        <p:cTn id="67" dur="1" fill="hold">
                                          <p:stCondLst>
                                            <p:cond delay="0"/>
                                          </p:stCondLst>
                                        </p:cTn>
                                        <p:tgtEl>
                                          <p:spTgt spid="90"/>
                                        </p:tgtEl>
                                        <p:attrNameLst>
                                          <p:attrName>style.visibility</p:attrName>
                                        </p:attrNameLst>
                                      </p:cBhvr>
                                      <p:to>
                                        <p:strVal val="visible"/>
                                      </p:to>
                                    </p:set>
                                    <p:animEffect transition="in" filter="fade">
                                      <p:cBhvr>
                                        <p:cTn id="68" dur="500"/>
                                        <p:tgtEl>
                                          <p:spTgt spid="90"/>
                                        </p:tgtEl>
                                      </p:cBhvr>
                                    </p:animEffect>
                                  </p:childTnLst>
                                </p:cTn>
                              </p:par>
                            </p:childTnLst>
                          </p:cTn>
                        </p:par>
                        <p:par>
                          <p:cTn id="69" fill="hold">
                            <p:stCondLst>
                              <p:cond delay="8501"/>
                            </p:stCondLst>
                            <p:childTnLst>
                              <p:par>
                                <p:cTn id="70" presetID="10" presetClass="entr" presetSubtype="0" fill="hold" nodeType="afterEffect">
                                  <p:stCondLst>
                                    <p:cond delay="0"/>
                                  </p:stCondLst>
                                  <p:childTnLst>
                                    <p:set>
                                      <p:cBhvr>
                                        <p:cTn id="71" dur="1" fill="hold">
                                          <p:stCondLst>
                                            <p:cond delay="0"/>
                                          </p:stCondLst>
                                        </p:cTn>
                                        <p:tgtEl>
                                          <p:spTgt spid="120"/>
                                        </p:tgtEl>
                                        <p:attrNameLst>
                                          <p:attrName>style.visibility</p:attrName>
                                        </p:attrNameLst>
                                      </p:cBhvr>
                                      <p:to>
                                        <p:strVal val="visible"/>
                                      </p:to>
                                    </p:set>
                                    <p:animEffect transition="in" filter="fade">
                                      <p:cBhvr>
                                        <p:cTn id="72" dur="500"/>
                                        <p:tgtEl>
                                          <p:spTgt spid="120"/>
                                        </p:tgtEl>
                                      </p:cBhvr>
                                    </p:animEffect>
                                  </p:childTnLst>
                                </p:cTn>
                              </p:par>
                            </p:childTnLst>
                          </p:cTn>
                        </p:par>
                        <p:par>
                          <p:cTn id="73" fill="hold">
                            <p:stCondLst>
                              <p:cond delay="9001"/>
                            </p:stCondLst>
                            <p:childTnLst>
                              <p:par>
                                <p:cTn id="74" presetID="22" presetClass="entr" presetSubtype="8" fill="hold" nodeType="after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wipe(left)">
                                      <p:cBhvr>
                                        <p:cTn id="76" dur="500"/>
                                        <p:tgtEl>
                                          <p:spTgt spid="97"/>
                                        </p:tgtEl>
                                      </p:cBhvr>
                                    </p:animEffect>
                                  </p:childTnLst>
                                </p:cTn>
                              </p:par>
                            </p:childTnLst>
                          </p:cTn>
                        </p:par>
                        <p:par>
                          <p:cTn id="77" fill="hold">
                            <p:stCondLst>
                              <p:cond delay="9501"/>
                            </p:stCondLst>
                            <p:childTnLst>
                              <p:par>
                                <p:cTn id="78" presetID="22" presetClass="entr" presetSubtype="8" fill="hold" grpId="0" nodeType="afterEffect">
                                  <p:stCondLst>
                                    <p:cond delay="0"/>
                                  </p:stCondLst>
                                  <p:childTnLst>
                                    <p:set>
                                      <p:cBhvr>
                                        <p:cTn id="79" dur="1" fill="hold">
                                          <p:stCondLst>
                                            <p:cond delay="0"/>
                                          </p:stCondLst>
                                        </p:cTn>
                                        <p:tgtEl>
                                          <p:spTgt spid="104"/>
                                        </p:tgtEl>
                                        <p:attrNameLst>
                                          <p:attrName>style.visibility</p:attrName>
                                        </p:attrNameLst>
                                      </p:cBhvr>
                                      <p:to>
                                        <p:strVal val="visible"/>
                                      </p:to>
                                    </p:set>
                                    <p:animEffect transition="in" filter="wipe(left)">
                                      <p:cBhvr>
                                        <p:cTn id="80" dur="500"/>
                                        <p:tgtEl>
                                          <p:spTgt spid="104"/>
                                        </p:tgtEl>
                                      </p:cBhvr>
                                    </p:animEffect>
                                  </p:childTnLst>
                                </p:cTn>
                              </p:par>
                            </p:childTnLst>
                          </p:cTn>
                        </p:par>
                        <p:par>
                          <p:cTn id="81" fill="hold">
                            <p:stCondLst>
                              <p:cond delay="10001"/>
                            </p:stCondLst>
                            <p:childTnLst>
                              <p:par>
                                <p:cTn id="82" presetID="22" presetClass="entr" presetSubtype="8" fill="hold" grpId="0" nodeType="afterEffect">
                                  <p:stCondLst>
                                    <p:cond delay="0"/>
                                  </p:stCondLst>
                                  <p:childTnLst>
                                    <p:set>
                                      <p:cBhvr>
                                        <p:cTn id="83" dur="1" fill="hold">
                                          <p:stCondLst>
                                            <p:cond delay="0"/>
                                          </p:stCondLst>
                                        </p:cTn>
                                        <p:tgtEl>
                                          <p:spTgt spid="100"/>
                                        </p:tgtEl>
                                        <p:attrNameLst>
                                          <p:attrName>style.visibility</p:attrName>
                                        </p:attrNameLst>
                                      </p:cBhvr>
                                      <p:to>
                                        <p:strVal val="visible"/>
                                      </p:to>
                                    </p:set>
                                    <p:animEffect transition="in" filter="wipe(left)">
                                      <p:cBhvr>
                                        <p:cTn id="84" dur="500"/>
                                        <p:tgtEl>
                                          <p:spTgt spid="100"/>
                                        </p:tgtEl>
                                      </p:cBhvr>
                                    </p:animEffect>
                                  </p:childTnLst>
                                </p:cTn>
                              </p:par>
                            </p:childTnLst>
                          </p:cTn>
                        </p:par>
                        <p:par>
                          <p:cTn id="85" fill="hold">
                            <p:stCondLst>
                              <p:cond delay="10501"/>
                            </p:stCondLst>
                            <p:childTnLst>
                              <p:par>
                                <p:cTn id="86" presetID="10" presetClass="entr" presetSubtype="0" fill="hold" grpId="0" nodeType="after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500"/>
                                        <p:tgtEl>
                                          <p:spTgt spid="91"/>
                                        </p:tgtEl>
                                      </p:cBhvr>
                                    </p:animEffect>
                                  </p:childTnLst>
                                </p:cTn>
                              </p:par>
                            </p:childTnLst>
                          </p:cTn>
                        </p:par>
                        <p:par>
                          <p:cTn id="89" fill="hold">
                            <p:stCondLst>
                              <p:cond delay="11001"/>
                            </p:stCondLst>
                            <p:childTnLst>
                              <p:par>
                                <p:cTn id="90" presetID="10" presetClass="entr" presetSubtype="0" fill="hold" nodeType="afterEffect">
                                  <p:stCondLst>
                                    <p:cond delay="0"/>
                                  </p:stCondLst>
                                  <p:childTnLst>
                                    <p:set>
                                      <p:cBhvr>
                                        <p:cTn id="91" dur="1" fill="hold">
                                          <p:stCondLst>
                                            <p:cond delay="0"/>
                                          </p:stCondLst>
                                        </p:cTn>
                                        <p:tgtEl>
                                          <p:spTgt spid="106"/>
                                        </p:tgtEl>
                                        <p:attrNameLst>
                                          <p:attrName>style.visibility</p:attrName>
                                        </p:attrNameLst>
                                      </p:cBhvr>
                                      <p:to>
                                        <p:strVal val="visible"/>
                                      </p:to>
                                    </p:set>
                                    <p:animEffect transition="in" filter="fade">
                                      <p:cBhvr>
                                        <p:cTn id="92" dur="500"/>
                                        <p:tgtEl>
                                          <p:spTgt spid="106"/>
                                        </p:tgtEl>
                                      </p:cBhvr>
                                    </p:animEffect>
                                  </p:childTnLst>
                                </p:cTn>
                              </p:par>
                            </p:childTnLst>
                          </p:cTn>
                        </p:par>
                        <p:par>
                          <p:cTn id="93" fill="hold">
                            <p:stCondLst>
                              <p:cond delay="11501"/>
                            </p:stCondLst>
                            <p:childTnLst>
                              <p:par>
                                <p:cTn id="94" presetID="22" presetClass="entr" presetSubtype="2" fill="hold" nodeType="afterEffect">
                                  <p:stCondLst>
                                    <p:cond delay="0"/>
                                  </p:stCondLst>
                                  <p:childTnLst>
                                    <p:set>
                                      <p:cBhvr>
                                        <p:cTn id="95" dur="1" fill="hold">
                                          <p:stCondLst>
                                            <p:cond delay="0"/>
                                          </p:stCondLst>
                                        </p:cTn>
                                        <p:tgtEl>
                                          <p:spTgt spid="95"/>
                                        </p:tgtEl>
                                        <p:attrNameLst>
                                          <p:attrName>style.visibility</p:attrName>
                                        </p:attrNameLst>
                                      </p:cBhvr>
                                      <p:to>
                                        <p:strVal val="visible"/>
                                      </p:to>
                                    </p:set>
                                    <p:animEffect transition="in" filter="wipe(right)">
                                      <p:cBhvr>
                                        <p:cTn id="96" dur="500"/>
                                        <p:tgtEl>
                                          <p:spTgt spid="95"/>
                                        </p:tgtEl>
                                      </p:cBhvr>
                                    </p:animEffect>
                                  </p:childTnLst>
                                </p:cTn>
                              </p:par>
                            </p:childTnLst>
                          </p:cTn>
                        </p:par>
                        <p:par>
                          <p:cTn id="97" fill="hold">
                            <p:stCondLst>
                              <p:cond delay="12001"/>
                            </p:stCondLst>
                            <p:childTnLst>
                              <p:par>
                                <p:cTn id="98" presetID="22" presetClass="entr" presetSubtype="8" fill="hold" grpId="0" nodeType="afterEffect">
                                  <p:stCondLst>
                                    <p:cond delay="0"/>
                                  </p:stCondLst>
                                  <p:childTnLst>
                                    <p:set>
                                      <p:cBhvr>
                                        <p:cTn id="99" dur="1" fill="hold">
                                          <p:stCondLst>
                                            <p:cond delay="0"/>
                                          </p:stCondLst>
                                        </p:cTn>
                                        <p:tgtEl>
                                          <p:spTgt spid="105"/>
                                        </p:tgtEl>
                                        <p:attrNameLst>
                                          <p:attrName>style.visibility</p:attrName>
                                        </p:attrNameLst>
                                      </p:cBhvr>
                                      <p:to>
                                        <p:strVal val="visible"/>
                                      </p:to>
                                    </p:set>
                                    <p:animEffect transition="in" filter="wipe(left)">
                                      <p:cBhvr>
                                        <p:cTn id="100" dur="500"/>
                                        <p:tgtEl>
                                          <p:spTgt spid="105"/>
                                        </p:tgtEl>
                                      </p:cBhvr>
                                    </p:animEffect>
                                  </p:childTnLst>
                                </p:cTn>
                              </p:par>
                            </p:childTnLst>
                          </p:cTn>
                        </p:par>
                        <p:par>
                          <p:cTn id="101" fill="hold">
                            <p:stCondLst>
                              <p:cond delay="12501"/>
                            </p:stCondLst>
                            <p:childTnLst>
                              <p:par>
                                <p:cTn id="102" presetID="22" presetClass="entr" presetSubtype="8" fill="hold" grpId="0" nodeType="afterEffect">
                                  <p:stCondLst>
                                    <p:cond delay="0"/>
                                  </p:stCondLst>
                                  <p:childTnLst>
                                    <p:set>
                                      <p:cBhvr>
                                        <p:cTn id="103" dur="1" fill="hold">
                                          <p:stCondLst>
                                            <p:cond delay="0"/>
                                          </p:stCondLst>
                                        </p:cTn>
                                        <p:tgtEl>
                                          <p:spTgt spid="98"/>
                                        </p:tgtEl>
                                        <p:attrNameLst>
                                          <p:attrName>style.visibility</p:attrName>
                                        </p:attrNameLst>
                                      </p:cBhvr>
                                      <p:to>
                                        <p:strVal val="visible"/>
                                      </p:to>
                                    </p:set>
                                    <p:animEffect transition="in" filter="wipe(left)">
                                      <p:cBhvr>
                                        <p:cTn id="104" dur="500"/>
                                        <p:tgtEl>
                                          <p:spTgt spid="98"/>
                                        </p:tgtEl>
                                      </p:cBhvr>
                                    </p:animEffect>
                                  </p:childTnLst>
                                </p:cTn>
                              </p:par>
                              <p:par>
                                <p:cTn id="105" presetID="2" presetClass="entr" presetSubtype="8" fill="hold" grpId="0" nodeType="withEffect">
                                  <p:stCondLst>
                                    <p:cond delay="0"/>
                                  </p:stCondLst>
                                  <p:childTnLst>
                                    <p:set>
                                      <p:cBhvr>
                                        <p:cTn id="106" dur="1" fill="hold">
                                          <p:stCondLst>
                                            <p:cond delay="0"/>
                                          </p:stCondLst>
                                        </p:cTn>
                                        <p:tgtEl>
                                          <p:spTgt spid="62"/>
                                        </p:tgtEl>
                                        <p:attrNameLst>
                                          <p:attrName>style.visibility</p:attrName>
                                        </p:attrNameLst>
                                      </p:cBhvr>
                                      <p:to>
                                        <p:strVal val="visible"/>
                                      </p:to>
                                    </p:set>
                                    <p:anim calcmode="lin" valueType="num">
                                      <p:cBhvr additive="base">
                                        <p:cTn id="107" dur="500" fill="hold"/>
                                        <p:tgtEl>
                                          <p:spTgt spid="62"/>
                                        </p:tgtEl>
                                        <p:attrNameLst>
                                          <p:attrName>ppt_x</p:attrName>
                                        </p:attrNameLst>
                                      </p:cBhvr>
                                      <p:tavLst>
                                        <p:tav tm="0">
                                          <p:val>
                                            <p:strVal val="0-#ppt_w/2"/>
                                          </p:val>
                                        </p:tav>
                                        <p:tav tm="100000">
                                          <p:val>
                                            <p:strVal val="#ppt_x"/>
                                          </p:val>
                                        </p:tav>
                                      </p:tavLst>
                                    </p:anim>
                                    <p:anim calcmode="lin" valueType="num">
                                      <p:cBhvr additive="base">
                                        <p:cTn id="108"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9" fill="hold" display="0">
                  <p:stCondLst>
                    <p:cond delay="indefinite"/>
                  </p:stCondLst>
                  <p:endCondLst>
                    <p:cond evt="onStopAudio" delay="0">
                      <p:tgtEl>
                        <p:sldTgt/>
                      </p:tgtEl>
                    </p:cond>
                  </p:endCondLst>
                </p:cTn>
                <p:tgtEl>
                  <p:spTgt spid="2"/>
                </p:tgtEl>
              </p:cMediaNode>
            </p:audio>
          </p:childTnLst>
        </p:cTn>
      </p:par>
    </p:tnLst>
    <p:bldLst>
      <p:bldP spid="92" grpId="0"/>
      <p:bldP spid="30" grpId="0"/>
      <p:bldP spid="88" grpId="0" animBg="1"/>
      <p:bldP spid="89" grpId="0" animBg="1"/>
      <p:bldP spid="90" grpId="0" animBg="1"/>
      <p:bldP spid="91" grpId="0" animBg="1"/>
      <p:bldP spid="93" grpId="0" animBg="1"/>
      <p:bldP spid="98" grpId="0"/>
      <p:bldP spid="99" grpId="0"/>
      <p:bldP spid="100" grpId="0"/>
      <p:bldP spid="101" grpId="0"/>
      <p:bldP spid="102" grpId="0"/>
      <p:bldP spid="103" grpId="0"/>
      <p:bldP spid="104" grpId="0"/>
      <p:bldP spid="105" grpId="0"/>
      <p:bldP spid="6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 name="TextBox 397"/>
          <p:cNvSpPr txBox="1"/>
          <p:nvPr/>
        </p:nvSpPr>
        <p:spPr>
          <a:xfrm>
            <a:off x="777034" y="500139"/>
            <a:ext cx="6394699" cy="584775"/>
          </a:xfrm>
          <a:prstGeom prst="rect">
            <a:avLst/>
          </a:prstGeom>
          <a:noFill/>
        </p:spPr>
        <p:txBody>
          <a:bodyPr wrap="none" rtlCol="0">
            <a:spAutoFit/>
          </a:bodyPr>
          <a:lstStyle/>
          <a:p>
            <a:r>
              <a:rPr lang="id-ID" sz="3200" dirty="0" smtClean="0">
                <a:solidFill>
                  <a:prstClr val="white">
                    <a:lumMod val="50000"/>
                  </a:prstClr>
                </a:solidFill>
                <a:latin typeface="Raleway" panose="020B0003030101060003" pitchFamily="34" charset="0"/>
              </a:rPr>
              <a:t>PROJECT </a:t>
            </a:r>
            <a:r>
              <a:rPr lang="en-US" sz="3200" b="1" dirty="0" smtClean="0">
                <a:solidFill>
                  <a:schemeClr val="accent1"/>
                </a:solidFill>
                <a:latin typeface="Raleway" panose="020B0003030101060003" pitchFamily="34" charset="0"/>
              </a:rPr>
              <a:t>LAUNCH &amp;</a:t>
            </a:r>
            <a:r>
              <a:rPr lang="en-US" sz="3200" dirty="0" smtClean="0">
                <a:solidFill>
                  <a:schemeClr val="accent1"/>
                </a:solidFill>
                <a:latin typeface="Raleway" panose="020B0003030101060003" pitchFamily="34" charset="0"/>
              </a:rPr>
              <a:t> </a:t>
            </a:r>
            <a:r>
              <a:rPr lang="en-US" sz="3200" b="1" dirty="0" smtClean="0">
                <a:solidFill>
                  <a:schemeClr val="accent1"/>
                </a:solidFill>
                <a:latin typeface="Raleway" panose="020B0003030101060003" pitchFamily="34" charset="0"/>
              </a:rPr>
              <a:t>TRACKING</a:t>
            </a:r>
            <a:endParaRPr lang="id-ID" sz="3200" dirty="0">
              <a:solidFill>
                <a:schemeClr val="accent1"/>
              </a:solidFill>
              <a:latin typeface="Raleway" panose="020B0003030101060003" pitchFamily="34" charset="0"/>
            </a:endParaRPr>
          </a:p>
        </p:txBody>
      </p:sp>
      <p:sp>
        <p:nvSpPr>
          <p:cNvPr id="399" name="Rectangle 398"/>
          <p:cNvSpPr/>
          <p:nvPr/>
        </p:nvSpPr>
        <p:spPr>
          <a:xfrm>
            <a:off x="777034" y="1016819"/>
            <a:ext cx="3754554" cy="338554"/>
          </a:xfrm>
          <a:prstGeom prst="rect">
            <a:avLst/>
          </a:prstGeom>
          <a:noFill/>
        </p:spPr>
        <p:txBody>
          <a:bodyPr wrap="none">
            <a:spAutoFit/>
          </a:bodyPr>
          <a:lstStyle/>
          <a:p>
            <a:r>
              <a:rPr lang="en-US" sz="1600" dirty="0">
                <a:solidFill>
                  <a:prstClr val="white">
                    <a:lumMod val="65000"/>
                  </a:prstClr>
                </a:solidFill>
                <a:latin typeface="Raleway" panose="020B0003030101060003" pitchFamily="34" charset="0"/>
              </a:rPr>
              <a:t>Our 8 Step Video Campaign Blueprint</a:t>
            </a:r>
            <a:endParaRPr lang="id-ID" sz="1600" dirty="0">
              <a:solidFill>
                <a:prstClr val="white">
                  <a:lumMod val="65000"/>
                </a:prstClr>
              </a:solidFill>
              <a:latin typeface="Raleway" panose="020B0003030101060003" pitchFamily="34" charset="0"/>
            </a:endParaRPr>
          </a:p>
        </p:txBody>
      </p:sp>
      <p:sp>
        <p:nvSpPr>
          <p:cNvPr id="5" name="Freeform 6"/>
          <p:cNvSpPr>
            <a:spLocks noEditPoints="1"/>
          </p:cNvSpPr>
          <p:nvPr/>
        </p:nvSpPr>
        <p:spPr bwMode="auto">
          <a:xfrm rot="5400000">
            <a:off x="2591027" y="2395506"/>
            <a:ext cx="7009947" cy="8924987"/>
          </a:xfrm>
          <a:custGeom>
            <a:avLst/>
            <a:gdLst>
              <a:gd name="T0" fmla="*/ 2596 w 2894"/>
              <a:gd name="T1" fmla="*/ 1549 h 3686"/>
              <a:gd name="T2" fmla="*/ 2116 w 2894"/>
              <a:gd name="T3" fmla="*/ 900 h 3686"/>
              <a:gd name="T4" fmla="*/ 1793 w 2894"/>
              <a:gd name="T5" fmla="*/ 797 h 3686"/>
              <a:gd name="T6" fmla="*/ 1195 w 2894"/>
              <a:gd name="T7" fmla="*/ 648 h 3686"/>
              <a:gd name="T8" fmla="*/ 614 w 2894"/>
              <a:gd name="T9" fmla="*/ 971 h 3686"/>
              <a:gd name="T10" fmla="*/ 377 w 2894"/>
              <a:gd name="T11" fmla="*/ 1259 h 3686"/>
              <a:gd name="T12" fmla="*/ 359 w 2894"/>
              <a:gd name="T13" fmla="*/ 1934 h 3686"/>
              <a:gd name="T14" fmla="*/ 269 w 2894"/>
              <a:gd name="T15" fmla="*/ 2640 h 3686"/>
              <a:gd name="T16" fmla="*/ 917 w 2894"/>
              <a:gd name="T17" fmla="*/ 2842 h 3686"/>
              <a:gd name="T18" fmla="*/ 1685 w 2894"/>
              <a:gd name="T19" fmla="*/ 2908 h 3686"/>
              <a:gd name="T20" fmla="*/ 2305 w 2894"/>
              <a:gd name="T21" fmla="*/ 3282 h 3686"/>
              <a:gd name="T22" fmla="*/ 2370 w 2894"/>
              <a:gd name="T23" fmla="*/ 2419 h 3686"/>
              <a:gd name="T24" fmla="*/ 2597 w 2894"/>
              <a:gd name="T25" fmla="*/ 1760 h 3686"/>
              <a:gd name="T26" fmla="*/ 516 w 2894"/>
              <a:gd name="T27" fmla="*/ 1250 h 3686"/>
              <a:gd name="T28" fmla="*/ 848 w 2894"/>
              <a:gd name="T29" fmla="*/ 2821 h 3686"/>
              <a:gd name="T30" fmla="*/ 2559 w 2894"/>
              <a:gd name="T31" fmla="*/ 1945 h 3686"/>
              <a:gd name="T32" fmla="*/ 2553 w 2894"/>
              <a:gd name="T33" fmla="*/ 1486 h 3686"/>
              <a:gd name="T34" fmla="*/ 2530 w 2894"/>
              <a:gd name="T35" fmla="*/ 1536 h 3686"/>
              <a:gd name="T36" fmla="*/ 2568 w 2894"/>
              <a:gd name="T37" fmla="*/ 1507 h 3686"/>
              <a:gd name="T38" fmla="*/ 2472 w 2894"/>
              <a:gd name="T39" fmla="*/ 1331 h 3686"/>
              <a:gd name="T40" fmla="*/ 2455 w 2894"/>
              <a:gd name="T41" fmla="*/ 774 h 3686"/>
              <a:gd name="T42" fmla="*/ 2476 w 2894"/>
              <a:gd name="T43" fmla="*/ 761 h 3686"/>
              <a:gd name="T44" fmla="*/ 2289 w 2894"/>
              <a:gd name="T45" fmla="*/ 883 h 3686"/>
              <a:gd name="T46" fmla="*/ 2096 w 2894"/>
              <a:gd name="T47" fmla="*/ 2995 h 3686"/>
              <a:gd name="T48" fmla="*/ 1226 w 2894"/>
              <a:gd name="T49" fmla="*/ 2949 h 3686"/>
              <a:gd name="T50" fmla="*/ 1227 w 2894"/>
              <a:gd name="T51" fmla="*/ 3171 h 3686"/>
              <a:gd name="T52" fmla="*/ 739 w 2894"/>
              <a:gd name="T53" fmla="*/ 494 h 3686"/>
              <a:gd name="T54" fmla="*/ 1737 w 2894"/>
              <a:gd name="T55" fmla="*/ 390 h 3686"/>
              <a:gd name="T56" fmla="*/ 1718 w 2894"/>
              <a:gd name="T57" fmla="*/ 522 h 3686"/>
              <a:gd name="T58" fmla="*/ 1876 w 2894"/>
              <a:gd name="T59" fmla="*/ 769 h 3686"/>
              <a:gd name="T60" fmla="*/ 1728 w 2894"/>
              <a:gd name="T61" fmla="*/ 329 h 3686"/>
              <a:gd name="T62" fmla="*/ 1626 w 2894"/>
              <a:gd name="T63" fmla="*/ 552 h 3686"/>
              <a:gd name="T64" fmla="*/ 1544 w 2894"/>
              <a:gd name="T65" fmla="*/ 610 h 3686"/>
              <a:gd name="T66" fmla="*/ 1542 w 2894"/>
              <a:gd name="T67" fmla="*/ 321 h 3686"/>
              <a:gd name="T68" fmla="*/ 1296 w 2894"/>
              <a:gd name="T69" fmla="*/ 66 h 3686"/>
              <a:gd name="T70" fmla="*/ 1003 w 2894"/>
              <a:gd name="T71" fmla="*/ 564 h 3686"/>
              <a:gd name="T72" fmla="*/ 674 w 2894"/>
              <a:gd name="T73" fmla="*/ 506 h 3686"/>
              <a:gd name="T74" fmla="*/ 723 w 2894"/>
              <a:gd name="T75" fmla="*/ 962 h 3686"/>
              <a:gd name="T76" fmla="*/ 706 w 2894"/>
              <a:gd name="T77" fmla="*/ 1044 h 3686"/>
              <a:gd name="T78" fmla="*/ 343 w 2894"/>
              <a:gd name="T79" fmla="*/ 2205 h 3686"/>
              <a:gd name="T80" fmla="*/ 362 w 2894"/>
              <a:gd name="T81" fmla="*/ 2151 h 3686"/>
              <a:gd name="T82" fmla="*/ 421 w 2894"/>
              <a:gd name="T83" fmla="*/ 1331 h 3686"/>
              <a:gd name="T84" fmla="*/ 183 w 2894"/>
              <a:gd name="T85" fmla="*/ 1377 h 3686"/>
              <a:gd name="T86" fmla="*/ 127 w 2894"/>
              <a:gd name="T87" fmla="*/ 1607 h 3686"/>
              <a:gd name="T88" fmla="*/ 327 w 2894"/>
              <a:gd name="T89" fmla="*/ 1615 h 3686"/>
              <a:gd name="T90" fmla="*/ 357 w 2894"/>
              <a:gd name="T91" fmla="*/ 2015 h 3686"/>
              <a:gd name="T92" fmla="*/ 301 w 2894"/>
              <a:gd name="T93" fmla="*/ 2443 h 3686"/>
              <a:gd name="T94" fmla="*/ 440 w 2894"/>
              <a:gd name="T95" fmla="*/ 2646 h 3686"/>
              <a:gd name="T96" fmla="*/ 541 w 2894"/>
              <a:gd name="T97" fmla="*/ 2859 h 3686"/>
              <a:gd name="T98" fmla="*/ 420 w 2894"/>
              <a:gd name="T99" fmla="*/ 3046 h 3686"/>
              <a:gd name="T100" fmla="*/ 1039 w 2894"/>
              <a:gd name="T101" fmla="*/ 2885 h 3686"/>
              <a:gd name="T102" fmla="*/ 1171 w 2894"/>
              <a:gd name="T103" fmla="*/ 3427 h 3686"/>
              <a:gd name="T104" fmla="*/ 1276 w 2894"/>
              <a:gd name="T105" fmla="*/ 3076 h 3686"/>
              <a:gd name="T106" fmla="*/ 1350 w 2894"/>
              <a:gd name="T107" fmla="*/ 3108 h 3686"/>
              <a:gd name="T108" fmla="*/ 1351 w 2894"/>
              <a:gd name="T109" fmla="*/ 3397 h 3686"/>
              <a:gd name="T110" fmla="*/ 1353 w 2894"/>
              <a:gd name="T111" fmla="*/ 3653 h 3686"/>
              <a:gd name="T112" fmla="*/ 1943 w 2894"/>
              <a:gd name="T113" fmla="*/ 3163 h 3686"/>
              <a:gd name="T114" fmla="*/ 2231 w 2894"/>
              <a:gd name="T115" fmla="*/ 3174 h 3686"/>
              <a:gd name="T116" fmla="*/ 2187 w 2894"/>
              <a:gd name="T117" fmla="*/ 2722 h 3686"/>
              <a:gd name="T118" fmla="*/ 2304 w 2894"/>
              <a:gd name="T119" fmla="*/ 2554 h 3686"/>
              <a:gd name="T120" fmla="*/ 2625 w 2894"/>
              <a:gd name="T121" fmla="*/ 2370 h 3686"/>
              <a:gd name="T122" fmla="*/ 2611 w 2894"/>
              <a:gd name="T123" fmla="*/ 2236 h 3686"/>
              <a:gd name="T124" fmla="*/ 2685 w 2894"/>
              <a:gd name="T125" fmla="*/ 2030 h 3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4" h="3686">
                <a:moveTo>
                  <a:pt x="2894" y="2050"/>
                </a:moveTo>
                <a:cubicBezTo>
                  <a:pt x="2604" y="1992"/>
                  <a:pt x="2604" y="1992"/>
                  <a:pt x="2604" y="1992"/>
                </a:cubicBezTo>
                <a:cubicBezTo>
                  <a:pt x="2605" y="1991"/>
                  <a:pt x="2607" y="1991"/>
                  <a:pt x="2608" y="1990"/>
                </a:cubicBezTo>
                <a:cubicBezTo>
                  <a:pt x="2608" y="1991"/>
                  <a:pt x="2609" y="1991"/>
                  <a:pt x="2609" y="1991"/>
                </a:cubicBezTo>
                <a:cubicBezTo>
                  <a:pt x="2611" y="1991"/>
                  <a:pt x="2614" y="1991"/>
                  <a:pt x="2617" y="1990"/>
                </a:cubicBezTo>
                <a:cubicBezTo>
                  <a:pt x="2629" y="1989"/>
                  <a:pt x="2637" y="1980"/>
                  <a:pt x="2637" y="1969"/>
                </a:cubicBezTo>
                <a:cubicBezTo>
                  <a:pt x="2642" y="1966"/>
                  <a:pt x="2646" y="1963"/>
                  <a:pt x="2649" y="1958"/>
                </a:cubicBezTo>
                <a:cubicBezTo>
                  <a:pt x="2654" y="1950"/>
                  <a:pt x="2653" y="1940"/>
                  <a:pt x="2648" y="1933"/>
                </a:cubicBezTo>
                <a:cubicBezTo>
                  <a:pt x="2647" y="1933"/>
                  <a:pt x="2647" y="1933"/>
                  <a:pt x="2647" y="1933"/>
                </a:cubicBezTo>
                <a:cubicBezTo>
                  <a:pt x="2663" y="1920"/>
                  <a:pt x="2662" y="1894"/>
                  <a:pt x="2642" y="1883"/>
                </a:cubicBezTo>
                <a:cubicBezTo>
                  <a:pt x="2641" y="1882"/>
                  <a:pt x="2641" y="1882"/>
                  <a:pt x="2640" y="1881"/>
                </a:cubicBezTo>
                <a:cubicBezTo>
                  <a:pt x="2640" y="1881"/>
                  <a:pt x="2639" y="1881"/>
                  <a:pt x="2639" y="1881"/>
                </a:cubicBezTo>
                <a:cubicBezTo>
                  <a:pt x="2639" y="1874"/>
                  <a:pt x="2635" y="1866"/>
                  <a:pt x="2628" y="1864"/>
                </a:cubicBezTo>
                <a:cubicBezTo>
                  <a:pt x="2627" y="1864"/>
                  <a:pt x="2627" y="1864"/>
                  <a:pt x="2627" y="1864"/>
                </a:cubicBezTo>
                <a:cubicBezTo>
                  <a:pt x="2618" y="1858"/>
                  <a:pt x="2609" y="1857"/>
                  <a:pt x="2599" y="1861"/>
                </a:cubicBezTo>
                <a:cubicBezTo>
                  <a:pt x="2589" y="1865"/>
                  <a:pt x="2583" y="1872"/>
                  <a:pt x="2580" y="1883"/>
                </a:cubicBezTo>
                <a:cubicBezTo>
                  <a:pt x="2580" y="1883"/>
                  <a:pt x="2580" y="1883"/>
                  <a:pt x="2579" y="1883"/>
                </a:cubicBezTo>
                <a:cubicBezTo>
                  <a:pt x="2565" y="1890"/>
                  <a:pt x="2551" y="1896"/>
                  <a:pt x="2536" y="1901"/>
                </a:cubicBezTo>
                <a:cubicBezTo>
                  <a:pt x="2537" y="1880"/>
                  <a:pt x="2537" y="1860"/>
                  <a:pt x="2537" y="1839"/>
                </a:cubicBezTo>
                <a:cubicBezTo>
                  <a:pt x="2537" y="1824"/>
                  <a:pt x="2537" y="1808"/>
                  <a:pt x="2536" y="1793"/>
                </a:cubicBezTo>
                <a:cubicBezTo>
                  <a:pt x="2541" y="1796"/>
                  <a:pt x="2547" y="1797"/>
                  <a:pt x="2553" y="1797"/>
                </a:cubicBezTo>
                <a:cubicBezTo>
                  <a:pt x="2566" y="1795"/>
                  <a:pt x="2575" y="1782"/>
                  <a:pt x="2573" y="1768"/>
                </a:cubicBezTo>
                <a:cubicBezTo>
                  <a:pt x="2572" y="1754"/>
                  <a:pt x="2559" y="1745"/>
                  <a:pt x="2546" y="1746"/>
                </a:cubicBezTo>
                <a:cubicBezTo>
                  <a:pt x="2541" y="1747"/>
                  <a:pt x="2537" y="1749"/>
                  <a:pt x="2534" y="1752"/>
                </a:cubicBezTo>
                <a:cubicBezTo>
                  <a:pt x="2534" y="1750"/>
                  <a:pt x="2534" y="1748"/>
                  <a:pt x="2534" y="1746"/>
                </a:cubicBezTo>
                <a:cubicBezTo>
                  <a:pt x="2537" y="1744"/>
                  <a:pt x="2541" y="1743"/>
                  <a:pt x="2545" y="1742"/>
                </a:cubicBezTo>
                <a:cubicBezTo>
                  <a:pt x="2561" y="1740"/>
                  <a:pt x="2575" y="1751"/>
                  <a:pt x="2578" y="1768"/>
                </a:cubicBezTo>
                <a:cubicBezTo>
                  <a:pt x="2580" y="1784"/>
                  <a:pt x="2569" y="1799"/>
                  <a:pt x="2553" y="1801"/>
                </a:cubicBezTo>
                <a:cubicBezTo>
                  <a:pt x="2549" y="1802"/>
                  <a:pt x="2544" y="1801"/>
                  <a:pt x="2540" y="1800"/>
                </a:cubicBezTo>
                <a:cubicBezTo>
                  <a:pt x="2544" y="1830"/>
                  <a:pt x="2544" y="1830"/>
                  <a:pt x="2544" y="1830"/>
                </a:cubicBezTo>
                <a:cubicBezTo>
                  <a:pt x="2573" y="1827"/>
                  <a:pt x="2608" y="1813"/>
                  <a:pt x="2604" y="1776"/>
                </a:cubicBezTo>
                <a:cubicBezTo>
                  <a:pt x="2665" y="1739"/>
                  <a:pt x="2657" y="1648"/>
                  <a:pt x="2587" y="1629"/>
                </a:cubicBezTo>
                <a:cubicBezTo>
                  <a:pt x="2582" y="1620"/>
                  <a:pt x="2576" y="1614"/>
                  <a:pt x="2568" y="1610"/>
                </a:cubicBezTo>
                <a:cubicBezTo>
                  <a:pt x="2570" y="1610"/>
                  <a:pt x="2572" y="1610"/>
                  <a:pt x="2573" y="1610"/>
                </a:cubicBezTo>
                <a:cubicBezTo>
                  <a:pt x="2579" y="1609"/>
                  <a:pt x="2583" y="1607"/>
                  <a:pt x="2587" y="1603"/>
                </a:cubicBezTo>
                <a:cubicBezTo>
                  <a:pt x="2587" y="1603"/>
                  <a:pt x="2587" y="1603"/>
                  <a:pt x="2588" y="1603"/>
                </a:cubicBezTo>
                <a:cubicBezTo>
                  <a:pt x="2590" y="1602"/>
                  <a:pt x="2591" y="1601"/>
                  <a:pt x="2593" y="1600"/>
                </a:cubicBezTo>
                <a:cubicBezTo>
                  <a:pt x="2601" y="1596"/>
                  <a:pt x="2604" y="1586"/>
                  <a:pt x="2601" y="1578"/>
                </a:cubicBezTo>
                <a:cubicBezTo>
                  <a:pt x="2604" y="1574"/>
                  <a:pt x="2605" y="1570"/>
                  <a:pt x="2606" y="1566"/>
                </a:cubicBezTo>
                <a:cubicBezTo>
                  <a:pt x="2606" y="1559"/>
                  <a:pt x="2602" y="1552"/>
                  <a:pt x="2596" y="1549"/>
                </a:cubicBezTo>
                <a:cubicBezTo>
                  <a:pt x="2596" y="1549"/>
                  <a:pt x="2596" y="1549"/>
                  <a:pt x="2596" y="1549"/>
                </a:cubicBezTo>
                <a:cubicBezTo>
                  <a:pt x="2599" y="1542"/>
                  <a:pt x="2599" y="1536"/>
                  <a:pt x="2597" y="1530"/>
                </a:cubicBezTo>
                <a:cubicBezTo>
                  <a:pt x="2599" y="1530"/>
                  <a:pt x="2602" y="1529"/>
                  <a:pt x="2605" y="1528"/>
                </a:cubicBezTo>
                <a:cubicBezTo>
                  <a:pt x="2607" y="1528"/>
                  <a:pt x="2608" y="1529"/>
                  <a:pt x="2610" y="1531"/>
                </a:cubicBezTo>
                <a:cubicBezTo>
                  <a:pt x="2618" y="1543"/>
                  <a:pt x="2630" y="1547"/>
                  <a:pt x="2643" y="1542"/>
                </a:cubicBezTo>
                <a:cubicBezTo>
                  <a:pt x="2652" y="1539"/>
                  <a:pt x="2659" y="1533"/>
                  <a:pt x="2664" y="1526"/>
                </a:cubicBezTo>
                <a:cubicBezTo>
                  <a:pt x="2665" y="1526"/>
                  <a:pt x="2665" y="1525"/>
                  <a:pt x="2665" y="1525"/>
                </a:cubicBezTo>
                <a:cubicBezTo>
                  <a:pt x="2668" y="1523"/>
                  <a:pt x="2671" y="1521"/>
                  <a:pt x="2673" y="1518"/>
                </a:cubicBezTo>
                <a:cubicBezTo>
                  <a:pt x="2686" y="1507"/>
                  <a:pt x="2688" y="1490"/>
                  <a:pt x="2679" y="1477"/>
                </a:cubicBezTo>
                <a:cubicBezTo>
                  <a:pt x="2683" y="1470"/>
                  <a:pt x="2684" y="1462"/>
                  <a:pt x="2683" y="1454"/>
                </a:cubicBezTo>
                <a:cubicBezTo>
                  <a:pt x="2682" y="1441"/>
                  <a:pt x="2672" y="1431"/>
                  <a:pt x="2661" y="1428"/>
                </a:cubicBezTo>
                <a:cubicBezTo>
                  <a:pt x="2661" y="1428"/>
                  <a:pt x="2660" y="1428"/>
                  <a:pt x="2660" y="1428"/>
                </a:cubicBezTo>
                <a:cubicBezTo>
                  <a:pt x="2667" y="1399"/>
                  <a:pt x="2644" y="1372"/>
                  <a:pt x="2613" y="1376"/>
                </a:cubicBezTo>
                <a:cubicBezTo>
                  <a:pt x="2611" y="1376"/>
                  <a:pt x="2610" y="1376"/>
                  <a:pt x="2608" y="1376"/>
                </a:cubicBezTo>
                <a:cubicBezTo>
                  <a:pt x="2608" y="1376"/>
                  <a:pt x="2608" y="1376"/>
                  <a:pt x="2608" y="1376"/>
                </a:cubicBezTo>
                <a:cubicBezTo>
                  <a:pt x="2608" y="1376"/>
                  <a:pt x="2607" y="1375"/>
                  <a:pt x="2607" y="1375"/>
                </a:cubicBezTo>
                <a:cubicBezTo>
                  <a:pt x="2645" y="1355"/>
                  <a:pt x="2645" y="1355"/>
                  <a:pt x="2645" y="1355"/>
                </a:cubicBezTo>
                <a:cubicBezTo>
                  <a:pt x="2712" y="1217"/>
                  <a:pt x="2712" y="1217"/>
                  <a:pt x="2712" y="1217"/>
                </a:cubicBezTo>
                <a:cubicBezTo>
                  <a:pt x="2560" y="1193"/>
                  <a:pt x="2560" y="1193"/>
                  <a:pt x="2560" y="1193"/>
                </a:cubicBezTo>
                <a:cubicBezTo>
                  <a:pt x="2482" y="1234"/>
                  <a:pt x="2482" y="1234"/>
                  <a:pt x="2482" y="1234"/>
                </a:cubicBezTo>
                <a:cubicBezTo>
                  <a:pt x="2608" y="1137"/>
                  <a:pt x="2608" y="1137"/>
                  <a:pt x="2608" y="1137"/>
                </a:cubicBezTo>
                <a:cubicBezTo>
                  <a:pt x="2584" y="1106"/>
                  <a:pt x="2584" y="1106"/>
                  <a:pt x="2584" y="1106"/>
                </a:cubicBezTo>
                <a:cubicBezTo>
                  <a:pt x="2613" y="1084"/>
                  <a:pt x="2613" y="1084"/>
                  <a:pt x="2613" y="1084"/>
                </a:cubicBezTo>
                <a:cubicBezTo>
                  <a:pt x="2599" y="1065"/>
                  <a:pt x="2599" y="1065"/>
                  <a:pt x="2599" y="1065"/>
                </a:cubicBezTo>
                <a:cubicBezTo>
                  <a:pt x="2624" y="1046"/>
                  <a:pt x="2624" y="1046"/>
                  <a:pt x="2624" y="1046"/>
                </a:cubicBezTo>
                <a:cubicBezTo>
                  <a:pt x="2529" y="922"/>
                  <a:pt x="2529" y="922"/>
                  <a:pt x="2529" y="922"/>
                </a:cubicBezTo>
                <a:cubicBezTo>
                  <a:pt x="2504" y="942"/>
                  <a:pt x="2504" y="942"/>
                  <a:pt x="2504" y="942"/>
                </a:cubicBezTo>
                <a:cubicBezTo>
                  <a:pt x="2489" y="922"/>
                  <a:pt x="2489" y="922"/>
                  <a:pt x="2489" y="922"/>
                </a:cubicBezTo>
                <a:cubicBezTo>
                  <a:pt x="2460" y="944"/>
                  <a:pt x="2460" y="944"/>
                  <a:pt x="2460" y="944"/>
                </a:cubicBezTo>
                <a:cubicBezTo>
                  <a:pt x="2445" y="925"/>
                  <a:pt x="2445" y="925"/>
                  <a:pt x="2445" y="925"/>
                </a:cubicBezTo>
                <a:cubicBezTo>
                  <a:pt x="2309" y="1030"/>
                  <a:pt x="2309" y="1030"/>
                  <a:pt x="2309" y="1030"/>
                </a:cubicBezTo>
                <a:cubicBezTo>
                  <a:pt x="2630" y="698"/>
                  <a:pt x="2630" y="698"/>
                  <a:pt x="2630" y="698"/>
                </a:cubicBezTo>
                <a:cubicBezTo>
                  <a:pt x="2498" y="570"/>
                  <a:pt x="2498" y="570"/>
                  <a:pt x="2498" y="570"/>
                </a:cubicBezTo>
                <a:cubicBezTo>
                  <a:pt x="2109" y="974"/>
                  <a:pt x="2109" y="974"/>
                  <a:pt x="2109" y="974"/>
                </a:cubicBezTo>
                <a:cubicBezTo>
                  <a:pt x="2085" y="955"/>
                  <a:pt x="2060" y="938"/>
                  <a:pt x="2035" y="922"/>
                </a:cubicBezTo>
                <a:cubicBezTo>
                  <a:pt x="2035" y="921"/>
                  <a:pt x="2035" y="921"/>
                  <a:pt x="2035" y="921"/>
                </a:cubicBezTo>
                <a:cubicBezTo>
                  <a:pt x="2037" y="917"/>
                  <a:pt x="2038" y="913"/>
                  <a:pt x="2040" y="909"/>
                </a:cubicBezTo>
                <a:cubicBezTo>
                  <a:pt x="2040" y="909"/>
                  <a:pt x="2041" y="909"/>
                  <a:pt x="2042" y="908"/>
                </a:cubicBezTo>
                <a:cubicBezTo>
                  <a:pt x="2054" y="903"/>
                  <a:pt x="2068" y="907"/>
                  <a:pt x="2080" y="904"/>
                </a:cubicBezTo>
                <a:cubicBezTo>
                  <a:pt x="2088" y="902"/>
                  <a:pt x="2095" y="899"/>
                  <a:pt x="2101" y="895"/>
                </a:cubicBezTo>
                <a:cubicBezTo>
                  <a:pt x="2101" y="895"/>
                  <a:pt x="2102" y="895"/>
                  <a:pt x="2102" y="895"/>
                </a:cubicBezTo>
                <a:cubicBezTo>
                  <a:pt x="2106" y="897"/>
                  <a:pt x="2110" y="899"/>
                  <a:pt x="2116" y="900"/>
                </a:cubicBezTo>
                <a:cubicBezTo>
                  <a:pt x="2124" y="902"/>
                  <a:pt x="2132" y="899"/>
                  <a:pt x="2138" y="893"/>
                </a:cubicBezTo>
                <a:cubicBezTo>
                  <a:pt x="2140" y="892"/>
                  <a:pt x="2142" y="893"/>
                  <a:pt x="2144" y="894"/>
                </a:cubicBezTo>
                <a:cubicBezTo>
                  <a:pt x="2156" y="902"/>
                  <a:pt x="2168" y="900"/>
                  <a:pt x="2179" y="891"/>
                </a:cubicBezTo>
                <a:cubicBezTo>
                  <a:pt x="2186" y="885"/>
                  <a:pt x="2190" y="876"/>
                  <a:pt x="2192" y="867"/>
                </a:cubicBezTo>
                <a:cubicBezTo>
                  <a:pt x="2192" y="867"/>
                  <a:pt x="2192" y="867"/>
                  <a:pt x="2193" y="867"/>
                </a:cubicBezTo>
                <a:cubicBezTo>
                  <a:pt x="2195" y="864"/>
                  <a:pt x="2196" y="860"/>
                  <a:pt x="2197" y="857"/>
                </a:cubicBezTo>
                <a:cubicBezTo>
                  <a:pt x="2205" y="842"/>
                  <a:pt x="2199" y="825"/>
                  <a:pt x="2186" y="816"/>
                </a:cubicBezTo>
                <a:cubicBezTo>
                  <a:pt x="2187" y="809"/>
                  <a:pt x="2185" y="801"/>
                  <a:pt x="2181" y="794"/>
                </a:cubicBezTo>
                <a:cubicBezTo>
                  <a:pt x="2174" y="783"/>
                  <a:pt x="2162" y="777"/>
                  <a:pt x="2150" y="779"/>
                </a:cubicBezTo>
                <a:cubicBezTo>
                  <a:pt x="2150" y="779"/>
                  <a:pt x="2150" y="779"/>
                  <a:pt x="2149" y="779"/>
                </a:cubicBezTo>
                <a:cubicBezTo>
                  <a:pt x="2145" y="750"/>
                  <a:pt x="2112" y="734"/>
                  <a:pt x="2085" y="750"/>
                </a:cubicBezTo>
                <a:cubicBezTo>
                  <a:pt x="2084" y="751"/>
                  <a:pt x="2082" y="751"/>
                  <a:pt x="2081" y="752"/>
                </a:cubicBezTo>
                <a:cubicBezTo>
                  <a:pt x="2081" y="752"/>
                  <a:pt x="2081" y="752"/>
                  <a:pt x="2081" y="752"/>
                </a:cubicBezTo>
                <a:cubicBezTo>
                  <a:pt x="2072" y="748"/>
                  <a:pt x="2059" y="747"/>
                  <a:pt x="2052" y="754"/>
                </a:cubicBezTo>
                <a:cubicBezTo>
                  <a:pt x="2051" y="755"/>
                  <a:pt x="2051" y="755"/>
                  <a:pt x="2051" y="756"/>
                </a:cubicBezTo>
                <a:cubicBezTo>
                  <a:pt x="2038" y="762"/>
                  <a:pt x="2030" y="772"/>
                  <a:pt x="2028" y="787"/>
                </a:cubicBezTo>
                <a:cubicBezTo>
                  <a:pt x="2025" y="802"/>
                  <a:pt x="2030" y="815"/>
                  <a:pt x="2041" y="825"/>
                </a:cubicBezTo>
                <a:cubicBezTo>
                  <a:pt x="2041" y="826"/>
                  <a:pt x="2041" y="826"/>
                  <a:pt x="2041" y="827"/>
                </a:cubicBezTo>
                <a:cubicBezTo>
                  <a:pt x="2039" y="850"/>
                  <a:pt x="2036" y="873"/>
                  <a:pt x="2031" y="896"/>
                </a:cubicBezTo>
                <a:cubicBezTo>
                  <a:pt x="2029" y="899"/>
                  <a:pt x="2025" y="900"/>
                  <a:pt x="2021" y="903"/>
                </a:cubicBezTo>
                <a:cubicBezTo>
                  <a:pt x="2018" y="905"/>
                  <a:pt x="2015" y="907"/>
                  <a:pt x="2014" y="909"/>
                </a:cubicBezTo>
                <a:cubicBezTo>
                  <a:pt x="2002" y="902"/>
                  <a:pt x="1990" y="895"/>
                  <a:pt x="1978" y="888"/>
                </a:cubicBezTo>
                <a:cubicBezTo>
                  <a:pt x="1982" y="885"/>
                  <a:pt x="1986" y="882"/>
                  <a:pt x="1988" y="877"/>
                </a:cubicBezTo>
                <a:cubicBezTo>
                  <a:pt x="1994" y="865"/>
                  <a:pt x="1988" y="850"/>
                  <a:pt x="1976" y="844"/>
                </a:cubicBezTo>
                <a:cubicBezTo>
                  <a:pt x="1963" y="838"/>
                  <a:pt x="1948" y="843"/>
                  <a:pt x="1942" y="855"/>
                </a:cubicBezTo>
                <a:cubicBezTo>
                  <a:pt x="1940" y="859"/>
                  <a:pt x="1940" y="864"/>
                  <a:pt x="1940" y="868"/>
                </a:cubicBezTo>
                <a:cubicBezTo>
                  <a:pt x="1939" y="867"/>
                  <a:pt x="1937" y="866"/>
                  <a:pt x="1936" y="866"/>
                </a:cubicBezTo>
                <a:cubicBezTo>
                  <a:pt x="1936" y="861"/>
                  <a:pt x="1936" y="857"/>
                  <a:pt x="1938" y="853"/>
                </a:cubicBezTo>
                <a:cubicBezTo>
                  <a:pt x="1945" y="839"/>
                  <a:pt x="1963" y="833"/>
                  <a:pt x="1978" y="840"/>
                </a:cubicBezTo>
                <a:cubicBezTo>
                  <a:pt x="1992" y="847"/>
                  <a:pt x="1998" y="863"/>
                  <a:pt x="1993" y="877"/>
                </a:cubicBezTo>
                <a:cubicBezTo>
                  <a:pt x="1993" y="877"/>
                  <a:pt x="1993" y="878"/>
                  <a:pt x="1992" y="879"/>
                </a:cubicBezTo>
                <a:cubicBezTo>
                  <a:pt x="1992" y="879"/>
                  <a:pt x="1992" y="879"/>
                  <a:pt x="1992" y="879"/>
                </a:cubicBezTo>
                <a:cubicBezTo>
                  <a:pt x="1990" y="883"/>
                  <a:pt x="1987" y="886"/>
                  <a:pt x="1984" y="889"/>
                </a:cubicBezTo>
                <a:cubicBezTo>
                  <a:pt x="1998" y="896"/>
                  <a:pt x="1998" y="896"/>
                  <a:pt x="1998" y="896"/>
                </a:cubicBezTo>
                <a:cubicBezTo>
                  <a:pt x="1999" y="895"/>
                  <a:pt x="1999" y="894"/>
                  <a:pt x="2000" y="893"/>
                </a:cubicBezTo>
                <a:cubicBezTo>
                  <a:pt x="2005" y="895"/>
                  <a:pt x="2008" y="891"/>
                  <a:pt x="2011" y="884"/>
                </a:cubicBezTo>
                <a:cubicBezTo>
                  <a:pt x="2014" y="877"/>
                  <a:pt x="2008" y="874"/>
                  <a:pt x="2008" y="874"/>
                </a:cubicBezTo>
                <a:cubicBezTo>
                  <a:pt x="2008" y="874"/>
                  <a:pt x="2008" y="874"/>
                  <a:pt x="2008" y="874"/>
                </a:cubicBezTo>
                <a:cubicBezTo>
                  <a:pt x="2013" y="855"/>
                  <a:pt x="2012" y="835"/>
                  <a:pt x="1998" y="820"/>
                </a:cubicBezTo>
                <a:cubicBezTo>
                  <a:pt x="2002" y="747"/>
                  <a:pt x="1917" y="711"/>
                  <a:pt x="1863" y="758"/>
                </a:cubicBezTo>
                <a:cubicBezTo>
                  <a:pt x="1830" y="742"/>
                  <a:pt x="1805" y="771"/>
                  <a:pt x="1793" y="797"/>
                </a:cubicBezTo>
                <a:cubicBezTo>
                  <a:pt x="1821" y="811"/>
                  <a:pt x="1821" y="811"/>
                  <a:pt x="1821" y="811"/>
                </a:cubicBezTo>
                <a:cubicBezTo>
                  <a:pt x="1821" y="806"/>
                  <a:pt x="1822" y="802"/>
                  <a:pt x="1823" y="798"/>
                </a:cubicBezTo>
                <a:cubicBezTo>
                  <a:pt x="1830" y="784"/>
                  <a:pt x="1848" y="778"/>
                  <a:pt x="1863" y="785"/>
                </a:cubicBezTo>
                <a:cubicBezTo>
                  <a:pt x="1878" y="792"/>
                  <a:pt x="1884" y="810"/>
                  <a:pt x="1877" y="824"/>
                </a:cubicBezTo>
                <a:cubicBezTo>
                  <a:pt x="1875" y="828"/>
                  <a:pt x="1873" y="831"/>
                  <a:pt x="1869" y="834"/>
                </a:cubicBezTo>
                <a:cubicBezTo>
                  <a:pt x="1902" y="849"/>
                  <a:pt x="1902" y="849"/>
                  <a:pt x="1902" y="849"/>
                </a:cubicBezTo>
                <a:cubicBezTo>
                  <a:pt x="1889" y="844"/>
                  <a:pt x="1876" y="838"/>
                  <a:pt x="1863" y="833"/>
                </a:cubicBezTo>
                <a:cubicBezTo>
                  <a:pt x="1867" y="830"/>
                  <a:pt x="1871" y="827"/>
                  <a:pt x="1873" y="822"/>
                </a:cubicBezTo>
                <a:cubicBezTo>
                  <a:pt x="1879" y="810"/>
                  <a:pt x="1874" y="795"/>
                  <a:pt x="1861" y="789"/>
                </a:cubicBezTo>
                <a:cubicBezTo>
                  <a:pt x="1848" y="783"/>
                  <a:pt x="1833" y="788"/>
                  <a:pt x="1828" y="800"/>
                </a:cubicBezTo>
                <a:cubicBezTo>
                  <a:pt x="1825" y="806"/>
                  <a:pt x="1825" y="813"/>
                  <a:pt x="1827" y="818"/>
                </a:cubicBezTo>
                <a:cubicBezTo>
                  <a:pt x="1800" y="808"/>
                  <a:pt x="1772" y="799"/>
                  <a:pt x="1744" y="792"/>
                </a:cubicBezTo>
                <a:cubicBezTo>
                  <a:pt x="1822" y="264"/>
                  <a:pt x="1822" y="264"/>
                  <a:pt x="1822" y="264"/>
                </a:cubicBezTo>
                <a:cubicBezTo>
                  <a:pt x="1782" y="258"/>
                  <a:pt x="1782" y="258"/>
                  <a:pt x="1782" y="258"/>
                </a:cubicBezTo>
                <a:cubicBezTo>
                  <a:pt x="1787" y="224"/>
                  <a:pt x="1787" y="224"/>
                  <a:pt x="1787" y="224"/>
                </a:cubicBezTo>
                <a:cubicBezTo>
                  <a:pt x="1744" y="172"/>
                  <a:pt x="1744" y="172"/>
                  <a:pt x="1744" y="172"/>
                </a:cubicBezTo>
                <a:cubicBezTo>
                  <a:pt x="1687" y="209"/>
                  <a:pt x="1687" y="209"/>
                  <a:pt x="1687" y="209"/>
                </a:cubicBezTo>
                <a:cubicBezTo>
                  <a:pt x="1682" y="243"/>
                  <a:pt x="1682" y="243"/>
                  <a:pt x="1682" y="243"/>
                </a:cubicBezTo>
                <a:cubicBezTo>
                  <a:pt x="1642" y="237"/>
                  <a:pt x="1642" y="237"/>
                  <a:pt x="1642" y="237"/>
                </a:cubicBezTo>
                <a:cubicBezTo>
                  <a:pt x="1575" y="684"/>
                  <a:pt x="1575" y="684"/>
                  <a:pt x="1575" y="684"/>
                </a:cubicBezTo>
                <a:cubicBezTo>
                  <a:pt x="1571" y="0"/>
                  <a:pt x="1571" y="0"/>
                  <a:pt x="1571" y="0"/>
                </a:cubicBezTo>
                <a:cubicBezTo>
                  <a:pt x="1265" y="2"/>
                  <a:pt x="1265" y="2"/>
                  <a:pt x="1265" y="2"/>
                </a:cubicBezTo>
                <a:cubicBezTo>
                  <a:pt x="1269" y="766"/>
                  <a:pt x="1269" y="766"/>
                  <a:pt x="1269" y="766"/>
                </a:cubicBezTo>
                <a:cubicBezTo>
                  <a:pt x="1249" y="770"/>
                  <a:pt x="1229" y="774"/>
                  <a:pt x="1209" y="778"/>
                </a:cubicBezTo>
                <a:cubicBezTo>
                  <a:pt x="1209" y="778"/>
                  <a:pt x="1209" y="777"/>
                  <a:pt x="1208" y="776"/>
                </a:cubicBezTo>
                <a:cubicBezTo>
                  <a:pt x="1207" y="774"/>
                  <a:pt x="1206" y="771"/>
                  <a:pt x="1205" y="768"/>
                </a:cubicBezTo>
                <a:cubicBezTo>
                  <a:pt x="1205" y="768"/>
                  <a:pt x="1205" y="768"/>
                  <a:pt x="1205" y="767"/>
                </a:cubicBezTo>
                <a:cubicBezTo>
                  <a:pt x="1209" y="758"/>
                  <a:pt x="1218" y="753"/>
                  <a:pt x="1223" y="746"/>
                </a:cubicBezTo>
                <a:cubicBezTo>
                  <a:pt x="1225" y="741"/>
                  <a:pt x="1227" y="736"/>
                  <a:pt x="1229" y="731"/>
                </a:cubicBezTo>
                <a:cubicBezTo>
                  <a:pt x="1229" y="731"/>
                  <a:pt x="1229" y="730"/>
                  <a:pt x="1229" y="730"/>
                </a:cubicBezTo>
                <a:cubicBezTo>
                  <a:pt x="1232" y="730"/>
                  <a:pt x="1235" y="728"/>
                  <a:pt x="1239" y="726"/>
                </a:cubicBezTo>
                <a:cubicBezTo>
                  <a:pt x="1243" y="722"/>
                  <a:pt x="1246" y="717"/>
                  <a:pt x="1246" y="711"/>
                </a:cubicBezTo>
                <a:cubicBezTo>
                  <a:pt x="1247" y="710"/>
                  <a:pt x="1248" y="709"/>
                  <a:pt x="1249" y="709"/>
                </a:cubicBezTo>
                <a:cubicBezTo>
                  <a:pt x="1259" y="706"/>
                  <a:pt x="1265" y="700"/>
                  <a:pt x="1266" y="689"/>
                </a:cubicBezTo>
                <a:cubicBezTo>
                  <a:pt x="1266" y="683"/>
                  <a:pt x="1264" y="677"/>
                  <a:pt x="1260" y="671"/>
                </a:cubicBezTo>
                <a:cubicBezTo>
                  <a:pt x="1260" y="671"/>
                  <a:pt x="1260" y="671"/>
                  <a:pt x="1260" y="670"/>
                </a:cubicBezTo>
                <a:cubicBezTo>
                  <a:pt x="1260" y="668"/>
                  <a:pt x="1259" y="665"/>
                  <a:pt x="1258" y="663"/>
                </a:cubicBezTo>
                <a:cubicBezTo>
                  <a:pt x="1254" y="652"/>
                  <a:pt x="1243" y="646"/>
                  <a:pt x="1232" y="648"/>
                </a:cubicBezTo>
                <a:cubicBezTo>
                  <a:pt x="1228" y="644"/>
                  <a:pt x="1224" y="641"/>
                  <a:pt x="1218" y="640"/>
                </a:cubicBezTo>
                <a:cubicBezTo>
                  <a:pt x="1209" y="637"/>
                  <a:pt x="1200" y="641"/>
                  <a:pt x="1195" y="648"/>
                </a:cubicBezTo>
                <a:cubicBezTo>
                  <a:pt x="1195" y="648"/>
                  <a:pt x="1195" y="648"/>
                  <a:pt x="1195" y="648"/>
                </a:cubicBezTo>
                <a:cubicBezTo>
                  <a:pt x="1178" y="636"/>
                  <a:pt x="1153" y="644"/>
                  <a:pt x="1148" y="666"/>
                </a:cubicBezTo>
                <a:cubicBezTo>
                  <a:pt x="1147" y="667"/>
                  <a:pt x="1147" y="668"/>
                  <a:pt x="1147" y="669"/>
                </a:cubicBezTo>
                <a:cubicBezTo>
                  <a:pt x="1147" y="669"/>
                  <a:pt x="1147" y="669"/>
                  <a:pt x="1147" y="669"/>
                </a:cubicBezTo>
                <a:cubicBezTo>
                  <a:pt x="1140" y="671"/>
                  <a:pt x="1133" y="677"/>
                  <a:pt x="1133" y="685"/>
                </a:cubicBezTo>
                <a:cubicBezTo>
                  <a:pt x="1133" y="685"/>
                  <a:pt x="1133" y="685"/>
                  <a:pt x="1133" y="686"/>
                </a:cubicBezTo>
                <a:cubicBezTo>
                  <a:pt x="1130" y="695"/>
                  <a:pt x="1131" y="705"/>
                  <a:pt x="1137" y="713"/>
                </a:cubicBezTo>
                <a:cubicBezTo>
                  <a:pt x="1144" y="722"/>
                  <a:pt x="1153" y="726"/>
                  <a:pt x="1163" y="725"/>
                </a:cubicBezTo>
                <a:cubicBezTo>
                  <a:pt x="1164" y="726"/>
                  <a:pt x="1164" y="726"/>
                  <a:pt x="1164" y="726"/>
                </a:cubicBezTo>
                <a:cubicBezTo>
                  <a:pt x="1175" y="739"/>
                  <a:pt x="1185" y="753"/>
                  <a:pt x="1194" y="767"/>
                </a:cubicBezTo>
                <a:cubicBezTo>
                  <a:pt x="1194" y="769"/>
                  <a:pt x="1193" y="771"/>
                  <a:pt x="1192" y="775"/>
                </a:cubicBezTo>
                <a:cubicBezTo>
                  <a:pt x="1191" y="778"/>
                  <a:pt x="1191" y="780"/>
                  <a:pt x="1192" y="782"/>
                </a:cubicBezTo>
                <a:cubicBezTo>
                  <a:pt x="1180" y="785"/>
                  <a:pt x="1168" y="788"/>
                  <a:pt x="1156" y="791"/>
                </a:cubicBezTo>
                <a:cubicBezTo>
                  <a:pt x="1062" y="487"/>
                  <a:pt x="1062" y="487"/>
                  <a:pt x="1062" y="487"/>
                </a:cubicBezTo>
                <a:cubicBezTo>
                  <a:pt x="1005" y="434"/>
                  <a:pt x="1005" y="434"/>
                  <a:pt x="1005" y="434"/>
                </a:cubicBezTo>
                <a:cubicBezTo>
                  <a:pt x="903" y="466"/>
                  <a:pt x="903" y="466"/>
                  <a:pt x="903" y="466"/>
                </a:cubicBezTo>
                <a:cubicBezTo>
                  <a:pt x="887" y="541"/>
                  <a:pt x="887" y="541"/>
                  <a:pt x="887" y="541"/>
                </a:cubicBezTo>
                <a:cubicBezTo>
                  <a:pt x="955" y="760"/>
                  <a:pt x="955" y="760"/>
                  <a:pt x="955" y="760"/>
                </a:cubicBezTo>
                <a:cubicBezTo>
                  <a:pt x="752" y="368"/>
                  <a:pt x="752" y="368"/>
                  <a:pt x="752" y="368"/>
                </a:cubicBezTo>
                <a:cubicBezTo>
                  <a:pt x="732" y="379"/>
                  <a:pt x="732" y="379"/>
                  <a:pt x="732" y="379"/>
                </a:cubicBezTo>
                <a:cubicBezTo>
                  <a:pt x="712" y="340"/>
                  <a:pt x="712" y="340"/>
                  <a:pt x="712" y="340"/>
                </a:cubicBezTo>
                <a:cubicBezTo>
                  <a:pt x="696" y="348"/>
                  <a:pt x="696" y="348"/>
                  <a:pt x="696" y="348"/>
                </a:cubicBezTo>
                <a:cubicBezTo>
                  <a:pt x="676" y="311"/>
                  <a:pt x="676" y="311"/>
                  <a:pt x="676" y="311"/>
                </a:cubicBezTo>
                <a:cubicBezTo>
                  <a:pt x="569" y="366"/>
                  <a:pt x="569" y="366"/>
                  <a:pt x="569" y="366"/>
                </a:cubicBezTo>
                <a:cubicBezTo>
                  <a:pt x="589" y="403"/>
                  <a:pt x="589" y="403"/>
                  <a:pt x="589" y="403"/>
                </a:cubicBezTo>
                <a:cubicBezTo>
                  <a:pt x="572" y="412"/>
                  <a:pt x="572" y="412"/>
                  <a:pt x="572" y="412"/>
                </a:cubicBezTo>
                <a:cubicBezTo>
                  <a:pt x="593" y="451"/>
                  <a:pt x="593" y="451"/>
                  <a:pt x="593" y="451"/>
                </a:cubicBezTo>
                <a:cubicBezTo>
                  <a:pt x="576" y="459"/>
                  <a:pt x="576" y="459"/>
                  <a:pt x="576" y="459"/>
                </a:cubicBezTo>
                <a:cubicBezTo>
                  <a:pt x="753" y="801"/>
                  <a:pt x="753" y="801"/>
                  <a:pt x="753" y="801"/>
                </a:cubicBezTo>
                <a:cubicBezTo>
                  <a:pt x="748" y="798"/>
                  <a:pt x="742" y="796"/>
                  <a:pt x="736" y="795"/>
                </a:cubicBezTo>
                <a:cubicBezTo>
                  <a:pt x="736" y="795"/>
                  <a:pt x="736" y="795"/>
                  <a:pt x="736" y="794"/>
                </a:cubicBezTo>
                <a:cubicBezTo>
                  <a:pt x="732" y="792"/>
                  <a:pt x="728" y="790"/>
                  <a:pt x="724" y="789"/>
                </a:cubicBezTo>
                <a:cubicBezTo>
                  <a:pt x="706" y="781"/>
                  <a:pt x="686" y="788"/>
                  <a:pt x="677" y="803"/>
                </a:cubicBezTo>
                <a:cubicBezTo>
                  <a:pt x="668" y="803"/>
                  <a:pt x="659" y="805"/>
                  <a:pt x="651" y="810"/>
                </a:cubicBezTo>
                <a:cubicBezTo>
                  <a:pt x="638" y="818"/>
                  <a:pt x="632" y="833"/>
                  <a:pt x="634" y="847"/>
                </a:cubicBezTo>
                <a:cubicBezTo>
                  <a:pt x="634" y="847"/>
                  <a:pt x="634" y="847"/>
                  <a:pt x="634" y="847"/>
                </a:cubicBezTo>
                <a:cubicBezTo>
                  <a:pt x="601" y="854"/>
                  <a:pt x="582" y="892"/>
                  <a:pt x="602" y="923"/>
                </a:cubicBezTo>
                <a:cubicBezTo>
                  <a:pt x="603" y="925"/>
                  <a:pt x="604" y="927"/>
                  <a:pt x="605" y="928"/>
                </a:cubicBezTo>
                <a:cubicBezTo>
                  <a:pt x="605" y="928"/>
                  <a:pt x="605" y="928"/>
                  <a:pt x="605" y="928"/>
                </a:cubicBezTo>
                <a:cubicBezTo>
                  <a:pt x="600" y="939"/>
                  <a:pt x="600" y="954"/>
                  <a:pt x="608" y="962"/>
                </a:cubicBezTo>
                <a:cubicBezTo>
                  <a:pt x="609" y="963"/>
                  <a:pt x="609" y="963"/>
                  <a:pt x="610" y="964"/>
                </a:cubicBezTo>
                <a:cubicBezTo>
                  <a:pt x="611" y="966"/>
                  <a:pt x="613" y="968"/>
                  <a:pt x="614" y="971"/>
                </a:cubicBezTo>
                <a:cubicBezTo>
                  <a:pt x="613" y="974"/>
                  <a:pt x="613" y="978"/>
                  <a:pt x="614" y="981"/>
                </a:cubicBezTo>
                <a:cubicBezTo>
                  <a:pt x="614" y="981"/>
                  <a:pt x="614" y="981"/>
                  <a:pt x="614" y="981"/>
                </a:cubicBezTo>
                <a:cubicBezTo>
                  <a:pt x="596" y="986"/>
                  <a:pt x="588" y="1006"/>
                  <a:pt x="599" y="1022"/>
                </a:cubicBezTo>
                <a:cubicBezTo>
                  <a:pt x="600" y="1023"/>
                  <a:pt x="600" y="1024"/>
                  <a:pt x="601" y="1025"/>
                </a:cubicBezTo>
                <a:cubicBezTo>
                  <a:pt x="601" y="1025"/>
                  <a:pt x="601" y="1025"/>
                  <a:pt x="601" y="1025"/>
                </a:cubicBezTo>
                <a:cubicBezTo>
                  <a:pt x="598" y="1031"/>
                  <a:pt x="599" y="1038"/>
                  <a:pt x="603" y="1042"/>
                </a:cubicBezTo>
                <a:cubicBezTo>
                  <a:pt x="604" y="1043"/>
                  <a:pt x="604" y="1043"/>
                  <a:pt x="604" y="1043"/>
                </a:cubicBezTo>
                <a:cubicBezTo>
                  <a:pt x="609" y="1051"/>
                  <a:pt x="616" y="1055"/>
                  <a:pt x="625" y="1056"/>
                </a:cubicBezTo>
                <a:cubicBezTo>
                  <a:pt x="634" y="1056"/>
                  <a:pt x="642" y="1053"/>
                  <a:pt x="648" y="1045"/>
                </a:cubicBezTo>
                <a:cubicBezTo>
                  <a:pt x="648" y="1045"/>
                  <a:pt x="648" y="1045"/>
                  <a:pt x="648" y="1045"/>
                </a:cubicBezTo>
                <a:cubicBezTo>
                  <a:pt x="663" y="1045"/>
                  <a:pt x="677" y="1046"/>
                  <a:pt x="692" y="1048"/>
                </a:cubicBezTo>
                <a:cubicBezTo>
                  <a:pt x="693" y="1049"/>
                  <a:pt x="695" y="1051"/>
                  <a:pt x="696" y="1054"/>
                </a:cubicBezTo>
                <a:cubicBezTo>
                  <a:pt x="696" y="1054"/>
                  <a:pt x="696" y="1054"/>
                  <a:pt x="697" y="1054"/>
                </a:cubicBezTo>
                <a:cubicBezTo>
                  <a:pt x="670" y="1079"/>
                  <a:pt x="646" y="1106"/>
                  <a:pt x="622" y="1133"/>
                </a:cubicBezTo>
                <a:cubicBezTo>
                  <a:pt x="621" y="1127"/>
                  <a:pt x="618" y="1122"/>
                  <a:pt x="613" y="1118"/>
                </a:cubicBezTo>
                <a:cubicBezTo>
                  <a:pt x="602" y="1110"/>
                  <a:pt x="586" y="1113"/>
                  <a:pt x="578" y="1124"/>
                </a:cubicBezTo>
                <a:cubicBezTo>
                  <a:pt x="570" y="1136"/>
                  <a:pt x="572" y="1151"/>
                  <a:pt x="583" y="1159"/>
                </a:cubicBezTo>
                <a:cubicBezTo>
                  <a:pt x="587" y="1162"/>
                  <a:pt x="592" y="1164"/>
                  <a:pt x="597" y="1163"/>
                </a:cubicBezTo>
                <a:cubicBezTo>
                  <a:pt x="596" y="1164"/>
                  <a:pt x="596" y="1165"/>
                  <a:pt x="595" y="1166"/>
                </a:cubicBezTo>
                <a:cubicBezTo>
                  <a:pt x="578" y="1188"/>
                  <a:pt x="562" y="1209"/>
                  <a:pt x="546" y="1232"/>
                </a:cubicBezTo>
                <a:cubicBezTo>
                  <a:pt x="545" y="1228"/>
                  <a:pt x="542" y="1224"/>
                  <a:pt x="538" y="1221"/>
                </a:cubicBezTo>
                <a:cubicBezTo>
                  <a:pt x="527" y="1213"/>
                  <a:pt x="512" y="1216"/>
                  <a:pt x="504" y="1228"/>
                </a:cubicBezTo>
                <a:cubicBezTo>
                  <a:pt x="496" y="1239"/>
                  <a:pt x="498" y="1255"/>
                  <a:pt x="509" y="1262"/>
                </a:cubicBezTo>
                <a:cubicBezTo>
                  <a:pt x="513" y="1266"/>
                  <a:pt x="518" y="1267"/>
                  <a:pt x="523" y="1267"/>
                </a:cubicBezTo>
                <a:cubicBezTo>
                  <a:pt x="511" y="1286"/>
                  <a:pt x="500" y="1306"/>
                  <a:pt x="489" y="1326"/>
                </a:cubicBezTo>
                <a:cubicBezTo>
                  <a:pt x="488" y="1326"/>
                  <a:pt x="488" y="1325"/>
                  <a:pt x="488" y="1325"/>
                </a:cubicBezTo>
                <a:cubicBezTo>
                  <a:pt x="485" y="1325"/>
                  <a:pt x="482" y="1324"/>
                  <a:pt x="479" y="1323"/>
                </a:cubicBezTo>
                <a:cubicBezTo>
                  <a:pt x="479" y="1323"/>
                  <a:pt x="479" y="1323"/>
                  <a:pt x="478" y="1322"/>
                </a:cubicBezTo>
                <a:cubicBezTo>
                  <a:pt x="474" y="1314"/>
                  <a:pt x="475" y="1304"/>
                  <a:pt x="472" y="1296"/>
                </a:cubicBezTo>
                <a:cubicBezTo>
                  <a:pt x="470" y="1290"/>
                  <a:pt x="467" y="1286"/>
                  <a:pt x="463" y="1282"/>
                </a:cubicBezTo>
                <a:cubicBezTo>
                  <a:pt x="463" y="1282"/>
                  <a:pt x="463" y="1281"/>
                  <a:pt x="463" y="1281"/>
                </a:cubicBezTo>
                <a:cubicBezTo>
                  <a:pt x="464" y="1278"/>
                  <a:pt x="465" y="1275"/>
                  <a:pt x="465" y="1271"/>
                </a:cubicBezTo>
                <a:cubicBezTo>
                  <a:pt x="466" y="1265"/>
                  <a:pt x="463" y="1260"/>
                  <a:pt x="458" y="1256"/>
                </a:cubicBezTo>
                <a:cubicBezTo>
                  <a:pt x="457" y="1254"/>
                  <a:pt x="457" y="1253"/>
                  <a:pt x="458" y="1252"/>
                </a:cubicBezTo>
                <a:cubicBezTo>
                  <a:pt x="462" y="1243"/>
                  <a:pt x="460" y="1234"/>
                  <a:pt x="453" y="1227"/>
                </a:cubicBezTo>
                <a:cubicBezTo>
                  <a:pt x="447" y="1223"/>
                  <a:pt x="441" y="1221"/>
                  <a:pt x="435" y="1220"/>
                </a:cubicBezTo>
                <a:cubicBezTo>
                  <a:pt x="434" y="1220"/>
                  <a:pt x="434" y="1220"/>
                  <a:pt x="434" y="1220"/>
                </a:cubicBezTo>
                <a:cubicBezTo>
                  <a:pt x="432" y="1219"/>
                  <a:pt x="429" y="1218"/>
                  <a:pt x="426" y="1218"/>
                </a:cubicBezTo>
                <a:cubicBezTo>
                  <a:pt x="415" y="1214"/>
                  <a:pt x="404" y="1220"/>
                  <a:pt x="399" y="1230"/>
                </a:cubicBezTo>
                <a:cubicBezTo>
                  <a:pt x="394" y="1230"/>
                  <a:pt x="389" y="1232"/>
                  <a:pt x="384" y="1236"/>
                </a:cubicBezTo>
                <a:cubicBezTo>
                  <a:pt x="377" y="1241"/>
                  <a:pt x="374" y="1251"/>
                  <a:pt x="377" y="1259"/>
                </a:cubicBezTo>
                <a:cubicBezTo>
                  <a:pt x="377" y="1259"/>
                  <a:pt x="377" y="1259"/>
                  <a:pt x="377" y="1259"/>
                </a:cubicBezTo>
                <a:cubicBezTo>
                  <a:pt x="357" y="1266"/>
                  <a:pt x="349" y="1290"/>
                  <a:pt x="363" y="1307"/>
                </a:cubicBezTo>
                <a:cubicBezTo>
                  <a:pt x="363" y="1308"/>
                  <a:pt x="364" y="1309"/>
                  <a:pt x="365" y="1310"/>
                </a:cubicBezTo>
                <a:cubicBezTo>
                  <a:pt x="365" y="1310"/>
                  <a:pt x="365" y="1310"/>
                  <a:pt x="365" y="1310"/>
                </a:cubicBezTo>
                <a:cubicBezTo>
                  <a:pt x="364" y="1313"/>
                  <a:pt x="363" y="1315"/>
                  <a:pt x="363" y="1318"/>
                </a:cubicBezTo>
                <a:cubicBezTo>
                  <a:pt x="204" y="1259"/>
                  <a:pt x="204" y="1259"/>
                  <a:pt x="204" y="1259"/>
                </a:cubicBezTo>
                <a:cubicBezTo>
                  <a:pt x="195" y="1284"/>
                  <a:pt x="195" y="1284"/>
                  <a:pt x="195" y="1284"/>
                </a:cubicBezTo>
                <a:cubicBezTo>
                  <a:pt x="161" y="1272"/>
                  <a:pt x="161" y="1272"/>
                  <a:pt x="161" y="1272"/>
                </a:cubicBezTo>
                <a:cubicBezTo>
                  <a:pt x="155" y="1287"/>
                  <a:pt x="155" y="1287"/>
                  <a:pt x="155" y="1287"/>
                </a:cubicBezTo>
                <a:cubicBezTo>
                  <a:pt x="125" y="1276"/>
                  <a:pt x="125" y="1276"/>
                  <a:pt x="125" y="1276"/>
                </a:cubicBezTo>
                <a:cubicBezTo>
                  <a:pt x="88" y="1376"/>
                  <a:pt x="88" y="1376"/>
                  <a:pt x="88" y="1376"/>
                </a:cubicBezTo>
                <a:cubicBezTo>
                  <a:pt x="118" y="1387"/>
                  <a:pt x="118" y="1387"/>
                  <a:pt x="118" y="1387"/>
                </a:cubicBezTo>
                <a:cubicBezTo>
                  <a:pt x="112" y="1403"/>
                  <a:pt x="112" y="1403"/>
                  <a:pt x="112" y="1403"/>
                </a:cubicBezTo>
                <a:cubicBezTo>
                  <a:pt x="147" y="1415"/>
                  <a:pt x="147" y="1415"/>
                  <a:pt x="147" y="1415"/>
                </a:cubicBezTo>
                <a:cubicBezTo>
                  <a:pt x="141" y="1431"/>
                  <a:pt x="141" y="1431"/>
                  <a:pt x="141" y="1431"/>
                </a:cubicBezTo>
                <a:cubicBezTo>
                  <a:pt x="351" y="1508"/>
                  <a:pt x="351" y="1508"/>
                  <a:pt x="351" y="1508"/>
                </a:cubicBezTo>
                <a:cubicBezTo>
                  <a:pt x="37" y="1445"/>
                  <a:pt x="37" y="1445"/>
                  <a:pt x="37" y="1445"/>
                </a:cubicBezTo>
                <a:cubicBezTo>
                  <a:pt x="0" y="1636"/>
                  <a:pt x="0" y="1636"/>
                  <a:pt x="0" y="1636"/>
                </a:cubicBezTo>
                <a:cubicBezTo>
                  <a:pt x="289" y="1694"/>
                  <a:pt x="289" y="1694"/>
                  <a:pt x="289" y="1694"/>
                </a:cubicBezTo>
                <a:cubicBezTo>
                  <a:pt x="288" y="1695"/>
                  <a:pt x="286" y="1695"/>
                  <a:pt x="285" y="1695"/>
                </a:cubicBezTo>
                <a:cubicBezTo>
                  <a:pt x="285" y="1695"/>
                  <a:pt x="285" y="1695"/>
                  <a:pt x="285" y="1695"/>
                </a:cubicBezTo>
                <a:cubicBezTo>
                  <a:pt x="282" y="1695"/>
                  <a:pt x="279" y="1695"/>
                  <a:pt x="277" y="1696"/>
                </a:cubicBezTo>
                <a:cubicBezTo>
                  <a:pt x="265" y="1697"/>
                  <a:pt x="256" y="1706"/>
                  <a:pt x="256" y="1717"/>
                </a:cubicBezTo>
                <a:cubicBezTo>
                  <a:pt x="251" y="1720"/>
                  <a:pt x="247" y="1723"/>
                  <a:pt x="244" y="1728"/>
                </a:cubicBezTo>
                <a:cubicBezTo>
                  <a:pt x="239" y="1736"/>
                  <a:pt x="241" y="1746"/>
                  <a:pt x="246" y="1753"/>
                </a:cubicBezTo>
                <a:cubicBezTo>
                  <a:pt x="246" y="1753"/>
                  <a:pt x="246" y="1753"/>
                  <a:pt x="246" y="1753"/>
                </a:cubicBezTo>
                <a:cubicBezTo>
                  <a:pt x="230" y="1766"/>
                  <a:pt x="231" y="1792"/>
                  <a:pt x="251" y="1803"/>
                </a:cubicBezTo>
                <a:cubicBezTo>
                  <a:pt x="252" y="1803"/>
                  <a:pt x="253" y="1804"/>
                  <a:pt x="254" y="1805"/>
                </a:cubicBezTo>
                <a:cubicBezTo>
                  <a:pt x="254" y="1805"/>
                  <a:pt x="254" y="1805"/>
                  <a:pt x="254" y="1805"/>
                </a:cubicBezTo>
                <a:cubicBezTo>
                  <a:pt x="254" y="1812"/>
                  <a:pt x="259" y="1820"/>
                  <a:pt x="265" y="1822"/>
                </a:cubicBezTo>
                <a:cubicBezTo>
                  <a:pt x="266" y="1822"/>
                  <a:pt x="266" y="1822"/>
                  <a:pt x="267" y="1822"/>
                </a:cubicBezTo>
                <a:cubicBezTo>
                  <a:pt x="275" y="1828"/>
                  <a:pt x="284" y="1829"/>
                  <a:pt x="294" y="1825"/>
                </a:cubicBezTo>
                <a:cubicBezTo>
                  <a:pt x="305" y="1821"/>
                  <a:pt x="311" y="1814"/>
                  <a:pt x="313" y="1803"/>
                </a:cubicBezTo>
                <a:cubicBezTo>
                  <a:pt x="313" y="1803"/>
                  <a:pt x="313" y="1803"/>
                  <a:pt x="314" y="1803"/>
                </a:cubicBezTo>
                <a:cubicBezTo>
                  <a:pt x="328" y="1796"/>
                  <a:pt x="343" y="1790"/>
                  <a:pt x="358" y="1785"/>
                </a:cubicBezTo>
                <a:cubicBezTo>
                  <a:pt x="356" y="1805"/>
                  <a:pt x="356" y="1826"/>
                  <a:pt x="356" y="1847"/>
                </a:cubicBezTo>
                <a:cubicBezTo>
                  <a:pt x="356" y="1862"/>
                  <a:pt x="356" y="1878"/>
                  <a:pt x="357" y="1893"/>
                </a:cubicBezTo>
                <a:cubicBezTo>
                  <a:pt x="352" y="1890"/>
                  <a:pt x="346" y="1888"/>
                  <a:pt x="341" y="1889"/>
                </a:cubicBezTo>
                <a:cubicBezTo>
                  <a:pt x="327" y="1891"/>
                  <a:pt x="318" y="1904"/>
                  <a:pt x="320" y="1917"/>
                </a:cubicBezTo>
                <a:cubicBezTo>
                  <a:pt x="322" y="1931"/>
                  <a:pt x="334" y="1941"/>
                  <a:pt x="347" y="1939"/>
                </a:cubicBezTo>
                <a:cubicBezTo>
                  <a:pt x="352" y="1939"/>
                  <a:pt x="356" y="1937"/>
                  <a:pt x="359" y="1934"/>
                </a:cubicBezTo>
                <a:cubicBezTo>
                  <a:pt x="359" y="1936"/>
                  <a:pt x="360" y="1938"/>
                  <a:pt x="360" y="1939"/>
                </a:cubicBezTo>
                <a:cubicBezTo>
                  <a:pt x="356" y="1942"/>
                  <a:pt x="352" y="1943"/>
                  <a:pt x="348" y="1944"/>
                </a:cubicBezTo>
                <a:cubicBezTo>
                  <a:pt x="332" y="1946"/>
                  <a:pt x="318" y="1934"/>
                  <a:pt x="316" y="1918"/>
                </a:cubicBezTo>
                <a:cubicBezTo>
                  <a:pt x="314" y="1902"/>
                  <a:pt x="324" y="1887"/>
                  <a:pt x="340" y="1885"/>
                </a:cubicBezTo>
                <a:cubicBezTo>
                  <a:pt x="345" y="1884"/>
                  <a:pt x="349" y="1885"/>
                  <a:pt x="353" y="1886"/>
                </a:cubicBezTo>
                <a:cubicBezTo>
                  <a:pt x="349" y="1856"/>
                  <a:pt x="349" y="1856"/>
                  <a:pt x="349" y="1856"/>
                </a:cubicBezTo>
                <a:cubicBezTo>
                  <a:pt x="320" y="1859"/>
                  <a:pt x="285" y="1873"/>
                  <a:pt x="290" y="1909"/>
                </a:cubicBezTo>
                <a:cubicBezTo>
                  <a:pt x="228" y="1947"/>
                  <a:pt x="236" y="2038"/>
                  <a:pt x="306" y="2057"/>
                </a:cubicBezTo>
                <a:cubicBezTo>
                  <a:pt x="311" y="2066"/>
                  <a:pt x="317" y="2072"/>
                  <a:pt x="325" y="2076"/>
                </a:cubicBezTo>
                <a:cubicBezTo>
                  <a:pt x="323" y="2076"/>
                  <a:pt x="322" y="2076"/>
                  <a:pt x="320" y="2076"/>
                </a:cubicBezTo>
                <a:cubicBezTo>
                  <a:pt x="314" y="2076"/>
                  <a:pt x="310" y="2079"/>
                  <a:pt x="306" y="2083"/>
                </a:cubicBezTo>
                <a:cubicBezTo>
                  <a:pt x="306" y="2083"/>
                  <a:pt x="306" y="2083"/>
                  <a:pt x="306" y="2083"/>
                </a:cubicBezTo>
                <a:cubicBezTo>
                  <a:pt x="304" y="2083"/>
                  <a:pt x="302" y="2084"/>
                  <a:pt x="300" y="2086"/>
                </a:cubicBezTo>
                <a:cubicBezTo>
                  <a:pt x="292" y="2090"/>
                  <a:pt x="289" y="2100"/>
                  <a:pt x="292" y="2108"/>
                </a:cubicBezTo>
                <a:cubicBezTo>
                  <a:pt x="290" y="2111"/>
                  <a:pt x="288" y="2115"/>
                  <a:pt x="288" y="2120"/>
                </a:cubicBezTo>
                <a:cubicBezTo>
                  <a:pt x="287" y="2127"/>
                  <a:pt x="291" y="2134"/>
                  <a:pt x="297" y="2137"/>
                </a:cubicBezTo>
                <a:cubicBezTo>
                  <a:pt x="297" y="2137"/>
                  <a:pt x="297" y="2137"/>
                  <a:pt x="297" y="2137"/>
                </a:cubicBezTo>
                <a:cubicBezTo>
                  <a:pt x="294" y="2143"/>
                  <a:pt x="294" y="2150"/>
                  <a:pt x="297" y="2156"/>
                </a:cubicBezTo>
                <a:cubicBezTo>
                  <a:pt x="294" y="2156"/>
                  <a:pt x="291" y="2157"/>
                  <a:pt x="289" y="2158"/>
                </a:cubicBezTo>
                <a:cubicBezTo>
                  <a:pt x="286" y="2158"/>
                  <a:pt x="285" y="2157"/>
                  <a:pt x="284" y="2155"/>
                </a:cubicBezTo>
                <a:cubicBezTo>
                  <a:pt x="276" y="2143"/>
                  <a:pt x="264" y="2139"/>
                  <a:pt x="250" y="2143"/>
                </a:cubicBezTo>
                <a:cubicBezTo>
                  <a:pt x="241" y="2146"/>
                  <a:pt x="234" y="2153"/>
                  <a:pt x="229" y="2160"/>
                </a:cubicBezTo>
                <a:cubicBezTo>
                  <a:pt x="229" y="2160"/>
                  <a:pt x="228" y="2160"/>
                  <a:pt x="228" y="2160"/>
                </a:cubicBezTo>
                <a:cubicBezTo>
                  <a:pt x="225" y="2163"/>
                  <a:pt x="222" y="2165"/>
                  <a:pt x="220" y="2168"/>
                </a:cubicBezTo>
                <a:cubicBezTo>
                  <a:pt x="207" y="2179"/>
                  <a:pt x="205" y="2196"/>
                  <a:pt x="214" y="2209"/>
                </a:cubicBezTo>
                <a:cubicBezTo>
                  <a:pt x="211" y="2216"/>
                  <a:pt x="209" y="2224"/>
                  <a:pt x="210" y="2232"/>
                </a:cubicBezTo>
                <a:cubicBezTo>
                  <a:pt x="212" y="2245"/>
                  <a:pt x="221" y="2255"/>
                  <a:pt x="233" y="2258"/>
                </a:cubicBezTo>
                <a:cubicBezTo>
                  <a:pt x="233" y="2258"/>
                  <a:pt x="233" y="2258"/>
                  <a:pt x="233" y="2258"/>
                </a:cubicBezTo>
                <a:cubicBezTo>
                  <a:pt x="226" y="2287"/>
                  <a:pt x="249" y="2314"/>
                  <a:pt x="281" y="2310"/>
                </a:cubicBezTo>
                <a:cubicBezTo>
                  <a:pt x="282" y="2310"/>
                  <a:pt x="284" y="2310"/>
                  <a:pt x="285" y="2310"/>
                </a:cubicBezTo>
                <a:cubicBezTo>
                  <a:pt x="285" y="2310"/>
                  <a:pt x="285" y="2310"/>
                  <a:pt x="285" y="2310"/>
                </a:cubicBezTo>
                <a:cubicBezTo>
                  <a:pt x="286" y="2310"/>
                  <a:pt x="286" y="2310"/>
                  <a:pt x="286" y="2311"/>
                </a:cubicBezTo>
                <a:cubicBezTo>
                  <a:pt x="248" y="2330"/>
                  <a:pt x="248" y="2330"/>
                  <a:pt x="248" y="2330"/>
                </a:cubicBezTo>
                <a:cubicBezTo>
                  <a:pt x="181" y="2469"/>
                  <a:pt x="181" y="2469"/>
                  <a:pt x="181" y="2469"/>
                </a:cubicBezTo>
                <a:cubicBezTo>
                  <a:pt x="333" y="2493"/>
                  <a:pt x="333" y="2493"/>
                  <a:pt x="333" y="2493"/>
                </a:cubicBezTo>
                <a:cubicBezTo>
                  <a:pt x="412" y="2452"/>
                  <a:pt x="412" y="2452"/>
                  <a:pt x="412" y="2452"/>
                </a:cubicBezTo>
                <a:cubicBezTo>
                  <a:pt x="285" y="2549"/>
                  <a:pt x="285" y="2549"/>
                  <a:pt x="285" y="2549"/>
                </a:cubicBezTo>
                <a:cubicBezTo>
                  <a:pt x="309" y="2580"/>
                  <a:pt x="309" y="2580"/>
                  <a:pt x="309" y="2580"/>
                </a:cubicBezTo>
                <a:cubicBezTo>
                  <a:pt x="280" y="2602"/>
                  <a:pt x="280" y="2602"/>
                  <a:pt x="280" y="2602"/>
                </a:cubicBezTo>
                <a:cubicBezTo>
                  <a:pt x="294" y="2621"/>
                  <a:pt x="294" y="2621"/>
                  <a:pt x="294" y="2621"/>
                </a:cubicBezTo>
                <a:cubicBezTo>
                  <a:pt x="269" y="2640"/>
                  <a:pt x="269" y="2640"/>
                  <a:pt x="269" y="2640"/>
                </a:cubicBezTo>
                <a:cubicBezTo>
                  <a:pt x="364" y="2764"/>
                  <a:pt x="364" y="2764"/>
                  <a:pt x="364" y="2764"/>
                </a:cubicBezTo>
                <a:cubicBezTo>
                  <a:pt x="389" y="2744"/>
                  <a:pt x="389" y="2744"/>
                  <a:pt x="389" y="2744"/>
                </a:cubicBezTo>
                <a:cubicBezTo>
                  <a:pt x="404" y="2764"/>
                  <a:pt x="404" y="2764"/>
                  <a:pt x="404" y="2764"/>
                </a:cubicBezTo>
                <a:cubicBezTo>
                  <a:pt x="433" y="2742"/>
                  <a:pt x="433" y="2742"/>
                  <a:pt x="433" y="2742"/>
                </a:cubicBezTo>
                <a:cubicBezTo>
                  <a:pt x="448" y="2761"/>
                  <a:pt x="448" y="2761"/>
                  <a:pt x="448" y="2761"/>
                </a:cubicBezTo>
                <a:cubicBezTo>
                  <a:pt x="584" y="2656"/>
                  <a:pt x="584" y="2656"/>
                  <a:pt x="584" y="2656"/>
                </a:cubicBezTo>
                <a:cubicBezTo>
                  <a:pt x="263" y="2988"/>
                  <a:pt x="263" y="2988"/>
                  <a:pt x="263" y="2988"/>
                </a:cubicBezTo>
                <a:cubicBezTo>
                  <a:pt x="395" y="3115"/>
                  <a:pt x="395" y="3115"/>
                  <a:pt x="395" y="3115"/>
                </a:cubicBezTo>
                <a:cubicBezTo>
                  <a:pt x="785" y="2712"/>
                  <a:pt x="785" y="2712"/>
                  <a:pt x="785" y="2712"/>
                </a:cubicBezTo>
                <a:cubicBezTo>
                  <a:pt x="808" y="2730"/>
                  <a:pt x="833" y="2748"/>
                  <a:pt x="859" y="2764"/>
                </a:cubicBezTo>
                <a:cubicBezTo>
                  <a:pt x="858" y="2764"/>
                  <a:pt x="858" y="2765"/>
                  <a:pt x="858" y="2765"/>
                </a:cubicBezTo>
                <a:cubicBezTo>
                  <a:pt x="856" y="2769"/>
                  <a:pt x="855" y="2773"/>
                  <a:pt x="853" y="2776"/>
                </a:cubicBezTo>
                <a:cubicBezTo>
                  <a:pt x="853" y="2777"/>
                  <a:pt x="852" y="2777"/>
                  <a:pt x="851" y="2778"/>
                </a:cubicBezTo>
                <a:cubicBezTo>
                  <a:pt x="839" y="2783"/>
                  <a:pt x="825" y="2779"/>
                  <a:pt x="813" y="2782"/>
                </a:cubicBezTo>
                <a:cubicBezTo>
                  <a:pt x="806" y="2783"/>
                  <a:pt x="799" y="2787"/>
                  <a:pt x="792" y="2791"/>
                </a:cubicBezTo>
                <a:cubicBezTo>
                  <a:pt x="792" y="2791"/>
                  <a:pt x="792" y="2791"/>
                  <a:pt x="791" y="2791"/>
                </a:cubicBezTo>
                <a:cubicBezTo>
                  <a:pt x="788" y="2788"/>
                  <a:pt x="783" y="2786"/>
                  <a:pt x="778" y="2786"/>
                </a:cubicBezTo>
                <a:cubicBezTo>
                  <a:pt x="769" y="2784"/>
                  <a:pt x="761" y="2787"/>
                  <a:pt x="755" y="2793"/>
                </a:cubicBezTo>
                <a:cubicBezTo>
                  <a:pt x="753" y="2793"/>
                  <a:pt x="752" y="2793"/>
                  <a:pt x="750" y="2792"/>
                </a:cubicBezTo>
                <a:cubicBezTo>
                  <a:pt x="737" y="2784"/>
                  <a:pt x="725" y="2785"/>
                  <a:pt x="714" y="2795"/>
                </a:cubicBezTo>
                <a:cubicBezTo>
                  <a:pt x="707" y="2801"/>
                  <a:pt x="703" y="2809"/>
                  <a:pt x="701" y="2819"/>
                </a:cubicBezTo>
                <a:cubicBezTo>
                  <a:pt x="701" y="2819"/>
                  <a:pt x="701" y="2819"/>
                  <a:pt x="701" y="2819"/>
                </a:cubicBezTo>
                <a:cubicBezTo>
                  <a:pt x="699" y="2822"/>
                  <a:pt x="697" y="2826"/>
                  <a:pt x="696" y="2829"/>
                </a:cubicBezTo>
                <a:cubicBezTo>
                  <a:pt x="688" y="2844"/>
                  <a:pt x="694" y="2861"/>
                  <a:pt x="707" y="2870"/>
                </a:cubicBezTo>
                <a:cubicBezTo>
                  <a:pt x="707" y="2877"/>
                  <a:pt x="708" y="2885"/>
                  <a:pt x="712" y="2892"/>
                </a:cubicBezTo>
                <a:cubicBezTo>
                  <a:pt x="719" y="2903"/>
                  <a:pt x="731" y="2908"/>
                  <a:pt x="743" y="2907"/>
                </a:cubicBezTo>
                <a:cubicBezTo>
                  <a:pt x="744" y="2907"/>
                  <a:pt x="744" y="2907"/>
                  <a:pt x="744" y="2907"/>
                </a:cubicBezTo>
                <a:cubicBezTo>
                  <a:pt x="749" y="2936"/>
                  <a:pt x="781" y="2952"/>
                  <a:pt x="808" y="2936"/>
                </a:cubicBezTo>
                <a:cubicBezTo>
                  <a:pt x="809" y="2935"/>
                  <a:pt x="811" y="2935"/>
                  <a:pt x="812" y="2934"/>
                </a:cubicBezTo>
                <a:cubicBezTo>
                  <a:pt x="812" y="2934"/>
                  <a:pt x="812" y="2934"/>
                  <a:pt x="812" y="2934"/>
                </a:cubicBezTo>
                <a:cubicBezTo>
                  <a:pt x="821" y="2938"/>
                  <a:pt x="834" y="2939"/>
                  <a:pt x="841" y="2932"/>
                </a:cubicBezTo>
                <a:cubicBezTo>
                  <a:pt x="842" y="2931"/>
                  <a:pt x="842" y="2931"/>
                  <a:pt x="843" y="2930"/>
                </a:cubicBezTo>
                <a:cubicBezTo>
                  <a:pt x="855" y="2924"/>
                  <a:pt x="863" y="2913"/>
                  <a:pt x="866" y="2899"/>
                </a:cubicBezTo>
                <a:cubicBezTo>
                  <a:pt x="868" y="2883"/>
                  <a:pt x="863" y="2871"/>
                  <a:pt x="852" y="2861"/>
                </a:cubicBezTo>
                <a:cubicBezTo>
                  <a:pt x="852" y="2860"/>
                  <a:pt x="852" y="2860"/>
                  <a:pt x="852" y="2859"/>
                </a:cubicBezTo>
                <a:cubicBezTo>
                  <a:pt x="854" y="2836"/>
                  <a:pt x="857" y="2812"/>
                  <a:pt x="862" y="2789"/>
                </a:cubicBezTo>
                <a:cubicBezTo>
                  <a:pt x="865" y="2787"/>
                  <a:pt x="868" y="2785"/>
                  <a:pt x="872" y="2783"/>
                </a:cubicBezTo>
                <a:cubicBezTo>
                  <a:pt x="876" y="2781"/>
                  <a:pt x="878" y="2779"/>
                  <a:pt x="879" y="2777"/>
                </a:cubicBezTo>
                <a:cubicBezTo>
                  <a:pt x="891" y="2784"/>
                  <a:pt x="903" y="2791"/>
                  <a:pt x="916" y="2798"/>
                </a:cubicBezTo>
                <a:cubicBezTo>
                  <a:pt x="911" y="2800"/>
                  <a:pt x="907" y="2804"/>
                  <a:pt x="905" y="2809"/>
                </a:cubicBezTo>
                <a:cubicBezTo>
                  <a:pt x="899" y="2821"/>
                  <a:pt x="905" y="2836"/>
                  <a:pt x="917" y="2842"/>
                </a:cubicBezTo>
                <a:cubicBezTo>
                  <a:pt x="930" y="2848"/>
                  <a:pt x="945" y="2843"/>
                  <a:pt x="951" y="2831"/>
                </a:cubicBezTo>
                <a:cubicBezTo>
                  <a:pt x="953" y="2827"/>
                  <a:pt x="953" y="2822"/>
                  <a:pt x="953" y="2818"/>
                </a:cubicBezTo>
                <a:cubicBezTo>
                  <a:pt x="954" y="2819"/>
                  <a:pt x="956" y="2819"/>
                  <a:pt x="958" y="2820"/>
                </a:cubicBezTo>
                <a:cubicBezTo>
                  <a:pt x="958" y="2824"/>
                  <a:pt x="957" y="2829"/>
                  <a:pt x="955" y="2833"/>
                </a:cubicBezTo>
                <a:cubicBezTo>
                  <a:pt x="948" y="2847"/>
                  <a:pt x="931" y="2853"/>
                  <a:pt x="916" y="2846"/>
                </a:cubicBezTo>
                <a:cubicBezTo>
                  <a:pt x="902" y="2839"/>
                  <a:pt x="895" y="2823"/>
                  <a:pt x="900" y="2809"/>
                </a:cubicBezTo>
                <a:cubicBezTo>
                  <a:pt x="900" y="2809"/>
                  <a:pt x="901" y="2808"/>
                  <a:pt x="901" y="2807"/>
                </a:cubicBezTo>
                <a:cubicBezTo>
                  <a:pt x="901" y="2807"/>
                  <a:pt x="901" y="2807"/>
                  <a:pt x="901" y="2807"/>
                </a:cubicBezTo>
                <a:cubicBezTo>
                  <a:pt x="903" y="2803"/>
                  <a:pt x="906" y="2800"/>
                  <a:pt x="909" y="2797"/>
                </a:cubicBezTo>
                <a:cubicBezTo>
                  <a:pt x="895" y="2790"/>
                  <a:pt x="895" y="2790"/>
                  <a:pt x="895" y="2790"/>
                </a:cubicBezTo>
                <a:cubicBezTo>
                  <a:pt x="894" y="2791"/>
                  <a:pt x="894" y="2792"/>
                  <a:pt x="893" y="2793"/>
                </a:cubicBezTo>
                <a:cubicBezTo>
                  <a:pt x="888" y="2791"/>
                  <a:pt x="886" y="2795"/>
                  <a:pt x="882" y="2801"/>
                </a:cubicBezTo>
                <a:cubicBezTo>
                  <a:pt x="879" y="2809"/>
                  <a:pt x="885" y="2812"/>
                  <a:pt x="885" y="2812"/>
                </a:cubicBezTo>
                <a:cubicBezTo>
                  <a:pt x="885" y="2812"/>
                  <a:pt x="885" y="2812"/>
                  <a:pt x="885" y="2812"/>
                </a:cubicBezTo>
                <a:cubicBezTo>
                  <a:pt x="880" y="2831"/>
                  <a:pt x="881" y="2851"/>
                  <a:pt x="895" y="2866"/>
                </a:cubicBezTo>
                <a:cubicBezTo>
                  <a:pt x="892" y="2939"/>
                  <a:pt x="976" y="2975"/>
                  <a:pt x="1031" y="2928"/>
                </a:cubicBezTo>
                <a:cubicBezTo>
                  <a:pt x="1064" y="2944"/>
                  <a:pt x="1088" y="2915"/>
                  <a:pt x="1100" y="2888"/>
                </a:cubicBezTo>
                <a:cubicBezTo>
                  <a:pt x="1072" y="2875"/>
                  <a:pt x="1072" y="2875"/>
                  <a:pt x="1072" y="2875"/>
                </a:cubicBezTo>
                <a:cubicBezTo>
                  <a:pt x="1073" y="2879"/>
                  <a:pt x="1072" y="2884"/>
                  <a:pt x="1070" y="2888"/>
                </a:cubicBezTo>
                <a:cubicBezTo>
                  <a:pt x="1063" y="2902"/>
                  <a:pt x="1045" y="2908"/>
                  <a:pt x="1031" y="2901"/>
                </a:cubicBezTo>
                <a:cubicBezTo>
                  <a:pt x="1016" y="2893"/>
                  <a:pt x="1009" y="2876"/>
                  <a:pt x="1016" y="2862"/>
                </a:cubicBezTo>
                <a:cubicBezTo>
                  <a:pt x="1018" y="2858"/>
                  <a:pt x="1021" y="2855"/>
                  <a:pt x="1024" y="2852"/>
                </a:cubicBezTo>
                <a:cubicBezTo>
                  <a:pt x="992" y="2837"/>
                  <a:pt x="992" y="2837"/>
                  <a:pt x="992" y="2837"/>
                </a:cubicBezTo>
                <a:cubicBezTo>
                  <a:pt x="1004" y="2842"/>
                  <a:pt x="1017" y="2848"/>
                  <a:pt x="1030" y="2853"/>
                </a:cubicBezTo>
                <a:cubicBezTo>
                  <a:pt x="1026" y="2856"/>
                  <a:pt x="1022" y="2859"/>
                  <a:pt x="1020" y="2864"/>
                </a:cubicBezTo>
                <a:cubicBezTo>
                  <a:pt x="1014" y="2876"/>
                  <a:pt x="1020" y="2891"/>
                  <a:pt x="1032" y="2897"/>
                </a:cubicBezTo>
                <a:cubicBezTo>
                  <a:pt x="1045" y="2903"/>
                  <a:pt x="1060" y="2898"/>
                  <a:pt x="1066" y="2886"/>
                </a:cubicBezTo>
                <a:cubicBezTo>
                  <a:pt x="1069" y="2880"/>
                  <a:pt x="1069" y="2873"/>
                  <a:pt x="1066" y="2867"/>
                </a:cubicBezTo>
                <a:cubicBezTo>
                  <a:pt x="1094" y="2877"/>
                  <a:pt x="1121" y="2886"/>
                  <a:pt x="1150" y="2894"/>
                </a:cubicBezTo>
                <a:cubicBezTo>
                  <a:pt x="1071" y="3422"/>
                  <a:pt x="1071" y="3422"/>
                  <a:pt x="1071" y="3422"/>
                </a:cubicBezTo>
                <a:cubicBezTo>
                  <a:pt x="1111" y="3428"/>
                  <a:pt x="1111" y="3428"/>
                  <a:pt x="1111" y="3428"/>
                </a:cubicBezTo>
                <a:cubicBezTo>
                  <a:pt x="1106" y="3462"/>
                  <a:pt x="1106" y="3462"/>
                  <a:pt x="1106" y="3462"/>
                </a:cubicBezTo>
                <a:cubicBezTo>
                  <a:pt x="1150" y="3514"/>
                  <a:pt x="1150" y="3514"/>
                  <a:pt x="1150" y="3514"/>
                </a:cubicBezTo>
                <a:cubicBezTo>
                  <a:pt x="1206" y="3477"/>
                  <a:pt x="1206" y="3477"/>
                  <a:pt x="1206" y="3477"/>
                </a:cubicBezTo>
                <a:cubicBezTo>
                  <a:pt x="1211" y="3443"/>
                  <a:pt x="1211" y="3443"/>
                  <a:pt x="1211" y="3443"/>
                </a:cubicBezTo>
                <a:cubicBezTo>
                  <a:pt x="1251" y="3449"/>
                  <a:pt x="1251" y="3449"/>
                  <a:pt x="1251" y="3449"/>
                </a:cubicBezTo>
                <a:cubicBezTo>
                  <a:pt x="1318" y="3002"/>
                  <a:pt x="1318" y="3002"/>
                  <a:pt x="1318" y="3002"/>
                </a:cubicBezTo>
                <a:cubicBezTo>
                  <a:pt x="1322" y="3686"/>
                  <a:pt x="1322" y="3686"/>
                  <a:pt x="1322" y="3686"/>
                </a:cubicBezTo>
                <a:cubicBezTo>
                  <a:pt x="1628" y="3684"/>
                  <a:pt x="1628" y="3684"/>
                  <a:pt x="1628" y="3684"/>
                </a:cubicBezTo>
                <a:cubicBezTo>
                  <a:pt x="1624" y="2920"/>
                  <a:pt x="1624" y="2920"/>
                  <a:pt x="1624" y="2920"/>
                </a:cubicBezTo>
                <a:cubicBezTo>
                  <a:pt x="1644" y="2916"/>
                  <a:pt x="1665" y="2912"/>
                  <a:pt x="1685" y="2908"/>
                </a:cubicBezTo>
                <a:cubicBezTo>
                  <a:pt x="1685" y="2908"/>
                  <a:pt x="1685" y="2909"/>
                  <a:pt x="1685" y="2909"/>
                </a:cubicBezTo>
                <a:cubicBezTo>
                  <a:pt x="1686" y="2912"/>
                  <a:pt x="1687" y="2915"/>
                  <a:pt x="1688" y="2917"/>
                </a:cubicBezTo>
                <a:cubicBezTo>
                  <a:pt x="1688" y="2918"/>
                  <a:pt x="1688" y="2918"/>
                  <a:pt x="1688" y="2919"/>
                </a:cubicBezTo>
                <a:cubicBezTo>
                  <a:pt x="1684" y="2927"/>
                  <a:pt x="1675" y="2933"/>
                  <a:pt x="1671" y="2940"/>
                </a:cubicBezTo>
                <a:cubicBezTo>
                  <a:pt x="1668" y="2945"/>
                  <a:pt x="1666" y="2950"/>
                  <a:pt x="1665" y="2955"/>
                </a:cubicBezTo>
                <a:cubicBezTo>
                  <a:pt x="1665" y="2955"/>
                  <a:pt x="1665" y="2956"/>
                  <a:pt x="1664" y="2956"/>
                </a:cubicBezTo>
                <a:cubicBezTo>
                  <a:pt x="1661" y="2956"/>
                  <a:pt x="1658" y="2958"/>
                  <a:pt x="1655" y="2960"/>
                </a:cubicBezTo>
                <a:cubicBezTo>
                  <a:pt x="1650" y="2963"/>
                  <a:pt x="1647" y="2969"/>
                  <a:pt x="1647" y="2975"/>
                </a:cubicBezTo>
                <a:cubicBezTo>
                  <a:pt x="1646" y="2976"/>
                  <a:pt x="1646" y="2977"/>
                  <a:pt x="1644" y="2977"/>
                </a:cubicBezTo>
                <a:cubicBezTo>
                  <a:pt x="1634" y="2979"/>
                  <a:pt x="1628" y="2986"/>
                  <a:pt x="1628" y="2996"/>
                </a:cubicBezTo>
                <a:cubicBezTo>
                  <a:pt x="1627" y="3003"/>
                  <a:pt x="1629" y="3009"/>
                  <a:pt x="1633" y="3015"/>
                </a:cubicBezTo>
                <a:cubicBezTo>
                  <a:pt x="1633" y="3015"/>
                  <a:pt x="1633" y="3015"/>
                  <a:pt x="1633" y="3015"/>
                </a:cubicBezTo>
                <a:cubicBezTo>
                  <a:pt x="1633" y="3018"/>
                  <a:pt x="1634" y="3021"/>
                  <a:pt x="1636" y="3023"/>
                </a:cubicBezTo>
                <a:cubicBezTo>
                  <a:pt x="1639" y="3034"/>
                  <a:pt x="1651" y="3040"/>
                  <a:pt x="1662" y="3038"/>
                </a:cubicBezTo>
                <a:cubicBezTo>
                  <a:pt x="1665" y="3042"/>
                  <a:pt x="1670" y="3045"/>
                  <a:pt x="1675" y="3046"/>
                </a:cubicBezTo>
                <a:cubicBezTo>
                  <a:pt x="1684" y="3049"/>
                  <a:pt x="1693" y="3045"/>
                  <a:pt x="1699" y="3038"/>
                </a:cubicBezTo>
                <a:cubicBezTo>
                  <a:pt x="1699" y="3038"/>
                  <a:pt x="1699" y="3038"/>
                  <a:pt x="1699" y="3038"/>
                </a:cubicBezTo>
                <a:cubicBezTo>
                  <a:pt x="1716" y="3050"/>
                  <a:pt x="1740" y="3042"/>
                  <a:pt x="1746" y="3020"/>
                </a:cubicBezTo>
                <a:cubicBezTo>
                  <a:pt x="1746" y="3019"/>
                  <a:pt x="1746" y="3018"/>
                  <a:pt x="1747" y="3017"/>
                </a:cubicBezTo>
                <a:cubicBezTo>
                  <a:pt x="1747" y="3017"/>
                  <a:pt x="1747" y="3017"/>
                  <a:pt x="1747" y="3017"/>
                </a:cubicBezTo>
                <a:cubicBezTo>
                  <a:pt x="1754" y="3015"/>
                  <a:pt x="1760" y="3008"/>
                  <a:pt x="1760" y="3001"/>
                </a:cubicBezTo>
                <a:cubicBezTo>
                  <a:pt x="1760" y="3001"/>
                  <a:pt x="1760" y="3000"/>
                  <a:pt x="1760" y="3000"/>
                </a:cubicBezTo>
                <a:cubicBezTo>
                  <a:pt x="1763" y="2990"/>
                  <a:pt x="1762" y="2981"/>
                  <a:pt x="1756" y="2973"/>
                </a:cubicBezTo>
                <a:cubicBezTo>
                  <a:pt x="1749" y="2964"/>
                  <a:pt x="1741" y="2960"/>
                  <a:pt x="1730" y="2960"/>
                </a:cubicBezTo>
                <a:cubicBezTo>
                  <a:pt x="1730" y="2960"/>
                  <a:pt x="1729" y="2960"/>
                  <a:pt x="1729" y="2960"/>
                </a:cubicBezTo>
                <a:cubicBezTo>
                  <a:pt x="1718" y="2947"/>
                  <a:pt x="1708" y="2933"/>
                  <a:pt x="1699" y="2919"/>
                </a:cubicBezTo>
                <a:cubicBezTo>
                  <a:pt x="1699" y="2917"/>
                  <a:pt x="1700" y="2914"/>
                  <a:pt x="1701" y="2911"/>
                </a:cubicBezTo>
                <a:cubicBezTo>
                  <a:pt x="1702" y="2908"/>
                  <a:pt x="1702" y="2906"/>
                  <a:pt x="1701" y="2904"/>
                </a:cubicBezTo>
                <a:cubicBezTo>
                  <a:pt x="1713" y="2901"/>
                  <a:pt x="1725" y="2898"/>
                  <a:pt x="1737" y="2894"/>
                </a:cubicBezTo>
                <a:cubicBezTo>
                  <a:pt x="1831" y="3199"/>
                  <a:pt x="1831" y="3199"/>
                  <a:pt x="1831" y="3199"/>
                </a:cubicBezTo>
                <a:cubicBezTo>
                  <a:pt x="1888" y="3252"/>
                  <a:pt x="1888" y="3252"/>
                  <a:pt x="1888" y="3252"/>
                </a:cubicBezTo>
                <a:cubicBezTo>
                  <a:pt x="1990" y="3220"/>
                  <a:pt x="1990" y="3220"/>
                  <a:pt x="1990" y="3220"/>
                </a:cubicBezTo>
                <a:cubicBezTo>
                  <a:pt x="2006" y="3145"/>
                  <a:pt x="2006" y="3145"/>
                  <a:pt x="2006" y="3145"/>
                </a:cubicBezTo>
                <a:cubicBezTo>
                  <a:pt x="1939" y="2926"/>
                  <a:pt x="1939" y="2926"/>
                  <a:pt x="1939" y="2926"/>
                </a:cubicBezTo>
                <a:cubicBezTo>
                  <a:pt x="2141" y="3318"/>
                  <a:pt x="2141" y="3318"/>
                  <a:pt x="2141" y="3318"/>
                </a:cubicBezTo>
                <a:cubicBezTo>
                  <a:pt x="2161" y="3307"/>
                  <a:pt x="2161" y="3307"/>
                  <a:pt x="2161" y="3307"/>
                </a:cubicBezTo>
                <a:cubicBezTo>
                  <a:pt x="2181" y="3346"/>
                  <a:pt x="2181" y="3346"/>
                  <a:pt x="2181" y="3346"/>
                </a:cubicBezTo>
                <a:cubicBezTo>
                  <a:pt x="2198" y="3338"/>
                  <a:pt x="2198" y="3338"/>
                  <a:pt x="2198" y="3338"/>
                </a:cubicBezTo>
                <a:cubicBezTo>
                  <a:pt x="2217" y="3375"/>
                  <a:pt x="2217" y="3375"/>
                  <a:pt x="2217" y="3375"/>
                </a:cubicBezTo>
                <a:cubicBezTo>
                  <a:pt x="2324" y="3320"/>
                  <a:pt x="2324" y="3320"/>
                  <a:pt x="2324" y="3320"/>
                </a:cubicBezTo>
                <a:cubicBezTo>
                  <a:pt x="2305" y="3282"/>
                  <a:pt x="2305" y="3282"/>
                  <a:pt x="2305" y="3282"/>
                </a:cubicBezTo>
                <a:cubicBezTo>
                  <a:pt x="2321" y="3274"/>
                  <a:pt x="2321" y="3274"/>
                  <a:pt x="2321" y="3274"/>
                </a:cubicBezTo>
                <a:cubicBezTo>
                  <a:pt x="2301" y="3235"/>
                  <a:pt x="2301" y="3235"/>
                  <a:pt x="2301" y="3235"/>
                </a:cubicBezTo>
                <a:cubicBezTo>
                  <a:pt x="2317" y="3227"/>
                  <a:pt x="2317" y="3227"/>
                  <a:pt x="2317" y="3227"/>
                </a:cubicBezTo>
                <a:cubicBezTo>
                  <a:pt x="2140" y="2885"/>
                  <a:pt x="2140" y="2885"/>
                  <a:pt x="2140" y="2885"/>
                </a:cubicBezTo>
                <a:cubicBezTo>
                  <a:pt x="2145" y="2888"/>
                  <a:pt x="2151" y="2890"/>
                  <a:pt x="2157" y="2891"/>
                </a:cubicBezTo>
                <a:cubicBezTo>
                  <a:pt x="2157" y="2891"/>
                  <a:pt x="2157" y="2891"/>
                  <a:pt x="2158" y="2891"/>
                </a:cubicBezTo>
                <a:cubicBezTo>
                  <a:pt x="2161" y="2894"/>
                  <a:pt x="2165" y="2896"/>
                  <a:pt x="2170" y="2897"/>
                </a:cubicBezTo>
                <a:cubicBezTo>
                  <a:pt x="2187" y="2905"/>
                  <a:pt x="2207" y="2898"/>
                  <a:pt x="2216" y="2883"/>
                </a:cubicBezTo>
                <a:cubicBezTo>
                  <a:pt x="2225" y="2883"/>
                  <a:pt x="2234" y="2881"/>
                  <a:pt x="2242" y="2876"/>
                </a:cubicBezTo>
                <a:cubicBezTo>
                  <a:pt x="2255" y="2868"/>
                  <a:pt x="2261" y="2853"/>
                  <a:pt x="2259" y="2839"/>
                </a:cubicBezTo>
                <a:cubicBezTo>
                  <a:pt x="2259" y="2839"/>
                  <a:pt x="2259" y="2839"/>
                  <a:pt x="2259" y="2839"/>
                </a:cubicBezTo>
                <a:cubicBezTo>
                  <a:pt x="2293" y="2832"/>
                  <a:pt x="2311" y="2794"/>
                  <a:pt x="2291" y="2763"/>
                </a:cubicBezTo>
                <a:cubicBezTo>
                  <a:pt x="2290" y="2761"/>
                  <a:pt x="2290" y="2759"/>
                  <a:pt x="2289" y="2758"/>
                </a:cubicBezTo>
                <a:cubicBezTo>
                  <a:pt x="2289" y="2758"/>
                  <a:pt x="2289" y="2758"/>
                  <a:pt x="2288" y="2758"/>
                </a:cubicBezTo>
                <a:cubicBezTo>
                  <a:pt x="2294" y="2747"/>
                  <a:pt x="2294" y="2732"/>
                  <a:pt x="2285" y="2724"/>
                </a:cubicBezTo>
                <a:cubicBezTo>
                  <a:pt x="2285" y="2723"/>
                  <a:pt x="2284" y="2723"/>
                  <a:pt x="2284" y="2722"/>
                </a:cubicBezTo>
                <a:cubicBezTo>
                  <a:pt x="2282" y="2720"/>
                  <a:pt x="2281" y="2717"/>
                  <a:pt x="2279" y="2715"/>
                </a:cubicBezTo>
                <a:cubicBezTo>
                  <a:pt x="2280" y="2712"/>
                  <a:pt x="2280" y="2708"/>
                  <a:pt x="2280" y="2705"/>
                </a:cubicBezTo>
                <a:cubicBezTo>
                  <a:pt x="2280" y="2705"/>
                  <a:pt x="2280" y="2705"/>
                  <a:pt x="2280" y="2705"/>
                </a:cubicBezTo>
                <a:cubicBezTo>
                  <a:pt x="2297" y="2700"/>
                  <a:pt x="2305" y="2679"/>
                  <a:pt x="2294" y="2664"/>
                </a:cubicBezTo>
                <a:cubicBezTo>
                  <a:pt x="2294" y="2663"/>
                  <a:pt x="2293" y="2662"/>
                  <a:pt x="2293" y="2661"/>
                </a:cubicBezTo>
                <a:cubicBezTo>
                  <a:pt x="2293" y="2661"/>
                  <a:pt x="2293" y="2661"/>
                  <a:pt x="2293" y="2661"/>
                </a:cubicBezTo>
                <a:cubicBezTo>
                  <a:pt x="2295" y="2655"/>
                  <a:pt x="2295" y="2648"/>
                  <a:pt x="2290" y="2643"/>
                </a:cubicBezTo>
                <a:cubicBezTo>
                  <a:pt x="2290" y="2643"/>
                  <a:pt x="2289" y="2643"/>
                  <a:pt x="2289" y="2643"/>
                </a:cubicBezTo>
                <a:cubicBezTo>
                  <a:pt x="2284" y="2635"/>
                  <a:pt x="2278" y="2631"/>
                  <a:pt x="2268" y="2630"/>
                </a:cubicBezTo>
                <a:cubicBezTo>
                  <a:pt x="2259" y="2630"/>
                  <a:pt x="2251" y="2633"/>
                  <a:pt x="2246" y="2641"/>
                </a:cubicBezTo>
                <a:cubicBezTo>
                  <a:pt x="2245" y="2641"/>
                  <a:pt x="2245" y="2641"/>
                  <a:pt x="2245" y="2641"/>
                </a:cubicBezTo>
                <a:cubicBezTo>
                  <a:pt x="2230" y="2640"/>
                  <a:pt x="2216" y="2640"/>
                  <a:pt x="2201" y="2638"/>
                </a:cubicBezTo>
                <a:cubicBezTo>
                  <a:pt x="2200" y="2636"/>
                  <a:pt x="2199" y="2635"/>
                  <a:pt x="2197" y="2632"/>
                </a:cubicBezTo>
                <a:cubicBezTo>
                  <a:pt x="2197" y="2632"/>
                  <a:pt x="2197" y="2632"/>
                  <a:pt x="2197" y="2632"/>
                </a:cubicBezTo>
                <a:cubicBezTo>
                  <a:pt x="2223" y="2607"/>
                  <a:pt x="2248" y="2580"/>
                  <a:pt x="2271" y="2553"/>
                </a:cubicBezTo>
                <a:cubicBezTo>
                  <a:pt x="2272" y="2559"/>
                  <a:pt x="2275" y="2564"/>
                  <a:pt x="2281" y="2568"/>
                </a:cubicBezTo>
                <a:cubicBezTo>
                  <a:pt x="2291" y="2576"/>
                  <a:pt x="2307" y="2573"/>
                  <a:pt x="2315" y="2562"/>
                </a:cubicBezTo>
                <a:cubicBezTo>
                  <a:pt x="2323" y="2550"/>
                  <a:pt x="2321" y="2535"/>
                  <a:pt x="2310" y="2527"/>
                </a:cubicBezTo>
                <a:cubicBezTo>
                  <a:pt x="2306" y="2524"/>
                  <a:pt x="2301" y="2522"/>
                  <a:pt x="2296" y="2522"/>
                </a:cubicBezTo>
                <a:cubicBezTo>
                  <a:pt x="2297" y="2521"/>
                  <a:pt x="2297" y="2521"/>
                  <a:pt x="2298" y="2520"/>
                </a:cubicBezTo>
                <a:cubicBezTo>
                  <a:pt x="2315" y="2498"/>
                  <a:pt x="2332" y="2477"/>
                  <a:pt x="2347" y="2454"/>
                </a:cubicBezTo>
                <a:cubicBezTo>
                  <a:pt x="2349" y="2458"/>
                  <a:pt x="2351" y="2462"/>
                  <a:pt x="2355" y="2465"/>
                </a:cubicBezTo>
                <a:cubicBezTo>
                  <a:pt x="2366" y="2472"/>
                  <a:pt x="2381" y="2470"/>
                  <a:pt x="2390" y="2458"/>
                </a:cubicBezTo>
                <a:cubicBezTo>
                  <a:pt x="2398" y="2447"/>
                  <a:pt x="2396" y="2431"/>
                  <a:pt x="2385" y="2423"/>
                </a:cubicBezTo>
                <a:cubicBezTo>
                  <a:pt x="2380" y="2420"/>
                  <a:pt x="2375" y="2419"/>
                  <a:pt x="2370" y="2419"/>
                </a:cubicBezTo>
                <a:cubicBezTo>
                  <a:pt x="2382" y="2400"/>
                  <a:pt x="2394" y="2380"/>
                  <a:pt x="2405" y="2360"/>
                </a:cubicBezTo>
                <a:cubicBezTo>
                  <a:pt x="2405" y="2360"/>
                  <a:pt x="2405" y="2360"/>
                  <a:pt x="2406" y="2360"/>
                </a:cubicBezTo>
                <a:cubicBezTo>
                  <a:pt x="2408" y="2361"/>
                  <a:pt x="2411" y="2362"/>
                  <a:pt x="2414" y="2363"/>
                </a:cubicBezTo>
                <a:cubicBezTo>
                  <a:pt x="2414" y="2363"/>
                  <a:pt x="2415" y="2363"/>
                  <a:pt x="2415" y="2364"/>
                </a:cubicBezTo>
                <a:cubicBezTo>
                  <a:pt x="2420" y="2372"/>
                  <a:pt x="2418" y="2382"/>
                  <a:pt x="2422" y="2390"/>
                </a:cubicBezTo>
                <a:cubicBezTo>
                  <a:pt x="2424" y="2395"/>
                  <a:pt x="2426" y="2400"/>
                  <a:pt x="2430" y="2404"/>
                </a:cubicBezTo>
                <a:cubicBezTo>
                  <a:pt x="2430" y="2404"/>
                  <a:pt x="2430" y="2405"/>
                  <a:pt x="2430" y="2405"/>
                </a:cubicBezTo>
                <a:cubicBezTo>
                  <a:pt x="2429" y="2408"/>
                  <a:pt x="2428" y="2411"/>
                  <a:pt x="2428" y="2415"/>
                </a:cubicBezTo>
                <a:cubicBezTo>
                  <a:pt x="2428" y="2421"/>
                  <a:pt x="2431" y="2426"/>
                  <a:pt x="2435" y="2430"/>
                </a:cubicBezTo>
                <a:cubicBezTo>
                  <a:pt x="2436" y="2431"/>
                  <a:pt x="2436" y="2432"/>
                  <a:pt x="2435" y="2434"/>
                </a:cubicBezTo>
                <a:cubicBezTo>
                  <a:pt x="2431" y="2443"/>
                  <a:pt x="2433" y="2452"/>
                  <a:pt x="2441" y="2459"/>
                </a:cubicBezTo>
                <a:cubicBezTo>
                  <a:pt x="2446" y="2463"/>
                  <a:pt x="2452" y="2465"/>
                  <a:pt x="2459" y="2465"/>
                </a:cubicBezTo>
                <a:cubicBezTo>
                  <a:pt x="2459" y="2466"/>
                  <a:pt x="2459" y="2466"/>
                  <a:pt x="2459" y="2466"/>
                </a:cubicBezTo>
                <a:cubicBezTo>
                  <a:pt x="2462" y="2467"/>
                  <a:pt x="2464" y="2468"/>
                  <a:pt x="2467" y="2468"/>
                </a:cubicBezTo>
                <a:cubicBezTo>
                  <a:pt x="2478" y="2472"/>
                  <a:pt x="2489" y="2466"/>
                  <a:pt x="2494" y="2456"/>
                </a:cubicBezTo>
                <a:cubicBezTo>
                  <a:pt x="2499" y="2456"/>
                  <a:pt x="2505" y="2454"/>
                  <a:pt x="2509" y="2450"/>
                </a:cubicBezTo>
                <a:cubicBezTo>
                  <a:pt x="2516" y="2445"/>
                  <a:pt x="2519" y="2435"/>
                  <a:pt x="2517" y="2427"/>
                </a:cubicBezTo>
                <a:cubicBezTo>
                  <a:pt x="2517" y="2427"/>
                  <a:pt x="2517" y="2427"/>
                  <a:pt x="2517" y="2427"/>
                </a:cubicBezTo>
                <a:cubicBezTo>
                  <a:pt x="2536" y="2420"/>
                  <a:pt x="2545" y="2396"/>
                  <a:pt x="2531" y="2378"/>
                </a:cubicBezTo>
                <a:cubicBezTo>
                  <a:pt x="2530" y="2378"/>
                  <a:pt x="2529" y="2377"/>
                  <a:pt x="2529" y="2376"/>
                </a:cubicBezTo>
                <a:cubicBezTo>
                  <a:pt x="2529" y="2376"/>
                  <a:pt x="2529" y="2376"/>
                  <a:pt x="2529" y="2376"/>
                </a:cubicBezTo>
                <a:cubicBezTo>
                  <a:pt x="2529" y="2373"/>
                  <a:pt x="2530" y="2371"/>
                  <a:pt x="2530" y="2368"/>
                </a:cubicBezTo>
                <a:cubicBezTo>
                  <a:pt x="2689" y="2427"/>
                  <a:pt x="2689" y="2427"/>
                  <a:pt x="2689" y="2427"/>
                </a:cubicBezTo>
                <a:cubicBezTo>
                  <a:pt x="2698" y="2402"/>
                  <a:pt x="2698" y="2402"/>
                  <a:pt x="2698" y="2402"/>
                </a:cubicBezTo>
                <a:cubicBezTo>
                  <a:pt x="2733" y="2414"/>
                  <a:pt x="2733" y="2414"/>
                  <a:pt x="2733" y="2414"/>
                </a:cubicBezTo>
                <a:cubicBezTo>
                  <a:pt x="2738" y="2399"/>
                  <a:pt x="2738" y="2399"/>
                  <a:pt x="2738" y="2399"/>
                </a:cubicBezTo>
                <a:cubicBezTo>
                  <a:pt x="2768" y="2410"/>
                  <a:pt x="2768" y="2410"/>
                  <a:pt x="2768" y="2410"/>
                </a:cubicBezTo>
                <a:cubicBezTo>
                  <a:pt x="2805" y="2310"/>
                  <a:pt x="2805" y="2310"/>
                  <a:pt x="2805" y="2310"/>
                </a:cubicBezTo>
                <a:cubicBezTo>
                  <a:pt x="2775" y="2299"/>
                  <a:pt x="2775" y="2299"/>
                  <a:pt x="2775" y="2299"/>
                </a:cubicBezTo>
                <a:cubicBezTo>
                  <a:pt x="2781" y="2283"/>
                  <a:pt x="2781" y="2283"/>
                  <a:pt x="2781" y="2283"/>
                </a:cubicBezTo>
                <a:cubicBezTo>
                  <a:pt x="2747" y="2270"/>
                  <a:pt x="2747" y="2270"/>
                  <a:pt x="2747" y="2270"/>
                </a:cubicBezTo>
                <a:cubicBezTo>
                  <a:pt x="2752" y="2255"/>
                  <a:pt x="2752" y="2255"/>
                  <a:pt x="2752" y="2255"/>
                </a:cubicBezTo>
                <a:cubicBezTo>
                  <a:pt x="2543" y="2178"/>
                  <a:pt x="2543" y="2178"/>
                  <a:pt x="2543" y="2178"/>
                </a:cubicBezTo>
                <a:cubicBezTo>
                  <a:pt x="2856" y="2241"/>
                  <a:pt x="2856" y="2241"/>
                  <a:pt x="2856" y="2241"/>
                </a:cubicBezTo>
                <a:lnTo>
                  <a:pt x="2894" y="2050"/>
                </a:lnTo>
                <a:close/>
                <a:moveTo>
                  <a:pt x="2549" y="1763"/>
                </a:moveTo>
                <a:cubicBezTo>
                  <a:pt x="2554" y="1762"/>
                  <a:pt x="2559" y="1766"/>
                  <a:pt x="2560" y="1771"/>
                </a:cubicBezTo>
                <a:cubicBezTo>
                  <a:pt x="2561" y="1777"/>
                  <a:pt x="2557" y="1782"/>
                  <a:pt x="2551" y="1782"/>
                </a:cubicBezTo>
                <a:cubicBezTo>
                  <a:pt x="2546" y="1783"/>
                  <a:pt x="2541" y="1779"/>
                  <a:pt x="2540" y="1774"/>
                </a:cubicBezTo>
                <a:cubicBezTo>
                  <a:pt x="2540" y="1768"/>
                  <a:pt x="2543" y="1763"/>
                  <a:pt x="2549" y="1763"/>
                </a:cubicBezTo>
                <a:close/>
                <a:moveTo>
                  <a:pt x="2597" y="1760"/>
                </a:moveTo>
                <a:cubicBezTo>
                  <a:pt x="2597" y="1760"/>
                  <a:pt x="2597" y="1760"/>
                  <a:pt x="2596" y="1760"/>
                </a:cubicBezTo>
                <a:cubicBezTo>
                  <a:pt x="2589" y="1707"/>
                  <a:pt x="2589" y="1707"/>
                  <a:pt x="2589" y="1707"/>
                </a:cubicBezTo>
                <a:cubicBezTo>
                  <a:pt x="2630" y="1702"/>
                  <a:pt x="2630" y="1702"/>
                  <a:pt x="2630" y="1702"/>
                </a:cubicBezTo>
                <a:cubicBezTo>
                  <a:pt x="2631" y="1733"/>
                  <a:pt x="2614" y="1758"/>
                  <a:pt x="2597" y="1760"/>
                </a:cubicBezTo>
                <a:close/>
                <a:moveTo>
                  <a:pt x="2628" y="1689"/>
                </a:moveTo>
                <a:cubicBezTo>
                  <a:pt x="2588" y="1694"/>
                  <a:pt x="2588" y="1694"/>
                  <a:pt x="2588" y="1694"/>
                </a:cubicBezTo>
                <a:cubicBezTo>
                  <a:pt x="2581" y="1645"/>
                  <a:pt x="2581" y="1645"/>
                  <a:pt x="2581" y="1645"/>
                </a:cubicBezTo>
                <a:cubicBezTo>
                  <a:pt x="2598" y="1644"/>
                  <a:pt x="2621" y="1661"/>
                  <a:pt x="2628" y="1689"/>
                </a:cubicBezTo>
                <a:close/>
                <a:moveTo>
                  <a:pt x="2081" y="879"/>
                </a:moveTo>
                <a:cubicBezTo>
                  <a:pt x="2083" y="879"/>
                  <a:pt x="2085" y="878"/>
                  <a:pt x="2086" y="877"/>
                </a:cubicBezTo>
                <a:cubicBezTo>
                  <a:pt x="2088" y="877"/>
                  <a:pt x="2089" y="877"/>
                  <a:pt x="2090" y="877"/>
                </a:cubicBezTo>
                <a:cubicBezTo>
                  <a:pt x="2091" y="881"/>
                  <a:pt x="2093" y="885"/>
                  <a:pt x="2096" y="888"/>
                </a:cubicBezTo>
                <a:cubicBezTo>
                  <a:pt x="2096" y="888"/>
                  <a:pt x="2096" y="889"/>
                  <a:pt x="2096" y="889"/>
                </a:cubicBezTo>
                <a:cubicBezTo>
                  <a:pt x="2089" y="893"/>
                  <a:pt x="2081" y="896"/>
                  <a:pt x="2072" y="897"/>
                </a:cubicBezTo>
                <a:cubicBezTo>
                  <a:pt x="2066" y="897"/>
                  <a:pt x="2060" y="897"/>
                  <a:pt x="2054" y="897"/>
                </a:cubicBezTo>
                <a:cubicBezTo>
                  <a:pt x="2061" y="891"/>
                  <a:pt x="2071" y="884"/>
                  <a:pt x="2081" y="879"/>
                </a:cubicBezTo>
                <a:close/>
                <a:moveTo>
                  <a:pt x="2057" y="861"/>
                </a:moveTo>
                <a:cubicBezTo>
                  <a:pt x="2057" y="861"/>
                  <a:pt x="2057" y="861"/>
                  <a:pt x="2057" y="861"/>
                </a:cubicBezTo>
                <a:cubicBezTo>
                  <a:pt x="2061" y="864"/>
                  <a:pt x="2065" y="868"/>
                  <a:pt x="2069" y="871"/>
                </a:cubicBezTo>
                <a:cubicBezTo>
                  <a:pt x="2071" y="872"/>
                  <a:pt x="2073" y="873"/>
                  <a:pt x="2074" y="875"/>
                </a:cubicBezTo>
                <a:cubicBezTo>
                  <a:pt x="2074" y="875"/>
                  <a:pt x="2075" y="875"/>
                  <a:pt x="2075" y="875"/>
                </a:cubicBezTo>
                <a:cubicBezTo>
                  <a:pt x="2074" y="875"/>
                  <a:pt x="2074" y="876"/>
                  <a:pt x="2073" y="876"/>
                </a:cubicBezTo>
                <a:cubicBezTo>
                  <a:pt x="2070" y="877"/>
                  <a:pt x="2063" y="882"/>
                  <a:pt x="2058" y="884"/>
                </a:cubicBezTo>
                <a:cubicBezTo>
                  <a:pt x="2056" y="884"/>
                  <a:pt x="2054" y="884"/>
                  <a:pt x="2053" y="884"/>
                </a:cubicBezTo>
                <a:cubicBezTo>
                  <a:pt x="2051" y="882"/>
                  <a:pt x="2055" y="867"/>
                  <a:pt x="2057" y="861"/>
                </a:cubicBezTo>
                <a:close/>
                <a:moveTo>
                  <a:pt x="2049" y="838"/>
                </a:moveTo>
                <a:cubicBezTo>
                  <a:pt x="2049" y="838"/>
                  <a:pt x="2049" y="837"/>
                  <a:pt x="2049" y="837"/>
                </a:cubicBezTo>
                <a:cubicBezTo>
                  <a:pt x="2049" y="837"/>
                  <a:pt x="2049" y="838"/>
                  <a:pt x="2049" y="838"/>
                </a:cubicBezTo>
                <a:cubicBezTo>
                  <a:pt x="2049" y="843"/>
                  <a:pt x="2050" y="848"/>
                  <a:pt x="2049" y="852"/>
                </a:cubicBezTo>
                <a:cubicBezTo>
                  <a:pt x="2049" y="852"/>
                  <a:pt x="2049" y="852"/>
                  <a:pt x="2049" y="853"/>
                </a:cubicBezTo>
                <a:cubicBezTo>
                  <a:pt x="2049" y="856"/>
                  <a:pt x="2047" y="860"/>
                  <a:pt x="2045" y="865"/>
                </a:cubicBezTo>
                <a:cubicBezTo>
                  <a:pt x="2047" y="856"/>
                  <a:pt x="2048" y="847"/>
                  <a:pt x="2049" y="838"/>
                </a:cubicBezTo>
                <a:close/>
                <a:moveTo>
                  <a:pt x="1211" y="733"/>
                </a:moveTo>
                <a:cubicBezTo>
                  <a:pt x="1211" y="731"/>
                  <a:pt x="1212" y="730"/>
                  <a:pt x="1212" y="729"/>
                </a:cubicBezTo>
                <a:cubicBezTo>
                  <a:pt x="1213" y="728"/>
                  <a:pt x="1213" y="728"/>
                  <a:pt x="1214" y="727"/>
                </a:cubicBezTo>
                <a:cubicBezTo>
                  <a:pt x="1217" y="729"/>
                  <a:pt x="1220" y="730"/>
                  <a:pt x="1223" y="730"/>
                </a:cubicBezTo>
                <a:cubicBezTo>
                  <a:pt x="1223" y="730"/>
                  <a:pt x="1223" y="730"/>
                  <a:pt x="1223" y="730"/>
                </a:cubicBezTo>
                <a:cubicBezTo>
                  <a:pt x="1221" y="736"/>
                  <a:pt x="1219" y="741"/>
                  <a:pt x="1215" y="746"/>
                </a:cubicBezTo>
                <a:cubicBezTo>
                  <a:pt x="1212" y="750"/>
                  <a:pt x="1209" y="753"/>
                  <a:pt x="1206" y="756"/>
                </a:cubicBezTo>
                <a:cubicBezTo>
                  <a:pt x="1207" y="749"/>
                  <a:pt x="1208" y="740"/>
                  <a:pt x="1211" y="733"/>
                </a:cubicBezTo>
                <a:close/>
                <a:moveTo>
                  <a:pt x="516" y="1250"/>
                </a:moveTo>
                <a:cubicBezTo>
                  <a:pt x="512" y="1247"/>
                  <a:pt x="511" y="1241"/>
                  <a:pt x="514" y="1237"/>
                </a:cubicBezTo>
                <a:cubicBezTo>
                  <a:pt x="517" y="1232"/>
                  <a:pt x="524" y="1231"/>
                  <a:pt x="528" y="1234"/>
                </a:cubicBezTo>
                <a:cubicBezTo>
                  <a:pt x="532" y="1238"/>
                  <a:pt x="533" y="1244"/>
                  <a:pt x="530" y="1248"/>
                </a:cubicBezTo>
                <a:cubicBezTo>
                  <a:pt x="527" y="1252"/>
                  <a:pt x="521" y="1253"/>
                  <a:pt x="516" y="1250"/>
                </a:cubicBezTo>
                <a:close/>
                <a:moveTo>
                  <a:pt x="344" y="1923"/>
                </a:moveTo>
                <a:cubicBezTo>
                  <a:pt x="339" y="1924"/>
                  <a:pt x="334" y="1920"/>
                  <a:pt x="333" y="1915"/>
                </a:cubicBezTo>
                <a:cubicBezTo>
                  <a:pt x="333" y="1909"/>
                  <a:pt x="337" y="1904"/>
                  <a:pt x="342" y="1904"/>
                </a:cubicBezTo>
                <a:cubicBezTo>
                  <a:pt x="347" y="1903"/>
                  <a:pt x="352" y="1907"/>
                  <a:pt x="353" y="1912"/>
                </a:cubicBezTo>
                <a:cubicBezTo>
                  <a:pt x="354" y="1917"/>
                  <a:pt x="350" y="1922"/>
                  <a:pt x="344" y="1923"/>
                </a:cubicBezTo>
                <a:close/>
                <a:moveTo>
                  <a:pt x="296" y="1926"/>
                </a:moveTo>
                <a:cubicBezTo>
                  <a:pt x="297" y="1926"/>
                  <a:pt x="297" y="1926"/>
                  <a:pt x="297" y="1926"/>
                </a:cubicBezTo>
                <a:cubicBezTo>
                  <a:pt x="304" y="1979"/>
                  <a:pt x="304" y="1979"/>
                  <a:pt x="304" y="1979"/>
                </a:cubicBezTo>
                <a:cubicBezTo>
                  <a:pt x="264" y="1984"/>
                  <a:pt x="264" y="1984"/>
                  <a:pt x="264" y="1984"/>
                </a:cubicBezTo>
                <a:cubicBezTo>
                  <a:pt x="262" y="1953"/>
                  <a:pt x="279" y="1928"/>
                  <a:pt x="296" y="1926"/>
                </a:cubicBezTo>
                <a:close/>
                <a:moveTo>
                  <a:pt x="266" y="1997"/>
                </a:moveTo>
                <a:cubicBezTo>
                  <a:pt x="306" y="1991"/>
                  <a:pt x="306" y="1991"/>
                  <a:pt x="306" y="1991"/>
                </a:cubicBezTo>
                <a:cubicBezTo>
                  <a:pt x="312" y="2041"/>
                  <a:pt x="312" y="2041"/>
                  <a:pt x="312" y="2041"/>
                </a:cubicBezTo>
                <a:cubicBezTo>
                  <a:pt x="295" y="2042"/>
                  <a:pt x="273" y="2025"/>
                  <a:pt x="266" y="1997"/>
                </a:cubicBezTo>
                <a:close/>
                <a:moveTo>
                  <a:pt x="812" y="2806"/>
                </a:moveTo>
                <a:cubicBezTo>
                  <a:pt x="810" y="2807"/>
                  <a:pt x="809" y="2808"/>
                  <a:pt x="807" y="2808"/>
                </a:cubicBezTo>
                <a:cubicBezTo>
                  <a:pt x="806" y="2809"/>
                  <a:pt x="804" y="2809"/>
                  <a:pt x="804" y="2808"/>
                </a:cubicBezTo>
                <a:cubicBezTo>
                  <a:pt x="802" y="2804"/>
                  <a:pt x="800" y="2801"/>
                  <a:pt x="797" y="2797"/>
                </a:cubicBezTo>
                <a:cubicBezTo>
                  <a:pt x="797" y="2797"/>
                  <a:pt x="797" y="2797"/>
                  <a:pt x="797" y="2797"/>
                </a:cubicBezTo>
                <a:cubicBezTo>
                  <a:pt x="804" y="2793"/>
                  <a:pt x="813" y="2790"/>
                  <a:pt x="821" y="2789"/>
                </a:cubicBezTo>
                <a:cubicBezTo>
                  <a:pt x="827" y="2788"/>
                  <a:pt x="834" y="2789"/>
                  <a:pt x="840" y="2788"/>
                </a:cubicBezTo>
                <a:cubicBezTo>
                  <a:pt x="832" y="2795"/>
                  <a:pt x="822" y="2802"/>
                  <a:pt x="812" y="2806"/>
                </a:cubicBezTo>
                <a:close/>
                <a:moveTo>
                  <a:pt x="837" y="2825"/>
                </a:moveTo>
                <a:cubicBezTo>
                  <a:pt x="837" y="2825"/>
                  <a:pt x="837" y="2825"/>
                  <a:pt x="837" y="2825"/>
                </a:cubicBezTo>
                <a:cubicBezTo>
                  <a:pt x="833" y="2822"/>
                  <a:pt x="828" y="2818"/>
                  <a:pt x="824" y="2815"/>
                </a:cubicBezTo>
                <a:cubicBezTo>
                  <a:pt x="822" y="2814"/>
                  <a:pt x="821" y="2812"/>
                  <a:pt x="819" y="2811"/>
                </a:cubicBezTo>
                <a:cubicBezTo>
                  <a:pt x="819" y="2811"/>
                  <a:pt x="819" y="2811"/>
                  <a:pt x="819" y="2811"/>
                </a:cubicBezTo>
                <a:cubicBezTo>
                  <a:pt x="819" y="2811"/>
                  <a:pt x="820" y="2810"/>
                  <a:pt x="820" y="2810"/>
                </a:cubicBezTo>
                <a:cubicBezTo>
                  <a:pt x="824" y="2809"/>
                  <a:pt x="830" y="2803"/>
                  <a:pt x="835" y="2802"/>
                </a:cubicBezTo>
                <a:cubicBezTo>
                  <a:pt x="837" y="2801"/>
                  <a:pt x="839" y="2801"/>
                  <a:pt x="840" y="2802"/>
                </a:cubicBezTo>
                <a:cubicBezTo>
                  <a:pt x="843" y="2804"/>
                  <a:pt x="838" y="2819"/>
                  <a:pt x="837" y="2825"/>
                </a:cubicBezTo>
                <a:close/>
                <a:moveTo>
                  <a:pt x="845" y="2848"/>
                </a:moveTo>
                <a:cubicBezTo>
                  <a:pt x="845" y="2848"/>
                  <a:pt x="845" y="2849"/>
                  <a:pt x="845" y="2849"/>
                </a:cubicBezTo>
                <a:cubicBezTo>
                  <a:pt x="845" y="2848"/>
                  <a:pt x="845" y="2848"/>
                  <a:pt x="844" y="2847"/>
                </a:cubicBezTo>
                <a:cubicBezTo>
                  <a:pt x="844" y="2843"/>
                  <a:pt x="844" y="2838"/>
                  <a:pt x="844" y="2834"/>
                </a:cubicBezTo>
                <a:cubicBezTo>
                  <a:pt x="844" y="2834"/>
                  <a:pt x="844" y="2833"/>
                  <a:pt x="844" y="2833"/>
                </a:cubicBezTo>
                <a:cubicBezTo>
                  <a:pt x="844" y="2830"/>
                  <a:pt x="846" y="2826"/>
                  <a:pt x="848" y="2821"/>
                </a:cubicBezTo>
                <a:cubicBezTo>
                  <a:pt x="847" y="2830"/>
                  <a:pt x="846" y="2839"/>
                  <a:pt x="845" y="2848"/>
                </a:cubicBezTo>
                <a:close/>
                <a:moveTo>
                  <a:pt x="1682" y="2953"/>
                </a:moveTo>
                <a:cubicBezTo>
                  <a:pt x="1682" y="2954"/>
                  <a:pt x="1681" y="2956"/>
                  <a:pt x="1681" y="2957"/>
                </a:cubicBezTo>
                <a:cubicBezTo>
                  <a:pt x="1681" y="2958"/>
                  <a:pt x="1680" y="2958"/>
                  <a:pt x="1679" y="2958"/>
                </a:cubicBezTo>
                <a:cubicBezTo>
                  <a:pt x="1676" y="2957"/>
                  <a:pt x="1673" y="2956"/>
                  <a:pt x="1671" y="2956"/>
                </a:cubicBezTo>
                <a:cubicBezTo>
                  <a:pt x="1671" y="2956"/>
                  <a:pt x="1671" y="2956"/>
                  <a:pt x="1671" y="2956"/>
                </a:cubicBezTo>
                <a:cubicBezTo>
                  <a:pt x="1672" y="2950"/>
                  <a:pt x="1674" y="2945"/>
                  <a:pt x="1678" y="2940"/>
                </a:cubicBezTo>
                <a:cubicBezTo>
                  <a:pt x="1681" y="2936"/>
                  <a:pt x="1684" y="2933"/>
                  <a:pt x="1687" y="2930"/>
                </a:cubicBezTo>
                <a:cubicBezTo>
                  <a:pt x="1687" y="2937"/>
                  <a:pt x="1685" y="2946"/>
                  <a:pt x="1682" y="2953"/>
                </a:cubicBezTo>
                <a:close/>
                <a:moveTo>
                  <a:pt x="2377" y="2436"/>
                </a:moveTo>
                <a:cubicBezTo>
                  <a:pt x="2381" y="2439"/>
                  <a:pt x="2382" y="2445"/>
                  <a:pt x="2379" y="2449"/>
                </a:cubicBezTo>
                <a:cubicBezTo>
                  <a:pt x="2376" y="2454"/>
                  <a:pt x="2370" y="2455"/>
                  <a:pt x="2365" y="2452"/>
                </a:cubicBezTo>
                <a:cubicBezTo>
                  <a:pt x="2361" y="2448"/>
                  <a:pt x="2360" y="2442"/>
                  <a:pt x="2363" y="2438"/>
                </a:cubicBezTo>
                <a:cubicBezTo>
                  <a:pt x="2366" y="2433"/>
                  <a:pt x="2372" y="2432"/>
                  <a:pt x="2377" y="2436"/>
                </a:cubicBezTo>
                <a:close/>
                <a:moveTo>
                  <a:pt x="2575" y="1892"/>
                </a:moveTo>
                <a:cubicBezTo>
                  <a:pt x="2575" y="1892"/>
                  <a:pt x="2576" y="1892"/>
                  <a:pt x="2576" y="1891"/>
                </a:cubicBezTo>
                <a:cubicBezTo>
                  <a:pt x="2576" y="1892"/>
                  <a:pt x="2575" y="1892"/>
                  <a:pt x="2575" y="1892"/>
                </a:cubicBezTo>
                <a:cubicBezTo>
                  <a:pt x="2572" y="1894"/>
                  <a:pt x="2570" y="1896"/>
                  <a:pt x="2567" y="1897"/>
                </a:cubicBezTo>
                <a:cubicBezTo>
                  <a:pt x="2567" y="1897"/>
                  <a:pt x="2566" y="1897"/>
                  <a:pt x="2566" y="1897"/>
                </a:cubicBezTo>
                <a:cubicBezTo>
                  <a:pt x="2565" y="1898"/>
                  <a:pt x="2561" y="1899"/>
                  <a:pt x="2558" y="1899"/>
                </a:cubicBezTo>
                <a:cubicBezTo>
                  <a:pt x="2563" y="1897"/>
                  <a:pt x="2569" y="1894"/>
                  <a:pt x="2575" y="1892"/>
                </a:cubicBezTo>
                <a:close/>
                <a:moveTo>
                  <a:pt x="2564" y="1905"/>
                </a:moveTo>
                <a:cubicBezTo>
                  <a:pt x="2564" y="1905"/>
                  <a:pt x="2564" y="1905"/>
                  <a:pt x="2564" y="1905"/>
                </a:cubicBezTo>
                <a:cubicBezTo>
                  <a:pt x="2563" y="1909"/>
                  <a:pt x="2563" y="1912"/>
                  <a:pt x="2562" y="1916"/>
                </a:cubicBezTo>
                <a:cubicBezTo>
                  <a:pt x="2562" y="1918"/>
                  <a:pt x="2562" y="1919"/>
                  <a:pt x="2562" y="1921"/>
                </a:cubicBezTo>
                <a:cubicBezTo>
                  <a:pt x="2562" y="1921"/>
                  <a:pt x="2562" y="1921"/>
                  <a:pt x="2562" y="1921"/>
                </a:cubicBezTo>
                <a:cubicBezTo>
                  <a:pt x="2561" y="1921"/>
                  <a:pt x="2561" y="1921"/>
                  <a:pt x="2561" y="1920"/>
                </a:cubicBezTo>
                <a:cubicBezTo>
                  <a:pt x="2559" y="1919"/>
                  <a:pt x="2553" y="1917"/>
                  <a:pt x="2550" y="1914"/>
                </a:cubicBezTo>
                <a:cubicBezTo>
                  <a:pt x="2549" y="1913"/>
                  <a:pt x="2549" y="1912"/>
                  <a:pt x="2549" y="1911"/>
                </a:cubicBezTo>
                <a:cubicBezTo>
                  <a:pt x="2549" y="1909"/>
                  <a:pt x="2560" y="1906"/>
                  <a:pt x="2564" y="1905"/>
                </a:cubicBezTo>
                <a:close/>
                <a:moveTo>
                  <a:pt x="2561" y="1927"/>
                </a:moveTo>
                <a:cubicBezTo>
                  <a:pt x="2562" y="1928"/>
                  <a:pt x="2563" y="1928"/>
                  <a:pt x="2564" y="1929"/>
                </a:cubicBezTo>
                <a:cubicBezTo>
                  <a:pt x="2565" y="1930"/>
                  <a:pt x="2565" y="1930"/>
                  <a:pt x="2566" y="1931"/>
                </a:cubicBezTo>
                <a:cubicBezTo>
                  <a:pt x="2564" y="1934"/>
                  <a:pt x="2562" y="1936"/>
                  <a:pt x="2561" y="1939"/>
                </a:cubicBezTo>
                <a:cubicBezTo>
                  <a:pt x="2561" y="1939"/>
                  <a:pt x="2561" y="1939"/>
                  <a:pt x="2561" y="1939"/>
                </a:cubicBezTo>
                <a:cubicBezTo>
                  <a:pt x="2556" y="1936"/>
                  <a:pt x="2551" y="1932"/>
                  <a:pt x="2547" y="1927"/>
                </a:cubicBezTo>
                <a:cubicBezTo>
                  <a:pt x="2545" y="1924"/>
                  <a:pt x="2543" y="1920"/>
                  <a:pt x="2540" y="1916"/>
                </a:cubicBezTo>
                <a:cubicBezTo>
                  <a:pt x="2547" y="1918"/>
                  <a:pt x="2555" y="1922"/>
                  <a:pt x="2561" y="1927"/>
                </a:cubicBezTo>
                <a:close/>
                <a:moveTo>
                  <a:pt x="2546" y="1935"/>
                </a:moveTo>
                <a:cubicBezTo>
                  <a:pt x="2549" y="1939"/>
                  <a:pt x="2554" y="1942"/>
                  <a:pt x="2559" y="1944"/>
                </a:cubicBezTo>
                <a:cubicBezTo>
                  <a:pt x="2559" y="1945"/>
                  <a:pt x="2559" y="1945"/>
                  <a:pt x="2559" y="1945"/>
                </a:cubicBezTo>
                <a:cubicBezTo>
                  <a:pt x="2559" y="1948"/>
                  <a:pt x="2559" y="1952"/>
                  <a:pt x="2561" y="1955"/>
                </a:cubicBezTo>
                <a:cubicBezTo>
                  <a:pt x="2563" y="1961"/>
                  <a:pt x="2568" y="1965"/>
                  <a:pt x="2573" y="1967"/>
                </a:cubicBezTo>
                <a:cubicBezTo>
                  <a:pt x="2574" y="1968"/>
                  <a:pt x="2575" y="1968"/>
                  <a:pt x="2575" y="1970"/>
                </a:cubicBezTo>
                <a:cubicBezTo>
                  <a:pt x="2574" y="1977"/>
                  <a:pt x="2577" y="1983"/>
                  <a:pt x="2582" y="1987"/>
                </a:cubicBezTo>
                <a:cubicBezTo>
                  <a:pt x="2529" y="1976"/>
                  <a:pt x="2529" y="1976"/>
                  <a:pt x="2529" y="1976"/>
                </a:cubicBezTo>
                <a:cubicBezTo>
                  <a:pt x="2531" y="1957"/>
                  <a:pt x="2533" y="1937"/>
                  <a:pt x="2535" y="1918"/>
                </a:cubicBezTo>
                <a:cubicBezTo>
                  <a:pt x="2539" y="1923"/>
                  <a:pt x="2541" y="1930"/>
                  <a:pt x="2546" y="1935"/>
                </a:cubicBezTo>
                <a:close/>
                <a:moveTo>
                  <a:pt x="2454" y="1164"/>
                </a:moveTo>
                <a:cubicBezTo>
                  <a:pt x="2470" y="1185"/>
                  <a:pt x="2470" y="1185"/>
                  <a:pt x="2470" y="1185"/>
                </a:cubicBezTo>
                <a:cubicBezTo>
                  <a:pt x="2437" y="1211"/>
                  <a:pt x="2437" y="1211"/>
                  <a:pt x="2437" y="1211"/>
                </a:cubicBezTo>
                <a:cubicBezTo>
                  <a:pt x="2420" y="1190"/>
                  <a:pt x="2420" y="1190"/>
                  <a:pt x="2420" y="1190"/>
                </a:cubicBezTo>
                <a:lnTo>
                  <a:pt x="2454" y="1164"/>
                </a:lnTo>
                <a:close/>
                <a:moveTo>
                  <a:pt x="2406" y="1172"/>
                </a:moveTo>
                <a:cubicBezTo>
                  <a:pt x="2390" y="1151"/>
                  <a:pt x="2390" y="1151"/>
                  <a:pt x="2390" y="1151"/>
                </a:cubicBezTo>
                <a:cubicBezTo>
                  <a:pt x="2424" y="1125"/>
                  <a:pt x="2424" y="1125"/>
                  <a:pt x="2424" y="1125"/>
                </a:cubicBezTo>
                <a:cubicBezTo>
                  <a:pt x="2440" y="1146"/>
                  <a:pt x="2440" y="1146"/>
                  <a:pt x="2440" y="1146"/>
                </a:cubicBezTo>
                <a:lnTo>
                  <a:pt x="2406" y="1172"/>
                </a:lnTo>
                <a:close/>
                <a:moveTo>
                  <a:pt x="2453" y="1136"/>
                </a:moveTo>
                <a:cubicBezTo>
                  <a:pt x="2436" y="1115"/>
                  <a:pt x="2436" y="1115"/>
                  <a:pt x="2436" y="1115"/>
                </a:cubicBezTo>
                <a:cubicBezTo>
                  <a:pt x="2470" y="1089"/>
                  <a:pt x="2470" y="1089"/>
                  <a:pt x="2470" y="1089"/>
                </a:cubicBezTo>
                <a:cubicBezTo>
                  <a:pt x="2486" y="1110"/>
                  <a:pt x="2486" y="1110"/>
                  <a:pt x="2486" y="1110"/>
                </a:cubicBezTo>
                <a:lnTo>
                  <a:pt x="2453" y="1136"/>
                </a:lnTo>
                <a:close/>
                <a:moveTo>
                  <a:pt x="2423" y="1097"/>
                </a:moveTo>
                <a:cubicBezTo>
                  <a:pt x="2406" y="1076"/>
                  <a:pt x="2406" y="1076"/>
                  <a:pt x="2406" y="1076"/>
                </a:cubicBezTo>
                <a:cubicBezTo>
                  <a:pt x="2440" y="1050"/>
                  <a:pt x="2440" y="1050"/>
                  <a:pt x="2440" y="1050"/>
                </a:cubicBezTo>
                <a:cubicBezTo>
                  <a:pt x="2456" y="1071"/>
                  <a:pt x="2456" y="1071"/>
                  <a:pt x="2456" y="1071"/>
                </a:cubicBezTo>
                <a:lnTo>
                  <a:pt x="2423" y="1097"/>
                </a:lnTo>
                <a:close/>
                <a:moveTo>
                  <a:pt x="2410" y="1107"/>
                </a:moveTo>
                <a:cubicBezTo>
                  <a:pt x="2376" y="1133"/>
                  <a:pt x="2376" y="1133"/>
                  <a:pt x="2376" y="1133"/>
                </a:cubicBezTo>
                <a:cubicBezTo>
                  <a:pt x="2360" y="1112"/>
                  <a:pt x="2360" y="1112"/>
                  <a:pt x="2360" y="1112"/>
                </a:cubicBezTo>
                <a:cubicBezTo>
                  <a:pt x="2394" y="1086"/>
                  <a:pt x="2394" y="1086"/>
                  <a:pt x="2394" y="1086"/>
                </a:cubicBezTo>
                <a:lnTo>
                  <a:pt x="2410" y="1107"/>
                </a:lnTo>
                <a:close/>
                <a:moveTo>
                  <a:pt x="2544" y="1443"/>
                </a:moveTo>
                <a:cubicBezTo>
                  <a:pt x="2543" y="1447"/>
                  <a:pt x="2541" y="1451"/>
                  <a:pt x="2539" y="1455"/>
                </a:cubicBezTo>
                <a:cubicBezTo>
                  <a:pt x="2539" y="1456"/>
                  <a:pt x="2539" y="1456"/>
                  <a:pt x="2539" y="1456"/>
                </a:cubicBezTo>
                <a:cubicBezTo>
                  <a:pt x="2538" y="1458"/>
                  <a:pt x="2534" y="1462"/>
                  <a:pt x="2531" y="1465"/>
                </a:cubicBezTo>
                <a:cubicBezTo>
                  <a:pt x="2535" y="1458"/>
                  <a:pt x="2540" y="1450"/>
                  <a:pt x="2544" y="1442"/>
                </a:cubicBezTo>
                <a:cubicBezTo>
                  <a:pt x="2544" y="1442"/>
                  <a:pt x="2545" y="1441"/>
                  <a:pt x="2545" y="1441"/>
                </a:cubicBezTo>
                <a:cubicBezTo>
                  <a:pt x="2545" y="1442"/>
                  <a:pt x="2544" y="1442"/>
                  <a:pt x="2544" y="1443"/>
                </a:cubicBezTo>
                <a:close/>
                <a:moveTo>
                  <a:pt x="2550" y="1480"/>
                </a:moveTo>
                <a:cubicBezTo>
                  <a:pt x="2551" y="1482"/>
                  <a:pt x="2552" y="1484"/>
                  <a:pt x="2553" y="1486"/>
                </a:cubicBezTo>
                <a:cubicBezTo>
                  <a:pt x="2553" y="1486"/>
                  <a:pt x="2554" y="1486"/>
                  <a:pt x="2554" y="1486"/>
                </a:cubicBezTo>
                <a:cubicBezTo>
                  <a:pt x="2553" y="1486"/>
                  <a:pt x="2552" y="1487"/>
                  <a:pt x="2552" y="1487"/>
                </a:cubicBezTo>
                <a:cubicBezTo>
                  <a:pt x="2548" y="1486"/>
                  <a:pt x="2540" y="1489"/>
                  <a:pt x="2535" y="1488"/>
                </a:cubicBezTo>
                <a:cubicBezTo>
                  <a:pt x="2533" y="1488"/>
                  <a:pt x="2531" y="1487"/>
                  <a:pt x="2530" y="1486"/>
                </a:cubicBezTo>
                <a:cubicBezTo>
                  <a:pt x="2529" y="1483"/>
                  <a:pt x="2539" y="1471"/>
                  <a:pt x="2542" y="1467"/>
                </a:cubicBezTo>
                <a:cubicBezTo>
                  <a:pt x="2542" y="1467"/>
                  <a:pt x="2542" y="1466"/>
                  <a:pt x="2543" y="1466"/>
                </a:cubicBezTo>
                <a:cubicBezTo>
                  <a:pt x="2545" y="1471"/>
                  <a:pt x="2548" y="1476"/>
                  <a:pt x="2550" y="1480"/>
                </a:cubicBezTo>
                <a:close/>
                <a:moveTo>
                  <a:pt x="2542" y="1429"/>
                </a:moveTo>
                <a:cubicBezTo>
                  <a:pt x="2531" y="1449"/>
                  <a:pt x="2519" y="1469"/>
                  <a:pt x="2505" y="1489"/>
                </a:cubicBezTo>
                <a:cubicBezTo>
                  <a:pt x="2502" y="1490"/>
                  <a:pt x="2498" y="1490"/>
                  <a:pt x="2494" y="1491"/>
                </a:cubicBezTo>
                <a:cubicBezTo>
                  <a:pt x="2487" y="1491"/>
                  <a:pt x="2483" y="1494"/>
                  <a:pt x="2483" y="1498"/>
                </a:cubicBezTo>
                <a:cubicBezTo>
                  <a:pt x="2477" y="1481"/>
                  <a:pt x="2472" y="1465"/>
                  <a:pt x="2465" y="1449"/>
                </a:cubicBezTo>
                <a:cubicBezTo>
                  <a:pt x="2539" y="1411"/>
                  <a:pt x="2539" y="1411"/>
                  <a:pt x="2539" y="1411"/>
                </a:cubicBezTo>
                <a:cubicBezTo>
                  <a:pt x="2539" y="1416"/>
                  <a:pt x="2540" y="1422"/>
                  <a:pt x="2543" y="1427"/>
                </a:cubicBezTo>
                <a:cubicBezTo>
                  <a:pt x="2542" y="1428"/>
                  <a:pt x="2542" y="1428"/>
                  <a:pt x="2542" y="1429"/>
                </a:cubicBezTo>
                <a:close/>
                <a:moveTo>
                  <a:pt x="2526" y="1557"/>
                </a:moveTo>
                <a:cubicBezTo>
                  <a:pt x="2526" y="1557"/>
                  <a:pt x="2526" y="1557"/>
                  <a:pt x="2526" y="1557"/>
                </a:cubicBezTo>
                <a:cubicBezTo>
                  <a:pt x="2527" y="1559"/>
                  <a:pt x="2528" y="1562"/>
                  <a:pt x="2529" y="1565"/>
                </a:cubicBezTo>
                <a:cubicBezTo>
                  <a:pt x="2530" y="1566"/>
                  <a:pt x="2530" y="1567"/>
                  <a:pt x="2530" y="1569"/>
                </a:cubicBezTo>
                <a:cubicBezTo>
                  <a:pt x="2530" y="1569"/>
                  <a:pt x="2530" y="1569"/>
                  <a:pt x="2530" y="1569"/>
                </a:cubicBezTo>
                <a:cubicBezTo>
                  <a:pt x="2530" y="1569"/>
                  <a:pt x="2530" y="1569"/>
                  <a:pt x="2529" y="1569"/>
                </a:cubicBezTo>
                <a:cubicBezTo>
                  <a:pt x="2527" y="1568"/>
                  <a:pt x="2523" y="1569"/>
                  <a:pt x="2520" y="1568"/>
                </a:cubicBezTo>
                <a:cubicBezTo>
                  <a:pt x="2519" y="1567"/>
                  <a:pt x="2518" y="1567"/>
                  <a:pt x="2517" y="1566"/>
                </a:cubicBezTo>
                <a:cubicBezTo>
                  <a:pt x="2517" y="1564"/>
                  <a:pt x="2524" y="1559"/>
                  <a:pt x="2526" y="1557"/>
                </a:cubicBezTo>
                <a:close/>
                <a:moveTo>
                  <a:pt x="2520" y="1555"/>
                </a:moveTo>
                <a:cubicBezTo>
                  <a:pt x="2523" y="1551"/>
                  <a:pt x="2527" y="1547"/>
                  <a:pt x="2530" y="1543"/>
                </a:cubicBezTo>
                <a:cubicBezTo>
                  <a:pt x="2530" y="1543"/>
                  <a:pt x="2530" y="1543"/>
                  <a:pt x="2531" y="1543"/>
                </a:cubicBezTo>
                <a:cubicBezTo>
                  <a:pt x="2530" y="1543"/>
                  <a:pt x="2530" y="1543"/>
                  <a:pt x="2530" y="1544"/>
                </a:cubicBezTo>
                <a:cubicBezTo>
                  <a:pt x="2529" y="1546"/>
                  <a:pt x="2528" y="1548"/>
                  <a:pt x="2526" y="1550"/>
                </a:cubicBezTo>
                <a:cubicBezTo>
                  <a:pt x="2526" y="1550"/>
                  <a:pt x="2526" y="1550"/>
                  <a:pt x="2526" y="1550"/>
                </a:cubicBezTo>
                <a:cubicBezTo>
                  <a:pt x="2525" y="1552"/>
                  <a:pt x="2522" y="1553"/>
                  <a:pt x="2520" y="1555"/>
                </a:cubicBezTo>
                <a:close/>
                <a:moveTo>
                  <a:pt x="2532" y="1573"/>
                </a:moveTo>
                <a:cubicBezTo>
                  <a:pt x="2533" y="1573"/>
                  <a:pt x="2534" y="1574"/>
                  <a:pt x="2535" y="1574"/>
                </a:cubicBezTo>
                <a:cubicBezTo>
                  <a:pt x="2536" y="1574"/>
                  <a:pt x="2536" y="1574"/>
                  <a:pt x="2537" y="1575"/>
                </a:cubicBezTo>
                <a:cubicBezTo>
                  <a:pt x="2536" y="1577"/>
                  <a:pt x="2536" y="1580"/>
                  <a:pt x="2536" y="1582"/>
                </a:cubicBezTo>
                <a:cubicBezTo>
                  <a:pt x="2536" y="1582"/>
                  <a:pt x="2536" y="1582"/>
                  <a:pt x="2536" y="1582"/>
                </a:cubicBezTo>
                <a:cubicBezTo>
                  <a:pt x="2531" y="1582"/>
                  <a:pt x="2526" y="1581"/>
                  <a:pt x="2522" y="1578"/>
                </a:cubicBezTo>
                <a:cubicBezTo>
                  <a:pt x="2519" y="1576"/>
                  <a:pt x="2516" y="1574"/>
                  <a:pt x="2513" y="1572"/>
                </a:cubicBezTo>
                <a:cubicBezTo>
                  <a:pt x="2519" y="1572"/>
                  <a:pt x="2526" y="1572"/>
                  <a:pt x="2532" y="1573"/>
                </a:cubicBezTo>
                <a:close/>
                <a:moveTo>
                  <a:pt x="2531" y="1535"/>
                </a:moveTo>
                <a:cubicBezTo>
                  <a:pt x="2531" y="1535"/>
                  <a:pt x="2531" y="1535"/>
                  <a:pt x="2530" y="1536"/>
                </a:cubicBezTo>
                <a:cubicBezTo>
                  <a:pt x="2522" y="1546"/>
                  <a:pt x="2513" y="1556"/>
                  <a:pt x="2503" y="1565"/>
                </a:cubicBezTo>
                <a:cubicBezTo>
                  <a:pt x="2503" y="1565"/>
                  <a:pt x="2503" y="1565"/>
                  <a:pt x="2503" y="1565"/>
                </a:cubicBezTo>
                <a:cubicBezTo>
                  <a:pt x="2498" y="1547"/>
                  <a:pt x="2493" y="1529"/>
                  <a:pt x="2487" y="1512"/>
                </a:cubicBezTo>
                <a:cubicBezTo>
                  <a:pt x="2490" y="1516"/>
                  <a:pt x="2495" y="1516"/>
                  <a:pt x="2500" y="1513"/>
                </a:cubicBezTo>
                <a:cubicBezTo>
                  <a:pt x="2503" y="1510"/>
                  <a:pt x="2505" y="1507"/>
                  <a:pt x="2508" y="1504"/>
                </a:cubicBezTo>
                <a:cubicBezTo>
                  <a:pt x="2509" y="1504"/>
                  <a:pt x="2509" y="1504"/>
                  <a:pt x="2511" y="1503"/>
                </a:cubicBezTo>
                <a:cubicBezTo>
                  <a:pt x="2520" y="1504"/>
                  <a:pt x="2529" y="1509"/>
                  <a:pt x="2538" y="1512"/>
                </a:cubicBezTo>
                <a:cubicBezTo>
                  <a:pt x="2537" y="1513"/>
                  <a:pt x="2537" y="1513"/>
                  <a:pt x="2537" y="1513"/>
                </a:cubicBezTo>
                <a:cubicBezTo>
                  <a:pt x="2531" y="1519"/>
                  <a:pt x="2529" y="1527"/>
                  <a:pt x="2531" y="1535"/>
                </a:cubicBezTo>
                <a:close/>
                <a:moveTo>
                  <a:pt x="2532" y="1635"/>
                </a:moveTo>
                <a:cubicBezTo>
                  <a:pt x="2537" y="1635"/>
                  <a:pt x="2542" y="1638"/>
                  <a:pt x="2543" y="1644"/>
                </a:cubicBezTo>
                <a:cubicBezTo>
                  <a:pt x="2544" y="1649"/>
                  <a:pt x="2540" y="1654"/>
                  <a:pt x="2535" y="1655"/>
                </a:cubicBezTo>
                <a:cubicBezTo>
                  <a:pt x="2529" y="1656"/>
                  <a:pt x="2524" y="1652"/>
                  <a:pt x="2523" y="1646"/>
                </a:cubicBezTo>
                <a:cubicBezTo>
                  <a:pt x="2523" y="1641"/>
                  <a:pt x="2527" y="1636"/>
                  <a:pt x="2532" y="1635"/>
                </a:cubicBezTo>
                <a:close/>
                <a:moveTo>
                  <a:pt x="2537" y="1675"/>
                </a:moveTo>
                <a:cubicBezTo>
                  <a:pt x="2533" y="1675"/>
                  <a:pt x="2529" y="1675"/>
                  <a:pt x="2525" y="1674"/>
                </a:cubicBezTo>
                <a:cubicBezTo>
                  <a:pt x="2525" y="1672"/>
                  <a:pt x="2524" y="1671"/>
                  <a:pt x="2524" y="1669"/>
                </a:cubicBezTo>
                <a:cubicBezTo>
                  <a:pt x="2528" y="1670"/>
                  <a:pt x="2532" y="1671"/>
                  <a:pt x="2536" y="1670"/>
                </a:cubicBezTo>
                <a:cubicBezTo>
                  <a:pt x="2549" y="1669"/>
                  <a:pt x="2559" y="1656"/>
                  <a:pt x="2557" y="1642"/>
                </a:cubicBezTo>
                <a:cubicBezTo>
                  <a:pt x="2555" y="1628"/>
                  <a:pt x="2543" y="1618"/>
                  <a:pt x="2529" y="1620"/>
                </a:cubicBezTo>
                <a:cubicBezTo>
                  <a:pt x="2524" y="1621"/>
                  <a:pt x="2520" y="1623"/>
                  <a:pt x="2517" y="1626"/>
                </a:cubicBezTo>
                <a:cubicBezTo>
                  <a:pt x="2513" y="1608"/>
                  <a:pt x="2509" y="1591"/>
                  <a:pt x="2505" y="1573"/>
                </a:cubicBezTo>
                <a:cubicBezTo>
                  <a:pt x="2512" y="1575"/>
                  <a:pt x="2517" y="1581"/>
                  <a:pt x="2523" y="1584"/>
                </a:cubicBezTo>
                <a:cubicBezTo>
                  <a:pt x="2527" y="1586"/>
                  <a:pt x="2532" y="1587"/>
                  <a:pt x="2536" y="1587"/>
                </a:cubicBezTo>
                <a:cubicBezTo>
                  <a:pt x="2536" y="1587"/>
                  <a:pt x="2536" y="1587"/>
                  <a:pt x="2537" y="1587"/>
                </a:cubicBezTo>
                <a:cubicBezTo>
                  <a:pt x="2537" y="1589"/>
                  <a:pt x="2539" y="1592"/>
                  <a:pt x="2541" y="1594"/>
                </a:cubicBezTo>
                <a:cubicBezTo>
                  <a:pt x="2545" y="1597"/>
                  <a:pt x="2549" y="1598"/>
                  <a:pt x="2554" y="1598"/>
                </a:cubicBezTo>
                <a:cubicBezTo>
                  <a:pt x="2555" y="1598"/>
                  <a:pt x="2556" y="1599"/>
                  <a:pt x="2556" y="1600"/>
                </a:cubicBezTo>
                <a:cubicBezTo>
                  <a:pt x="2557" y="1603"/>
                  <a:pt x="2559" y="1605"/>
                  <a:pt x="2561" y="1607"/>
                </a:cubicBezTo>
                <a:cubicBezTo>
                  <a:pt x="2554" y="1604"/>
                  <a:pt x="2546" y="1603"/>
                  <a:pt x="2538" y="1602"/>
                </a:cubicBezTo>
                <a:cubicBezTo>
                  <a:pt x="2538" y="1602"/>
                  <a:pt x="2538" y="1602"/>
                  <a:pt x="2538" y="1602"/>
                </a:cubicBezTo>
                <a:cubicBezTo>
                  <a:pt x="2538" y="1602"/>
                  <a:pt x="2537" y="1595"/>
                  <a:pt x="2529" y="1596"/>
                </a:cubicBezTo>
                <a:cubicBezTo>
                  <a:pt x="2522" y="1597"/>
                  <a:pt x="2517" y="1598"/>
                  <a:pt x="2517" y="1604"/>
                </a:cubicBezTo>
                <a:cubicBezTo>
                  <a:pt x="2517" y="1604"/>
                  <a:pt x="2516" y="1604"/>
                  <a:pt x="2515" y="1604"/>
                </a:cubicBezTo>
                <a:cubicBezTo>
                  <a:pt x="2517" y="1620"/>
                  <a:pt x="2517" y="1620"/>
                  <a:pt x="2517" y="1620"/>
                </a:cubicBezTo>
                <a:cubicBezTo>
                  <a:pt x="2520" y="1618"/>
                  <a:pt x="2524" y="1616"/>
                  <a:pt x="2529" y="1616"/>
                </a:cubicBezTo>
                <a:cubicBezTo>
                  <a:pt x="2529" y="1616"/>
                  <a:pt x="2529" y="1616"/>
                  <a:pt x="2529" y="1616"/>
                </a:cubicBezTo>
                <a:cubicBezTo>
                  <a:pt x="2530" y="1616"/>
                  <a:pt x="2531" y="1616"/>
                  <a:pt x="2531" y="1615"/>
                </a:cubicBezTo>
                <a:cubicBezTo>
                  <a:pt x="2546" y="1615"/>
                  <a:pt x="2559" y="1626"/>
                  <a:pt x="2561" y="1642"/>
                </a:cubicBezTo>
                <a:cubicBezTo>
                  <a:pt x="2563" y="1658"/>
                  <a:pt x="2552" y="1673"/>
                  <a:pt x="2537" y="1675"/>
                </a:cubicBezTo>
                <a:close/>
                <a:moveTo>
                  <a:pt x="2568" y="1507"/>
                </a:moveTo>
                <a:cubicBezTo>
                  <a:pt x="2567" y="1507"/>
                  <a:pt x="2567" y="1507"/>
                  <a:pt x="2567" y="1507"/>
                </a:cubicBezTo>
                <a:cubicBezTo>
                  <a:pt x="2564" y="1506"/>
                  <a:pt x="2562" y="1505"/>
                  <a:pt x="2559" y="1506"/>
                </a:cubicBezTo>
                <a:cubicBezTo>
                  <a:pt x="2559" y="1506"/>
                  <a:pt x="2558" y="1506"/>
                  <a:pt x="2558" y="1506"/>
                </a:cubicBezTo>
                <a:cubicBezTo>
                  <a:pt x="2554" y="1505"/>
                  <a:pt x="2551" y="1506"/>
                  <a:pt x="2547" y="1507"/>
                </a:cubicBezTo>
                <a:cubicBezTo>
                  <a:pt x="2546" y="1506"/>
                  <a:pt x="2544" y="1506"/>
                  <a:pt x="2543" y="1505"/>
                </a:cubicBezTo>
                <a:cubicBezTo>
                  <a:pt x="2537" y="1503"/>
                  <a:pt x="2531" y="1501"/>
                  <a:pt x="2525" y="1499"/>
                </a:cubicBezTo>
                <a:cubicBezTo>
                  <a:pt x="2535" y="1496"/>
                  <a:pt x="2547" y="1493"/>
                  <a:pt x="2558" y="1493"/>
                </a:cubicBezTo>
                <a:cubicBezTo>
                  <a:pt x="2560" y="1493"/>
                  <a:pt x="2562" y="1493"/>
                  <a:pt x="2563" y="1493"/>
                </a:cubicBezTo>
                <a:cubicBezTo>
                  <a:pt x="2565" y="1493"/>
                  <a:pt x="2566" y="1494"/>
                  <a:pt x="2567" y="1495"/>
                </a:cubicBezTo>
                <a:cubicBezTo>
                  <a:pt x="2566" y="1499"/>
                  <a:pt x="2567" y="1503"/>
                  <a:pt x="2568" y="1507"/>
                </a:cubicBezTo>
                <a:cubicBezTo>
                  <a:pt x="2568" y="1507"/>
                  <a:pt x="2568" y="1507"/>
                  <a:pt x="2568" y="1507"/>
                </a:cubicBezTo>
                <a:close/>
                <a:moveTo>
                  <a:pt x="2622" y="1300"/>
                </a:moveTo>
                <a:cubicBezTo>
                  <a:pt x="2628" y="1311"/>
                  <a:pt x="2624" y="1325"/>
                  <a:pt x="2613" y="1330"/>
                </a:cubicBezTo>
                <a:cubicBezTo>
                  <a:pt x="2602" y="1336"/>
                  <a:pt x="2589" y="1332"/>
                  <a:pt x="2583" y="1321"/>
                </a:cubicBezTo>
                <a:cubicBezTo>
                  <a:pt x="2578" y="1310"/>
                  <a:pt x="2582" y="1297"/>
                  <a:pt x="2593" y="1291"/>
                </a:cubicBezTo>
                <a:cubicBezTo>
                  <a:pt x="2603" y="1285"/>
                  <a:pt x="2617" y="1290"/>
                  <a:pt x="2622" y="1300"/>
                </a:cubicBezTo>
                <a:close/>
                <a:moveTo>
                  <a:pt x="2563" y="1234"/>
                </a:moveTo>
                <a:cubicBezTo>
                  <a:pt x="2574" y="1228"/>
                  <a:pt x="2587" y="1232"/>
                  <a:pt x="2593" y="1243"/>
                </a:cubicBezTo>
                <a:cubicBezTo>
                  <a:pt x="2598" y="1254"/>
                  <a:pt x="2594" y="1267"/>
                  <a:pt x="2583" y="1273"/>
                </a:cubicBezTo>
                <a:cubicBezTo>
                  <a:pt x="2572" y="1279"/>
                  <a:pt x="2559" y="1274"/>
                  <a:pt x="2553" y="1264"/>
                </a:cubicBezTo>
                <a:cubicBezTo>
                  <a:pt x="2548" y="1253"/>
                  <a:pt x="2552" y="1239"/>
                  <a:pt x="2563" y="1234"/>
                </a:cubicBezTo>
                <a:close/>
                <a:moveTo>
                  <a:pt x="2567" y="1329"/>
                </a:moveTo>
                <a:cubicBezTo>
                  <a:pt x="2572" y="1340"/>
                  <a:pt x="2568" y="1354"/>
                  <a:pt x="2557" y="1359"/>
                </a:cubicBezTo>
                <a:cubicBezTo>
                  <a:pt x="2547" y="1365"/>
                  <a:pt x="2533" y="1361"/>
                  <a:pt x="2528" y="1350"/>
                </a:cubicBezTo>
                <a:cubicBezTo>
                  <a:pt x="2522" y="1339"/>
                  <a:pt x="2526" y="1326"/>
                  <a:pt x="2537" y="1320"/>
                </a:cubicBezTo>
                <a:cubicBezTo>
                  <a:pt x="2548" y="1314"/>
                  <a:pt x="2561" y="1319"/>
                  <a:pt x="2567" y="1329"/>
                </a:cubicBezTo>
                <a:close/>
                <a:moveTo>
                  <a:pt x="2507" y="1263"/>
                </a:moveTo>
                <a:cubicBezTo>
                  <a:pt x="2518" y="1257"/>
                  <a:pt x="2531" y="1261"/>
                  <a:pt x="2537" y="1272"/>
                </a:cubicBezTo>
                <a:cubicBezTo>
                  <a:pt x="2543" y="1283"/>
                  <a:pt x="2538" y="1296"/>
                  <a:pt x="2528" y="1302"/>
                </a:cubicBezTo>
                <a:cubicBezTo>
                  <a:pt x="2517" y="1308"/>
                  <a:pt x="2503" y="1303"/>
                  <a:pt x="2498" y="1293"/>
                </a:cubicBezTo>
                <a:cubicBezTo>
                  <a:pt x="2492" y="1282"/>
                  <a:pt x="2496" y="1268"/>
                  <a:pt x="2507" y="1263"/>
                </a:cubicBezTo>
                <a:close/>
                <a:moveTo>
                  <a:pt x="2511" y="1358"/>
                </a:moveTo>
                <a:cubicBezTo>
                  <a:pt x="2517" y="1369"/>
                  <a:pt x="2513" y="1383"/>
                  <a:pt x="2502" y="1388"/>
                </a:cubicBezTo>
                <a:cubicBezTo>
                  <a:pt x="2491" y="1394"/>
                  <a:pt x="2478" y="1390"/>
                  <a:pt x="2472" y="1379"/>
                </a:cubicBezTo>
                <a:cubicBezTo>
                  <a:pt x="2466" y="1368"/>
                  <a:pt x="2471" y="1355"/>
                  <a:pt x="2481" y="1349"/>
                </a:cubicBezTo>
                <a:cubicBezTo>
                  <a:pt x="2492" y="1344"/>
                  <a:pt x="2505" y="1348"/>
                  <a:pt x="2511" y="1358"/>
                </a:cubicBezTo>
                <a:close/>
                <a:moveTo>
                  <a:pt x="2472" y="1331"/>
                </a:moveTo>
                <a:cubicBezTo>
                  <a:pt x="2461" y="1337"/>
                  <a:pt x="2448" y="1332"/>
                  <a:pt x="2442" y="1322"/>
                </a:cubicBezTo>
                <a:cubicBezTo>
                  <a:pt x="2436" y="1311"/>
                  <a:pt x="2441" y="1297"/>
                  <a:pt x="2451" y="1292"/>
                </a:cubicBezTo>
                <a:cubicBezTo>
                  <a:pt x="2462" y="1286"/>
                  <a:pt x="2476" y="1290"/>
                  <a:pt x="2481" y="1301"/>
                </a:cubicBezTo>
                <a:cubicBezTo>
                  <a:pt x="2487" y="1312"/>
                  <a:pt x="2483" y="1325"/>
                  <a:pt x="2472" y="1331"/>
                </a:cubicBezTo>
                <a:close/>
                <a:moveTo>
                  <a:pt x="2483" y="1175"/>
                </a:moveTo>
                <a:cubicBezTo>
                  <a:pt x="2467" y="1154"/>
                  <a:pt x="2467" y="1154"/>
                  <a:pt x="2467" y="1154"/>
                </a:cubicBezTo>
                <a:cubicBezTo>
                  <a:pt x="2501" y="1128"/>
                  <a:pt x="2501" y="1128"/>
                  <a:pt x="2501" y="1128"/>
                </a:cubicBezTo>
                <a:cubicBezTo>
                  <a:pt x="2517" y="1149"/>
                  <a:pt x="2517" y="1149"/>
                  <a:pt x="2517" y="1149"/>
                </a:cubicBezTo>
                <a:lnTo>
                  <a:pt x="2483" y="1175"/>
                </a:lnTo>
                <a:close/>
                <a:moveTo>
                  <a:pt x="2564" y="1113"/>
                </a:moveTo>
                <a:cubicBezTo>
                  <a:pt x="2530" y="1140"/>
                  <a:pt x="2530" y="1140"/>
                  <a:pt x="2530" y="1140"/>
                </a:cubicBezTo>
                <a:cubicBezTo>
                  <a:pt x="2514" y="1118"/>
                  <a:pt x="2514" y="1118"/>
                  <a:pt x="2514" y="1118"/>
                </a:cubicBezTo>
                <a:cubicBezTo>
                  <a:pt x="2547" y="1092"/>
                  <a:pt x="2547" y="1092"/>
                  <a:pt x="2547" y="1092"/>
                </a:cubicBezTo>
                <a:lnTo>
                  <a:pt x="2564" y="1113"/>
                </a:lnTo>
                <a:close/>
                <a:moveTo>
                  <a:pt x="2517" y="1053"/>
                </a:moveTo>
                <a:cubicBezTo>
                  <a:pt x="2533" y="1074"/>
                  <a:pt x="2533" y="1074"/>
                  <a:pt x="2533" y="1074"/>
                </a:cubicBezTo>
                <a:cubicBezTo>
                  <a:pt x="2499" y="1100"/>
                  <a:pt x="2499" y="1100"/>
                  <a:pt x="2499" y="1100"/>
                </a:cubicBezTo>
                <a:cubicBezTo>
                  <a:pt x="2483" y="1079"/>
                  <a:pt x="2483" y="1079"/>
                  <a:pt x="2483" y="1079"/>
                </a:cubicBezTo>
                <a:lnTo>
                  <a:pt x="2517" y="1053"/>
                </a:lnTo>
                <a:close/>
                <a:moveTo>
                  <a:pt x="2503" y="1035"/>
                </a:moveTo>
                <a:cubicBezTo>
                  <a:pt x="2469" y="1061"/>
                  <a:pt x="2469" y="1061"/>
                  <a:pt x="2469" y="1061"/>
                </a:cubicBezTo>
                <a:cubicBezTo>
                  <a:pt x="2453" y="1040"/>
                  <a:pt x="2453" y="1040"/>
                  <a:pt x="2453" y="1040"/>
                </a:cubicBezTo>
                <a:cubicBezTo>
                  <a:pt x="2487" y="1014"/>
                  <a:pt x="2487" y="1014"/>
                  <a:pt x="2487" y="1014"/>
                </a:cubicBezTo>
                <a:lnTo>
                  <a:pt x="2503" y="1035"/>
                </a:lnTo>
                <a:close/>
                <a:moveTo>
                  <a:pt x="2456" y="974"/>
                </a:moveTo>
                <a:cubicBezTo>
                  <a:pt x="2472" y="995"/>
                  <a:pt x="2472" y="995"/>
                  <a:pt x="2472" y="995"/>
                </a:cubicBezTo>
                <a:cubicBezTo>
                  <a:pt x="2439" y="1021"/>
                  <a:pt x="2439" y="1021"/>
                  <a:pt x="2439" y="1021"/>
                </a:cubicBezTo>
                <a:cubicBezTo>
                  <a:pt x="2422" y="1000"/>
                  <a:pt x="2422" y="1000"/>
                  <a:pt x="2422" y="1000"/>
                </a:cubicBezTo>
                <a:lnTo>
                  <a:pt x="2456" y="974"/>
                </a:lnTo>
                <a:close/>
                <a:moveTo>
                  <a:pt x="2410" y="1010"/>
                </a:moveTo>
                <a:cubicBezTo>
                  <a:pt x="2426" y="1031"/>
                  <a:pt x="2426" y="1031"/>
                  <a:pt x="2426" y="1031"/>
                </a:cubicBezTo>
                <a:cubicBezTo>
                  <a:pt x="2392" y="1057"/>
                  <a:pt x="2392" y="1057"/>
                  <a:pt x="2392" y="1057"/>
                </a:cubicBezTo>
                <a:cubicBezTo>
                  <a:pt x="2376" y="1036"/>
                  <a:pt x="2376" y="1036"/>
                  <a:pt x="2376" y="1036"/>
                </a:cubicBezTo>
                <a:lnTo>
                  <a:pt x="2410" y="1010"/>
                </a:lnTo>
                <a:close/>
                <a:moveTo>
                  <a:pt x="2363" y="1046"/>
                </a:moveTo>
                <a:cubicBezTo>
                  <a:pt x="2379" y="1067"/>
                  <a:pt x="2379" y="1067"/>
                  <a:pt x="2379" y="1067"/>
                </a:cubicBezTo>
                <a:cubicBezTo>
                  <a:pt x="2345" y="1093"/>
                  <a:pt x="2345" y="1093"/>
                  <a:pt x="2345" y="1093"/>
                </a:cubicBezTo>
                <a:cubicBezTo>
                  <a:pt x="2329" y="1072"/>
                  <a:pt x="2329" y="1072"/>
                  <a:pt x="2329" y="1072"/>
                </a:cubicBezTo>
                <a:lnTo>
                  <a:pt x="2363" y="1046"/>
                </a:lnTo>
                <a:close/>
                <a:moveTo>
                  <a:pt x="2294" y="887"/>
                </a:moveTo>
                <a:cubicBezTo>
                  <a:pt x="2315" y="866"/>
                  <a:pt x="2315" y="866"/>
                  <a:pt x="2315" y="866"/>
                </a:cubicBezTo>
                <a:cubicBezTo>
                  <a:pt x="2341" y="891"/>
                  <a:pt x="2341" y="891"/>
                  <a:pt x="2341" y="891"/>
                </a:cubicBezTo>
                <a:cubicBezTo>
                  <a:pt x="2320" y="913"/>
                  <a:pt x="2320" y="913"/>
                  <a:pt x="2320" y="913"/>
                </a:cubicBezTo>
                <a:lnTo>
                  <a:pt x="2294" y="887"/>
                </a:lnTo>
                <a:close/>
                <a:moveTo>
                  <a:pt x="2455" y="774"/>
                </a:moveTo>
                <a:cubicBezTo>
                  <a:pt x="2434" y="795"/>
                  <a:pt x="2434" y="795"/>
                  <a:pt x="2434" y="795"/>
                </a:cubicBezTo>
                <a:cubicBezTo>
                  <a:pt x="2407" y="770"/>
                  <a:pt x="2407" y="770"/>
                  <a:pt x="2407" y="770"/>
                </a:cubicBezTo>
                <a:cubicBezTo>
                  <a:pt x="2428" y="748"/>
                  <a:pt x="2428" y="748"/>
                  <a:pt x="2428" y="748"/>
                </a:cubicBezTo>
                <a:lnTo>
                  <a:pt x="2455" y="774"/>
                </a:lnTo>
                <a:close/>
                <a:moveTo>
                  <a:pt x="2445" y="731"/>
                </a:moveTo>
                <a:cubicBezTo>
                  <a:pt x="2466" y="709"/>
                  <a:pt x="2466" y="709"/>
                  <a:pt x="2466" y="709"/>
                </a:cubicBezTo>
                <a:cubicBezTo>
                  <a:pt x="2492" y="735"/>
                  <a:pt x="2492" y="735"/>
                  <a:pt x="2492" y="735"/>
                </a:cubicBezTo>
                <a:cubicBezTo>
                  <a:pt x="2472" y="756"/>
                  <a:pt x="2472" y="756"/>
                  <a:pt x="2472" y="756"/>
                </a:cubicBezTo>
                <a:lnTo>
                  <a:pt x="2445" y="731"/>
                </a:lnTo>
                <a:close/>
                <a:moveTo>
                  <a:pt x="2417" y="813"/>
                </a:moveTo>
                <a:cubicBezTo>
                  <a:pt x="2396" y="835"/>
                  <a:pt x="2396" y="835"/>
                  <a:pt x="2396" y="835"/>
                </a:cubicBezTo>
                <a:cubicBezTo>
                  <a:pt x="2370" y="809"/>
                  <a:pt x="2370" y="809"/>
                  <a:pt x="2370" y="809"/>
                </a:cubicBezTo>
                <a:cubicBezTo>
                  <a:pt x="2390" y="787"/>
                  <a:pt x="2390" y="787"/>
                  <a:pt x="2390" y="787"/>
                </a:cubicBezTo>
                <a:lnTo>
                  <a:pt x="2417" y="813"/>
                </a:lnTo>
                <a:close/>
                <a:moveTo>
                  <a:pt x="2379" y="852"/>
                </a:moveTo>
                <a:cubicBezTo>
                  <a:pt x="2358" y="874"/>
                  <a:pt x="2358" y="874"/>
                  <a:pt x="2358" y="874"/>
                </a:cubicBezTo>
                <a:cubicBezTo>
                  <a:pt x="2332" y="848"/>
                  <a:pt x="2332" y="848"/>
                  <a:pt x="2332" y="848"/>
                </a:cubicBezTo>
                <a:cubicBezTo>
                  <a:pt x="2353" y="827"/>
                  <a:pt x="2353" y="827"/>
                  <a:pt x="2353" y="827"/>
                </a:cubicBezTo>
                <a:lnTo>
                  <a:pt x="2379" y="852"/>
                </a:lnTo>
                <a:close/>
                <a:moveTo>
                  <a:pt x="2351" y="943"/>
                </a:moveTo>
                <a:cubicBezTo>
                  <a:pt x="2325" y="917"/>
                  <a:pt x="2325" y="917"/>
                  <a:pt x="2325" y="917"/>
                </a:cubicBezTo>
                <a:cubicBezTo>
                  <a:pt x="2346" y="896"/>
                  <a:pt x="2346" y="896"/>
                  <a:pt x="2346" y="896"/>
                </a:cubicBezTo>
                <a:cubicBezTo>
                  <a:pt x="2372" y="921"/>
                  <a:pt x="2372" y="921"/>
                  <a:pt x="2372" y="921"/>
                </a:cubicBezTo>
                <a:lnTo>
                  <a:pt x="2351" y="943"/>
                </a:lnTo>
                <a:close/>
                <a:moveTo>
                  <a:pt x="2389" y="904"/>
                </a:moveTo>
                <a:cubicBezTo>
                  <a:pt x="2363" y="878"/>
                  <a:pt x="2363" y="878"/>
                  <a:pt x="2363" y="878"/>
                </a:cubicBezTo>
                <a:cubicBezTo>
                  <a:pt x="2384" y="857"/>
                  <a:pt x="2384" y="857"/>
                  <a:pt x="2384" y="857"/>
                </a:cubicBezTo>
                <a:cubicBezTo>
                  <a:pt x="2410" y="882"/>
                  <a:pt x="2410" y="882"/>
                  <a:pt x="2410" y="882"/>
                </a:cubicBezTo>
                <a:lnTo>
                  <a:pt x="2389" y="904"/>
                </a:lnTo>
                <a:close/>
                <a:moveTo>
                  <a:pt x="2427" y="865"/>
                </a:moveTo>
                <a:cubicBezTo>
                  <a:pt x="2401" y="839"/>
                  <a:pt x="2401" y="839"/>
                  <a:pt x="2401" y="839"/>
                </a:cubicBezTo>
                <a:cubicBezTo>
                  <a:pt x="2422" y="818"/>
                  <a:pt x="2422" y="818"/>
                  <a:pt x="2422" y="818"/>
                </a:cubicBezTo>
                <a:cubicBezTo>
                  <a:pt x="2448" y="843"/>
                  <a:pt x="2448" y="843"/>
                  <a:pt x="2448" y="843"/>
                </a:cubicBezTo>
                <a:lnTo>
                  <a:pt x="2427" y="865"/>
                </a:lnTo>
                <a:close/>
                <a:moveTo>
                  <a:pt x="2465" y="826"/>
                </a:moveTo>
                <a:cubicBezTo>
                  <a:pt x="2438" y="800"/>
                  <a:pt x="2438" y="800"/>
                  <a:pt x="2438" y="800"/>
                </a:cubicBezTo>
                <a:cubicBezTo>
                  <a:pt x="2459" y="778"/>
                  <a:pt x="2459" y="778"/>
                  <a:pt x="2459" y="778"/>
                </a:cubicBezTo>
                <a:cubicBezTo>
                  <a:pt x="2486" y="804"/>
                  <a:pt x="2486" y="804"/>
                  <a:pt x="2486" y="804"/>
                </a:cubicBezTo>
                <a:lnTo>
                  <a:pt x="2465" y="826"/>
                </a:lnTo>
                <a:close/>
                <a:moveTo>
                  <a:pt x="2503" y="786"/>
                </a:moveTo>
                <a:cubicBezTo>
                  <a:pt x="2476" y="761"/>
                  <a:pt x="2476" y="761"/>
                  <a:pt x="2476" y="761"/>
                </a:cubicBezTo>
                <a:cubicBezTo>
                  <a:pt x="2497" y="739"/>
                  <a:pt x="2497" y="739"/>
                  <a:pt x="2497" y="739"/>
                </a:cubicBezTo>
                <a:cubicBezTo>
                  <a:pt x="2523" y="765"/>
                  <a:pt x="2523" y="765"/>
                  <a:pt x="2523" y="765"/>
                </a:cubicBezTo>
                <a:lnTo>
                  <a:pt x="2503" y="786"/>
                </a:lnTo>
                <a:close/>
                <a:moveTo>
                  <a:pt x="2561" y="726"/>
                </a:moveTo>
                <a:cubicBezTo>
                  <a:pt x="2540" y="747"/>
                  <a:pt x="2540" y="747"/>
                  <a:pt x="2540" y="747"/>
                </a:cubicBezTo>
                <a:cubicBezTo>
                  <a:pt x="2514" y="722"/>
                  <a:pt x="2514" y="722"/>
                  <a:pt x="2514" y="722"/>
                </a:cubicBezTo>
                <a:cubicBezTo>
                  <a:pt x="2535" y="700"/>
                  <a:pt x="2535" y="700"/>
                  <a:pt x="2535" y="700"/>
                </a:cubicBezTo>
                <a:lnTo>
                  <a:pt x="2561" y="726"/>
                </a:lnTo>
                <a:close/>
                <a:moveTo>
                  <a:pt x="2530" y="696"/>
                </a:moveTo>
                <a:cubicBezTo>
                  <a:pt x="2509" y="717"/>
                  <a:pt x="2509" y="717"/>
                  <a:pt x="2509" y="717"/>
                </a:cubicBezTo>
                <a:cubicBezTo>
                  <a:pt x="2483" y="692"/>
                  <a:pt x="2483" y="692"/>
                  <a:pt x="2483" y="692"/>
                </a:cubicBezTo>
                <a:cubicBezTo>
                  <a:pt x="2504" y="670"/>
                  <a:pt x="2504" y="670"/>
                  <a:pt x="2504" y="670"/>
                </a:cubicBezTo>
                <a:lnTo>
                  <a:pt x="2530" y="696"/>
                </a:lnTo>
                <a:close/>
                <a:moveTo>
                  <a:pt x="2473" y="640"/>
                </a:moveTo>
                <a:cubicBezTo>
                  <a:pt x="2499" y="666"/>
                  <a:pt x="2499" y="666"/>
                  <a:pt x="2499" y="666"/>
                </a:cubicBezTo>
                <a:cubicBezTo>
                  <a:pt x="2478" y="687"/>
                  <a:pt x="2478" y="687"/>
                  <a:pt x="2478" y="687"/>
                </a:cubicBezTo>
                <a:cubicBezTo>
                  <a:pt x="2452" y="662"/>
                  <a:pt x="2452" y="662"/>
                  <a:pt x="2452" y="662"/>
                </a:cubicBezTo>
                <a:lnTo>
                  <a:pt x="2473" y="640"/>
                </a:lnTo>
                <a:close/>
                <a:moveTo>
                  <a:pt x="2435" y="679"/>
                </a:moveTo>
                <a:cubicBezTo>
                  <a:pt x="2461" y="705"/>
                  <a:pt x="2461" y="705"/>
                  <a:pt x="2461" y="705"/>
                </a:cubicBezTo>
                <a:cubicBezTo>
                  <a:pt x="2440" y="726"/>
                  <a:pt x="2440" y="726"/>
                  <a:pt x="2440" y="726"/>
                </a:cubicBezTo>
                <a:cubicBezTo>
                  <a:pt x="2414" y="701"/>
                  <a:pt x="2414" y="701"/>
                  <a:pt x="2414" y="701"/>
                </a:cubicBezTo>
                <a:lnTo>
                  <a:pt x="2435" y="679"/>
                </a:lnTo>
                <a:close/>
                <a:moveTo>
                  <a:pt x="2397" y="718"/>
                </a:moveTo>
                <a:cubicBezTo>
                  <a:pt x="2424" y="744"/>
                  <a:pt x="2424" y="744"/>
                  <a:pt x="2424" y="744"/>
                </a:cubicBezTo>
                <a:cubicBezTo>
                  <a:pt x="2403" y="765"/>
                  <a:pt x="2403" y="765"/>
                  <a:pt x="2403" y="765"/>
                </a:cubicBezTo>
                <a:cubicBezTo>
                  <a:pt x="2376" y="740"/>
                  <a:pt x="2376" y="740"/>
                  <a:pt x="2376" y="740"/>
                </a:cubicBezTo>
                <a:lnTo>
                  <a:pt x="2397" y="718"/>
                </a:lnTo>
                <a:close/>
                <a:moveTo>
                  <a:pt x="2359" y="757"/>
                </a:moveTo>
                <a:cubicBezTo>
                  <a:pt x="2386" y="783"/>
                  <a:pt x="2386" y="783"/>
                  <a:pt x="2386" y="783"/>
                </a:cubicBezTo>
                <a:cubicBezTo>
                  <a:pt x="2365" y="805"/>
                  <a:pt x="2365" y="805"/>
                  <a:pt x="2365" y="805"/>
                </a:cubicBezTo>
                <a:cubicBezTo>
                  <a:pt x="2339" y="779"/>
                  <a:pt x="2339" y="779"/>
                  <a:pt x="2339" y="779"/>
                </a:cubicBezTo>
                <a:lnTo>
                  <a:pt x="2359" y="757"/>
                </a:lnTo>
                <a:close/>
                <a:moveTo>
                  <a:pt x="2322" y="797"/>
                </a:moveTo>
                <a:cubicBezTo>
                  <a:pt x="2348" y="822"/>
                  <a:pt x="2348" y="822"/>
                  <a:pt x="2348" y="822"/>
                </a:cubicBezTo>
                <a:cubicBezTo>
                  <a:pt x="2327" y="844"/>
                  <a:pt x="2327" y="844"/>
                  <a:pt x="2327" y="844"/>
                </a:cubicBezTo>
                <a:cubicBezTo>
                  <a:pt x="2301" y="818"/>
                  <a:pt x="2301" y="818"/>
                  <a:pt x="2301" y="818"/>
                </a:cubicBezTo>
                <a:lnTo>
                  <a:pt x="2322" y="797"/>
                </a:lnTo>
                <a:close/>
                <a:moveTo>
                  <a:pt x="2284" y="836"/>
                </a:moveTo>
                <a:cubicBezTo>
                  <a:pt x="2310" y="861"/>
                  <a:pt x="2310" y="861"/>
                  <a:pt x="2310" y="861"/>
                </a:cubicBezTo>
                <a:cubicBezTo>
                  <a:pt x="2289" y="883"/>
                  <a:pt x="2289" y="883"/>
                  <a:pt x="2289" y="883"/>
                </a:cubicBezTo>
                <a:cubicBezTo>
                  <a:pt x="2263" y="857"/>
                  <a:pt x="2263" y="857"/>
                  <a:pt x="2263" y="857"/>
                </a:cubicBezTo>
                <a:lnTo>
                  <a:pt x="2284" y="836"/>
                </a:lnTo>
                <a:close/>
                <a:moveTo>
                  <a:pt x="2125" y="2829"/>
                </a:moveTo>
                <a:cubicBezTo>
                  <a:pt x="2126" y="2831"/>
                  <a:pt x="2126" y="2833"/>
                  <a:pt x="2124" y="2835"/>
                </a:cubicBezTo>
                <a:cubicBezTo>
                  <a:pt x="2122" y="2839"/>
                  <a:pt x="2121" y="2842"/>
                  <a:pt x="2120" y="2846"/>
                </a:cubicBezTo>
                <a:cubicBezTo>
                  <a:pt x="2065" y="2740"/>
                  <a:pt x="2065" y="2740"/>
                  <a:pt x="2065" y="2740"/>
                </a:cubicBezTo>
                <a:cubicBezTo>
                  <a:pt x="2077" y="2731"/>
                  <a:pt x="2089" y="2722"/>
                  <a:pt x="2101" y="2713"/>
                </a:cubicBezTo>
                <a:cubicBezTo>
                  <a:pt x="2102" y="2714"/>
                  <a:pt x="2103" y="2714"/>
                  <a:pt x="2103" y="2715"/>
                </a:cubicBezTo>
                <a:cubicBezTo>
                  <a:pt x="2103" y="2715"/>
                  <a:pt x="2104" y="2715"/>
                  <a:pt x="2106" y="2717"/>
                </a:cubicBezTo>
                <a:cubicBezTo>
                  <a:pt x="2111" y="2730"/>
                  <a:pt x="2107" y="2747"/>
                  <a:pt x="2111" y="2761"/>
                </a:cubicBezTo>
                <a:cubicBezTo>
                  <a:pt x="2113" y="2770"/>
                  <a:pt x="2117" y="2778"/>
                  <a:pt x="2122" y="2785"/>
                </a:cubicBezTo>
                <a:cubicBezTo>
                  <a:pt x="2122" y="2786"/>
                  <a:pt x="2122" y="2786"/>
                  <a:pt x="2122" y="2786"/>
                </a:cubicBezTo>
                <a:cubicBezTo>
                  <a:pt x="2119" y="2791"/>
                  <a:pt x="2117" y="2796"/>
                  <a:pt x="2116" y="2802"/>
                </a:cubicBezTo>
                <a:cubicBezTo>
                  <a:pt x="2115" y="2812"/>
                  <a:pt x="2119" y="2822"/>
                  <a:pt x="2125" y="2829"/>
                </a:cubicBezTo>
                <a:close/>
                <a:moveTo>
                  <a:pt x="2118" y="3067"/>
                </a:moveTo>
                <a:cubicBezTo>
                  <a:pt x="2142" y="3115"/>
                  <a:pt x="2142" y="3115"/>
                  <a:pt x="2142" y="3115"/>
                </a:cubicBezTo>
                <a:cubicBezTo>
                  <a:pt x="2121" y="3126"/>
                  <a:pt x="2121" y="3126"/>
                  <a:pt x="2121" y="3126"/>
                </a:cubicBezTo>
                <a:cubicBezTo>
                  <a:pt x="2096" y="3078"/>
                  <a:pt x="2096" y="3078"/>
                  <a:pt x="2096" y="3078"/>
                </a:cubicBezTo>
                <a:lnTo>
                  <a:pt x="2118" y="3067"/>
                </a:lnTo>
                <a:close/>
                <a:moveTo>
                  <a:pt x="2087" y="3061"/>
                </a:moveTo>
                <a:cubicBezTo>
                  <a:pt x="2062" y="3013"/>
                  <a:pt x="2062" y="3013"/>
                  <a:pt x="2062" y="3013"/>
                </a:cubicBezTo>
                <a:cubicBezTo>
                  <a:pt x="2084" y="3001"/>
                  <a:pt x="2084" y="3001"/>
                  <a:pt x="2084" y="3001"/>
                </a:cubicBezTo>
                <a:cubicBezTo>
                  <a:pt x="2109" y="3049"/>
                  <a:pt x="2109" y="3049"/>
                  <a:pt x="2109" y="3049"/>
                </a:cubicBezTo>
                <a:lnTo>
                  <a:pt x="2087" y="3061"/>
                </a:lnTo>
                <a:close/>
                <a:moveTo>
                  <a:pt x="2151" y="3132"/>
                </a:moveTo>
                <a:cubicBezTo>
                  <a:pt x="2176" y="3180"/>
                  <a:pt x="2176" y="3180"/>
                  <a:pt x="2176" y="3180"/>
                </a:cubicBezTo>
                <a:cubicBezTo>
                  <a:pt x="2155" y="3192"/>
                  <a:pt x="2155" y="3192"/>
                  <a:pt x="2155" y="3192"/>
                </a:cubicBezTo>
                <a:cubicBezTo>
                  <a:pt x="2130" y="3144"/>
                  <a:pt x="2130" y="3144"/>
                  <a:pt x="2130" y="3144"/>
                </a:cubicBezTo>
                <a:lnTo>
                  <a:pt x="2151" y="3132"/>
                </a:lnTo>
                <a:close/>
                <a:moveTo>
                  <a:pt x="2164" y="3126"/>
                </a:moveTo>
                <a:cubicBezTo>
                  <a:pt x="2185" y="3115"/>
                  <a:pt x="2185" y="3115"/>
                  <a:pt x="2185" y="3115"/>
                </a:cubicBezTo>
                <a:cubicBezTo>
                  <a:pt x="2210" y="3163"/>
                  <a:pt x="2210" y="3163"/>
                  <a:pt x="2210" y="3163"/>
                </a:cubicBezTo>
                <a:cubicBezTo>
                  <a:pt x="2188" y="3174"/>
                  <a:pt x="2188" y="3174"/>
                  <a:pt x="2188" y="3174"/>
                </a:cubicBezTo>
                <a:lnTo>
                  <a:pt x="2164" y="3126"/>
                </a:lnTo>
                <a:close/>
                <a:moveTo>
                  <a:pt x="2155" y="3109"/>
                </a:moveTo>
                <a:cubicBezTo>
                  <a:pt x="2130" y="3061"/>
                  <a:pt x="2130" y="3061"/>
                  <a:pt x="2130" y="3061"/>
                </a:cubicBezTo>
                <a:cubicBezTo>
                  <a:pt x="2151" y="3049"/>
                  <a:pt x="2151" y="3049"/>
                  <a:pt x="2151" y="3049"/>
                </a:cubicBezTo>
                <a:cubicBezTo>
                  <a:pt x="2176" y="3097"/>
                  <a:pt x="2176" y="3097"/>
                  <a:pt x="2176" y="3097"/>
                </a:cubicBezTo>
                <a:lnTo>
                  <a:pt x="2155" y="3109"/>
                </a:lnTo>
                <a:close/>
                <a:moveTo>
                  <a:pt x="2121" y="3043"/>
                </a:moveTo>
                <a:cubicBezTo>
                  <a:pt x="2096" y="2995"/>
                  <a:pt x="2096" y="2995"/>
                  <a:pt x="2096" y="2995"/>
                </a:cubicBezTo>
                <a:cubicBezTo>
                  <a:pt x="2118" y="2984"/>
                  <a:pt x="2118" y="2984"/>
                  <a:pt x="2118" y="2984"/>
                </a:cubicBezTo>
                <a:cubicBezTo>
                  <a:pt x="2142" y="3032"/>
                  <a:pt x="2142" y="3032"/>
                  <a:pt x="2142" y="3032"/>
                </a:cubicBezTo>
                <a:lnTo>
                  <a:pt x="2121" y="3043"/>
                </a:lnTo>
                <a:close/>
                <a:moveTo>
                  <a:pt x="1894" y="3050"/>
                </a:moveTo>
                <a:cubicBezTo>
                  <a:pt x="1910" y="3102"/>
                  <a:pt x="1910" y="3102"/>
                  <a:pt x="1910" y="3102"/>
                </a:cubicBezTo>
                <a:cubicBezTo>
                  <a:pt x="1886" y="3109"/>
                  <a:pt x="1886" y="3109"/>
                  <a:pt x="1886" y="3109"/>
                </a:cubicBezTo>
                <a:cubicBezTo>
                  <a:pt x="1870" y="3057"/>
                  <a:pt x="1870" y="3057"/>
                  <a:pt x="1870" y="3057"/>
                </a:cubicBezTo>
                <a:lnTo>
                  <a:pt x="1894" y="3050"/>
                </a:lnTo>
                <a:close/>
                <a:moveTo>
                  <a:pt x="1866" y="3044"/>
                </a:moveTo>
                <a:cubicBezTo>
                  <a:pt x="1851" y="2993"/>
                  <a:pt x="1851" y="2993"/>
                  <a:pt x="1851" y="2993"/>
                </a:cubicBezTo>
                <a:cubicBezTo>
                  <a:pt x="1874" y="2986"/>
                  <a:pt x="1874" y="2986"/>
                  <a:pt x="1874" y="2986"/>
                </a:cubicBezTo>
                <a:cubicBezTo>
                  <a:pt x="1890" y="3037"/>
                  <a:pt x="1890" y="3037"/>
                  <a:pt x="1890" y="3037"/>
                </a:cubicBezTo>
                <a:lnTo>
                  <a:pt x="1866" y="3044"/>
                </a:lnTo>
                <a:close/>
                <a:moveTo>
                  <a:pt x="1887" y="2982"/>
                </a:moveTo>
                <a:cubicBezTo>
                  <a:pt x="1910" y="2974"/>
                  <a:pt x="1910" y="2974"/>
                  <a:pt x="1910" y="2974"/>
                </a:cubicBezTo>
                <a:cubicBezTo>
                  <a:pt x="1926" y="3026"/>
                  <a:pt x="1926" y="3026"/>
                  <a:pt x="1926" y="3026"/>
                </a:cubicBezTo>
                <a:cubicBezTo>
                  <a:pt x="1903" y="3033"/>
                  <a:pt x="1903" y="3033"/>
                  <a:pt x="1903" y="3033"/>
                </a:cubicBezTo>
                <a:lnTo>
                  <a:pt x="1887" y="2982"/>
                </a:lnTo>
                <a:close/>
                <a:moveTo>
                  <a:pt x="1158" y="3280"/>
                </a:moveTo>
                <a:cubicBezTo>
                  <a:pt x="1165" y="3238"/>
                  <a:pt x="1165" y="3238"/>
                  <a:pt x="1165" y="3238"/>
                </a:cubicBezTo>
                <a:cubicBezTo>
                  <a:pt x="1183" y="3240"/>
                  <a:pt x="1183" y="3240"/>
                  <a:pt x="1183" y="3240"/>
                </a:cubicBezTo>
                <a:cubicBezTo>
                  <a:pt x="1176" y="3283"/>
                  <a:pt x="1176" y="3283"/>
                  <a:pt x="1176" y="3283"/>
                </a:cubicBezTo>
                <a:lnTo>
                  <a:pt x="1158" y="3280"/>
                </a:lnTo>
                <a:close/>
                <a:moveTo>
                  <a:pt x="1174" y="3298"/>
                </a:moveTo>
                <a:cubicBezTo>
                  <a:pt x="1168" y="3341"/>
                  <a:pt x="1168" y="3341"/>
                  <a:pt x="1168" y="3341"/>
                </a:cubicBezTo>
                <a:cubicBezTo>
                  <a:pt x="1150" y="3338"/>
                  <a:pt x="1150" y="3338"/>
                  <a:pt x="1150" y="3338"/>
                </a:cubicBezTo>
                <a:cubicBezTo>
                  <a:pt x="1156" y="3296"/>
                  <a:pt x="1156" y="3296"/>
                  <a:pt x="1156" y="3296"/>
                </a:cubicBezTo>
                <a:lnTo>
                  <a:pt x="1174" y="3298"/>
                </a:lnTo>
                <a:close/>
                <a:moveTo>
                  <a:pt x="1167" y="3222"/>
                </a:moveTo>
                <a:cubicBezTo>
                  <a:pt x="1173" y="3179"/>
                  <a:pt x="1173" y="3179"/>
                  <a:pt x="1173" y="3179"/>
                </a:cubicBezTo>
                <a:cubicBezTo>
                  <a:pt x="1191" y="3182"/>
                  <a:pt x="1191" y="3182"/>
                  <a:pt x="1191" y="3182"/>
                </a:cubicBezTo>
                <a:cubicBezTo>
                  <a:pt x="1185" y="3224"/>
                  <a:pt x="1185" y="3224"/>
                  <a:pt x="1185" y="3224"/>
                </a:cubicBezTo>
                <a:lnTo>
                  <a:pt x="1167" y="3222"/>
                </a:lnTo>
                <a:close/>
                <a:moveTo>
                  <a:pt x="1217" y="3008"/>
                </a:moveTo>
                <a:cubicBezTo>
                  <a:pt x="1211" y="3050"/>
                  <a:pt x="1211" y="3050"/>
                  <a:pt x="1211" y="3050"/>
                </a:cubicBezTo>
                <a:cubicBezTo>
                  <a:pt x="1193" y="3047"/>
                  <a:pt x="1193" y="3047"/>
                  <a:pt x="1193" y="3047"/>
                </a:cubicBezTo>
                <a:cubicBezTo>
                  <a:pt x="1199" y="3005"/>
                  <a:pt x="1199" y="3005"/>
                  <a:pt x="1199" y="3005"/>
                </a:cubicBezTo>
                <a:lnTo>
                  <a:pt x="1217" y="3008"/>
                </a:lnTo>
                <a:close/>
                <a:moveTo>
                  <a:pt x="1202" y="2989"/>
                </a:moveTo>
                <a:cubicBezTo>
                  <a:pt x="1208" y="2947"/>
                  <a:pt x="1208" y="2947"/>
                  <a:pt x="1208" y="2947"/>
                </a:cubicBezTo>
                <a:cubicBezTo>
                  <a:pt x="1226" y="2949"/>
                  <a:pt x="1226" y="2949"/>
                  <a:pt x="1226" y="2949"/>
                </a:cubicBezTo>
                <a:cubicBezTo>
                  <a:pt x="1220" y="2992"/>
                  <a:pt x="1220" y="2992"/>
                  <a:pt x="1220" y="2992"/>
                </a:cubicBezTo>
                <a:lnTo>
                  <a:pt x="1202" y="2989"/>
                </a:lnTo>
                <a:close/>
                <a:moveTo>
                  <a:pt x="1208" y="3066"/>
                </a:moveTo>
                <a:cubicBezTo>
                  <a:pt x="1202" y="3108"/>
                  <a:pt x="1202" y="3108"/>
                  <a:pt x="1202" y="3108"/>
                </a:cubicBezTo>
                <a:cubicBezTo>
                  <a:pt x="1184" y="3105"/>
                  <a:pt x="1184" y="3105"/>
                  <a:pt x="1184" y="3105"/>
                </a:cubicBezTo>
                <a:cubicBezTo>
                  <a:pt x="1190" y="3063"/>
                  <a:pt x="1190" y="3063"/>
                  <a:pt x="1190" y="3063"/>
                </a:cubicBezTo>
                <a:lnTo>
                  <a:pt x="1208" y="3066"/>
                </a:lnTo>
                <a:close/>
                <a:moveTo>
                  <a:pt x="1186" y="2987"/>
                </a:moveTo>
                <a:cubicBezTo>
                  <a:pt x="1168" y="2984"/>
                  <a:pt x="1168" y="2984"/>
                  <a:pt x="1168" y="2984"/>
                </a:cubicBezTo>
                <a:cubicBezTo>
                  <a:pt x="1174" y="2942"/>
                  <a:pt x="1174" y="2942"/>
                  <a:pt x="1174" y="2942"/>
                </a:cubicBezTo>
                <a:cubicBezTo>
                  <a:pt x="1192" y="2944"/>
                  <a:pt x="1192" y="2944"/>
                  <a:pt x="1192" y="2944"/>
                </a:cubicBezTo>
                <a:lnTo>
                  <a:pt x="1186" y="2987"/>
                </a:lnTo>
                <a:close/>
                <a:moveTo>
                  <a:pt x="1183" y="3003"/>
                </a:moveTo>
                <a:cubicBezTo>
                  <a:pt x="1177" y="3045"/>
                  <a:pt x="1177" y="3045"/>
                  <a:pt x="1177" y="3045"/>
                </a:cubicBezTo>
                <a:cubicBezTo>
                  <a:pt x="1159" y="3042"/>
                  <a:pt x="1159" y="3042"/>
                  <a:pt x="1159" y="3042"/>
                </a:cubicBezTo>
                <a:cubicBezTo>
                  <a:pt x="1165" y="3000"/>
                  <a:pt x="1165" y="3000"/>
                  <a:pt x="1165" y="3000"/>
                </a:cubicBezTo>
                <a:lnTo>
                  <a:pt x="1183" y="3003"/>
                </a:lnTo>
                <a:close/>
                <a:moveTo>
                  <a:pt x="1175" y="3061"/>
                </a:moveTo>
                <a:cubicBezTo>
                  <a:pt x="1168" y="3103"/>
                  <a:pt x="1168" y="3103"/>
                  <a:pt x="1168" y="3103"/>
                </a:cubicBezTo>
                <a:cubicBezTo>
                  <a:pt x="1150" y="3100"/>
                  <a:pt x="1150" y="3100"/>
                  <a:pt x="1150" y="3100"/>
                </a:cubicBezTo>
                <a:cubicBezTo>
                  <a:pt x="1157" y="3058"/>
                  <a:pt x="1157" y="3058"/>
                  <a:pt x="1157" y="3058"/>
                </a:cubicBezTo>
                <a:lnTo>
                  <a:pt x="1175" y="3061"/>
                </a:lnTo>
                <a:close/>
                <a:moveTo>
                  <a:pt x="1176" y="3164"/>
                </a:moveTo>
                <a:cubicBezTo>
                  <a:pt x="1182" y="3121"/>
                  <a:pt x="1182" y="3121"/>
                  <a:pt x="1182" y="3121"/>
                </a:cubicBezTo>
                <a:cubicBezTo>
                  <a:pt x="1200" y="3124"/>
                  <a:pt x="1200" y="3124"/>
                  <a:pt x="1200" y="3124"/>
                </a:cubicBezTo>
                <a:cubicBezTo>
                  <a:pt x="1194" y="3166"/>
                  <a:pt x="1194" y="3166"/>
                  <a:pt x="1194" y="3166"/>
                </a:cubicBezTo>
                <a:lnTo>
                  <a:pt x="1176" y="3164"/>
                </a:lnTo>
                <a:close/>
                <a:moveTo>
                  <a:pt x="1198" y="3243"/>
                </a:moveTo>
                <a:cubicBezTo>
                  <a:pt x="1216" y="3245"/>
                  <a:pt x="1216" y="3245"/>
                  <a:pt x="1216" y="3245"/>
                </a:cubicBezTo>
                <a:cubicBezTo>
                  <a:pt x="1210" y="3287"/>
                  <a:pt x="1210" y="3287"/>
                  <a:pt x="1210" y="3287"/>
                </a:cubicBezTo>
                <a:cubicBezTo>
                  <a:pt x="1192" y="3285"/>
                  <a:pt x="1192" y="3285"/>
                  <a:pt x="1192" y="3285"/>
                </a:cubicBezTo>
                <a:lnTo>
                  <a:pt x="1198" y="3243"/>
                </a:lnTo>
                <a:close/>
                <a:moveTo>
                  <a:pt x="1200" y="3227"/>
                </a:moveTo>
                <a:cubicBezTo>
                  <a:pt x="1207" y="3184"/>
                  <a:pt x="1207" y="3184"/>
                  <a:pt x="1207" y="3184"/>
                </a:cubicBezTo>
                <a:cubicBezTo>
                  <a:pt x="1225" y="3187"/>
                  <a:pt x="1225" y="3187"/>
                  <a:pt x="1225" y="3187"/>
                </a:cubicBezTo>
                <a:cubicBezTo>
                  <a:pt x="1218" y="3229"/>
                  <a:pt x="1218" y="3229"/>
                  <a:pt x="1218" y="3229"/>
                </a:cubicBezTo>
                <a:lnTo>
                  <a:pt x="1200" y="3227"/>
                </a:lnTo>
                <a:close/>
                <a:moveTo>
                  <a:pt x="1209" y="3168"/>
                </a:moveTo>
                <a:cubicBezTo>
                  <a:pt x="1215" y="3126"/>
                  <a:pt x="1215" y="3126"/>
                  <a:pt x="1215" y="3126"/>
                </a:cubicBezTo>
                <a:cubicBezTo>
                  <a:pt x="1233" y="3129"/>
                  <a:pt x="1233" y="3129"/>
                  <a:pt x="1233" y="3129"/>
                </a:cubicBezTo>
                <a:cubicBezTo>
                  <a:pt x="1227" y="3171"/>
                  <a:pt x="1227" y="3171"/>
                  <a:pt x="1227" y="3171"/>
                </a:cubicBezTo>
                <a:lnTo>
                  <a:pt x="1209" y="3168"/>
                </a:lnTo>
                <a:close/>
                <a:moveTo>
                  <a:pt x="1218" y="3110"/>
                </a:moveTo>
                <a:cubicBezTo>
                  <a:pt x="1224" y="3068"/>
                  <a:pt x="1224" y="3068"/>
                  <a:pt x="1224" y="3068"/>
                </a:cubicBezTo>
                <a:cubicBezTo>
                  <a:pt x="1242" y="3071"/>
                  <a:pt x="1242" y="3071"/>
                  <a:pt x="1242" y="3071"/>
                </a:cubicBezTo>
                <a:cubicBezTo>
                  <a:pt x="1236" y="3113"/>
                  <a:pt x="1236" y="3113"/>
                  <a:pt x="1236" y="3113"/>
                </a:cubicBezTo>
                <a:lnTo>
                  <a:pt x="1218" y="3110"/>
                </a:lnTo>
                <a:close/>
                <a:moveTo>
                  <a:pt x="1226" y="3052"/>
                </a:moveTo>
                <a:cubicBezTo>
                  <a:pt x="1232" y="3010"/>
                  <a:pt x="1232" y="3010"/>
                  <a:pt x="1232" y="3010"/>
                </a:cubicBezTo>
                <a:cubicBezTo>
                  <a:pt x="1250" y="3013"/>
                  <a:pt x="1250" y="3013"/>
                  <a:pt x="1250" y="3013"/>
                </a:cubicBezTo>
                <a:cubicBezTo>
                  <a:pt x="1244" y="3055"/>
                  <a:pt x="1244" y="3055"/>
                  <a:pt x="1244" y="3055"/>
                </a:cubicBezTo>
                <a:lnTo>
                  <a:pt x="1226" y="3052"/>
                </a:lnTo>
                <a:close/>
                <a:moveTo>
                  <a:pt x="1235" y="2994"/>
                </a:moveTo>
                <a:cubicBezTo>
                  <a:pt x="1241" y="2952"/>
                  <a:pt x="1241" y="2952"/>
                  <a:pt x="1241" y="2952"/>
                </a:cubicBezTo>
                <a:cubicBezTo>
                  <a:pt x="1259" y="2954"/>
                  <a:pt x="1259" y="2954"/>
                  <a:pt x="1259" y="2954"/>
                </a:cubicBezTo>
                <a:cubicBezTo>
                  <a:pt x="1253" y="2997"/>
                  <a:pt x="1253" y="2997"/>
                  <a:pt x="1253" y="2997"/>
                </a:cubicBezTo>
                <a:lnTo>
                  <a:pt x="1235" y="2994"/>
                </a:lnTo>
                <a:close/>
                <a:moveTo>
                  <a:pt x="768" y="857"/>
                </a:moveTo>
                <a:cubicBezTo>
                  <a:pt x="767" y="855"/>
                  <a:pt x="767" y="853"/>
                  <a:pt x="769" y="851"/>
                </a:cubicBezTo>
                <a:cubicBezTo>
                  <a:pt x="771" y="847"/>
                  <a:pt x="773" y="843"/>
                  <a:pt x="773" y="840"/>
                </a:cubicBezTo>
                <a:cubicBezTo>
                  <a:pt x="828" y="946"/>
                  <a:pt x="828" y="946"/>
                  <a:pt x="828" y="946"/>
                </a:cubicBezTo>
                <a:cubicBezTo>
                  <a:pt x="816" y="955"/>
                  <a:pt x="804" y="963"/>
                  <a:pt x="792" y="972"/>
                </a:cubicBezTo>
                <a:cubicBezTo>
                  <a:pt x="791" y="972"/>
                  <a:pt x="791" y="972"/>
                  <a:pt x="790" y="971"/>
                </a:cubicBezTo>
                <a:cubicBezTo>
                  <a:pt x="790" y="971"/>
                  <a:pt x="789" y="970"/>
                  <a:pt x="788" y="969"/>
                </a:cubicBezTo>
                <a:cubicBezTo>
                  <a:pt x="782" y="956"/>
                  <a:pt x="786" y="939"/>
                  <a:pt x="783" y="925"/>
                </a:cubicBezTo>
                <a:cubicBezTo>
                  <a:pt x="780" y="916"/>
                  <a:pt x="777" y="908"/>
                  <a:pt x="772" y="901"/>
                </a:cubicBezTo>
                <a:cubicBezTo>
                  <a:pt x="771" y="900"/>
                  <a:pt x="771" y="900"/>
                  <a:pt x="771" y="900"/>
                </a:cubicBezTo>
                <a:cubicBezTo>
                  <a:pt x="774" y="895"/>
                  <a:pt x="776" y="890"/>
                  <a:pt x="777" y="883"/>
                </a:cubicBezTo>
                <a:cubicBezTo>
                  <a:pt x="778" y="874"/>
                  <a:pt x="775" y="864"/>
                  <a:pt x="768" y="857"/>
                </a:cubicBezTo>
                <a:close/>
                <a:moveTo>
                  <a:pt x="776" y="619"/>
                </a:moveTo>
                <a:cubicBezTo>
                  <a:pt x="751" y="571"/>
                  <a:pt x="751" y="571"/>
                  <a:pt x="751" y="571"/>
                </a:cubicBezTo>
                <a:cubicBezTo>
                  <a:pt x="773" y="560"/>
                  <a:pt x="773" y="560"/>
                  <a:pt x="773" y="560"/>
                </a:cubicBezTo>
                <a:cubicBezTo>
                  <a:pt x="797" y="608"/>
                  <a:pt x="797" y="608"/>
                  <a:pt x="797" y="608"/>
                </a:cubicBezTo>
                <a:lnTo>
                  <a:pt x="776" y="619"/>
                </a:lnTo>
                <a:close/>
                <a:moveTo>
                  <a:pt x="806" y="625"/>
                </a:moveTo>
                <a:cubicBezTo>
                  <a:pt x="831" y="673"/>
                  <a:pt x="831" y="673"/>
                  <a:pt x="831" y="673"/>
                </a:cubicBezTo>
                <a:cubicBezTo>
                  <a:pt x="810" y="684"/>
                  <a:pt x="810" y="684"/>
                  <a:pt x="810" y="684"/>
                </a:cubicBezTo>
                <a:cubicBezTo>
                  <a:pt x="785" y="636"/>
                  <a:pt x="785" y="636"/>
                  <a:pt x="785" y="636"/>
                </a:cubicBezTo>
                <a:lnTo>
                  <a:pt x="806" y="625"/>
                </a:lnTo>
                <a:close/>
                <a:moveTo>
                  <a:pt x="742" y="554"/>
                </a:moveTo>
                <a:cubicBezTo>
                  <a:pt x="717" y="506"/>
                  <a:pt x="717" y="506"/>
                  <a:pt x="717" y="506"/>
                </a:cubicBezTo>
                <a:cubicBezTo>
                  <a:pt x="739" y="494"/>
                  <a:pt x="739" y="494"/>
                  <a:pt x="739" y="494"/>
                </a:cubicBezTo>
                <a:cubicBezTo>
                  <a:pt x="764" y="542"/>
                  <a:pt x="764" y="542"/>
                  <a:pt x="764" y="542"/>
                </a:cubicBezTo>
                <a:lnTo>
                  <a:pt x="742" y="554"/>
                </a:lnTo>
                <a:close/>
                <a:moveTo>
                  <a:pt x="730" y="560"/>
                </a:moveTo>
                <a:cubicBezTo>
                  <a:pt x="708" y="571"/>
                  <a:pt x="708" y="571"/>
                  <a:pt x="708" y="571"/>
                </a:cubicBezTo>
                <a:cubicBezTo>
                  <a:pt x="683" y="523"/>
                  <a:pt x="683" y="523"/>
                  <a:pt x="683" y="523"/>
                </a:cubicBezTo>
                <a:cubicBezTo>
                  <a:pt x="705" y="512"/>
                  <a:pt x="705" y="512"/>
                  <a:pt x="705" y="512"/>
                </a:cubicBezTo>
                <a:lnTo>
                  <a:pt x="730" y="560"/>
                </a:lnTo>
                <a:close/>
                <a:moveTo>
                  <a:pt x="739" y="577"/>
                </a:moveTo>
                <a:cubicBezTo>
                  <a:pt x="764" y="625"/>
                  <a:pt x="764" y="625"/>
                  <a:pt x="764" y="625"/>
                </a:cubicBezTo>
                <a:cubicBezTo>
                  <a:pt x="742" y="636"/>
                  <a:pt x="742" y="636"/>
                  <a:pt x="742" y="636"/>
                </a:cubicBezTo>
                <a:cubicBezTo>
                  <a:pt x="717" y="589"/>
                  <a:pt x="717" y="589"/>
                  <a:pt x="717" y="589"/>
                </a:cubicBezTo>
                <a:lnTo>
                  <a:pt x="739" y="577"/>
                </a:lnTo>
                <a:close/>
                <a:moveTo>
                  <a:pt x="773" y="643"/>
                </a:moveTo>
                <a:cubicBezTo>
                  <a:pt x="797" y="691"/>
                  <a:pt x="797" y="691"/>
                  <a:pt x="797" y="691"/>
                </a:cubicBezTo>
                <a:cubicBezTo>
                  <a:pt x="776" y="702"/>
                  <a:pt x="776" y="702"/>
                  <a:pt x="776" y="702"/>
                </a:cubicBezTo>
                <a:cubicBezTo>
                  <a:pt x="751" y="654"/>
                  <a:pt x="751" y="654"/>
                  <a:pt x="751" y="654"/>
                </a:cubicBezTo>
                <a:lnTo>
                  <a:pt x="773" y="643"/>
                </a:lnTo>
                <a:close/>
                <a:moveTo>
                  <a:pt x="999" y="636"/>
                </a:moveTo>
                <a:cubicBezTo>
                  <a:pt x="984" y="584"/>
                  <a:pt x="984" y="584"/>
                  <a:pt x="984" y="584"/>
                </a:cubicBezTo>
                <a:cubicBezTo>
                  <a:pt x="1007" y="577"/>
                  <a:pt x="1007" y="577"/>
                  <a:pt x="1007" y="577"/>
                </a:cubicBezTo>
                <a:cubicBezTo>
                  <a:pt x="1023" y="628"/>
                  <a:pt x="1023" y="628"/>
                  <a:pt x="1023" y="628"/>
                </a:cubicBezTo>
                <a:lnTo>
                  <a:pt x="999" y="636"/>
                </a:lnTo>
                <a:close/>
                <a:moveTo>
                  <a:pt x="1027" y="642"/>
                </a:moveTo>
                <a:cubicBezTo>
                  <a:pt x="1043" y="693"/>
                  <a:pt x="1043" y="693"/>
                  <a:pt x="1043" y="693"/>
                </a:cubicBezTo>
                <a:cubicBezTo>
                  <a:pt x="1019" y="700"/>
                  <a:pt x="1019" y="700"/>
                  <a:pt x="1019" y="700"/>
                </a:cubicBezTo>
                <a:cubicBezTo>
                  <a:pt x="1004" y="649"/>
                  <a:pt x="1004" y="649"/>
                  <a:pt x="1004" y="649"/>
                </a:cubicBezTo>
                <a:lnTo>
                  <a:pt x="1027" y="642"/>
                </a:lnTo>
                <a:close/>
                <a:moveTo>
                  <a:pt x="1006" y="704"/>
                </a:moveTo>
                <a:cubicBezTo>
                  <a:pt x="983" y="712"/>
                  <a:pt x="983" y="712"/>
                  <a:pt x="983" y="712"/>
                </a:cubicBezTo>
                <a:cubicBezTo>
                  <a:pt x="967" y="660"/>
                  <a:pt x="967" y="660"/>
                  <a:pt x="967" y="660"/>
                </a:cubicBezTo>
                <a:cubicBezTo>
                  <a:pt x="990" y="653"/>
                  <a:pt x="990" y="653"/>
                  <a:pt x="990" y="653"/>
                </a:cubicBezTo>
                <a:lnTo>
                  <a:pt x="1006" y="704"/>
                </a:lnTo>
                <a:close/>
                <a:moveTo>
                  <a:pt x="1735" y="406"/>
                </a:moveTo>
                <a:cubicBezTo>
                  <a:pt x="1729" y="448"/>
                  <a:pt x="1729" y="448"/>
                  <a:pt x="1729" y="448"/>
                </a:cubicBezTo>
                <a:cubicBezTo>
                  <a:pt x="1711" y="446"/>
                  <a:pt x="1711" y="446"/>
                  <a:pt x="1711" y="446"/>
                </a:cubicBezTo>
                <a:cubicBezTo>
                  <a:pt x="1717" y="403"/>
                  <a:pt x="1717" y="403"/>
                  <a:pt x="1717" y="403"/>
                </a:cubicBezTo>
                <a:lnTo>
                  <a:pt x="1735" y="406"/>
                </a:lnTo>
                <a:close/>
                <a:moveTo>
                  <a:pt x="1719" y="387"/>
                </a:moveTo>
                <a:cubicBezTo>
                  <a:pt x="1726" y="345"/>
                  <a:pt x="1726" y="345"/>
                  <a:pt x="1726" y="345"/>
                </a:cubicBezTo>
                <a:cubicBezTo>
                  <a:pt x="1744" y="348"/>
                  <a:pt x="1744" y="348"/>
                  <a:pt x="1744" y="348"/>
                </a:cubicBezTo>
                <a:cubicBezTo>
                  <a:pt x="1737" y="390"/>
                  <a:pt x="1737" y="390"/>
                  <a:pt x="1737" y="390"/>
                </a:cubicBezTo>
                <a:lnTo>
                  <a:pt x="1719" y="387"/>
                </a:lnTo>
                <a:close/>
                <a:moveTo>
                  <a:pt x="1726" y="464"/>
                </a:moveTo>
                <a:cubicBezTo>
                  <a:pt x="1720" y="506"/>
                  <a:pt x="1720" y="506"/>
                  <a:pt x="1720" y="506"/>
                </a:cubicBezTo>
                <a:cubicBezTo>
                  <a:pt x="1702" y="504"/>
                  <a:pt x="1702" y="504"/>
                  <a:pt x="1702" y="504"/>
                </a:cubicBezTo>
                <a:cubicBezTo>
                  <a:pt x="1708" y="461"/>
                  <a:pt x="1708" y="461"/>
                  <a:pt x="1708" y="461"/>
                </a:cubicBezTo>
                <a:lnTo>
                  <a:pt x="1726" y="464"/>
                </a:lnTo>
                <a:close/>
                <a:moveTo>
                  <a:pt x="1676" y="678"/>
                </a:moveTo>
                <a:cubicBezTo>
                  <a:pt x="1682" y="636"/>
                  <a:pt x="1682" y="636"/>
                  <a:pt x="1682" y="636"/>
                </a:cubicBezTo>
                <a:cubicBezTo>
                  <a:pt x="1700" y="639"/>
                  <a:pt x="1700" y="639"/>
                  <a:pt x="1700" y="639"/>
                </a:cubicBezTo>
                <a:cubicBezTo>
                  <a:pt x="1694" y="681"/>
                  <a:pt x="1694" y="681"/>
                  <a:pt x="1694" y="681"/>
                </a:cubicBezTo>
                <a:lnTo>
                  <a:pt x="1676" y="678"/>
                </a:lnTo>
                <a:close/>
                <a:moveTo>
                  <a:pt x="1692" y="697"/>
                </a:moveTo>
                <a:cubicBezTo>
                  <a:pt x="1685" y="739"/>
                  <a:pt x="1685" y="739"/>
                  <a:pt x="1685" y="739"/>
                </a:cubicBezTo>
                <a:cubicBezTo>
                  <a:pt x="1667" y="736"/>
                  <a:pt x="1667" y="736"/>
                  <a:pt x="1667" y="736"/>
                </a:cubicBezTo>
                <a:cubicBezTo>
                  <a:pt x="1674" y="694"/>
                  <a:pt x="1674" y="694"/>
                  <a:pt x="1674" y="694"/>
                </a:cubicBezTo>
                <a:lnTo>
                  <a:pt x="1692" y="697"/>
                </a:lnTo>
                <a:close/>
                <a:moveTo>
                  <a:pt x="1685" y="620"/>
                </a:moveTo>
                <a:cubicBezTo>
                  <a:pt x="1691" y="578"/>
                  <a:pt x="1691" y="578"/>
                  <a:pt x="1691" y="578"/>
                </a:cubicBezTo>
                <a:cubicBezTo>
                  <a:pt x="1709" y="580"/>
                  <a:pt x="1709" y="580"/>
                  <a:pt x="1709" y="580"/>
                </a:cubicBezTo>
                <a:cubicBezTo>
                  <a:pt x="1703" y="623"/>
                  <a:pt x="1703" y="623"/>
                  <a:pt x="1703" y="623"/>
                </a:cubicBezTo>
                <a:lnTo>
                  <a:pt x="1685" y="620"/>
                </a:lnTo>
                <a:close/>
                <a:moveTo>
                  <a:pt x="1708" y="699"/>
                </a:moveTo>
                <a:cubicBezTo>
                  <a:pt x="1726" y="702"/>
                  <a:pt x="1726" y="702"/>
                  <a:pt x="1726" y="702"/>
                </a:cubicBezTo>
                <a:cubicBezTo>
                  <a:pt x="1719" y="744"/>
                  <a:pt x="1719" y="744"/>
                  <a:pt x="1719" y="744"/>
                </a:cubicBezTo>
                <a:cubicBezTo>
                  <a:pt x="1701" y="741"/>
                  <a:pt x="1701" y="741"/>
                  <a:pt x="1701" y="741"/>
                </a:cubicBezTo>
                <a:lnTo>
                  <a:pt x="1708" y="699"/>
                </a:lnTo>
                <a:close/>
                <a:moveTo>
                  <a:pt x="1710" y="683"/>
                </a:moveTo>
                <a:cubicBezTo>
                  <a:pt x="1716" y="641"/>
                  <a:pt x="1716" y="641"/>
                  <a:pt x="1716" y="641"/>
                </a:cubicBezTo>
                <a:cubicBezTo>
                  <a:pt x="1734" y="644"/>
                  <a:pt x="1734" y="644"/>
                  <a:pt x="1734" y="644"/>
                </a:cubicBezTo>
                <a:cubicBezTo>
                  <a:pt x="1728" y="686"/>
                  <a:pt x="1728" y="686"/>
                  <a:pt x="1728" y="686"/>
                </a:cubicBezTo>
                <a:lnTo>
                  <a:pt x="1710" y="683"/>
                </a:lnTo>
                <a:close/>
                <a:moveTo>
                  <a:pt x="1719" y="625"/>
                </a:moveTo>
                <a:cubicBezTo>
                  <a:pt x="1725" y="583"/>
                  <a:pt x="1725" y="583"/>
                  <a:pt x="1725" y="583"/>
                </a:cubicBezTo>
                <a:cubicBezTo>
                  <a:pt x="1743" y="586"/>
                  <a:pt x="1743" y="586"/>
                  <a:pt x="1743" y="586"/>
                </a:cubicBezTo>
                <a:cubicBezTo>
                  <a:pt x="1737" y="628"/>
                  <a:pt x="1737" y="628"/>
                  <a:pt x="1737" y="628"/>
                </a:cubicBezTo>
                <a:lnTo>
                  <a:pt x="1719" y="625"/>
                </a:lnTo>
                <a:close/>
                <a:moveTo>
                  <a:pt x="1718" y="522"/>
                </a:moveTo>
                <a:cubicBezTo>
                  <a:pt x="1711" y="565"/>
                  <a:pt x="1711" y="565"/>
                  <a:pt x="1711" y="565"/>
                </a:cubicBezTo>
                <a:cubicBezTo>
                  <a:pt x="1693" y="562"/>
                  <a:pt x="1693" y="562"/>
                  <a:pt x="1693" y="562"/>
                </a:cubicBezTo>
                <a:cubicBezTo>
                  <a:pt x="1700" y="520"/>
                  <a:pt x="1700" y="520"/>
                  <a:pt x="1700" y="520"/>
                </a:cubicBezTo>
                <a:lnTo>
                  <a:pt x="1718" y="522"/>
                </a:lnTo>
                <a:close/>
                <a:moveTo>
                  <a:pt x="1695" y="443"/>
                </a:moveTo>
                <a:cubicBezTo>
                  <a:pt x="1677" y="441"/>
                  <a:pt x="1677" y="441"/>
                  <a:pt x="1677" y="441"/>
                </a:cubicBezTo>
                <a:cubicBezTo>
                  <a:pt x="1684" y="398"/>
                  <a:pt x="1684" y="398"/>
                  <a:pt x="1684" y="398"/>
                </a:cubicBezTo>
                <a:cubicBezTo>
                  <a:pt x="1702" y="401"/>
                  <a:pt x="1702" y="401"/>
                  <a:pt x="1702" y="401"/>
                </a:cubicBezTo>
                <a:lnTo>
                  <a:pt x="1695" y="443"/>
                </a:lnTo>
                <a:close/>
                <a:moveTo>
                  <a:pt x="1693" y="459"/>
                </a:moveTo>
                <a:cubicBezTo>
                  <a:pt x="1687" y="501"/>
                  <a:pt x="1687" y="501"/>
                  <a:pt x="1687" y="501"/>
                </a:cubicBezTo>
                <a:cubicBezTo>
                  <a:pt x="1669" y="499"/>
                  <a:pt x="1669" y="499"/>
                  <a:pt x="1669" y="499"/>
                </a:cubicBezTo>
                <a:cubicBezTo>
                  <a:pt x="1675" y="457"/>
                  <a:pt x="1675" y="457"/>
                  <a:pt x="1675" y="457"/>
                </a:cubicBezTo>
                <a:lnTo>
                  <a:pt x="1693" y="459"/>
                </a:lnTo>
                <a:close/>
                <a:moveTo>
                  <a:pt x="1684" y="517"/>
                </a:moveTo>
                <a:cubicBezTo>
                  <a:pt x="1678" y="560"/>
                  <a:pt x="1678" y="560"/>
                  <a:pt x="1678" y="560"/>
                </a:cubicBezTo>
                <a:cubicBezTo>
                  <a:pt x="1660" y="557"/>
                  <a:pt x="1660" y="557"/>
                  <a:pt x="1660" y="557"/>
                </a:cubicBezTo>
                <a:cubicBezTo>
                  <a:pt x="1666" y="515"/>
                  <a:pt x="1666" y="515"/>
                  <a:pt x="1666" y="515"/>
                </a:cubicBezTo>
                <a:lnTo>
                  <a:pt x="1684" y="517"/>
                </a:lnTo>
                <a:close/>
                <a:moveTo>
                  <a:pt x="1676" y="576"/>
                </a:moveTo>
                <a:cubicBezTo>
                  <a:pt x="1669" y="618"/>
                  <a:pt x="1669" y="618"/>
                  <a:pt x="1669" y="618"/>
                </a:cubicBezTo>
                <a:cubicBezTo>
                  <a:pt x="1651" y="615"/>
                  <a:pt x="1651" y="615"/>
                  <a:pt x="1651" y="615"/>
                </a:cubicBezTo>
                <a:cubicBezTo>
                  <a:pt x="1658" y="573"/>
                  <a:pt x="1658" y="573"/>
                  <a:pt x="1658" y="573"/>
                </a:cubicBezTo>
                <a:lnTo>
                  <a:pt x="1676" y="576"/>
                </a:lnTo>
                <a:close/>
                <a:moveTo>
                  <a:pt x="1667" y="634"/>
                </a:moveTo>
                <a:cubicBezTo>
                  <a:pt x="1661" y="676"/>
                  <a:pt x="1661" y="676"/>
                  <a:pt x="1661" y="676"/>
                </a:cubicBezTo>
                <a:cubicBezTo>
                  <a:pt x="1643" y="673"/>
                  <a:pt x="1643" y="673"/>
                  <a:pt x="1643" y="673"/>
                </a:cubicBezTo>
                <a:cubicBezTo>
                  <a:pt x="1649" y="631"/>
                  <a:pt x="1649" y="631"/>
                  <a:pt x="1649" y="631"/>
                </a:cubicBezTo>
                <a:lnTo>
                  <a:pt x="1667" y="634"/>
                </a:lnTo>
                <a:close/>
                <a:moveTo>
                  <a:pt x="1658" y="692"/>
                </a:moveTo>
                <a:cubicBezTo>
                  <a:pt x="1652" y="734"/>
                  <a:pt x="1652" y="734"/>
                  <a:pt x="1652" y="734"/>
                </a:cubicBezTo>
                <a:cubicBezTo>
                  <a:pt x="1634" y="731"/>
                  <a:pt x="1634" y="731"/>
                  <a:pt x="1634" y="731"/>
                </a:cubicBezTo>
                <a:cubicBezTo>
                  <a:pt x="1640" y="689"/>
                  <a:pt x="1640" y="689"/>
                  <a:pt x="1640" y="689"/>
                </a:cubicBezTo>
                <a:lnTo>
                  <a:pt x="1658" y="692"/>
                </a:lnTo>
                <a:close/>
                <a:moveTo>
                  <a:pt x="1957" y="861"/>
                </a:moveTo>
                <a:cubicBezTo>
                  <a:pt x="1959" y="856"/>
                  <a:pt x="1965" y="854"/>
                  <a:pt x="1970" y="857"/>
                </a:cubicBezTo>
                <a:cubicBezTo>
                  <a:pt x="1975" y="859"/>
                  <a:pt x="1977" y="865"/>
                  <a:pt x="1975" y="870"/>
                </a:cubicBezTo>
                <a:cubicBezTo>
                  <a:pt x="1972" y="875"/>
                  <a:pt x="1966" y="877"/>
                  <a:pt x="1961" y="874"/>
                </a:cubicBezTo>
                <a:cubicBezTo>
                  <a:pt x="1956" y="872"/>
                  <a:pt x="1954" y="866"/>
                  <a:pt x="1957" y="861"/>
                </a:cubicBezTo>
                <a:close/>
                <a:moveTo>
                  <a:pt x="1980" y="820"/>
                </a:moveTo>
                <a:cubicBezTo>
                  <a:pt x="1936" y="798"/>
                  <a:pt x="1936" y="798"/>
                  <a:pt x="1936" y="798"/>
                </a:cubicBezTo>
                <a:cubicBezTo>
                  <a:pt x="1953" y="762"/>
                  <a:pt x="1953" y="762"/>
                  <a:pt x="1953" y="762"/>
                </a:cubicBezTo>
                <a:cubicBezTo>
                  <a:pt x="1977" y="777"/>
                  <a:pt x="1987" y="804"/>
                  <a:pt x="1980" y="820"/>
                </a:cubicBezTo>
                <a:close/>
                <a:moveTo>
                  <a:pt x="1876" y="770"/>
                </a:moveTo>
                <a:cubicBezTo>
                  <a:pt x="1876" y="770"/>
                  <a:pt x="1876" y="769"/>
                  <a:pt x="1876" y="769"/>
                </a:cubicBezTo>
                <a:cubicBezTo>
                  <a:pt x="1884" y="754"/>
                  <a:pt x="1913" y="745"/>
                  <a:pt x="1941" y="756"/>
                </a:cubicBezTo>
                <a:cubicBezTo>
                  <a:pt x="1924" y="793"/>
                  <a:pt x="1924" y="793"/>
                  <a:pt x="1924" y="793"/>
                </a:cubicBezTo>
                <a:lnTo>
                  <a:pt x="1876" y="770"/>
                </a:lnTo>
                <a:close/>
                <a:moveTo>
                  <a:pt x="1841" y="806"/>
                </a:moveTo>
                <a:cubicBezTo>
                  <a:pt x="1843" y="801"/>
                  <a:pt x="1849" y="799"/>
                  <a:pt x="1854" y="801"/>
                </a:cubicBezTo>
                <a:cubicBezTo>
                  <a:pt x="1859" y="803"/>
                  <a:pt x="1861" y="809"/>
                  <a:pt x="1859" y="814"/>
                </a:cubicBezTo>
                <a:cubicBezTo>
                  <a:pt x="1856" y="819"/>
                  <a:pt x="1850" y="821"/>
                  <a:pt x="1845" y="819"/>
                </a:cubicBezTo>
                <a:cubicBezTo>
                  <a:pt x="1841" y="817"/>
                  <a:pt x="1838" y="811"/>
                  <a:pt x="1841" y="806"/>
                </a:cubicBezTo>
                <a:close/>
                <a:moveTo>
                  <a:pt x="1745" y="570"/>
                </a:moveTo>
                <a:cubicBezTo>
                  <a:pt x="1727" y="567"/>
                  <a:pt x="1727" y="567"/>
                  <a:pt x="1727" y="567"/>
                </a:cubicBezTo>
                <a:cubicBezTo>
                  <a:pt x="1734" y="525"/>
                  <a:pt x="1734" y="525"/>
                  <a:pt x="1734" y="525"/>
                </a:cubicBezTo>
                <a:cubicBezTo>
                  <a:pt x="1752" y="527"/>
                  <a:pt x="1752" y="527"/>
                  <a:pt x="1752" y="527"/>
                </a:cubicBezTo>
                <a:lnTo>
                  <a:pt x="1745" y="570"/>
                </a:lnTo>
                <a:close/>
                <a:moveTo>
                  <a:pt x="1754" y="511"/>
                </a:moveTo>
                <a:cubicBezTo>
                  <a:pt x="1736" y="509"/>
                  <a:pt x="1736" y="509"/>
                  <a:pt x="1736" y="509"/>
                </a:cubicBezTo>
                <a:cubicBezTo>
                  <a:pt x="1742" y="467"/>
                  <a:pt x="1742" y="467"/>
                  <a:pt x="1742" y="467"/>
                </a:cubicBezTo>
                <a:cubicBezTo>
                  <a:pt x="1760" y="469"/>
                  <a:pt x="1760" y="469"/>
                  <a:pt x="1760" y="469"/>
                </a:cubicBezTo>
                <a:lnTo>
                  <a:pt x="1754" y="511"/>
                </a:lnTo>
                <a:close/>
                <a:moveTo>
                  <a:pt x="1763" y="453"/>
                </a:moveTo>
                <a:cubicBezTo>
                  <a:pt x="1745" y="451"/>
                  <a:pt x="1745" y="451"/>
                  <a:pt x="1745" y="451"/>
                </a:cubicBezTo>
                <a:cubicBezTo>
                  <a:pt x="1751" y="408"/>
                  <a:pt x="1751" y="408"/>
                  <a:pt x="1751" y="408"/>
                </a:cubicBezTo>
                <a:cubicBezTo>
                  <a:pt x="1769" y="411"/>
                  <a:pt x="1769" y="411"/>
                  <a:pt x="1769" y="411"/>
                </a:cubicBezTo>
                <a:lnTo>
                  <a:pt x="1763" y="453"/>
                </a:lnTo>
                <a:close/>
                <a:moveTo>
                  <a:pt x="1771" y="395"/>
                </a:moveTo>
                <a:cubicBezTo>
                  <a:pt x="1753" y="392"/>
                  <a:pt x="1753" y="392"/>
                  <a:pt x="1753" y="392"/>
                </a:cubicBezTo>
                <a:cubicBezTo>
                  <a:pt x="1760" y="350"/>
                  <a:pt x="1760" y="350"/>
                  <a:pt x="1760" y="350"/>
                </a:cubicBezTo>
                <a:cubicBezTo>
                  <a:pt x="1778" y="353"/>
                  <a:pt x="1778" y="353"/>
                  <a:pt x="1778" y="353"/>
                </a:cubicBezTo>
                <a:lnTo>
                  <a:pt x="1771" y="395"/>
                </a:lnTo>
                <a:close/>
                <a:moveTo>
                  <a:pt x="1786" y="295"/>
                </a:moveTo>
                <a:cubicBezTo>
                  <a:pt x="1780" y="337"/>
                  <a:pt x="1780" y="337"/>
                  <a:pt x="1780" y="337"/>
                </a:cubicBezTo>
                <a:cubicBezTo>
                  <a:pt x="1762" y="334"/>
                  <a:pt x="1762" y="334"/>
                  <a:pt x="1762" y="334"/>
                </a:cubicBezTo>
                <a:cubicBezTo>
                  <a:pt x="1768" y="292"/>
                  <a:pt x="1768" y="292"/>
                  <a:pt x="1768" y="292"/>
                </a:cubicBezTo>
                <a:lnTo>
                  <a:pt x="1786" y="295"/>
                </a:lnTo>
                <a:close/>
                <a:moveTo>
                  <a:pt x="1745" y="219"/>
                </a:moveTo>
                <a:cubicBezTo>
                  <a:pt x="1763" y="221"/>
                  <a:pt x="1763" y="221"/>
                  <a:pt x="1763" y="221"/>
                </a:cubicBezTo>
                <a:cubicBezTo>
                  <a:pt x="1757" y="264"/>
                  <a:pt x="1757" y="264"/>
                  <a:pt x="1757" y="264"/>
                </a:cubicBezTo>
                <a:cubicBezTo>
                  <a:pt x="1739" y="261"/>
                  <a:pt x="1739" y="261"/>
                  <a:pt x="1739" y="261"/>
                </a:cubicBezTo>
                <a:lnTo>
                  <a:pt x="1745" y="219"/>
                </a:lnTo>
                <a:close/>
                <a:moveTo>
                  <a:pt x="1752" y="290"/>
                </a:moveTo>
                <a:cubicBezTo>
                  <a:pt x="1746" y="332"/>
                  <a:pt x="1746" y="332"/>
                  <a:pt x="1746" y="332"/>
                </a:cubicBezTo>
                <a:cubicBezTo>
                  <a:pt x="1728" y="329"/>
                  <a:pt x="1728" y="329"/>
                  <a:pt x="1728" y="329"/>
                </a:cubicBezTo>
                <a:cubicBezTo>
                  <a:pt x="1734" y="287"/>
                  <a:pt x="1734" y="287"/>
                  <a:pt x="1734" y="287"/>
                </a:cubicBezTo>
                <a:lnTo>
                  <a:pt x="1752" y="290"/>
                </a:lnTo>
                <a:close/>
                <a:moveTo>
                  <a:pt x="1711" y="214"/>
                </a:moveTo>
                <a:cubicBezTo>
                  <a:pt x="1729" y="216"/>
                  <a:pt x="1729" y="216"/>
                  <a:pt x="1729" y="216"/>
                </a:cubicBezTo>
                <a:cubicBezTo>
                  <a:pt x="1723" y="259"/>
                  <a:pt x="1723" y="259"/>
                  <a:pt x="1723" y="259"/>
                </a:cubicBezTo>
                <a:cubicBezTo>
                  <a:pt x="1705" y="256"/>
                  <a:pt x="1705" y="256"/>
                  <a:pt x="1705" y="256"/>
                </a:cubicBezTo>
                <a:lnTo>
                  <a:pt x="1711" y="214"/>
                </a:lnTo>
                <a:close/>
                <a:moveTo>
                  <a:pt x="1701" y="282"/>
                </a:moveTo>
                <a:cubicBezTo>
                  <a:pt x="1719" y="285"/>
                  <a:pt x="1719" y="285"/>
                  <a:pt x="1719" y="285"/>
                </a:cubicBezTo>
                <a:cubicBezTo>
                  <a:pt x="1713" y="327"/>
                  <a:pt x="1713" y="327"/>
                  <a:pt x="1713" y="327"/>
                </a:cubicBezTo>
                <a:cubicBezTo>
                  <a:pt x="1695" y="324"/>
                  <a:pt x="1695" y="324"/>
                  <a:pt x="1695" y="324"/>
                </a:cubicBezTo>
                <a:lnTo>
                  <a:pt x="1701" y="282"/>
                </a:lnTo>
                <a:close/>
                <a:moveTo>
                  <a:pt x="1692" y="340"/>
                </a:moveTo>
                <a:cubicBezTo>
                  <a:pt x="1710" y="343"/>
                  <a:pt x="1710" y="343"/>
                  <a:pt x="1710" y="343"/>
                </a:cubicBezTo>
                <a:cubicBezTo>
                  <a:pt x="1704" y="385"/>
                  <a:pt x="1704" y="385"/>
                  <a:pt x="1704" y="385"/>
                </a:cubicBezTo>
                <a:cubicBezTo>
                  <a:pt x="1686" y="382"/>
                  <a:pt x="1686" y="382"/>
                  <a:pt x="1686" y="382"/>
                </a:cubicBezTo>
                <a:lnTo>
                  <a:pt x="1692" y="340"/>
                </a:lnTo>
                <a:close/>
                <a:moveTo>
                  <a:pt x="1667" y="277"/>
                </a:moveTo>
                <a:cubicBezTo>
                  <a:pt x="1685" y="280"/>
                  <a:pt x="1685" y="280"/>
                  <a:pt x="1685" y="280"/>
                </a:cubicBezTo>
                <a:cubicBezTo>
                  <a:pt x="1679" y="322"/>
                  <a:pt x="1679" y="322"/>
                  <a:pt x="1679" y="322"/>
                </a:cubicBezTo>
                <a:cubicBezTo>
                  <a:pt x="1661" y="319"/>
                  <a:pt x="1661" y="319"/>
                  <a:pt x="1661" y="319"/>
                </a:cubicBezTo>
                <a:lnTo>
                  <a:pt x="1667" y="277"/>
                </a:lnTo>
                <a:close/>
                <a:moveTo>
                  <a:pt x="1658" y="335"/>
                </a:moveTo>
                <a:cubicBezTo>
                  <a:pt x="1676" y="338"/>
                  <a:pt x="1676" y="338"/>
                  <a:pt x="1676" y="338"/>
                </a:cubicBezTo>
                <a:cubicBezTo>
                  <a:pt x="1670" y="380"/>
                  <a:pt x="1670" y="380"/>
                  <a:pt x="1670" y="380"/>
                </a:cubicBezTo>
                <a:cubicBezTo>
                  <a:pt x="1652" y="377"/>
                  <a:pt x="1652" y="377"/>
                  <a:pt x="1652" y="377"/>
                </a:cubicBezTo>
                <a:lnTo>
                  <a:pt x="1658" y="335"/>
                </a:lnTo>
                <a:close/>
                <a:moveTo>
                  <a:pt x="1650" y="393"/>
                </a:moveTo>
                <a:cubicBezTo>
                  <a:pt x="1668" y="396"/>
                  <a:pt x="1668" y="396"/>
                  <a:pt x="1668" y="396"/>
                </a:cubicBezTo>
                <a:cubicBezTo>
                  <a:pt x="1662" y="438"/>
                  <a:pt x="1662" y="438"/>
                  <a:pt x="1662" y="438"/>
                </a:cubicBezTo>
                <a:cubicBezTo>
                  <a:pt x="1644" y="436"/>
                  <a:pt x="1644" y="436"/>
                  <a:pt x="1644" y="436"/>
                </a:cubicBezTo>
                <a:lnTo>
                  <a:pt x="1650" y="393"/>
                </a:lnTo>
                <a:close/>
                <a:moveTo>
                  <a:pt x="1641" y="451"/>
                </a:moveTo>
                <a:cubicBezTo>
                  <a:pt x="1659" y="454"/>
                  <a:pt x="1659" y="454"/>
                  <a:pt x="1659" y="454"/>
                </a:cubicBezTo>
                <a:cubicBezTo>
                  <a:pt x="1653" y="496"/>
                  <a:pt x="1653" y="496"/>
                  <a:pt x="1653" y="496"/>
                </a:cubicBezTo>
                <a:cubicBezTo>
                  <a:pt x="1635" y="494"/>
                  <a:pt x="1635" y="494"/>
                  <a:pt x="1635" y="494"/>
                </a:cubicBezTo>
                <a:lnTo>
                  <a:pt x="1641" y="451"/>
                </a:lnTo>
                <a:close/>
                <a:moveTo>
                  <a:pt x="1632" y="510"/>
                </a:moveTo>
                <a:cubicBezTo>
                  <a:pt x="1650" y="512"/>
                  <a:pt x="1650" y="512"/>
                  <a:pt x="1650" y="512"/>
                </a:cubicBezTo>
                <a:cubicBezTo>
                  <a:pt x="1644" y="555"/>
                  <a:pt x="1644" y="555"/>
                  <a:pt x="1644" y="555"/>
                </a:cubicBezTo>
                <a:cubicBezTo>
                  <a:pt x="1626" y="552"/>
                  <a:pt x="1626" y="552"/>
                  <a:pt x="1626" y="552"/>
                </a:cubicBezTo>
                <a:lnTo>
                  <a:pt x="1632" y="510"/>
                </a:lnTo>
                <a:close/>
                <a:moveTo>
                  <a:pt x="1624" y="568"/>
                </a:moveTo>
                <a:cubicBezTo>
                  <a:pt x="1642" y="570"/>
                  <a:pt x="1642" y="570"/>
                  <a:pt x="1642" y="570"/>
                </a:cubicBezTo>
                <a:cubicBezTo>
                  <a:pt x="1636" y="613"/>
                  <a:pt x="1636" y="613"/>
                  <a:pt x="1636" y="613"/>
                </a:cubicBezTo>
                <a:cubicBezTo>
                  <a:pt x="1618" y="610"/>
                  <a:pt x="1618" y="610"/>
                  <a:pt x="1618" y="610"/>
                </a:cubicBezTo>
                <a:lnTo>
                  <a:pt x="1624" y="568"/>
                </a:lnTo>
                <a:close/>
                <a:moveTo>
                  <a:pt x="1615" y="626"/>
                </a:moveTo>
                <a:cubicBezTo>
                  <a:pt x="1633" y="629"/>
                  <a:pt x="1633" y="629"/>
                  <a:pt x="1633" y="629"/>
                </a:cubicBezTo>
                <a:cubicBezTo>
                  <a:pt x="1627" y="671"/>
                  <a:pt x="1627" y="671"/>
                  <a:pt x="1627" y="671"/>
                </a:cubicBezTo>
                <a:cubicBezTo>
                  <a:pt x="1609" y="668"/>
                  <a:pt x="1609" y="668"/>
                  <a:pt x="1609" y="668"/>
                </a:cubicBezTo>
                <a:lnTo>
                  <a:pt x="1615" y="626"/>
                </a:lnTo>
                <a:close/>
                <a:moveTo>
                  <a:pt x="1607" y="684"/>
                </a:moveTo>
                <a:cubicBezTo>
                  <a:pt x="1625" y="687"/>
                  <a:pt x="1625" y="687"/>
                  <a:pt x="1625" y="687"/>
                </a:cubicBezTo>
                <a:cubicBezTo>
                  <a:pt x="1618" y="729"/>
                  <a:pt x="1618" y="729"/>
                  <a:pt x="1618" y="729"/>
                </a:cubicBezTo>
                <a:cubicBezTo>
                  <a:pt x="1600" y="726"/>
                  <a:pt x="1600" y="726"/>
                  <a:pt x="1600" y="726"/>
                </a:cubicBezTo>
                <a:lnTo>
                  <a:pt x="1607" y="684"/>
                </a:lnTo>
                <a:close/>
                <a:moveTo>
                  <a:pt x="1545" y="738"/>
                </a:moveTo>
                <a:cubicBezTo>
                  <a:pt x="1300" y="739"/>
                  <a:pt x="1300" y="739"/>
                  <a:pt x="1300" y="739"/>
                </a:cubicBezTo>
                <a:cubicBezTo>
                  <a:pt x="1300" y="730"/>
                  <a:pt x="1300" y="730"/>
                  <a:pt x="1300" y="730"/>
                </a:cubicBezTo>
                <a:cubicBezTo>
                  <a:pt x="1544" y="729"/>
                  <a:pt x="1544" y="729"/>
                  <a:pt x="1544" y="729"/>
                </a:cubicBezTo>
                <a:lnTo>
                  <a:pt x="1545" y="738"/>
                </a:lnTo>
                <a:close/>
                <a:moveTo>
                  <a:pt x="1544" y="706"/>
                </a:moveTo>
                <a:cubicBezTo>
                  <a:pt x="1300" y="707"/>
                  <a:pt x="1300" y="707"/>
                  <a:pt x="1300" y="707"/>
                </a:cubicBezTo>
                <a:cubicBezTo>
                  <a:pt x="1300" y="698"/>
                  <a:pt x="1300" y="698"/>
                  <a:pt x="1300" y="698"/>
                </a:cubicBezTo>
                <a:cubicBezTo>
                  <a:pt x="1544" y="697"/>
                  <a:pt x="1544" y="697"/>
                  <a:pt x="1544" y="697"/>
                </a:cubicBezTo>
                <a:lnTo>
                  <a:pt x="1544" y="706"/>
                </a:lnTo>
                <a:close/>
                <a:moveTo>
                  <a:pt x="1544" y="674"/>
                </a:moveTo>
                <a:cubicBezTo>
                  <a:pt x="1300" y="675"/>
                  <a:pt x="1300" y="675"/>
                  <a:pt x="1300" y="675"/>
                </a:cubicBezTo>
                <a:cubicBezTo>
                  <a:pt x="1300" y="666"/>
                  <a:pt x="1300" y="666"/>
                  <a:pt x="1300" y="666"/>
                </a:cubicBezTo>
                <a:cubicBezTo>
                  <a:pt x="1544" y="665"/>
                  <a:pt x="1544" y="665"/>
                  <a:pt x="1544" y="665"/>
                </a:cubicBezTo>
                <a:lnTo>
                  <a:pt x="1544" y="674"/>
                </a:lnTo>
                <a:close/>
                <a:moveTo>
                  <a:pt x="1544" y="642"/>
                </a:moveTo>
                <a:cubicBezTo>
                  <a:pt x="1300" y="643"/>
                  <a:pt x="1300" y="643"/>
                  <a:pt x="1300" y="643"/>
                </a:cubicBezTo>
                <a:cubicBezTo>
                  <a:pt x="1299" y="634"/>
                  <a:pt x="1299" y="634"/>
                  <a:pt x="1299" y="634"/>
                </a:cubicBezTo>
                <a:cubicBezTo>
                  <a:pt x="1544" y="632"/>
                  <a:pt x="1544" y="632"/>
                  <a:pt x="1544" y="632"/>
                </a:cubicBezTo>
                <a:lnTo>
                  <a:pt x="1544" y="642"/>
                </a:lnTo>
                <a:close/>
                <a:moveTo>
                  <a:pt x="1544" y="610"/>
                </a:moveTo>
                <a:cubicBezTo>
                  <a:pt x="1299" y="611"/>
                  <a:pt x="1299" y="611"/>
                  <a:pt x="1299" y="611"/>
                </a:cubicBezTo>
                <a:cubicBezTo>
                  <a:pt x="1299" y="602"/>
                  <a:pt x="1299" y="602"/>
                  <a:pt x="1299" y="602"/>
                </a:cubicBezTo>
                <a:cubicBezTo>
                  <a:pt x="1544" y="600"/>
                  <a:pt x="1544" y="600"/>
                  <a:pt x="1544" y="600"/>
                </a:cubicBezTo>
                <a:lnTo>
                  <a:pt x="1544" y="610"/>
                </a:lnTo>
                <a:close/>
                <a:moveTo>
                  <a:pt x="1544" y="578"/>
                </a:moveTo>
                <a:cubicBezTo>
                  <a:pt x="1299" y="579"/>
                  <a:pt x="1299" y="579"/>
                  <a:pt x="1299" y="579"/>
                </a:cubicBezTo>
                <a:cubicBezTo>
                  <a:pt x="1299" y="570"/>
                  <a:pt x="1299" y="570"/>
                  <a:pt x="1299" y="570"/>
                </a:cubicBezTo>
                <a:cubicBezTo>
                  <a:pt x="1544" y="568"/>
                  <a:pt x="1544" y="568"/>
                  <a:pt x="1544" y="568"/>
                </a:cubicBezTo>
                <a:lnTo>
                  <a:pt x="1544" y="578"/>
                </a:lnTo>
                <a:close/>
                <a:moveTo>
                  <a:pt x="1543" y="545"/>
                </a:moveTo>
                <a:cubicBezTo>
                  <a:pt x="1299" y="547"/>
                  <a:pt x="1299" y="547"/>
                  <a:pt x="1299" y="547"/>
                </a:cubicBezTo>
                <a:cubicBezTo>
                  <a:pt x="1299" y="538"/>
                  <a:pt x="1299" y="538"/>
                  <a:pt x="1299" y="538"/>
                </a:cubicBezTo>
                <a:cubicBezTo>
                  <a:pt x="1543" y="536"/>
                  <a:pt x="1543" y="536"/>
                  <a:pt x="1543" y="536"/>
                </a:cubicBezTo>
                <a:lnTo>
                  <a:pt x="1543" y="545"/>
                </a:lnTo>
                <a:close/>
                <a:moveTo>
                  <a:pt x="1543" y="513"/>
                </a:moveTo>
                <a:cubicBezTo>
                  <a:pt x="1299" y="515"/>
                  <a:pt x="1299" y="515"/>
                  <a:pt x="1299" y="515"/>
                </a:cubicBezTo>
                <a:cubicBezTo>
                  <a:pt x="1299" y="506"/>
                  <a:pt x="1299" y="506"/>
                  <a:pt x="1299" y="506"/>
                </a:cubicBezTo>
                <a:cubicBezTo>
                  <a:pt x="1543" y="504"/>
                  <a:pt x="1543" y="504"/>
                  <a:pt x="1543" y="504"/>
                </a:cubicBezTo>
                <a:lnTo>
                  <a:pt x="1543" y="513"/>
                </a:lnTo>
                <a:close/>
                <a:moveTo>
                  <a:pt x="1543" y="481"/>
                </a:moveTo>
                <a:cubicBezTo>
                  <a:pt x="1299" y="483"/>
                  <a:pt x="1299" y="483"/>
                  <a:pt x="1299" y="483"/>
                </a:cubicBezTo>
                <a:cubicBezTo>
                  <a:pt x="1299" y="474"/>
                  <a:pt x="1299" y="474"/>
                  <a:pt x="1299" y="474"/>
                </a:cubicBezTo>
                <a:cubicBezTo>
                  <a:pt x="1543" y="472"/>
                  <a:pt x="1543" y="472"/>
                  <a:pt x="1543" y="472"/>
                </a:cubicBezTo>
                <a:lnTo>
                  <a:pt x="1543" y="481"/>
                </a:lnTo>
                <a:close/>
                <a:moveTo>
                  <a:pt x="1543" y="449"/>
                </a:moveTo>
                <a:cubicBezTo>
                  <a:pt x="1298" y="451"/>
                  <a:pt x="1298" y="451"/>
                  <a:pt x="1298" y="451"/>
                </a:cubicBezTo>
                <a:cubicBezTo>
                  <a:pt x="1298" y="442"/>
                  <a:pt x="1298" y="442"/>
                  <a:pt x="1298" y="442"/>
                </a:cubicBezTo>
                <a:cubicBezTo>
                  <a:pt x="1543" y="440"/>
                  <a:pt x="1543" y="440"/>
                  <a:pt x="1543" y="440"/>
                </a:cubicBezTo>
                <a:lnTo>
                  <a:pt x="1543" y="449"/>
                </a:lnTo>
                <a:close/>
                <a:moveTo>
                  <a:pt x="1543" y="417"/>
                </a:moveTo>
                <a:cubicBezTo>
                  <a:pt x="1298" y="419"/>
                  <a:pt x="1298" y="419"/>
                  <a:pt x="1298" y="419"/>
                </a:cubicBezTo>
                <a:cubicBezTo>
                  <a:pt x="1298" y="410"/>
                  <a:pt x="1298" y="410"/>
                  <a:pt x="1298" y="410"/>
                </a:cubicBezTo>
                <a:cubicBezTo>
                  <a:pt x="1543" y="408"/>
                  <a:pt x="1543" y="408"/>
                  <a:pt x="1543" y="408"/>
                </a:cubicBezTo>
                <a:lnTo>
                  <a:pt x="1543" y="417"/>
                </a:lnTo>
                <a:close/>
                <a:moveTo>
                  <a:pt x="1543" y="385"/>
                </a:moveTo>
                <a:cubicBezTo>
                  <a:pt x="1298" y="387"/>
                  <a:pt x="1298" y="387"/>
                  <a:pt x="1298" y="387"/>
                </a:cubicBezTo>
                <a:cubicBezTo>
                  <a:pt x="1298" y="378"/>
                  <a:pt x="1298" y="378"/>
                  <a:pt x="1298" y="378"/>
                </a:cubicBezTo>
                <a:cubicBezTo>
                  <a:pt x="1542" y="376"/>
                  <a:pt x="1542" y="376"/>
                  <a:pt x="1542" y="376"/>
                </a:cubicBezTo>
                <a:lnTo>
                  <a:pt x="1543" y="385"/>
                </a:lnTo>
                <a:close/>
                <a:moveTo>
                  <a:pt x="1542" y="353"/>
                </a:moveTo>
                <a:cubicBezTo>
                  <a:pt x="1298" y="355"/>
                  <a:pt x="1298" y="355"/>
                  <a:pt x="1298" y="355"/>
                </a:cubicBezTo>
                <a:cubicBezTo>
                  <a:pt x="1298" y="345"/>
                  <a:pt x="1298" y="345"/>
                  <a:pt x="1298" y="345"/>
                </a:cubicBezTo>
                <a:cubicBezTo>
                  <a:pt x="1542" y="344"/>
                  <a:pt x="1542" y="344"/>
                  <a:pt x="1542" y="344"/>
                </a:cubicBezTo>
                <a:lnTo>
                  <a:pt x="1542" y="353"/>
                </a:lnTo>
                <a:close/>
                <a:moveTo>
                  <a:pt x="1542" y="321"/>
                </a:moveTo>
                <a:cubicBezTo>
                  <a:pt x="1298" y="323"/>
                  <a:pt x="1298" y="323"/>
                  <a:pt x="1298" y="323"/>
                </a:cubicBezTo>
                <a:cubicBezTo>
                  <a:pt x="1298" y="313"/>
                  <a:pt x="1298" y="313"/>
                  <a:pt x="1298" y="313"/>
                </a:cubicBezTo>
                <a:cubicBezTo>
                  <a:pt x="1542" y="312"/>
                  <a:pt x="1542" y="312"/>
                  <a:pt x="1542" y="312"/>
                </a:cubicBezTo>
                <a:lnTo>
                  <a:pt x="1542" y="321"/>
                </a:lnTo>
                <a:close/>
                <a:moveTo>
                  <a:pt x="1542" y="289"/>
                </a:moveTo>
                <a:cubicBezTo>
                  <a:pt x="1298" y="290"/>
                  <a:pt x="1298" y="290"/>
                  <a:pt x="1298" y="290"/>
                </a:cubicBezTo>
                <a:cubicBezTo>
                  <a:pt x="1297" y="281"/>
                  <a:pt x="1297" y="281"/>
                  <a:pt x="1297" y="281"/>
                </a:cubicBezTo>
                <a:cubicBezTo>
                  <a:pt x="1542" y="280"/>
                  <a:pt x="1542" y="280"/>
                  <a:pt x="1542" y="280"/>
                </a:cubicBezTo>
                <a:lnTo>
                  <a:pt x="1542" y="289"/>
                </a:lnTo>
                <a:close/>
                <a:moveTo>
                  <a:pt x="1542" y="257"/>
                </a:moveTo>
                <a:cubicBezTo>
                  <a:pt x="1297" y="258"/>
                  <a:pt x="1297" y="258"/>
                  <a:pt x="1297" y="258"/>
                </a:cubicBezTo>
                <a:cubicBezTo>
                  <a:pt x="1297" y="249"/>
                  <a:pt x="1297" y="249"/>
                  <a:pt x="1297" y="249"/>
                </a:cubicBezTo>
                <a:cubicBezTo>
                  <a:pt x="1542" y="248"/>
                  <a:pt x="1542" y="248"/>
                  <a:pt x="1542" y="248"/>
                </a:cubicBezTo>
                <a:lnTo>
                  <a:pt x="1542" y="257"/>
                </a:lnTo>
                <a:close/>
                <a:moveTo>
                  <a:pt x="1542" y="225"/>
                </a:moveTo>
                <a:cubicBezTo>
                  <a:pt x="1297" y="226"/>
                  <a:pt x="1297" y="226"/>
                  <a:pt x="1297" y="226"/>
                </a:cubicBezTo>
                <a:cubicBezTo>
                  <a:pt x="1297" y="217"/>
                  <a:pt x="1297" y="217"/>
                  <a:pt x="1297" y="217"/>
                </a:cubicBezTo>
                <a:cubicBezTo>
                  <a:pt x="1542" y="216"/>
                  <a:pt x="1542" y="216"/>
                  <a:pt x="1542" y="216"/>
                </a:cubicBezTo>
                <a:lnTo>
                  <a:pt x="1542" y="225"/>
                </a:lnTo>
                <a:close/>
                <a:moveTo>
                  <a:pt x="1541" y="193"/>
                </a:moveTo>
                <a:cubicBezTo>
                  <a:pt x="1297" y="194"/>
                  <a:pt x="1297" y="194"/>
                  <a:pt x="1297" y="194"/>
                </a:cubicBezTo>
                <a:cubicBezTo>
                  <a:pt x="1297" y="185"/>
                  <a:pt x="1297" y="185"/>
                  <a:pt x="1297" y="185"/>
                </a:cubicBezTo>
                <a:cubicBezTo>
                  <a:pt x="1541" y="184"/>
                  <a:pt x="1541" y="184"/>
                  <a:pt x="1541" y="184"/>
                </a:cubicBezTo>
                <a:lnTo>
                  <a:pt x="1541" y="193"/>
                </a:lnTo>
                <a:close/>
                <a:moveTo>
                  <a:pt x="1541" y="161"/>
                </a:moveTo>
                <a:cubicBezTo>
                  <a:pt x="1297" y="162"/>
                  <a:pt x="1297" y="162"/>
                  <a:pt x="1297" y="162"/>
                </a:cubicBezTo>
                <a:cubicBezTo>
                  <a:pt x="1297" y="153"/>
                  <a:pt x="1297" y="153"/>
                  <a:pt x="1297" y="153"/>
                </a:cubicBezTo>
                <a:cubicBezTo>
                  <a:pt x="1541" y="152"/>
                  <a:pt x="1541" y="152"/>
                  <a:pt x="1541" y="152"/>
                </a:cubicBezTo>
                <a:lnTo>
                  <a:pt x="1541" y="161"/>
                </a:lnTo>
                <a:close/>
                <a:moveTo>
                  <a:pt x="1541" y="129"/>
                </a:moveTo>
                <a:cubicBezTo>
                  <a:pt x="1297" y="130"/>
                  <a:pt x="1297" y="130"/>
                  <a:pt x="1297" y="130"/>
                </a:cubicBezTo>
                <a:cubicBezTo>
                  <a:pt x="1297" y="121"/>
                  <a:pt x="1297" y="121"/>
                  <a:pt x="1297" y="121"/>
                </a:cubicBezTo>
                <a:cubicBezTo>
                  <a:pt x="1541" y="120"/>
                  <a:pt x="1541" y="120"/>
                  <a:pt x="1541" y="120"/>
                </a:cubicBezTo>
                <a:lnTo>
                  <a:pt x="1541" y="129"/>
                </a:lnTo>
                <a:close/>
                <a:moveTo>
                  <a:pt x="1541" y="97"/>
                </a:moveTo>
                <a:cubicBezTo>
                  <a:pt x="1296" y="98"/>
                  <a:pt x="1296" y="98"/>
                  <a:pt x="1296" y="98"/>
                </a:cubicBezTo>
                <a:cubicBezTo>
                  <a:pt x="1296" y="89"/>
                  <a:pt x="1296" y="89"/>
                  <a:pt x="1296" y="89"/>
                </a:cubicBezTo>
                <a:cubicBezTo>
                  <a:pt x="1541" y="88"/>
                  <a:pt x="1541" y="88"/>
                  <a:pt x="1541" y="88"/>
                </a:cubicBezTo>
                <a:lnTo>
                  <a:pt x="1541" y="97"/>
                </a:lnTo>
                <a:close/>
                <a:moveTo>
                  <a:pt x="1541" y="65"/>
                </a:moveTo>
                <a:cubicBezTo>
                  <a:pt x="1296" y="66"/>
                  <a:pt x="1296" y="66"/>
                  <a:pt x="1296" y="66"/>
                </a:cubicBezTo>
                <a:cubicBezTo>
                  <a:pt x="1296" y="57"/>
                  <a:pt x="1296" y="57"/>
                  <a:pt x="1296" y="57"/>
                </a:cubicBezTo>
                <a:cubicBezTo>
                  <a:pt x="1541" y="56"/>
                  <a:pt x="1541" y="56"/>
                  <a:pt x="1541" y="56"/>
                </a:cubicBezTo>
                <a:lnTo>
                  <a:pt x="1541" y="65"/>
                </a:lnTo>
                <a:close/>
                <a:moveTo>
                  <a:pt x="1540" y="24"/>
                </a:moveTo>
                <a:cubicBezTo>
                  <a:pt x="1541" y="33"/>
                  <a:pt x="1541" y="33"/>
                  <a:pt x="1541" y="33"/>
                </a:cubicBezTo>
                <a:cubicBezTo>
                  <a:pt x="1296" y="34"/>
                  <a:pt x="1296" y="34"/>
                  <a:pt x="1296" y="34"/>
                </a:cubicBezTo>
                <a:cubicBezTo>
                  <a:pt x="1296" y="25"/>
                  <a:pt x="1296" y="25"/>
                  <a:pt x="1296" y="25"/>
                </a:cubicBezTo>
                <a:lnTo>
                  <a:pt x="1540" y="24"/>
                </a:lnTo>
                <a:close/>
                <a:moveTo>
                  <a:pt x="1173" y="728"/>
                </a:moveTo>
                <a:cubicBezTo>
                  <a:pt x="1173" y="728"/>
                  <a:pt x="1173" y="728"/>
                  <a:pt x="1173" y="728"/>
                </a:cubicBezTo>
                <a:cubicBezTo>
                  <a:pt x="1173" y="728"/>
                  <a:pt x="1174" y="728"/>
                  <a:pt x="1174" y="728"/>
                </a:cubicBezTo>
                <a:cubicBezTo>
                  <a:pt x="1176" y="731"/>
                  <a:pt x="1179" y="733"/>
                  <a:pt x="1181" y="735"/>
                </a:cubicBezTo>
                <a:cubicBezTo>
                  <a:pt x="1181" y="735"/>
                  <a:pt x="1181" y="735"/>
                  <a:pt x="1181" y="735"/>
                </a:cubicBezTo>
                <a:cubicBezTo>
                  <a:pt x="1183" y="737"/>
                  <a:pt x="1184" y="740"/>
                  <a:pt x="1185" y="743"/>
                </a:cubicBezTo>
                <a:cubicBezTo>
                  <a:pt x="1181" y="738"/>
                  <a:pt x="1177" y="733"/>
                  <a:pt x="1173" y="728"/>
                </a:cubicBezTo>
                <a:close/>
                <a:moveTo>
                  <a:pt x="1189" y="736"/>
                </a:moveTo>
                <a:cubicBezTo>
                  <a:pt x="1189" y="736"/>
                  <a:pt x="1189" y="736"/>
                  <a:pt x="1189" y="736"/>
                </a:cubicBezTo>
                <a:cubicBezTo>
                  <a:pt x="1193" y="735"/>
                  <a:pt x="1197" y="735"/>
                  <a:pt x="1200" y="734"/>
                </a:cubicBezTo>
                <a:cubicBezTo>
                  <a:pt x="1202" y="734"/>
                  <a:pt x="1203" y="734"/>
                  <a:pt x="1205" y="734"/>
                </a:cubicBezTo>
                <a:cubicBezTo>
                  <a:pt x="1205" y="734"/>
                  <a:pt x="1205" y="734"/>
                  <a:pt x="1205" y="734"/>
                </a:cubicBezTo>
                <a:cubicBezTo>
                  <a:pt x="1205" y="734"/>
                  <a:pt x="1205" y="735"/>
                  <a:pt x="1205" y="735"/>
                </a:cubicBezTo>
                <a:cubicBezTo>
                  <a:pt x="1204" y="737"/>
                  <a:pt x="1203" y="743"/>
                  <a:pt x="1201" y="747"/>
                </a:cubicBezTo>
                <a:cubicBezTo>
                  <a:pt x="1201" y="748"/>
                  <a:pt x="1200" y="749"/>
                  <a:pt x="1199" y="749"/>
                </a:cubicBezTo>
                <a:cubicBezTo>
                  <a:pt x="1197" y="749"/>
                  <a:pt x="1191" y="739"/>
                  <a:pt x="1189" y="736"/>
                </a:cubicBezTo>
                <a:close/>
                <a:moveTo>
                  <a:pt x="1063" y="630"/>
                </a:moveTo>
                <a:cubicBezTo>
                  <a:pt x="1079" y="682"/>
                  <a:pt x="1079" y="682"/>
                  <a:pt x="1079" y="682"/>
                </a:cubicBezTo>
                <a:cubicBezTo>
                  <a:pt x="1056" y="689"/>
                  <a:pt x="1056" y="689"/>
                  <a:pt x="1056" y="689"/>
                </a:cubicBezTo>
                <a:cubicBezTo>
                  <a:pt x="1040" y="638"/>
                  <a:pt x="1040" y="638"/>
                  <a:pt x="1040" y="638"/>
                </a:cubicBezTo>
                <a:lnTo>
                  <a:pt x="1063" y="630"/>
                </a:lnTo>
                <a:close/>
                <a:moveTo>
                  <a:pt x="1059" y="617"/>
                </a:moveTo>
                <a:cubicBezTo>
                  <a:pt x="1036" y="624"/>
                  <a:pt x="1036" y="624"/>
                  <a:pt x="1036" y="624"/>
                </a:cubicBezTo>
                <a:cubicBezTo>
                  <a:pt x="1020" y="573"/>
                  <a:pt x="1020" y="573"/>
                  <a:pt x="1020" y="573"/>
                </a:cubicBezTo>
                <a:cubicBezTo>
                  <a:pt x="1043" y="566"/>
                  <a:pt x="1043" y="566"/>
                  <a:pt x="1043" y="566"/>
                </a:cubicBezTo>
                <a:lnTo>
                  <a:pt x="1059" y="617"/>
                </a:lnTo>
                <a:close/>
                <a:moveTo>
                  <a:pt x="1023" y="501"/>
                </a:moveTo>
                <a:cubicBezTo>
                  <a:pt x="1039" y="552"/>
                  <a:pt x="1039" y="552"/>
                  <a:pt x="1039" y="552"/>
                </a:cubicBezTo>
                <a:cubicBezTo>
                  <a:pt x="1016" y="560"/>
                  <a:pt x="1016" y="560"/>
                  <a:pt x="1016" y="560"/>
                </a:cubicBezTo>
                <a:cubicBezTo>
                  <a:pt x="1000" y="508"/>
                  <a:pt x="1000" y="508"/>
                  <a:pt x="1000" y="508"/>
                </a:cubicBezTo>
                <a:lnTo>
                  <a:pt x="1023" y="501"/>
                </a:lnTo>
                <a:close/>
                <a:moveTo>
                  <a:pt x="987" y="512"/>
                </a:moveTo>
                <a:cubicBezTo>
                  <a:pt x="1003" y="564"/>
                  <a:pt x="1003" y="564"/>
                  <a:pt x="1003" y="564"/>
                </a:cubicBezTo>
                <a:cubicBezTo>
                  <a:pt x="980" y="571"/>
                  <a:pt x="980" y="571"/>
                  <a:pt x="980" y="571"/>
                </a:cubicBezTo>
                <a:cubicBezTo>
                  <a:pt x="964" y="519"/>
                  <a:pt x="964" y="519"/>
                  <a:pt x="964" y="519"/>
                </a:cubicBezTo>
                <a:lnTo>
                  <a:pt x="987" y="512"/>
                </a:lnTo>
                <a:close/>
                <a:moveTo>
                  <a:pt x="927" y="531"/>
                </a:moveTo>
                <a:cubicBezTo>
                  <a:pt x="951" y="523"/>
                  <a:pt x="951" y="523"/>
                  <a:pt x="951" y="523"/>
                </a:cubicBezTo>
                <a:cubicBezTo>
                  <a:pt x="966" y="575"/>
                  <a:pt x="966" y="575"/>
                  <a:pt x="966" y="575"/>
                </a:cubicBezTo>
                <a:cubicBezTo>
                  <a:pt x="943" y="582"/>
                  <a:pt x="943" y="582"/>
                  <a:pt x="943" y="582"/>
                </a:cubicBezTo>
                <a:lnTo>
                  <a:pt x="927" y="531"/>
                </a:lnTo>
                <a:close/>
                <a:moveTo>
                  <a:pt x="947" y="595"/>
                </a:moveTo>
                <a:cubicBezTo>
                  <a:pt x="971" y="588"/>
                  <a:pt x="971" y="588"/>
                  <a:pt x="971" y="588"/>
                </a:cubicBezTo>
                <a:cubicBezTo>
                  <a:pt x="986" y="640"/>
                  <a:pt x="986" y="640"/>
                  <a:pt x="986" y="640"/>
                </a:cubicBezTo>
                <a:cubicBezTo>
                  <a:pt x="963" y="647"/>
                  <a:pt x="963" y="647"/>
                  <a:pt x="963" y="647"/>
                </a:cubicBezTo>
                <a:lnTo>
                  <a:pt x="947" y="595"/>
                </a:lnTo>
                <a:close/>
                <a:moveTo>
                  <a:pt x="865" y="656"/>
                </a:moveTo>
                <a:cubicBezTo>
                  <a:pt x="843" y="667"/>
                  <a:pt x="843" y="667"/>
                  <a:pt x="843" y="667"/>
                </a:cubicBezTo>
                <a:cubicBezTo>
                  <a:pt x="819" y="619"/>
                  <a:pt x="819" y="619"/>
                  <a:pt x="819" y="619"/>
                </a:cubicBezTo>
                <a:cubicBezTo>
                  <a:pt x="840" y="608"/>
                  <a:pt x="840" y="608"/>
                  <a:pt x="840" y="608"/>
                </a:cubicBezTo>
                <a:lnTo>
                  <a:pt x="865" y="656"/>
                </a:lnTo>
                <a:close/>
                <a:moveTo>
                  <a:pt x="831" y="590"/>
                </a:moveTo>
                <a:cubicBezTo>
                  <a:pt x="809" y="601"/>
                  <a:pt x="809" y="601"/>
                  <a:pt x="809" y="601"/>
                </a:cubicBezTo>
                <a:cubicBezTo>
                  <a:pt x="785" y="554"/>
                  <a:pt x="785" y="554"/>
                  <a:pt x="785" y="554"/>
                </a:cubicBezTo>
                <a:cubicBezTo>
                  <a:pt x="806" y="542"/>
                  <a:pt x="806" y="542"/>
                  <a:pt x="806" y="542"/>
                </a:cubicBezTo>
                <a:lnTo>
                  <a:pt x="831" y="590"/>
                </a:lnTo>
                <a:close/>
                <a:moveTo>
                  <a:pt x="797" y="525"/>
                </a:moveTo>
                <a:cubicBezTo>
                  <a:pt x="776" y="536"/>
                  <a:pt x="776" y="536"/>
                  <a:pt x="776" y="536"/>
                </a:cubicBezTo>
                <a:cubicBezTo>
                  <a:pt x="751" y="488"/>
                  <a:pt x="751" y="488"/>
                  <a:pt x="751" y="488"/>
                </a:cubicBezTo>
                <a:cubicBezTo>
                  <a:pt x="773" y="477"/>
                  <a:pt x="773" y="477"/>
                  <a:pt x="773" y="477"/>
                </a:cubicBezTo>
                <a:lnTo>
                  <a:pt x="797" y="525"/>
                </a:lnTo>
                <a:close/>
                <a:moveTo>
                  <a:pt x="739" y="411"/>
                </a:moveTo>
                <a:cubicBezTo>
                  <a:pt x="763" y="459"/>
                  <a:pt x="763" y="459"/>
                  <a:pt x="763" y="459"/>
                </a:cubicBezTo>
                <a:cubicBezTo>
                  <a:pt x="742" y="471"/>
                  <a:pt x="742" y="471"/>
                  <a:pt x="742" y="471"/>
                </a:cubicBezTo>
                <a:cubicBezTo>
                  <a:pt x="717" y="423"/>
                  <a:pt x="717" y="423"/>
                  <a:pt x="717" y="423"/>
                </a:cubicBezTo>
                <a:lnTo>
                  <a:pt x="739" y="411"/>
                </a:lnTo>
                <a:close/>
                <a:moveTo>
                  <a:pt x="705" y="429"/>
                </a:moveTo>
                <a:cubicBezTo>
                  <a:pt x="730" y="477"/>
                  <a:pt x="730" y="477"/>
                  <a:pt x="730" y="477"/>
                </a:cubicBezTo>
                <a:cubicBezTo>
                  <a:pt x="708" y="488"/>
                  <a:pt x="708" y="488"/>
                  <a:pt x="708" y="488"/>
                </a:cubicBezTo>
                <a:cubicBezTo>
                  <a:pt x="683" y="440"/>
                  <a:pt x="683" y="440"/>
                  <a:pt x="683" y="440"/>
                </a:cubicBezTo>
                <a:lnTo>
                  <a:pt x="705" y="429"/>
                </a:lnTo>
                <a:close/>
                <a:moveTo>
                  <a:pt x="671" y="446"/>
                </a:moveTo>
                <a:cubicBezTo>
                  <a:pt x="696" y="494"/>
                  <a:pt x="696" y="494"/>
                  <a:pt x="696" y="494"/>
                </a:cubicBezTo>
                <a:cubicBezTo>
                  <a:pt x="674" y="506"/>
                  <a:pt x="674" y="506"/>
                  <a:pt x="674" y="506"/>
                </a:cubicBezTo>
                <a:cubicBezTo>
                  <a:pt x="649" y="458"/>
                  <a:pt x="649" y="458"/>
                  <a:pt x="649" y="458"/>
                </a:cubicBezTo>
                <a:lnTo>
                  <a:pt x="671" y="446"/>
                </a:lnTo>
                <a:close/>
                <a:moveTo>
                  <a:pt x="616" y="475"/>
                </a:moveTo>
                <a:cubicBezTo>
                  <a:pt x="637" y="464"/>
                  <a:pt x="637" y="464"/>
                  <a:pt x="637" y="464"/>
                </a:cubicBezTo>
                <a:cubicBezTo>
                  <a:pt x="662" y="512"/>
                  <a:pt x="662" y="512"/>
                  <a:pt x="662" y="512"/>
                </a:cubicBezTo>
                <a:cubicBezTo>
                  <a:pt x="640" y="523"/>
                  <a:pt x="640" y="523"/>
                  <a:pt x="640" y="523"/>
                </a:cubicBezTo>
                <a:lnTo>
                  <a:pt x="616" y="475"/>
                </a:lnTo>
                <a:close/>
                <a:moveTo>
                  <a:pt x="649" y="541"/>
                </a:moveTo>
                <a:cubicBezTo>
                  <a:pt x="671" y="529"/>
                  <a:pt x="671" y="529"/>
                  <a:pt x="671" y="529"/>
                </a:cubicBezTo>
                <a:cubicBezTo>
                  <a:pt x="696" y="577"/>
                  <a:pt x="696" y="577"/>
                  <a:pt x="696" y="577"/>
                </a:cubicBezTo>
                <a:cubicBezTo>
                  <a:pt x="674" y="588"/>
                  <a:pt x="674" y="588"/>
                  <a:pt x="674" y="588"/>
                </a:cubicBezTo>
                <a:lnTo>
                  <a:pt x="649" y="541"/>
                </a:lnTo>
                <a:close/>
                <a:moveTo>
                  <a:pt x="683" y="606"/>
                </a:moveTo>
                <a:cubicBezTo>
                  <a:pt x="705" y="595"/>
                  <a:pt x="705" y="595"/>
                  <a:pt x="705" y="595"/>
                </a:cubicBezTo>
                <a:cubicBezTo>
                  <a:pt x="730" y="643"/>
                  <a:pt x="730" y="643"/>
                  <a:pt x="730" y="643"/>
                </a:cubicBezTo>
                <a:cubicBezTo>
                  <a:pt x="708" y="654"/>
                  <a:pt x="708" y="654"/>
                  <a:pt x="708" y="654"/>
                </a:cubicBezTo>
                <a:lnTo>
                  <a:pt x="683" y="606"/>
                </a:lnTo>
                <a:close/>
                <a:moveTo>
                  <a:pt x="742" y="719"/>
                </a:moveTo>
                <a:cubicBezTo>
                  <a:pt x="717" y="671"/>
                  <a:pt x="717" y="671"/>
                  <a:pt x="717" y="671"/>
                </a:cubicBezTo>
                <a:cubicBezTo>
                  <a:pt x="739" y="660"/>
                  <a:pt x="739" y="660"/>
                  <a:pt x="739" y="660"/>
                </a:cubicBezTo>
                <a:cubicBezTo>
                  <a:pt x="764" y="708"/>
                  <a:pt x="764" y="708"/>
                  <a:pt x="764" y="708"/>
                </a:cubicBezTo>
                <a:lnTo>
                  <a:pt x="742" y="719"/>
                </a:lnTo>
                <a:close/>
                <a:moveTo>
                  <a:pt x="751" y="914"/>
                </a:moveTo>
                <a:cubicBezTo>
                  <a:pt x="756" y="912"/>
                  <a:pt x="760" y="910"/>
                  <a:pt x="764" y="907"/>
                </a:cubicBezTo>
                <a:cubicBezTo>
                  <a:pt x="764" y="907"/>
                  <a:pt x="764" y="907"/>
                  <a:pt x="764" y="907"/>
                </a:cubicBezTo>
                <a:cubicBezTo>
                  <a:pt x="769" y="915"/>
                  <a:pt x="773" y="924"/>
                  <a:pt x="774" y="935"/>
                </a:cubicBezTo>
                <a:cubicBezTo>
                  <a:pt x="775" y="942"/>
                  <a:pt x="775" y="949"/>
                  <a:pt x="775" y="956"/>
                </a:cubicBezTo>
                <a:cubicBezTo>
                  <a:pt x="768" y="947"/>
                  <a:pt x="759" y="936"/>
                  <a:pt x="754" y="924"/>
                </a:cubicBezTo>
                <a:cubicBezTo>
                  <a:pt x="753" y="922"/>
                  <a:pt x="752" y="920"/>
                  <a:pt x="751" y="918"/>
                </a:cubicBezTo>
                <a:cubicBezTo>
                  <a:pt x="751" y="917"/>
                  <a:pt x="751" y="915"/>
                  <a:pt x="751" y="914"/>
                </a:cubicBezTo>
                <a:close/>
                <a:moveTo>
                  <a:pt x="744" y="938"/>
                </a:moveTo>
                <a:cubicBezTo>
                  <a:pt x="745" y="936"/>
                  <a:pt x="747" y="935"/>
                  <a:pt x="748" y="932"/>
                </a:cubicBezTo>
                <a:cubicBezTo>
                  <a:pt x="748" y="932"/>
                  <a:pt x="749" y="932"/>
                  <a:pt x="749" y="932"/>
                </a:cubicBezTo>
                <a:cubicBezTo>
                  <a:pt x="749" y="933"/>
                  <a:pt x="749" y="933"/>
                  <a:pt x="750" y="934"/>
                </a:cubicBezTo>
                <a:cubicBezTo>
                  <a:pt x="751" y="938"/>
                  <a:pt x="758" y="945"/>
                  <a:pt x="760" y="951"/>
                </a:cubicBezTo>
                <a:cubicBezTo>
                  <a:pt x="760" y="954"/>
                  <a:pt x="760" y="956"/>
                  <a:pt x="759" y="957"/>
                </a:cubicBezTo>
                <a:cubicBezTo>
                  <a:pt x="758" y="960"/>
                  <a:pt x="739" y="955"/>
                  <a:pt x="733" y="954"/>
                </a:cubicBezTo>
                <a:cubicBezTo>
                  <a:pt x="733" y="954"/>
                  <a:pt x="733" y="954"/>
                  <a:pt x="733" y="954"/>
                </a:cubicBezTo>
                <a:cubicBezTo>
                  <a:pt x="737" y="949"/>
                  <a:pt x="740" y="944"/>
                  <a:pt x="744" y="938"/>
                </a:cubicBezTo>
                <a:close/>
                <a:moveTo>
                  <a:pt x="707" y="963"/>
                </a:moveTo>
                <a:cubicBezTo>
                  <a:pt x="712" y="963"/>
                  <a:pt x="717" y="962"/>
                  <a:pt x="723" y="962"/>
                </a:cubicBezTo>
                <a:cubicBezTo>
                  <a:pt x="723" y="962"/>
                  <a:pt x="723" y="962"/>
                  <a:pt x="723" y="962"/>
                </a:cubicBezTo>
                <a:cubicBezTo>
                  <a:pt x="727" y="962"/>
                  <a:pt x="732" y="965"/>
                  <a:pt x="737" y="967"/>
                </a:cubicBezTo>
                <a:cubicBezTo>
                  <a:pt x="727" y="966"/>
                  <a:pt x="717" y="965"/>
                  <a:pt x="706" y="964"/>
                </a:cubicBezTo>
                <a:cubicBezTo>
                  <a:pt x="706" y="964"/>
                  <a:pt x="705" y="964"/>
                  <a:pt x="705" y="964"/>
                </a:cubicBezTo>
                <a:cubicBezTo>
                  <a:pt x="705" y="964"/>
                  <a:pt x="706" y="963"/>
                  <a:pt x="707" y="963"/>
                </a:cubicBezTo>
                <a:close/>
                <a:moveTo>
                  <a:pt x="655" y="1040"/>
                </a:moveTo>
                <a:cubicBezTo>
                  <a:pt x="655" y="1040"/>
                  <a:pt x="655" y="1040"/>
                  <a:pt x="654" y="1040"/>
                </a:cubicBezTo>
                <a:cubicBezTo>
                  <a:pt x="655" y="1040"/>
                  <a:pt x="655" y="1040"/>
                  <a:pt x="655" y="1040"/>
                </a:cubicBezTo>
                <a:cubicBezTo>
                  <a:pt x="658" y="1040"/>
                  <a:pt x="661" y="1039"/>
                  <a:pt x="664" y="1039"/>
                </a:cubicBezTo>
                <a:cubicBezTo>
                  <a:pt x="664" y="1039"/>
                  <a:pt x="664" y="1039"/>
                  <a:pt x="664" y="1039"/>
                </a:cubicBezTo>
                <a:cubicBezTo>
                  <a:pt x="666" y="1039"/>
                  <a:pt x="669" y="1040"/>
                  <a:pt x="672" y="1041"/>
                </a:cubicBezTo>
                <a:cubicBezTo>
                  <a:pt x="666" y="1041"/>
                  <a:pt x="661" y="1040"/>
                  <a:pt x="655" y="1040"/>
                </a:cubicBezTo>
                <a:close/>
                <a:moveTo>
                  <a:pt x="683" y="1035"/>
                </a:moveTo>
                <a:cubicBezTo>
                  <a:pt x="682" y="1037"/>
                  <a:pt x="672" y="1035"/>
                  <a:pt x="669" y="1034"/>
                </a:cubicBezTo>
                <a:cubicBezTo>
                  <a:pt x="669" y="1034"/>
                  <a:pt x="669" y="1034"/>
                  <a:pt x="669" y="1034"/>
                </a:cubicBezTo>
                <a:cubicBezTo>
                  <a:pt x="671" y="1031"/>
                  <a:pt x="672" y="1029"/>
                  <a:pt x="674" y="1026"/>
                </a:cubicBezTo>
                <a:cubicBezTo>
                  <a:pt x="675" y="1025"/>
                  <a:pt x="676" y="1024"/>
                  <a:pt x="676" y="1023"/>
                </a:cubicBezTo>
                <a:cubicBezTo>
                  <a:pt x="676" y="1022"/>
                  <a:pt x="676" y="1022"/>
                  <a:pt x="676" y="1022"/>
                </a:cubicBezTo>
                <a:cubicBezTo>
                  <a:pt x="677" y="1023"/>
                  <a:pt x="677" y="1023"/>
                  <a:pt x="677" y="1023"/>
                </a:cubicBezTo>
                <a:cubicBezTo>
                  <a:pt x="678" y="1025"/>
                  <a:pt x="682" y="1029"/>
                  <a:pt x="683" y="1032"/>
                </a:cubicBezTo>
                <a:cubicBezTo>
                  <a:pt x="683" y="1033"/>
                  <a:pt x="683" y="1034"/>
                  <a:pt x="683" y="1035"/>
                </a:cubicBezTo>
                <a:close/>
                <a:moveTo>
                  <a:pt x="679" y="1018"/>
                </a:moveTo>
                <a:cubicBezTo>
                  <a:pt x="678" y="1017"/>
                  <a:pt x="678" y="1016"/>
                  <a:pt x="677" y="1015"/>
                </a:cubicBezTo>
                <a:cubicBezTo>
                  <a:pt x="677" y="1014"/>
                  <a:pt x="677" y="1014"/>
                  <a:pt x="677" y="1013"/>
                </a:cubicBezTo>
                <a:cubicBezTo>
                  <a:pt x="680" y="1012"/>
                  <a:pt x="682" y="1010"/>
                  <a:pt x="684" y="1009"/>
                </a:cubicBezTo>
                <a:cubicBezTo>
                  <a:pt x="684" y="1009"/>
                  <a:pt x="684" y="1009"/>
                  <a:pt x="684" y="1009"/>
                </a:cubicBezTo>
                <a:cubicBezTo>
                  <a:pt x="687" y="1013"/>
                  <a:pt x="689" y="1018"/>
                  <a:pt x="690" y="1023"/>
                </a:cubicBezTo>
                <a:cubicBezTo>
                  <a:pt x="691" y="1027"/>
                  <a:pt x="691" y="1030"/>
                  <a:pt x="691" y="1034"/>
                </a:cubicBezTo>
                <a:cubicBezTo>
                  <a:pt x="687" y="1030"/>
                  <a:pt x="682" y="1024"/>
                  <a:pt x="679" y="1018"/>
                </a:cubicBezTo>
                <a:close/>
                <a:moveTo>
                  <a:pt x="694" y="1017"/>
                </a:moveTo>
                <a:cubicBezTo>
                  <a:pt x="693" y="1013"/>
                  <a:pt x="690" y="1009"/>
                  <a:pt x="688" y="1005"/>
                </a:cubicBezTo>
                <a:cubicBezTo>
                  <a:pt x="687" y="1005"/>
                  <a:pt x="687" y="1005"/>
                  <a:pt x="687" y="1005"/>
                </a:cubicBezTo>
                <a:cubicBezTo>
                  <a:pt x="689" y="1002"/>
                  <a:pt x="690" y="999"/>
                  <a:pt x="690" y="996"/>
                </a:cubicBezTo>
                <a:cubicBezTo>
                  <a:pt x="690" y="991"/>
                  <a:pt x="688" y="986"/>
                  <a:pt x="684" y="982"/>
                </a:cubicBezTo>
                <a:cubicBezTo>
                  <a:pt x="684" y="981"/>
                  <a:pt x="684" y="980"/>
                  <a:pt x="684" y="979"/>
                </a:cubicBezTo>
                <a:cubicBezTo>
                  <a:pt x="687" y="977"/>
                  <a:pt x="689" y="975"/>
                  <a:pt x="691" y="972"/>
                </a:cubicBezTo>
                <a:cubicBezTo>
                  <a:pt x="692" y="973"/>
                  <a:pt x="692" y="973"/>
                  <a:pt x="693" y="973"/>
                </a:cubicBezTo>
                <a:cubicBezTo>
                  <a:pt x="721" y="974"/>
                  <a:pt x="748" y="978"/>
                  <a:pt x="775" y="982"/>
                </a:cubicBezTo>
                <a:cubicBezTo>
                  <a:pt x="776" y="983"/>
                  <a:pt x="776" y="984"/>
                  <a:pt x="777" y="985"/>
                </a:cubicBezTo>
                <a:cubicBezTo>
                  <a:pt x="753" y="1004"/>
                  <a:pt x="729" y="1023"/>
                  <a:pt x="707" y="1044"/>
                </a:cubicBezTo>
                <a:cubicBezTo>
                  <a:pt x="707" y="1044"/>
                  <a:pt x="707" y="1044"/>
                  <a:pt x="706" y="1044"/>
                </a:cubicBezTo>
                <a:cubicBezTo>
                  <a:pt x="704" y="1043"/>
                  <a:pt x="702" y="1043"/>
                  <a:pt x="699" y="1042"/>
                </a:cubicBezTo>
                <a:cubicBezTo>
                  <a:pt x="699" y="1042"/>
                  <a:pt x="699" y="1041"/>
                  <a:pt x="698" y="1041"/>
                </a:cubicBezTo>
                <a:cubicBezTo>
                  <a:pt x="695" y="1034"/>
                  <a:pt x="696" y="1025"/>
                  <a:pt x="694" y="1017"/>
                </a:cubicBezTo>
                <a:close/>
                <a:moveTo>
                  <a:pt x="592" y="1146"/>
                </a:moveTo>
                <a:cubicBezTo>
                  <a:pt x="587" y="1143"/>
                  <a:pt x="586" y="1137"/>
                  <a:pt x="589" y="1132"/>
                </a:cubicBezTo>
                <a:cubicBezTo>
                  <a:pt x="593" y="1128"/>
                  <a:pt x="599" y="1127"/>
                  <a:pt x="603" y="1130"/>
                </a:cubicBezTo>
                <a:cubicBezTo>
                  <a:pt x="608" y="1133"/>
                  <a:pt x="609" y="1139"/>
                  <a:pt x="605" y="1144"/>
                </a:cubicBezTo>
                <a:cubicBezTo>
                  <a:pt x="602" y="1148"/>
                  <a:pt x="596" y="1149"/>
                  <a:pt x="592" y="1146"/>
                </a:cubicBezTo>
                <a:close/>
                <a:moveTo>
                  <a:pt x="439" y="2522"/>
                </a:moveTo>
                <a:cubicBezTo>
                  <a:pt x="423" y="2501"/>
                  <a:pt x="423" y="2501"/>
                  <a:pt x="423" y="2501"/>
                </a:cubicBezTo>
                <a:cubicBezTo>
                  <a:pt x="457" y="2475"/>
                  <a:pt x="457" y="2475"/>
                  <a:pt x="457" y="2475"/>
                </a:cubicBezTo>
                <a:cubicBezTo>
                  <a:pt x="473" y="2496"/>
                  <a:pt x="473" y="2496"/>
                  <a:pt x="473" y="2496"/>
                </a:cubicBezTo>
                <a:lnTo>
                  <a:pt x="439" y="2522"/>
                </a:lnTo>
                <a:close/>
                <a:moveTo>
                  <a:pt x="487" y="2514"/>
                </a:moveTo>
                <a:cubicBezTo>
                  <a:pt x="503" y="2535"/>
                  <a:pt x="503" y="2535"/>
                  <a:pt x="503" y="2535"/>
                </a:cubicBezTo>
                <a:cubicBezTo>
                  <a:pt x="470" y="2561"/>
                  <a:pt x="470" y="2561"/>
                  <a:pt x="470" y="2561"/>
                </a:cubicBezTo>
                <a:cubicBezTo>
                  <a:pt x="453" y="2540"/>
                  <a:pt x="453" y="2540"/>
                  <a:pt x="453" y="2540"/>
                </a:cubicBezTo>
                <a:lnTo>
                  <a:pt x="487" y="2514"/>
                </a:lnTo>
                <a:close/>
                <a:moveTo>
                  <a:pt x="441" y="2550"/>
                </a:moveTo>
                <a:cubicBezTo>
                  <a:pt x="457" y="2571"/>
                  <a:pt x="457" y="2571"/>
                  <a:pt x="457" y="2571"/>
                </a:cubicBezTo>
                <a:cubicBezTo>
                  <a:pt x="423" y="2597"/>
                  <a:pt x="423" y="2597"/>
                  <a:pt x="423" y="2597"/>
                </a:cubicBezTo>
                <a:cubicBezTo>
                  <a:pt x="407" y="2576"/>
                  <a:pt x="407" y="2576"/>
                  <a:pt x="407" y="2576"/>
                </a:cubicBezTo>
                <a:lnTo>
                  <a:pt x="441" y="2550"/>
                </a:lnTo>
                <a:close/>
                <a:moveTo>
                  <a:pt x="471" y="2589"/>
                </a:moveTo>
                <a:cubicBezTo>
                  <a:pt x="487" y="2610"/>
                  <a:pt x="487" y="2610"/>
                  <a:pt x="487" y="2610"/>
                </a:cubicBezTo>
                <a:cubicBezTo>
                  <a:pt x="453" y="2636"/>
                  <a:pt x="453" y="2636"/>
                  <a:pt x="453" y="2636"/>
                </a:cubicBezTo>
                <a:cubicBezTo>
                  <a:pt x="437" y="2615"/>
                  <a:pt x="437" y="2615"/>
                  <a:pt x="437" y="2615"/>
                </a:cubicBezTo>
                <a:lnTo>
                  <a:pt x="471" y="2589"/>
                </a:lnTo>
                <a:close/>
                <a:moveTo>
                  <a:pt x="483" y="2579"/>
                </a:moveTo>
                <a:cubicBezTo>
                  <a:pt x="517" y="2553"/>
                  <a:pt x="517" y="2553"/>
                  <a:pt x="517" y="2553"/>
                </a:cubicBezTo>
                <a:cubicBezTo>
                  <a:pt x="534" y="2574"/>
                  <a:pt x="534" y="2574"/>
                  <a:pt x="534" y="2574"/>
                </a:cubicBezTo>
                <a:cubicBezTo>
                  <a:pt x="500" y="2600"/>
                  <a:pt x="500" y="2600"/>
                  <a:pt x="500" y="2600"/>
                </a:cubicBezTo>
                <a:lnTo>
                  <a:pt x="483" y="2579"/>
                </a:lnTo>
                <a:close/>
                <a:moveTo>
                  <a:pt x="349" y="2243"/>
                </a:moveTo>
                <a:cubicBezTo>
                  <a:pt x="350" y="2239"/>
                  <a:pt x="352" y="2235"/>
                  <a:pt x="354" y="2230"/>
                </a:cubicBezTo>
                <a:cubicBezTo>
                  <a:pt x="354" y="2230"/>
                  <a:pt x="354" y="2230"/>
                  <a:pt x="354" y="2230"/>
                </a:cubicBezTo>
                <a:cubicBezTo>
                  <a:pt x="355" y="2227"/>
                  <a:pt x="359" y="2224"/>
                  <a:pt x="363" y="2221"/>
                </a:cubicBezTo>
                <a:cubicBezTo>
                  <a:pt x="358" y="2228"/>
                  <a:pt x="353" y="2236"/>
                  <a:pt x="349" y="2244"/>
                </a:cubicBezTo>
                <a:cubicBezTo>
                  <a:pt x="349" y="2244"/>
                  <a:pt x="349" y="2244"/>
                  <a:pt x="348" y="2245"/>
                </a:cubicBezTo>
                <a:cubicBezTo>
                  <a:pt x="349" y="2244"/>
                  <a:pt x="349" y="2244"/>
                  <a:pt x="349" y="2243"/>
                </a:cubicBezTo>
                <a:close/>
                <a:moveTo>
                  <a:pt x="343" y="2205"/>
                </a:moveTo>
                <a:cubicBezTo>
                  <a:pt x="342" y="2204"/>
                  <a:pt x="341" y="2202"/>
                  <a:pt x="340" y="2200"/>
                </a:cubicBezTo>
                <a:cubicBezTo>
                  <a:pt x="340" y="2200"/>
                  <a:pt x="340" y="2200"/>
                  <a:pt x="340" y="2199"/>
                </a:cubicBezTo>
                <a:cubicBezTo>
                  <a:pt x="340" y="2199"/>
                  <a:pt x="341" y="2199"/>
                  <a:pt x="341" y="2199"/>
                </a:cubicBezTo>
                <a:cubicBezTo>
                  <a:pt x="345" y="2200"/>
                  <a:pt x="353" y="2197"/>
                  <a:pt x="359" y="2198"/>
                </a:cubicBezTo>
                <a:cubicBezTo>
                  <a:pt x="360" y="2198"/>
                  <a:pt x="362" y="2199"/>
                  <a:pt x="363" y="2200"/>
                </a:cubicBezTo>
                <a:cubicBezTo>
                  <a:pt x="365" y="2203"/>
                  <a:pt x="354" y="2215"/>
                  <a:pt x="351" y="2219"/>
                </a:cubicBezTo>
                <a:cubicBezTo>
                  <a:pt x="351" y="2219"/>
                  <a:pt x="351" y="2219"/>
                  <a:pt x="351" y="2219"/>
                </a:cubicBezTo>
                <a:cubicBezTo>
                  <a:pt x="348" y="2215"/>
                  <a:pt x="346" y="2210"/>
                  <a:pt x="343" y="2205"/>
                </a:cubicBezTo>
                <a:close/>
                <a:moveTo>
                  <a:pt x="351" y="2257"/>
                </a:moveTo>
                <a:cubicBezTo>
                  <a:pt x="362" y="2236"/>
                  <a:pt x="375" y="2216"/>
                  <a:pt x="388" y="2197"/>
                </a:cubicBezTo>
                <a:cubicBezTo>
                  <a:pt x="391" y="2196"/>
                  <a:pt x="395" y="2196"/>
                  <a:pt x="400" y="2195"/>
                </a:cubicBezTo>
                <a:cubicBezTo>
                  <a:pt x="406" y="2194"/>
                  <a:pt x="410" y="2192"/>
                  <a:pt x="410" y="2188"/>
                </a:cubicBezTo>
                <a:cubicBezTo>
                  <a:pt x="416" y="2204"/>
                  <a:pt x="422" y="2221"/>
                  <a:pt x="428" y="2237"/>
                </a:cubicBezTo>
                <a:cubicBezTo>
                  <a:pt x="355" y="2275"/>
                  <a:pt x="355" y="2275"/>
                  <a:pt x="355" y="2275"/>
                </a:cubicBezTo>
                <a:cubicBezTo>
                  <a:pt x="354" y="2269"/>
                  <a:pt x="353" y="2264"/>
                  <a:pt x="351" y="2258"/>
                </a:cubicBezTo>
                <a:cubicBezTo>
                  <a:pt x="351" y="2258"/>
                  <a:pt x="351" y="2258"/>
                  <a:pt x="351" y="2257"/>
                </a:cubicBezTo>
                <a:close/>
                <a:moveTo>
                  <a:pt x="367" y="2129"/>
                </a:moveTo>
                <a:cubicBezTo>
                  <a:pt x="367" y="2129"/>
                  <a:pt x="367" y="2129"/>
                  <a:pt x="367" y="2129"/>
                </a:cubicBezTo>
                <a:cubicBezTo>
                  <a:pt x="366" y="2126"/>
                  <a:pt x="365" y="2124"/>
                  <a:pt x="364" y="2121"/>
                </a:cubicBezTo>
                <a:cubicBezTo>
                  <a:pt x="364" y="2119"/>
                  <a:pt x="363" y="2118"/>
                  <a:pt x="363" y="2117"/>
                </a:cubicBezTo>
                <a:cubicBezTo>
                  <a:pt x="363" y="2117"/>
                  <a:pt x="363" y="2117"/>
                  <a:pt x="363" y="2117"/>
                </a:cubicBezTo>
                <a:cubicBezTo>
                  <a:pt x="363" y="2117"/>
                  <a:pt x="364" y="2117"/>
                  <a:pt x="364" y="2117"/>
                </a:cubicBezTo>
                <a:cubicBezTo>
                  <a:pt x="366" y="2118"/>
                  <a:pt x="371" y="2117"/>
                  <a:pt x="374" y="2118"/>
                </a:cubicBezTo>
                <a:cubicBezTo>
                  <a:pt x="375" y="2119"/>
                  <a:pt x="375" y="2119"/>
                  <a:pt x="376" y="2120"/>
                </a:cubicBezTo>
                <a:cubicBezTo>
                  <a:pt x="376" y="2122"/>
                  <a:pt x="369" y="2127"/>
                  <a:pt x="367" y="2129"/>
                </a:cubicBezTo>
                <a:close/>
                <a:moveTo>
                  <a:pt x="373" y="2131"/>
                </a:moveTo>
                <a:cubicBezTo>
                  <a:pt x="370" y="2135"/>
                  <a:pt x="366" y="2139"/>
                  <a:pt x="363" y="2143"/>
                </a:cubicBezTo>
                <a:cubicBezTo>
                  <a:pt x="363" y="2143"/>
                  <a:pt x="363" y="2143"/>
                  <a:pt x="363" y="2143"/>
                </a:cubicBezTo>
                <a:cubicBezTo>
                  <a:pt x="363" y="2143"/>
                  <a:pt x="363" y="2143"/>
                  <a:pt x="363" y="2142"/>
                </a:cubicBezTo>
                <a:cubicBezTo>
                  <a:pt x="364" y="2140"/>
                  <a:pt x="366" y="2138"/>
                  <a:pt x="367" y="2136"/>
                </a:cubicBezTo>
                <a:cubicBezTo>
                  <a:pt x="367" y="2136"/>
                  <a:pt x="367" y="2136"/>
                  <a:pt x="367" y="2136"/>
                </a:cubicBezTo>
                <a:cubicBezTo>
                  <a:pt x="368" y="2134"/>
                  <a:pt x="371" y="2133"/>
                  <a:pt x="373" y="2131"/>
                </a:cubicBezTo>
                <a:close/>
                <a:moveTo>
                  <a:pt x="361" y="2113"/>
                </a:moveTo>
                <a:cubicBezTo>
                  <a:pt x="360" y="2113"/>
                  <a:pt x="359" y="2112"/>
                  <a:pt x="358" y="2112"/>
                </a:cubicBezTo>
                <a:cubicBezTo>
                  <a:pt x="358" y="2112"/>
                  <a:pt x="357" y="2111"/>
                  <a:pt x="357" y="2111"/>
                </a:cubicBezTo>
                <a:cubicBezTo>
                  <a:pt x="357" y="2109"/>
                  <a:pt x="358" y="2106"/>
                  <a:pt x="357" y="2104"/>
                </a:cubicBezTo>
                <a:cubicBezTo>
                  <a:pt x="358" y="2104"/>
                  <a:pt x="358" y="2104"/>
                  <a:pt x="358" y="2104"/>
                </a:cubicBezTo>
                <a:cubicBezTo>
                  <a:pt x="362" y="2104"/>
                  <a:pt x="367" y="2105"/>
                  <a:pt x="371" y="2108"/>
                </a:cubicBezTo>
                <a:cubicBezTo>
                  <a:pt x="374" y="2109"/>
                  <a:pt x="377" y="2112"/>
                  <a:pt x="380" y="2113"/>
                </a:cubicBezTo>
                <a:cubicBezTo>
                  <a:pt x="374" y="2114"/>
                  <a:pt x="367" y="2114"/>
                  <a:pt x="361" y="2113"/>
                </a:cubicBezTo>
                <a:close/>
                <a:moveTo>
                  <a:pt x="362" y="2151"/>
                </a:moveTo>
                <a:cubicBezTo>
                  <a:pt x="362" y="2151"/>
                  <a:pt x="363" y="2150"/>
                  <a:pt x="363" y="2150"/>
                </a:cubicBezTo>
                <a:cubicBezTo>
                  <a:pt x="371" y="2140"/>
                  <a:pt x="380" y="2130"/>
                  <a:pt x="390" y="2121"/>
                </a:cubicBezTo>
                <a:cubicBezTo>
                  <a:pt x="390" y="2121"/>
                  <a:pt x="390" y="2121"/>
                  <a:pt x="391" y="2121"/>
                </a:cubicBezTo>
                <a:cubicBezTo>
                  <a:pt x="395" y="2139"/>
                  <a:pt x="400" y="2157"/>
                  <a:pt x="406" y="2174"/>
                </a:cubicBezTo>
                <a:cubicBezTo>
                  <a:pt x="403" y="2170"/>
                  <a:pt x="398" y="2169"/>
                  <a:pt x="394" y="2173"/>
                </a:cubicBezTo>
                <a:cubicBezTo>
                  <a:pt x="391" y="2176"/>
                  <a:pt x="388" y="2179"/>
                  <a:pt x="385" y="2181"/>
                </a:cubicBezTo>
                <a:cubicBezTo>
                  <a:pt x="385" y="2181"/>
                  <a:pt x="384" y="2182"/>
                  <a:pt x="382" y="2182"/>
                </a:cubicBezTo>
                <a:cubicBezTo>
                  <a:pt x="373" y="2182"/>
                  <a:pt x="364" y="2177"/>
                  <a:pt x="356" y="2173"/>
                </a:cubicBezTo>
                <a:cubicBezTo>
                  <a:pt x="356" y="2173"/>
                  <a:pt x="356" y="2173"/>
                  <a:pt x="356" y="2173"/>
                </a:cubicBezTo>
                <a:cubicBezTo>
                  <a:pt x="362" y="2167"/>
                  <a:pt x="364" y="2159"/>
                  <a:pt x="362" y="2151"/>
                </a:cubicBezTo>
                <a:close/>
                <a:moveTo>
                  <a:pt x="361" y="2050"/>
                </a:moveTo>
                <a:cubicBezTo>
                  <a:pt x="356" y="2051"/>
                  <a:pt x="351" y="2047"/>
                  <a:pt x="350" y="2042"/>
                </a:cubicBezTo>
                <a:cubicBezTo>
                  <a:pt x="350" y="2037"/>
                  <a:pt x="353" y="2032"/>
                  <a:pt x="359" y="2031"/>
                </a:cubicBezTo>
                <a:cubicBezTo>
                  <a:pt x="364" y="2030"/>
                  <a:pt x="369" y="2034"/>
                  <a:pt x="370" y="2039"/>
                </a:cubicBezTo>
                <a:cubicBezTo>
                  <a:pt x="371" y="2045"/>
                  <a:pt x="367" y="2050"/>
                  <a:pt x="361" y="2050"/>
                </a:cubicBezTo>
                <a:close/>
                <a:moveTo>
                  <a:pt x="452" y="1291"/>
                </a:moveTo>
                <a:cubicBezTo>
                  <a:pt x="455" y="1290"/>
                  <a:pt x="457" y="1288"/>
                  <a:pt x="459" y="1286"/>
                </a:cubicBezTo>
                <a:cubicBezTo>
                  <a:pt x="459" y="1286"/>
                  <a:pt x="459" y="1286"/>
                  <a:pt x="459" y="1286"/>
                </a:cubicBezTo>
                <a:cubicBezTo>
                  <a:pt x="463" y="1291"/>
                  <a:pt x="466" y="1296"/>
                  <a:pt x="467" y="1302"/>
                </a:cubicBezTo>
                <a:cubicBezTo>
                  <a:pt x="468" y="1306"/>
                  <a:pt x="469" y="1311"/>
                  <a:pt x="470" y="1315"/>
                </a:cubicBezTo>
                <a:cubicBezTo>
                  <a:pt x="464" y="1310"/>
                  <a:pt x="458" y="1304"/>
                  <a:pt x="454" y="1297"/>
                </a:cubicBezTo>
                <a:cubicBezTo>
                  <a:pt x="453" y="1296"/>
                  <a:pt x="453" y="1295"/>
                  <a:pt x="452" y="1294"/>
                </a:cubicBezTo>
                <a:cubicBezTo>
                  <a:pt x="452" y="1293"/>
                  <a:pt x="452" y="1292"/>
                  <a:pt x="452" y="1291"/>
                </a:cubicBezTo>
                <a:close/>
                <a:moveTo>
                  <a:pt x="449" y="1306"/>
                </a:moveTo>
                <a:cubicBezTo>
                  <a:pt x="450" y="1305"/>
                  <a:pt x="451" y="1304"/>
                  <a:pt x="452" y="1303"/>
                </a:cubicBezTo>
                <a:cubicBezTo>
                  <a:pt x="452" y="1302"/>
                  <a:pt x="452" y="1302"/>
                  <a:pt x="452" y="1302"/>
                </a:cubicBezTo>
                <a:cubicBezTo>
                  <a:pt x="452" y="1303"/>
                  <a:pt x="452" y="1303"/>
                  <a:pt x="452" y="1303"/>
                </a:cubicBezTo>
                <a:cubicBezTo>
                  <a:pt x="454" y="1306"/>
                  <a:pt x="458" y="1310"/>
                  <a:pt x="460" y="1313"/>
                </a:cubicBezTo>
                <a:cubicBezTo>
                  <a:pt x="460" y="1314"/>
                  <a:pt x="460" y="1316"/>
                  <a:pt x="460" y="1317"/>
                </a:cubicBezTo>
                <a:cubicBezTo>
                  <a:pt x="459" y="1319"/>
                  <a:pt x="448" y="1317"/>
                  <a:pt x="444" y="1316"/>
                </a:cubicBezTo>
                <a:cubicBezTo>
                  <a:pt x="444" y="1316"/>
                  <a:pt x="444" y="1316"/>
                  <a:pt x="444" y="1316"/>
                </a:cubicBezTo>
                <a:cubicBezTo>
                  <a:pt x="446" y="1313"/>
                  <a:pt x="447" y="1310"/>
                  <a:pt x="449" y="1306"/>
                </a:cubicBezTo>
                <a:close/>
                <a:moveTo>
                  <a:pt x="429" y="1324"/>
                </a:moveTo>
                <a:cubicBezTo>
                  <a:pt x="432" y="1323"/>
                  <a:pt x="435" y="1323"/>
                  <a:pt x="438" y="1322"/>
                </a:cubicBezTo>
                <a:cubicBezTo>
                  <a:pt x="438" y="1322"/>
                  <a:pt x="438" y="1322"/>
                  <a:pt x="438" y="1322"/>
                </a:cubicBezTo>
                <a:cubicBezTo>
                  <a:pt x="441" y="1322"/>
                  <a:pt x="444" y="1323"/>
                  <a:pt x="447" y="1324"/>
                </a:cubicBezTo>
                <a:cubicBezTo>
                  <a:pt x="441" y="1324"/>
                  <a:pt x="435" y="1324"/>
                  <a:pt x="428" y="1324"/>
                </a:cubicBezTo>
                <a:cubicBezTo>
                  <a:pt x="428" y="1324"/>
                  <a:pt x="428" y="1324"/>
                  <a:pt x="427" y="1324"/>
                </a:cubicBezTo>
                <a:cubicBezTo>
                  <a:pt x="428" y="1324"/>
                  <a:pt x="428" y="1324"/>
                  <a:pt x="429" y="1324"/>
                </a:cubicBezTo>
                <a:close/>
                <a:moveTo>
                  <a:pt x="420" y="1331"/>
                </a:moveTo>
                <a:cubicBezTo>
                  <a:pt x="420" y="1331"/>
                  <a:pt x="421" y="1331"/>
                  <a:pt x="421" y="1331"/>
                </a:cubicBezTo>
                <a:cubicBezTo>
                  <a:pt x="438" y="1330"/>
                  <a:pt x="454" y="1330"/>
                  <a:pt x="471" y="1331"/>
                </a:cubicBezTo>
                <a:cubicBezTo>
                  <a:pt x="473" y="1332"/>
                  <a:pt x="475" y="1334"/>
                  <a:pt x="477" y="1337"/>
                </a:cubicBezTo>
                <a:cubicBezTo>
                  <a:pt x="478" y="1339"/>
                  <a:pt x="479" y="1340"/>
                  <a:pt x="481" y="1341"/>
                </a:cubicBezTo>
                <a:cubicBezTo>
                  <a:pt x="478" y="1346"/>
                  <a:pt x="475" y="1352"/>
                  <a:pt x="472" y="1358"/>
                </a:cubicBezTo>
                <a:cubicBezTo>
                  <a:pt x="415" y="1337"/>
                  <a:pt x="415" y="1337"/>
                  <a:pt x="415" y="1337"/>
                </a:cubicBezTo>
                <a:cubicBezTo>
                  <a:pt x="417" y="1335"/>
                  <a:pt x="418" y="1333"/>
                  <a:pt x="420" y="1331"/>
                </a:cubicBezTo>
                <a:close/>
                <a:moveTo>
                  <a:pt x="324" y="1336"/>
                </a:moveTo>
                <a:cubicBezTo>
                  <a:pt x="364" y="1351"/>
                  <a:pt x="364" y="1351"/>
                  <a:pt x="364" y="1351"/>
                </a:cubicBezTo>
                <a:cubicBezTo>
                  <a:pt x="357" y="1368"/>
                  <a:pt x="357" y="1368"/>
                  <a:pt x="357" y="1368"/>
                </a:cubicBezTo>
                <a:cubicBezTo>
                  <a:pt x="317" y="1353"/>
                  <a:pt x="317" y="1353"/>
                  <a:pt x="317" y="1353"/>
                </a:cubicBezTo>
                <a:lnTo>
                  <a:pt x="324" y="1336"/>
                </a:lnTo>
                <a:close/>
                <a:moveTo>
                  <a:pt x="268" y="1316"/>
                </a:moveTo>
                <a:cubicBezTo>
                  <a:pt x="308" y="1331"/>
                  <a:pt x="308" y="1331"/>
                  <a:pt x="308" y="1331"/>
                </a:cubicBezTo>
                <a:cubicBezTo>
                  <a:pt x="302" y="1348"/>
                  <a:pt x="302" y="1348"/>
                  <a:pt x="302" y="1348"/>
                </a:cubicBezTo>
                <a:cubicBezTo>
                  <a:pt x="262" y="1333"/>
                  <a:pt x="262" y="1333"/>
                  <a:pt x="262" y="1333"/>
                </a:cubicBezTo>
                <a:lnTo>
                  <a:pt x="268" y="1316"/>
                </a:lnTo>
                <a:close/>
                <a:moveTo>
                  <a:pt x="297" y="1363"/>
                </a:moveTo>
                <a:cubicBezTo>
                  <a:pt x="290" y="1380"/>
                  <a:pt x="290" y="1380"/>
                  <a:pt x="290" y="1380"/>
                </a:cubicBezTo>
                <a:cubicBezTo>
                  <a:pt x="250" y="1365"/>
                  <a:pt x="250" y="1365"/>
                  <a:pt x="250" y="1365"/>
                </a:cubicBezTo>
                <a:cubicBezTo>
                  <a:pt x="257" y="1348"/>
                  <a:pt x="257" y="1348"/>
                  <a:pt x="257" y="1348"/>
                </a:cubicBezTo>
                <a:lnTo>
                  <a:pt x="297" y="1363"/>
                </a:lnTo>
                <a:close/>
                <a:moveTo>
                  <a:pt x="213" y="1296"/>
                </a:moveTo>
                <a:cubicBezTo>
                  <a:pt x="253" y="1311"/>
                  <a:pt x="253" y="1311"/>
                  <a:pt x="253" y="1311"/>
                </a:cubicBezTo>
                <a:cubicBezTo>
                  <a:pt x="247" y="1328"/>
                  <a:pt x="247" y="1328"/>
                  <a:pt x="247" y="1328"/>
                </a:cubicBezTo>
                <a:cubicBezTo>
                  <a:pt x="207" y="1313"/>
                  <a:pt x="207" y="1313"/>
                  <a:pt x="207" y="1313"/>
                </a:cubicBezTo>
                <a:lnTo>
                  <a:pt x="213" y="1296"/>
                </a:lnTo>
                <a:close/>
                <a:moveTo>
                  <a:pt x="201" y="1328"/>
                </a:moveTo>
                <a:cubicBezTo>
                  <a:pt x="241" y="1343"/>
                  <a:pt x="241" y="1343"/>
                  <a:pt x="241" y="1343"/>
                </a:cubicBezTo>
                <a:cubicBezTo>
                  <a:pt x="235" y="1360"/>
                  <a:pt x="235" y="1360"/>
                  <a:pt x="235" y="1360"/>
                </a:cubicBezTo>
                <a:cubicBezTo>
                  <a:pt x="195" y="1345"/>
                  <a:pt x="195" y="1345"/>
                  <a:pt x="195" y="1345"/>
                </a:cubicBezTo>
                <a:lnTo>
                  <a:pt x="201" y="1328"/>
                </a:lnTo>
                <a:close/>
                <a:moveTo>
                  <a:pt x="212" y="1424"/>
                </a:moveTo>
                <a:cubicBezTo>
                  <a:pt x="172" y="1409"/>
                  <a:pt x="172" y="1409"/>
                  <a:pt x="172" y="1409"/>
                </a:cubicBezTo>
                <a:cubicBezTo>
                  <a:pt x="178" y="1392"/>
                  <a:pt x="178" y="1392"/>
                  <a:pt x="178" y="1392"/>
                </a:cubicBezTo>
                <a:cubicBezTo>
                  <a:pt x="218" y="1407"/>
                  <a:pt x="218" y="1407"/>
                  <a:pt x="218" y="1407"/>
                </a:cubicBezTo>
                <a:lnTo>
                  <a:pt x="212" y="1424"/>
                </a:lnTo>
                <a:close/>
                <a:moveTo>
                  <a:pt x="183" y="1377"/>
                </a:moveTo>
                <a:cubicBezTo>
                  <a:pt x="190" y="1360"/>
                  <a:pt x="190" y="1360"/>
                  <a:pt x="190" y="1360"/>
                </a:cubicBezTo>
                <a:cubicBezTo>
                  <a:pt x="230" y="1374"/>
                  <a:pt x="230" y="1374"/>
                  <a:pt x="230" y="1374"/>
                </a:cubicBezTo>
                <a:cubicBezTo>
                  <a:pt x="224" y="1391"/>
                  <a:pt x="224" y="1391"/>
                  <a:pt x="224" y="1391"/>
                </a:cubicBezTo>
                <a:lnTo>
                  <a:pt x="183" y="1377"/>
                </a:lnTo>
                <a:close/>
                <a:moveTo>
                  <a:pt x="267" y="1444"/>
                </a:moveTo>
                <a:cubicBezTo>
                  <a:pt x="227" y="1429"/>
                  <a:pt x="227" y="1429"/>
                  <a:pt x="227" y="1429"/>
                </a:cubicBezTo>
                <a:cubicBezTo>
                  <a:pt x="233" y="1412"/>
                  <a:pt x="233" y="1412"/>
                  <a:pt x="233" y="1412"/>
                </a:cubicBezTo>
                <a:cubicBezTo>
                  <a:pt x="273" y="1427"/>
                  <a:pt x="273" y="1427"/>
                  <a:pt x="273" y="1427"/>
                </a:cubicBezTo>
                <a:lnTo>
                  <a:pt x="267" y="1444"/>
                </a:lnTo>
                <a:close/>
                <a:moveTo>
                  <a:pt x="239" y="1397"/>
                </a:moveTo>
                <a:cubicBezTo>
                  <a:pt x="245" y="1380"/>
                  <a:pt x="245" y="1380"/>
                  <a:pt x="245" y="1380"/>
                </a:cubicBezTo>
                <a:cubicBezTo>
                  <a:pt x="285" y="1395"/>
                  <a:pt x="285" y="1395"/>
                  <a:pt x="285" y="1395"/>
                </a:cubicBezTo>
                <a:cubicBezTo>
                  <a:pt x="279" y="1412"/>
                  <a:pt x="279" y="1412"/>
                  <a:pt x="279" y="1412"/>
                </a:cubicBezTo>
                <a:lnTo>
                  <a:pt x="239" y="1397"/>
                </a:lnTo>
                <a:close/>
                <a:moveTo>
                  <a:pt x="322" y="1464"/>
                </a:moveTo>
                <a:cubicBezTo>
                  <a:pt x="282" y="1449"/>
                  <a:pt x="282" y="1449"/>
                  <a:pt x="282" y="1449"/>
                </a:cubicBezTo>
                <a:cubicBezTo>
                  <a:pt x="288" y="1432"/>
                  <a:pt x="288" y="1432"/>
                  <a:pt x="288" y="1432"/>
                </a:cubicBezTo>
                <a:cubicBezTo>
                  <a:pt x="328" y="1447"/>
                  <a:pt x="328" y="1447"/>
                  <a:pt x="328" y="1447"/>
                </a:cubicBezTo>
                <a:lnTo>
                  <a:pt x="322" y="1464"/>
                </a:lnTo>
                <a:close/>
                <a:moveTo>
                  <a:pt x="334" y="1432"/>
                </a:moveTo>
                <a:cubicBezTo>
                  <a:pt x="294" y="1417"/>
                  <a:pt x="294" y="1417"/>
                  <a:pt x="294" y="1417"/>
                </a:cubicBezTo>
                <a:cubicBezTo>
                  <a:pt x="300" y="1400"/>
                  <a:pt x="300" y="1400"/>
                  <a:pt x="300" y="1400"/>
                </a:cubicBezTo>
                <a:cubicBezTo>
                  <a:pt x="340" y="1415"/>
                  <a:pt x="340" y="1415"/>
                  <a:pt x="340" y="1415"/>
                </a:cubicBezTo>
                <a:lnTo>
                  <a:pt x="334" y="1432"/>
                </a:lnTo>
                <a:close/>
                <a:moveTo>
                  <a:pt x="346" y="1400"/>
                </a:moveTo>
                <a:cubicBezTo>
                  <a:pt x="305" y="1386"/>
                  <a:pt x="305" y="1386"/>
                  <a:pt x="305" y="1386"/>
                </a:cubicBezTo>
                <a:cubicBezTo>
                  <a:pt x="312" y="1369"/>
                  <a:pt x="312" y="1369"/>
                  <a:pt x="312" y="1369"/>
                </a:cubicBezTo>
                <a:cubicBezTo>
                  <a:pt x="352" y="1383"/>
                  <a:pt x="352" y="1383"/>
                  <a:pt x="352" y="1383"/>
                </a:cubicBezTo>
                <a:lnTo>
                  <a:pt x="346" y="1400"/>
                </a:lnTo>
                <a:close/>
                <a:moveTo>
                  <a:pt x="319" y="1556"/>
                </a:moveTo>
                <a:cubicBezTo>
                  <a:pt x="323" y="1539"/>
                  <a:pt x="334" y="1527"/>
                  <a:pt x="345" y="1529"/>
                </a:cubicBezTo>
                <a:cubicBezTo>
                  <a:pt x="355" y="1531"/>
                  <a:pt x="361" y="1547"/>
                  <a:pt x="358" y="1564"/>
                </a:cubicBezTo>
                <a:cubicBezTo>
                  <a:pt x="354" y="1581"/>
                  <a:pt x="343" y="1594"/>
                  <a:pt x="332" y="1591"/>
                </a:cubicBezTo>
                <a:cubicBezTo>
                  <a:pt x="322" y="1589"/>
                  <a:pt x="316" y="1574"/>
                  <a:pt x="319" y="1556"/>
                </a:cubicBezTo>
                <a:close/>
                <a:moveTo>
                  <a:pt x="73" y="1596"/>
                </a:moveTo>
                <a:cubicBezTo>
                  <a:pt x="70" y="1613"/>
                  <a:pt x="58" y="1626"/>
                  <a:pt x="48" y="1624"/>
                </a:cubicBezTo>
                <a:cubicBezTo>
                  <a:pt x="37" y="1621"/>
                  <a:pt x="31" y="1606"/>
                  <a:pt x="35" y="1588"/>
                </a:cubicBezTo>
                <a:cubicBezTo>
                  <a:pt x="39" y="1571"/>
                  <a:pt x="50" y="1559"/>
                  <a:pt x="60" y="1561"/>
                </a:cubicBezTo>
                <a:cubicBezTo>
                  <a:pt x="71" y="1563"/>
                  <a:pt x="77" y="1579"/>
                  <a:pt x="73" y="1596"/>
                </a:cubicBezTo>
                <a:close/>
                <a:moveTo>
                  <a:pt x="65" y="1537"/>
                </a:moveTo>
                <a:cubicBezTo>
                  <a:pt x="55" y="1535"/>
                  <a:pt x="49" y="1519"/>
                  <a:pt x="52" y="1502"/>
                </a:cubicBezTo>
                <a:cubicBezTo>
                  <a:pt x="56" y="1485"/>
                  <a:pt x="67" y="1472"/>
                  <a:pt x="78" y="1475"/>
                </a:cubicBezTo>
                <a:cubicBezTo>
                  <a:pt x="88" y="1477"/>
                  <a:pt x="94" y="1493"/>
                  <a:pt x="91" y="1510"/>
                </a:cubicBezTo>
                <a:cubicBezTo>
                  <a:pt x="87" y="1527"/>
                  <a:pt x="76" y="1540"/>
                  <a:pt x="65" y="1537"/>
                </a:cubicBezTo>
                <a:close/>
                <a:moveTo>
                  <a:pt x="127" y="1607"/>
                </a:moveTo>
                <a:cubicBezTo>
                  <a:pt x="123" y="1624"/>
                  <a:pt x="112" y="1637"/>
                  <a:pt x="101" y="1634"/>
                </a:cubicBezTo>
                <a:cubicBezTo>
                  <a:pt x="91" y="1632"/>
                  <a:pt x="85" y="1616"/>
                  <a:pt x="88" y="1599"/>
                </a:cubicBezTo>
                <a:cubicBezTo>
                  <a:pt x="92" y="1582"/>
                  <a:pt x="103" y="1569"/>
                  <a:pt x="114" y="1572"/>
                </a:cubicBezTo>
                <a:cubicBezTo>
                  <a:pt x="124" y="1574"/>
                  <a:pt x="130" y="1589"/>
                  <a:pt x="127" y="1607"/>
                </a:cubicBezTo>
                <a:close/>
                <a:moveTo>
                  <a:pt x="119" y="1548"/>
                </a:moveTo>
                <a:cubicBezTo>
                  <a:pt x="108" y="1546"/>
                  <a:pt x="102" y="1530"/>
                  <a:pt x="106" y="1513"/>
                </a:cubicBezTo>
                <a:cubicBezTo>
                  <a:pt x="109" y="1496"/>
                  <a:pt x="121" y="1483"/>
                  <a:pt x="131" y="1485"/>
                </a:cubicBezTo>
                <a:cubicBezTo>
                  <a:pt x="142" y="1488"/>
                  <a:pt x="148" y="1503"/>
                  <a:pt x="144" y="1521"/>
                </a:cubicBezTo>
                <a:cubicBezTo>
                  <a:pt x="141" y="1538"/>
                  <a:pt x="129" y="1550"/>
                  <a:pt x="119" y="1548"/>
                </a:cubicBezTo>
                <a:close/>
                <a:moveTo>
                  <a:pt x="180" y="1618"/>
                </a:moveTo>
                <a:cubicBezTo>
                  <a:pt x="177" y="1635"/>
                  <a:pt x="165" y="1647"/>
                  <a:pt x="155" y="1645"/>
                </a:cubicBezTo>
                <a:cubicBezTo>
                  <a:pt x="144" y="1643"/>
                  <a:pt x="138" y="1627"/>
                  <a:pt x="142" y="1610"/>
                </a:cubicBezTo>
                <a:cubicBezTo>
                  <a:pt x="145" y="1593"/>
                  <a:pt x="157" y="1580"/>
                  <a:pt x="167" y="1582"/>
                </a:cubicBezTo>
                <a:cubicBezTo>
                  <a:pt x="178" y="1584"/>
                  <a:pt x="184" y="1600"/>
                  <a:pt x="180" y="1618"/>
                </a:cubicBezTo>
                <a:close/>
                <a:moveTo>
                  <a:pt x="172" y="1559"/>
                </a:moveTo>
                <a:cubicBezTo>
                  <a:pt x="161" y="1557"/>
                  <a:pt x="156" y="1541"/>
                  <a:pt x="159" y="1524"/>
                </a:cubicBezTo>
                <a:cubicBezTo>
                  <a:pt x="163" y="1506"/>
                  <a:pt x="174" y="1494"/>
                  <a:pt x="185" y="1496"/>
                </a:cubicBezTo>
                <a:cubicBezTo>
                  <a:pt x="195" y="1498"/>
                  <a:pt x="201" y="1514"/>
                  <a:pt x="197" y="1532"/>
                </a:cubicBezTo>
                <a:cubicBezTo>
                  <a:pt x="194" y="1549"/>
                  <a:pt x="183" y="1561"/>
                  <a:pt x="172" y="1559"/>
                </a:cubicBezTo>
                <a:close/>
                <a:moveTo>
                  <a:pt x="233" y="1628"/>
                </a:moveTo>
                <a:cubicBezTo>
                  <a:pt x="230" y="1646"/>
                  <a:pt x="219" y="1658"/>
                  <a:pt x="208" y="1656"/>
                </a:cubicBezTo>
                <a:cubicBezTo>
                  <a:pt x="197" y="1654"/>
                  <a:pt x="192" y="1638"/>
                  <a:pt x="195" y="1621"/>
                </a:cubicBezTo>
                <a:cubicBezTo>
                  <a:pt x="199" y="1603"/>
                  <a:pt x="210" y="1591"/>
                  <a:pt x="221" y="1593"/>
                </a:cubicBezTo>
                <a:cubicBezTo>
                  <a:pt x="231" y="1595"/>
                  <a:pt x="237" y="1611"/>
                  <a:pt x="233" y="1628"/>
                </a:cubicBezTo>
                <a:close/>
                <a:moveTo>
                  <a:pt x="225" y="1570"/>
                </a:moveTo>
                <a:cubicBezTo>
                  <a:pt x="215" y="1568"/>
                  <a:pt x="209" y="1552"/>
                  <a:pt x="213" y="1535"/>
                </a:cubicBezTo>
                <a:cubicBezTo>
                  <a:pt x="216" y="1517"/>
                  <a:pt x="228" y="1505"/>
                  <a:pt x="238" y="1507"/>
                </a:cubicBezTo>
                <a:cubicBezTo>
                  <a:pt x="249" y="1509"/>
                  <a:pt x="254" y="1525"/>
                  <a:pt x="251" y="1542"/>
                </a:cubicBezTo>
                <a:cubicBezTo>
                  <a:pt x="247" y="1560"/>
                  <a:pt x="236" y="1572"/>
                  <a:pt x="225" y="1570"/>
                </a:cubicBezTo>
                <a:close/>
                <a:moveTo>
                  <a:pt x="287" y="1639"/>
                </a:moveTo>
                <a:cubicBezTo>
                  <a:pt x="283" y="1657"/>
                  <a:pt x="272" y="1669"/>
                  <a:pt x="261" y="1667"/>
                </a:cubicBezTo>
                <a:cubicBezTo>
                  <a:pt x="251" y="1665"/>
                  <a:pt x="245" y="1649"/>
                  <a:pt x="249" y="1632"/>
                </a:cubicBezTo>
                <a:cubicBezTo>
                  <a:pt x="252" y="1614"/>
                  <a:pt x="264" y="1602"/>
                  <a:pt x="274" y="1604"/>
                </a:cubicBezTo>
                <a:cubicBezTo>
                  <a:pt x="285" y="1606"/>
                  <a:pt x="290" y="1622"/>
                  <a:pt x="287" y="1639"/>
                </a:cubicBezTo>
                <a:close/>
                <a:moveTo>
                  <a:pt x="279" y="1581"/>
                </a:moveTo>
                <a:cubicBezTo>
                  <a:pt x="268" y="1579"/>
                  <a:pt x="263" y="1563"/>
                  <a:pt x="266" y="1545"/>
                </a:cubicBezTo>
                <a:cubicBezTo>
                  <a:pt x="270" y="1528"/>
                  <a:pt x="281" y="1516"/>
                  <a:pt x="292" y="1518"/>
                </a:cubicBezTo>
                <a:cubicBezTo>
                  <a:pt x="302" y="1520"/>
                  <a:pt x="308" y="1536"/>
                  <a:pt x="304" y="1553"/>
                </a:cubicBezTo>
                <a:cubicBezTo>
                  <a:pt x="301" y="1570"/>
                  <a:pt x="289" y="1583"/>
                  <a:pt x="279" y="1581"/>
                </a:cubicBezTo>
                <a:close/>
                <a:moveTo>
                  <a:pt x="302" y="1642"/>
                </a:moveTo>
                <a:cubicBezTo>
                  <a:pt x="306" y="1625"/>
                  <a:pt x="317" y="1613"/>
                  <a:pt x="327" y="1615"/>
                </a:cubicBezTo>
                <a:cubicBezTo>
                  <a:pt x="338" y="1617"/>
                  <a:pt x="344" y="1633"/>
                  <a:pt x="340" y="1650"/>
                </a:cubicBezTo>
                <a:cubicBezTo>
                  <a:pt x="337" y="1667"/>
                  <a:pt x="325" y="1680"/>
                  <a:pt x="315" y="1678"/>
                </a:cubicBezTo>
                <a:cubicBezTo>
                  <a:pt x="304" y="1675"/>
                  <a:pt x="299" y="1660"/>
                  <a:pt x="302" y="1642"/>
                </a:cubicBezTo>
                <a:close/>
                <a:moveTo>
                  <a:pt x="318" y="1794"/>
                </a:moveTo>
                <a:cubicBezTo>
                  <a:pt x="318" y="1794"/>
                  <a:pt x="318" y="1794"/>
                  <a:pt x="317" y="1794"/>
                </a:cubicBezTo>
                <a:cubicBezTo>
                  <a:pt x="318" y="1794"/>
                  <a:pt x="318" y="1794"/>
                  <a:pt x="318" y="1794"/>
                </a:cubicBezTo>
                <a:cubicBezTo>
                  <a:pt x="321" y="1792"/>
                  <a:pt x="324" y="1790"/>
                  <a:pt x="327" y="1789"/>
                </a:cubicBezTo>
                <a:cubicBezTo>
                  <a:pt x="327" y="1788"/>
                  <a:pt x="327" y="1788"/>
                  <a:pt x="327" y="1788"/>
                </a:cubicBezTo>
                <a:cubicBezTo>
                  <a:pt x="329" y="1787"/>
                  <a:pt x="332" y="1787"/>
                  <a:pt x="336" y="1787"/>
                </a:cubicBezTo>
                <a:cubicBezTo>
                  <a:pt x="330" y="1789"/>
                  <a:pt x="324" y="1791"/>
                  <a:pt x="318" y="1794"/>
                </a:cubicBezTo>
                <a:close/>
                <a:moveTo>
                  <a:pt x="330" y="1781"/>
                </a:moveTo>
                <a:cubicBezTo>
                  <a:pt x="330" y="1781"/>
                  <a:pt x="330" y="1781"/>
                  <a:pt x="329" y="1781"/>
                </a:cubicBezTo>
                <a:cubicBezTo>
                  <a:pt x="330" y="1777"/>
                  <a:pt x="330" y="1773"/>
                  <a:pt x="331" y="1770"/>
                </a:cubicBezTo>
                <a:cubicBezTo>
                  <a:pt x="331" y="1768"/>
                  <a:pt x="331" y="1767"/>
                  <a:pt x="332" y="1765"/>
                </a:cubicBezTo>
                <a:cubicBezTo>
                  <a:pt x="332" y="1765"/>
                  <a:pt x="332" y="1765"/>
                  <a:pt x="332" y="1765"/>
                </a:cubicBezTo>
                <a:cubicBezTo>
                  <a:pt x="332" y="1765"/>
                  <a:pt x="332" y="1765"/>
                  <a:pt x="333" y="1765"/>
                </a:cubicBezTo>
                <a:cubicBezTo>
                  <a:pt x="335" y="1767"/>
                  <a:pt x="340" y="1769"/>
                  <a:pt x="343" y="1772"/>
                </a:cubicBezTo>
                <a:cubicBezTo>
                  <a:pt x="344" y="1773"/>
                  <a:pt x="345" y="1774"/>
                  <a:pt x="345" y="1775"/>
                </a:cubicBezTo>
                <a:cubicBezTo>
                  <a:pt x="345" y="1777"/>
                  <a:pt x="333" y="1780"/>
                  <a:pt x="330" y="1781"/>
                </a:cubicBezTo>
                <a:close/>
                <a:moveTo>
                  <a:pt x="332" y="1759"/>
                </a:moveTo>
                <a:cubicBezTo>
                  <a:pt x="331" y="1758"/>
                  <a:pt x="330" y="1758"/>
                  <a:pt x="329" y="1757"/>
                </a:cubicBezTo>
                <a:cubicBezTo>
                  <a:pt x="328" y="1756"/>
                  <a:pt x="328" y="1755"/>
                  <a:pt x="328" y="1755"/>
                </a:cubicBezTo>
                <a:cubicBezTo>
                  <a:pt x="330" y="1752"/>
                  <a:pt x="331" y="1750"/>
                  <a:pt x="332" y="1747"/>
                </a:cubicBezTo>
                <a:cubicBezTo>
                  <a:pt x="332" y="1747"/>
                  <a:pt x="332" y="1747"/>
                  <a:pt x="332" y="1747"/>
                </a:cubicBezTo>
                <a:cubicBezTo>
                  <a:pt x="338" y="1750"/>
                  <a:pt x="342" y="1754"/>
                  <a:pt x="346" y="1759"/>
                </a:cubicBezTo>
                <a:cubicBezTo>
                  <a:pt x="349" y="1762"/>
                  <a:pt x="351" y="1766"/>
                  <a:pt x="353" y="1770"/>
                </a:cubicBezTo>
                <a:cubicBezTo>
                  <a:pt x="346" y="1767"/>
                  <a:pt x="338" y="1764"/>
                  <a:pt x="332" y="1759"/>
                </a:cubicBezTo>
                <a:close/>
                <a:moveTo>
                  <a:pt x="348" y="1751"/>
                </a:moveTo>
                <a:cubicBezTo>
                  <a:pt x="344" y="1747"/>
                  <a:pt x="339" y="1744"/>
                  <a:pt x="335" y="1741"/>
                </a:cubicBezTo>
                <a:cubicBezTo>
                  <a:pt x="334" y="1741"/>
                  <a:pt x="334" y="1741"/>
                  <a:pt x="334" y="1741"/>
                </a:cubicBezTo>
                <a:cubicBezTo>
                  <a:pt x="334" y="1738"/>
                  <a:pt x="334" y="1734"/>
                  <a:pt x="333" y="1731"/>
                </a:cubicBezTo>
                <a:cubicBezTo>
                  <a:pt x="330" y="1725"/>
                  <a:pt x="326" y="1721"/>
                  <a:pt x="320" y="1719"/>
                </a:cubicBezTo>
                <a:cubicBezTo>
                  <a:pt x="319" y="1718"/>
                  <a:pt x="319" y="1717"/>
                  <a:pt x="319" y="1716"/>
                </a:cubicBezTo>
                <a:cubicBezTo>
                  <a:pt x="319" y="1708"/>
                  <a:pt x="316" y="1703"/>
                  <a:pt x="312" y="1699"/>
                </a:cubicBezTo>
                <a:cubicBezTo>
                  <a:pt x="364" y="1709"/>
                  <a:pt x="364" y="1709"/>
                  <a:pt x="364" y="1709"/>
                </a:cubicBezTo>
                <a:cubicBezTo>
                  <a:pt x="362" y="1729"/>
                  <a:pt x="360" y="1748"/>
                  <a:pt x="359" y="1768"/>
                </a:cubicBezTo>
                <a:cubicBezTo>
                  <a:pt x="355" y="1763"/>
                  <a:pt x="352" y="1756"/>
                  <a:pt x="348" y="1751"/>
                </a:cubicBezTo>
                <a:close/>
                <a:moveTo>
                  <a:pt x="357" y="2011"/>
                </a:moveTo>
                <a:cubicBezTo>
                  <a:pt x="361" y="2010"/>
                  <a:pt x="365" y="2011"/>
                  <a:pt x="368" y="2012"/>
                </a:cubicBezTo>
                <a:cubicBezTo>
                  <a:pt x="369" y="2014"/>
                  <a:pt x="369" y="2015"/>
                  <a:pt x="369" y="2017"/>
                </a:cubicBezTo>
                <a:cubicBezTo>
                  <a:pt x="365" y="2015"/>
                  <a:pt x="361" y="2015"/>
                  <a:pt x="357" y="2015"/>
                </a:cubicBezTo>
                <a:cubicBezTo>
                  <a:pt x="344" y="2017"/>
                  <a:pt x="335" y="2030"/>
                  <a:pt x="337" y="2044"/>
                </a:cubicBezTo>
                <a:cubicBezTo>
                  <a:pt x="338" y="2058"/>
                  <a:pt x="351" y="2067"/>
                  <a:pt x="364" y="2066"/>
                </a:cubicBezTo>
                <a:cubicBezTo>
                  <a:pt x="369" y="2065"/>
                  <a:pt x="373" y="2063"/>
                  <a:pt x="377" y="2060"/>
                </a:cubicBezTo>
                <a:cubicBezTo>
                  <a:pt x="380" y="2077"/>
                  <a:pt x="384" y="2095"/>
                  <a:pt x="388" y="2112"/>
                </a:cubicBezTo>
                <a:cubicBezTo>
                  <a:pt x="382" y="2111"/>
                  <a:pt x="376" y="2104"/>
                  <a:pt x="370" y="2102"/>
                </a:cubicBezTo>
                <a:cubicBezTo>
                  <a:pt x="366" y="2100"/>
                  <a:pt x="362" y="2099"/>
                  <a:pt x="357" y="2099"/>
                </a:cubicBezTo>
                <a:cubicBezTo>
                  <a:pt x="357" y="2099"/>
                  <a:pt x="357" y="2099"/>
                  <a:pt x="357" y="2099"/>
                </a:cubicBezTo>
                <a:cubicBezTo>
                  <a:pt x="356" y="2097"/>
                  <a:pt x="354" y="2094"/>
                  <a:pt x="352" y="2092"/>
                </a:cubicBezTo>
                <a:cubicBezTo>
                  <a:pt x="349" y="2089"/>
                  <a:pt x="344" y="2087"/>
                  <a:pt x="340" y="2088"/>
                </a:cubicBezTo>
                <a:cubicBezTo>
                  <a:pt x="338" y="2088"/>
                  <a:pt x="338" y="2087"/>
                  <a:pt x="337" y="2086"/>
                </a:cubicBezTo>
                <a:cubicBezTo>
                  <a:pt x="336" y="2083"/>
                  <a:pt x="334" y="2081"/>
                  <a:pt x="333" y="2079"/>
                </a:cubicBezTo>
                <a:cubicBezTo>
                  <a:pt x="340" y="2082"/>
                  <a:pt x="347" y="2083"/>
                  <a:pt x="355" y="2083"/>
                </a:cubicBezTo>
                <a:cubicBezTo>
                  <a:pt x="355" y="2084"/>
                  <a:pt x="355" y="2084"/>
                  <a:pt x="355" y="2084"/>
                </a:cubicBezTo>
                <a:cubicBezTo>
                  <a:pt x="355" y="2084"/>
                  <a:pt x="356" y="2091"/>
                  <a:pt x="364" y="2090"/>
                </a:cubicBezTo>
                <a:cubicBezTo>
                  <a:pt x="371" y="2089"/>
                  <a:pt x="376" y="2088"/>
                  <a:pt x="376" y="2082"/>
                </a:cubicBezTo>
                <a:cubicBezTo>
                  <a:pt x="377" y="2082"/>
                  <a:pt x="378" y="2082"/>
                  <a:pt x="379" y="2081"/>
                </a:cubicBezTo>
                <a:cubicBezTo>
                  <a:pt x="377" y="2066"/>
                  <a:pt x="377" y="2066"/>
                  <a:pt x="377" y="2066"/>
                </a:cubicBezTo>
                <a:cubicBezTo>
                  <a:pt x="373" y="2068"/>
                  <a:pt x="369" y="2070"/>
                  <a:pt x="365" y="2070"/>
                </a:cubicBezTo>
                <a:cubicBezTo>
                  <a:pt x="364" y="2070"/>
                  <a:pt x="364" y="2070"/>
                  <a:pt x="364" y="2070"/>
                </a:cubicBezTo>
                <a:cubicBezTo>
                  <a:pt x="363" y="2070"/>
                  <a:pt x="363" y="2070"/>
                  <a:pt x="362" y="2070"/>
                </a:cubicBezTo>
                <a:cubicBezTo>
                  <a:pt x="347" y="2071"/>
                  <a:pt x="334" y="2060"/>
                  <a:pt x="332" y="2044"/>
                </a:cubicBezTo>
                <a:cubicBezTo>
                  <a:pt x="330" y="2028"/>
                  <a:pt x="341" y="2013"/>
                  <a:pt x="357" y="2011"/>
                </a:cubicBezTo>
                <a:close/>
                <a:moveTo>
                  <a:pt x="326" y="2179"/>
                </a:moveTo>
                <a:cubicBezTo>
                  <a:pt x="326" y="2179"/>
                  <a:pt x="326" y="2179"/>
                  <a:pt x="327" y="2179"/>
                </a:cubicBezTo>
                <a:cubicBezTo>
                  <a:pt x="329" y="2180"/>
                  <a:pt x="332" y="2181"/>
                  <a:pt x="334" y="2180"/>
                </a:cubicBezTo>
                <a:cubicBezTo>
                  <a:pt x="335" y="2180"/>
                  <a:pt x="335" y="2180"/>
                  <a:pt x="335" y="2180"/>
                </a:cubicBezTo>
                <a:cubicBezTo>
                  <a:pt x="339" y="2180"/>
                  <a:pt x="343" y="2180"/>
                  <a:pt x="346" y="2179"/>
                </a:cubicBezTo>
                <a:cubicBezTo>
                  <a:pt x="348" y="2180"/>
                  <a:pt x="349" y="2180"/>
                  <a:pt x="351" y="2180"/>
                </a:cubicBezTo>
                <a:cubicBezTo>
                  <a:pt x="357" y="2182"/>
                  <a:pt x="362" y="2185"/>
                  <a:pt x="368" y="2187"/>
                </a:cubicBezTo>
                <a:cubicBezTo>
                  <a:pt x="358" y="2190"/>
                  <a:pt x="346" y="2193"/>
                  <a:pt x="335" y="2193"/>
                </a:cubicBezTo>
                <a:cubicBezTo>
                  <a:pt x="333" y="2193"/>
                  <a:pt x="332" y="2193"/>
                  <a:pt x="330" y="2193"/>
                </a:cubicBezTo>
                <a:cubicBezTo>
                  <a:pt x="328" y="2193"/>
                  <a:pt x="327" y="2192"/>
                  <a:pt x="327" y="2191"/>
                </a:cubicBezTo>
                <a:cubicBezTo>
                  <a:pt x="327" y="2187"/>
                  <a:pt x="326" y="2183"/>
                  <a:pt x="325" y="2179"/>
                </a:cubicBezTo>
                <a:cubicBezTo>
                  <a:pt x="326" y="2179"/>
                  <a:pt x="326" y="2179"/>
                  <a:pt x="326" y="2179"/>
                </a:cubicBezTo>
                <a:close/>
                <a:moveTo>
                  <a:pt x="271" y="2385"/>
                </a:moveTo>
                <a:cubicBezTo>
                  <a:pt x="265" y="2375"/>
                  <a:pt x="269" y="2361"/>
                  <a:pt x="280" y="2356"/>
                </a:cubicBezTo>
                <a:cubicBezTo>
                  <a:pt x="291" y="2350"/>
                  <a:pt x="304" y="2354"/>
                  <a:pt x="310" y="2365"/>
                </a:cubicBezTo>
                <a:cubicBezTo>
                  <a:pt x="316" y="2376"/>
                  <a:pt x="311" y="2389"/>
                  <a:pt x="301" y="2395"/>
                </a:cubicBezTo>
                <a:cubicBezTo>
                  <a:pt x="290" y="2400"/>
                  <a:pt x="276" y="2396"/>
                  <a:pt x="271" y="2385"/>
                </a:cubicBezTo>
                <a:close/>
                <a:moveTo>
                  <a:pt x="330" y="2452"/>
                </a:moveTo>
                <a:cubicBezTo>
                  <a:pt x="320" y="2458"/>
                  <a:pt x="306" y="2454"/>
                  <a:pt x="301" y="2443"/>
                </a:cubicBezTo>
                <a:cubicBezTo>
                  <a:pt x="295" y="2432"/>
                  <a:pt x="299" y="2419"/>
                  <a:pt x="310" y="2413"/>
                </a:cubicBezTo>
                <a:cubicBezTo>
                  <a:pt x="321" y="2407"/>
                  <a:pt x="334" y="2412"/>
                  <a:pt x="340" y="2422"/>
                </a:cubicBezTo>
                <a:cubicBezTo>
                  <a:pt x="345" y="2433"/>
                  <a:pt x="341" y="2446"/>
                  <a:pt x="330" y="2452"/>
                </a:cubicBezTo>
                <a:close/>
                <a:moveTo>
                  <a:pt x="326" y="2356"/>
                </a:moveTo>
                <a:cubicBezTo>
                  <a:pt x="321" y="2346"/>
                  <a:pt x="325" y="2332"/>
                  <a:pt x="336" y="2327"/>
                </a:cubicBezTo>
                <a:cubicBezTo>
                  <a:pt x="347" y="2321"/>
                  <a:pt x="360" y="2325"/>
                  <a:pt x="366" y="2336"/>
                </a:cubicBezTo>
                <a:cubicBezTo>
                  <a:pt x="371" y="2347"/>
                  <a:pt x="367" y="2360"/>
                  <a:pt x="356" y="2366"/>
                </a:cubicBezTo>
                <a:cubicBezTo>
                  <a:pt x="345" y="2371"/>
                  <a:pt x="332" y="2367"/>
                  <a:pt x="326" y="2356"/>
                </a:cubicBezTo>
                <a:close/>
                <a:moveTo>
                  <a:pt x="386" y="2423"/>
                </a:moveTo>
                <a:cubicBezTo>
                  <a:pt x="375" y="2429"/>
                  <a:pt x="362" y="2424"/>
                  <a:pt x="356" y="2414"/>
                </a:cubicBezTo>
                <a:cubicBezTo>
                  <a:pt x="351" y="2403"/>
                  <a:pt x="355" y="2390"/>
                  <a:pt x="366" y="2384"/>
                </a:cubicBezTo>
                <a:cubicBezTo>
                  <a:pt x="377" y="2378"/>
                  <a:pt x="390" y="2382"/>
                  <a:pt x="395" y="2393"/>
                </a:cubicBezTo>
                <a:cubicBezTo>
                  <a:pt x="401" y="2404"/>
                  <a:pt x="397" y="2417"/>
                  <a:pt x="386" y="2423"/>
                </a:cubicBezTo>
                <a:close/>
                <a:moveTo>
                  <a:pt x="382" y="2327"/>
                </a:moveTo>
                <a:cubicBezTo>
                  <a:pt x="377" y="2317"/>
                  <a:pt x="381" y="2303"/>
                  <a:pt x="392" y="2298"/>
                </a:cubicBezTo>
                <a:cubicBezTo>
                  <a:pt x="402" y="2292"/>
                  <a:pt x="416" y="2296"/>
                  <a:pt x="421" y="2307"/>
                </a:cubicBezTo>
                <a:cubicBezTo>
                  <a:pt x="427" y="2318"/>
                  <a:pt x="423" y="2331"/>
                  <a:pt x="412" y="2337"/>
                </a:cubicBezTo>
                <a:cubicBezTo>
                  <a:pt x="401" y="2342"/>
                  <a:pt x="388" y="2338"/>
                  <a:pt x="382" y="2327"/>
                </a:cubicBezTo>
                <a:close/>
                <a:moveTo>
                  <a:pt x="421" y="2355"/>
                </a:moveTo>
                <a:cubicBezTo>
                  <a:pt x="432" y="2349"/>
                  <a:pt x="446" y="2353"/>
                  <a:pt x="451" y="2364"/>
                </a:cubicBezTo>
                <a:cubicBezTo>
                  <a:pt x="457" y="2375"/>
                  <a:pt x="453" y="2388"/>
                  <a:pt x="442" y="2394"/>
                </a:cubicBezTo>
                <a:cubicBezTo>
                  <a:pt x="431" y="2400"/>
                  <a:pt x="418" y="2395"/>
                  <a:pt x="412" y="2385"/>
                </a:cubicBezTo>
                <a:cubicBezTo>
                  <a:pt x="406" y="2374"/>
                  <a:pt x="411" y="2361"/>
                  <a:pt x="421" y="2355"/>
                </a:cubicBezTo>
                <a:close/>
                <a:moveTo>
                  <a:pt x="410" y="2510"/>
                </a:moveTo>
                <a:cubicBezTo>
                  <a:pt x="426" y="2531"/>
                  <a:pt x="426" y="2531"/>
                  <a:pt x="426" y="2531"/>
                </a:cubicBezTo>
                <a:cubicBezTo>
                  <a:pt x="393" y="2558"/>
                  <a:pt x="393" y="2558"/>
                  <a:pt x="393" y="2558"/>
                </a:cubicBezTo>
                <a:cubicBezTo>
                  <a:pt x="376" y="2536"/>
                  <a:pt x="376" y="2536"/>
                  <a:pt x="376" y="2536"/>
                </a:cubicBezTo>
                <a:lnTo>
                  <a:pt x="410" y="2510"/>
                </a:lnTo>
                <a:close/>
                <a:moveTo>
                  <a:pt x="330" y="2572"/>
                </a:moveTo>
                <a:cubicBezTo>
                  <a:pt x="364" y="2546"/>
                  <a:pt x="364" y="2546"/>
                  <a:pt x="364" y="2546"/>
                </a:cubicBezTo>
                <a:cubicBezTo>
                  <a:pt x="380" y="2567"/>
                  <a:pt x="380" y="2567"/>
                  <a:pt x="380" y="2567"/>
                </a:cubicBezTo>
                <a:cubicBezTo>
                  <a:pt x="346" y="2593"/>
                  <a:pt x="346" y="2593"/>
                  <a:pt x="346" y="2593"/>
                </a:cubicBezTo>
                <a:lnTo>
                  <a:pt x="330" y="2572"/>
                </a:lnTo>
                <a:close/>
                <a:moveTo>
                  <a:pt x="376" y="2633"/>
                </a:moveTo>
                <a:cubicBezTo>
                  <a:pt x="360" y="2612"/>
                  <a:pt x="360" y="2612"/>
                  <a:pt x="360" y="2612"/>
                </a:cubicBezTo>
                <a:cubicBezTo>
                  <a:pt x="394" y="2586"/>
                  <a:pt x="394" y="2586"/>
                  <a:pt x="394" y="2586"/>
                </a:cubicBezTo>
                <a:cubicBezTo>
                  <a:pt x="410" y="2607"/>
                  <a:pt x="410" y="2607"/>
                  <a:pt x="410" y="2607"/>
                </a:cubicBezTo>
                <a:lnTo>
                  <a:pt x="376" y="2633"/>
                </a:lnTo>
                <a:close/>
                <a:moveTo>
                  <a:pt x="390" y="2651"/>
                </a:moveTo>
                <a:cubicBezTo>
                  <a:pt x="424" y="2625"/>
                  <a:pt x="424" y="2625"/>
                  <a:pt x="424" y="2625"/>
                </a:cubicBezTo>
                <a:cubicBezTo>
                  <a:pt x="440" y="2646"/>
                  <a:pt x="440" y="2646"/>
                  <a:pt x="440" y="2646"/>
                </a:cubicBezTo>
                <a:cubicBezTo>
                  <a:pt x="406" y="2672"/>
                  <a:pt x="406" y="2672"/>
                  <a:pt x="406" y="2672"/>
                </a:cubicBezTo>
                <a:lnTo>
                  <a:pt x="390" y="2651"/>
                </a:lnTo>
                <a:close/>
                <a:moveTo>
                  <a:pt x="437" y="2712"/>
                </a:moveTo>
                <a:cubicBezTo>
                  <a:pt x="421" y="2691"/>
                  <a:pt x="421" y="2691"/>
                  <a:pt x="421" y="2691"/>
                </a:cubicBezTo>
                <a:cubicBezTo>
                  <a:pt x="455" y="2665"/>
                  <a:pt x="455" y="2665"/>
                  <a:pt x="455" y="2665"/>
                </a:cubicBezTo>
                <a:cubicBezTo>
                  <a:pt x="471" y="2686"/>
                  <a:pt x="471" y="2686"/>
                  <a:pt x="471" y="2686"/>
                </a:cubicBezTo>
                <a:lnTo>
                  <a:pt x="437" y="2712"/>
                </a:lnTo>
                <a:close/>
                <a:moveTo>
                  <a:pt x="484" y="2676"/>
                </a:moveTo>
                <a:cubicBezTo>
                  <a:pt x="467" y="2655"/>
                  <a:pt x="467" y="2655"/>
                  <a:pt x="467" y="2655"/>
                </a:cubicBezTo>
                <a:cubicBezTo>
                  <a:pt x="501" y="2629"/>
                  <a:pt x="501" y="2629"/>
                  <a:pt x="501" y="2629"/>
                </a:cubicBezTo>
                <a:cubicBezTo>
                  <a:pt x="517" y="2650"/>
                  <a:pt x="517" y="2650"/>
                  <a:pt x="517" y="2650"/>
                </a:cubicBezTo>
                <a:lnTo>
                  <a:pt x="484" y="2676"/>
                </a:lnTo>
                <a:close/>
                <a:moveTo>
                  <a:pt x="530" y="2640"/>
                </a:moveTo>
                <a:cubicBezTo>
                  <a:pt x="514" y="2619"/>
                  <a:pt x="514" y="2619"/>
                  <a:pt x="514" y="2619"/>
                </a:cubicBezTo>
                <a:cubicBezTo>
                  <a:pt x="548" y="2593"/>
                  <a:pt x="548" y="2593"/>
                  <a:pt x="548" y="2593"/>
                </a:cubicBezTo>
                <a:cubicBezTo>
                  <a:pt x="564" y="2614"/>
                  <a:pt x="564" y="2614"/>
                  <a:pt x="564" y="2614"/>
                </a:cubicBezTo>
                <a:lnTo>
                  <a:pt x="530" y="2640"/>
                </a:lnTo>
                <a:close/>
                <a:moveTo>
                  <a:pt x="599" y="2799"/>
                </a:moveTo>
                <a:cubicBezTo>
                  <a:pt x="578" y="2820"/>
                  <a:pt x="578" y="2820"/>
                  <a:pt x="578" y="2820"/>
                </a:cubicBezTo>
                <a:cubicBezTo>
                  <a:pt x="552" y="2795"/>
                  <a:pt x="552" y="2795"/>
                  <a:pt x="552" y="2795"/>
                </a:cubicBezTo>
                <a:cubicBezTo>
                  <a:pt x="573" y="2773"/>
                  <a:pt x="573" y="2773"/>
                  <a:pt x="573" y="2773"/>
                </a:cubicBezTo>
                <a:lnTo>
                  <a:pt x="599" y="2799"/>
                </a:lnTo>
                <a:close/>
                <a:moveTo>
                  <a:pt x="439" y="2912"/>
                </a:moveTo>
                <a:cubicBezTo>
                  <a:pt x="460" y="2890"/>
                  <a:pt x="460" y="2890"/>
                  <a:pt x="460" y="2890"/>
                </a:cubicBezTo>
                <a:cubicBezTo>
                  <a:pt x="486" y="2916"/>
                  <a:pt x="486" y="2916"/>
                  <a:pt x="486" y="2916"/>
                </a:cubicBezTo>
                <a:cubicBezTo>
                  <a:pt x="465" y="2937"/>
                  <a:pt x="465" y="2937"/>
                  <a:pt x="465" y="2937"/>
                </a:cubicBezTo>
                <a:lnTo>
                  <a:pt x="439" y="2912"/>
                </a:lnTo>
                <a:close/>
                <a:moveTo>
                  <a:pt x="448" y="2955"/>
                </a:moveTo>
                <a:cubicBezTo>
                  <a:pt x="427" y="2977"/>
                  <a:pt x="427" y="2977"/>
                  <a:pt x="427" y="2977"/>
                </a:cubicBezTo>
                <a:cubicBezTo>
                  <a:pt x="401" y="2951"/>
                  <a:pt x="401" y="2951"/>
                  <a:pt x="401" y="2951"/>
                </a:cubicBezTo>
                <a:cubicBezTo>
                  <a:pt x="422" y="2929"/>
                  <a:pt x="422" y="2929"/>
                  <a:pt x="422" y="2929"/>
                </a:cubicBezTo>
                <a:lnTo>
                  <a:pt x="448" y="2955"/>
                </a:lnTo>
                <a:close/>
                <a:moveTo>
                  <a:pt x="476" y="2873"/>
                </a:moveTo>
                <a:cubicBezTo>
                  <a:pt x="497" y="2851"/>
                  <a:pt x="497" y="2851"/>
                  <a:pt x="497" y="2851"/>
                </a:cubicBezTo>
                <a:cubicBezTo>
                  <a:pt x="524" y="2877"/>
                  <a:pt x="524" y="2877"/>
                  <a:pt x="524" y="2877"/>
                </a:cubicBezTo>
                <a:cubicBezTo>
                  <a:pt x="503" y="2898"/>
                  <a:pt x="503" y="2898"/>
                  <a:pt x="503" y="2898"/>
                </a:cubicBezTo>
                <a:lnTo>
                  <a:pt x="476" y="2873"/>
                </a:lnTo>
                <a:close/>
                <a:moveTo>
                  <a:pt x="514" y="2834"/>
                </a:moveTo>
                <a:cubicBezTo>
                  <a:pt x="535" y="2812"/>
                  <a:pt x="535" y="2812"/>
                  <a:pt x="535" y="2812"/>
                </a:cubicBezTo>
                <a:cubicBezTo>
                  <a:pt x="561" y="2838"/>
                  <a:pt x="561" y="2838"/>
                  <a:pt x="561" y="2838"/>
                </a:cubicBezTo>
                <a:cubicBezTo>
                  <a:pt x="541" y="2859"/>
                  <a:pt x="541" y="2859"/>
                  <a:pt x="541" y="2859"/>
                </a:cubicBezTo>
                <a:lnTo>
                  <a:pt x="514" y="2834"/>
                </a:lnTo>
                <a:close/>
                <a:moveTo>
                  <a:pt x="542" y="2743"/>
                </a:moveTo>
                <a:cubicBezTo>
                  <a:pt x="568" y="2769"/>
                  <a:pt x="568" y="2769"/>
                  <a:pt x="568" y="2769"/>
                </a:cubicBezTo>
                <a:cubicBezTo>
                  <a:pt x="547" y="2790"/>
                  <a:pt x="547" y="2790"/>
                  <a:pt x="547" y="2790"/>
                </a:cubicBezTo>
                <a:cubicBezTo>
                  <a:pt x="521" y="2765"/>
                  <a:pt x="521" y="2765"/>
                  <a:pt x="521" y="2765"/>
                </a:cubicBezTo>
                <a:lnTo>
                  <a:pt x="542" y="2743"/>
                </a:lnTo>
                <a:close/>
                <a:moveTo>
                  <a:pt x="504" y="2782"/>
                </a:moveTo>
                <a:cubicBezTo>
                  <a:pt x="530" y="2808"/>
                  <a:pt x="530" y="2808"/>
                  <a:pt x="530" y="2808"/>
                </a:cubicBezTo>
                <a:cubicBezTo>
                  <a:pt x="510" y="2829"/>
                  <a:pt x="510" y="2829"/>
                  <a:pt x="510" y="2829"/>
                </a:cubicBezTo>
                <a:cubicBezTo>
                  <a:pt x="483" y="2804"/>
                  <a:pt x="483" y="2804"/>
                  <a:pt x="483" y="2804"/>
                </a:cubicBezTo>
                <a:lnTo>
                  <a:pt x="504" y="2782"/>
                </a:lnTo>
                <a:close/>
                <a:moveTo>
                  <a:pt x="466" y="2821"/>
                </a:moveTo>
                <a:cubicBezTo>
                  <a:pt x="493" y="2847"/>
                  <a:pt x="493" y="2847"/>
                  <a:pt x="493" y="2847"/>
                </a:cubicBezTo>
                <a:cubicBezTo>
                  <a:pt x="472" y="2868"/>
                  <a:pt x="472" y="2868"/>
                  <a:pt x="472" y="2868"/>
                </a:cubicBezTo>
                <a:cubicBezTo>
                  <a:pt x="445" y="2843"/>
                  <a:pt x="445" y="2843"/>
                  <a:pt x="445" y="2843"/>
                </a:cubicBezTo>
                <a:lnTo>
                  <a:pt x="466" y="2821"/>
                </a:lnTo>
                <a:close/>
                <a:moveTo>
                  <a:pt x="428" y="2860"/>
                </a:moveTo>
                <a:cubicBezTo>
                  <a:pt x="455" y="2886"/>
                  <a:pt x="455" y="2886"/>
                  <a:pt x="455" y="2886"/>
                </a:cubicBezTo>
                <a:cubicBezTo>
                  <a:pt x="434" y="2907"/>
                  <a:pt x="434" y="2907"/>
                  <a:pt x="434" y="2907"/>
                </a:cubicBezTo>
                <a:cubicBezTo>
                  <a:pt x="408" y="2882"/>
                  <a:pt x="408" y="2882"/>
                  <a:pt x="408" y="2882"/>
                </a:cubicBezTo>
                <a:lnTo>
                  <a:pt x="428" y="2860"/>
                </a:lnTo>
                <a:close/>
                <a:moveTo>
                  <a:pt x="391" y="2899"/>
                </a:moveTo>
                <a:cubicBezTo>
                  <a:pt x="417" y="2925"/>
                  <a:pt x="417" y="2925"/>
                  <a:pt x="417" y="2925"/>
                </a:cubicBezTo>
                <a:cubicBezTo>
                  <a:pt x="396" y="2947"/>
                  <a:pt x="396" y="2947"/>
                  <a:pt x="396" y="2947"/>
                </a:cubicBezTo>
                <a:cubicBezTo>
                  <a:pt x="370" y="2921"/>
                  <a:pt x="370" y="2921"/>
                  <a:pt x="370" y="2921"/>
                </a:cubicBezTo>
                <a:lnTo>
                  <a:pt x="391" y="2899"/>
                </a:lnTo>
                <a:close/>
                <a:moveTo>
                  <a:pt x="332" y="2960"/>
                </a:moveTo>
                <a:cubicBezTo>
                  <a:pt x="353" y="2939"/>
                  <a:pt x="353" y="2939"/>
                  <a:pt x="353" y="2939"/>
                </a:cubicBezTo>
                <a:cubicBezTo>
                  <a:pt x="379" y="2964"/>
                  <a:pt x="379" y="2964"/>
                  <a:pt x="379" y="2964"/>
                </a:cubicBezTo>
                <a:cubicBezTo>
                  <a:pt x="358" y="2986"/>
                  <a:pt x="358" y="2986"/>
                  <a:pt x="358" y="2986"/>
                </a:cubicBezTo>
                <a:lnTo>
                  <a:pt x="332" y="2960"/>
                </a:lnTo>
                <a:close/>
                <a:moveTo>
                  <a:pt x="363" y="2990"/>
                </a:moveTo>
                <a:cubicBezTo>
                  <a:pt x="384" y="2969"/>
                  <a:pt x="384" y="2969"/>
                  <a:pt x="384" y="2969"/>
                </a:cubicBezTo>
                <a:cubicBezTo>
                  <a:pt x="410" y="2994"/>
                  <a:pt x="410" y="2994"/>
                  <a:pt x="410" y="2994"/>
                </a:cubicBezTo>
                <a:cubicBezTo>
                  <a:pt x="389" y="3016"/>
                  <a:pt x="389" y="3016"/>
                  <a:pt x="389" y="3016"/>
                </a:cubicBezTo>
                <a:lnTo>
                  <a:pt x="363" y="2990"/>
                </a:lnTo>
                <a:close/>
                <a:moveTo>
                  <a:pt x="420" y="3046"/>
                </a:moveTo>
                <a:cubicBezTo>
                  <a:pt x="394" y="3020"/>
                  <a:pt x="394" y="3020"/>
                  <a:pt x="394" y="3020"/>
                </a:cubicBezTo>
                <a:cubicBezTo>
                  <a:pt x="415" y="2999"/>
                  <a:pt x="415" y="2999"/>
                  <a:pt x="415" y="2999"/>
                </a:cubicBezTo>
                <a:cubicBezTo>
                  <a:pt x="441" y="3024"/>
                  <a:pt x="441" y="3024"/>
                  <a:pt x="441" y="3024"/>
                </a:cubicBezTo>
                <a:lnTo>
                  <a:pt x="420" y="3046"/>
                </a:lnTo>
                <a:close/>
                <a:moveTo>
                  <a:pt x="458" y="3007"/>
                </a:moveTo>
                <a:cubicBezTo>
                  <a:pt x="432" y="2981"/>
                  <a:pt x="432" y="2981"/>
                  <a:pt x="432" y="2981"/>
                </a:cubicBezTo>
                <a:cubicBezTo>
                  <a:pt x="453" y="2960"/>
                  <a:pt x="453" y="2960"/>
                  <a:pt x="453" y="2960"/>
                </a:cubicBezTo>
                <a:cubicBezTo>
                  <a:pt x="479" y="2985"/>
                  <a:pt x="479" y="2985"/>
                  <a:pt x="479" y="2985"/>
                </a:cubicBezTo>
                <a:lnTo>
                  <a:pt x="458" y="3007"/>
                </a:lnTo>
                <a:close/>
                <a:moveTo>
                  <a:pt x="496" y="2968"/>
                </a:moveTo>
                <a:cubicBezTo>
                  <a:pt x="470" y="2942"/>
                  <a:pt x="470" y="2942"/>
                  <a:pt x="470" y="2942"/>
                </a:cubicBezTo>
                <a:cubicBezTo>
                  <a:pt x="491" y="2920"/>
                  <a:pt x="491" y="2920"/>
                  <a:pt x="491" y="2920"/>
                </a:cubicBezTo>
                <a:cubicBezTo>
                  <a:pt x="517" y="2946"/>
                  <a:pt x="517" y="2946"/>
                  <a:pt x="517" y="2946"/>
                </a:cubicBezTo>
                <a:lnTo>
                  <a:pt x="496" y="2968"/>
                </a:lnTo>
                <a:close/>
                <a:moveTo>
                  <a:pt x="534" y="2928"/>
                </a:moveTo>
                <a:cubicBezTo>
                  <a:pt x="507" y="2903"/>
                  <a:pt x="507" y="2903"/>
                  <a:pt x="507" y="2903"/>
                </a:cubicBezTo>
                <a:cubicBezTo>
                  <a:pt x="528" y="2881"/>
                  <a:pt x="528" y="2881"/>
                  <a:pt x="528" y="2881"/>
                </a:cubicBezTo>
                <a:cubicBezTo>
                  <a:pt x="555" y="2907"/>
                  <a:pt x="555" y="2907"/>
                  <a:pt x="555" y="2907"/>
                </a:cubicBezTo>
                <a:lnTo>
                  <a:pt x="534" y="2928"/>
                </a:lnTo>
                <a:close/>
                <a:moveTo>
                  <a:pt x="572" y="2889"/>
                </a:moveTo>
                <a:cubicBezTo>
                  <a:pt x="545" y="2864"/>
                  <a:pt x="545" y="2864"/>
                  <a:pt x="545" y="2864"/>
                </a:cubicBezTo>
                <a:cubicBezTo>
                  <a:pt x="566" y="2842"/>
                  <a:pt x="566" y="2842"/>
                  <a:pt x="566" y="2842"/>
                </a:cubicBezTo>
                <a:cubicBezTo>
                  <a:pt x="593" y="2868"/>
                  <a:pt x="593" y="2868"/>
                  <a:pt x="593" y="2868"/>
                </a:cubicBezTo>
                <a:lnTo>
                  <a:pt x="572" y="2889"/>
                </a:lnTo>
                <a:close/>
                <a:moveTo>
                  <a:pt x="609" y="2850"/>
                </a:moveTo>
                <a:cubicBezTo>
                  <a:pt x="583" y="2825"/>
                  <a:pt x="583" y="2825"/>
                  <a:pt x="583" y="2825"/>
                </a:cubicBezTo>
                <a:cubicBezTo>
                  <a:pt x="604" y="2803"/>
                  <a:pt x="604" y="2803"/>
                  <a:pt x="604" y="2803"/>
                </a:cubicBezTo>
                <a:cubicBezTo>
                  <a:pt x="630" y="2829"/>
                  <a:pt x="630" y="2829"/>
                  <a:pt x="630" y="2829"/>
                </a:cubicBezTo>
                <a:lnTo>
                  <a:pt x="609" y="2850"/>
                </a:lnTo>
                <a:close/>
                <a:moveTo>
                  <a:pt x="937" y="2825"/>
                </a:moveTo>
                <a:cubicBezTo>
                  <a:pt x="934" y="2830"/>
                  <a:pt x="928" y="2832"/>
                  <a:pt x="923" y="2829"/>
                </a:cubicBezTo>
                <a:cubicBezTo>
                  <a:pt x="918" y="2827"/>
                  <a:pt x="916" y="2821"/>
                  <a:pt x="919" y="2816"/>
                </a:cubicBezTo>
                <a:cubicBezTo>
                  <a:pt x="921" y="2811"/>
                  <a:pt x="927" y="2809"/>
                  <a:pt x="932" y="2812"/>
                </a:cubicBezTo>
                <a:cubicBezTo>
                  <a:pt x="937" y="2814"/>
                  <a:pt x="939" y="2820"/>
                  <a:pt x="937" y="2825"/>
                </a:cubicBezTo>
                <a:close/>
                <a:moveTo>
                  <a:pt x="913" y="2866"/>
                </a:moveTo>
                <a:cubicBezTo>
                  <a:pt x="958" y="2887"/>
                  <a:pt x="958" y="2887"/>
                  <a:pt x="958" y="2887"/>
                </a:cubicBezTo>
                <a:cubicBezTo>
                  <a:pt x="940" y="2924"/>
                  <a:pt x="940" y="2924"/>
                  <a:pt x="940" y="2924"/>
                </a:cubicBezTo>
                <a:cubicBezTo>
                  <a:pt x="916" y="2909"/>
                  <a:pt x="906" y="2881"/>
                  <a:pt x="913" y="2866"/>
                </a:cubicBezTo>
                <a:close/>
                <a:moveTo>
                  <a:pt x="1017" y="2916"/>
                </a:moveTo>
                <a:cubicBezTo>
                  <a:pt x="1017" y="2916"/>
                  <a:pt x="1017" y="2916"/>
                  <a:pt x="1017" y="2917"/>
                </a:cubicBezTo>
                <a:cubicBezTo>
                  <a:pt x="1010" y="2932"/>
                  <a:pt x="980" y="2941"/>
                  <a:pt x="952" y="2930"/>
                </a:cubicBezTo>
                <a:cubicBezTo>
                  <a:pt x="969" y="2893"/>
                  <a:pt x="969" y="2893"/>
                  <a:pt x="969" y="2893"/>
                </a:cubicBezTo>
                <a:lnTo>
                  <a:pt x="1017" y="2916"/>
                </a:lnTo>
                <a:close/>
                <a:moveTo>
                  <a:pt x="1052" y="2880"/>
                </a:moveTo>
                <a:cubicBezTo>
                  <a:pt x="1050" y="2885"/>
                  <a:pt x="1044" y="2887"/>
                  <a:pt x="1039" y="2885"/>
                </a:cubicBezTo>
                <a:cubicBezTo>
                  <a:pt x="1034" y="2882"/>
                  <a:pt x="1032" y="2877"/>
                  <a:pt x="1035" y="2872"/>
                </a:cubicBezTo>
                <a:cubicBezTo>
                  <a:pt x="1037" y="2867"/>
                  <a:pt x="1043" y="2865"/>
                  <a:pt x="1048" y="2867"/>
                </a:cubicBezTo>
                <a:cubicBezTo>
                  <a:pt x="1053" y="2869"/>
                  <a:pt x="1055" y="2875"/>
                  <a:pt x="1052" y="2880"/>
                </a:cubicBezTo>
                <a:close/>
                <a:moveTo>
                  <a:pt x="1148" y="3116"/>
                </a:moveTo>
                <a:cubicBezTo>
                  <a:pt x="1166" y="3119"/>
                  <a:pt x="1166" y="3119"/>
                  <a:pt x="1166" y="3119"/>
                </a:cubicBezTo>
                <a:cubicBezTo>
                  <a:pt x="1160" y="3161"/>
                  <a:pt x="1160" y="3161"/>
                  <a:pt x="1160" y="3161"/>
                </a:cubicBezTo>
                <a:cubicBezTo>
                  <a:pt x="1142" y="3158"/>
                  <a:pt x="1142" y="3158"/>
                  <a:pt x="1142" y="3158"/>
                </a:cubicBezTo>
                <a:lnTo>
                  <a:pt x="1148" y="3116"/>
                </a:lnTo>
                <a:close/>
                <a:moveTo>
                  <a:pt x="1139" y="3174"/>
                </a:moveTo>
                <a:cubicBezTo>
                  <a:pt x="1157" y="3177"/>
                  <a:pt x="1157" y="3177"/>
                  <a:pt x="1157" y="3177"/>
                </a:cubicBezTo>
                <a:cubicBezTo>
                  <a:pt x="1151" y="3219"/>
                  <a:pt x="1151" y="3219"/>
                  <a:pt x="1151" y="3219"/>
                </a:cubicBezTo>
                <a:cubicBezTo>
                  <a:pt x="1133" y="3217"/>
                  <a:pt x="1133" y="3217"/>
                  <a:pt x="1133" y="3217"/>
                </a:cubicBezTo>
                <a:lnTo>
                  <a:pt x="1139" y="3174"/>
                </a:lnTo>
                <a:close/>
                <a:moveTo>
                  <a:pt x="1131" y="3233"/>
                </a:moveTo>
                <a:cubicBezTo>
                  <a:pt x="1149" y="3235"/>
                  <a:pt x="1149" y="3235"/>
                  <a:pt x="1149" y="3235"/>
                </a:cubicBezTo>
                <a:cubicBezTo>
                  <a:pt x="1142" y="3277"/>
                  <a:pt x="1142" y="3277"/>
                  <a:pt x="1142" y="3277"/>
                </a:cubicBezTo>
                <a:cubicBezTo>
                  <a:pt x="1124" y="3275"/>
                  <a:pt x="1124" y="3275"/>
                  <a:pt x="1124" y="3275"/>
                </a:cubicBezTo>
                <a:lnTo>
                  <a:pt x="1131" y="3233"/>
                </a:lnTo>
                <a:close/>
                <a:moveTo>
                  <a:pt x="1122" y="3291"/>
                </a:moveTo>
                <a:cubicBezTo>
                  <a:pt x="1140" y="3293"/>
                  <a:pt x="1140" y="3293"/>
                  <a:pt x="1140" y="3293"/>
                </a:cubicBezTo>
                <a:cubicBezTo>
                  <a:pt x="1134" y="3336"/>
                  <a:pt x="1134" y="3336"/>
                  <a:pt x="1134" y="3336"/>
                </a:cubicBezTo>
                <a:cubicBezTo>
                  <a:pt x="1116" y="3333"/>
                  <a:pt x="1116" y="3333"/>
                  <a:pt x="1116" y="3333"/>
                </a:cubicBezTo>
                <a:lnTo>
                  <a:pt x="1122" y="3291"/>
                </a:lnTo>
                <a:close/>
                <a:moveTo>
                  <a:pt x="1107" y="3391"/>
                </a:moveTo>
                <a:cubicBezTo>
                  <a:pt x="1113" y="3349"/>
                  <a:pt x="1113" y="3349"/>
                  <a:pt x="1113" y="3349"/>
                </a:cubicBezTo>
                <a:cubicBezTo>
                  <a:pt x="1131" y="3352"/>
                  <a:pt x="1131" y="3352"/>
                  <a:pt x="1131" y="3352"/>
                </a:cubicBezTo>
                <a:cubicBezTo>
                  <a:pt x="1125" y="3394"/>
                  <a:pt x="1125" y="3394"/>
                  <a:pt x="1125" y="3394"/>
                </a:cubicBezTo>
                <a:lnTo>
                  <a:pt x="1107" y="3391"/>
                </a:lnTo>
                <a:close/>
                <a:moveTo>
                  <a:pt x="1148" y="3467"/>
                </a:moveTo>
                <a:cubicBezTo>
                  <a:pt x="1130" y="3464"/>
                  <a:pt x="1130" y="3464"/>
                  <a:pt x="1130" y="3464"/>
                </a:cubicBezTo>
                <a:cubicBezTo>
                  <a:pt x="1137" y="3422"/>
                  <a:pt x="1137" y="3422"/>
                  <a:pt x="1137" y="3422"/>
                </a:cubicBezTo>
                <a:cubicBezTo>
                  <a:pt x="1155" y="3425"/>
                  <a:pt x="1155" y="3425"/>
                  <a:pt x="1155" y="3425"/>
                </a:cubicBezTo>
                <a:lnTo>
                  <a:pt x="1148" y="3467"/>
                </a:lnTo>
                <a:close/>
                <a:moveTo>
                  <a:pt x="1141" y="3396"/>
                </a:moveTo>
                <a:cubicBezTo>
                  <a:pt x="1147" y="3354"/>
                  <a:pt x="1147" y="3354"/>
                  <a:pt x="1147" y="3354"/>
                </a:cubicBezTo>
                <a:cubicBezTo>
                  <a:pt x="1165" y="3357"/>
                  <a:pt x="1165" y="3357"/>
                  <a:pt x="1165" y="3357"/>
                </a:cubicBezTo>
                <a:cubicBezTo>
                  <a:pt x="1159" y="3399"/>
                  <a:pt x="1159" y="3399"/>
                  <a:pt x="1159" y="3399"/>
                </a:cubicBezTo>
                <a:lnTo>
                  <a:pt x="1141" y="3396"/>
                </a:lnTo>
                <a:close/>
                <a:moveTo>
                  <a:pt x="1182" y="3472"/>
                </a:moveTo>
                <a:cubicBezTo>
                  <a:pt x="1164" y="3470"/>
                  <a:pt x="1164" y="3470"/>
                  <a:pt x="1164" y="3470"/>
                </a:cubicBezTo>
                <a:cubicBezTo>
                  <a:pt x="1171" y="3427"/>
                  <a:pt x="1171" y="3427"/>
                  <a:pt x="1171" y="3427"/>
                </a:cubicBezTo>
                <a:cubicBezTo>
                  <a:pt x="1189" y="3430"/>
                  <a:pt x="1189" y="3430"/>
                  <a:pt x="1189" y="3430"/>
                </a:cubicBezTo>
                <a:lnTo>
                  <a:pt x="1182" y="3472"/>
                </a:lnTo>
                <a:close/>
                <a:moveTo>
                  <a:pt x="1192" y="3404"/>
                </a:moveTo>
                <a:cubicBezTo>
                  <a:pt x="1174" y="3401"/>
                  <a:pt x="1174" y="3401"/>
                  <a:pt x="1174" y="3401"/>
                </a:cubicBezTo>
                <a:cubicBezTo>
                  <a:pt x="1181" y="3359"/>
                  <a:pt x="1181" y="3359"/>
                  <a:pt x="1181" y="3359"/>
                </a:cubicBezTo>
                <a:cubicBezTo>
                  <a:pt x="1199" y="3362"/>
                  <a:pt x="1199" y="3362"/>
                  <a:pt x="1199" y="3362"/>
                </a:cubicBezTo>
                <a:lnTo>
                  <a:pt x="1192" y="3404"/>
                </a:lnTo>
                <a:close/>
                <a:moveTo>
                  <a:pt x="1201" y="3346"/>
                </a:moveTo>
                <a:cubicBezTo>
                  <a:pt x="1183" y="3343"/>
                  <a:pt x="1183" y="3343"/>
                  <a:pt x="1183" y="3343"/>
                </a:cubicBezTo>
                <a:cubicBezTo>
                  <a:pt x="1189" y="3301"/>
                  <a:pt x="1189" y="3301"/>
                  <a:pt x="1189" y="3301"/>
                </a:cubicBezTo>
                <a:cubicBezTo>
                  <a:pt x="1207" y="3303"/>
                  <a:pt x="1207" y="3303"/>
                  <a:pt x="1207" y="3303"/>
                </a:cubicBezTo>
                <a:lnTo>
                  <a:pt x="1201" y="3346"/>
                </a:lnTo>
                <a:close/>
                <a:moveTo>
                  <a:pt x="1226" y="3409"/>
                </a:moveTo>
                <a:cubicBezTo>
                  <a:pt x="1208" y="3406"/>
                  <a:pt x="1208" y="3406"/>
                  <a:pt x="1208" y="3406"/>
                </a:cubicBezTo>
                <a:cubicBezTo>
                  <a:pt x="1214" y="3364"/>
                  <a:pt x="1214" y="3364"/>
                  <a:pt x="1214" y="3364"/>
                </a:cubicBezTo>
                <a:cubicBezTo>
                  <a:pt x="1232" y="3367"/>
                  <a:pt x="1232" y="3367"/>
                  <a:pt x="1232" y="3367"/>
                </a:cubicBezTo>
                <a:lnTo>
                  <a:pt x="1226" y="3409"/>
                </a:lnTo>
                <a:close/>
                <a:moveTo>
                  <a:pt x="1235" y="3351"/>
                </a:moveTo>
                <a:cubicBezTo>
                  <a:pt x="1217" y="3348"/>
                  <a:pt x="1217" y="3348"/>
                  <a:pt x="1217" y="3348"/>
                </a:cubicBezTo>
                <a:cubicBezTo>
                  <a:pt x="1223" y="3306"/>
                  <a:pt x="1223" y="3306"/>
                  <a:pt x="1223" y="3306"/>
                </a:cubicBezTo>
                <a:cubicBezTo>
                  <a:pt x="1241" y="3308"/>
                  <a:pt x="1241" y="3308"/>
                  <a:pt x="1241" y="3308"/>
                </a:cubicBezTo>
                <a:lnTo>
                  <a:pt x="1235" y="3351"/>
                </a:lnTo>
                <a:close/>
                <a:moveTo>
                  <a:pt x="1243" y="3293"/>
                </a:moveTo>
                <a:cubicBezTo>
                  <a:pt x="1225" y="3290"/>
                  <a:pt x="1225" y="3290"/>
                  <a:pt x="1225" y="3290"/>
                </a:cubicBezTo>
                <a:cubicBezTo>
                  <a:pt x="1232" y="3248"/>
                  <a:pt x="1232" y="3248"/>
                  <a:pt x="1232" y="3248"/>
                </a:cubicBezTo>
                <a:cubicBezTo>
                  <a:pt x="1250" y="3250"/>
                  <a:pt x="1250" y="3250"/>
                  <a:pt x="1250" y="3250"/>
                </a:cubicBezTo>
                <a:lnTo>
                  <a:pt x="1243" y="3293"/>
                </a:lnTo>
                <a:close/>
                <a:moveTo>
                  <a:pt x="1252" y="3234"/>
                </a:moveTo>
                <a:cubicBezTo>
                  <a:pt x="1234" y="3232"/>
                  <a:pt x="1234" y="3232"/>
                  <a:pt x="1234" y="3232"/>
                </a:cubicBezTo>
                <a:cubicBezTo>
                  <a:pt x="1240" y="3189"/>
                  <a:pt x="1240" y="3189"/>
                  <a:pt x="1240" y="3189"/>
                </a:cubicBezTo>
                <a:cubicBezTo>
                  <a:pt x="1258" y="3192"/>
                  <a:pt x="1258" y="3192"/>
                  <a:pt x="1258" y="3192"/>
                </a:cubicBezTo>
                <a:lnTo>
                  <a:pt x="1252" y="3234"/>
                </a:lnTo>
                <a:close/>
                <a:moveTo>
                  <a:pt x="1261" y="3176"/>
                </a:moveTo>
                <a:cubicBezTo>
                  <a:pt x="1243" y="3174"/>
                  <a:pt x="1243" y="3174"/>
                  <a:pt x="1243" y="3174"/>
                </a:cubicBezTo>
                <a:cubicBezTo>
                  <a:pt x="1249" y="3131"/>
                  <a:pt x="1249" y="3131"/>
                  <a:pt x="1249" y="3131"/>
                </a:cubicBezTo>
                <a:cubicBezTo>
                  <a:pt x="1267" y="3134"/>
                  <a:pt x="1267" y="3134"/>
                  <a:pt x="1267" y="3134"/>
                </a:cubicBezTo>
                <a:lnTo>
                  <a:pt x="1261" y="3176"/>
                </a:lnTo>
                <a:close/>
                <a:moveTo>
                  <a:pt x="1269" y="3118"/>
                </a:moveTo>
                <a:cubicBezTo>
                  <a:pt x="1251" y="3115"/>
                  <a:pt x="1251" y="3115"/>
                  <a:pt x="1251" y="3115"/>
                </a:cubicBezTo>
                <a:cubicBezTo>
                  <a:pt x="1258" y="3073"/>
                  <a:pt x="1258" y="3073"/>
                  <a:pt x="1258" y="3073"/>
                </a:cubicBezTo>
                <a:cubicBezTo>
                  <a:pt x="1276" y="3076"/>
                  <a:pt x="1276" y="3076"/>
                  <a:pt x="1276" y="3076"/>
                </a:cubicBezTo>
                <a:lnTo>
                  <a:pt x="1269" y="3118"/>
                </a:lnTo>
                <a:close/>
                <a:moveTo>
                  <a:pt x="1278" y="3060"/>
                </a:moveTo>
                <a:cubicBezTo>
                  <a:pt x="1260" y="3057"/>
                  <a:pt x="1260" y="3057"/>
                  <a:pt x="1260" y="3057"/>
                </a:cubicBezTo>
                <a:cubicBezTo>
                  <a:pt x="1266" y="3015"/>
                  <a:pt x="1266" y="3015"/>
                  <a:pt x="1266" y="3015"/>
                </a:cubicBezTo>
                <a:cubicBezTo>
                  <a:pt x="1284" y="3018"/>
                  <a:pt x="1284" y="3018"/>
                  <a:pt x="1284" y="3018"/>
                </a:cubicBezTo>
                <a:lnTo>
                  <a:pt x="1278" y="3060"/>
                </a:lnTo>
                <a:close/>
                <a:moveTo>
                  <a:pt x="1287" y="3002"/>
                </a:moveTo>
                <a:cubicBezTo>
                  <a:pt x="1269" y="2999"/>
                  <a:pt x="1269" y="2999"/>
                  <a:pt x="1269" y="2999"/>
                </a:cubicBezTo>
                <a:cubicBezTo>
                  <a:pt x="1275" y="2957"/>
                  <a:pt x="1275" y="2957"/>
                  <a:pt x="1275" y="2957"/>
                </a:cubicBezTo>
                <a:cubicBezTo>
                  <a:pt x="1293" y="2959"/>
                  <a:pt x="1293" y="2959"/>
                  <a:pt x="1293" y="2959"/>
                </a:cubicBezTo>
                <a:lnTo>
                  <a:pt x="1287" y="3002"/>
                </a:lnTo>
                <a:close/>
                <a:moveTo>
                  <a:pt x="1349" y="2948"/>
                </a:moveTo>
                <a:cubicBezTo>
                  <a:pt x="1593" y="2947"/>
                  <a:pt x="1593" y="2947"/>
                  <a:pt x="1593" y="2947"/>
                </a:cubicBezTo>
                <a:cubicBezTo>
                  <a:pt x="1593" y="2956"/>
                  <a:pt x="1593" y="2956"/>
                  <a:pt x="1593" y="2956"/>
                </a:cubicBezTo>
                <a:cubicBezTo>
                  <a:pt x="1349" y="2957"/>
                  <a:pt x="1349" y="2957"/>
                  <a:pt x="1349" y="2957"/>
                </a:cubicBezTo>
                <a:lnTo>
                  <a:pt x="1349" y="2948"/>
                </a:lnTo>
                <a:close/>
                <a:moveTo>
                  <a:pt x="1349" y="2980"/>
                </a:moveTo>
                <a:cubicBezTo>
                  <a:pt x="1593" y="2979"/>
                  <a:pt x="1593" y="2979"/>
                  <a:pt x="1593" y="2979"/>
                </a:cubicBezTo>
                <a:cubicBezTo>
                  <a:pt x="1593" y="2988"/>
                  <a:pt x="1593" y="2988"/>
                  <a:pt x="1593" y="2988"/>
                </a:cubicBezTo>
                <a:cubicBezTo>
                  <a:pt x="1349" y="2989"/>
                  <a:pt x="1349" y="2989"/>
                  <a:pt x="1349" y="2989"/>
                </a:cubicBezTo>
                <a:lnTo>
                  <a:pt x="1349" y="2980"/>
                </a:lnTo>
                <a:close/>
                <a:moveTo>
                  <a:pt x="1349" y="3012"/>
                </a:moveTo>
                <a:cubicBezTo>
                  <a:pt x="1594" y="3011"/>
                  <a:pt x="1594" y="3011"/>
                  <a:pt x="1594" y="3011"/>
                </a:cubicBezTo>
                <a:cubicBezTo>
                  <a:pt x="1594" y="3020"/>
                  <a:pt x="1594" y="3020"/>
                  <a:pt x="1594" y="3020"/>
                </a:cubicBezTo>
                <a:cubicBezTo>
                  <a:pt x="1349" y="3021"/>
                  <a:pt x="1349" y="3021"/>
                  <a:pt x="1349" y="3021"/>
                </a:cubicBezTo>
                <a:lnTo>
                  <a:pt x="1349" y="3012"/>
                </a:lnTo>
                <a:close/>
                <a:moveTo>
                  <a:pt x="1349" y="3044"/>
                </a:moveTo>
                <a:cubicBezTo>
                  <a:pt x="1594" y="3043"/>
                  <a:pt x="1594" y="3043"/>
                  <a:pt x="1594" y="3043"/>
                </a:cubicBezTo>
                <a:cubicBezTo>
                  <a:pt x="1594" y="3052"/>
                  <a:pt x="1594" y="3052"/>
                  <a:pt x="1594" y="3052"/>
                </a:cubicBezTo>
                <a:cubicBezTo>
                  <a:pt x="1349" y="3053"/>
                  <a:pt x="1349" y="3053"/>
                  <a:pt x="1349" y="3053"/>
                </a:cubicBezTo>
                <a:lnTo>
                  <a:pt x="1349" y="3044"/>
                </a:lnTo>
                <a:close/>
                <a:moveTo>
                  <a:pt x="1349" y="3076"/>
                </a:moveTo>
                <a:cubicBezTo>
                  <a:pt x="1594" y="3075"/>
                  <a:pt x="1594" y="3075"/>
                  <a:pt x="1594" y="3075"/>
                </a:cubicBezTo>
                <a:cubicBezTo>
                  <a:pt x="1594" y="3084"/>
                  <a:pt x="1594" y="3084"/>
                  <a:pt x="1594" y="3084"/>
                </a:cubicBezTo>
                <a:cubicBezTo>
                  <a:pt x="1350" y="3085"/>
                  <a:pt x="1350" y="3085"/>
                  <a:pt x="1350" y="3085"/>
                </a:cubicBezTo>
                <a:lnTo>
                  <a:pt x="1349" y="3076"/>
                </a:lnTo>
                <a:close/>
                <a:moveTo>
                  <a:pt x="1350" y="3108"/>
                </a:moveTo>
                <a:cubicBezTo>
                  <a:pt x="1594" y="3107"/>
                  <a:pt x="1594" y="3107"/>
                  <a:pt x="1594" y="3107"/>
                </a:cubicBezTo>
                <a:cubicBezTo>
                  <a:pt x="1594" y="3116"/>
                  <a:pt x="1594" y="3116"/>
                  <a:pt x="1594" y="3116"/>
                </a:cubicBezTo>
                <a:cubicBezTo>
                  <a:pt x="1350" y="3117"/>
                  <a:pt x="1350" y="3117"/>
                  <a:pt x="1350" y="3117"/>
                </a:cubicBezTo>
                <a:lnTo>
                  <a:pt x="1350" y="3108"/>
                </a:lnTo>
                <a:close/>
                <a:moveTo>
                  <a:pt x="1350" y="3140"/>
                </a:moveTo>
                <a:cubicBezTo>
                  <a:pt x="1594" y="3139"/>
                  <a:pt x="1594" y="3139"/>
                  <a:pt x="1594" y="3139"/>
                </a:cubicBezTo>
                <a:cubicBezTo>
                  <a:pt x="1594" y="3148"/>
                  <a:pt x="1594" y="3148"/>
                  <a:pt x="1594" y="3148"/>
                </a:cubicBezTo>
                <a:cubicBezTo>
                  <a:pt x="1350" y="3149"/>
                  <a:pt x="1350" y="3149"/>
                  <a:pt x="1350" y="3149"/>
                </a:cubicBezTo>
                <a:lnTo>
                  <a:pt x="1350" y="3140"/>
                </a:lnTo>
                <a:close/>
                <a:moveTo>
                  <a:pt x="1350" y="3172"/>
                </a:moveTo>
                <a:cubicBezTo>
                  <a:pt x="1594" y="3171"/>
                  <a:pt x="1594" y="3171"/>
                  <a:pt x="1594" y="3171"/>
                </a:cubicBezTo>
                <a:cubicBezTo>
                  <a:pt x="1595" y="3180"/>
                  <a:pt x="1595" y="3180"/>
                  <a:pt x="1595" y="3180"/>
                </a:cubicBezTo>
                <a:cubicBezTo>
                  <a:pt x="1350" y="3182"/>
                  <a:pt x="1350" y="3182"/>
                  <a:pt x="1350" y="3182"/>
                </a:cubicBezTo>
                <a:lnTo>
                  <a:pt x="1350" y="3172"/>
                </a:lnTo>
                <a:close/>
                <a:moveTo>
                  <a:pt x="1350" y="3204"/>
                </a:moveTo>
                <a:cubicBezTo>
                  <a:pt x="1595" y="3203"/>
                  <a:pt x="1595" y="3203"/>
                  <a:pt x="1595" y="3203"/>
                </a:cubicBezTo>
                <a:cubicBezTo>
                  <a:pt x="1595" y="3212"/>
                  <a:pt x="1595" y="3212"/>
                  <a:pt x="1595" y="3212"/>
                </a:cubicBezTo>
                <a:cubicBezTo>
                  <a:pt x="1350" y="3214"/>
                  <a:pt x="1350" y="3214"/>
                  <a:pt x="1350" y="3214"/>
                </a:cubicBezTo>
                <a:lnTo>
                  <a:pt x="1350" y="3204"/>
                </a:lnTo>
                <a:close/>
                <a:moveTo>
                  <a:pt x="1350" y="3237"/>
                </a:moveTo>
                <a:cubicBezTo>
                  <a:pt x="1595" y="3235"/>
                  <a:pt x="1595" y="3235"/>
                  <a:pt x="1595" y="3235"/>
                </a:cubicBezTo>
                <a:cubicBezTo>
                  <a:pt x="1595" y="3244"/>
                  <a:pt x="1595" y="3244"/>
                  <a:pt x="1595" y="3244"/>
                </a:cubicBezTo>
                <a:cubicBezTo>
                  <a:pt x="1350" y="3246"/>
                  <a:pt x="1350" y="3246"/>
                  <a:pt x="1350" y="3246"/>
                </a:cubicBezTo>
                <a:lnTo>
                  <a:pt x="1350" y="3237"/>
                </a:lnTo>
                <a:close/>
                <a:moveTo>
                  <a:pt x="1351" y="3269"/>
                </a:moveTo>
                <a:cubicBezTo>
                  <a:pt x="1595" y="3267"/>
                  <a:pt x="1595" y="3267"/>
                  <a:pt x="1595" y="3267"/>
                </a:cubicBezTo>
                <a:cubicBezTo>
                  <a:pt x="1595" y="3276"/>
                  <a:pt x="1595" y="3276"/>
                  <a:pt x="1595" y="3276"/>
                </a:cubicBezTo>
                <a:cubicBezTo>
                  <a:pt x="1351" y="3278"/>
                  <a:pt x="1351" y="3278"/>
                  <a:pt x="1351" y="3278"/>
                </a:cubicBezTo>
                <a:lnTo>
                  <a:pt x="1351" y="3269"/>
                </a:lnTo>
                <a:close/>
                <a:moveTo>
                  <a:pt x="1351" y="3301"/>
                </a:moveTo>
                <a:cubicBezTo>
                  <a:pt x="1595" y="3299"/>
                  <a:pt x="1595" y="3299"/>
                  <a:pt x="1595" y="3299"/>
                </a:cubicBezTo>
                <a:cubicBezTo>
                  <a:pt x="1595" y="3308"/>
                  <a:pt x="1595" y="3308"/>
                  <a:pt x="1595" y="3308"/>
                </a:cubicBezTo>
                <a:cubicBezTo>
                  <a:pt x="1351" y="3310"/>
                  <a:pt x="1351" y="3310"/>
                  <a:pt x="1351" y="3310"/>
                </a:cubicBezTo>
                <a:lnTo>
                  <a:pt x="1351" y="3301"/>
                </a:lnTo>
                <a:close/>
                <a:moveTo>
                  <a:pt x="1351" y="3333"/>
                </a:moveTo>
                <a:cubicBezTo>
                  <a:pt x="1595" y="3331"/>
                  <a:pt x="1595" y="3331"/>
                  <a:pt x="1595" y="3331"/>
                </a:cubicBezTo>
                <a:cubicBezTo>
                  <a:pt x="1595" y="3340"/>
                  <a:pt x="1595" y="3340"/>
                  <a:pt x="1595" y="3340"/>
                </a:cubicBezTo>
                <a:cubicBezTo>
                  <a:pt x="1351" y="3342"/>
                  <a:pt x="1351" y="3342"/>
                  <a:pt x="1351" y="3342"/>
                </a:cubicBezTo>
                <a:lnTo>
                  <a:pt x="1351" y="3333"/>
                </a:lnTo>
                <a:close/>
                <a:moveTo>
                  <a:pt x="1351" y="3365"/>
                </a:moveTo>
                <a:cubicBezTo>
                  <a:pt x="1596" y="3363"/>
                  <a:pt x="1596" y="3363"/>
                  <a:pt x="1596" y="3363"/>
                </a:cubicBezTo>
                <a:cubicBezTo>
                  <a:pt x="1596" y="3372"/>
                  <a:pt x="1596" y="3372"/>
                  <a:pt x="1596" y="3372"/>
                </a:cubicBezTo>
                <a:cubicBezTo>
                  <a:pt x="1351" y="3374"/>
                  <a:pt x="1351" y="3374"/>
                  <a:pt x="1351" y="3374"/>
                </a:cubicBezTo>
                <a:lnTo>
                  <a:pt x="1351" y="3365"/>
                </a:lnTo>
                <a:close/>
                <a:moveTo>
                  <a:pt x="1351" y="3397"/>
                </a:moveTo>
                <a:cubicBezTo>
                  <a:pt x="1596" y="3395"/>
                  <a:pt x="1596" y="3395"/>
                  <a:pt x="1596" y="3395"/>
                </a:cubicBezTo>
                <a:cubicBezTo>
                  <a:pt x="1596" y="3404"/>
                  <a:pt x="1596" y="3404"/>
                  <a:pt x="1596" y="3404"/>
                </a:cubicBezTo>
                <a:cubicBezTo>
                  <a:pt x="1351" y="3406"/>
                  <a:pt x="1351" y="3406"/>
                  <a:pt x="1351" y="3406"/>
                </a:cubicBezTo>
                <a:lnTo>
                  <a:pt x="1351" y="3397"/>
                </a:lnTo>
                <a:close/>
                <a:moveTo>
                  <a:pt x="1351" y="3429"/>
                </a:moveTo>
                <a:cubicBezTo>
                  <a:pt x="1596" y="3427"/>
                  <a:pt x="1596" y="3427"/>
                  <a:pt x="1596" y="3427"/>
                </a:cubicBezTo>
                <a:cubicBezTo>
                  <a:pt x="1596" y="3437"/>
                  <a:pt x="1596" y="3437"/>
                  <a:pt x="1596" y="3437"/>
                </a:cubicBezTo>
                <a:cubicBezTo>
                  <a:pt x="1352" y="3438"/>
                  <a:pt x="1352" y="3438"/>
                  <a:pt x="1352" y="3438"/>
                </a:cubicBezTo>
                <a:lnTo>
                  <a:pt x="1351" y="3429"/>
                </a:lnTo>
                <a:close/>
                <a:moveTo>
                  <a:pt x="1352" y="3461"/>
                </a:moveTo>
                <a:cubicBezTo>
                  <a:pt x="1596" y="3459"/>
                  <a:pt x="1596" y="3459"/>
                  <a:pt x="1596" y="3459"/>
                </a:cubicBezTo>
                <a:cubicBezTo>
                  <a:pt x="1596" y="3469"/>
                  <a:pt x="1596" y="3469"/>
                  <a:pt x="1596" y="3469"/>
                </a:cubicBezTo>
                <a:cubicBezTo>
                  <a:pt x="1352" y="3470"/>
                  <a:pt x="1352" y="3470"/>
                  <a:pt x="1352" y="3470"/>
                </a:cubicBezTo>
                <a:lnTo>
                  <a:pt x="1352" y="3461"/>
                </a:lnTo>
                <a:close/>
                <a:moveTo>
                  <a:pt x="1352" y="3493"/>
                </a:moveTo>
                <a:cubicBezTo>
                  <a:pt x="1596" y="3492"/>
                  <a:pt x="1596" y="3492"/>
                  <a:pt x="1596" y="3492"/>
                </a:cubicBezTo>
                <a:cubicBezTo>
                  <a:pt x="1596" y="3501"/>
                  <a:pt x="1596" y="3501"/>
                  <a:pt x="1596" y="3501"/>
                </a:cubicBezTo>
                <a:cubicBezTo>
                  <a:pt x="1352" y="3502"/>
                  <a:pt x="1352" y="3502"/>
                  <a:pt x="1352" y="3502"/>
                </a:cubicBezTo>
                <a:lnTo>
                  <a:pt x="1352" y="3493"/>
                </a:lnTo>
                <a:close/>
                <a:moveTo>
                  <a:pt x="1352" y="3525"/>
                </a:moveTo>
                <a:cubicBezTo>
                  <a:pt x="1596" y="3524"/>
                  <a:pt x="1596" y="3524"/>
                  <a:pt x="1596" y="3524"/>
                </a:cubicBezTo>
                <a:cubicBezTo>
                  <a:pt x="1597" y="3533"/>
                  <a:pt x="1597" y="3533"/>
                  <a:pt x="1597" y="3533"/>
                </a:cubicBezTo>
                <a:cubicBezTo>
                  <a:pt x="1352" y="3534"/>
                  <a:pt x="1352" y="3534"/>
                  <a:pt x="1352" y="3534"/>
                </a:cubicBezTo>
                <a:lnTo>
                  <a:pt x="1352" y="3525"/>
                </a:lnTo>
                <a:close/>
                <a:moveTo>
                  <a:pt x="1352" y="3557"/>
                </a:moveTo>
                <a:cubicBezTo>
                  <a:pt x="1597" y="3556"/>
                  <a:pt x="1597" y="3556"/>
                  <a:pt x="1597" y="3556"/>
                </a:cubicBezTo>
                <a:cubicBezTo>
                  <a:pt x="1597" y="3565"/>
                  <a:pt x="1597" y="3565"/>
                  <a:pt x="1597" y="3565"/>
                </a:cubicBezTo>
                <a:cubicBezTo>
                  <a:pt x="1352" y="3566"/>
                  <a:pt x="1352" y="3566"/>
                  <a:pt x="1352" y="3566"/>
                </a:cubicBezTo>
                <a:lnTo>
                  <a:pt x="1352" y="3557"/>
                </a:lnTo>
                <a:close/>
                <a:moveTo>
                  <a:pt x="1352" y="3589"/>
                </a:moveTo>
                <a:cubicBezTo>
                  <a:pt x="1597" y="3588"/>
                  <a:pt x="1597" y="3588"/>
                  <a:pt x="1597" y="3588"/>
                </a:cubicBezTo>
                <a:cubicBezTo>
                  <a:pt x="1597" y="3597"/>
                  <a:pt x="1597" y="3597"/>
                  <a:pt x="1597" y="3597"/>
                </a:cubicBezTo>
                <a:cubicBezTo>
                  <a:pt x="1352" y="3598"/>
                  <a:pt x="1352" y="3598"/>
                  <a:pt x="1352" y="3598"/>
                </a:cubicBezTo>
                <a:lnTo>
                  <a:pt x="1352" y="3589"/>
                </a:lnTo>
                <a:close/>
                <a:moveTo>
                  <a:pt x="1353" y="3621"/>
                </a:moveTo>
                <a:cubicBezTo>
                  <a:pt x="1597" y="3620"/>
                  <a:pt x="1597" y="3620"/>
                  <a:pt x="1597" y="3620"/>
                </a:cubicBezTo>
                <a:cubicBezTo>
                  <a:pt x="1597" y="3629"/>
                  <a:pt x="1597" y="3629"/>
                  <a:pt x="1597" y="3629"/>
                </a:cubicBezTo>
                <a:cubicBezTo>
                  <a:pt x="1353" y="3630"/>
                  <a:pt x="1353" y="3630"/>
                  <a:pt x="1353" y="3630"/>
                </a:cubicBezTo>
                <a:lnTo>
                  <a:pt x="1353" y="3621"/>
                </a:lnTo>
                <a:close/>
                <a:moveTo>
                  <a:pt x="1353" y="3662"/>
                </a:moveTo>
                <a:cubicBezTo>
                  <a:pt x="1353" y="3653"/>
                  <a:pt x="1353" y="3653"/>
                  <a:pt x="1353" y="3653"/>
                </a:cubicBezTo>
                <a:cubicBezTo>
                  <a:pt x="1597" y="3652"/>
                  <a:pt x="1597" y="3652"/>
                  <a:pt x="1597" y="3652"/>
                </a:cubicBezTo>
                <a:cubicBezTo>
                  <a:pt x="1597" y="3661"/>
                  <a:pt x="1597" y="3661"/>
                  <a:pt x="1597" y="3661"/>
                </a:cubicBezTo>
                <a:lnTo>
                  <a:pt x="1353" y="3662"/>
                </a:lnTo>
                <a:close/>
                <a:moveTo>
                  <a:pt x="1720" y="2957"/>
                </a:moveTo>
                <a:cubicBezTo>
                  <a:pt x="1720" y="2958"/>
                  <a:pt x="1720" y="2958"/>
                  <a:pt x="1720" y="2958"/>
                </a:cubicBezTo>
                <a:cubicBezTo>
                  <a:pt x="1720" y="2958"/>
                  <a:pt x="1720" y="2958"/>
                  <a:pt x="1719" y="2957"/>
                </a:cubicBezTo>
                <a:cubicBezTo>
                  <a:pt x="1717" y="2955"/>
                  <a:pt x="1714" y="2953"/>
                  <a:pt x="1712" y="2951"/>
                </a:cubicBezTo>
                <a:cubicBezTo>
                  <a:pt x="1712" y="2951"/>
                  <a:pt x="1712" y="2951"/>
                  <a:pt x="1712" y="2951"/>
                </a:cubicBezTo>
                <a:cubicBezTo>
                  <a:pt x="1711" y="2949"/>
                  <a:pt x="1709" y="2946"/>
                  <a:pt x="1708" y="2942"/>
                </a:cubicBezTo>
                <a:cubicBezTo>
                  <a:pt x="1712" y="2948"/>
                  <a:pt x="1716" y="2953"/>
                  <a:pt x="1720" y="2957"/>
                </a:cubicBezTo>
                <a:close/>
                <a:moveTo>
                  <a:pt x="1704" y="2950"/>
                </a:moveTo>
                <a:cubicBezTo>
                  <a:pt x="1704" y="2950"/>
                  <a:pt x="1704" y="2950"/>
                  <a:pt x="1704" y="2950"/>
                </a:cubicBezTo>
                <a:cubicBezTo>
                  <a:pt x="1700" y="2950"/>
                  <a:pt x="1697" y="2951"/>
                  <a:pt x="1693" y="2951"/>
                </a:cubicBezTo>
                <a:cubicBezTo>
                  <a:pt x="1691" y="2952"/>
                  <a:pt x="1690" y="2952"/>
                  <a:pt x="1688" y="2952"/>
                </a:cubicBezTo>
                <a:cubicBezTo>
                  <a:pt x="1688" y="2952"/>
                  <a:pt x="1688" y="2952"/>
                  <a:pt x="1688" y="2952"/>
                </a:cubicBezTo>
                <a:cubicBezTo>
                  <a:pt x="1688" y="2952"/>
                  <a:pt x="1688" y="2951"/>
                  <a:pt x="1688" y="2951"/>
                </a:cubicBezTo>
                <a:cubicBezTo>
                  <a:pt x="1690" y="2948"/>
                  <a:pt x="1690" y="2942"/>
                  <a:pt x="1692" y="2939"/>
                </a:cubicBezTo>
                <a:cubicBezTo>
                  <a:pt x="1693" y="2938"/>
                  <a:pt x="1694" y="2937"/>
                  <a:pt x="1695" y="2937"/>
                </a:cubicBezTo>
                <a:cubicBezTo>
                  <a:pt x="1697" y="2936"/>
                  <a:pt x="1702" y="2946"/>
                  <a:pt x="1704" y="2950"/>
                </a:cubicBezTo>
                <a:close/>
                <a:moveTo>
                  <a:pt x="1830" y="3056"/>
                </a:moveTo>
                <a:cubicBezTo>
                  <a:pt x="1814" y="3004"/>
                  <a:pt x="1814" y="3004"/>
                  <a:pt x="1814" y="3004"/>
                </a:cubicBezTo>
                <a:cubicBezTo>
                  <a:pt x="1837" y="2997"/>
                  <a:pt x="1837" y="2997"/>
                  <a:pt x="1837" y="2997"/>
                </a:cubicBezTo>
                <a:cubicBezTo>
                  <a:pt x="1853" y="3048"/>
                  <a:pt x="1853" y="3048"/>
                  <a:pt x="1853" y="3048"/>
                </a:cubicBezTo>
                <a:lnTo>
                  <a:pt x="1830" y="3056"/>
                </a:lnTo>
                <a:close/>
                <a:moveTo>
                  <a:pt x="1834" y="3069"/>
                </a:moveTo>
                <a:cubicBezTo>
                  <a:pt x="1857" y="3061"/>
                  <a:pt x="1857" y="3061"/>
                  <a:pt x="1857" y="3061"/>
                </a:cubicBezTo>
                <a:cubicBezTo>
                  <a:pt x="1873" y="3113"/>
                  <a:pt x="1873" y="3113"/>
                  <a:pt x="1873" y="3113"/>
                </a:cubicBezTo>
                <a:cubicBezTo>
                  <a:pt x="1850" y="3120"/>
                  <a:pt x="1850" y="3120"/>
                  <a:pt x="1850" y="3120"/>
                </a:cubicBezTo>
                <a:lnTo>
                  <a:pt x="1834" y="3069"/>
                </a:lnTo>
                <a:close/>
                <a:moveTo>
                  <a:pt x="1870" y="3185"/>
                </a:moveTo>
                <a:cubicBezTo>
                  <a:pt x="1854" y="3133"/>
                  <a:pt x="1854" y="3133"/>
                  <a:pt x="1854" y="3133"/>
                </a:cubicBezTo>
                <a:cubicBezTo>
                  <a:pt x="1877" y="3126"/>
                  <a:pt x="1877" y="3126"/>
                  <a:pt x="1877" y="3126"/>
                </a:cubicBezTo>
                <a:cubicBezTo>
                  <a:pt x="1893" y="3178"/>
                  <a:pt x="1893" y="3178"/>
                  <a:pt x="1893" y="3178"/>
                </a:cubicBezTo>
                <a:lnTo>
                  <a:pt x="1870" y="3185"/>
                </a:lnTo>
                <a:close/>
                <a:moveTo>
                  <a:pt x="1906" y="3174"/>
                </a:moveTo>
                <a:cubicBezTo>
                  <a:pt x="1890" y="3122"/>
                  <a:pt x="1890" y="3122"/>
                  <a:pt x="1890" y="3122"/>
                </a:cubicBezTo>
                <a:cubicBezTo>
                  <a:pt x="1914" y="3115"/>
                  <a:pt x="1914" y="3115"/>
                  <a:pt x="1914" y="3115"/>
                </a:cubicBezTo>
                <a:cubicBezTo>
                  <a:pt x="1930" y="3167"/>
                  <a:pt x="1930" y="3167"/>
                  <a:pt x="1930" y="3167"/>
                </a:cubicBezTo>
                <a:lnTo>
                  <a:pt x="1906" y="3174"/>
                </a:lnTo>
                <a:close/>
                <a:moveTo>
                  <a:pt x="1966" y="3155"/>
                </a:moveTo>
                <a:cubicBezTo>
                  <a:pt x="1943" y="3163"/>
                  <a:pt x="1943" y="3163"/>
                  <a:pt x="1943" y="3163"/>
                </a:cubicBezTo>
                <a:cubicBezTo>
                  <a:pt x="1927" y="3111"/>
                  <a:pt x="1927" y="3111"/>
                  <a:pt x="1927" y="3111"/>
                </a:cubicBezTo>
                <a:cubicBezTo>
                  <a:pt x="1950" y="3104"/>
                  <a:pt x="1950" y="3104"/>
                  <a:pt x="1950" y="3104"/>
                </a:cubicBezTo>
                <a:lnTo>
                  <a:pt x="1966" y="3155"/>
                </a:lnTo>
                <a:close/>
                <a:moveTo>
                  <a:pt x="1946" y="3091"/>
                </a:moveTo>
                <a:cubicBezTo>
                  <a:pt x="1923" y="3098"/>
                  <a:pt x="1923" y="3098"/>
                  <a:pt x="1923" y="3098"/>
                </a:cubicBezTo>
                <a:cubicBezTo>
                  <a:pt x="1907" y="3046"/>
                  <a:pt x="1907" y="3046"/>
                  <a:pt x="1907" y="3046"/>
                </a:cubicBezTo>
                <a:cubicBezTo>
                  <a:pt x="1930" y="3039"/>
                  <a:pt x="1930" y="3039"/>
                  <a:pt x="1930" y="3039"/>
                </a:cubicBezTo>
                <a:lnTo>
                  <a:pt x="1946" y="3091"/>
                </a:lnTo>
                <a:close/>
                <a:moveTo>
                  <a:pt x="2028" y="3030"/>
                </a:moveTo>
                <a:cubicBezTo>
                  <a:pt x="2050" y="3019"/>
                  <a:pt x="2050" y="3019"/>
                  <a:pt x="2050" y="3019"/>
                </a:cubicBezTo>
                <a:cubicBezTo>
                  <a:pt x="2075" y="3067"/>
                  <a:pt x="2075" y="3067"/>
                  <a:pt x="2075" y="3067"/>
                </a:cubicBezTo>
                <a:cubicBezTo>
                  <a:pt x="2053" y="3078"/>
                  <a:pt x="2053" y="3078"/>
                  <a:pt x="2053" y="3078"/>
                </a:cubicBezTo>
                <a:lnTo>
                  <a:pt x="2028" y="3030"/>
                </a:lnTo>
                <a:close/>
                <a:moveTo>
                  <a:pt x="2062" y="3096"/>
                </a:moveTo>
                <a:cubicBezTo>
                  <a:pt x="2084" y="3084"/>
                  <a:pt x="2084" y="3084"/>
                  <a:pt x="2084" y="3084"/>
                </a:cubicBezTo>
                <a:cubicBezTo>
                  <a:pt x="2109" y="3132"/>
                  <a:pt x="2109" y="3132"/>
                  <a:pt x="2109" y="3132"/>
                </a:cubicBezTo>
                <a:cubicBezTo>
                  <a:pt x="2087" y="3144"/>
                  <a:pt x="2087" y="3144"/>
                  <a:pt x="2087" y="3144"/>
                </a:cubicBezTo>
                <a:lnTo>
                  <a:pt x="2062" y="3096"/>
                </a:lnTo>
                <a:close/>
                <a:moveTo>
                  <a:pt x="2096" y="3161"/>
                </a:moveTo>
                <a:cubicBezTo>
                  <a:pt x="2118" y="3150"/>
                  <a:pt x="2118" y="3150"/>
                  <a:pt x="2118" y="3150"/>
                </a:cubicBezTo>
                <a:cubicBezTo>
                  <a:pt x="2142" y="3198"/>
                  <a:pt x="2142" y="3198"/>
                  <a:pt x="2142" y="3198"/>
                </a:cubicBezTo>
                <a:cubicBezTo>
                  <a:pt x="2121" y="3209"/>
                  <a:pt x="2121" y="3209"/>
                  <a:pt x="2121" y="3209"/>
                </a:cubicBezTo>
                <a:lnTo>
                  <a:pt x="2096" y="3161"/>
                </a:lnTo>
                <a:close/>
                <a:moveTo>
                  <a:pt x="2155" y="3274"/>
                </a:moveTo>
                <a:cubicBezTo>
                  <a:pt x="2130" y="3227"/>
                  <a:pt x="2130" y="3227"/>
                  <a:pt x="2130" y="3227"/>
                </a:cubicBezTo>
                <a:cubicBezTo>
                  <a:pt x="2152" y="3215"/>
                  <a:pt x="2152" y="3215"/>
                  <a:pt x="2152" y="3215"/>
                </a:cubicBezTo>
                <a:cubicBezTo>
                  <a:pt x="2176" y="3263"/>
                  <a:pt x="2176" y="3263"/>
                  <a:pt x="2176" y="3263"/>
                </a:cubicBezTo>
                <a:lnTo>
                  <a:pt x="2155" y="3274"/>
                </a:lnTo>
                <a:close/>
                <a:moveTo>
                  <a:pt x="2188" y="3257"/>
                </a:moveTo>
                <a:cubicBezTo>
                  <a:pt x="2164" y="3209"/>
                  <a:pt x="2164" y="3209"/>
                  <a:pt x="2164" y="3209"/>
                </a:cubicBezTo>
                <a:cubicBezTo>
                  <a:pt x="2185" y="3198"/>
                  <a:pt x="2185" y="3198"/>
                  <a:pt x="2185" y="3198"/>
                </a:cubicBezTo>
                <a:cubicBezTo>
                  <a:pt x="2210" y="3246"/>
                  <a:pt x="2210" y="3246"/>
                  <a:pt x="2210" y="3246"/>
                </a:cubicBezTo>
                <a:lnTo>
                  <a:pt x="2188" y="3257"/>
                </a:lnTo>
                <a:close/>
                <a:moveTo>
                  <a:pt x="2222" y="3239"/>
                </a:moveTo>
                <a:cubicBezTo>
                  <a:pt x="2197" y="3192"/>
                  <a:pt x="2197" y="3192"/>
                  <a:pt x="2197" y="3192"/>
                </a:cubicBezTo>
                <a:cubicBezTo>
                  <a:pt x="2219" y="3180"/>
                  <a:pt x="2219" y="3180"/>
                  <a:pt x="2219" y="3180"/>
                </a:cubicBezTo>
                <a:cubicBezTo>
                  <a:pt x="2244" y="3228"/>
                  <a:pt x="2244" y="3228"/>
                  <a:pt x="2244" y="3228"/>
                </a:cubicBezTo>
                <a:lnTo>
                  <a:pt x="2222" y="3239"/>
                </a:lnTo>
                <a:close/>
                <a:moveTo>
                  <a:pt x="2278" y="3211"/>
                </a:moveTo>
                <a:cubicBezTo>
                  <a:pt x="2256" y="3222"/>
                  <a:pt x="2256" y="3222"/>
                  <a:pt x="2256" y="3222"/>
                </a:cubicBezTo>
                <a:cubicBezTo>
                  <a:pt x="2231" y="3174"/>
                  <a:pt x="2231" y="3174"/>
                  <a:pt x="2231" y="3174"/>
                </a:cubicBezTo>
                <a:cubicBezTo>
                  <a:pt x="2253" y="3163"/>
                  <a:pt x="2253" y="3163"/>
                  <a:pt x="2253" y="3163"/>
                </a:cubicBezTo>
                <a:lnTo>
                  <a:pt x="2278" y="3211"/>
                </a:lnTo>
                <a:close/>
                <a:moveTo>
                  <a:pt x="2244" y="3145"/>
                </a:moveTo>
                <a:cubicBezTo>
                  <a:pt x="2222" y="3157"/>
                  <a:pt x="2222" y="3157"/>
                  <a:pt x="2222" y="3157"/>
                </a:cubicBezTo>
                <a:cubicBezTo>
                  <a:pt x="2197" y="3109"/>
                  <a:pt x="2197" y="3109"/>
                  <a:pt x="2197" y="3109"/>
                </a:cubicBezTo>
                <a:cubicBezTo>
                  <a:pt x="2219" y="3097"/>
                  <a:pt x="2219" y="3097"/>
                  <a:pt x="2219" y="3097"/>
                </a:cubicBezTo>
                <a:lnTo>
                  <a:pt x="2244" y="3145"/>
                </a:lnTo>
                <a:close/>
                <a:moveTo>
                  <a:pt x="2210" y="3080"/>
                </a:moveTo>
                <a:cubicBezTo>
                  <a:pt x="2188" y="3091"/>
                  <a:pt x="2188" y="3091"/>
                  <a:pt x="2188" y="3091"/>
                </a:cubicBezTo>
                <a:cubicBezTo>
                  <a:pt x="2164" y="3043"/>
                  <a:pt x="2164" y="3043"/>
                  <a:pt x="2164" y="3043"/>
                </a:cubicBezTo>
                <a:cubicBezTo>
                  <a:pt x="2185" y="3032"/>
                  <a:pt x="2185" y="3032"/>
                  <a:pt x="2185" y="3032"/>
                </a:cubicBezTo>
                <a:lnTo>
                  <a:pt x="2210" y="3080"/>
                </a:lnTo>
                <a:close/>
                <a:moveTo>
                  <a:pt x="2151" y="2966"/>
                </a:moveTo>
                <a:cubicBezTo>
                  <a:pt x="2176" y="3014"/>
                  <a:pt x="2176" y="3014"/>
                  <a:pt x="2176" y="3014"/>
                </a:cubicBezTo>
                <a:cubicBezTo>
                  <a:pt x="2154" y="3026"/>
                  <a:pt x="2154" y="3026"/>
                  <a:pt x="2154" y="3026"/>
                </a:cubicBezTo>
                <a:cubicBezTo>
                  <a:pt x="2130" y="2978"/>
                  <a:pt x="2130" y="2978"/>
                  <a:pt x="2130" y="2978"/>
                </a:cubicBezTo>
                <a:lnTo>
                  <a:pt x="2151" y="2966"/>
                </a:lnTo>
                <a:close/>
                <a:moveTo>
                  <a:pt x="2142" y="2771"/>
                </a:moveTo>
                <a:cubicBezTo>
                  <a:pt x="2138" y="2774"/>
                  <a:pt x="2133" y="2776"/>
                  <a:pt x="2129" y="2779"/>
                </a:cubicBezTo>
                <a:cubicBezTo>
                  <a:pt x="2129" y="2779"/>
                  <a:pt x="2129" y="2779"/>
                  <a:pt x="2129" y="2779"/>
                </a:cubicBezTo>
                <a:cubicBezTo>
                  <a:pt x="2124" y="2771"/>
                  <a:pt x="2120" y="2761"/>
                  <a:pt x="2119" y="2751"/>
                </a:cubicBezTo>
                <a:cubicBezTo>
                  <a:pt x="2118" y="2744"/>
                  <a:pt x="2118" y="2737"/>
                  <a:pt x="2118" y="2730"/>
                </a:cubicBezTo>
                <a:cubicBezTo>
                  <a:pt x="2125" y="2738"/>
                  <a:pt x="2134" y="2750"/>
                  <a:pt x="2140" y="2762"/>
                </a:cubicBezTo>
                <a:cubicBezTo>
                  <a:pt x="2140" y="2764"/>
                  <a:pt x="2141" y="2766"/>
                  <a:pt x="2142" y="2768"/>
                </a:cubicBezTo>
                <a:cubicBezTo>
                  <a:pt x="2143" y="2769"/>
                  <a:pt x="2143" y="2770"/>
                  <a:pt x="2142" y="2771"/>
                </a:cubicBezTo>
                <a:close/>
                <a:moveTo>
                  <a:pt x="2149" y="2747"/>
                </a:moveTo>
                <a:cubicBezTo>
                  <a:pt x="2148" y="2749"/>
                  <a:pt x="2146" y="2751"/>
                  <a:pt x="2145" y="2753"/>
                </a:cubicBezTo>
                <a:cubicBezTo>
                  <a:pt x="2145" y="2753"/>
                  <a:pt x="2145" y="2754"/>
                  <a:pt x="2145" y="2754"/>
                </a:cubicBezTo>
                <a:cubicBezTo>
                  <a:pt x="2144" y="2753"/>
                  <a:pt x="2144" y="2753"/>
                  <a:pt x="2144" y="2752"/>
                </a:cubicBezTo>
                <a:cubicBezTo>
                  <a:pt x="2142" y="2748"/>
                  <a:pt x="2136" y="2740"/>
                  <a:pt x="2134" y="2734"/>
                </a:cubicBezTo>
                <a:cubicBezTo>
                  <a:pt x="2133" y="2732"/>
                  <a:pt x="2133" y="2730"/>
                  <a:pt x="2134" y="2729"/>
                </a:cubicBezTo>
                <a:cubicBezTo>
                  <a:pt x="2136" y="2726"/>
                  <a:pt x="2154" y="2731"/>
                  <a:pt x="2160" y="2732"/>
                </a:cubicBezTo>
                <a:cubicBezTo>
                  <a:pt x="2160" y="2732"/>
                  <a:pt x="2160" y="2732"/>
                  <a:pt x="2160" y="2732"/>
                </a:cubicBezTo>
                <a:cubicBezTo>
                  <a:pt x="2157" y="2737"/>
                  <a:pt x="2153" y="2742"/>
                  <a:pt x="2149" y="2747"/>
                </a:cubicBezTo>
                <a:close/>
                <a:moveTo>
                  <a:pt x="2187" y="2722"/>
                </a:moveTo>
                <a:cubicBezTo>
                  <a:pt x="2181" y="2723"/>
                  <a:pt x="2176" y="2724"/>
                  <a:pt x="2171" y="2724"/>
                </a:cubicBezTo>
                <a:cubicBezTo>
                  <a:pt x="2170" y="2724"/>
                  <a:pt x="2170" y="2724"/>
                  <a:pt x="2170" y="2724"/>
                </a:cubicBezTo>
                <a:cubicBezTo>
                  <a:pt x="2167" y="2723"/>
                  <a:pt x="2161" y="2721"/>
                  <a:pt x="2156" y="2719"/>
                </a:cubicBezTo>
                <a:cubicBezTo>
                  <a:pt x="2166" y="2720"/>
                  <a:pt x="2177" y="2721"/>
                  <a:pt x="2187" y="2722"/>
                </a:cubicBezTo>
                <a:cubicBezTo>
                  <a:pt x="2188" y="2722"/>
                  <a:pt x="2188" y="2722"/>
                  <a:pt x="2188" y="2722"/>
                </a:cubicBezTo>
                <a:cubicBezTo>
                  <a:pt x="2188" y="2722"/>
                  <a:pt x="2187" y="2722"/>
                  <a:pt x="2187" y="2722"/>
                </a:cubicBezTo>
                <a:close/>
                <a:moveTo>
                  <a:pt x="2238" y="2646"/>
                </a:moveTo>
                <a:cubicBezTo>
                  <a:pt x="2238" y="2646"/>
                  <a:pt x="2239" y="2646"/>
                  <a:pt x="2239" y="2646"/>
                </a:cubicBezTo>
                <a:cubicBezTo>
                  <a:pt x="2239" y="2646"/>
                  <a:pt x="2238" y="2646"/>
                  <a:pt x="2238" y="2646"/>
                </a:cubicBezTo>
                <a:cubicBezTo>
                  <a:pt x="2235" y="2646"/>
                  <a:pt x="2232" y="2647"/>
                  <a:pt x="2230" y="2647"/>
                </a:cubicBezTo>
                <a:cubicBezTo>
                  <a:pt x="2229" y="2647"/>
                  <a:pt x="2229" y="2647"/>
                  <a:pt x="2229" y="2647"/>
                </a:cubicBezTo>
                <a:cubicBezTo>
                  <a:pt x="2227" y="2647"/>
                  <a:pt x="2225" y="2646"/>
                  <a:pt x="2222" y="2645"/>
                </a:cubicBezTo>
                <a:cubicBezTo>
                  <a:pt x="2227" y="2645"/>
                  <a:pt x="2233" y="2645"/>
                  <a:pt x="2238" y="2646"/>
                </a:cubicBezTo>
                <a:close/>
                <a:moveTo>
                  <a:pt x="2210" y="2651"/>
                </a:moveTo>
                <a:cubicBezTo>
                  <a:pt x="2211" y="2649"/>
                  <a:pt x="2221" y="2651"/>
                  <a:pt x="2224" y="2652"/>
                </a:cubicBezTo>
                <a:cubicBezTo>
                  <a:pt x="2224" y="2652"/>
                  <a:pt x="2224" y="2652"/>
                  <a:pt x="2224" y="2652"/>
                </a:cubicBezTo>
                <a:cubicBezTo>
                  <a:pt x="2223" y="2654"/>
                  <a:pt x="2221" y="2657"/>
                  <a:pt x="2219" y="2660"/>
                </a:cubicBezTo>
                <a:cubicBezTo>
                  <a:pt x="2218" y="2661"/>
                  <a:pt x="2218" y="2662"/>
                  <a:pt x="2217" y="2663"/>
                </a:cubicBezTo>
                <a:cubicBezTo>
                  <a:pt x="2217" y="2663"/>
                  <a:pt x="2217" y="2663"/>
                  <a:pt x="2217" y="2664"/>
                </a:cubicBezTo>
                <a:cubicBezTo>
                  <a:pt x="2217" y="2663"/>
                  <a:pt x="2216" y="2663"/>
                  <a:pt x="2216" y="2663"/>
                </a:cubicBezTo>
                <a:cubicBezTo>
                  <a:pt x="2215" y="2661"/>
                  <a:pt x="2212" y="2657"/>
                  <a:pt x="2210" y="2654"/>
                </a:cubicBezTo>
                <a:cubicBezTo>
                  <a:pt x="2210" y="2653"/>
                  <a:pt x="2210" y="2652"/>
                  <a:pt x="2210" y="2651"/>
                </a:cubicBezTo>
                <a:close/>
                <a:moveTo>
                  <a:pt x="2214" y="2668"/>
                </a:moveTo>
                <a:cubicBezTo>
                  <a:pt x="2215" y="2669"/>
                  <a:pt x="2215" y="2670"/>
                  <a:pt x="2216" y="2671"/>
                </a:cubicBezTo>
                <a:cubicBezTo>
                  <a:pt x="2216" y="2672"/>
                  <a:pt x="2216" y="2672"/>
                  <a:pt x="2216" y="2673"/>
                </a:cubicBezTo>
                <a:cubicBezTo>
                  <a:pt x="2214" y="2674"/>
                  <a:pt x="2211" y="2676"/>
                  <a:pt x="2210" y="2677"/>
                </a:cubicBezTo>
                <a:cubicBezTo>
                  <a:pt x="2210" y="2677"/>
                  <a:pt x="2210" y="2677"/>
                  <a:pt x="2210" y="2677"/>
                </a:cubicBezTo>
                <a:cubicBezTo>
                  <a:pt x="2206" y="2673"/>
                  <a:pt x="2204" y="2668"/>
                  <a:pt x="2203" y="2663"/>
                </a:cubicBezTo>
                <a:cubicBezTo>
                  <a:pt x="2203" y="2659"/>
                  <a:pt x="2202" y="2655"/>
                  <a:pt x="2202" y="2652"/>
                </a:cubicBezTo>
                <a:cubicBezTo>
                  <a:pt x="2206" y="2656"/>
                  <a:pt x="2211" y="2662"/>
                  <a:pt x="2214" y="2668"/>
                </a:cubicBezTo>
                <a:close/>
                <a:moveTo>
                  <a:pt x="2199" y="2668"/>
                </a:moveTo>
                <a:cubicBezTo>
                  <a:pt x="2201" y="2673"/>
                  <a:pt x="2203" y="2677"/>
                  <a:pt x="2206" y="2681"/>
                </a:cubicBezTo>
                <a:cubicBezTo>
                  <a:pt x="2206" y="2681"/>
                  <a:pt x="2206" y="2681"/>
                  <a:pt x="2206" y="2681"/>
                </a:cubicBezTo>
                <a:cubicBezTo>
                  <a:pt x="2205" y="2684"/>
                  <a:pt x="2204" y="2687"/>
                  <a:pt x="2203" y="2690"/>
                </a:cubicBezTo>
                <a:cubicBezTo>
                  <a:pt x="2203" y="2695"/>
                  <a:pt x="2205" y="2700"/>
                  <a:pt x="2209" y="2703"/>
                </a:cubicBezTo>
                <a:cubicBezTo>
                  <a:pt x="2209" y="2705"/>
                  <a:pt x="2209" y="2705"/>
                  <a:pt x="2209" y="2707"/>
                </a:cubicBezTo>
                <a:cubicBezTo>
                  <a:pt x="2206" y="2709"/>
                  <a:pt x="2204" y="2711"/>
                  <a:pt x="2202" y="2713"/>
                </a:cubicBezTo>
                <a:cubicBezTo>
                  <a:pt x="2201" y="2713"/>
                  <a:pt x="2201" y="2713"/>
                  <a:pt x="2200" y="2713"/>
                </a:cubicBezTo>
                <a:cubicBezTo>
                  <a:pt x="2173" y="2712"/>
                  <a:pt x="2145" y="2708"/>
                  <a:pt x="2118" y="2703"/>
                </a:cubicBezTo>
                <a:cubicBezTo>
                  <a:pt x="2118" y="2703"/>
                  <a:pt x="2117" y="2702"/>
                  <a:pt x="2117" y="2701"/>
                </a:cubicBezTo>
                <a:cubicBezTo>
                  <a:pt x="2141" y="2682"/>
                  <a:pt x="2164" y="2662"/>
                  <a:pt x="2186" y="2641"/>
                </a:cubicBezTo>
                <a:cubicBezTo>
                  <a:pt x="2186" y="2642"/>
                  <a:pt x="2187" y="2642"/>
                  <a:pt x="2187" y="2642"/>
                </a:cubicBezTo>
                <a:cubicBezTo>
                  <a:pt x="2189" y="2643"/>
                  <a:pt x="2192" y="2643"/>
                  <a:pt x="2194" y="2644"/>
                </a:cubicBezTo>
                <a:cubicBezTo>
                  <a:pt x="2194" y="2644"/>
                  <a:pt x="2194" y="2645"/>
                  <a:pt x="2195" y="2645"/>
                </a:cubicBezTo>
                <a:cubicBezTo>
                  <a:pt x="2198" y="2652"/>
                  <a:pt x="2197" y="2661"/>
                  <a:pt x="2199" y="2668"/>
                </a:cubicBezTo>
                <a:close/>
                <a:moveTo>
                  <a:pt x="2302" y="2540"/>
                </a:moveTo>
                <a:cubicBezTo>
                  <a:pt x="2306" y="2543"/>
                  <a:pt x="2307" y="2549"/>
                  <a:pt x="2304" y="2554"/>
                </a:cubicBezTo>
                <a:cubicBezTo>
                  <a:pt x="2301" y="2558"/>
                  <a:pt x="2295" y="2559"/>
                  <a:pt x="2290" y="2556"/>
                </a:cubicBezTo>
                <a:cubicBezTo>
                  <a:pt x="2286" y="2553"/>
                  <a:pt x="2285" y="2546"/>
                  <a:pt x="2288" y="2542"/>
                </a:cubicBezTo>
                <a:cubicBezTo>
                  <a:pt x="2291" y="2538"/>
                  <a:pt x="2297" y="2537"/>
                  <a:pt x="2302" y="2540"/>
                </a:cubicBezTo>
                <a:close/>
                <a:moveTo>
                  <a:pt x="2441" y="2394"/>
                </a:moveTo>
                <a:cubicBezTo>
                  <a:pt x="2439" y="2396"/>
                  <a:pt x="2436" y="2398"/>
                  <a:pt x="2434" y="2400"/>
                </a:cubicBezTo>
                <a:cubicBezTo>
                  <a:pt x="2434" y="2400"/>
                  <a:pt x="2434" y="2400"/>
                  <a:pt x="2434" y="2400"/>
                </a:cubicBezTo>
                <a:cubicBezTo>
                  <a:pt x="2430" y="2395"/>
                  <a:pt x="2427" y="2390"/>
                  <a:pt x="2426" y="2384"/>
                </a:cubicBezTo>
                <a:cubicBezTo>
                  <a:pt x="2425" y="2380"/>
                  <a:pt x="2424" y="2375"/>
                  <a:pt x="2424" y="2371"/>
                </a:cubicBezTo>
                <a:cubicBezTo>
                  <a:pt x="2429" y="2376"/>
                  <a:pt x="2435" y="2382"/>
                  <a:pt x="2439" y="2389"/>
                </a:cubicBezTo>
                <a:cubicBezTo>
                  <a:pt x="2440" y="2390"/>
                  <a:pt x="2440" y="2391"/>
                  <a:pt x="2441" y="2392"/>
                </a:cubicBezTo>
                <a:cubicBezTo>
                  <a:pt x="2441" y="2393"/>
                  <a:pt x="2442" y="2394"/>
                  <a:pt x="2441" y="2394"/>
                </a:cubicBezTo>
                <a:close/>
                <a:moveTo>
                  <a:pt x="2444" y="2379"/>
                </a:moveTo>
                <a:cubicBezTo>
                  <a:pt x="2443" y="2381"/>
                  <a:pt x="2442" y="2382"/>
                  <a:pt x="2442" y="2383"/>
                </a:cubicBezTo>
                <a:cubicBezTo>
                  <a:pt x="2442" y="2383"/>
                  <a:pt x="2442" y="2383"/>
                  <a:pt x="2442" y="2384"/>
                </a:cubicBezTo>
                <a:cubicBezTo>
                  <a:pt x="2441" y="2383"/>
                  <a:pt x="2441" y="2383"/>
                  <a:pt x="2441" y="2383"/>
                </a:cubicBezTo>
                <a:cubicBezTo>
                  <a:pt x="2440" y="2380"/>
                  <a:pt x="2435" y="2376"/>
                  <a:pt x="2434" y="2373"/>
                </a:cubicBezTo>
                <a:cubicBezTo>
                  <a:pt x="2433" y="2371"/>
                  <a:pt x="2433" y="2370"/>
                  <a:pt x="2433" y="2369"/>
                </a:cubicBezTo>
                <a:cubicBezTo>
                  <a:pt x="2434" y="2367"/>
                  <a:pt x="2446" y="2369"/>
                  <a:pt x="2449" y="2369"/>
                </a:cubicBezTo>
                <a:cubicBezTo>
                  <a:pt x="2449" y="2369"/>
                  <a:pt x="2450" y="2369"/>
                  <a:pt x="2450" y="2369"/>
                </a:cubicBezTo>
                <a:cubicBezTo>
                  <a:pt x="2448" y="2373"/>
                  <a:pt x="2446" y="2376"/>
                  <a:pt x="2444" y="2379"/>
                </a:cubicBezTo>
                <a:close/>
                <a:moveTo>
                  <a:pt x="2465" y="2362"/>
                </a:moveTo>
                <a:cubicBezTo>
                  <a:pt x="2462" y="2362"/>
                  <a:pt x="2458" y="2363"/>
                  <a:pt x="2455" y="2363"/>
                </a:cubicBezTo>
                <a:cubicBezTo>
                  <a:pt x="2455" y="2363"/>
                  <a:pt x="2455" y="2363"/>
                  <a:pt x="2455" y="2364"/>
                </a:cubicBezTo>
                <a:cubicBezTo>
                  <a:pt x="2453" y="2364"/>
                  <a:pt x="2449" y="2363"/>
                  <a:pt x="2446" y="2362"/>
                </a:cubicBezTo>
                <a:cubicBezTo>
                  <a:pt x="2452" y="2362"/>
                  <a:pt x="2459" y="2362"/>
                  <a:pt x="2465" y="2361"/>
                </a:cubicBezTo>
                <a:cubicBezTo>
                  <a:pt x="2465" y="2361"/>
                  <a:pt x="2466" y="2361"/>
                  <a:pt x="2466" y="2361"/>
                </a:cubicBezTo>
                <a:cubicBezTo>
                  <a:pt x="2465" y="2362"/>
                  <a:pt x="2465" y="2362"/>
                  <a:pt x="2465" y="2362"/>
                </a:cubicBezTo>
                <a:close/>
                <a:moveTo>
                  <a:pt x="2473" y="2355"/>
                </a:moveTo>
                <a:cubicBezTo>
                  <a:pt x="2473" y="2355"/>
                  <a:pt x="2473" y="2355"/>
                  <a:pt x="2472" y="2355"/>
                </a:cubicBezTo>
                <a:cubicBezTo>
                  <a:pt x="2456" y="2356"/>
                  <a:pt x="2439" y="2356"/>
                  <a:pt x="2422" y="2355"/>
                </a:cubicBezTo>
                <a:cubicBezTo>
                  <a:pt x="2420" y="2353"/>
                  <a:pt x="2419" y="2351"/>
                  <a:pt x="2417" y="2349"/>
                </a:cubicBezTo>
                <a:cubicBezTo>
                  <a:pt x="2415" y="2347"/>
                  <a:pt x="2414" y="2346"/>
                  <a:pt x="2413" y="2345"/>
                </a:cubicBezTo>
                <a:cubicBezTo>
                  <a:pt x="2416" y="2340"/>
                  <a:pt x="2419" y="2334"/>
                  <a:pt x="2421" y="2328"/>
                </a:cubicBezTo>
                <a:cubicBezTo>
                  <a:pt x="2478" y="2349"/>
                  <a:pt x="2478" y="2349"/>
                  <a:pt x="2478" y="2349"/>
                </a:cubicBezTo>
                <a:cubicBezTo>
                  <a:pt x="2477" y="2351"/>
                  <a:pt x="2475" y="2353"/>
                  <a:pt x="2473" y="2355"/>
                </a:cubicBezTo>
                <a:close/>
                <a:moveTo>
                  <a:pt x="2570" y="2349"/>
                </a:moveTo>
                <a:cubicBezTo>
                  <a:pt x="2530" y="2335"/>
                  <a:pt x="2530" y="2335"/>
                  <a:pt x="2530" y="2335"/>
                </a:cubicBezTo>
                <a:cubicBezTo>
                  <a:pt x="2536" y="2318"/>
                  <a:pt x="2536" y="2318"/>
                  <a:pt x="2536" y="2318"/>
                </a:cubicBezTo>
                <a:cubicBezTo>
                  <a:pt x="2576" y="2332"/>
                  <a:pt x="2576" y="2332"/>
                  <a:pt x="2576" y="2332"/>
                </a:cubicBezTo>
                <a:lnTo>
                  <a:pt x="2570" y="2349"/>
                </a:lnTo>
                <a:close/>
                <a:moveTo>
                  <a:pt x="2625" y="2370"/>
                </a:moveTo>
                <a:cubicBezTo>
                  <a:pt x="2585" y="2355"/>
                  <a:pt x="2585" y="2355"/>
                  <a:pt x="2585" y="2355"/>
                </a:cubicBezTo>
                <a:cubicBezTo>
                  <a:pt x="2591" y="2338"/>
                  <a:pt x="2591" y="2338"/>
                  <a:pt x="2591" y="2338"/>
                </a:cubicBezTo>
                <a:cubicBezTo>
                  <a:pt x="2631" y="2353"/>
                  <a:pt x="2631" y="2353"/>
                  <a:pt x="2631" y="2353"/>
                </a:cubicBezTo>
                <a:lnTo>
                  <a:pt x="2625" y="2370"/>
                </a:lnTo>
                <a:close/>
                <a:moveTo>
                  <a:pt x="2597" y="2323"/>
                </a:moveTo>
                <a:cubicBezTo>
                  <a:pt x="2603" y="2306"/>
                  <a:pt x="2603" y="2306"/>
                  <a:pt x="2603" y="2306"/>
                </a:cubicBezTo>
                <a:cubicBezTo>
                  <a:pt x="2643" y="2320"/>
                  <a:pt x="2643" y="2320"/>
                  <a:pt x="2643" y="2320"/>
                </a:cubicBezTo>
                <a:cubicBezTo>
                  <a:pt x="2637" y="2338"/>
                  <a:pt x="2637" y="2338"/>
                  <a:pt x="2637" y="2338"/>
                </a:cubicBezTo>
                <a:lnTo>
                  <a:pt x="2597" y="2323"/>
                </a:lnTo>
                <a:close/>
                <a:moveTo>
                  <a:pt x="2680" y="2390"/>
                </a:moveTo>
                <a:cubicBezTo>
                  <a:pt x="2640" y="2375"/>
                  <a:pt x="2640" y="2375"/>
                  <a:pt x="2640" y="2375"/>
                </a:cubicBezTo>
                <a:cubicBezTo>
                  <a:pt x="2646" y="2358"/>
                  <a:pt x="2646" y="2358"/>
                  <a:pt x="2646" y="2358"/>
                </a:cubicBezTo>
                <a:cubicBezTo>
                  <a:pt x="2686" y="2373"/>
                  <a:pt x="2686" y="2373"/>
                  <a:pt x="2686" y="2373"/>
                </a:cubicBezTo>
                <a:lnTo>
                  <a:pt x="2680" y="2390"/>
                </a:lnTo>
                <a:close/>
                <a:moveTo>
                  <a:pt x="2692" y="2358"/>
                </a:moveTo>
                <a:cubicBezTo>
                  <a:pt x="2652" y="2343"/>
                  <a:pt x="2652" y="2343"/>
                  <a:pt x="2652" y="2343"/>
                </a:cubicBezTo>
                <a:cubicBezTo>
                  <a:pt x="2658" y="2326"/>
                  <a:pt x="2658" y="2326"/>
                  <a:pt x="2658" y="2326"/>
                </a:cubicBezTo>
                <a:cubicBezTo>
                  <a:pt x="2698" y="2341"/>
                  <a:pt x="2698" y="2341"/>
                  <a:pt x="2698" y="2341"/>
                </a:cubicBezTo>
                <a:lnTo>
                  <a:pt x="2692" y="2358"/>
                </a:lnTo>
                <a:close/>
                <a:moveTo>
                  <a:pt x="2682" y="2262"/>
                </a:moveTo>
                <a:cubicBezTo>
                  <a:pt x="2722" y="2277"/>
                  <a:pt x="2722" y="2277"/>
                  <a:pt x="2722" y="2277"/>
                </a:cubicBezTo>
                <a:cubicBezTo>
                  <a:pt x="2715" y="2294"/>
                  <a:pt x="2715" y="2294"/>
                  <a:pt x="2715" y="2294"/>
                </a:cubicBezTo>
                <a:cubicBezTo>
                  <a:pt x="2675" y="2279"/>
                  <a:pt x="2675" y="2279"/>
                  <a:pt x="2675" y="2279"/>
                </a:cubicBezTo>
                <a:lnTo>
                  <a:pt x="2682" y="2262"/>
                </a:lnTo>
                <a:close/>
                <a:moveTo>
                  <a:pt x="2710" y="2309"/>
                </a:moveTo>
                <a:cubicBezTo>
                  <a:pt x="2704" y="2326"/>
                  <a:pt x="2704" y="2326"/>
                  <a:pt x="2704" y="2326"/>
                </a:cubicBezTo>
                <a:cubicBezTo>
                  <a:pt x="2663" y="2311"/>
                  <a:pt x="2663" y="2311"/>
                  <a:pt x="2663" y="2311"/>
                </a:cubicBezTo>
                <a:cubicBezTo>
                  <a:pt x="2670" y="2294"/>
                  <a:pt x="2670" y="2294"/>
                  <a:pt x="2670" y="2294"/>
                </a:cubicBezTo>
                <a:lnTo>
                  <a:pt x="2710" y="2309"/>
                </a:lnTo>
                <a:close/>
                <a:moveTo>
                  <a:pt x="2626" y="2242"/>
                </a:moveTo>
                <a:cubicBezTo>
                  <a:pt x="2666" y="2257"/>
                  <a:pt x="2666" y="2257"/>
                  <a:pt x="2666" y="2257"/>
                </a:cubicBezTo>
                <a:cubicBezTo>
                  <a:pt x="2660" y="2274"/>
                  <a:pt x="2660" y="2274"/>
                  <a:pt x="2660" y="2274"/>
                </a:cubicBezTo>
                <a:cubicBezTo>
                  <a:pt x="2620" y="2259"/>
                  <a:pt x="2620" y="2259"/>
                  <a:pt x="2620" y="2259"/>
                </a:cubicBezTo>
                <a:lnTo>
                  <a:pt x="2626" y="2242"/>
                </a:lnTo>
                <a:close/>
                <a:moveTo>
                  <a:pt x="2655" y="2289"/>
                </a:moveTo>
                <a:cubicBezTo>
                  <a:pt x="2648" y="2306"/>
                  <a:pt x="2648" y="2306"/>
                  <a:pt x="2648" y="2306"/>
                </a:cubicBezTo>
                <a:cubicBezTo>
                  <a:pt x="2608" y="2291"/>
                  <a:pt x="2608" y="2291"/>
                  <a:pt x="2608" y="2291"/>
                </a:cubicBezTo>
                <a:cubicBezTo>
                  <a:pt x="2614" y="2274"/>
                  <a:pt x="2614" y="2274"/>
                  <a:pt x="2614" y="2274"/>
                </a:cubicBezTo>
                <a:lnTo>
                  <a:pt x="2655" y="2289"/>
                </a:lnTo>
                <a:close/>
                <a:moveTo>
                  <a:pt x="2571" y="2222"/>
                </a:moveTo>
                <a:cubicBezTo>
                  <a:pt x="2611" y="2236"/>
                  <a:pt x="2611" y="2236"/>
                  <a:pt x="2611" y="2236"/>
                </a:cubicBezTo>
                <a:cubicBezTo>
                  <a:pt x="2605" y="2253"/>
                  <a:pt x="2605" y="2253"/>
                  <a:pt x="2605" y="2253"/>
                </a:cubicBezTo>
                <a:cubicBezTo>
                  <a:pt x="2565" y="2239"/>
                  <a:pt x="2565" y="2239"/>
                  <a:pt x="2565" y="2239"/>
                </a:cubicBezTo>
                <a:lnTo>
                  <a:pt x="2571" y="2222"/>
                </a:lnTo>
                <a:close/>
                <a:moveTo>
                  <a:pt x="2559" y="2254"/>
                </a:moveTo>
                <a:cubicBezTo>
                  <a:pt x="2599" y="2269"/>
                  <a:pt x="2599" y="2269"/>
                  <a:pt x="2599" y="2269"/>
                </a:cubicBezTo>
                <a:cubicBezTo>
                  <a:pt x="2593" y="2286"/>
                  <a:pt x="2593" y="2286"/>
                  <a:pt x="2593" y="2286"/>
                </a:cubicBezTo>
                <a:cubicBezTo>
                  <a:pt x="2553" y="2271"/>
                  <a:pt x="2553" y="2271"/>
                  <a:pt x="2553" y="2271"/>
                </a:cubicBezTo>
                <a:lnTo>
                  <a:pt x="2559" y="2254"/>
                </a:lnTo>
                <a:close/>
                <a:moveTo>
                  <a:pt x="2548" y="2285"/>
                </a:moveTo>
                <a:cubicBezTo>
                  <a:pt x="2588" y="2300"/>
                  <a:pt x="2588" y="2300"/>
                  <a:pt x="2588" y="2300"/>
                </a:cubicBezTo>
                <a:cubicBezTo>
                  <a:pt x="2581" y="2317"/>
                  <a:pt x="2581" y="2317"/>
                  <a:pt x="2581" y="2317"/>
                </a:cubicBezTo>
                <a:cubicBezTo>
                  <a:pt x="2541" y="2303"/>
                  <a:pt x="2541" y="2303"/>
                  <a:pt x="2541" y="2303"/>
                </a:cubicBezTo>
                <a:lnTo>
                  <a:pt x="2548" y="2285"/>
                </a:lnTo>
                <a:close/>
                <a:moveTo>
                  <a:pt x="2574" y="2130"/>
                </a:moveTo>
                <a:cubicBezTo>
                  <a:pt x="2570" y="2147"/>
                  <a:pt x="2559" y="2159"/>
                  <a:pt x="2548" y="2157"/>
                </a:cubicBezTo>
                <a:cubicBezTo>
                  <a:pt x="2538" y="2155"/>
                  <a:pt x="2532" y="2139"/>
                  <a:pt x="2536" y="2122"/>
                </a:cubicBezTo>
                <a:cubicBezTo>
                  <a:pt x="2539" y="2105"/>
                  <a:pt x="2551" y="2092"/>
                  <a:pt x="2561" y="2094"/>
                </a:cubicBezTo>
                <a:cubicBezTo>
                  <a:pt x="2572" y="2096"/>
                  <a:pt x="2577" y="2112"/>
                  <a:pt x="2574" y="2130"/>
                </a:cubicBezTo>
                <a:close/>
                <a:moveTo>
                  <a:pt x="2566" y="2071"/>
                </a:moveTo>
                <a:cubicBezTo>
                  <a:pt x="2555" y="2069"/>
                  <a:pt x="2550" y="2053"/>
                  <a:pt x="2553" y="2036"/>
                </a:cubicBezTo>
                <a:cubicBezTo>
                  <a:pt x="2557" y="2018"/>
                  <a:pt x="2568" y="2006"/>
                  <a:pt x="2579" y="2008"/>
                </a:cubicBezTo>
                <a:cubicBezTo>
                  <a:pt x="2589" y="2010"/>
                  <a:pt x="2595" y="2026"/>
                  <a:pt x="2591" y="2044"/>
                </a:cubicBezTo>
                <a:cubicBezTo>
                  <a:pt x="2588" y="2061"/>
                  <a:pt x="2576" y="2073"/>
                  <a:pt x="2566" y="2071"/>
                </a:cubicBezTo>
                <a:close/>
                <a:moveTo>
                  <a:pt x="2627" y="2140"/>
                </a:moveTo>
                <a:cubicBezTo>
                  <a:pt x="2624" y="2158"/>
                  <a:pt x="2612" y="2170"/>
                  <a:pt x="2602" y="2168"/>
                </a:cubicBezTo>
                <a:cubicBezTo>
                  <a:pt x="2591" y="2166"/>
                  <a:pt x="2585" y="2150"/>
                  <a:pt x="2589" y="2133"/>
                </a:cubicBezTo>
                <a:cubicBezTo>
                  <a:pt x="2593" y="2115"/>
                  <a:pt x="2604" y="2103"/>
                  <a:pt x="2614" y="2105"/>
                </a:cubicBezTo>
                <a:cubicBezTo>
                  <a:pt x="2625" y="2107"/>
                  <a:pt x="2631" y="2123"/>
                  <a:pt x="2627" y="2140"/>
                </a:cubicBezTo>
                <a:close/>
                <a:moveTo>
                  <a:pt x="2619" y="2082"/>
                </a:moveTo>
                <a:cubicBezTo>
                  <a:pt x="2609" y="2080"/>
                  <a:pt x="2603" y="2064"/>
                  <a:pt x="2606" y="2047"/>
                </a:cubicBezTo>
                <a:cubicBezTo>
                  <a:pt x="2610" y="2029"/>
                  <a:pt x="2621" y="2017"/>
                  <a:pt x="2632" y="2019"/>
                </a:cubicBezTo>
                <a:cubicBezTo>
                  <a:pt x="2642" y="2021"/>
                  <a:pt x="2648" y="2037"/>
                  <a:pt x="2645" y="2054"/>
                </a:cubicBezTo>
                <a:cubicBezTo>
                  <a:pt x="2641" y="2072"/>
                  <a:pt x="2630" y="2084"/>
                  <a:pt x="2619" y="2082"/>
                </a:cubicBezTo>
                <a:close/>
                <a:moveTo>
                  <a:pt x="2681" y="2151"/>
                </a:moveTo>
                <a:cubicBezTo>
                  <a:pt x="2677" y="2169"/>
                  <a:pt x="2666" y="2181"/>
                  <a:pt x="2655" y="2179"/>
                </a:cubicBezTo>
                <a:cubicBezTo>
                  <a:pt x="2645" y="2177"/>
                  <a:pt x="2639" y="2161"/>
                  <a:pt x="2642" y="2144"/>
                </a:cubicBezTo>
                <a:cubicBezTo>
                  <a:pt x="2646" y="2126"/>
                  <a:pt x="2657" y="2114"/>
                  <a:pt x="2668" y="2116"/>
                </a:cubicBezTo>
                <a:cubicBezTo>
                  <a:pt x="2678" y="2118"/>
                  <a:pt x="2684" y="2134"/>
                  <a:pt x="2681" y="2151"/>
                </a:cubicBezTo>
                <a:close/>
                <a:moveTo>
                  <a:pt x="2673" y="2093"/>
                </a:moveTo>
                <a:cubicBezTo>
                  <a:pt x="2662" y="2091"/>
                  <a:pt x="2656" y="2075"/>
                  <a:pt x="2660" y="2057"/>
                </a:cubicBezTo>
                <a:cubicBezTo>
                  <a:pt x="2663" y="2040"/>
                  <a:pt x="2675" y="2028"/>
                  <a:pt x="2685" y="2030"/>
                </a:cubicBezTo>
                <a:cubicBezTo>
                  <a:pt x="2696" y="2032"/>
                  <a:pt x="2702" y="2048"/>
                  <a:pt x="2698" y="2065"/>
                </a:cubicBezTo>
                <a:cubicBezTo>
                  <a:pt x="2695" y="2082"/>
                  <a:pt x="2683" y="2095"/>
                  <a:pt x="2673" y="2093"/>
                </a:cubicBezTo>
                <a:close/>
                <a:moveTo>
                  <a:pt x="2734" y="2162"/>
                </a:moveTo>
                <a:cubicBezTo>
                  <a:pt x="2730" y="2179"/>
                  <a:pt x="2719" y="2192"/>
                  <a:pt x="2709" y="2190"/>
                </a:cubicBezTo>
                <a:cubicBezTo>
                  <a:pt x="2698" y="2187"/>
                  <a:pt x="2692" y="2172"/>
                  <a:pt x="2696" y="2154"/>
                </a:cubicBezTo>
                <a:cubicBezTo>
                  <a:pt x="2699" y="2137"/>
                  <a:pt x="2711" y="2125"/>
                  <a:pt x="2721" y="2127"/>
                </a:cubicBezTo>
                <a:cubicBezTo>
                  <a:pt x="2732" y="2129"/>
                  <a:pt x="2738" y="2145"/>
                  <a:pt x="2734" y="2162"/>
                </a:cubicBezTo>
                <a:close/>
                <a:moveTo>
                  <a:pt x="2726" y="2104"/>
                </a:moveTo>
                <a:cubicBezTo>
                  <a:pt x="2715" y="2101"/>
                  <a:pt x="2710" y="2086"/>
                  <a:pt x="2713" y="2068"/>
                </a:cubicBezTo>
                <a:cubicBezTo>
                  <a:pt x="2717" y="2051"/>
                  <a:pt x="2728" y="2039"/>
                  <a:pt x="2739" y="2041"/>
                </a:cubicBezTo>
                <a:cubicBezTo>
                  <a:pt x="2749" y="2043"/>
                  <a:pt x="2755" y="2059"/>
                  <a:pt x="2751" y="2076"/>
                </a:cubicBezTo>
                <a:cubicBezTo>
                  <a:pt x="2748" y="2093"/>
                  <a:pt x="2737" y="2106"/>
                  <a:pt x="2726" y="2104"/>
                </a:cubicBezTo>
                <a:close/>
                <a:moveTo>
                  <a:pt x="2787" y="2173"/>
                </a:moveTo>
                <a:cubicBezTo>
                  <a:pt x="2784" y="2190"/>
                  <a:pt x="2772" y="2203"/>
                  <a:pt x="2762" y="2200"/>
                </a:cubicBezTo>
                <a:cubicBezTo>
                  <a:pt x="2751" y="2198"/>
                  <a:pt x="2746" y="2183"/>
                  <a:pt x="2749" y="2165"/>
                </a:cubicBezTo>
                <a:cubicBezTo>
                  <a:pt x="2753" y="2148"/>
                  <a:pt x="2764" y="2135"/>
                  <a:pt x="2775" y="2138"/>
                </a:cubicBezTo>
                <a:cubicBezTo>
                  <a:pt x="2785" y="2140"/>
                  <a:pt x="2791" y="2156"/>
                  <a:pt x="2787" y="2173"/>
                </a:cubicBezTo>
                <a:close/>
                <a:moveTo>
                  <a:pt x="2779" y="2114"/>
                </a:moveTo>
                <a:cubicBezTo>
                  <a:pt x="2769" y="2112"/>
                  <a:pt x="2763" y="2096"/>
                  <a:pt x="2767" y="2079"/>
                </a:cubicBezTo>
                <a:cubicBezTo>
                  <a:pt x="2770" y="2062"/>
                  <a:pt x="2782" y="2049"/>
                  <a:pt x="2792" y="2051"/>
                </a:cubicBezTo>
                <a:cubicBezTo>
                  <a:pt x="2803" y="2054"/>
                  <a:pt x="2808" y="2069"/>
                  <a:pt x="2805" y="2087"/>
                </a:cubicBezTo>
                <a:cubicBezTo>
                  <a:pt x="2801" y="2104"/>
                  <a:pt x="2790" y="2116"/>
                  <a:pt x="2779" y="2114"/>
                </a:cubicBezTo>
                <a:close/>
                <a:moveTo>
                  <a:pt x="2841" y="2184"/>
                </a:moveTo>
                <a:cubicBezTo>
                  <a:pt x="2837" y="2201"/>
                  <a:pt x="2826" y="2213"/>
                  <a:pt x="2815" y="2211"/>
                </a:cubicBezTo>
                <a:cubicBezTo>
                  <a:pt x="2805" y="2209"/>
                  <a:pt x="2799" y="2193"/>
                  <a:pt x="2803" y="2176"/>
                </a:cubicBezTo>
                <a:cubicBezTo>
                  <a:pt x="2806" y="2159"/>
                  <a:pt x="2818" y="2146"/>
                  <a:pt x="2828" y="2148"/>
                </a:cubicBezTo>
                <a:cubicBezTo>
                  <a:pt x="2839" y="2151"/>
                  <a:pt x="2844" y="2166"/>
                  <a:pt x="2841" y="2184"/>
                </a:cubicBezTo>
                <a:close/>
                <a:moveTo>
                  <a:pt x="2833" y="2125"/>
                </a:moveTo>
                <a:cubicBezTo>
                  <a:pt x="2822" y="2123"/>
                  <a:pt x="2817" y="2107"/>
                  <a:pt x="2820" y="2090"/>
                </a:cubicBezTo>
                <a:cubicBezTo>
                  <a:pt x="2824" y="2072"/>
                  <a:pt x="2835" y="2060"/>
                  <a:pt x="2846" y="2062"/>
                </a:cubicBezTo>
                <a:cubicBezTo>
                  <a:pt x="2856" y="2064"/>
                  <a:pt x="2862" y="2080"/>
                  <a:pt x="2858" y="2098"/>
                </a:cubicBezTo>
                <a:cubicBezTo>
                  <a:pt x="2855" y="2115"/>
                  <a:pt x="2843" y="2127"/>
                  <a:pt x="2833" y="212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 name="Freeform 10"/>
          <p:cNvSpPr>
            <a:spLocks noEditPoints="1"/>
          </p:cNvSpPr>
          <p:nvPr/>
        </p:nvSpPr>
        <p:spPr bwMode="auto">
          <a:xfrm>
            <a:off x="2969481" y="4254821"/>
            <a:ext cx="360363" cy="384175"/>
          </a:xfrm>
          <a:custGeom>
            <a:avLst/>
            <a:gdLst>
              <a:gd name="T0" fmla="*/ 131 w 150"/>
              <a:gd name="T1" fmla="*/ 12 h 160"/>
              <a:gd name="T2" fmla="*/ 81 w 150"/>
              <a:gd name="T3" fmla="*/ 17 h 160"/>
              <a:gd name="T4" fmla="*/ 32 w 150"/>
              <a:gd name="T5" fmla="*/ 24 h 160"/>
              <a:gd name="T6" fmla="*/ 26 w 150"/>
              <a:gd name="T7" fmla="*/ 35 h 160"/>
              <a:gd name="T8" fmla="*/ 26 w 150"/>
              <a:gd name="T9" fmla="*/ 59 h 160"/>
              <a:gd name="T10" fmla="*/ 10 w 150"/>
              <a:gd name="T11" fmla="*/ 69 h 160"/>
              <a:gd name="T12" fmla="*/ 15 w 150"/>
              <a:gd name="T13" fmla="*/ 110 h 160"/>
              <a:gd name="T14" fmla="*/ 19 w 150"/>
              <a:gd name="T15" fmla="*/ 113 h 160"/>
              <a:gd name="T16" fmla="*/ 29 w 150"/>
              <a:gd name="T17" fmla="*/ 149 h 160"/>
              <a:gd name="T18" fmla="*/ 74 w 150"/>
              <a:gd name="T19" fmla="*/ 144 h 160"/>
              <a:gd name="T20" fmla="*/ 76 w 150"/>
              <a:gd name="T21" fmla="*/ 140 h 160"/>
              <a:gd name="T22" fmla="*/ 108 w 150"/>
              <a:gd name="T23" fmla="*/ 99 h 160"/>
              <a:gd name="T24" fmla="*/ 135 w 150"/>
              <a:gd name="T25" fmla="*/ 66 h 160"/>
              <a:gd name="T26" fmla="*/ 137 w 150"/>
              <a:gd name="T27" fmla="*/ 63 h 160"/>
              <a:gd name="T28" fmla="*/ 131 w 150"/>
              <a:gd name="T29" fmla="*/ 12 h 160"/>
              <a:gd name="T30" fmla="*/ 62 w 150"/>
              <a:gd name="T31" fmla="*/ 82 h 160"/>
              <a:gd name="T32" fmla="*/ 61 w 150"/>
              <a:gd name="T33" fmla="*/ 82 h 160"/>
              <a:gd name="T34" fmla="*/ 62 w 150"/>
              <a:gd name="T35" fmla="*/ 8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0" h="160">
                <a:moveTo>
                  <a:pt x="131" y="12"/>
                </a:moveTo>
                <a:cubicBezTo>
                  <a:pt x="116" y="0"/>
                  <a:pt x="94" y="2"/>
                  <a:pt x="81" y="17"/>
                </a:cubicBezTo>
                <a:cubicBezTo>
                  <a:pt x="66" y="6"/>
                  <a:pt x="44" y="8"/>
                  <a:pt x="32" y="24"/>
                </a:cubicBezTo>
                <a:cubicBezTo>
                  <a:pt x="29" y="27"/>
                  <a:pt x="27" y="31"/>
                  <a:pt x="26" y="35"/>
                </a:cubicBezTo>
                <a:cubicBezTo>
                  <a:pt x="23" y="43"/>
                  <a:pt x="23" y="51"/>
                  <a:pt x="26" y="59"/>
                </a:cubicBezTo>
                <a:cubicBezTo>
                  <a:pt x="20" y="60"/>
                  <a:pt x="14" y="64"/>
                  <a:pt x="10" y="69"/>
                </a:cubicBezTo>
                <a:cubicBezTo>
                  <a:pt x="0" y="82"/>
                  <a:pt x="2" y="100"/>
                  <a:pt x="15" y="110"/>
                </a:cubicBezTo>
                <a:cubicBezTo>
                  <a:pt x="16" y="111"/>
                  <a:pt x="18" y="112"/>
                  <a:pt x="19" y="113"/>
                </a:cubicBezTo>
                <a:cubicBezTo>
                  <a:pt x="15" y="126"/>
                  <a:pt x="18" y="140"/>
                  <a:pt x="29" y="149"/>
                </a:cubicBezTo>
                <a:cubicBezTo>
                  <a:pt x="43" y="160"/>
                  <a:pt x="63" y="157"/>
                  <a:pt x="74" y="144"/>
                </a:cubicBezTo>
                <a:cubicBezTo>
                  <a:pt x="75" y="143"/>
                  <a:pt x="76" y="141"/>
                  <a:pt x="76" y="140"/>
                </a:cubicBezTo>
                <a:cubicBezTo>
                  <a:pt x="108" y="99"/>
                  <a:pt x="108" y="99"/>
                  <a:pt x="108" y="99"/>
                </a:cubicBezTo>
                <a:cubicBezTo>
                  <a:pt x="135" y="66"/>
                  <a:pt x="135" y="66"/>
                  <a:pt x="135" y="66"/>
                </a:cubicBezTo>
                <a:cubicBezTo>
                  <a:pt x="136" y="65"/>
                  <a:pt x="137" y="64"/>
                  <a:pt x="137" y="63"/>
                </a:cubicBezTo>
                <a:cubicBezTo>
                  <a:pt x="150" y="47"/>
                  <a:pt x="147" y="24"/>
                  <a:pt x="131" y="12"/>
                </a:cubicBezTo>
                <a:close/>
                <a:moveTo>
                  <a:pt x="62" y="82"/>
                </a:moveTo>
                <a:cubicBezTo>
                  <a:pt x="62" y="82"/>
                  <a:pt x="62" y="82"/>
                  <a:pt x="61" y="82"/>
                </a:cubicBezTo>
                <a:cubicBezTo>
                  <a:pt x="62" y="82"/>
                  <a:pt x="62" y="82"/>
                  <a:pt x="62" y="82"/>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 name="Freeform 11"/>
          <p:cNvSpPr>
            <a:spLocks noEditPoints="1"/>
          </p:cNvSpPr>
          <p:nvPr/>
        </p:nvSpPr>
        <p:spPr bwMode="auto">
          <a:xfrm>
            <a:off x="9097231" y="4731071"/>
            <a:ext cx="352425" cy="385763"/>
          </a:xfrm>
          <a:custGeom>
            <a:avLst/>
            <a:gdLst>
              <a:gd name="T0" fmla="*/ 137 w 147"/>
              <a:gd name="T1" fmla="*/ 52 h 161"/>
              <a:gd name="T2" fmla="*/ 128 w 147"/>
              <a:gd name="T3" fmla="*/ 43 h 161"/>
              <a:gd name="T4" fmla="*/ 105 w 147"/>
              <a:gd name="T5" fmla="*/ 36 h 161"/>
              <a:gd name="T6" fmla="*/ 101 w 147"/>
              <a:gd name="T7" fmla="*/ 17 h 161"/>
              <a:gd name="T8" fmla="*/ 60 w 147"/>
              <a:gd name="T9" fmla="*/ 9 h 161"/>
              <a:gd name="T10" fmla="*/ 56 w 147"/>
              <a:gd name="T11" fmla="*/ 12 h 161"/>
              <a:gd name="T12" fmla="*/ 18 w 147"/>
              <a:gd name="T13" fmla="*/ 11 h 161"/>
              <a:gd name="T14" fmla="*/ 10 w 147"/>
              <a:gd name="T15" fmla="*/ 54 h 161"/>
              <a:gd name="T16" fmla="*/ 12 w 147"/>
              <a:gd name="T17" fmla="*/ 58 h 161"/>
              <a:gd name="T18" fmla="*/ 41 w 147"/>
              <a:gd name="T19" fmla="*/ 101 h 161"/>
              <a:gd name="T20" fmla="*/ 65 w 147"/>
              <a:gd name="T21" fmla="*/ 137 h 161"/>
              <a:gd name="T22" fmla="*/ 67 w 147"/>
              <a:gd name="T23" fmla="*/ 140 h 161"/>
              <a:gd name="T24" fmla="*/ 117 w 147"/>
              <a:gd name="T25" fmla="*/ 150 h 161"/>
              <a:gd name="T26" fmla="*/ 128 w 147"/>
              <a:gd name="T27" fmla="*/ 101 h 161"/>
              <a:gd name="T28" fmla="*/ 137 w 147"/>
              <a:gd name="T29" fmla="*/ 52 h 161"/>
              <a:gd name="T30" fmla="*/ 72 w 147"/>
              <a:gd name="T31" fmla="*/ 62 h 161"/>
              <a:gd name="T32" fmla="*/ 72 w 147"/>
              <a:gd name="T33" fmla="*/ 62 h 161"/>
              <a:gd name="T34" fmla="*/ 72 w 147"/>
              <a:gd name="T35" fmla="*/ 62 h 161"/>
              <a:gd name="T36" fmla="*/ 72 w 147"/>
              <a:gd name="T37" fmla="*/ 6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161">
                <a:moveTo>
                  <a:pt x="137" y="52"/>
                </a:moveTo>
                <a:cubicBezTo>
                  <a:pt x="134" y="49"/>
                  <a:pt x="131" y="46"/>
                  <a:pt x="128" y="43"/>
                </a:cubicBezTo>
                <a:cubicBezTo>
                  <a:pt x="121" y="38"/>
                  <a:pt x="113" y="36"/>
                  <a:pt x="105" y="36"/>
                </a:cubicBezTo>
                <a:cubicBezTo>
                  <a:pt x="106" y="29"/>
                  <a:pt x="104" y="23"/>
                  <a:pt x="101" y="17"/>
                </a:cubicBezTo>
                <a:cubicBezTo>
                  <a:pt x="92" y="3"/>
                  <a:pt x="73" y="0"/>
                  <a:pt x="60" y="9"/>
                </a:cubicBezTo>
                <a:cubicBezTo>
                  <a:pt x="58" y="10"/>
                  <a:pt x="57" y="11"/>
                  <a:pt x="56" y="12"/>
                </a:cubicBezTo>
                <a:cubicBezTo>
                  <a:pt x="45" y="4"/>
                  <a:pt x="30" y="3"/>
                  <a:pt x="18" y="11"/>
                </a:cubicBezTo>
                <a:cubicBezTo>
                  <a:pt x="4" y="20"/>
                  <a:pt x="0" y="40"/>
                  <a:pt x="10" y="54"/>
                </a:cubicBezTo>
                <a:cubicBezTo>
                  <a:pt x="10" y="56"/>
                  <a:pt x="11" y="57"/>
                  <a:pt x="12" y="58"/>
                </a:cubicBezTo>
                <a:cubicBezTo>
                  <a:pt x="41" y="101"/>
                  <a:pt x="41" y="101"/>
                  <a:pt x="41" y="101"/>
                </a:cubicBezTo>
                <a:cubicBezTo>
                  <a:pt x="65" y="137"/>
                  <a:pt x="65" y="137"/>
                  <a:pt x="65" y="137"/>
                </a:cubicBezTo>
                <a:cubicBezTo>
                  <a:pt x="65" y="138"/>
                  <a:pt x="66" y="139"/>
                  <a:pt x="67" y="140"/>
                </a:cubicBezTo>
                <a:cubicBezTo>
                  <a:pt x="78" y="157"/>
                  <a:pt x="100" y="161"/>
                  <a:pt x="117" y="150"/>
                </a:cubicBezTo>
                <a:cubicBezTo>
                  <a:pt x="133" y="140"/>
                  <a:pt x="138" y="118"/>
                  <a:pt x="128" y="101"/>
                </a:cubicBezTo>
                <a:cubicBezTo>
                  <a:pt x="143" y="90"/>
                  <a:pt x="147" y="68"/>
                  <a:pt x="137" y="52"/>
                </a:cubicBezTo>
                <a:close/>
                <a:moveTo>
                  <a:pt x="72" y="62"/>
                </a:moveTo>
                <a:cubicBezTo>
                  <a:pt x="72" y="62"/>
                  <a:pt x="72" y="62"/>
                  <a:pt x="72" y="62"/>
                </a:cubicBezTo>
                <a:cubicBezTo>
                  <a:pt x="72" y="62"/>
                  <a:pt x="72" y="62"/>
                  <a:pt x="72" y="62"/>
                </a:cubicBezTo>
                <a:cubicBezTo>
                  <a:pt x="72" y="62"/>
                  <a:pt x="72" y="62"/>
                  <a:pt x="72" y="62"/>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 name="Freeform 12"/>
          <p:cNvSpPr>
            <a:spLocks noEditPoints="1"/>
          </p:cNvSpPr>
          <p:nvPr/>
        </p:nvSpPr>
        <p:spPr bwMode="auto">
          <a:xfrm>
            <a:off x="5030056" y="3027683"/>
            <a:ext cx="409575" cy="255588"/>
          </a:xfrm>
          <a:custGeom>
            <a:avLst/>
            <a:gdLst>
              <a:gd name="T0" fmla="*/ 136 w 171"/>
              <a:gd name="T1" fmla="*/ 35 h 107"/>
              <a:gd name="T2" fmla="*/ 100 w 171"/>
              <a:gd name="T3" fmla="*/ 0 h 107"/>
              <a:gd name="T4" fmla="*/ 87 w 171"/>
              <a:gd name="T5" fmla="*/ 2 h 107"/>
              <a:gd name="T6" fmla="*/ 69 w 171"/>
              <a:gd name="T7" fmla="*/ 17 h 107"/>
              <a:gd name="T8" fmla="*/ 50 w 171"/>
              <a:gd name="T9" fmla="*/ 11 h 107"/>
              <a:gd name="T10" fmla="*/ 21 w 171"/>
              <a:gd name="T11" fmla="*/ 40 h 107"/>
              <a:gd name="T12" fmla="*/ 22 w 171"/>
              <a:gd name="T13" fmla="*/ 46 h 107"/>
              <a:gd name="T14" fmla="*/ 0 w 171"/>
              <a:gd name="T15" fmla="*/ 76 h 107"/>
              <a:gd name="T16" fmla="*/ 31 w 171"/>
              <a:gd name="T17" fmla="*/ 107 h 107"/>
              <a:gd name="T18" fmla="*/ 36 w 171"/>
              <a:gd name="T19" fmla="*/ 107 h 107"/>
              <a:gd name="T20" fmla="*/ 87 w 171"/>
              <a:gd name="T21" fmla="*/ 107 h 107"/>
              <a:gd name="T22" fmla="*/ 131 w 171"/>
              <a:gd name="T23" fmla="*/ 107 h 107"/>
              <a:gd name="T24" fmla="*/ 134 w 171"/>
              <a:gd name="T25" fmla="*/ 107 h 107"/>
              <a:gd name="T26" fmla="*/ 171 w 171"/>
              <a:gd name="T27" fmla="*/ 71 h 107"/>
              <a:gd name="T28" fmla="*/ 136 w 171"/>
              <a:gd name="T29" fmla="*/ 35 h 107"/>
              <a:gd name="T30" fmla="*/ 72 w 171"/>
              <a:gd name="T31" fmla="*/ 60 h 107"/>
              <a:gd name="T32" fmla="*/ 72 w 171"/>
              <a:gd name="T33" fmla="*/ 60 h 107"/>
              <a:gd name="T34" fmla="*/ 72 w 171"/>
              <a:gd name="T35" fmla="*/ 6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107">
                <a:moveTo>
                  <a:pt x="136" y="35"/>
                </a:moveTo>
                <a:cubicBezTo>
                  <a:pt x="135" y="16"/>
                  <a:pt x="119" y="0"/>
                  <a:pt x="100" y="0"/>
                </a:cubicBezTo>
                <a:cubicBezTo>
                  <a:pt x="95" y="0"/>
                  <a:pt x="91" y="1"/>
                  <a:pt x="87" y="2"/>
                </a:cubicBezTo>
                <a:cubicBezTo>
                  <a:pt x="80" y="5"/>
                  <a:pt x="73" y="11"/>
                  <a:pt x="69" y="17"/>
                </a:cubicBezTo>
                <a:cubicBezTo>
                  <a:pt x="64" y="13"/>
                  <a:pt x="57" y="11"/>
                  <a:pt x="50" y="11"/>
                </a:cubicBezTo>
                <a:cubicBezTo>
                  <a:pt x="34" y="11"/>
                  <a:pt x="21" y="24"/>
                  <a:pt x="21" y="40"/>
                </a:cubicBezTo>
                <a:cubicBezTo>
                  <a:pt x="21" y="42"/>
                  <a:pt x="21" y="44"/>
                  <a:pt x="22" y="46"/>
                </a:cubicBezTo>
                <a:cubicBezTo>
                  <a:pt x="9" y="50"/>
                  <a:pt x="0" y="62"/>
                  <a:pt x="0" y="76"/>
                </a:cubicBezTo>
                <a:cubicBezTo>
                  <a:pt x="0" y="93"/>
                  <a:pt x="14" y="107"/>
                  <a:pt x="31" y="107"/>
                </a:cubicBezTo>
                <a:cubicBezTo>
                  <a:pt x="33" y="107"/>
                  <a:pt x="34" y="107"/>
                  <a:pt x="36" y="107"/>
                </a:cubicBezTo>
                <a:cubicBezTo>
                  <a:pt x="87" y="107"/>
                  <a:pt x="87" y="107"/>
                  <a:pt x="87" y="107"/>
                </a:cubicBezTo>
                <a:cubicBezTo>
                  <a:pt x="131" y="107"/>
                  <a:pt x="131" y="107"/>
                  <a:pt x="131" y="107"/>
                </a:cubicBezTo>
                <a:cubicBezTo>
                  <a:pt x="132" y="107"/>
                  <a:pt x="133" y="107"/>
                  <a:pt x="134" y="107"/>
                </a:cubicBezTo>
                <a:cubicBezTo>
                  <a:pt x="154" y="107"/>
                  <a:pt x="171" y="91"/>
                  <a:pt x="171" y="71"/>
                </a:cubicBezTo>
                <a:cubicBezTo>
                  <a:pt x="171" y="52"/>
                  <a:pt x="155" y="36"/>
                  <a:pt x="136" y="35"/>
                </a:cubicBezTo>
                <a:close/>
                <a:moveTo>
                  <a:pt x="72" y="60"/>
                </a:moveTo>
                <a:cubicBezTo>
                  <a:pt x="72" y="60"/>
                  <a:pt x="72" y="60"/>
                  <a:pt x="72" y="60"/>
                </a:cubicBezTo>
                <a:cubicBezTo>
                  <a:pt x="72" y="60"/>
                  <a:pt x="72" y="60"/>
                  <a:pt x="72" y="6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 name="Freeform 13"/>
          <p:cNvSpPr>
            <a:spLocks noEditPoints="1"/>
          </p:cNvSpPr>
          <p:nvPr/>
        </p:nvSpPr>
        <p:spPr bwMode="auto">
          <a:xfrm>
            <a:off x="7435118" y="3440433"/>
            <a:ext cx="417513" cy="327025"/>
          </a:xfrm>
          <a:custGeom>
            <a:avLst/>
            <a:gdLst>
              <a:gd name="T0" fmla="*/ 148 w 174"/>
              <a:gd name="T1" fmla="*/ 62 h 136"/>
              <a:gd name="T2" fmla="*/ 128 w 174"/>
              <a:gd name="T3" fmla="*/ 16 h 136"/>
              <a:gd name="T4" fmla="*/ 116 w 174"/>
              <a:gd name="T5" fmla="*/ 13 h 136"/>
              <a:gd name="T6" fmla="*/ 93 w 174"/>
              <a:gd name="T7" fmla="*/ 19 h 136"/>
              <a:gd name="T8" fmla="*/ 79 w 174"/>
              <a:gd name="T9" fmla="*/ 6 h 136"/>
              <a:gd name="T10" fmla="*/ 41 w 174"/>
              <a:gd name="T11" fmla="*/ 21 h 136"/>
              <a:gd name="T12" fmla="*/ 39 w 174"/>
              <a:gd name="T13" fmla="*/ 27 h 136"/>
              <a:gd name="T14" fmla="*/ 7 w 174"/>
              <a:gd name="T15" fmla="*/ 46 h 136"/>
              <a:gd name="T16" fmla="*/ 24 w 174"/>
              <a:gd name="T17" fmla="*/ 87 h 136"/>
              <a:gd name="T18" fmla="*/ 28 w 174"/>
              <a:gd name="T19" fmla="*/ 89 h 136"/>
              <a:gd name="T20" fmla="*/ 75 w 174"/>
              <a:gd name="T21" fmla="*/ 109 h 136"/>
              <a:gd name="T22" fmla="*/ 115 w 174"/>
              <a:gd name="T23" fmla="*/ 126 h 136"/>
              <a:gd name="T24" fmla="*/ 118 w 174"/>
              <a:gd name="T25" fmla="*/ 128 h 136"/>
              <a:gd name="T26" fmla="*/ 166 w 174"/>
              <a:gd name="T27" fmla="*/ 109 h 136"/>
              <a:gd name="T28" fmla="*/ 148 w 174"/>
              <a:gd name="T29" fmla="*/ 62 h 136"/>
              <a:gd name="T30" fmla="*/ 80 w 174"/>
              <a:gd name="T31" fmla="*/ 60 h 136"/>
              <a:gd name="T32" fmla="*/ 80 w 174"/>
              <a:gd name="T33" fmla="*/ 60 h 136"/>
              <a:gd name="T34" fmla="*/ 80 w 174"/>
              <a:gd name="T35" fmla="*/ 60 h 136"/>
              <a:gd name="T36" fmla="*/ 80 w 174"/>
              <a:gd name="T37" fmla="*/ 6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4" h="136">
                <a:moveTo>
                  <a:pt x="148" y="62"/>
                </a:moveTo>
                <a:cubicBezTo>
                  <a:pt x="155" y="44"/>
                  <a:pt x="146" y="23"/>
                  <a:pt x="128" y="16"/>
                </a:cubicBezTo>
                <a:cubicBezTo>
                  <a:pt x="124" y="14"/>
                  <a:pt x="120" y="13"/>
                  <a:pt x="116" y="13"/>
                </a:cubicBezTo>
                <a:cubicBezTo>
                  <a:pt x="108" y="12"/>
                  <a:pt x="100" y="15"/>
                  <a:pt x="93" y="19"/>
                </a:cubicBezTo>
                <a:cubicBezTo>
                  <a:pt x="90" y="14"/>
                  <a:pt x="85" y="9"/>
                  <a:pt x="79" y="6"/>
                </a:cubicBezTo>
                <a:cubicBezTo>
                  <a:pt x="64" y="0"/>
                  <a:pt x="47" y="7"/>
                  <a:pt x="41" y="21"/>
                </a:cubicBezTo>
                <a:cubicBezTo>
                  <a:pt x="40" y="23"/>
                  <a:pt x="39" y="25"/>
                  <a:pt x="39" y="27"/>
                </a:cubicBezTo>
                <a:cubicBezTo>
                  <a:pt x="26" y="26"/>
                  <a:pt x="12" y="33"/>
                  <a:pt x="7" y="46"/>
                </a:cubicBezTo>
                <a:cubicBezTo>
                  <a:pt x="0" y="62"/>
                  <a:pt x="8" y="81"/>
                  <a:pt x="24" y="87"/>
                </a:cubicBezTo>
                <a:cubicBezTo>
                  <a:pt x="25" y="88"/>
                  <a:pt x="26" y="89"/>
                  <a:pt x="28" y="89"/>
                </a:cubicBezTo>
                <a:cubicBezTo>
                  <a:pt x="75" y="109"/>
                  <a:pt x="75" y="109"/>
                  <a:pt x="75" y="109"/>
                </a:cubicBezTo>
                <a:cubicBezTo>
                  <a:pt x="115" y="126"/>
                  <a:pt x="115" y="126"/>
                  <a:pt x="115" y="126"/>
                </a:cubicBezTo>
                <a:cubicBezTo>
                  <a:pt x="116" y="127"/>
                  <a:pt x="117" y="127"/>
                  <a:pt x="118" y="128"/>
                </a:cubicBezTo>
                <a:cubicBezTo>
                  <a:pt x="137" y="136"/>
                  <a:pt x="158" y="127"/>
                  <a:pt x="166" y="109"/>
                </a:cubicBezTo>
                <a:cubicBezTo>
                  <a:pt x="174" y="91"/>
                  <a:pt x="166" y="70"/>
                  <a:pt x="148" y="62"/>
                </a:cubicBezTo>
                <a:close/>
                <a:moveTo>
                  <a:pt x="80" y="60"/>
                </a:moveTo>
                <a:cubicBezTo>
                  <a:pt x="80" y="60"/>
                  <a:pt x="80" y="60"/>
                  <a:pt x="80" y="60"/>
                </a:cubicBezTo>
                <a:cubicBezTo>
                  <a:pt x="80" y="60"/>
                  <a:pt x="80" y="60"/>
                  <a:pt x="80" y="60"/>
                </a:cubicBezTo>
                <a:cubicBezTo>
                  <a:pt x="80" y="60"/>
                  <a:pt x="80" y="60"/>
                  <a:pt x="80" y="6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 name="Freeform 14"/>
          <p:cNvSpPr>
            <a:spLocks noEditPoints="1"/>
          </p:cNvSpPr>
          <p:nvPr/>
        </p:nvSpPr>
        <p:spPr bwMode="auto">
          <a:xfrm>
            <a:off x="2385280" y="5542283"/>
            <a:ext cx="290513" cy="561975"/>
          </a:xfrm>
          <a:custGeom>
            <a:avLst/>
            <a:gdLst>
              <a:gd name="T0" fmla="*/ 90 w 121"/>
              <a:gd name="T1" fmla="*/ 4 h 234"/>
              <a:gd name="T2" fmla="*/ 47 w 121"/>
              <a:gd name="T3" fmla="*/ 30 h 234"/>
              <a:gd name="T4" fmla="*/ 5 w 121"/>
              <a:gd name="T5" fmla="*/ 57 h 234"/>
              <a:gd name="T6" fmla="*/ 4 w 121"/>
              <a:gd name="T7" fmla="*/ 70 h 234"/>
              <a:gd name="T8" fmla="*/ 15 w 121"/>
              <a:gd name="T9" fmla="*/ 91 h 234"/>
              <a:gd name="T10" fmla="*/ 4 w 121"/>
              <a:gd name="T11" fmla="*/ 107 h 234"/>
              <a:gd name="T12" fmla="*/ 4 w 121"/>
              <a:gd name="T13" fmla="*/ 108 h 234"/>
              <a:gd name="T14" fmla="*/ 26 w 121"/>
              <a:gd name="T15" fmla="*/ 143 h 234"/>
              <a:gd name="T16" fmla="*/ 32 w 121"/>
              <a:gd name="T17" fmla="*/ 143 h 234"/>
              <a:gd name="T18" fmla="*/ 32 w 121"/>
              <a:gd name="T19" fmla="*/ 144 h 234"/>
              <a:gd name="T20" fmla="*/ 21 w 121"/>
              <a:gd name="T21" fmla="*/ 159 h 234"/>
              <a:gd name="T22" fmla="*/ 21 w 121"/>
              <a:gd name="T23" fmla="*/ 167 h 234"/>
              <a:gd name="T24" fmla="*/ 28 w 121"/>
              <a:gd name="T25" fmla="*/ 180 h 234"/>
              <a:gd name="T26" fmla="*/ 21 w 121"/>
              <a:gd name="T27" fmla="*/ 191 h 234"/>
              <a:gd name="T28" fmla="*/ 35 w 121"/>
              <a:gd name="T29" fmla="*/ 213 h 234"/>
              <a:gd name="T30" fmla="*/ 38 w 121"/>
              <a:gd name="T31" fmla="*/ 214 h 234"/>
              <a:gd name="T32" fmla="*/ 54 w 121"/>
              <a:gd name="T33" fmla="*/ 232 h 234"/>
              <a:gd name="T34" fmla="*/ 78 w 121"/>
              <a:gd name="T35" fmla="*/ 216 h 234"/>
              <a:gd name="T36" fmla="*/ 79 w 121"/>
              <a:gd name="T37" fmla="*/ 214 h 234"/>
              <a:gd name="T38" fmla="*/ 86 w 121"/>
              <a:gd name="T39" fmla="*/ 182 h 234"/>
              <a:gd name="T40" fmla="*/ 92 w 121"/>
              <a:gd name="T41" fmla="*/ 155 h 234"/>
              <a:gd name="T42" fmla="*/ 93 w 121"/>
              <a:gd name="T43" fmla="*/ 152 h 234"/>
              <a:gd name="T44" fmla="*/ 93 w 121"/>
              <a:gd name="T45" fmla="*/ 151 h 234"/>
              <a:gd name="T46" fmla="*/ 94 w 121"/>
              <a:gd name="T47" fmla="*/ 148 h 234"/>
              <a:gd name="T48" fmla="*/ 95 w 121"/>
              <a:gd name="T49" fmla="*/ 143 h 234"/>
              <a:gd name="T50" fmla="*/ 98 w 121"/>
              <a:gd name="T51" fmla="*/ 128 h 234"/>
              <a:gd name="T52" fmla="*/ 106 w 121"/>
              <a:gd name="T53" fmla="*/ 93 h 234"/>
              <a:gd name="T54" fmla="*/ 116 w 121"/>
              <a:gd name="T55" fmla="*/ 51 h 234"/>
              <a:gd name="T56" fmla="*/ 117 w 121"/>
              <a:gd name="T57" fmla="*/ 47 h 234"/>
              <a:gd name="T58" fmla="*/ 90 w 121"/>
              <a:gd name="T59" fmla="*/ 4 h 234"/>
              <a:gd name="T60" fmla="*/ 54 w 121"/>
              <a:gd name="T61" fmla="*/ 185 h 234"/>
              <a:gd name="T62" fmla="*/ 54 w 121"/>
              <a:gd name="T63" fmla="*/ 184 h 234"/>
              <a:gd name="T64" fmla="*/ 55 w 121"/>
              <a:gd name="T65" fmla="*/ 184 h 234"/>
              <a:gd name="T66" fmla="*/ 54 w 121"/>
              <a:gd name="T67" fmla="*/ 185 h 234"/>
              <a:gd name="T68" fmla="*/ 57 w 121"/>
              <a:gd name="T69" fmla="*/ 97 h 234"/>
              <a:gd name="T70" fmla="*/ 57 w 121"/>
              <a:gd name="T71" fmla="*/ 98 h 234"/>
              <a:gd name="T72" fmla="*/ 57 w 121"/>
              <a:gd name="T73" fmla="*/ 97 h 234"/>
              <a:gd name="T74" fmla="*/ 57 w 121"/>
              <a:gd name="T75" fmla="*/ 9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234">
                <a:moveTo>
                  <a:pt x="90" y="4"/>
                </a:moveTo>
                <a:cubicBezTo>
                  <a:pt x="71" y="0"/>
                  <a:pt x="52" y="11"/>
                  <a:pt x="47" y="30"/>
                </a:cubicBezTo>
                <a:cubicBezTo>
                  <a:pt x="28" y="26"/>
                  <a:pt x="9" y="38"/>
                  <a:pt x="5" y="57"/>
                </a:cubicBezTo>
                <a:cubicBezTo>
                  <a:pt x="4" y="61"/>
                  <a:pt x="4" y="66"/>
                  <a:pt x="4" y="70"/>
                </a:cubicBezTo>
                <a:cubicBezTo>
                  <a:pt x="5" y="78"/>
                  <a:pt x="9" y="85"/>
                  <a:pt x="15" y="91"/>
                </a:cubicBezTo>
                <a:cubicBezTo>
                  <a:pt x="10" y="95"/>
                  <a:pt x="6" y="100"/>
                  <a:pt x="4" y="107"/>
                </a:cubicBezTo>
                <a:cubicBezTo>
                  <a:pt x="4" y="107"/>
                  <a:pt x="4" y="107"/>
                  <a:pt x="4" y="108"/>
                </a:cubicBezTo>
                <a:cubicBezTo>
                  <a:pt x="0" y="123"/>
                  <a:pt x="10" y="139"/>
                  <a:pt x="26" y="143"/>
                </a:cubicBezTo>
                <a:cubicBezTo>
                  <a:pt x="28" y="143"/>
                  <a:pt x="30" y="143"/>
                  <a:pt x="32" y="143"/>
                </a:cubicBezTo>
                <a:cubicBezTo>
                  <a:pt x="32" y="144"/>
                  <a:pt x="32" y="144"/>
                  <a:pt x="32" y="144"/>
                </a:cubicBezTo>
                <a:cubicBezTo>
                  <a:pt x="27" y="148"/>
                  <a:pt x="23" y="153"/>
                  <a:pt x="21" y="159"/>
                </a:cubicBezTo>
                <a:cubicBezTo>
                  <a:pt x="21" y="162"/>
                  <a:pt x="21" y="164"/>
                  <a:pt x="21" y="167"/>
                </a:cubicBezTo>
                <a:cubicBezTo>
                  <a:pt x="22" y="172"/>
                  <a:pt x="24" y="177"/>
                  <a:pt x="28" y="180"/>
                </a:cubicBezTo>
                <a:cubicBezTo>
                  <a:pt x="24" y="183"/>
                  <a:pt x="22" y="187"/>
                  <a:pt x="21" y="191"/>
                </a:cubicBezTo>
                <a:cubicBezTo>
                  <a:pt x="19" y="201"/>
                  <a:pt x="25" y="211"/>
                  <a:pt x="35" y="213"/>
                </a:cubicBezTo>
                <a:cubicBezTo>
                  <a:pt x="36" y="214"/>
                  <a:pt x="37" y="214"/>
                  <a:pt x="38" y="214"/>
                </a:cubicBezTo>
                <a:cubicBezTo>
                  <a:pt x="39" y="222"/>
                  <a:pt x="45" y="230"/>
                  <a:pt x="54" y="232"/>
                </a:cubicBezTo>
                <a:cubicBezTo>
                  <a:pt x="65" y="234"/>
                  <a:pt x="76" y="227"/>
                  <a:pt x="78" y="216"/>
                </a:cubicBezTo>
                <a:cubicBezTo>
                  <a:pt x="78" y="215"/>
                  <a:pt x="79" y="215"/>
                  <a:pt x="79" y="214"/>
                </a:cubicBezTo>
                <a:cubicBezTo>
                  <a:pt x="86" y="182"/>
                  <a:pt x="86" y="182"/>
                  <a:pt x="86" y="182"/>
                </a:cubicBezTo>
                <a:cubicBezTo>
                  <a:pt x="92" y="155"/>
                  <a:pt x="92" y="155"/>
                  <a:pt x="92" y="155"/>
                </a:cubicBezTo>
                <a:cubicBezTo>
                  <a:pt x="92" y="154"/>
                  <a:pt x="93" y="153"/>
                  <a:pt x="93" y="152"/>
                </a:cubicBezTo>
                <a:cubicBezTo>
                  <a:pt x="93" y="152"/>
                  <a:pt x="93" y="151"/>
                  <a:pt x="93" y="151"/>
                </a:cubicBezTo>
                <a:cubicBezTo>
                  <a:pt x="93" y="150"/>
                  <a:pt x="94" y="149"/>
                  <a:pt x="94" y="148"/>
                </a:cubicBezTo>
                <a:cubicBezTo>
                  <a:pt x="94" y="146"/>
                  <a:pt x="94" y="145"/>
                  <a:pt x="95" y="143"/>
                </a:cubicBezTo>
                <a:cubicBezTo>
                  <a:pt x="98" y="128"/>
                  <a:pt x="98" y="128"/>
                  <a:pt x="98" y="128"/>
                </a:cubicBezTo>
                <a:cubicBezTo>
                  <a:pt x="106" y="93"/>
                  <a:pt x="106" y="93"/>
                  <a:pt x="106" y="93"/>
                </a:cubicBezTo>
                <a:cubicBezTo>
                  <a:pt x="116" y="51"/>
                  <a:pt x="116" y="51"/>
                  <a:pt x="116" y="51"/>
                </a:cubicBezTo>
                <a:cubicBezTo>
                  <a:pt x="116" y="50"/>
                  <a:pt x="116" y="48"/>
                  <a:pt x="117" y="47"/>
                </a:cubicBezTo>
                <a:cubicBezTo>
                  <a:pt x="121" y="28"/>
                  <a:pt x="109" y="8"/>
                  <a:pt x="90" y="4"/>
                </a:cubicBezTo>
                <a:close/>
                <a:moveTo>
                  <a:pt x="54" y="185"/>
                </a:moveTo>
                <a:cubicBezTo>
                  <a:pt x="54" y="184"/>
                  <a:pt x="54" y="184"/>
                  <a:pt x="54" y="184"/>
                </a:cubicBezTo>
                <a:cubicBezTo>
                  <a:pt x="54" y="184"/>
                  <a:pt x="54" y="184"/>
                  <a:pt x="55" y="184"/>
                </a:cubicBezTo>
                <a:lnTo>
                  <a:pt x="54" y="185"/>
                </a:lnTo>
                <a:close/>
                <a:moveTo>
                  <a:pt x="57" y="97"/>
                </a:moveTo>
                <a:cubicBezTo>
                  <a:pt x="57" y="98"/>
                  <a:pt x="57" y="98"/>
                  <a:pt x="57" y="98"/>
                </a:cubicBezTo>
                <a:cubicBezTo>
                  <a:pt x="57" y="98"/>
                  <a:pt x="57" y="97"/>
                  <a:pt x="57" y="97"/>
                </a:cubicBezTo>
                <a:cubicBezTo>
                  <a:pt x="57" y="97"/>
                  <a:pt x="57" y="97"/>
                  <a:pt x="57" y="97"/>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 name="Freeform 16"/>
          <p:cNvSpPr>
            <a:spLocks noEditPoints="1"/>
          </p:cNvSpPr>
          <p:nvPr/>
        </p:nvSpPr>
        <p:spPr bwMode="auto">
          <a:xfrm>
            <a:off x="3963256" y="2056133"/>
            <a:ext cx="893763" cy="625475"/>
          </a:xfrm>
          <a:custGeom>
            <a:avLst/>
            <a:gdLst>
              <a:gd name="T0" fmla="*/ 361 w 372"/>
              <a:gd name="T1" fmla="*/ 86 h 260"/>
              <a:gd name="T2" fmla="*/ 287 w 372"/>
              <a:gd name="T3" fmla="*/ 47 h 260"/>
              <a:gd name="T4" fmla="*/ 211 w 372"/>
              <a:gd name="T5" fmla="*/ 11 h 260"/>
              <a:gd name="T6" fmla="*/ 193 w 372"/>
              <a:gd name="T7" fmla="*/ 20 h 260"/>
              <a:gd name="T8" fmla="*/ 171 w 372"/>
              <a:gd name="T9" fmla="*/ 54 h 260"/>
              <a:gd name="T10" fmla="*/ 140 w 372"/>
              <a:gd name="T11" fmla="*/ 53 h 260"/>
              <a:gd name="T12" fmla="*/ 139 w 372"/>
              <a:gd name="T13" fmla="*/ 53 h 260"/>
              <a:gd name="T14" fmla="*/ 108 w 372"/>
              <a:gd name="T15" fmla="*/ 115 h 260"/>
              <a:gd name="T16" fmla="*/ 111 w 372"/>
              <a:gd name="T17" fmla="*/ 124 h 260"/>
              <a:gd name="T18" fmla="*/ 110 w 372"/>
              <a:gd name="T19" fmla="*/ 125 h 260"/>
              <a:gd name="T20" fmla="*/ 81 w 372"/>
              <a:gd name="T21" fmla="*/ 123 h 260"/>
              <a:gd name="T22" fmla="*/ 69 w 372"/>
              <a:gd name="T23" fmla="*/ 129 h 260"/>
              <a:gd name="T24" fmla="*/ 55 w 372"/>
              <a:gd name="T25" fmla="*/ 150 h 260"/>
              <a:gd name="T26" fmla="*/ 34 w 372"/>
              <a:gd name="T27" fmla="*/ 150 h 260"/>
              <a:gd name="T28" fmla="*/ 14 w 372"/>
              <a:gd name="T29" fmla="*/ 189 h 260"/>
              <a:gd name="T30" fmla="*/ 17 w 372"/>
              <a:gd name="T31" fmla="*/ 195 h 260"/>
              <a:gd name="T32" fmla="*/ 5 w 372"/>
              <a:gd name="T33" fmla="*/ 232 h 260"/>
              <a:gd name="T34" fmla="*/ 47 w 372"/>
              <a:gd name="T35" fmla="*/ 254 h 260"/>
              <a:gd name="T36" fmla="*/ 52 w 372"/>
              <a:gd name="T37" fmla="*/ 252 h 260"/>
              <a:gd name="T38" fmla="*/ 104 w 372"/>
              <a:gd name="T39" fmla="*/ 235 h 260"/>
              <a:gd name="T40" fmla="*/ 148 w 372"/>
              <a:gd name="T41" fmla="*/ 220 h 260"/>
              <a:gd name="T42" fmla="*/ 152 w 372"/>
              <a:gd name="T43" fmla="*/ 219 h 260"/>
              <a:gd name="T44" fmla="*/ 154 w 372"/>
              <a:gd name="T45" fmla="*/ 218 h 260"/>
              <a:gd name="T46" fmla="*/ 159 w 372"/>
              <a:gd name="T47" fmla="*/ 217 h 260"/>
              <a:gd name="T48" fmla="*/ 166 w 372"/>
              <a:gd name="T49" fmla="*/ 214 h 260"/>
              <a:gd name="T50" fmla="*/ 191 w 372"/>
              <a:gd name="T51" fmla="*/ 206 h 260"/>
              <a:gd name="T52" fmla="*/ 248 w 372"/>
              <a:gd name="T53" fmla="*/ 187 h 260"/>
              <a:gd name="T54" fmla="*/ 316 w 372"/>
              <a:gd name="T55" fmla="*/ 164 h 260"/>
              <a:gd name="T56" fmla="*/ 323 w 372"/>
              <a:gd name="T57" fmla="*/ 162 h 260"/>
              <a:gd name="T58" fmla="*/ 361 w 372"/>
              <a:gd name="T59" fmla="*/ 86 h 260"/>
              <a:gd name="T60" fmla="*/ 72 w 372"/>
              <a:gd name="T61" fmla="*/ 192 h 260"/>
              <a:gd name="T62" fmla="*/ 73 w 372"/>
              <a:gd name="T63" fmla="*/ 192 h 260"/>
              <a:gd name="T64" fmla="*/ 73 w 372"/>
              <a:gd name="T65" fmla="*/ 192 h 260"/>
              <a:gd name="T66" fmla="*/ 72 w 372"/>
              <a:gd name="T67" fmla="*/ 192 h 260"/>
              <a:gd name="T68" fmla="*/ 199 w 372"/>
              <a:gd name="T69" fmla="*/ 120 h 260"/>
              <a:gd name="T70" fmla="*/ 199 w 372"/>
              <a:gd name="T71" fmla="*/ 120 h 260"/>
              <a:gd name="T72" fmla="*/ 199 w 372"/>
              <a:gd name="T73" fmla="*/ 12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2" h="260">
                <a:moveTo>
                  <a:pt x="361" y="86"/>
                </a:moveTo>
                <a:cubicBezTo>
                  <a:pt x="351" y="55"/>
                  <a:pt x="318" y="38"/>
                  <a:pt x="287" y="47"/>
                </a:cubicBezTo>
                <a:cubicBezTo>
                  <a:pt x="276" y="17"/>
                  <a:pt x="242" y="0"/>
                  <a:pt x="211" y="11"/>
                </a:cubicBezTo>
                <a:cubicBezTo>
                  <a:pt x="204" y="13"/>
                  <a:pt x="198" y="16"/>
                  <a:pt x="193" y="20"/>
                </a:cubicBezTo>
                <a:cubicBezTo>
                  <a:pt x="182" y="29"/>
                  <a:pt x="175" y="41"/>
                  <a:pt x="171" y="54"/>
                </a:cubicBezTo>
                <a:cubicBezTo>
                  <a:pt x="162" y="50"/>
                  <a:pt x="151" y="50"/>
                  <a:pt x="140" y="53"/>
                </a:cubicBezTo>
                <a:cubicBezTo>
                  <a:pt x="140" y="53"/>
                  <a:pt x="139" y="53"/>
                  <a:pt x="139" y="53"/>
                </a:cubicBezTo>
                <a:cubicBezTo>
                  <a:pt x="113" y="62"/>
                  <a:pt x="99" y="90"/>
                  <a:pt x="108" y="115"/>
                </a:cubicBezTo>
                <a:cubicBezTo>
                  <a:pt x="109" y="118"/>
                  <a:pt x="110" y="121"/>
                  <a:pt x="111" y="124"/>
                </a:cubicBezTo>
                <a:cubicBezTo>
                  <a:pt x="111" y="124"/>
                  <a:pt x="110" y="124"/>
                  <a:pt x="110" y="125"/>
                </a:cubicBezTo>
                <a:cubicBezTo>
                  <a:pt x="101" y="120"/>
                  <a:pt x="91" y="119"/>
                  <a:pt x="81" y="123"/>
                </a:cubicBezTo>
                <a:cubicBezTo>
                  <a:pt x="76" y="124"/>
                  <a:pt x="72" y="126"/>
                  <a:pt x="69" y="129"/>
                </a:cubicBezTo>
                <a:cubicBezTo>
                  <a:pt x="62" y="134"/>
                  <a:pt x="57" y="142"/>
                  <a:pt x="55" y="150"/>
                </a:cubicBezTo>
                <a:cubicBezTo>
                  <a:pt x="49" y="148"/>
                  <a:pt x="41" y="147"/>
                  <a:pt x="34" y="150"/>
                </a:cubicBezTo>
                <a:cubicBezTo>
                  <a:pt x="18" y="155"/>
                  <a:pt x="9" y="173"/>
                  <a:pt x="14" y="189"/>
                </a:cubicBezTo>
                <a:cubicBezTo>
                  <a:pt x="15" y="191"/>
                  <a:pt x="16" y="193"/>
                  <a:pt x="17" y="195"/>
                </a:cubicBezTo>
                <a:cubicBezTo>
                  <a:pt x="5" y="203"/>
                  <a:pt x="0" y="218"/>
                  <a:pt x="5" y="232"/>
                </a:cubicBezTo>
                <a:cubicBezTo>
                  <a:pt x="11" y="250"/>
                  <a:pt x="30" y="260"/>
                  <a:pt x="47" y="254"/>
                </a:cubicBezTo>
                <a:cubicBezTo>
                  <a:pt x="49" y="253"/>
                  <a:pt x="50" y="253"/>
                  <a:pt x="52" y="252"/>
                </a:cubicBezTo>
                <a:cubicBezTo>
                  <a:pt x="104" y="235"/>
                  <a:pt x="104" y="235"/>
                  <a:pt x="104" y="235"/>
                </a:cubicBezTo>
                <a:cubicBezTo>
                  <a:pt x="148" y="220"/>
                  <a:pt x="148" y="220"/>
                  <a:pt x="148" y="220"/>
                </a:cubicBezTo>
                <a:cubicBezTo>
                  <a:pt x="149" y="220"/>
                  <a:pt x="150" y="220"/>
                  <a:pt x="152" y="219"/>
                </a:cubicBezTo>
                <a:cubicBezTo>
                  <a:pt x="153" y="219"/>
                  <a:pt x="153" y="218"/>
                  <a:pt x="154" y="218"/>
                </a:cubicBezTo>
                <a:cubicBezTo>
                  <a:pt x="156" y="218"/>
                  <a:pt x="158" y="217"/>
                  <a:pt x="159" y="217"/>
                </a:cubicBezTo>
                <a:cubicBezTo>
                  <a:pt x="162" y="216"/>
                  <a:pt x="164" y="215"/>
                  <a:pt x="166" y="214"/>
                </a:cubicBezTo>
                <a:cubicBezTo>
                  <a:pt x="191" y="206"/>
                  <a:pt x="191" y="206"/>
                  <a:pt x="191" y="206"/>
                </a:cubicBezTo>
                <a:cubicBezTo>
                  <a:pt x="248" y="187"/>
                  <a:pt x="248" y="187"/>
                  <a:pt x="248" y="187"/>
                </a:cubicBezTo>
                <a:cubicBezTo>
                  <a:pt x="316" y="164"/>
                  <a:pt x="316" y="164"/>
                  <a:pt x="316" y="164"/>
                </a:cubicBezTo>
                <a:cubicBezTo>
                  <a:pt x="319" y="163"/>
                  <a:pt x="321" y="163"/>
                  <a:pt x="323" y="162"/>
                </a:cubicBezTo>
                <a:cubicBezTo>
                  <a:pt x="354" y="152"/>
                  <a:pt x="372" y="117"/>
                  <a:pt x="361" y="86"/>
                </a:cubicBezTo>
                <a:close/>
                <a:moveTo>
                  <a:pt x="72" y="192"/>
                </a:moveTo>
                <a:cubicBezTo>
                  <a:pt x="73" y="192"/>
                  <a:pt x="73" y="192"/>
                  <a:pt x="73" y="192"/>
                </a:cubicBezTo>
                <a:cubicBezTo>
                  <a:pt x="73" y="192"/>
                  <a:pt x="73" y="192"/>
                  <a:pt x="73" y="192"/>
                </a:cubicBezTo>
                <a:lnTo>
                  <a:pt x="72" y="192"/>
                </a:lnTo>
                <a:close/>
                <a:moveTo>
                  <a:pt x="199" y="120"/>
                </a:moveTo>
                <a:cubicBezTo>
                  <a:pt x="199" y="120"/>
                  <a:pt x="199" y="120"/>
                  <a:pt x="199" y="120"/>
                </a:cubicBezTo>
                <a:cubicBezTo>
                  <a:pt x="199" y="120"/>
                  <a:pt x="199" y="120"/>
                  <a:pt x="199" y="12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 name="Freeform 17"/>
          <p:cNvSpPr>
            <a:spLocks noEditPoints="1"/>
          </p:cNvSpPr>
          <p:nvPr/>
        </p:nvSpPr>
        <p:spPr bwMode="auto">
          <a:xfrm>
            <a:off x="9224231" y="6024883"/>
            <a:ext cx="431800" cy="584200"/>
          </a:xfrm>
          <a:custGeom>
            <a:avLst/>
            <a:gdLst>
              <a:gd name="T0" fmla="*/ 174 w 180"/>
              <a:gd name="T1" fmla="*/ 117 h 243"/>
              <a:gd name="T2" fmla="*/ 167 w 180"/>
              <a:gd name="T3" fmla="*/ 101 h 243"/>
              <a:gd name="T4" fmla="*/ 167 w 180"/>
              <a:gd name="T5" fmla="*/ 100 h 243"/>
              <a:gd name="T6" fmla="*/ 140 w 180"/>
              <a:gd name="T7" fmla="*/ 80 h 243"/>
              <a:gd name="T8" fmla="*/ 144 w 180"/>
              <a:gd name="T9" fmla="*/ 53 h 243"/>
              <a:gd name="T10" fmla="*/ 94 w 180"/>
              <a:gd name="T11" fmla="*/ 22 h 243"/>
              <a:gd name="T12" fmla="*/ 87 w 180"/>
              <a:gd name="T13" fmla="*/ 25 h 243"/>
              <a:gd name="T14" fmla="*/ 38 w 180"/>
              <a:gd name="T15" fmla="*/ 4 h 243"/>
              <a:gd name="T16" fmla="*/ 5 w 180"/>
              <a:gd name="T17" fmla="*/ 58 h 243"/>
              <a:gd name="T18" fmla="*/ 7 w 180"/>
              <a:gd name="T19" fmla="*/ 64 h 243"/>
              <a:gd name="T20" fmla="*/ 24 w 180"/>
              <a:gd name="T21" fmla="*/ 134 h 243"/>
              <a:gd name="T22" fmla="*/ 24 w 180"/>
              <a:gd name="T23" fmla="*/ 134 h 243"/>
              <a:gd name="T24" fmla="*/ 38 w 180"/>
              <a:gd name="T25" fmla="*/ 193 h 243"/>
              <a:gd name="T26" fmla="*/ 39 w 180"/>
              <a:gd name="T27" fmla="*/ 199 h 243"/>
              <a:gd name="T28" fmla="*/ 100 w 180"/>
              <a:gd name="T29" fmla="*/ 237 h 243"/>
              <a:gd name="T30" fmla="*/ 138 w 180"/>
              <a:gd name="T31" fmla="*/ 177 h 243"/>
              <a:gd name="T32" fmla="*/ 174 w 180"/>
              <a:gd name="T33" fmla="*/ 117 h 243"/>
              <a:gd name="T34" fmla="*/ 84 w 180"/>
              <a:gd name="T35" fmla="*/ 98 h 243"/>
              <a:gd name="T36" fmla="*/ 83 w 180"/>
              <a:gd name="T37" fmla="*/ 98 h 243"/>
              <a:gd name="T38" fmla="*/ 83 w 180"/>
              <a:gd name="T39" fmla="*/ 98 h 243"/>
              <a:gd name="T40" fmla="*/ 84 w 180"/>
              <a:gd name="T41" fmla="*/ 98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0" h="243">
                <a:moveTo>
                  <a:pt x="174" y="117"/>
                </a:moveTo>
                <a:cubicBezTo>
                  <a:pt x="172" y="111"/>
                  <a:pt x="170" y="105"/>
                  <a:pt x="167" y="101"/>
                </a:cubicBezTo>
                <a:cubicBezTo>
                  <a:pt x="167" y="101"/>
                  <a:pt x="167" y="100"/>
                  <a:pt x="167" y="100"/>
                </a:cubicBezTo>
                <a:cubicBezTo>
                  <a:pt x="160" y="91"/>
                  <a:pt x="151" y="84"/>
                  <a:pt x="140" y="80"/>
                </a:cubicBezTo>
                <a:cubicBezTo>
                  <a:pt x="144" y="72"/>
                  <a:pt x="146" y="62"/>
                  <a:pt x="144" y="53"/>
                </a:cubicBezTo>
                <a:cubicBezTo>
                  <a:pt x="138" y="31"/>
                  <a:pt x="116" y="17"/>
                  <a:pt x="94" y="22"/>
                </a:cubicBezTo>
                <a:cubicBezTo>
                  <a:pt x="91" y="23"/>
                  <a:pt x="89" y="24"/>
                  <a:pt x="87" y="25"/>
                </a:cubicBezTo>
                <a:cubicBezTo>
                  <a:pt x="77" y="9"/>
                  <a:pt x="58" y="0"/>
                  <a:pt x="38" y="4"/>
                </a:cubicBezTo>
                <a:cubicBezTo>
                  <a:pt x="15" y="10"/>
                  <a:pt x="0" y="34"/>
                  <a:pt x="5" y="58"/>
                </a:cubicBezTo>
                <a:cubicBezTo>
                  <a:pt x="6" y="60"/>
                  <a:pt x="6" y="62"/>
                  <a:pt x="7" y="64"/>
                </a:cubicBezTo>
                <a:cubicBezTo>
                  <a:pt x="24" y="134"/>
                  <a:pt x="24" y="134"/>
                  <a:pt x="24" y="134"/>
                </a:cubicBezTo>
                <a:cubicBezTo>
                  <a:pt x="24" y="134"/>
                  <a:pt x="24" y="134"/>
                  <a:pt x="24" y="134"/>
                </a:cubicBezTo>
                <a:cubicBezTo>
                  <a:pt x="38" y="193"/>
                  <a:pt x="38" y="193"/>
                  <a:pt x="38" y="193"/>
                </a:cubicBezTo>
                <a:cubicBezTo>
                  <a:pt x="38" y="195"/>
                  <a:pt x="38" y="197"/>
                  <a:pt x="39" y="199"/>
                </a:cubicBezTo>
                <a:cubicBezTo>
                  <a:pt x="45" y="226"/>
                  <a:pt x="72" y="243"/>
                  <a:pt x="100" y="237"/>
                </a:cubicBezTo>
                <a:cubicBezTo>
                  <a:pt x="126" y="230"/>
                  <a:pt x="143" y="204"/>
                  <a:pt x="138" y="177"/>
                </a:cubicBezTo>
                <a:cubicBezTo>
                  <a:pt x="164" y="170"/>
                  <a:pt x="180" y="143"/>
                  <a:pt x="174" y="117"/>
                </a:cubicBezTo>
                <a:close/>
                <a:moveTo>
                  <a:pt x="84" y="98"/>
                </a:moveTo>
                <a:cubicBezTo>
                  <a:pt x="83" y="98"/>
                  <a:pt x="83" y="98"/>
                  <a:pt x="83" y="98"/>
                </a:cubicBezTo>
                <a:cubicBezTo>
                  <a:pt x="83" y="98"/>
                  <a:pt x="83" y="98"/>
                  <a:pt x="83" y="98"/>
                </a:cubicBezTo>
                <a:cubicBezTo>
                  <a:pt x="83" y="98"/>
                  <a:pt x="83" y="98"/>
                  <a:pt x="84" y="98"/>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 name="Freeform 18"/>
          <p:cNvSpPr>
            <a:spLocks noEditPoints="1"/>
          </p:cNvSpPr>
          <p:nvPr/>
        </p:nvSpPr>
        <p:spPr bwMode="auto">
          <a:xfrm>
            <a:off x="2880581" y="3219771"/>
            <a:ext cx="534988" cy="503238"/>
          </a:xfrm>
          <a:custGeom>
            <a:avLst/>
            <a:gdLst>
              <a:gd name="T0" fmla="*/ 206 w 223"/>
              <a:gd name="T1" fmla="*/ 32 h 210"/>
              <a:gd name="T2" fmla="*/ 136 w 223"/>
              <a:gd name="T3" fmla="*/ 23 h 210"/>
              <a:gd name="T4" fmla="*/ 66 w 223"/>
              <a:gd name="T5" fmla="*/ 17 h 210"/>
              <a:gd name="T6" fmla="*/ 54 w 223"/>
              <a:gd name="T7" fmla="*/ 30 h 210"/>
              <a:gd name="T8" fmla="*/ 54 w 223"/>
              <a:gd name="T9" fmla="*/ 30 h 210"/>
              <a:gd name="T10" fmla="*/ 47 w 223"/>
              <a:gd name="T11" fmla="*/ 63 h 210"/>
              <a:gd name="T12" fmla="*/ 21 w 223"/>
              <a:gd name="T13" fmla="*/ 72 h 210"/>
              <a:gd name="T14" fmla="*/ 15 w 223"/>
              <a:gd name="T15" fmla="*/ 130 h 210"/>
              <a:gd name="T16" fmla="*/ 20 w 223"/>
              <a:gd name="T17" fmla="*/ 135 h 210"/>
              <a:gd name="T18" fmla="*/ 23 w 223"/>
              <a:gd name="T19" fmla="*/ 187 h 210"/>
              <a:gd name="T20" fmla="*/ 85 w 223"/>
              <a:gd name="T21" fmla="*/ 194 h 210"/>
              <a:gd name="T22" fmla="*/ 90 w 223"/>
              <a:gd name="T23" fmla="*/ 190 h 210"/>
              <a:gd name="T24" fmla="*/ 146 w 223"/>
              <a:gd name="T25" fmla="*/ 145 h 210"/>
              <a:gd name="T26" fmla="*/ 146 w 223"/>
              <a:gd name="T27" fmla="*/ 144 h 210"/>
              <a:gd name="T28" fmla="*/ 193 w 223"/>
              <a:gd name="T29" fmla="*/ 106 h 210"/>
              <a:gd name="T30" fmla="*/ 198 w 223"/>
              <a:gd name="T31" fmla="*/ 103 h 210"/>
              <a:gd name="T32" fmla="*/ 206 w 223"/>
              <a:gd name="T33" fmla="*/ 32 h 210"/>
              <a:gd name="T34" fmla="*/ 88 w 223"/>
              <a:gd name="T35" fmla="*/ 106 h 210"/>
              <a:gd name="T36" fmla="*/ 88 w 223"/>
              <a:gd name="T37" fmla="*/ 106 h 210"/>
              <a:gd name="T38" fmla="*/ 88 w 223"/>
              <a:gd name="T39"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3" h="210">
                <a:moveTo>
                  <a:pt x="206" y="32"/>
                </a:moveTo>
                <a:cubicBezTo>
                  <a:pt x="188" y="10"/>
                  <a:pt x="158" y="7"/>
                  <a:pt x="136" y="23"/>
                </a:cubicBezTo>
                <a:cubicBezTo>
                  <a:pt x="118" y="2"/>
                  <a:pt x="87" y="0"/>
                  <a:pt x="66" y="17"/>
                </a:cubicBezTo>
                <a:cubicBezTo>
                  <a:pt x="61" y="21"/>
                  <a:pt x="57" y="25"/>
                  <a:pt x="54" y="30"/>
                </a:cubicBezTo>
                <a:cubicBezTo>
                  <a:pt x="54" y="30"/>
                  <a:pt x="54" y="30"/>
                  <a:pt x="54" y="30"/>
                </a:cubicBezTo>
                <a:cubicBezTo>
                  <a:pt x="48" y="40"/>
                  <a:pt x="46" y="51"/>
                  <a:pt x="47" y="63"/>
                </a:cubicBezTo>
                <a:cubicBezTo>
                  <a:pt x="38" y="63"/>
                  <a:pt x="29" y="65"/>
                  <a:pt x="21" y="72"/>
                </a:cubicBezTo>
                <a:cubicBezTo>
                  <a:pt x="3" y="86"/>
                  <a:pt x="0" y="112"/>
                  <a:pt x="15" y="130"/>
                </a:cubicBezTo>
                <a:cubicBezTo>
                  <a:pt x="16" y="132"/>
                  <a:pt x="18" y="133"/>
                  <a:pt x="20" y="135"/>
                </a:cubicBezTo>
                <a:cubicBezTo>
                  <a:pt x="10" y="151"/>
                  <a:pt x="10" y="172"/>
                  <a:pt x="23" y="187"/>
                </a:cubicBezTo>
                <a:cubicBezTo>
                  <a:pt x="38" y="207"/>
                  <a:pt x="66" y="210"/>
                  <a:pt x="85" y="194"/>
                </a:cubicBezTo>
                <a:cubicBezTo>
                  <a:pt x="87" y="193"/>
                  <a:pt x="89" y="191"/>
                  <a:pt x="90" y="190"/>
                </a:cubicBezTo>
                <a:cubicBezTo>
                  <a:pt x="146" y="145"/>
                  <a:pt x="146" y="145"/>
                  <a:pt x="146" y="145"/>
                </a:cubicBezTo>
                <a:cubicBezTo>
                  <a:pt x="146" y="144"/>
                  <a:pt x="146" y="144"/>
                  <a:pt x="146" y="144"/>
                </a:cubicBezTo>
                <a:cubicBezTo>
                  <a:pt x="193" y="106"/>
                  <a:pt x="193" y="106"/>
                  <a:pt x="193" y="106"/>
                </a:cubicBezTo>
                <a:cubicBezTo>
                  <a:pt x="195" y="105"/>
                  <a:pt x="197" y="104"/>
                  <a:pt x="198" y="103"/>
                </a:cubicBezTo>
                <a:cubicBezTo>
                  <a:pt x="220" y="86"/>
                  <a:pt x="223" y="54"/>
                  <a:pt x="206" y="32"/>
                </a:cubicBezTo>
                <a:close/>
                <a:moveTo>
                  <a:pt x="88" y="106"/>
                </a:moveTo>
                <a:cubicBezTo>
                  <a:pt x="88" y="106"/>
                  <a:pt x="88" y="106"/>
                  <a:pt x="88" y="106"/>
                </a:cubicBezTo>
                <a:cubicBezTo>
                  <a:pt x="88" y="106"/>
                  <a:pt x="88" y="106"/>
                  <a:pt x="88" y="106"/>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 name="Freeform 19"/>
          <p:cNvSpPr>
            <a:spLocks/>
          </p:cNvSpPr>
          <p:nvPr/>
        </p:nvSpPr>
        <p:spPr bwMode="auto">
          <a:xfrm rot="396022">
            <a:off x="7071894" y="1984288"/>
            <a:ext cx="2452665" cy="1161875"/>
          </a:xfrm>
          <a:custGeom>
            <a:avLst/>
            <a:gdLst>
              <a:gd name="T0" fmla="*/ 1 w 727"/>
              <a:gd name="T1" fmla="*/ 24 h 436"/>
              <a:gd name="T2" fmla="*/ 2 w 727"/>
              <a:gd name="T3" fmla="*/ 1 h 436"/>
              <a:gd name="T4" fmla="*/ 727 w 727"/>
              <a:gd name="T5" fmla="*/ 436 h 436"/>
              <a:gd name="T6" fmla="*/ 1 w 727"/>
              <a:gd name="T7" fmla="*/ 24 h 436"/>
            </a:gdLst>
            <a:ahLst/>
            <a:cxnLst>
              <a:cxn ang="0">
                <a:pos x="T0" y="T1"/>
              </a:cxn>
              <a:cxn ang="0">
                <a:pos x="T2" y="T3"/>
              </a:cxn>
              <a:cxn ang="0">
                <a:pos x="T4" y="T5"/>
              </a:cxn>
              <a:cxn ang="0">
                <a:pos x="T6" y="T7"/>
              </a:cxn>
            </a:cxnLst>
            <a:rect l="0" t="0" r="r" b="b"/>
            <a:pathLst>
              <a:path w="727" h="436">
                <a:moveTo>
                  <a:pt x="1" y="24"/>
                </a:moveTo>
                <a:cubicBezTo>
                  <a:pt x="0" y="16"/>
                  <a:pt x="1" y="0"/>
                  <a:pt x="2" y="1"/>
                </a:cubicBezTo>
                <a:cubicBezTo>
                  <a:pt x="293" y="36"/>
                  <a:pt x="559" y="196"/>
                  <a:pt x="727" y="436"/>
                </a:cubicBezTo>
                <a:cubicBezTo>
                  <a:pt x="727" y="436"/>
                  <a:pt x="475" y="86"/>
                  <a:pt x="1" y="24"/>
                </a:cubicBezTo>
                <a:close/>
              </a:path>
            </a:pathLst>
          </a:custGeom>
          <a:solidFill>
            <a:schemeClr val="bg1">
              <a:lumMod val="95000"/>
              <a:alpha val="36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 name="Freeform 20"/>
          <p:cNvSpPr>
            <a:spLocks/>
          </p:cNvSpPr>
          <p:nvPr/>
        </p:nvSpPr>
        <p:spPr bwMode="auto">
          <a:xfrm>
            <a:off x="6148615" y="1355373"/>
            <a:ext cx="1069611" cy="1053823"/>
          </a:xfrm>
          <a:custGeom>
            <a:avLst/>
            <a:gdLst>
              <a:gd name="T0" fmla="*/ 25 w 179"/>
              <a:gd name="T1" fmla="*/ 94 h 176"/>
              <a:gd name="T2" fmla="*/ 61 w 179"/>
              <a:gd name="T3" fmla="*/ 94 h 176"/>
              <a:gd name="T4" fmla="*/ 73 w 179"/>
              <a:gd name="T5" fmla="*/ 111 h 176"/>
              <a:gd name="T6" fmla="*/ 64 w 179"/>
              <a:gd name="T7" fmla="*/ 110 h 176"/>
              <a:gd name="T8" fmla="*/ 59 w 179"/>
              <a:gd name="T9" fmla="*/ 115 h 176"/>
              <a:gd name="T10" fmla="*/ 59 w 179"/>
              <a:gd name="T11" fmla="*/ 115 h 176"/>
              <a:gd name="T12" fmla="*/ 63 w 179"/>
              <a:gd name="T13" fmla="*/ 120 h 176"/>
              <a:gd name="T14" fmla="*/ 77 w 179"/>
              <a:gd name="T15" fmla="*/ 121 h 176"/>
              <a:gd name="T16" fmla="*/ 80 w 179"/>
              <a:gd name="T17" fmla="*/ 120 h 176"/>
              <a:gd name="T18" fmla="*/ 120 w 179"/>
              <a:gd name="T19" fmla="*/ 175 h 176"/>
              <a:gd name="T20" fmla="*/ 129 w 179"/>
              <a:gd name="T21" fmla="*/ 176 h 176"/>
              <a:gd name="T22" fmla="*/ 102 w 179"/>
              <a:gd name="T23" fmla="*/ 114 h 176"/>
              <a:gd name="T24" fmla="*/ 103 w 179"/>
              <a:gd name="T25" fmla="*/ 98 h 176"/>
              <a:gd name="T26" fmla="*/ 128 w 179"/>
              <a:gd name="T27" fmla="*/ 99 h 176"/>
              <a:gd name="T28" fmla="*/ 140 w 179"/>
              <a:gd name="T29" fmla="*/ 97 h 176"/>
              <a:gd name="T30" fmla="*/ 163 w 179"/>
              <a:gd name="T31" fmla="*/ 133 h 176"/>
              <a:gd name="T32" fmla="*/ 175 w 179"/>
              <a:gd name="T33" fmla="*/ 134 h 176"/>
              <a:gd name="T34" fmla="*/ 166 w 179"/>
              <a:gd name="T35" fmla="*/ 95 h 176"/>
              <a:gd name="T36" fmla="*/ 177 w 179"/>
              <a:gd name="T37" fmla="*/ 91 h 176"/>
              <a:gd name="T38" fmla="*/ 177 w 179"/>
              <a:gd name="T39" fmla="*/ 91 h 176"/>
              <a:gd name="T40" fmla="*/ 177 w 179"/>
              <a:gd name="T41" fmla="*/ 91 h 176"/>
              <a:gd name="T42" fmla="*/ 177 w 179"/>
              <a:gd name="T43" fmla="*/ 90 h 176"/>
              <a:gd name="T44" fmla="*/ 177 w 179"/>
              <a:gd name="T45" fmla="*/ 90 h 176"/>
              <a:gd name="T46" fmla="*/ 167 w 179"/>
              <a:gd name="T47" fmla="*/ 85 h 176"/>
              <a:gd name="T48" fmla="*/ 179 w 179"/>
              <a:gd name="T49" fmla="*/ 47 h 176"/>
              <a:gd name="T50" fmla="*/ 168 w 179"/>
              <a:gd name="T51" fmla="*/ 47 h 176"/>
              <a:gd name="T52" fmla="*/ 141 w 179"/>
              <a:gd name="T53" fmla="*/ 80 h 176"/>
              <a:gd name="T54" fmla="*/ 129 w 179"/>
              <a:gd name="T55" fmla="*/ 77 h 176"/>
              <a:gd name="T56" fmla="*/ 104 w 179"/>
              <a:gd name="T57" fmla="*/ 75 h 176"/>
              <a:gd name="T58" fmla="*/ 105 w 179"/>
              <a:gd name="T59" fmla="*/ 60 h 176"/>
              <a:gd name="T60" fmla="*/ 138 w 179"/>
              <a:gd name="T61" fmla="*/ 1 h 176"/>
              <a:gd name="T62" fmla="*/ 129 w 179"/>
              <a:gd name="T63" fmla="*/ 0 h 176"/>
              <a:gd name="T64" fmla="*/ 83 w 179"/>
              <a:gd name="T65" fmla="*/ 51 h 176"/>
              <a:gd name="T66" fmla="*/ 81 w 179"/>
              <a:gd name="T67" fmla="*/ 50 h 176"/>
              <a:gd name="T68" fmla="*/ 67 w 179"/>
              <a:gd name="T69" fmla="*/ 49 h 176"/>
              <a:gd name="T70" fmla="*/ 62 w 179"/>
              <a:gd name="T71" fmla="*/ 54 h 176"/>
              <a:gd name="T72" fmla="*/ 62 w 179"/>
              <a:gd name="T73" fmla="*/ 54 h 176"/>
              <a:gd name="T74" fmla="*/ 66 w 179"/>
              <a:gd name="T75" fmla="*/ 59 h 176"/>
              <a:gd name="T76" fmla="*/ 75 w 179"/>
              <a:gd name="T77" fmla="*/ 60 h 176"/>
              <a:gd name="T78" fmla="*/ 62 w 179"/>
              <a:gd name="T79" fmla="*/ 75 h 176"/>
              <a:gd name="T80" fmla="*/ 26 w 179"/>
              <a:gd name="T81" fmla="*/ 71 h 176"/>
              <a:gd name="T82" fmla="*/ 0 w 179"/>
              <a:gd name="T83" fmla="*/ 81 h 176"/>
              <a:gd name="T84" fmla="*/ 0 w 179"/>
              <a:gd name="T85" fmla="*/ 81 h 176"/>
              <a:gd name="T86" fmla="*/ 0 w 179"/>
              <a:gd name="T87" fmla="*/ 81 h 176"/>
              <a:gd name="T88" fmla="*/ 0 w 179"/>
              <a:gd name="T89" fmla="*/ 81 h 176"/>
              <a:gd name="T90" fmla="*/ 0 w 179"/>
              <a:gd name="T91" fmla="*/ 81 h 176"/>
              <a:gd name="T92" fmla="*/ 25 w 179"/>
              <a:gd name="T93" fmla="*/ 9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9" h="176">
                <a:moveTo>
                  <a:pt x="25" y="94"/>
                </a:moveTo>
                <a:cubicBezTo>
                  <a:pt x="61" y="94"/>
                  <a:pt x="61" y="94"/>
                  <a:pt x="61" y="94"/>
                </a:cubicBezTo>
                <a:cubicBezTo>
                  <a:pt x="73" y="111"/>
                  <a:pt x="73" y="111"/>
                  <a:pt x="73" y="111"/>
                </a:cubicBezTo>
                <a:cubicBezTo>
                  <a:pt x="64" y="110"/>
                  <a:pt x="64" y="110"/>
                  <a:pt x="64" y="110"/>
                </a:cubicBezTo>
                <a:cubicBezTo>
                  <a:pt x="61" y="110"/>
                  <a:pt x="59" y="112"/>
                  <a:pt x="59" y="115"/>
                </a:cubicBezTo>
                <a:cubicBezTo>
                  <a:pt x="59" y="115"/>
                  <a:pt x="59" y="115"/>
                  <a:pt x="59" y="115"/>
                </a:cubicBezTo>
                <a:cubicBezTo>
                  <a:pt x="59" y="118"/>
                  <a:pt x="61" y="120"/>
                  <a:pt x="63" y="120"/>
                </a:cubicBezTo>
                <a:cubicBezTo>
                  <a:pt x="77" y="121"/>
                  <a:pt x="77" y="121"/>
                  <a:pt x="77" y="121"/>
                </a:cubicBezTo>
                <a:cubicBezTo>
                  <a:pt x="78" y="121"/>
                  <a:pt x="79" y="121"/>
                  <a:pt x="80" y="120"/>
                </a:cubicBezTo>
                <a:cubicBezTo>
                  <a:pt x="120" y="175"/>
                  <a:pt x="120" y="175"/>
                  <a:pt x="120" y="175"/>
                </a:cubicBezTo>
                <a:cubicBezTo>
                  <a:pt x="129" y="176"/>
                  <a:pt x="129" y="176"/>
                  <a:pt x="129" y="176"/>
                </a:cubicBezTo>
                <a:cubicBezTo>
                  <a:pt x="102" y="114"/>
                  <a:pt x="102" y="114"/>
                  <a:pt x="102" y="114"/>
                </a:cubicBezTo>
                <a:cubicBezTo>
                  <a:pt x="103" y="98"/>
                  <a:pt x="103" y="98"/>
                  <a:pt x="103" y="98"/>
                </a:cubicBezTo>
                <a:cubicBezTo>
                  <a:pt x="103" y="98"/>
                  <a:pt x="122" y="100"/>
                  <a:pt x="128" y="99"/>
                </a:cubicBezTo>
                <a:cubicBezTo>
                  <a:pt x="134" y="98"/>
                  <a:pt x="140" y="97"/>
                  <a:pt x="140" y="97"/>
                </a:cubicBezTo>
                <a:cubicBezTo>
                  <a:pt x="163" y="133"/>
                  <a:pt x="163" y="133"/>
                  <a:pt x="163" y="133"/>
                </a:cubicBezTo>
                <a:cubicBezTo>
                  <a:pt x="175" y="134"/>
                  <a:pt x="175" y="134"/>
                  <a:pt x="175" y="134"/>
                </a:cubicBezTo>
                <a:cubicBezTo>
                  <a:pt x="166" y="95"/>
                  <a:pt x="166" y="95"/>
                  <a:pt x="166" y="95"/>
                </a:cubicBezTo>
                <a:cubicBezTo>
                  <a:pt x="169" y="94"/>
                  <a:pt x="175" y="93"/>
                  <a:pt x="177" y="91"/>
                </a:cubicBezTo>
                <a:cubicBezTo>
                  <a:pt x="177" y="91"/>
                  <a:pt x="177" y="91"/>
                  <a:pt x="177" y="91"/>
                </a:cubicBezTo>
                <a:cubicBezTo>
                  <a:pt x="177" y="91"/>
                  <a:pt x="177" y="91"/>
                  <a:pt x="177" y="91"/>
                </a:cubicBezTo>
                <a:cubicBezTo>
                  <a:pt x="177" y="90"/>
                  <a:pt x="177" y="90"/>
                  <a:pt x="177" y="90"/>
                </a:cubicBezTo>
                <a:cubicBezTo>
                  <a:pt x="177" y="90"/>
                  <a:pt x="177" y="90"/>
                  <a:pt x="177" y="90"/>
                </a:cubicBezTo>
                <a:cubicBezTo>
                  <a:pt x="176" y="88"/>
                  <a:pt x="169" y="86"/>
                  <a:pt x="167" y="85"/>
                </a:cubicBezTo>
                <a:cubicBezTo>
                  <a:pt x="179" y="47"/>
                  <a:pt x="179" y="47"/>
                  <a:pt x="179" y="47"/>
                </a:cubicBezTo>
                <a:cubicBezTo>
                  <a:pt x="168" y="47"/>
                  <a:pt x="168" y="47"/>
                  <a:pt x="168" y="47"/>
                </a:cubicBezTo>
                <a:cubicBezTo>
                  <a:pt x="141" y="80"/>
                  <a:pt x="141" y="80"/>
                  <a:pt x="141" y="80"/>
                </a:cubicBezTo>
                <a:cubicBezTo>
                  <a:pt x="141" y="80"/>
                  <a:pt x="135" y="78"/>
                  <a:pt x="129" y="77"/>
                </a:cubicBezTo>
                <a:cubicBezTo>
                  <a:pt x="123" y="76"/>
                  <a:pt x="104" y="75"/>
                  <a:pt x="104" y="75"/>
                </a:cubicBezTo>
                <a:cubicBezTo>
                  <a:pt x="105" y="60"/>
                  <a:pt x="105" y="60"/>
                  <a:pt x="105" y="60"/>
                </a:cubicBezTo>
                <a:cubicBezTo>
                  <a:pt x="138" y="1"/>
                  <a:pt x="138" y="1"/>
                  <a:pt x="138" y="1"/>
                </a:cubicBezTo>
                <a:cubicBezTo>
                  <a:pt x="129" y="0"/>
                  <a:pt x="129" y="0"/>
                  <a:pt x="129" y="0"/>
                </a:cubicBezTo>
                <a:cubicBezTo>
                  <a:pt x="83" y="51"/>
                  <a:pt x="83" y="51"/>
                  <a:pt x="83" y="51"/>
                </a:cubicBezTo>
                <a:cubicBezTo>
                  <a:pt x="83" y="51"/>
                  <a:pt x="82" y="50"/>
                  <a:pt x="81" y="50"/>
                </a:cubicBezTo>
                <a:cubicBezTo>
                  <a:pt x="67" y="49"/>
                  <a:pt x="67" y="49"/>
                  <a:pt x="67" y="49"/>
                </a:cubicBezTo>
                <a:cubicBezTo>
                  <a:pt x="64" y="49"/>
                  <a:pt x="62" y="51"/>
                  <a:pt x="62" y="54"/>
                </a:cubicBezTo>
                <a:cubicBezTo>
                  <a:pt x="62" y="54"/>
                  <a:pt x="62" y="54"/>
                  <a:pt x="62" y="54"/>
                </a:cubicBezTo>
                <a:cubicBezTo>
                  <a:pt x="62" y="57"/>
                  <a:pt x="64" y="59"/>
                  <a:pt x="66" y="59"/>
                </a:cubicBezTo>
                <a:cubicBezTo>
                  <a:pt x="75" y="60"/>
                  <a:pt x="75" y="60"/>
                  <a:pt x="75" y="60"/>
                </a:cubicBezTo>
                <a:cubicBezTo>
                  <a:pt x="62" y="75"/>
                  <a:pt x="62" y="75"/>
                  <a:pt x="62" y="75"/>
                </a:cubicBezTo>
                <a:cubicBezTo>
                  <a:pt x="26" y="71"/>
                  <a:pt x="26" y="71"/>
                  <a:pt x="26" y="71"/>
                </a:cubicBezTo>
                <a:cubicBezTo>
                  <a:pt x="21" y="71"/>
                  <a:pt x="0" y="77"/>
                  <a:pt x="0" y="81"/>
                </a:cubicBezTo>
                <a:cubicBezTo>
                  <a:pt x="0" y="81"/>
                  <a:pt x="0" y="81"/>
                  <a:pt x="0" y="81"/>
                </a:cubicBezTo>
                <a:cubicBezTo>
                  <a:pt x="0" y="81"/>
                  <a:pt x="0" y="81"/>
                  <a:pt x="0" y="81"/>
                </a:cubicBezTo>
                <a:cubicBezTo>
                  <a:pt x="0" y="81"/>
                  <a:pt x="0" y="81"/>
                  <a:pt x="0" y="81"/>
                </a:cubicBezTo>
                <a:cubicBezTo>
                  <a:pt x="0" y="81"/>
                  <a:pt x="0" y="81"/>
                  <a:pt x="0" y="81"/>
                </a:cubicBezTo>
                <a:cubicBezTo>
                  <a:pt x="0" y="86"/>
                  <a:pt x="19" y="94"/>
                  <a:pt x="25" y="94"/>
                </a:cubicBezTo>
                <a:close/>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 name="TextBox 46"/>
          <p:cNvSpPr txBox="1"/>
          <p:nvPr/>
        </p:nvSpPr>
        <p:spPr>
          <a:xfrm>
            <a:off x="801181" y="2101992"/>
            <a:ext cx="2882520" cy="830997"/>
          </a:xfrm>
          <a:prstGeom prst="rect">
            <a:avLst/>
          </a:prstGeom>
          <a:noFill/>
        </p:spPr>
        <p:txBody>
          <a:bodyPr wrap="none" rtlCol="0">
            <a:spAutoFit/>
          </a:bodyPr>
          <a:lstStyle/>
          <a:p>
            <a:r>
              <a:rPr lang="en-US" sz="4800" b="1" dirty="0" smtClean="0">
                <a:solidFill>
                  <a:schemeClr val="accent1"/>
                </a:solidFill>
                <a:latin typeface="Raleway" panose="020B0003030101060003" pitchFamily="34" charset="0"/>
              </a:rPr>
              <a:t>Branding</a:t>
            </a:r>
            <a:endParaRPr lang="id-ID" sz="4800" b="1" dirty="0">
              <a:solidFill>
                <a:schemeClr val="accent1"/>
              </a:solidFill>
              <a:latin typeface="Raleway" panose="020B0003030101060003" pitchFamily="34" charset="0"/>
            </a:endParaRPr>
          </a:p>
        </p:txBody>
      </p:sp>
      <p:sp>
        <p:nvSpPr>
          <p:cNvPr id="48" name="Rectangle 47"/>
          <p:cNvSpPr/>
          <p:nvPr/>
        </p:nvSpPr>
        <p:spPr>
          <a:xfrm>
            <a:off x="8055833" y="3173102"/>
            <a:ext cx="3527780" cy="523220"/>
          </a:xfrm>
          <a:prstGeom prst="rect">
            <a:avLst/>
          </a:prstGeom>
        </p:spPr>
        <p:txBody>
          <a:bodyPr wrap="square">
            <a:spAutoFit/>
          </a:bodyPr>
          <a:lstStyle/>
          <a:p>
            <a:r>
              <a:rPr lang="en-US" sz="1400" b="1" dirty="0" smtClean="0">
                <a:solidFill>
                  <a:prstClr val="white">
                    <a:lumMod val="65000"/>
                  </a:prstClr>
                </a:solidFill>
                <a:latin typeface="PT Sans" panose="020B0503020203020204" pitchFamily="34" charset="0"/>
              </a:rPr>
              <a:t>Engagement</a:t>
            </a:r>
            <a:r>
              <a:rPr lang="id-ID" sz="1400" b="1" dirty="0" smtClean="0">
                <a:solidFill>
                  <a:prstClr val="white">
                    <a:lumMod val="65000"/>
                  </a:prstClr>
                </a:solidFill>
                <a:latin typeface="PT Sans" panose="020B0503020203020204" pitchFamily="34" charset="0"/>
              </a:rPr>
              <a:t> </a:t>
            </a:r>
            <a:r>
              <a:rPr lang="en-US" sz="1400" dirty="0" smtClean="0">
                <a:solidFill>
                  <a:prstClr val="white">
                    <a:lumMod val="65000"/>
                  </a:prstClr>
                </a:solidFill>
                <a:latin typeface="PT Sans" panose="020B0503020203020204" pitchFamily="34" charset="0"/>
              </a:rPr>
              <a:t>doesn’t </a:t>
            </a:r>
            <a:r>
              <a:rPr lang="en-US" sz="1400" dirty="0">
                <a:solidFill>
                  <a:prstClr val="white">
                    <a:lumMod val="65000"/>
                  </a:prstClr>
                </a:solidFill>
                <a:latin typeface="PT Sans" panose="020B0503020203020204" pitchFamily="34" charset="0"/>
              </a:rPr>
              <a:t>predict </a:t>
            </a:r>
            <a:r>
              <a:rPr lang="en-US" sz="1400" dirty="0" smtClean="0">
                <a:solidFill>
                  <a:prstClr val="white">
                    <a:lumMod val="65000"/>
                  </a:prstClr>
                </a:solidFill>
                <a:latin typeface="PT Sans" panose="020B0503020203020204" pitchFamily="34" charset="0"/>
              </a:rPr>
              <a:t>conversion. In fact, engagement can cause</a:t>
            </a:r>
            <a:r>
              <a:rPr lang="en-US" sz="1400" dirty="0">
                <a:solidFill>
                  <a:prstClr val="white">
                    <a:lumMod val="65000"/>
                  </a:prstClr>
                </a:solidFill>
                <a:latin typeface="PT Sans" panose="020B0503020203020204" pitchFamily="34" charset="0"/>
              </a:rPr>
              <a:t> distraction.</a:t>
            </a:r>
            <a:endParaRPr lang="id-ID" sz="1400" dirty="0">
              <a:solidFill>
                <a:prstClr val="white">
                  <a:lumMod val="65000"/>
                </a:prstClr>
              </a:solidFill>
              <a:latin typeface="PT Sans" panose="020B0503020203020204" pitchFamily="34" charset="0"/>
            </a:endParaRPr>
          </a:p>
        </p:txBody>
      </p:sp>
      <p:sp>
        <p:nvSpPr>
          <p:cNvPr id="23" name="Rectangle 22"/>
          <p:cNvSpPr/>
          <p:nvPr/>
        </p:nvSpPr>
        <p:spPr>
          <a:xfrm>
            <a:off x="-73881" y="5140296"/>
            <a:ext cx="400780" cy="328242"/>
          </a:xfrm>
          <a:prstGeom prst="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8" name="TextBox 27">
            <a:hlinkClick r:id="rId5" action="ppaction://hlinksldjump"/>
          </p:cNvPr>
          <p:cNvSpPr txBox="1"/>
          <p:nvPr/>
        </p:nvSpPr>
        <p:spPr>
          <a:xfrm>
            <a:off x="7099" y="3933591"/>
            <a:ext cx="354584" cy="461665"/>
          </a:xfrm>
          <a:prstGeom prst="rect">
            <a:avLst/>
          </a:prstGeom>
          <a:noFill/>
        </p:spPr>
        <p:txBody>
          <a:bodyPr wrap="none" rtlCol="0">
            <a:spAutoFit/>
          </a:bodyPr>
          <a:lstStyle/>
          <a:p>
            <a:r>
              <a:rPr lang="id-ID" sz="2400" b="1" dirty="0" smtClean="0">
                <a:solidFill>
                  <a:prstClr val="white">
                    <a:lumMod val="50000"/>
                  </a:prstClr>
                </a:solidFill>
                <a:latin typeface="Raleway" panose="020B0003030101060003" pitchFamily="34" charset="0"/>
              </a:rPr>
              <a:t>5</a:t>
            </a:r>
          </a:p>
        </p:txBody>
      </p:sp>
      <p:grpSp>
        <p:nvGrpSpPr>
          <p:cNvPr id="29" name="Group 28"/>
          <p:cNvGrpSpPr/>
          <p:nvPr/>
        </p:nvGrpSpPr>
        <p:grpSpPr>
          <a:xfrm>
            <a:off x="-28692" y="2471725"/>
            <a:ext cx="395185" cy="3054794"/>
            <a:chOff x="-28692" y="2471725"/>
            <a:chExt cx="395185" cy="3054794"/>
          </a:xfrm>
        </p:grpSpPr>
        <p:sp>
          <p:nvSpPr>
            <p:cNvPr id="30" name="TextBox 29">
              <a:hlinkClick r:id="" action="ppaction://noaction"/>
            </p:cNvPr>
            <p:cNvSpPr txBox="1"/>
            <p:nvPr/>
          </p:nvSpPr>
          <p:spPr>
            <a:xfrm>
              <a:off x="7099" y="2471725"/>
              <a:ext cx="316112"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1</a:t>
              </a:r>
            </a:p>
          </p:txBody>
        </p:sp>
        <p:sp>
          <p:nvSpPr>
            <p:cNvPr id="31" name="TextBox 30">
              <a:hlinkClick r:id="" action="ppaction://noaction"/>
            </p:cNvPr>
            <p:cNvSpPr txBox="1"/>
            <p:nvPr/>
          </p:nvSpPr>
          <p:spPr>
            <a:xfrm>
              <a:off x="7099" y="2844102"/>
              <a:ext cx="35939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2</a:t>
              </a:r>
            </a:p>
          </p:txBody>
        </p:sp>
        <p:sp>
          <p:nvSpPr>
            <p:cNvPr id="32" name="TextBox 31">
              <a:hlinkClick r:id="" action="ppaction://noaction"/>
            </p:cNvPr>
            <p:cNvSpPr txBox="1"/>
            <p:nvPr/>
          </p:nvSpPr>
          <p:spPr>
            <a:xfrm>
              <a:off x="-23991" y="3548934"/>
              <a:ext cx="357790"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4</a:t>
              </a:r>
            </a:p>
          </p:txBody>
        </p:sp>
        <p:sp>
          <p:nvSpPr>
            <p:cNvPr id="33" name="TextBox 32">
              <a:hlinkClick r:id="" action="ppaction://noaction"/>
            </p:cNvPr>
            <p:cNvSpPr txBox="1"/>
            <p:nvPr/>
          </p:nvSpPr>
          <p:spPr>
            <a:xfrm>
              <a:off x="-12489" y="3926671"/>
              <a:ext cx="354584"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5</a:t>
              </a:r>
            </a:p>
          </p:txBody>
        </p:sp>
        <p:sp>
          <p:nvSpPr>
            <p:cNvPr id="34" name="TextBox 33">
              <a:hlinkClick r:id="" action="ppaction://noaction"/>
            </p:cNvPr>
            <p:cNvSpPr txBox="1"/>
            <p:nvPr/>
          </p:nvSpPr>
          <p:spPr>
            <a:xfrm>
              <a:off x="-14266" y="3160821"/>
              <a:ext cx="356188" cy="461665"/>
            </a:xfrm>
            <a:prstGeom prst="rect">
              <a:avLst/>
            </a:prstGeom>
            <a:noFill/>
          </p:spPr>
          <p:txBody>
            <a:bodyPr wrap="none" rtlCol="0">
              <a:spAutoFit/>
            </a:bodyPr>
            <a:lstStyle/>
            <a:p>
              <a:r>
                <a:rPr lang="id-ID" sz="2400" dirty="0">
                  <a:solidFill>
                    <a:prstClr val="white">
                      <a:lumMod val="65000"/>
                    </a:prstClr>
                  </a:solidFill>
                  <a:latin typeface="Raleway" panose="020B0003030101060003" pitchFamily="34" charset="0"/>
                </a:rPr>
                <a:t>3</a:t>
              </a:r>
            </a:p>
          </p:txBody>
        </p:sp>
        <p:sp>
          <p:nvSpPr>
            <p:cNvPr id="35" name="TextBox 34">
              <a:hlinkClick r:id="" action="ppaction://noaction"/>
            </p:cNvPr>
            <p:cNvSpPr txBox="1"/>
            <p:nvPr/>
          </p:nvSpPr>
          <p:spPr>
            <a:xfrm>
              <a:off x="-28692" y="4311974"/>
              <a:ext cx="370614"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6</a:t>
              </a:r>
              <a:endParaRPr lang="id-ID" sz="2400" dirty="0">
                <a:solidFill>
                  <a:prstClr val="white">
                    <a:lumMod val="65000"/>
                  </a:prstClr>
                </a:solidFill>
                <a:latin typeface="Raleway" panose="020B0003030101060003" pitchFamily="34" charset="0"/>
              </a:endParaRPr>
            </a:p>
          </p:txBody>
        </p:sp>
        <p:sp>
          <p:nvSpPr>
            <p:cNvPr id="36" name="TextBox 35">
              <a:hlinkClick r:id="" action="ppaction://noaction"/>
            </p:cNvPr>
            <p:cNvSpPr txBox="1"/>
            <p:nvPr/>
          </p:nvSpPr>
          <p:spPr>
            <a:xfrm>
              <a:off x="-12790" y="4674329"/>
              <a:ext cx="356188" cy="461665"/>
            </a:xfrm>
            <a:prstGeom prst="rect">
              <a:avLst/>
            </a:prstGeom>
            <a:noFill/>
          </p:spPr>
          <p:txBody>
            <a:bodyPr wrap="none" rtlCol="0">
              <a:spAutoFit/>
            </a:bodyPr>
            <a:lstStyle/>
            <a:p>
              <a:r>
                <a:rPr lang="en-US" sz="2400" dirty="0" smtClean="0">
                  <a:solidFill>
                    <a:prstClr val="white">
                      <a:lumMod val="65000"/>
                    </a:prstClr>
                  </a:solidFill>
                  <a:latin typeface="Raleway" panose="020B0003030101060003" pitchFamily="34" charset="0"/>
                </a:rPr>
                <a:t>7</a:t>
              </a:r>
              <a:endParaRPr lang="id-ID" sz="2400" dirty="0">
                <a:solidFill>
                  <a:prstClr val="white">
                    <a:lumMod val="65000"/>
                  </a:prstClr>
                </a:solidFill>
                <a:latin typeface="Raleway" panose="020B0003030101060003" pitchFamily="34" charset="0"/>
              </a:endParaRPr>
            </a:p>
          </p:txBody>
        </p:sp>
        <p:sp>
          <p:nvSpPr>
            <p:cNvPr id="37" name="TextBox 36">
              <a:hlinkClick r:id="" action="ppaction://noaction"/>
            </p:cNvPr>
            <p:cNvSpPr txBox="1"/>
            <p:nvPr/>
          </p:nvSpPr>
          <p:spPr>
            <a:xfrm>
              <a:off x="-10995" y="5064854"/>
              <a:ext cx="367408" cy="461665"/>
            </a:xfrm>
            <a:prstGeom prst="rect">
              <a:avLst/>
            </a:prstGeom>
            <a:noFill/>
          </p:spPr>
          <p:txBody>
            <a:bodyPr wrap="none" rtlCol="0">
              <a:spAutoFit/>
            </a:bodyPr>
            <a:lstStyle/>
            <a:p>
              <a:r>
                <a:rPr lang="en-US" sz="2400" b="1" dirty="0" smtClean="0">
                  <a:solidFill>
                    <a:prstClr val="white">
                      <a:lumMod val="65000"/>
                    </a:prstClr>
                  </a:solidFill>
                  <a:latin typeface="Raleway" panose="020B0003030101060003" pitchFamily="34" charset="0"/>
                </a:rPr>
                <a:t>8</a:t>
              </a:r>
              <a:endParaRPr lang="id-ID" sz="2400" b="1" dirty="0">
                <a:solidFill>
                  <a:prstClr val="white">
                    <a:lumMod val="65000"/>
                  </a:prstClr>
                </a:solidFill>
                <a:latin typeface="Raleway" panose="020B0003030101060003" pitchFamily="34" charset="0"/>
              </a:endParaRPr>
            </a:p>
          </p:txBody>
        </p:sp>
      </p:grpSp>
      <p:sp>
        <p:nvSpPr>
          <p:cNvPr id="38" name="TextBox 37"/>
          <p:cNvSpPr txBox="1"/>
          <p:nvPr/>
        </p:nvSpPr>
        <p:spPr>
          <a:xfrm>
            <a:off x="7297302" y="997188"/>
            <a:ext cx="3977371" cy="830997"/>
          </a:xfrm>
          <a:prstGeom prst="rect">
            <a:avLst/>
          </a:prstGeom>
          <a:noFill/>
        </p:spPr>
        <p:txBody>
          <a:bodyPr wrap="none" rtlCol="0">
            <a:spAutoFit/>
          </a:bodyPr>
          <a:lstStyle/>
          <a:p>
            <a:r>
              <a:rPr lang="en-US" sz="4800" b="1" dirty="0" smtClean="0">
                <a:solidFill>
                  <a:schemeClr val="accent1"/>
                </a:solidFill>
                <a:latin typeface="Raleway" panose="020B0003030101060003" pitchFamily="34" charset="0"/>
              </a:rPr>
              <a:t>Engagement</a:t>
            </a:r>
            <a:endParaRPr lang="id-ID" sz="4800" b="1" dirty="0">
              <a:solidFill>
                <a:schemeClr val="accent1"/>
              </a:solidFill>
              <a:latin typeface="Raleway" panose="020B0003030101060003" pitchFamily="34" charset="0"/>
            </a:endParaRPr>
          </a:p>
        </p:txBody>
      </p:sp>
      <p:sp>
        <p:nvSpPr>
          <p:cNvPr id="39" name="TextBox 38"/>
          <p:cNvSpPr txBox="1"/>
          <p:nvPr/>
        </p:nvSpPr>
        <p:spPr>
          <a:xfrm>
            <a:off x="8077525" y="3810525"/>
            <a:ext cx="3506088" cy="830997"/>
          </a:xfrm>
          <a:prstGeom prst="rect">
            <a:avLst/>
          </a:prstGeom>
          <a:noFill/>
        </p:spPr>
        <p:txBody>
          <a:bodyPr wrap="none" rtlCol="0">
            <a:spAutoFit/>
          </a:bodyPr>
          <a:lstStyle/>
          <a:p>
            <a:r>
              <a:rPr lang="en-US" sz="4800" b="1" dirty="0" smtClean="0">
                <a:solidFill>
                  <a:schemeClr val="accent1"/>
                </a:solidFill>
                <a:latin typeface="Raleway" panose="020B0003030101060003" pitchFamily="34" charset="0"/>
              </a:rPr>
              <a:t>Conversion</a:t>
            </a:r>
            <a:endParaRPr lang="id-ID" sz="4800" b="1" dirty="0">
              <a:solidFill>
                <a:schemeClr val="accent1"/>
              </a:solidFill>
              <a:latin typeface="Raleway" panose="020B0003030101060003" pitchFamily="34" charset="0"/>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4107621413"/>
      </p:ext>
    </p:extLst>
  </p:cSld>
  <p:clrMapOvr>
    <a:masterClrMapping/>
  </p:clrMapOvr>
  <mc:AlternateContent xmlns:mc="http://schemas.openxmlformats.org/markup-compatibility/2006" xmlns:p14="http://schemas.microsoft.com/office/powerpoint/2010/main">
    <mc:Choice Requires="p14">
      <p:transition spd="slow" p14:dur="1750" advTm="17000">
        <p14:gallery dir="l"/>
      </p:transition>
    </mc:Choice>
    <mc:Fallback xmlns="">
      <p:transition spd="slow" advTm="1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3"/>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398"/>
                                        </p:tgtEl>
                                        <p:attrNameLst>
                                          <p:attrName>style.visibility</p:attrName>
                                        </p:attrNameLst>
                                      </p:cBhvr>
                                      <p:to>
                                        <p:strVal val="visible"/>
                                      </p:to>
                                    </p:set>
                                    <p:animEffect transition="in" filter="fade">
                                      <p:cBhvr>
                                        <p:cTn id="10" dur="500"/>
                                        <p:tgtEl>
                                          <p:spTgt spid="398"/>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399"/>
                                        </p:tgtEl>
                                        <p:attrNameLst>
                                          <p:attrName>style.visibility</p:attrName>
                                        </p:attrNameLst>
                                      </p:cBhvr>
                                      <p:to>
                                        <p:strVal val="visible"/>
                                      </p:to>
                                    </p:set>
                                    <p:animEffect transition="in" filter="fade">
                                      <p:cBhvr>
                                        <p:cTn id="14" dur="500"/>
                                        <p:tgtEl>
                                          <p:spTgt spid="399"/>
                                        </p:tgtEl>
                                      </p:cBhvr>
                                    </p:animEffect>
                                  </p:childTnLst>
                                </p:cTn>
                              </p:par>
                            </p:childTnLst>
                          </p:cTn>
                        </p:par>
                        <p:par>
                          <p:cTn id="15" fill="hold">
                            <p:stCondLst>
                              <p:cond delay="2001"/>
                            </p:stCondLst>
                            <p:childTnLst>
                              <p:par>
                                <p:cTn id="16" presetID="10"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2" presetClass="entr" presetSubtype="8"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0-#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par>
                          <p:cTn id="23" fill="hold">
                            <p:stCondLst>
                              <p:cond delay="2501"/>
                            </p:stCondLst>
                            <p:childTnLst>
                              <p:par>
                                <p:cTn id="24" presetID="10" presetClass="entr" presetSubtype="0" fill="hold" grpId="1"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3001"/>
                            </p:stCondLst>
                            <p:childTnLst>
                              <p:par>
                                <p:cTn id="28" presetID="8" presetClass="emph" presetSubtype="0" fill="hold" grpId="0" nodeType="afterEffect">
                                  <p:stCondLst>
                                    <p:cond delay="0"/>
                                  </p:stCondLst>
                                  <p:childTnLst>
                                    <p:animRot by="5400000">
                                      <p:cBhvr>
                                        <p:cTn id="29" dur="2000" fill="hold"/>
                                        <p:tgtEl>
                                          <p:spTgt spid="5"/>
                                        </p:tgtEl>
                                        <p:attrNameLst>
                                          <p:attrName>r</p:attrName>
                                        </p:attrNameLst>
                                      </p:cBhvr>
                                    </p:animRot>
                                  </p:childTnLst>
                                </p:cTn>
                              </p:par>
                            </p:childTnLst>
                          </p:cTn>
                        </p:par>
                        <p:par>
                          <p:cTn id="30" fill="hold">
                            <p:stCondLst>
                              <p:cond delay="5001"/>
                            </p:stCondLst>
                            <p:childTnLst>
                              <p:par>
                                <p:cTn id="31" presetID="10"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5501"/>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6001"/>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6501"/>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par>
                          <p:cTn id="46" fill="hold">
                            <p:stCondLst>
                              <p:cond delay="7001"/>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7501"/>
                            </p:stCondLst>
                            <p:childTnLst>
                              <p:par>
                                <p:cTn id="51" presetID="10"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childTnLst>
                          </p:cTn>
                        </p:par>
                        <p:par>
                          <p:cTn id="54" fill="hold">
                            <p:stCondLst>
                              <p:cond delay="8001"/>
                            </p:stCondLst>
                            <p:childTnLst>
                              <p:par>
                                <p:cTn id="55" presetID="10"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par>
                          <p:cTn id="58" fill="hold">
                            <p:stCondLst>
                              <p:cond delay="8501"/>
                            </p:stCondLst>
                            <p:childTnLst>
                              <p:par>
                                <p:cTn id="59" presetID="10"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childTnLst>
                                </p:cTn>
                              </p:par>
                            </p:childTnLst>
                          </p:cTn>
                        </p:par>
                        <p:par>
                          <p:cTn id="62" fill="hold">
                            <p:stCondLst>
                              <p:cond delay="9001"/>
                            </p:stCondLst>
                            <p:childTnLst>
                              <p:par>
                                <p:cTn id="63" presetID="22" presetClass="entr" presetSubtype="2"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right)">
                                      <p:cBhvr>
                                        <p:cTn id="65" dur="500"/>
                                        <p:tgtEl>
                                          <p:spTgt spid="18"/>
                                        </p:tgtEl>
                                      </p:cBhvr>
                                    </p:animEffect>
                                  </p:childTnLst>
                                </p:cTn>
                              </p:par>
                            </p:childTnLst>
                          </p:cTn>
                        </p:par>
                        <p:par>
                          <p:cTn id="66" fill="hold">
                            <p:stCondLst>
                              <p:cond delay="9501"/>
                            </p:stCondLst>
                            <p:childTnLst>
                              <p:par>
                                <p:cTn id="67" presetID="22" presetClass="entr" presetSubtype="2"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right)">
                                      <p:cBhvr>
                                        <p:cTn id="69" dur="500"/>
                                        <p:tgtEl>
                                          <p:spTgt spid="1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fade">
                                      <p:cBhvr>
                                        <p:cTn id="72" dur="500"/>
                                        <p:tgtEl>
                                          <p:spTgt spid="4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500"/>
                                        <p:tgtEl>
                                          <p:spTgt spid="4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500"/>
                                        <p:tgtEl>
                                          <p:spTgt spid="3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82" fill="hold" display="0">
                  <p:stCondLst>
                    <p:cond delay="indefinite"/>
                  </p:stCondLst>
                  <p:endCondLst>
                    <p:cond evt="onStopAudio" delay="0">
                      <p:tgtEl>
                        <p:sldTgt/>
                      </p:tgtEl>
                    </p:cond>
                  </p:endCondLst>
                </p:cTn>
                <p:tgtEl>
                  <p:spTgt spid="3"/>
                </p:tgtEl>
              </p:cMediaNode>
            </p:audio>
          </p:childTnLst>
        </p:cTn>
      </p:par>
    </p:tnLst>
    <p:bldLst>
      <p:bldP spid="398" grpId="0"/>
      <p:bldP spid="399" grpId="0"/>
      <p:bldP spid="5" grpId="0" animBg="1"/>
      <p:bldP spid="5" grpId="1" animBg="1"/>
      <p:bldP spid="9" grpId="0" animBg="1"/>
      <p:bldP spid="10" grpId="0" animBg="1"/>
      <p:bldP spid="11" grpId="0" animBg="1"/>
      <p:bldP spid="12" grpId="0" animBg="1"/>
      <p:bldP spid="13" grpId="0" animBg="1"/>
      <p:bldP spid="15" grpId="0" animBg="1"/>
      <p:bldP spid="16" grpId="0" animBg="1"/>
      <p:bldP spid="17" grpId="0" animBg="1"/>
      <p:bldP spid="18" grpId="0" animBg="1"/>
      <p:bldP spid="19" grpId="0" animBg="1"/>
      <p:bldP spid="47" grpId="0"/>
      <p:bldP spid="48" grpId="0"/>
      <p:bldP spid="23" grpId="0" animBg="1"/>
      <p:bldP spid="28" grpId="0"/>
      <p:bldP spid="38" grpId="0"/>
      <p:bldP spid="3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BEBA8EAE-BF5A-486C-A8C5-ECC9F3942E4B}">
                <a14:imgProps xmlns:a14="http://schemas.microsoft.com/office/drawing/2010/main">
                  <a14:imgLayer r:embed="rId6">
                    <a14:imgEffect>
                      <a14:colorTemperature colorTemp="53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1" y="1988820"/>
            <a:ext cx="12192001" cy="2735580"/>
          </a:xfrm>
          <a:prstGeom prst="rect">
            <a:avLst/>
          </a:prstGeom>
        </p:spPr>
      </p:pic>
      <p:pic>
        <p:nvPicPr>
          <p:cNvPr id="4" name="Picture 3"/>
          <p:cNvPicPr>
            <a:picLocks noChangeAspect="1"/>
          </p:cNvPicPr>
          <p:nvPr/>
        </p:nvPicPr>
        <p:blipFill>
          <a:blip r:embed="rId7" cstate="print">
            <a:extLst>
              <a:ext uri="{BEBA8EAE-BF5A-486C-A8C5-ECC9F3942E4B}">
                <a14:imgProps xmlns:a14="http://schemas.microsoft.com/office/drawing/2010/main">
                  <a14:imgLayer r:embed="rId8">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flipH="1">
            <a:off x="8231569" y="151642"/>
            <a:ext cx="3960431" cy="4572758"/>
          </a:xfrm>
          <a:prstGeom prst="rect">
            <a:avLst/>
          </a:prstGeom>
          <a:effectLst>
            <a:outerShdw blurRad="190500" dist="190500" dir="10800000" algn="r" rotWithShape="0">
              <a:prstClr val="black">
                <a:alpha val="20000"/>
              </a:prstClr>
            </a:outerShdw>
          </a:effectLst>
        </p:spPr>
      </p:pic>
      <p:sp>
        <p:nvSpPr>
          <p:cNvPr id="5" name="TextBox 4"/>
          <p:cNvSpPr txBox="1"/>
          <p:nvPr/>
        </p:nvSpPr>
        <p:spPr>
          <a:xfrm>
            <a:off x="777034" y="500139"/>
            <a:ext cx="4559261"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EVENT</a:t>
            </a:r>
            <a:r>
              <a:rPr lang="id-ID"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VIDEOGRAPHY</a:t>
            </a:r>
            <a:endParaRPr lang="id-ID" sz="3200" dirty="0">
              <a:solidFill>
                <a:schemeClr val="accent1"/>
              </a:solidFill>
              <a:latin typeface="Raleway" panose="020B0003030101060003" pitchFamily="34" charset="0"/>
            </a:endParaRPr>
          </a:p>
        </p:txBody>
      </p:sp>
      <p:sp>
        <p:nvSpPr>
          <p:cNvPr id="6" name="Rectangle 5"/>
          <p:cNvSpPr/>
          <p:nvPr/>
        </p:nvSpPr>
        <p:spPr>
          <a:xfrm>
            <a:off x="777034" y="1016819"/>
            <a:ext cx="3118161" cy="338554"/>
          </a:xfrm>
          <a:prstGeom prst="rect">
            <a:avLst/>
          </a:prstGeom>
          <a:noFill/>
        </p:spPr>
        <p:txBody>
          <a:bodyPr wrap="none">
            <a:spAutoFit/>
          </a:bodyPr>
          <a:lstStyle/>
          <a:p>
            <a:r>
              <a:rPr lang="en-US" sz="1600" dirty="0">
                <a:solidFill>
                  <a:prstClr val="white">
                    <a:lumMod val="65000"/>
                  </a:prstClr>
                </a:solidFill>
                <a:latin typeface="Raleway" panose="020B0003030101060003" pitchFamily="34" charset="0"/>
              </a:rPr>
              <a:t>We Bring Your Business to Life</a:t>
            </a:r>
            <a:endParaRPr lang="id-ID" sz="1600" dirty="0">
              <a:solidFill>
                <a:prstClr val="white">
                  <a:lumMod val="65000"/>
                </a:prstClr>
              </a:solidFill>
              <a:latin typeface="Raleway" panose="020B0003030101060003" pitchFamily="34" charset="0"/>
            </a:endParaRPr>
          </a:p>
        </p:txBody>
      </p:sp>
      <p:sp>
        <p:nvSpPr>
          <p:cNvPr id="24" name="TextBox 23"/>
          <p:cNvSpPr txBox="1"/>
          <p:nvPr/>
        </p:nvSpPr>
        <p:spPr>
          <a:xfrm>
            <a:off x="3253063" y="5168789"/>
            <a:ext cx="2298657" cy="369332"/>
          </a:xfrm>
          <a:prstGeom prst="rect">
            <a:avLst/>
          </a:prstGeom>
          <a:noFill/>
        </p:spPr>
        <p:txBody>
          <a:bodyPr wrap="square" rtlCol="0">
            <a:spAutoFit/>
          </a:bodyPr>
          <a:lstStyle/>
          <a:p>
            <a:r>
              <a:rPr lang="en-US" b="1" dirty="0">
                <a:solidFill>
                  <a:schemeClr val="accent1"/>
                </a:solidFill>
              </a:rPr>
              <a:t>EVENT VIDEOGRAPHY</a:t>
            </a:r>
          </a:p>
        </p:txBody>
      </p:sp>
      <p:sp>
        <p:nvSpPr>
          <p:cNvPr id="25" name="TextBox 24"/>
          <p:cNvSpPr txBox="1"/>
          <p:nvPr/>
        </p:nvSpPr>
        <p:spPr>
          <a:xfrm>
            <a:off x="662152" y="5168789"/>
            <a:ext cx="2413539" cy="400110"/>
          </a:xfrm>
          <a:prstGeom prst="rect">
            <a:avLst/>
          </a:prstGeom>
          <a:noFill/>
        </p:spPr>
        <p:txBody>
          <a:bodyPr wrap="square" rtlCol="0">
            <a:spAutoFit/>
          </a:bodyPr>
          <a:lstStyle/>
          <a:p>
            <a:r>
              <a:rPr lang="en-US" sz="2000" b="1" dirty="0">
                <a:solidFill>
                  <a:prstClr val="white">
                    <a:lumMod val="65000"/>
                  </a:prstClr>
                </a:solidFill>
              </a:rPr>
              <a:t>VIDEO PRODUCTION</a:t>
            </a:r>
          </a:p>
        </p:txBody>
      </p:sp>
      <p:cxnSp>
        <p:nvCxnSpPr>
          <p:cNvPr id="26" name="Straight Arrow Connector 25"/>
          <p:cNvCxnSpPr/>
          <p:nvPr/>
        </p:nvCxnSpPr>
        <p:spPr>
          <a:xfrm>
            <a:off x="3103448" y="5163421"/>
            <a:ext cx="0" cy="864096"/>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5669858" y="5163421"/>
            <a:ext cx="0" cy="864096"/>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845352" y="5168789"/>
            <a:ext cx="2298656" cy="400110"/>
          </a:xfrm>
          <a:prstGeom prst="rect">
            <a:avLst/>
          </a:prstGeom>
          <a:noFill/>
        </p:spPr>
        <p:txBody>
          <a:bodyPr wrap="square" rtlCol="0">
            <a:spAutoFit/>
          </a:bodyPr>
          <a:lstStyle/>
          <a:p>
            <a:r>
              <a:rPr lang="en-US" sz="2000" b="1" dirty="0" smtClean="0">
                <a:solidFill>
                  <a:prstClr val="white">
                    <a:lumMod val="65000"/>
                  </a:prstClr>
                </a:solidFill>
              </a:rPr>
              <a:t>VIDEO MARKETING</a:t>
            </a:r>
            <a:endParaRPr lang="en-US" sz="2000" dirty="0">
              <a:solidFill>
                <a:prstClr val="white">
                  <a:lumMod val="65000"/>
                </a:prstClr>
              </a:solidFill>
            </a:endParaRPr>
          </a:p>
        </p:txBody>
      </p:sp>
      <p:sp>
        <p:nvSpPr>
          <p:cNvPr id="29" name="Oval 28"/>
          <p:cNvSpPr/>
          <p:nvPr/>
        </p:nvSpPr>
        <p:spPr>
          <a:xfrm>
            <a:off x="1245517" y="2667918"/>
            <a:ext cx="1352550" cy="1352550"/>
          </a:xfrm>
          <a:prstGeom prst="ellipse">
            <a:avLst/>
          </a:prstGeom>
          <a:solidFill>
            <a:schemeClr val="tx1">
              <a:alpha val="30000"/>
            </a:schemeClr>
          </a:solidFill>
          <a:ln w="1206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0" name="Oval 29"/>
          <p:cNvSpPr/>
          <p:nvPr/>
        </p:nvSpPr>
        <p:spPr>
          <a:xfrm>
            <a:off x="3732104" y="2680335"/>
            <a:ext cx="1352550" cy="1352550"/>
          </a:xfrm>
          <a:prstGeom prst="ellipse">
            <a:avLst/>
          </a:prstGeom>
          <a:solidFill>
            <a:schemeClr val="tx1">
              <a:alpha val="30000"/>
            </a:schemeClr>
          </a:solidFill>
          <a:ln w="12065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1" name="Oval 30"/>
          <p:cNvSpPr/>
          <p:nvPr/>
        </p:nvSpPr>
        <p:spPr>
          <a:xfrm>
            <a:off x="6095999" y="2667918"/>
            <a:ext cx="1352550" cy="1352550"/>
          </a:xfrm>
          <a:prstGeom prst="ellipse">
            <a:avLst/>
          </a:prstGeom>
          <a:solidFill>
            <a:schemeClr val="tx1">
              <a:alpha val="30000"/>
            </a:schemeClr>
          </a:solidFill>
          <a:ln w="1206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nvGrpSpPr>
          <p:cNvPr id="41" name="Group 40"/>
          <p:cNvGrpSpPr/>
          <p:nvPr/>
        </p:nvGrpSpPr>
        <p:grpSpPr>
          <a:xfrm>
            <a:off x="4138754" y="3076666"/>
            <a:ext cx="527273" cy="559888"/>
            <a:chOff x="6881813" y="2154238"/>
            <a:chExt cx="461963" cy="490538"/>
          </a:xfrm>
          <a:solidFill>
            <a:schemeClr val="bg1">
              <a:lumMod val="95000"/>
            </a:schemeClr>
          </a:solidFill>
        </p:grpSpPr>
        <p:sp>
          <p:nvSpPr>
            <p:cNvPr id="42" name="Freeform 22"/>
            <p:cNvSpPr>
              <a:spLocks noEditPoints="1"/>
            </p:cNvSpPr>
            <p:nvPr/>
          </p:nvSpPr>
          <p:spPr bwMode="auto">
            <a:xfrm>
              <a:off x="6881813" y="2154238"/>
              <a:ext cx="461963" cy="490538"/>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 name="Freeform 23"/>
            <p:cNvSpPr>
              <a:spLocks noEditPoints="1"/>
            </p:cNvSpPr>
            <p:nvPr/>
          </p:nvSpPr>
          <p:spPr bwMode="auto">
            <a:xfrm>
              <a:off x="6942138" y="2214563"/>
              <a:ext cx="339725" cy="30797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 name="Freeform 24"/>
            <p:cNvSpPr>
              <a:spLocks noEditPoints="1"/>
            </p:cNvSpPr>
            <p:nvPr/>
          </p:nvSpPr>
          <p:spPr bwMode="auto">
            <a:xfrm>
              <a:off x="7127875" y="2260600"/>
              <a:ext cx="92075" cy="920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46" name="Group 45"/>
          <p:cNvGrpSpPr/>
          <p:nvPr/>
        </p:nvGrpSpPr>
        <p:grpSpPr>
          <a:xfrm>
            <a:off x="1562878" y="2916393"/>
            <a:ext cx="739254" cy="825585"/>
            <a:chOff x="812800" y="2719388"/>
            <a:chExt cx="1017588" cy="1158875"/>
          </a:xfrm>
          <a:solidFill>
            <a:schemeClr val="bg1"/>
          </a:solidFill>
        </p:grpSpPr>
        <p:sp>
          <p:nvSpPr>
            <p:cNvPr id="47"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2" name="Freeform 26"/>
          <p:cNvSpPr>
            <a:spLocks noEditPoints="1"/>
          </p:cNvSpPr>
          <p:nvPr/>
        </p:nvSpPr>
        <p:spPr bwMode="auto">
          <a:xfrm>
            <a:off x="6390002" y="2987643"/>
            <a:ext cx="830605" cy="834943"/>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pic>
        <p:nvPicPr>
          <p:cNvPr id="3" name="Picture Placeholder 2"/>
          <p:cNvPicPr>
            <a:picLocks noGrp="1" noChangeAspect="1"/>
          </p:cNvPicPr>
          <p:nvPr>
            <p:ph type="pic" sz="quarter" idx="10"/>
          </p:nvPr>
        </p:nvPicPr>
        <p:blipFill>
          <a:blip r:embed="rId9" cstate="print">
            <a:grayscl/>
            <a:extLst>
              <a:ext uri="{BEBA8EAE-BF5A-486C-A8C5-ECC9F3942E4B}">
                <a14:imgProps xmlns:a14="http://schemas.microsoft.com/office/drawing/2010/main">
                  <a14:imgLayer r:embed="rId10">
                    <a14:imgEffect>
                      <a14:saturation sat="33000"/>
                    </a14:imgEffect>
                  </a14:imgLayer>
                </a14:imgProps>
              </a:ext>
              <a:ext uri="{28A0092B-C50C-407E-A947-70E740481C1C}">
                <a14:useLocalDpi xmlns:a14="http://schemas.microsoft.com/office/drawing/2010/main" val="0"/>
              </a:ext>
            </a:extLst>
          </a:blip>
          <a:srcRect l="2347" r="2347"/>
          <a:stretch>
            <a:fillRect/>
          </a:stretch>
        </p:blipFill>
        <p:spPr/>
      </p:pic>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149077513"/>
      </p:ext>
    </p:extLst>
  </p:cSld>
  <p:clrMapOvr>
    <a:masterClrMapping/>
  </p:clrMapOvr>
  <mc:AlternateContent xmlns:mc="http://schemas.openxmlformats.org/markup-compatibility/2006" xmlns:p14="http://schemas.microsoft.com/office/powerpoint/2010/main">
    <mc:Choice Requires="p14">
      <p:transition spd="slow" p14:dur="2000" advTm="7000"/>
    </mc:Choice>
    <mc:Fallback xmlns="">
      <p:transition spd="slow" advTm="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7"/>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2001"/>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501"/>
                            </p:stCondLst>
                            <p:childTnLst>
                              <p:par>
                                <p:cTn id="20" presetID="10" presetClass="entr" presetSubtype="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par>
                          <p:cTn id="23" fill="hold">
                            <p:stCondLst>
                              <p:cond delay="3001"/>
                            </p:stCondLst>
                            <p:childTnLst>
                              <p:par>
                                <p:cTn id="24" presetID="10" presetClass="entr" presetSubtype="0"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childTnLst>
                          </p:cTn>
                        </p:par>
                        <p:par>
                          <p:cTn id="27" fill="hold">
                            <p:stCondLst>
                              <p:cond delay="3501"/>
                            </p:stCondLst>
                            <p:childTnLst>
                              <p:par>
                                <p:cTn id="28" presetID="10"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22" presetClass="entr" presetSubtype="4"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down)">
                                      <p:cBhvr>
                                        <p:cTn id="33" dur="500"/>
                                        <p:tgtEl>
                                          <p:spTgt spid="26"/>
                                        </p:tgtEl>
                                      </p:cBhvr>
                                    </p:animEffect>
                                  </p:childTnLst>
                                </p:cTn>
                              </p:par>
                            </p:childTnLst>
                          </p:cTn>
                        </p:par>
                        <p:par>
                          <p:cTn id="34" fill="hold">
                            <p:stCondLst>
                              <p:cond delay="4001"/>
                            </p:stCondLst>
                            <p:childTnLst>
                              <p:par>
                                <p:cTn id="35" presetID="10" presetClass="entr" presetSubtype="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53" presetClass="entr" presetSubtype="16" fill="hold" nodeType="with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p:cTn id="40" dur="500" fill="hold"/>
                                        <p:tgtEl>
                                          <p:spTgt spid="41"/>
                                        </p:tgtEl>
                                        <p:attrNameLst>
                                          <p:attrName>ppt_w</p:attrName>
                                        </p:attrNameLst>
                                      </p:cBhvr>
                                      <p:tavLst>
                                        <p:tav tm="0">
                                          <p:val>
                                            <p:fltVal val="0"/>
                                          </p:val>
                                        </p:tav>
                                        <p:tav tm="100000">
                                          <p:val>
                                            <p:strVal val="#ppt_w"/>
                                          </p:val>
                                        </p:tav>
                                      </p:tavLst>
                                    </p:anim>
                                    <p:anim calcmode="lin" valueType="num">
                                      <p:cBhvr>
                                        <p:cTn id="41" dur="500" fill="hold"/>
                                        <p:tgtEl>
                                          <p:spTgt spid="41"/>
                                        </p:tgtEl>
                                        <p:attrNameLst>
                                          <p:attrName>ppt_h</p:attrName>
                                        </p:attrNameLst>
                                      </p:cBhvr>
                                      <p:tavLst>
                                        <p:tav tm="0">
                                          <p:val>
                                            <p:fltVal val="0"/>
                                          </p:val>
                                        </p:tav>
                                        <p:tav tm="100000">
                                          <p:val>
                                            <p:strVal val="#ppt_h"/>
                                          </p:val>
                                        </p:tav>
                                      </p:tavLst>
                                    </p:anim>
                                    <p:animEffect transition="in" filter="fade">
                                      <p:cBhvr>
                                        <p:cTn id="42" dur="500"/>
                                        <p:tgtEl>
                                          <p:spTgt spid="41"/>
                                        </p:tgtEl>
                                      </p:cBhvr>
                                    </p:animEffect>
                                  </p:childTnLst>
                                </p:cTn>
                              </p:par>
                            </p:childTnLst>
                          </p:cTn>
                        </p:par>
                        <p:par>
                          <p:cTn id="43" fill="hold">
                            <p:stCondLst>
                              <p:cond delay="4501"/>
                            </p:stCondLst>
                            <p:childTnLst>
                              <p:par>
                                <p:cTn id="44" presetID="10"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par>
                                <p:cTn id="47" presetID="22" presetClass="entr" presetSubtype="4"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down)">
                                      <p:cBhvr>
                                        <p:cTn id="49" dur="500"/>
                                        <p:tgtEl>
                                          <p:spTgt spid="27"/>
                                        </p:tgtEl>
                                      </p:cBhvr>
                                    </p:animEffect>
                                  </p:childTnLst>
                                </p:cTn>
                              </p:par>
                            </p:childTnLst>
                          </p:cTn>
                        </p:par>
                        <p:par>
                          <p:cTn id="50" fill="hold">
                            <p:stCondLst>
                              <p:cond delay="5001"/>
                            </p:stCondLst>
                            <p:childTnLst>
                              <p:par>
                                <p:cTn id="51" presetID="10" presetClass="entr" presetSubtype="0"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par>
                          <p:cTn id="54" fill="hold">
                            <p:stCondLst>
                              <p:cond delay="5501"/>
                            </p:stCondLst>
                            <p:childTnLst>
                              <p:par>
                                <p:cTn id="55" presetID="10" presetClass="entr" presetSubtype="0"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500"/>
                                        <p:tgtEl>
                                          <p:spTgt spid="32"/>
                                        </p:tgtEl>
                                      </p:cBhvr>
                                    </p:animEffect>
                                  </p:childTnLst>
                                </p:cTn>
                              </p:par>
                            </p:childTnLst>
                          </p:cTn>
                        </p:par>
                        <p:par>
                          <p:cTn id="58" fill="hold">
                            <p:stCondLst>
                              <p:cond delay="6001"/>
                            </p:stCondLst>
                            <p:childTnLst>
                              <p:par>
                                <p:cTn id="59" presetID="10" presetClass="entr" presetSubtype="0"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childTnLst>
                          </p:cTn>
                        </p:par>
                        <p:par>
                          <p:cTn id="62" fill="hold">
                            <p:stCondLst>
                              <p:cond delay="6501"/>
                            </p:stCondLst>
                            <p:childTnLst>
                              <p:par>
                                <p:cTn id="63" presetID="22" presetClass="entr" presetSubtype="4" fill="hold"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wipe(down)">
                                      <p:cBhvr>
                                        <p:cTn id="65" dur="500"/>
                                        <p:tgtEl>
                                          <p:spTgt spid="4"/>
                                        </p:tgtEl>
                                      </p:cBhvr>
                                    </p:animEffect>
                                  </p:childTnLst>
                                </p:cTn>
                              </p:par>
                            </p:childTnLst>
                          </p:cTn>
                        </p:par>
                        <p:par>
                          <p:cTn id="66" fill="hold">
                            <p:stCondLst>
                              <p:cond delay="7001"/>
                            </p:stCondLst>
                            <p:childTnLst>
                              <p:par>
                                <p:cTn id="67" presetID="10" presetClass="entr" presetSubtype="0" fill="hold" nodeType="after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fade">
                                      <p:cBhvr>
                                        <p:cTn id="6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0" fill="hold" display="0">
                  <p:stCondLst>
                    <p:cond delay="indefinite"/>
                  </p:stCondLst>
                  <p:endCondLst>
                    <p:cond evt="onStopAudio" delay="0">
                      <p:tgtEl>
                        <p:sldTgt/>
                      </p:tgtEl>
                    </p:cond>
                  </p:endCondLst>
                </p:cTn>
                <p:tgtEl>
                  <p:spTgt spid="7"/>
                </p:tgtEl>
              </p:cMediaNode>
            </p:audio>
          </p:childTnLst>
        </p:cTn>
      </p:par>
    </p:tnLst>
    <p:bldLst>
      <p:bldP spid="5" grpId="0"/>
      <p:bldP spid="6" grpId="0"/>
      <p:bldP spid="24" grpId="0"/>
      <p:bldP spid="25" grpId="0"/>
      <p:bldP spid="28" grpId="0"/>
      <p:bldP spid="29" grpId="0" animBg="1"/>
      <p:bldP spid="30" grpId="0" animBg="1"/>
      <p:bldP spid="31" grpId="0" animBg="1"/>
      <p:bldP spid="3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7034" y="500139"/>
            <a:ext cx="6505307"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EVENT </a:t>
            </a:r>
            <a:r>
              <a:rPr lang="en-US" sz="3200" b="1" dirty="0" smtClean="0">
                <a:solidFill>
                  <a:schemeClr val="accent1"/>
                </a:solidFill>
                <a:latin typeface="Raleway" panose="020B0003030101060003" pitchFamily="34" charset="0"/>
              </a:rPr>
              <a:t>VIDEOGRAPHY</a:t>
            </a:r>
            <a:r>
              <a:rPr lang="en-US" sz="3200" dirty="0" smtClean="0">
                <a:solidFill>
                  <a:prstClr val="white">
                    <a:lumMod val="50000"/>
                  </a:prstClr>
                </a:solidFill>
                <a:latin typeface="Raleway" panose="020B0003030101060003" pitchFamily="34" charset="0"/>
              </a:rPr>
              <a:t> </a:t>
            </a:r>
            <a:r>
              <a:rPr lang="id-ID" sz="3200" dirty="0">
                <a:solidFill>
                  <a:prstClr val="white">
                    <a:lumMod val="50000"/>
                  </a:prstClr>
                </a:solidFill>
                <a:latin typeface="Raleway" panose="020B0003030101060003" pitchFamily="34" charset="0"/>
              </a:rPr>
              <a:t>PROCESS</a:t>
            </a:r>
          </a:p>
        </p:txBody>
      </p:sp>
      <p:sp>
        <p:nvSpPr>
          <p:cNvPr id="3" name="Rectangle 2"/>
          <p:cNvSpPr/>
          <p:nvPr/>
        </p:nvSpPr>
        <p:spPr>
          <a:xfrm>
            <a:off x="777034" y="1016819"/>
            <a:ext cx="3118161" cy="338554"/>
          </a:xfrm>
          <a:prstGeom prst="rect">
            <a:avLst/>
          </a:prstGeom>
          <a:noFill/>
        </p:spPr>
        <p:txBody>
          <a:bodyPr wrap="none">
            <a:spAutoFit/>
          </a:bodyPr>
          <a:lstStyle/>
          <a:p>
            <a:r>
              <a:rPr lang="en-US" sz="1600" dirty="0">
                <a:solidFill>
                  <a:prstClr val="white">
                    <a:lumMod val="65000"/>
                  </a:prstClr>
                </a:solidFill>
                <a:latin typeface="Raleway" panose="020B0003030101060003" pitchFamily="34" charset="0"/>
              </a:rPr>
              <a:t>We Bring Your Business to Life</a:t>
            </a:r>
            <a:endParaRPr lang="id-ID" sz="1600" dirty="0">
              <a:solidFill>
                <a:prstClr val="white">
                  <a:lumMod val="65000"/>
                </a:prstClr>
              </a:solidFill>
              <a:latin typeface="Raleway" panose="020B0003030101060003" pitchFamily="34" charset="0"/>
            </a:endParaRPr>
          </a:p>
        </p:txBody>
      </p:sp>
      <p:sp>
        <p:nvSpPr>
          <p:cNvPr id="5" name="Oval 4"/>
          <p:cNvSpPr/>
          <p:nvPr/>
        </p:nvSpPr>
        <p:spPr>
          <a:xfrm>
            <a:off x="1346400" y="2250037"/>
            <a:ext cx="1438201" cy="1438201"/>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cxnSp>
        <p:nvCxnSpPr>
          <p:cNvPr id="6" name="Straight Connector 5"/>
          <p:cNvCxnSpPr>
            <a:stCxn id="5" idx="2"/>
          </p:cNvCxnSpPr>
          <p:nvPr/>
        </p:nvCxnSpPr>
        <p:spPr>
          <a:xfrm flipH="1">
            <a:off x="-10294" y="2969138"/>
            <a:ext cx="1356694" cy="0"/>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3701796" y="2250037"/>
            <a:ext cx="1438201" cy="1438201"/>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cxnSp>
        <p:nvCxnSpPr>
          <p:cNvPr id="9" name="Straight Connector 8"/>
          <p:cNvCxnSpPr>
            <a:stCxn id="8" idx="2"/>
          </p:cNvCxnSpPr>
          <p:nvPr/>
        </p:nvCxnSpPr>
        <p:spPr>
          <a:xfrm flipH="1" flipV="1">
            <a:off x="2784600" y="2969137"/>
            <a:ext cx="917195" cy="1"/>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6057192" y="2250037"/>
            <a:ext cx="1438201" cy="1438201"/>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cxnSp>
        <p:nvCxnSpPr>
          <p:cNvPr id="11" name="Straight Connector 10"/>
          <p:cNvCxnSpPr>
            <a:stCxn id="10" idx="2"/>
          </p:cNvCxnSpPr>
          <p:nvPr/>
        </p:nvCxnSpPr>
        <p:spPr>
          <a:xfrm flipH="1" flipV="1">
            <a:off x="5139996" y="2969137"/>
            <a:ext cx="917195" cy="1"/>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8412588" y="2250037"/>
            <a:ext cx="1438201" cy="1438201"/>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cxnSp>
        <p:nvCxnSpPr>
          <p:cNvPr id="13" name="Straight Connector 12"/>
          <p:cNvCxnSpPr>
            <a:stCxn id="12" idx="2"/>
          </p:cNvCxnSpPr>
          <p:nvPr/>
        </p:nvCxnSpPr>
        <p:spPr>
          <a:xfrm flipH="1" flipV="1">
            <a:off x="7495392" y="2969137"/>
            <a:ext cx="917195" cy="1"/>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9850788" y="2969137"/>
            <a:ext cx="917195" cy="1"/>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0767982" y="2969135"/>
            <a:ext cx="0" cy="3888865"/>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684002" y="1016820"/>
            <a:ext cx="0" cy="3541307"/>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1346400" y="3813470"/>
            <a:ext cx="1438201" cy="1438201"/>
          </a:xfrm>
          <a:prstGeom prst="ellipse">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cxnSp>
        <p:nvCxnSpPr>
          <p:cNvPr id="18" name="Straight Connector 17"/>
          <p:cNvCxnSpPr>
            <a:stCxn id="17" idx="2"/>
          </p:cNvCxnSpPr>
          <p:nvPr/>
        </p:nvCxnSpPr>
        <p:spPr>
          <a:xfrm flipH="1" flipV="1">
            <a:off x="684002" y="4532569"/>
            <a:ext cx="662398" cy="2"/>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3701796" y="3813469"/>
            <a:ext cx="1438201" cy="1438201"/>
          </a:xfrm>
          <a:prstGeom prst="ellipse">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cxnSp>
        <p:nvCxnSpPr>
          <p:cNvPr id="20" name="Straight Connector 19"/>
          <p:cNvCxnSpPr>
            <a:stCxn id="19" idx="2"/>
          </p:cNvCxnSpPr>
          <p:nvPr/>
        </p:nvCxnSpPr>
        <p:spPr>
          <a:xfrm flipH="1" flipV="1">
            <a:off x="2784600" y="4532569"/>
            <a:ext cx="917195"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6057192" y="3813469"/>
            <a:ext cx="1438201" cy="1438201"/>
          </a:xfrm>
          <a:prstGeom prst="ellipse">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cxnSp>
        <p:nvCxnSpPr>
          <p:cNvPr id="22" name="Straight Connector 21"/>
          <p:cNvCxnSpPr>
            <a:stCxn id="21" idx="2"/>
          </p:cNvCxnSpPr>
          <p:nvPr/>
        </p:nvCxnSpPr>
        <p:spPr>
          <a:xfrm flipH="1" flipV="1">
            <a:off x="5139996" y="4532569"/>
            <a:ext cx="917195"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8412588" y="3813469"/>
            <a:ext cx="1438201" cy="1438201"/>
          </a:xfrm>
          <a:prstGeom prst="ellipse">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cxnSp>
        <p:nvCxnSpPr>
          <p:cNvPr id="24" name="Straight Connector 23"/>
          <p:cNvCxnSpPr>
            <a:stCxn id="23" idx="2"/>
          </p:cNvCxnSpPr>
          <p:nvPr/>
        </p:nvCxnSpPr>
        <p:spPr>
          <a:xfrm flipH="1" flipV="1">
            <a:off x="7495392" y="4532569"/>
            <a:ext cx="917195"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9850791" y="4532568"/>
            <a:ext cx="1397633"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1248422" y="4558127"/>
            <a:ext cx="0" cy="2299873"/>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27" name="Freeform 5"/>
          <p:cNvSpPr>
            <a:spLocks/>
          </p:cNvSpPr>
          <p:nvPr/>
        </p:nvSpPr>
        <p:spPr bwMode="auto">
          <a:xfrm>
            <a:off x="1346399" y="2336449"/>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a:r>
              <a:rPr lang="id-ID" sz="1200" b="1" dirty="0">
                <a:solidFill>
                  <a:prstClr val="white"/>
                </a:solidFill>
              </a:rPr>
              <a:t>01</a:t>
            </a:r>
            <a:endParaRPr lang="id-ID" sz="1351" b="1" dirty="0">
              <a:solidFill>
                <a:prstClr val="white"/>
              </a:solidFill>
            </a:endParaRPr>
          </a:p>
        </p:txBody>
      </p:sp>
      <p:sp>
        <p:nvSpPr>
          <p:cNvPr id="28" name="Freeform 5"/>
          <p:cNvSpPr>
            <a:spLocks/>
          </p:cNvSpPr>
          <p:nvPr/>
        </p:nvSpPr>
        <p:spPr bwMode="auto">
          <a:xfrm>
            <a:off x="3719755" y="2336449"/>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a:r>
              <a:rPr lang="id-ID" sz="1200" b="1" dirty="0">
                <a:solidFill>
                  <a:prstClr val="white"/>
                </a:solidFill>
              </a:rPr>
              <a:t>02</a:t>
            </a:r>
            <a:endParaRPr lang="id-ID" sz="1351" b="1" dirty="0">
              <a:solidFill>
                <a:prstClr val="white"/>
              </a:solidFill>
            </a:endParaRPr>
          </a:p>
        </p:txBody>
      </p:sp>
      <p:sp>
        <p:nvSpPr>
          <p:cNvPr id="29" name="Freeform 5"/>
          <p:cNvSpPr>
            <a:spLocks/>
          </p:cNvSpPr>
          <p:nvPr/>
        </p:nvSpPr>
        <p:spPr bwMode="auto">
          <a:xfrm>
            <a:off x="6057191" y="2336449"/>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a:r>
              <a:rPr lang="id-ID" sz="1200" b="1" dirty="0">
                <a:solidFill>
                  <a:prstClr val="white"/>
                </a:solidFill>
              </a:rPr>
              <a:t>03</a:t>
            </a:r>
            <a:endParaRPr lang="id-ID" sz="1351" b="1" dirty="0">
              <a:solidFill>
                <a:prstClr val="white"/>
              </a:solidFill>
            </a:endParaRPr>
          </a:p>
        </p:txBody>
      </p:sp>
      <p:sp>
        <p:nvSpPr>
          <p:cNvPr id="30" name="Freeform 5"/>
          <p:cNvSpPr>
            <a:spLocks/>
          </p:cNvSpPr>
          <p:nvPr/>
        </p:nvSpPr>
        <p:spPr bwMode="auto">
          <a:xfrm>
            <a:off x="8412587" y="2336449"/>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a:r>
              <a:rPr lang="id-ID" sz="1200" b="1" dirty="0">
                <a:solidFill>
                  <a:prstClr val="white"/>
                </a:solidFill>
              </a:rPr>
              <a:t>04</a:t>
            </a:r>
            <a:endParaRPr lang="id-ID" sz="1351" b="1" dirty="0">
              <a:solidFill>
                <a:prstClr val="white"/>
              </a:solidFill>
            </a:endParaRPr>
          </a:p>
        </p:txBody>
      </p:sp>
      <p:sp>
        <p:nvSpPr>
          <p:cNvPr id="31" name="Freeform 5"/>
          <p:cNvSpPr>
            <a:spLocks/>
          </p:cNvSpPr>
          <p:nvPr/>
        </p:nvSpPr>
        <p:spPr bwMode="auto">
          <a:xfrm>
            <a:off x="2402579" y="4915238"/>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algn="ctr"/>
            <a:r>
              <a:rPr lang="id-ID" sz="1200" b="1" dirty="0">
                <a:solidFill>
                  <a:prstClr val="white"/>
                </a:solidFill>
              </a:rPr>
              <a:t>08</a:t>
            </a:r>
            <a:endParaRPr lang="id-ID" sz="1351" b="1" dirty="0">
              <a:solidFill>
                <a:prstClr val="white"/>
              </a:solidFill>
            </a:endParaRPr>
          </a:p>
        </p:txBody>
      </p:sp>
      <p:sp>
        <p:nvSpPr>
          <p:cNvPr id="32" name="Freeform 5"/>
          <p:cNvSpPr>
            <a:spLocks/>
          </p:cNvSpPr>
          <p:nvPr/>
        </p:nvSpPr>
        <p:spPr bwMode="auto">
          <a:xfrm>
            <a:off x="4775935" y="4915238"/>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algn="ctr"/>
            <a:r>
              <a:rPr lang="id-ID" sz="1200" b="1" dirty="0">
                <a:solidFill>
                  <a:prstClr val="white"/>
                </a:solidFill>
              </a:rPr>
              <a:t>07</a:t>
            </a:r>
            <a:endParaRPr lang="id-ID" sz="1351" b="1" dirty="0">
              <a:solidFill>
                <a:prstClr val="white"/>
              </a:solidFill>
            </a:endParaRPr>
          </a:p>
        </p:txBody>
      </p:sp>
      <p:sp>
        <p:nvSpPr>
          <p:cNvPr id="33" name="Freeform 5"/>
          <p:cNvSpPr>
            <a:spLocks/>
          </p:cNvSpPr>
          <p:nvPr/>
        </p:nvSpPr>
        <p:spPr bwMode="auto">
          <a:xfrm>
            <a:off x="7113371" y="4915238"/>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algn="ctr"/>
            <a:r>
              <a:rPr lang="id-ID" sz="1200" b="1" dirty="0">
                <a:solidFill>
                  <a:prstClr val="white"/>
                </a:solidFill>
              </a:rPr>
              <a:t>06</a:t>
            </a:r>
            <a:endParaRPr lang="id-ID" sz="1351" b="1" dirty="0">
              <a:solidFill>
                <a:prstClr val="white"/>
              </a:solidFill>
            </a:endParaRPr>
          </a:p>
        </p:txBody>
      </p:sp>
      <p:sp>
        <p:nvSpPr>
          <p:cNvPr id="34" name="Freeform 5"/>
          <p:cNvSpPr>
            <a:spLocks/>
          </p:cNvSpPr>
          <p:nvPr/>
        </p:nvSpPr>
        <p:spPr bwMode="auto">
          <a:xfrm>
            <a:off x="9468767" y="4915238"/>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pPr algn="ctr"/>
            <a:r>
              <a:rPr lang="id-ID" sz="1200" b="1" dirty="0">
                <a:solidFill>
                  <a:prstClr val="white"/>
                </a:solidFill>
              </a:rPr>
              <a:t>05</a:t>
            </a:r>
            <a:endParaRPr lang="id-ID" sz="1351" b="1" dirty="0">
              <a:solidFill>
                <a:prstClr val="white"/>
              </a:solidFill>
            </a:endParaRPr>
          </a:p>
        </p:txBody>
      </p:sp>
      <p:sp>
        <p:nvSpPr>
          <p:cNvPr id="35" name="Freeform 5"/>
          <p:cNvSpPr>
            <a:spLocks noEditPoints="1"/>
          </p:cNvSpPr>
          <p:nvPr/>
        </p:nvSpPr>
        <p:spPr bwMode="auto">
          <a:xfrm>
            <a:off x="1740980" y="2617457"/>
            <a:ext cx="649039" cy="458291"/>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36" name="TextBox 35"/>
          <p:cNvSpPr txBox="1"/>
          <p:nvPr/>
        </p:nvSpPr>
        <p:spPr>
          <a:xfrm>
            <a:off x="1482148" y="3257837"/>
            <a:ext cx="1174535" cy="307777"/>
          </a:xfrm>
          <a:prstGeom prst="rect">
            <a:avLst/>
          </a:prstGeom>
          <a:noFill/>
        </p:spPr>
        <p:txBody>
          <a:bodyPr wrap="square" rtlCol="0">
            <a:spAutoFit/>
          </a:bodyPr>
          <a:lstStyle/>
          <a:p>
            <a:pPr algn="ctr"/>
            <a:r>
              <a:rPr lang="id-ID" sz="1400" dirty="0">
                <a:solidFill>
                  <a:schemeClr val="accent1"/>
                </a:solidFill>
                <a:latin typeface="PT Sans" panose="020B0503020203020204" pitchFamily="34" charset="0"/>
              </a:rPr>
              <a:t>Briefing</a:t>
            </a:r>
          </a:p>
        </p:txBody>
      </p:sp>
      <p:sp>
        <p:nvSpPr>
          <p:cNvPr id="37" name="TextBox 36"/>
          <p:cNvSpPr txBox="1"/>
          <p:nvPr/>
        </p:nvSpPr>
        <p:spPr>
          <a:xfrm>
            <a:off x="3833628" y="3257835"/>
            <a:ext cx="1174535" cy="307777"/>
          </a:xfrm>
          <a:prstGeom prst="rect">
            <a:avLst/>
          </a:prstGeom>
          <a:noFill/>
        </p:spPr>
        <p:txBody>
          <a:bodyPr wrap="square" rtlCol="0">
            <a:spAutoFit/>
          </a:bodyPr>
          <a:lstStyle/>
          <a:p>
            <a:pPr algn="ctr"/>
            <a:r>
              <a:rPr lang="id-ID" sz="1400" dirty="0">
                <a:solidFill>
                  <a:schemeClr val="accent1"/>
                </a:solidFill>
                <a:latin typeface="PT Sans" panose="020B0503020203020204" pitchFamily="34" charset="0"/>
              </a:rPr>
              <a:t>Conceptual</a:t>
            </a:r>
          </a:p>
        </p:txBody>
      </p:sp>
      <p:sp>
        <p:nvSpPr>
          <p:cNvPr id="38" name="TextBox 37"/>
          <p:cNvSpPr txBox="1"/>
          <p:nvPr/>
        </p:nvSpPr>
        <p:spPr>
          <a:xfrm>
            <a:off x="6192189" y="3257835"/>
            <a:ext cx="1174535" cy="307777"/>
          </a:xfrm>
          <a:prstGeom prst="rect">
            <a:avLst/>
          </a:prstGeom>
          <a:noFill/>
        </p:spPr>
        <p:txBody>
          <a:bodyPr wrap="square" rtlCol="0">
            <a:spAutoFit/>
          </a:bodyPr>
          <a:lstStyle/>
          <a:p>
            <a:pPr algn="ctr"/>
            <a:r>
              <a:rPr lang="id-ID" sz="1400" dirty="0">
                <a:solidFill>
                  <a:schemeClr val="accent1"/>
                </a:solidFill>
                <a:latin typeface="PT Sans" panose="020B0503020203020204" pitchFamily="34" charset="0"/>
              </a:rPr>
              <a:t>Brainstorm</a:t>
            </a:r>
          </a:p>
        </p:txBody>
      </p:sp>
      <p:sp>
        <p:nvSpPr>
          <p:cNvPr id="39" name="TextBox 38"/>
          <p:cNvSpPr txBox="1"/>
          <p:nvPr/>
        </p:nvSpPr>
        <p:spPr>
          <a:xfrm>
            <a:off x="8547585" y="3257835"/>
            <a:ext cx="1174535" cy="307777"/>
          </a:xfrm>
          <a:prstGeom prst="rect">
            <a:avLst/>
          </a:prstGeom>
          <a:noFill/>
        </p:spPr>
        <p:txBody>
          <a:bodyPr wrap="square" rtlCol="0">
            <a:spAutoFit/>
          </a:bodyPr>
          <a:lstStyle/>
          <a:p>
            <a:pPr algn="ctr"/>
            <a:r>
              <a:rPr lang="id-ID" sz="1400" dirty="0">
                <a:solidFill>
                  <a:schemeClr val="accent1"/>
                </a:solidFill>
                <a:latin typeface="PT Sans" panose="020B0503020203020204" pitchFamily="34" charset="0"/>
              </a:rPr>
              <a:t>Sketching</a:t>
            </a:r>
          </a:p>
        </p:txBody>
      </p:sp>
      <p:sp>
        <p:nvSpPr>
          <p:cNvPr id="40" name="TextBox 39"/>
          <p:cNvSpPr txBox="1"/>
          <p:nvPr/>
        </p:nvSpPr>
        <p:spPr>
          <a:xfrm>
            <a:off x="1482148" y="4740827"/>
            <a:ext cx="1174535" cy="307777"/>
          </a:xfrm>
          <a:prstGeom prst="rect">
            <a:avLst/>
          </a:prstGeom>
          <a:noFill/>
        </p:spPr>
        <p:txBody>
          <a:bodyPr wrap="square" rtlCol="0">
            <a:spAutoFit/>
          </a:bodyPr>
          <a:lstStyle/>
          <a:p>
            <a:pPr algn="ctr"/>
            <a:r>
              <a:rPr lang="en-US" sz="1400" dirty="0" smtClean="0">
                <a:solidFill>
                  <a:prstClr val="white">
                    <a:lumMod val="65000"/>
                  </a:prstClr>
                </a:solidFill>
                <a:latin typeface="PT Sans" panose="020B0503020203020204" pitchFamily="34" charset="0"/>
              </a:rPr>
              <a:t>Delivery</a:t>
            </a:r>
            <a:endParaRPr lang="id-ID" sz="1400" dirty="0">
              <a:solidFill>
                <a:prstClr val="white">
                  <a:lumMod val="65000"/>
                </a:prstClr>
              </a:solidFill>
              <a:latin typeface="PT Sans" panose="020B0503020203020204" pitchFamily="34" charset="0"/>
            </a:endParaRPr>
          </a:p>
        </p:txBody>
      </p:sp>
      <p:sp>
        <p:nvSpPr>
          <p:cNvPr id="41" name="TextBox 40"/>
          <p:cNvSpPr txBox="1"/>
          <p:nvPr/>
        </p:nvSpPr>
        <p:spPr>
          <a:xfrm>
            <a:off x="3786902" y="4692302"/>
            <a:ext cx="1174535" cy="307777"/>
          </a:xfrm>
          <a:prstGeom prst="rect">
            <a:avLst/>
          </a:prstGeom>
          <a:noFill/>
        </p:spPr>
        <p:txBody>
          <a:bodyPr wrap="square" rtlCol="0">
            <a:spAutoFit/>
          </a:bodyPr>
          <a:lstStyle/>
          <a:p>
            <a:pPr algn="ctr"/>
            <a:r>
              <a:rPr lang="en-US" sz="1400" dirty="0" smtClean="0">
                <a:solidFill>
                  <a:prstClr val="white">
                    <a:lumMod val="65000"/>
                  </a:prstClr>
                </a:solidFill>
                <a:latin typeface="PT Sans" panose="020B0503020203020204" pitchFamily="34" charset="0"/>
              </a:rPr>
              <a:t>Finalization</a:t>
            </a:r>
            <a:endParaRPr lang="id-ID" sz="1400" dirty="0">
              <a:solidFill>
                <a:prstClr val="white">
                  <a:lumMod val="65000"/>
                </a:prstClr>
              </a:solidFill>
              <a:latin typeface="PT Sans" panose="020B0503020203020204" pitchFamily="34" charset="0"/>
            </a:endParaRPr>
          </a:p>
        </p:txBody>
      </p:sp>
      <p:sp>
        <p:nvSpPr>
          <p:cNvPr id="42" name="TextBox 41"/>
          <p:cNvSpPr txBox="1"/>
          <p:nvPr/>
        </p:nvSpPr>
        <p:spPr>
          <a:xfrm>
            <a:off x="6192189" y="4740829"/>
            <a:ext cx="1174535" cy="307777"/>
          </a:xfrm>
          <a:prstGeom prst="rect">
            <a:avLst/>
          </a:prstGeom>
          <a:noFill/>
        </p:spPr>
        <p:txBody>
          <a:bodyPr wrap="square" rtlCol="0">
            <a:spAutoFit/>
          </a:bodyPr>
          <a:lstStyle/>
          <a:p>
            <a:pPr algn="ctr"/>
            <a:r>
              <a:rPr lang="id-ID" sz="1400" dirty="0">
                <a:solidFill>
                  <a:prstClr val="white">
                    <a:lumMod val="65000"/>
                  </a:prstClr>
                </a:solidFill>
                <a:latin typeface="PT Sans" panose="020B0503020203020204" pitchFamily="34" charset="0"/>
              </a:rPr>
              <a:t>Refining</a:t>
            </a:r>
          </a:p>
        </p:txBody>
      </p:sp>
      <p:sp>
        <p:nvSpPr>
          <p:cNvPr id="43" name="TextBox 42"/>
          <p:cNvSpPr txBox="1"/>
          <p:nvPr/>
        </p:nvSpPr>
        <p:spPr>
          <a:xfrm>
            <a:off x="8547585" y="4740827"/>
            <a:ext cx="1174535" cy="307777"/>
          </a:xfrm>
          <a:prstGeom prst="rect">
            <a:avLst/>
          </a:prstGeom>
          <a:noFill/>
        </p:spPr>
        <p:txBody>
          <a:bodyPr wrap="square" rtlCol="0">
            <a:spAutoFit/>
          </a:bodyPr>
          <a:lstStyle/>
          <a:p>
            <a:pPr algn="ctr"/>
            <a:r>
              <a:rPr lang="id-ID" sz="1400" dirty="0">
                <a:solidFill>
                  <a:prstClr val="white">
                    <a:lumMod val="65000"/>
                  </a:prstClr>
                </a:solidFill>
                <a:latin typeface="PT Sans" panose="020B0503020203020204" pitchFamily="34" charset="0"/>
              </a:rPr>
              <a:t>Execution</a:t>
            </a:r>
          </a:p>
        </p:txBody>
      </p:sp>
      <p:grpSp>
        <p:nvGrpSpPr>
          <p:cNvPr id="44" name="Group 43"/>
          <p:cNvGrpSpPr/>
          <p:nvPr/>
        </p:nvGrpSpPr>
        <p:grpSpPr>
          <a:xfrm>
            <a:off x="4127105" y="2519949"/>
            <a:ext cx="708177" cy="586803"/>
            <a:chOff x="6350" y="0"/>
            <a:chExt cx="733775" cy="608013"/>
          </a:xfrm>
          <a:solidFill>
            <a:schemeClr val="bg1">
              <a:lumMod val="50000"/>
            </a:schemeClr>
          </a:solidFill>
        </p:grpSpPr>
        <p:sp>
          <p:nvSpPr>
            <p:cNvPr id="45" name="Freeform 9"/>
            <p:cNvSpPr>
              <a:spLocks/>
            </p:cNvSpPr>
            <p:nvPr/>
          </p:nvSpPr>
          <p:spPr bwMode="auto">
            <a:xfrm>
              <a:off x="132112" y="309563"/>
              <a:ext cx="307975" cy="290513"/>
            </a:xfrm>
            <a:custGeom>
              <a:avLst/>
              <a:gdLst>
                <a:gd name="T0" fmla="*/ 194 w 194"/>
                <a:gd name="T1" fmla="*/ 0 h 183"/>
                <a:gd name="T2" fmla="*/ 0 w 194"/>
                <a:gd name="T3" fmla="*/ 0 h 183"/>
                <a:gd name="T4" fmla="*/ 0 w 194"/>
                <a:gd name="T5" fmla="*/ 31 h 183"/>
                <a:gd name="T6" fmla="*/ 19 w 194"/>
                <a:gd name="T7" fmla="*/ 31 h 183"/>
                <a:gd name="T8" fmla="*/ 19 w 194"/>
                <a:gd name="T9" fmla="*/ 183 h 183"/>
                <a:gd name="T10" fmla="*/ 161 w 194"/>
                <a:gd name="T11" fmla="*/ 183 h 183"/>
                <a:gd name="T12" fmla="*/ 161 w 194"/>
                <a:gd name="T13" fmla="*/ 31 h 183"/>
                <a:gd name="T14" fmla="*/ 194 w 194"/>
                <a:gd name="T15" fmla="*/ 31 h 183"/>
                <a:gd name="T16" fmla="*/ 194 w 194"/>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183">
                  <a:moveTo>
                    <a:pt x="194" y="0"/>
                  </a:moveTo>
                  <a:lnTo>
                    <a:pt x="0" y="0"/>
                  </a:lnTo>
                  <a:lnTo>
                    <a:pt x="0" y="31"/>
                  </a:lnTo>
                  <a:lnTo>
                    <a:pt x="19" y="31"/>
                  </a:lnTo>
                  <a:lnTo>
                    <a:pt x="19" y="183"/>
                  </a:lnTo>
                  <a:lnTo>
                    <a:pt x="161" y="183"/>
                  </a:lnTo>
                  <a:lnTo>
                    <a:pt x="161" y="31"/>
                  </a:lnTo>
                  <a:lnTo>
                    <a:pt x="194" y="31"/>
                  </a:lnTo>
                  <a:lnTo>
                    <a:pt x="1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46" name="Oval 10"/>
            <p:cNvSpPr>
              <a:spLocks noChangeArrowheads="1"/>
            </p:cNvSpPr>
            <p:nvPr/>
          </p:nvSpPr>
          <p:spPr bwMode="auto">
            <a:xfrm>
              <a:off x="44450" y="0"/>
              <a:ext cx="111125"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47" name="Freeform 11"/>
            <p:cNvSpPr>
              <a:spLocks/>
            </p:cNvSpPr>
            <p:nvPr/>
          </p:nvSpPr>
          <p:spPr bwMode="auto">
            <a:xfrm>
              <a:off x="535337" y="252413"/>
              <a:ext cx="204788" cy="352425"/>
            </a:xfrm>
            <a:custGeom>
              <a:avLst/>
              <a:gdLst>
                <a:gd name="T0" fmla="*/ 50 w 54"/>
                <a:gd name="T1" fmla="*/ 0 h 92"/>
                <a:gd name="T2" fmla="*/ 49 w 54"/>
                <a:gd name="T3" fmla="*/ 1 h 92"/>
                <a:gd name="T4" fmla="*/ 29 w 54"/>
                <a:gd name="T5" fmla="*/ 47 h 92"/>
                <a:gd name="T6" fmla="*/ 25 w 54"/>
                <a:gd name="T7" fmla="*/ 47 h 92"/>
                <a:gd name="T8" fmla="*/ 1 w 54"/>
                <a:gd name="T9" fmla="*/ 56 h 92"/>
                <a:gd name="T10" fmla="*/ 0 w 54"/>
                <a:gd name="T11" fmla="*/ 57 h 92"/>
                <a:gd name="T12" fmla="*/ 3 w 54"/>
                <a:gd name="T13" fmla="*/ 61 h 92"/>
                <a:gd name="T14" fmla="*/ 4 w 54"/>
                <a:gd name="T15" fmla="*/ 61 h 92"/>
                <a:gd name="T16" fmla="*/ 17 w 54"/>
                <a:gd name="T17" fmla="*/ 54 h 92"/>
                <a:gd name="T18" fmla="*/ 17 w 54"/>
                <a:gd name="T19" fmla="*/ 81 h 92"/>
                <a:gd name="T20" fmla="*/ 9 w 54"/>
                <a:gd name="T21" fmla="*/ 85 h 92"/>
                <a:gd name="T22" fmla="*/ 11 w 54"/>
                <a:gd name="T23" fmla="*/ 90 h 92"/>
                <a:gd name="T24" fmla="*/ 19 w 54"/>
                <a:gd name="T25" fmla="*/ 86 h 92"/>
                <a:gd name="T26" fmla="*/ 27 w 54"/>
                <a:gd name="T27" fmla="*/ 92 h 92"/>
                <a:gd name="T28" fmla="*/ 30 w 54"/>
                <a:gd name="T29" fmla="*/ 87 h 92"/>
                <a:gd name="T30" fmla="*/ 22 w 54"/>
                <a:gd name="T31" fmla="*/ 81 h 92"/>
                <a:gd name="T32" fmla="*/ 22 w 54"/>
                <a:gd name="T33" fmla="*/ 53 h 92"/>
                <a:gd name="T34" fmla="*/ 25 w 54"/>
                <a:gd name="T35" fmla="*/ 52 h 92"/>
                <a:gd name="T36" fmla="*/ 30 w 54"/>
                <a:gd name="T37" fmla="*/ 53 h 92"/>
                <a:gd name="T38" fmla="*/ 32 w 54"/>
                <a:gd name="T39" fmla="*/ 54 h 92"/>
                <a:gd name="T40" fmla="*/ 33 w 54"/>
                <a:gd name="T41" fmla="*/ 51 h 92"/>
                <a:gd name="T42" fmla="*/ 53 w 54"/>
                <a:gd name="T43" fmla="*/ 5 h 92"/>
                <a:gd name="T44" fmla="*/ 54 w 54"/>
                <a:gd name="T45" fmla="*/ 5 h 92"/>
                <a:gd name="T46" fmla="*/ 50 w 54"/>
                <a:gd name="T4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92">
                  <a:moveTo>
                    <a:pt x="50" y="0"/>
                  </a:moveTo>
                  <a:cubicBezTo>
                    <a:pt x="49" y="1"/>
                    <a:pt x="49" y="1"/>
                    <a:pt x="49" y="1"/>
                  </a:cubicBezTo>
                  <a:cubicBezTo>
                    <a:pt x="41" y="8"/>
                    <a:pt x="32" y="37"/>
                    <a:pt x="29" y="47"/>
                  </a:cubicBezTo>
                  <a:cubicBezTo>
                    <a:pt x="27" y="47"/>
                    <a:pt x="26" y="47"/>
                    <a:pt x="25" y="47"/>
                  </a:cubicBezTo>
                  <a:cubicBezTo>
                    <a:pt x="13" y="47"/>
                    <a:pt x="1" y="56"/>
                    <a:pt x="1" y="56"/>
                  </a:cubicBezTo>
                  <a:cubicBezTo>
                    <a:pt x="0" y="57"/>
                    <a:pt x="0" y="57"/>
                    <a:pt x="0" y="57"/>
                  </a:cubicBezTo>
                  <a:cubicBezTo>
                    <a:pt x="3" y="61"/>
                    <a:pt x="3" y="61"/>
                    <a:pt x="3" y="61"/>
                  </a:cubicBezTo>
                  <a:cubicBezTo>
                    <a:pt x="4" y="61"/>
                    <a:pt x="4" y="61"/>
                    <a:pt x="4" y="61"/>
                  </a:cubicBezTo>
                  <a:cubicBezTo>
                    <a:pt x="4" y="61"/>
                    <a:pt x="10" y="56"/>
                    <a:pt x="17" y="54"/>
                  </a:cubicBezTo>
                  <a:cubicBezTo>
                    <a:pt x="17" y="81"/>
                    <a:pt x="17" y="81"/>
                    <a:pt x="17" y="81"/>
                  </a:cubicBezTo>
                  <a:cubicBezTo>
                    <a:pt x="9" y="85"/>
                    <a:pt x="9" y="85"/>
                    <a:pt x="9" y="85"/>
                  </a:cubicBezTo>
                  <a:cubicBezTo>
                    <a:pt x="11" y="90"/>
                    <a:pt x="11" y="90"/>
                    <a:pt x="11" y="90"/>
                  </a:cubicBezTo>
                  <a:cubicBezTo>
                    <a:pt x="19" y="86"/>
                    <a:pt x="19" y="86"/>
                    <a:pt x="19" y="86"/>
                  </a:cubicBezTo>
                  <a:cubicBezTo>
                    <a:pt x="27" y="92"/>
                    <a:pt x="27" y="92"/>
                    <a:pt x="27" y="92"/>
                  </a:cubicBezTo>
                  <a:cubicBezTo>
                    <a:pt x="30" y="87"/>
                    <a:pt x="30" y="87"/>
                    <a:pt x="30" y="87"/>
                  </a:cubicBezTo>
                  <a:cubicBezTo>
                    <a:pt x="22" y="81"/>
                    <a:pt x="22" y="81"/>
                    <a:pt x="22" y="81"/>
                  </a:cubicBezTo>
                  <a:cubicBezTo>
                    <a:pt x="22" y="53"/>
                    <a:pt x="22" y="53"/>
                    <a:pt x="22" y="53"/>
                  </a:cubicBezTo>
                  <a:cubicBezTo>
                    <a:pt x="23" y="53"/>
                    <a:pt x="24" y="52"/>
                    <a:pt x="25" y="52"/>
                  </a:cubicBezTo>
                  <a:cubicBezTo>
                    <a:pt x="27" y="52"/>
                    <a:pt x="28" y="53"/>
                    <a:pt x="30" y="53"/>
                  </a:cubicBezTo>
                  <a:cubicBezTo>
                    <a:pt x="32" y="54"/>
                    <a:pt x="32" y="54"/>
                    <a:pt x="32" y="54"/>
                  </a:cubicBezTo>
                  <a:cubicBezTo>
                    <a:pt x="33" y="51"/>
                    <a:pt x="33" y="51"/>
                    <a:pt x="33" y="51"/>
                  </a:cubicBezTo>
                  <a:cubicBezTo>
                    <a:pt x="37" y="36"/>
                    <a:pt x="47" y="11"/>
                    <a:pt x="53" y="5"/>
                  </a:cubicBezTo>
                  <a:cubicBezTo>
                    <a:pt x="54" y="5"/>
                    <a:pt x="54" y="5"/>
                    <a:pt x="54" y="5"/>
                  </a:cubicBez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48" name="Freeform 12"/>
            <p:cNvSpPr>
              <a:spLocks/>
            </p:cNvSpPr>
            <p:nvPr/>
          </p:nvSpPr>
          <p:spPr bwMode="auto">
            <a:xfrm>
              <a:off x="6350" y="114300"/>
              <a:ext cx="244475" cy="485775"/>
            </a:xfrm>
            <a:custGeom>
              <a:avLst/>
              <a:gdLst>
                <a:gd name="T0" fmla="*/ 48 w 64"/>
                <a:gd name="T1" fmla="*/ 27 h 127"/>
                <a:gd name="T2" fmla="*/ 28 w 64"/>
                <a:gd name="T3" fmla="*/ 28 h 127"/>
                <a:gd name="T4" fmla="*/ 30 w 64"/>
                <a:gd name="T5" fmla="*/ 18 h 127"/>
                <a:gd name="T6" fmla="*/ 19 w 64"/>
                <a:gd name="T7" fmla="*/ 1 h 127"/>
                <a:gd name="T8" fmla="*/ 7 w 64"/>
                <a:gd name="T9" fmla="*/ 4 h 127"/>
                <a:gd name="T10" fmla="*/ 5 w 64"/>
                <a:gd name="T11" fmla="*/ 5 h 127"/>
                <a:gd name="T12" fmla="*/ 0 w 64"/>
                <a:gd name="T13" fmla="*/ 35 h 127"/>
                <a:gd name="T14" fmla="*/ 6 w 64"/>
                <a:gd name="T15" fmla="*/ 74 h 127"/>
                <a:gd name="T16" fmla="*/ 6 w 64"/>
                <a:gd name="T17" fmla="*/ 118 h 127"/>
                <a:gd name="T18" fmla="*/ 20 w 64"/>
                <a:gd name="T19" fmla="*/ 118 h 127"/>
                <a:gd name="T20" fmla="*/ 20 w 64"/>
                <a:gd name="T21" fmla="*/ 72 h 127"/>
                <a:gd name="T22" fmla="*/ 23 w 64"/>
                <a:gd name="T23" fmla="*/ 72 h 127"/>
                <a:gd name="T24" fmla="*/ 24 w 64"/>
                <a:gd name="T25" fmla="*/ 66 h 127"/>
                <a:gd name="T26" fmla="*/ 25 w 64"/>
                <a:gd name="T27" fmla="*/ 44 h 127"/>
                <a:gd name="T28" fmla="*/ 56 w 64"/>
                <a:gd name="T29" fmla="*/ 40 h 127"/>
                <a:gd name="T30" fmla="*/ 48 w 64"/>
                <a:gd name="T31" fmla="*/ 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127">
                  <a:moveTo>
                    <a:pt x="48" y="27"/>
                  </a:moveTo>
                  <a:cubicBezTo>
                    <a:pt x="40" y="31"/>
                    <a:pt x="34" y="31"/>
                    <a:pt x="28" y="28"/>
                  </a:cubicBezTo>
                  <a:cubicBezTo>
                    <a:pt x="29" y="25"/>
                    <a:pt x="29" y="21"/>
                    <a:pt x="30" y="18"/>
                  </a:cubicBezTo>
                  <a:cubicBezTo>
                    <a:pt x="33" y="10"/>
                    <a:pt x="26" y="2"/>
                    <a:pt x="19" y="1"/>
                  </a:cubicBezTo>
                  <a:cubicBezTo>
                    <a:pt x="14" y="0"/>
                    <a:pt x="10" y="1"/>
                    <a:pt x="7" y="4"/>
                  </a:cubicBezTo>
                  <a:cubicBezTo>
                    <a:pt x="6" y="4"/>
                    <a:pt x="5" y="5"/>
                    <a:pt x="5" y="5"/>
                  </a:cubicBezTo>
                  <a:cubicBezTo>
                    <a:pt x="2" y="16"/>
                    <a:pt x="0" y="35"/>
                    <a:pt x="0" y="35"/>
                  </a:cubicBezTo>
                  <a:cubicBezTo>
                    <a:pt x="0" y="65"/>
                    <a:pt x="3" y="73"/>
                    <a:pt x="6" y="74"/>
                  </a:cubicBezTo>
                  <a:cubicBezTo>
                    <a:pt x="6" y="118"/>
                    <a:pt x="6" y="118"/>
                    <a:pt x="6" y="118"/>
                  </a:cubicBezTo>
                  <a:cubicBezTo>
                    <a:pt x="6" y="127"/>
                    <a:pt x="20" y="127"/>
                    <a:pt x="20" y="118"/>
                  </a:cubicBezTo>
                  <a:cubicBezTo>
                    <a:pt x="20" y="72"/>
                    <a:pt x="20" y="72"/>
                    <a:pt x="20" y="72"/>
                  </a:cubicBezTo>
                  <a:cubicBezTo>
                    <a:pt x="23" y="72"/>
                    <a:pt x="23" y="72"/>
                    <a:pt x="23" y="72"/>
                  </a:cubicBezTo>
                  <a:cubicBezTo>
                    <a:pt x="23" y="70"/>
                    <a:pt x="24" y="68"/>
                    <a:pt x="24" y="66"/>
                  </a:cubicBezTo>
                  <a:cubicBezTo>
                    <a:pt x="24" y="58"/>
                    <a:pt x="25" y="51"/>
                    <a:pt x="25" y="44"/>
                  </a:cubicBezTo>
                  <a:cubicBezTo>
                    <a:pt x="35" y="47"/>
                    <a:pt x="45" y="46"/>
                    <a:pt x="56" y="40"/>
                  </a:cubicBezTo>
                  <a:cubicBezTo>
                    <a:pt x="64" y="36"/>
                    <a:pt x="57" y="23"/>
                    <a:pt x="48" y="2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49" name="Freeform 13"/>
            <p:cNvSpPr>
              <a:spLocks/>
            </p:cNvSpPr>
            <p:nvPr/>
          </p:nvSpPr>
          <p:spPr bwMode="auto">
            <a:xfrm>
              <a:off x="330549" y="80963"/>
              <a:ext cx="406400" cy="527050"/>
            </a:xfrm>
            <a:custGeom>
              <a:avLst/>
              <a:gdLst>
                <a:gd name="T0" fmla="*/ 84 w 107"/>
                <a:gd name="T1" fmla="*/ 76 h 138"/>
                <a:gd name="T2" fmla="*/ 95 w 107"/>
                <a:gd name="T3" fmla="*/ 48 h 138"/>
                <a:gd name="T4" fmla="*/ 74 w 107"/>
                <a:gd name="T5" fmla="*/ 28 h 138"/>
                <a:gd name="T6" fmla="*/ 70 w 107"/>
                <a:gd name="T7" fmla="*/ 33 h 138"/>
                <a:gd name="T8" fmla="*/ 38 w 107"/>
                <a:gd name="T9" fmla="*/ 27 h 138"/>
                <a:gd name="T10" fmla="*/ 32 w 107"/>
                <a:gd name="T11" fmla="*/ 28 h 138"/>
                <a:gd name="T12" fmla="*/ 2 w 107"/>
                <a:gd name="T13" fmla="*/ 0 h 138"/>
                <a:gd name="T14" fmla="*/ 0 w 107"/>
                <a:gd name="T15" fmla="*/ 3 h 138"/>
                <a:gd name="T16" fmla="*/ 29 w 107"/>
                <a:gd name="T17" fmla="*/ 31 h 138"/>
                <a:gd name="T18" fmla="*/ 34 w 107"/>
                <a:gd name="T19" fmla="*/ 42 h 138"/>
                <a:gd name="T20" fmla="*/ 62 w 107"/>
                <a:gd name="T21" fmla="*/ 48 h 138"/>
                <a:gd name="T22" fmla="*/ 55 w 107"/>
                <a:gd name="T23" fmla="*/ 75 h 138"/>
                <a:gd name="T24" fmla="*/ 20 w 107"/>
                <a:gd name="T25" fmla="*/ 126 h 138"/>
                <a:gd name="T26" fmla="*/ 38 w 107"/>
                <a:gd name="T27" fmla="*/ 126 h 138"/>
                <a:gd name="T28" fmla="*/ 70 w 107"/>
                <a:gd name="T29" fmla="*/ 90 h 138"/>
                <a:gd name="T30" fmla="*/ 84 w 107"/>
                <a:gd name="T31"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138">
                  <a:moveTo>
                    <a:pt x="84" y="76"/>
                  </a:moveTo>
                  <a:cubicBezTo>
                    <a:pt x="84" y="66"/>
                    <a:pt x="87" y="56"/>
                    <a:pt x="95" y="48"/>
                  </a:cubicBezTo>
                  <a:cubicBezTo>
                    <a:pt x="107" y="35"/>
                    <a:pt x="87" y="15"/>
                    <a:pt x="74" y="28"/>
                  </a:cubicBezTo>
                  <a:cubicBezTo>
                    <a:pt x="73" y="30"/>
                    <a:pt x="71" y="32"/>
                    <a:pt x="70" y="33"/>
                  </a:cubicBezTo>
                  <a:cubicBezTo>
                    <a:pt x="59" y="32"/>
                    <a:pt x="48" y="31"/>
                    <a:pt x="38" y="27"/>
                  </a:cubicBezTo>
                  <a:cubicBezTo>
                    <a:pt x="35" y="26"/>
                    <a:pt x="33" y="27"/>
                    <a:pt x="32" y="28"/>
                  </a:cubicBezTo>
                  <a:cubicBezTo>
                    <a:pt x="2" y="0"/>
                    <a:pt x="2" y="0"/>
                    <a:pt x="2" y="0"/>
                  </a:cubicBezTo>
                  <a:cubicBezTo>
                    <a:pt x="0" y="3"/>
                    <a:pt x="0" y="3"/>
                    <a:pt x="0" y="3"/>
                  </a:cubicBezTo>
                  <a:cubicBezTo>
                    <a:pt x="29" y="31"/>
                    <a:pt x="29" y="31"/>
                    <a:pt x="29" y="31"/>
                  </a:cubicBezTo>
                  <a:cubicBezTo>
                    <a:pt x="27" y="35"/>
                    <a:pt x="28" y="40"/>
                    <a:pt x="34" y="42"/>
                  </a:cubicBezTo>
                  <a:cubicBezTo>
                    <a:pt x="43" y="45"/>
                    <a:pt x="52" y="47"/>
                    <a:pt x="62" y="48"/>
                  </a:cubicBezTo>
                  <a:cubicBezTo>
                    <a:pt x="58" y="56"/>
                    <a:pt x="56" y="65"/>
                    <a:pt x="55" y="75"/>
                  </a:cubicBezTo>
                  <a:cubicBezTo>
                    <a:pt x="34" y="83"/>
                    <a:pt x="23" y="102"/>
                    <a:pt x="20" y="126"/>
                  </a:cubicBezTo>
                  <a:cubicBezTo>
                    <a:pt x="18" y="138"/>
                    <a:pt x="37" y="138"/>
                    <a:pt x="38" y="126"/>
                  </a:cubicBezTo>
                  <a:cubicBezTo>
                    <a:pt x="41" y="107"/>
                    <a:pt x="52" y="94"/>
                    <a:pt x="70" y="90"/>
                  </a:cubicBezTo>
                  <a:cubicBezTo>
                    <a:pt x="78" y="90"/>
                    <a:pt x="83" y="84"/>
                    <a:pt x="8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0" name="Oval 14"/>
            <p:cNvSpPr>
              <a:spLocks noChangeArrowheads="1"/>
            </p:cNvSpPr>
            <p:nvPr/>
          </p:nvSpPr>
          <p:spPr bwMode="auto">
            <a:xfrm>
              <a:off x="595662" y="53975"/>
              <a:ext cx="111125" cy="1111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grpSp>
        <p:nvGrpSpPr>
          <p:cNvPr id="51" name="Group 50"/>
          <p:cNvGrpSpPr/>
          <p:nvPr/>
        </p:nvGrpSpPr>
        <p:grpSpPr>
          <a:xfrm>
            <a:off x="6470756" y="2519952"/>
            <a:ext cx="618795" cy="616057"/>
            <a:chOff x="6350" y="-3175"/>
            <a:chExt cx="717550" cy="714376"/>
          </a:xfrm>
          <a:solidFill>
            <a:schemeClr val="bg1">
              <a:lumMod val="50000"/>
            </a:schemeClr>
          </a:solidFill>
        </p:grpSpPr>
        <p:sp>
          <p:nvSpPr>
            <p:cNvPr id="52" name="Freeform 18"/>
            <p:cNvSpPr>
              <a:spLocks/>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3"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4" name="Freeform 20"/>
            <p:cNvSpPr>
              <a:spLocks/>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sp>
        <p:nvSpPr>
          <p:cNvPr id="55" name="Freeform 24"/>
          <p:cNvSpPr>
            <a:spLocks noEditPoints="1"/>
          </p:cNvSpPr>
          <p:nvPr/>
        </p:nvSpPr>
        <p:spPr bwMode="auto">
          <a:xfrm>
            <a:off x="8865265" y="2559096"/>
            <a:ext cx="549095" cy="549096"/>
          </a:xfrm>
          <a:custGeom>
            <a:avLst/>
            <a:gdLst>
              <a:gd name="T0" fmla="*/ 178 w 190"/>
              <a:gd name="T1" fmla="*/ 0 h 190"/>
              <a:gd name="T2" fmla="*/ 12 w 190"/>
              <a:gd name="T3" fmla="*/ 0 h 190"/>
              <a:gd name="T4" fmla="*/ 0 w 190"/>
              <a:gd name="T5" fmla="*/ 11 h 190"/>
              <a:gd name="T6" fmla="*/ 0 w 190"/>
              <a:gd name="T7" fmla="*/ 178 h 190"/>
              <a:gd name="T8" fmla="*/ 12 w 190"/>
              <a:gd name="T9" fmla="*/ 190 h 190"/>
              <a:gd name="T10" fmla="*/ 178 w 190"/>
              <a:gd name="T11" fmla="*/ 190 h 190"/>
              <a:gd name="T12" fmla="*/ 190 w 190"/>
              <a:gd name="T13" fmla="*/ 178 h 190"/>
              <a:gd name="T14" fmla="*/ 190 w 190"/>
              <a:gd name="T15" fmla="*/ 11 h 190"/>
              <a:gd name="T16" fmla="*/ 178 w 190"/>
              <a:gd name="T17" fmla="*/ 0 h 190"/>
              <a:gd name="T18" fmla="*/ 36 w 190"/>
              <a:gd name="T19" fmla="*/ 178 h 190"/>
              <a:gd name="T20" fmla="*/ 12 w 190"/>
              <a:gd name="T21" fmla="*/ 178 h 190"/>
              <a:gd name="T22" fmla="*/ 12 w 190"/>
              <a:gd name="T23" fmla="*/ 154 h 190"/>
              <a:gd name="T24" fmla="*/ 36 w 190"/>
              <a:gd name="T25" fmla="*/ 154 h 190"/>
              <a:gd name="T26" fmla="*/ 36 w 190"/>
              <a:gd name="T27" fmla="*/ 178 h 190"/>
              <a:gd name="T28" fmla="*/ 36 w 190"/>
              <a:gd name="T29" fmla="*/ 130 h 190"/>
              <a:gd name="T30" fmla="*/ 12 w 190"/>
              <a:gd name="T31" fmla="*/ 130 h 190"/>
              <a:gd name="T32" fmla="*/ 12 w 190"/>
              <a:gd name="T33" fmla="*/ 106 h 190"/>
              <a:gd name="T34" fmla="*/ 36 w 190"/>
              <a:gd name="T35" fmla="*/ 106 h 190"/>
              <a:gd name="T36" fmla="*/ 36 w 190"/>
              <a:gd name="T37" fmla="*/ 130 h 190"/>
              <a:gd name="T38" fmla="*/ 36 w 190"/>
              <a:gd name="T39" fmla="*/ 83 h 190"/>
              <a:gd name="T40" fmla="*/ 12 w 190"/>
              <a:gd name="T41" fmla="*/ 83 h 190"/>
              <a:gd name="T42" fmla="*/ 12 w 190"/>
              <a:gd name="T43" fmla="*/ 59 h 190"/>
              <a:gd name="T44" fmla="*/ 36 w 190"/>
              <a:gd name="T45" fmla="*/ 59 h 190"/>
              <a:gd name="T46" fmla="*/ 36 w 190"/>
              <a:gd name="T47" fmla="*/ 83 h 190"/>
              <a:gd name="T48" fmla="*/ 36 w 190"/>
              <a:gd name="T49" fmla="*/ 35 h 190"/>
              <a:gd name="T50" fmla="*/ 12 w 190"/>
              <a:gd name="T51" fmla="*/ 35 h 190"/>
              <a:gd name="T52" fmla="*/ 12 w 190"/>
              <a:gd name="T53" fmla="*/ 11 h 190"/>
              <a:gd name="T54" fmla="*/ 36 w 190"/>
              <a:gd name="T55" fmla="*/ 11 h 190"/>
              <a:gd name="T56" fmla="*/ 36 w 190"/>
              <a:gd name="T57" fmla="*/ 35 h 190"/>
              <a:gd name="T58" fmla="*/ 143 w 190"/>
              <a:gd name="T59" fmla="*/ 178 h 190"/>
              <a:gd name="T60" fmla="*/ 48 w 190"/>
              <a:gd name="T61" fmla="*/ 178 h 190"/>
              <a:gd name="T62" fmla="*/ 48 w 190"/>
              <a:gd name="T63" fmla="*/ 118 h 190"/>
              <a:gd name="T64" fmla="*/ 143 w 190"/>
              <a:gd name="T65" fmla="*/ 118 h 190"/>
              <a:gd name="T66" fmla="*/ 143 w 190"/>
              <a:gd name="T67" fmla="*/ 178 h 190"/>
              <a:gd name="T68" fmla="*/ 143 w 190"/>
              <a:gd name="T69" fmla="*/ 106 h 190"/>
              <a:gd name="T70" fmla="*/ 48 w 190"/>
              <a:gd name="T71" fmla="*/ 106 h 190"/>
              <a:gd name="T72" fmla="*/ 48 w 190"/>
              <a:gd name="T73" fmla="*/ 11 h 190"/>
              <a:gd name="T74" fmla="*/ 143 w 190"/>
              <a:gd name="T75" fmla="*/ 11 h 190"/>
              <a:gd name="T76" fmla="*/ 143 w 190"/>
              <a:gd name="T77" fmla="*/ 106 h 190"/>
              <a:gd name="T78" fmla="*/ 178 w 190"/>
              <a:gd name="T79" fmla="*/ 178 h 190"/>
              <a:gd name="T80" fmla="*/ 154 w 190"/>
              <a:gd name="T81" fmla="*/ 178 h 190"/>
              <a:gd name="T82" fmla="*/ 154 w 190"/>
              <a:gd name="T83" fmla="*/ 154 h 190"/>
              <a:gd name="T84" fmla="*/ 178 w 190"/>
              <a:gd name="T85" fmla="*/ 154 h 190"/>
              <a:gd name="T86" fmla="*/ 178 w 190"/>
              <a:gd name="T87" fmla="*/ 178 h 190"/>
              <a:gd name="T88" fmla="*/ 178 w 190"/>
              <a:gd name="T89" fmla="*/ 130 h 190"/>
              <a:gd name="T90" fmla="*/ 154 w 190"/>
              <a:gd name="T91" fmla="*/ 130 h 190"/>
              <a:gd name="T92" fmla="*/ 154 w 190"/>
              <a:gd name="T93" fmla="*/ 106 h 190"/>
              <a:gd name="T94" fmla="*/ 178 w 190"/>
              <a:gd name="T95" fmla="*/ 106 h 190"/>
              <a:gd name="T96" fmla="*/ 178 w 190"/>
              <a:gd name="T97" fmla="*/ 130 h 190"/>
              <a:gd name="T98" fmla="*/ 178 w 190"/>
              <a:gd name="T99" fmla="*/ 83 h 190"/>
              <a:gd name="T100" fmla="*/ 154 w 190"/>
              <a:gd name="T101" fmla="*/ 83 h 190"/>
              <a:gd name="T102" fmla="*/ 154 w 190"/>
              <a:gd name="T103" fmla="*/ 59 h 190"/>
              <a:gd name="T104" fmla="*/ 178 w 190"/>
              <a:gd name="T105" fmla="*/ 59 h 190"/>
              <a:gd name="T106" fmla="*/ 178 w 190"/>
              <a:gd name="T107" fmla="*/ 83 h 190"/>
              <a:gd name="T108" fmla="*/ 178 w 190"/>
              <a:gd name="T109" fmla="*/ 35 h 190"/>
              <a:gd name="T110" fmla="*/ 154 w 190"/>
              <a:gd name="T111" fmla="*/ 35 h 190"/>
              <a:gd name="T112" fmla="*/ 154 w 190"/>
              <a:gd name="T113" fmla="*/ 11 h 190"/>
              <a:gd name="T114" fmla="*/ 178 w 190"/>
              <a:gd name="T115" fmla="*/ 11 h 190"/>
              <a:gd name="T116" fmla="*/ 178 w 190"/>
              <a:gd name="T117" fmla="*/ 3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0" h="190">
                <a:moveTo>
                  <a:pt x="178" y="0"/>
                </a:moveTo>
                <a:cubicBezTo>
                  <a:pt x="12" y="0"/>
                  <a:pt x="12" y="0"/>
                  <a:pt x="12" y="0"/>
                </a:cubicBezTo>
                <a:cubicBezTo>
                  <a:pt x="5" y="0"/>
                  <a:pt x="0" y="5"/>
                  <a:pt x="0" y="11"/>
                </a:cubicBezTo>
                <a:cubicBezTo>
                  <a:pt x="0" y="178"/>
                  <a:pt x="0" y="178"/>
                  <a:pt x="0" y="178"/>
                </a:cubicBezTo>
                <a:cubicBezTo>
                  <a:pt x="0" y="184"/>
                  <a:pt x="5" y="190"/>
                  <a:pt x="12" y="190"/>
                </a:cubicBezTo>
                <a:cubicBezTo>
                  <a:pt x="178" y="190"/>
                  <a:pt x="178" y="190"/>
                  <a:pt x="178" y="190"/>
                </a:cubicBezTo>
                <a:cubicBezTo>
                  <a:pt x="185" y="190"/>
                  <a:pt x="190" y="184"/>
                  <a:pt x="190" y="178"/>
                </a:cubicBezTo>
                <a:cubicBezTo>
                  <a:pt x="190" y="11"/>
                  <a:pt x="190" y="11"/>
                  <a:pt x="190" y="11"/>
                </a:cubicBezTo>
                <a:cubicBezTo>
                  <a:pt x="190" y="5"/>
                  <a:pt x="185" y="0"/>
                  <a:pt x="178" y="0"/>
                </a:cubicBezTo>
                <a:moveTo>
                  <a:pt x="36" y="178"/>
                </a:moveTo>
                <a:cubicBezTo>
                  <a:pt x="12" y="178"/>
                  <a:pt x="12" y="178"/>
                  <a:pt x="12" y="178"/>
                </a:cubicBezTo>
                <a:cubicBezTo>
                  <a:pt x="12" y="154"/>
                  <a:pt x="12" y="154"/>
                  <a:pt x="12" y="154"/>
                </a:cubicBezTo>
                <a:cubicBezTo>
                  <a:pt x="36" y="154"/>
                  <a:pt x="36" y="154"/>
                  <a:pt x="36" y="154"/>
                </a:cubicBezTo>
                <a:lnTo>
                  <a:pt x="36" y="178"/>
                </a:lnTo>
                <a:close/>
                <a:moveTo>
                  <a:pt x="36" y="130"/>
                </a:moveTo>
                <a:cubicBezTo>
                  <a:pt x="12" y="130"/>
                  <a:pt x="12" y="130"/>
                  <a:pt x="12" y="130"/>
                </a:cubicBezTo>
                <a:cubicBezTo>
                  <a:pt x="12" y="106"/>
                  <a:pt x="12" y="106"/>
                  <a:pt x="12" y="106"/>
                </a:cubicBezTo>
                <a:cubicBezTo>
                  <a:pt x="36" y="106"/>
                  <a:pt x="36" y="106"/>
                  <a:pt x="36" y="106"/>
                </a:cubicBezTo>
                <a:lnTo>
                  <a:pt x="36" y="130"/>
                </a:lnTo>
                <a:close/>
                <a:moveTo>
                  <a:pt x="36" y="83"/>
                </a:moveTo>
                <a:cubicBezTo>
                  <a:pt x="12" y="83"/>
                  <a:pt x="12" y="83"/>
                  <a:pt x="12" y="83"/>
                </a:cubicBezTo>
                <a:cubicBezTo>
                  <a:pt x="12" y="59"/>
                  <a:pt x="12" y="59"/>
                  <a:pt x="12" y="59"/>
                </a:cubicBezTo>
                <a:cubicBezTo>
                  <a:pt x="36" y="59"/>
                  <a:pt x="36" y="59"/>
                  <a:pt x="36" y="59"/>
                </a:cubicBezTo>
                <a:lnTo>
                  <a:pt x="36" y="83"/>
                </a:lnTo>
                <a:close/>
                <a:moveTo>
                  <a:pt x="36" y="35"/>
                </a:moveTo>
                <a:cubicBezTo>
                  <a:pt x="12" y="35"/>
                  <a:pt x="12" y="35"/>
                  <a:pt x="12" y="35"/>
                </a:cubicBezTo>
                <a:cubicBezTo>
                  <a:pt x="12" y="11"/>
                  <a:pt x="12" y="11"/>
                  <a:pt x="12" y="11"/>
                </a:cubicBezTo>
                <a:cubicBezTo>
                  <a:pt x="36" y="11"/>
                  <a:pt x="36" y="11"/>
                  <a:pt x="36" y="11"/>
                </a:cubicBezTo>
                <a:lnTo>
                  <a:pt x="36" y="35"/>
                </a:lnTo>
                <a:close/>
                <a:moveTo>
                  <a:pt x="143" y="178"/>
                </a:moveTo>
                <a:cubicBezTo>
                  <a:pt x="48" y="178"/>
                  <a:pt x="48" y="178"/>
                  <a:pt x="48" y="178"/>
                </a:cubicBezTo>
                <a:cubicBezTo>
                  <a:pt x="48" y="118"/>
                  <a:pt x="48" y="118"/>
                  <a:pt x="48" y="118"/>
                </a:cubicBezTo>
                <a:cubicBezTo>
                  <a:pt x="143" y="118"/>
                  <a:pt x="143" y="118"/>
                  <a:pt x="143" y="118"/>
                </a:cubicBezTo>
                <a:lnTo>
                  <a:pt x="143" y="178"/>
                </a:lnTo>
                <a:close/>
                <a:moveTo>
                  <a:pt x="143" y="106"/>
                </a:moveTo>
                <a:cubicBezTo>
                  <a:pt x="48" y="106"/>
                  <a:pt x="48" y="106"/>
                  <a:pt x="48" y="106"/>
                </a:cubicBezTo>
                <a:cubicBezTo>
                  <a:pt x="48" y="11"/>
                  <a:pt x="48" y="11"/>
                  <a:pt x="48" y="11"/>
                </a:cubicBezTo>
                <a:cubicBezTo>
                  <a:pt x="143" y="11"/>
                  <a:pt x="143" y="11"/>
                  <a:pt x="143" y="11"/>
                </a:cubicBezTo>
                <a:lnTo>
                  <a:pt x="143" y="106"/>
                </a:lnTo>
                <a:close/>
                <a:moveTo>
                  <a:pt x="178" y="178"/>
                </a:moveTo>
                <a:cubicBezTo>
                  <a:pt x="154" y="178"/>
                  <a:pt x="154" y="178"/>
                  <a:pt x="154" y="178"/>
                </a:cubicBezTo>
                <a:cubicBezTo>
                  <a:pt x="154" y="154"/>
                  <a:pt x="154" y="154"/>
                  <a:pt x="154" y="154"/>
                </a:cubicBezTo>
                <a:cubicBezTo>
                  <a:pt x="178" y="154"/>
                  <a:pt x="178" y="154"/>
                  <a:pt x="178" y="154"/>
                </a:cubicBezTo>
                <a:lnTo>
                  <a:pt x="178" y="178"/>
                </a:lnTo>
                <a:close/>
                <a:moveTo>
                  <a:pt x="178" y="130"/>
                </a:moveTo>
                <a:cubicBezTo>
                  <a:pt x="154" y="130"/>
                  <a:pt x="154" y="130"/>
                  <a:pt x="154" y="130"/>
                </a:cubicBezTo>
                <a:cubicBezTo>
                  <a:pt x="154" y="106"/>
                  <a:pt x="154" y="106"/>
                  <a:pt x="154" y="106"/>
                </a:cubicBezTo>
                <a:cubicBezTo>
                  <a:pt x="178" y="106"/>
                  <a:pt x="178" y="106"/>
                  <a:pt x="178" y="106"/>
                </a:cubicBezTo>
                <a:lnTo>
                  <a:pt x="178" y="130"/>
                </a:lnTo>
                <a:close/>
                <a:moveTo>
                  <a:pt x="178" y="83"/>
                </a:moveTo>
                <a:cubicBezTo>
                  <a:pt x="154" y="83"/>
                  <a:pt x="154" y="83"/>
                  <a:pt x="154" y="83"/>
                </a:cubicBezTo>
                <a:cubicBezTo>
                  <a:pt x="154" y="59"/>
                  <a:pt x="154" y="59"/>
                  <a:pt x="154" y="59"/>
                </a:cubicBezTo>
                <a:cubicBezTo>
                  <a:pt x="178" y="59"/>
                  <a:pt x="178" y="59"/>
                  <a:pt x="178" y="59"/>
                </a:cubicBezTo>
                <a:lnTo>
                  <a:pt x="178" y="83"/>
                </a:lnTo>
                <a:close/>
                <a:moveTo>
                  <a:pt x="178" y="35"/>
                </a:moveTo>
                <a:cubicBezTo>
                  <a:pt x="154" y="35"/>
                  <a:pt x="154" y="35"/>
                  <a:pt x="154" y="35"/>
                </a:cubicBezTo>
                <a:cubicBezTo>
                  <a:pt x="154" y="11"/>
                  <a:pt x="154" y="11"/>
                  <a:pt x="154" y="11"/>
                </a:cubicBezTo>
                <a:cubicBezTo>
                  <a:pt x="178" y="11"/>
                  <a:pt x="178" y="11"/>
                  <a:pt x="178" y="11"/>
                </a:cubicBezTo>
                <a:lnTo>
                  <a:pt x="178" y="35"/>
                </a:ln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nvGrpSpPr>
          <p:cNvPr id="56" name="Group 55"/>
          <p:cNvGrpSpPr/>
          <p:nvPr/>
        </p:nvGrpSpPr>
        <p:grpSpPr>
          <a:xfrm>
            <a:off x="8856713" y="4115994"/>
            <a:ext cx="594287" cy="578988"/>
            <a:chOff x="3532018" y="-211904"/>
            <a:chExt cx="801688" cy="781051"/>
          </a:xfrm>
          <a:solidFill>
            <a:schemeClr val="accent1"/>
          </a:solidFill>
        </p:grpSpPr>
        <p:sp>
          <p:nvSpPr>
            <p:cNvPr id="57" name="Freeform 28"/>
            <p:cNvSpPr>
              <a:spLocks/>
            </p:cNvSpPr>
            <p:nvPr/>
          </p:nvSpPr>
          <p:spPr bwMode="auto">
            <a:xfrm>
              <a:off x="3532018" y="-149991"/>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8" name="Freeform 29"/>
            <p:cNvSpPr>
              <a:spLocks/>
            </p:cNvSpPr>
            <p:nvPr/>
          </p:nvSpPr>
          <p:spPr bwMode="auto">
            <a:xfrm>
              <a:off x="3973343" y="-211904"/>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sp>
        <p:nvSpPr>
          <p:cNvPr id="59" name="Freeform 33"/>
          <p:cNvSpPr>
            <a:spLocks noEditPoints="1"/>
          </p:cNvSpPr>
          <p:nvPr/>
        </p:nvSpPr>
        <p:spPr bwMode="auto">
          <a:xfrm>
            <a:off x="6439212" y="4109812"/>
            <a:ext cx="711451" cy="631013"/>
          </a:xfrm>
          <a:custGeom>
            <a:avLst/>
            <a:gdLst>
              <a:gd name="T0" fmla="*/ 211 w 214"/>
              <a:gd name="T1" fmla="*/ 26 h 189"/>
              <a:gd name="T2" fmla="*/ 193 w 214"/>
              <a:gd name="T3" fmla="*/ 7 h 189"/>
              <a:gd name="T4" fmla="*/ 183 w 214"/>
              <a:gd name="T5" fmla="*/ 7 h 189"/>
              <a:gd name="T6" fmla="*/ 181 w 214"/>
              <a:gd name="T7" fmla="*/ 13 h 189"/>
              <a:gd name="T8" fmla="*/ 177 w 214"/>
              <a:gd name="T9" fmla="*/ 14 h 189"/>
              <a:gd name="T10" fmla="*/ 177 w 214"/>
              <a:gd name="T11" fmla="*/ 14 h 189"/>
              <a:gd name="T12" fmla="*/ 129 w 214"/>
              <a:gd name="T13" fmla="*/ 63 h 189"/>
              <a:gd name="T14" fmla="*/ 126 w 214"/>
              <a:gd name="T15" fmla="*/ 75 h 189"/>
              <a:gd name="T16" fmla="*/ 131 w 214"/>
              <a:gd name="T17" fmla="*/ 80 h 189"/>
              <a:gd name="T18" fmla="*/ 131 w 214"/>
              <a:gd name="T19" fmla="*/ 80 h 189"/>
              <a:gd name="T20" fmla="*/ 131 w 214"/>
              <a:gd name="T21" fmla="*/ 81 h 189"/>
              <a:gd name="T22" fmla="*/ 121 w 214"/>
              <a:gd name="T23" fmla="*/ 92 h 189"/>
              <a:gd name="T24" fmla="*/ 85 w 214"/>
              <a:gd name="T25" fmla="*/ 56 h 189"/>
              <a:gd name="T26" fmla="*/ 74 w 214"/>
              <a:gd name="T27" fmla="*/ 15 h 189"/>
              <a:gd name="T28" fmla="*/ 34 w 214"/>
              <a:gd name="T29" fmla="*/ 4 h 189"/>
              <a:gd name="T30" fmla="*/ 57 w 214"/>
              <a:gd name="T31" fmla="*/ 28 h 189"/>
              <a:gd name="T32" fmla="*/ 51 w 214"/>
              <a:gd name="T33" fmla="*/ 52 h 189"/>
              <a:gd name="T34" fmla="*/ 28 w 214"/>
              <a:gd name="T35" fmla="*/ 58 h 189"/>
              <a:gd name="T36" fmla="*/ 4 w 214"/>
              <a:gd name="T37" fmla="*/ 34 h 189"/>
              <a:gd name="T38" fmla="*/ 15 w 214"/>
              <a:gd name="T39" fmla="*/ 75 h 189"/>
              <a:gd name="T40" fmla="*/ 58 w 214"/>
              <a:gd name="T41" fmla="*/ 85 h 189"/>
              <a:gd name="T42" fmla="*/ 58 w 214"/>
              <a:gd name="T43" fmla="*/ 85 h 189"/>
              <a:gd name="T44" fmla="*/ 92 w 214"/>
              <a:gd name="T45" fmla="*/ 120 h 189"/>
              <a:gd name="T46" fmla="*/ 60 w 214"/>
              <a:gd name="T47" fmla="*/ 153 h 189"/>
              <a:gd name="T48" fmla="*/ 58 w 214"/>
              <a:gd name="T49" fmla="*/ 151 h 189"/>
              <a:gd name="T50" fmla="*/ 49 w 214"/>
              <a:gd name="T51" fmla="*/ 158 h 189"/>
              <a:gd name="T52" fmla="*/ 33 w 214"/>
              <a:gd name="T53" fmla="*/ 183 h 189"/>
              <a:gd name="T54" fmla="*/ 37 w 214"/>
              <a:gd name="T55" fmla="*/ 187 h 189"/>
              <a:gd name="T56" fmla="*/ 61 w 214"/>
              <a:gd name="T57" fmla="*/ 171 h 189"/>
              <a:gd name="T58" fmla="*/ 69 w 214"/>
              <a:gd name="T59" fmla="*/ 162 h 189"/>
              <a:gd name="T60" fmla="*/ 67 w 214"/>
              <a:gd name="T61" fmla="*/ 160 h 189"/>
              <a:gd name="T62" fmla="*/ 100 w 214"/>
              <a:gd name="T63" fmla="*/ 127 h 189"/>
              <a:gd name="T64" fmla="*/ 156 w 214"/>
              <a:gd name="T65" fmla="*/ 184 h 189"/>
              <a:gd name="T66" fmla="*/ 170 w 214"/>
              <a:gd name="T67" fmla="*/ 189 h 189"/>
              <a:gd name="T68" fmla="*/ 184 w 214"/>
              <a:gd name="T69" fmla="*/ 184 h 189"/>
              <a:gd name="T70" fmla="*/ 184 w 214"/>
              <a:gd name="T71" fmla="*/ 155 h 189"/>
              <a:gd name="T72" fmla="*/ 128 w 214"/>
              <a:gd name="T73" fmla="*/ 99 h 189"/>
              <a:gd name="T74" fmla="*/ 139 w 214"/>
              <a:gd name="T75" fmla="*/ 89 h 189"/>
              <a:gd name="T76" fmla="*/ 143 w 214"/>
              <a:gd name="T77" fmla="*/ 93 h 189"/>
              <a:gd name="T78" fmla="*/ 156 w 214"/>
              <a:gd name="T79" fmla="*/ 90 h 189"/>
              <a:gd name="T80" fmla="*/ 204 w 214"/>
              <a:gd name="T81" fmla="*/ 42 h 189"/>
              <a:gd name="T82" fmla="*/ 205 w 214"/>
              <a:gd name="T83" fmla="*/ 41 h 189"/>
              <a:gd name="T84" fmla="*/ 204 w 214"/>
              <a:gd name="T85" fmla="*/ 41 h 189"/>
              <a:gd name="T86" fmla="*/ 206 w 214"/>
              <a:gd name="T87" fmla="*/ 37 h 189"/>
              <a:gd name="T88" fmla="*/ 211 w 214"/>
              <a:gd name="T89" fmla="*/ 36 h 189"/>
              <a:gd name="T90" fmla="*/ 211 w 214"/>
              <a:gd name="T91" fmla="*/ 26 h 189"/>
              <a:gd name="T92" fmla="*/ 172 w 214"/>
              <a:gd name="T93" fmla="*/ 165 h 189"/>
              <a:gd name="T94" fmla="*/ 180 w 214"/>
              <a:gd name="T95" fmla="*/ 173 h 189"/>
              <a:gd name="T96" fmla="*/ 172 w 214"/>
              <a:gd name="T97" fmla="*/ 180 h 189"/>
              <a:gd name="T98" fmla="*/ 164 w 214"/>
              <a:gd name="T99" fmla="*/ 173 h 189"/>
              <a:gd name="T100" fmla="*/ 172 w 214"/>
              <a:gd name="T101" fmla="*/ 165 h 189"/>
              <a:gd name="T102" fmla="*/ 145 w 214"/>
              <a:gd name="T103" fmla="*/ 66 h 189"/>
              <a:gd name="T104" fmla="*/ 142 w 214"/>
              <a:gd name="T105" fmla="*/ 62 h 189"/>
              <a:gd name="T106" fmla="*/ 178 w 214"/>
              <a:gd name="T107" fmla="*/ 26 h 189"/>
              <a:gd name="T108" fmla="*/ 181 w 214"/>
              <a:gd name="T109" fmla="*/ 29 h 189"/>
              <a:gd name="T110" fmla="*/ 145 w 214"/>
              <a:gd name="T111" fmla="*/ 66 h 189"/>
              <a:gd name="T112" fmla="*/ 156 w 214"/>
              <a:gd name="T113" fmla="*/ 77 h 189"/>
              <a:gd name="T114" fmla="*/ 153 w 214"/>
              <a:gd name="T115" fmla="*/ 74 h 189"/>
              <a:gd name="T116" fmla="*/ 189 w 214"/>
              <a:gd name="T117" fmla="*/ 38 h 189"/>
              <a:gd name="T118" fmla="*/ 193 w 214"/>
              <a:gd name="T119" fmla="*/ 41 h 189"/>
              <a:gd name="T120" fmla="*/ 156 w 214"/>
              <a:gd name="T121" fmla="*/ 7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 h="189">
                <a:moveTo>
                  <a:pt x="211" y="26"/>
                </a:moveTo>
                <a:cubicBezTo>
                  <a:pt x="193" y="7"/>
                  <a:pt x="193" y="7"/>
                  <a:pt x="193" y="7"/>
                </a:cubicBezTo>
                <a:cubicBezTo>
                  <a:pt x="190" y="5"/>
                  <a:pt x="186" y="5"/>
                  <a:pt x="183" y="7"/>
                </a:cubicBezTo>
                <a:cubicBezTo>
                  <a:pt x="182" y="9"/>
                  <a:pt x="181" y="11"/>
                  <a:pt x="181" y="13"/>
                </a:cubicBezTo>
                <a:cubicBezTo>
                  <a:pt x="180" y="13"/>
                  <a:pt x="179" y="13"/>
                  <a:pt x="177" y="14"/>
                </a:cubicBezTo>
                <a:cubicBezTo>
                  <a:pt x="177" y="14"/>
                  <a:pt x="177" y="14"/>
                  <a:pt x="177" y="14"/>
                </a:cubicBezTo>
                <a:cubicBezTo>
                  <a:pt x="129" y="63"/>
                  <a:pt x="129" y="63"/>
                  <a:pt x="129" y="63"/>
                </a:cubicBezTo>
                <a:cubicBezTo>
                  <a:pt x="129" y="67"/>
                  <a:pt x="128" y="72"/>
                  <a:pt x="126" y="75"/>
                </a:cubicBezTo>
                <a:cubicBezTo>
                  <a:pt x="131" y="80"/>
                  <a:pt x="131" y="80"/>
                  <a:pt x="131" y="80"/>
                </a:cubicBezTo>
                <a:cubicBezTo>
                  <a:pt x="131" y="80"/>
                  <a:pt x="131" y="80"/>
                  <a:pt x="131" y="80"/>
                </a:cubicBezTo>
                <a:cubicBezTo>
                  <a:pt x="131" y="81"/>
                  <a:pt x="131" y="81"/>
                  <a:pt x="131" y="81"/>
                </a:cubicBezTo>
                <a:cubicBezTo>
                  <a:pt x="121" y="92"/>
                  <a:pt x="121" y="92"/>
                  <a:pt x="121" y="92"/>
                </a:cubicBezTo>
                <a:cubicBezTo>
                  <a:pt x="85" y="56"/>
                  <a:pt x="85" y="56"/>
                  <a:pt x="85" y="56"/>
                </a:cubicBezTo>
                <a:cubicBezTo>
                  <a:pt x="89" y="42"/>
                  <a:pt x="86" y="26"/>
                  <a:pt x="74" y="15"/>
                </a:cubicBezTo>
                <a:cubicBezTo>
                  <a:pt x="63" y="4"/>
                  <a:pt x="48" y="0"/>
                  <a:pt x="34" y="4"/>
                </a:cubicBezTo>
                <a:cubicBezTo>
                  <a:pt x="57" y="28"/>
                  <a:pt x="57" y="28"/>
                  <a:pt x="57" y="28"/>
                </a:cubicBezTo>
                <a:cubicBezTo>
                  <a:pt x="51" y="52"/>
                  <a:pt x="51" y="52"/>
                  <a:pt x="51" y="52"/>
                </a:cubicBezTo>
                <a:cubicBezTo>
                  <a:pt x="28" y="58"/>
                  <a:pt x="28" y="58"/>
                  <a:pt x="28" y="58"/>
                </a:cubicBezTo>
                <a:cubicBezTo>
                  <a:pt x="4" y="34"/>
                  <a:pt x="4" y="34"/>
                  <a:pt x="4" y="34"/>
                </a:cubicBezTo>
                <a:cubicBezTo>
                  <a:pt x="0" y="48"/>
                  <a:pt x="4" y="64"/>
                  <a:pt x="15" y="75"/>
                </a:cubicBezTo>
                <a:cubicBezTo>
                  <a:pt x="26" y="86"/>
                  <a:pt x="43" y="90"/>
                  <a:pt x="58" y="85"/>
                </a:cubicBezTo>
                <a:cubicBezTo>
                  <a:pt x="58" y="85"/>
                  <a:pt x="58" y="85"/>
                  <a:pt x="58" y="85"/>
                </a:cubicBezTo>
                <a:cubicBezTo>
                  <a:pt x="92" y="120"/>
                  <a:pt x="92" y="120"/>
                  <a:pt x="92" y="120"/>
                </a:cubicBezTo>
                <a:cubicBezTo>
                  <a:pt x="60" y="153"/>
                  <a:pt x="60" y="153"/>
                  <a:pt x="60" y="153"/>
                </a:cubicBezTo>
                <a:cubicBezTo>
                  <a:pt x="58" y="151"/>
                  <a:pt x="58" y="151"/>
                  <a:pt x="58" y="151"/>
                </a:cubicBezTo>
                <a:cubicBezTo>
                  <a:pt x="49" y="158"/>
                  <a:pt x="49" y="158"/>
                  <a:pt x="49" y="158"/>
                </a:cubicBezTo>
                <a:cubicBezTo>
                  <a:pt x="33" y="183"/>
                  <a:pt x="33" y="183"/>
                  <a:pt x="33" y="183"/>
                </a:cubicBezTo>
                <a:cubicBezTo>
                  <a:pt x="37" y="187"/>
                  <a:pt x="37" y="187"/>
                  <a:pt x="37" y="187"/>
                </a:cubicBezTo>
                <a:cubicBezTo>
                  <a:pt x="61" y="171"/>
                  <a:pt x="61" y="171"/>
                  <a:pt x="61" y="171"/>
                </a:cubicBezTo>
                <a:cubicBezTo>
                  <a:pt x="69" y="162"/>
                  <a:pt x="69" y="162"/>
                  <a:pt x="69" y="162"/>
                </a:cubicBezTo>
                <a:cubicBezTo>
                  <a:pt x="67" y="160"/>
                  <a:pt x="67" y="160"/>
                  <a:pt x="67" y="160"/>
                </a:cubicBezTo>
                <a:cubicBezTo>
                  <a:pt x="100" y="127"/>
                  <a:pt x="100" y="127"/>
                  <a:pt x="100" y="127"/>
                </a:cubicBezTo>
                <a:cubicBezTo>
                  <a:pt x="156" y="184"/>
                  <a:pt x="156" y="184"/>
                  <a:pt x="156" y="184"/>
                </a:cubicBezTo>
                <a:cubicBezTo>
                  <a:pt x="160" y="188"/>
                  <a:pt x="165" y="189"/>
                  <a:pt x="170" y="189"/>
                </a:cubicBezTo>
                <a:cubicBezTo>
                  <a:pt x="175" y="189"/>
                  <a:pt x="180" y="188"/>
                  <a:pt x="184" y="184"/>
                </a:cubicBezTo>
                <a:cubicBezTo>
                  <a:pt x="192" y="176"/>
                  <a:pt x="192" y="163"/>
                  <a:pt x="184" y="155"/>
                </a:cubicBezTo>
                <a:cubicBezTo>
                  <a:pt x="128" y="99"/>
                  <a:pt x="128" y="99"/>
                  <a:pt x="128" y="99"/>
                </a:cubicBezTo>
                <a:cubicBezTo>
                  <a:pt x="139" y="89"/>
                  <a:pt x="139" y="89"/>
                  <a:pt x="139" y="89"/>
                </a:cubicBezTo>
                <a:cubicBezTo>
                  <a:pt x="143" y="93"/>
                  <a:pt x="143" y="93"/>
                  <a:pt x="143" y="93"/>
                </a:cubicBezTo>
                <a:cubicBezTo>
                  <a:pt x="147" y="91"/>
                  <a:pt x="151" y="90"/>
                  <a:pt x="156" y="90"/>
                </a:cubicBezTo>
                <a:cubicBezTo>
                  <a:pt x="204" y="42"/>
                  <a:pt x="204" y="42"/>
                  <a:pt x="204" y="42"/>
                </a:cubicBezTo>
                <a:cubicBezTo>
                  <a:pt x="205" y="41"/>
                  <a:pt x="205" y="41"/>
                  <a:pt x="205" y="41"/>
                </a:cubicBezTo>
                <a:cubicBezTo>
                  <a:pt x="204" y="41"/>
                  <a:pt x="204" y="41"/>
                  <a:pt x="204" y="41"/>
                </a:cubicBezTo>
                <a:cubicBezTo>
                  <a:pt x="205" y="40"/>
                  <a:pt x="206" y="39"/>
                  <a:pt x="206" y="37"/>
                </a:cubicBezTo>
                <a:cubicBezTo>
                  <a:pt x="208" y="38"/>
                  <a:pt x="210" y="37"/>
                  <a:pt x="211" y="36"/>
                </a:cubicBezTo>
                <a:cubicBezTo>
                  <a:pt x="214" y="33"/>
                  <a:pt x="214" y="29"/>
                  <a:pt x="211" y="26"/>
                </a:cubicBezTo>
                <a:moveTo>
                  <a:pt x="172" y="165"/>
                </a:moveTo>
                <a:cubicBezTo>
                  <a:pt x="176" y="165"/>
                  <a:pt x="180" y="168"/>
                  <a:pt x="180" y="173"/>
                </a:cubicBezTo>
                <a:cubicBezTo>
                  <a:pt x="180" y="177"/>
                  <a:pt x="176" y="180"/>
                  <a:pt x="172" y="180"/>
                </a:cubicBezTo>
                <a:cubicBezTo>
                  <a:pt x="168" y="180"/>
                  <a:pt x="164" y="177"/>
                  <a:pt x="164" y="173"/>
                </a:cubicBezTo>
                <a:cubicBezTo>
                  <a:pt x="164" y="168"/>
                  <a:pt x="168" y="165"/>
                  <a:pt x="172" y="165"/>
                </a:cubicBezTo>
                <a:moveTo>
                  <a:pt x="145" y="66"/>
                </a:moveTo>
                <a:cubicBezTo>
                  <a:pt x="142" y="62"/>
                  <a:pt x="142" y="62"/>
                  <a:pt x="142" y="62"/>
                </a:cubicBezTo>
                <a:cubicBezTo>
                  <a:pt x="178" y="26"/>
                  <a:pt x="178" y="26"/>
                  <a:pt x="178" y="26"/>
                </a:cubicBezTo>
                <a:cubicBezTo>
                  <a:pt x="181" y="29"/>
                  <a:pt x="181" y="29"/>
                  <a:pt x="181" y="29"/>
                </a:cubicBezTo>
                <a:lnTo>
                  <a:pt x="145" y="66"/>
                </a:lnTo>
                <a:close/>
                <a:moveTo>
                  <a:pt x="156" y="77"/>
                </a:moveTo>
                <a:cubicBezTo>
                  <a:pt x="153" y="74"/>
                  <a:pt x="153" y="74"/>
                  <a:pt x="153" y="74"/>
                </a:cubicBezTo>
                <a:cubicBezTo>
                  <a:pt x="189" y="38"/>
                  <a:pt x="189" y="38"/>
                  <a:pt x="189" y="38"/>
                </a:cubicBezTo>
                <a:cubicBezTo>
                  <a:pt x="193" y="41"/>
                  <a:pt x="193" y="41"/>
                  <a:pt x="193" y="41"/>
                </a:cubicBezTo>
                <a:lnTo>
                  <a:pt x="156" y="77"/>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nvGrpSpPr>
          <p:cNvPr id="60" name="Group 59"/>
          <p:cNvGrpSpPr/>
          <p:nvPr/>
        </p:nvGrpSpPr>
        <p:grpSpPr>
          <a:xfrm>
            <a:off x="4113520" y="4115992"/>
            <a:ext cx="652944" cy="611797"/>
            <a:chOff x="4763" y="0"/>
            <a:chExt cx="957262" cy="896938"/>
          </a:xfrm>
          <a:solidFill>
            <a:schemeClr val="accent1"/>
          </a:solidFill>
        </p:grpSpPr>
        <p:sp>
          <p:nvSpPr>
            <p:cNvPr id="61" name="Freeform 37"/>
            <p:cNvSpPr>
              <a:spLocks noEditPoints="1"/>
            </p:cNvSpPr>
            <p:nvPr/>
          </p:nvSpPr>
          <p:spPr bwMode="auto">
            <a:xfrm>
              <a:off x="244475" y="596900"/>
              <a:ext cx="477837" cy="300038"/>
            </a:xfrm>
            <a:custGeom>
              <a:avLst/>
              <a:gdLst>
                <a:gd name="T0" fmla="*/ 0 w 301"/>
                <a:gd name="T1" fmla="*/ 76 h 189"/>
                <a:gd name="T2" fmla="*/ 0 w 301"/>
                <a:gd name="T3" fmla="*/ 189 h 189"/>
                <a:gd name="T4" fmla="*/ 301 w 301"/>
                <a:gd name="T5" fmla="*/ 189 h 189"/>
                <a:gd name="T6" fmla="*/ 301 w 301"/>
                <a:gd name="T7" fmla="*/ 76 h 189"/>
                <a:gd name="T8" fmla="*/ 301 w 301"/>
                <a:gd name="T9" fmla="*/ 0 h 189"/>
                <a:gd name="T10" fmla="*/ 0 w 301"/>
                <a:gd name="T11" fmla="*/ 0 h 189"/>
                <a:gd name="T12" fmla="*/ 0 w 301"/>
                <a:gd name="T13" fmla="*/ 76 h 189"/>
                <a:gd name="T14" fmla="*/ 38 w 301"/>
                <a:gd name="T15" fmla="*/ 38 h 189"/>
                <a:gd name="T16" fmla="*/ 263 w 301"/>
                <a:gd name="T17" fmla="*/ 38 h 189"/>
                <a:gd name="T18" fmla="*/ 263 w 301"/>
                <a:gd name="T19" fmla="*/ 76 h 189"/>
                <a:gd name="T20" fmla="*/ 38 w 301"/>
                <a:gd name="T21" fmla="*/ 76 h 189"/>
                <a:gd name="T22" fmla="*/ 38 w 301"/>
                <a:gd name="T23" fmla="*/ 38 h 189"/>
                <a:gd name="T24" fmla="*/ 38 w 301"/>
                <a:gd name="T25" fmla="*/ 114 h 189"/>
                <a:gd name="T26" fmla="*/ 263 w 301"/>
                <a:gd name="T27" fmla="*/ 114 h 189"/>
                <a:gd name="T28" fmla="*/ 263 w 301"/>
                <a:gd name="T29" fmla="*/ 150 h 189"/>
                <a:gd name="T30" fmla="*/ 38 w 301"/>
                <a:gd name="T31" fmla="*/ 150 h 189"/>
                <a:gd name="T32" fmla="*/ 38 w 301"/>
                <a:gd name="T33" fmla="*/ 1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189">
                  <a:moveTo>
                    <a:pt x="0" y="76"/>
                  </a:moveTo>
                  <a:lnTo>
                    <a:pt x="0" y="189"/>
                  </a:lnTo>
                  <a:lnTo>
                    <a:pt x="301" y="189"/>
                  </a:lnTo>
                  <a:lnTo>
                    <a:pt x="301" y="76"/>
                  </a:lnTo>
                  <a:lnTo>
                    <a:pt x="301" y="0"/>
                  </a:lnTo>
                  <a:lnTo>
                    <a:pt x="0" y="0"/>
                  </a:lnTo>
                  <a:lnTo>
                    <a:pt x="0" y="76"/>
                  </a:lnTo>
                  <a:close/>
                  <a:moveTo>
                    <a:pt x="38" y="38"/>
                  </a:moveTo>
                  <a:lnTo>
                    <a:pt x="263" y="38"/>
                  </a:lnTo>
                  <a:lnTo>
                    <a:pt x="263" y="76"/>
                  </a:lnTo>
                  <a:lnTo>
                    <a:pt x="38" y="76"/>
                  </a:lnTo>
                  <a:lnTo>
                    <a:pt x="38" y="38"/>
                  </a:lnTo>
                  <a:close/>
                  <a:moveTo>
                    <a:pt x="38" y="114"/>
                  </a:moveTo>
                  <a:lnTo>
                    <a:pt x="263" y="114"/>
                  </a:lnTo>
                  <a:lnTo>
                    <a:pt x="263" y="150"/>
                  </a:lnTo>
                  <a:lnTo>
                    <a:pt x="38" y="150"/>
                  </a:lnTo>
                  <a:lnTo>
                    <a:pt x="38"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62" name="Freeform 38"/>
            <p:cNvSpPr>
              <a:spLocks/>
            </p:cNvSpPr>
            <p:nvPr/>
          </p:nvSpPr>
          <p:spPr bwMode="auto">
            <a:xfrm>
              <a:off x="244475" y="0"/>
              <a:ext cx="477837" cy="300038"/>
            </a:xfrm>
            <a:custGeom>
              <a:avLst/>
              <a:gdLst>
                <a:gd name="T0" fmla="*/ 301 w 301"/>
                <a:gd name="T1" fmla="*/ 112 h 189"/>
                <a:gd name="T2" fmla="*/ 301 w 301"/>
                <a:gd name="T3" fmla="*/ 0 h 189"/>
                <a:gd name="T4" fmla="*/ 0 w 301"/>
                <a:gd name="T5" fmla="*/ 0 h 189"/>
                <a:gd name="T6" fmla="*/ 0 w 301"/>
                <a:gd name="T7" fmla="*/ 112 h 189"/>
                <a:gd name="T8" fmla="*/ 0 w 301"/>
                <a:gd name="T9" fmla="*/ 189 h 189"/>
                <a:gd name="T10" fmla="*/ 301 w 301"/>
                <a:gd name="T11" fmla="*/ 189 h 189"/>
                <a:gd name="T12" fmla="*/ 301 w 301"/>
                <a:gd name="T13" fmla="*/ 112 h 189"/>
              </a:gdLst>
              <a:ahLst/>
              <a:cxnLst>
                <a:cxn ang="0">
                  <a:pos x="T0" y="T1"/>
                </a:cxn>
                <a:cxn ang="0">
                  <a:pos x="T2" y="T3"/>
                </a:cxn>
                <a:cxn ang="0">
                  <a:pos x="T4" y="T5"/>
                </a:cxn>
                <a:cxn ang="0">
                  <a:pos x="T6" y="T7"/>
                </a:cxn>
                <a:cxn ang="0">
                  <a:pos x="T8" y="T9"/>
                </a:cxn>
                <a:cxn ang="0">
                  <a:pos x="T10" y="T11"/>
                </a:cxn>
                <a:cxn ang="0">
                  <a:pos x="T12" y="T13"/>
                </a:cxn>
              </a:cxnLst>
              <a:rect l="0" t="0" r="r" b="b"/>
              <a:pathLst>
                <a:path w="301" h="189">
                  <a:moveTo>
                    <a:pt x="301" y="112"/>
                  </a:moveTo>
                  <a:lnTo>
                    <a:pt x="301" y="0"/>
                  </a:lnTo>
                  <a:lnTo>
                    <a:pt x="0" y="0"/>
                  </a:lnTo>
                  <a:lnTo>
                    <a:pt x="0" y="112"/>
                  </a:lnTo>
                  <a:lnTo>
                    <a:pt x="0" y="189"/>
                  </a:lnTo>
                  <a:lnTo>
                    <a:pt x="301" y="189"/>
                  </a:lnTo>
                  <a:lnTo>
                    <a:pt x="301"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63" name="Freeform 39"/>
            <p:cNvSpPr>
              <a:spLocks/>
            </p:cNvSpPr>
            <p:nvPr/>
          </p:nvSpPr>
          <p:spPr bwMode="auto">
            <a:xfrm>
              <a:off x="4763" y="177800"/>
              <a:ext cx="957262" cy="539750"/>
            </a:xfrm>
            <a:custGeom>
              <a:avLst/>
              <a:gdLst>
                <a:gd name="T0" fmla="*/ 220 w 252"/>
                <a:gd name="T1" fmla="*/ 0 h 142"/>
                <a:gd name="T2" fmla="*/ 205 w 252"/>
                <a:gd name="T3" fmla="*/ 0 h 142"/>
                <a:gd name="T4" fmla="*/ 205 w 252"/>
                <a:gd name="T5" fmla="*/ 32 h 142"/>
                <a:gd name="T6" fmla="*/ 205 w 252"/>
                <a:gd name="T7" fmla="*/ 48 h 142"/>
                <a:gd name="T8" fmla="*/ 47 w 252"/>
                <a:gd name="T9" fmla="*/ 48 h 142"/>
                <a:gd name="T10" fmla="*/ 47 w 252"/>
                <a:gd name="T11" fmla="*/ 32 h 142"/>
                <a:gd name="T12" fmla="*/ 47 w 252"/>
                <a:gd name="T13" fmla="*/ 0 h 142"/>
                <a:gd name="T14" fmla="*/ 32 w 252"/>
                <a:gd name="T15" fmla="*/ 0 h 142"/>
                <a:gd name="T16" fmla="*/ 0 w 252"/>
                <a:gd name="T17" fmla="*/ 32 h 142"/>
                <a:gd name="T18" fmla="*/ 0 w 252"/>
                <a:gd name="T19" fmla="*/ 110 h 142"/>
                <a:gd name="T20" fmla="*/ 32 w 252"/>
                <a:gd name="T21" fmla="*/ 142 h 142"/>
                <a:gd name="T22" fmla="*/ 47 w 252"/>
                <a:gd name="T23" fmla="*/ 142 h 142"/>
                <a:gd name="T24" fmla="*/ 47 w 252"/>
                <a:gd name="T25" fmla="*/ 110 h 142"/>
                <a:gd name="T26" fmla="*/ 47 w 252"/>
                <a:gd name="T27" fmla="*/ 95 h 142"/>
                <a:gd name="T28" fmla="*/ 205 w 252"/>
                <a:gd name="T29" fmla="*/ 95 h 142"/>
                <a:gd name="T30" fmla="*/ 205 w 252"/>
                <a:gd name="T31" fmla="*/ 110 h 142"/>
                <a:gd name="T32" fmla="*/ 205 w 252"/>
                <a:gd name="T33" fmla="*/ 142 h 142"/>
                <a:gd name="T34" fmla="*/ 220 w 252"/>
                <a:gd name="T35" fmla="*/ 142 h 142"/>
                <a:gd name="T36" fmla="*/ 252 w 252"/>
                <a:gd name="T37" fmla="*/ 110 h 142"/>
                <a:gd name="T38" fmla="*/ 252 w 252"/>
                <a:gd name="T39" fmla="*/ 32 h 142"/>
                <a:gd name="T40" fmla="*/ 220 w 252"/>
                <a:gd name="T4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142">
                  <a:moveTo>
                    <a:pt x="220" y="0"/>
                  </a:moveTo>
                  <a:cubicBezTo>
                    <a:pt x="205" y="0"/>
                    <a:pt x="205" y="0"/>
                    <a:pt x="205" y="0"/>
                  </a:cubicBezTo>
                  <a:cubicBezTo>
                    <a:pt x="205" y="32"/>
                    <a:pt x="205" y="32"/>
                    <a:pt x="205" y="32"/>
                  </a:cubicBezTo>
                  <a:cubicBezTo>
                    <a:pt x="205" y="48"/>
                    <a:pt x="205" y="48"/>
                    <a:pt x="205" y="48"/>
                  </a:cubicBezTo>
                  <a:cubicBezTo>
                    <a:pt x="47" y="48"/>
                    <a:pt x="47" y="48"/>
                    <a:pt x="47" y="48"/>
                  </a:cubicBezTo>
                  <a:cubicBezTo>
                    <a:pt x="47" y="32"/>
                    <a:pt x="47" y="32"/>
                    <a:pt x="47" y="32"/>
                  </a:cubicBezTo>
                  <a:cubicBezTo>
                    <a:pt x="47" y="0"/>
                    <a:pt x="47" y="0"/>
                    <a:pt x="47" y="0"/>
                  </a:cubicBezTo>
                  <a:cubicBezTo>
                    <a:pt x="32" y="0"/>
                    <a:pt x="32" y="0"/>
                    <a:pt x="32" y="0"/>
                  </a:cubicBezTo>
                  <a:cubicBezTo>
                    <a:pt x="16" y="0"/>
                    <a:pt x="0" y="16"/>
                    <a:pt x="0" y="32"/>
                  </a:cubicBezTo>
                  <a:cubicBezTo>
                    <a:pt x="0" y="110"/>
                    <a:pt x="0" y="110"/>
                    <a:pt x="0" y="110"/>
                  </a:cubicBezTo>
                  <a:cubicBezTo>
                    <a:pt x="0" y="126"/>
                    <a:pt x="16" y="142"/>
                    <a:pt x="32" y="142"/>
                  </a:cubicBezTo>
                  <a:cubicBezTo>
                    <a:pt x="47" y="142"/>
                    <a:pt x="47" y="142"/>
                    <a:pt x="47" y="142"/>
                  </a:cubicBezTo>
                  <a:cubicBezTo>
                    <a:pt x="47" y="110"/>
                    <a:pt x="47" y="110"/>
                    <a:pt x="47" y="110"/>
                  </a:cubicBezTo>
                  <a:cubicBezTo>
                    <a:pt x="47" y="95"/>
                    <a:pt x="47" y="95"/>
                    <a:pt x="47" y="95"/>
                  </a:cubicBezTo>
                  <a:cubicBezTo>
                    <a:pt x="205" y="95"/>
                    <a:pt x="205" y="95"/>
                    <a:pt x="205" y="95"/>
                  </a:cubicBezTo>
                  <a:cubicBezTo>
                    <a:pt x="205" y="110"/>
                    <a:pt x="205" y="110"/>
                    <a:pt x="205" y="110"/>
                  </a:cubicBezTo>
                  <a:cubicBezTo>
                    <a:pt x="205" y="142"/>
                    <a:pt x="205" y="142"/>
                    <a:pt x="205" y="142"/>
                  </a:cubicBezTo>
                  <a:cubicBezTo>
                    <a:pt x="220" y="142"/>
                    <a:pt x="220" y="142"/>
                    <a:pt x="220" y="142"/>
                  </a:cubicBezTo>
                  <a:cubicBezTo>
                    <a:pt x="236" y="142"/>
                    <a:pt x="252" y="126"/>
                    <a:pt x="252" y="110"/>
                  </a:cubicBezTo>
                  <a:cubicBezTo>
                    <a:pt x="252" y="32"/>
                    <a:pt x="252" y="32"/>
                    <a:pt x="252" y="32"/>
                  </a:cubicBezTo>
                  <a:cubicBezTo>
                    <a:pt x="252" y="16"/>
                    <a:pt x="236" y="0"/>
                    <a:pt x="2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sp>
        <p:nvSpPr>
          <p:cNvPr id="64" name="Freeform 43"/>
          <p:cNvSpPr>
            <a:spLocks noEditPoints="1"/>
          </p:cNvSpPr>
          <p:nvPr/>
        </p:nvSpPr>
        <p:spPr bwMode="auto">
          <a:xfrm>
            <a:off x="1693204" y="4198467"/>
            <a:ext cx="721273" cy="453704"/>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pic>
        <p:nvPicPr>
          <p:cNvPr id="65" name="Audio 6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670024339"/>
      </p:ext>
    </p:extLst>
  </p:cSld>
  <p:clrMapOvr>
    <a:masterClrMapping/>
  </p:clrMapOvr>
  <mc:AlternateContent xmlns:mc="http://schemas.openxmlformats.org/markup-compatibility/2006" xmlns:p14="http://schemas.microsoft.com/office/powerpoint/2010/main">
    <mc:Choice Requires="p14">
      <p:transition spd="slow" p14:dur="1250" advTm="69000">
        <p14:switch dir="r"/>
      </p:transition>
    </mc:Choice>
    <mc:Fallback xmlns="">
      <p:transition spd="slow" advTm="6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65"/>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2001"/>
                            </p:stCondLst>
                            <p:childTnLst>
                              <p:par>
                                <p:cTn id="16" presetID="2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501"/>
                            </p:stCondLst>
                            <p:childTnLst>
                              <p:par>
                                <p:cTn id="20" presetID="21"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4)">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par>
                          <p:cTn id="26" fill="hold">
                            <p:stCondLst>
                              <p:cond delay="3001"/>
                            </p:stCondLst>
                            <p:childTnLst>
                              <p:par>
                                <p:cTn id="27" presetID="10"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childTnLst>
                          </p:cTn>
                        </p:par>
                        <p:par>
                          <p:cTn id="30" fill="hold">
                            <p:stCondLst>
                              <p:cond delay="3501"/>
                            </p:stCondLst>
                            <p:childTnLst>
                              <p:par>
                                <p:cTn id="31" presetID="53" presetClass="entr" presetSubtype="16"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fltVal val="0"/>
                                          </p:val>
                                        </p:tav>
                                        <p:tav tm="100000">
                                          <p:val>
                                            <p:strVal val="#ppt_w"/>
                                          </p:val>
                                        </p:tav>
                                      </p:tavLst>
                                    </p:anim>
                                    <p:anim calcmode="lin" valueType="num">
                                      <p:cBhvr>
                                        <p:cTn id="34" dur="500" fill="hold"/>
                                        <p:tgtEl>
                                          <p:spTgt spid="36"/>
                                        </p:tgtEl>
                                        <p:attrNameLst>
                                          <p:attrName>ppt_h</p:attrName>
                                        </p:attrNameLst>
                                      </p:cBhvr>
                                      <p:tavLst>
                                        <p:tav tm="0">
                                          <p:val>
                                            <p:fltVal val="0"/>
                                          </p:val>
                                        </p:tav>
                                        <p:tav tm="100000">
                                          <p:val>
                                            <p:strVal val="#ppt_h"/>
                                          </p:val>
                                        </p:tav>
                                      </p:tavLst>
                                    </p:anim>
                                    <p:animEffect transition="in" filter="fade">
                                      <p:cBhvr>
                                        <p:cTn id="35" dur="500"/>
                                        <p:tgtEl>
                                          <p:spTgt spid="36"/>
                                        </p:tgtEl>
                                      </p:cBhvr>
                                    </p:animEffect>
                                  </p:childTnLst>
                                </p:cTn>
                              </p:par>
                            </p:childTnLst>
                          </p:cTn>
                        </p:par>
                        <p:par>
                          <p:cTn id="36" fill="hold">
                            <p:stCondLst>
                              <p:cond delay="4001"/>
                            </p:stCondLst>
                            <p:childTnLst>
                              <p:par>
                                <p:cTn id="37" presetID="22" presetClass="entr" presetSubtype="8"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4501"/>
                            </p:stCondLst>
                            <p:childTnLst>
                              <p:par>
                                <p:cTn id="41" presetID="21"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heel(4)">
                                      <p:cBhvr>
                                        <p:cTn id="43" dur="500"/>
                                        <p:tgtEl>
                                          <p:spTgt spid="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par>
                          <p:cTn id="47" fill="hold">
                            <p:stCondLst>
                              <p:cond delay="5001"/>
                            </p:stCondLst>
                            <p:childTnLst>
                              <p:par>
                                <p:cTn id="48" presetID="10" presetClass="entr" presetSubtype="0" fill="hold"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childTnLst>
                          </p:cTn>
                        </p:par>
                        <p:par>
                          <p:cTn id="51" fill="hold">
                            <p:stCondLst>
                              <p:cond delay="5501"/>
                            </p:stCondLst>
                            <p:childTnLst>
                              <p:par>
                                <p:cTn id="52" presetID="53" presetClass="entr" presetSubtype="16"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par>
                          <p:cTn id="57" fill="hold">
                            <p:stCondLst>
                              <p:cond delay="6001"/>
                            </p:stCondLst>
                            <p:childTnLst>
                              <p:par>
                                <p:cTn id="58" presetID="22" presetClass="entr" presetSubtype="8"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childTnLst>
                          </p:cTn>
                        </p:par>
                        <p:par>
                          <p:cTn id="61" fill="hold">
                            <p:stCondLst>
                              <p:cond delay="6501"/>
                            </p:stCondLst>
                            <p:childTnLst>
                              <p:par>
                                <p:cTn id="62" presetID="21" presetClass="entr" presetSubtype="4"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wheel(4)">
                                      <p:cBhvr>
                                        <p:cTn id="64" dur="500"/>
                                        <p:tgtEl>
                                          <p:spTgt spid="1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childTnLst>
                          </p:cTn>
                        </p:par>
                        <p:par>
                          <p:cTn id="68" fill="hold">
                            <p:stCondLst>
                              <p:cond delay="7001"/>
                            </p:stCondLst>
                            <p:childTnLst>
                              <p:par>
                                <p:cTn id="69" presetID="10" presetClass="entr" presetSubtype="0" fill="hold"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fade">
                                      <p:cBhvr>
                                        <p:cTn id="71" dur="500"/>
                                        <p:tgtEl>
                                          <p:spTgt spid="51"/>
                                        </p:tgtEl>
                                      </p:cBhvr>
                                    </p:animEffect>
                                  </p:childTnLst>
                                </p:cTn>
                              </p:par>
                            </p:childTnLst>
                          </p:cTn>
                        </p:par>
                        <p:par>
                          <p:cTn id="72" fill="hold">
                            <p:stCondLst>
                              <p:cond delay="7501"/>
                            </p:stCondLst>
                            <p:childTnLst>
                              <p:par>
                                <p:cTn id="73" presetID="53" presetClass="entr" presetSubtype="16"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 calcmode="lin" valueType="num">
                                      <p:cBhvr>
                                        <p:cTn id="75" dur="500" fill="hold"/>
                                        <p:tgtEl>
                                          <p:spTgt spid="38"/>
                                        </p:tgtEl>
                                        <p:attrNameLst>
                                          <p:attrName>ppt_w</p:attrName>
                                        </p:attrNameLst>
                                      </p:cBhvr>
                                      <p:tavLst>
                                        <p:tav tm="0">
                                          <p:val>
                                            <p:fltVal val="0"/>
                                          </p:val>
                                        </p:tav>
                                        <p:tav tm="100000">
                                          <p:val>
                                            <p:strVal val="#ppt_w"/>
                                          </p:val>
                                        </p:tav>
                                      </p:tavLst>
                                    </p:anim>
                                    <p:anim calcmode="lin" valueType="num">
                                      <p:cBhvr>
                                        <p:cTn id="76" dur="500" fill="hold"/>
                                        <p:tgtEl>
                                          <p:spTgt spid="38"/>
                                        </p:tgtEl>
                                        <p:attrNameLst>
                                          <p:attrName>ppt_h</p:attrName>
                                        </p:attrNameLst>
                                      </p:cBhvr>
                                      <p:tavLst>
                                        <p:tav tm="0">
                                          <p:val>
                                            <p:fltVal val="0"/>
                                          </p:val>
                                        </p:tav>
                                        <p:tav tm="100000">
                                          <p:val>
                                            <p:strVal val="#ppt_h"/>
                                          </p:val>
                                        </p:tav>
                                      </p:tavLst>
                                    </p:anim>
                                    <p:animEffect transition="in" filter="fade">
                                      <p:cBhvr>
                                        <p:cTn id="77" dur="500"/>
                                        <p:tgtEl>
                                          <p:spTgt spid="38"/>
                                        </p:tgtEl>
                                      </p:cBhvr>
                                    </p:animEffect>
                                  </p:childTnLst>
                                </p:cTn>
                              </p:par>
                            </p:childTnLst>
                          </p:cTn>
                        </p:par>
                        <p:par>
                          <p:cTn id="78" fill="hold">
                            <p:stCondLst>
                              <p:cond delay="8001"/>
                            </p:stCondLst>
                            <p:childTnLst>
                              <p:par>
                                <p:cTn id="79" presetID="22" presetClass="entr" presetSubtype="8" fill="hold" nodeType="after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wipe(left)">
                                      <p:cBhvr>
                                        <p:cTn id="81" dur="500"/>
                                        <p:tgtEl>
                                          <p:spTgt spid="13"/>
                                        </p:tgtEl>
                                      </p:cBhvr>
                                    </p:animEffect>
                                  </p:childTnLst>
                                </p:cTn>
                              </p:par>
                            </p:childTnLst>
                          </p:cTn>
                        </p:par>
                        <p:par>
                          <p:cTn id="82" fill="hold">
                            <p:stCondLst>
                              <p:cond delay="8501"/>
                            </p:stCondLst>
                            <p:childTnLst>
                              <p:par>
                                <p:cTn id="83" presetID="21" presetClass="entr" presetSubtype="4" fill="hold" grpId="0" nodeType="after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wheel(4)">
                                      <p:cBhvr>
                                        <p:cTn id="85" dur="500"/>
                                        <p:tgtEl>
                                          <p:spTgt spid="1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500"/>
                                        <p:tgtEl>
                                          <p:spTgt spid="30"/>
                                        </p:tgtEl>
                                      </p:cBhvr>
                                    </p:animEffect>
                                  </p:childTnLst>
                                </p:cTn>
                              </p:par>
                            </p:childTnLst>
                          </p:cTn>
                        </p:par>
                        <p:par>
                          <p:cTn id="89" fill="hold">
                            <p:stCondLst>
                              <p:cond delay="9001"/>
                            </p:stCondLst>
                            <p:childTnLst>
                              <p:par>
                                <p:cTn id="90" presetID="10" presetClass="entr" presetSubtype="0" fill="hold" grpId="0" nodeType="afterEffect">
                                  <p:stCondLst>
                                    <p:cond delay="0"/>
                                  </p:stCondLst>
                                  <p:childTnLst>
                                    <p:set>
                                      <p:cBhvr>
                                        <p:cTn id="91" dur="1" fill="hold">
                                          <p:stCondLst>
                                            <p:cond delay="0"/>
                                          </p:stCondLst>
                                        </p:cTn>
                                        <p:tgtEl>
                                          <p:spTgt spid="55"/>
                                        </p:tgtEl>
                                        <p:attrNameLst>
                                          <p:attrName>style.visibility</p:attrName>
                                        </p:attrNameLst>
                                      </p:cBhvr>
                                      <p:to>
                                        <p:strVal val="visible"/>
                                      </p:to>
                                    </p:set>
                                    <p:animEffect transition="in" filter="fade">
                                      <p:cBhvr>
                                        <p:cTn id="92" dur="500"/>
                                        <p:tgtEl>
                                          <p:spTgt spid="55"/>
                                        </p:tgtEl>
                                      </p:cBhvr>
                                    </p:animEffect>
                                  </p:childTnLst>
                                </p:cTn>
                              </p:par>
                            </p:childTnLst>
                          </p:cTn>
                        </p:par>
                        <p:par>
                          <p:cTn id="93" fill="hold">
                            <p:stCondLst>
                              <p:cond delay="9501"/>
                            </p:stCondLst>
                            <p:childTnLst>
                              <p:par>
                                <p:cTn id="94" presetID="53" presetClass="entr" presetSubtype="16" fill="hold" grpId="0" nodeType="afterEffect">
                                  <p:stCondLst>
                                    <p:cond delay="0"/>
                                  </p:stCondLst>
                                  <p:childTnLst>
                                    <p:set>
                                      <p:cBhvr>
                                        <p:cTn id="95" dur="1" fill="hold">
                                          <p:stCondLst>
                                            <p:cond delay="0"/>
                                          </p:stCondLst>
                                        </p:cTn>
                                        <p:tgtEl>
                                          <p:spTgt spid="39"/>
                                        </p:tgtEl>
                                        <p:attrNameLst>
                                          <p:attrName>style.visibility</p:attrName>
                                        </p:attrNameLst>
                                      </p:cBhvr>
                                      <p:to>
                                        <p:strVal val="visible"/>
                                      </p:to>
                                    </p:set>
                                    <p:anim calcmode="lin" valueType="num">
                                      <p:cBhvr>
                                        <p:cTn id="96" dur="500" fill="hold"/>
                                        <p:tgtEl>
                                          <p:spTgt spid="39"/>
                                        </p:tgtEl>
                                        <p:attrNameLst>
                                          <p:attrName>ppt_w</p:attrName>
                                        </p:attrNameLst>
                                      </p:cBhvr>
                                      <p:tavLst>
                                        <p:tav tm="0">
                                          <p:val>
                                            <p:fltVal val="0"/>
                                          </p:val>
                                        </p:tav>
                                        <p:tav tm="100000">
                                          <p:val>
                                            <p:strVal val="#ppt_w"/>
                                          </p:val>
                                        </p:tav>
                                      </p:tavLst>
                                    </p:anim>
                                    <p:anim calcmode="lin" valueType="num">
                                      <p:cBhvr>
                                        <p:cTn id="97" dur="500" fill="hold"/>
                                        <p:tgtEl>
                                          <p:spTgt spid="39"/>
                                        </p:tgtEl>
                                        <p:attrNameLst>
                                          <p:attrName>ppt_h</p:attrName>
                                        </p:attrNameLst>
                                      </p:cBhvr>
                                      <p:tavLst>
                                        <p:tav tm="0">
                                          <p:val>
                                            <p:fltVal val="0"/>
                                          </p:val>
                                        </p:tav>
                                        <p:tav tm="100000">
                                          <p:val>
                                            <p:strVal val="#ppt_h"/>
                                          </p:val>
                                        </p:tav>
                                      </p:tavLst>
                                    </p:anim>
                                    <p:animEffect transition="in" filter="fade">
                                      <p:cBhvr>
                                        <p:cTn id="98" dur="500"/>
                                        <p:tgtEl>
                                          <p:spTgt spid="39"/>
                                        </p:tgtEl>
                                      </p:cBhvr>
                                    </p:animEffect>
                                  </p:childTnLst>
                                </p:cTn>
                              </p:par>
                            </p:childTnLst>
                          </p:cTn>
                        </p:par>
                        <p:par>
                          <p:cTn id="99" fill="hold">
                            <p:stCondLst>
                              <p:cond delay="10001"/>
                            </p:stCondLst>
                            <p:childTnLst>
                              <p:par>
                                <p:cTn id="100" presetID="22" presetClass="entr" presetSubtype="8" fill="hold" nodeType="after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wipe(left)">
                                      <p:cBhvr>
                                        <p:cTn id="102" dur="500"/>
                                        <p:tgtEl>
                                          <p:spTgt spid="14"/>
                                        </p:tgtEl>
                                      </p:cBhvr>
                                    </p:animEffect>
                                  </p:childTnLst>
                                </p:cTn>
                              </p:par>
                            </p:childTnLst>
                          </p:cTn>
                        </p:par>
                        <p:par>
                          <p:cTn id="103" fill="hold">
                            <p:stCondLst>
                              <p:cond delay="10501"/>
                            </p:stCondLst>
                            <p:childTnLst>
                              <p:par>
                                <p:cTn id="104" presetID="22" presetClass="entr" presetSubtype="1" fill="hold" nodeType="afterEffect">
                                  <p:stCondLst>
                                    <p:cond delay="0"/>
                                  </p:stCondLst>
                                  <p:childTnLst>
                                    <p:set>
                                      <p:cBhvr>
                                        <p:cTn id="105" dur="1" fill="hold">
                                          <p:stCondLst>
                                            <p:cond delay="0"/>
                                          </p:stCondLst>
                                        </p:cTn>
                                        <p:tgtEl>
                                          <p:spTgt spid="15"/>
                                        </p:tgtEl>
                                        <p:attrNameLst>
                                          <p:attrName>style.visibility</p:attrName>
                                        </p:attrNameLst>
                                      </p:cBhvr>
                                      <p:to>
                                        <p:strVal val="visible"/>
                                      </p:to>
                                    </p:set>
                                    <p:animEffect transition="in" filter="wipe(up)">
                                      <p:cBhvr>
                                        <p:cTn id="106" dur="500"/>
                                        <p:tgtEl>
                                          <p:spTgt spid="15"/>
                                        </p:tgtEl>
                                      </p:cBhvr>
                                    </p:animEffect>
                                  </p:childTnLst>
                                </p:cTn>
                              </p:par>
                            </p:childTnLst>
                          </p:cTn>
                        </p:par>
                        <p:par>
                          <p:cTn id="107" fill="hold">
                            <p:stCondLst>
                              <p:cond delay="11001"/>
                            </p:stCondLst>
                            <p:childTnLst>
                              <p:par>
                                <p:cTn id="108" presetID="22" presetClass="entr" presetSubtype="4" fill="hold" nodeType="afterEffect">
                                  <p:stCondLst>
                                    <p:cond delay="0"/>
                                  </p:stCondLst>
                                  <p:childTnLst>
                                    <p:set>
                                      <p:cBhvr>
                                        <p:cTn id="109" dur="1" fill="hold">
                                          <p:stCondLst>
                                            <p:cond delay="0"/>
                                          </p:stCondLst>
                                        </p:cTn>
                                        <p:tgtEl>
                                          <p:spTgt spid="26"/>
                                        </p:tgtEl>
                                        <p:attrNameLst>
                                          <p:attrName>style.visibility</p:attrName>
                                        </p:attrNameLst>
                                      </p:cBhvr>
                                      <p:to>
                                        <p:strVal val="visible"/>
                                      </p:to>
                                    </p:set>
                                    <p:animEffect transition="in" filter="wipe(down)">
                                      <p:cBhvr>
                                        <p:cTn id="110" dur="500"/>
                                        <p:tgtEl>
                                          <p:spTgt spid="26"/>
                                        </p:tgtEl>
                                      </p:cBhvr>
                                    </p:animEffect>
                                  </p:childTnLst>
                                </p:cTn>
                              </p:par>
                            </p:childTnLst>
                          </p:cTn>
                        </p:par>
                        <p:par>
                          <p:cTn id="111" fill="hold">
                            <p:stCondLst>
                              <p:cond delay="11501"/>
                            </p:stCondLst>
                            <p:childTnLst>
                              <p:par>
                                <p:cTn id="112" presetID="22" presetClass="entr" presetSubtype="4" fill="hold" nodeType="afterEffect">
                                  <p:stCondLst>
                                    <p:cond delay="0"/>
                                  </p:stCondLst>
                                  <p:childTnLst>
                                    <p:set>
                                      <p:cBhvr>
                                        <p:cTn id="113" dur="1" fill="hold">
                                          <p:stCondLst>
                                            <p:cond delay="0"/>
                                          </p:stCondLst>
                                        </p:cTn>
                                        <p:tgtEl>
                                          <p:spTgt spid="25"/>
                                        </p:tgtEl>
                                        <p:attrNameLst>
                                          <p:attrName>style.visibility</p:attrName>
                                        </p:attrNameLst>
                                      </p:cBhvr>
                                      <p:to>
                                        <p:strVal val="visible"/>
                                      </p:to>
                                    </p:set>
                                    <p:animEffect transition="in" filter="wipe(down)">
                                      <p:cBhvr>
                                        <p:cTn id="114" dur="500"/>
                                        <p:tgtEl>
                                          <p:spTgt spid="25"/>
                                        </p:tgtEl>
                                      </p:cBhvr>
                                    </p:animEffect>
                                  </p:childTnLst>
                                </p:cTn>
                              </p:par>
                            </p:childTnLst>
                          </p:cTn>
                        </p:par>
                        <p:par>
                          <p:cTn id="115" fill="hold">
                            <p:stCondLst>
                              <p:cond delay="12001"/>
                            </p:stCondLst>
                            <p:childTnLst>
                              <p:par>
                                <p:cTn id="116" presetID="21" presetClass="entr" presetSubtype="4" fill="hold" grpId="0" nodeType="afterEffect">
                                  <p:stCondLst>
                                    <p:cond delay="0"/>
                                  </p:stCondLst>
                                  <p:childTnLst>
                                    <p:set>
                                      <p:cBhvr>
                                        <p:cTn id="117" dur="1" fill="hold">
                                          <p:stCondLst>
                                            <p:cond delay="0"/>
                                          </p:stCondLst>
                                        </p:cTn>
                                        <p:tgtEl>
                                          <p:spTgt spid="23"/>
                                        </p:tgtEl>
                                        <p:attrNameLst>
                                          <p:attrName>style.visibility</p:attrName>
                                        </p:attrNameLst>
                                      </p:cBhvr>
                                      <p:to>
                                        <p:strVal val="visible"/>
                                      </p:to>
                                    </p:set>
                                    <p:animEffect transition="in" filter="wheel(4)">
                                      <p:cBhvr>
                                        <p:cTn id="118" dur="500"/>
                                        <p:tgtEl>
                                          <p:spTgt spid="23"/>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34"/>
                                        </p:tgtEl>
                                        <p:attrNameLst>
                                          <p:attrName>style.visibility</p:attrName>
                                        </p:attrNameLst>
                                      </p:cBhvr>
                                      <p:to>
                                        <p:strVal val="visible"/>
                                      </p:to>
                                    </p:set>
                                    <p:animEffect transition="in" filter="fade">
                                      <p:cBhvr>
                                        <p:cTn id="121" dur="500"/>
                                        <p:tgtEl>
                                          <p:spTgt spid="34"/>
                                        </p:tgtEl>
                                      </p:cBhvr>
                                    </p:animEffect>
                                  </p:childTnLst>
                                </p:cTn>
                              </p:par>
                            </p:childTnLst>
                          </p:cTn>
                        </p:par>
                        <p:par>
                          <p:cTn id="122" fill="hold">
                            <p:stCondLst>
                              <p:cond delay="12501"/>
                            </p:stCondLst>
                            <p:childTnLst>
                              <p:par>
                                <p:cTn id="123" presetID="10" presetClass="entr" presetSubtype="0" fill="hold" nodeType="afterEffect">
                                  <p:stCondLst>
                                    <p:cond delay="0"/>
                                  </p:stCondLst>
                                  <p:childTnLst>
                                    <p:set>
                                      <p:cBhvr>
                                        <p:cTn id="124" dur="1" fill="hold">
                                          <p:stCondLst>
                                            <p:cond delay="0"/>
                                          </p:stCondLst>
                                        </p:cTn>
                                        <p:tgtEl>
                                          <p:spTgt spid="56"/>
                                        </p:tgtEl>
                                        <p:attrNameLst>
                                          <p:attrName>style.visibility</p:attrName>
                                        </p:attrNameLst>
                                      </p:cBhvr>
                                      <p:to>
                                        <p:strVal val="visible"/>
                                      </p:to>
                                    </p:set>
                                    <p:animEffect transition="in" filter="fade">
                                      <p:cBhvr>
                                        <p:cTn id="125" dur="500"/>
                                        <p:tgtEl>
                                          <p:spTgt spid="56"/>
                                        </p:tgtEl>
                                      </p:cBhvr>
                                    </p:animEffect>
                                  </p:childTnLst>
                                </p:cTn>
                              </p:par>
                            </p:childTnLst>
                          </p:cTn>
                        </p:par>
                        <p:par>
                          <p:cTn id="126" fill="hold">
                            <p:stCondLst>
                              <p:cond delay="13001"/>
                            </p:stCondLst>
                            <p:childTnLst>
                              <p:par>
                                <p:cTn id="127" presetID="53" presetClass="entr" presetSubtype="16" fill="hold" grpId="0" nodeType="afterEffect">
                                  <p:stCondLst>
                                    <p:cond delay="0"/>
                                  </p:stCondLst>
                                  <p:childTnLst>
                                    <p:set>
                                      <p:cBhvr>
                                        <p:cTn id="128" dur="1" fill="hold">
                                          <p:stCondLst>
                                            <p:cond delay="0"/>
                                          </p:stCondLst>
                                        </p:cTn>
                                        <p:tgtEl>
                                          <p:spTgt spid="43"/>
                                        </p:tgtEl>
                                        <p:attrNameLst>
                                          <p:attrName>style.visibility</p:attrName>
                                        </p:attrNameLst>
                                      </p:cBhvr>
                                      <p:to>
                                        <p:strVal val="visible"/>
                                      </p:to>
                                    </p:set>
                                    <p:anim calcmode="lin" valueType="num">
                                      <p:cBhvr>
                                        <p:cTn id="129" dur="500" fill="hold"/>
                                        <p:tgtEl>
                                          <p:spTgt spid="43"/>
                                        </p:tgtEl>
                                        <p:attrNameLst>
                                          <p:attrName>ppt_w</p:attrName>
                                        </p:attrNameLst>
                                      </p:cBhvr>
                                      <p:tavLst>
                                        <p:tav tm="0">
                                          <p:val>
                                            <p:fltVal val="0"/>
                                          </p:val>
                                        </p:tav>
                                        <p:tav tm="100000">
                                          <p:val>
                                            <p:strVal val="#ppt_w"/>
                                          </p:val>
                                        </p:tav>
                                      </p:tavLst>
                                    </p:anim>
                                    <p:anim calcmode="lin" valueType="num">
                                      <p:cBhvr>
                                        <p:cTn id="130" dur="500" fill="hold"/>
                                        <p:tgtEl>
                                          <p:spTgt spid="43"/>
                                        </p:tgtEl>
                                        <p:attrNameLst>
                                          <p:attrName>ppt_h</p:attrName>
                                        </p:attrNameLst>
                                      </p:cBhvr>
                                      <p:tavLst>
                                        <p:tav tm="0">
                                          <p:val>
                                            <p:fltVal val="0"/>
                                          </p:val>
                                        </p:tav>
                                        <p:tav tm="100000">
                                          <p:val>
                                            <p:strVal val="#ppt_h"/>
                                          </p:val>
                                        </p:tav>
                                      </p:tavLst>
                                    </p:anim>
                                    <p:animEffect transition="in" filter="fade">
                                      <p:cBhvr>
                                        <p:cTn id="131" dur="500"/>
                                        <p:tgtEl>
                                          <p:spTgt spid="43"/>
                                        </p:tgtEl>
                                      </p:cBhvr>
                                    </p:animEffect>
                                  </p:childTnLst>
                                </p:cTn>
                              </p:par>
                            </p:childTnLst>
                          </p:cTn>
                        </p:par>
                        <p:par>
                          <p:cTn id="132" fill="hold">
                            <p:stCondLst>
                              <p:cond delay="13501"/>
                            </p:stCondLst>
                            <p:childTnLst>
                              <p:par>
                                <p:cTn id="133" presetID="22" presetClass="entr" presetSubtype="4" fill="hold" nodeType="afterEffect">
                                  <p:stCondLst>
                                    <p:cond delay="0"/>
                                  </p:stCondLst>
                                  <p:childTnLst>
                                    <p:set>
                                      <p:cBhvr>
                                        <p:cTn id="134" dur="1" fill="hold">
                                          <p:stCondLst>
                                            <p:cond delay="0"/>
                                          </p:stCondLst>
                                        </p:cTn>
                                        <p:tgtEl>
                                          <p:spTgt spid="24"/>
                                        </p:tgtEl>
                                        <p:attrNameLst>
                                          <p:attrName>style.visibility</p:attrName>
                                        </p:attrNameLst>
                                      </p:cBhvr>
                                      <p:to>
                                        <p:strVal val="visible"/>
                                      </p:to>
                                    </p:set>
                                    <p:animEffect transition="in" filter="wipe(down)">
                                      <p:cBhvr>
                                        <p:cTn id="135" dur="500"/>
                                        <p:tgtEl>
                                          <p:spTgt spid="24"/>
                                        </p:tgtEl>
                                      </p:cBhvr>
                                    </p:animEffect>
                                  </p:childTnLst>
                                </p:cTn>
                              </p:par>
                            </p:childTnLst>
                          </p:cTn>
                        </p:par>
                        <p:par>
                          <p:cTn id="136" fill="hold">
                            <p:stCondLst>
                              <p:cond delay="14001"/>
                            </p:stCondLst>
                            <p:childTnLst>
                              <p:par>
                                <p:cTn id="137" presetID="21" presetClass="entr" presetSubtype="4" fill="hold" grpId="0" nodeType="afterEffect">
                                  <p:stCondLst>
                                    <p:cond delay="0"/>
                                  </p:stCondLst>
                                  <p:childTnLst>
                                    <p:set>
                                      <p:cBhvr>
                                        <p:cTn id="138" dur="1" fill="hold">
                                          <p:stCondLst>
                                            <p:cond delay="0"/>
                                          </p:stCondLst>
                                        </p:cTn>
                                        <p:tgtEl>
                                          <p:spTgt spid="21"/>
                                        </p:tgtEl>
                                        <p:attrNameLst>
                                          <p:attrName>style.visibility</p:attrName>
                                        </p:attrNameLst>
                                      </p:cBhvr>
                                      <p:to>
                                        <p:strVal val="visible"/>
                                      </p:to>
                                    </p:set>
                                    <p:animEffect transition="in" filter="wheel(4)">
                                      <p:cBhvr>
                                        <p:cTn id="139" dur="500"/>
                                        <p:tgtEl>
                                          <p:spTgt spid="21"/>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33"/>
                                        </p:tgtEl>
                                        <p:attrNameLst>
                                          <p:attrName>style.visibility</p:attrName>
                                        </p:attrNameLst>
                                      </p:cBhvr>
                                      <p:to>
                                        <p:strVal val="visible"/>
                                      </p:to>
                                    </p:set>
                                    <p:animEffect transition="in" filter="fade">
                                      <p:cBhvr>
                                        <p:cTn id="142" dur="500"/>
                                        <p:tgtEl>
                                          <p:spTgt spid="33"/>
                                        </p:tgtEl>
                                      </p:cBhvr>
                                    </p:animEffect>
                                  </p:childTnLst>
                                </p:cTn>
                              </p:par>
                            </p:childTnLst>
                          </p:cTn>
                        </p:par>
                        <p:par>
                          <p:cTn id="143" fill="hold">
                            <p:stCondLst>
                              <p:cond delay="14501"/>
                            </p:stCondLst>
                            <p:childTnLst>
                              <p:par>
                                <p:cTn id="144" presetID="10" presetClass="entr" presetSubtype="0" fill="hold" grpId="0" nodeType="afterEffect">
                                  <p:stCondLst>
                                    <p:cond delay="0"/>
                                  </p:stCondLst>
                                  <p:childTnLst>
                                    <p:set>
                                      <p:cBhvr>
                                        <p:cTn id="145" dur="1" fill="hold">
                                          <p:stCondLst>
                                            <p:cond delay="0"/>
                                          </p:stCondLst>
                                        </p:cTn>
                                        <p:tgtEl>
                                          <p:spTgt spid="59"/>
                                        </p:tgtEl>
                                        <p:attrNameLst>
                                          <p:attrName>style.visibility</p:attrName>
                                        </p:attrNameLst>
                                      </p:cBhvr>
                                      <p:to>
                                        <p:strVal val="visible"/>
                                      </p:to>
                                    </p:set>
                                    <p:animEffect transition="in" filter="fade">
                                      <p:cBhvr>
                                        <p:cTn id="146" dur="500"/>
                                        <p:tgtEl>
                                          <p:spTgt spid="59"/>
                                        </p:tgtEl>
                                      </p:cBhvr>
                                    </p:animEffect>
                                  </p:childTnLst>
                                </p:cTn>
                              </p:par>
                            </p:childTnLst>
                          </p:cTn>
                        </p:par>
                        <p:par>
                          <p:cTn id="147" fill="hold">
                            <p:stCondLst>
                              <p:cond delay="15001"/>
                            </p:stCondLst>
                            <p:childTnLst>
                              <p:par>
                                <p:cTn id="148" presetID="53" presetClass="entr" presetSubtype="16" fill="hold" grpId="0" nodeType="afterEffect">
                                  <p:stCondLst>
                                    <p:cond delay="0"/>
                                  </p:stCondLst>
                                  <p:childTnLst>
                                    <p:set>
                                      <p:cBhvr>
                                        <p:cTn id="149" dur="1" fill="hold">
                                          <p:stCondLst>
                                            <p:cond delay="0"/>
                                          </p:stCondLst>
                                        </p:cTn>
                                        <p:tgtEl>
                                          <p:spTgt spid="42"/>
                                        </p:tgtEl>
                                        <p:attrNameLst>
                                          <p:attrName>style.visibility</p:attrName>
                                        </p:attrNameLst>
                                      </p:cBhvr>
                                      <p:to>
                                        <p:strVal val="visible"/>
                                      </p:to>
                                    </p:set>
                                    <p:anim calcmode="lin" valueType="num">
                                      <p:cBhvr>
                                        <p:cTn id="150" dur="500" fill="hold"/>
                                        <p:tgtEl>
                                          <p:spTgt spid="42"/>
                                        </p:tgtEl>
                                        <p:attrNameLst>
                                          <p:attrName>ppt_w</p:attrName>
                                        </p:attrNameLst>
                                      </p:cBhvr>
                                      <p:tavLst>
                                        <p:tav tm="0">
                                          <p:val>
                                            <p:fltVal val="0"/>
                                          </p:val>
                                        </p:tav>
                                        <p:tav tm="100000">
                                          <p:val>
                                            <p:strVal val="#ppt_w"/>
                                          </p:val>
                                        </p:tav>
                                      </p:tavLst>
                                    </p:anim>
                                    <p:anim calcmode="lin" valueType="num">
                                      <p:cBhvr>
                                        <p:cTn id="151" dur="500" fill="hold"/>
                                        <p:tgtEl>
                                          <p:spTgt spid="42"/>
                                        </p:tgtEl>
                                        <p:attrNameLst>
                                          <p:attrName>ppt_h</p:attrName>
                                        </p:attrNameLst>
                                      </p:cBhvr>
                                      <p:tavLst>
                                        <p:tav tm="0">
                                          <p:val>
                                            <p:fltVal val="0"/>
                                          </p:val>
                                        </p:tav>
                                        <p:tav tm="100000">
                                          <p:val>
                                            <p:strVal val="#ppt_h"/>
                                          </p:val>
                                        </p:tav>
                                      </p:tavLst>
                                    </p:anim>
                                    <p:animEffect transition="in" filter="fade">
                                      <p:cBhvr>
                                        <p:cTn id="152" dur="500"/>
                                        <p:tgtEl>
                                          <p:spTgt spid="42"/>
                                        </p:tgtEl>
                                      </p:cBhvr>
                                    </p:animEffect>
                                  </p:childTnLst>
                                </p:cTn>
                              </p:par>
                            </p:childTnLst>
                          </p:cTn>
                        </p:par>
                        <p:par>
                          <p:cTn id="153" fill="hold">
                            <p:stCondLst>
                              <p:cond delay="15501"/>
                            </p:stCondLst>
                            <p:childTnLst>
                              <p:par>
                                <p:cTn id="154" presetID="22" presetClass="entr" presetSubtype="4" fill="hold" nodeType="afterEffect">
                                  <p:stCondLst>
                                    <p:cond delay="0"/>
                                  </p:stCondLst>
                                  <p:childTnLst>
                                    <p:set>
                                      <p:cBhvr>
                                        <p:cTn id="155" dur="1" fill="hold">
                                          <p:stCondLst>
                                            <p:cond delay="0"/>
                                          </p:stCondLst>
                                        </p:cTn>
                                        <p:tgtEl>
                                          <p:spTgt spid="22"/>
                                        </p:tgtEl>
                                        <p:attrNameLst>
                                          <p:attrName>style.visibility</p:attrName>
                                        </p:attrNameLst>
                                      </p:cBhvr>
                                      <p:to>
                                        <p:strVal val="visible"/>
                                      </p:to>
                                    </p:set>
                                    <p:animEffect transition="in" filter="wipe(down)">
                                      <p:cBhvr>
                                        <p:cTn id="156" dur="500"/>
                                        <p:tgtEl>
                                          <p:spTgt spid="22"/>
                                        </p:tgtEl>
                                      </p:cBhvr>
                                    </p:animEffect>
                                  </p:childTnLst>
                                </p:cTn>
                              </p:par>
                            </p:childTnLst>
                          </p:cTn>
                        </p:par>
                        <p:par>
                          <p:cTn id="157" fill="hold">
                            <p:stCondLst>
                              <p:cond delay="16001"/>
                            </p:stCondLst>
                            <p:childTnLst>
                              <p:par>
                                <p:cTn id="158" presetID="21" presetClass="entr" presetSubtype="4" fill="hold" grpId="0" nodeType="afterEffect">
                                  <p:stCondLst>
                                    <p:cond delay="0"/>
                                  </p:stCondLst>
                                  <p:childTnLst>
                                    <p:set>
                                      <p:cBhvr>
                                        <p:cTn id="159" dur="1" fill="hold">
                                          <p:stCondLst>
                                            <p:cond delay="0"/>
                                          </p:stCondLst>
                                        </p:cTn>
                                        <p:tgtEl>
                                          <p:spTgt spid="19"/>
                                        </p:tgtEl>
                                        <p:attrNameLst>
                                          <p:attrName>style.visibility</p:attrName>
                                        </p:attrNameLst>
                                      </p:cBhvr>
                                      <p:to>
                                        <p:strVal val="visible"/>
                                      </p:to>
                                    </p:set>
                                    <p:animEffect transition="in" filter="wheel(4)">
                                      <p:cBhvr>
                                        <p:cTn id="160" dur="500"/>
                                        <p:tgtEl>
                                          <p:spTgt spid="19"/>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32"/>
                                        </p:tgtEl>
                                        <p:attrNameLst>
                                          <p:attrName>style.visibility</p:attrName>
                                        </p:attrNameLst>
                                      </p:cBhvr>
                                      <p:to>
                                        <p:strVal val="visible"/>
                                      </p:to>
                                    </p:set>
                                    <p:animEffect transition="in" filter="fade">
                                      <p:cBhvr>
                                        <p:cTn id="163" dur="500"/>
                                        <p:tgtEl>
                                          <p:spTgt spid="32"/>
                                        </p:tgtEl>
                                      </p:cBhvr>
                                    </p:animEffect>
                                  </p:childTnLst>
                                </p:cTn>
                              </p:par>
                            </p:childTnLst>
                          </p:cTn>
                        </p:par>
                        <p:par>
                          <p:cTn id="164" fill="hold">
                            <p:stCondLst>
                              <p:cond delay="16501"/>
                            </p:stCondLst>
                            <p:childTnLst>
                              <p:par>
                                <p:cTn id="165" presetID="10" presetClass="entr" presetSubtype="0" fill="hold" nodeType="afterEffect">
                                  <p:stCondLst>
                                    <p:cond delay="0"/>
                                  </p:stCondLst>
                                  <p:childTnLst>
                                    <p:set>
                                      <p:cBhvr>
                                        <p:cTn id="166" dur="1" fill="hold">
                                          <p:stCondLst>
                                            <p:cond delay="0"/>
                                          </p:stCondLst>
                                        </p:cTn>
                                        <p:tgtEl>
                                          <p:spTgt spid="60"/>
                                        </p:tgtEl>
                                        <p:attrNameLst>
                                          <p:attrName>style.visibility</p:attrName>
                                        </p:attrNameLst>
                                      </p:cBhvr>
                                      <p:to>
                                        <p:strVal val="visible"/>
                                      </p:to>
                                    </p:set>
                                    <p:animEffect transition="in" filter="fade">
                                      <p:cBhvr>
                                        <p:cTn id="167" dur="500"/>
                                        <p:tgtEl>
                                          <p:spTgt spid="60"/>
                                        </p:tgtEl>
                                      </p:cBhvr>
                                    </p:animEffect>
                                  </p:childTnLst>
                                </p:cTn>
                              </p:par>
                            </p:childTnLst>
                          </p:cTn>
                        </p:par>
                        <p:par>
                          <p:cTn id="168" fill="hold">
                            <p:stCondLst>
                              <p:cond delay="17001"/>
                            </p:stCondLst>
                            <p:childTnLst>
                              <p:par>
                                <p:cTn id="169" presetID="53" presetClass="entr" presetSubtype="16" fill="hold" grpId="0" nodeType="afterEffect">
                                  <p:stCondLst>
                                    <p:cond delay="0"/>
                                  </p:stCondLst>
                                  <p:childTnLst>
                                    <p:set>
                                      <p:cBhvr>
                                        <p:cTn id="170" dur="1" fill="hold">
                                          <p:stCondLst>
                                            <p:cond delay="0"/>
                                          </p:stCondLst>
                                        </p:cTn>
                                        <p:tgtEl>
                                          <p:spTgt spid="41"/>
                                        </p:tgtEl>
                                        <p:attrNameLst>
                                          <p:attrName>style.visibility</p:attrName>
                                        </p:attrNameLst>
                                      </p:cBhvr>
                                      <p:to>
                                        <p:strVal val="visible"/>
                                      </p:to>
                                    </p:set>
                                    <p:anim calcmode="lin" valueType="num">
                                      <p:cBhvr>
                                        <p:cTn id="171" dur="500" fill="hold"/>
                                        <p:tgtEl>
                                          <p:spTgt spid="41"/>
                                        </p:tgtEl>
                                        <p:attrNameLst>
                                          <p:attrName>ppt_w</p:attrName>
                                        </p:attrNameLst>
                                      </p:cBhvr>
                                      <p:tavLst>
                                        <p:tav tm="0">
                                          <p:val>
                                            <p:fltVal val="0"/>
                                          </p:val>
                                        </p:tav>
                                        <p:tav tm="100000">
                                          <p:val>
                                            <p:strVal val="#ppt_w"/>
                                          </p:val>
                                        </p:tav>
                                      </p:tavLst>
                                    </p:anim>
                                    <p:anim calcmode="lin" valueType="num">
                                      <p:cBhvr>
                                        <p:cTn id="172" dur="500" fill="hold"/>
                                        <p:tgtEl>
                                          <p:spTgt spid="41"/>
                                        </p:tgtEl>
                                        <p:attrNameLst>
                                          <p:attrName>ppt_h</p:attrName>
                                        </p:attrNameLst>
                                      </p:cBhvr>
                                      <p:tavLst>
                                        <p:tav tm="0">
                                          <p:val>
                                            <p:fltVal val="0"/>
                                          </p:val>
                                        </p:tav>
                                        <p:tav tm="100000">
                                          <p:val>
                                            <p:strVal val="#ppt_h"/>
                                          </p:val>
                                        </p:tav>
                                      </p:tavLst>
                                    </p:anim>
                                    <p:animEffect transition="in" filter="fade">
                                      <p:cBhvr>
                                        <p:cTn id="173" dur="500"/>
                                        <p:tgtEl>
                                          <p:spTgt spid="41"/>
                                        </p:tgtEl>
                                      </p:cBhvr>
                                    </p:animEffect>
                                  </p:childTnLst>
                                </p:cTn>
                              </p:par>
                            </p:childTnLst>
                          </p:cTn>
                        </p:par>
                        <p:par>
                          <p:cTn id="174" fill="hold">
                            <p:stCondLst>
                              <p:cond delay="17501"/>
                            </p:stCondLst>
                            <p:childTnLst>
                              <p:par>
                                <p:cTn id="175" presetID="22" presetClass="entr" presetSubtype="4" fill="hold" nodeType="afterEffect">
                                  <p:stCondLst>
                                    <p:cond delay="0"/>
                                  </p:stCondLst>
                                  <p:childTnLst>
                                    <p:set>
                                      <p:cBhvr>
                                        <p:cTn id="176" dur="1" fill="hold">
                                          <p:stCondLst>
                                            <p:cond delay="0"/>
                                          </p:stCondLst>
                                        </p:cTn>
                                        <p:tgtEl>
                                          <p:spTgt spid="20"/>
                                        </p:tgtEl>
                                        <p:attrNameLst>
                                          <p:attrName>style.visibility</p:attrName>
                                        </p:attrNameLst>
                                      </p:cBhvr>
                                      <p:to>
                                        <p:strVal val="visible"/>
                                      </p:to>
                                    </p:set>
                                    <p:animEffect transition="in" filter="wipe(down)">
                                      <p:cBhvr>
                                        <p:cTn id="177" dur="500"/>
                                        <p:tgtEl>
                                          <p:spTgt spid="20"/>
                                        </p:tgtEl>
                                      </p:cBhvr>
                                    </p:animEffect>
                                  </p:childTnLst>
                                </p:cTn>
                              </p:par>
                            </p:childTnLst>
                          </p:cTn>
                        </p:par>
                        <p:par>
                          <p:cTn id="178" fill="hold">
                            <p:stCondLst>
                              <p:cond delay="18001"/>
                            </p:stCondLst>
                            <p:childTnLst>
                              <p:par>
                                <p:cTn id="179" presetID="21" presetClass="entr" presetSubtype="4" fill="hold" grpId="0" nodeType="afterEffect">
                                  <p:stCondLst>
                                    <p:cond delay="0"/>
                                  </p:stCondLst>
                                  <p:childTnLst>
                                    <p:set>
                                      <p:cBhvr>
                                        <p:cTn id="180" dur="1" fill="hold">
                                          <p:stCondLst>
                                            <p:cond delay="0"/>
                                          </p:stCondLst>
                                        </p:cTn>
                                        <p:tgtEl>
                                          <p:spTgt spid="17"/>
                                        </p:tgtEl>
                                        <p:attrNameLst>
                                          <p:attrName>style.visibility</p:attrName>
                                        </p:attrNameLst>
                                      </p:cBhvr>
                                      <p:to>
                                        <p:strVal val="visible"/>
                                      </p:to>
                                    </p:set>
                                    <p:animEffect transition="in" filter="wheel(4)">
                                      <p:cBhvr>
                                        <p:cTn id="181" dur="500"/>
                                        <p:tgtEl>
                                          <p:spTgt spid="17"/>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31"/>
                                        </p:tgtEl>
                                        <p:attrNameLst>
                                          <p:attrName>style.visibility</p:attrName>
                                        </p:attrNameLst>
                                      </p:cBhvr>
                                      <p:to>
                                        <p:strVal val="visible"/>
                                      </p:to>
                                    </p:set>
                                    <p:animEffect transition="in" filter="fade">
                                      <p:cBhvr>
                                        <p:cTn id="184" dur="500"/>
                                        <p:tgtEl>
                                          <p:spTgt spid="31"/>
                                        </p:tgtEl>
                                      </p:cBhvr>
                                    </p:animEffect>
                                  </p:childTnLst>
                                </p:cTn>
                              </p:par>
                            </p:childTnLst>
                          </p:cTn>
                        </p:par>
                        <p:par>
                          <p:cTn id="185" fill="hold">
                            <p:stCondLst>
                              <p:cond delay="18501"/>
                            </p:stCondLst>
                            <p:childTnLst>
                              <p:par>
                                <p:cTn id="186" presetID="10" presetClass="entr" presetSubtype="0" fill="hold" grpId="0" nodeType="afterEffect">
                                  <p:stCondLst>
                                    <p:cond delay="0"/>
                                  </p:stCondLst>
                                  <p:childTnLst>
                                    <p:set>
                                      <p:cBhvr>
                                        <p:cTn id="187" dur="1" fill="hold">
                                          <p:stCondLst>
                                            <p:cond delay="0"/>
                                          </p:stCondLst>
                                        </p:cTn>
                                        <p:tgtEl>
                                          <p:spTgt spid="64"/>
                                        </p:tgtEl>
                                        <p:attrNameLst>
                                          <p:attrName>style.visibility</p:attrName>
                                        </p:attrNameLst>
                                      </p:cBhvr>
                                      <p:to>
                                        <p:strVal val="visible"/>
                                      </p:to>
                                    </p:set>
                                    <p:animEffect transition="in" filter="fade">
                                      <p:cBhvr>
                                        <p:cTn id="188" dur="500"/>
                                        <p:tgtEl>
                                          <p:spTgt spid="64"/>
                                        </p:tgtEl>
                                      </p:cBhvr>
                                    </p:animEffect>
                                  </p:childTnLst>
                                </p:cTn>
                              </p:par>
                            </p:childTnLst>
                          </p:cTn>
                        </p:par>
                        <p:par>
                          <p:cTn id="189" fill="hold">
                            <p:stCondLst>
                              <p:cond delay="19001"/>
                            </p:stCondLst>
                            <p:childTnLst>
                              <p:par>
                                <p:cTn id="190" presetID="53" presetClass="entr" presetSubtype="16" fill="hold" grpId="0" nodeType="afterEffect">
                                  <p:stCondLst>
                                    <p:cond delay="0"/>
                                  </p:stCondLst>
                                  <p:childTnLst>
                                    <p:set>
                                      <p:cBhvr>
                                        <p:cTn id="191" dur="1" fill="hold">
                                          <p:stCondLst>
                                            <p:cond delay="0"/>
                                          </p:stCondLst>
                                        </p:cTn>
                                        <p:tgtEl>
                                          <p:spTgt spid="40"/>
                                        </p:tgtEl>
                                        <p:attrNameLst>
                                          <p:attrName>style.visibility</p:attrName>
                                        </p:attrNameLst>
                                      </p:cBhvr>
                                      <p:to>
                                        <p:strVal val="visible"/>
                                      </p:to>
                                    </p:set>
                                    <p:anim calcmode="lin" valueType="num">
                                      <p:cBhvr>
                                        <p:cTn id="192" dur="500" fill="hold"/>
                                        <p:tgtEl>
                                          <p:spTgt spid="40"/>
                                        </p:tgtEl>
                                        <p:attrNameLst>
                                          <p:attrName>ppt_w</p:attrName>
                                        </p:attrNameLst>
                                      </p:cBhvr>
                                      <p:tavLst>
                                        <p:tav tm="0">
                                          <p:val>
                                            <p:fltVal val="0"/>
                                          </p:val>
                                        </p:tav>
                                        <p:tav tm="100000">
                                          <p:val>
                                            <p:strVal val="#ppt_w"/>
                                          </p:val>
                                        </p:tav>
                                      </p:tavLst>
                                    </p:anim>
                                    <p:anim calcmode="lin" valueType="num">
                                      <p:cBhvr>
                                        <p:cTn id="193" dur="500" fill="hold"/>
                                        <p:tgtEl>
                                          <p:spTgt spid="40"/>
                                        </p:tgtEl>
                                        <p:attrNameLst>
                                          <p:attrName>ppt_h</p:attrName>
                                        </p:attrNameLst>
                                      </p:cBhvr>
                                      <p:tavLst>
                                        <p:tav tm="0">
                                          <p:val>
                                            <p:fltVal val="0"/>
                                          </p:val>
                                        </p:tav>
                                        <p:tav tm="100000">
                                          <p:val>
                                            <p:strVal val="#ppt_h"/>
                                          </p:val>
                                        </p:tav>
                                      </p:tavLst>
                                    </p:anim>
                                    <p:animEffect transition="in" filter="fade">
                                      <p:cBhvr>
                                        <p:cTn id="194" dur="500"/>
                                        <p:tgtEl>
                                          <p:spTgt spid="40"/>
                                        </p:tgtEl>
                                      </p:cBhvr>
                                    </p:animEffect>
                                  </p:childTnLst>
                                </p:cTn>
                              </p:par>
                            </p:childTnLst>
                          </p:cTn>
                        </p:par>
                        <p:par>
                          <p:cTn id="195" fill="hold">
                            <p:stCondLst>
                              <p:cond delay="19501"/>
                            </p:stCondLst>
                            <p:childTnLst>
                              <p:par>
                                <p:cTn id="196" presetID="22" presetClass="entr" presetSubtype="4" fill="hold" nodeType="afterEffect">
                                  <p:stCondLst>
                                    <p:cond delay="0"/>
                                  </p:stCondLst>
                                  <p:childTnLst>
                                    <p:set>
                                      <p:cBhvr>
                                        <p:cTn id="197" dur="1" fill="hold">
                                          <p:stCondLst>
                                            <p:cond delay="0"/>
                                          </p:stCondLst>
                                        </p:cTn>
                                        <p:tgtEl>
                                          <p:spTgt spid="18"/>
                                        </p:tgtEl>
                                        <p:attrNameLst>
                                          <p:attrName>style.visibility</p:attrName>
                                        </p:attrNameLst>
                                      </p:cBhvr>
                                      <p:to>
                                        <p:strVal val="visible"/>
                                      </p:to>
                                    </p:set>
                                    <p:animEffect transition="in" filter="wipe(down)">
                                      <p:cBhvr>
                                        <p:cTn id="198" dur="500"/>
                                        <p:tgtEl>
                                          <p:spTgt spid="18"/>
                                        </p:tgtEl>
                                      </p:cBhvr>
                                    </p:animEffect>
                                  </p:childTnLst>
                                </p:cTn>
                              </p:par>
                            </p:childTnLst>
                          </p:cTn>
                        </p:par>
                        <p:par>
                          <p:cTn id="199" fill="hold">
                            <p:stCondLst>
                              <p:cond delay="20001"/>
                            </p:stCondLst>
                            <p:childTnLst>
                              <p:par>
                                <p:cTn id="200" presetID="22" presetClass="entr" presetSubtype="4" fill="hold" nodeType="afterEffect">
                                  <p:stCondLst>
                                    <p:cond delay="0"/>
                                  </p:stCondLst>
                                  <p:childTnLst>
                                    <p:set>
                                      <p:cBhvr>
                                        <p:cTn id="201" dur="1" fill="hold">
                                          <p:stCondLst>
                                            <p:cond delay="0"/>
                                          </p:stCondLst>
                                        </p:cTn>
                                        <p:tgtEl>
                                          <p:spTgt spid="16"/>
                                        </p:tgtEl>
                                        <p:attrNameLst>
                                          <p:attrName>style.visibility</p:attrName>
                                        </p:attrNameLst>
                                      </p:cBhvr>
                                      <p:to>
                                        <p:strVal val="visible"/>
                                      </p:to>
                                    </p:set>
                                    <p:animEffect transition="in" filter="wipe(down)">
                                      <p:cBhvr>
                                        <p:cTn id="20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03" fill="hold" display="0">
                  <p:stCondLst>
                    <p:cond delay="indefinite"/>
                  </p:stCondLst>
                  <p:endCondLst>
                    <p:cond evt="onStopAudio" delay="0">
                      <p:tgtEl>
                        <p:sldTgt/>
                      </p:tgtEl>
                    </p:cond>
                  </p:endCondLst>
                </p:cTn>
                <p:tgtEl>
                  <p:spTgt spid="65"/>
                </p:tgtEl>
              </p:cMediaNode>
            </p:audio>
          </p:childTnLst>
        </p:cTn>
      </p:par>
    </p:tnLst>
    <p:bldLst>
      <p:bldP spid="2" grpId="0"/>
      <p:bldP spid="3" grpId="0"/>
      <p:bldP spid="5" grpId="0" animBg="1"/>
      <p:bldP spid="8" grpId="0" animBg="1"/>
      <p:bldP spid="10" grpId="0" animBg="1"/>
      <p:bldP spid="12" grpId="0" animBg="1"/>
      <p:bldP spid="17" grpId="0" animBg="1"/>
      <p:bldP spid="19" grpId="0" animBg="1"/>
      <p:bldP spid="21" grpId="0" animBg="1"/>
      <p:bldP spid="23"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p:bldP spid="37" grpId="0"/>
      <p:bldP spid="38" grpId="0"/>
      <p:bldP spid="39" grpId="0"/>
      <p:bldP spid="40" grpId="0"/>
      <p:bldP spid="41" grpId="0"/>
      <p:bldP spid="42" grpId="0"/>
      <p:bldP spid="43" grpId="0"/>
      <p:bldP spid="55" grpId="0" animBg="1"/>
      <p:bldP spid="59" grpId="0" animBg="1"/>
      <p:bldP spid="6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BEBA8EAE-BF5A-486C-A8C5-ECC9F3942E4B}">
                <a14:imgProps xmlns:a14="http://schemas.microsoft.com/office/drawing/2010/main">
                  <a14:imgLayer r:embed="rId6">
                    <a14:imgEffect>
                      <a14:colorTemperature colorTemp="53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1" y="1988820"/>
            <a:ext cx="12192001" cy="2735580"/>
          </a:xfrm>
          <a:prstGeom prst="rect">
            <a:avLst/>
          </a:prstGeom>
        </p:spPr>
      </p:pic>
      <p:pic>
        <p:nvPicPr>
          <p:cNvPr id="4" name="Picture 3"/>
          <p:cNvPicPr>
            <a:picLocks noChangeAspect="1"/>
          </p:cNvPicPr>
          <p:nvPr/>
        </p:nvPicPr>
        <p:blipFill>
          <a:blip r:embed="rId7" cstate="print">
            <a:extLst>
              <a:ext uri="{BEBA8EAE-BF5A-486C-A8C5-ECC9F3942E4B}">
                <a14:imgProps xmlns:a14="http://schemas.microsoft.com/office/drawing/2010/main">
                  <a14:imgLayer r:embed="rId8">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flipH="1">
            <a:off x="8231569" y="151642"/>
            <a:ext cx="3960431" cy="4572758"/>
          </a:xfrm>
          <a:prstGeom prst="rect">
            <a:avLst/>
          </a:prstGeom>
          <a:effectLst>
            <a:outerShdw blurRad="190500" dist="190500" dir="10800000" algn="r" rotWithShape="0">
              <a:prstClr val="black">
                <a:alpha val="20000"/>
              </a:prstClr>
            </a:outerShdw>
          </a:effectLst>
        </p:spPr>
      </p:pic>
      <p:sp>
        <p:nvSpPr>
          <p:cNvPr id="5" name="TextBox 4"/>
          <p:cNvSpPr txBox="1"/>
          <p:nvPr/>
        </p:nvSpPr>
        <p:spPr>
          <a:xfrm>
            <a:off x="835618" y="499540"/>
            <a:ext cx="3924472"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VIDEO</a:t>
            </a:r>
            <a:r>
              <a:rPr lang="id-ID"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MARKETING</a:t>
            </a:r>
            <a:endParaRPr lang="id-ID" sz="3200" dirty="0">
              <a:solidFill>
                <a:schemeClr val="accent1"/>
              </a:solidFill>
              <a:latin typeface="Raleway" panose="020B0003030101060003" pitchFamily="34" charset="0"/>
            </a:endParaRPr>
          </a:p>
        </p:txBody>
      </p:sp>
      <p:sp>
        <p:nvSpPr>
          <p:cNvPr id="6" name="Rectangle 5"/>
          <p:cNvSpPr/>
          <p:nvPr/>
        </p:nvSpPr>
        <p:spPr>
          <a:xfrm>
            <a:off x="777034" y="1016819"/>
            <a:ext cx="3890809" cy="338554"/>
          </a:xfrm>
          <a:prstGeom prst="rect">
            <a:avLst/>
          </a:prstGeom>
          <a:noFill/>
        </p:spPr>
        <p:txBody>
          <a:bodyPr wrap="none">
            <a:spAutoFit/>
          </a:bodyPr>
          <a:lstStyle/>
          <a:p>
            <a:r>
              <a:rPr lang="en-US" sz="1600" dirty="0" smtClean="0">
                <a:solidFill>
                  <a:prstClr val="white">
                    <a:lumMod val="65000"/>
                  </a:prstClr>
                </a:solidFill>
                <a:latin typeface="Raleway" panose="020B0003030101060003" pitchFamily="34" charset="0"/>
              </a:rPr>
              <a:t>Our Videos </a:t>
            </a:r>
            <a:r>
              <a:rPr lang="en-US" sz="1600" dirty="0">
                <a:solidFill>
                  <a:prstClr val="white">
                    <a:lumMod val="65000"/>
                  </a:prstClr>
                </a:solidFill>
                <a:latin typeface="Raleway" panose="020B0003030101060003" pitchFamily="34" charset="0"/>
              </a:rPr>
              <a:t>Bring Your Business to Life</a:t>
            </a:r>
            <a:endParaRPr lang="id-ID" sz="1600" dirty="0">
              <a:solidFill>
                <a:prstClr val="white">
                  <a:lumMod val="65000"/>
                </a:prstClr>
              </a:solidFill>
              <a:latin typeface="Raleway" panose="020B0003030101060003" pitchFamily="34" charset="0"/>
            </a:endParaRPr>
          </a:p>
        </p:txBody>
      </p:sp>
      <p:sp>
        <p:nvSpPr>
          <p:cNvPr id="24" name="TextBox 23"/>
          <p:cNvSpPr txBox="1"/>
          <p:nvPr/>
        </p:nvSpPr>
        <p:spPr>
          <a:xfrm>
            <a:off x="3253063" y="5168789"/>
            <a:ext cx="2519871" cy="400110"/>
          </a:xfrm>
          <a:prstGeom prst="rect">
            <a:avLst/>
          </a:prstGeom>
          <a:noFill/>
        </p:spPr>
        <p:txBody>
          <a:bodyPr wrap="square" rtlCol="0">
            <a:spAutoFit/>
          </a:bodyPr>
          <a:lstStyle/>
          <a:p>
            <a:r>
              <a:rPr lang="en-US" sz="2000" b="1" dirty="0">
                <a:solidFill>
                  <a:prstClr val="white">
                    <a:lumMod val="65000"/>
                  </a:prstClr>
                </a:solidFill>
              </a:rPr>
              <a:t>EVENT VIDEOGRAPHY</a:t>
            </a:r>
          </a:p>
        </p:txBody>
      </p:sp>
      <p:sp>
        <p:nvSpPr>
          <p:cNvPr id="25" name="TextBox 24"/>
          <p:cNvSpPr txBox="1"/>
          <p:nvPr/>
        </p:nvSpPr>
        <p:spPr>
          <a:xfrm>
            <a:off x="662152" y="5168789"/>
            <a:ext cx="2413539" cy="400110"/>
          </a:xfrm>
          <a:prstGeom prst="rect">
            <a:avLst/>
          </a:prstGeom>
          <a:noFill/>
        </p:spPr>
        <p:txBody>
          <a:bodyPr wrap="square" rtlCol="0">
            <a:spAutoFit/>
          </a:bodyPr>
          <a:lstStyle/>
          <a:p>
            <a:r>
              <a:rPr lang="en-US" sz="2000" b="1" dirty="0" smtClean="0">
                <a:solidFill>
                  <a:prstClr val="white">
                    <a:lumMod val="65000"/>
                  </a:prstClr>
                </a:solidFill>
              </a:rPr>
              <a:t>VIDEO PRODUCTION</a:t>
            </a:r>
            <a:endParaRPr lang="en-US" sz="2000" b="1" dirty="0">
              <a:solidFill>
                <a:prstClr val="white">
                  <a:lumMod val="65000"/>
                </a:prstClr>
              </a:solidFill>
            </a:endParaRPr>
          </a:p>
        </p:txBody>
      </p:sp>
      <p:cxnSp>
        <p:nvCxnSpPr>
          <p:cNvPr id="26" name="Straight Arrow Connector 25"/>
          <p:cNvCxnSpPr/>
          <p:nvPr/>
        </p:nvCxnSpPr>
        <p:spPr>
          <a:xfrm>
            <a:off x="3103448" y="5163421"/>
            <a:ext cx="0" cy="864096"/>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5922106" y="5163421"/>
            <a:ext cx="0" cy="864096"/>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071279" y="5168789"/>
            <a:ext cx="2298656" cy="400110"/>
          </a:xfrm>
          <a:prstGeom prst="rect">
            <a:avLst/>
          </a:prstGeom>
          <a:noFill/>
        </p:spPr>
        <p:txBody>
          <a:bodyPr wrap="square" rtlCol="0">
            <a:spAutoFit/>
          </a:bodyPr>
          <a:lstStyle/>
          <a:p>
            <a:r>
              <a:rPr lang="en-US" sz="2000" b="1" dirty="0" smtClean="0">
                <a:solidFill>
                  <a:schemeClr val="accent1"/>
                </a:solidFill>
              </a:rPr>
              <a:t>VIDEO MARKETING</a:t>
            </a:r>
            <a:endParaRPr lang="en-US" sz="2000" dirty="0">
              <a:solidFill>
                <a:schemeClr val="accent1"/>
              </a:solidFill>
            </a:endParaRPr>
          </a:p>
        </p:txBody>
      </p:sp>
      <p:sp>
        <p:nvSpPr>
          <p:cNvPr id="29" name="Oval 28"/>
          <p:cNvSpPr/>
          <p:nvPr/>
        </p:nvSpPr>
        <p:spPr>
          <a:xfrm>
            <a:off x="1245517" y="2667918"/>
            <a:ext cx="1352550" cy="1352550"/>
          </a:xfrm>
          <a:prstGeom prst="ellipse">
            <a:avLst/>
          </a:prstGeom>
          <a:solidFill>
            <a:schemeClr val="tx1">
              <a:alpha val="30000"/>
            </a:schemeClr>
          </a:solidFill>
          <a:ln w="1206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0" name="Oval 29"/>
          <p:cNvSpPr/>
          <p:nvPr/>
        </p:nvSpPr>
        <p:spPr>
          <a:xfrm>
            <a:off x="6129029" y="2685088"/>
            <a:ext cx="1352550" cy="1352550"/>
          </a:xfrm>
          <a:prstGeom prst="ellipse">
            <a:avLst/>
          </a:prstGeom>
          <a:solidFill>
            <a:schemeClr val="tx1">
              <a:alpha val="30000"/>
            </a:schemeClr>
          </a:solidFill>
          <a:ln w="12065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1" name="Oval 30"/>
          <p:cNvSpPr/>
          <p:nvPr/>
        </p:nvSpPr>
        <p:spPr>
          <a:xfrm>
            <a:off x="3718523" y="2626882"/>
            <a:ext cx="1352550" cy="1352550"/>
          </a:xfrm>
          <a:prstGeom prst="ellipse">
            <a:avLst/>
          </a:prstGeom>
          <a:solidFill>
            <a:schemeClr val="tx1">
              <a:alpha val="30000"/>
            </a:schemeClr>
          </a:solidFill>
          <a:ln w="1206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nvGrpSpPr>
          <p:cNvPr id="41" name="Group 40"/>
          <p:cNvGrpSpPr/>
          <p:nvPr/>
        </p:nvGrpSpPr>
        <p:grpSpPr>
          <a:xfrm>
            <a:off x="4138754" y="3076666"/>
            <a:ext cx="527273" cy="559888"/>
            <a:chOff x="6881813" y="2154238"/>
            <a:chExt cx="461963" cy="490538"/>
          </a:xfrm>
          <a:solidFill>
            <a:schemeClr val="bg1">
              <a:lumMod val="95000"/>
            </a:schemeClr>
          </a:solidFill>
        </p:grpSpPr>
        <p:sp>
          <p:nvSpPr>
            <p:cNvPr id="42" name="Freeform 22"/>
            <p:cNvSpPr>
              <a:spLocks noEditPoints="1"/>
            </p:cNvSpPr>
            <p:nvPr/>
          </p:nvSpPr>
          <p:spPr bwMode="auto">
            <a:xfrm>
              <a:off x="6881813" y="2154238"/>
              <a:ext cx="461963" cy="490538"/>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 name="Freeform 23"/>
            <p:cNvSpPr>
              <a:spLocks noEditPoints="1"/>
            </p:cNvSpPr>
            <p:nvPr/>
          </p:nvSpPr>
          <p:spPr bwMode="auto">
            <a:xfrm>
              <a:off x="6942138" y="2214563"/>
              <a:ext cx="339725" cy="30797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 name="Freeform 24"/>
            <p:cNvSpPr>
              <a:spLocks noEditPoints="1"/>
            </p:cNvSpPr>
            <p:nvPr/>
          </p:nvSpPr>
          <p:spPr bwMode="auto">
            <a:xfrm>
              <a:off x="7127875" y="2260600"/>
              <a:ext cx="92075" cy="920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46" name="Group 45"/>
          <p:cNvGrpSpPr/>
          <p:nvPr/>
        </p:nvGrpSpPr>
        <p:grpSpPr>
          <a:xfrm>
            <a:off x="1562878" y="2916393"/>
            <a:ext cx="739254" cy="825585"/>
            <a:chOff x="812800" y="2719388"/>
            <a:chExt cx="1017588" cy="1158875"/>
          </a:xfrm>
          <a:solidFill>
            <a:schemeClr val="bg1"/>
          </a:solidFill>
        </p:grpSpPr>
        <p:sp>
          <p:nvSpPr>
            <p:cNvPr id="47"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2" name="Freeform 26"/>
          <p:cNvSpPr>
            <a:spLocks noEditPoints="1"/>
          </p:cNvSpPr>
          <p:nvPr/>
        </p:nvSpPr>
        <p:spPr bwMode="auto">
          <a:xfrm>
            <a:off x="6390002" y="2987643"/>
            <a:ext cx="830605" cy="834943"/>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pic>
        <p:nvPicPr>
          <p:cNvPr id="7" name="Picture Placeholder 6"/>
          <p:cNvPicPr>
            <a:picLocks noGrp="1" noChangeAspect="1"/>
          </p:cNvPicPr>
          <p:nvPr>
            <p:ph type="pic" sz="quarter" idx="10"/>
          </p:nvPr>
        </p:nvPicPr>
        <p:blipFill>
          <a:blip r:embed="rId9" cstate="print">
            <a:grayscl/>
            <a:extLst>
              <a:ext uri="{28A0092B-C50C-407E-A947-70E740481C1C}">
                <a14:useLocalDpi xmlns:a14="http://schemas.microsoft.com/office/drawing/2010/main" val="0"/>
              </a:ext>
            </a:extLst>
          </a:blip>
          <a:srcRect l="27030" r="27030"/>
          <a:stretch>
            <a:fillRect/>
          </a:stretch>
        </p:blipFill>
        <p:spPr/>
      </p:pic>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244918159"/>
      </p:ext>
    </p:extLst>
  </p:cSld>
  <p:clrMapOvr>
    <a:masterClrMapping/>
  </p:clrMapOvr>
  <mc:AlternateContent xmlns:mc="http://schemas.openxmlformats.org/markup-compatibility/2006" xmlns:p14="http://schemas.microsoft.com/office/powerpoint/2010/main">
    <mc:Choice Requires="p14">
      <p:transition spd="slow" p14:dur="1500" advTm="24000">
        <p:split orient="vert"/>
      </p:transition>
    </mc:Choice>
    <mc:Fallback xmlns="">
      <p:transition spd="slow" advTm="2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8"/>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2001"/>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501"/>
                            </p:stCondLst>
                            <p:childTnLst>
                              <p:par>
                                <p:cTn id="20" presetID="10" presetClass="entr" presetSubtype="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par>
                          <p:cTn id="23" fill="hold">
                            <p:stCondLst>
                              <p:cond delay="3001"/>
                            </p:stCondLst>
                            <p:childTnLst>
                              <p:par>
                                <p:cTn id="24" presetID="10" presetClass="entr" presetSubtype="0"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childTnLst>
                          </p:cTn>
                        </p:par>
                        <p:par>
                          <p:cTn id="27" fill="hold">
                            <p:stCondLst>
                              <p:cond delay="3501"/>
                            </p:stCondLst>
                            <p:childTnLst>
                              <p:par>
                                <p:cTn id="28" presetID="10"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22" presetClass="entr" presetSubtype="4"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down)">
                                      <p:cBhvr>
                                        <p:cTn id="33" dur="500"/>
                                        <p:tgtEl>
                                          <p:spTgt spid="26"/>
                                        </p:tgtEl>
                                      </p:cBhvr>
                                    </p:animEffect>
                                  </p:childTnLst>
                                </p:cTn>
                              </p:par>
                            </p:childTnLst>
                          </p:cTn>
                        </p:par>
                        <p:par>
                          <p:cTn id="34" fill="hold">
                            <p:stCondLst>
                              <p:cond delay="4001"/>
                            </p:stCondLst>
                            <p:childTnLst>
                              <p:par>
                                <p:cTn id="35" presetID="10" presetClass="entr" presetSubtype="0"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4501"/>
                            </p:stCondLst>
                            <p:childTnLst>
                              <p:par>
                                <p:cTn id="39" presetID="53" presetClass="entr" presetSubtype="16"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Effect transition="in" filter="fade">
                                      <p:cBhvr>
                                        <p:cTn id="43" dur="500"/>
                                        <p:tgtEl>
                                          <p:spTgt spid="41"/>
                                        </p:tgtEl>
                                      </p:cBhvr>
                                    </p:animEffect>
                                  </p:childTnLst>
                                </p:cTn>
                              </p:par>
                            </p:childTnLst>
                          </p:cTn>
                        </p:par>
                        <p:par>
                          <p:cTn id="44" fill="hold">
                            <p:stCondLst>
                              <p:cond delay="6001"/>
                            </p:stCondLst>
                            <p:childTnLst>
                              <p:par>
                                <p:cTn id="45" presetID="10"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22" presetClass="entr" presetSubtype="4"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down)">
                                      <p:cBhvr>
                                        <p:cTn id="50" dur="500"/>
                                        <p:tgtEl>
                                          <p:spTgt spid="27"/>
                                        </p:tgtEl>
                                      </p:cBhvr>
                                    </p:animEffect>
                                  </p:childTnLst>
                                </p:cTn>
                              </p:par>
                            </p:childTnLst>
                          </p:cTn>
                        </p:par>
                        <p:par>
                          <p:cTn id="51" fill="hold">
                            <p:stCondLst>
                              <p:cond delay="6501"/>
                            </p:stCondLst>
                            <p:childTnLst>
                              <p:par>
                                <p:cTn id="52" presetID="10" presetClass="entr" presetSubtype="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par>
                          <p:cTn id="55" fill="hold">
                            <p:stCondLst>
                              <p:cond delay="7001"/>
                            </p:stCondLst>
                            <p:childTnLst>
                              <p:par>
                                <p:cTn id="56" presetID="10" presetClass="entr" presetSubtype="0"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par>
                          <p:cTn id="59" fill="hold">
                            <p:stCondLst>
                              <p:cond delay="7501"/>
                            </p:stCondLst>
                            <p:childTnLst>
                              <p:par>
                                <p:cTn id="60" presetID="10" presetClass="entr" presetSubtype="0"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childTnLst>
                          </p:cTn>
                        </p:par>
                        <p:par>
                          <p:cTn id="63" fill="hold">
                            <p:stCondLst>
                              <p:cond delay="8001"/>
                            </p:stCondLst>
                            <p:childTnLst>
                              <p:par>
                                <p:cTn id="64" presetID="22" presetClass="entr" presetSubtype="4" fill="hold" nodeType="after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down)">
                                      <p:cBhvr>
                                        <p:cTn id="66" dur="500"/>
                                        <p:tgtEl>
                                          <p:spTgt spid="4"/>
                                        </p:tgtEl>
                                      </p:cBhvr>
                                    </p:animEffect>
                                  </p:childTnLst>
                                </p:cTn>
                              </p:par>
                              <p:par>
                                <p:cTn id="67" presetID="10" presetClass="entr" presetSubtype="0" fill="hold" nodeType="withEffect">
                                  <p:stCondLst>
                                    <p:cond delay="50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0" fill="hold" display="0">
                  <p:stCondLst>
                    <p:cond delay="indefinite"/>
                  </p:stCondLst>
                  <p:endCondLst>
                    <p:cond evt="onStopAudio" delay="0">
                      <p:tgtEl>
                        <p:sldTgt/>
                      </p:tgtEl>
                    </p:cond>
                  </p:endCondLst>
                </p:cTn>
                <p:tgtEl>
                  <p:spTgt spid="8"/>
                </p:tgtEl>
              </p:cMediaNode>
            </p:audio>
          </p:childTnLst>
        </p:cTn>
      </p:par>
    </p:tnLst>
    <p:bldLst>
      <p:bldP spid="5" grpId="0"/>
      <p:bldP spid="6" grpId="0"/>
      <p:bldP spid="24" grpId="0"/>
      <p:bldP spid="25" grpId="0"/>
      <p:bldP spid="28" grpId="0"/>
      <p:bldP spid="29" grpId="0" animBg="1"/>
      <p:bldP spid="30" grpId="0" animBg="1"/>
      <p:bldP spid="31" grpId="0" animBg="1"/>
      <p:bldP spid="3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9000" b="-9000"/>
          </a:stretch>
        </a:blipFill>
        <a:effectLst/>
      </p:bgPr>
    </p:bg>
    <p:spTree>
      <p:nvGrpSpPr>
        <p:cNvPr id="1" name=""/>
        <p:cNvGrpSpPr/>
        <p:nvPr/>
      </p:nvGrpSpPr>
      <p:grpSpPr>
        <a:xfrm>
          <a:off x="0" y="0"/>
          <a:ext cx="0" cy="0"/>
          <a:chOff x="0" y="0"/>
          <a:chExt cx="0" cy="0"/>
        </a:xfrm>
      </p:grpSpPr>
      <p:sp>
        <p:nvSpPr>
          <p:cNvPr id="16" name="Rectangle 15"/>
          <p:cNvSpPr/>
          <p:nvPr/>
        </p:nvSpPr>
        <p:spPr>
          <a:xfrm>
            <a:off x="464501" y="1524000"/>
            <a:ext cx="11443019" cy="2946400"/>
          </a:xfrm>
          <a:prstGeom prst="rect">
            <a:avLst/>
          </a:prstGeom>
          <a:solidFill>
            <a:schemeClr val="tx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332542" y="2908584"/>
            <a:ext cx="3526928" cy="338554"/>
          </a:xfrm>
          <a:prstGeom prst="rect">
            <a:avLst/>
          </a:prstGeom>
        </p:spPr>
        <p:txBody>
          <a:bodyPr wrap="none">
            <a:spAutoFit/>
          </a:bodyPr>
          <a:lstStyle/>
          <a:p>
            <a:pPr algn="ctr"/>
            <a:r>
              <a:rPr lang="en-US" sz="1600" dirty="0" smtClean="0">
                <a:solidFill>
                  <a:srgbClr val="FFFFFF"/>
                </a:solidFill>
                <a:latin typeface="Raleway" panose="020B0003030101060003" pitchFamily="34" charset="0"/>
              </a:rPr>
              <a:t>Video Search Engine Optimization</a:t>
            </a:r>
            <a:endParaRPr lang="id-ID" sz="1600" dirty="0">
              <a:solidFill>
                <a:srgbClr val="FFFFFF"/>
              </a:solidFill>
              <a:latin typeface="Raleway" panose="020B0003030101060003" pitchFamily="34" charset="0"/>
            </a:endParaRPr>
          </a:p>
        </p:txBody>
      </p:sp>
      <p:sp>
        <p:nvSpPr>
          <p:cNvPr id="3" name="TextBox 2"/>
          <p:cNvSpPr txBox="1"/>
          <p:nvPr/>
        </p:nvSpPr>
        <p:spPr>
          <a:xfrm>
            <a:off x="4390258" y="2077587"/>
            <a:ext cx="3411511" cy="830997"/>
          </a:xfrm>
          <a:prstGeom prst="rect">
            <a:avLst/>
          </a:prstGeom>
          <a:noFill/>
        </p:spPr>
        <p:txBody>
          <a:bodyPr wrap="none" rtlCol="0">
            <a:spAutoFit/>
          </a:bodyPr>
          <a:lstStyle/>
          <a:p>
            <a:pPr algn="ctr"/>
            <a:r>
              <a:rPr lang="en-US" sz="4800" b="1" dirty="0" smtClean="0">
                <a:solidFill>
                  <a:schemeClr val="accent1"/>
                </a:solidFill>
                <a:latin typeface="Raleway" panose="020B0003030101060003" pitchFamily="34" charset="0"/>
              </a:rPr>
              <a:t>VIDEO</a:t>
            </a:r>
            <a:r>
              <a:rPr lang="en-US" sz="4800" b="1" dirty="0" smtClean="0">
                <a:solidFill>
                  <a:srgbClr val="FF6D6D"/>
                </a:solidFill>
                <a:latin typeface="Raleway" panose="020B0003030101060003" pitchFamily="34" charset="0"/>
              </a:rPr>
              <a:t> </a:t>
            </a:r>
            <a:r>
              <a:rPr lang="en-US" sz="4800" dirty="0" smtClean="0">
                <a:solidFill>
                  <a:srgbClr val="FFFFFF"/>
                </a:solidFill>
                <a:latin typeface="Raleway" panose="020B0003030101060003" pitchFamily="34" charset="0"/>
              </a:rPr>
              <a:t>SEO</a:t>
            </a:r>
            <a:endParaRPr lang="id-ID" sz="4800" dirty="0">
              <a:solidFill>
                <a:srgbClr val="FFFFFF"/>
              </a:solidFill>
              <a:latin typeface="Raleway" panose="020B0003030101060003" pitchFamily="34" charset="0"/>
            </a:endParaRPr>
          </a:p>
        </p:txBody>
      </p:sp>
      <p:grpSp>
        <p:nvGrpSpPr>
          <p:cNvPr id="4" name="Group 3"/>
          <p:cNvGrpSpPr/>
          <p:nvPr/>
        </p:nvGrpSpPr>
        <p:grpSpPr>
          <a:xfrm>
            <a:off x="5709160" y="4219272"/>
            <a:ext cx="773681" cy="67506"/>
            <a:chOff x="5800526" y="4057907"/>
            <a:chExt cx="773681" cy="67506"/>
          </a:xfrm>
          <a:solidFill>
            <a:schemeClr val="accent1"/>
          </a:solidFill>
        </p:grpSpPr>
        <p:sp>
          <p:nvSpPr>
            <p:cNvPr id="5" name="Oval 4"/>
            <p:cNvSpPr/>
            <p:nvPr userDrawn="1"/>
          </p:nvSpPr>
          <p:spPr>
            <a:xfrm>
              <a:off x="580052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 name="Oval 5"/>
            <p:cNvSpPr/>
            <p:nvPr userDrawn="1"/>
          </p:nvSpPr>
          <p:spPr>
            <a:xfrm>
              <a:off x="587948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 name="Oval 6"/>
            <p:cNvSpPr/>
            <p:nvPr userDrawn="1"/>
          </p:nvSpPr>
          <p:spPr>
            <a:xfrm>
              <a:off x="595843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 name="Oval 7"/>
            <p:cNvSpPr/>
            <p:nvPr userDrawn="1"/>
          </p:nvSpPr>
          <p:spPr>
            <a:xfrm>
              <a:off x="6037392"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 name="Oval 8"/>
            <p:cNvSpPr/>
            <p:nvPr userDrawn="1"/>
          </p:nvSpPr>
          <p:spPr>
            <a:xfrm>
              <a:off x="611634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 name="Oval 9"/>
            <p:cNvSpPr/>
            <p:nvPr/>
          </p:nvSpPr>
          <p:spPr>
            <a:xfrm>
              <a:off x="6190880"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 name="Oval 10"/>
            <p:cNvSpPr/>
            <p:nvPr/>
          </p:nvSpPr>
          <p:spPr>
            <a:xfrm>
              <a:off x="6269835"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 name="Oval 11"/>
            <p:cNvSpPr/>
            <p:nvPr/>
          </p:nvSpPr>
          <p:spPr>
            <a:xfrm>
              <a:off x="634879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3" name="Oval 12"/>
            <p:cNvSpPr/>
            <p:nvPr/>
          </p:nvSpPr>
          <p:spPr>
            <a:xfrm>
              <a:off x="642774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4" name="Oval 13"/>
            <p:cNvSpPr/>
            <p:nvPr/>
          </p:nvSpPr>
          <p:spPr>
            <a:xfrm>
              <a:off x="650670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15" name="Rectangle 14"/>
          <p:cNvSpPr/>
          <p:nvPr/>
        </p:nvSpPr>
        <p:spPr>
          <a:xfrm>
            <a:off x="2990849" y="3339678"/>
            <a:ext cx="6048375" cy="830997"/>
          </a:xfrm>
          <a:prstGeom prst="rect">
            <a:avLst/>
          </a:prstGeom>
        </p:spPr>
        <p:txBody>
          <a:bodyPr wrap="square">
            <a:spAutoFit/>
          </a:bodyPr>
          <a:lstStyle/>
          <a:p>
            <a:pPr algn="ctr"/>
            <a:r>
              <a:rPr lang="en-US" sz="1200" b="1" dirty="0">
                <a:solidFill>
                  <a:srgbClr val="FFFFFF"/>
                </a:solidFill>
                <a:latin typeface="PT Sans" panose="020B0503020203020204" pitchFamily="34" charset="0"/>
              </a:rPr>
              <a:t>T</a:t>
            </a:r>
            <a:r>
              <a:rPr lang="en-US" sz="1200" b="1" dirty="0" smtClean="0">
                <a:solidFill>
                  <a:srgbClr val="FFFFFF"/>
                </a:solidFill>
                <a:latin typeface="PT Sans" panose="020B0503020203020204" pitchFamily="34" charset="0"/>
              </a:rPr>
              <a:t>he </a:t>
            </a:r>
            <a:r>
              <a:rPr lang="en-US" sz="1200" b="1" dirty="0">
                <a:solidFill>
                  <a:srgbClr val="FFFFFF"/>
                </a:solidFill>
                <a:latin typeface="PT Sans" panose="020B0503020203020204" pitchFamily="34" charset="0"/>
              </a:rPr>
              <a:t>process of maximizing the number of visitors to a particular website by ensuring that the site appears high on the list of </a:t>
            </a:r>
            <a:r>
              <a:rPr lang="en-US" sz="1200" b="1" dirty="0" smtClean="0">
                <a:solidFill>
                  <a:srgbClr val="FFFFFF"/>
                </a:solidFill>
                <a:latin typeface="PT Sans" panose="020B0503020203020204" pitchFamily="34" charset="0"/>
              </a:rPr>
              <a:t>search engine results.</a:t>
            </a:r>
            <a:r>
              <a:rPr lang="en-US" sz="1200" b="1" dirty="0">
                <a:solidFill>
                  <a:srgbClr val="FFFFFF"/>
                </a:solidFill>
                <a:latin typeface="PT Sans" panose="020B0503020203020204" pitchFamily="34" charset="0"/>
              </a:rPr>
              <a:t/>
            </a:r>
            <a:br>
              <a:rPr lang="en-US" sz="1200" b="1" dirty="0">
                <a:solidFill>
                  <a:srgbClr val="FFFFFF"/>
                </a:solidFill>
                <a:latin typeface="PT Sans" panose="020B0503020203020204" pitchFamily="34" charset="0"/>
              </a:rPr>
            </a:br>
            <a:r>
              <a:rPr lang="en-US" sz="1200" b="1" dirty="0">
                <a:solidFill>
                  <a:srgbClr val="FFFFFF"/>
                </a:solidFill>
                <a:latin typeface="PT Sans" panose="020B0503020203020204" pitchFamily="34" charset="0"/>
              </a:rPr>
              <a:t/>
            </a:r>
            <a:br>
              <a:rPr lang="en-US" sz="1200" b="1" dirty="0">
                <a:solidFill>
                  <a:srgbClr val="FFFFFF"/>
                </a:solidFill>
                <a:latin typeface="PT Sans" panose="020B0503020203020204" pitchFamily="34" charset="0"/>
              </a:rPr>
            </a:br>
            <a:r>
              <a:rPr lang="en-US" sz="1200" dirty="0" smtClean="0">
                <a:solidFill>
                  <a:prstClr val="black"/>
                </a:solidFill>
              </a:rPr>
              <a:t>:</a:t>
            </a:r>
            <a:endParaRPr lang="id-ID" sz="1200" dirty="0">
              <a:solidFill>
                <a:prstClr val="white">
                  <a:lumMod val="65000"/>
                </a:prstClr>
              </a:solidFill>
              <a:latin typeface="PT Sans" panose="020B0503020203020204" pitchFamily="34" charset="0"/>
            </a:endParaRPr>
          </a:p>
        </p:txBody>
      </p:sp>
      <p:pic>
        <p:nvPicPr>
          <p:cNvPr id="18" name="SLide 5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97920" y="5676900"/>
            <a:ext cx="609600" cy="609600"/>
          </a:xfrm>
          <a:prstGeom prst="rect">
            <a:avLst/>
          </a:prstGeom>
        </p:spPr>
      </p:pic>
    </p:spTree>
    <p:extLst>
      <p:ext uri="{BB962C8B-B14F-4D97-AF65-F5344CB8AC3E}">
        <p14:creationId xmlns:p14="http://schemas.microsoft.com/office/powerpoint/2010/main" val="552733974"/>
      </p:ext>
    </p:extLst>
  </p:cSld>
  <p:clrMapOvr>
    <a:masterClrMapping/>
  </p:clrMapOvr>
  <mc:AlternateContent xmlns:mc="http://schemas.openxmlformats.org/markup-compatibility/2006" xmlns:p14="http://schemas.microsoft.com/office/powerpoint/2010/main">
    <mc:Choice Requires="p14">
      <p:transition spd="slow" p14:dur="1600" advTm="27000">
        <p14:prism isInverted="1"/>
      </p:transition>
    </mc:Choice>
    <mc:Fallback xmlns="">
      <p:transition spd="slow" advTm="2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2" fill="hold" display="0">
                  <p:stCondLst>
                    <p:cond delay="indefinite"/>
                  </p:stCondLst>
                  <p:endCondLst>
                    <p:cond evt="onStopAudio" delay="0">
                      <p:tgtEl>
                        <p:sldTgt/>
                      </p:tgtEl>
                    </p:cond>
                  </p:endCondLst>
                </p:cTn>
                <p:tgtEl>
                  <p:spTgt spid="18"/>
                </p:tgtEl>
              </p:cMediaNode>
            </p:audio>
          </p:childTnLst>
        </p:cTn>
      </p:par>
    </p:tnLst>
    <p:bldLst>
      <p:bldP spid="2" grpId="0"/>
      <p:bldP spid="3" grpId="0"/>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5627724" y="4386049"/>
            <a:ext cx="4991101" cy="1903412"/>
            <a:chOff x="3597275" y="4287838"/>
            <a:chExt cx="4991101" cy="1903412"/>
          </a:xfrm>
          <a:effectLst>
            <a:outerShdw blurRad="50800" dist="38100" dir="5400000" algn="t" rotWithShape="0">
              <a:prstClr val="black">
                <a:alpha val="40000"/>
              </a:prstClr>
            </a:outerShdw>
          </a:effectLst>
        </p:grpSpPr>
        <p:sp>
          <p:nvSpPr>
            <p:cNvPr id="7" name="Freeform 5"/>
            <p:cNvSpPr>
              <a:spLocks/>
            </p:cNvSpPr>
            <p:nvPr/>
          </p:nvSpPr>
          <p:spPr bwMode="auto">
            <a:xfrm>
              <a:off x="3635375" y="4692650"/>
              <a:ext cx="4897438" cy="1498600"/>
            </a:xfrm>
            <a:custGeom>
              <a:avLst/>
              <a:gdLst>
                <a:gd name="T0" fmla="*/ 0 w 1766"/>
                <a:gd name="T1" fmla="*/ 504 h 539"/>
                <a:gd name="T2" fmla="*/ 0 w 1766"/>
                <a:gd name="T3" fmla="*/ 506 h 539"/>
                <a:gd name="T4" fmla="*/ 0 w 1766"/>
                <a:gd name="T5" fmla="*/ 506 h 539"/>
                <a:gd name="T6" fmla="*/ 0 w 1766"/>
                <a:gd name="T7" fmla="*/ 506 h 539"/>
                <a:gd name="T8" fmla="*/ 110 w 1766"/>
                <a:gd name="T9" fmla="*/ 539 h 539"/>
                <a:gd name="T10" fmla="*/ 1696 w 1766"/>
                <a:gd name="T11" fmla="*/ 538 h 539"/>
                <a:gd name="T12" fmla="*/ 1763 w 1766"/>
                <a:gd name="T13" fmla="*/ 512 h 539"/>
                <a:gd name="T14" fmla="*/ 1766 w 1766"/>
                <a:gd name="T15" fmla="*/ 469 h 539"/>
                <a:gd name="T16" fmla="*/ 1766 w 1766"/>
                <a:gd name="T17" fmla="*/ 469 h 539"/>
                <a:gd name="T18" fmla="*/ 1724 w 1766"/>
                <a:gd name="T19" fmla="*/ 424 h 539"/>
                <a:gd name="T20" fmla="*/ 1271 w 1766"/>
                <a:gd name="T21" fmla="*/ 37 h 539"/>
                <a:gd name="T22" fmla="*/ 1178 w 1766"/>
                <a:gd name="T23" fmla="*/ 0 h 539"/>
                <a:gd name="T24" fmla="*/ 546 w 1766"/>
                <a:gd name="T25" fmla="*/ 0 h 539"/>
                <a:gd name="T26" fmla="*/ 467 w 1766"/>
                <a:gd name="T27" fmla="*/ 30 h 539"/>
                <a:gd name="T28" fmla="*/ 44 w 1766"/>
                <a:gd name="T29" fmla="*/ 422 h 539"/>
                <a:gd name="T30" fmla="*/ 3 w 1766"/>
                <a:gd name="T31" fmla="*/ 465 h 539"/>
                <a:gd name="T32" fmla="*/ 3 w 1766"/>
                <a:gd name="T33" fmla="*/ 465 h 539"/>
                <a:gd name="T34" fmla="*/ 0 w 1766"/>
                <a:gd name="T35" fmla="*/ 504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6" h="539">
                  <a:moveTo>
                    <a:pt x="0" y="504"/>
                  </a:moveTo>
                  <a:cubicBezTo>
                    <a:pt x="0" y="504"/>
                    <a:pt x="0" y="505"/>
                    <a:pt x="0" y="506"/>
                  </a:cubicBezTo>
                  <a:cubicBezTo>
                    <a:pt x="0" y="506"/>
                    <a:pt x="0" y="506"/>
                    <a:pt x="0" y="506"/>
                  </a:cubicBezTo>
                  <a:cubicBezTo>
                    <a:pt x="0" y="506"/>
                    <a:pt x="0" y="506"/>
                    <a:pt x="0" y="506"/>
                  </a:cubicBezTo>
                  <a:cubicBezTo>
                    <a:pt x="0" y="526"/>
                    <a:pt x="26" y="539"/>
                    <a:pt x="110" y="539"/>
                  </a:cubicBezTo>
                  <a:cubicBezTo>
                    <a:pt x="1696" y="538"/>
                    <a:pt x="1696" y="538"/>
                    <a:pt x="1696" y="538"/>
                  </a:cubicBezTo>
                  <a:cubicBezTo>
                    <a:pt x="1747" y="538"/>
                    <a:pt x="1764" y="528"/>
                    <a:pt x="1763" y="512"/>
                  </a:cubicBezTo>
                  <a:cubicBezTo>
                    <a:pt x="1766" y="469"/>
                    <a:pt x="1766" y="469"/>
                    <a:pt x="1766" y="469"/>
                  </a:cubicBezTo>
                  <a:cubicBezTo>
                    <a:pt x="1766" y="469"/>
                    <a:pt x="1766" y="469"/>
                    <a:pt x="1766" y="469"/>
                  </a:cubicBezTo>
                  <a:cubicBezTo>
                    <a:pt x="1763" y="457"/>
                    <a:pt x="1739" y="442"/>
                    <a:pt x="1724" y="424"/>
                  </a:cubicBezTo>
                  <a:cubicBezTo>
                    <a:pt x="1271" y="37"/>
                    <a:pt x="1271" y="37"/>
                    <a:pt x="1271" y="37"/>
                  </a:cubicBezTo>
                  <a:cubicBezTo>
                    <a:pt x="1249" y="18"/>
                    <a:pt x="1235" y="0"/>
                    <a:pt x="1178" y="0"/>
                  </a:cubicBezTo>
                  <a:cubicBezTo>
                    <a:pt x="546" y="0"/>
                    <a:pt x="546" y="0"/>
                    <a:pt x="546" y="0"/>
                  </a:cubicBezTo>
                  <a:cubicBezTo>
                    <a:pt x="501" y="0"/>
                    <a:pt x="485" y="8"/>
                    <a:pt x="467" y="30"/>
                  </a:cubicBezTo>
                  <a:cubicBezTo>
                    <a:pt x="44" y="422"/>
                    <a:pt x="44" y="422"/>
                    <a:pt x="44" y="422"/>
                  </a:cubicBezTo>
                  <a:cubicBezTo>
                    <a:pt x="33" y="433"/>
                    <a:pt x="10" y="452"/>
                    <a:pt x="3" y="465"/>
                  </a:cubicBezTo>
                  <a:cubicBezTo>
                    <a:pt x="3" y="465"/>
                    <a:pt x="3" y="465"/>
                    <a:pt x="3" y="465"/>
                  </a:cubicBezTo>
                  <a:lnTo>
                    <a:pt x="0" y="50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 name="Freeform 6"/>
            <p:cNvSpPr>
              <a:spLocks/>
            </p:cNvSpPr>
            <p:nvPr/>
          </p:nvSpPr>
          <p:spPr bwMode="auto">
            <a:xfrm>
              <a:off x="3597275" y="4287838"/>
              <a:ext cx="4991101" cy="1792287"/>
            </a:xfrm>
            <a:custGeom>
              <a:avLst/>
              <a:gdLst>
                <a:gd name="T0" fmla="*/ 1202 w 1800"/>
                <a:gd name="T1" fmla="*/ 0 h 645"/>
                <a:gd name="T2" fmla="*/ 570 w 1800"/>
                <a:gd name="T3" fmla="*/ 0 h 645"/>
                <a:gd name="T4" fmla="*/ 491 w 1800"/>
                <a:gd name="T5" fmla="*/ 30 h 645"/>
                <a:gd name="T6" fmla="*/ 34 w 1800"/>
                <a:gd name="T7" fmla="*/ 578 h 645"/>
                <a:gd name="T8" fmla="*/ 126 w 1800"/>
                <a:gd name="T9" fmla="*/ 645 h 645"/>
                <a:gd name="T10" fmla="*/ 1712 w 1800"/>
                <a:gd name="T11" fmla="*/ 644 h 645"/>
                <a:gd name="T12" fmla="*/ 1757 w 1800"/>
                <a:gd name="T13" fmla="*/ 577 h 645"/>
                <a:gd name="T14" fmla="*/ 1295 w 1800"/>
                <a:gd name="T15" fmla="*/ 37 h 645"/>
                <a:gd name="T16" fmla="*/ 1202 w 1800"/>
                <a:gd name="T17"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0" h="645">
                  <a:moveTo>
                    <a:pt x="1202" y="0"/>
                  </a:moveTo>
                  <a:cubicBezTo>
                    <a:pt x="570" y="0"/>
                    <a:pt x="570" y="0"/>
                    <a:pt x="570" y="0"/>
                  </a:cubicBezTo>
                  <a:cubicBezTo>
                    <a:pt x="525" y="0"/>
                    <a:pt x="509" y="8"/>
                    <a:pt x="491" y="30"/>
                  </a:cubicBezTo>
                  <a:cubicBezTo>
                    <a:pt x="34" y="578"/>
                    <a:pt x="34" y="578"/>
                    <a:pt x="34" y="578"/>
                  </a:cubicBezTo>
                  <a:cubicBezTo>
                    <a:pt x="4" y="614"/>
                    <a:pt x="0" y="645"/>
                    <a:pt x="126" y="645"/>
                  </a:cubicBezTo>
                  <a:cubicBezTo>
                    <a:pt x="1712" y="644"/>
                    <a:pt x="1712" y="644"/>
                    <a:pt x="1712" y="644"/>
                  </a:cubicBezTo>
                  <a:cubicBezTo>
                    <a:pt x="1800" y="644"/>
                    <a:pt x="1788" y="613"/>
                    <a:pt x="1757" y="577"/>
                  </a:cubicBezTo>
                  <a:cubicBezTo>
                    <a:pt x="1295" y="37"/>
                    <a:pt x="1295" y="37"/>
                    <a:pt x="1295" y="37"/>
                  </a:cubicBezTo>
                  <a:cubicBezTo>
                    <a:pt x="1276" y="15"/>
                    <a:pt x="1259" y="0"/>
                    <a:pt x="1202" y="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 name="Freeform 7"/>
            <p:cNvSpPr>
              <a:spLocks/>
            </p:cNvSpPr>
            <p:nvPr/>
          </p:nvSpPr>
          <p:spPr bwMode="auto">
            <a:xfrm>
              <a:off x="3910013" y="4381500"/>
              <a:ext cx="4352925" cy="1535112"/>
            </a:xfrm>
            <a:custGeom>
              <a:avLst/>
              <a:gdLst>
                <a:gd name="T0" fmla="*/ 0 w 2742"/>
                <a:gd name="T1" fmla="*/ 967 h 967"/>
                <a:gd name="T2" fmla="*/ 2742 w 2742"/>
                <a:gd name="T3" fmla="*/ 963 h 967"/>
                <a:gd name="T4" fmla="*/ 1998 w 2742"/>
                <a:gd name="T5" fmla="*/ 0 h 967"/>
                <a:gd name="T6" fmla="*/ 728 w 2742"/>
                <a:gd name="T7" fmla="*/ 2 h 967"/>
                <a:gd name="T8" fmla="*/ 0 w 2742"/>
                <a:gd name="T9" fmla="*/ 967 h 967"/>
              </a:gdLst>
              <a:ahLst/>
              <a:cxnLst>
                <a:cxn ang="0">
                  <a:pos x="T0" y="T1"/>
                </a:cxn>
                <a:cxn ang="0">
                  <a:pos x="T2" y="T3"/>
                </a:cxn>
                <a:cxn ang="0">
                  <a:pos x="T4" y="T5"/>
                </a:cxn>
                <a:cxn ang="0">
                  <a:pos x="T6" y="T7"/>
                </a:cxn>
                <a:cxn ang="0">
                  <a:pos x="T8" y="T9"/>
                </a:cxn>
              </a:cxnLst>
              <a:rect l="0" t="0" r="r" b="b"/>
              <a:pathLst>
                <a:path w="2742" h="967">
                  <a:moveTo>
                    <a:pt x="0" y="967"/>
                  </a:moveTo>
                  <a:lnTo>
                    <a:pt x="2742" y="963"/>
                  </a:lnTo>
                  <a:lnTo>
                    <a:pt x="1998" y="0"/>
                  </a:lnTo>
                  <a:lnTo>
                    <a:pt x="728" y="2"/>
                  </a:lnTo>
                  <a:lnTo>
                    <a:pt x="0" y="96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 name="Freeform 8"/>
            <p:cNvSpPr>
              <a:spLocks/>
            </p:cNvSpPr>
            <p:nvPr/>
          </p:nvSpPr>
          <p:spPr bwMode="auto">
            <a:xfrm>
              <a:off x="5684838" y="4321175"/>
              <a:ext cx="757238" cy="26987"/>
            </a:xfrm>
            <a:custGeom>
              <a:avLst/>
              <a:gdLst>
                <a:gd name="T0" fmla="*/ 259 w 273"/>
                <a:gd name="T1" fmla="*/ 0 h 10"/>
                <a:gd name="T2" fmla="*/ 136 w 273"/>
                <a:gd name="T3" fmla="*/ 1 h 10"/>
                <a:gd name="T4" fmla="*/ 14 w 273"/>
                <a:gd name="T5" fmla="*/ 1 h 10"/>
                <a:gd name="T6" fmla="*/ 0 w 273"/>
                <a:gd name="T7" fmla="*/ 6 h 10"/>
                <a:gd name="T8" fmla="*/ 0 w 273"/>
                <a:gd name="T9" fmla="*/ 6 h 10"/>
                <a:gd name="T10" fmla="*/ 11 w 273"/>
                <a:gd name="T11" fmla="*/ 10 h 10"/>
                <a:gd name="T12" fmla="*/ 136 w 273"/>
                <a:gd name="T13" fmla="*/ 10 h 10"/>
                <a:gd name="T14" fmla="*/ 261 w 273"/>
                <a:gd name="T15" fmla="*/ 10 h 10"/>
                <a:gd name="T16" fmla="*/ 272 w 273"/>
                <a:gd name="T17" fmla="*/ 5 h 10"/>
                <a:gd name="T18" fmla="*/ 272 w 273"/>
                <a:gd name="T19" fmla="*/ 5 h 10"/>
                <a:gd name="T20" fmla="*/ 259 w 273"/>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10">
                  <a:moveTo>
                    <a:pt x="259" y="0"/>
                  </a:moveTo>
                  <a:cubicBezTo>
                    <a:pt x="218" y="0"/>
                    <a:pt x="177" y="1"/>
                    <a:pt x="136" y="1"/>
                  </a:cubicBezTo>
                  <a:cubicBezTo>
                    <a:pt x="95" y="1"/>
                    <a:pt x="54" y="1"/>
                    <a:pt x="14" y="1"/>
                  </a:cubicBezTo>
                  <a:cubicBezTo>
                    <a:pt x="7" y="1"/>
                    <a:pt x="1" y="3"/>
                    <a:pt x="0" y="6"/>
                  </a:cubicBezTo>
                  <a:cubicBezTo>
                    <a:pt x="0" y="6"/>
                    <a:pt x="0" y="6"/>
                    <a:pt x="0" y="6"/>
                  </a:cubicBezTo>
                  <a:cubicBezTo>
                    <a:pt x="0" y="8"/>
                    <a:pt x="4" y="10"/>
                    <a:pt x="11" y="10"/>
                  </a:cubicBezTo>
                  <a:cubicBezTo>
                    <a:pt x="53" y="10"/>
                    <a:pt x="95" y="10"/>
                    <a:pt x="136" y="10"/>
                  </a:cubicBezTo>
                  <a:cubicBezTo>
                    <a:pt x="178" y="10"/>
                    <a:pt x="219" y="10"/>
                    <a:pt x="261" y="10"/>
                  </a:cubicBezTo>
                  <a:cubicBezTo>
                    <a:pt x="268" y="10"/>
                    <a:pt x="273" y="8"/>
                    <a:pt x="272" y="5"/>
                  </a:cubicBezTo>
                  <a:cubicBezTo>
                    <a:pt x="272" y="5"/>
                    <a:pt x="272" y="5"/>
                    <a:pt x="272" y="5"/>
                  </a:cubicBezTo>
                  <a:cubicBezTo>
                    <a:pt x="272" y="3"/>
                    <a:pt x="265" y="0"/>
                    <a:pt x="2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 name="Freeform 9"/>
            <p:cNvSpPr>
              <a:spLocks noEditPoints="1"/>
            </p:cNvSpPr>
            <p:nvPr/>
          </p:nvSpPr>
          <p:spPr bwMode="auto">
            <a:xfrm>
              <a:off x="5830888" y="5949950"/>
              <a:ext cx="504825" cy="92075"/>
            </a:xfrm>
            <a:custGeom>
              <a:avLst/>
              <a:gdLst>
                <a:gd name="T0" fmla="*/ 91 w 182"/>
                <a:gd name="T1" fmla="*/ 6 h 33"/>
                <a:gd name="T2" fmla="*/ 119 w 182"/>
                <a:gd name="T3" fmla="*/ 17 h 33"/>
                <a:gd name="T4" fmla="*/ 119 w 182"/>
                <a:gd name="T5" fmla="*/ 29 h 33"/>
                <a:gd name="T6" fmla="*/ 99 w 182"/>
                <a:gd name="T7" fmla="*/ 29 h 33"/>
                <a:gd name="T8" fmla="*/ 99 w 182"/>
                <a:gd name="T9" fmla="*/ 24 h 33"/>
                <a:gd name="T10" fmla="*/ 90 w 182"/>
                <a:gd name="T11" fmla="*/ 21 h 33"/>
                <a:gd name="T12" fmla="*/ 90 w 182"/>
                <a:gd name="T13" fmla="*/ 21 h 33"/>
                <a:gd name="T14" fmla="*/ 90 w 182"/>
                <a:gd name="T15" fmla="*/ 33 h 33"/>
                <a:gd name="T16" fmla="*/ 91 w 182"/>
                <a:gd name="T17" fmla="*/ 33 h 33"/>
                <a:gd name="T18" fmla="*/ 181 w 182"/>
                <a:gd name="T19" fmla="*/ 16 h 33"/>
                <a:gd name="T20" fmla="*/ 90 w 182"/>
                <a:gd name="T21" fmla="*/ 0 h 33"/>
                <a:gd name="T22" fmla="*/ 90 w 182"/>
                <a:gd name="T23" fmla="*/ 2 h 33"/>
                <a:gd name="T24" fmla="*/ 92 w 182"/>
                <a:gd name="T25" fmla="*/ 2 h 33"/>
                <a:gd name="T26" fmla="*/ 130 w 182"/>
                <a:gd name="T27" fmla="*/ 17 h 33"/>
                <a:gd name="T28" fmla="*/ 126 w 182"/>
                <a:gd name="T29" fmla="*/ 18 h 33"/>
                <a:gd name="T30" fmla="*/ 91 w 182"/>
                <a:gd name="T31" fmla="*/ 5 h 33"/>
                <a:gd name="T32" fmla="*/ 90 w 182"/>
                <a:gd name="T33" fmla="*/ 5 h 33"/>
                <a:gd name="T34" fmla="*/ 90 w 182"/>
                <a:gd name="T35" fmla="*/ 7 h 33"/>
                <a:gd name="T36" fmla="*/ 91 w 182"/>
                <a:gd name="T37" fmla="*/ 6 h 33"/>
                <a:gd name="T38" fmla="*/ 90 w 182"/>
                <a:gd name="T39" fmla="*/ 21 h 33"/>
                <a:gd name="T40" fmla="*/ 82 w 182"/>
                <a:gd name="T41" fmla="*/ 24 h 33"/>
                <a:gd name="T42" fmla="*/ 81 w 182"/>
                <a:gd name="T43" fmla="*/ 29 h 33"/>
                <a:gd name="T44" fmla="*/ 61 w 182"/>
                <a:gd name="T45" fmla="*/ 29 h 33"/>
                <a:gd name="T46" fmla="*/ 62 w 182"/>
                <a:gd name="T47" fmla="*/ 17 h 33"/>
                <a:gd name="T48" fmla="*/ 90 w 182"/>
                <a:gd name="T49" fmla="*/ 7 h 33"/>
                <a:gd name="T50" fmla="*/ 90 w 182"/>
                <a:gd name="T51" fmla="*/ 5 h 33"/>
                <a:gd name="T52" fmla="*/ 55 w 182"/>
                <a:gd name="T53" fmla="*/ 18 h 33"/>
                <a:gd name="T54" fmla="*/ 51 w 182"/>
                <a:gd name="T55" fmla="*/ 17 h 33"/>
                <a:gd name="T56" fmla="*/ 68 w 182"/>
                <a:gd name="T57" fmla="*/ 10 h 33"/>
                <a:gd name="T58" fmla="*/ 69 w 182"/>
                <a:gd name="T59" fmla="*/ 3 h 33"/>
                <a:gd name="T60" fmla="*/ 77 w 182"/>
                <a:gd name="T61" fmla="*/ 3 h 33"/>
                <a:gd name="T62" fmla="*/ 77 w 182"/>
                <a:gd name="T63" fmla="*/ 7 h 33"/>
                <a:gd name="T64" fmla="*/ 90 w 182"/>
                <a:gd name="T65" fmla="*/ 2 h 33"/>
                <a:gd name="T66" fmla="*/ 90 w 182"/>
                <a:gd name="T67" fmla="*/ 0 h 33"/>
                <a:gd name="T68" fmla="*/ 90 w 182"/>
                <a:gd name="T69" fmla="*/ 0 h 33"/>
                <a:gd name="T70" fmla="*/ 1 w 182"/>
                <a:gd name="T71" fmla="*/ 16 h 33"/>
                <a:gd name="T72" fmla="*/ 90 w 182"/>
                <a:gd name="T73" fmla="*/ 33 h 33"/>
                <a:gd name="T74" fmla="*/ 90 w 182"/>
                <a:gd name="T75" fmla="*/ 2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2" h="33">
                  <a:moveTo>
                    <a:pt x="91" y="6"/>
                  </a:moveTo>
                  <a:cubicBezTo>
                    <a:pt x="119" y="17"/>
                    <a:pt x="119" y="17"/>
                    <a:pt x="119" y="17"/>
                  </a:cubicBezTo>
                  <a:cubicBezTo>
                    <a:pt x="119" y="29"/>
                    <a:pt x="119" y="29"/>
                    <a:pt x="119" y="29"/>
                  </a:cubicBezTo>
                  <a:cubicBezTo>
                    <a:pt x="99" y="29"/>
                    <a:pt x="99" y="29"/>
                    <a:pt x="99" y="29"/>
                  </a:cubicBezTo>
                  <a:cubicBezTo>
                    <a:pt x="99" y="24"/>
                    <a:pt x="99" y="24"/>
                    <a:pt x="99" y="24"/>
                  </a:cubicBezTo>
                  <a:cubicBezTo>
                    <a:pt x="99" y="22"/>
                    <a:pt x="95" y="21"/>
                    <a:pt x="90" y="21"/>
                  </a:cubicBezTo>
                  <a:cubicBezTo>
                    <a:pt x="90" y="21"/>
                    <a:pt x="90" y="21"/>
                    <a:pt x="90" y="21"/>
                  </a:cubicBezTo>
                  <a:cubicBezTo>
                    <a:pt x="90" y="33"/>
                    <a:pt x="90" y="33"/>
                    <a:pt x="90" y="33"/>
                  </a:cubicBezTo>
                  <a:cubicBezTo>
                    <a:pt x="91" y="33"/>
                    <a:pt x="91" y="33"/>
                    <a:pt x="91" y="33"/>
                  </a:cubicBezTo>
                  <a:cubicBezTo>
                    <a:pt x="142" y="33"/>
                    <a:pt x="182" y="25"/>
                    <a:pt x="181" y="16"/>
                  </a:cubicBezTo>
                  <a:cubicBezTo>
                    <a:pt x="180" y="7"/>
                    <a:pt x="139" y="0"/>
                    <a:pt x="90" y="0"/>
                  </a:cubicBezTo>
                  <a:cubicBezTo>
                    <a:pt x="90" y="2"/>
                    <a:pt x="90" y="2"/>
                    <a:pt x="90" y="2"/>
                  </a:cubicBezTo>
                  <a:cubicBezTo>
                    <a:pt x="92" y="2"/>
                    <a:pt x="92" y="2"/>
                    <a:pt x="92" y="2"/>
                  </a:cubicBezTo>
                  <a:cubicBezTo>
                    <a:pt x="130" y="17"/>
                    <a:pt x="130" y="17"/>
                    <a:pt x="130" y="17"/>
                  </a:cubicBezTo>
                  <a:cubicBezTo>
                    <a:pt x="126" y="18"/>
                    <a:pt x="126" y="18"/>
                    <a:pt x="126" y="18"/>
                  </a:cubicBezTo>
                  <a:cubicBezTo>
                    <a:pt x="91" y="5"/>
                    <a:pt x="91" y="5"/>
                    <a:pt x="91" y="5"/>
                  </a:cubicBezTo>
                  <a:cubicBezTo>
                    <a:pt x="90" y="5"/>
                    <a:pt x="90" y="5"/>
                    <a:pt x="90" y="5"/>
                  </a:cubicBezTo>
                  <a:cubicBezTo>
                    <a:pt x="90" y="7"/>
                    <a:pt x="90" y="7"/>
                    <a:pt x="90" y="7"/>
                  </a:cubicBezTo>
                  <a:lnTo>
                    <a:pt x="91" y="6"/>
                  </a:lnTo>
                  <a:close/>
                  <a:moveTo>
                    <a:pt x="90" y="21"/>
                  </a:moveTo>
                  <a:cubicBezTo>
                    <a:pt x="86" y="21"/>
                    <a:pt x="82" y="22"/>
                    <a:pt x="82" y="24"/>
                  </a:cubicBezTo>
                  <a:cubicBezTo>
                    <a:pt x="81" y="29"/>
                    <a:pt x="81" y="29"/>
                    <a:pt x="81" y="29"/>
                  </a:cubicBezTo>
                  <a:cubicBezTo>
                    <a:pt x="61" y="29"/>
                    <a:pt x="61" y="29"/>
                    <a:pt x="61" y="29"/>
                  </a:cubicBezTo>
                  <a:cubicBezTo>
                    <a:pt x="62" y="17"/>
                    <a:pt x="62" y="17"/>
                    <a:pt x="62" y="17"/>
                  </a:cubicBezTo>
                  <a:cubicBezTo>
                    <a:pt x="90" y="7"/>
                    <a:pt x="90" y="7"/>
                    <a:pt x="90" y="7"/>
                  </a:cubicBezTo>
                  <a:cubicBezTo>
                    <a:pt x="90" y="5"/>
                    <a:pt x="90" y="5"/>
                    <a:pt x="90" y="5"/>
                  </a:cubicBezTo>
                  <a:cubicBezTo>
                    <a:pt x="55" y="18"/>
                    <a:pt x="55" y="18"/>
                    <a:pt x="55" y="18"/>
                  </a:cubicBezTo>
                  <a:cubicBezTo>
                    <a:pt x="51" y="17"/>
                    <a:pt x="51" y="17"/>
                    <a:pt x="51" y="17"/>
                  </a:cubicBezTo>
                  <a:cubicBezTo>
                    <a:pt x="68" y="10"/>
                    <a:pt x="68" y="10"/>
                    <a:pt x="68" y="10"/>
                  </a:cubicBezTo>
                  <a:cubicBezTo>
                    <a:pt x="69" y="3"/>
                    <a:pt x="69" y="3"/>
                    <a:pt x="69" y="3"/>
                  </a:cubicBezTo>
                  <a:cubicBezTo>
                    <a:pt x="77" y="3"/>
                    <a:pt x="77" y="3"/>
                    <a:pt x="77" y="3"/>
                  </a:cubicBezTo>
                  <a:cubicBezTo>
                    <a:pt x="77" y="7"/>
                    <a:pt x="77" y="7"/>
                    <a:pt x="77" y="7"/>
                  </a:cubicBezTo>
                  <a:cubicBezTo>
                    <a:pt x="90" y="2"/>
                    <a:pt x="90" y="2"/>
                    <a:pt x="90" y="2"/>
                  </a:cubicBezTo>
                  <a:cubicBezTo>
                    <a:pt x="90" y="0"/>
                    <a:pt x="90" y="0"/>
                    <a:pt x="90" y="0"/>
                  </a:cubicBezTo>
                  <a:cubicBezTo>
                    <a:pt x="90" y="0"/>
                    <a:pt x="90" y="0"/>
                    <a:pt x="90" y="0"/>
                  </a:cubicBezTo>
                  <a:cubicBezTo>
                    <a:pt x="41" y="0"/>
                    <a:pt x="1" y="7"/>
                    <a:pt x="1" y="16"/>
                  </a:cubicBezTo>
                  <a:cubicBezTo>
                    <a:pt x="0" y="25"/>
                    <a:pt x="40" y="33"/>
                    <a:pt x="90" y="33"/>
                  </a:cubicBezTo>
                  <a:lnTo>
                    <a:pt x="9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353" name="Group 352"/>
          <p:cNvGrpSpPr/>
          <p:nvPr/>
        </p:nvGrpSpPr>
        <p:grpSpPr>
          <a:xfrm>
            <a:off x="5207000" y="1588"/>
            <a:ext cx="6350001" cy="4414837"/>
            <a:chOff x="5207000" y="1588"/>
            <a:chExt cx="6350001" cy="4414837"/>
          </a:xfrm>
          <a:solidFill>
            <a:srgbClr val="FF6D6D"/>
          </a:solidFill>
        </p:grpSpPr>
        <p:sp>
          <p:nvSpPr>
            <p:cNvPr id="157" name="Freeform 18"/>
            <p:cNvSpPr>
              <a:spLocks noEditPoints="1"/>
            </p:cNvSpPr>
            <p:nvPr/>
          </p:nvSpPr>
          <p:spPr bwMode="auto">
            <a:xfrm>
              <a:off x="8974138" y="2708275"/>
              <a:ext cx="369888" cy="352425"/>
            </a:xfrm>
            <a:custGeom>
              <a:avLst/>
              <a:gdLst>
                <a:gd name="T0" fmla="*/ 145 w 164"/>
                <a:gd name="T1" fmla="*/ 34 h 156"/>
                <a:gd name="T2" fmla="*/ 147 w 164"/>
                <a:gd name="T3" fmla="*/ 100 h 156"/>
                <a:gd name="T4" fmla="*/ 144 w 164"/>
                <a:gd name="T5" fmla="*/ 103 h 156"/>
                <a:gd name="T6" fmla="*/ 135 w 164"/>
                <a:gd name="T7" fmla="*/ 101 h 156"/>
                <a:gd name="T8" fmla="*/ 117 w 164"/>
                <a:gd name="T9" fmla="*/ 108 h 156"/>
                <a:gd name="T10" fmla="*/ 117 w 164"/>
                <a:gd name="T11" fmla="*/ 143 h 156"/>
                <a:gd name="T12" fmla="*/ 135 w 164"/>
                <a:gd name="T13" fmla="*/ 151 h 156"/>
                <a:gd name="T14" fmla="*/ 160 w 164"/>
                <a:gd name="T15" fmla="*/ 126 h 156"/>
                <a:gd name="T16" fmla="*/ 160 w 164"/>
                <a:gd name="T17" fmla="*/ 37 h 156"/>
                <a:gd name="T18" fmla="*/ 145 w 164"/>
                <a:gd name="T19" fmla="*/ 5 h 156"/>
                <a:gd name="T20" fmla="*/ 82 w 164"/>
                <a:gd name="T21" fmla="*/ 0 h 156"/>
                <a:gd name="T22" fmla="*/ 162 w 164"/>
                <a:gd name="T23" fmla="*/ 0 h 156"/>
                <a:gd name="T24" fmla="*/ 164 w 164"/>
                <a:gd name="T25" fmla="*/ 37 h 156"/>
                <a:gd name="T26" fmla="*/ 164 w 164"/>
                <a:gd name="T27" fmla="*/ 126 h 156"/>
                <a:gd name="T28" fmla="*/ 156 w 164"/>
                <a:gd name="T29" fmla="*/ 147 h 156"/>
                <a:gd name="T30" fmla="*/ 114 w 164"/>
                <a:gd name="T31" fmla="*/ 147 h 156"/>
                <a:gd name="T32" fmla="*/ 105 w 164"/>
                <a:gd name="T33" fmla="*/ 126 h 156"/>
                <a:gd name="T34" fmla="*/ 114 w 164"/>
                <a:gd name="T35" fmla="*/ 105 h 156"/>
                <a:gd name="T36" fmla="*/ 114 w 164"/>
                <a:gd name="T37" fmla="*/ 105 h 156"/>
                <a:gd name="T38" fmla="*/ 140 w 164"/>
                <a:gd name="T39" fmla="*/ 97 h 156"/>
                <a:gd name="T40" fmla="*/ 142 w 164"/>
                <a:gd name="T41" fmla="*/ 39 h 156"/>
                <a:gd name="T42" fmla="*/ 82 w 164"/>
                <a:gd name="T43" fmla="*/ 34 h 156"/>
                <a:gd name="T44" fmla="*/ 47 w 164"/>
                <a:gd name="T45" fmla="*/ 144 h 156"/>
                <a:gd name="T46" fmla="*/ 54 w 164"/>
                <a:gd name="T47" fmla="*/ 126 h 156"/>
                <a:gd name="T48" fmla="*/ 54 w 164"/>
                <a:gd name="T49" fmla="*/ 37 h 156"/>
                <a:gd name="T50" fmla="*/ 82 w 164"/>
                <a:gd name="T51" fmla="*/ 34 h 156"/>
                <a:gd name="T52" fmla="*/ 59 w 164"/>
                <a:gd name="T53" fmla="*/ 39 h 156"/>
                <a:gd name="T54" fmla="*/ 59 w 164"/>
                <a:gd name="T55" fmla="*/ 126 h 156"/>
                <a:gd name="T56" fmla="*/ 50 w 164"/>
                <a:gd name="T57" fmla="*/ 147 h 156"/>
                <a:gd name="T58" fmla="*/ 29 w 164"/>
                <a:gd name="T59" fmla="*/ 156 h 156"/>
                <a:gd name="T60" fmla="*/ 0 w 164"/>
                <a:gd name="T61" fmla="*/ 126 h 156"/>
                <a:gd name="T62" fmla="*/ 29 w 164"/>
                <a:gd name="T63" fmla="*/ 96 h 156"/>
                <a:gd name="T64" fmla="*/ 37 w 164"/>
                <a:gd name="T65" fmla="*/ 97 h 156"/>
                <a:gd name="T66" fmla="*/ 37 w 164"/>
                <a:gd name="T67" fmla="*/ 2 h 156"/>
                <a:gd name="T68" fmla="*/ 57 w 164"/>
                <a:gd name="T69" fmla="*/ 0 h 156"/>
                <a:gd name="T70" fmla="*/ 82 w 164"/>
                <a:gd name="T71" fmla="*/ 5 h 156"/>
                <a:gd name="T72" fmla="*/ 42 w 164"/>
                <a:gd name="T73" fmla="*/ 5 h 156"/>
                <a:gd name="T74" fmla="*/ 42 w 164"/>
                <a:gd name="T75" fmla="*/ 100 h 156"/>
                <a:gd name="T76" fmla="*/ 39 w 164"/>
                <a:gd name="T77" fmla="*/ 103 h 156"/>
                <a:gd name="T78" fmla="*/ 29 w 164"/>
                <a:gd name="T79" fmla="*/ 101 h 156"/>
                <a:gd name="T80" fmla="*/ 4 w 164"/>
                <a:gd name="T81" fmla="*/ 126 h 156"/>
                <a:gd name="T82" fmla="*/ 29 w 164"/>
                <a:gd name="T83" fmla="*/ 15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4" h="156">
                  <a:moveTo>
                    <a:pt x="82" y="34"/>
                  </a:moveTo>
                  <a:cubicBezTo>
                    <a:pt x="145" y="34"/>
                    <a:pt x="145" y="34"/>
                    <a:pt x="145" y="34"/>
                  </a:cubicBezTo>
                  <a:cubicBezTo>
                    <a:pt x="146" y="34"/>
                    <a:pt x="147" y="36"/>
                    <a:pt x="147" y="37"/>
                  </a:cubicBezTo>
                  <a:cubicBezTo>
                    <a:pt x="147" y="100"/>
                    <a:pt x="147" y="100"/>
                    <a:pt x="147" y="100"/>
                  </a:cubicBezTo>
                  <a:cubicBezTo>
                    <a:pt x="147" y="102"/>
                    <a:pt x="146" y="103"/>
                    <a:pt x="145" y="103"/>
                  </a:cubicBezTo>
                  <a:cubicBezTo>
                    <a:pt x="144" y="103"/>
                    <a:pt x="144" y="103"/>
                    <a:pt x="144" y="103"/>
                  </a:cubicBezTo>
                  <a:cubicBezTo>
                    <a:pt x="142" y="102"/>
                    <a:pt x="141" y="102"/>
                    <a:pt x="139" y="101"/>
                  </a:cubicBezTo>
                  <a:cubicBezTo>
                    <a:pt x="138" y="101"/>
                    <a:pt x="136" y="101"/>
                    <a:pt x="135" y="101"/>
                  </a:cubicBezTo>
                  <a:cubicBezTo>
                    <a:pt x="128" y="101"/>
                    <a:pt x="121" y="104"/>
                    <a:pt x="117" y="108"/>
                  </a:cubicBezTo>
                  <a:cubicBezTo>
                    <a:pt x="117" y="108"/>
                    <a:pt x="117" y="108"/>
                    <a:pt x="117" y="108"/>
                  </a:cubicBezTo>
                  <a:cubicBezTo>
                    <a:pt x="112" y="113"/>
                    <a:pt x="110" y="119"/>
                    <a:pt x="110" y="126"/>
                  </a:cubicBezTo>
                  <a:cubicBezTo>
                    <a:pt x="110" y="133"/>
                    <a:pt x="112" y="139"/>
                    <a:pt x="117" y="143"/>
                  </a:cubicBezTo>
                  <a:cubicBezTo>
                    <a:pt x="117" y="144"/>
                    <a:pt x="117" y="144"/>
                    <a:pt x="117" y="144"/>
                  </a:cubicBezTo>
                  <a:cubicBezTo>
                    <a:pt x="122" y="148"/>
                    <a:pt x="128" y="151"/>
                    <a:pt x="135" y="151"/>
                  </a:cubicBezTo>
                  <a:cubicBezTo>
                    <a:pt x="142" y="151"/>
                    <a:pt x="148" y="148"/>
                    <a:pt x="152" y="143"/>
                  </a:cubicBezTo>
                  <a:cubicBezTo>
                    <a:pt x="157" y="139"/>
                    <a:pt x="160" y="133"/>
                    <a:pt x="160" y="126"/>
                  </a:cubicBezTo>
                  <a:cubicBezTo>
                    <a:pt x="160" y="126"/>
                    <a:pt x="160" y="126"/>
                    <a:pt x="160" y="126"/>
                  </a:cubicBezTo>
                  <a:cubicBezTo>
                    <a:pt x="160" y="37"/>
                    <a:pt x="160" y="37"/>
                    <a:pt x="160" y="37"/>
                  </a:cubicBezTo>
                  <a:cubicBezTo>
                    <a:pt x="160" y="5"/>
                    <a:pt x="160" y="5"/>
                    <a:pt x="160" y="5"/>
                  </a:cubicBezTo>
                  <a:cubicBezTo>
                    <a:pt x="145" y="5"/>
                    <a:pt x="145" y="5"/>
                    <a:pt x="145" y="5"/>
                  </a:cubicBezTo>
                  <a:cubicBezTo>
                    <a:pt x="82" y="5"/>
                    <a:pt x="82" y="5"/>
                    <a:pt x="82" y="5"/>
                  </a:cubicBezTo>
                  <a:cubicBezTo>
                    <a:pt x="82" y="0"/>
                    <a:pt x="82" y="0"/>
                    <a:pt x="82" y="0"/>
                  </a:cubicBezTo>
                  <a:cubicBezTo>
                    <a:pt x="145" y="0"/>
                    <a:pt x="145" y="0"/>
                    <a:pt x="145" y="0"/>
                  </a:cubicBezTo>
                  <a:cubicBezTo>
                    <a:pt x="162" y="0"/>
                    <a:pt x="162" y="0"/>
                    <a:pt x="162" y="0"/>
                  </a:cubicBezTo>
                  <a:cubicBezTo>
                    <a:pt x="163" y="0"/>
                    <a:pt x="164" y="1"/>
                    <a:pt x="164" y="2"/>
                  </a:cubicBezTo>
                  <a:cubicBezTo>
                    <a:pt x="164" y="37"/>
                    <a:pt x="164" y="37"/>
                    <a:pt x="164" y="37"/>
                  </a:cubicBezTo>
                  <a:cubicBezTo>
                    <a:pt x="164" y="126"/>
                    <a:pt x="164" y="126"/>
                    <a:pt x="164" y="126"/>
                  </a:cubicBezTo>
                  <a:cubicBezTo>
                    <a:pt x="164" y="126"/>
                    <a:pt x="164" y="126"/>
                    <a:pt x="164" y="126"/>
                  </a:cubicBezTo>
                  <a:cubicBezTo>
                    <a:pt x="164" y="126"/>
                    <a:pt x="164" y="126"/>
                    <a:pt x="164" y="126"/>
                  </a:cubicBezTo>
                  <a:cubicBezTo>
                    <a:pt x="164" y="134"/>
                    <a:pt x="161" y="141"/>
                    <a:pt x="156" y="147"/>
                  </a:cubicBezTo>
                  <a:cubicBezTo>
                    <a:pt x="150" y="152"/>
                    <a:pt x="143" y="156"/>
                    <a:pt x="135" y="156"/>
                  </a:cubicBezTo>
                  <a:cubicBezTo>
                    <a:pt x="126" y="156"/>
                    <a:pt x="119" y="152"/>
                    <a:pt x="114" y="147"/>
                  </a:cubicBezTo>
                  <a:cubicBezTo>
                    <a:pt x="114" y="147"/>
                    <a:pt x="114" y="147"/>
                    <a:pt x="114" y="147"/>
                  </a:cubicBezTo>
                  <a:cubicBezTo>
                    <a:pt x="108" y="141"/>
                    <a:pt x="105" y="134"/>
                    <a:pt x="105" y="126"/>
                  </a:cubicBezTo>
                  <a:cubicBezTo>
                    <a:pt x="105" y="118"/>
                    <a:pt x="108" y="110"/>
                    <a:pt x="114" y="105"/>
                  </a:cubicBezTo>
                  <a:cubicBezTo>
                    <a:pt x="114" y="105"/>
                    <a:pt x="114" y="105"/>
                    <a:pt x="114" y="105"/>
                  </a:cubicBezTo>
                  <a:cubicBezTo>
                    <a:pt x="114" y="105"/>
                    <a:pt x="114" y="105"/>
                    <a:pt x="114" y="105"/>
                  </a:cubicBezTo>
                  <a:cubicBezTo>
                    <a:pt x="114" y="105"/>
                    <a:pt x="114" y="105"/>
                    <a:pt x="114" y="105"/>
                  </a:cubicBezTo>
                  <a:cubicBezTo>
                    <a:pt x="119" y="99"/>
                    <a:pt x="126" y="96"/>
                    <a:pt x="135" y="96"/>
                  </a:cubicBezTo>
                  <a:cubicBezTo>
                    <a:pt x="137" y="96"/>
                    <a:pt x="138" y="96"/>
                    <a:pt x="140" y="97"/>
                  </a:cubicBezTo>
                  <a:cubicBezTo>
                    <a:pt x="141" y="97"/>
                    <a:pt x="142" y="97"/>
                    <a:pt x="142" y="97"/>
                  </a:cubicBezTo>
                  <a:cubicBezTo>
                    <a:pt x="142" y="39"/>
                    <a:pt x="142" y="39"/>
                    <a:pt x="142" y="39"/>
                  </a:cubicBezTo>
                  <a:cubicBezTo>
                    <a:pt x="82" y="39"/>
                    <a:pt x="82" y="39"/>
                    <a:pt x="82" y="39"/>
                  </a:cubicBezTo>
                  <a:lnTo>
                    <a:pt x="82" y="34"/>
                  </a:lnTo>
                  <a:close/>
                  <a:moveTo>
                    <a:pt x="29" y="151"/>
                  </a:moveTo>
                  <a:cubicBezTo>
                    <a:pt x="36" y="151"/>
                    <a:pt x="43" y="148"/>
                    <a:pt x="47" y="144"/>
                  </a:cubicBezTo>
                  <a:cubicBezTo>
                    <a:pt x="47" y="143"/>
                    <a:pt x="47" y="143"/>
                    <a:pt x="47" y="143"/>
                  </a:cubicBezTo>
                  <a:cubicBezTo>
                    <a:pt x="52" y="139"/>
                    <a:pt x="54" y="133"/>
                    <a:pt x="54" y="126"/>
                  </a:cubicBezTo>
                  <a:cubicBezTo>
                    <a:pt x="54" y="126"/>
                    <a:pt x="54" y="126"/>
                    <a:pt x="54" y="126"/>
                  </a:cubicBezTo>
                  <a:cubicBezTo>
                    <a:pt x="54" y="37"/>
                    <a:pt x="54" y="37"/>
                    <a:pt x="54" y="37"/>
                  </a:cubicBezTo>
                  <a:cubicBezTo>
                    <a:pt x="54" y="36"/>
                    <a:pt x="55" y="34"/>
                    <a:pt x="57" y="34"/>
                  </a:cubicBezTo>
                  <a:cubicBezTo>
                    <a:pt x="82" y="34"/>
                    <a:pt x="82" y="34"/>
                    <a:pt x="82" y="34"/>
                  </a:cubicBezTo>
                  <a:cubicBezTo>
                    <a:pt x="82" y="39"/>
                    <a:pt x="82" y="39"/>
                    <a:pt x="82" y="39"/>
                  </a:cubicBezTo>
                  <a:cubicBezTo>
                    <a:pt x="59" y="39"/>
                    <a:pt x="59" y="39"/>
                    <a:pt x="59" y="39"/>
                  </a:cubicBezTo>
                  <a:cubicBezTo>
                    <a:pt x="59" y="126"/>
                    <a:pt x="59" y="126"/>
                    <a:pt x="59" y="126"/>
                  </a:cubicBezTo>
                  <a:cubicBezTo>
                    <a:pt x="59" y="126"/>
                    <a:pt x="59" y="126"/>
                    <a:pt x="59" y="126"/>
                  </a:cubicBezTo>
                  <a:cubicBezTo>
                    <a:pt x="59" y="134"/>
                    <a:pt x="56" y="141"/>
                    <a:pt x="50" y="147"/>
                  </a:cubicBezTo>
                  <a:cubicBezTo>
                    <a:pt x="50" y="147"/>
                    <a:pt x="50" y="147"/>
                    <a:pt x="50" y="147"/>
                  </a:cubicBezTo>
                  <a:cubicBezTo>
                    <a:pt x="50" y="147"/>
                    <a:pt x="50" y="147"/>
                    <a:pt x="50" y="147"/>
                  </a:cubicBezTo>
                  <a:cubicBezTo>
                    <a:pt x="45" y="152"/>
                    <a:pt x="38" y="156"/>
                    <a:pt x="29" y="156"/>
                  </a:cubicBezTo>
                  <a:cubicBezTo>
                    <a:pt x="21" y="156"/>
                    <a:pt x="14" y="152"/>
                    <a:pt x="8" y="147"/>
                  </a:cubicBezTo>
                  <a:cubicBezTo>
                    <a:pt x="3" y="141"/>
                    <a:pt x="0" y="134"/>
                    <a:pt x="0" y="126"/>
                  </a:cubicBezTo>
                  <a:cubicBezTo>
                    <a:pt x="0" y="118"/>
                    <a:pt x="3" y="110"/>
                    <a:pt x="8" y="105"/>
                  </a:cubicBezTo>
                  <a:cubicBezTo>
                    <a:pt x="14" y="99"/>
                    <a:pt x="21" y="96"/>
                    <a:pt x="29" y="96"/>
                  </a:cubicBezTo>
                  <a:cubicBezTo>
                    <a:pt x="31" y="96"/>
                    <a:pt x="33" y="96"/>
                    <a:pt x="35" y="97"/>
                  </a:cubicBezTo>
                  <a:cubicBezTo>
                    <a:pt x="36" y="97"/>
                    <a:pt x="36" y="97"/>
                    <a:pt x="37" y="97"/>
                  </a:cubicBezTo>
                  <a:cubicBezTo>
                    <a:pt x="37" y="37"/>
                    <a:pt x="37" y="37"/>
                    <a:pt x="37" y="37"/>
                  </a:cubicBezTo>
                  <a:cubicBezTo>
                    <a:pt x="37" y="2"/>
                    <a:pt x="37" y="2"/>
                    <a:pt x="37" y="2"/>
                  </a:cubicBezTo>
                  <a:cubicBezTo>
                    <a:pt x="37" y="1"/>
                    <a:pt x="38" y="0"/>
                    <a:pt x="40" y="0"/>
                  </a:cubicBezTo>
                  <a:cubicBezTo>
                    <a:pt x="57" y="0"/>
                    <a:pt x="57" y="0"/>
                    <a:pt x="57" y="0"/>
                  </a:cubicBezTo>
                  <a:cubicBezTo>
                    <a:pt x="82" y="0"/>
                    <a:pt x="82" y="0"/>
                    <a:pt x="82" y="0"/>
                  </a:cubicBezTo>
                  <a:cubicBezTo>
                    <a:pt x="82" y="5"/>
                    <a:pt x="82" y="5"/>
                    <a:pt x="82" y="5"/>
                  </a:cubicBezTo>
                  <a:cubicBezTo>
                    <a:pt x="57" y="5"/>
                    <a:pt x="57" y="5"/>
                    <a:pt x="57" y="5"/>
                  </a:cubicBezTo>
                  <a:cubicBezTo>
                    <a:pt x="42" y="5"/>
                    <a:pt x="42" y="5"/>
                    <a:pt x="42" y="5"/>
                  </a:cubicBezTo>
                  <a:cubicBezTo>
                    <a:pt x="42" y="37"/>
                    <a:pt x="42" y="37"/>
                    <a:pt x="42" y="37"/>
                  </a:cubicBezTo>
                  <a:cubicBezTo>
                    <a:pt x="42" y="100"/>
                    <a:pt x="42" y="100"/>
                    <a:pt x="42" y="100"/>
                  </a:cubicBezTo>
                  <a:cubicBezTo>
                    <a:pt x="42" y="102"/>
                    <a:pt x="41" y="103"/>
                    <a:pt x="40" y="103"/>
                  </a:cubicBezTo>
                  <a:cubicBezTo>
                    <a:pt x="39" y="103"/>
                    <a:pt x="39" y="103"/>
                    <a:pt x="39" y="103"/>
                  </a:cubicBezTo>
                  <a:cubicBezTo>
                    <a:pt x="37" y="102"/>
                    <a:pt x="36" y="102"/>
                    <a:pt x="34" y="101"/>
                  </a:cubicBezTo>
                  <a:cubicBezTo>
                    <a:pt x="33" y="101"/>
                    <a:pt x="31" y="101"/>
                    <a:pt x="29" y="101"/>
                  </a:cubicBezTo>
                  <a:cubicBezTo>
                    <a:pt x="23" y="101"/>
                    <a:pt x="16" y="104"/>
                    <a:pt x="12" y="108"/>
                  </a:cubicBezTo>
                  <a:cubicBezTo>
                    <a:pt x="7" y="113"/>
                    <a:pt x="4" y="119"/>
                    <a:pt x="4" y="126"/>
                  </a:cubicBezTo>
                  <a:cubicBezTo>
                    <a:pt x="4" y="133"/>
                    <a:pt x="7" y="139"/>
                    <a:pt x="12" y="143"/>
                  </a:cubicBezTo>
                  <a:cubicBezTo>
                    <a:pt x="16" y="148"/>
                    <a:pt x="23" y="151"/>
                    <a:pt x="29" y="15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9" name="Freeform 20"/>
            <p:cNvSpPr>
              <a:spLocks noEditPoints="1"/>
            </p:cNvSpPr>
            <p:nvPr/>
          </p:nvSpPr>
          <p:spPr bwMode="auto">
            <a:xfrm>
              <a:off x="7943851" y="2947988"/>
              <a:ext cx="244475" cy="257175"/>
            </a:xfrm>
            <a:custGeom>
              <a:avLst/>
              <a:gdLst>
                <a:gd name="T0" fmla="*/ 54 w 108"/>
                <a:gd name="T1" fmla="*/ 108 h 114"/>
                <a:gd name="T2" fmla="*/ 54 w 108"/>
                <a:gd name="T3" fmla="*/ 108 h 114"/>
                <a:gd name="T4" fmla="*/ 100 w 108"/>
                <a:gd name="T5" fmla="*/ 50 h 114"/>
                <a:gd name="T6" fmla="*/ 87 w 108"/>
                <a:gd name="T7" fmla="*/ 50 h 114"/>
                <a:gd name="T8" fmla="*/ 85 w 108"/>
                <a:gd name="T9" fmla="*/ 48 h 114"/>
                <a:gd name="T10" fmla="*/ 85 w 108"/>
                <a:gd name="T11" fmla="*/ 4 h 114"/>
                <a:gd name="T12" fmla="*/ 54 w 108"/>
                <a:gd name="T13" fmla="*/ 4 h 114"/>
                <a:gd name="T14" fmla="*/ 54 w 108"/>
                <a:gd name="T15" fmla="*/ 0 h 114"/>
                <a:gd name="T16" fmla="*/ 87 w 108"/>
                <a:gd name="T17" fmla="*/ 0 h 114"/>
                <a:gd name="T18" fmla="*/ 90 w 108"/>
                <a:gd name="T19" fmla="*/ 2 h 114"/>
                <a:gd name="T20" fmla="*/ 90 w 108"/>
                <a:gd name="T21" fmla="*/ 45 h 114"/>
                <a:gd name="T22" fmla="*/ 105 w 108"/>
                <a:gd name="T23" fmla="*/ 45 h 114"/>
                <a:gd name="T24" fmla="*/ 105 w 108"/>
                <a:gd name="T25" fmla="*/ 45 h 114"/>
                <a:gd name="T26" fmla="*/ 107 w 108"/>
                <a:gd name="T27" fmla="*/ 46 h 114"/>
                <a:gd name="T28" fmla="*/ 107 w 108"/>
                <a:gd name="T29" fmla="*/ 49 h 114"/>
                <a:gd name="T30" fmla="*/ 56 w 108"/>
                <a:gd name="T31" fmla="*/ 113 h 114"/>
                <a:gd name="T32" fmla="*/ 55 w 108"/>
                <a:gd name="T33" fmla="*/ 113 h 114"/>
                <a:gd name="T34" fmla="*/ 54 w 108"/>
                <a:gd name="T35" fmla="*/ 114 h 114"/>
                <a:gd name="T36" fmla="*/ 54 w 108"/>
                <a:gd name="T37" fmla="*/ 108 h 114"/>
                <a:gd name="T38" fmla="*/ 20 w 108"/>
                <a:gd name="T39" fmla="*/ 50 h 114"/>
                <a:gd name="T40" fmla="*/ 8 w 108"/>
                <a:gd name="T41" fmla="*/ 50 h 114"/>
                <a:gd name="T42" fmla="*/ 54 w 108"/>
                <a:gd name="T43" fmla="*/ 108 h 114"/>
                <a:gd name="T44" fmla="*/ 54 w 108"/>
                <a:gd name="T45" fmla="*/ 114 h 114"/>
                <a:gd name="T46" fmla="*/ 52 w 108"/>
                <a:gd name="T47" fmla="*/ 113 h 114"/>
                <a:gd name="T48" fmla="*/ 1 w 108"/>
                <a:gd name="T49" fmla="*/ 50 h 114"/>
                <a:gd name="T50" fmla="*/ 0 w 108"/>
                <a:gd name="T51" fmla="*/ 48 h 114"/>
                <a:gd name="T52" fmla="*/ 3 w 108"/>
                <a:gd name="T53" fmla="*/ 45 h 114"/>
                <a:gd name="T54" fmla="*/ 18 w 108"/>
                <a:gd name="T55" fmla="*/ 45 h 114"/>
                <a:gd name="T56" fmla="*/ 18 w 108"/>
                <a:gd name="T57" fmla="*/ 2 h 114"/>
                <a:gd name="T58" fmla="*/ 20 w 108"/>
                <a:gd name="T59" fmla="*/ 0 h 114"/>
                <a:gd name="T60" fmla="*/ 54 w 108"/>
                <a:gd name="T61" fmla="*/ 0 h 114"/>
                <a:gd name="T62" fmla="*/ 54 w 108"/>
                <a:gd name="T63" fmla="*/ 4 h 114"/>
                <a:gd name="T64" fmla="*/ 23 w 108"/>
                <a:gd name="T65" fmla="*/ 4 h 114"/>
                <a:gd name="T66" fmla="*/ 23 w 108"/>
                <a:gd name="T67" fmla="*/ 48 h 114"/>
                <a:gd name="T68" fmla="*/ 20 w 108"/>
                <a:gd name="T69" fmla="*/ 5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114">
                  <a:moveTo>
                    <a:pt x="54" y="108"/>
                  </a:moveTo>
                  <a:cubicBezTo>
                    <a:pt x="54" y="108"/>
                    <a:pt x="54" y="108"/>
                    <a:pt x="54" y="108"/>
                  </a:cubicBezTo>
                  <a:cubicBezTo>
                    <a:pt x="100" y="50"/>
                    <a:pt x="100" y="50"/>
                    <a:pt x="100" y="50"/>
                  </a:cubicBezTo>
                  <a:cubicBezTo>
                    <a:pt x="87" y="50"/>
                    <a:pt x="87" y="50"/>
                    <a:pt x="87" y="50"/>
                  </a:cubicBezTo>
                  <a:cubicBezTo>
                    <a:pt x="86" y="50"/>
                    <a:pt x="85" y="49"/>
                    <a:pt x="85" y="48"/>
                  </a:cubicBezTo>
                  <a:cubicBezTo>
                    <a:pt x="85" y="4"/>
                    <a:pt x="85" y="4"/>
                    <a:pt x="85" y="4"/>
                  </a:cubicBezTo>
                  <a:cubicBezTo>
                    <a:pt x="54" y="4"/>
                    <a:pt x="54" y="4"/>
                    <a:pt x="54" y="4"/>
                  </a:cubicBezTo>
                  <a:cubicBezTo>
                    <a:pt x="54" y="0"/>
                    <a:pt x="54" y="0"/>
                    <a:pt x="54" y="0"/>
                  </a:cubicBezTo>
                  <a:cubicBezTo>
                    <a:pt x="87" y="0"/>
                    <a:pt x="87" y="0"/>
                    <a:pt x="87" y="0"/>
                  </a:cubicBezTo>
                  <a:cubicBezTo>
                    <a:pt x="89" y="0"/>
                    <a:pt x="90" y="1"/>
                    <a:pt x="90" y="2"/>
                  </a:cubicBezTo>
                  <a:cubicBezTo>
                    <a:pt x="90" y="45"/>
                    <a:pt x="90" y="45"/>
                    <a:pt x="90" y="45"/>
                  </a:cubicBezTo>
                  <a:cubicBezTo>
                    <a:pt x="105" y="45"/>
                    <a:pt x="105" y="45"/>
                    <a:pt x="105" y="45"/>
                  </a:cubicBezTo>
                  <a:cubicBezTo>
                    <a:pt x="105" y="45"/>
                    <a:pt x="105" y="45"/>
                    <a:pt x="105" y="45"/>
                  </a:cubicBezTo>
                  <a:cubicBezTo>
                    <a:pt x="106" y="45"/>
                    <a:pt x="106" y="46"/>
                    <a:pt x="107" y="46"/>
                  </a:cubicBezTo>
                  <a:cubicBezTo>
                    <a:pt x="108" y="47"/>
                    <a:pt x="108" y="48"/>
                    <a:pt x="107" y="49"/>
                  </a:cubicBezTo>
                  <a:cubicBezTo>
                    <a:pt x="56" y="113"/>
                    <a:pt x="56" y="113"/>
                    <a:pt x="56" y="113"/>
                  </a:cubicBezTo>
                  <a:cubicBezTo>
                    <a:pt x="56" y="113"/>
                    <a:pt x="55" y="113"/>
                    <a:pt x="55" y="113"/>
                  </a:cubicBezTo>
                  <a:cubicBezTo>
                    <a:pt x="55" y="114"/>
                    <a:pt x="54" y="114"/>
                    <a:pt x="54" y="114"/>
                  </a:cubicBezTo>
                  <a:lnTo>
                    <a:pt x="54" y="108"/>
                  </a:lnTo>
                  <a:close/>
                  <a:moveTo>
                    <a:pt x="20" y="50"/>
                  </a:moveTo>
                  <a:cubicBezTo>
                    <a:pt x="8" y="50"/>
                    <a:pt x="8" y="50"/>
                    <a:pt x="8" y="50"/>
                  </a:cubicBezTo>
                  <a:cubicBezTo>
                    <a:pt x="54" y="108"/>
                    <a:pt x="54" y="108"/>
                    <a:pt x="54" y="108"/>
                  </a:cubicBezTo>
                  <a:cubicBezTo>
                    <a:pt x="54" y="114"/>
                    <a:pt x="54" y="114"/>
                    <a:pt x="54" y="114"/>
                  </a:cubicBezTo>
                  <a:cubicBezTo>
                    <a:pt x="53" y="114"/>
                    <a:pt x="52" y="114"/>
                    <a:pt x="52" y="113"/>
                  </a:cubicBezTo>
                  <a:cubicBezTo>
                    <a:pt x="1" y="50"/>
                    <a:pt x="1" y="50"/>
                    <a:pt x="1" y="50"/>
                  </a:cubicBezTo>
                  <a:cubicBezTo>
                    <a:pt x="0" y="49"/>
                    <a:pt x="0" y="49"/>
                    <a:pt x="0" y="48"/>
                  </a:cubicBezTo>
                  <a:cubicBezTo>
                    <a:pt x="0" y="47"/>
                    <a:pt x="1" y="45"/>
                    <a:pt x="3" y="45"/>
                  </a:cubicBezTo>
                  <a:cubicBezTo>
                    <a:pt x="18" y="45"/>
                    <a:pt x="18" y="45"/>
                    <a:pt x="18" y="45"/>
                  </a:cubicBezTo>
                  <a:cubicBezTo>
                    <a:pt x="18" y="2"/>
                    <a:pt x="18" y="2"/>
                    <a:pt x="18" y="2"/>
                  </a:cubicBezTo>
                  <a:cubicBezTo>
                    <a:pt x="18" y="1"/>
                    <a:pt x="19" y="0"/>
                    <a:pt x="20" y="0"/>
                  </a:cubicBezTo>
                  <a:cubicBezTo>
                    <a:pt x="54" y="0"/>
                    <a:pt x="54" y="0"/>
                    <a:pt x="54" y="0"/>
                  </a:cubicBezTo>
                  <a:cubicBezTo>
                    <a:pt x="54" y="4"/>
                    <a:pt x="54" y="4"/>
                    <a:pt x="54" y="4"/>
                  </a:cubicBezTo>
                  <a:cubicBezTo>
                    <a:pt x="23" y="4"/>
                    <a:pt x="23" y="4"/>
                    <a:pt x="23" y="4"/>
                  </a:cubicBezTo>
                  <a:cubicBezTo>
                    <a:pt x="23" y="48"/>
                    <a:pt x="23" y="48"/>
                    <a:pt x="23" y="48"/>
                  </a:cubicBezTo>
                  <a:cubicBezTo>
                    <a:pt x="23" y="49"/>
                    <a:pt x="22" y="50"/>
                    <a:pt x="20"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0" name="Freeform 21"/>
            <p:cNvSpPr>
              <a:spLocks noEditPoints="1"/>
            </p:cNvSpPr>
            <p:nvPr/>
          </p:nvSpPr>
          <p:spPr bwMode="auto">
            <a:xfrm>
              <a:off x="9148763" y="3155950"/>
              <a:ext cx="365125" cy="366713"/>
            </a:xfrm>
            <a:custGeom>
              <a:avLst/>
              <a:gdLst>
                <a:gd name="T0" fmla="*/ 135 w 162"/>
                <a:gd name="T1" fmla="*/ 135 h 162"/>
                <a:gd name="T2" fmla="*/ 135 w 162"/>
                <a:gd name="T3" fmla="*/ 27 h 162"/>
                <a:gd name="T4" fmla="*/ 81 w 162"/>
                <a:gd name="T5" fmla="*/ 0 h 162"/>
                <a:gd name="T6" fmla="*/ 162 w 162"/>
                <a:gd name="T7" fmla="*/ 81 h 162"/>
                <a:gd name="T8" fmla="*/ 81 w 162"/>
                <a:gd name="T9" fmla="*/ 162 h 162"/>
                <a:gd name="T10" fmla="*/ 81 w 162"/>
                <a:gd name="T11" fmla="*/ 147 h 162"/>
                <a:gd name="T12" fmla="*/ 146 w 162"/>
                <a:gd name="T13" fmla="*/ 81 h 162"/>
                <a:gd name="T14" fmla="*/ 111 w 162"/>
                <a:gd name="T15" fmla="*/ 23 h 162"/>
                <a:gd name="T16" fmla="*/ 101 w 162"/>
                <a:gd name="T17" fmla="*/ 36 h 162"/>
                <a:gd name="T18" fmla="*/ 122 w 162"/>
                <a:gd name="T19" fmla="*/ 56 h 162"/>
                <a:gd name="T20" fmla="*/ 115 w 162"/>
                <a:gd name="T21" fmla="*/ 115 h 162"/>
                <a:gd name="T22" fmla="*/ 81 w 162"/>
                <a:gd name="T23" fmla="*/ 134 h 162"/>
                <a:gd name="T24" fmla="*/ 133 w 162"/>
                <a:gd name="T25" fmla="*/ 81 h 162"/>
                <a:gd name="T26" fmla="*/ 107 w 162"/>
                <a:gd name="T27" fmla="*/ 36 h 162"/>
                <a:gd name="T28" fmla="*/ 133 w 162"/>
                <a:gd name="T29" fmla="*/ 49 h 162"/>
                <a:gd name="T30" fmla="*/ 124 w 162"/>
                <a:gd name="T31" fmla="*/ 124 h 162"/>
                <a:gd name="T32" fmla="*/ 81 w 162"/>
                <a:gd name="T33" fmla="*/ 147 h 162"/>
                <a:gd name="T34" fmla="*/ 88 w 162"/>
                <a:gd name="T35" fmla="*/ 83 h 162"/>
                <a:gd name="T36" fmla="*/ 90 w 162"/>
                <a:gd name="T37" fmla="*/ 12 h 162"/>
                <a:gd name="T38" fmla="*/ 81 w 162"/>
                <a:gd name="T39" fmla="*/ 9 h 162"/>
                <a:gd name="T40" fmla="*/ 85 w 162"/>
                <a:gd name="T41" fmla="*/ 14 h 162"/>
                <a:gd name="T42" fmla="*/ 81 w 162"/>
                <a:gd name="T43" fmla="*/ 79 h 162"/>
                <a:gd name="T44" fmla="*/ 81 w 162"/>
                <a:gd name="T45" fmla="*/ 5 h 162"/>
                <a:gd name="T46" fmla="*/ 5 w 162"/>
                <a:gd name="T47" fmla="*/ 81 h 162"/>
                <a:gd name="T48" fmla="*/ 81 w 162"/>
                <a:gd name="T49" fmla="*/ 157 h 162"/>
                <a:gd name="T50" fmla="*/ 24 w 162"/>
                <a:gd name="T51" fmla="*/ 139 h 162"/>
                <a:gd name="T52" fmla="*/ 24 w 162"/>
                <a:gd name="T53" fmla="*/ 24 h 162"/>
                <a:gd name="T54" fmla="*/ 81 w 162"/>
                <a:gd name="T55" fmla="*/ 5 h 162"/>
                <a:gd name="T56" fmla="*/ 74 w 162"/>
                <a:gd name="T57" fmla="*/ 9 h 162"/>
                <a:gd name="T58" fmla="*/ 72 w 162"/>
                <a:gd name="T59" fmla="*/ 81 h 162"/>
                <a:gd name="T60" fmla="*/ 81 w 162"/>
                <a:gd name="T61" fmla="*/ 83 h 162"/>
                <a:gd name="T62" fmla="*/ 77 w 162"/>
                <a:gd name="T63" fmla="*/ 79 h 162"/>
                <a:gd name="T64" fmla="*/ 81 w 162"/>
                <a:gd name="T65" fmla="*/ 14 h 162"/>
                <a:gd name="T66" fmla="*/ 81 w 162"/>
                <a:gd name="T67" fmla="*/ 129 h 162"/>
                <a:gd name="T68" fmla="*/ 33 w 162"/>
                <a:gd name="T69" fmla="*/ 81 h 162"/>
                <a:gd name="T70" fmla="*/ 40 w 162"/>
                <a:gd name="T71" fmla="*/ 56 h 162"/>
                <a:gd name="T72" fmla="*/ 61 w 162"/>
                <a:gd name="T73" fmla="*/ 36 h 162"/>
                <a:gd name="T74" fmla="*/ 51 w 162"/>
                <a:gd name="T75" fmla="*/ 23 h 162"/>
                <a:gd name="T76" fmla="*/ 16 w 162"/>
                <a:gd name="T77" fmla="*/ 81 h 162"/>
                <a:gd name="T78" fmla="*/ 81 w 162"/>
                <a:gd name="T79" fmla="*/ 147 h 162"/>
                <a:gd name="T80" fmla="*/ 38 w 162"/>
                <a:gd name="T81" fmla="*/ 124 h 162"/>
                <a:gd name="T82" fmla="*/ 29 w 162"/>
                <a:gd name="T83" fmla="*/ 49 h 162"/>
                <a:gd name="T84" fmla="*/ 55 w 162"/>
                <a:gd name="T85" fmla="*/ 36 h 162"/>
                <a:gd name="T86" fmla="*/ 36 w 162"/>
                <a:gd name="T87" fmla="*/ 54 h 162"/>
                <a:gd name="T88" fmla="*/ 44 w 162"/>
                <a:gd name="T89" fmla="*/ 118 h 162"/>
                <a:gd name="T90" fmla="*/ 81 w 162"/>
                <a:gd name="T91" fmla="*/ 12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 h="162">
                  <a:moveTo>
                    <a:pt x="81" y="157"/>
                  </a:moveTo>
                  <a:cubicBezTo>
                    <a:pt x="102" y="157"/>
                    <a:pt x="121" y="149"/>
                    <a:pt x="135" y="135"/>
                  </a:cubicBezTo>
                  <a:cubicBezTo>
                    <a:pt x="149" y="121"/>
                    <a:pt x="157" y="102"/>
                    <a:pt x="157" y="81"/>
                  </a:cubicBezTo>
                  <a:cubicBezTo>
                    <a:pt x="157" y="60"/>
                    <a:pt x="149" y="41"/>
                    <a:pt x="135" y="27"/>
                  </a:cubicBezTo>
                  <a:cubicBezTo>
                    <a:pt x="121" y="13"/>
                    <a:pt x="102" y="5"/>
                    <a:pt x="81" y="5"/>
                  </a:cubicBezTo>
                  <a:cubicBezTo>
                    <a:pt x="81" y="0"/>
                    <a:pt x="81" y="0"/>
                    <a:pt x="81" y="0"/>
                  </a:cubicBezTo>
                  <a:cubicBezTo>
                    <a:pt x="103" y="0"/>
                    <a:pt x="124" y="9"/>
                    <a:pt x="138" y="24"/>
                  </a:cubicBezTo>
                  <a:cubicBezTo>
                    <a:pt x="153" y="39"/>
                    <a:pt x="162" y="59"/>
                    <a:pt x="162" y="81"/>
                  </a:cubicBezTo>
                  <a:cubicBezTo>
                    <a:pt x="162" y="104"/>
                    <a:pt x="153" y="124"/>
                    <a:pt x="138" y="139"/>
                  </a:cubicBezTo>
                  <a:cubicBezTo>
                    <a:pt x="124" y="153"/>
                    <a:pt x="103" y="162"/>
                    <a:pt x="81" y="162"/>
                  </a:cubicBezTo>
                  <a:cubicBezTo>
                    <a:pt x="81" y="157"/>
                    <a:pt x="81" y="157"/>
                    <a:pt x="81" y="157"/>
                  </a:cubicBezTo>
                  <a:close/>
                  <a:moveTo>
                    <a:pt x="81" y="147"/>
                  </a:moveTo>
                  <a:cubicBezTo>
                    <a:pt x="99" y="147"/>
                    <a:pt x="115" y="139"/>
                    <a:pt x="127" y="127"/>
                  </a:cubicBezTo>
                  <a:cubicBezTo>
                    <a:pt x="139" y="116"/>
                    <a:pt x="146" y="99"/>
                    <a:pt x="146" y="81"/>
                  </a:cubicBezTo>
                  <a:cubicBezTo>
                    <a:pt x="146" y="69"/>
                    <a:pt x="143" y="57"/>
                    <a:pt x="137" y="47"/>
                  </a:cubicBezTo>
                  <a:cubicBezTo>
                    <a:pt x="131" y="37"/>
                    <a:pt x="122" y="29"/>
                    <a:pt x="111" y="23"/>
                  </a:cubicBezTo>
                  <a:cubicBezTo>
                    <a:pt x="109" y="22"/>
                    <a:pt x="108" y="23"/>
                    <a:pt x="107" y="24"/>
                  </a:cubicBezTo>
                  <a:cubicBezTo>
                    <a:pt x="101" y="36"/>
                    <a:pt x="101" y="36"/>
                    <a:pt x="101" y="36"/>
                  </a:cubicBezTo>
                  <a:cubicBezTo>
                    <a:pt x="101" y="37"/>
                    <a:pt x="101" y="38"/>
                    <a:pt x="102" y="39"/>
                  </a:cubicBezTo>
                  <a:cubicBezTo>
                    <a:pt x="110" y="43"/>
                    <a:pt x="117" y="49"/>
                    <a:pt x="122" y="56"/>
                  </a:cubicBezTo>
                  <a:cubicBezTo>
                    <a:pt x="126" y="64"/>
                    <a:pt x="128" y="72"/>
                    <a:pt x="128" y="81"/>
                  </a:cubicBezTo>
                  <a:cubicBezTo>
                    <a:pt x="128" y="94"/>
                    <a:pt x="123" y="106"/>
                    <a:pt x="115" y="115"/>
                  </a:cubicBezTo>
                  <a:cubicBezTo>
                    <a:pt x="106" y="123"/>
                    <a:pt x="94" y="129"/>
                    <a:pt x="81" y="129"/>
                  </a:cubicBezTo>
                  <a:cubicBezTo>
                    <a:pt x="81" y="134"/>
                    <a:pt x="81" y="134"/>
                    <a:pt x="81" y="134"/>
                  </a:cubicBezTo>
                  <a:cubicBezTo>
                    <a:pt x="95" y="134"/>
                    <a:pt x="108" y="128"/>
                    <a:pt x="118" y="118"/>
                  </a:cubicBezTo>
                  <a:cubicBezTo>
                    <a:pt x="127" y="109"/>
                    <a:pt x="133" y="96"/>
                    <a:pt x="133" y="81"/>
                  </a:cubicBezTo>
                  <a:cubicBezTo>
                    <a:pt x="133" y="71"/>
                    <a:pt x="131" y="62"/>
                    <a:pt x="126" y="54"/>
                  </a:cubicBezTo>
                  <a:cubicBezTo>
                    <a:pt x="121" y="46"/>
                    <a:pt x="115" y="40"/>
                    <a:pt x="107" y="36"/>
                  </a:cubicBezTo>
                  <a:cubicBezTo>
                    <a:pt x="110" y="28"/>
                    <a:pt x="110" y="28"/>
                    <a:pt x="110" y="28"/>
                  </a:cubicBezTo>
                  <a:cubicBezTo>
                    <a:pt x="120" y="33"/>
                    <a:pt x="127" y="41"/>
                    <a:pt x="133" y="49"/>
                  </a:cubicBezTo>
                  <a:cubicBezTo>
                    <a:pt x="138" y="59"/>
                    <a:pt x="142" y="70"/>
                    <a:pt x="142" y="81"/>
                  </a:cubicBezTo>
                  <a:cubicBezTo>
                    <a:pt x="142" y="98"/>
                    <a:pt x="135" y="113"/>
                    <a:pt x="124" y="124"/>
                  </a:cubicBezTo>
                  <a:cubicBezTo>
                    <a:pt x="113" y="135"/>
                    <a:pt x="98" y="142"/>
                    <a:pt x="81" y="142"/>
                  </a:cubicBezTo>
                  <a:cubicBezTo>
                    <a:pt x="81" y="147"/>
                    <a:pt x="81" y="147"/>
                    <a:pt x="81" y="147"/>
                  </a:cubicBezTo>
                  <a:close/>
                  <a:moveTo>
                    <a:pt x="81" y="83"/>
                  </a:moveTo>
                  <a:cubicBezTo>
                    <a:pt x="88" y="83"/>
                    <a:pt x="88" y="83"/>
                    <a:pt x="88" y="83"/>
                  </a:cubicBezTo>
                  <a:cubicBezTo>
                    <a:pt x="89" y="83"/>
                    <a:pt x="90" y="82"/>
                    <a:pt x="90" y="81"/>
                  </a:cubicBezTo>
                  <a:cubicBezTo>
                    <a:pt x="90" y="12"/>
                    <a:pt x="90" y="12"/>
                    <a:pt x="90" y="12"/>
                  </a:cubicBezTo>
                  <a:cubicBezTo>
                    <a:pt x="90" y="10"/>
                    <a:pt x="89" y="9"/>
                    <a:pt x="88" y="9"/>
                  </a:cubicBezTo>
                  <a:cubicBezTo>
                    <a:pt x="81" y="9"/>
                    <a:pt x="81" y="9"/>
                    <a:pt x="81" y="9"/>
                  </a:cubicBezTo>
                  <a:cubicBezTo>
                    <a:pt x="81" y="14"/>
                    <a:pt x="81" y="14"/>
                    <a:pt x="81" y="14"/>
                  </a:cubicBezTo>
                  <a:cubicBezTo>
                    <a:pt x="85" y="14"/>
                    <a:pt x="85" y="14"/>
                    <a:pt x="85" y="14"/>
                  </a:cubicBezTo>
                  <a:cubicBezTo>
                    <a:pt x="85" y="79"/>
                    <a:pt x="85" y="79"/>
                    <a:pt x="85" y="79"/>
                  </a:cubicBezTo>
                  <a:cubicBezTo>
                    <a:pt x="81" y="79"/>
                    <a:pt x="81" y="79"/>
                    <a:pt x="81" y="79"/>
                  </a:cubicBezTo>
                  <a:lnTo>
                    <a:pt x="81" y="83"/>
                  </a:lnTo>
                  <a:close/>
                  <a:moveTo>
                    <a:pt x="81" y="5"/>
                  </a:moveTo>
                  <a:cubicBezTo>
                    <a:pt x="60" y="5"/>
                    <a:pt x="41" y="13"/>
                    <a:pt x="27" y="27"/>
                  </a:cubicBezTo>
                  <a:cubicBezTo>
                    <a:pt x="13" y="41"/>
                    <a:pt x="5" y="60"/>
                    <a:pt x="5" y="81"/>
                  </a:cubicBezTo>
                  <a:cubicBezTo>
                    <a:pt x="5" y="102"/>
                    <a:pt x="13" y="121"/>
                    <a:pt x="27" y="135"/>
                  </a:cubicBezTo>
                  <a:cubicBezTo>
                    <a:pt x="41" y="149"/>
                    <a:pt x="60" y="157"/>
                    <a:pt x="81" y="157"/>
                  </a:cubicBezTo>
                  <a:cubicBezTo>
                    <a:pt x="81" y="162"/>
                    <a:pt x="81" y="162"/>
                    <a:pt x="81" y="162"/>
                  </a:cubicBezTo>
                  <a:cubicBezTo>
                    <a:pt x="59" y="162"/>
                    <a:pt x="38" y="153"/>
                    <a:pt x="24" y="139"/>
                  </a:cubicBezTo>
                  <a:cubicBezTo>
                    <a:pt x="9" y="124"/>
                    <a:pt x="0" y="104"/>
                    <a:pt x="0" y="81"/>
                  </a:cubicBezTo>
                  <a:cubicBezTo>
                    <a:pt x="0" y="59"/>
                    <a:pt x="9" y="39"/>
                    <a:pt x="24" y="24"/>
                  </a:cubicBezTo>
                  <a:cubicBezTo>
                    <a:pt x="38" y="9"/>
                    <a:pt x="59" y="0"/>
                    <a:pt x="81" y="0"/>
                  </a:cubicBezTo>
                  <a:cubicBezTo>
                    <a:pt x="81" y="5"/>
                    <a:pt x="81" y="5"/>
                    <a:pt x="81" y="5"/>
                  </a:cubicBezTo>
                  <a:close/>
                  <a:moveTo>
                    <a:pt x="81" y="9"/>
                  </a:moveTo>
                  <a:cubicBezTo>
                    <a:pt x="74" y="9"/>
                    <a:pt x="74" y="9"/>
                    <a:pt x="74" y="9"/>
                  </a:cubicBezTo>
                  <a:cubicBezTo>
                    <a:pt x="73" y="9"/>
                    <a:pt x="72" y="10"/>
                    <a:pt x="72" y="12"/>
                  </a:cubicBezTo>
                  <a:cubicBezTo>
                    <a:pt x="72" y="81"/>
                    <a:pt x="72" y="81"/>
                    <a:pt x="72" y="81"/>
                  </a:cubicBezTo>
                  <a:cubicBezTo>
                    <a:pt x="72" y="82"/>
                    <a:pt x="73" y="83"/>
                    <a:pt x="74" y="83"/>
                  </a:cubicBezTo>
                  <a:cubicBezTo>
                    <a:pt x="81" y="83"/>
                    <a:pt x="81" y="83"/>
                    <a:pt x="81" y="83"/>
                  </a:cubicBezTo>
                  <a:cubicBezTo>
                    <a:pt x="81" y="79"/>
                    <a:pt x="81" y="79"/>
                    <a:pt x="81" y="79"/>
                  </a:cubicBezTo>
                  <a:cubicBezTo>
                    <a:pt x="77" y="79"/>
                    <a:pt x="77" y="79"/>
                    <a:pt x="77" y="79"/>
                  </a:cubicBezTo>
                  <a:cubicBezTo>
                    <a:pt x="77" y="14"/>
                    <a:pt x="77" y="14"/>
                    <a:pt x="77" y="14"/>
                  </a:cubicBezTo>
                  <a:cubicBezTo>
                    <a:pt x="81" y="14"/>
                    <a:pt x="81" y="14"/>
                    <a:pt x="81" y="14"/>
                  </a:cubicBezTo>
                  <a:cubicBezTo>
                    <a:pt x="81" y="9"/>
                    <a:pt x="81" y="9"/>
                    <a:pt x="81" y="9"/>
                  </a:cubicBezTo>
                  <a:close/>
                  <a:moveTo>
                    <a:pt x="81" y="129"/>
                  </a:moveTo>
                  <a:cubicBezTo>
                    <a:pt x="68" y="129"/>
                    <a:pt x="56" y="123"/>
                    <a:pt x="47" y="115"/>
                  </a:cubicBezTo>
                  <a:cubicBezTo>
                    <a:pt x="39" y="106"/>
                    <a:pt x="33" y="94"/>
                    <a:pt x="33" y="81"/>
                  </a:cubicBezTo>
                  <a:cubicBezTo>
                    <a:pt x="33" y="72"/>
                    <a:pt x="36" y="64"/>
                    <a:pt x="40" y="56"/>
                  </a:cubicBezTo>
                  <a:cubicBezTo>
                    <a:pt x="40" y="56"/>
                    <a:pt x="40" y="56"/>
                    <a:pt x="40" y="56"/>
                  </a:cubicBezTo>
                  <a:cubicBezTo>
                    <a:pt x="45" y="49"/>
                    <a:pt x="51" y="43"/>
                    <a:pt x="60" y="39"/>
                  </a:cubicBezTo>
                  <a:cubicBezTo>
                    <a:pt x="61" y="38"/>
                    <a:pt x="61" y="37"/>
                    <a:pt x="61" y="36"/>
                  </a:cubicBezTo>
                  <a:cubicBezTo>
                    <a:pt x="55" y="24"/>
                    <a:pt x="55" y="24"/>
                    <a:pt x="55" y="24"/>
                  </a:cubicBezTo>
                  <a:cubicBezTo>
                    <a:pt x="54" y="23"/>
                    <a:pt x="53" y="22"/>
                    <a:pt x="51" y="23"/>
                  </a:cubicBezTo>
                  <a:cubicBezTo>
                    <a:pt x="40" y="29"/>
                    <a:pt x="31" y="37"/>
                    <a:pt x="25" y="47"/>
                  </a:cubicBezTo>
                  <a:cubicBezTo>
                    <a:pt x="19" y="57"/>
                    <a:pt x="16" y="69"/>
                    <a:pt x="16" y="81"/>
                  </a:cubicBezTo>
                  <a:cubicBezTo>
                    <a:pt x="16" y="99"/>
                    <a:pt x="23" y="116"/>
                    <a:pt x="35" y="127"/>
                  </a:cubicBezTo>
                  <a:cubicBezTo>
                    <a:pt x="47" y="139"/>
                    <a:pt x="63" y="147"/>
                    <a:pt x="81" y="147"/>
                  </a:cubicBezTo>
                  <a:cubicBezTo>
                    <a:pt x="81" y="142"/>
                    <a:pt x="81" y="142"/>
                    <a:pt x="81" y="142"/>
                  </a:cubicBezTo>
                  <a:cubicBezTo>
                    <a:pt x="64" y="142"/>
                    <a:pt x="49" y="135"/>
                    <a:pt x="38" y="124"/>
                  </a:cubicBezTo>
                  <a:cubicBezTo>
                    <a:pt x="27" y="113"/>
                    <a:pt x="20" y="98"/>
                    <a:pt x="20" y="81"/>
                  </a:cubicBezTo>
                  <a:cubicBezTo>
                    <a:pt x="20" y="70"/>
                    <a:pt x="24" y="59"/>
                    <a:pt x="29" y="49"/>
                  </a:cubicBezTo>
                  <a:cubicBezTo>
                    <a:pt x="35" y="41"/>
                    <a:pt x="42" y="33"/>
                    <a:pt x="52" y="28"/>
                  </a:cubicBezTo>
                  <a:cubicBezTo>
                    <a:pt x="55" y="36"/>
                    <a:pt x="55" y="36"/>
                    <a:pt x="55" y="36"/>
                  </a:cubicBezTo>
                  <a:cubicBezTo>
                    <a:pt x="47" y="40"/>
                    <a:pt x="41" y="46"/>
                    <a:pt x="36" y="54"/>
                  </a:cubicBezTo>
                  <a:cubicBezTo>
                    <a:pt x="36" y="54"/>
                    <a:pt x="36" y="54"/>
                    <a:pt x="36" y="54"/>
                  </a:cubicBezTo>
                  <a:cubicBezTo>
                    <a:pt x="31" y="62"/>
                    <a:pt x="29" y="71"/>
                    <a:pt x="29" y="81"/>
                  </a:cubicBezTo>
                  <a:cubicBezTo>
                    <a:pt x="29" y="96"/>
                    <a:pt x="35" y="109"/>
                    <a:pt x="44" y="118"/>
                  </a:cubicBezTo>
                  <a:cubicBezTo>
                    <a:pt x="53" y="128"/>
                    <a:pt x="67" y="134"/>
                    <a:pt x="81" y="134"/>
                  </a:cubicBezTo>
                  <a:lnTo>
                    <a:pt x="81" y="12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7" name="Freeform 28"/>
            <p:cNvSpPr>
              <a:spLocks noEditPoints="1"/>
            </p:cNvSpPr>
            <p:nvPr/>
          </p:nvSpPr>
          <p:spPr bwMode="auto">
            <a:xfrm>
              <a:off x="7575551" y="3094038"/>
              <a:ext cx="411163" cy="504825"/>
            </a:xfrm>
            <a:custGeom>
              <a:avLst/>
              <a:gdLst>
                <a:gd name="T0" fmla="*/ 171 w 182"/>
                <a:gd name="T1" fmla="*/ 218 h 223"/>
                <a:gd name="T2" fmla="*/ 120 w 182"/>
                <a:gd name="T3" fmla="*/ 125 h 223"/>
                <a:gd name="T4" fmla="*/ 104 w 182"/>
                <a:gd name="T5" fmla="*/ 74 h 223"/>
                <a:gd name="T6" fmla="*/ 129 w 182"/>
                <a:gd name="T7" fmla="*/ 127 h 223"/>
                <a:gd name="T8" fmla="*/ 182 w 182"/>
                <a:gd name="T9" fmla="*/ 221 h 223"/>
                <a:gd name="T10" fmla="*/ 125 w 182"/>
                <a:gd name="T11" fmla="*/ 206 h 223"/>
                <a:gd name="T12" fmla="*/ 112 w 182"/>
                <a:gd name="T13" fmla="*/ 190 h 223"/>
                <a:gd name="T14" fmla="*/ 106 w 182"/>
                <a:gd name="T15" fmla="*/ 185 h 223"/>
                <a:gd name="T16" fmla="*/ 107 w 182"/>
                <a:gd name="T17" fmla="*/ 170 h 223"/>
                <a:gd name="T18" fmla="*/ 106 w 182"/>
                <a:gd name="T19" fmla="*/ 151 h 223"/>
                <a:gd name="T20" fmla="*/ 104 w 182"/>
                <a:gd name="T21" fmla="*/ 167 h 223"/>
                <a:gd name="T22" fmla="*/ 91 w 182"/>
                <a:gd name="T23" fmla="*/ 201 h 223"/>
                <a:gd name="T24" fmla="*/ 104 w 182"/>
                <a:gd name="T25" fmla="*/ 74 h 223"/>
                <a:gd name="T26" fmla="*/ 91 w 182"/>
                <a:gd name="T27" fmla="*/ 0 h 223"/>
                <a:gd name="T28" fmla="*/ 102 w 182"/>
                <a:gd name="T29" fmla="*/ 35 h 223"/>
                <a:gd name="T30" fmla="*/ 103 w 182"/>
                <a:gd name="T31" fmla="*/ 141 h 223"/>
                <a:gd name="T32" fmla="*/ 99 w 182"/>
                <a:gd name="T33" fmla="*/ 139 h 223"/>
                <a:gd name="T34" fmla="*/ 102 w 182"/>
                <a:gd name="T35" fmla="*/ 127 h 223"/>
                <a:gd name="T36" fmla="*/ 97 w 182"/>
                <a:gd name="T37" fmla="*/ 157 h 223"/>
                <a:gd name="T38" fmla="*/ 103 w 182"/>
                <a:gd name="T39" fmla="*/ 157 h 223"/>
                <a:gd name="T40" fmla="*/ 91 w 182"/>
                <a:gd name="T41" fmla="*/ 170 h 223"/>
                <a:gd name="T42" fmla="*/ 104 w 182"/>
                <a:gd name="T43" fmla="*/ 176 h 223"/>
                <a:gd name="T44" fmla="*/ 104 w 182"/>
                <a:gd name="T45" fmla="*/ 185 h 223"/>
                <a:gd name="T46" fmla="*/ 97 w 182"/>
                <a:gd name="T47" fmla="*/ 108 h 223"/>
                <a:gd name="T48" fmla="*/ 91 w 182"/>
                <a:gd name="T49" fmla="*/ 100 h 223"/>
                <a:gd name="T50" fmla="*/ 91 w 182"/>
                <a:gd name="T51" fmla="*/ 201 h 223"/>
                <a:gd name="T52" fmla="*/ 78 w 182"/>
                <a:gd name="T53" fmla="*/ 201 h 223"/>
                <a:gd name="T54" fmla="*/ 85 w 182"/>
                <a:gd name="T55" fmla="*/ 38 h 223"/>
                <a:gd name="T56" fmla="*/ 82 w 182"/>
                <a:gd name="T57" fmla="*/ 33 h 223"/>
                <a:gd name="T58" fmla="*/ 91 w 182"/>
                <a:gd name="T59" fmla="*/ 17 h 223"/>
                <a:gd name="T60" fmla="*/ 87 w 182"/>
                <a:gd name="T61" fmla="*/ 111 h 223"/>
                <a:gd name="T62" fmla="*/ 90 w 182"/>
                <a:gd name="T63" fmla="*/ 106 h 223"/>
                <a:gd name="T64" fmla="*/ 91 w 182"/>
                <a:gd name="T65" fmla="*/ 130 h 223"/>
                <a:gd name="T66" fmla="*/ 91 w 182"/>
                <a:gd name="T67" fmla="*/ 153 h 223"/>
                <a:gd name="T68" fmla="*/ 78 w 182"/>
                <a:gd name="T69" fmla="*/ 139 h 223"/>
                <a:gd name="T70" fmla="*/ 91 w 182"/>
                <a:gd name="T71" fmla="*/ 125 h 223"/>
                <a:gd name="T72" fmla="*/ 89 w 182"/>
                <a:gd name="T73" fmla="*/ 165 h 223"/>
                <a:gd name="T74" fmla="*/ 78 w 182"/>
                <a:gd name="T75" fmla="*/ 190 h 223"/>
                <a:gd name="T76" fmla="*/ 85 w 182"/>
                <a:gd name="T77" fmla="*/ 160 h 223"/>
                <a:gd name="T78" fmla="*/ 79 w 182"/>
                <a:gd name="T79" fmla="*/ 151 h 223"/>
                <a:gd name="T80" fmla="*/ 78 w 182"/>
                <a:gd name="T81" fmla="*/ 160 h 223"/>
                <a:gd name="T82" fmla="*/ 56 w 182"/>
                <a:gd name="T83" fmla="*/ 201 h 223"/>
                <a:gd name="T84" fmla="*/ 40 w 182"/>
                <a:gd name="T85" fmla="*/ 222 h 223"/>
                <a:gd name="T86" fmla="*/ 1 w 182"/>
                <a:gd name="T87" fmla="*/ 218 h 223"/>
                <a:gd name="T88" fmla="*/ 53 w 182"/>
                <a:gd name="T89" fmla="*/ 109 h 223"/>
                <a:gd name="T90" fmla="*/ 70 w 182"/>
                <a:gd name="T91" fmla="*/ 109 h 223"/>
                <a:gd name="T92" fmla="*/ 62 w 182"/>
                <a:gd name="T93" fmla="*/ 125 h 223"/>
                <a:gd name="T94" fmla="*/ 78 w 182"/>
                <a:gd name="T95" fmla="*/ 139 h 223"/>
                <a:gd name="T96" fmla="*/ 78 w 182"/>
                <a:gd name="T97" fmla="*/ 151 h 223"/>
                <a:gd name="T98" fmla="*/ 72 w 182"/>
                <a:gd name="T99" fmla="*/ 170 h 223"/>
                <a:gd name="T100" fmla="*/ 78 w 182"/>
                <a:gd name="T101" fmla="*/ 160 h 223"/>
                <a:gd name="T102" fmla="*/ 70 w 182"/>
                <a:gd name="T103" fmla="*/ 190 h 223"/>
                <a:gd name="T104" fmla="*/ 78 w 182"/>
                <a:gd name="T105" fmla="*/ 176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2" h="223">
                  <a:moveTo>
                    <a:pt x="104" y="201"/>
                  </a:moveTo>
                  <a:cubicBezTo>
                    <a:pt x="126" y="201"/>
                    <a:pt x="126" y="201"/>
                    <a:pt x="126" y="201"/>
                  </a:cubicBezTo>
                  <a:cubicBezTo>
                    <a:pt x="127" y="201"/>
                    <a:pt x="128" y="201"/>
                    <a:pt x="128" y="202"/>
                  </a:cubicBezTo>
                  <a:cubicBezTo>
                    <a:pt x="145" y="218"/>
                    <a:pt x="145" y="218"/>
                    <a:pt x="145" y="218"/>
                  </a:cubicBezTo>
                  <a:cubicBezTo>
                    <a:pt x="171" y="218"/>
                    <a:pt x="171" y="218"/>
                    <a:pt x="171" y="218"/>
                  </a:cubicBezTo>
                  <a:cubicBezTo>
                    <a:pt x="161" y="211"/>
                    <a:pt x="152" y="201"/>
                    <a:pt x="145" y="189"/>
                  </a:cubicBezTo>
                  <a:cubicBezTo>
                    <a:pt x="133" y="171"/>
                    <a:pt x="125" y="149"/>
                    <a:pt x="118" y="128"/>
                  </a:cubicBezTo>
                  <a:cubicBezTo>
                    <a:pt x="117" y="127"/>
                    <a:pt x="118" y="125"/>
                    <a:pt x="119" y="125"/>
                  </a:cubicBezTo>
                  <a:cubicBezTo>
                    <a:pt x="120" y="125"/>
                    <a:pt x="120" y="125"/>
                    <a:pt x="120" y="125"/>
                  </a:cubicBezTo>
                  <a:cubicBezTo>
                    <a:pt x="120" y="125"/>
                    <a:pt x="120" y="125"/>
                    <a:pt x="120" y="125"/>
                  </a:cubicBezTo>
                  <a:cubicBezTo>
                    <a:pt x="124" y="125"/>
                    <a:pt x="124" y="125"/>
                    <a:pt x="124" y="125"/>
                  </a:cubicBezTo>
                  <a:cubicBezTo>
                    <a:pt x="124" y="111"/>
                    <a:pt x="124" y="111"/>
                    <a:pt x="124" y="111"/>
                  </a:cubicBezTo>
                  <a:cubicBezTo>
                    <a:pt x="115" y="111"/>
                    <a:pt x="115" y="111"/>
                    <a:pt x="115" y="111"/>
                  </a:cubicBezTo>
                  <a:cubicBezTo>
                    <a:pt x="113" y="111"/>
                    <a:pt x="113" y="110"/>
                    <a:pt x="112" y="109"/>
                  </a:cubicBezTo>
                  <a:cubicBezTo>
                    <a:pt x="109" y="96"/>
                    <a:pt x="106" y="84"/>
                    <a:pt x="104" y="74"/>
                  </a:cubicBezTo>
                  <a:cubicBezTo>
                    <a:pt x="104" y="46"/>
                    <a:pt x="104" y="46"/>
                    <a:pt x="104" y="46"/>
                  </a:cubicBezTo>
                  <a:cubicBezTo>
                    <a:pt x="106" y="58"/>
                    <a:pt x="110" y="81"/>
                    <a:pt x="116" y="106"/>
                  </a:cubicBezTo>
                  <a:cubicBezTo>
                    <a:pt x="126" y="106"/>
                    <a:pt x="126" y="106"/>
                    <a:pt x="126" y="106"/>
                  </a:cubicBezTo>
                  <a:cubicBezTo>
                    <a:pt x="128" y="106"/>
                    <a:pt x="129" y="107"/>
                    <a:pt x="129" y="109"/>
                  </a:cubicBezTo>
                  <a:cubicBezTo>
                    <a:pt x="129" y="127"/>
                    <a:pt x="129" y="127"/>
                    <a:pt x="129" y="127"/>
                  </a:cubicBezTo>
                  <a:cubicBezTo>
                    <a:pt x="129" y="128"/>
                    <a:pt x="128" y="130"/>
                    <a:pt x="126" y="130"/>
                  </a:cubicBezTo>
                  <a:cubicBezTo>
                    <a:pt x="123" y="130"/>
                    <a:pt x="123" y="130"/>
                    <a:pt x="123" y="130"/>
                  </a:cubicBezTo>
                  <a:cubicBezTo>
                    <a:pt x="130" y="150"/>
                    <a:pt x="138" y="170"/>
                    <a:pt x="149" y="186"/>
                  </a:cubicBezTo>
                  <a:cubicBezTo>
                    <a:pt x="158" y="200"/>
                    <a:pt x="168" y="212"/>
                    <a:pt x="181" y="218"/>
                  </a:cubicBezTo>
                  <a:cubicBezTo>
                    <a:pt x="181" y="219"/>
                    <a:pt x="182" y="220"/>
                    <a:pt x="182" y="221"/>
                  </a:cubicBezTo>
                  <a:cubicBezTo>
                    <a:pt x="182" y="222"/>
                    <a:pt x="181" y="223"/>
                    <a:pt x="179" y="223"/>
                  </a:cubicBezTo>
                  <a:cubicBezTo>
                    <a:pt x="144" y="223"/>
                    <a:pt x="144" y="223"/>
                    <a:pt x="144" y="223"/>
                  </a:cubicBezTo>
                  <a:cubicBezTo>
                    <a:pt x="144" y="223"/>
                    <a:pt x="144" y="223"/>
                    <a:pt x="144" y="223"/>
                  </a:cubicBezTo>
                  <a:cubicBezTo>
                    <a:pt x="144" y="223"/>
                    <a:pt x="143" y="223"/>
                    <a:pt x="143" y="222"/>
                  </a:cubicBezTo>
                  <a:cubicBezTo>
                    <a:pt x="125" y="206"/>
                    <a:pt x="125" y="206"/>
                    <a:pt x="125" y="206"/>
                  </a:cubicBezTo>
                  <a:cubicBezTo>
                    <a:pt x="104" y="206"/>
                    <a:pt x="104" y="206"/>
                    <a:pt x="104" y="206"/>
                  </a:cubicBezTo>
                  <a:cubicBezTo>
                    <a:pt x="104" y="201"/>
                    <a:pt x="104" y="201"/>
                    <a:pt x="104" y="201"/>
                  </a:cubicBezTo>
                  <a:close/>
                  <a:moveTo>
                    <a:pt x="104" y="190"/>
                  </a:moveTo>
                  <a:cubicBezTo>
                    <a:pt x="112" y="190"/>
                    <a:pt x="112" y="190"/>
                    <a:pt x="112" y="190"/>
                  </a:cubicBezTo>
                  <a:cubicBezTo>
                    <a:pt x="112" y="190"/>
                    <a:pt x="112" y="190"/>
                    <a:pt x="112" y="190"/>
                  </a:cubicBezTo>
                  <a:cubicBezTo>
                    <a:pt x="113" y="190"/>
                    <a:pt x="113" y="189"/>
                    <a:pt x="114" y="189"/>
                  </a:cubicBezTo>
                  <a:cubicBezTo>
                    <a:pt x="115" y="188"/>
                    <a:pt x="115" y="187"/>
                    <a:pt x="114" y="186"/>
                  </a:cubicBezTo>
                  <a:cubicBezTo>
                    <a:pt x="104" y="176"/>
                    <a:pt x="104" y="176"/>
                    <a:pt x="104" y="176"/>
                  </a:cubicBezTo>
                  <a:cubicBezTo>
                    <a:pt x="104" y="183"/>
                    <a:pt x="104" y="183"/>
                    <a:pt x="104" y="183"/>
                  </a:cubicBezTo>
                  <a:cubicBezTo>
                    <a:pt x="106" y="185"/>
                    <a:pt x="106" y="185"/>
                    <a:pt x="106" y="185"/>
                  </a:cubicBezTo>
                  <a:cubicBezTo>
                    <a:pt x="104" y="185"/>
                    <a:pt x="104" y="185"/>
                    <a:pt x="104" y="185"/>
                  </a:cubicBezTo>
                  <a:cubicBezTo>
                    <a:pt x="104" y="190"/>
                    <a:pt x="104" y="190"/>
                    <a:pt x="104" y="190"/>
                  </a:cubicBezTo>
                  <a:close/>
                  <a:moveTo>
                    <a:pt x="104" y="167"/>
                  </a:moveTo>
                  <a:cubicBezTo>
                    <a:pt x="107" y="170"/>
                    <a:pt x="107" y="170"/>
                    <a:pt x="107" y="170"/>
                  </a:cubicBezTo>
                  <a:cubicBezTo>
                    <a:pt x="107" y="170"/>
                    <a:pt x="107" y="170"/>
                    <a:pt x="107" y="170"/>
                  </a:cubicBezTo>
                  <a:cubicBezTo>
                    <a:pt x="108" y="170"/>
                    <a:pt x="109" y="170"/>
                    <a:pt x="109" y="170"/>
                  </a:cubicBezTo>
                  <a:cubicBezTo>
                    <a:pt x="111" y="170"/>
                    <a:pt x="111" y="168"/>
                    <a:pt x="111" y="167"/>
                  </a:cubicBezTo>
                  <a:cubicBezTo>
                    <a:pt x="110" y="165"/>
                    <a:pt x="110" y="162"/>
                    <a:pt x="109" y="160"/>
                  </a:cubicBezTo>
                  <a:cubicBezTo>
                    <a:pt x="108" y="157"/>
                    <a:pt x="108" y="155"/>
                    <a:pt x="107" y="152"/>
                  </a:cubicBezTo>
                  <a:cubicBezTo>
                    <a:pt x="107" y="152"/>
                    <a:pt x="107" y="151"/>
                    <a:pt x="106" y="151"/>
                  </a:cubicBezTo>
                  <a:cubicBezTo>
                    <a:pt x="106" y="150"/>
                    <a:pt x="105" y="150"/>
                    <a:pt x="104" y="151"/>
                  </a:cubicBezTo>
                  <a:cubicBezTo>
                    <a:pt x="104" y="160"/>
                    <a:pt x="104" y="160"/>
                    <a:pt x="104" y="160"/>
                  </a:cubicBezTo>
                  <a:cubicBezTo>
                    <a:pt x="104" y="160"/>
                    <a:pt x="104" y="160"/>
                    <a:pt x="104" y="160"/>
                  </a:cubicBezTo>
                  <a:cubicBezTo>
                    <a:pt x="104" y="160"/>
                    <a:pt x="104" y="160"/>
                    <a:pt x="104" y="160"/>
                  </a:cubicBezTo>
                  <a:cubicBezTo>
                    <a:pt x="104" y="167"/>
                    <a:pt x="104" y="167"/>
                    <a:pt x="104" y="167"/>
                  </a:cubicBezTo>
                  <a:close/>
                  <a:moveTo>
                    <a:pt x="104" y="141"/>
                  </a:moveTo>
                  <a:cubicBezTo>
                    <a:pt x="104" y="140"/>
                    <a:pt x="104" y="140"/>
                    <a:pt x="104" y="139"/>
                  </a:cubicBezTo>
                  <a:cubicBezTo>
                    <a:pt x="104" y="138"/>
                    <a:pt x="104" y="138"/>
                    <a:pt x="104" y="138"/>
                  </a:cubicBezTo>
                  <a:lnTo>
                    <a:pt x="104" y="141"/>
                  </a:lnTo>
                  <a:close/>
                  <a:moveTo>
                    <a:pt x="91" y="201"/>
                  </a:moveTo>
                  <a:cubicBezTo>
                    <a:pt x="104" y="201"/>
                    <a:pt x="104" y="201"/>
                    <a:pt x="104" y="201"/>
                  </a:cubicBezTo>
                  <a:cubicBezTo>
                    <a:pt x="104" y="206"/>
                    <a:pt x="104" y="206"/>
                    <a:pt x="104" y="206"/>
                  </a:cubicBezTo>
                  <a:cubicBezTo>
                    <a:pt x="91" y="206"/>
                    <a:pt x="91" y="206"/>
                    <a:pt x="91" y="206"/>
                  </a:cubicBezTo>
                  <a:cubicBezTo>
                    <a:pt x="91" y="201"/>
                    <a:pt x="91" y="201"/>
                    <a:pt x="91" y="201"/>
                  </a:cubicBezTo>
                  <a:close/>
                  <a:moveTo>
                    <a:pt x="104" y="74"/>
                  </a:moveTo>
                  <a:cubicBezTo>
                    <a:pt x="100" y="56"/>
                    <a:pt x="99" y="43"/>
                    <a:pt x="98" y="38"/>
                  </a:cubicBezTo>
                  <a:cubicBezTo>
                    <a:pt x="97" y="38"/>
                    <a:pt x="97" y="38"/>
                    <a:pt x="97" y="38"/>
                  </a:cubicBezTo>
                  <a:cubicBezTo>
                    <a:pt x="95" y="38"/>
                    <a:pt x="94" y="37"/>
                    <a:pt x="94" y="36"/>
                  </a:cubicBezTo>
                  <a:cubicBezTo>
                    <a:pt x="91" y="17"/>
                    <a:pt x="91" y="17"/>
                    <a:pt x="91" y="17"/>
                  </a:cubicBezTo>
                  <a:cubicBezTo>
                    <a:pt x="91" y="0"/>
                    <a:pt x="91" y="0"/>
                    <a:pt x="91" y="0"/>
                  </a:cubicBezTo>
                  <a:cubicBezTo>
                    <a:pt x="92" y="0"/>
                    <a:pt x="93" y="1"/>
                    <a:pt x="93" y="2"/>
                  </a:cubicBezTo>
                  <a:cubicBezTo>
                    <a:pt x="99" y="33"/>
                    <a:pt x="99" y="33"/>
                    <a:pt x="99" y="33"/>
                  </a:cubicBezTo>
                  <a:cubicBezTo>
                    <a:pt x="100" y="33"/>
                    <a:pt x="100" y="33"/>
                    <a:pt x="100" y="33"/>
                  </a:cubicBezTo>
                  <a:cubicBezTo>
                    <a:pt x="100" y="33"/>
                    <a:pt x="100" y="33"/>
                    <a:pt x="100" y="33"/>
                  </a:cubicBezTo>
                  <a:cubicBezTo>
                    <a:pt x="101" y="33"/>
                    <a:pt x="102" y="34"/>
                    <a:pt x="102" y="35"/>
                  </a:cubicBezTo>
                  <a:cubicBezTo>
                    <a:pt x="102" y="35"/>
                    <a:pt x="103" y="39"/>
                    <a:pt x="104" y="46"/>
                  </a:cubicBezTo>
                  <a:cubicBezTo>
                    <a:pt x="104" y="74"/>
                    <a:pt x="104" y="74"/>
                    <a:pt x="104" y="74"/>
                  </a:cubicBezTo>
                  <a:close/>
                  <a:moveTo>
                    <a:pt x="104" y="138"/>
                  </a:moveTo>
                  <a:cubicBezTo>
                    <a:pt x="104" y="141"/>
                    <a:pt x="104" y="141"/>
                    <a:pt x="104" y="141"/>
                  </a:cubicBezTo>
                  <a:cubicBezTo>
                    <a:pt x="104" y="141"/>
                    <a:pt x="104" y="141"/>
                    <a:pt x="103" y="141"/>
                  </a:cubicBezTo>
                  <a:cubicBezTo>
                    <a:pt x="103" y="141"/>
                    <a:pt x="103" y="141"/>
                    <a:pt x="103" y="141"/>
                  </a:cubicBezTo>
                  <a:cubicBezTo>
                    <a:pt x="93" y="152"/>
                    <a:pt x="93" y="152"/>
                    <a:pt x="93" y="152"/>
                  </a:cubicBezTo>
                  <a:cubicBezTo>
                    <a:pt x="92" y="152"/>
                    <a:pt x="92" y="153"/>
                    <a:pt x="91" y="153"/>
                  </a:cubicBezTo>
                  <a:cubicBezTo>
                    <a:pt x="91" y="147"/>
                    <a:pt x="91" y="147"/>
                    <a:pt x="91" y="147"/>
                  </a:cubicBezTo>
                  <a:cubicBezTo>
                    <a:pt x="99" y="139"/>
                    <a:pt x="99" y="139"/>
                    <a:pt x="99" y="139"/>
                  </a:cubicBezTo>
                  <a:cubicBezTo>
                    <a:pt x="98" y="135"/>
                    <a:pt x="98" y="132"/>
                    <a:pt x="97" y="130"/>
                  </a:cubicBezTo>
                  <a:cubicBezTo>
                    <a:pt x="91" y="130"/>
                    <a:pt x="91" y="130"/>
                    <a:pt x="91" y="130"/>
                  </a:cubicBezTo>
                  <a:cubicBezTo>
                    <a:pt x="91" y="125"/>
                    <a:pt x="91" y="125"/>
                    <a:pt x="91" y="125"/>
                  </a:cubicBezTo>
                  <a:cubicBezTo>
                    <a:pt x="99" y="125"/>
                    <a:pt x="99" y="125"/>
                    <a:pt x="99" y="125"/>
                  </a:cubicBezTo>
                  <a:cubicBezTo>
                    <a:pt x="100" y="125"/>
                    <a:pt x="101" y="126"/>
                    <a:pt x="102" y="127"/>
                  </a:cubicBezTo>
                  <a:cubicBezTo>
                    <a:pt x="102" y="127"/>
                    <a:pt x="103" y="132"/>
                    <a:pt x="104" y="138"/>
                  </a:cubicBezTo>
                  <a:close/>
                  <a:moveTo>
                    <a:pt x="104" y="151"/>
                  </a:moveTo>
                  <a:cubicBezTo>
                    <a:pt x="104" y="151"/>
                    <a:pt x="103" y="151"/>
                    <a:pt x="103" y="151"/>
                  </a:cubicBezTo>
                  <a:cubicBezTo>
                    <a:pt x="98" y="156"/>
                    <a:pt x="98" y="156"/>
                    <a:pt x="98" y="156"/>
                  </a:cubicBezTo>
                  <a:cubicBezTo>
                    <a:pt x="97" y="157"/>
                    <a:pt x="97" y="157"/>
                    <a:pt x="97" y="157"/>
                  </a:cubicBezTo>
                  <a:cubicBezTo>
                    <a:pt x="96" y="158"/>
                    <a:pt x="96" y="159"/>
                    <a:pt x="97" y="160"/>
                  </a:cubicBezTo>
                  <a:cubicBezTo>
                    <a:pt x="104" y="167"/>
                    <a:pt x="104" y="167"/>
                    <a:pt x="104" y="167"/>
                  </a:cubicBezTo>
                  <a:cubicBezTo>
                    <a:pt x="104" y="160"/>
                    <a:pt x="104" y="160"/>
                    <a:pt x="104" y="160"/>
                  </a:cubicBezTo>
                  <a:cubicBezTo>
                    <a:pt x="103" y="158"/>
                    <a:pt x="103" y="158"/>
                    <a:pt x="103" y="158"/>
                  </a:cubicBezTo>
                  <a:cubicBezTo>
                    <a:pt x="103" y="157"/>
                    <a:pt x="103" y="157"/>
                    <a:pt x="103" y="157"/>
                  </a:cubicBezTo>
                  <a:cubicBezTo>
                    <a:pt x="104" y="160"/>
                    <a:pt x="104" y="160"/>
                    <a:pt x="104" y="160"/>
                  </a:cubicBezTo>
                  <a:cubicBezTo>
                    <a:pt x="104" y="151"/>
                    <a:pt x="104" y="151"/>
                    <a:pt x="104" y="151"/>
                  </a:cubicBezTo>
                  <a:close/>
                  <a:moveTo>
                    <a:pt x="104" y="176"/>
                  </a:moveTo>
                  <a:cubicBezTo>
                    <a:pt x="104" y="183"/>
                    <a:pt x="104" y="183"/>
                    <a:pt x="104" y="183"/>
                  </a:cubicBezTo>
                  <a:cubicBezTo>
                    <a:pt x="91" y="170"/>
                    <a:pt x="91" y="170"/>
                    <a:pt x="91" y="170"/>
                  </a:cubicBezTo>
                  <a:cubicBezTo>
                    <a:pt x="91" y="170"/>
                    <a:pt x="91" y="170"/>
                    <a:pt x="91" y="170"/>
                  </a:cubicBezTo>
                  <a:cubicBezTo>
                    <a:pt x="91" y="164"/>
                    <a:pt x="91" y="164"/>
                    <a:pt x="91" y="164"/>
                  </a:cubicBezTo>
                  <a:cubicBezTo>
                    <a:pt x="92" y="164"/>
                    <a:pt x="92" y="164"/>
                    <a:pt x="93" y="165"/>
                  </a:cubicBezTo>
                  <a:cubicBezTo>
                    <a:pt x="93" y="165"/>
                    <a:pt x="93" y="165"/>
                    <a:pt x="93" y="165"/>
                  </a:cubicBezTo>
                  <a:cubicBezTo>
                    <a:pt x="104" y="176"/>
                    <a:pt x="104" y="176"/>
                    <a:pt x="104" y="176"/>
                  </a:cubicBezTo>
                  <a:close/>
                  <a:moveTo>
                    <a:pt x="104" y="185"/>
                  </a:moveTo>
                  <a:cubicBezTo>
                    <a:pt x="104" y="190"/>
                    <a:pt x="104" y="190"/>
                    <a:pt x="104" y="190"/>
                  </a:cubicBezTo>
                  <a:cubicBezTo>
                    <a:pt x="91" y="190"/>
                    <a:pt x="91" y="190"/>
                    <a:pt x="91" y="190"/>
                  </a:cubicBezTo>
                  <a:cubicBezTo>
                    <a:pt x="91" y="185"/>
                    <a:pt x="91" y="185"/>
                    <a:pt x="91" y="185"/>
                  </a:cubicBezTo>
                  <a:cubicBezTo>
                    <a:pt x="104" y="185"/>
                    <a:pt x="104" y="185"/>
                    <a:pt x="104" y="185"/>
                  </a:cubicBezTo>
                  <a:close/>
                  <a:moveTo>
                    <a:pt x="91" y="111"/>
                  </a:moveTo>
                  <a:cubicBezTo>
                    <a:pt x="95" y="111"/>
                    <a:pt x="95" y="111"/>
                    <a:pt x="95" y="111"/>
                  </a:cubicBezTo>
                  <a:cubicBezTo>
                    <a:pt x="95" y="111"/>
                    <a:pt x="95" y="111"/>
                    <a:pt x="95" y="111"/>
                  </a:cubicBezTo>
                  <a:cubicBezTo>
                    <a:pt x="95" y="111"/>
                    <a:pt x="95" y="111"/>
                    <a:pt x="95" y="111"/>
                  </a:cubicBezTo>
                  <a:cubicBezTo>
                    <a:pt x="96" y="111"/>
                    <a:pt x="97" y="110"/>
                    <a:pt x="97" y="108"/>
                  </a:cubicBezTo>
                  <a:cubicBezTo>
                    <a:pt x="95" y="99"/>
                    <a:pt x="93" y="67"/>
                    <a:pt x="93" y="67"/>
                  </a:cubicBezTo>
                  <a:cubicBezTo>
                    <a:pt x="93" y="66"/>
                    <a:pt x="92" y="65"/>
                    <a:pt x="91" y="65"/>
                  </a:cubicBezTo>
                  <a:cubicBezTo>
                    <a:pt x="91" y="65"/>
                    <a:pt x="91" y="65"/>
                    <a:pt x="91" y="65"/>
                  </a:cubicBezTo>
                  <a:cubicBezTo>
                    <a:pt x="91" y="100"/>
                    <a:pt x="91" y="100"/>
                    <a:pt x="91" y="100"/>
                  </a:cubicBezTo>
                  <a:cubicBezTo>
                    <a:pt x="91" y="100"/>
                    <a:pt x="91" y="100"/>
                    <a:pt x="91" y="100"/>
                  </a:cubicBezTo>
                  <a:cubicBezTo>
                    <a:pt x="91" y="102"/>
                    <a:pt x="92" y="104"/>
                    <a:pt x="92" y="106"/>
                  </a:cubicBezTo>
                  <a:cubicBezTo>
                    <a:pt x="91" y="106"/>
                    <a:pt x="91" y="106"/>
                    <a:pt x="91" y="106"/>
                  </a:cubicBezTo>
                  <a:lnTo>
                    <a:pt x="91" y="111"/>
                  </a:lnTo>
                  <a:close/>
                  <a:moveTo>
                    <a:pt x="78" y="201"/>
                  </a:moveTo>
                  <a:cubicBezTo>
                    <a:pt x="91" y="201"/>
                    <a:pt x="91" y="201"/>
                    <a:pt x="91" y="201"/>
                  </a:cubicBezTo>
                  <a:cubicBezTo>
                    <a:pt x="91" y="201"/>
                    <a:pt x="91" y="201"/>
                    <a:pt x="91" y="201"/>
                  </a:cubicBezTo>
                  <a:cubicBezTo>
                    <a:pt x="91" y="206"/>
                    <a:pt x="91" y="206"/>
                    <a:pt x="91" y="206"/>
                  </a:cubicBezTo>
                  <a:cubicBezTo>
                    <a:pt x="91" y="206"/>
                    <a:pt x="91" y="206"/>
                    <a:pt x="91" y="206"/>
                  </a:cubicBezTo>
                  <a:cubicBezTo>
                    <a:pt x="78" y="206"/>
                    <a:pt x="78" y="206"/>
                    <a:pt x="78" y="206"/>
                  </a:cubicBezTo>
                  <a:cubicBezTo>
                    <a:pt x="78" y="201"/>
                    <a:pt x="78" y="201"/>
                    <a:pt x="78" y="201"/>
                  </a:cubicBezTo>
                  <a:close/>
                  <a:moveTo>
                    <a:pt x="91" y="17"/>
                  </a:moveTo>
                  <a:cubicBezTo>
                    <a:pt x="91" y="17"/>
                    <a:pt x="91" y="17"/>
                    <a:pt x="91" y="17"/>
                  </a:cubicBezTo>
                  <a:cubicBezTo>
                    <a:pt x="88" y="36"/>
                    <a:pt x="88" y="36"/>
                    <a:pt x="88" y="36"/>
                  </a:cubicBezTo>
                  <a:cubicBezTo>
                    <a:pt x="88" y="37"/>
                    <a:pt x="87" y="38"/>
                    <a:pt x="85" y="38"/>
                  </a:cubicBezTo>
                  <a:cubicBezTo>
                    <a:pt x="85" y="38"/>
                    <a:pt x="85" y="38"/>
                    <a:pt x="85" y="38"/>
                  </a:cubicBezTo>
                  <a:cubicBezTo>
                    <a:pt x="84" y="38"/>
                    <a:pt x="84" y="38"/>
                    <a:pt x="84" y="38"/>
                  </a:cubicBezTo>
                  <a:cubicBezTo>
                    <a:pt x="84" y="43"/>
                    <a:pt x="82" y="56"/>
                    <a:pt x="78" y="74"/>
                  </a:cubicBezTo>
                  <a:cubicBezTo>
                    <a:pt x="78" y="46"/>
                    <a:pt x="78" y="46"/>
                    <a:pt x="78" y="46"/>
                  </a:cubicBezTo>
                  <a:cubicBezTo>
                    <a:pt x="79" y="40"/>
                    <a:pt x="80" y="36"/>
                    <a:pt x="80" y="35"/>
                  </a:cubicBezTo>
                  <a:cubicBezTo>
                    <a:pt x="80" y="34"/>
                    <a:pt x="81" y="33"/>
                    <a:pt x="82" y="33"/>
                  </a:cubicBezTo>
                  <a:cubicBezTo>
                    <a:pt x="83" y="33"/>
                    <a:pt x="83" y="33"/>
                    <a:pt x="83" y="33"/>
                  </a:cubicBezTo>
                  <a:cubicBezTo>
                    <a:pt x="89" y="2"/>
                    <a:pt x="89" y="2"/>
                    <a:pt x="89" y="2"/>
                  </a:cubicBezTo>
                  <a:cubicBezTo>
                    <a:pt x="89" y="1"/>
                    <a:pt x="90" y="1"/>
                    <a:pt x="91" y="0"/>
                  </a:cubicBezTo>
                  <a:cubicBezTo>
                    <a:pt x="91" y="0"/>
                    <a:pt x="91" y="0"/>
                    <a:pt x="91" y="0"/>
                  </a:cubicBezTo>
                  <a:cubicBezTo>
                    <a:pt x="91" y="17"/>
                    <a:pt x="91" y="17"/>
                    <a:pt x="91" y="17"/>
                  </a:cubicBezTo>
                  <a:close/>
                  <a:moveTo>
                    <a:pt x="91" y="65"/>
                  </a:moveTo>
                  <a:cubicBezTo>
                    <a:pt x="90" y="65"/>
                    <a:pt x="89" y="66"/>
                    <a:pt x="89" y="67"/>
                  </a:cubicBezTo>
                  <a:cubicBezTo>
                    <a:pt x="89" y="67"/>
                    <a:pt x="87" y="98"/>
                    <a:pt x="85" y="108"/>
                  </a:cubicBezTo>
                  <a:cubicBezTo>
                    <a:pt x="85" y="108"/>
                    <a:pt x="85" y="109"/>
                    <a:pt x="85" y="109"/>
                  </a:cubicBezTo>
                  <a:cubicBezTo>
                    <a:pt x="85" y="110"/>
                    <a:pt x="86" y="111"/>
                    <a:pt x="87" y="111"/>
                  </a:cubicBezTo>
                  <a:cubicBezTo>
                    <a:pt x="91" y="111"/>
                    <a:pt x="91" y="111"/>
                    <a:pt x="91" y="111"/>
                  </a:cubicBezTo>
                  <a:cubicBezTo>
                    <a:pt x="91" y="111"/>
                    <a:pt x="91" y="111"/>
                    <a:pt x="91" y="111"/>
                  </a:cubicBezTo>
                  <a:cubicBezTo>
                    <a:pt x="91" y="106"/>
                    <a:pt x="91" y="106"/>
                    <a:pt x="91" y="106"/>
                  </a:cubicBezTo>
                  <a:cubicBezTo>
                    <a:pt x="91" y="106"/>
                    <a:pt x="91" y="106"/>
                    <a:pt x="91" y="106"/>
                  </a:cubicBezTo>
                  <a:cubicBezTo>
                    <a:pt x="90" y="106"/>
                    <a:pt x="90" y="106"/>
                    <a:pt x="90" y="106"/>
                  </a:cubicBezTo>
                  <a:cubicBezTo>
                    <a:pt x="91" y="104"/>
                    <a:pt x="91" y="102"/>
                    <a:pt x="91" y="100"/>
                  </a:cubicBezTo>
                  <a:cubicBezTo>
                    <a:pt x="91" y="65"/>
                    <a:pt x="91" y="65"/>
                    <a:pt x="91" y="65"/>
                  </a:cubicBezTo>
                  <a:close/>
                  <a:moveTo>
                    <a:pt x="91" y="125"/>
                  </a:moveTo>
                  <a:cubicBezTo>
                    <a:pt x="91" y="130"/>
                    <a:pt x="91" y="130"/>
                    <a:pt x="91" y="130"/>
                  </a:cubicBezTo>
                  <a:cubicBezTo>
                    <a:pt x="91" y="130"/>
                    <a:pt x="91" y="130"/>
                    <a:pt x="91" y="130"/>
                  </a:cubicBezTo>
                  <a:cubicBezTo>
                    <a:pt x="85" y="130"/>
                    <a:pt x="85" y="130"/>
                    <a:pt x="85" y="130"/>
                  </a:cubicBezTo>
                  <a:cubicBezTo>
                    <a:pt x="84" y="132"/>
                    <a:pt x="84" y="135"/>
                    <a:pt x="83" y="139"/>
                  </a:cubicBezTo>
                  <a:cubicBezTo>
                    <a:pt x="91" y="147"/>
                    <a:pt x="91" y="147"/>
                    <a:pt x="91" y="147"/>
                  </a:cubicBezTo>
                  <a:cubicBezTo>
                    <a:pt x="91" y="147"/>
                    <a:pt x="91" y="147"/>
                    <a:pt x="91" y="147"/>
                  </a:cubicBezTo>
                  <a:cubicBezTo>
                    <a:pt x="91" y="153"/>
                    <a:pt x="91" y="153"/>
                    <a:pt x="91" y="153"/>
                  </a:cubicBezTo>
                  <a:cubicBezTo>
                    <a:pt x="90" y="153"/>
                    <a:pt x="90" y="152"/>
                    <a:pt x="89" y="152"/>
                  </a:cubicBezTo>
                  <a:cubicBezTo>
                    <a:pt x="89" y="152"/>
                    <a:pt x="89" y="152"/>
                    <a:pt x="89" y="152"/>
                  </a:cubicBezTo>
                  <a:cubicBezTo>
                    <a:pt x="79" y="141"/>
                    <a:pt x="79" y="141"/>
                    <a:pt x="79" y="141"/>
                  </a:cubicBezTo>
                  <a:cubicBezTo>
                    <a:pt x="78" y="141"/>
                    <a:pt x="78" y="141"/>
                    <a:pt x="78" y="141"/>
                  </a:cubicBezTo>
                  <a:cubicBezTo>
                    <a:pt x="78" y="139"/>
                    <a:pt x="78" y="139"/>
                    <a:pt x="78" y="139"/>
                  </a:cubicBezTo>
                  <a:cubicBezTo>
                    <a:pt x="80" y="132"/>
                    <a:pt x="80" y="127"/>
                    <a:pt x="80" y="127"/>
                  </a:cubicBezTo>
                  <a:cubicBezTo>
                    <a:pt x="81" y="126"/>
                    <a:pt x="82" y="125"/>
                    <a:pt x="83" y="125"/>
                  </a:cubicBezTo>
                  <a:cubicBezTo>
                    <a:pt x="83" y="125"/>
                    <a:pt x="83" y="125"/>
                    <a:pt x="83" y="125"/>
                  </a:cubicBezTo>
                  <a:cubicBezTo>
                    <a:pt x="91" y="125"/>
                    <a:pt x="91" y="125"/>
                    <a:pt x="91" y="125"/>
                  </a:cubicBezTo>
                  <a:cubicBezTo>
                    <a:pt x="91" y="125"/>
                    <a:pt x="91" y="125"/>
                    <a:pt x="91" y="125"/>
                  </a:cubicBezTo>
                  <a:close/>
                  <a:moveTo>
                    <a:pt x="91" y="164"/>
                  </a:moveTo>
                  <a:cubicBezTo>
                    <a:pt x="91" y="170"/>
                    <a:pt x="91" y="170"/>
                    <a:pt x="91" y="170"/>
                  </a:cubicBezTo>
                  <a:cubicBezTo>
                    <a:pt x="78" y="183"/>
                    <a:pt x="78" y="183"/>
                    <a:pt x="78" y="183"/>
                  </a:cubicBezTo>
                  <a:cubicBezTo>
                    <a:pt x="78" y="176"/>
                    <a:pt x="78" y="176"/>
                    <a:pt x="78" y="176"/>
                  </a:cubicBezTo>
                  <a:cubicBezTo>
                    <a:pt x="89" y="165"/>
                    <a:pt x="89" y="165"/>
                    <a:pt x="89" y="165"/>
                  </a:cubicBezTo>
                  <a:cubicBezTo>
                    <a:pt x="90" y="164"/>
                    <a:pt x="90" y="164"/>
                    <a:pt x="91" y="164"/>
                  </a:cubicBezTo>
                  <a:close/>
                  <a:moveTo>
                    <a:pt x="91" y="185"/>
                  </a:moveTo>
                  <a:cubicBezTo>
                    <a:pt x="91" y="190"/>
                    <a:pt x="91" y="190"/>
                    <a:pt x="91" y="190"/>
                  </a:cubicBezTo>
                  <a:cubicBezTo>
                    <a:pt x="91" y="190"/>
                    <a:pt x="91" y="190"/>
                    <a:pt x="91" y="190"/>
                  </a:cubicBezTo>
                  <a:cubicBezTo>
                    <a:pt x="78" y="190"/>
                    <a:pt x="78" y="190"/>
                    <a:pt x="78" y="190"/>
                  </a:cubicBezTo>
                  <a:cubicBezTo>
                    <a:pt x="78" y="185"/>
                    <a:pt x="78" y="185"/>
                    <a:pt x="78" y="185"/>
                  </a:cubicBezTo>
                  <a:cubicBezTo>
                    <a:pt x="91" y="185"/>
                    <a:pt x="91" y="185"/>
                    <a:pt x="91" y="185"/>
                  </a:cubicBezTo>
                  <a:cubicBezTo>
                    <a:pt x="91" y="185"/>
                    <a:pt x="91" y="185"/>
                    <a:pt x="91" y="185"/>
                  </a:cubicBezTo>
                  <a:close/>
                  <a:moveTo>
                    <a:pt x="78" y="167"/>
                  </a:moveTo>
                  <a:cubicBezTo>
                    <a:pt x="85" y="160"/>
                    <a:pt x="85" y="160"/>
                    <a:pt x="85" y="160"/>
                  </a:cubicBezTo>
                  <a:cubicBezTo>
                    <a:pt x="85" y="160"/>
                    <a:pt x="85" y="160"/>
                    <a:pt x="85" y="160"/>
                  </a:cubicBezTo>
                  <a:cubicBezTo>
                    <a:pt x="85" y="160"/>
                    <a:pt x="85" y="160"/>
                    <a:pt x="85" y="160"/>
                  </a:cubicBezTo>
                  <a:cubicBezTo>
                    <a:pt x="86" y="159"/>
                    <a:pt x="86" y="158"/>
                    <a:pt x="85" y="157"/>
                  </a:cubicBezTo>
                  <a:cubicBezTo>
                    <a:pt x="79" y="151"/>
                    <a:pt x="79" y="151"/>
                    <a:pt x="79" y="151"/>
                  </a:cubicBezTo>
                  <a:cubicBezTo>
                    <a:pt x="79" y="151"/>
                    <a:pt x="79" y="151"/>
                    <a:pt x="79" y="151"/>
                  </a:cubicBezTo>
                  <a:cubicBezTo>
                    <a:pt x="79" y="151"/>
                    <a:pt x="79" y="151"/>
                    <a:pt x="78" y="151"/>
                  </a:cubicBezTo>
                  <a:cubicBezTo>
                    <a:pt x="78" y="160"/>
                    <a:pt x="78" y="160"/>
                    <a:pt x="78" y="160"/>
                  </a:cubicBezTo>
                  <a:cubicBezTo>
                    <a:pt x="79" y="157"/>
                    <a:pt x="79" y="157"/>
                    <a:pt x="79" y="157"/>
                  </a:cubicBezTo>
                  <a:cubicBezTo>
                    <a:pt x="80" y="158"/>
                    <a:pt x="80" y="158"/>
                    <a:pt x="80" y="158"/>
                  </a:cubicBezTo>
                  <a:cubicBezTo>
                    <a:pt x="78" y="160"/>
                    <a:pt x="78" y="160"/>
                    <a:pt x="78" y="160"/>
                  </a:cubicBezTo>
                  <a:lnTo>
                    <a:pt x="78" y="167"/>
                  </a:lnTo>
                  <a:close/>
                  <a:moveTo>
                    <a:pt x="11" y="218"/>
                  </a:moveTo>
                  <a:cubicBezTo>
                    <a:pt x="37" y="218"/>
                    <a:pt x="37" y="218"/>
                    <a:pt x="37" y="218"/>
                  </a:cubicBezTo>
                  <a:cubicBezTo>
                    <a:pt x="54" y="202"/>
                    <a:pt x="54" y="202"/>
                    <a:pt x="54" y="202"/>
                  </a:cubicBezTo>
                  <a:cubicBezTo>
                    <a:pt x="55" y="201"/>
                    <a:pt x="55" y="201"/>
                    <a:pt x="56" y="201"/>
                  </a:cubicBezTo>
                  <a:cubicBezTo>
                    <a:pt x="56" y="201"/>
                    <a:pt x="56" y="201"/>
                    <a:pt x="56" y="201"/>
                  </a:cubicBezTo>
                  <a:cubicBezTo>
                    <a:pt x="78" y="201"/>
                    <a:pt x="78" y="201"/>
                    <a:pt x="78" y="201"/>
                  </a:cubicBezTo>
                  <a:cubicBezTo>
                    <a:pt x="78" y="206"/>
                    <a:pt x="78" y="206"/>
                    <a:pt x="78" y="206"/>
                  </a:cubicBezTo>
                  <a:cubicBezTo>
                    <a:pt x="57" y="206"/>
                    <a:pt x="57" y="206"/>
                    <a:pt x="57" y="206"/>
                  </a:cubicBezTo>
                  <a:cubicBezTo>
                    <a:pt x="40" y="222"/>
                    <a:pt x="40" y="222"/>
                    <a:pt x="40" y="222"/>
                  </a:cubicBezTo>
                  <a:cubicBezTo>
                    <a:pt x="39" y="223"/>
                    <a:pt x="39" y="223"/>
                    <a:pt x="38" y="223"/>
                  </a:cubicBezTo>
                  <a:cubicBezTo>
                    <a:pt x="3" y="223"/>
                    <a:pt x="3" y="223"/>
                    <a:pt x="3" y="223"/>
                  </a:cubicBezTo>
                  <a:cubicBezTo>
                    <a:pt x="3" y="223"/>
                    <a:pt x="3" y="223"/>
                    <a:pt x="3" y="223"/>
                  </a:cubicBezTo>
                  <a:cubicBezTo>
                    <a:pt x="2" y="223"/>
                    <a:pt x="1" y="223"/>
                    <a:pt x="0" y="222"/>
                  </a:cubicBezTo>
                  <a:cubicBezTo>
                    <a:pt x="0" y="221"/>
                    <a:pt x="0" y="219"/>
                    <a:pt x="1" y="218"/>
                  </a:cubicBezTo>
                  <a:cubicBezTo>
                    <a:pt x="15" y="211"/>
                    <a:pt x="27" y="198"/>
                    <a:pt x="36" y="181"/>
                  </a:cubicBezTo>
                  <a:cubicBezTo>
                    <a:pt x="45" y="166"/>
                    <a:pt x="53" y="148"/>
                    <a:pt x="59" y="130"/>
                  </a:cubicBezTo>
                  <a:cubicBezTo>
                    <a:pt x="56" y="130"/>
                    <a:pt x="56" y="130"/>
                    <a:pt x="56" y="130"/>
                  </a:cubicBezTo>
                  <a:cubicBezTo>
                    <a:pt x="54" y="130"/>
                    <a:pt x="53" y="128"/>
                    <a:pt x="53" y="127"/>
                  </a:cubicBezTo>
                  <a:cubicBezTo>
                    <a:pt x="53" y="109"/>
                    <a:pt x="53" y="109"/>
                    <a:pt x="53" y="109"/>
                  </a:cubicBezTo>
                  <a:cubicBezTo>
                    <a:pt x="53" y="107"/>
                    <a:pt x="54" y="106"/>
                    <a:pt x="56" y="106"/>
                  </a:cubicBezTo>
                  <a:cubicBezTo>
                    <a:pt x="66" y="106"/>
                    <a:pt x="66" y="106"/>
                    <a:pt x="66" y="106"/>
                  </a:cubicBezTo>
                  <a:cubicBezTo>
                    <a:pt x="72" y="81"/>
                    <a:pt x="76" y="59"/>
                    <a:pt x="78" y="46"/>
                  </a:cubicBezTo>
                  <a:cubicBezTo>
                    <a:pt x="78" y="74"/>
                    <a:pt x="78" y="74"/>
                    <a:pt x="78" y="74"/>
                  </a:cubicBezTo>
                  <a:cubicBezTo>
                    <a:pt x="76" y="84"/>
                    <a:pt x="73" y="97"/>
                    <a:pt x="70" y="109"/>
                  </a:cubicBezTo>
                  <a:cubicBezTo>
                    <a:pt x="69" y="110"/>
                    <a:pt x="69" y="111"/>
                    <a:pt x="67" y="111"/>
                  </a:cubicBezTo>
                  <a:cubicBezTo>
                    <a:pt x="67" y="111"/>
                    <a:pt x="67" y="111"/>
                    <a:pt x="67" y="111"/>
                  </a:cubicBezTo>
                  <a:cubicBezTo>
                    <a:pt x="58" y="111"/>
                    <a:pt x="58" y="111"/>
                    <a:pt x="58" y="111"/>
                  </a:cubicBezTo>
                  <a:cubicBezTo>
                    <a:pt x="58" y="125"/>
                    <a:pt x="58" y="125"/>
                    <a:pt x="58" y="125"/>
                  </a:cubicBezTo>
                  <a:cubicBezTo>
                    <a:pt x="62" y="125"/>
                    <a:pt x="62" y="125"/>
                    <a:pt x="62" y="125"/>
                  </a:cubicBezTo>
                  <a:cubicBezTo>
                    <a:pt x="63" y="125"/>
                    <a:pt x="64" y="126"/>
                    <a:pt x="64" y="127"/>
                  </a:cubicBezTo>
                  <a:cubicBezTo>
                    <a:pt x="64" y="127"/>
                    <a:pt x="64" y="128"/>
                    <a:pt x="64" y="128"/>
                  </a:cubicBezTo>
                  <a:cubicBezTo>
                    <a:pt x="58" y="148"/>
                    <a:pt x="50" y="167"/>
                    <a:pt x="40" y="184"/>
                  </a:cubicBezTo>
                  <a:cubicBezTo>
                    <a:pt x="32" y="198"/>
                    <a:pt x="22" y="210"/>
                    <a:pt x="11" y="218"/>
                  </a:cubicBezTo>
                  <a:close/>
                  <a:moveTo>
                    <a:pt x="78" y="139"/>
                  </a:moveTo>
                  <a:cubicBezTo>
                    <a:pt x="78" y="139"/>
                    <a:pt x="78" y="139"/>
                    <a:pt x="78" y="139"/>
                  </a:cubicBezTo>
                  <a:cubicBezTo>
                    <a:pt x="78" y="139"/>
                    <a:pt x="78" y="139"/>
                    <a:pt x="78" y="139"/>
                  </a:cubicBezTo>
                  <a:cubicBezTo>
                    <a:pt x="78" y="140"/>
                    <a:pt x="78" y="140"/>
                    <a:pt x="78" y="141"/>
                  </a:cubicBezTo>
                  <a:cubicBezTo>
                    <a:pt x="78" y="139"/>
                    <a:pt x="78" y="139"/>
                    <a:pt x="78" y="139"/>
                  </a:cubicBezTo>
                  <a:close/>
                  <a:moveTo>
                    <a:pt x="78" y="151"/>
                  </a:moveTo>
                  <a:cubicBezTo>
                    <a:pt x="78" y="150"/>
                    <a:pt x="78" y="150"/>
                    <a:pt x="78" y="150"/>
                  </a:cubicBezTo>
                  <a:cubicBezTo>
                    <a:pt x="77" y="150"/>
                    <a:pt x="75" y="151"/>
                    <a:pt x="75" y="152"/>
                  </a:cubicBezTo>
                  <a:cubicBezTo>
                    <a:pt x="74" y="155"/>
                    <a:pt x="74" y="157"/>
                    <a:pt x="73" y="160"/>
                  </a:cubicBezTo>
                  <a:cubicBezTo>
                    <a:pt x="72" y="162"/>
                    <a:pt x="72" y="165"/>
                    <a:pt x="71" y="167"/>
                  </a:cubicBezTo>
                  <a:cubicBezTo>
                    <a:pt x="71" y="168"/>
                    <a:pt x="71" y="169"/>
                    <a:pt x="72" y="170"/>
                  </a:cubicBezTo>
                  <a:cubicBezTo>
                    <a:pt x="73" y="171"/>
                    <a:pt x="74" y="171"/>
                    <a:pt x="75" y="170"/>
                  </a:cubicBezTo>
                  <a:cubicBezTo>
                    <a:pt x="78" y="167"/>
                    <a:pt x="78" y="167"/>
                    <a:pt x="78" y="167"/>
                  </a:cubicBezTo>
                  <a:cubicBezTo>
                    <a:pt x="78" y="160"/>
                    <a:pt x="78" y="160"/>
                    <a:pt x="78" y="160"/>
                  </a:cubicBezTo>
                  <a:cubicBezTo>
                    <a:pt x="78" y="160"/>
                    <a:pt x="78" y="160"/>
                    <a:pt x="78" y="160"/>
                  </a:cubicBezTo>
                  <a:cubicBezTo>
                    <a:pt x="78" y="160"/>
                    <a:pt x="78" y="160"/>
                    <a:pt x="78" y="160"/>
                  </a:cubicBezTo>
                  <a:cubicBezTo>
                    <a:pt x="78" y="151"/>
                    <a:pt x="78" y="151"/>
                    <a:pt x="78" y="151"/>
                  </a:cubicBezTo>
                  <a:close/>
                  <a:moveTo>
                    <a:pt x="78" y="176"/>
                  </a:moveTo>
                  <a:cubicBezTo>
                    <a:pt x="68" y="186"/>
                    <a:pt x="68" y="186"/>
                    <a:pt x="68" y="186"/>
                  </a:cubicBezTo>
                  <a:cubicBezTo>
                    <a:pt x="68" y="186"/>
                    <a:pt x="68" y="187"/>
                    <a:pt x="68" y="187"/>
                  </a:cubicBezTo>
                  <a:cubicBezTo>
                    <a:pt x="68" y="189"/>
                    <a:pt x="69" y="190"/>
                    <a:pt x="70" y="190"/>
                  </a:cubicBezTo>
                  <a:cubicBezTo>
                    <a:pt x="78" y="190"/>
                    <a:pt x="78" y="190"/>
                    <a:pt x="78" y="190"/>
                  </a:cubicBezTo>
                  <a:cubicBezTo>
                    <a:pt x="78" y="185"/>
                    <a:pt x="78" y="185"/>
                    <a:pt x="78" y="185"/>
                  </a:cubicBezTo>
                  <a:cubicBezTo>
                    <a:pt x="76" y="185"/>
                    <a:pt x="76" y="185"/>
                    <a:pt x="76" y="185"/>
                  </a:cubicBezTo>
                  <a:cubicBezTo>
                    <a:pt x="78" y="183"/>
                    <a:pt x="78" y="183"/>
                    <a:pt x="78" y="183"/>
                  </a:cubicBezTo>
                  <a:lnTo>
                    <a:pt x="78" y="17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6" name="Freeform 37"/>
            <p:cNvSpPr>
              <a:spLocks noEditPoints="1"/>
            </p:cNvSpPr>
            <p:nvPr/>
          </p:nvSpPr>
          <p:spPr bwMode="auto">
            <a:xfrm>
              <a:off x="7912101" y="2644775"/>
              <a:ext cx="468313" cy="223838"/>
            </a:xfrm>
            <a:custGeom>
              <a:avLst/>
              <a:gdLst>
                <a:gd name="T0" fmla="*/ 205 w 207"/>
                <a:gd name="T1" fmla="*/ 99 h 99"/>
                <a:gd name="T2" fmla="*/ 183 w 207"/>
                <a:gd name="T3" fmla="*/ 18 h 99"/>
                <a:gd name="T4" fmla="*/ 169 w 207"/>
                <a:gd name="T5" fmla="*/ 94 h 99"/>
                <a:gd name="T6" fmla="*/ 176 w 207"/>
                <a:gd name="T7" fmla="*/ 31 h 99"/>
                <a:gd name="T8" fmla="*/ 169 w 207"/>
                <a:gd name="T9" fmla="*/ 68 h 99"/>
                <a:gd name="T10" fmla="*/ 169 w 207"/>
                <a:gd name="T11" fmla="*/ 40 h 99"/>
                <a:gd name="T12" fmla="*/ 156 w 207"/>
                <a:gd name="T13" fmla="*/ 99 h 99"/>
                <a:gd name="T14" fmla="*/ 163 w 207"/>
                <a:gd name="T15" fmla="*/ 45 h 99"/>
                <a:gd name="T16" fmla="*/ 169 w 207"/>
                <a:gd name="T17" fmla="*/ 68 h 99"/>
                <a:gd name="T18" fmla="*/ 156 w 207"/>
                <a:gd name="T19" fmla="*/ 36 h 99"/>
                <a:gd name="T20" fmla="*/ 165 w 207"/>
                <a:gd name="T21" fmla="*/ 36 h 99"/>
                <a:gd name="T22" fmla="*/ 143 w 207"/>
                <a:gd name="T23" fmla="*/ 0 h 99"/>
                <a:gd name="T24" fmla="*/ 147 w 207"/>
                <a:gd name="T25" fmla="*/ 36 h 99"/>
                <a:gd name="T26" fmla="*/ 156 w 207"/>
                <a:gd name="T27" fmla="*/ 68 h 99"/>
                <a:gd name="T28" fmla="*/ 149 w 207"/>
                <a:gd name="T29" fmla="*/ 45 h 99"/>
                <a:gd name="T30" fmla="*/ 143 w 207"/>
                <a:gd name="T31" fmla="*/ 94 h 99"/>
                <a:gd name="T32" fmla="*/ 143 w 207"/>
                <a:gd name="T33" fmla="*/ 40 h 99"/>
                <a:gd name="T34" fmla="*/ 134 w 207"/>
                <a:gd name="T35" fmla="*/ 40 h 99"/>
                <a:gd name="T36" fmla="*/ 129 w 207"/>
                <a:gd name="T37" fmla="*/ 90 h 99"/>
                <a:gd name="T38" fmla="*/ 138 w 207"/>
                <a:gd name="T39" fmla="*/ 14 h 99"/>
                <a:gd name="T40" fmla="*/ 116 w 207"/>
                <a:gd name="T41" fmla="*/ 94 h 99"/>
                <a:gd name="T42" fmla="*/ 123 w 207"/>
                <a:gd name="T43" fmla="*/ 31 h 99"/>
                <a:gd name="T44" fmla="*/ 129 w 207"/>
                <a:gd name="T45" fmla="*/ 72 h 99"/>
                <a:gd name="T46" fmla="*/ 116 w 207"/>
                <a:gd name="T47" fmla="*/ 63 h 99"/>
                <a:gd name="T48" fmla="*/ 125 w 207"/>
                <a:gd name="T49" fmla="*/ 63 h 99"/>
                <a:gd name="T50" fmla="*/ 104 w 207"/>
                <a:gd name="T51" fmla="*/ 0 h 99"/>
                <a:gd name="T52" fmla="*/ 107 w 207"/>
                <a:gd name="T53" fmla="*/ 63 h 99"/>
                <a:gd name="T54" fmla="*/ 116 w 207"/>
                <a:gd name="T55" fmla="*/ 68 h 99"/>
                <a:gd name="T56" fmla="*/ 109 w 207"/>
                <a:gd name="T57" fmla="*/ 18 h 99"/>
                <a:gd name="T58" fmla="*/ 104 w 207"/>
                <a:gd name="T59" fmla="*/ 94 h 99"/>
                <a:gd name="T60" fmla="*/ 104 w 207"/>
                <a:gd name="T61" fmla="*/ 14 h 99"/>
                <a:gd name="T62" fmla="*/ 94 w 207"/>
                <a:gd name="T63" fmla="*/ 14 h 99"/>
                <a:gd name="T64" fmla="*/ 90 w 207"/>
                <a:gd name="T65" fmla="*/ 90 h 99"/>
                <a:gd name="T66" fmla="*/ 99 w 207"/>
                <a:gd name="T67" fmla="*/ 40 h 99"/>
                <a:gd name="T68" fmla="*/ 76 w 207"/>
                <a:gd name="T69" fmla="*/ 94 h 99"/>
                <a:gd name="T70" fmla="*/ 83 w 207"/>
                <a:gd name="T71" fmla="*/ 58 h 99"/>
                <a:gd name="T72" fmla="*/ 90 w 207"/>
                <a:gd name="T73" fmla="*/ 72 h 99"/>
                <a:gd name="T74" fmla="*/ 76 w 207"/>
                <a:gd name="T75" fmla="*/ 36 h 99"/>
                <a:gd name="T76" fmla="*/ 85 w 207"/>
                <a:gd name="T77" fmla="*/ 36 h 99"/>
                <a:gd name="T78" fmla="*/ 63 w 207"/>
                <a:gd name="T79" fmla="*/ 0 h 99"/>
                <a:gd name="T80" fmla="*/ 68 w 207"/>
                <a:gd name="T81" fmla="*/ 36 h 99"/>
                <a:gd name="T82" fmla="*/ 76 w 207"/>
                <a:gd name="T83" fmla="*/ 68 h 99"/>
                <a:gd name="T84" fmla="*/ 70 w 207"/>
                <a:gd name="T85" fmla="*/ 45 h 99"/>
                <a:gd name="T86" fmla="*/ 63 w 207"/>
                <a:gd name="T87" fmla="*/ 94 h 99"/>
                <a:gd name="T88" fmla="*/ 63 w 207"/>
                <a:gd name="T89" fmla="*/ 40 h 99"/>
                <a:gd name="T90" fmla="*/ 54 w 207"/>
                <a:gd name="T91" fmla="*/ 40 h 99"/>
                <a:gd name="T92" fmla="*/ 50 w 207"/>
                <a:gd name="T93" fmla="*/ 90 h 99"/>
                <a:gd name="T94" fmla="*/ 59 w 207"/>
                <a:gd name="T95" fmla="*/ 14 h 99"/>
                <a:gd name="T96" fmla="*/ 37 w 207"/>
                <a:gd name="T97" fmla="*/ 94 h 99"/>
                <a:gd name="T98" fmla="*/ 44 w 207"/>
                <a:gd name="T99" fmla="*/ 31 h 99"/>
                <a:gd name="T100" fmla="*/ 50 w 207"/>
                <a:gd name="T101" fmla="*/ 72 h 99"/>
                <a:gd name="T102" fmla="*/ 37 w 207"/>
                <a:gd name="T103" fmla="*/ 58 h 99"/>
                <a:gd name="T104" fmla="*/ 37 w 207"/>
                <a:gd name="T105" fmla="*/ 63 h 99"/>
                <a:gd name="T106" fmla="*/ 37 w 207"/>
                <a:gd name="T107" fmla="*/ 0 h 99"/>
                <a:gd name="T108" fmla="*/ 25 w 207"/>
                <a:gd name="T109" fmla="*/ 60 h 99"/>
                <a:gd name="T110" fmla="*/ 37 w 207"/>
                <a:gd name="T111" fmla="*/ 68 h 99"/>
                <a:gd name="T112" fmla="*/ 35 w 207"/>
                <a:gd name="T113" fmla="*/ 16 h 99"/>
                <a:gd name="T114" fmla="*/ 0 w 207"/>
                <a:gd name="T115" fmla="*/ 3 h 99"/>
                <a:gd name="T116" fmla="*/ 12 w 207"/>
                <a:gd name="T117" fmla="*/ 3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 h="99">
                  <a:moveTo>
                    <a:pt x="183" y="94"/>
                  </a:moveTo>
                  <a:cubicBezTo>
                    <a:pt x="202" y="94"/>
                    <a:pt x="202" y="94"/>
                    <a:pt x="202" y="94"/>
                  </a:cubicBezTo>
                  <a:cubicBezTo>
                    <a:pt x="202" y="5"/>
                    <a:pt x="202" y="5"/>
                    <a:pt x="202" y="5"/>
                  </a:cubicBezTo>
                  <a:cubicBezTo>
                    <a:pt x="183" y="5"/>
                    <a:pt x="183" y="5"/>
                    <a:pt x="183" y="5"/>
                  </a:cubicBezTo>
                  <a:cubicBezTo>
                    <a:pt x="183" y="0"/>
                    <a:pt x="183" y="0"/>
                    <a:pt x="183" y="0"/>
                  </a:cubicBezTo>
                  <a:cubicBezTo>
                    <a:pt x="205" y="0"/>
                    <a:pt x="205" y="0"/>
                    <a:pt x="205" y="0"/>
                  </a:cubicBezTo>
                  <a:cubicBezTo>
                    <a:pt x="206" y="0"/>
                    <a:pt x="207" y="1"/>
                    <a:pt x="207" y="3"/>
                  </a:cubicBezTo>
                  <a:cubicBezTo>
                    <a:pt x="207" y="97"/>
                    <a:pt x="207" y="97"/>
                    <a:pt x="207" y="97"/>
                  </a:cubicBezTo>
                  <a:cubicBezTo>
                    <a:pt x="207" y="98"/>
                    <a:pt x="206" y="99"/>
                    <a:pt x="205" y="99"/>
                  </a:cubicBezTo>
                  <a:cubicBezTo>
                    <a:pt x="183" y="99"/>
                    <a:pt x="183" y="99"/>
                    <a:pt x="183" y="99"/>
                  </a:cubicBezTo>
                  <a:cubicBezTo>
                    <a:pt x="183" y="94"/>
                    <a:pt x="183" y="94"/>
                    <a:pt x="183" y="94"/>
                  </a:cubicBezTo>
                  <a:close/>
                  <a:moveTo>
                    <a:pt x="183" y="36"/>
                  </a:moveTo>
                  <a:cubicBezTo>
                    <a:pt x="191" y="36"/>
                    <a:pt x="191" y="36"/>
                    <a:pt x="191" y="36"/>
                  </a:cubicBezTo>
                  <a:cubicBezTo>
                    <a:pt x="193" y="36"/>
                    <a:pt x="194" y="35"/>
                    <a:pt x="194" y="34"/>
                  </a:cubicBezTo>
                  <a:cubicBezTo>
                    <a:pt x="194" y="16"/>
                    <a:pt x="194" y="16"/>
                    <a:pt x="194" y="16"/>
                  </a:cubicBezTo>
                  <a:cubicBezTo>
                    <a:pt x="194" y="15"/>
                    <a:pt x="193" y="14"/>
                    <a:pt x="191" y="14"/>
                  </a:cubicBezTo>
                  <a:cubicBezTo>
                    <a:pt x="183" y="14"/>
                    <a:pt x="183" y="14"/>
                    <a:pt x="183" y="14"/>
                  </a:cubicBezTo>
                  <a:cubicBezTo>
                    <a:pt x="183" y="18"/>
                    <a:pt x="183" y="18"/>
                    <a:pt x="183" y="18"/>
                  </a:cubicBezTo>
                  <a:cubicBezTo>
                    <a:pt x="189" y="18"/>
                    <a:pt x="189" y="18"/>
                    <a:pt x="189" y="18"/>
                  </a:cubicBezTo>
                  <a:cubicBezTo>
                    <a:pt x="189" y="31"/>
                    <a:pt x="189" y="31"/>
                    <a:pt x="189" y="31"/>
                  </a:cubicBezTo>
                  <a:cubicBezTo>
                    <a:pt x="183" y="31"/>
                    <a:pt x="183" y="31"/>
                    <a:pt x="183" y="31"/>
                  </a:cubicBezTo>
                  <a:lnTo>
                    <a:pt x="183" y="36"/>
                  </a:lnTo>
                  <a:close/>
                  <a:moveTo>
                    <a:pt x="169" y="94"/>
                  </a:moveTo>
                  <a:cubicBezTo>
                    <a:pt x="183" y="94"/>
                    <a:pt x="183" y="94"/>
                    <a:pt x="183" y="94"/>
                  </a:cubicBezTo>
                  <a:cubicBezTo>
                    <a:pt x="183" y="99"/>
                    <a:pt x="183" y="99"/>
                    <a:pt x="183" y="99"/>
                  </a:cubicBezTo>
                  <a:cubicBezTo>
                    <a:pt x="169" y="99"/>
                    <a:pt x="169" y="99"/>
                    <a:pt x="169" y="99"/>
                  </a:cubicBezTo>
                  <a:cubicBezTo>
                    <a:pt x="169" y="94"/>
                    <a:pt x="169" y="94"/>
                    <a:pt x="169" y="94"/>
                  </a:cubicBezTo>
                  <a:close/>
                  <a:moveTo>
                    <a:pt x="183" y="5"/>
                  </a:moveTo>
                  <a:cubicBezTo>
                    <a:pt x="169" y="5"/>
                    <a:pt x="169" y="5"/>
                    <a:pt x="169" y="5"/>
                  </a:cubicBezTo>
                  <a:cubicBezTo>
                    <a:pt x="169" y="0"/>
                    <a:pt x="169" y="0"/>
                    <a:pt x="169" y="0"/>
                  </a:cubicBezTo>
                  <a:cubicBezTo>
                    <a:pt x="183" y="0"/>
                    <a:pt x="183" y="0"/>
                    <a:pt x="183" y="0"/>
                  </a:cubicBezTo>
                  <a:cubicBezTo>
                    <a:pt x="183" y="5"/>
                    <a:pt x="183" y="5"/>
                    <a:pt x="183" y="5"/>
                  </a:cubicBezTo>
                  <a:close/>
                  <a:moveTo>
                    <a:pt x="183" y="14"/>
                  </a:moveTo>
                  <a:cubicBezTo>
                    <a:pt x="183" y="18"/>
                    <a:pt x="183" y="18"/>
                    <a:pt x="183" y="18"/>
                  </a:cubicBezTo>
                  <a:cubicBezTo>
                    <a:pt x="176" y="18"/>
                    <a:pt x="176" y="18"/>
                    <a:pt x="176" y="18"/>
                  </a:cubicBezTo>
                  <a:cubicBezTo>
                    <a:pt x="176" y="31"/>
                    <a:pt x="176" y="31"/>
                    <a:pt x="176" y="31"/>
                  </a:cubicBezTo>
                  <a:cubicBezTo>
                    <a:pt x="183" y="31"/>
                    <a:pt x="183" y="31"/>
                    <a:pt x="183" y="31"/>
                  </a:cubicBezTo>
                  <a:cubicBezTo>
                    <a:pt x="183" y="36"/>
                    <a:pt x="183" y="36"/>
                    <a:pt x="183" y="36"/>
                  </a:cubicBezTo>
                  <a:cubicBezTo>
                    <a:pt x="174" y="36"/>
                    <a:pt x="174" y="36"/>
                    <a:pt x="174" y="36"/>
                  </a:cubicBezTo>
                  <a:cubicBezTo>
                    <a:pt x="172" y="36"/>
                    <a:pt x="171" y="35"/>
                    <a:pt x="171" y="34"/>
                  </a:cubicBezTo>
                  <a:cubicBezTo>
                    <a:pt x="171" y="16"/>
                    <a:pt x="171" y="16"/>
                    <a:pt x="171" y="16"/>
                  </a:cubicBezTo>
                  <a:cubicBezTo>
                    <a:pt x="171" y="15"/>
                    <a:pt x="172" y="14"/>
                    <a:pt x="174" y="14"/>
                  </a:cubicBezTo>
                  <a:cubicBezTo>
                    <a:pt x="183" y="14"/>
                    <a:pt x="183" y="14"/>
                    <a:pt x="183" y="14"/>
                  </a:cubicBezTo>
                  <a:close/>
                  <a:moveTo>
                    <a:pt x="169" y="90"/>
                  </a:moveTo>
                  <a:cubicBezTo>
                    <a:pt x="169" y="68"/>
                    <a:pt x="169" y="68"/>
                    <a:pt x="169" y="68"/>
                  </a:cubicBezTo>
                  <a:cubicBezTo>
                    <a:pt x="171" y="68"/>
                    <a:pt x="172" y="69"/>
                    <a:pt x="172" y="70"/>
                  </a:cubicBezTo>
                  <a:cubicBezTo>
                    <a:pt x="172" y="88"/>
                    <a:pt x="172" y="88"/>
                    <a:pt x="172" y="88"/>
                  </a:cubicBezTo>
                  <a:cubicBezTo>
                    <a:pt x="172" y="89"/>
                    <a:pt x="171" y="90"/>
                    <a:pt x="169" y="90"/>
                  </a:cubicBezTo>
                  <a:close/>
                  <a:moveTo>
                    <a:pt x="169" y="63"/>
                  </a:moveTo>
                  <a:cubicBezTo>
                    <a:pt x="169" y="58"/>
                    <a:pt x="169" y="58"/>
                    <a:pt x="169" y="58"/>
                  </a:cubicBezTo>
                  <a:cubicBezTo>
                    <a:pt x="176" y="58"/>
                    <a:pt x="176" y="58"/>
                    <a:pt x="176" y="58"/>
                  </a:cubicBezTo>
                  <a:cubicBezTo>
                    <a:pt x="176" y="45"/>
                    <a:pt x="176" y="45"/>
                    <a:pt x="176" y="45"/>
                  </a:cubicBezTo>
                  <a:cubicBezTo>
                    <a:pt x="169" y="45"/>
                    <a:pt x="169" y="45"/>
                    <a:pt x="169" y="45"/>
                  </a:cubicBezTo>
                  <a:cubicBezTo>
                    <a:pt x="169" y="40"/>
                    <a:pt x="169" y="40"/>
                    <a:pt x="169" y="40"/>
                  </a:cubicBezTo>
                  <a:cubicBezTo>
                    <a:pt x="178" y="40"/>
                    <a:pt x="178" y="40"/>
                    <a:pt x="178" y="40"/>
                  </a:cubicBezTo>
                  <a:cubicBezTo>
                    <a:pt x="179" y="40"/>
                    <a:pt x="180" y="41"/>
                    <a:pt x="180" y="42"/>
                  </a:cubicBezTo>
                  <a:cubicBezTo>
                    <a:pt x="180" y="60"/>
                    <a:pt x="180" y="60"/>
                    <a:pt x="180" y="60"/>
                  </a:cubicBezTo>
                  <a:cubicBezTo>
                    <a:pt x="180" y="61"/>
                    <a:pt x="179" y="63"/>
                    <a:pt x="178" y="63"/>
                  </a:cubicBezTo>
                  <a:lnTo>
                    <a:pt x="169" y="63"/>
                  </a:lnTo>
                  <a:close/>
                  <a:moveTo>
                    <a:pt x="156" y="94"/>
                  </a:moveTo>
                  <a:cubicBezTo>
                    <a:pt x="169" y="94"/>
                    <a:pt x="169" y="94"/>
                    <a:pt x="169" y="94"/>
                  </a:cubicBezTo>
                  <a:cubicBezTo>
                    <a:pt x="169" y="99"/>
                    <a:pt x="169" y="99"/>
                    <a:pt x="169" y="99"/>
                  </a:cubicBezTo>
                  <a:cubicBezTo>
                    <a:pt x="156" y="99"/>
                    <a:pt x="156" y="99"/>
                    <a:pt x="156" y="99"/>
                  </a:cubicBezTo>
                  <a:cubicBezTo>
                    <a:pt x="156" y="94"/>
                    <a:pt x="156" y="94"/>
                    <a:pt x="156" y="94"/>
                  </a:cubicBezTo>
                  <a:close/>
                  <a:moveTo>
                    <a:pt x="169" y="5"/>
                  </a:moveTo>
                  <a:cubicBezTo>
                    <a:pt x="156" y="5"/>
                    <a:pt x="156" y="5"/>
                    <a:pt x="156" y="5"/>
                  </a:cubicBezTo>
                  <a:cubicBezTo>
                    <a:pt x="156" y="0"/>
                    <a:pt x="156" y="0"/>
                    <a:pt x="156" y="0"/>
                  </a:cubicBezTo>
                  <a:cubicBezTo>
                    <a:pt x="169" y="0"/>
                    <a:pt x="169" y="0"/>
                    <a:pt x="169" y="0"/>
                  </a:cubicBezTo>
                  <a:cubicBezTo>
                    <a:pt x="169" y="5"/>
                    <a:pt x="169" y="5"/>
                    <a:pt x="169" y="5"/>
                  </a:cubicBezTo>
                  <a:close/>
                  <a:moveTo>
                    <a:pt x="169" y="40"/>
                  </a:moveTo>
                  <a:cubicBezTo>
                    <a:pt x="169" y="45"/>
                    <a:pt x="169" y="45"/>
                    <a:pt x="169" y="45"/>
                  </a:cubicBezTo>
                  <a:cubicBezTo>
                    <a:pt x="163" y="45"/>
                    <a:pt x="163" y="45"/>
                    <a:pt x="163" y="45"/>
                  </a:cubicBezTo>
                  <a:cubicBezTo>
                    <a:pt x="163" y="58"/>
                    <a:pt x="163" y="58"/>
                    <a:pt x="163" y="58"/>
                  </a:cubicBezTo>
                  <a:cubicBezTo>
                    <a:pt x="169" y="58"/>
                    <a:pt x="169" y="58"/>
                    <a:pt x="169" y="58"/>
                  </a:cubicBezTo>
                  <a:cubicBezTo>
                    <a:pt x="169" y="63"/>
                    <a:pt x="169" y="63"/>
                    <a:pt x="169" y="63"/>
                  </a:cubicBezTo>
                  <a:cubicBezTo>
                    <a:pt x="160" y="63"/>
                    <a:pt x="160" y="63"/>
                    <a:pt x="160" y="63"/>
                  </a:cubicBezTo>
                  <a:cubicBezTo>
                    <a:pt x="159" y="63"/>
                    <a:pt x="158" y="61"/>
                    <a:pt x="158" y="60"/>
                  </a:cubicBezTo>
                  <a:cubicBezTo>
                    <a:pt x="158" y="42"/>
                    <a:pt x="158" y="42"/>
                    <a:pt x="158" y="42"/>
                  </a:cubicBezTo>
                  <a:cubicBezTo>
                    <a:pt x="158" y="41"/>
                    <a:pt x="159" y="40"/>
                    <a:pt x="160" y="40"/>
                  </a:cubicBezTo>
                  <a:cubicBezTo>
                    <a:pt x="169" y="40"/>
                    <a:pt x="169" y="40"/>
                    <a:pt x="169" y="40"/>
                  </a:cubicBezTo>
                  <a:close/>
                  <a:moveTo>
                    <a:pt x="169" y="68"/>
                  </a:moveTo>
                  <a:cubicBezTo>
                    <a:pt x="169" y="90"/>
                    <a:pt x="169" y="90"/>
                    <a:pt x="169" y="90"/>
                  </a:cubicBezTo>
                  <a:cubicBezTo>
                    <a:pt x="156" y="90"/>
                    <a:pt x="156" y="90"/>
                    <a:pt x="156" y="90"/>
                  </a:cubicBezTo>
                  <a:cubicBezTo>
                    <a:pt x="156" y="85"/>
                    <a:pt x="156" y="85"/>
                    <a:pt x="156" y="85"/>
                  </a:cubicBezTo>
                  <a:cubicBezTo>
                    <a:pt x="167" y="85"/>
                    <a:pt x="167" y="85"/>
                    <a:pt x="167" y="85"/>
                  </a:cubicBezTo>
                  <a:cubicBezTo>
                    <a:pt x="167" y="72"/>
                    <a:pt x="167" y="72"/>
                    <a:pt x="167" y="72"/>
                  </a:cubicBezTo>
                  <a:cubicBezTo>
                    <a:pt x="156" y="72"/>
                    <a:pt x="156" y="72"/>
                    <a:pt x="156" y="72"/>
                  </a:cubicBezTo>
                  <a:cubicBezTo>
                    <a:pt x="156" y="68"/>
                    <a:pt x="156" y="68"/>
                    <a:pt x="156" y="68"/>
                  </a:cubicBezTo>
                  <a:cubicBezTo>
                    <a:pt x="169" y="68"/>
                    <a:pt x="169" y="68"/>
                    <a:pt x="169" y="68"/>
                  </a:cubicBezTo>
                  <a:close/>
                  <a:moveTo>
                    <a:pt x="156" y="36"/>
                  </a:moveTo>
                  <a:cubicBezTo>
                    <a:pt x="156" y="31"/>
                    <a:pt x="156" y="31"/>
                    <a:pt x="156" y="31"/>
                  </a:cubicBezTo>
                  <a:cubicBezTo>
                    <a:pt x="162" y="31"/>
                    <a:pt x="162" y="31"/>
                    <a:pt x="162" y="31"/>
                  </a:cubicBezTo>
                  <a:cubicBezTo>
                    <a:pt x="162" y="18"/>
                    <a:pt x="162" y="18"/>
                    <a:pt x="162" y="18"/>
                  </a:cubicBezTo>
                  <a:cubicBezTo>
                    <a:pt x="156" y="18"/>
                    <a:pt x="156" y="18"/>
                    <a:pt x="156" y="18"/>
                  </a:cubicBezTo>
                  <a:cubicBezTo>
                    <a:pt x="156" y="14"/>
                    <a:pt x="156" y="14"/>
                    <a:pt x="156" y="14"/>
                  </a:cubicBezTo>
                  <a:cubicBezTo>
                    <a:pt x="165" y="14"/>
                    <a:pt x="165" y="14"/>
                    <a:pt x="165" y="14"/>
                  </a:cubicBezTo>
                  <a:cubicBezTo>
                    <a:pt x="166" y="14"/>
                    <a:pt x="167" y="15"/>
                    <a:pt x="167" y="16"/>
                  </a:cubicBezTo>
                  <a:cubicBezTo>
                    <a:pt x="167" y="34"/>
                    <a:pt x="167" y="34"/>
                    <a:pt x="167" y="34"/>
                  </a:cubicBezTo>
                  <a:cubicBezTo>
                    <a:pt x="167" y="35"/>
                    <a:pt x="166" y="36"/>
                    <a:pt x="165" y="36"/>
                  </a:cubicBezTo>
                  <a:lnTo>
                    <a:pt x="156" y="36"/>
                  </a:lnTo>
                  <a:close/>
                  <a:moveTo>
                    <a:pt x="143" y="94"/>
                  </a:moveTo>
                  <a:cubicBezTo>
                    <a:pt x="156" y="94"/>
                    <a:pt x="156" y="94"/>
                    <a:pt x="156" y="94"/>
                  </a:cubicBezTo>
                  <a:cubicBezTo>
                    <a:pt x="156" y="99"/>
                    <a:pt x="156" y="99"/>
                    <a:pt x="156" y="99"/>
                  </a:cubicBezTo>
                  <a:cubicBezTo>
                    <a:pt x="143" y="99"/>
                    <a:pt x="143" y="99"/>
                    <a:pt x="143" y="99"/>
                  </a:cubicBezTo>
                  <a:cubicBezTo>
                    <a:pt x="143" y="94"/>
                    <a:pt x="143" y="94"/>
                    <a:pt x="143" y="94"/>
                  </a:cubicBezTo>
                  <a:close/>
                  <a:moveTo>
                    <a:pt x="156" y="5"/>
                  </a:moveTo>
                  <a:cubicBezTo>
                    <a:pt x="143" y="5"/>
                    <a:pt x="143" y="5"/>
                    <a:pt x="143" y="5"/>
                  </a:cubicBezTo>
                  <a:cubicBezTo>
                    <a:pt x="143" y="0"/>
                    <a:pt x="143" y="0"/>
                    <a:pt x="143" y="0"/>
                  </a:cubicBezTo>
                  <a:cubicBezTo>
                    <a:pt x="156" y="0"/>
                    <a:pt x="156" y="0"/>
                    <a:pt x="156" y="0"/>
                  </a:cubicBezTo>
                  <a:cubicBezTo>
                    <a:pt x="156" y="5"/>
                    <a:pt x="156" y="5"/>
                    <a:pt x="156" y="5"/>
                  </a:cubicBezTo>
                  <a:close/>
                  <a:moveTo>
                    <a:pt x="156" y="14"/>
                  </a:moveTo>
                  <a:cubicBezTo>
                    <a:pt x="156" y="18"/>
                    <a:pt x="156" y="18"/>
                    <a:pt x="156" y="18"/>
                  </a:cubicBezTo>
                  <a:cubicBezTo>
                    <a:pt x="150" y="18"/>
                    <a:pt x="150" y="18"/>
                    <a:pt x="150" y="18"/>
                  </a:cubicBezTo>
                  <a:cubicBezTo>
                    <a:pt x="150" y="31"/>
                    <a:pt x="150" y="31"/>
                    <a:pt x="150" y="31"/>
                  </a:cubicBezTo>
                  <a:cubicBezTo>
                    <a:pt x="156" y="31"/>
                    <a:pt x="156" y="31"/>
                    <a:pt x="156" y="31"/>
                  </a:cubicBezTo>
                  <a:cubicBezTo>
                    <a:pt x="156" y="36"/>
                    <a:pt x="156" y="36"/>
                    <a:pt x="156" y="36"/>
                  </a:cubicBezTo>
                  <a:cubicBezTo>
                    <a:pt x="147" y="36"/>
                    <a:pt x="147" y="36"/>
                    <a:pt x="147" y="36"/>
                  </a:cubicBezTo>
                  <a:cubicBezTo>
                    <a:pt x="146" y="36"/>
                    <a:pt x="145" y="35"/>
                    <a:pt x="145" y="34"/>
                  </a:cubicBezTo>
                  <a:cubicBezTo>
                    <a:pt x="145" y="16"/>
                    <a:pt x="145" y="16"/>
                    <a:pt x="145" y="16"/>
                  </a:cubicBezTo>
                  <a:cubicBezTo>
                    <a:pt x="145" y="15"/>
                    <a:pt x="146" y="14"/>
                    <a:pt x="147" y="14"/>
                  </a:cubicBezTo>
                  <a:cubicBezTo>
                    <a:pt x="156" y="14"/>
                    <a:pt x="156" y="14"/>
                    <a:pt x="156" y="14"/>
                  </a:cubicBezTo>
                  <a:close/>
                  <a:moveTo>
                    <a:pt x="156" y="68"/>
                  </a:moveTo>
                  <a:cubicBezTo>
                    <a:pt x="156" y="72"/>
                    <a:pt x="156" y="72"/>
                    <a:pt x="156" y="72"/>
                  </a:cubicBezTo>
                  <a:cubicBezTo>
                    <a:pt x="143" y="72"/>
                    <a:pt x="143" y="72"/>
                    <a:pt x="143" y="72"/>
                  </a:cubicBezTo>
                  <a:cubicBezTo>
                    <a:pt x="143" y="68"/>
                    <a:pt x="143" y="68"/>
                    <a:pt x="143" y="68"/>
                  </a:cubicBezTo>
                  <a:cubicBezTo>
                    <a:pt x="156" y="68"/>
                    <a:pt x="156" y="68"/>
                    <a:pt x="156" y="68"/>
                  </a:cubicBezTo>
                  <a:close/>
                  <a:moveTo>
                    <a:pt x="156" y="85"/>
                  </a:moveTo>
                  <a:cubicBezTo>
                    <a:pt x="156" y="90"/>
                    <a:pt x="156" y="90"/>
                    <a:pt x="156" y="90"/>
                  </a:cubicBezTo>
                  <a:cubicBezTo>
                    <a:pt x="143" y="90"/>
                    <a:pt x="143" y="90"/>
                    <a:pt x="143" y="90"/>
                  </a:cubicBezTo>
                  <a:cubicBezTo>
                    <a:pt x="143" y="85"/>
                    <a:pt x="143" y="85"/>
                    <a:pt x="143" y="85"/>
                  </a:cubicBezTo>
                  <a:cubicBezTo>
                    <a:pt x="156" y="85"/>
                    <a:pt x="156" y="85"/>
                    <a:pt x="156" y="85"/>
                  </a:cubicBezTo>
                  <a:close/>
                  <a:moveTo>
                    <a:pt x="143" y="63"/>
                  </a:moveTo>
                  <a:cubicBezTo>
                    <a:pt x="143" y="58"/>
                    <a:pt x="143" y="58"/>
                    <a:pt x="143" y="58"/>
                  </a:cubicBezTo>
                  <a:cubicBezTo>
                    <a:pt x="149" y="58"/>
                    <a:pt x="149" y="58"/>
                    <a:pt x="149" y="58"/>
                  </a:cubicBezTo>
                  <a:cubicBezTo>
                    <a:pt x="149" y="45"/>
                    <a:pt x="149" y="45"/>
                    <a:pt x="149" y="45"/>
                  </a:cubicBezTo>
                  <a:cubicBezTo>
                    <a:pt x="143" y="45"/>
                    <a:pt x="143" y="45"/>
                    <a:pt x="143" y="45"/>
                  </a:cubicBezTo>
                  <a:cubicBezTo>
                    <a:pt x="143" y="40"/>
                    <a:pt x="143" y="40"/>
                    <a:pt x="143" y="40"/>
                  </a:cubicBezTo>
                  <a:cubicBezTo>
                    <a:pt x="152" y="40"/>
                    <a:pt x="152" y="40"/>
                    <a:pt x="152" y="40"/>
                  </a:cubicBezTo>
                  <a:cubicBezTo>
                    <a:pt x="153" y="40"/>
                    <a:pt x="154" y="41"/>
                    <a:pt x="154" y="42"/>
                  </a:cubicBezTo>
                  <a:cubicBezTo>
                    <a:pt x="154" y="60"/>
                    <a:pt x="154" y="60"/>
                    <a:pt x="154" y="60"/>
                  </a:cubicBezTo>
                  <a:cubicBezTo>
                    <a:pt x="154" y="61"/>
                    <a:pt x="153" y="63"/>
                    <a:pt x="152" y="63"/>
                  </a:cubicBezTo>
                  <a:lnTo>
                    <a:pt x="143" y="63"/>
                  </a:lnTo>
                  <a:close/>
                  <a:moveTo>
                    <a:pt x="129" y="94"/>
                  </a:moveTo>
                  <a:cubicBezTo>
                    <a:pt x="143" y="94"/>
                    <a:pt x="143" y="94"/>
                    <a:pt x="143" y="94"/>
                  </a:cubicBezTo>
                  <a:cubicBezTo>
                    <a:pt x="143" y="99"/>
                    <a:pt x="143" y="99"/>
                    <a:pt x="143" y="99"/>
                  </a:cubicBezTo>
                  <a:cubicBezTo>
                    <a:pt x="129" y="99"/>
                    <a:pt x="129" y="99"/>
                    <a:pt x="129" y="99"/>
                  </a:cubicBezTo>
                  <a:cubicBezTo>
                    <a:pt x="129" y="94"/>
                    <a:pt x="129" y="94"/>
                    <a:pt x="129" y="94"/>
                  </a:cubicBezTo>
                  <a:close/>
                  <a:moveTo>
                    <a:pt x="143" y="5"/>
                  </a:moveTo>
                  <a:cubicBezTo>
                    <a:pt x="129" y="5"/>
                    <a:pt x="129" y="5"/>
                    <a:pt x="129" y="5"/>
                  </a:cubicBezTo>
                  <a:cubicBezTo>
                    <a:pt x="129" y="0"/>
                    <a:pt x="129" y="0"/>
                    <a:pt x="129" y="0"/>
                  </a:cubicBezTo>
                  <a:cubicBezTo>
                    <a:pt x="143" y="0"/>
                    <a:pt x="143" y="0"/>
                    <a:pt x="143" y="0"/>
                  </a:cubicBezTo>
                  <a:cubicBezTo>
                    <a:pt x="143" y="5"/>
                    <a:pt x="143" y="5"/>
                    <a:pt x="143" y="5"/>
                  </a:cubicBezTo>
                  <a:close/>
                  <a:moveTo>
                    <a:pt x="143" y="40"/>
                  </a:moveTo>
                  <a:cubicBezTo>
                    <a:pt x="143" y="45"/>
                    <a:pt x="143" y="45"/>
                    <a:pt x="143" y="45"/>
                  </a:cubicBezTo>
                  <a:cubicBezTo>
                    <a:pt x="136" y="45"/>
                    <a:pt x="136" y="45"/>
                    <a:pt x="136" y="45"/>
                  </a:cubicBezTo>
                  <a:cubicBezTo>
                    <a:pt x="136" y="58"/>
                    <a:pt x="136" y="58"/>
                    <a:pt x="136" y="58"/>
                  </a:cubicBezTo>
                  <a:cubicBezTo>
                    <a:pt x="143" y="58"/>
                    <a:pt x="143" y="58"/>
                    <a:pt x="143" y="58"/>
                  </a:cubicBezTo>
                  <a:cubicBezTo>
                    <a:pt x="143" y="63"/>
                    <a:pt x="143" y="63"/>
                    <a:pt x="143" y="63"/>
                  </a:cubicBezTo>
                  <a:cubicBezTo>
                    <a:pt x="134" y="63"/>
                    <a:pt x="134" y="63"/>
                    <a:pt x="134" y="63"/>
                  </a:cubicBezTo>
                  <a:cubicBezTo>
                    <a:pt x="133" y="63"/>
                    <a:pt x="132" y="61"/>
                    <a:pt x="132" y="60"/>
                  </a:cubicBezTo>
                  <a:cubicBezTo>
                    <a:pt x="132" y="42"/>
                    <a:pt x="132" y="42"/>
                    <a:pt x="132" y="42"/>
                  </a:cubicBezTo>
                  <a:cubicBezTo>
                    <a:pt x="132" y="41"/>
                    <a:pt x="133" y="40"/>
                    <a:pt x="134" y="40"/>
                  </a:cubicBezTo>
                  <a:cubicBezTo>
                    <a:pt x="143" y="40"/>
                    <a:pt x="143" y="40"/>
                    <a:pt x="143" y="40"/>
                  </a:cubicBezTo>
                  <a:close/>
                  <a:moveTo>
                    <a:pt x="143" y="68"/>
                  </a:moveTo>
                  <a:cubicBezTo>
                    <a:pt x="143" y="72"/>
                    <a:pt x="143" y="72"/>
                    <a:pt x="143" y="72"/>
                  </a:cubicBezTo>
                  <a:cubicBezTo>
                    <a:pt x="129" y="72"/>
                    <a:pt x="129" y="72"/>
                    <a:pt x="129" y="72"/>
                  </a:cubicBezTo>
                  <a:cubicBezTo>
                    <a:pt x="129" y="68"/>
                    <a:pt x="129" y="68"/>
                    <a:pt x="129" y="68"/>
                  </a:cubicBezTo>
                  <a:cubicBezTo>
                    <a:pt x="143" y="68"/>
                    <a:pt x="143" y="68"/>
                    <a:pt x="143" y="68"/>
                  </a:cubicBezTo>
                  <a:close/>
                  <a:moveTo>
                    <a:pt x="143" y="85"/>
                  </a:moveTo>
                  <a:cubicBezTo>
                    <a:pt x="143" y="90"/>
                    <a:pt x="143" y="90"/>
                    <a:pt x="143" y="90"/>
                  </a:cubicBezTo>
                  <a:cubicBezTo>
                    <a:pt x="129" y="90"/>
                    <a:pt x="129" y="90"/>
                    <a:pt x="129" y="90"/>
                  </a:cubicBezTo>
                  <a:cubicBezTo>
                    <a:pt x="129" y="85"/>
                    <a:pt x="129" y="85"/>
                    <a:pt x="129" y="85"/>
                  </a:cubicBezTo>
                  <a:cubicBezTo>
                    <a:pt x="143" y="85"/>
                    <a:pt x="143" y="85"/>
                    <a:pt x="143" y="85"/>
                  </a:cubicBezTo>
                  <a:close/>
                  <a:moveTo>
                    <a:pt x="129" y="36"/>
                  </a:moveTo>
                  <a:cubicBezTo>
                    <a:pt x="129" y="31"/>
                    <a:pt x="129" y="31"/>
                    <a:pt x="129" y="31"/>
                  </a:cubicBezTo>
                  <a:cubicBezTo>
                    <a:pt x="136" y="31"/>
                    <a:pt x="136" y="31"/>
                    <a:pt x="136" y="31"/>
                  </a:cubicBezTo>
                  <a:cubicBezTo>
                    <a:pt x="136" y="18"/>
                    <a:pt x="136" y="18"/>
                    <a:pt x="136" y="18"/>
                  </a:cubicBezTo>
                  <a:cubicBezTo>
                    <a:pt x="129" y="18"/>
                    <a:pt x="129" y="18"/>
                    <a:pt x="129" y="18"/>
                  </a:cubicBezTo>
                  <a:cubicBezTo>
                    <a:pt x="129" y="14"/>
                    <a:pt x="129" y="14"/>
                    <a:pt x="129" y="14"/>
                  </a:cubicBezTo>
                  <a:cubicBezTo>
                    <a:pt x="138" y="14"/>
                    <a:pt x="138" y="14"/>
                    <a:pt x="138" y="14"/>
                  </a:cubicBezTo>
                  <a:cubicBezTo>
                    <a:pt x="140" y="14"/>
                    <a:pt x="141" y="15"/>
                    <a:pt x="141" y="16"/>
                  </a:cubicBezTo>
                  <a:cubicBezTo>
                    <a:pt x="141" y="34"/>
                    <a:pt x="141" y="34"/>
                    <a:pt x="141" y="34"/>
                  </a:cubicBezTo>
                  <a:cubicBezTo>
                    <a:pt x="141" y="35"/>
                    <a:pt x="140" y="36"/>
                    <a:pt x="138" y="36"/>
                  </a:cubicBezTo>
                  <a:lnTo>
                    <a:pt x="129" y="36"/>
                  </a:lnTo>
                  <a:close/>
                  <a:moveTo>
                    <a:pt x="116" y="94"/>
                  </a:moveTo>
                  <a:cubicBezTo>
                    <a:pt x="129" y="94"/>
                    <a:pt x="129" y="94"/>
                    <a:pt x="129" y="94"/>
                  </a:cubicBezTo>
                  <a:cubicBezTo>
                    <a:pt x="129" y="99"/>
                    <a:pt x="129" y="99"/>
                    <a:pt x="129" y="99"/>
                  </a:cubicBezTo>
                  <a:cubicBezTo>
                    <a:pt x="116" y="99"/>
                    <a:pt x="116" y="99"/>
                    <a:pt x="116" y="99"/>
                  </a:cubicBezTo>
                  <a:cubicBezTo>
                    <a:pt x="116" y="94"/>
                    <a:pt x="116" y="94"/>
                    <a:pt x="116" y="94"/>
                  </a:cubicBezTo>
                  <a:close/>
                  <a:moveTo>
                    <a:pt x="129" y="5"/>
                  </a:moveTo>
                  <a:cubicBezTo>
                    <a:pt x="116" y="5"/>
                    <a:pt x="116" y="5"/>
                    <a:pt x="116" y="5"/>
                  </a:cubicBezTo>
                  <a:cubicBezTo>
                    <a:pt x="116" y="0"/>
                    <a:pt x="116" y="0"/>
                    <a:pt x="116" y="0"/>
                  </a:cubicBezTo>
                  <a:cubicBezTo>
                    <a:pt x="129" y="0"/>
                    <a:pt x="129" y="0"/>
                    <a:pt x="129" y="0"/>
                  </a:cubicBezTo>
                  <a:cubicBezTo>
                    <a:pt x="129" y="5"/>
                    <a:pt x="129" y="5"/>
                    <a:pt x="129" y="5"/>
                  </a:cubicBezTo>
                  <a:close/>
                  <a:moveTo>
                    <a:pt x="129" y="14"/>
                  </a:moveTo>
                  <a:cubicBezTo>
                    <a:pt x="129" y="18"/>
                    <a:pt x="129" y="18"/>
                    <a:pt x="129" y="18"/>
                  </a:cubicBezTo>
                  <a:cubicBezTo>
                    <a:pt x="123" y="18"/>
                    <a:pt x="123" y="18"/>
                    <a:pt x="123" y="18"/>
                  </a:cubicBezTo>
                  <a:cubicBezTo>
                    <a:pt x="123" y="31"/>
                    <a:pt x="123" y="31"/>
                    <a:pt x="123" y="31"/>
                  </a:cubicBezTo>
                  <a:cubicBezTo>
                    <a:pt x="129" y="31"/>
                    <a:pt x="129" y="31"/>
                    <a:pt x="129" y="31"/>
                  </a:cubicBezTo>
                  <a:cubicBezTo>
                    <a:pt x="129" y="36"/>
                    <a:pt x="129" y="36"/>
                    <a:pt x="129" y="36"/>
                  </a:cubicBezTo>
                  <a:cubicBezTo>
                    <a:pt x="121" y="36"/>
                    <a:pt x="121" y="36"/>
                    <a:pt x="121" y="36"/>
                  </a:cubicBezTo>
                  <a:cubicBezTo>
                    <a:pt x="119" y="36"/>
                    <a:pt x="118" y="35"/>
                    <a:pt x="118" y="34"/>
                  </a:cubicBezTo>
                  <a:cubicBezTo>
                    <a:pt x="118" y="16"/>
                    <a:pt x="118" y="16"/>
                    <a:pt x="118" y="16"/>
                  </a:cubicBezTo>
                  <a:cubicBezTo>
                    <a:pt x="118" y="15"/>
                    <a:pt x="119" y="14"/>
                    <a:pt x="121" y="14"/>
                  </a:cubicBezTo>
                  <a:cubicBezTo>
                    <a:pt x="129" y="14"/>
                    <a:pt x="129" y="14"/>
                    <a:pt x="129" y="14"/>
                  </a:cubicBezTo>
                  <a:close/>
                  <a:moveTo>
                    <a:pt x="129" y="68"/>
                  </a:moveTo>
                  <a:cubicBezTo>
                    <a:pt x="129" y="72"/>
                    <a:pt x="129" y="72"/>
                    <a:pt x="129" y="72"/>
                  </a:cubicBezTo>
                  <a:cubicBezTo>
                    <a:pt x="116" y="72"/>
                    <a:pt x="116" y="72"/>
                    <a:pt x="116" y="72"/>
                  </a:cubicBezTo>
                  <a:cubicBezTo>
                    <a:pt x="116" y="68"/>
                    <a:pt x="116" y="68"/>
                    <a:pt x="116" y="68"/>
                  </a:cubicBezTo>
                  <a:cubicBezTo>
                    <a:pt x="129" y="68"/>
                    <a:pt x="129" y="68"/>
                    <a:pt x="129" y="68"/>
                  </a:cubicBezTo>
                  <a:close/>
                  <a:moveTo>
                    <a:pt x="129" y="85"/>
                  </a:moveTo>
                  <a:cubicBezTo>
                    <a:pt x="129" y="90"/>
                    <a:pt x="129" y="90"/>
                    <a:pt x="129" y="90"/>
                  </a:cubicBezTo>
                  <a:cubicBezTo>
                    <a:pt x="116" y="90"/>
                    <a:pt x="116" y="90"/>
                    <a:pt x="116" y="90"/>
                  </a:cubicBezTo>
                  <a:cubicBezTo>
                    <a:pt x="116" y="85"/>
                    <a:pt x="116" y="85"/>
                    <a:pt x="116" y="85"/>
                  </a:cubicBezTo>
                  <a:cubicBezTo>
                    <a:pt x="129" y="85"/>
                    <a:pt x="129" y="85"/>
                    <a:pt x="129" y="85"/>
                  </a:cubicBezTo>
                  <a:close/>
                  <a:moveTo>
                    <a:pt x="116" y="63"/>
                  </a:moveTo>
                  <a:cubicBezTo>
                    <a:pt x="116" y="58"/>
                    <a:pt x="116" y="58"/>
                    <a:pt x="116" y="58"/>
                  </a:cubicBezTo>
                  <a:cubicBezTo>
                    <a:pt x="123" y="58"/>
                    <a:pt x="123" y="58"/>
                    <a:pt x="123" y="58"/>
                  </a:cubicBezTo>
                  <a:cubicBezTo>
                    <a:pt x="123" y="45"/>
                    <a:pt x="123" y="45"/>
                    <a:pt x="123" y="45"/>
                  </a:cubicBezTo>
                  <a:cubicBezTo>
                    <a:pt x="116" y="45"/>
                    <a:pt x="116" y="45"/>
                    <a:pt x="116" y="45"/>
                  </a:cubicBezTo>
                  <a:cubicBezTo>
                    <a:pt x="116" y="40"/>
                    <a:pt x="116" y="40"/>
                    <a:pt x="116" y="40"/>
                  </a:cubicBezTo>
                  <a:cubicBezTo>
                    <a:pt x="125" y="40"/>
                    <a:pt x="125" y="40"/>
                    <a:pt x="125" y="40"/>
                  </a:cubicBezTo>
                  <a:cubicBezTo>
                    <a:pt x="126" y="40"/>
                    <a:pt x="127" y="41"/>
                    <a:pt x="127" y="42"/>
                  </a:cubicBezTo>
                  <a:cubicBezTo>
                    <a:pt x="127" y="60"/>
                    <a:pt x="127" y="60"/>
                    <a:pt x="127" y="60"/>
                  </a:cubicBezTo>
                  <a:cubicBezTo>
                    <a:pt x="127" y="61"/>
                    <a:pt x="126" y="63"/>
                    <a:pt x="125" y="63"/>
                  </a:cubicBezTo>
                  <a:lnTo>
                    <a:pt x="116" y="63"/>
                  </a:lnTo>
                  <a:close/>
                  <a:moveTo>
                    <a:pt x="104" y="94"/>
                  </a:moveTo>
                  <a:cubicBezTo>
                    <a:pt x="116" y="94"/>
                    <a:pt x="116" y="94"/>
                    <a:pt x="116" y="94"/>
                  </a:cubicBezTo>
                  <a:cubicBezTo>
                    <a:pt x="116" y="99"/>
                    <a:pt x="116" y="99"/>
                    <a:pt x="116" y="99"/>
                  </a:cubicBezTo>
                  <a:cubicBezTo>
                    <a:pt x="104" y="99"/>
                    <a:pt x="104" y="99"/>
                    <a:pt x="104" y="99"/>
                  </a:cubicBezTo>
                  <a:cubicBezTo>
                    <a:pt x="104" y="94"/>
                    <a:pt x="104" y="94"/>
                    <a:pt x="104" y="94"/>
                  </a:cubicBezTo>
                  <a:close/>
                  <a:moveTo>
                    <a:pt x="116" y="5"/>
                  </a:moveTo>
                  <a:cubicBezTo>
                    <a:pt x="104" y="5"/>
                    <a:pt x="104" y="5"/>
                    <a:pt x="104" y="5"/>
                  </a:cubicBezTo>
                  <a:cubicBezTo>
                    <a:pt x="104" y="0"/>
                    <a:pt x="104" y="0"/>
                    <a:pt x="104" y="0"/>
                  </a:cubicBezTo>
                  <a:cubicBezTo>
                    <a:pt x="116" y="0"/>
                    <a:pt x="116" y="0"/>
                    <a:pt x="116" y="0"/>
                  </a:cubicBezTo>
                  <a:cubicBezTo>
                    <a:pt x="116" y="5"/>
                    <a:pt x="116" y="5"/>
                    <a:pt x="116" y="5"/>
                  </a:cubicBezTo>
                  <a:close/>
                  <a:moveTo>
                    <a:pt x="116" y="40"/>
                  </a:moveTo>
                  <a:cubicBezTo>
                    <a:pt x="116" y="45"/>
                    <a:pt x="116" y="45"/>
                    <a:pt x="116" y="45"/>
                  </a:cubicBezTo>
                  <a:cubicBezTo>
                    <a:pt x="110" y="45"/>
                    <a:pt x="110" y="45"/>
                    <a:pt x="110" y="45"/>
                  </a:cubicBezTo>
                  <a:cubicBezTo>
                    <a:pt x="110" y="58"/>
                    <a:pt x="110" y="58"/>
                    <a:pt x="110" y="58"/>
                  </a:cubicBezTo>
                  <a:cubicBezTo>
                    <a:pt x="116" y="58"/>
                    <a:pt x="116" y="58"/>
                    <a:pt x="116" y="58"/>
                  </a:cubicBezTo>
                  <a:cubicBezTo>
                    <a:pt x="116" y="63"/>
                    <a:pt x="116" y="63"/>
                    <a:pt x="116" y="63"/>
                  </a:cubicBezTo>
                  <a:cubicBezTo>
                    <a:pt x="107" y="63"/>
                    <a:pt x="107" y="63"/>
                    <a:pt x="107" y="63"/>
                  </a:cubicBezTo>
                  <a:cubicBezTo>
                    <a:pt x="106" y="63"/>
                    <a:pt x="105" y="61"/>
                    <a:pt x="105" y="60"/>
                  </a:cubicBezTo>
                  <a:cubicBezTo>
                    <a:pt x="105" y="42"/>
                    <a:pt x="105" y="42"/>
                    <a:pt x="105" y="42"/>
                  </a:cubicBezTo>
                  <a:cubicBezTo>
                    <a:pt x="105" y="41"/>
                    <a:pt x="106" y="40"/>
                    <a:pt x="107" y="40"/>
                  </a:cubicBezTo>
                  <a:cubicBezTo>
                    <a:pt x="116" y="40"/>
                    <a:pt x="116" y="40"/>
                    <a:pt x="116" y="40"/>
                  </a:cubicBezTo>
                  <a:close/>
                  <a:moveTo>
                    <a:pt x="116" y="68"/>
                  </a:moveTo>
                  <a:cubicBezTo>
                    <a:pt x="116" y="72"/>
                    <a:pt x="116" y="72"/>
                    <a:pt x="116" y="72"/>
                  </a:cubicBezTo>
                  <a:cubicBezTo>
                    <a:pt x="104" y="72"/>
                    <a:pt x="104" y="72"/>
                    <a:pt x="104" y="72"/>
                  </a:cubicBezTo>
                  <a:cubicBezTo>
                    <a:pt x="104" y="68"/>
                    <a:pt x="104" y="68"/>
                    <a:pt x="104" y="68"/>
                  </a:cubicBezTo>
                  <a:cubicBezTo>
                    <a:pt x="116" y="68"/>
                    <a:pt x="116" y="68"/>
                    <a:pt x="116" y="68"/>
                  </a:cubicBezTo>
                  <a:close/>
                  <a:moveTo>
                    <a:pt x="116" y="85"/>
                  </a:moveTo>
                  <a:cubicBezTo>
                    <a:pt x="116" y="90"/>
                    <a:pt x="116" y="90"/>
                    <a:pt x="116" y="90"/>
                  </a:cubicBezTo>
                  <a:cubicBezTo>
                    <a:pt x="104" y="90"/>
                    <a:pt x="104" y="90"/>
                    <a:pt x="104" y="90"/>
                  </a:cubicBezTo>
                  <a:cubicBezTo>
                    <a:pt x="104" y="85"/>
                    <a:pt x="104" y="85"/>
                    <a:pt x="104" y="85"/>
                  </a:cubicBezTo>
                  <a:cubicBezTo>
                    <a:pt x="116" y="85"/>
                    <a:pt x="116" y="85"/>
                    <a:pt x="116" y="85"/>
                  </a:cubicBezTo>
                  <a:close/>
                  <a:moveTo>
                    <a:pt x="104" y="36"/>
                  </a:moveTo>
                  <a:cubicBezTo>
                    <a:pt x="104" y="31"/>
                    <a:pt x="104" y="31"/>
                    <a:pt x="104" y="31"/>
                  </a:cubicBezTo>
                  <a:cubicBezTo>
                    <a:pt x="109" y="31"/>
                    <a:pt x="109" y="31"/>
                    <a:pt x="109" y="31"/>
                  </a:cubicBezTo>
                  <a:cubicBezTo>
                    <a:pt x="109" y="18"/>
                    <a:pt x="109" y="18"/>
                    <a:pt x="109" y="18"/>
                  </a:cubicBezTo>
                  <a:cubicBezTo>
                    <a:pt x="104" y="18"/>
                    <a:pt x="104" y="18"/>
                    <a:pt x="104" y="18"/>
                  </a:cubicBezTo>
                  <a:cubicBezTo>
                    <a:pt x="104" y="14"/>
                    <a:pt x="104" y="14"/>
                    <a:pt x="104" y="14"/>
                  </a:cubicBezTo>
                  <a:cubicBezTo>
                    <a:pt x="112" y="14"/>
                    <a:pt x="112" y="14"/>
                    <a:pt x="112" y="14"/>
                  </a:cubicBezTo>
                  <a:cubicBezTo>
                    <a:pt x="113" y="14"/>
                    <a:pt x="114" y="15"/>
                    <a:pt x="114" y="16"/>
                  </a:cubicBezTo>
                  <a:cubicBezTo>
                    <a:pt x="114" y="34"/>
                    <a:pt x="114" y="34"/>
                    <a:pt x="114" y="34"/>
                  </a:cubicBezTo>
                  <a:cubicBezTo>
                    <a:pt x="114" y="35"/>
                    <a:pt x="113" y="36"/>
                    <a:pt x="112" y="36"/>
                  </a:cubicBezTo>
                  <a:lnTo>
                    <a:pt x="104" y="36"/>
                  </a:lnTo>
                  <a:close/>
                  <a:moveTo>
                    <a:pt x="90" y="94"/>
                  </a:moveTo>
                  <a:cubicBezTo>
                    <a:pt x="104" y="94"/>
                    <a:pt x="104" y="94"/>
                    <a:pt x="104" y="94"/>
                  </a:cubicBezTo>
                  <a:cubicBezTo>
                    <a:pt x="104" y="99"/>
                    <a:pt x="104" y="99"/>
                    <a:pt x="104" y="99"/>
                  </a:cubicBezTo>
                  <a:cubicBezTo>
                    <a:pt x="90" y="99"/>
                    <a:pt x="90" y="99"/>
                    <a:pt x="90" y="99"/>
                  </a:cubicBezTo>
                  <a:cubicBezTo>
                    <a:pt x="90" y="94"/>
                    <a:pt x="90" y="94"/>
                    <a:pt x="90" y="94"/>
                  </a:cubicBezTo>
                  <a:close/>
                  <a:moveTo>
                    <a:pt x="104" y="5"/>
                  </a:moveTo>
                  <a:cubicBezTo>
                    <a:pt x="90" y="5"/>
                    <a:pt x="90" y="5"/>
                    <a:pt x="90" y="5"/>
                  </a:cubicBezTo>
                  <a:cubicBezTo>
                    <a:pt x="90" y="0"/>
                    <a:pt x="90" y="0"/>
                    <a:pt x="90" y="0"/>
                  </a:cubicBezTo>
                  <a:cubicBezTo>
                    <a:pt x="104" y="0"/>
                    <a:pt x="104" y="0"/>
                    <a:pt x="104" y="0"/>
                  </a:cubicBezTo>
                  <a:cubicBezTo>
                    <a:pt x="104" y="5"/>
                    <a:pt x="104" y="5"/>
                    <a:pt x="104" y="5"/>
                  </a:cubicBezTo>
                  <a:close/>
                  <a:moveTo>
                    <a:pt x="104" y="14"/>
                  </a:moveTo>
                  <a:cubicBezTo>
                    <a:pt x="104" y="18"/>
                    <a:pt x="104" y="18"/>
                    <a:pt x="104" y="18"/>
                  </a:cubicBezTo>
                  <a:cubicBezTo>
                    <a:pt x="97" y="18"/>
                    <a:pt x="97" y="18"/>
                    <a:pt x="97" y="18"/>
                  </a:cubicBezTo>
                  <a:cubicBezTo>
                    <a:pt x="97" y="31"/>
                    <a:pt x="97" y="31"/>
                    <a:pt x="97" y="31"/>
                  </a:cubicBezTo>
                  <a:cubicBezTo>
                    <a:pt x="104" y="31"/>
                    <a:pt x="104" y="31"/>
                    <a:pt x="104" y="31"/>
                  </a:cubicBezTo>
                  <a:cubicBezTo>
                    <a:pt x="104" y="36"/>
                    <a:pt x="104" y="36"/>
                    <a:pt x="104" y="36"/>
                  </a:cubicBezTo>
                  <a:cubicBezTo>
                    <a:pt x="94" y="36"/>
                    <a:pt x="94" y="36"/>
                    <a:pt x="94" y="36"/>
                  </a:cubicBezTo>
                  <a:cubicBezTo>
                    <a:pt x="93" y="36"/>
                    <a:pt x="92" y="35"/>
                    <a:pt x="92" y="34"/>
                  </a:cubicBezTo>
                  <a:cubicBezTo>
                    <a:pt x="92" y="16"/>
                    <a:pt x="92" y="16"/>
                    <a:pt x="92" y="16"/>
                  </a:cubicBezTo>
                  <a:cubicBezTo>
                    <a:pt x="92" y="15"/>
                    <a:pt x="93" y="14"/>
                    <a:pt x="94" y="14"/>
                  </a:cubicBezTo>
                  <a:cubicBezTo>
                    <a:pt x="104" y="14"/>
                    <a:pt x="104" y="14"/>
                    <a:pt x="104" y="14"/>
                  </a:cubicBezTo>
                  <a:close/>
                  <a:moveTo>
                    <a:pt x="104" y="68"/>
                  </a:moveTo>
                  <a:cubicBezTo>
                    <a:pt x="104" y="72"/>
                    <a:pt x="104" y="72"/>
                    <a:pt x="104" y="72"/>
                  </a:cubicBezTo>
                  <a:cubicBezTo>
                    <a:pt x="90" y="72"/>
                    <a:pt x="90" y="72"/>
                    <a:pt x="90" y="72"/>
                  </a:cubicBezTo>
                  <a:cubicBezTo>
                    <a:pt x="90" y="68"/>
                    <a:pt x="90" y="68"/>
                    <a:pt x="90" y="68"/>
                  </a:cubicBezTo>
                  <a:cubicBezTo>
                    <a:pt x="104" y="68"/>
                    <a:pt x="104" y="68"/>
                    <a:pt x="104" y="68"/>
                  </a:cubicBezTo>
                  <a:close/>
                  <a:moveTo>
                    <a:pt x="104" y="85"/>
                  </a:moveTo>
                  <a:cubicBezTo>
                    <a:pt x="104" y="90"/>
                    <a:pt x="104" y="90"/>
                    <a:pt x="104" y="90"/>
                  </a:cubicBezTo>
                  <a:cubicBezTo>
                    <a:pt x="90" y="90"/>
                    <a:pt x="90" y="90"/>
                    <a:pt x="90" y="90"/>
                  </a:cubicBezTo>
                  <a:cubicBezTo>
                    <a:pt x="90" y="85"/>
                    <a:pt x="90" y="85"/>
                    <a:pt x="90" y="85"/>
                  </a:cubicBezTo>
                  <a:cubicBezTo>
                    <a:pt x="104" y="85"/>
                    <a:pt x="104" y="85"/>
                    <a:pt x="104" y="85"/>
                  </a:cubicBezTo>
                  <a:close/>
                  <a:moveTo>
                    <a:pt x="90" y="63"/>
                  </a:moveTo>
                  <a:cubicBezTo>
                    <a:pt x="90" y="58"/>
                    <a:pt x="90" y="58"/>
                    <a:pt x="90" y="58"/>
                  </a:cubicBezTo>
                  <a:cubicBezTo>
                    <a:pt x="96" y="58"/>
                    <a:pt x="96" y="58"/>
                    <a:pt x="96" y="58"/>
                  </a:cubicBezTo>
                  <a:cubicBezTo>
                    <a:pt x="96" y="45"/>
                    <a:pt x="96" y="45"/>
                    <a:pt x="96" y="45"/>
                  </a:cubicBezTo>
                  <a:cubicBezTo>
                    <a:pt x="90" y="45"/>
                    <a:pt x="90" y="45"/>
                    <a:pt x="90" y="45"/>
                  </a:cubicBezTo>
                  <a:cubicBezTo>
                    <a:pt x="90" y="40"/>
                    <a:pt x="90" y="40"/>
                    <a:pt x="90" y="40"/>
                  </a:cubicBezTo>
                  <a:cubicBezTo>
                    <a:pt x="99" y="40"/>
                    <a:pt x="99" y="40"/>
                    <a:pt x="99" y="40"/>
                  </a:cubicBezTo>
                  <a:cubicBezTo>
                    <a:pt x="100" y="40"/>
                    <a:pt x="101" y="41"/>
                    <a:pt x="101" y="42"/>
                  </a:cubicBezTo>
                  <a:cubicBezTo>
                    <a:pt x="101" y="60"/>
                    <a:pt x="101" y="60"/>
                    <a:pt x="101" y="60"/>
                  </a:cubicBezTo>
                  <a:cubicBezTo>
                    <a:pt x="101" y="61"/>
                    <a:pt x="100" y="63"/>
                    <a:pt x="99" y="63"/>
                  </a:cubicBezTo>
                  <a:lnTo>
                    <a:pt x="90" y="63"/>
                  </a:lnTo>
                  <a:close/>
                  <a:moveTo>
                    <a:pt x="76" y="94"/>
                  </a:moveTo>
                  <a:cubicBezTo>
                    <a:pt x="90" y="94"/>
                    <a:pt x="90" y="94"/>
                    <a:pt x="90" y="94"/>
                  </a:cubicBezTo>
                  <a:cubicBezTo>
                    <a:pt x="90" y="99"/>
                    <a:pt x="90" y="99"/>
                    <a:pt x="90" y="99"/>
                  </a:cubicBezTo>
                  <a:cubicBezTo>
                    <a:pt x="76" y="99"/>
                    <a:pt x="76" y="99"/>
                    <a:pt x="76" y="99"/>
                  </a:cubicBezTo>
                  <a:cubicBezTo>
                    <a:pt x="76" y="94"/>
                    <a:pt x="76" y="94"/>
                    <a:pt x="76" y="94"/>
                  </a:cubicBezTo>
                  <a:close/>
                  <a:moveTo>
                    <a:pt x="90" y="5"/>
                  </a:moveTo>
                  <a:cubicBezTo>
                    <a:pt x="76" y="5"/>
                    <a:pt x="76" y="5"/>
                    <a:pt x="76" y="5"/>
                  </a:cubicBezTo>
                  <a:cubicBezTo>
                    <a:pt x="76" y="0"/>
                    <a:pt x="76" y="0"/>
                    <a:pt x="76" y="0"/>
                  </a:cubicBezTo>
                  <a:cubicBezTo>
                    <a:pt x="90" y="0"/>
                    <a:pt x="90" y="0"/>
                    <a:pt x="90" y="0"/>
                  </a:cubicBezTo>
                  <a:cubicBezTo>
                    <a:pt x="90" y="5"/>
                    <a:pt x="90" y="5"/>
                    <a:pt x="90" y="5"/>
                  </a:cubicBezTo>
                  <a:close/>
                  <a:moveTo>
                    <a:pt x="90" y="40"/>
                  </a:moveTo>
                  <a:cubicBezTo>
                    <a:pt x="90" y="45"/>
                    <a:pt x="90" y="45"/>
                    <a:pt x="90" y="45"/>
                  </a:cubicBezTo>
                  <a:cubicBezTo>
                    <a:pt x="83" y="45"/>
                    <a:pt x="83" y="45"/>
                    <a:pt x="83" y="45"/>
                  </a:cubicBezTo>
                  <a:cubicBezTo>
                    <a:pt x="83" y="58"/>
                    <a:pt x="83" y="58"/>
                    <a:pt x="83" y="58"/>
                  </a:cubicBezTo>
                  <a:cubicBezTo>
                    <a:pt x="90" y="58"/>
                    <a:pt x="90" y="58"/>
                    <a:pt x="90" y="58"/>
                  </a:cubicBezTo>
                  <a:cubicBezTo>
                    <a:pt x="90" y="63"/>
                    <a:pt x="90" y="63"/>
                    <a:pt x="90" y="63"/>
                  </a:cubicBezTo>
                  <a:cubicBezTo>
                    <a:pt x="81" y="63"/>
                    <a:pt x="81" y="63"/>
                    <a:pt x="81" y="63"/>
                  </a:cubicBezTo>
                  <a:cubicBezTo>
                    <a:pt x="80" y="63"/>
                    <a:pt x="78" y="61"/>
                    <a:pt x="78" y="60"/>
                  </a:cubicBezTo>
                  <a:cubicBezTo>
                    <a:pt x="78" y="42"/>
                    <a:pt x="78" y="42"/>
                    <a:pt x="78" y="42"/>
                  </a:cubicBezTo>
                  <a:cubicBezTo>
                    <a:pt x="78" y="41"/>
                    <a:pt x="80" y="40"/>
                    <a:pt x="81" y="40"/>
                  </a:cubicBezTo>
                  <a:cubicBezTo>
                    <a:pt x="90" y="40"/>
                    <a:pt x="90" y="40"/>
                    <a:pt x="90" y="40"/>
                  </a:cubicBezTo>
                  <a:close/>
                  <a:moveTo>
                    <a:pt x="90" y="68"/>
                  </a:moveTo>
                  <a:cubicBezTo>
                    <a:pt x="90" y="72"/>
                    <a:pt x="90" y="72"/>
                    <a:pt x="90" y="72"/>
                  </a:cubicBezTo>
                  <a:cubicBezTo>
                    <a:pt x="76" y="72"/>
                    <a:pt x="76" y="72"/>
                    <a:pt x="76" y="72"/>
                  </a:cubicBezTo>
                  <a:cubicBezTo>
                    <a:pt x="76" y="68"/>
                    <a:pt x="76" y="68"/>
                    <a:pt x="76" y="68"/>
                  </a:cubicBezTo>
                  <a:cubicBezTo>
                    <a:pt x="90" y="68"/>
                    <a:pt x="90" y="68"/>
                    <a:pt x="90" y="68"/>
                  </a:cubicBezTo>
                  <a:close/>
                  <a:moveTo>
                    <a:pt x="90" y="85"/>
                  </a:moveTo>
                  <a:cubicBezTo>
                    <a:pt x="90" y="90"/>
                    <a:pt x="90" y="90"/>
                    <a:pt x="90" y="90"/>
                  </a:cubicBezTo>
                  <a:cubicBezTo>
                    <a:pt x="76" y="90"/>
                    <a:pt x="76" y="90"/>
                    <a:pt x="76" y="90"/>
                  </a:cubicBezTo>
                  <a:cubicBezTo>
                    <a:pt x="76" y="85"/>
                    <a:pt x="76" y="85"/>
                    <a:pt x="76" y="85"/>
                  </a:cubicBezTo>
                  <a:cubicBezTo>
                    <a:pt x="90" y="85"/>
                    <a:pt x="90" y="85"/>
                    <a:pt x="90" y="85"/>
                  </a:cubicBezTo>
                  <a:close/>
                  <a:moveTo>
                    <a:pt x="76" y="36"/>
                  </a:moveTo>
                  <a:cubicBezTo>
                    <a:pt x="76" y="31"/>
                    <a:pt x="76" y="31"/>
                    <a:pt x="76" y="31"/>
                  </a:cubicBezTo>
                  <a:cubicBezTo>
                    <a:pt x="83" y="31"/>
                    <a:pt x="83" y="31"/>
                    <a:pt x="83" y="31"/>
                  </a:cubicBezTo>
                  <a:cubicBezTo>
                    <a:pt x="83" y="18"/>
                    <a:pt x="83" y="18"/>
                    <a:pt x="83" y="18"/>
                  </a:cubicBezTo>
                  <a:cubicBezTo>
                    <a:pt x="76" y="18"/>
                    <a:pt x="76" y="18"/>
                    <a:pt x="76" y="18"/>
                  </a:cubicBezTo>
                  <a:cubicBezTo>
                    <a:pt x="76" y="14"/>
                    <a:pt x="76" y="14"/>
                    <a:pt x="76" y="14"/>
                  </a:cubicBezTo>
                  <a:cubicBezTo>
                    <a:pt x="85" y="14"/>
                    <a:pt x="85" y="14"/>
                    <a:pt x="85" y="14"/>
                  </a:cubicBezTo>
                  <a:cubicBezTo>
                    <a:pt x="87" y="14"/>
                    <a:pt x="88" y="15"/>
                    <a:pt x="88" y="16"/>
                  </a:cubicBezTo>
                  <a:cubicBezTo>
                    <a:pt x="88" y="34"/>
                    <a:pt x="88" y="34"/>
                    <a:pt x="88" y="34"/>
                  </a:cubicBezTo>
                  <a:cubicBezTo>
                    <a:pt x="88" y="35"/>
                    <a:pt x="87" y="36"/>
                    <a:pt x="85" y="36"/>
                  </a:cubicBezTo>
                  <a:lnTo>
                    <a:pt x="76" y="36"/>
                  </a:lnTo>
                  <a:close/>
                  <a:moveTo>
                    <a:pt x="63" y="94"/>
                  </a:moveTo>
                  <a:cubicBezTo>
                    <a:pt x="76" y="94"/>
                    <a:pt x="76" y="94"/>
                    <a:pt x="76" y="94"/>
                  </a:cubicBezTo>
                  <a:cubicBezTo>
                    <a:pt x="76" y="99"/>
                    <a:pt x="76" y="99"/>
                    <a:pt x="76" y="99"/>
                  </a:cubicBezTo>
                  <a:cubicBezTo>
                    <a:pt x="63" y="99"/>
                    <a:pt x="63" y="99"/>
                    <a:pt x="63" y="99"/>
                  </a:cubicBezTo>
                  <a:cubicBezTo>
                    <a:pt x="63" y="94"/>
                    <a:pt x="63" y="94"/>
                    <a:pt x="63" y="94"/>
                  </a:cubicBezTo>
                  <a:close/>
                  <a:moveTo>
                    <a:pt x="76" y="5"/>
                  </a:moveTo>
                  <a:cubicBezTo>
                    <a:pt x="63" y="5"/>
                    <a:pt x="63" y="5"/>
                    <a:pt x="63" y="5"/>
                  </a:cubicBezTo>
                  <a:cubicBezTo>
                    <a:pt x="63" y="0"/>
                    <a:pt x="63" y="0"/>
                    <a:pt x="63" y="0"/>
                  </a:cubicBezTo>
                  <a:cubicBezTo>
                    <a:pt x="76" y="0"/>
                    <a:pt x="76" y="0"/>
                    <a:pt x="76" y="0"/>
                  </a:cubicBezTo>
                  <a:cubicBezTo>
                    <a:pt x="76" y="5"/>
                    <a:pt x="76" y="5"/>
                    <a:pt x="76" y="5"/>
                  </a:cubicBezTo>
                  <a:close/>
                  <a:moveTo>
                    <a:pt x="76" y="14"/>
                  </a:moveTo>
                  <a:cubicBezTo>
                    <a:pt x="76" y="18"/>
                    <a:pt x="76" y="18"/>
                    <a:pt x="76" y="18"/>
                  </a:cubicBezTo>
                  <a:cubicBezTo>
                    <a:pt x="70" y="18"/>
                    <a:pt x="70" y="18"/>
                    <a:pt x="70" y="18"/>
                  </a:cubicBezTo>
                  <a:cubicBezTo>
                    <a:pt x="70" y="31"/>
                    <a:pt x="70" y="31"/>
                    <a:pt x="70" y="31"/>
                  </a:cubicBezTo>
                  <a:cubicBezTo>
                    <a:pt x="76" y="31"/>
                    <a:pt x="76" y="31"/>
                    <a:pt x="76" y="31"/>
                  </a:cubicBezTo>
                  <a:cubicBezTo>
                    <a:pt x="76" y="36"/>
                    <a:pt x="76" y="36"/>
                    <a:pt x="76" y="36"/>
                  </a:cubicBezTo>
                  <a:cubicBezTo>
                    <a:pt x="68" y="36"/>
                    <a:pt x="68" y="36"/>
                    <a:pt x="68" y="36"/>
                  </a:cubicBezTo>
                  <a:cubicBezTo>
                    <a:pt x="66" y="36"/>
                    <a:pt x="65" y="35"/>
                    <a:pt x="65" y="34"/>
                  </a:cubicBezTo>
                  <a:cubicBezTo>
                    <a:pt x="65" y="16"/>
                    <a:pt x="65" y="16"/>
                    <a:pt x="65" y="16"/>
                  </a:cubicBezTo>
                  <a:cubicBezTo>
                    <a:pt x="65" y="15"/>
                    <a:pt x="66" y="14"/>
                    <a:pt x="68" y="14"/>
                  </a:cubicBezTo>
                  <a:cubicBezTo>
                    <a:pt x="76" y="14"/>
                    <a:pt x="76" y="14"/>
                    <a:pt x="76" y="14"/>
                  </a:cubicBezTo>
                  <a:close/>
                  <a:moveTo>
                    <a:pt x="76" y="68"/>
                  </a:moveTo>
                  <a:cubicBezTo>
                    <a:pt x="76" y="72"/>
                    <a:pt x="76" y="72"/>
                    <a:pt x="76" y="72"/>
                  </a:cubicBezTo>
                  <a:cubicBezTo>
                    <a:pt x="63" y="72"/>
                    <a:pt x="63" y="72"/>
                    <a:pt x="63" y="72"/>
                  </a:cubicBezTo>
                  <a:cubicBezTo>
                    <a:pt x="63" y="68"/>
                    <a:pt x="63" y="68"/>
                    <a:pt x="63" y="68"/>
                  </a:cubicBezTo>
                  <a:cubicBezTo>
                    <a:pt x="76" y="68"/>
                    <a:pt x="76" y="68"/>
                    <a:pt x="76" y="68"/>
                  </a:cubicBezTo>
                  <a:close/>
                  <a:moveTo>
                    <a:pt x="76" y="85"/>
                  </a:moveTo>
                  <a:cubicBezTo>
                    <a:pt x="76" y="90"/>
                    <a:pt x="76" y="90"/>
                    <a:pt x="76" y="90"/>
                  </a:cubicBezTo>
                  <a:cubicBezTo>
                    <a:pt x="63" y="90"/>
                    <a:pt x="63" y="90"/>
                    <a:pt x="63" y="90"/>
                  </a:cubicBezTo>
                  <a:cubicBezTo>
                    <a:pt x="63" y="85"/>
                    <a:pt x="63" y="85"/>
                    <a:pt x="63" y="85"/>
                  </a:cubicBezTo>
                  <a:cubicBezTo>
                    <a:pt x="76" y="85"/>
                    <a:pt x="76" y="85"/>
                    <a:pt x="76" y="85"/>
                  </a:cubicBezTo>
                  <a:close/>
                  <a:moveTo>
                    <a:pt x="63" y="63"/>
                  </a:moveTo>
                  <a:cubicBezTo>
                    <a:pt x="63" y="58"/>
                    <a:pt x="63" y="58"/>
                    <a:pt x="63" y="58"/>
                  </a:cubicBezTo>
                  <a:cubicBezTo>
                    <a:pt x="70" y="58"/>
                    <a:pt x="70" y="58"/>
                    <a:pt x="70" y="58"/>
                  </a:cubicBezTo>
                  <a:cubicBezTo>
                    <a:pt x="70" y="45"/>
                    <a:pt x="70" y="45"/>
                    <a:pt x="70" y="45"/>
                  </a:cubicBezTo>
                  <a:cubicBezTo>
                    <a:pt x="63" y="45"/>
                    <a:pt x="63" y="45"/>
                    <a:pt x="63" y="45"/>
                  </a:cubicBezTo>
                  <a:cubicBezTo>
                    <a:pt x="63" y="40"/>
                    <a:pt x="63" y="40"/>
                    <a:pt x="63" y="40"/>
                  </a:cubicBezTo>
                  <a:cubicBezTo>
                    <a:pt x="72" y="40"/>
                    <a:pt x="72" y="40"/>
                    <a:pt x="72" y="40"/>
                  </a:cubicBezTo>
                  <a:cubicBezTo>
                    <a:pt x="73" y="40"/>
                    <a:pt x="74" y="41"/>
                    <a:pt x="74" y="42"/>
                  </a:cubicBezTo>
                  <a:cubicBezTo>
                    <a:pt x="74" y="60"/>
                    <a:pt x="74" y="60"/>
                    <a:pt x="74" y="60"/>
                  </a:cubicBezTo>
                  <a:cubicBezTo>
                    <a:pt x="74" y="61"/>
                    <a:pt x="73" y="63"/>
                    <a:pt x="72" y="63"/>
                  </a:cubicBezTo>
                  <a:lnTo>
                    <a:pt x="63" y="63"/>
                  </a:lnTo>
                  <a:close/>
                  <a:moveTo>
                    <a:pt x="50" y="94"/>
                  </a:moveTo>
                  <a:cubicBezTo>
                    <a:pt x="63" y="94"/>
                    <a:pt x="63" y="94"/>
                    <a:pt x="63" y="94"/>
                  </a:cubicBezTo>
                  <a:cubicBezTo>
                    <a:pt x="63" y="99"/>
                    <a:pt x="63" y="99"/>
                    <a:pt x="63" y="99"/>
                  </a:cubicBezTo>
                  <a:cubicBezTo>
                    <a:pt x="50" y="99"/>
                    <a:pt x="50" y="99"/>
                    <a:pt x="50" y="99"/>
                  </a:cubicBezTo>
                  <a:cubicBezTo>
                    <a:pt x="50" y="94"/>
                    <a:pt x="50" y="94"/>
                    <a:pt x="50" y="94"/>
                  </a:cubicBezTo>
                  <a:close/>
                  <a:moveTo>
                    <a:pt x="63" y="5"/>
                  </a:moveTo>
                  <a:cubicBezTo>
                    <a:pt x="50" y="5"/>
                    <a:pt x="50" y="5"/>
                    <a:pt x="50" y="5"/>
                  </a:cubicBezTo>
                  <a:cubicBezTo>
                    <a:pt x="50" y="0"/>
                    <a:pt x="50" y="0"/>
                    <a:pt x="50" y="0"/>
                  </a:cubicBezTo>
                  <a:cubicBezTo>
                    <a:pt x="63" y="0"/>
                    <a:pt x="63" y="0"/>
                    <a:pt x="63" y="0"/>
                  </a:cubicBezTo>
                  <a:cubicBezTo>
                    <a:pt x="63" y="5"/>
                    <a:pt x="63" y="5"/>
                    <a:pt x="63" y="5"/>
                  </a:cubicBezTo>
                  <a:close/>
                  <a:moveTo>
                    <a:pt x="63" y="40"/>
                  </a:moveTo>
                  <a:cubicBezTo>
                    <a:pt x="63" y="45"/>
                    <a:pt x="63" y="45"/>
                    <a:pt x="63" y="45"/>
                  </a:cubicBezTo>
                  <a:cubicBezTo>
                    <a:pt x="57" y="45"/>
                    <a:pt x="57" y="45"/>
                    <a:pt x="57" y="45"/>
                  </a:cubicBezTo>
                  <a:cubicBezTo>
                    <a:pt x="57" y="58"/>
                    <a:pt x="57" y="58"/>
                    <a:pt x="57" y="58"/>
                  </a:cubicBezTo>
                  <a:cubicBezTo>
                    <a:pt x="63" y="58"/>
                    <a:pt x="63" y="58"/>
                    <a:pt x="63" y="58"/>
                  </a:cubicBezTo>
                  <a:cubicBezTo>
                    <a:pt x="63" y="63"/>
                    <a:pt x="63" y="63"/>
                    <a:pt x="63" y="63"/>
                  </a:cubicBezTo>
                  <a:cubicBezTo>
                    <a:pt x="54" y="63"/>
                    <a:pt x="54" y="63"/>
                    <a:pt x="54" y="63"/>
                  </a:cubicBezTo>
                  <a:cubicBezTo>
                    <a:pt x="53" y="63"/>
                    <a:pt x="52" y="61"/>
                    <a:pt x="52" y="60"/>
                  </a:cubicBezTo>
                  <a:cubicBezTo>
                    <a:pt x="52" y="42"/>
                    <a:pt x="52" y="42"/>
                    <a:pt x="52" y="42"/>
                  </a:cubicBezTo>
                  <a:cubicBezTo>
                    <a:pt x="52" y="41"/>
                    <a:pt x="53" y="40"/>
                    <a:pt x="54" y="40"/>
                  </a:cubicBezTo>
                  <a:cubicBezTo>
                    <a:pt x="63" y="40"/>
                    <a:pt x="63" y="40"/>
                    <a:pt x="63" y="40"/>
                  </a:cubicBezTo>
                  <a:close/>
                  <a:moveTo>
                    <a:pt x="63" y="68"/>
                  </a:moveTo>
                  <a:cubicBezTo>
                    <a:pt x="63" y="72"/>
                    <a:pt x="63" y="72"/>
                    <a:pt x="63" y="72"/>
                  </a:cubicBezTo>
                  <a:cubicBezTo>
                    <a:pt x="50" y="72"/>
                    <a:pt x="50" y="72"/>
                    <a:pt x="50" y="72"/>
                  </a:cubicBezTo>
                  <a:cubicBezTo>
                    <a:pt x="50" y="68"/>
                    <a:pt x="50" y="68"/>
                    <a:pt x="50" y="68"/>
                  </a:cubicBezTo>
                  <a:cubicBezTo>
                    <a:pt x="63" y="68"/>
                    <a:pt x="63" y="68"/>
                    <a:pt x="63" y="68"/>
                  </a:cubicBezTo>
                  <a:close/>
                  <a:moveTo>
                    <a:pt x="63" y="85"/>
                  </a:moveTo>
                  <a:cubicBezTo>
                    <a:pt x="63" y="90"/>
                    <a:pt x="63" y="90"/>
                    <a:pt x="63" y="90"/>
                  </a:cubicBezTo>
                  <a:cubicBezTo>
                    <a:pt x="50" y="90"/>
                    <a:pt x="50" y="90"/>
                    <a:pt x="50" y="90"/>
                  </a:cubicBezTo>
                  <a:cubicBezTo>
                    <a:pt x="50" y="85"/>
                    <a:pt x="50" y="85"/>
                    <a:pt x="50" y="85"/>
                  </a:cubicBezTo>
                  <a:cubicBezTo>
                    <a:pt x="63" y="85"/>
                    <a:pt x="63" y="85"/>
                    <a:pt x="63" y="85"/>
                  </a:cubicBezTo>
                  <a:close/>
                  <a:moveTo>
                    <a:pt x="50" y="36"/>
                  </a:moveTo>
                  <a:cubicBezTo>
                    <a:pt x="50" y="31"/>
                    <a:pt x="50" y="31"/>
                    <a:pt x="50" y="31"/>
                  </a:cubicBezTo>
                  <a:cubicBezTo>
                    <a:pt x="56" y="31"/>
                    <a:pt x="56" y="31"/>
                    <a:pt x="56" y="31"/>
                  </a:cubicBezTo>
                  <a:cubicBezTo>
                    <a:pt x="56" y="18"/>
                    <a:pt x="56" y="18"/>
                    <a:pt x="56" y="18"/>
                  </a:cubicBezTo>
                  <a:cubicBezTo>
                    <a:pt x="50" y="18"/>
                    <a:pt x="50" y="18"/>
                    <a:pt x="50" y="18"/>
                  </a:cubicBezTo>
                  <a:cubicBezTo>
                    <a:pt x="50" y="14"/>
                    <a:pt x="50" y="14"/>
                    <a:pt x="50" y="14"/>
                  </a:cubicBezTo>
                  <a:cubicBezTo>
                    <a:pt x="59" y="14"/>
                    <a:pt x="59" y="14"/>
                    <a:pt x="59" y="14"/>
                  </a:cubicBezTo>
                  <a:cubicBezTo>
                    <a:pt x="60" y="14"/>
                    <a:pt x="61" y="15"/>
                    <a:pt x="61" y="16"/>
                  </a:cubicBezTo>
                  <a:cubicBezTo>
                    <a:pt x="61" y="34"/>
                    <a:pt x="61" y="34"/>
                    <a:pt x="61" y="34"/>
                  </a:cubicBezTo>
                  <a:cubicBezTo>
                    <a:pt x="61" y="35"/>
                    <a:pt x="60" y="36"/>
                    <a:pt x="59" y="36"/>
                  </a:cubicBezTo>
                  <a:lnTo>
                    <a:pt x="50" y="36"/>
                  </a:lnTo>
                  <a:close/>
                  <a:moveTo>
                    <a:pt x="37" y="94"/>
                  </a:moveTo>
                  <a:cubicBezTo>
                    <a:pt x="50" y="94"/>
                    <a:pt x="50" y="94"/>
                    <a:pt x="50" y="94"/>
                  </a:cubicBezTo>
                  <a:cubicBezTo>
                    <a:pt x="50" y="99"/>
                    <a:pt x="50" y="99"/>
                    <a:pt x="50" y="99"/>
                  </a:cubicBezTo>
                  <a:cubicBezTo>
                    <a:pt x="37" y="99"/>
                    <a:pt x="37" y="99"/>
                    <a:pt x="37" y="99"/>
                  </a:cubicBezTo>
                  <a:cubicBezTo>
                    <a:pt x="37" y="94"/>
                    <a:pt x="37" y="94"/>
                    <a:pt x="37" y="94"/>
                  </a:cubicBezTo>
                  <a:close/>
                  <a:moveTo>
                    <a:pt x="50" y="5"/>
                  </a:moveTo>
                  <a:cubicBezTo>
                    <a:pt x="37" y="5"/>
                    <a:pt x="37" y="5"/>
                    <a:pt x="37" y="5"/>
                  </a:cubicBezTo>
                  <a:cubicBezTo>
                    <a:pt x="37" y="0"/>
                    <a:pt x="37" y="0"/>
                    <a:pt x="37" y="0"/>
                  </a:cubicBezTo>
                  <a:cubicBezTo>
                    <a:pt x="50" y="0"/>
                    <a:pt x="50" y="0"/>
                    <a:pt x="50" y="0"/>
                  </a:cubicBezTo>
                  <a:cubicBezTo>
                    <a:pt x="50" y="5"/>
                    <a:pt x="50" y="5"/>
                    <a:pt x="50" y="5"/>
                  </a:cubicBezTo>
                  <a:close/>
                  <a:moveTo>
                    <a:pt x="50" y="14"/>
                  </a:moveTo>
                  <a:cubicBezTo>
                    <a:pt x="50" y="18"/>
                    <a:pt x="50" y="18"/>
                    <a:pt x="50" y="18"/>
                  </a:cubicBezTo>
                  <a:cubicBezTo>
                    <a:pt x="44" y="18"/>
                    <a:pt x="44" y="18"/>
                    <a:pt x="44" y="18"/>
                  </a:cubicBezTo>
                  <a:cubicBezTo>
                    <a:pt x="44" y="31"/>
                    <a:pt x="44" y="31"/>
                    <a:pt x="44" y="31"/>
                  </a:cubicBezTo>
                  <a:cubicBezTo>
                    <a:pt x="50" y="31"/>
                    <a:pt x="50" y="31"/>
                    <a:pt x="50" y="31"/>
                  </a:cubicBezTo>
                  <a:cubicBezTo>
                    <a:pt x="50" y="36"/>
                    <a:pt x="50" y="36"/>
                    <a:pt x="50" y="36"/>
                  </a:cubicBezTo>
                  <a:cubicBezTo>
                    <a:pt x="41" y="36"/>
                    <a:pt x="41" y="36"/>
                    <a:pt x="41" y="36"/>
                  </a:cubicBezTo>
                  <a:cubicBezTo>
                    <a:pt x="40" y="36"/>
                    <a:pt x="39" y="35"/>
                    <a:pt x="39" y="34"/>
                  </a:cubicBezTo>
                  <a:cubicBezTo>
                    <a:pt x="39" y="16"/>
                    <a:pt x="39" y="16"/>
                    <a:pt x="39" y="16"/>
                  </a:cubicBezTo>
                  <a:cubicBezTo>
                    <a:pt x="39" y="15"/>
                    <a:pt x="40" y="14"/>
                    <a:pt x="41" y="14"/>
                  </a:cubicBezTo>
                  <a:cubicBezTo>
                    <a:pt x="50" y="14"/>
                    <a:pt x="50" y="14"/>
                    <a:pt x="50" y="14"/>
                  </a:cubicBezTo>
                  <a:close/>
                  <a:moveTo>
                    <a:pt x="50" y="68"/>
                  </a:moveTo>
                  <a:cubicBezTo>
                    <a:pt x="50" y="72"/>
                    <a:pt x="50" y="72"/>
                    <a:pt x="50" y="72"/>
                  </a:cubicBezTo>
                  <a:cubicBezTo>
                    <a:pt x="39" y="72"/>
                    <a:pt x="39" y="72"/>
                    <a:pt x="39" y="72"/>
                  </a:cubicBezTo>
                  <a:cubicBezTo>
                    <a:pt x="39" y="85"/>
                    <a:pt x="39" y="85"/>
                    <a:pt x="39" y="85"/>
                  </a:cubicBezTo>
                  <a:cubicBezTo>
                    <a:pt x="50" y="85"/>
                    <a:pt x="50" y="85"/>
                    <a:pt x="50" y="85"/>
                  </a:cubicBezTo>
                  <a:cubicBezTo>
                    <a:pt x="50" y="90"/>
                    <a:pt x="50" y="90"/>
                    <a:pt x="50" y="90"/>
                  </a:cubicBezTo>
                  <a:cubicBezTo>
                    <a:pt x="37" y="90"/>
                    <a:pt x="37" y="90"/>
                    <a:pt x="37" y="90"/>
                  </a:cubicBezTo>
                  <a:cubicBezTo>
                    <a:pt x="37" y="68"/>
                    <a:pt x="37" y="68"/>
                    <a:pt x="37" y="68"/>
                  </a:cubicBezTo>
                  <a:cubicBezTo>
                    <a:pt x="50" y="68"/>
                    <a:pt x="50" y="68"/>
                    <a:pt x="50" y="68"/>
                  </a:cubicBezTo>
                  <a:close/>
                  <a:moveTo>
                    <a:pt x="37" y="63"/>
                  </a:moveTo>
                  <a:cubicBezTo>
                    <a:pt x="37" y="58"/>
                    <a:pt x="37" y="58"/>
                    <a:pt x="37" y="58"/>
                  </a:cubicBezTo>
                  <a:cubicBezTo>
                    <a:pt x="43" y="58"/>
                    <a:pt x="43" y="58"/>
                    <a:pt x="43" y="58"/>
                  </a:cubicBezTo>
                  <a:cubicBezTo>
                    <a:pt x="43" y="45"/>
                    <a:pt x="43" y="45"/>
                    <a:pt x="43" y="45"/>
                  </a:cubicBezTo>
                  <a:cubicBezTo>
                    <a:pt x="37" y="45"/>
                    <a:pt x="37" y="45"/>
                    <a:pt x="37" y="45"/>
                  </a:cubicBezTo>
                  <a:cubicBezTo>
                    <a:pt x="37" y="40"/>
                    <a:pt x="37" y="40"/>
                    <a:pt x="37" y="40"/>
                  </a:cubicBezTo>
                  <a:cubicBezTo>
                    <a:pt x="46" y="40"/>
                    <a:pt x="46" y="40"/>
                    <a:pt x="46" y="40"/>
                  </a:cubicBezTo>
                  <a:cubicBezTo>
                    <a:pt x="47" y="40"/>
                    <a:pt x="48" y="41"/>
                    <a:pt x="48" y="42"/>
                  </a:cubicBezTo>
                  <a:cubicBezTo>
                    <a:pt x="48" y="60"/>
                    <a:pt x="48" y="60"/>
                    <a:pt x="48" y="60"/>
                  </a:cubicBezTo>
                  <a:cubicBezTo>
                    <a:pt x="48" y="61"/>
                    <a:pt x="47" y="63"/>
                    <a:pt x="46" y="63"/>
                  </a:cubicBezTo>
                  <a:lnTo>
                    <a:pt x="37" y="63"/>
                  </a:lnTo>
                  <a:close/>
                  <a:moveTo>
                    <a:pt x="23" y="94"/>
                  </a:moveTo>
                  <a:cubicBezTo>
                    <a:pt x="37" y="94"/>
                    <a:pt x="37" y="94"/>
                    <a:pt x="37" y="94"/>
                  </a:cubicBezTo>
                  <a:cubicBezTo>
                    <a:pt x="37" y="99"/>
                    <a:pt x="37" y="99"/>
                    <a:pt x="37" y="99"/>
                  </a:cubicBezTo>
                  <a:cubicBezTo>
                    <a:pt x="23" y="99"/>
                    <a:pt x="23" y="99"/>
                    <a:pt x="23" y="99"/>
                  </a:cubicBezTo>
                  <a:cubicBezTo>
                    <a:pt x="23" y="94"/>
                    <a:pt x="23" y="94"/>
                    <a:pt x="23" y="94"/>
                  </a:cubicBezTo>
                  <a:close/>
                  <a:moveTo>
                    <a:pt x="37" y="5"/>
                  </a:moveTo>
                  <a:cubicBezTo>
                    <a:pt x="23" y="5"/>
                    <a:pt x="23" y="5"/>
                    <a:pt x="23" y="5"/>
                  </a:cubicBezTo>
                  <a:cubicBezTo>
                    <a:pt x="23" y="0"/>
                    <a:pt x="23" y="0"/>
                    <a:pt x="23" y="0"/>
                  </a:cubicBezTo>
                  <a:cubicBezTo>
                    <a:pt x="37" y="0"/>
                    <a:pt x="37" y="0"/>
                    <a:pt x="37" y="0"/>
                  </a:cubicBezTo>
                  <a:cubicBezTo>
                    <a:pt x="37" y="5"/>
                    <a:pt x="37" y="5"/>
                    <a:pt x="37" y="5"/>
                  </a:cubicBezTo>
                  <a:close/>
                  <a:moveTo>
                    <a:pt x="37" y="40"/>
                  </a:moveTo>
                  <a:cubicBezTo>
                    <a:pt x="37" y="45"/>
                    <a:pt x="37" y="45"/>
                    <a:pt x="37" y="45"/>
                  </a:cubicBezTo>
                  <a:cubicBezTo>
                    <a:pt x="30" y="45"/>
                    <a:pt x="30" y="45"/>
                    <a:pt x="30" y="45"/>
                  </a:cubicBezTo>
                  <a:cubicBezTo>
                    <a:pt x="30" y="58"/>
                    <a:pt x="30" y="58"/>
                    <a:pt x="30" y="58"/>
                  </a:cubicBezTo>
                  <a:cubicBezTo>
                    <a:pt x="37" y="58"/>
                    <a:pt x="37" y="58"/>
                    <a:pt x="37" y="58"/>
                  </a:cubicBezTo>
                  <a:cubicBezTo>
                    <a:pt x="37" y="63"/>
                    <a:pt x="37" y="63"/>
                    <a:pt x="37" y="63"/>
                  </a:cubicBezTo>
                  <a:cubicBezTo>
                    <a:pt x="28" y="63"/>
                    <a:pt x="28" y="63"/>
                    <a:pt x="28" y="63"/>
                  </a:cubicBezTo>
                  <a:cubicBezTo>
                    <a:pt x="27" y="63"/>
                    <a:pt x="25" y="61"/>
                    <a:pt x="25" y="60"/>
                  </a:cubicBezTo>
                  <a:cubicBezTo>
                    <a:pt x="25" y="42"/>
                    <a:pt x="25" y="42"/>
                    <a:pt x="25" y="42"/>
                  </a:cubicBezTo>
                  <a:cubicBezTo>
                    <a:pt x="25" y="41"/>
                    <a:pt x="27" y="40"/>
                    <a:pt x="28" y="40"/>
                  </a:cubicBezTo>
                  <a:cubicBezTo>
                    <a:pt x="37" y="40"/>
                    <a:pt x="37" y="40"/>
                    <a:pt x="37" y="40"/>
                  </a:cubicBezTo>
                  <a:close/>
                  <a:moveTo>
                    <a:pt x="37" y="68"/>
                  </a:moveTo>
                  <a:cubicBezTo>
                    <a:pt x="37" y="90"/>
                    <a:pt x="37" y="90"/>
                    <a:pt x="37" y="90"/>
                  </a:cubicBezTo>
                  <a:cubicBezTo>
                    <a:pt x="37" y="90"/>
                    <a:pt x="37" y="90"/>
                    <a:pt x="37" y="90"/>
                  </a:cubicBezTo>
                  <a:cubicBezTo>
                    <a:pt x="35" y="90"/>
                    <a:pt x="34" y="89"/>
                    <a:pt x="34" y="88"/>
                  </a:cubicBezTo>
                  <a:cubicBezTo>
                    <a:pt x="34" y="70"/>
                    <a:pt x="34" y="70"/>
                    <a:pt x="34" y="70"/>
                  </a:cubicBezTo>
                  <a:cubicBezTo>
                    <a:pt x="34" y="69"/>
                    <a:pt x="35" y="68"/>
                    <a:pt x="37" y="68"/>
                  </a:cubicBezTo>
                  <a:cubicBezTo>
                    <a:pt x="37" y="68"/>
                    <a:pt x="37" y="68"/>
                    <a:pt x="37" y="68"/>
                  </a:cubicBezTo>
                  <a:close/>
                  <a:moveTo>
                    <a:pt x="23" y="36"/>
                  </a:moveTo>
                  <a:cubicBezTo>
                    <a:pt x="23" y="31"/>
                    <a:pt x="23" y="31"/>
                    <a:pt x="23" y="31"/>
                  </a:cubicBezTo>
                  <a:cubicBezTo>
                    <a:pt x="30" y="31"/>
                    <a:pt x="30" y="31"/>
                    <a:pt x="30" y="31"/>
                  </a:cubicBezTo>
                  <a:cubicBezTo>
                    <a:pt x="30" y="18"/>
                    <a:pt x="30" y="18"/>
                    <a:pt x="30" y="18"/>
                  </a:cubicBezTo>
                  <a:cubicBezTo>
                    <a:pt x="23" y="18"/>
                    <a:pt x="23" y="18"/>
                    <a:pt x="23" y="18"/>
                  </a:cubicBezTo>
                  <a:cubicBezTo>
                    <a:pt x="23" y="14"/>
                    <a:pt x="23" y="14"/>
                    <a:pt x="23" y="14"/>
                  </a:cubicBezTo>
                  <a:cubicBezTo>
                    <a:pt x="32" y="14"/>
                    <a:pt x="32" y="14"/>
                    <a:pt x="32" y="14"/>
                  </a:cubicBezTo>
                  <a:cubicBezTo>
                    <a:pt x="34" y="14"/>
                    <a:pt x="35" y="15"/>
                    <a:pt x="35" y="16"/>
                  </a:cubicBezTo>
                  <a:cubicBezTo>
                    <a:pt x="35" y="34"/>
                    <a:pt x="35" y="34"/>
                    <a:pt x="35" y="34"/>
                  </a:cubicBezTo>
                  <a:cubicBezTo>
                    <a:pt x="35" y="35"/>
                    <a:pt x="34" y="36"/>
                    <a:pt x="32" y="36"/>
                  </a:cubicBezTo>
                  <a:lnTo>
                    <a:pt x="23" y="36"/>
                  </a:lnTo>
                  <a:close/>
                  <a:moveTo>
                    <a:pt x="5" y="94"/>
                  </a:moveTo>
                  <a:cubicBezTo>
                    <a:pt x="23" y="94"/>
                    <a:pt x="23" y="94"/>
                    <a:pt x="23" y="94"/>
                  </a:cubicBezTo>
                  <a:cubicBezTo>
                    <a:pt x="23" y="99"/>
                    <a:pt x="23" y="99"/>
                    <a:pt x="23" y="99"/>
                  </a:cubicBezTo>
                  <a:cubicBezTo>
                    <a:pt x="2" y="99"/>
                    <a:pt x="2" y="99"/>
                    <a:pt x="2" y="99"/>
                  </a:cubicBezTo>
                  <a:cubicBezTo>
                    <a:pt x="1" y="99"/>
                    <a:pt x="0" y="98"/>
                    <a:pt x="0" y="97"/>
                  </a:cubicBezTo>
                  <a:cubicBezTo>
                    <a:pt x="0" y="3"/>
                    <a:pt x="0" y="3"/>
                    <a:pt x="0" y="3"/>
                  </a:cubicBezTo>
                  <a:cubicBezTo>
                    <a:pt x="0" y="1"/>
                    <a:pt x="1" y="0"/>
                    <a:pt x="2" y="0"/>
                  </a:cubicBezTo>
                  <a:cubicBezTo>
                    <a:pt x="23" y="0"/>
                    <a:pt x="23" y="0"/>
                    <a:pt x="23" y="0"/>
                  </a:cubicBezTo>
                  <a:cubicBezTo>
                    <a:pt x="23" y="5"/>
                    <a:pt x="23" y="5"/>
                    <a:pt x="23" y="5"/>
                  </a:cubicBezTo>
                  <a:cubicBezTo>
                    <a:pt x="5" y="5"/>
                    <a:pt x="5" y="5"/>
                    <a:pt x="5" y="5"/>
                  </a:cubicBezTo>
                  <a:cubicBezTo>
                    <a:pt x="5" y="94"/>
                    <a:pt x="5" y="94"/>
                    <a:pt x="5" y="94"/>
                  </a:cubicBezTo>
                  <a:close/>
                  <a:moveTo>
                    <a:pt x="23" y="14"/>
                  </a:moveTo>
                  <a:cubicBezTo>
                    <a:pt x="15" y="14"/>
                    <a:pt x="15" y="14"/>
                    <a:pt x="15" y="14"/>
                  </a:cubicBezTo>
                  <a:cubicBezTo>
                    <a:pt x="13" y="14"/>
                    <a:pt x="12" y="15"/>
                    <a:pt x="12" y="16"/>
                  </a:cubicBezTo>
                  <a:cubicBezTo>
                    <a:pt x="12" y="34"/>
                    <a:pt x="12" y="34"/>
                    <a:pt x="12" y="34"/>
                  </a:cubicBezTo>
                  <a:cubicBezTo>
                    <a:pt x="12" y="35"/>
                    <a:pt x="13" y="36"/>
                    <a:pt x="15" y="36"/>
                  </a:cubicBezTo>
                  <a:cubicBezTo>
                    <a:pt x="23" y="36"/>
                    <a:pt x="23" y="36"/>
                    <a:pt x="23" y="36"/>
                  </a:cubicBezTo>
                  <a:cubicBezTo>
                    <a:pt x="23" y="31"/>
                    <a:pt x="23" y="31"/>
                    <a:pt x="23" y="31"/>
                  </a:cubicBezTo>
                  <a:cubicBezTo>
                    <a:pt x="17" y="31"/>
                    <a:pt x="17" y="31"/>
                    <a:pt x="17" y="31"/>
                  </a:cubicBezTo>
                  <a:cubicBezTo>
                    <a:pt x="17" y="18"/>
                    <a:pt x="17" y="18"/>
                    <a:pt x="17" y="18"/>
                  </a:cubicBezTo>
                  <a:cubicBezTo>
                    <a:pt x="23" y="18"/>
                    <a:pt x="23" y="18"/>
                    <a:pt x="23" y="18"/>
                  </a:cubicBezTo>
                  <a:lnTo>
                    <a:pt x="23" y="1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4" name="Freeform 45"/>
            <p:cNvSpPr>
              <a:spLocks noEditPoints="1"/>
            </p:cNvSpPr>
            <p:nvPr/>
          </p:nvSpPr>
          <p:spPr bwMode="auto">
            <a:xfrm>
              <a:off x="8220076" y="458788"/>
              <a:ext cx="317500" cy="276225"/>
            </a:xfrm>
            <a:custGeom>
              <a:avLst/>
              <a:gdLst>
                <a:gd name="T0" fmla="*/ 137 w 141"/>
                <a:gd name="T1" fmla="*/ 5 h 122"/>
                <a:gd name="T2" fmla="*/ 71 w 141"/>
                <a:gd name="T3" fmla="*/ 5 h 122"/>
                <a:gd name="T4" fmla="*/ 71 w 141"/>
                <a:gd name="T5" fmla="*/ 0 h 122"/>
                <a:gd name="T6" fmla="*/ 139 w 141"/>
                <a:gd name="T7" fmla="*/ 0 h 122"/>
                <a:gd name="T8" fmla="*/ 141 w 141"/>
                <a:gd name="T9" fmla="*/ 3 h 122"/>
                <a:gd name="T10" fmla="*/ 141 w 141"/>
                <a:gd name="T11" fmla="*/ 94 h 122"/>
                <a:gd name="T12" fmla="*/ 139 w 141"/>
                <a:gd name="T13" fmla="*/ 96 h 122"/>
                <a:gd name="T14" fmla="*/ 127 w 141"/>
                <a:gd name="T15" fmla="*/ 96 h 122"/>
                <a:gd name="T16" fmla="*/ 127 w 141"/>
                <a:gd name="T17" fmla="*/ 120 h 122"/>
                <a:gd name="T18" fmla="*/ 127 w 141"/>
                <a:gd name="T19" fmla="*/ 120 h 122"/>
                <a:gd name="T20" fmla="*/ 126 w 141"/>
                <a:gd name="T21" fmla="*/ 121 h 122"/>
                <a:gd name="T22" fmla="*/ 123 w 141"/>
                <a:gd name="T23" fmla="*/ 121 h 122"/>
                <a:gd name="T24" fmla="*/ 100 w 141"/>
                <a:gd name="T25" fmla="*/ 96 h 122"/>
                <a:gd name="T26" fmla="*/ 88 w 141"/>
                <a:gd name="T27" fmla="*/ 96 h 122"/>
                <a:gd name="T28" fmla="*/ 71 w 141"/>
                <a:gd name="T29" fmla="*/ 96 h 122"/>
                <a:gd name="T30" fmla="*/ 71 w 141"/>
                <a:gd name="T31" fmla="*/ 91 h 122"/>
                <a:gd name="T32" fmla="*/ 88 w 141"/>
                <a:gd name="T33" fmla="*/ 91 h 122"/>
                <a:gd name="T34" fmla="*/ 101 w 141"/>
                <a:gd name="T35" fmla="*/ 91 h 122"/>
                <a:gd name="T36" fmla="*/ 103 w 141"/>
                <a:gd name="T37" fmla="*/ 92 h 122"/>
                <a:gd name="T38" fmla="*/ 122 w 141"/>
                <a:gd name="T39" fmla="*/ 114 h 122"/>
                <a:gd name="T40" fmla="*/ 122 w 141"/>
                <a:gd name="T41" fmla="*/ 94 h 122"/>
                <a:gd name="T42" fmla="*/ 125 w 141"/>
                <a:gd name="T43" fmla="*/ 91 h 122"/>
                <a:gd name="T44" fmla="*/ 137 w 141"/>
                <a:gd name="T45" fmla="*/ 91 h 122"/>
                <a:gd name="T46" fmla="*/ 137 w 141"/>
                <a:gd name="T47" fmla="*/ 5 h 122"/>
                <a:gd name="T48" fmla="*/ 71 w 141"/>
                <a:gd name="T49" fmla="*/ 5 h 122"/>
                <a:gd name="T50" fmla="*/ 5 w 141"/>
                <a:gd name="T51" fmla="*/ 5 h 122"/>
                <a:gd name="T52" fmla="*/ 5 w 141"/>
                <a:gd name="T53" fmla="*/ 37 h 122"/>
                <a:gd name="T54" fmla="*/ 5 w 141"/>
                <a:gd name="T55" fmla="*/ 91 h 122"/>
                <a:gd name="T56" fmla="*/ 71 w 141"/>
                <a:gd name="T57" fmla="*/ 91 h 122"/>
                <a:gd name="T58" fmla="*/ 71 w 141"/>
                <a:gd name="T59" fmla="*/ 96 h 122"/>
                <a:gd name="T60" fmla="*/ 3 w 141"/>
                <a:gd name="T61" fmla="*/ 96 h 122"/>
                <a:gd name="T62" fmla="*/ 0 w 141"/>
                <a:gd name="T63" fmla="*/ 94 h 122"/>
                <a:gd name="T64" fmla="*/ 0 w 141"/>
                <a:gd name="T65" fmla="*/ 37 h 122"/>
                <a:gd name="T66" fmla="*/ 0 w 141"/>
                <a:gd name="T67" fmla="*/ 3 h 122"/>
                <a:gd name="T68" fmla="*/ 3 w 141"/>
                <a:gd name="T69" fmla="*/ 0 h 122"/>
                <a:gd name="T70" fmla="*/ 71 w 141"/>
                <a:gd name="T71" fmla="*/ 0 h 122"/>
                <a:gd name="T72" fmla="*/ 71 w 141"/>
                <a:gd name="T73" fmla="*/ 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1" h="122">
                  <a:moveTo>
                    <a:pt x="137" y="5"/>
                  </a:moveTo>
                  <a:cubicBezTo>
                    <a:pt x="71" y="5"/>
                    <a:pt x="71" y="5"/>
                    <a:pt x="71" y="5"/>
                  </a:cubicBezTo>
                  <a:cubicBezTo>
                    <a:pt x="71" y="0"/>
                    <a:pt x="71" y="0"/>
                    <a:pt x="71" y="0"/>
                  </a:cubicBezTo>
                  <a:cubicBezTo>
                    <a:pt x="139" y="0"/>
                    <a:pt x="139" y="0"/>
                    <a:pt x="139" y="0"/>
                  </a:cubicBezTo>
                  <a:cubicBezTo>
                    <a:pt x="140" y="0"/>
                    <a:pt x="141" y="1"/>
                    <a:pt x="141" y="3"/>
                  </a:cubicBezTo>
                  <a:cubicBezTo>
                    <a:pt x="141" y="94"/>
                    <a:pt x="141" y="94"/>
                    <a:pt x="141" y="94"/>
                  </a:cubicBezTo>
                  <a:cubicBezTo>
                    <a:pt x="141" y="95"/>
                    <a:pt x="140" y="96"/>
                    <a:pt x="139" y="96"/>
                  </a:cubicBezTo>
                  <a:cubicBezTo>
                    <a:pt x="127" y="96"/>
                    <a:pt x="127" y="96"/>
                    <a:pt x="127" y="96"/>
                  </a:cubicBezTo>
                  <a:cubicBezTo>
                    <a:pt x="127" y="120"/>
                    <a:pt x="127" y="120"/>
                    <a:pt x="127" y="120"/>
                  </a:cubicBezTo>
                  <a:cubicBezTo>
                    <a:pt x="127" y="120"/>
                    <a:pt x="127" y="120"/>
                    <a:pt x="127" y="120"/>
                  </a:cubicBezTo>
                  <a:cubicBezTo>
                    <a:pt x="127" y="120"/>
                    <a:pt x="127" y="121"/>
                    <a:pt x="126" y="121"/>
                  </a:cubicBezTo>
                  <a:cubicBezTo>
                    <a:pt x="125" y="122"/>
                    <a:pt x="124" y="122"/>
                    <a:pt x="123" y="121"/>
                  </a:cubicBezTo>
                  <a:cubicBezTo>
                    <a:pt x="100" y="96"/>
                    <a:pt x="100" y="96"/>
                    <a:pt x="100" y="96"/>
                  </a:cubicBezTo>
                  <a:cubicBezTo>
                    <a:pt x="88" y="96"/>
                    <a:pt x="88" y="96"/>
                    <a:pt x="88" y="96"/>
                  </a:cubicBezTo>
                  <a:cubicBezTo>
                    <a:pt x="71" y="96"/>
                    <a:pt x="71" y="96"/>
                    <a:pt x="71" y="96"/>
                  </a:cubicBezTo>
                  <a:cubicBezTo>
                    <a:pt x="71" y="91"/>
                    <a:pt x="71" y="91"/>
                    <a:pt x="71" y="91"/>
                  </a:cubicBezTo>
                  <a:cubicBezTo>
                    <a:pt x="88" y="91"/>
                    <a:pt x="88" y="91"/>
                    <a:pt x="88" y="91"/>
                  </a:cubicBezTo>
                  <a:cubicBezTo>
                    <a:pt x="101" y="91"/>
                    <a:pt x="101" y="91"/>
                    <a:pt x="101" y="91"/>
                  </a:cubicBezTo>
                  <a:cubicBezTo>
                    <a:pt x="101" y="91"/>
                    <a:pt x="102" y="92"/>
                    <a:pt x="103" y="92"/>
                  </a:cubicBezTo>
                  <a:cubicBezTo>
                    <a:pt x="122" y="114"/>
                    <a:pt x="122" y="114"/>
                    <a:pt x="122" y="114"/>
                  </a:cubicBezTo>
                  <a:cubicBezTo>
                    <a:pt x="122" y="94"/>
                    <a:pt x="122" y="94"/>
                    <a:pt x="122" y="94"/>
                  </a:cubicBezTo>
                  <a:cubicBezTo>
                    <a:pt x="122" y="93"/>
                    <a:pt x="123" y="91"/>
                    <a:pt x="125" y="91"/>
                  </a:cubicBezTo>
                  <a:cubicBezTo>
                    <a:pt x="137" y="91"/>
                    <a:pt x="137" y="91"/>
                    <a:pt x="137" y="91"/>
                  </a:cubicBezTo>
                  <a:lnTo>
                    <a:pt x="137" y="5"/>
                  </a:lnTo>
                  <a:close/>
                  <a:moveTo>
                    <a:pt x="71" y="5"/>
                  </a:moveTo>
                  <a:cubicBezTo>
                    <a:pt x="5" y="5"/>
                    <a:pt x="5" y="5"/>
                    <a:pt x="5" y="5"/>
                  </a:cubicBezTo>
                  <a:cubicBezTo>
                    <a:pt x="5" y="37"/>
                    <a:pt x="5" y="37"/>
                    <a:pt x="5" y="37"/>
                  </a:cubicBezTo>
                  <a:cubicBezTo>
                    <a:pt x="5" y="91"/>
                    <a:pt x="5" y="91"/>
                    <a:pt x="5" y="91"/>
                  </a:cubicBezTo>
                  <a:cubicBezTo>
                    <a:pt x="71" y="91"/>
                    <a:pt x="71" y="91"/>
                    <a:pt x="71" y="91"/>
                  </a:cubicBezTo>
                  <a:cubicBezTo>
                    <a:pt x="71" y="96"/>
                    <a:pt x="71" y="96"/>
                    <a:pt x="71" y="96"/>
                  </a:cubicBezTo>
                  <a:cubicBezTo>
                    <a:pt x="3" y="96"/>
                    <a:pt x="3" y="96"/>
                    <a:pt x="3" y="96"/>
                  </a:cubicBezTo>
                  <a:cubicBezTo>
                    <a:pt x="1" y="96"/>
                    <a:pt x="0" y="95"/>
                    <a:pt x="0" y="94"/>
                  </a:cubicBezTo>
                  <a:cubicBezTo>
                    <a:pt x="0" y="37"/>
                    <a:pt x="0" y="37"/>
                    <a:pt x="0" y="37"/>
                  </a:cubicBezTo>
                  <a:cubicBezTo>
                    <a:pt x="0" y="3"/>
                    <a:pt x="0" y="3"/>
                    <a:pt x="0" y="3"/>
                  </a:cubicBezTo>
                  <a:cubicBezTo>
                    <a:pt x="0" y="1"/>
                    <a:pt x="1" y="0"/>
                    <a:pt x="3" y="0"/>
                  </a:cubicBezTo>
                  <a:cubicBezTo>
                    <a:pt x="71" y="0"/>
                    <a:pt x="71" y="0"/>
                    <a:pt x="71" y="0"/>
                  </a:cubicBezTo>
                  <a:lnTo>
                    <a:pt x="71" y="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3" name="Freeform 64"/>
            <p:cNvSpPr>
              <a:spLocks noEditPoints="1"/>
            </p:cNvSpPr>
            <p:nvPr/>
          </p:nvSpPr>
          <p:spPr bwMode="auto">
            <a:xfrm>
              <a:off x="9224963" y="1155700"/>
              <a:ext cx="625475" cy="625475"/>
            </a:xfrm>
            <a:custGeom>
              <a:avLst/>
              <a:gdLst>
                <a:gd name="T0" fmla="*/ 277 w 277"/>
                <a:gd name="T1" fmla="*/ 138 h 277"/>
                <a:gd name="T2" fmla="*/ 265 w 277"/>
                <a:gd name="T3" fmla="*/ 146 h 277"/>
                <a:gd name="T4" fmla="*/ 261 w 277"/>
                <a:gd name="T5" fmla="*/ 133 h 277"/>
                <a:gd name="T6" fmla="*/ 233 w 277"/>
                <a:gd name="T7" fmla="*/ 233 h 277"/>
                <a:gd name="T8" fmla="*/ 214 w 277"/>
                <a:gd name="T9" fmla="*/ 249 h 277"/>
                <a:gd name="T10" fmla="*/ 236 w 277"/>
                <a:gd name="T11" fmla="*/ 41 h 277"/>
                <a:gd name="T12" fmla="*/ 229 w 277"/>
                <a:gd name="T13" fmla="*/ 133 h 277"/>
                <a:gd name="T14" fmla="*/ 224 w 277"/>
                <a:gd name="T15" fmla="*/ 146 h 277"/>
                <a:gd name="T16" fmla="*/ 219 w 277"/>
                <a:gd name="T17" fmla="*/ 233 h 277"/>
                <a:gd name="T18" fmla="*/ 234 w 277"/>
                <a:gd name="T19" fmla="*/ 222 h 277"/>
                <a:gd name="T20" fmla="*/ 221 w 277"/>
                <a:gd name="T21" fmla="*/ 228 h 277"/>
                <a:gd name="T22" fmla="*/ 234 w 277"/>
                <a:gd name="T23" fmla="*/ 54 h 277"/>
                <a:gd name="T24" fmla="*/ 214 w 277"/>
                <a:gd name="T25" fmla="*/ 55 h 277"/>
                <a:gd name="T26" fmla="*/ 139 w 277"/>
                <a:gd name="T27" fmla="*/ 272 h 277"/>
                <a:gd name="T28" fmla="*/ 139 w 277"/>
                <a:gd name="T29" fmla="*/ 272 h 277"/>
                <a:gd name="T30" fmla="*/ 139 w 277"/>
                <a:gd name="T31" fmla="*/ 0 h 277"/>
                <a:gd name="T32" fmla="*/ 214 w 277"/>
                <a:gd name="T33" fmla="*/ 55 h 277"/>
                <a:gd name="T34" fmla="*/ 208 w 277"/>
                <a:gd name="T35" fmla="*/ 83 h 277"/>
                <a:gd name="T36" fmla="*/ 214 w 277"/>
                <a:gd name="T37" fmla="*/ 199 h 277"/>
                <a:gd name="T38" fmla="*/ 214 w 277"/>
                <a:gd name="T39" fmla="*/ 228 h 277"/>
                <a:gd name="T40" fmla="*/ 214 w 277"/>
                <a:gd name="T41" fmla="*/ 199 h 277"/>
                <a:gd name="T42" fmla="*/ 146 w 277"/>
                <a:gd name="T43" fmla="*/ 224 h 277"/>
                <a:gd name="T44" fmla="*/ 139 w 277"/>
                <a:gd name="T45" fmla="*/ 260 h 277"/>
                <a:gd name="T46" fmla="*/ 190 w 277"/>
                <a:gd name="T47" fmla="*/ 98 h 277"/>
                <a:gd name="T48" fmla="*/ 140 w 277"/>
                <a:gd name="T49" fmla="*/ 126 h 277"/>
                <a:gd name="T50" fmla="*/ 142 w 277"/>
                <a:gd name="T51" fmla="*/ 153 h 277"/>
                <a:gd name="T52" fmla="*/ 149 w 277"/>
                <a:gd name="T53" fmla="*/ 14 h 277"/>
                <a:gd name="T54" fmla="*/ 144 w 277"/>
                <a:gd name="T55" fmla="*/ 48 h 277"/>
                <a:gd name="T56" fmla="*/ 63 w 277"/>
                <a:gd name="T57" fmla="*/ 22 h 277"/>
                <a:gd name="T58" fmla="*/ 139 w 277"/>
                <a:gd name="T59" fmla="*/ 277 h 277"/>
                <a:gd name="T60" fmla="*/ 128 w 277"/>
                <a:gd name="T61" fmla="*/ 14 h 277"/>
                <a:gd name="T62" fmla="*/ 133 w 277"/>
                <a:gd name="T63" fmla="*/ 48 h 277"/>
                <a:gd name="T64" fmla="*/ 139 w 277"/>
                <a:gd name="T65" fmla="*/ 131 h 277"/>
                <a:gd name="T66" fmla="*/ 139 w 277"/>
                <a:gd name="T67" fmla="*/ 153 h 277"/>
                <a:gd name="T68" fmla="*/ 115 w 277"/>
                <a:gd name="T69" fmla="*/ 105 h 277"/>
                <a:gd name="T70" fmla="*/ 131 w 277"/>
                <a:gd name="T71" fmla="*/ 224 h 277"/>
                <a:gd name="T72" fmla="*/ 139 w 277"/>
                <a:gd name="T73" fmla="*/ 260 h 277"/>
                <a:gd name="T74" fmla="*/ 63 w 277"/>
                <a:gd name="T75" fmla="*/ 228 h 277"/>
                <a:gd name="T76" fmla="*/ 63 w 277"/>
                <a:gd name="T77" fmla="*/ 199 h 277"/>
                <a:gd name="T78" fmla="*/ 83 w 277"/>
                <a:gd name="T79" fmla="*/ 208 h 277"/>
                <a:gd name="T80" fmla="*/ 71 w 277"/>
                <a:gd name="T81" fmla="*/ 78 h 277"/>
                <a:gd name="T82" fmla="*/ 83 w 277"/>
                <a:gd name="T83" fmla="*/ 72 h 277"/>
                <a:gd name="T84" fmla="*/ 44 w 277"/>
                <a:gd name="T85" fmla="*/ 44 h 277"/>
                <a:gd name="T86" fmla="*/ 63 w 277"/>
                <a:gd name="T87" fmla="*/ 28 h 277"/>
                <a:gd name="T88" fmla="*/ 41 w 277"/>
                <a:gd name="T89" fmla="*/ 236 h 277"/>
                <a:gd name="T90" fmla="*/ 58 w 277"/>
                <a:gd name="T91" fmla="*/ 43 h 277"/>
                <a:gd name="T92" fmla="*/ 43 w 277"/>
                <a:gd name="T93" fmla="*/ 58 h 277"/>
                <a:gd name="T94" fmla="*/ 63 w 277"/>
                <a:gd name="T95" fmla="*/ 55 h 277"/>
                <a:gd name="T96" fmla="*/ 43 w 277"/>
                <a:gd name="T97" fmla="*/ 222 h 277"/>
                <a:gd name="T98" fmla="*/ 56 w 277"/>
                <a:gd name="T99" fmla="*/ 228 h 277"/>
                <a:gd name="T100" fmla="*/ 32 w 277"/>
                <a:gd name="T101" fmla="*/ 144 h 277"/>
                <a:gd name="T102" fmla="*/ 50 w 277"/>
                <a:gd name="T103" fmla="*/ 128 h 277"/>
                <a:gd name="T104" fmla="*/ 32 w 277"/>
                <a:gd name="T105" fmla="*/ 58 h 277"/>
                <a:gd name="T106" fmla="*/ 32 w 277"/>
                <a:gd name="T107" fmla="*/ 50 h 277"/>
                <a:gd name="T108" fmla="*/ 12 w 277"/>
                <a:gd name="T109" fmla="*/ 146 h 277"/>
                <a:gd name="T110" fmla="*/ 17 w 277"/>
                <a:gd name="T111" fmla="*/ 133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7" h="277">
                  <a:moveTo>
                    <a:pt x="245" y="219"/>
                  </a:moveTo>
                  <a:cubicBezTo>
                    <a:pt x="262" y="197"/>
                    <a:pt x="272" y="169"/>
                    <a:pt x="272" y="138"/>
                  </a:cubicBezTo>
                  <a:cubicBezTo>
                    <a:pt x="272" y="108"/>
                    <a:pt x="262" y="80"/>
                    <a:pt x="245" y="58"/>
                  </a:cubicBezTo>
                  <a:cubicBezTo>
                    <a:pt x="245" y="50"/>
                    <a:pt x="245" y="50"/>
                    <a:pt x="245" y="50"/>
                  </a:cubicBezTo>
                  <a:cubicBezTo>
                    <a:pt x="265" y="74"/>
                    <a:pt x="277" y="105"/>
                    <a:pt x="277" y="138"/>
                  </a:cubicBezTo>
                  <a:cubicBezTo>
                    <a:pt x="277" y="172"/>
                    <a:pt x="265" y="203"/>
                    <a:pt x="245" y="227"/>
                  </a:cubicBezTo>
                  <a:cubicBezTo>
                    <a:pt x="245" y="219"/>
                    <a:pt x="245" y="219"/>
                    <a:pt x="245" y="219"/>
                  </a:cubicBezTo>
                  <a:close/>
                  <a:moveTo>
                    <a:pt x="245" y="149"/>
                  </a:moveTo>
                  <a:cubicBezTo>
                    <a:pt x="263" y="149"/>
                    <a:pt x="263" y="149"/>
                    <a:pt x="263" y="149"/>
                  </a:cubicBezTo>
                  <a:cubicBezTo>
                    <a:pt x="264" y="149"/>
                    <a:pt x="265" y="148"/>
                    <a:pt x="265" y="146"/>
                  </a:cubicBezTo>
                  <a:cubicBezTo>
                    <a:pt x="265" y="131"/>
                    <a:pt x="265" y="131"/>
                    <a:pt x="265" y="131"/>
                  </a:cubicBezTo>
                  <a:cubicBezTo>
                    <a:pt x="265" y="129"/>
                    <a:pt x="264" y="128"/>
                    <a:pt x="263" y="128"/>
                  </a:cubicBezTo>
                  <a:cubicBezTo>
                    <a:pt x="245" y="128"/>
                    <a:pt x="245" y="128"/>
                    <a:pt x="245" y="128"/>
                  </a:cubicBezTo>
                  <a:cubicBezTo>
                    <a:pt x="245" y="133"/>
                    <a:pt x="245" y="133"/>
                    <a:pt x="245" y="133"/>
                  </a:cubicBezTo>
                  <a:cubicBezTo>
                    <a:pt x="261" y="133"/>
                    <a:pt x="261" y="133"/>
                    <a:pt x="261" y="133"/>
                  </a:cubicBezTo>
                  <a:cubicBezTo>
                    <a:pt x="261" y="144"/>
                    <a:pt x="261" y="144"/>
                    <a:pt x="261" y="144"/>
                  </a:cubicBezTo>
                  <a:cubicBezTo>
                    <a:pt x="245" y="144"/>
                    <a:pt x="245" y="144"/>
                    <a:pt x="245" y="144"/>
                  </a:cubicBezTo>
                  <a:lnTo>
                    <a:pt x="245" y="149"/>
                  </a:lnTo>
                  <a:close/>
                  <a:moveTo>
                    <a:pt x="214" y="249"/>
                  </a:moveTo>
                  <a:cubicBezTo>
                    <a:pt x="221" y="244"/>
                    <a:pt x="227" y="239"/>
                    <a:pt x="233" y="233"/>
                  </a:cubicBezTo>
                  <a:cubicBezTo>
                    <a:pt x="237" y="228"/>
                    <a:pt x="241" y="224"/>
                    <a:pt x="245" y="219"/>
                  </a:cubicBezTo>
                  <a:cubicBezTo>
                    <a:pt x="245" y="227"/>
                    <a:pt x="245" y="227"/>
                    <a:pt x="245" y="227"/>
                  </a:cubicBezTo>
                  <a:cubicBezTo>
                    <a:pt x="242" y="230"/>
                    <a:pt x="239" y="233"/>
                    <a:pt x="236" y="236"/>
                  </a:cubicBezTo>
                  <a:cubicBezTo>
                    <a:pt x="230" y="243"/>
                    <a:pt x="222" y="249"/>
                    <a:pt x="214" y="254"/>
                  </a:cubicBezTo>
                  <a:cubicBezTo>
                    <a:pt x="214" y="249"/>
                    <a:pt x="214" y="249"/>
                    <a:pt x="214" y="249"/>
                  </a:cubicBezTo>
                  <a:close/>
                  <a:moveTo>
                    <a:pt x="245" y="58"/>
                  </a:moveTo>
                  <a:cubicBezTo>
                    <a:pt x="241" y="53"/>
                    <a:pt x="237" y="48"/>
                    <a:pt x="233" y="44"/>
                  </a:cubicBezTo>
                  <a:cubicBezTo>
                    <a:pt x="227" y="38"/>
                    <a:pt x="221" y="33"/>
                    <a:pt x="214" y="28"/>
                  </a:cubicBezTo>
                  <a:cubicBezTo>
                    <a:pt x="214" y="22"/>
                    <a:pt x="214" y="22"/>
                    <a:pt x="214" y="22"/>
                  </a:cubicBezTo>
                  <a:cubicBezTo>
                    <a:pt x="222" y="28"/>
                    <a:pt x="230" y="34"/>
                    <a:pt x="236" y="41"/>
                  </a:cubicBezTo>
                  <a:cubicBezTo>
                    <a:pt x="239" y="44"/>
                    <a:pt x="242" y="47"/>
                    <a:pt x="245" y="50"/>
                  </a:cubicBezTo>
                  <a:cubicBezTo>
                    <a:pt x="245" y="58"/>
                    <a:pt x="245" y="58"/>
                    <a:pt x="245" y="58"/>
                  </a:cubicBezTo>
                  <a:close/>
                  <a:moveTo>
                    <a:pt x="245" y="128"/>
                  </a:moveTo>
                  <a:cubicBezTo>
                    <a:pt x="245" y="133"/>
                    <a:pt x="245" y="133"/>
                    <a:pt x="245" y="133"/>
                  </a:cubicBezTo>
                  <a:cubicBezTo>
                    <a:pt x="229" y="133"/>
                    <a:pt x="229" y="133"/>
                    <a:pt x="229" y="133"/>
                  </a:cubicBezTo>
                  <a:cubicBezTo>
                    <a:pt x="229" y="144"/>
                    <a:pt x="229" y="144"/>
                    <a:pt x="229" y="144"/>
                  </a:cubicBezTo>
                  <a:cubicBezTo>
                    <a:pt x="245" y="144"/>
                    <a:pt x="245" y="144"/>
                    <a:pt x="245" y="144"/>
                  </a:cubicBezTo>
                  <a:cubicBezTo>
                    <a:pt x="245" y="149"/>
                    <a:pt x="245" y="149"/>
                    <a:pt x="245" y="149"/>
                  </a:cubicBezTo>
                  <a:cubicBezTo>
                    <a:pt x="227" y="149"/>
                    <a:pt x="227" y="149"/>
                    <a:pt x="227" y="149"/>
                  </a:cubicBezTo>
                  <a:cubicBezTo>
                    <a:pt x="226" y="149"/>
                    <a:pt x="224" y="148"/>
                    <a:pt x="224" y="146"/>
                  </a:cubicBezTo>
                  <a:cubicBezTo>
                    <a:pt x="224" y="131"/>
                    <a:pt x="224" y="131"/>
                    <a:pt x="224" y="131"/>
                  </a:cubicBezTo>
                  <a:cubicBezTo>
                    <a:pt x="224" y="129"/>
                    <a:pt x="226" y="128"/>
                    <a:pt x="227" y="128"/>
                  </a:cubicBezTo>
                  <a:cubicBezTo>
                    <a:pt x="245" y="128"/>
                    <a:pt x="245" y="128"/>
                    <a:pt x="245" y="128"/>
                  </a:cubicBezTo>
                  <a:close/>
                  <a:moveTo>
                    <a:pt x="214" y="228"/>
                  </a:moveTo>
                  <a:cubicBezTo>
                    <a:pt x="219" y="233"/>
                    <a:pt x="219" y="233"/>
                    <a:pt x="219" y="233"/>
                  </a:cubicBezTo>
                  <a:cubicBezTo>
                    <a:pt x="219" y="234"/>
                    <a:pt x="219" y="234"/>
                    <a:pt x="219" y="234"/>
                  </a:cubicBezTo>
                  <a:cubicBezTo>
                    <a:pt x="220" y="235"/>
                    <a:pt x="222" y="235"/>
                    <a:pt x="223" y="234"/>
                  </a:cubicBezTo>
                  <a:cubicBezTo>
                    <a:pt x="234" y="222"/>
                    <a:pt x="234" y="222"/>
                    <a:pt x="234" y="222"/>
                  </a:cubicBezTo>
                  <a:cubicBezTo>
                    <a:pt x="234" y="222"/>
                    <a:pt x="234" y="222"/>
                    <a:pt x="234" y="222"/>
                  </a:cubicBezTo>
                  <a:cubicBezTo>
                    <a:pt x="234" y="222"/>
                    <a:pt x="234" y="222"/>
                    <a:pt x="234" y="222"/>
                  </a:cubicBezTo>
                  <a:cubicBezTo>
                    <a:pt x="235" y="222"/>
                    <a:pt x="235" y="220"/>
                    <a:pt x="234" y="219"/>
                  </a:cubicBezTo>
                  <a:cubicBezTo>
                    <a:pt x="214" y="199"/>
                    <a:pt x="214" y="199"/>
                    <a:pt x="214" y="199"/>
                  </a:cubicBezTo>
                  <a:cubicBezTo>
                    <a:pt x="214" y="206"/>
                    <a:pt x="214" y="206"/>
                    <a:pt x="214" y="206"/>
                  </a:cubicBezTo>
                  <a:cubicBezTo>
                    <a:pt x="229" y="221"/>
                    <a:pt x="229" y="221"/>
                    <a:pt x="229" y="221"/>
                  </a:cubicBezTo>
                  <a:cubicBezTo>
                    <a:pt x="221" y="228"/>
                    <a:pt x="221" y="228"/>
                    <a:pt x="221" y="228"/>
                  </a:cubicBezTo>
                  <a:cubicBezTo>
                    <a:pt x="214" y="221"/>
                    <a:pt x="214" y="221"/>
                    <a:pt x="214" y="221"/>
                  </a:cubicBezTo>
                  <a:cubicBezTo>
                    <a:pt x="214" y="228"/>
                    <a:pt x="214" y="228"/>
                    <a:pt x="214" y="228"/>
                  </a:cubicBezTo>
                  <a:close/>
                  <a:moveTo>
                    <a:pt x="214" y="78"/>
                  </a:moveTo>
                  <a:cubicBezTo>
                    <a:pt x="234" y="58"/>
                    <a:pt x="234" y="58"/>
                    <a:pt x="234" y="58"/>
                  </a:cubicBezTo>
                  <a:cubicBezTo>
                    <a:pt x="235" y="57"/>
                    <a:pt x="235" y="55"/>
                    <a:pt x="234" y="54"/>
                  </a:cubicBezTo>
                  <a:cubicBezTo>
                    <a:pt x="223" y="43"/>
                    <a:pt x="223" y="43"/>
                    <a:pt x="223" y="43"/>
                  </a:cubicBezTo>
                  <a:cubicBezTo>
                    <a:pt x="223" y="43"/>
                    <a:pt x="223" y="43"/>
                    <a:pt x="223" y="43"/>
                  </a:cubicBezTo>
                  <a:cubicBezTo>
                    <a:pt x="222" y="42"/>
                    <a:pt x="220" y="42"/>
                    <a:pt x="219" y="43"/>
                  </a:cubicBezTo>
                  <a:cubicBezTo>
                    <a:pt x="214" y="49"/>
                    <a:pt x="214" y="49"/>
                    <a:pt x="214" y="49"/>
                  </a:cubicBezTo>
                  <a:cubicBezTo>
                    <a:pt x="214" y="55"/>
                    <a:pt x="214" y="55"/>
                    <a:pt x="214" y="55"/>
                  </a:cubicBezTo>
                  <a:cubicBezTo>
                    <a:pt x="221" y="48"/>
                    <a:pt x="221" y="48"/>
                    <a:pt x="221" y="48"/>
                  </a:cubicBezTo>
                  <a:cubicBezTo>
                    <a:pt x="229" y="56"/>
                    <a:pt x="229" y="56"/>
                    <a:pt x="229" y="56"/>
                  </a:cubicBezTo>
                  <a:cubicBezTo>
                    <a:pt x="214" y="71"/>
                    <a:pt x="214" y="71"/>
                    <a:pt x="214" y="71"/>
                  </a:cubicBezTo>
                  <a:lnTo>
                    <a:pt x="214" y="78"/>
                  </a:lnTo>
                  <a:close/>
                  <a:moveTo>
                    <a:pt x="139" y="272"/>
                  </a:moveTo>
                  <a:cubicBezTo>
                    <a:pt x="166" y="272"/>
                    <a:pt x="192" y="263"/>
                    <a:pt x="214" y="249"/>
                  </a:cubicBezTo>
                  <a:cubicBezTo>
                    <a:pt x="214" y="254"/>
                    <a:pt x="214" y="254"/>
                    <a:pt x="214" y="254"/>
                  </a:cubicBezTo>
                  <a:cubicBezTo>
                    <a:pt x="192" y="269"/>
                    <a:pt x="166" y="277"/>
                    <a:pt x="139" y="277"/>
                  </a:cubicBezTo>
                  <a:cubicBezTo>
                    <a:pt x="139" y="277"/>
                    <a:pt x="139" y="277"/>
                    <a:pt x="139" y="277"/>
                  </a:cubicBezTo>
                  <a:cubicBezTo>
                    <a:pt x="139" y="272"/>
                    <a:pt x="139" y="272"/>
                    <a:pt x="139" y="272"/>
                  </a:cubicBezTo>
                  <a:cubicBezTo>
                    <a:pt x="139" y="272"/>
                    <a:pt x="139" y="272"/>
                    <a:pt x="139" y="272"/>
                  </a:cubicBezTo>
                  <a:close/>
                  <a:moveTo>
                    <a:pt x="214" y="28"/>
                  </a:moveTo>
                  <a:cubicBezTo>
                    <a:pt x="192" y="13"/>
                    <a:pt x="166" y="5"/>
                    <a:pt x="139" y="5"/>
                  </a:cubicBezTo>
                  <a:cubicBezTo>
                    <a:pt x="139" y="5"/>
                    <a:pt x="139" y="5"/>
                    <a:pt x="139" y="5"/>
                  </a:cubicBezTo>
                  <a:cubicBezTo>
                    <a:pt x="139" y="0"/>
                    <a:pt x="139" y="0"/>
                    <a:pt x="139" y="0"/>
                  </a:cubicBezTo>
                  <a:cubicBezTo>
                    <a:pt x="139" y="0"/>
                    <a:pt x="139" y="0"/>
                    <a:pt x="139" y="0"/>
                  </a:cubicBezTo>
                  <a:cubicBezTo>
                    <a:pt x="166" y="0"/>
                    <a:pt x="192" y="8"/>
                    <a:pt x="214" y="22"/>
                  </a:cubicBezTo>
                  <a:cubicBezTo>
                    <a:pt x="214" y="28"/>
                    <a:pt x="214" y="28"/>
                    <a:pt x="214" y="28"/>
                  </a:cubicBezTo>
                  <a:close/>
                  <a:moveTo>
                    <a:pt x="214" y="49"/>
                  </a:moveTo>
                  <a:cubicBezTo>
                    <a:pt x="214" y="55"/>
                    <a:pt x="214" y="55"/>
                    <a:pt x="214" y="55"/>
                  </a:cubicBezTo>
                  <a:cubicBezTo>
                    <a:pt x="199" y="70"/>
                    <a:pt x="199" y="70"/>
                    <a:pt x="199" y="70"/>
                  </a:cubicBezTo>
                  <a:cubicBezTo>
                    <a:pt x="207" y="78"/>
                    <a:pt x="207" y="78"/>
                    <a:pt x="207" y="78"/>
                  </a:cubicBezTo>
                  <a:cubicBezTo>
                    <a:pt x="214" y="71"/>
                    <a:pt x="214" y="71"/>
                    <a:pt x="214" y="71"/>
                  </a:cubicBezTo>
                  <a:cubicBezTo>
                    <a:pt x="214" y="78"/>
                    <a:pt x="214" y="78"/>
                    <a:pt x="214" y="78"/>
                  </a:cubicBezTo>
                  <a:cubicBezTo>
                    <a:pt x="208" y="83"/>
                    <a:pt x="208" y="83"/>
                    <a:pt x="208" y="83"/>
                  </a:cubicBezTo>
                  <a:cubicBezTo>
                    <a:pt x="207" y="84"/>
                    <a:pt x="206" y="84"/>
                    <a:pt x="205" y="83"/>
                  </a:cubicBezTo>
                  <a:cubicBezTo>
                    <a:pt x="194" y="72"/>
                    <a:pt x="194" y="72"/>
                    <a:pt x="194" y="72"/>
                  </a:cubicBezTo>
                  <a:cubicBezTo>
                    <a:pt x="193" y="71"/>
                    <a:pt x="193" y="70"/>
                    <a:pt x="194" y="69"/>
                  </a:cubicBezTo>
                  <a:cubicBezTo>
                    <a:pt x="214" y="49"/>
                    <a:pt x="214" y="49"/>
                    <a:pt x="214" y="49"/>
                  </a:cubicBezTo>
                  <a:close/>
                  <a:moveTo>
                    <a:pt x="214" y="199"/>
                  </a:moveTo>
                  <a:cubicBezTo>
                    <a:pt x="214" y="206"/>
                    <a:pt x="214" y="206"/>
                    <a:pt x="214" y="206"/>
                  </a:cubicBezTo>
                  <a:cubicBezTo>
                    <a:pt x="207" y="199"/>
                    <a:pt x="207" y="199"/>
                    <a:pt x="207" y="199"/>
                  </a:cubicBezTo>
                  <a:cubicBezTo>
                    <a:pt x="199" y="206"/>
                    <a:pt x="199" y="206"/>
                    <a:pt x="199" y="206"/>
                  </a:cubicBezTo>
                  <a:cubicBezTo>
                    <a:pt x="214" y="221"/>
                    <a:pt x="214" y="221"/>
                    <a:pt x="214" y="221"/>
                  </a:cubicBezTo>
                  <a:cubicBezTo>
                    <a:pt x="214" y="228"/>
                    <a:pt x="214" y="228"/>
                    <a:pt x="214" y="228"/>
                  </a:cubicBezTo>
                  <a:cubicBezTo>
                    <a:pt x="194" y="208"/>
                    <a:pt x="194" y="208"/>
                    <a:pt x="194" y="208"/>
                  </a:cubicBezTo>
                  <a:cubicBezTo>
                    <a:pt x="193" y="207"/>
                    <a:pt x="193" y="206"/>
                    <a:pt x="194" y="205"/>
                  </a:cubicBezTo>
                  <a:cubicBezTo>
                    <a:pt x="205" y="194"/>
                    <a:pt x="205" y="194"/>
                    <a:pt x="205" y="194"/>
                  </a:cubicBezTo>
                  <a:cubicBezTo>
                    <a:pt x="206" y="193"/>
                    <a:pt x="207" y="193"/>
                    <a:pt x="208" y="194"/>
                  </a:cubicBezTo>
                  <a:cubicBezTo>
                    <a:pt x="214" y="199"/>
                    <a:pt x="214" y="199"/>
                    <a:pt x="214" y="199"/>
                  </a:cubicBezTo>
                  <a:close/>
                  <a:moveTo>
                    <a:pt x="139" y="265"/>
                  </a:moveTo>
                  <a:cubicBezTo>
                    <a:pt x="146" y="265"/>
                    <a:pt x="146" y="265"/>
                    <a:pt x="146" y="265"/>
                  </a:cubicBezTo>
                  <a:cubicBezTo>
                    <a:pt x="148" y="265"/>
                    <a:pt x="149" y="264"/>
                    <a:pt x="149" y="263"/>
                  </a:cubicBezTo>
                  <a:cubicBezTo>
                    <a:pt x="149" y="227"/>
                    <a:pt x="149" y="227"/>
                    <a:pt x="149" y="227"/>
                  </a:cubicBezTo>
                  <a:cubicBezTo>
                    <a:pt x="149" y="225"/>
                    <a:pt x="148" y="224"/>
                    <a:pt x="146" y="224"/>
                  </a:cubicBezTo>
                  <a:cubicBezTo>
                    <a:pt x="139" y="224"/>
                    <a:pt x="139" y="224"/>
                    <a:pt x="139" y="224"/>
                  </a:cubicBezTo>
                  <a:cubicBezTo>
                    <a:pt x="139" y="229"/>
                    <a:pt x="139" y="229"/>
                    <a:pt x="139" y="229"/>
                  </a:cubicBezTo>
                  <a:cubicBezTo>
                    <a:pt x="144" y="229"/>
                    <a:pt x="144" y="229"/>
                    <a:pt x="144" y="229"/>
                  </a:cubicBezTo>
                  <a:cubicBezTo>
                    <a:pt x="144" y="260"/>
                    <a:pt x="144" y="260"/>
                    <a:pt x="144" y="260"/>
                  </a:cubicBezTo>
                  <a:cubicBezTo>
                    <a:pt x="139" y="260"/>
                    <a:pt x="139" y="260"/>
                    <a:pt x="139" y="260"/>
                  </a:cubicBezTo>
                  <a:cubicBezTo>
                    <a:pt x="139" y="265"/>
                    <a:pt x="139" y="265"/>
                    <a:pt x="139" y="265"/>
                  </a:cubicBezTo>
                  <a:close/>
                  <a:moveTo>
                    <a:pt x="139" y="153"/>
                  </a:moveTo>
                  <a:cubicBezTo>
                    <a:pt x="139" y="146"/>
                    <a:pt x="139" y="146"/>
                    <a:pt x="139" y="146"/>
                  </a:cubicBezTo>
                  <a:cubicBezTo>
                    <a:pt x="140" y="148"/>
                    <a:pt x="140" y="148"/>
                    <a:pt x="140" y="148"/>
                  </a:cubicBezTo>
                  <a:cubicBezTo>
                    <a:pt x="190" y="98"/>
                    <a:pt x="190" y="98"/>
                    <a:pt x="190" y="98"/>
                  </a:cubicBezTo>
                  <a:cubicBezTo>
                    <a:pt x="183" y="91"/>
                    <a:pt x="183" y="91"/>
                    <a:pt x="183" y="91"/>
                  </a:cubicBezTo>
                  <a:cubicBezTo>
                    <a:pt x="142" y="131"/>
                    <a:pt x="142" y="131"/>
                    <a:pt x="142" y="131"/>
                  </a:cubicBezTo>
                  <a:cubicBezTo>
                    <a:pt x="141" y="132"/>
                    <a:pt x="140" y="132"/>
                    <a:pt x="139" y="131"/>
                  </a:cubicBezTo>
                  <a:cubicBezTo>
                    <a:pt x="139" y="124"/>
                    <a:pt x="139" y="124"/>
                    <a:pt x="139" y="124"/>
                  </a:cubicBezTo>
                  <a:cubicBezTo>
                    <a:pt x="140" y="126"/>
                    <a:pt x="140" y="126"/>
                    <a:pt x="140" y="126"/>
                  </a:cubicBezTo>
                  <a:cubicBezTo>
                    <a:pt x="181" y="86"/>
                    <a:pt x="181" y="86"/>
                    <a:pt x="181" y="86"/>
                  </a:cubicBezTo>
                  <a:cubicBezTo>
                    <a:pt x="182" y="85"/>
                    <a:pt x="183" y="85"/>
                    <a:pt x="184" y="86"/>
                  </a:cubicBezTo>
                  <a:cubicBezTo>
                    <a:pt x="195" y="97"/>
                    <a:pt x="195" y="97"/>
                    <a:pt x="195" y="97"/>
                  </a:cubicBezTo>
                  <a:cubicBezTo>
                    <a:pt x="196" y="98"/>
                    <a:pt x="196" y="99"/>
                    <a:pt x="195" y="100"/>
                  </a:cubicBezTo>
                  <a:cubicBezTo>
                    <a:pt x="142" y="153"/>
                    <a:pt x="142" y="153"/>
                    <a:pt x="142" y="153"/>
                  </a:cubicBezTo>
                  <a:cubicBezTo>
                    <a:pt x="141" y="154"/>
                    <a:pt x="140" y="154"/>
                    <a:pt x="139" y="153"/>
                  </a:cubicBezTo>
                  <a:close/>
                  <a:moveTo>
                    <a:pt x="139" y="52"/>
                  </a:moveTo>
                  <a:cubicBezTo>
                    <a:pt x="146" y="52"/>
                    <a:pt x="146" y="52"/>
                    <a:pt x="146" y="52"/>
                  </a:cubicBezTo>
                  <a:cubicBezTo>
                    <a:pt x="148" y="52"/>
                    <a:pt x="149" y="51"/>
                    <a:pt x="149" y="50"/>
                  </a:cubicBezTo>
                  <a:cubicBezTo>
                    <a:pt x="149" y="14"/>
                    <a:pt x="149" y="14"/>
                    <a:pt x="149" y="14"/>
                  </a:cubicBezTo>
                  <a:cubicBezTo>
                    <a:pt x="149" y="13"/>
                    <a:pt x="148" y="12"/>
                    <a:pt x="146" y="12"/>
                  </a:cubicBezTo>
                  <a:cubicBezTo>
                    <a:pt x="139" y="12"/>
                    <a:pt x="139" y="12"/>
                    <a:pt x="139" y="12"/>
                  </a:cubicBezTo>
                  <a:cubicBezTo>
                    <a:pt x="139" y="16"/>
                    <a:pt x="139" y="16"/>
                    <a:pt x="139" y="16"/>
                  </a:cubicBezTo>
                  <a:cubicBezTo>
                    <a:pt x="144" y="16"/>
                    <a:pt x="144" y="16"/>
                    <a:pt x="144" y="16"/>
                  </a:cubicBezTo>
                  <a:cubicBezTo>
                    <a:pt x="144" y="48"/>
                    <a:pt x="144" y="48"/>
                    <a:pt x="144" y="48"/>
                  </a:cubicBezTo>
                  <a:cubicBezTo>
                    <a:pt x="139" y="48"/>
                    <a:pt x="139" y="48"/>
                    <a:pt x="139" y="48"/>
                  </a:cubicBezTo>
                  <a:lnTo>
                    <a:pt x="139" y="52"/>
                  </a:lnTo>
                  <a:close/>
                  <a:moveTo>
                    <a:pt x="139" y="5"/>
                  </a:moveTo>
                  <a:cubicBezTo>
                    <a:pt x="111" y="5"/>
                    <a:pt x="85" y="13"/>
                    <a:pt x="63" y="28"/>
                  </a:cubicBezTo>
                  <a:cubicBezTo>
                    <a:pt x="63" y="22"/>
                    <a:pt x="63" y="22"/>
                    <a:pt x="63" y="22"/>
                  </a:cubicBezTo>
                  <a:cubicBezTo>
                    <a:pt x="85" y="8"/>
                    <a:pt x="111" y="0"/>
                    <a:pt x="139" y="0"/>
                  </a:cubicBezTo>
                  <a:cubicBezTo>
                    <a:pt x="139" y="5"/>
                    <a:pt x="139" y="5"/>
                    <a:pt x="139" y="5"/>
                  </a:cubicBezTo>
                  <a:close/>
                  <a:moveTo>
                    <a:pt x="63" y="249"/>
                  </a:moveTo>
                  <a:cubicBezTo>
                    <a:pt x="85" y="263"/>
                    <a:pt x="111" y="272"/>
                    <a:pt x="139" y="272"/>
                  </a:cubicBezTo>
                  <a:cubicBezTo>
                    <a:pt x="139" y="277"/>
                    <a:pt x="139" y="277"/>
                    <a:pt x="139" y="277"/>
                  </a:cubicBezTo>
                  <a:cubicBezTo>
                    <a:pt x="111" y="277"/>
                    <a:pt x="85" y="269"/>
                    <a:pt x="63" y="254"/>
                  </a:cubicBezTo>
                  <a:cubicBezTo>
                    <a:pt x="63" y="249"/>
                    <a:pt x="63" y="249"/>
                    <a:pt x="63" y="249"/>
                  </a:cubicBezTo>
                  <a:close/>
                  <a:moveTo>
                    <a:pt x="139" y="12"/>
                  </a:moveTo>
                  <a:cubicBezTo>
                    <a:pt x="131" y="12"/>
                    <a:pt x="131" y="12"/>
                    <a:pt x="131" y="12"/>
                  </a:cubicBezTo>
                  <a:cubicBezTo>
                    <a:pt x="129" y="12"/>
                    <a:pt x="128" y="13"/>
                    <a:pt x="128" y="14"/>
                  </a:cubicBezTo>
                  <a:cubicBezTo>
                    <a:pt x="128" y="50"/>
                    <a:pt x="128" y="50"/>
                    <a:pt x="128" y="50"/>
                  </a:cubicBezTo>
                  <a:cubicBezTo>
                    <a:pt x="128" y="51"/>
                    <a:pt x="129" y="52"/>
                    <a:pt x="131" y="52"/>
                  </a:cubicBezTo>
                  <a:cubicBezTo>
                    <a:pt x="139" y="52"/>
                    <a:pt x="139" y="52"/>
                    <a:pt x="139" y="52"/>
                  </a:cubicBezTo>
                  <a:cubicBezTo>
                    <a:pt x="139" y="48"/>
                    <a:pt x="139" y="48"/>
                    <a:pt x="139" y="48"/>
                  </a:cubicBezTo>
                  <a:cubicBezTo>
                    <a:pt x="133" y="48"/>
                    <a:pt x="133" y="48"/>
                    <a:pt x="133" y="48"/>
                  </a:cubicBezTo>
                  <a:cubicBezTo>
                    <a:pt x="133" y="16"/>
                    <a:pt x="133" y="16"/>
                    <a:pt x="133" y="16"/>
                  </a:cubicBezTo>
                  <a:cubicBezTo>
                    <a:pt x="139" y="16"/>
                    <a:pt x="139" y="16"/>
                    <a:pt x="139" y="16"/>
                  </a:cubicBezTo>
                  <a:cubicBezTo>
                    <a:pt x="139" y="12"/>
                    <a:pt x="139" y="12"/>
                    <a:pt x="139" y="12"/>
                  </a:cubicBezTo>
                  <a:close/>
                  <a:moveTo>
                    <a:pt x="139" y="124"/>
                  </a:moveTo>
                  <a:cubicBezTo>
                    <a:pt x="139" y="131"/>
                    <a:pt x="139" y="131"/>
                    <a:pt x="139" y="131"/>
                  </a:cubicBezTo>
                  <a:cubicBezTo>
                    <a:pt x="138" y="131"/>
                    <a:pt x="138" y="131"/>
                    <a:pt x="138" y="131"/>
                  </a:cubicBezTo>
                  <a:cubicBezTo>
                    <a:pt x="117" y="110"/>
                    <a:pt x="117" y="110"/>
                    <a:pt x="117" y="110"/>
                  </a:cubicBezTo>
                  <a:cubicBezTo>
                    <a:pt x="109" y="118"/>
                    <a:pt x="109" y="118"/>
                    <a:pt x="109" y="118"/>
                  </a:cubicBezTo>
                  <a:cubicBezTo>
                    <a:pt x="139" y="146"/>
                    <a:pt x="139" y="146"/>
                    <a:pt x="139" y="146"/>
                  </a:cubicBezTo>
                  <a:cubicBezTo>
                    <a:pt x="139" y="153"/>
                    <a:pt x="139" y="153"/>
                    <a:pt x="139" y="153"/>
                  </a:cubicBezTo>
                  <a:cubicBezTo>
                    <a:pt x="139" y="153"/>
                    <a:pt x="139" y="153"/>
                    <a:pt x="139" y="153"/>
                  </a:cubicBezTo>
                  <a:cubicBezTo>
                    <a:pt x="104" y="120"/>
                    <a:pt x="104" y="120"/>
                    <a:pt x="104" y="120"/>
                  </a:cubicBezTo>
                  <a:cubicBezTo>
                    <a:pt x="103" y="119"/>
                    <a:pt x="103" y="117"/>
                    <a:pt x="104" y="116"/>
                  </a:cubicBezTo>
                  <a:cubicBezTo>
                    <a:pt x="104" y="116"/>
                    <a:pt x="104" y="116"/>
                    <a:pt x="104" y="116"/>
                  </a:cubicBezTo>
                  <a:cubicBezTo>
                    <a:pt x="115" y="105"/>
                    <a:pt x="115" y="105"/>
                    <a:pt x="115" y="105"/>
                  </a:cubicBezTo>
                  <a:cubicBezTo>
                    <a:pt x="116" y="104"/>
                    <a:pt x="117" y="104"/>
                    <a:pt x="118" y="105"/>
                  </a:cubicBezTo>
                  <a:cubicBezTo>
                    <a:pt x="118" y="105"/>
                    <a:pt x="118" y="105"/>
                    <a:pt x="118" y="105"/>
                  </a:cubicBezTo>
                  <a:cubicBezTo>
                    <a:pt x="139" y="124"/>
                    <a:pt x="139" y="124"/>
                    <a:pt x="139" y="124"/>
                  </a:cubicBezTo>
                  <a:close/>
                  <a:moveTo>
                    <a:pt x="139" y="224"/>
                  </a:moveTo>
                  <a:cubicBezTo>
                    <a:pt x="131" y="224"/>
                    <a:pt x="131" y="224"/>
                    <a:pt x="131" y="224"/>
                  </a:cubicBezTo>
                  <a:cubicBezTo>
                    <a:pt x="129" y="224"/>
                    <a:pt x="128" y="225"/>
                    <a:pt x="128" y="227"/>
                  </a:cubicBezTo>
                  <a:cubicBezTo>
                    <a:pt x="128" y="263"/>
                    <a:pt x="128" y="263"/>
                    <a:pt x="128" y="263"/>
                  </a:cubicBezTo>
                  <a:cubicBezTo>
                    <a:pt x="128" y="264"/>
                    <a:pt x="129" y="265"/>
                    <a:pt x="131" y="265"/>
                  </a:cubicBezTo>
                  <a:cubicBezTo>
                    <a:pt x="139" y="265"/>
                    <a:pt x="139" y="265"/>
                    <a:pt x="139" y="265"/>
                  </a:cubicBezTo>
                  <a:cubicBezTo>
                    <a:pt x="139" y="260"/>
                    <a:pt x="139" y="260"/>
                    <a:pt x="139" y="260"/>
                  </a:cubicBezTo>
                  <a:cubicBezTo>
                    <a:pt x="133" y="260"/>
                    <a:pt x="133" y="260"/>
                    <a:pt x="133" y="260"/>
                  </a:cubicBezTo>
                  <a:cubicBezTo>
                    <a:pt x="133" y="229"/>
                    <a:pt x="133" y="229"/>
                    <a:pt x="133" y="229"/>
                  </a:cubicBezTo>
                  <a:cubicBezTo>
                    <a:pt x="139" y="229"/>
                    <a:pt x="139" y="229"/>
                    <a:pt x="139" y="229"/>
                  </a:cubicBezTo>
                  <a:cubicBezTo>
                    <a:pt x="139" y="224"/>
                    <a:pt x="139" y="224"/>
                    <a:pt x="139" y="224"/>
                  </a:cubicBezTo>
                  <a:close/>
                  <a:moveTo>
                    <a:pt x="63" y="228"/>
                  </a:moveTo>
                  <a:cubicBezTo>
                    <a:pt x="63" y="221"/>
                    <a:pt x="63" y="221"/>
                    <a:pt x="63" y="221"/>
                  </a:cubicBezTo>
                  <a:cubicBezTo>
                    <a:pt x="78" y="206"/>
                    <a:pt x="78" y="206"/>
                    <a:pt x="78" y="206"/>
                  </a:cubicBezTo>
                  <a:cubicBezTo>
                    <a:pt x="71" y="199"/>
                    <a:pt x="71" y="199"/>
                    <a:pt x="71" y="199"/>
                  </a:cubicBezTo>
                  <a:cubicBezTo>
                    <a:pt x="63" y="206"/>
                    <a:pt x="63" y="206"/>
                    <a:pt x="63" y="206"/>
                  </a:cubicBezTo>
                  <a:cubicBezTo>
                    <a:pt x="63" y="199"/>
                    <a:pt x="63" y="199"/>
                    <a:pt x="63" y="199"/>
                  </a:cubicBezTo>
                  <a:cubicBezTo>
                    <a:pt x="69" y="194"/>
                    <a:pt x="69" y="194"/>
                    <a:pt x="69" y="194"/>
                  </a:cubicBezTo>
                  <a:cubicBezTo>
                    <a:pt x="70" y="193"/>
                    <a:pt x="71" y="193"/>
                    <a:pt x="72" y="194"/>
                  </a:cubicBezTo>
                  <a:cubicBezTo>
                    <a:pt x="72" y="194"/>
                    <a:pt x="72" y="194"/>
                    <a:pt x="72" y="194"/>
                  </a:cubicBezTo>
                  <a:cubicBezTo>
                    <a:pt x="83" y="205"/>
                    <a:pt x="83" y="205"/>
                    <a:pt x="83" y="205"/>
                  </a:cubicBezTo>
                  <a:cubicBezTo>
                    <a:pt x="84" y="206"/>
                    <a:pt x="84" y="207"/>
                    <a:pt x="83" y="208"/>
                  </a:cubicBezTo>
                  <a:cubicBezTo>
                    <a:pt x="83" y="208"/>
                    <a:pt x="83" y="208"/>
                    <a:pt x="83" y="208"/>
                  </a:cubicBezTo>
                  <a:cubicBezTo>
                    <a:pt x="63" y="228"/>
                    <a:pt x="63" y="228"/>
                    <a:pt x="63" y="228"/>
                  </a:cubicBezTo>
                  <a:close/>
                  <a:moveTo>
                    <a:pt x="63" y="78"/>
                  </a:moveTo>
                  <a:cubicBezTo>
                    <a:pt x="63" y="71"/>
                    <a:pt x="63" y="71"/>
                    <a:pt x="63" y="71"/>
                  </a:cubicBezTo>
                  <a:cubicBezTo>
                    <a:pt x="71" y="78"/>
                    <a:pt x="71" y="78"/>
                    <a:pt x="71" y="78"/>
                  </a:cubicBezTo>
                  <a:cubicBezTo>
                    <a:pt x="78" y="70"/>
                    <a:pt x="78" y="70"/>
                    <a:pt x="78" y="70"/>
                  </a:cubicBezTo>
                  <a:cubicBezTo>
                    <a:pt x="63" y="55"/>
                    <a:pt x="63" y="55"/>
                    <a:pt x="63" y="55"/>
                  </a:cubicBezTo>
                  <a:cubicBezTo>
                    <a:pt x="63" y="49"/>
                    <a:pt x="63" y="49"/>
                    <a:pt x="63" y="49"/>
                  </a:cubicBezTo>
                  <a:cubicBezTo>
                    <a:pt x="83" y="69"/>
                    <a:pt x="83" y="69"/>
                    <a:pt x="83" y="69"/>
                  </a:cubicBezTo>
                  <a:cubicBezTo>
                    <a:pt x="84" y="70"/>
                    <a:pt x="84" y="71"/>
                    <a:pt x="83" y="72"/>
                  </a:cubicBezTo>
                  <a:cubicBezTo>
                    <a:pt x="72" y="83"/>
                    <a:pt x="72" y="83"/>
                    <a:pt x="72" y="83"/>
                  </a:cubicBezTo>
                  <a:cubicBezTo>
                    <a:pt x="71" y="84"/>
                    <a:pt x="70" y="84"/>
                    <a:pt x="69" y="83"/>
                  </a:cubicBezTo>
                  <a:lnTo>
                    <a:pt x="63" y="78"/>
                  </a:lnTo>
                  <a:close/>
                  <a:moveTo>
                    <a:pt x="63" y="28"/>
                  </a:moveTo>
                  <a:cubicBezTo>
                    <a:pt x="56" y="33"/>
                    <a:pt x="50" y="38"/>
                    <a:pt x="44" y="44"/>
                  </a:cubicBezTo>
                  <a:cubicBezTo>
                    <a:pt x="40" y="48"/>
                    <a:pt x="36" y="53"/>
                    <a:pt x="32" y="58"/>
                  </a:cubicBezTo>
                  <a:cubicBezTo>
                    <a:pt x="32" y="50"/>
                    <a:pt x="32" y="50"/>
                    <a:pt x="32" y="50"/>
                  </a:cubicBezTo>
                  <a:cubicBezTo>
                    <a:pt x="35" y="47"/>
                    <a:pt x="38" y="44"/>
                    <a:pt x="41" y="41"/>
                  </a:cubicBezTo>
                  <a:cubicBezTo>
                    <a:pt x="48" y="34"/>
                    <a:pt x="55" y="28"/>
                    <a:pt x="63" y="22"/>
                  </a:cubicBezTo>
                  <a:cubicBezTo>
                    <a:pt x="63" y="28"/>
                    <a:pt x="63" y="28"/>
                    <a:pt x="63" y="28"/>
                  </a:cubicBezTo>
                  <a:close/>
                  <a:moveTo>
                    <a:pt x="32" y="219"/>
                  </a:moveTo>
                  <a:cubicBezTo>
                    <a:pt x="36" y="224"/>
                    <a:pt x="40" y="228"/>
                    <a:pt x="44" y="233"/>
                  </a:cubicBezTo>
                  <a:cubicBezTo>
                    <a:pt x="50" y="239"/>
                    <a:pt x="56" y="244"/>
                    <a:pt x="63" y="249"/>
                  </a:cubicBezTo>
                  <a:cubicBezTo>
                    <a:pt x="63" y="254"/>
                    <a:pt x="63" y="254"/>
                    <a:pt x="63" y="254"/>
                  </a:cubicBezTo>
                  <a:cubicBezTo>
                    <a:pt x="55" y="249"/>
                    <a:pt x="48" y="243"/>
                    <a:pt x="41" y="236"/>
                  </a:cubicBezTo>
                  <a:cubicBezTo>
                    <a:pt x="38" y="233"/>
                    <a:pt x="35" y="230"/>
                    <a:pt x="32" y="227"/>
                  </a:cubicBezTo>
                  <a:cubicBezTo>
                    <a:pt x="32" y="219"/>
                    <a:pt x="32" y="219"/>
                    <a:pt x="32" y="219"/>
                  </a:cubicBezTo>
                  <a:close/>
                  <a:moveTo>
                    <a:pt x="63" y="49"/>
                  </a:moveTo>
                  <a:cubicBezTo>
                    <a:pt x="58" y="43"/>
                    <a:pt x="58" y="43"/>
                    <a:pt x="58" y="43"/>
                  </a:cubicBezTo>
                  <a:cubicBezTo>
                    <a:pt x="58" y="43"/>
                    <a:pt x="58" y="43"/>
                    <a:pt x="58" y="43"/>
                  </a:cubicBezTo>
                  <a:cubicBezTo>
                    <a:pt x="57" y="42"/>
                    <a:pt x="55" y="42"/>
                    <a:pt x="54" y="43"/>
                  </a:cubicBezTo>
                  <a:cubicBezTo>
                    <a:pt x="43" y="54"/>
                    <a:pt x="43" y="54"/>
                    <a:pt x="43" y="54"/>
                  </a:cubicBezTo>
                  <a:cubicBezTo>
                    <a:pt x="43" y="54"/>
                    <a:pt x="43" y="54"/>
                    <a:pt x="43" y="54"/>
                  </a:cubicBezTo>
                  <a:cubicBezTo>
                    <a:pt x="43" y="54"/>
                    <a:pt x="43" y="54"/>
                    <a:pt x="43" y="54"/>
                  </a:cubicBezTo>
                  <a:cubicBezTo>
                    <a:pt x="42" y="55"/>
                    <a:pt x="42" y="57"/>
                    <a:pt x="43" y="58"/>
                  </a:cubicBezTo>
                  <a:cubicBezTo>
                    <a:pt x="63" y="78"/>
                    <a:pt x="63" y="78"/>
                    <a:pt x="63" y="78"/>
                  </a:cubicBezTo>
                  <a:cubicBezTo>
                    <a:pt x="63" y="71"/>
                    <a:pt x="63" y="71"/>
                    <a:pt x="63" y="71"/>
                  </a:cubicBezTo>
                  <a:cubicBezTo>
                    <a:pt x="48" y="56"/>
                    <a:pt x="48" y="56"/>
                    <a:pt x="48" y="56"/>
                  </a:cubicBezTo>
                  <a:cubicBezTo>
                    <a:pt x="56" y="48"/>
                    <a:pt x="56" y="48"/>
                    <a:pt x="56" y="48"/>
                  </a:cubicBezTo>
                  <a:cubicBezTo>
                    <a:pt x="63" y="55"/>
                    <a:pt x="63" y="55"/>
                    <a:pt x="63" y="55"/>
                  </a:cubicBezTo>
                  <a:cubicBezTo>
                    <a:pt x="63" y="49"/>
                    <a:pt x="63" y="49"/>
                    <a:pt x="63" y="49"/>
                  </a:cubicBezTo>
                  <a:close/>
                  <a:moveTo>
                    <a:pt x="63" y="199"/>
                  </a:moveTo>
                  <a:cubicBezTo>
                    <a:pt x="43" y="219"/>
                    <a:pt x="43" y="219"/>
                    <a:pt x="43" y="219"/>
                  </a:cubicBezTo>
                  <a:cubicBezTo>
                    <a:pt x="43" y="219"/>
                    <a:pt x="43" y="219"/>
                    <a:pt x="43" y="219"/>
                  </a:cubicBezTo>
                  <a:cubicBezTo>
                    <a:pt x="42" y="220"/>
                    <a:pt x="42" y="222"/>
                    <a:pt x="43" y="222"/>
                  </a:cubicBezTo>
                  <a:cubicBezTo>
                    <a:pt x="54" y="234"/>
                    <a:pt x="54" y="234"/>
                    <a:pt x="54" y="234"/>
                  </a:cubicBezTo>
                  <a:cubicBezTo>
                    <a:pt x="55" y="235"/>
                    <a:pt x="57" y="235"/>
                    <a:pt x="58" y="234"/>
                  </a:cubicBezTo>
                  <a:cubicBezTo>
                    <a:pt x="63" y="228"/>
                    <a:pt x="63" y="228"/>
                    <a:pt x="63" y="228"/>
                  </a:cubicBezTo>
                  <a:cubicBezTo>
                    <a:pt x="63" y="221"/>
                    <a:pt x="63" y="221"/>
                    <a:pt x="63" y="221"/>
                  </a:cubicBezTo>
                  <a:cubicBezTo>
                    <a:pt x="56" y="228"/>
                    <a:pt x="56" y="228"/>
                    <a:pt x="56" y="228"/>
                  </a:cubicBezTo>
                  <a:cubicBezTo>
                    <a:pt x="48" y="221"/>
                    <a:pt x="48" y="221"/>
                    <a:pt x="48" y="221"/>
                  </a:cubicBezTo>
                  <a:cubicBezTo>
                    <a:pt x="63" y="206"/>
                    <a:pt x="63" y="206"/>
                    <a:pt x="63" y="206"/>
                  </a:cubicBezTo>
                  <a:cubicBezTo>
                    <a:pt x="63" y="199"/>
                    <a:pt x="63" y="199"/>
                    <a:pt x="63" y="199"/>
                  </a:cubicBezTo>
                  <a:close/>
                  <a:moveTo>
                    <a:pt x="32" y="149"/>
                  </a:moveTo>
                  <a:cubicBezTo>
                    <a:pt x="32" y="144"/>
                    <a:pt x="32" y="144"/>
                    <a:pt x="32" y="144"/>
                  </a:cubicBezTo>
                  <a:cubicBezTo>
                    <a:pt x="48" y="144"/>
                    <a:pt x="48" y="144"/>
                    <a:pt x="48" y="144"/>
                  </a:cubicBezTo>
                  <a:cubicBezTo>
                    <a:pt x="48" y="133"/>
                    <a:pt x="48" y="133"/>
                    <a:pt x="48" y="133"/>
                  </a:cubicBezTo>
                  <a:cubicBezTo>
                    <a:pt x="32" y="133"/>
                    <a:pt x="32" y="133"/>
                    <a:pt x="32" y="133"/>
                  </a:cubicBezTo>
                  <a:cubicBezTo>
                    <a:pt x="32" y="128"/>
                    <a:pt x="32" y="128"/>
                    <a:pt x="32" y="128"/>
                  </a:cubicBezTo>
                  <a:cubicBezTo>
                    <a:pt x="50" y="128"/>
                    <a:pt x="50" y="128"/>
                    <a:pt x="50" y="128"/>
                  </a:cubicBezTo>
                  <a:cubicBezTo>
                    <a:pt x="52" y="128"/>
                    <a:pt x="53" y="129"/>
                    <a:pt x="53" y="131"/>
                  </a:cubicBezTo>
                  <a:cubicBezTo>
                    <a:pt x="53" y="146"/>
                    <a:pt x="53" y="146"/>
                    <a:pt x="53" y="146"/>
                  </a:cubicBezTo>
                  <a:cubicBezTo>
                    <a:pt x="53" y="148"/>
                    <a:pt x="52" y="149"/>
                    <a:pt x="50" y="149"/>
                  </a:cubicBezTo>
                  <a:lnTo>
                    <a:pt x="32" y="149"/>
                  </a:lnTo>
                  <a:close/>
                  <a:moveTo>
                    <a:pt x="32" y="58"/>
                  </a:moveTo>
                  <a:cubicBezTo>
                    <a:pt x="15" y="80"/>
                    <a:pt x="5" y="108"/>
                    <a:pt x="5" y="138"/>
                  </a:cubicBezTo>
                  <a:cubicBezTo>
                    <a:pt x="5" y="169"/>
                    <a:pt x="15" y="197"/>
                    <a:pt x="32" y="219"/>
                  </a:cubicBezTo>
                  <a:cubicBezTo>
                    <a:pt x="32" y="227"/>
                    <a:pt x="32" y="227"/>
                    <a:pt x="32" y="227"/>
                  </a:cubicBezTo>
                  <a:cubicBezTo>
                    <a:pt x="12" y="203"/>
                    <a:pt x="0" y="172"/>
                    <a:pt x="0" y="138"/>
                  </a:cubicBezTo>
                  <a:cubicBezTo>
                    <a:pt x="0" y="105"/>
                    <a:pt x="12" y="74"/>
                    <a:pt x="32" y="50"/>
                  </a:cubicBezTo>
                  <a:cubicBezTo>
                    <a:pt x="32" y="58"/>
                    <a:pt x="32" y="58"/>
                    <a:pt x="32" y="58"/>
                  </a:cubicBezTo>
                  <a:close/>
                  <a:moveTo>
                    <a:pt x="32" y="128"/>
                  </a:moveTo>
                  <a:cubicBezTo>
                    <a:pt x="14" y="128"/>
                    <a:pt x="14" y="128"/>
                    <a:pt x="14" y="128"/>
                  </a:cubicBezTo>
                  <a:cubicBezTo>
                    <a:pt x="13" y="128"/>
                    <a:pt x="12" y="129"/>
                    <a:pt x="12" y="131"/>
                  </a:cubicBezTo>
                  <a:cubicBezTo>
                    <a:pt x="12" y="146"/>
                    <a:pt x="12" y="146"/>
                    <a:pt x="12" y="146"/>
                  </a:cubicBezTo>
                  <a:cubicBezTo>
                    <a:pt x="12" y="148"/>
                    <a:pt x="13" y="149"/>
                    <a:pt x="14" y="149"/>
                  </a:cubicBezTo>
                  <a:cubicBezTo>
                    <a:pt x="32" y="149"/>
                    <a:pt x="32" y="149"/>
                    <a:pt x="32" y="149"/>
                  </a:cubicBezTo>
                  <a:cubicBezTo>
                    <a:pt x="32" y="144"/>
                    <a:pt x="32" y="144"/>
                    <a:pt x="32" y="144"/>
                  </a:cubicBezTo>
                  <a:cubicBezTo>
                    <a:pt x="17" y="144"/>
                    <a:pt x="17" y="144"/>
                    <a:pt x="17" y="144"/>
                  </a:cubicBezTo>
                  <a:cubicBezTo>
                    <a:pt x="17" y="133"/>
                    <a:pt x="17" y="133"/>
                    <a:pt x="17" y="133"/>
                  </a:cubicBezTo>
                  <a:cubicBezTo>
                    <a:pt x="32" y="133"/>
                    <a:pt x="32" y="133"/>
                    <a:pt x="32" y="133"/>
                  </a:cubicBezTo>
                  <a:lnTo>
                    <a:pt x="32" y="12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5" name="Freeform 66"/>
            <p:cNvSpPr>
              <a:spLocks noEditPoints="1"/>
            </p:cNvSpPr>
            <p:nvPr/>
          </p:nvSpPr>
          <p:spPr bwMode="auto">
            <a:xfrm>
              <a:off x="5468938" y="762000"/>
              <a:ext cx="169863" cy="342900"/>
            </a:xfrm>
            <a:custGeom>
              <a:avLst/>
              <a:gdLst>
                <a:gd name="T0" fmla="*/ 62 w 75"/>
                <a:gd name="T1" fmla="*/ 137 h 152"/>
                <a:gd name="T2" fmla="*/ 71 w 75"/>
                <a:gd name="T3" fmla="*/ 34 h 152"/>
                <a:gd name="T4" fmla="*/ 62 w 75"/>
                <a:gd name="T5" fmla="*/ 10 h 152"/>
                <a:gd name="T6" fmla="*/ 75 w 75"/>
                <a:gd name="T7" fmla="*/ 33 h 152"/>
                <a:gd name="T8" fmla="*/ 75 w 75"/>
                <a:gd name="T9" fmla="*/ 146 h 152"/>
                <a:gd name="T10" fmla="*/ 70 w 75"/>
                <a:gd name="T11" fmla="*/ 148 h 152"/>
                <a:gd name="T12" fmla="*/ 65 w 75"/>
                <a:gd name="T13" fmla="*/ 70 h 152"/>
                <a:gd name="T14" fmla="*/ 65 w 75"/>
                <a:gd name="T15" fmla="*/ 70 h 152"/>
                <a:gd name="T16" fmla="*/ 63 w 75"/>
                <a:gd name="T17" fmla="*/ 64 h 152"/>
                <a:gd name="T18" fmla="*/ 63 w 75"/>
                <a:gd name="T19" fmla="*/ 52 h 152"/>
                <a:gd name="T20" fmla="*/ 65 w 75"/>
                <a:gd name="T21" fmla="*/ 47 h 152"/>
                <a:gd name="T22" fmla="*/ 62 w 75"/>
                <a:gd name="T23" fmla="*/ 53 h 152"/>
                <a:gd name="T24" fmla="*/ 65 w 75"/>
                <a:gd name="T25" fmla="*/ 30 h 152"/>
                <a:gd name="T26" fmla="*/ 63 w 75"/>
                <a:gd name="T27" fmla="*/ 24 h 152"/>
                <a:gd name="T28" fmla="*/ 65 w 75"/>
                <a:gd name="T29" fmla="*/ 70 h 152"/>
                <a:gd name="T30" fmla="*/ 60 w 75"/>
                <a:gd name="T31" fmla="*/ 130 h 152"/>
                <a:gd name="T32" fmla="*/ 59 w 75"/>
                <a:gd name="T33" fmla="*/ 3 h 152"/>
                <a:gd name="T34" fmla="*/ 59 w 75"/>
                <a:gd name="T35" fmla="*/ 8 h 152"/>
                <a:gd name="T36" fmla="*/ 61 w 75"/>
                <a:gd name="T37" fmla="*/ 33 h 152"/>
                <a:gd name="T38" fmla="*/ 62 w 75"/>
                <a:gd name="T39" fmla="*/ 24 h 152"/>
                <a:gd name="T40" fmla="*/ 60 w 75"/>
                <a:gd name="T41" fmla="*/ 53 h 152"/>
                <a:gd name="T42" fmla="*/ 62 w 75"/>
                <a:gd name="T43" fmla="*/ 44 h 152"/>
                <a:gd name="T44" fmla="*/ 59 w 75"/>
                <a:gd name="T45" fmla="*/ 72 h 152"/>
                <a:gd name="T46" fmla="*/ 62 w 75"/>
                <a:gd name="T47" fmla="*/ 64 h 152"/>
                <a:gd name="T48" fmla="*/ 61 w 75"/>
                <a:gd name="T49" fmla="*/ 73 h 152"/>
                <a:gd name="T50" fmla="*/ 59 w 75"/>
                <a:gd name="T51" fmla="*/ 135 h 152"/>
                <a:gd name="T52" fmla="*/ 38 w 75"/>
                <a:gd name="T53" fmla="*/ 132 h 152"/>
                <a:gd name="T54" fmla="*/ 59 w 75"/>
                <a:gd name="T55" fmla="*/ 135 h 152"/>
                <a:gd name="T56" fmla="*/ 59 w 75"/>
                <a:gd name="T57" fmla="*/ 8 h 152"/>
                <a:gd name="T58" fmla="*/ 38 w 75"/>
                <a:gd name="T59" fmla="*/ 0 h 152"/>
                <a:gd name="T60" fmla="*/ 59 w 75"/>
                <a:gd name="T61" fmla="*/ 32 h 152"/>
                <a:gd name="T62" fmla="*/ 38 w 75"/>
                <a:gd name="T63" fmla="*/ 29 h 152"/>
                <a:gd name="T64" fmla="*/ 52 w 75"/>
                <a:gd name="T65" fmla="*/ 21 h 152"/>
                <a:gd name="T66" fmla="*/ 59 w 75"/>
                <a:gd name="T67" fmla="*/ 52 h 152"/>
                <a:gd name="T68" fmla="*/ 55 w 75"/>
                <a:gd name="T69" fmla="*/ 51 h 152"/>
                <a:gd name="T70" fmla="*/ 38 w 75"/>
                <a:gd name="T71" fmla="*/ 40 h 152"/>
                <a:gd name="T72" fmla="*/ 59 w 75"/>
                <a:gd name="T73" fmla="*/ 63 h 152"/>
                <a:gd name="T74" fmla="*/ 59 w 75"/>
                <a:gd name="T75" fmla="*/ 72 h 152"/>
                <a:gd name="T76" fmla="*/ 55 w 75"/>
                <a:gd name="T77" fmla="*/ 70 h 152"/>
                <a:gd name="T78" fmla="*/ 38 w 75"/>
                <a:gd name="T79" fmla="*/ 60 h 152"/>
                <a:gd name="T80" fmla="*/ 38 w 75"/>
                <a:gd name="T81" fmla="*/ 132 h 152"/>
                <a:gd name="T82" fmla="*/ 6 w 75"/>
                <a:gd name="T83" fmla="*/ 148 h 152"/>
                <a:gd name="T84" fmla="*/ 3 w 75"/>
                <a:gd name="T85" fmla="*/ 152 h 152"/>
                <a:gd name="T86" fmla="*/ 0 w 75"/>
                <a:gd name="T87" fmla="*/ 34 h 152"/>
                <a:gd name="T88" fmla="*/ 38 w 75"/>
                <a:gd name="T89" fmla="*/ 0 h 152"/>
                <a:gd name="T90" fmla="*/ 5 w 75"/>
                <a:gd name="T91" fmla="*/ 33 h 152"/>
                <a:gd name="T92" fmla="*/ 15 w 75"/>
                <a:gd name="T93" fmla="*/ 130 h 152"/>
                <a:gd name="T94" fmla="*/ 24 w 75"/>
                <a:gd name="T95" fmla="*/ 21 h 152"/>
                <a:gd name="T96" fmla="*/ 11 w 75"/>
                <a:gd name="T97" fmla="*/ 30 h 152"/>
                <a:gd name="T98" fmla="*/ 19 w 75"/>
                <a:gd name="T99" fmla="*/ 31 h 152"/>
                <a:gd name="T100" fmla="*/ 38 w 75"/>
                <a:gd name="T101" fmla="*/ 20 h 152"/>
                <a:gd name="T102" fmla="*/ 13 w 75"/>
                <a:gd name="T103" fmla="*/ 44 h 152"/>
                <a:gd name="T104" fmla="*/ 13 w 75"/>
                <a:gd name="T105" fmla="*/ 52 h 152"/>
                <a:gd name="T106" fmla="*/ 19 w 75"/>
                <a:gd name="T107" fmla="*/ 51 h 152"/>
                <a:gd name="T108" fmla="*/ 38 w 75"/>
                <a:gd name="T109" fmla="*/ 40 h 152"/>
                <a:gd name="T110" fmla="*/ 10 w 75"/>
                <a:gd name="T111" fmla="*/ 67 h 152"/>
                <a:gd name="T112" fmla="*/ 13 w 75"/>
                <a:gd name="T113" fmla="*/ 72 h 152"/>
                <a:gd name="T114" fmla="*/ 21 w 75"/>
                <a:gd name="T115" fmla="*/ 7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5" h="152">
                  <a:moveTo>
                    <a:pt x="70" y="148"/>
                  </a:moveTo>
                  <a:cubicBezTo>
                    <a:pt x="70" y="147"/>
                    <a:pt x="70" y="147"/>
                    <a:pt x="70" y="147"/>
                  </a:cubicBezTo>
                  <a:cubicBezTo>
                    <a:pt x="70" y="147"/>
                    <a:pt x="70" y="147"/>
                    <a:pt x="70" y="147"/>
                  </a:cubicBezTo>
                  <a:cubicBezTo>
                    <a:pt x="68" y="142"/>
                    <a:pt x="66" y="139"/>
                    <a:pt x="62" y="137"/>
                  </a:cubicBezTo>
                  <a:cubicBezTo>
                    <a:pt x="62" y="131"/>
                    <a:pt x="62" y="131"/>
                    <a:pt x="62" y="131"/>
                  </a:cubicBezTo>
                  <a:cubicBezTo>
                    <a:pt x="66" y="133"/>
                    <a:pt x="68" y="135"/>
                    <a:pt x="71" y="138"/>
                  </a:cubicBezTo>
                  <a:cubicBezTo>
                    <a:pt x="71" y="34"/>
                    <a:pt x="71" y="34"/>
                    <a:pt x="71" y="34"/>
                  </a:cubicBezTo>
                  <a:cubicBezTo>
                    <a:pt x="71" y="34"/>
                    <a:pt x="71" y="34"/>
                    <a:pt x="71" y="34"/>
                  </a:cubicBezTo>
                  <a:cubicBezTo>
                    <a:pt x="71" y="33"/>
                    <a:pt x="71" y="33"/>
                    <a:pt x="71" y="33"/>
                  </a:cubicBezTo>
                  <a:cubicBezTo>
                    <a:pt x="71" y="33"/>
                    <a:pt x="71" y="33"/>
                    <a:pt x="71" y="33"/>
                  </a:cubicBezTo>
                  <a:cubicBezTo>
                    <a:pt x="71" y="29"/>
                    <a:pt x="71" y="22"/>
                    <a:pt x="69" y="19"/>
                  </a:cubicBezTo>
                  <a:cubicBezTo>
                    <a:pt x="68" y="15"/>
                    <a:pt x="66" y="12"/>
                    <a:pt x="62" y="10"/>
                  </a:cubicBezTo>
                  <a:cubicBezTo>
                    <a:pt x="62" y="4"/>
                    <a:pt x="62" y="4"/>
                    <a:pt x="62" y="4"/>
                  </a:cubicBezTo>
                  <a:cubicBezTo>
                    <a:pt x="68" y="7"/>
                    <a:pt x="72" y="11"/>
                    <a:pt x="74" y="17"/>
                  </a:cubicBezTo>
                  <a:cubicBezTo>
                    <a:pt x="75" y="21"/>
                    <a:pt x="75" y="28"/>
                    <a:pt x="75" y="33"/>
                  </a:cubicBezTo>
                  <a:cubicBezTo>
                    <a:pt x="75" y="33"/>
                    <a:pt x="75" y="33"/>
                    <a:pt x="75" y="33"/>
                  </a:cubicBezTo>
                  <a:cubicBezTo>
                    <a:pt x="75" y="34"/>
                    <a:pt x="75" y="34"/>
                    <a:pt x="75" y="34"/>
                  </a:cubicBezTo>
                  <a:cubicBezTo>
                    <a:pt x="75" y="34"/>
                    <a:pt x="75" y="34"/>
                    <a:pt x="75" y="34"/>
                  </a:cubicBezTo>
                  <a:cubicBezTo>
                    <a:pt x="75" y="78"/>
                    <a:pt x="75" y="128"/>
                    <a:pt x="75" y="146"/>
                  </a:cubicBezTo>
                  <a:cubicBezTo>
                    <a:pt x="75" y="146"/>
                    <a:pt x="75" y="146"/>
                    <a:pt x="75" y="146"/>
                  </a:cubicBezTo>
                  <a:cubicBezTo>
                    <a:pt x="75" y="147"/>
                    <a:pt x="75" y="147"/>
                    <a:pt x="75" y="147"/>
                  </a:cubicBezTo>
                  <a:cubicBezTo>
                    <a:pt x="75" y="150"/>
                    <a:pt x="75" y="151"/>
                    <a:pt x="73" y="151"/>
                  </a:cubicBezTo>
                  <a:cubicBezTo>
                    <a:pt x="73" y="151"/>
                    <a:pt x="73" y="152"/>
                    <a:pt x="73" y="152"/>
                  </a:cubicBezTo>
                  <a:cubicBezTo>
                    <a:pt x="71" y="152"/>
                    <a:pt x="71" y="151"/>
                    <a:pt x="70" y="148"/>
                  </a:cubicBezTo>
                  <a:cubicBezTo>
                    <a:pt x="70" y="148"/>
                    <a:pt x="70" y="148"/>
                    <a:pt x="70" y="148"/>
                  </a:cubicBezTo>
                  <a:close/>
                  <a:moveTo>
                    <a:pt x="62" y="72"/>
                  </a:moveTo>
                  <a:cubicBezTo>
                    <a:pt x="63" y="72"/>
                    <a:pt x="63" y="72"/>
                    <a:pt x="63" y="72"/>
                  </a:cubicBezTo>
                  <a:cubicBezTo>
                    <a:pt x="64" y="72"/>
                    <a:pt x="65" y="71"/>
                    <a:pt x="65" y="70"/>
                  </a:cubicBezTo>
                  <a:cubicBezTo>
                    <a:pt x="62" y="71"/>
                    <a:pt x="62" y="71"/>
                    <a:pt x="62" y="71"/>
                  </a:cubicBezTo>
                  <a:cubicBezTo>
                    <a:pt x="62" y="72"/>
                    <a:pt x="62" y="72"/>
                    <a:pt x="62" y="72"/>
                  </a:cubicBezTo>
                  <a:close/>
                  <a:moveTo>
                    <a:pt x="62" y="71"/>
                  </a:moveTo>
                  <a:cubicBezTo>
                    <a:pt x="65" y="70"/>
                    <a:pt x="65" y="70"/>
                    <a:pt x="65" y="70"/>
                  </a:cubicBezTo>
                  <a:cubicBezTo>
                    <a:pt x="65" y="70"/>
                    <a:pt x="65" y="70"/>
                    <a:pt x="65" y="70"/>
                  </a:cubicBezTo>
                  <a:cubicBezTo>
                    <a:pt x="66" y="69"/>
                    <a:pt x="66" y="68"/>
                    <a:pt x="65" y="67"/>
                  </a:cubicBezTo>
                  <a:cubicBezTo>
                    <a:pt x="65" y="66"/>
                    <a:pt x="64" y="65"/>
                    <a:pt x="63" y="64"/>
                  </a:cubicBezTo>
                  <a:cubicBezTo>
                    <a:pt x="63" y="64"/>
                    <a:pt x="63" y="64"/>
                    <a:pt x="63" y="64"/>
                  </a:cubicBezTo>
                  <a:cubicBezTo>
                    <a:pt x="62" y="64"/>
                    <a:pt x="62" y="64"/>
                    <a:pt x="62" y="64"/>
                  </a:cubicBezTo>
                  <a:cubicBezTo>
                    <a:pt x="62" y="71"/>
                    <a:pt x="62" y="71"/>
                    <a:pt x="62" y="71"/>
                  </a:cubicBezTo>
                  <a:close/>
                  <a:moveTo>
                    <a:pt x="62" y="53"/>
                  </a:moveTo>
                  <a:cubicBezTo>
                    <a:pt x="63" y="52"/>
                    <a:pt x="63" y="52"/>
                    <a:pt x="63" y="52"/>
                  </a:cubicBezTo>
                  <a:cubicBezTo>
                    <a:pt x="64" y="52"/>
                    <a:pt x="65" y="51"/>
                    <a:pt x="65" y="50"/>
                  </a:cubicBezTo>
                  <a:cubicBezTo>
                    <a:pt x="65" y="50"/>
                    <a:pt x="65" y="50"/>
                    <a:pt x="65" y="50"/>
                  </a:cubicBezTo>
                  <a:cubicBezTo>
                    <a:pt x="65" y="50"/>
                    <a:pt x="65" y="50"/>
                    <a:pt x="65" y="50"/>
                  </a:cubicBezTo>
                  <a:cubicBezTo>
                    <a:pt x="66" y="49"/>
                    <a:pt x="66" y="48"/>
                    <a:pt x="65" y="47"/>
                  </a:cubicBezTo>
                  <a:cubicBezTo>
                    <a:pt x="65" y="46"/>
                    <a:pt x="64" y="45"/>
                    <a:pt x="63" y="44"/>
                  </a:cubicBezTo>
                  <a:cubicBezTo>
                    <a:pt x="63" y="44"/>
                    <a:pt x="63" y="44"/>
                    <a:pt x="63" y="44"/>
                  </a:cubicBezTo>
                  <a:cubicBezTo>
                    <a:pt x="62" y="44"/>
                    <a:pt x="62" y="44"/>
                    <a:pt x="62" y="44"/>
                  </a:cubicBezTo>
                  <a:cubicBezTo>
                    <a:pt x="62" y="53"/>
                    <a:pt x="62" y="53"/>
                    <a:pt x="62" y="53"/>
                  </a:cubicBezTo>
                  <a:close/>
                  <a:moveTo>
                    <a:pt x="62" y="33"/>
                  </a:moveTo>
                  <a:cubicBezTo>
                    <a:pt x="63" y="32"/>
                    <a:pt x="63" y="32"/>
                    <a:pt x="63" y="32"/>
                  </a:cubicBezTo>
                  <a:cubicBezTo>
                    <a:pt x="65" y="31"/>
                    <a:pt x="65" y="31"/>
                    <a:pt x="65" y="31"/>
                  </a:cubicBezTo>
                  <a:cubicBezTo>
                    <a:pt x="65" y="31"/>
                    <a:pt x="65" y="31"/>
                    <a:pt x="65" y="30"/>
                  </a:cubicBezTo>
                  <a:cubicBezTo>
                    <a:pt x="65" y="30"/>
                    <a:pt x="65" y="30"/>
                    <a:pt x="65" y="30"/>
                  </a:cubicBezTo>
                  <a:cubicBezTo>
                    <a:pt x="66" y="29"/>
                    <a:pt x="66" y="28"/>
                    <a:pt x="65" y="27"/>
                  </a:cubicBezTo>
                  <a:cubicBezTo>
                    <a:pt x="65" y="26"/>
                    <a:pt x="64" y="25"/>
                    <a:pt x="63" y="25"/>
                  </a:cubicBezTo>
                  <a:cubicBezTo>
                    <a:pt x="63" y="24"/>
                    <a:pt x="63" y="24"/>
                    <a:pt x="63" y="24"/>
                  </a:cubicBezTo>
                  <a:cubicBezTo>
                    <a:pt x="62" y="24"/>
                    <a:pt x="62" y="24"/>
                    <a:pt x="62" y="24"/>
                  </a:cubicBezTo>
                  <a:cubicBezTo>
                    <a:pt x="62" y="33"/>
                    <a:pt x="62" y="33"/>
                    <a:pt x="62" y="33"/>
                  </a:cubicBezTo>
                  <a:close/>
                  <a:moveTo>
                    <a:pt x="65" y="70"/>
                  </a:moveTo>
                  <a:cubicBezTo>
                    <a:pt x="65" y="70"/>
                    <a:pt x="65" y="70"/>
                    <a:pt x="65" y="70"/>
                  </a:cubicBezTo>
                  <a:close/>
                  <a:moveTo>
                    <a:pt x="62" y="137"/>
                  </a:moveTo>
                  <a:cubicBezTo>
                    <a:pt x="61" y="136"/>
                    <a:pt x="60" y="136"/>
                    <a:pt x="59" y="135"/>
                  </a:cubicBezTo>
                  <a:cubicBezTo>
                    <a:pt x="59" y="130"/>
                    <a:pt x="59" y="130"/>
                    <a:pt x="59" y="130"/>
                  </a:cubicBezTo>
                  <a:cubicBezTo>
                    <a:pt x="60" y="130"/>
                    <a:pt x="60" y="130"/>
                    <a:pt x="60" y="130"/>
                  </a:cubicBezTo>
                  <a:cubicBezTo>
                    <a:pt x="60" y="130"/>
                    <a:pt x="60" y="130"/>
                    <a:pt x="60" y="130"/>
                  </a:cubicBezTo>
                  <a:cubicBezTo>
                    <a:pt x="61" y="131"/>
                    <a:pt x="62" y="131"/>
                    <a:pt x="62" y="131"/>
                  </a:cubicBezTo>
                  <a:cubicBezTo>
                    <a:pt x="62" y="137"/>
                    <a:pt x="62" y="137"/>
                    <a:pt x="62" y="137"/>
                  </a:cubicBezTo>
                  <a:close/>
                  <a:moveTo>
                    <a:pt x="59" y="3"/>
                  </a:moveTo>
                  <a:cubicBezTo>
                    <a:pt x="59" y="3"/>
                    <a:pt x="60" y="3"/>
                    <a:pt x="60" y="3"/>
                  </a:cubicBezTo>
                  <a:cubicBezTo>
                    <a:pt x="61" y="3"/>
                    <a:pt x="62" y="4"/>
                    <a:pt x="62" y="4"/>
                  </a:cubicBezTo>
                  <a:cubicBezTo>
                    <a:pt x="62" y="10"/>
                    <a:pt x="62" y="10"/>
                    <a:pt x="62" y="10"/>
                  </a:cubicBezTo>
                  <a:cubicBezTo>
                    <a:pt x="61" y="9"/>
                    <a:pt x="60" y="8"/>
                    <a:pt x="59" y="8"/>
                  </a:cubicBezTo>
                  <a:cubicBezTo>
                    <a:pt x="59" y="3"/>
                    <a:pt x="59" y="3"/>
                    <a:pt x="59" y="3"/>
                  </a:cubicBezTo>
                  <a:close/>
                  <a:moveTo>
                    <a:pt x="62" y="24"/>
                  </a:moveTo>
                  <a:cubicBezTo>
                    <a:pt x="62" y="33"/>
                    <a:pt x="62" y="33"/>
                    <a:pt x="62" y="33"/>
                  </a:cubicBezTo>
                  <a:cubicBezTo>
                    <a:pt x="62" y="33"/>
                    <a:pt x="62" y="33"/>
                    <a:pt x="61" y="33"/>
                  </a:cubicBezTo>
                  <a:cubicBezTo>
                    <a:pt x="61" y="33"/>
                    <a:pt x="60" y="33"/>
                    <a:pt x="60" y="33"/>
                  </a:cubicBezTo>
                  <a:cubicBezTo>
                    <a:pt x="60" y="33"/>
                    <a:pt x="59" y="32"/>
                    <a:pt x="59" y="32"/>
                  </a:cubicBezTo>
                  <a:cubicBezTo>
                    <a:pt x="59" y="23"/>
                    <a:pt x="59" y="23"/>
                    <a:pt x="59" y="23"/>
                  </a:cubicBezTo>
                  <a:cubicBezTo>
                    <a:pt x="60" y="23"/>
                    <a:pt x="61" y="24"/>
                    <a:pt x="62" y="24"/>
                  </a:cubicBezTo>
                  <a:close/>
                  <a:moveTo>
                    <a:pt x="62" y="44"/>
                  </a:moveTo>
                  <a:cubicBezTo>
                    <a:pt x="62" y="53"/>
                    <a:pt x="62" y="53"/>
                    <a:pt x="62" y="53"/>
                  </a:cubicBezTo>
                  <a:cubicBezTo>
                    <a:pt x="62" y="53"/>
                    <a:pt x="62" y="53"/>
                    <a:pt x="61" y="53"/>
                  </a:cubicBezTo>
                  <a:cubicBezTo>
                    <a:pt x="61" y="53"/>
                    <a:pt x="60" y="53"/>
                    <a:pt x="60" y="53"/>
                  </a:cubicBezTo>
                  <a:cubicBezTo>
                    <a:pt x="60" y="53"/>
                    <a:pt x="60" y="53"/>
                    <a:pt x="60" y="53"/>
                  </a:cubicBezTo>
                  <a:cubicBezTo>
                    <a:pt x="60" y="52"/>
                    <a:pt x="59" y="52"/>
                    <a:pt x="59" y="52"/>
                  </a:cubicBezTo>
                  <a:cubicBezTo>
                    <a:pt x="59" y="43"/>
                    <a:pt x="59" y="43"/>
                    <a:pt x="59" y="43"/>
                  </a:cubicBezTo>
                  <a:cubicBezTo>
                    <a:pt x="60" y="43"/>
                    <a:pt x="61" y="43"/>
                    <a:pt x="62" y="44"/>
                  </a:cubicBezTo>
                  <a:close/>
                  <a:moveTo>
                    <a:pt x="62" y="64"/>
                  </a:moveTo>
                  <a:cubicBezTo>
                    <a:pt x="62" y="71"/>
                    <a:pt x="62" y="71"/>
                    <a:pt x="62" y="71"/>
                  </a:cubicBezTo>
                  <a:cubicBezTo>
                    <a:pt x="59" y="72"/>
                    <a:pt x="59" y="72"/>
                    <a:pt x="59" y="72"/>
                  </a:cubicBezTo>
                  <a:cubicBezTo>
                    <a:pt x="59" y="72"/>
                    <a:pt x="59" y="72"/>
                    <a:pt x="59" y="72"/>
                  </a:cubicBezTo>
                  <a:cubicBezTo>
                    <a:pt x="59" y="72"/>
                    <a:pt x="59" y="72"/>
                    <a:pt x="59" y="72"/>
                  </a:cubicBezTo>
                  <a:cubicBezTo>
                    <a:pt x="59" y="72"/>
                    <a:pt x="59" y="72"/>
                    <a:pt x="59" y="72"/>
                  </a:cubicBezTo>
                  <a:cubicBezTo>
                    <a:pt x="59" y="63"/>
                    <a:pt x="59" y="63"/>
                    <a:pt x="59" y="63"/>
                  </a:cubicBezTo>
                  <a:cubicBezTo>
                    <a:pt x="60" y="63"/>
                    <a:pt x="61" y="63"/>
                    <a:pt x="62" y="64"/>
                  </a:cubicBezTo>
                  <a:close/>
                  <a:moveTo>
                    <a:pt x="62" y="71"/>
                  </a:moveTo>
                  <a:cubicBezTo>
                    <a:pt x="60" y="72"/>
                    <a:pt x="60" y="72"/>
                    <a:pt x="60" y="72"/>
                  </a:cubicBezTo>
                  <a:cubicBezTo>
                    <a:pt x="60" y="72"/>
                    <a:pt x="60" y="73"/>
                    <a:pt x="60" y="73"/>
                  </a:cubicBezTo>
                  <a:cubicBezTo>
                    <a:pt x="60" y="73"/>
                    <a:pt x="61" y="73"/>
                    <a:pt x="61" y="73"/>
                  </a:cubicBezTo>
                  <a:cubicBezTo>
                    <a:pt x="62" y="73"/>
                    <a:pt x="62" y="73"/>
                    <a:pt x="62" y="72"/>
                  </a:cubicBezTo>
                  <a:lnTo>
                    <a:pt x="62" y="71"/>
                  </a:lnTo>
                  <a:close/>
                  <a:moveTo>
                    <a:pt x="59" y="135"/>
                  </a:moveTo>
                  <a:cubicBezTo>
                    <a:pt x="59" y="135"/>
                    <a:pt x="59" y="135"/>
                    <a:pt x="59" y="135"/>
                  </a:cubicBezTo>
                  <a:cubicBezTo>
                    <a:pt x="59" y="135"/>
                    <a:pt x="59" y="135"/>
                    <a:pt x="59" y="135"/>
                  </a:cubicBezTo>
                  <a:cubicBezTo>
                    <a:pt x="59" y="135"/>
                    <a:pt x="59" y="135"/>
                    <a:pt x="59" y="135"/>
                  </a:cubicBezTo>
                  <a:cubicBezTo>
                    <a:pt x="53" y="132"/>
                    <a:pt x="46" y="132"/>
                    <a:pt x="38" y="132"/>
                  </a:cubicBezTo>
                  <a:cubicBezTo>
                    <a:pt x="38" y="132"/>
                    <a:pt x="38" y="132"/>
                    <a:pt x="38" y="132"/>
                  </a:cubicBezTo>
                  <a:cubicBezTo>
                    <a:pt x="38" y="127"/>
                    <a:pt x="38" y="127"/>
                    <a:pt x="38" y="127"/>
                  </a:cubicBezTo>
                  <a:cubicBezTo>
                    <a:pt x="38" y="127"/>
                    <a:pt x="38" y="127"/>
                    <a:pt x="38" y="127"/>
                  </a:cubicBezTo>
                  <a:cubicBezTo>
                    <a:pt x="46" y="127"/>
                    <a:pt x="53" y="128"/>
                    <a:pt x="59" y="130"/>
                  </a:cubicBezTo>
                  <a:cubicBezTo>
                    <a:pt x="59" y="135"/>
                    <a:pt x="59" y="135"/>
                    <a:pt x="59" y="135"/>
                  </a:cubicBezTo>
                  <a:close/>
                  <a:moveTo>
                    <a:pt x="38" y="0"/>
                  </a:moveTo>
                  <a:cubicBezTo>
                    <a:pt x="38" y="0"/>
                    <a:pt x="38" y="0"/>
                    <a:pt x="38" y="0"/>
                  </a:cubicBezTo>
                  <a:cubicBezTo>
                    <a:pt x="46" y="0"/>
                    <a:pt x="53" y="0"/>
                    <a:pt x="59" y="3"/>
                  </a:cubicBezTo>
                  <a:cubicBezTo>
                    <a:pt x="59" y="8"/>
                    <a:pt x="59" y="8"/>
                    <a:pt x="59" y="8"/>
                  </a:cubicBezTo>
                  <a:cubicBezTo>
                    <a:pt x="59" y="8"/>
                    <a:pt x="59" y="8"/>
                    <a:pt x="58" y="8"/>
                  </a:cubicBezTo>
                  <a:cubicBezTo>
                    <a:pt x="53" y="5"/>
                    <a:pt x="46" y="4"/>
                    <a:pt x="38" y="4"/>
                  </a:cubicBezTo>
                  <a:cubicBezTo>
                    <a:pt x="38" y="4"/>
                    <a:pt x="38" y="4"/>
                    <a:pt x="38" y="4"/>
                  </a:cubicBezTo>
                  <a:cubicBezTo>
                    <a:pt x="38" y="0"/>
                    <a:pt x="38" y="0"/>
                    <a:pt x="38" y="0"/>
                  </a:cubicBezTo>
                  <a:close/>
                  <a:moveTo>
                    <a:pt x="59" y="23"/>
                  </a:moveTo>
                  <a:cubicBezTo>
                    <a:pt x="59" y="32"/>
                    <a:pt x="59" y="32"/>
                    <a:pt x="59" y="32"/>
                  </a:cubicBezTo>
                  <a:cubicBezTo>
                    <a:pt x="59" y="32"/>
                    <a:pt x="59" y="32"/>
                    <a:pt x="59" y="32"/>
                  </a:cubicBezTo>
                  <a:cubicBezTo>
                    <a:pt x="59" y="32"/>
                    <a:pt x="59" y="32"/>
                    <a:pt x="59" y="32"/>
                  </a:cubicBezTo>
                  <a:cubicBezTo>
                    <a:pt x="58" y="32"/>
                    <a:pt x="58" y="32"/>
                    <a:pt x="57" y="31"/>
                  </a:cubicBezTo>
                  <a:cubicBezTo>
                    <a:pt x="56" y="31"/>
                    <a:pt x="56" y="31"/>
                    <a:pt x="55" y="31"/>
                  </a:cubicBezTo>
                  <a:cubicBezTo>
                    <a:pt x="53" y="30"/>
                    <a:pt x="50" y="29"/>
                    <a:pt x="47" y="29"/>
                  </a:cubicBezTo>
                  <a:cubicBezTo>
                    <a:pt x="44" y="29"/>
                    <a:pt x="41" y="29"/>
                    <a:pt x="38" y="29"/>
                  </a:cubicBezTo>
                  <a:cubicBezTo>
                    <a:pt x="38" y="29"/>
                    <a:pt x="38" y="29"/>
                    <a:pt x="38" y="29"/>
                  </a:cubicBezTo>
                  <a:cubicBezTo>
                    <a:pt x="38" y="20"/>
                    <a:pt x="38" y="20"/>
                    <a:pt x="38" y="20"/>
                  </a:cubicBezTo>
                  <a:cubicBezTo>
                    <a:pt x="38" y="20"/>
                    <a:pt x="38" y="20"/>
                    <a:pt x="38" y="20"/>
                  </a:cubicBezTo>
                  <a:cubicBezTo>
                    <a:pt x="43" y="20"/>
                    <a:pt x="48" y="20"/>
                    <a:pt x="52" y="21"/>
                  </a:cubicBezTo>
                  <a:cubicBezTo>
                    <a:pt x="55" y="21"/>
                    <a:pt x="57" y="22"/>
                    <a:pt x="59" y="23"/>
                  </a:cubicBezTo>
                  <a:close/>
                  <a:moveTo>
                    <a:pt x="59" y="43"/>
                  </a:moveTo>
                  <a:cubicBezTo>
                    <a:pt x="59" y="52"/>
                    <a:pt x="59" y="52"/>
                    <a:pt x="59" y="52"/>
                  </a:cubicBezTo>
                  <a:cubicBezTo>
                    <a:pt x="59" y="52"/>
                    <a:pt x="59" y="52"/>
                    <a:pt x="59" y="52"/>
                  </a:cubicBezTo>
                  <a:cubicBezTo>
                    <a:pt x="59" y="52"/>
                    <a:pt x="59" y="52"/>
                    <a:pt x="59" y="52"/>
                  </a:cubicBezTo>
                  <a:cubicBezTo>
                    <a:pt x="59" y="52"/>
                    <a:pt x="59" y="52"/>
                    <a:pt x="59" y="52"/>
                  </a:cubicBezTo>
                  <a:cubicBezTo>
                    <a:pt x="58" y="52"/>
                    <a:pt x="58" y="52"/>
                    <a:pt x="57" y="51"/>
                  </a:cubicBezTo>
                  <a:cubicBezTo>
                    <a:pt x="56" y="51"/>
                    <a:pt x="56" y="51"/>
                    <a:pt x="55" y="51"/>
                  </a:cubicBezTo>
                  <a:cubicBezTo>
                    <a:pt x="53" y="50"/>
                    <a:pt x="50" y="49"/>
                    <a:pt x="47" y="49"/>
                  </a:cubicBezTo>
                  <a:cubicBezTo>
                    <a:pt x="44" y="49"/>
                    <a:pt x="41" y="49"/>
                    <a:pt x="38" y="49"/>
                  </a:cubicBezTo>
                  <a:cubicBezTo>
                    <a:pt x="38" y="49"/>
                    <a:pt x="38" y="49"/>
                    <a:pt x="38" y="49"/>
                  </a:cubicBezTo>
                  <a:cubicBezTo>
                    <a:pt x="38" y="40"/>
                    <a:pt x="38" y="40"/>
                    <a:pt x="38" y="40"/>
                  </a:cubicBezTo>
                  <a:cubicBezTo>
                    <a:pt x="38" y="40"/>
                    <a:pt x="38" y="40"/>
                    <a:pt x="38" y="40"/>
                  </a:cubicBezTo>
                  <a:cubicBezTo>
                    <a:pt x="43" y="40"/>
                    <a:pt x="48" y="40"/>
                    <a:pt x="52" y="41"/>
                  </a:cubicBezTo>
                  <a:cubicBezTo>
                    <a:pt x="55" y="41"/>
                    <a:pt x="57" y="42"/>
                    <a:pt x="59" y="43"/>
                  </a:cubicBezTo>
                  <a:close/>
                  <a:moveTo>
                    <a:pt x="59" y="63"/>
                  </a:moveTo>
                  <a:cubicBezTo>
                    <a:pt x="59" y="72"/>
                    <a:pt x="59" y="72"/>
                    <a:pt x="59" y="72"/>
                  </a:cubicBezTo>
                  <a:cubicBezTo>
                    <a:pt x="59" y="72"/>
                    <a:pt x="59" y="72"/>
                    <a:pt x="59" y="72"/>
                  </a:cubicBezTo>
                  <a:cubicBezTo>
                    <a:pt x="59" y="72"/>
                    <a:pt x="59" y="72"/>
                    <a:pt x="59" y="72"/>
                  </a:cubicBezTo>
                  <a:cubicBezTo>
                    <a:pt x="59" y="72"/>
                    <a:pt x="59" y="72"/>
                    <a:pt x="59" y="72"/>
                  </a:cubicBezTo>
                  <a:cubicBezTo>
                    <a:pt x="59" y="72"/>
                    <a:pt x="59" y="72"/>
                    <a:pt x="59" y="72"/>
                  </a:cubicBezTo>
                  <a:cubicBezTo>
                    <a:pt x="58" y="72"/>
                    <a:pt x="58" y="72"/>
                    <a:pt x="57" y="71"/>
                  </a:cubicBezTo>
                  <a:cubicBezTo>
                    <a:pt x="56" y="71"/>
                    <a:pt x="56" y="71"/>
                    <a:pt x="55" y="70"/>
                  </a:cubicBezTo>
                  <a:cubicBezTo>
                    <a:pt x="55" y="70"/>
                    <a:pt x="55" y="70"/>
                    <a:pt x="55" y="70"/>
                  </a:cubicBezTo>
                  <a:cubicBezTo>
                    <a:pt x="52" y="70"/>
                    <a:pt x="50" y="69"/>
                    <a:pt x="47" y="69"/>
                  </a:cubicBezTo>
                  <a:cubicBezTo>
                    <a:pt x="44" y="69"/>
                    <a:pt x="41" y="68"/>
                    <a:pt x="38" y="68"/>
                  </a:cubicBezTo>
                  <a:cubicBezTo>
                    <a:pt x="38" y="68"/>
                    <a:pt x="38" y="68"/>
                    <a:pt x="38" y="68"/>
                  </a:cubicBezTo>
                  <a:cubicBezTo>
                    <a:pt x="38" y="60"/>
                    <a:pt x="38" y="60"/>
                    <a:pt x="38" y="60"/>
                  </a:cubicBezTo>
                  <a:cubicBezTo>
                    <a:pt x="38" y="60"/>
                    <a:pt x="38" y="60"/>
                    <a:pt x="38" y="60"/>
                  </a:cubicBezTo>
                  <a:cubicBezTo>
                    <a:pt x="43" y="60"/>
                    <a:pt x="48" y="60"/>
                    <a:pt x="52" y="61"/>
                  </a:cubicBezTo>
                  <a:cubicBezTo>
                    <a:pt x="55" y="61"/>
                    <a:pt x="57" y="62"/>
                    <a:pt x="59" y="63"/>
                  </a:cubicBezTo>
                  <a:close/>
                  <a:moveTo>
                    <a:pt x="38" y="132"/>
                  </a:moveTo>
                  <a:cubicBezTo>
                    <a:pt x="30" y="132"/>
                    <a:pt x="23" y="132"/>
                    <a:pt x="17" y="135"/>
                  </a:cubicBezTo>
                  <a:cubicBezTo>
                    <a:pt x="12" y="137"/>
                    <a:pt x="8" y="141"/>
                    <a:pt x="6" y="146"/>
                  </a:cubicBezTo>
                  <a:cubicBezTo>
                    <a:pt x="6" y="147"/>
                    <a:pt x="6" y="147"/>
                    <a:pt x="6" y="147"/>
                  </a:cubicBezTo>
                  <a:cubicBezTo>
                    <a:pt x="6" y="148"/>
                    <a:pt x="6" y="148"/>
                    <a:pt x="6" y="148"/>
                  </a:cubicBezTo>
                  <a:cubicBezTo>
                    <a:pt x="6" y="148"/>
                    <a:pt x="6" y="148"/>
                    <a:pt x="6" y="148"/>
                  </a:cubicBezTo>
                  <a:cubicBezTo>
                    <a:pt x="5" y="151"/>
                    <a:pt x="5" y="152"/>
                    <a:pt x="3" y="152"/>
                  </a:cubicBezTo>
                  <a:cubicBezTo>
                    <a:pt x="3" y="152"/>
                    <a:pt x="3" y="152"/>
                    <a:pt x="3" y="152"/>
                  </a:cubicBezTo>
                  <a:cubicBezTo>
                    <a:pt x="3" y="152"/>
                    <a:pt x="3" y="152"/>
                    <a:pt x="3" y="152"/>
                  </a:cubicBezTo>
                  <a:cubicBezTo>
                    <a:pt x="0" y="151"/>
                    <a:pt x="0" y="150"/>
                    <a:pt x="0" y="147"/>
                  </a:cubicBezTo>
                  <a:cubicBezTo>
                    <a:pt x="0" y="146"/>
                    <a:pt x="0" y="146"/>
                    <a:pt x="0" y="146"/>
                  </a:cubicBezTo>
                  <a:cubicBezTo>
                    <a:pt x="0" y="77"/>
                    <a:pt x="0" y="77"/>
                    <a:pt x="0" y="77"/>
                  </a:cubicBezTo>
                  <a:cubicBezTo>
                    <a:pt x="0" y="34"/>
                    <a:pt x="0" y="34"/>
                    <a:pt x="0" y="34"/>
                  </a:cubicBezTo>
                  <a:cubicBezTo>
                    <a:pt x="0" y="33"/>
                    <a:pt x="0" y="33"/>
                    <a:pt x="0" y="33"/>
                  </a:cubicBezTo>
                  <a:cubicBezTo>
                    <a:pt x="0" y="28"/>
                    <a:pt x="0" y="21"/>
                    <a:pt x="2" y="17"/>
                  </a:cubicBezTo>
                  <a:cubicBezTo>
                    <a:pt x="4" y="10"/>
                    <a:pt x="9" y="6"/>
                    <a:pt x="16" y="3"/>
                  </a:cubicBezTo>
                  <a:cubicBezTo>
                    <a:pt x="22" y="1"/>
                    <a:pt x="30" y="0"/>
                    <a:pt x="38" y="0"/>
                  </a:cubicBezTo>
                  <a:cubicBezTo>
                    <a:pt x="38" y="4"/>
                    <a:pt x="38" y="4"/>
                    <a:pt x="38" y="4"/>
                  </a:cubicBezTo>
                  <a:cubicBezTo>
                    <a:pt x="30" y="4"/>
                    <a:pt x="23" y="5"/>
                    <a:pt x="18" y="8"/>
                  </a:cubicBezTo>
                  <a:cubicBezTo>
                    <a:pt x="12" y="10"/>
                    <a:pt x="8" y="13"/>
                    <a:pt x="7" y="19"/>
                  </a:cubicBezTo>
                  <a:cubicBezTo>
                    <a:pt x="5" y="22"/>
                    <a:pt x="5" y="29"/>
                    <a:pt x="5" y="33"/>
                  </a:cubicBezTo>
                  <a:cubicBezTo>
                    <a:pt x="5" y="34"/>
                    <a:pt x="5" y="34"/>
                    <a:pt x="5" y="34"/>
                  </a:cubicBezTo>
                  <a:cubicBezTo>
                    <a:pt x="5" y="77"/>
                    <a:pt x="5" y="77"/>
                    <a:pt x="5" y="77"/>
                  </a:cubicBezTo>
                  <a:cubicBezTo>
                    <a:pt x="5" y="138"/>
                    <a:pt x="5" y="138"/>
                    <a:pt x="5" y="138"/>
                  </a:cubicBezTo>
                  <a:cubicBezTo>
                    <a:pt x="8" y="135"/>
                    <a:pt x="11" y="132"/>
                    <a:pt x="15" y="130"/>
                  </a:cubicBezTo>
                  <a:cubicBezTo>
                    <a:pt x="22" y="128"/>
                    <a:pt x="29" y="127"/>
                    <a:pt x="38" y="127"/>
                  </a:cubicBezTo>
                  <a:cubicBezTo>
                    <a:pt x="38" y="132"/>
                    <a:pt x="38" y="132"/>
                    <a:pt x="38" y="132"/>
                  </a:cubicBezTo>
                  <a:close/>
                  <a:moveTo>
                    <a:pt x="38" y="20"/>
                  </a:moveTo>
                  <a:cubicBezTo>
                    <a:pt x="33" y="20"/>
                    <a:pt x="28" y="20"/>
                    <a:pt x="24" y="21"/>
                  </a:cubicBezTo>
                  <a:cubicBezTo>
                    <a:pt x="20" y="22"/>
                    <a:pt x="16" y="23"/>
                    <a:pt x="13" y="24"/>
                  </a:cubicBezTo>
                  <a:cubicBezTo>
                    <a:pt x="12" y="25"/>
                    <a:pt x="11" y="26"/>
                    <a:pt x="10" y="27"/>
                  </a:cubicBezTo>
                  <a:cubicBezTo>
                    <a:pt x="10" y="28"/>
                    <a:pt x="10" y="29"/>
                    <a:pt x="11" y="30"/>
                  </a:cubicBezTo>
                  <a:cubicBezTo>
                    <a:pt x="11" y="30"/>
                    <a:pt x="11" y="30"/>
                    <a:pt x="11" y="30"/>
                  </a:cubicBezTo>
                  <a:cubicBezTo>
                    <a:pt x="11" y="31"/>
                    <a:pt x="12" y="32"/>
                    <a:pt x="13" y="33"/>
                  </a:cubicBezTo>
                  <a:cubicBezTo>
                    <a:pt x="14" y="33"/>
                    <a:pt x="16" y="33"/>
                    <a:pt x="17" y="32"/>
                  </a:cubicBezTo>
                  <a:cubicBezTo>
                    <a:pt x="17" y="32"/>
                    <a:pt x="18" y="32"/>
                    <a:pt x="19" y="31"/>
                  </a:cubicBezTo>
                  <a:cubicBezTo>
                    <a:pt x="19" y="31"/>
                    <a:pt x="19" y="31"/>
                    <a:pt x="19" y="31"/>
                  </a:cubicBezTo>
                  <a:cubicBezTo>
                    <a:pt x="19" y="31"/>
                    <a:pt x="20" y="31"/>
                    <a:pt x="21" y="31"/>
                  </a:cubicBezTo>
                  <a:cubicBezTo>
                    <a:pt x="23" y="30"/>
                    <a:pt x="26" y="29"/>
                    <a:pt x="29" y="29"/>
                  </a:cubicBezTo>
                  <a:cubicBezTo>
                    <a:pt x="31" y="29"/>
                    <a:pt x="34" y="29"/>
                    <a:pt x="38" y="29"/>
                  </a:cubicBezTo>
                  <a:cubicBezTo>
                    <a:pt x="38" y="20"/>
                    <a:pt x="38" y="20"/>
                    <a:pt x="38" y="20"/>
                  </a:cubicBezTo>
                  <a:close/>
                  <a:moveTo>
                    <a:pt x="38" y="40"/>
                  </a:moveTo>
                  <a:cubicBezTo>
                    <a:pt x="33" y="40"/>
                    <a:pt x="28" y="40"/>
                    <a:pt x="24" y="41"/>
                  </a:cubicBezTo>
                  <a:cubicBezTo>
                    <a:pt x="20" y="42"/>
                    <a:pt x="16" y="43"/>
                    <a:pt x="13" y="44"/>
                  </a:cubicBezTo>
                  <a:cubicBezTo>
                    <a:pt x="13" y="44"/>
                    <a:pt x="13" y="44"/>
                    <a:pt x="13" y="44"/>
                  </a:cubicBezTo>
                  <a:cubicBezTo>
                    <a:pt x="12" y="45"/>
                    <a:pt x="11" y="46"/>
                    <a:pt x="10" y="47"/>
                  </a:cubicBezTo>
                  <a:cubicBezTo>
                    <a:pt x="10" y="48"/>
                    <a:pt x="10" y="49"/>
                    <a:pt x="11" y="50"/>
                  </a:cubicBezTo>
                  <a:cubicBezTo>
                    <a:pt x="11" y="50"/>
                    <a:pt x="11" y="50"/>
                    <a:pt x="11" y="50"/>
                  </a:cubicBezTo>
                  <a:cubicBezTo>
                    <a:pt x="11" y="51"/>
                    <a:pt x="12" y="52"/>
                    <a:pt x="13" y="52"/>
                  </a:cubicBezTo>
                  <a:cubicBezTo>
                    <a:pt x="14" y="53"/>
                    <a:pt x="15" y="53"/>
                    <a:pt x="16" y="52"/>
                  </a:cubicBezTo>
                  <a:cubicBezTo>
                    <a:pt x="17" y="52"/>
                    <a:pt x="17" y="52"/>
                    <a:pt x="17" y="52"/>
                  </a:cubicBezTo>
                  <a:cubicBezTo>
                    <a:pt x="17" y="52"/>
                    <a:pt x="18" y="52"/>
                    <a:pt x="19" y="51"/>
                  </a:cubicBezTo>
                  <a:cubicBezTo>
                    <a:pt x="19" y="51"/>
                    <a:pt x="19" y="51"/>
                    <a:pt x="19" y="51"/>
                  </a:cubicBezTo>
                  <a:cubicBezTo>
                    <a:pt x="19" y="51"/>
                    <a:pt x="20" y="51"/>
                    <a:pt x="21" y="51"/>
                  </a:cubicBezTo>
                  <a:cubicBezTo>
                    <a:pt x="23" y="50"/>
                    <a:pt x="26" y="49"/>
                    <a:pt x="29" y="49"/>
                  </a:cubicBezTo>
                  <a:cubicBezTo>
                    <a:pt x="31" y="49"/>
                    <a:pt x="34" y="49"/>
                    <a:pt x="38" y="49"/>
                  </a:cubicBezTo>
                  <a:cubicBezTo>
                    <a:pt x="38" y="40"/>
                    <a:pt x="38" y="40"/>
                    <a:pt x="38" y="40"/>
                  </a:cubicBezTo>
                  <a:close/>
                  <a:moveTo>
                    <a:pt x="38" y="60"/>
                  </a:moveTo>
                  <a:cubicBezTo>
                    <a:pt x="33" y="60"/>
                    <a:pt x="28" y="60"/>
                    <a:pt x="24" y="61"/>
                  </a:cubicBezTo>
                  <a:cubicBezTo>
                    <a:pt x="20" y="61"/>
                    <a:pt x="16" y="63"/>
                    <a:pt x="13" y="64"/>
                  </a:cubicBezTo>
                  <a:cubicBezTo>
                    <a:pt x="12" y="65"/>
                    <a:pt x="11" y="66"/>
                    <a:pt x="10" y="67"/>
                  </a:cubicBezTo>
                  <a:cubicBezTo>
                    <a:pt x="10" y="68"/>
                    <a:pt x="10" y="69"/>
                    <a:pt x="11" y="70"/>
                  </a:cubicBezTo>
                  <a:cubicBezTo>
                    <a:pt x="11" y="70"/>
                    <a:pt x="11" y="70"/>
                    <a:pt x="11" y="70"/>
                  </a:cubicBezTo>
                  <a:cubicBezTo>
                    <a:pt x="11" y="71"/>
                    <a:pt x="12" y="72"/>
                    <a:pt x="13" y="72"/>
                  </a:cubicBezTo>
                  <a:cubicBezTo>
                    <a:pt x="13" y="72"/>
                    <a:pt x="13" y="72"/>
                    <a:pt x="13" y="72"/>
                  </a:cubicBezTo>
                  <a:cubicBezTo>
                    <a:pt x="14" y="73"/>
                    <a:pt x="16" y="73"/>
                    <a:pt x="17" y="72"/>
                  </a:cubicBezTo>
                  <a:cubicBezTo>
                    <a:pt x="17" y="72"/>
                    <a:pt x="17" y="72"/>
                    <a:pt x="17" y="72"/>
                  </a:cubicBezTo>
                  <a:cubicBezTo>
                    <a:pt x="17" y="72"/>
                    <a:pt x="18" y="72"/>
                    <a:pt x="19" y="71"/>
                  </a:cubicBezTo>
                  <a:cubicBezTo>
                    <a:pt x="19" y="71"/>
                    <a:pt x="20" y="71"/>
                    <a:pt x="21" y="70"/>
                  </a:cubicBezTo>
                  <a:cubicBezTo>
                    <a:pt x="23" y="70"/>
                    <a:pt x="26" y="69"/>
                    <a:pt x="29" y="69"/>
                  </a:cubicBezTo>
                  <a:cubicBezTo>
                    <a:pt x="31" y="69"/>
                    <a:pt x="34" y="68"/>
                    <a:pt x="38" y="68"/>
                  </a:cubicBezTo>
                  <a:lnTo>
                    <a:pt x="38" y="6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2" name="Freeform 73"/>
            <p:cNvSpPr>
              <a:spLocks noEditPoints="1"/>
            </p:cNvSpPr>
            <p:nvPr/>
          </p:nvSpPr>
          <p:spPr bwMode="auto">
            <a:xfrm>
              <a:off x="6621463" y="1812925"/>
              <a:ext cx="206375" cy="206375"/>
            </a:xfrm>
            <a:custGeom>
              <a:avLst/>
              <a:gdLst>
                <a:gd name="T0" fmla="*/ 45 w 91"/>
                <a:gd name="T1" fmla="*/ 0 h 91"/>
                <a:gd name="T2" fmla="*/ 77 w 91"/>
                <a:gd name="T3" fmla="*/ 14 h 91"/>
                <a:gd name="T4" fmla="*/ 91 w 91"/>
                <a:gd name="T5" fmla="*/ 46 h 91"/>
                <a:gd name="T6" fmla="*/ 77 w 91"/>
                <a:gd name="T7" fmla="*/ 78 h 91"/>
                <a:gd name="T8" fmla="*/ 45 w 91"/>
                <a:gd name="T9" fmla="*/ 91 h 91"/>
                <a:gd name="T10" fmla="*/ 45 w 91"/>
                <a:gd name="T11" fmla="*/ 87 h 91"/>
                <a:gd name="T12" fmla="*/ 74 w 91"/>
                <a:gd name="T13" fmla="*/ 75 h 91"/>
                <a:gd name="T14" fmla="*/ 86 w 91"/>
                <a:gd name="T15" fmla="*/ 46 h 91"/>
                <a:gd name="T16" fmla="*/ 74 w 91"/>
                <a:gd name="T17" fmla="*/ 17 h 91"/>
                <a:gd name="T18" fmla="*/ 45 w 91"/>
                <a:gd name="T19" fmla="*/ 5 h 91"/>
                <a:gd name="T20" fmla="*/ 45 w 91"/>
                <a:gd name="T21" fmla="*/ 0 h 91"/>
                <a:gd name="T22" fmla="*/ 44 w 91"/>
                <a:gd name="T23" fmla="*/ 91 h 91"/>
                <a:gd name="T24" fmla="*/ 43 w 91"/>
                <a:gd name="T25" fmla="*/ 91 h 91"/>
                <a:gd name="T26" fmla="*/ 43 w 91"/>
                <a:gd name="T27" fmla="*/ 91 h 91"/>
                <a:gd name="T28" fmla="*/ 41 w 91"/>
                <a:gd name="T29" fmla="*/ 89 h 91"/>
                <a:gd name="T30" fmla="*/ 34 w 91"/>
                <a:gd name="T31" fmla="*/ 74 h 91"/>
                <a:gd name="T32" fmla="*/ 24 w 91"/>
                <a:gd name="T33" fmla="*/ 61 h 91"/>
                <a:gd name="T34" fmla="*/ 13 w 91"/>
                <a:gd name="T35" fmla="*/ 53 h 91"/>
                <a:gd name="T36" fmla="*/ 1 w 91"/>
                <a:gd name="T37" fmla="*/ 47 h 91"/>
                <a:gd name="T38" fmla="*/ 1 w 91"/>
                <a:gd name="T39" fmla="*/ 47 h 91"/>
                <a:gd name="T40" fmla="*/ 0 w 91"/>
                <a:gd name="T41" fmla="*/ 45 h 91"/>
                <a:gd name="T42" fmla="*/ 13 w 91"/>
                <a:gd name="T43" fmla="*/ 13 h 91"/>
                <a:gd name="T44" fmla="*/ 45 w 91"/>
                <a:gd name="T45" fmla="*/ 0 h 91"/>
                <a:gd name="T46" fmla="*/ 45 w 91"/>
                <a:gd name="T47" fmla="*/ 0 h 91"/>
                <a:gd name="T48" fmla="*/ 45 w 91"/>
                <a:gd name="T49" fmla="*/ 5 h 91"/>
                <a:gd name="T50" fmla="*/ 45 w 91"/>
                <a:gd name="T51" fmla="*/ 5 h 91"/>
                <a:gd name="T52" fmla="*/ 17 w 91"/>
                <a:gd name="T53" fmla="*/ 17 h 91"/>
                <a:gd name="T54" fmla="*/ 5 w 91"/>
                <a:gd name="T55" fmla="*/ 43 h 91"/>
                <a:gd name="T56" fmla="*/ 16 w 91"/>
                <a:gd name="T57" fmla="*/ 49 h 91"/>
                <a:gd name="T58" fmla="*/ 28 w 91"/>
                <a:gd name="T59" fmla="*/ 58 h 91"/>
                <a:gd name="T60" fmla="*/ 38 w 91"/>
                <a:gd name="T61" fmla="*/ 72 h 91"/>
                <a:gd name="T62" fmla="*/ 45 w 91"/>
                <a:gd name="T63" fmla="*/ 87 h 91"/>
                <a:gd name="T64" fmla="*/ 45 w 91"/>
                <a:gd name="T65" fmla="*/ 87 h 91"/>
                <a:gd name="T66" fmla="*/ 45 w 91"/>
                <a:gd name="T67" fmla="*/ 87 h 91"/>
                <a:gd name="T68" fmla="*/ 45 w 91"/>
                <a:gd name="T69" fmla="*/ 91 h 91"/>
                <a:gd name="T70" fmla="*/ 45 w 91"/>
                <a:gd name="T71" fmla="*/ 91 h 91"/>
                <a:gd name="T72" fmla="*/ 44 w 91"/>
                <a:gd name="T7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1" h="91">
                  <a:moveTo>
                    <a:pt x="45" y="0"/>
                  </a:moveTo>
                  <a:cubicBezTo>
                    <a:pt x="58" y="0"/>
                    <a:pt x="69" y="5"/>
                    <a:pt x="77" y="14"/>
                  </a:cubicBezTo>
                  <a:cubicBezTo>
                    <a:pt x="86" y="22"/>
                    <a:pt x="91" y="33"/>
                    <a:pt x="91" y="46"/>
                  </a:cubicBezTo>
                  <a:cubicBezTo>
                    <a:pt x="91" y="58"/>
                    <a:pt x="86" y="70"/>
                    <a:pt x="77" y="78"/>
                  </a:cubicBezTo>
                  <a:cubicBezTo>
                    <a:pt x="69" y="86"/>
                    <a:pt x="58" y="91"/>
                    <a:pt x="45" y="91"/>
                  </a:cubicBezTo>
                  <a:cubicBezTo>
                    <a:pt x="45" y="87"/>
                    <a:pt x="45" y="87"/>
                    <a:pt x="45" y="87"/>
                  </a:cubicBezTo>
                  <a:cubicBezTo>
                    <a:pt x="56" y="86"/>
                    <a:pt x="67" y="82"/>
                    <a:pt x="74" y="75"/>
                  </a:cubicBezTo>
                  <a:cubicBezTo>
                    <a:pt x="81" y="67"/>
                    <a:pt x="86" y="57"/>
                    <a:pt x="86" y="46"/>
                  </a:cubicBezTo>
                  <a:cubicBezTo>
                    <a:pt x="86" y="35"/>
                    <a:pt x="81" y="24"/>
                    <a:pt x="74" y="17"/>
                  </a:cubicBezTo>
                  <a:cubicBezTo>
                    <a:pt x="67" y="10"/>
                    <a:pt x="56" y="5"/>
                    <a:pt x="45" y="5"/>
                  </a:cubicBezTo>
                  <a:lnTo>
                    <a:pt x="45" y="0"/>
                  </a:lnTo>
                  <a:close/>
                  <a:moveTo>
                    <a:pt x="44" y="91"/>
                  </a:moveTo>
                  <a:cubicBezTo>
                    <a:pt x="43" y="91"/>
                    <a:pt x="43" y="91"/>
                    <a:pt x="43" y="91"/>
                  </a:cubicBezTo>
                  <a:cubicBezTo>
                    <a:pt x="43" y="91"/>
                    <a:pt x="43" y="91"/>
                    <a:pt x="43" y="91"/>
                  </a:cubicBezTo>
                  <a:cubicBezTo>
                    <a:pt x="42" y="91"/>
                    <a:pt x="41" y="90"/>
                    <a:pt x="41" y="89"/>
                  </a:cubicBezTo>
                  <a:cubicBezTo>
                    <a:pt x="39" y="84"/>
                    <a:pt x="37" y="79"/>
                    <a:pt x="34" y="74"/>
                  </a:cubicBezTo>
                  <a:cubicBezTo>
                    <a:pt x="32" y="69"/>
                    <a:pt x="28" y="65"/>
                    <a:pt x="24" y="61"/>
                  </a:cubicBezTo>
                  <a:cubicBezTo>
                    <a:pt x="21" y="58"/>
                    <a:pt x="17" y="55"/>
                    <a:pt x="13" y="53"/>
                  </a:cubicBezTo>
                  <a:cubicBezTo>
                    <a:pt x="10" y="50"/>
                    <a:pt x="6" y="48"/>
                    <a:pt x="1" y="47"/>
                  </a:cubicBezTo>
                  <a:cubicBezTo>
                    <a:pt x="1" y="47"/>
                    <a:pt x="1" y="47"/>
                    <a:pt x="1" y="47"/>
                  </a:cubicBezTo>
                  <a:cubicBezTo>
                    <a:pt x="0" y="47"/>
                    <a:pt x="0" y="46"/>
                    <a:pt x="0" y="45"/>
                  </a:cubicBezTo>
                  <a:cubicBezTo>
                    <a:pt x="0" y="32"/>
                    <a:pt x="5" y="21"/>
                    <a:pt x="13" y="13"/>
                  </a:cubicBezTo>
                  <a:cubicBezTo>
                    <a:pt x="22" y="5"/>
                    <a:pt x="33" y="0"/>
                    <a:pt x="45" y="0"/>
                  </a:cubicBezTo>
                  <a:cubicBezTo>
                    <a:pt x="45" y="0"/>
                    <a:pt x="45" y="0"/>
                    <a:pt x="45" y="0"/>
                  </a:cubicBezTo>
                  <a:cubicBezTo>
                    <a:pt x="45" y="5"/>
                    <a:pt x="45" y="5"/>
                    <a:pt x="45" y="5"/>
                  </a:cubicBezTo>
                  <a:cubicBezTo>
                    <a:pt x="45" y="5"/>
                    <a:pt x="45" y="5"/>
                    <a:pt x="45" y="5"/>
                  </a:cubicBezTo>
                  <a:cubicBezTo>
                    <a:pt x="34" y="5"/>
                    <a:pt x="24" y="9"/>
                    <a:pt x="17" y="17"/>
                  </a:cubicBezTo>
                  <a:cubicBezTo>
                    <a:pt x="10" y="23"/>
                    <a:pt x="5" y="33"/>
                    <a:pt x="5" y="43"/>
                  </a:cubicBezTo>
                  <a:cubicBezTo>
                    <a:pt x="8" y="45"/>
                    <a:pt x="12" y="46"/>
                    <a:pt x="16" y="49"/>
                  </a:cubicBezTo>
                  <a:cubicBezTo>
                    <a:pt x="20" y="51"/>
                    <a:pt x="24" y="54"/>
                    <a:pt x="28" y="58"/>
                  </a:cubicBezTo>
                  <a:cubicBezTo>
                    <a:pt x="32" y="62"/>
                    <a:pt x="36" y="67"/>
                    <a:pt x="38" y="72"/>
                  </a:cubicBezTo>
                  <a:cubicBezTo>
                    <a:pt x="41" y="76"/>
                    <a:pt x="43" y="81"/>
                    <a:pt x="45" y="87"/>
                  </a:cubicBezTo>
                  <a:cubicBezTo>
                    <a:pt x="45" y="87"/>
                    <a:pt x="45" y="87"/>
                    <a:pt x="45" y="87"/>
                  </a:cubicBezTo>
                  <a:cubicBezTo>
                    <a:pt x="45" y="87"/>
                    <a:pt x="45" y="87"/>
                    <a:pt x="45" y="87"/>
                  </a:cubicBezTo>
                  <a:cubicBezTo>
                    <a:pt x="45" y="91"/>
                    <a:pt x="45" y="91"/>
                    <a:pt x="45" y="91"/>
                  </a:cubicBezTo>
                  <a:cubicBezTo>
                    <a:pt x="45" y="91"/>
                    <a:pt x="45" y="91"/>
                    <a:pt x="45" y="91"/>
                  </a:cubicBezTo>
                  <a:lnTo>
                    <a:pt x="44" y="9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5" name="Freeform 86"/>
            <p:cNvSpPr>
              <a:spLocks noEditPoints="1"/>
            </p:cNvSpPr>
            <p:nvPr/>
          </p:nvSpPr>
          <p:spPr bwMode="auto">
            <a:xfrm>
              <a:off x="6024563" y="1144588"/>
              <a:ext cx="106363" cy="439738"/>
            </a:xfrm>
            <a:custGeom>
              <a:avLst/>
              <a:gdLst>
                <a:gd name="T0" fmla="*/ 23 w 47"/>
                <a:gd name="T1" fmla="*/ 106 h 195"/>
                <a:gd name="T2" fmla="*/ 27 w 47"/>
                <a:gd name="T3" fmla="*/ 107 h 195"/>
                <a:gd name="T4" fmla="*/ 29 w 47"/>
                <a:gd name="T5" fmla="*/ 109 h 195"/>
                <a:gd name="T6" fmla="*/ 29 w 47"/>
                <a:gd name="T7" fmla="*/ 109 h 195"/>
                <a:gd name="T8" fmla="*/ 29 w 47"/>
                <a:gd name="T9" fmla="*/ 190 h 195"/>
                <a:gd name="T10" fmla="*/ 42 w 47"/>
                <a:gd name="T11" fmla="*/ 190 h 195"/>
                <a:gd name="T12" fmla="*/ 42 w 47"/>
                <a:gd name="T13" fmla="*/ 5 h 195"/>
                <a:gd name="T14" fmla="*/ 27 w 47"/>
                <a:gd name="T15" fmla="*/ 5 h 195"/>
                <a:gd name="T16" fmla="*/ 27 w 47"/>
                <a:gd name="T17" fmla="*/ 5 h 195"/>
                <a:gd name="T18" fmla="*/ 23 w 47"/>
                <a:gd name="T19" fmla="*/ 6 h 195"/>
                <a:gd name="T20" fmla="*/ 23 w 47"/>
                <a:gd name="T21" fmla="*/ 1 h 195"/>
                <a:gd name="T22" fmla="*/ 26 w 47"/>
                <a:gd name="T23" fmla="*/ 0 h 195"/>
                <a:gd name="T24" fmla="*/ 27 w 47"/>
                <a:gd name="T25" fmla="*/ 0 h 195"/>
                <a:gd name="T26" fmla="*/ 45 w 47"/>
                <a:gd name="T27" fmla="*/ 0 h 195"/>
                <a:gd name="T28" fmla="*/ 47 w 47"/>
                <a:gd name="T29" fmla="*/ 3 h 195"/>
                <a:gd name="T30" fmla="*/ 47 w 47"/>
                <a:gd name="T31" fmla="*/ 193 h 195"/>
                <a:gd name="T32" fmla="*/ 45 w 47"/>
                <a:gd name="T33" fmla="*/ 195 h 195"/>
                <a:gd name="T34" fmla="*/ 27 w 47"/>
                <a:gd name="T35" fmla="*/ 195 h 195"/>
                <a:gd name="T36" fmla="*/ 24 w 47"/>
                <a:gd name="T37" fmla="*/ 193 h 195"/>
                <a:gd name="T38" fmla="*/ 24 w 47"/>
                <a:gd name="T39" fmla="*/ 111 h 195"/>
                <a:gd name="T40" fmla="*/ 23 w 47"/>
                <a:gd name="T41" fmla="*/ 111 h 195"/>
                <a:gd name="T42" fmla="*/ 23 w 47"/>
                <a:gd name="T43" fmla="*/ 106 h 195"/>
                <a:gd name="T44" fmla="*/ 4 w 47"/>
                <a:gd name="T45" fmla="*/ 56 h 195"/>
                <a:gd name="T46" fmla="*/ 11 w 47"/>
                <a:gd name="T47" fmla="*/ 92 h 195"/>
                <a:gd name="T48" fmla="*/ 23 w 47"/>
                <a:gd name="T49" fmla="*/ 106 h 195"/>
                <a:gd name="T50" fmla="*/ 23 w 47"/>
                <a:gd name="T51" fmla="*/ 111 h 195"/>
                <a:gd name="T52" fmla="*/ 6 w 47"/>
                <a:gd name="T53" fmla="*/ 94 h 195"/>
                <a:gd name="T54" fmla="*/ 0 w 47"/>
                <a:gd name="T55" fmla="*/ 56 h 195"/>
                <a:gd name="T56" fmla="*/ 23 w 47"/>
                <a:gd name="T57" fmla="*/ 1 h 195"/>
                <a:gd name="T58" fmla="*/ 23 w 47"/>
                <a:gd name="T59" fmla="*/ 6 h 195"/>
                <a:gd name="T60" fmla="*/ 4 w 47"/>
                <a:gd name="T61" fmla="*/ 5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195">
                  <a:moveTo>
                    <a:pt x="23" y="106"/>
                  </a:moveTo>
                  <a:cubicBezTo>
                    <a:pt x="25" y="106"/>
                    <a:pt x="26" y="107"/>
                    <a:pt x="27" y="107"/>
                  </a:cubicBezTo>
                  <a:cubicBezTo>
                    <a:pt x="28" y="107"/>
                    <a:pt x="29" y="108"/>
                    <a:pt x="29" y="109"/>
                  </a:cubicBezTo>
                  <a:cubicBezTo>
                    <a:pt x="29" y="109"/>
                    <a:pt x="29" y="109"/>
                    <a:pt x="29" y="109"/>
                  </a:cubicBezTo>
                  <a:cubicBezTo>
                    <a:pt x="29" y="190"/>
                    <a:pt x="29" y="190"/>
                    <a:pt x="29" y="190"/>
                  </a:cubicBezTo>
                  <a:cubicBezTo>
                    <a:pt x="42" y="190"/>
                    <a:pt x="42" y="190"/>
                    <a:pt x="42" y="190"/>
                  </a:cubicBezTo>
                  <a:cubicBezTo>
                    <a:pt x="42" y="5"/>
                    <a:pt x="42" y="5"/>
                    <a:pt x="42" y="5"/>
                  </a:cubicBezTo>
                  <a:cubicBezTo>
                    <a:pt x="27" y="5"/>
                    <a:pt x="27" y="5"/>
                    <a:pt x="27" y="5"/>
                  </a:cubicBezTo>
                  <a:cubicBezTo>
                    <a:pt x="27" y="5"/>
                    <a:pt x="27" y="5"/>
                    <a:pt x="27" y="5"/>
                  </a:cubicBezTo>
                  <a:cubicBezTo>
                    <a:pt x="26" y="5"/>
                    <a:pt x="25" y="5"/>
                    <a:pt x="23" y="6"/>
                  </a:cubicBezTo>
                  <a:cubicBezTo>
                    <a:pt x="23" y="1"/>
                    <a:pt x="23" y="1"/>
                    <a:pt x="23" y="1"/>
                  </a:cubicBezTo>
                  <a:cubicBezTo>
                    <a:pt x="25" y="0"/>
                    <a:pt x="26" y="0"/>
                    <a:pt x="26" y="0"/>
                  </a:cubicBezTo>
                  <a:cubicBezTo>
                    <a:pt x="26" y="0"/>
                    <a:pt x="27" y="0"/>
                    <a:pt x="27" y="0"/>
                  </a:cubicBezTo>
                  <a:cubicBezTo>
                    <a:pt x="45" y="0"/>
                    <a:pt x="45" y="0"/>
                    <a:pt x="45" y="0"/>
                  </a:cubicBezTo>
                  <a:cubicBezTo>
                    <a:pt x="46" y="0"/>
                    <a:pt x="47" y="1"/>
                    <a:pt x="47" y="3"/>
                  </a:cubicBezTo>
                  <a:cubicBezTo>
                    <a:pt x="47" y="193"/>
                    <a:pt x="47" y="193"/>
                    <a:pt x="47" y="193"/>
                  </a:cubicBezTo>
                  <a:cubicBezTo>
                    <a:pt x="47" y="194"/>
                    <a:pt x="46" y="195"/>
                    <a:pt x="45" y="195"/>
                  </a:cubicBezTo>
                  <a:cubicBezTo>
                    <a:pt x="27" y="195"/>
                    <a:pt x="27" y="195"/>
                    <a:pt x="27" y="195"/>
                  </a:cubicBezTo>
                  <a:cubicBezTo>
                    <a:pt x="25" y="195"/>
                    <a:pt x="24" y="194"/>
                    <a:pt x="24" y="193"/>
                  </a:cubicBezTo>
                  <a:cubicBezTo>
                    <a:pt x="24" y="111"/>
                    <a:pt x="24" y="111"/>
                    <a:pt x="24" y="111"/>
                  </a:cubicBezTo>
                  <a:cubicBezTo>
                    <a:pt x="24" y="111"/>
                    <a:pt x="24" y="111"/>
                    <a:pt x="23" y="111"/>
                  </a:cubicBezTo>
                  <a:lnTo>
                    <a:pt x="23" y="106"/>
                  </a:lnTo>
                  <a:close/>
                  <a:moveTo>
                    <a:pt x="4" y="56"/>
                  </a:moveTo>
                  <a:cubicBezTo>
                    <a:pt x="4" y="73"/>
                    <a:pt x="7" y="84"/>
                    <a:pt x="11" y="92"/>
                  </a:cubicBezTo>
                  <a:cubicBezTo>
                    <a:pt x="15" y="101"/>
                    <a:pt x="20" y="104"/>
                    <a:pt x="23" y="106"/>
                  </a:cubicBezTo>
                  <a:cubicBezTo>
                    <a:pt x="23" y="111"/>
                    <a:pt x="23" y="111"/>
                    <a:pt x="23" y="111"/>
                  </a:cubicBezTo>
                  <a:cubicBezTo>
                    <a:pt x="19" y="109"/>
                    <a:pt x="11" y="105"/>
                    <a:pt x="6" y="94"/>
                  </a:cubicBezTo>
                  <a:cubicBezTo>
                    <a:pt x="2" y="86"/>
                    <a:pt x="0" y="74"/>
                    <a:pt x="0" y="56"/>
                  </a:cubicBezTo>
                  <a:cubicBezTo>
                    <a:pt x="0" y="12"/>
                    <a:pt x="16" y="3"/>
                    <a:pt x="23" y="1"/>
                  </a:cubicBezTo>
                  <a:cubicBezTo>
                    <a:pt x="23" y="6"/>
                    <a:pt x="23" y="6"/>
                    <a:pt x="23" y="6"/>
                  </a:cubicBezTo>
                  <a:cubicBezTo>
                    <a:pt x="17" y="8"/>
                    <a:pt x="4" y="17"/>
                    <a:pt x="4" y="5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3" name="Freeform 94"/>
            <p:cNvSpPr>
              <a:spLocks noEditPoints="1"/>
            </p:cNvSpPr>
            <p:nvPr/>
          </p:nvSpPr>
          <p:spPr bwMode="auto">
            <a:xfrm>
              <a:off x="6940551" y="2244725"/>
              <a:ext cx="331788" cy="241300"/>
            </a:xfrm>
            <a:custGeom>
              <a:avLst/>
              <a:gdLst>
                <a:gd name="T0" fmla="*/ 73 w 147"/>
                <a:gd name="T1" fmla="*/ 102 h 107"/>
                <a:gd name="T2" fmla="*/ 142 w 147"/>
                <a:gd name="T3" fmla="*/ 102 h 107"/>
                <a:gd name="T4" fmla="*/ 142 w 147"/>
                <a:gd name="T5" fmla="*/ 5 h 107"/>
                <a:gd name="T6" fmla="*/ 73 w 147"/>
                <a:gd name="T7" fmla="*/ 5 h 107"/>
                <a:gd name="T8" fmla="*/ 73 w 147"/>
                <a:gd name="T9" fmla="*/ 0 h 107"/>
                <a:gd name="T10" fmla="*/ 144 w 147"/>
                <a:gd name="T11" fmla="*/ 0 h 107"/>
                <a:gd name="T12" fmla="*/ 147 w 147"/>
                <a:gd name="T13" fmla="*/ 3 h 107"/>
                <a:gd name="T14" fmla="*/ 147 w 147"/>
                <a:gd name="T15" fmla="*/ 104 h 107"/>
                <a:gd name="T16" fmla="*/ 144 w 147"/>
                <a:gd name="T17" fmla="*/ 107 h 107"/>
                <a:gd name="T18" fmla="*/ 73 w 147"/>
                <a:gd name="T19" fmla="*/ 107 h 107"/>
                <a:gd name="T20" fmla="*/ 73 w 147"/>
                <a:gd name="T21" fmla="*/ 102 h 107"/>
                <a:gd name="T22" fmla="*/ 73 w 147"/>
                <a:gd name="T23" fmla="*/ 96 h 107"/>
                <a:gd name="T24" fmla="*/ 103 w 147"/>
                <a:gd name="T25" fmla="*/ 83 h 107"/>
                <a:gd name="T26" fmla="*/ 115 w 147"/>
                <a:gd name="T27" fmla="*/ 53 h 107"/>
                <a:gd name="T28" fmla="*/ 103 w 147"/>
                <a:gd name="T29" fmla="*/ 24 h 107"/>
                <a:gd name="T30" fmla="*/ 73 w 147"/>
                <a:gd name="T31" fmla="*/ 11 h 107"/>
                <a:gd name="T32" fmla="*/ 73 w 147"/>
                <a:gd name="T33" fmla="*/ 16 h 107"/>
                <a:gd name="T34" fmla="*/ 100 w 147"/>
                <a:gd name="T35" fmla="*/ 27 h 107"/>
                <a:gd name="T36" fmla="*/ 111 w 147"/>
                <a:gd name="T37" fmla="*/ 53 h 107"/>
                <a:gd name="T38" fmla="*/ 100 w 147"/>
                <a:gd name="T39" fmla="*/ 80 h 107"/>
                <a:gd name="T40" fmla="*/ 73 w 147"/>
                <a:gd name="T41" fmla="*/ 91 h 107"/>
                <a:gd name="T42" fmla="*/ 73 w 147"/>
                <a:gd name="T43" fmla="*/ 96 h 107"/>
                <a:gd name="T44" fmla="*/ 4 w 147"/>
                <a:gd name="T45" fmla="*/ 102 h 107"/>
                <a:gd name="T46" fmla="*/ 73 w 147"/>
                <a:gd name="T47" fmla="*/ 102 h 107"/>
                <a:gd name="T48" fmla="*/ 73 w 147"/>
                <a:gd name="T49" fmla="*/ 107 h 107"/>
                <a:gd name="T50" fmla="*/ 2 w 147"/>
                <a:gd name="T51" fmla="*/ 107 h 107"/>
                <a:gd name="T52" fmla="*/ 0 w 147"/>
                <a:gd name="T53" fmla="*/ 104 h 107"/>
                <a:gd name="T54" fmla="*/ 0 w 147"/>
                <a:gd name="T55" fmla="*/ 3 h 107"/>
                <a:gd name="T56" fmla="*/ 2 w 147"/>
                <a:gd name="T57" fmla="*/ 0 h 107"/>
                <a:gd name="T58" fmla="*/ 73 w 147"/>
                <a:gd name="T59" fmla="*/ 0 h 107"/>
                <a:gd name="T60" fmla="*/ 73 w 147"/>
                <a:gd name="T61" fmla="*/ 5 h 107"/>
                <a:gd name="T62" fmla="*/ 4 w 147"/>
                <a:gd name="T63" fmla="*/ 5 h 107"/>
                <a:gd name="T64" fmla="*/ 4 w 147"/>
                <a:gd name="T65" fmla="*/ 102 h 107"/>
                <a:gd name="T66" fmla="*/ 73 w 147"/>
                <a:gd name="T67" fmla="*/ 11 h 107"/>
                <a:gd name="T68" fmla="*/ 73 w 147"/>
                <a:gd name="T69" fmla="*/ 11 h 107"/>
                <a:gd name="T70" fmla="*/ 43 w 147"/>
                <a:gd name="T71" fmla="*/ 24 h 107"/>
                <a:gd name="T72" fmla="*/ 31 w 147"/>
                <a:gd name="T73" fmla="*/ 53 h 107"/>
                <a:gd name="T74" fmla="*/ 43 w 147"/>
                <a:gd name="T75" fmla="*/ 83 h 107"/>
                <a:gd name="T76" fmla="*/ 73 w 147"/>
                <a:gd name="T77" fmla="*/ 96 h 107"/>
                <a:gd name="T78" fmla="*/ 73 w 147"/>
                <a:gd name="T79" fmla="*/ 96 h 107"/>
                <a:gd name="T80" fmla="*/ 73 w 147"/>
                <a:gd name="T81" fmla="*/ 91 h 107"/>
                <a:gd name="T82" fmla="*/ 73 w 147"/>
                <a:gd name="T83" fmla="*/ 91 h 107"/>
                <a:gd name="T84" fmla="*/ 47 w 147"/>
                <a:gd name="T85" fmla="*/ 80 h 107"/>
                <a:gd name="T86" fmla="*/ 36 w 147"/>
                <a:gd name="T87" fmla="*/ 53 h 107"/>
                <a:gd name="T88" fmla="*/ 47 w 147"/>
                <a:gd name="T89" fmla="*/ 27 h 107"/>
                <a:gd name="T90" fmla="*/ 73 w 147"/>
                <a:gd name="T91" fmla="*/ 16 h 107"/>
                <a:gd name="T92" fmla="*/ 73 w 147"/>
                <a:gd name="T93" fmla="*/ 16 h 107"/>
                <a:gd name="T94" fmla="*/ 73 w 147"/>
                <a:gd name="T95" fmla="*/ 1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7" h="107">
                  <a:moveTo>
                    <a:pt x="73" y="102"/>
                  </a:moveTo>
                  <a:cubicBezTo>
                    <a:pt x="142" y="102"/>
                    <a:pt x="142" y="102"/>
                    <a:pt x="142" y="102"/>
                  </a:cubicBezTo>
                  <a:cubicBezTo>
                    <a:pt x="142" y="5"/>
                    <a:pt x="142" y="5"/>
                    <a:pt x="142" y="5"/>
                  </a:cubicBezTo>
                  <a:cubicBezTo>
                    <a:pt x="73" y="5"/>
                    <a:pt x="73" y="5"/>
                    <a:pt x="73" y="5"/>
                  </a:cubicBezTo>
                  <a:cubicBezTo>
                    <a:pt x="73" y="0"/>
                    <a:pt x="73" y="0"/>
                    <a:pt x="73" y="0"/>
                  </a:cubicBezTo>
                  <a:cubicBezTo>
                    <a:pt x="144" y="0"/>
                    <a:pt x="144" y="0"/>
                    <a:pt x="144" y="0"/>
                  </a:cubicBezTo>
                  <a:cubicBezTo>
                    <a:pt x="146" y="0"/>
                    <a:pt x="147" y="1"/>
                    <a:pt x="147" y="3"/>
                  </a:cubicBezTo>
                  <a:cubicBezTo>
                    <a:pt x="147" y="104"/>
                    <a:pt x="147" y="104"/>
                    <a:pt x="147" y="104"/>
                  </a:cubicBezTo>
                  <a:cubicBezTo>
                    <a:pt x="147" y="106"/>
                    <a:pt x="146" y="107"/>
                    <a:pt x="144" y="107"/>
                  </a:cubicBezTo>
                  <a:cubicBezTo>
                    <a:pt x="73" y="107"/>
                    <a:pt x="73" y="107"/>
                    <a:pt x="73" y="107"/>
                  </a:cubicBezTo>
                  <a:cubicBezTo>
                    <a:pt x="73" y="102"/>
                    <a:pt x="73" y="102"/>
                    <a:pt x="73" y="102"/>
                  </a:cubicBezTo>
                  <a:close/>
                  <a:moveTo>
                    <a:pt x="73" y="96"/>
                  </a:moveTo>
                  <a:cubicBezTo>
                    <a:pt x="85" y="96"/>
                    <a:pt x="95" y="91"/>
                    <a:pt x="103" y="83"/>
                  </a:cubicBezTo>
                  <a:cubicBezTo>
                    <a:pt x="111" y="76"/>
                    <a:pt x="115" y="65"/>
                    <a:pt x="115" y="53"/>
                  </a:cubicBezTo>
                  <a:cubicBezTo>
                    <a:pt x="115" y="42"/>
                    <a:pt x="111" y="31"/>
                    <a:pt x="103" y="24"/>
                  </a:cubicBezTo>
                  <a:cubicBezTo>
                    <a:pt x="95" y="16"/>
                    <a:pt x="85" y="11"/>
                    <a:pt x="73" y="11"/>
                  </a:cubicBezTo>
                  <a:cubicBezTo>
                    <a:pt x="73" y="16"/>
                    <a:pt x="73" y="16"/>
                    <a:pt x="73" y="16"/>
                  </a:cubicBezTo>
                  <a:cubicBezTo>
                    <a:pt x="83" y="16"/>
                    <a:pt x="93" y="20"/>
                    <a:pt x="100" y="27"/>
                  </a:cubicBezTo>
                  <a:cubicBezTo>
                    <a:pt x="106" y="34"/>
                    <a:pt x="111" y="43"/>
                    <a:pt x="111" y="53"/>
                  </a:cubicBezTo>
                  <a:cubicBezTo>
                    <a:pt x="111" y="64"/>
                    <a:pt x="106" y="73"/>
                    <a:pt x="100" y="80"/>
                  </a:cubicBezTo>
                  <a:cubicBezTo>
                    <a:pt x="93" y="87"/>
                    <a:pt x="83" y="91"/>
                    <a:pt x="73" y="91"/>
                  </a:cubicBezTo>
                  <a:lnTo>
                    <a:pt x="73" y="96"/>
                  </a:lnTo>
                  <a:close/>
                  <a:moveTo>
                    <a:pt x="4" y="102"/>
                  </a:moveTo>
                  <a:cubicBezTo>
                    <a:pt x="73" y="102"/>
                    <a:pt x="73" y="102"/>
                    <a:pt x="73" y="102"/>
                  </a:cubicBezTo>
                  <a:cubicBezTo>
                    <a:pt x="73" y="107"/>
                    <a:pt x="73" y="107"/>
                    <a:pt x="73" y="107"/>
                  </a:cubicBezTo>
                  <a:cubicBezTo>
                    <a:pt x="2" y="107"/>
                    <a:pt x="2" y="107"/>
                    <a:pt x="2" y="107"/>
                  </a:cubicBezTo>
                  <a:cubicBezTo>
                    <a:pt x="1" y="107"/>
                    <a:pt x="0" y="106"/>
                    <a:pt x="0" y="104"/>
                  </a:cubicBezTo>
                  <a:cubicBezTo>
                    <a:pt x="0" y="3"/>
                    <a:pt x="0" y="3"/>
                    <a:pt x="0" y="3"/>
                  </a:cubicBezTo>
                  <a:cubicBezTo>
                    <a:pt x="0" y="1"/>
                    <a:pt x="1" y="0"/>
                    <a:pt x="2" y="0"/>
                  </a:cubicBezTo>
                  <a:cubicBezTo>
                    <a:pt x="73" y="0"/>
                    <a:pt x="73" y="0"/>
                    <a:pt x="73" y="0"/>
                  </a:cubicBezTo>
                  <a:cubicBezTo>
                    <a:pt x="73" y="5"/>
                    <a:pt x="73" y="5"/>
                    <a:pt x="73" y="5"/>
                  </a:cubicBezTo>
                  <a:cubicBezTo>
                    <a:pt x="4" y="5"/>
                    <a:pt x="4" y="5"/>
                    <a:pt x="4" y="5"/>
                  </a:cubicBezTo>
                  <a:cubicBezTo>
                    <a:pt x="4" y="102"/>
                    <a:pt x="4" y="102"/>
                    <a:pt x="4" y="102"/>
                  </a:cubicBezTo>
                  <a:close/>
                  <a:moveTo>
                    <a:pt x="73" y="11"/>
                  </a:moveTo>
                  <a:cubicBezTo>
                    <a:pt x="73" y="11"/>
                    <a:pt x="73" y="11"/>
                    <a:pt x="73" y="11"/>
                  </a:cubicBezTo>
                  <a:cubicBezTo>
                    <a:pt x="62" y="11"/>
                    <a:pt x="51" y="16"/>
                    <a:pt x="43" y="24"/>
                  </a:cubicBezTo>
                  <a:cubicBezTo>
                    <a:pt x="36" y="31"/>
                    <a:pt x="31" y="42"/>
                    <a:pt x="31" y="53"/>
                  </a:cubicBezTo>
                  <a:cubicBezTo>
                    <a:pt x="31" y="65"/>
                    <a:pt x="36" y="76"/>
                    <a:pt x="43" y="83"/>
                  </a:cubicBezTo>
                  <a:cubicBezTo>
                    <a:pt x="51" y="91"/>
                    <a:pt x="62" y="96"/>
                    <a:pt x="73" y="96"/>
                  </a:cubicBezTo>
                  <a:cubicBezTo>
                    <a:pt x="73" y="96"/>
                    <a:pt x="73" y="96"/>
                    <a:pt x="73" y="96"/>
                  </a:cubicBezTo>
                  <a:cubicBezTo>
                    <a:pt x="73" y="91"/>
                    <a:pt x="73" y="91"/>
                    <a:pt x="73" y="91"/>
                  </a:cubicBezTo>
                  <a:cubicBezTo>
                    <a:pt x="73" y="91"/>
                    <a:pt x="73" y="91"/>
                    <a:pt x="73" y="91"/>
                  </a:cubicBezTo>
                  <a:cubicBezTo>
                    <a:pt x="63" y="91"/>
                    <a:pt x="54" y="87"/>
                    <a:pt x="47" y="80"/>
                  </a:cubicBezTo>
                  <a:cubicBezTo>
                    <a:pt x="40" y="73"/>
                    <a:pt x="36" y="64"/>
                    <a:pt x="36" y="53"/>
                  </a:cubicBezTo>
                  <a:cubicBezTo>
                    <a:pt x="36" y="43"/>
                    <a:pt x="40" y="34"/>
                    <a:pt x="47" y="27"/>
                  </a:cubicBezTo>
                  <a:cubicBezTo>
                    <a:pt x="54" y="20"/>
                    <a:pt x="63" y="16"/>
                    <a:pt x="73" y="16"/>
                  </a:cubicBezTo>
                  <a:cubicBezTo>
                    <a:pt x="73" y="16"/>
                    <a:pt x="73" y="16"/>
                    <a:pt x="73" y="16"/>
                  </a:cubicBezTo>
                  <a:lnTo>
                    <a:pt x="73"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5" name="Freeform 96"/>
            <p:cNvSpPr>
              <a:spLocks noEditPoints="1"/>
            </p:cNvSpPr>
            <p:nvPr/>
          </p:nvSpPr>
          <p:spPr bwMode="auto">
            <a:xfrm>
              <a:off x="8485188" y="90488"/>
              <a:ext cx="355600" cy="222250"/>
            </a:xfrm>
            <a:custGeom>
              <a:avLst/>
              <a:gdLst>
                <a:gd name="T0" fmla="*/ 152 w 157"/>
                <a:gd name="T1" fmla="*/ 79 h 98"/>
                <a:gd name="T2" fmla="*/ 148 w 157"/>
                <a:gd name="T3" fmla="*/ 69 h 98"/>
                <a:gd name="T4" fmla="*/ 139 w 157"/>
                <a:gd name="T5" fmla="*/ 65 h 98"/>
                <a:gd name="T6" fmla="*/ 136 w 157"/>
                <a:gd name="T7" fmla="*/ 63 h 98"/>
                <a:gd name="T8" fmla="*/ 136 w 157"/>
                <a:gd name="T9" fmla="*/ 62 h 98"/>
                <a:gd name="T10" fmla="*/ 138 w 157"/>
                <a:gd name="T11" fmla="*/ 56 h 98"/>
                <a:gd name="T12" fmla="*/ 138 w 157"/>
                <a:gd name="T13" fmla="*/ 49 h 98"/>
                <a:gd name="T14" fmla="*/ 125 w 157"/>
                <a:gd name="T15" fmla="*/ 18 h 98"/>
                <a:gd name="T16" fmla="*/ 94 w 157"/>
                <a:gd name="T17" fmla="*/ 5 h 98"/>
                <a:gd name="T18" fmla="*/ 79 w 157"/>
                <a:gd name="T19" fmla="*/ 7 h 98"/>
                <a:gd name="T20" fmla="*/ 79 w 157"/>
                <a:gd name="T21" fmla="*/ 2 h 98"/>
                <a:gd name="T22" fmla="*/ 94 w 157"/>
                <a:gd name="T23" fmla="*/ 0 h 98"/>
                <a:gd name="T24" fmla="*/ 129 w 157"/>
                <a:gd name="T25" fmla="*/ 14 h 98"/>
                <a:gd name="T26" fmla="*/ 143 w 157"/>
                <a:gd name="T27" fmla="*/ 49 h 98"/>
                <a:gd name="T28" fmla="*/ 142 w 157"/>
                <a:gd name="T29" fmla="*/ 56 h 98"/>
                <a:gd name="T30" fmla="*/ 142 w 157"/>
                <a:gd name="T31" fmla="*/ 61 h 98"/>
                <a:gd name="T32" fmla="*/ 152 w 157"/>
                <a:gd name="T33" fmla="*/ 66 h 98"/>
                <a:gd name="T34" fmla="*/ 157 w 157"/>
                <a:gd name="T35" fmla="*/ 79 h 98"/>
                <a:gd name="T36" fmla="*/ 152 w 157"/>
                <a:gd name="T37" fmla="*/ 92 h 98"/>
                <a:gd name="T38" fmla="*/ 152 w 157"/>
                <a:gd name="T39" fmla="*/ 93 h 98"/>
                <a:gd name="T40" fmla="*/ 138 w 157"/>
                <a:gd name="T41" fmla="*/ 98 h 98"/>
                <a:gd name="T42" fmla="*/ 138 w 157"/>
                <a:gd name="T43" fmla="*/ 98 h 98"/>
                <a:gd name="T44" fmla="*/ 94 w 157"/>
                <a:gd name="T45" fmla="*/ 98 h 98"/>
                <a:gd name="T46" fmla="*/ 92 w 157"/>
                <a:gd name="T47" fmla="*/ 98 h 98"/>
                <a:gd name="T48" fmla="*/ 79 w 157"/>
                <a:gd name="T49" fmla="*/ 98 h 98"/>
                <a:gd name="T50" fmla="*/ 79 w 157"/>
                <a:gd name="T51" fmla="*/ 93 h 98"/>
                <a:gd name="T52" fmla="*/ 92 w 157"/>
                <a:gd name="T53" fmla="*/ 93 h 98"/>
                <a:gd name="T54" fmla="*/ 94 w 157"/>
                <a:gd name="T55" fmla="*/ 93 h 98"/>
                <a:gd name="T56" fmla="*/ 138 w 157"/>
                <a:gd name="T57" fmla="*/ 93 h 98"/>
                <a:gd name="T58" fmla="*/ 138 w 157"/>
                <a:gd name="T59" fmla="*/ 93 h 98"/>
                <a:gd name="T60" fmla="*/ 148 w 157"/>
                <a:gd name="T61" fmla="*/ 89 h 98"/>
                <a:gd name="T62" fmla="*/ 148 w 157"/>
                <a:gd name="T63" fmla="*/ 89 h 98"/>
                <a:gd name="T64" fmla="*/ 152 w 157"/>
                <a:gd name="T65" fmla="*/ 79 h 98"/>
                <a:gd name="T66" fmla="*/ 79 w 157"/>
                <a:gd name="T67" fmla="*/ 7 h 98"/>
                <a:gd name="T68" fmla="*/ 63 w 157"/>
                <a:gd name="T69" fmla="*/ 17 h 98"/>
                <a:gd name="T70" fmla="*/ 50 w 157"/>
                <a:gd name="T71" fmla="*/ 48 h 98"/>
                <a:gd name="T72" fmla="*/ 47 w 157"/>
                <a:gd name="T73" fmla="*/ 50 h 98"/>
                <a:gd name="T74" fmla="*/ 46 w 157"/>
                <a:gd name="T75" fmla="*/ 50 h 98"/>
                <a:gd name="T76" fmla="*/ 38 w 157"/>
                <a:gd name="T77" fmla="*/ 46 h 98"/>
                <a:gd name="T78" fmla="*/ 30 w 157"/>
                <a:gd name="T79" fmla="*/ 44 h 98"/>
                <a:gd name="T80" fmla="*/ 12 w 157"/>
                <a:gd name="T81" fmla="*/ 51 h 98"/>
                <a:gd name="T82" fmla="*/ 12 w 157"/>
                <a:gd name="T83" fmla="*/ 51 h 98"/>
                <a:gd name="T84" fmla="*/ 5 w 157"/>
                <a:gd name="T85" fmla="*/ 69 h 98"/>
                <a:gd name="T86" fmla="*/ 12 w 157"/>
                <a:gd name="T87" fmla="*/ 86 h 98"/>
                <a:gd name="T88" fmla="*/ 12 w 157"/>
                <a:gd name="T89" fmla="*/ 86 h 98"/>
                <a:gd name="T90" fmla="*/ 12 w 157"/>
                <a:gd name="T91" fmla="*/ 86 h 98"/>
                <a:gd name="T92" fmla="*/ 30 w 157"/>
                <a:gd name="T93" fmla="*/ 93 h 98"/>
                <a:gd name="T94" fmla="*/ 79 w 157"/>
                <a:gd name="T95" fmla="*/ 93 h 98"/>
                <a:gd name="T96" fmla="*/ 79 w 157"/>
                <a:gd name="T97" fmla="*/ 98 h 98"/>
                <a:gd name="T98" fmla="*/ 30 w 157"/>
                <a:gd name="T99" fmla="*/ 98 h 98"/>
                <a:gd name="T100" fmla="*/ 9 w 157"/>
                <a:gd name="T101" fmla="*/ 90 h 98"/>
                <a:gd name="T102" fmla="*/ 9 w 157"/>
                <a:gd name="T103" fmla="*/ 90 h 98"/>
                <a:gd name="T104" fmla="*/ 0 w 157"/>
                <a:gd name="T105" fmla="*/ 69 h 98"/>
                <a:gd name="T106" fmla="*/ 9 w 157"/>
                <a:gd name="T107" fmla="*/ 48 h 98"/>
                <a:gd name="T108" fmla="*/ 9 w 157"/>
                <a:gd name="T109" fmla="*/ 48 h 98"/>
                <a:gd name="T110" fmla="*/ 30 w 157"/>
                <a:gd name="T111" fmla="*/ 39 h 98"/>
                <a:gd name="T112" fmla="*/ 40 w 157"/>
                <a:gd name="T113" fmla="*/ 41 h 98"/>
                <a:gd name="T114" fmla="*/ 45 w 157"/>
                <a:gd name="T115" fmla="*/ 44 h 98"/>
                <a:gd name="T116" fmla="*/ 59 w 157"/>
                <a:gd name="T117" fmla="*/ 14 h 98"/>
                <a:gd name="T118" fmla="*/ 79 w 157"/>
                <a:gd name="T119" fmla="*/ 2 h 98"/>
                <a:gd name="T120" fmla="*/ 79 w 157"/>
                <a:gd name="T121"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7" h="98">
                  <a:moveTo>
                    <a:pt x="152" y="79"/>
                  </a:moveTo>
                  <a:cubicBezTo>
                    <a:pt x="152" y="75"/>
                    <a:pt x="151" y="72"/>
                    <a:pt x="148" y="69"/>
                  </a:cubicBezTo>
                  <a:cubicBezTo>
                    <a:pt x="146" y="67"/>
                    <a:pt x="142" y="65"/>
                    <a:pt x="139" y="65"/>
                  </a:cubicBezTo>
                  <a:cubicBezTo>
                    <a:pt x="137" y="65"/>
                    <a:pt x="136" y="64"/>
                    <a:pt x="136" y="63"/>
                  </a:cubicBezTo>
                  <a:cubicBezTo>
                    <a:pt x="136" y="62"/>
                    <a:pt x="136" y="62"/>
                    <a:pt x="136" y="62"/>
                  </a:cubicBezTo>
                  <a:cubicBezTo>
                    <a:pt x="137" y="60"/>
                    <a:pt x="137" y="58"/>
                    <a:pt x="138" y="56"/>
                  </a:cubicBezTo>
                  <a:cubicBezTo>
                    <a:pt x="138" y="53"/>
                    <a:pt x="138" y="51"/>
                    <a:pt x="138" y="49"/>
                  </a:cubicBezTo>
                  <a:cubicBezTo>
                    <a:pt x="138" y="37"/>
                    <a:pt x="133" y="26"/>
                    <a:pt x="125" y="18"/>
                  </a:cubicBezTo>
                  <a:cubicBezTo>
                    <a:pt x="117" y="10"/>
                    <a:pt x="106" y="5"/>
                    <a:pt x="94" y="5"/>
                  </a:cubicBezTo>
                  <a:cubicBezTo>
                    <a:pt x="89" y="5"/>
                    <a:pt x="83" y="6"/>
                    <a:pt x="79" y="7"/>
                  </a:cubicBezTo>
                  <a:cubicBezTo>
                    <a:pt x="79" y="2"/>
                    <a:pt x="79" y="2"/>
                    <a:pt x="79" y="2"/>
                  </a:cubicBezTo>
                  <a:cubicBezTo>
                    <a:pt x="84" y="1"/>
                    <a:pt x="89" y="0"/>
                    <a:pt x="94" y="0"/>
                  </a:cubicBezTo>
                  <a:cubicBezTo>
                    <a:pt x="107" y="0"/>
                    <a:pt x="120" y="5"/>
                    <a:pt x="129" y="14"/>
                  </a:cubicBezTo>
                  <a:cubicBezTo>
                    <a:pt x="138" y="23"/>
                    <a:pt x="143" y="35"/>
                    <a:pt x="143" y="49"/>
                  </a:cubicBezTo>
                  <a:cubicBezTo>
                    <a:pt x="143" y="51"/>
                    <a:pt x="143" y="54"/>
                    <a:pt x="142" y="56"/>
                  </a:cubicBezTo>
                  <a:cubicBezTo>
                    <a:pt x="142" y="58"/>
                    <a:pt x="142" y="59"/>
                    <a:pt x="142" y="61"/>
                  </a:cubicBezTo>
                  <a:cubicBezTo>
                    <a:pt x="146" y="61"/>
                    <a:pt x="149" y="63"/>
                    <a:pt x="152" y="66"/>
                  </a:cubicBezTo>
                  <a:cubicBezTo>
                    <a:pt x="155" y="69"/>
                    <a:pt x="157" y="74"/>
                    <a:pt x="157" y="79"/>
                  </a:cubicBezTo>
                  <a:cubicBezTo>
                    <a:pt x="157" y="84"/>
                    <a:pt x="155" y="89"/>
                    <a:pt x="152" y="92"/>
                  </a:cubicBezTo>
                  <a:cubicBezTo>
                    <a:pt x="152" y="93"/>
                    <a:pt x="152" y="93"/>
                    <a:pt x="152" y="93"/>
                  </a:cubicBezTo>
                  <a:cubicBezTo>
                    <a:pt x="148" y="96"/>
                    <a:pt x="143" y="98"/>
                    <a:pt x="138" y="98"/>
                  </a:cubicBezTo>
                  <a:cubicBezTo>
                    <a:pt x="138" y="98"/>
                    <a:pt x="138" y="98"/>
                    <a:pt x="138" y="98"/>
                  </a:cubicBezTo>
                  <a:cubicBezTo>
                    <a:pt x="94" y="98"/>
                    <a:pt x="94" y="98"/>
                    <a:pt x="94" y="98"/>
                  </a:cubicBezTo>
                  <a:cubicBezTo>
                    <a:pt x="92" y="98"/>
                    <a:pt x="92" y="98"/>
                    <a:pt x="92" y="98"/>
                  </a:cubicBezTo>
                  <a:cubicBezTo>
                    <a:pt x="79" y="98"/>
                    <a:pt x="79" y="98"/>
                    <a:pt x="79" y="98"/>
                  </a:cubicBezTo>
                  <a:cubicBezTo>
                    <a:pt x="79" y="93"/>
                    <a:pt x="79" y="93"/>
                    <a:pt x="79" y="93"/>
                  </a:cubicBezTo>
                  <a:cubicBezTo>
                    <a:pt x="92" y="93"/>
                    <a:pt x="92" y="93"/>
                    <a:pt x="92" y="93"/>
                  </a:cubicBezTo>
                  <a:cubicBezTo>
                    <a:pt x="94" y="93"/>
                    <a:pt x="94" y="93"/>
                    <a:pt x="94" y="93"/>
                  </a:cubicBezTo>
                  <a:cubicBezTo>
                    <a:pt x="138" y="93"/>
                    <a:pt x="138" y="93"/>
                    <a:pt x="138" y="93"/>
                  </a:cubicBezTo>
                  <a:cubicBezTo>
                    <a:pt x="138" y="93"/>
                    <a:pt x="138" y="93"/>
                    <a:pt x="138" y="93"/>
                  </a:cubicBezTo>
                  <a:cubicBezTo>
                    <a:pt x="142" y="93"/>
                    <a:pt x="146" y="92"/>
                    <a:pt x="148" y="89"/>
                  </a:cubicBezTo>
                  <a:cubicBezTo>
                    <a:pt x="148" y="89"/>
                    <a:pt x="148" y="89"/>
                    <a:pt x="148" y="89"/>
                  </a:cubicBezTo>
                  <a:cubicBezTo>
                    <a:pt x="151" y="87"/>
                    <a:pt x="152" y="83"/>
                    <a:pt x="152" y="79"/>
                  </a:cubicBezTo>
                  <a:close/>
                  <a:moveTo>
                    <a:pt x="79" y="7"/>
                  </a:moveTo>
                  <a:cubicBezTo>
                    <a:pt x="73" y="10"/>
                    <a:pt x="67" y="13"/>
                    <a:pt x="63" y="17"/>
                  </a:cubicBezTo>
                  <a:cubicBezTo>
                    <a:pt x="55" y="25"/>
                    <a:pt x="50" y="36"/>
                    <a:pt x="50" y="48"/>
                  </a:cubicBezTo>
                  <a:cubicBezTo>
                    <a:pt x="50" y="49"/>
                    <a:pt x="48" y="51"/>
                    <a:pt x="47" y="50"/>
                  </a:cubicBezTo>
                  <a:cubicBezTo>
                    <a:pt x="47" y="50"/>
                    <a:pt x="46" y="50"/>
                    <a:pt x="46" y="50"/>
                  </a:cubicBezTo>
                  <a:cubicBezTo>
                    <a:pt x="43" y="48"/>
                    <a:pt x="41" y="47"/>
                    <a:pt x="38" y="46"/>
                  </a:cubicBezTo>
                  <a:cubicBezTo>
                    <a:pt x="36" y="45"/>
                    <a:pt x="33" y="44"/>
                    <a:pt x="30" y="44"/>
                  </a:cubicBezTo>
                  <a:cubicBezTo>
                    <a:pt x="23" y="44"/>
                    <a:pt x="17" y="47"/>
                    <a:pt x="12" y="51"/>
                  </a:cubicBezTo>
                  <a:cubicBezTo>
                    <a:pt x="12" y="51"/>
                    <a:pt x="12" y="51"/>
                    <a:pt x="12" y="51"/>
                  </a:cubicBezTo>
                  <a:cubicBezTo>
                    <a:pt x="8" y="56"/>
                    <a:pt x="5" y="62"/>
                    <a:pt x="5" y="69"/>
                  </a:cubicBezTo>
                  <a:cubicBezTo>
                    <a:pt x="5" y="76"/>
                    <a:pt x="8" y="82"/>
                    <a:pt x="12" y="86"/>
                  </a:cubicBezTo>
                  <a:cubicBezTo>
                    <a:pt x="12" y="86"/>
                    <a:pt x="12" y="86"/>
                    <a:pt x="12" y="86"/>
                  </a:cubicBezTo>
                  <a:cubicBezTo>
                    <a:pt x="12" y="86"/>
                    <a:pt x="12" y="86"/>
                    <a:pt x="12" y="86"/>
                  </a:cubicBezTo>
                  <a:cubicBezTo>
                    <a:pt x="17" y="91"/>
                    <a:pt x="23" y="93"/>
                    <a:pt x="30" y="93"/>
                  </a:cubicBezTo>
                  <a:cubicBezTo>
                    <a:pt x="79" y="93"/>
                    <a:pt x="79" y="93"/>
                    <a:pt x="79" y="93"/>
                  </a:cubicBezTo>
                  <a:cubicBezTo>
                    <a:pt x="79" y="98"/>
                    <a:pt x="79" y="98"/>
                    <a:pt x="79" y="98"/>
                  </a:cubicBezTo>
                  <a:cubicBezTo>
                    <a:pt x="30" y="98"/>
                    <a:pt x="30" y="98"/>
                    <a:pt x="30" y="98"/>
                  </a:cubicBezTo>
                  <a:cubicBezTo>
                    <a:pt x="22" y="98"/>
                    <a:pt x="14" y="95"/>
                    <a:pt x="9" y="90"/>
                  </a:cubicBezTo>
                  <a:cubicBezTo>
                    <a:pt x="9" y="90"/>
                    <a:pt x="9" y="90"/>
                    <a:pt x="9" y="90"/>
                  </a:cubicBezTo>
                  <a:cubicBezTo>
                    <a:pt x="4" y="84"/>
                    <a:pt x="0" y="77"/>
                    <a:pt x="0" y="69"/>
                  </a:cubicBezTo>
                  <a:cubicBezTo>
                    <a:pt x="0" y="61"/>
                    <a:pt x="4" y="53"/>
                    <a:pt x="9" y="48"/>
                  </a:cubicBezTo>
                  <a:cubicBezTo>
                    <a:pt x="9" y="48"/>
                    <a:pt x="9" y="48"/>
                    <a:pt x="9" y="48"/>
                  </a:cubicBezTo>
                  <a:cubicBezTo>
                    <a:pt x="14" y="43"/>
                    <a:pt x="22" y="39"/>
                    <a:pt x="30" y="39"/>
                  </a:cubicBezTo>
                  <a:cubicBezTo>
                    <a:pt x="33" y="39"/>
                    <a:pt x="37" y="40"/>
                    <a:pt x="40" y="41"/>
                  </a:cubicBezTo>
                  <a:cubicBezTo>
                    <a:pt x="42" y="42"/>
                    <a:pt x="43" y="43"/>
                    <a:pt x="45" y="44"/>
                  </a:cubicBezTo>
                  <a:cubicBezTo>
                    <a:pt x="46" y="32"/>
                    <a:pt x="52" y="22"/>
                    <a:pt x="59" y="14"/>
                  </a:cubicBezTo>
                  <a:cubicBezTo>
                    <a:pt x="65" y="9"/>
                    <a:pt x="71" y="5"/>
                    <a:pt x="79" y="2"/>
                  </a:cubicBezTo>
                  <a:lnTo>
                    <a:pt x="79"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4" name="Freeform 105"/>
            <p:cNvSpPr>
              <a:spLocks noEditPoints="1"/>
            </p:cNvSpPr>
            <p:nvPr/>
          </p:nvSpPr>
          <p:spPr bwMode="auto">
            <a:xfrm>
              <a:off x="7623176" y="3698875"/>
              <a:ext cx="188913" cy="412750"/>
            </a:xfrm>
            <a:custGeom>
              <a:avLst/>
              <a:gdLst>
                <a:gd name="T0" fmla="*/ 75 w 84"/>
                <a:gd name="T1" fmla="*/ 31 h 183"/>
                <a:gd name="T2" fmla="*/ 55 w 84"/>
                <a:gd name="T3" fmla="*/ 28 h 183"/>
                <a:gd name="T4" fmla="*/ 57 w 84"/>
                <a:gd name="T5" fmla="*/ 18 h 183"/>
                <a:gd name="T6" fmla="*/ 78 w 84"/>
                <a:gd name="T7" fmla="*/ 12 h 183"/>
                <a:gd name="T8" fmla="*/ 77 w 84"/>
                <a:gd name="T9" fmla="*/ 6 h 183"/>
                <a:gd name="T10" fmla="*/ 51 w 84"/>
                <a:gd name="T11" fmla="*/ 10 h 183"/>
                <a:gd name="T12" fmla="*/ 72 w 84"/>
                <a:gd name="T13" fmla="*/ 1 h 183"/>
                <a:gd name="T14" fmla="*/ 83 w 84"/>
                <a:gd name="T15" fmla="*/ 8 h 183"/>
                <a:gd name="T16" fmla="*/ 76 w 84"/>
                <a:gd name="T17" fmla="*/ 19 h 183"/>
                <a:gd name="T18" fmla="*/ 78 w 84"/>
                <a:gd name="T19" fmla="*/ 26 h 183"/>
                <a:gd name="T20" fmla="*/ 78 w 84"/>
                <a:gd name="T21" fmla="*/ 183 h 183"/>
                <a:gd name="T22" fmla="*/ 51 w 84"/>
                <a:gd name="T23" fmla="*/ 167 h 183"/>
                <a:gd name="T24" fmla="*/ 65 w 84"/>
                <a:gd name="T25" fmla="*/ 60 h 183"/>
                <a:gd name="T26" fmla="*/ 57 w 84"/>
                <a:gd name="T27" fmla="*/ 58 h 183"/>
                <a:gd name="T28" fmla="*/ 55 w 84"/>
                <a:gd name="T29" fmla="*/ 95 h 183"/>
                <a:gd name="T30" fmla="*/ 51 w 84"/>
                <a:gd name="T31" fmla="*/ 99 h 183"/>
                <a:gd name="T32" fmla="*/ 51 w 84"/>
                <a:gd name="T33" fmla="*/ 99 h 183"/>
                <a:gd name="T34" fmla="*/ 52 w 84"/>
                <a:gd name="T35" fmla="*/ 104 h 183"/>
                <a:gd name="T36" fmla="*/ 60 w 84"/>
                <a:gd name="T37" fmla="*/ 95 h 183"/>
                <a:gd name="T38" fmla="*/ 60 w 84"/>
                <a:gd name="T39" fmla="*/ 63 h 183"/>
                <a:gd name="T40" fmla="*/ 51 w 84"/>
                <a:gd name="T41" fmla="*/ 167 h 183"/>
                <a:gd name="T42" fmla="*/ 46 w 84"/>
                <a:gd name="T43" fmla="*/ 17 h 183"/>
                <a:gd name="T44" fmla="*/ 44 w 84"/>
                <a:gd name="T45" fmla="*/ 31 h 183"/>
                <a:gd name="T46" fmla="*/ 42 w 84"/>
                <a:gd name="T47" fmla="*/ 12 h 183"/>
                <a:gd name="T48" fmla="*/ 50 w 84"/>
                <a:gd name="T49" fmla="*/ 6 h 183"/>
                <a:gd name="T50" fmla="*/ 51 w 84"/>
                <a:gd name="T51" fmla="*/ 11 h 183"/>
                <a:gd name="T52" fmla="*/ 42 w 84"/>
                <a:gd name="T53" fmla="*/ 178 h 183"/>
                <a:gd name="T54" fmla="*/ 42 w 84"/>
                <a:gd name="T55" fmla="*/ 183 h 183"/>
                <a:gd name="T56" fmla="*/ 51 w 84"/>
                <a:gd name="T57" fmla="*/ 99 h 183"/>
                <a:gd name="T58" fmla="*/ 51 w 84"/>
                <a:gd name="T59" fmla="*/ 104 h 183"/>
                <a:gd name="T60" fmla="*/ 44 w 84"/>
                <a:gd name="T61" fmla="*/ 102 h 183"/>
                <a:gd name="T62" fmla="*/ 44 w 84"/>
                <a:gd name="T63" fmla="*/ 58 h 183"/>
                <a:gd name="T64" fmla="*/ 46 w 84"/>
                <a:gd name="T65" fmla="*/ 84 h 183"/>
                <a:gd name="T66" fmla="*/ 47 w 84"/>
                <a:gd name="T67" fmla="*/ 98 h 183"/>
                <a:gd name="T68" fmla="*/ 51 w 84"/>
                <a:gd name="T69" fmla="*/ 99 h 183"/>
                <a:gd name="T70" fmla="*/ 51 w 84"/>
                <a:gd name="T71" fmla="*/ 162 h 183"/>
                <a:gd name="T72" fmla="*/ 42 w 84"/>
                <a:gd name="T73" fmla="*/ 162 h 183"/>
                <a:gd name="T74" fmla="*/ 5 w 84"/>
                <a:gd name="T75" fmla="*/ 31 h 183"/>
                <a:gd name="T76" fmla="*/ 42 w 84"/>
                <a:gd name="T77" fmla="*/ 183 h 183"/>
                <a:gd name="T78" fmla="*/ 0 w 84"/>
                <a:gd name="T79" fmla="*/ 29 h 183"/>
                <a:gd name="T80" fmla="*/ 41 w 84"/>
                <a:gd name="T81" fmla="*/ 17 h 183"/>
                <a:gd name="T82" fmla="*/ 42 w 84"/>
                <a:gd name="T83" fmla="*/ 12 h 183"/>
                <a:gd name="T84" fmla="*/ 18 w 84"/>
                <a:gd name="T85" fmla="*/ 58 h 183"/>
                <a:gd name="T86" fmla="*/ 18 w 84"/>
                <a:gd name="T87" fmla="*/ 167 h 183"/>
                <a:gd name="T88" fmla="*/ 20 w 84"/>
                <a:gd name="T89" fmla="*/ 162 h 183"/>
                <a:gd name="T90" fmla="*/ 41 w 84"/>
                <a:gd name="T91" fmla="*/ 84 h 183"/>
                <a:gd name="T92" fmla="*/ 42 w 84"/>
                <a:gd name="T93" fmla="*/ 5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 h="183">
                  <a:moveTo>
                    <a:pt x="51" y="178"/>
                  </a:moveTo>
                  <a:cubicBezTo>
                    <a:pt x="75" y="178"/>
                    <a:pt x="75" y="178"/>
                    <a:pt x="75" y="178"/>
                  </a:cubicBezTo>
                  <a:cubicBezTo>
                    <a:pt x="75" y="31"/>
                    <a:pt x="75" y="31"/>
                    <a:pt x="75" y="31"/>
                  </a:cubicBezTo>
                  <a:cubicBezTo>
                    <a:pt x="57" y="31"/>
                    <a:pt x="57" y="31"/>
                    <a:pt x="57" y="31"/>
                  </a:cubicBezTo>
                  <a:cubicBezTo>
                    <a:pt x="56" y="31"/>
                    <a:pt x="55" y="30"/>
                    <a:pt x="55" y="29"/>
                  </a:cubicBezTo>
                  <a:cubicBezTo>
                    <a:pt x="55" y="28"/>
                    <a:pt x="55" y="28"/>
                    <a:pt x="55" y="28"/>
                  </a:cubicBezTo>
                  <a:cubicBezTo>
                    <a:pt x="55" y="21"/>
                    <a:pt x="55" y="21"/>
                    <a:pt x="55" y="21"/>
                  </a:cubicBezTo>
                  <a:cubicBezTo>
                    <a:pt x="55" y="20"/>
                    <a:pt x="56" y="19"/>
                    <a:pt x="57" y="18"/>
                  </a:cubicBezTo>
                  <a:cubicBezTo>
                    <a:pt x="57" y="18"/>
                    <a:pt x="57" y="18"/>
                    <a:pt x="57" y="18"/>
                  </a:cubicBezTo>
                  <a:cubicBezTo>
                    <a:pt x="75" y="14"/>
                    <a:pt x="75" y="14"/>
                    <a:pt x="75" y="14"/>
                  </a:cubicBezTo>
                  <a:cubicBezTo>
                    <a:pt x="75" y="14"/>
                    <a:pt x="75" y="14"/>
                    <a:pt x="75" y="14"/>
                  </a:cubicBezTo>
                  <a:cubicBezTo>
                    <a:pt x="76" y="14"/>
                    <a:pt x="77" y="13"/>
                    <a:pt x="78" y="12"/>
                  </a:cubicBezTo>
                  <a:cubicBezTo>
                    <a:pt x="79" y="11"/>
                    <a:pt x="79" y="10"/>
                    <a:pt x="79" y="9"/>
                  </a:cubicBezTo>
                  <a:cubicBezTo>
                    <a:pt x="79" y="9"/>
                    <a:pt x="79" y="9"/>
                    <a:pt x="79" y="9"/>
                  </a:cubicBezTo>
                  <a:cubicBezTo>
                    <a:pt x="78" y="8"/>
                    <a:pt x="78" y="7"/>
                    <a:pt x="77" y="6"/>
                  </a:cubicBezTo>
                  <a:cubicBezTo>
                    <a:pt x="76" y="5"/>
                    <a:pt x="74" y="5"/>
                    <a:pt x="73" y="5"/>
                  </a:cubicBezTo>
                  <a:cubicBezTo>
                    <a:pt x="73" y="5"/>
                    <a:pt x="73" y="5"/>
                    <a:pt x="73" y="5"/>
                  </a:cubicBezTo>
                  <a:cubicBezTo>
                    <a:pt x="51" y="10"/>
                    <a:pt x="51" y="10"/>
                    <a:pt x="51" y="10"/>
                  </a:cubicBezTo>
                  <a:cubicBezTo>
                    <a:pt x="51" y="5"/>
                    <a:pt x="51" y="5"/>
                    <a:pt x="51" y="5"/>
                  </a:cubicBezTo>
                  <a:cubicBezTo>
                    <a:pt x="72" y="1"/>
                    <a:pt x="72" y="1"/>
                    <a:pt x="72" y="1"/>
                  </a:cubicBezTo>
                  <a:cubicBezTo>
                    <a:pt x="72" y="1"/>
                    <a:pt x="72" y="1"/>
                    <a:pt x="72" y="1"/>
                  </a:cubicBezTo>
                  <a:cubicBezTo>
                    <a:pt x="75" y="0"/>
                    <a:pt x="77" y="1"/>
                    <a:pt x="79" y="2"/>
                  </a:cubicBezTo>
                  <a:cubicBezTo>
                    <a:pt x="81" y="3"/>
                    <a:pt x="83" y="5"/>
                    <a:pt x="83" y="8"/>
                  </a:cubicBezTo>
                  <a:cubicBezTo>
                    <a:pt x="83" y="8"/>
                    <a:pt x="83" y="8"/>
                    <a:pt x="83" y="8"/>
                  </a:cubicBezTo>
                  <a:cubicBezTo>
                    <a:pt x="84" y="10"/>
                    <a:pt x="83" y="13"/>
                    <a:pt x="82" y="15"/>
                  </a:cubicBezTo>
                  <a:cubicBezTo>
                    <a:pt x="81" y="17"/>
                    <a:pt x="79" y="18"/>
                    <a:pt x="76" y="19"/>
                  </a:cubicBezTo>
                  <a:cubicBezTo>
                    <a:pt x="76" y="19"/>
                    <a:pt x="76" y="19"/>
                    <a:pt x="76" y="19"/>
                  </a:cubicBezTo>
                  <a:cubicBezTo>
                    <a:pt x="60" y="23"/>
                    <a:pt x="60" y="23"/>
                    <a:pt x="60" y="23"/>
                  </a:cubicBezTo>
                  <a:cubicBezTo>
                    <a:pt x="60" y="26"/>
                    <a:pt x="60" y="26"/>
                    <a:pt x="60" y="26"/>
                  </a:cubicBezTo>
                  <a:cubicBezTo>
                    <a:pt x="78" y="26"/>
                    <a:pt x="78" y="26"/>
                    <a:pt x="78" y="26"/>
                  </a:cubicBezTo>
                  <a:cubicBezTo>
                    <a:pt x="79" y="26"/>
                    <a:pt x="80" y="27"/>
                    <a:pt x="80" y="29"/>
                  </a:cubicBezTo>
                  <a:cubicBezTo>
                    <a:pt x="80" y="180"/>
                    <a:pt x="80" y="180"/>
                    <a:pt x="80" y="180"/>
                  </a:cubicBezTo>
                  <a:cubicBezTo>
                    <a:pt x="80" y="182"/>
                    <a:pt x="79" y="183"/>
                    <a:pt x="78" y="183"/>
                  </a:cubicBezTo>
                  <a:cubicBezTo>
                    <a:pt x="51" y="183"/>
                    <a:pt x="51" y="183"/>
                    <a:pt x="51" y="183"/>
                  </a:cubicBezTo>
                  <a:cubicBezTo>
                    <a:pt x="51" y="178"/>
                    <a:pt x="51" y="178"/>
                    <a:pt x="51" y="178"/>
                  </a:cubicBezTo>
                  <a:close/>
                  <a:moveTo>
                    <a:pt x="51" y="167"/>
                  </a:moveTo>
                  <a:cubicBezTo>
                    <a:pt x="62" y="167"/>
                    <a:pt x="62" y="167"/>
                    <a:pt x="62" y="167"/>
                  </a:cubicBezTo>
                  <a:cubicBezTo>
                    <a:pt x="64" y="167"/>
                    <a:pt x="65" y="166"/>
                    <a:pt x="65" y="164"/>
                  </a:cubicBezTo>
                  <a:cubicBezTo>
                    <a:pt x="65" y="60"/>
                    <a:pt x="65" y="60"/>
                    <a:pt x="65" y="60"/>
                  </a:cubicBezTo>
                  <a:cubicBezTo>
                    <a:pt x="65" y="59"/>
                    <a:pt x="64" y="58"/>
                    <a:pt x="62" y="58"/>
                  </a:cubicBezTo>
                  <a:cubicBezTo>
                    <a:pt x="57" y="58"/>
                    <a:pt x="57" y="58"/>
                    <a:pt x="57" y="58"/>
                  </a:cubicBezTo>
                  <a:cubicBezTo>
                    <a:pt x="57" y="58"/>
                    <a:pt x="57" y="58"/>
                    <a:pt x="57" y="58"/>
                  </a:cubicBezTo>
                  <a:cubicBezTo>
                    <a:pt x="56" y="58"/>
                    <a:pt x="55" y="59"/>
                    <a:pt x="55" y="60"/>
                  </a:cubicBezTo>
                  <a:cubicBezTo>
                    <a:pt x="55" y="95"/>
                    <a:pt x="55" y="95"/>
                    <a:pt x="55" y="95"/>
                  </a:cubicBezTo>
                  <a:cubicBezTo>
                    <a:pt x="55" y="95"/>
                    <a:pt x="55" y="95"/>
                    <a:pt x="55" y="95"/>
                  </a:cubicBezTo>
                  <a:cubicBezTo>
                    <a:pt x="55" y="96"/>
                    <a:pt x="55" y="97"/>
                    <a:pt x="54" y="98"/>
                  </a:cubicBezTo>
                  <a:cubicBezTo>
                    <a:pt x="53" y="99"/>
                    <a:pt x="53" y="99"/>
                    <a:pt x="52" y="99"/>
                  </a:cubicBezTo>
                  <a:cubicBezTo>
                    <a:pt x="51" y="99"/>
                    <a:pt x="51" y="99"/>
                    <a:pt x="51" y="99"/>
                  </a:cubicBezTo>
                  <a:cubicBezTo>
                    <a:pt x="51" y="99"/>
                    <a:pt x="51" y="99"/>
                    <a:pt x="51" y="99"/>
                  </a:cubicBezTo>
                  <a:cubicBezTo>
                    <a:pt x="51" y="99"/>
                    <a:pt x="51" y="99"/>
                    <a:pt x="52" y="99"/>
                  </a:cubicBezTo>
                  <a:cubicBezTo>
                    <a:pt x="51" y="99"/>
                    <a:pt x="51" y="99"/>
                    <a:pt x="51" y="99"/>
                  </a:cubicBezTo>
                  <a:cubicBezTo>
                    <a:pt x="51" y="104"/>
                    <a:pt x="51" y="104"/>
                    <a:pt x="51" y="104"/>
                  </a:cubicBezTo>
                  <a:cubicBezTo>
                    <a:pt x="52" y="104"/>
                    <a:pt x="52" y="104"/>
                    <a:pt x="52" y="104"/>
                  </a:cubicBezTo>
                  <a:cubicBezTo>
                    <a:pt x="52" y="104"/>
                    <a:pt x="52" y="104"/>
                    <a:pt x="52" y="104"/>
                  </a:cubicBezTo>
                  <a:cubicBezTo>
                    <a:pt x="52" y="104"/>
                    <a:pt x="52" y="104"/>
                    <a:pt x="53" y="104"/>
                  </a:cubicBezTo>
                  <a:cubicBezTo>
                    <a:pt x="55" y="104"/>
                    <a:pt x="57" y="102"/>
                    <a:pt x="58" y="101"/>
                  </a:cubicBezTo>
                  <a:cubicBezTo>
                    <a:pt x="59" y="99"/>
                    <a:pt x="60" y="97"/>
                    <a:pt x="60" y="95"/>
                  </a:cubicBezTo>
                  <a:cubicBezTo>
                    <a:pt x="60" y="95"/>
                    <a:pt x="60" y="95"/>
                    <a:pt x="60" y="95"/>
                  </a:cubicBezTo>
                  <a:cubicBezTo>
                    <a:pt x="60" y="63"/>
                    <a:pt x="60" y="63"/>
                    <a:pt x="60" y="63"/>
                  </a:cubicBezTo>
                  <a:cubicBezTo>
                    <a:pt x="60" y="63"/>
                    <a:pt x="60" y="63"/>
                    <a:pt x="60" y="63"/>
                  </a:cubicBezTo>
                  <a:cubicBezTo>
                    <a:pt x="60" y="162"/>
                    <a:pt x="60" y="162"/>
                    <a:pt x="60" y="162"/>
                  </a:cubicBezTo>
                  <a:cubicBezTo>
                    <a:pt x="51" y="162"/>
                    <a:pt x="51" y="162"/>
                    <a:pt x="51" y="162"/>
                  </a:cubicBezTo>
                  <a:lnTo>
                    <a:pt x="51" y="167"/>
                  </a:lnTo>
                  <a:close/>
                  <a:moveTo>
                    <a:pt x="47" y="12"/>
                  </a:moveTo>
                  <a:cubicBezTo>
                    <a:pt x="46" y="14"/>
                    <a:pt x="46" y="15"/>
                    <a:pt x="46" y="17"/>
                  </a:cubicBezTo>
                  <a:cubicBezTo>
                    <a:pt x="46" y="17"/>
                    <a:pt x="46" y="17"/>
                    <a:pt x="46" y="17"/>
                  </a:cubicBezTo>
                  <a:cubicBezTo>
                    <a:pt x="46" y="17"/>
                    <a:pt x="46" y="17"/>
                    <a:pt x="46" y="17"/>
                  </a:cubicBezTo>
                  <a:cubicBezTo>
                    <a:pt x="46" y="29"/>
                    <a:pt x="46" y="29"/>
                    <a:pt x="46" y="29"/>
                  </a:cubicBezTo>
                  <a:cubicBezTo>
                    <a:pt x="46" y="30"/>
                    <a:pt x="45" y="31"/>
                    <a:pt x="44" y="31"/>
                  </a:cubicBezTo>
                  <a:cubicBezTo>
                    <a:pt x="44" y="31"/>
                    <a:pt x="44" y="31"/>
                    <a:pt x="44" y="31"/>
                  </a:cubicBezTo>
                  <a:cubicBezTo>
                    <a:pt x="42" y="31"/>
                    <a:pt x="42" y="31"/>
                    <a:pt x="42" y="31"/>
                  </a:cubicBezTo>
                  <a:cubicBezTo>
                    <a:pt x="42" y="12"/>
                    <a:pt x="42" y="12"/>
                    <a:pt x="42" y="12"/>
                  </a:cubicBezTo>
                  <a:cubicBezTo>
                    <a:pt x="42" y="11"/>
                    <a:pt x="43" y="10"/>
                    <a:pt x="43" y="9"/>
                  </a:cubicBezTo>
                  <a:cubicBezTo>
                    <a:pt x="44" y="8"/>
                    <a:pt x="45" y="7"/>
                    <a:pt x="46" y="7"/>
                  </a:cubicBezTo>
                  <a:cubicBezTo>
                    <a:pt x="47" y="6"/>
                    <a:pt x="49" y="6"/>
                    <a:pt x="50" y="6"/>
                  </a:cubicBezTo>
                  <a:cubicBezTo>
                    <a:pt x="51" y="5"/>
                    <a:pt x="51" y="5"/>
                    <a:pt x="51" y="5"/>
                  </a:cubicBezTo>
                  <a:cubicBezTo>
                    <a:pt x="51" y="10"/>
                    <a:pt x="51" y="10"/>
                    <a:pt x="51" y="10"/>
                  </a:cubicBezTo>
                  <a:cubicBezTo>
                    <a:pt x="51" y="11"/>
                    <a:pt x="51" y="11"/>
                    <a:pt x="51" y="11"/>
                  </a:cubicBezTo>
                  <a:cubicBezTo>
                    <a:pt x="50" y="11"/>
                    <a:pt x="49" y="11"/>
                    <a:pt x="48" y="11"/>
                  </a:cubicBezTo>
                  <a:cubicBezTo>
                    <a:pt x="48" y="12"/>
                    <a:pt x="47" y="12"/>
                    <a:pt x="47" y="12"/>
                  </a:cubicBezTo>
                  <a:close/>
                  <a:moveTo>
                    <a:pt x="42" y="178"/>
                  </a:moveTo>
                  <a:cubicBezTo>
                    <a:pt x="51" y="178"/>
                    <a:pt x="51" y="178"/>
                    <a:pt x="51" y="178"/>
                  </a:cubicBezTo>
                  <a:cubicBezTo>
                    <a:pt x="51" y="183"/>
                    <a:pt x="51" y="183"/>
                    <a:pt x="51" y="183"/>
                  </a:cubicBezTo>
                  <a:cubicBezTo>
                    <a:pt x="42" y="183"/>
                    <a:pt x="42" y="183"/>
                    <a:pt x="42" y="183"/>
                  </a:cubicBezTo>
                  <a:cubicBezTo>
                    <a:pt x="42" y="178"/>
                    <a:pt x="42" y="178"/>
                    <a:pt x="42" y="178"/>
                  </a:cubicBezTo>
                  <a:close/>
                  <a:moveTo>
                    <a:pt x="51" y="99"/>
                  </a:moveTo>
                  <a:cubicBezTo>
                    <a:pt x="51" y="99"/>
                    <a:pt x="51" y="99"/>
                    <a:pt x="51" y="99"/>
                  </a:cubicBezTo>
                  <a:cubicBezTo>
                    <a:pt x="51" y="99"/>
                    <a:pt x="51" y="99"/>
                    <a:pt x="51" y="99"/>
                  </a:cubicBezTo>
                  <a:cubicBezTo>
                    <a:pt x="51" y="99"/>
                    <a:pt x="51" y="99"/>
                    <a:pt x="51" y="99"/>
                  </a:cubicBezTo>
                  <a:cubicBezTo>
                    <a:pt x="51" y="104"/>
                    <a:pt x="51" y="104"/>
                    <a:pt x="51" y="104"/>
                  </a:cubicBezTo>
                  <a:cubicBezTo>
                    <a:pt x="51" y="104"/>
                    <a:pt x="51" y="104"/>
                    <a:pt x="51" y="104"/>
                  </a:cubicBezTo>
                  <a:cubicBezTo>
                    <a:pt x="48" y="104"/>
                    <a:pt x="46" y="103"/>
                    <a:pt x="44" y="102"/>
                  </a:cubicBezTo>
                  <a:cubicBezTo>
                    <a:pt x="44" y="102"/>
                    <a:pt x="44" y="102"/>
                    <a:pt x="44" y="102"/>
                  </a:cubicBezTo>
                  <a:cubicBezTo>
                    <a:pt x="43" y="101"/>
                    <a:pt x="42" y="100"/>
                    <a:pt x="42" y="98"/>
                  </a:cubicBezTo>
                  <a:cubicBezTo>
                    <a:pt x="42" y="58"/>
                    <a:pt x="42" y="58"/>
                    <a:pt x="42" y="58"/>
                  </a:cubicBezTo>
                  <a:cubicBezTo>
                    <a:pt x="44" y="58"/>
                    <a:pt x="44" y="58"/>
                    <a:pt x="44" y="58"/>
                  </a:cubicBezTo>
                  <a:cubicBezTo>
                    <a:pt x="45" y="58"/>
                    <a:pt x="46" y="59"/>
                    <a:pt x="46" y="60"/>
                  </a:cubicBezTo>
                  <a:cubicBezTo>
                    <a:pt x="46" y="60"/>
                    <a:pt x="46" y="60"/>
                    <a:pt x="46" y="60"/>
                  </a:cubicBezTo>
                  <a:cubicBezTo>
                    <a:pt x="46" y="84"/>
                    <a:pt x="46" y="84"/>
                    <a:pt x="46" y="84"/>
                  </a:cubicBezTo>
                  <a:cubicBezTo>
                    <a:pt x="46" y="95"/>
                    <a:pt x="46" y="95"/>
                    <a:pt x="46" y="95"/>
                  </a:cubicBezTo>
                  <a:cubicBezTo>
                    <a:pt x="46" y="96"/>
                    <a:pt x="46" y="97"/>
                    <a:pt x="47" y="98"/>
                  </a:cubicBezTo>
                  <a:cubicBezTo>
                    <a:pt x="47" y="98"/>
                    <a:pt x="47" y="98"/>
                    <a:pt x="47" y="98"/>
                  </a:cubicBezTo>
                  <a:cubicBezTo>
                    <a:pt x="47" y="98"/>
                    <a:pt x="47" y="98"/>
                    <a:pt x="47" y="98"/>
                  </a:cubicBezTo>
                  <a:cubicBezTo>
                    <a:pt x="48" y="99"/>
                    <a:pt x="49" y="99"/>
                    <a:pt x="51" y="99"/>
                  </a:cubicBezTo>
                  <a:cubicBezTo>
                    <a:pt x="51" y="99"/>
                    <a:pt x="51" y="99"/>
                    <a:pt x="51" y="99"/>
                  </a:cubicBezTo>
                  <a:cubicBezTo>
                    <a:pt x="51" y="99"/>
                    <a:pt x="51" y="99"/>
                    <a:pt x="51" y="99"/>
                  </a:cubicBezTo>
                  <a:cubicBezTo>
                    <a:pt x="51" y="99"/>
                    <a:pt x="51" y="99"/>
                    <a:pt x="51" y="99"/>
                  </a:cubicBezTo>
                  <a:close/>
                  <a:moveTo>
                    <a:pt x="51" y="162"/>
                  </a:moveTo>
                  <a:cubicBezTo>
                    <a:pt x="51" y="167"/>
                    <a:pt x="51" y="167"/>
                    <a:pt x="51" y="167"/>
                  </a:cubicBezTo>
                  <a:cubicBezTo>
                    <a:pt x="42" y="167"/>
                    <a:pt x="42" y="167"/>
                    <a:pt x="42" y="167"/>
                  </a:cubicBezTo>
                  <a:cubicBezTo>
                    <a:pt x="42" y="162"/>
                    <a:pt x="42" y="162"/>
                    <a:pt x="42" y="162"/>
                  </a:cubicBezTo>
                  <a:lnTo>
                    <a:pt x="51" y="162"/>
                  </a:lnTo>
                  <a:close/>
                  <a:moveTo>
                    <a:pt x="42" y="31"/>
                  </a:moveTo>
                  <a:cubicBezTo>
                    <a:pt x="5" y="31"/>
                    <a:pt x="5" y="31"/>
                    <a:pt x="5" y="31"/>
                  </a:cubicBezTo>
                  <a:cubicBezTo>
                    <a:pt x="5" y="178"/>
                    <a:pt x="5" y="178"/>
                    <a:pt x="5" y="178"/>
                  </a:cubicBezTo>
                  <a:cubicBezTo>
                    <a:pt x="42" y="178"/>
                    <a:pt x="42" y="178"/>
                    <a:pt x="42" y="178"/>
                  </a:cubicBezTo>
                  <a:cubicBezTo>
                    <a:pt x="42" y="183"/>
                    <a:pt x="42" y="183"/>
                    <a:pt x="42" y="183"/>
                  </a:cubicBezTo>
                  <a:cubicBezTo>
                    <a:pt x="3" y="183"/>
                    <a:pt x="3" y="183"/>
                    <a:pt x="3" y="183"/>
                  </a:cubicBezTo>
                  <a:cubicBezTo>
                    <a:pt x="1" y="183"/>
                    <a:pt x="0" y="182"/>
                    <a:pt x="0" y="180"/>
                  </a:cubicBezTo>
                  <a:cubicBezTo>
                    <a:pt x="0" y="29"/>
                    <a:pt x="0" y="29"/>
                    <a:pt x="0" y="29"/>
                  </a:cubicBezTo>
                  <a:cubicBezTo>
                    <a:pt x="0" y="27"/>
                    <a:pt x="1" y="26"/>
                    <a:pt x="3" y="26"/>
                  </a:cubicBezTo>
                  <a:cubicBezTo>
                    <a:pt x="41" y="26"/>
                    <a:pt x="41" y="26"/>
                    <a:pt x="41" y="26"/>
                  </a:cubicBezTo>
                  <a:cubicBezTo>
                    <a:pt x="41" y="17"/>
                    <a:pt x="41" y="17"/>
                    <a:pt x="41" y="17"/>
                  </a:cubicBezTo>
                  <a:cubicBezTo>
                    <a:pt x="41" y="17"/>
                    <a:pt x="41" y="17"/>
                    <a:pt x="41" y="17"/>
                  </a:cubicBezTo>
                  <a:cubicBezTo>
                    <a:pt x="41" y="17"/>
                    <a:pt x="41" y="17"/>
                    <a:pt x="41" y="17"/>
                  </a:cubicBezTo>
                  <a:cubicBezTo>
                    <a:pt x="41" y="15"/>
                    <a:pt x="41" y="14"/>
                    <a:pt x="42" y="12"/>
                  </a:cubicBezTo>
                  <a:cubicBezTo>
                    <a:pt x="42" y="31"/>
                    <a:pt x="42" y="31"/>
                    <a:pt x="42" y="31"/>
                  </a:cubicBezTo>
                  <a:close/>
                  <a:moveTo>
                    <a:pt x="42" y="58"/>
                  </a:moveTo>
                  <a:cubicBezTo>
                    <a:pt x="18" y="58"/>
                    <a:pt x="18" y="58"/>
                    <a:pt x="18" y="58"/>
                  </a:cubicBezTo>
                  <a:cubicBezTo>
                    <a:pt x="17" y="58"/>
                    <a:pt x="16" y="59"/>
                    <a:pt x="16" y="60"/>
                  </a:cubicBezTo>
                  <a:cubicBezTo>
                    <a:pt x="16" y="164"/>
                    <a:pt x="16" y="164"/>
                    <a:pt x="16" y="164"/>
                  </a:cubicBezTo>
                  <a:cubicBezTo>
                    <a:pt x="16" y="166"/>
                    <a:pt x="17" y="167"/>
                    <a:pt x="18" y="167"/>
                  </a:cubicBezTo>
                  <a:cubicBezTo>
                    <a:pt x="42" y="167"/>
                    <a:pt x="42" y="167"/>
                    <a:pt x="42" y="167"/>
                  </a:cubicBezTo>
                  <a:cubicBezTo>
                    <a:pt x="42" y="162"/>
                    <a:pt x="42" y="162"/>
                    <a:pt x="42" y="162"/>
                  </a:cubicBezTo>
                  <a:cubicBezTo>
                    <a:pt x="20" y="162"/>
                    <a:pt x="20" y="162"/>
                    <a:pt x="20" y="162"/>
                  </a:cubicBezTo>
                  <a:cubicBezTo>
                    <a:pt x="20" y="63"/>
                    <a:pt x="20" y="63"/>
                    <a:pt x="20" y="63"/>
                  </a:cubicBezTo>
                  <a:cubicBezTo>
                    <a:pt x="41" y="63"/>
                    <a:pt x="41" y="63"/>
                    <a:pt x="41" y="63"/>
                  </a:cubicBezTo>
                  <a:cubicBezTo>
                    <a:pt x="41" y="84"/>
                    <a:pt x="41" y="84"/>
                    <a:pt x="41" y="84"/>
                  </a:cubicBezTo>
                  <a:cubicBezTo>
                    <a:pt x="41" y="95"/>
                    <a:pt x="41" y="95"/>
                    <a:pt x="41" y="95"/>
                  </a:cubicBezTo>
                  <a:cubicBezTo>
                    <a:pt x="41" y="96"/>
                    <a:pt x="41" y="97"/>
                    <a:pt x="42" y="98"/>
                  </a:cubicBezTo>
                  <a:lnTo>
                    <a:pt x="42" y="5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1" name="Freeform 112"/>
            <p:cNvSpPr>
              <a:spLocks noEditPoints="1"/>
            </p:cNvSpPr>
            <p:nvPr/>
          </p:nvSpPr>
          <p:spPr bwMode="auto">
            <a:xfrm>
              <a:off x="10512426" y="1171575"/>
              <a:ext cx="207963" cy="130175"/>
            </a:xfrm>
            <a:custGeom>
              <a:avLst/>
              <a:gdLst>
                <a:gd name="T0" fmla="*/ 87 w 92"/>
                <a:gd name="T1" fmla="*/ 5 h 58"/>
                <a:gd name="T2" fmla="*/ 46 w 92"/>
                <a:gd name="T3" fmla="*/ 5 h 58"/>
                <a:gd name="T4" fmla="*/ 46 w 92"/>
                <a:gd name="T5" fmla="*/ 0 h 58"/>
                <a:gd name="T6" fmla="*/ 89 w 92"/>
                <a:gd name="T7" fmla="*/ 0 h 58"/>
                <a:gd name="T8" fmla="*/ 92 w 92"/>
                <a:gd name="T9" fmla="*/ 3 h 58"/>
                <a:gd name="T10" fmla="*/ 92 w 92"/>
                <a:gd name="T11" fmla="*/ 55 h 58"/>
                <a:gd name="T12" fmla="*/ 89 w 92"/>
                <a:gd name="T13" fmla="*/ 58 h 58"/>
                <a:gd name="T14" fmla="*/ 46 w 92"/>
                <a:gd name="T15" fmla="*/ 58 h 58"/>
                <a:gd name="T16" fmla="*/ 46 w 92"/>
                <a:gd name="T17" fmla="*/ 53 h 58"/>
                <a:gd name="T18" fmla="*/ 87 w 92"/>
                <a:gd name="T19" fmla="*/ 53 h 58"/>
                <a:gd name="T20" fmla="*/ 87 w 92"/>
                <a:gd name="T21" fmla="*/ 5 h 58"/>
                <a:gd name="T22" fmla="*/ 46 w 92"/>
                <a:gd name="T23" fmla="*/ 5 h 58"/>
                <a:gd name="T24" fmla="*/ 12 w 92"/>
                <a:gd name="T25" fmla="*/ 5 h 58"/>
                <a:gd name="T26" fmla="*/ 12 w 92"/>
                <a:gd name="T27" fmla="*/ 18 h 58"/>
                <a:gd name="T28" fmla="*/ 9 w 92"/>
                <a:gd name="T29" fmla="*/ 21 h 58"/>
                <a:gd name="T30" fmla="*/ 5 w 92"/>
                <a:gd name="T31" fmla="*/ 21 h 58"/>
                <a:gd name="T32" fmla="*/ 5 w 92"/>
                <a:gd name="T33" fmla="*/ 38 h 58"/>
                <a:gd name="T34" fmla="*/ 9 w 92"/>
                <a:gd name="T35" fmla="*/ 38 h 58"/>
                <a:gd name="T36" fmla="*/ 12 w 92"/>
                <a:gd name="T37" fmla="*/ 41 h 58"/>
                <a:gd name="T38" fmla="*/ 12 w 92"/>
                <a:gd name="T39" fmla="*/ 53 h 58"/>
                <a:gd name="T40" fmla="*/ 46 w 92"/>
                <a:gd name="T41" fmla="*/ 53 h 58"/>
                <a:gd name="T42" fmla="*/ 46 w 92"/>
                <a:gd name="T43" fmla="*/ 58 h 58"/>
                <a:gd name="T44" fmla="*/ 9 w 92"/>
                <a:gd name="T45" fmla="*/ 58 h 58"/>
                <a:gd name="T46" fmla="*/ 7 w 92"/>
                <a:gd name="T47" fmla="*/ 55 h 58"/>
                <a:gd name="T48" fmla="*/ 7 w 92"/>
                <a:gd name="T49" fmla="*/ 43 h 58"/>
                <a:gd name="T50" fmla="*/ 3 w 92"/>
                <a:gd name="T51" fmla="*/ 43 h 58"/>
                <a:gd name="T52" fmla="*/ 0 w 92"/>
                <a:gd name="T53" fmla="*/ 41 h 58"/>
                <a:gd name="T54" fmla="*/ 0 w 92"/>
                <a:gd name="T55" fmla="*/ 18 h 58"/>
                <a:gd name="T56" fmla="*/ 3 w 92"/>
                <a:gd name="T57" fmla="*/ 16 h 58"/>
                <a:gd name="T58" fmla="*/ 7 w 92"/>
                <a:gd name="T59" fmla="*/ 16 h 58"/>
                <a:gd name="T60" fmla="*/ 7 w 92"/>
                <a:gd name="T61" fmla="*/ 3 h 58"/>
                <a:gd name="T62" fmla="*/ 9 w 92"/>
                <a:gd name="T63" fmla="*/ 0 h 58"/>
                <a:gd name="T64" fmla="*/ 46 w 92"/>
                <a:gd name="T65" fmla="*/ 0 h 58"/>
                <a:gd name="T66" fmla="*/ 46 w 92"/>
                <a:gd name="T67" fmla="*/ 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58">
                  <a:moveTo>
                    <a:pt x="87" y="5"/>
                  </a:moveTo>
                  <a:cubicBezTo>
                    <a:pt x="46" y="5"/>
                    <a:pt x="46" y="5"/>
                    <a:pt x="46" y="5"/>
                  </a:cubicBezTo>
                  <a:cubicBezTo>
                    <a:pt x="46" y="0"/>
                    <a:pt x="46" y="0"/>
                    <a:pt x="46" y="0"/>
                  </a:cubicBezTo>
                  <a:cubicBezTo>
                    <a:pt x="89" y="0"/>
                    <a:pt x="89" y="0"/>
                    <a:pt x="89" y="0"/>
                  </a:cubicBezTo>
                  <a:cubicBezTo>
                    <a:pt x="91" y="0"/>
                    <a:pt x="92" y="1"/>
                    <a:pt x="92" y="3"/>
                  </a:cubicBezTo>
                  <a:cubicBezTo>
                    <a:pt x="92" y="55"/>
                    <a:pt x="92" y="55"/>
                    <a:pt x="92" y="55"/>
                  </a:cubicBezTo>
                  <a:cubicBezTo>
                    <a:pt x="92" y="57"/>
                    <a:pt x="91" y="58"/>
                    <a:pt x="89" y="58"/>
                  </a:cubicBezTo>
                  <a:cubicBezTo>
                    <a:pt x="46" y="58"/>
                    <a:pt x="46" y="58"/>
                    <a:pt x="46" y="58"/>
                  </a:cubicBezTo>
                  <a:cubicBezTo>
                    <a:pt x="46" y="53"/>
                    <a:pt x="46" y="53"/>
                    <a:pt x="46" y="53"/>
                  </a:cubicBezTo>
                  <a:cubicBezTo>
                    <a:pt x="87" y="53"/>
                    <a:pt x="87" y="53"/>
                    <a:pt x="87" y="53"/>
                  </a:cubicBezTo>
                  <a:lnTo>
                    <a:pt x="87" y="5"/>
                  </a:lnTo>
                  <a:close/>
                  <a:moveTo>
                    <a:pt x="46" y="5"/>
                  </a:moveTo>
                  <a:cubicBezTo>
                    <a:pt x="12" y="5"/>
                    <a:pt x="12" y="5"/>
                    <a:pt x="12" y="5"/>
                  </a:cubicBezTo>
                  <a:cubicBezTo>
                    <a:pt x="12" y="18"/>
                    <a:pt x="12" y="18"/>
                    <a:pt x="12" y="18"/>
                  </a:cubicBezTo>
                  <a:cubicBezTo>
                    <a:pt x="12" y="20"/>
                    <a:pt x="11" y="21"/>
                    <a:pt x="9" y="21"/>
                  </a:cubicBezTo>
                  <a:cubicBezTo>
                    <a:pt x="5" y="21"/>
                    <a:pt x="5" y="21"/>
                    <a:pt x="5" y="21"/>
                  </a:cubicBezTo>
                  <a:cubicBezTo>
                    <a:pt x="5" y="38"/>
                    <a:pt x="5" y="38"/>
                    <a:pt x="5" y="38"/>
                  </a:cubicBezTo>
                  <a:cubicBezTo>
                    <a:pt x="9" y="38"/>
                    <a:pt x="9" y="38"/>
                    <a:pt x="9" y="38"/>
                  </a:cubicBezTo>
                  <a:cubicBezTo>
                    <a:pt x="11" y="38"/>
                    <a:pt x="12" y="39"/>
                    <a:pt x="12" y="41"/>
                  </a:cubicBezTo>
                  <a:cubicBezTo>
                    <a:pt x="12" y="53"/>
                    <a:pt x="12" y="53"/>
                    <a:pt x="12" y="53"/>
                  </a:cubicBezTo>
                  <a:cubicBezTo>
                    <a:pt x="46" y="53"/>
                    <a:pt x="46" y="53"/>
                    <a:pt x="46" y="53"/>
                  </a:cubicBezTo>
                  <a:cubicBezTo>
                    <a:pt x="46" y="58"/>
                    <a:pt x="46" y="58"/>
                    <a:pt x="46" y="58"/>
                  </a:cubicBezTo>
                  <a:cubicBezTo>
                    <a:pt x="9" y="58"/>
                    <a:pt x="9" y="58"/>
                    <a:pt x="9" y="58"/>
                  </a:cubicBezTo>
                  <a:cubicBezTo>
                    <a:pt x="8" y="58"/>
                    <a:pt x="7" y="57"/>
                    <a:pt x="7" y="55"/>
                  </a:cubicBezTo>
                  <a:cubicBezTo>
                    <a:pt x="7" y="43"/>
                    <a:pt x="7" y="43"/>
                    <a:pt x="7" y="43"/>
                  </a:cubicBezTo>
                  <a:cubicBezTo>
                    <a:pt x="3" y="43"/>
                    <a:pt x="3" y="43"/>
                    <a:pt x="3" y="43"/>
                  </a:cubicBezTo>
                  <a:cubicBezTo>
                    <a:pt x="1" y="43"/>
                    <a:pt x="0" y="42"/>
                    <a:pt x="0" y="41"/>
                  </a:cubicBezTo>
                  <a:cubicBezTo>
                    <a:pt x="0" y="18"/>
                    <a:pt x="0" y="18"/>
                    <a:pt x="0" y="18"/>
                  </a:cubicBezTo>
                  <a:cubicBezTo>
                    <a:pt x="0" y="17"/>
                    <a:pt x="1" y="16"/>
                    <a:pt x="3" y="16"/>
                  </a:cubicBezTo>
                  <a:cubicBezTo>
                    <a:pt x="7" y="16"/>
                    <a:pt x="7" y="16"/>
                    <a:pt x="7" y="16"/>
                  </a:cubicBezTo>
                  <a:cubicBezTo>
                    <a:pt x="7" y="3"/>
                    <a:pt x="7" y="3"/>
                    <a:pt x="7" y="3"/>
                  </a:cubicBezTo>
                  <a:cubicBezTo>
                    <a:pt x="7" y="1"/>
                    <a:pt x="8" y="0"/>
                    <a:pt x="9" y="0"/>
                  </a:cubicBezTo>
                  <a:cubicBezTo>
                    <a:pt x="46" y="0"/>
                    <a:pt x="46" y="0"/>
                    <a:pt x="46" y="0"/>
                  </a:cubicBezTo>
                  <a:lnTo>
                    <a:pt x="46" y="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5" name="Freeform 116"/>
            <p:cNvSpPr>
              <a:spLocks noEditPoints="1"/>
            </p:cNvSpPr>
            <p:nvPr/>
          </p:nvSpPr>
          <p:spPr bwMode="auto">
            <a:xfrm>
              <a:off x="7507288" y="847725"/>
              <a:ext cx="133350" cy="52388"/>
            </a:xfrm>
            <a:custGeom>
              <a:avLst/>
              <a:gdLst>
                <a:gd name="T0" fmla="*/ 29 w 59"/>
                <a:gd name="T1" fmla="*/ 18 h 23"/>
                <a:gd name="T2" fmla="*/ 54 w 59"/>
                <a:gd name="T3" fmla="*/ 18 h 23"/>
                <a:gd name="T4" fmla="*/ 53 w 59"/>
                <a:gd name="T5" fmla="*/ 4 h 23"/>
                <a:gd name="T6" fmla="*/ 29 w 59"/>
                <a:gd name="T7" fmla="*/ 4 h 23"/>
                <a:gd name="T8" fmla="*/ 29 w 59"/>
                <a:gd name="T9" fmla="*/ 0 h 23"/>
                <a:gd name="T10" fmla="*/ 55 w 59"/>
                <a:gd name="T11" fmla="*/ 0 h 23"/>
                <a:gd name="T12" fmla="*/ 55 w 59"/>
                <a:gd name="T13" fmla="*/ 0 h 23"/>
                <a:gd name="T14" fmla="*/ 58 w 59"/>
                <a:gd name="T15" fmla="*/ 2 h 23"/>
                <a:gd name="T16" fmla="*/ 59 w 59"/>
                <a:gd name="T17" fmla="*/ 20 h 23"/>
                <a:gd name="T18" fmla="*/ 29 w 59"/>
                <a:gd name="T19" fmla="*/ 20 h 23"/>
                <a:gd name="T20" fmla="*/ 29 w 59"/>
                <a:gd name="T21" fmla="*/ 18 h 23"/>
                <a:gd name="T22" fmla="*/ 29 w 59"/>
                <a:gd name="T23" fmla="*/ 23 h 23"/>
                <a:gd name="T24" fmla="*/ 29 w 59"/>
                <a:gd name="T25" fmla="*/ 23 h 23"/>
                <a:gd name="T26" fmla="*/ 56 w 59"/>
                <a:gd name="T27" fmla="*/ 23 h 23"/>
                <a:gd name="T28" fmla="*/ 29 w 59"/>
                <a:gd name="T29" fmla="*/ 23 h 23"/>
                <a:gd name="T30" fmla="*/ 59 w 59"/>
                <a:gd name="T31" fmla="*/ 20 h 23"/>
                <a:gd name="T32" fmla="*/ 56 w 59"/>
                <a:gd name="T33" fmla="*/ 23 h 23"/>
                <a:gd name="T34" fmla="*/ 59 w 59"/>
                <a:gd name="T35" fmla="*/ 20 h 23"/>
                <a:gd name="T36" fmla="*/ 6 w 59"/>
                <a:gd name="T37" fmla="*/ 4 h 23"/>
                <a:gd name="T38" fmla="*/ 5 w 59"/>
                <a:gd name="T39" fmla="*/ 18 h 23"/>
                <a:gd name="T40" fmla="*/ 29 w 59"/>
                <a:gd name="T41" fmla="*/ 18 h 23"/>
                <a:gd name="T42" fmla="*/ 29 w 59"/>
                <a:gd name="T43" fmla="*/ 20 h 23"/>
                <a:gd name="T44" fmla="*/ 0 w 59"/>
                <a:gd name="T45" fmla="*/ 20 h 23"/>
                <a:gd name="T46" fmla="*/ 1 w 59"/>
                <a:gd name="T47" fmla="*/ 2 h 23"/>
                <a:gd name="T48" fmla="*/ 1 w 59"/>
                <a:gd name="T49" fmla="*/ 2 h 23"/>
                <a:gd name="T50" fmla="*/ 3 w 59"/>
                <a:gd name="T51" fmla="*/ 0 h 23"/>
                <a:gd name="T52" fmla="*/ 29 w 59"/>
                <a:gd name="T53" fmla="*/ 0 h 23"/>
                <a:gd name="T54" fmla="*/ 29 w 59"/>
                <a:gd name="T55" fmla="*/ 4 h 23"/>
                <a:gd name="T56" fmla="*/ 6 w 59"/>
                <a:gd name="T57" fmla="*/ 4 h 23"/>
                <a:gd name="T58" fmla="*/ 29 w 59"/>
                <a:gd name="T59" fmla="*/ 23 h 23"/>
                <a:gd name="T60" fmla="*/ 29 w 59"/>
                <a:gd name="T61" fmla="*/ 23 h 23"/>
                <a:gd name="T62" fmla="*/ 2 w 59"/>
                <a:gd name="T63" fmla="*/ 23 h 23"/>
                <a:gd name="T64" fmla="*/ 2 w 59"/>
                <a:gd name="T65" fmla="*/ 23 h 23"/>
                <a:gd name="T66" fmla="*/ 29 w 59"/>
                <a:gd name="T67" fmla="*/ 23 h 23"/>
                <a:gd name="T68" fmla="*/ 2 w 59"/>
                <a:gd name="T69" fmla="*/ 23 h 23"/>
                <a:gd name="T70" fmla="*/ 0 w 59"/>
                <a:gd name="T71" fmla="*/ 20 h 23"/>
                <a:gd name="T72" fmla="*/ 2 w 59"/>
                <a:gd name="T7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 h="23">
                  <a:moveTo>
                    <a:pt x="29" y="18"/>
                  </a:moveTo>
                  <a:cubicBezTo>
                    <a:pt x="54" y="18"/>
                    <a:pt x="54" y="18"/>
                    <a:pt x="54" y="18"/>
                  </a:cubicBezTo>
                  <a:cubicBezTo>
                    <a:pt x="53" y="4"/>
                    <a:pt x="53" y="4"/>
                    <a:pt x="53" y="4"/>
                  </a:cubicBezTo>
                  <a:cubicBezTo>
                    <a:pt x="29" y="4"/>
                    <a:pt x="29" y="4"/>
                    <a:pt x="29" y="4"/>
                  </a:cubicBezTo>
                  <a:cubicBezTo>
                    <a:pt x="29" y="0"/>
                    <a:pt x="29" y="0"/>
                    <a:pt x="29" y="0"/>
                  </a:cubicBezTo>
                  <a:cubicBezTo>
                    <a:pt x="55" y="0"/>
                    <a:pt x="55" y="0"/>
                    <a:pt x="55" y="0"/>
                  </a:cubicBezTo>
                  <a:cubicBezTo>
                    <a:pt x="55" y="0"/>
                    <a:pt x="55" y="0"/>
                    <a:pt x="55" y="0"/>
                  </a:cubicBezTo>
                  <a:cubicBezTo>
                    <a:pt x="57" y="0"/>
                    <a:pt x="58" y="1"/>
                    <a:pt x="58" y="2"/>
                  </a:cubicBezTo>
                  <a:cubicBezTo>
                    <a:pt x="59" y="20"/>
                    <a:pt x="59" y="20"/>
                    <a:pt x="59" y="20"/>
                  </a:cubicBezTo>
                  <a:cubicBezTo>
                    <a:pt x="29" y="20"/>
                    <a:pt x="29" y="20"/>
                    <a:pt x="29" y="20"/>
                  </a:cubicBezTo>
                  <a:cubicBezTo>
                    <a:pt x="29" y="18"/>
                    <a:pt x="29" y="18"/>
                    <a:pt x="29" y="18"/>
                  </a:cubicBezTo>
                  <a:close/>
                  <a:moveTo>
                    <a:pt x="29" y="23"/>
                  </a:moveTo>
                  <a:cubicBezTo>
                    <a:pt x="29" y="23"/>
                    <a:pt x="29" y="23"/>
                    <a:pt x="29" y="23"/>
                  </a:cubicBezTo>
                  <a:cubicBezTo>
                    <a:pt x="56" y="23"/>
                    <a:pt x="56" y="23"/>
                    <a:pt x="56" y="23"/>
                  </a:cubicBezTo>
                  <a:cubicBezTo>
                    <a:pt x="29" y="23"/>
                    <a:pt x="29" y="23"/>
                    <a:pt x="29" y="23"/>
                  </a:cubicBezTo>
                  <a:close/>
                  <a:moveTo>
                    <a:pt x="59" y="20"/>
                  </a:moveTo>
                  <a:cubicBezTo>
                    <a:pt x="56" y="23"/>
                    <a:pt x="56" y="23"/>
                    <a:pt x="56" y="23"/>
                  </a:cubicBezTo>
                  <a:cubicBezTo>
                    <a:pt x="57" y="23"/>
                    <a:pt x="59" y="22"/>
                    <a:pt x="59" y="20"/>
                  </a:cubicBezTo>
                  <a:close/>
                  <a:moveTo>
                    <a:pt x="6" y="4"/>
                  </a:moveTo>
                  <a:cubicBezTo>
                    <a:pt x="5" y="18"/>
                    <a:pt x="5" y="18"/>
                    <a:pt x="5" y="18"/>
                  </a:cubicBezTo>
                  <a:cubicBezTo>
                    <a:pt x="29" y="18"/>
                    <a:pt x="29" y="18"/>
                    <a:pt x="29" y="18"/>
                  </a:cubicBezTo>
                  <a:cubicBezTo>
                    <a:pt x="29" y="20"/>
                    <a:pt x="29" y="20"/>
                    <a:pt x="29" y="20"/>
                  </a:cubicBezTo>
                  <a:cubicBezTo>
                    <a:pt x="0" y="20"/>
                    <a:pt x="0" y="20"/>
                    <a:pt x="0" y="20"/>
                  </a:cubicBezTo>
                  <a:cubicBezTo>
                    <a:pt x="1" y="2"/>
                    <a:pt x="1" y="2"/>
                    <a:pt x="1" y="2"/>
                  </a:cubicBezTo>
                  <a:cubicBezTo>
                    <a:pt x="1" y="2"/>
                    <a:pt x="1" y="2"/>
                    <a:pt x="1" y="2"/>
                  </a:cubicBezTo>
                  <a:cubicBezTo>
                    <a:pt x="1" y="1"/>
                    <a:pt x="2" y="0"/>
                    <a:pt x="3" y="0"/>
                  </a:cubicBezTo>
                  <a:cubicBezTo>
                    <a:pt x="29" y="0"/>
                    <a:pt x="29" y="0"/>
                    <a:pt x="29" y="0"/>
                  </a:cubicBezTo>
                  <a:cubicBezTo>
                    <a:pt x="29" y="4"/>
                    <a:pt x="29" y="4"/>
                    <a:pt x="29" y="4"/>
                  </a:cubicBezTo>
                  <a:cubicBezTo>
                    <a:pt x="6" y="4"/>
                    <a:pt x="6" y="4"/>
                    <a:pt x="6" y="4"/>
                  </a:cubicBezTo>
                  <a:close/>
                  <a:moveTo>
                    <a:pt x="29" y="23"/>
                  </a:moveTo>
                  <a:cubicBezTo>
                    <a:pt x="29" y="23"/>
                    <a:pt x="29" y="23"/>
                    <a:pt x="29" y="23"/>
                  </a:cubicBezTo>
                  <a:cubicBezTo>
                    <a:pt x="2" y="23"/>
                    <a:pt x="2" y="23"/>
                    <a:pt x="2" y="23"/>
                  </a:cubicBezTo>
                  <a:cubicBezTo>
                    <a:pt x="2" y="23"/>
                    <a:pt x="2" y="23"/>
                    <a:pt x="2" y="23"/>
                  </a:cubicBezTo>
                  <a:cubicBezTo>
                    <a:pt x="29" y="23"/>
                    <a:pt x="29" y="23"/>
                    <a:pt x="29" y="23"/>
                  </a:cubicBezTo>
                  <a:close/>
                  <a:moveTo>
                    <a:pt x="2" y="23"/>
                  </a:moveTo>
                  <a:cubicBezTo>
                    <a:pt x="0" y="20"/>
                    <a:pt x="0" y="20"/>
                    <a:pt x="0" y="20"/>
                  </a:cubicBezTo>
                  <a:cubicBezTo>
                    <a:pt x="0" y="21"/>
                    <a:pt x="1" y="23"/>
                    <a:pt x="2" y="2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9" name="Freeform 130"/>
            <p:cNvSpPr>
              <a:spLocks noEditPoints="1"/>
            </p:cNvSpPr>
            <p:nvPr/>
          </p:nvSpPr>
          <p:spPr bwMode="auto">
            <a:xfrm>
              <a:off x="7678738" y="165100"/>
              <a:ext cx="63500" cy="355600"/>
            </a:xfrm>
            <a:custGeom>
              <a:avLst/>
              <a:gdLst>
                <a:gd name="T0" fmla="*/ 23 w 28"/>
                <a:gd name="T1" fmla="*/ 5 h 157"/>
                <a:gd name="T2" fmla="*/ 14 w 28"/>
                <a:gd name="T3" fmla="*/ 5 h 157"/>
                <a:gd name="T4" fmla="*/ 14 w 28"/>
                <a:gd name="T5" fmla="*/ 0 h 157"/>
                <a:gd name="T6" fmla="*/ 25 w 28"/>
                <a:gd name="T7" fmla="*/ 0 h 157"/>
                <a:gd name="T8" fmla="*/ 28 w 28"/>
                <a:gd name="T9" fmla="*/ 3 h 157"/>
                <a:gd name="T10" fmla="*/ 28 w 28"/>
                <a:gd name="T11" fmla="*/ 154 h 157"/>
                <a:gd name="T12" fmla="*/ 25 w 28"/>
                <a:gd name="T13" fmla="*/ 157 h 157"/>
                <a:gd name="T14" fmla="*/ 14 w 28"/>
                <a:gd name="T15" fmla="*/ 157 h 157"/>
                <a:gd name="T16" fmla="*/ 14 w 28"/>
                <a:gd name="T17" fmla="*/ 152 h 157"/>
                <a:gd name="T18" fmla="*/ 23 w 28"/>
                <a:gd name="T19" fmla="*/ 152 h 157"/>
                <a:gd name="T20" fmla="*/ 23 w 28"/>
                <a:gd name="T21" fmla="*/ 5 h 157"/>
                <a:gd name="T22" fmla="*/ 14 w 28"/>
                <a:gd name="T23" fmla="*/ 5 h 157"/>
                <a:gd name="T24" fmla="*/ 5 w 28"/>
                <a:gd name="T25" fmla="*/ 5 h 157"/>
                <a:gd name="T26" fmla="*/ 5 w 28"/>
                <a:gd name="T27" fmla="*/ 152 h 157"/>
                <a:gd name="T28" fmla="*/ 14 w 28"/>
                <a:gd name="T29" fmla="*/ 152 h 157"/>
                <a:gd name="T30" fmla="*/ 14 w 28"/>
                <a:gd name="T31" fmla="*/ 157 h 157"/>
                <a:gd name="T32" fmla="*/ 3 w 28"/>
                <a:gd name="T33" fmla="*/ 157 h 157"/>
                <a:gd name="T34" fmla="*/ 0 w 28"/>
                <a:gd name="T35" fmla="*/ 154 h 157"/>
                <a:gd name="T36" fmla="*/ 0 w 28"/>
                <a:gd name="T37" fmla="*/ 3 h 157"/>
                <a:gd name="T38" fmla="*/ 3 w 28"/>
                <a:gd name="T39" fmla="*/ 0 h 157"/>
                <a:gd name="T40" fmla="*/ 14 w 28"/>
                <a:gd name="T41" fmla="*/ 0 h 157"/>
                <a:gd name="T42" fmla="*/ 14 w 28"/>
                <a:gd name="T43" fmla="*/ 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157">
                  <a:moveTo>
                    <a:pt x="23" y="5"/>
                  </a:moveTo>
                  <a:cubicBezTo>
                    <a:pt x="14" y="5"/>
                    <a:pt x="14" y="5"/>
                    <a:pt x="14" y="5"/>
                  </a:cubicBezTo>
                  <a:cubicBezTo>
                    <a:pt x="14" y="0"/>
                    <a:pt x="14" y="0"/>
                    <a:pt x="14" y="0"/>
                  </a:cubicBezTo>
                  <a:cubicBezTo>
                    <a:pt x="25" y="0"/>
                    <a:pt x="25" y="0"/>
                    <a:pt x="25" y="0"/>
                  </a:cubicBezTo>
                  <a:cubicBezTo>
                    <a:pt x="27" y="0"/>
                    <a:pt x="28" y="1"/>
                    <a:pt x="28" y="3"/>
                  </a:cubicBezTo>
                  <a:cubicBezTo>
                    <a:pt x="28" y="154"/>
                    <a:pt x="28" y="154"/>
                    <a:pt x="28" y="154"/>
                  </a:cubicBezTo>
                  <a:cubicBezTo>
                    <a:pt x="28" y="156"/>
                    <a:pt x="27" y="157"/>
                    <a:pt x="25" y="157"/>
                  </a:cubicBezTo>
                  <a:cubicBezTo>
                    <a:pt x="14" y="157"/>
                    <a:pt x="14" y="157"/>
                    <a:pt x="14" y="157"/>
                  </a:cubicBezTo>
                  <a:cubicBezTo>
                    <a:pt x="14" y="152"/>
                    <a:pt x="14" y="152"/>
                    <a:pt x="14" y="152"/>
                  </a:cubicBezTo>
                  <a:cubicBezTo>
                    <a:pt x="23" y="152"/>
                    <a:pt x="23" y="152"/>
                    <a:pt x="23" y="152"/>
                  </a:cubicBezTo>
                  <a:lnTo>
                    <a:pt x="23" y="5"/>
                  </a:lnTo>
                  <a:close/>
                  <a:moveTo>
                    <a:pt x="14" y="5"/>
                  </a:moveTo>
                  <a:cubicBezTo>
                    <a:pt x="5" y="5"/>
                    <a:pt x="5" y="5"/>
                    <a:pt x="5" y="5"/>
                  </a:cubicBezTo>
                  <a:cubicBezTo>
                    <a:pt x="5" y="152"/>
                    <a:pt x="5" y="152"/>
                    <a:pt x="5" y="152"/>
                  </a:cubicBezTo>
                  <a:cubicBezTo>
                    <a:pt x="14" y="152"/>
                    <a:pt x="14" y="152"/>
                    <a:pt x="14" y="152"/>
                  </a:cubicBezTo>
                  <a:cubicBezTo>
                    <a:pt x="14" y="157"/>
                    <a:pt x="14" y="157"/>
                    <a:pt x="14" y="157"/>
                  </a:cubicBezTo>
                  <a:cubicBezTo>
                    <a:pt x="3" y="157"/>
                    <a:pt x="3" y="157"/>
                    <a:pt x="3" y="157"/>
                  </a:cubicBezTo>
                  <a:cubicBezTo>
                    <a:pt x="1" y="157"/>
                    <a:pt x="0" y="156"/>
                    <a:pt x="0" y="154"/>
                  </a:cubicBezTo>
                  <a:cubicBezTo>
                    <a:pt x="0" y="3"/>
                    <a:pt x="0" y="3"/>
                    <a:pt x="0" y="3"/>
                  </a:cubicBezTo>
                  <a:cubicBezTo>
                    <a:pt x="0" y="1"/>
                    <a:pt x="1" y="0"/>
                    <a:pt x="3" y="0"/>
                  </a:cubicBezTo>
                  <a:cubicBezTo>
                    <a:pt x="14" y="0"/>
                    <a:pt x="14" y="0"/>
                    <a:pt x="14" y="0"/>
                  </a:cubicBezTo>
                  <a:lnTo>
                    <a:pt x="14" y="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0" name="Freeform 131"/>
            <p:cNvSpPr>
              <a:spLocks noEditPoints="1"/>
            </p:cNvSpPr>
            <p:nvPr/>
          </p:nvSpPr>
          <p:spPr bwMode="auto">
            <a:xfrm>
              <a:off x="7604126" y="352425"/>
              <a:ext cx="61913" cy="168275"/>
            </a:xfrm>
            <a:custGeom>
              <a:avLst/>
              <a:gdLst>
                <a:gd name="T0" fmla="*/ 23 w 27"/>
                <a:gd name="T1" fmla="*/ 5 h 74"/>
                <a:gd name="T2" fmla="*/ 14 w 27"/>
                <a:gd name="T3" fmla="*/ 5 h 74"/>
                <a:gd name="T4" fmla="*/ 14 w 27"/>
                <a:gd name="T5" fmla="*/ 0 h 74"/>
                <a:gd name="T6" fmla="*/ 25 w 27"/>
                <a:gd name="T7" fmla="*/ 0 h 74"/>
                <a:gd name="T8" fmla="*/ 27 w 27"/>
                <a:gd name="T9" fmla="*/ 3 h 74"/>
                <a:gd name="T10" fmla="*/ 27 w 27"/>
                <a:gd name="T11" fmla="*/ 71 h 74"/>
                <a:gd name="T12" fmla="*/ 25 w 27"/>
                <a:gd name="T13" fmla="*/ 74 h 74"/>
                <a:gd name="T14" fmla="*/ 14 w 27"/>
                <a:gd name="T15" fmla="*/ 74 h 74"/>
                <a:gd name="T16" fmla="*/ 14 w 27"/>
                <a:gd name="T17" fmla="*/ 69 h 74"/>
                <a:gd name="T18" fmla="*/ 23 w 27"/>
                <a:gd name="T19" fmla="*/ 69 h 74"/>
                <a:gd name="T20" fmla="*/ 23 w 27"/>
                <a:gd name="T21" fmla="*/ 5 h 74"/>
                <a:gd name="T22" fmla="*/ 14 w 27"/>
                <a:gd name="T23" fmla="*/ 5 h 74"/>
                <a:gd name="T24" fmla="*/ 5 w 27"/>
                <a:gd name="T25" fmla="*/ 5 h 74"/>
                <a:gd name="T26" fmla="*/ 5 w 27"/>
                <a:gd name="T27" fmla="*/ 69 h 74"/>
                <a:gd name="T28" fmla="*/ 14 w 27"/>
                <a:gd name="T29" fmla="*/ 69 h 74"/>
                <a:gd name="T30" fmla="*/ 14 w 27"/>
                <a:gd name="T31" fmla="*/ 74 h 74"/>
                <a:gd name="T32" fmla="*/ 2 w 27"/>
                <a:gd name="T33" fmla="*/ 74 h 74"/>
                <a:gd name="T34" fmla="*/ 0 w 27"/>
                <a:gd name="T35" fmla="*/ 71 h 74"/>
                <a:gd name="T36" fmla="*/ 0 w 27"/>
                <a:gd name="T37" fmla="*/ 3 h 74"/>
                <a:gd name="T38" fmla="*/ 2 w 27"/>
                <a:gd name="T39" fmla="*/ 0 h 74"/>
                <a:gd name="T40" fmla="*/ 14 w 27"/>
                <a:gd name="T41" fmla="*/ 0 h 74"/>
                <a:gd name="T42" fmla="*/ 14 w 27"/>
                <a:gd name="T43" fmla="*/ 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74">
                  <a:moveTo>
                    <a:pt x="23" y="5"/>
                  </a:moveTo>
                  <a:cubicBezTo>
                    <a:pt x="14" y="5"/>
                    <a:pt x="14" y="5"/>
                    <a:pt x="14" y="5"/>
                  </a:cubicBezTo>
                  <a:cubicBezTo>
                    <a:pt x="14" y="0"/>
                    <a:pt x="14" y="0"/>
                    <a:pt x="14" y="0"/>
                  </a:cubicBezTo>
                  <a:cubicBezTo>
                    <a:pt x="25" y="0"/>
                    <a:pt x="25" y="0"/>
                    <a:pt x="25" y="0"/>
                  </a:cubicBezTo>
                  <a:cubicBezTo>
                    <a:pt x="26" y="0"/>
                    <a:pt x="27" y="1"/>
                    <a:pt x="27" y="3"/>
                  </a:cubicBezTo>
                  <a:cubicBezTo>
                    <a:pt x="27" y="71"/>
                    <a:pt x="27" y="71"/>
                    <a:pt x="27" y="71"/>
                  </a:cubicBezTo>
                  <a:cubicBezTo>
                    <a:pt x="27" y="73"/>
                    <a:pt x="26" y="74"/>
                    <a:pt x="25" y="74"/>
                  </a:cubicBezTo>
                  <a:cubicBezTo>
                    <a:pt x="14" y="74"/>
                    <a:pt x="14" y="74"/>
                    <a:pt x="14" y="74"/>
                  </a:cubicBezTo>
                  <a:cubicBezTo>
                    <a:pt x="14" y="69"/>
                    <a:pt x="14" y="69"/>
                    <a:pt x="14" y="69"/>
                  </a:cubicBezTo>
                  <a:cubicBezTo>
                    <a:pt x="23" y="69"/>
                    <a:pt x="23" y="69"/>
                    <a:pt x="23" y="69"/>
                  </a:cubicBezTo>
                  <a:lnTo>
                    <a:pt x="23" y="5"/>
                  </a:lnTo>
                  <a:close/>
                  <a:moveTo>
                    <a:pt x="14" y="5"/>
                  </a:moveTo>
                  <a:cubicBezTo>
                    <a:pt x="5" y="5"/>
                    <a:pt x="5" y="5"/>
                    <a:pt x="5" y="5"/>
                  </a:cubicBezTo>
                  <a:cubicBezTo>
                    <a:pt x="5" y="69"/>
                    <a:pt x="5" y="69"/>
                    <a:pt x="5" y="69"/>
                  </a:cubicBezTo>
                  <a:cubicBezTo>
                    <a:pt x="14" y="69"/>
                    <a:pt x="14" y="69"/>
                    <a:pt x="14" y="69"/>
                  </a:cubicBezTo>
                  <a:cubicBezTo>
                    <a:pt x="14" y="74"/>
                    <a:pt x="14" y="74"/>
                    <a:pt x="14" y="74"/>
                  </a:cubicBezTo>
                  <a:cubicBezTo>
                    <a:pt x="2" y="74"/>
                    <a:pt x="2" y="74"/>
                    <a:pt x="2" y="74"/>
                  </a:cubicBezTo>
                  <a:cubicBezTo>
                    <a:pt x="1" y="74"/>
                    <a:pt x="0" y="73"/>
                    <a:pt x="0" y="71"/>
                  </a:cubicBezTo>
                  <a:cubicBezTo>
                    <a:pt x="0" y="3"/>
                    <a:pt x="0" y="3"/>
                    <a:pt x="0" y="3"/>
                  </a:cubicBezTo>
                  <a:cubicBezTo>
                    <a:pt x="0" y="1"/>
                    <a:pt x="1" y="0"/>
                    <a:pt x="2" y="0"/>
                  </a:cubicBezTo>
                  <a:cubicBezTo>
                    <a:pt x="14" y="0"/>
                    <a:pt x="14" y="0"/>
                    <a:pt x="14" y="0"/>
                  </a:cubicBezTo>
                  <a:lnTo>
                    <a:pt x="14" y="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9" name="Freeform 150"/>
            <p:cNvSpPr>
              <a:spLocks noEditPoints="1"/>
            </p:cNvSpPr>
            <p:nvPr/>
          </p:nvSpPr>
          <p:spPr bwMode="auto">
            <a:xfrm>
              <a:off x="6416676" y="2874963"/>
              <a:ext cx="327025" cy="85725"/>
            </a:xfrm>
            <a:custGeom>
              <a:avLst/>
              <a:gdLst>
                <a:gd name="T0" fmla="*/ 130 w 145"/>
                <a:gd name="T1" fmla="*/ 25 h 38"/>
                <a:gd name="T2" fmla="*/ 73 w 145"/>
                <a:gd name="T3" fmla="*/ 25 h 38"/>
                <a:gd name="T4" fmla="*/ 73 w 145"/>
                <a:gd name="T5" fmla="*/ 20 h 38"/>
                <a:gd name="T6" fmla="*/ 128 w 145"/>
                <a:gd name="T7" fmla="*/ 20 h 38"/>
                <a:gd name="T8" fmla="*/ 128 w 145"/>
                <a:gd name="T9" fmla="*/ 2 h 38"/>
                <a:gd name="T10" fmla="*/ 130 w 145"/>
                <a:gd name="T11" fmla="*/ 0 h 38"/>
                <a:gd name="T12" fmla="*/ 143 w 145"/>
                <a:gd name="T13" fmla="*/ 0 h 38"/>
                <a:gd name="T14" fmla="*/ 145 w 145"/>
                <a:gd name="T15" fmla="*/ 2 h 38"/>
                <a:gd name="T16" fmla="*/ 145 w 145"/>
                <a:gd name="T17" fmla="*/ 36 h 38"/>
                <a:gd name="T18" fmla="*/ 143 w 145"/>
                <a:gd name="T19" fmla="*/ 38 h 38"/>
                <a:gd name="T20" fmla="*/ 73 w 145"/>
                <a:gd name="T21" fmla="*/ 38 h 38"/>
                <a:gd name="T22" fmla="*/ 73 w 145"/>
                <a:gd name="T23" fmla="*/ 33 h 38"/>
                <a:gd name="T24" fmla="*/ 141 w 145"/>
                <a:gd name="T25" fmla="*/ 33 h 38"/>
                <a:gd name="T26" fmla="*/ 141 w 145"/>
                <a:gd name="T27" fmla="*/ 4 h 38"/>
                <a:gd name="T28" fmla="*/ 132 w 145"/>
                <a:gd name="T29" fmla="*/ 4 h 38"/>
                <a:gd name="T30" fmla="*/ 132 w 145"/>
                <a:gd name="T31" fmla="*/ 23 h 38"/>
                <a:gd name="T32" fmla="*/ 130 w 145"/>
                <a:gd name="T33" fmla="*/ 25 h 38"/>
                <a:gd name="T34" fmla="*/ 73 w 145"/>
                <a:gd name="T35" fmla="*/ 25 h 38"/>
                <a:gd name="T36" fmla="*/ 15 w 145"/>
                <a:gd name="T37" fmla="*/ 25 h 38"/>
                <a:gd name="T38" fmla="*/ 13 w 145"/>
                <a:gd name="T39" fmla="*/ 23 h 38"/>
                <a:gd name="T40" fmla="*/ 13 w 145"/>
                <a:gd name="T41" fmla="*/ 5 h 38"/>
                <a:gd name="T42" fmla="*/ 4 w 145"/>
                <a:gd name="T43" fmla="*/ 5 h 38"/>
                <a:gd name="T44" fmla="*/ 4 w 145"/>
                <a:gd name="T45" fmla="*/ 33 h 38"/>
                <a:gd name="T46" fmla="*/ 73 w 145"/>
                <a:gd name="T47" fmla="*/ 33 h 38"/>
                <a:gd name="T48" fmla="*/ 73 w 145"/>
                <a:gd name="T49" fmla="*/ 38 h 38"/>
                <a:gd name="T50" fmla="*/ 2 w 145"/>
                <a:gd name="T51" fmla="*/ 38 h 38"/>
                <a:gd name="T52" fmla="*/ 0 w 145"/>
                <a:gd name="T53" fmla="*/ 36 h 38"/>
                <a:gd name="T54" fmla="*/ 0 w 145"/>
                <a:gd name="T55" fmla="*/ 2 h 38"/>
                <a:gd name="T56" fmla="*/ 2 w 145"/>
                <a:gd name="T57" fmla="*/ 0 h 38"/>
                <a:gd name="T58" fmla="*/ 15 w 145"/>
                <a:gd name="T59" fmla="*/ 0 h 38"/>
                <a:gd name="T60" fmla="*/ 17 w 145"/>
                <a:gd name="T61" fmla="*/ 2 h 38"/>
                <a:gd name="T62" fmla="*/ 17 w 145"/>
                <a:gd name="T63" fmla="*/ 20 h 38"/>
                <a:gd name="T64" fmla="*/ 73 w 145"/>
                <a:gd name="T65" fmla="*/ 20 h 38"/>
                <a:gd name="T66" fmla="*/ 73 w 145"/>
                <a:gd name="T67"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5" h="38">
                  <a:moveTo>
                    <a:pt x="130" y="25"/>
                  </a:moveTo>
                  <a:cubicBezTo>
                    <a:pt x="73" y="25"/>
                    <a:pt x="73" y="25"/>
                    <a:pt x="73" y="25"/>
                  </a:cubicBezTo>
                  <a:cubicBezTo>
                    <a:pt x="73" y="20"/>
                    <a:pt x="73" y="20"/>
                    <a:pt x="73" y="20"/>
                  </a:cubicBezTo>
                  <a:cubicBezTo>
                    <a:pt x="128" y="20"/>
                    <a:pt x="128" y="20"/>
                    <a:pt x="128" y="20"/>
                  </a:cubicBezTo>
                  <a:cubicBezTo>
                    <a:pt x="128" y="2"/>
                    <a:pt x="128" y="2"/>
                    <a:pt x="128" y="2"/>
                  </a:cubicBezTo>
                  <a:cubicBezTo>
                    <a:pt x="128" y="1"/>
                    <a:pt x="129" y="0"/>
                    <a:pt x="130" y="0"/>
                  </a:cubicBezTo>
                  <a:cubicBezTo>
                    <a:pt x="143" y="0"/>
                    <a:pt x="143" y="0"/>
                    <a:pt x="143" y="0"/>
                  </a:cubicBezTo>
                  <a:cubicBezTo>
                    <a:pt x="144" y="0"/>
                    <a:pt x="145" y="1"/>
                    <a:pt x="145" y="2"/>
                  </a:cubicBezTo>
                  <a:cubicBezTo>
                    <a:pt x="145" y="36"/>
                    <a:pt x="145" y="36"/>
                    <a:pt x="145" y="36"/>
                  </a:cubicBezTo>
                  <a:cubicBezTo>
                    <a:pt x="145" y="37"/>
                    <a:pt x="144" y="38"/>
                    <a:pt x="143" y="38"/>
                  </a:cubicBezTo>
                  <a:cubicBezTo>
                    <a:pt x="73" y="38"/>
                    <a:pt x="73" y="38"/>
                    <a:pt x="73" y="38"/>
                  </a:cubicBezTo>
                  <a:cubicBezTo>
                    <a:pt x="73" y="33"/>
                    <a:pt x="73" y="33"/>
                    <a:pt x="73" y="33"/>
                  </a:cubicBezTo>
                  <a:cubicBezTo>
                    <a:pt x="141" y="33"/>
                    <a:pt x="141" y="33"/>
                    <a:pt x="141" y="33"/>
                  </a:cubicBezTo>
                  <a:cubicBezTo>
                    <a:pt x="141" y="4"/>
                    <a:pt x="141" y="4"/>
                    <a:pt x="141" y="4"/>
                  </a:cubicBezTo>
                  <a:cubicBezTo>
                    <a:pt x="132" y="4"/>
                    <a:pt x="132" y="4"/>
                    <a:pt x="132" y="4"/>
                  </a:cubicBezTo>
                  <a:cubicBezTo>
                    <a:pt x="132" y="23"/>
                    <a:pt x="132" y="23"/>
                    <a:pt x="132" y="23"/>
                  </a:cubicBezTo>
                  <a:cubicBezTo>
                    <a:pt x="132" y="24"/>
                    <a:pt x="131" y="25"/>
                    <a:pt x="130" y="25"/>
                  </a:cubicBezTo>
                  <a:close/>
                  <a:moveTo>
                    <a:pt x="73" y="25"/>
                  </a:moveTo>
                  <a:cubicBezTo>
                    <a:pt x="15" y="25"/>
                    <a:pt x="15" y="25"/>
                    <a:pt x="15" y="25"/>
                  </a:cubicBezTo>
                  <a:cubicBezTo>
                    <a:pt x="14" y="25"/>
                    <a:pt x="13" y="24"/>
                    <a:pt x="13" y="23"/>
                  </a:cubicBezTo>
                  <a:cubicBezTo>
                    <a:pt x="13" y="5"/>
                    <a:pt x="13" y="5"/>
                    <a:pt x="13" y="5"/>
                  </a:cubicBezTo>
                  <a:cubicBezTo>
                    <a:pt x="4" y="5"/>
                    <a:pt x="4" y="5"/>
                    <a:pt x="4" y="5"/>
                  </a:cubicBezTo>
                  <a:cubicBezTo>
                    <a:pt x="4" y="33"/>
                    <a:pt x="4" y="33"/>
                    <a:pt x="4" y="33"/>
                  </a:cubicBezTo>
                  <a:cubicBezTo>
                    <a:pt x="73" y="33"/>
                    <a:pt x="73" y="33"/>
                    <a:pt x="73" y="33"/>
                  </a:cubicBezTo>
                  <a:cubicBezTo>
                    <a:pt x="73" y="38"/>
                    <a:pt x="73" y="38"/>
                    <a:pt x="73" y="38"/>
                  </a:cubicBezTo>
                  <a:cubicBezTo>
                    <a:pt x="2" y="38"/>
                    <a:pt x="2" y="38"/>
                    <a:pt x="2" y="38"/>
                  </a:cubicBezTo>
                  <a:cubicBezTo>
                    <a:pt x="1" y="38"/>
                    <a:pt x="0" y="37"/>
                    <a:pt x="0" y="36"/>
                  </a:cubicBezTo>
                  <a:cubicBezTo>
                    <a:pt x="0" y="2"/>
                    <a:pt x="0" y="2"/>
                    <a:pt x="0" y="2"/>
                  </a:cubicBezTo>
                  <a:cubicBezTo>
                    <a:pt x="0" y="1"/>
                    <a:pt x="1" y="0"/>
                    <a:pt x="2" y="0"/>
                  </a:cubicBezTo>
                  <a:cubicBezTo>
                    <a:pt x="15" y="0"/>
                    <a:pt x="15" y="0"/>
                    <a:pt x="15" y="0"/>
                  </a:cubicBezTo>
                  <a:cubicBezTo>
                    <a:pt x="16" y="0"/>
                    <a:pt x="17" y="1"/>
                    <a:pt x="17" y="2"/>
                  </a:cubicBezTo>
                  <a:cubicBezTo>
                    <a:pt x="17" y="20"/>
                    <a:pt x="17" y="20"/>
                    <a:pt x="17" y="20"/>
                  </a:cubicBezTo>
                  <a:cubicBezTo>
                    <a:pt x="73" y="20"/>
                    <a:pt x="73" y="20"/>
                    <a:pt x="73" y="20"/>
                  </a:cubicBezTo>
                  <a:lnTo>
                    <a:pt x="73" y="2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0" name="Freeform 151"/>
            <p:cNvSpPr>
              <a:spLocks noEditPoints="1"/>
            </p:cNvSpPr>
            <p:nvPr/>
          </p:nvSpPr>
          <p:spPr bwMode="auto">
            <a:xfrm>
              <a:off x="6459538" y="2649538"/>
              <a:ext cx="246063" cy="261938"/>
            </a:xfrm>
            <a:custGeom>
              <a:avLst/>
              <a:gdLst>
                <a:gd name="T0" fmla="*/ 55 w 109"/>
                <a:gd name="T1" fmla="*/ 111 h 116"/>
                <a:gd name="T2" fmla="*/ 86 w 109"/>
                <a:gd name="T3" fmla="*/ 111 h 116"/>
                <a:gd name="T4" fmla="*/ 86 w 109"/>
                <a:gd name="T5" fmla="*/ 67 h 116"/>
                <a:gd name="T6" fmla="*/ 89 w 109"/>
                <a:gd name="T7" fmla="*/ 64 h 116"/>
                <a:gd name="T8" fmla="*/ 102 w 109"/>
                <a:gd name="T9" fmla="*/ 64 h 116"/>
                <a:gd name="T10" fmla="*/ 55 w 109"/>
                <a:gd name="T11" fmla="*/ 6 h 116"/>
                <a:gd name="T12" fmla="*/ 55 w 109"/>
                <a:gd name="T13" fmla="*/ 6 h 116"/>
                <a:gd name="T14" fmla="*/ 55 w 109"/>
                <a:gd name="T15" fmla="*/ 0 h 116"/>
                <a:gd name="T16" fmla="*/ 57 w 109"/>
                <a:gd name="T17" fmla="*/ 1 h 116"/>
                <a:gd name="T18" fmla="*/ 109 w 109"/>
                <a:gd name="T19" fmla="*/ 65 h 116"/>
                <a:gd name="T20" fmla="*/ 109 w 109"/>
                <a:gd name="T21" fmla="*/ 67 h 116"/>
                <a:gd name="T22" fmla="*/ 107 w 109"/>
                <a:gd name="T23" fmla="*/ 69 h 116"/>
                <a:gd name="T24" fmla="*/ 91 w 109"/>
                <a:gd name="T25" fmla="*/ 69 h 116"/>
                <a:gd name="T26" fmla="*/ 91 w 109"/>
                <a:gd name="T27" fmla="*/ 113 h 116"/>
                <a:gd name="T28" fmla="*/ 89 w 109"/>
                <a:gd name="T29" fmla="*/ 116 h 116"/>
                <a:gd name="T30" fmla="*/ 55 w 109"/>
                <a:gd name="T31" fmla="*/ 116 h 116"/>
                <a:gd name="T32" fmla="*/ 55 w 109"/>
                <a:gd name="T33" fmla="*/ 111 h 116"/>
                <a:gd name="T34" fmla="*/ 23 w 109"/>
                <a:gd name="T35" fmla="*/ 67 h 116"/>
                <a:gd name="T36" fmla="*/ 23 w 109"/>
                <a:gd name="T37" fmla="*/ 111 h 116"/>
                <a:gd name="T38" fmla="*/ 55 w 109"/>
                <a:gd name="T39" fmla="*/ 111 h 116"/>
                <a:gd name="T40" fmla="*/ 55 w 109"/>
                <a:gd name="T41" fmla="*/ 116 h 116"/>
                <a:gd name="T42" fmla="*/ 21 w 109"/>
                <a:gd name="T43" fmla="*/ 116 h 116"/>
                <a:gd name="T44" fmla="*/ 19 w 109"/>
                <a:gd name="T45" fmla="*/ 113 h 116"/>
                <a:gd name="T46" fmla="*/ 19 w 109"/>
                <a:gd name="T47" fmla="*/ 69 h 116"/>
                <a:gd name="T48" fmla="*/ 3 w 109"/>
                <a:gd name="T49" fmla="*/ 69 h 116"/>
                <a:gd name="T50" fmla="*/ 3 w 109"/>
                <a:gd name="T51" fmla="*/ 69 h 116"/>
                <a:gd name="T52" fmla="*/ 1 w 109"/>
                <a:gd name="T53" fmla="*/ 69 h 116"/>
                <a:gd name="T54" fmla="*/ 1 w 109"/>
                <a:gd name="T55" fmla="*/ 65 h 116"/>
                <a:gd name="T56" fmla="*/ 53 w 109"/>
                <a:gd name="T57" fmla="*/ 1 h 116"/>
                <a:gd name="T58" fmla="*/ 53 w 109"/>
                <a:gd name="T59" fmla="*/ 0 h 116"/>
                <a:gd name="T60" fmla="*/ 55 w 109"/>
                <a:gd name="T61" fmla="*/ 0 h 116"/>
                <a:gd name="T62" fmla="*/ 55 w 109"/>
                <a:gd name="T63" fmla="*/ 6 h 116"/>
                <a:gd name="T64" fmla="*/ 8 w 109"/>
                <a:gd name="T65" fmla="*/ 64 h 116"/>
                <a:gd name="T66" fmla="*/ 21 w 109"/>
                <a:gd name="T67" fmla="*/ 64 h 116"/>
                <a:gd name="T68" fmla="*/ 23 w 109"/>
                <a:gd name="T69" fmla="*/ 6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 h="116">
                  <a:moveTo>
                    <a:pt x="55" y="111"/>
                  </a:moveTo>
                  <a:cubicBezTo>
                    <a:pt x="86" y="111"/>
                    <a:pt x="86" y="111"/>
                    <a:pt x="86" y="111"/>
                  </a:cubicBezTo>
                  <a:cubicBezTo>
                    <a:pt x="86" y="67"/>
                    <a:pt x="86" y="67"/>
                    <a:pt x="86" y="67"/>
                  </a:cubicBezTo>
                  <a:cubicBezTo>
                    <a:pt x="86" y="65"/>
                    <a:pt x="88" y="64"/>
                    <a:pt x="89" y="64"/>
                  </a:cubicBezTo>
                  <a:cubicBezTo>
                    <a:pt x="102" y="64"/>
                    <a:pt x="102" y="64"/>
                    <a:pt x="102" y="64"/>
                  </a:cubicBezTo>
                  <a:cubicBezTo>
                    <a:pt x="55" y="6"/>
                    <a:pt x="55" y="6"/>
                    <a:pt x="55" y="6"/>
                  </a:cubicBezTo>
                  <a:cubicBezTo>
                    <a:pt x="55" y="6"/>
                    <a:pt x="55" y="6"/>
                    <a:pt x="55" y="6"/>
                  </a:cubicBezTo>
                  <a:cubicBezTo>
                    <a:pt x="55" y="0"/>
                    <a:pt x="55" y="0"/>
                    <a:pt x="55" y="0"/>
                  </a:cubicBezTo>
                  <a:cubicBezTo>
                    <a:pt x="56" y="0"/>
                    <a:pt x="56" y="0"/>
                    <a:pt x="57" y="1"/>
                  </a:cubicBezTo>
                  <a:cubicBezTo>
                    <a:pt x="109" y="65"/>
                    <a:pt x="109" y="65"/>
                    <a:pt x="109" y="65"/>
                  </a:cubicBezTo>
                  <a:cubicBezTo>
                    <a:pt x="109" y="65"/>
                    <a:pt x="109" y="66"/>
                    <a:pt x="109" y="67"/>
                  </a:cubicBezTo>
                  <a:cubicBezTo>
                    <a:pt x="109" y="68"/>
                    <a:pt x="108" y="69"/>
                    <a:pt x="107" y="69"/>
                  </a:cubicBezTo>
                  <a:cubicBezTo>
                    <a:pt x="91" y="69"/>
                    <a:pt x="91" y="69"/>
                    <a:pt x="91" y="69"/>
                  </a:cubicBezTo>
                  <a:cubicBezTo>
                    <a:pt x="91" y="113"/>
                    <a:pt x="91" y="113"/>
                    <a:pt x="91" y="113"/>
                  </a:cubicBezTo>
                  <a:cubicBezTo>
                    <a:pt x="91" y="115"/>
                    <a:pt x="90" y="116"/>
                    <a:pt x="89" y="116"/>
                  </a:cubicBezTo>
                  <a:cubicBezTo>
                    <a:pt x="55" y="116"/>
                    <a:pt x="55" y="116"/>
                    <a:pt x="55" y="116"/>
                  </a:cubicBezTo>
                  <a:lnTo>
                    <a:pt x="55" y="111"/>
                  </a:lnTo>
                  <a:close/>
                  <a:moveTo>
                    <a:pt x="23" y="67"/>
                  </a:moveTo>
                  <a:cubicBezTo>
                    <a:pt x="23" y="111"/>
                    <a:pt x="23" y="111"/>
                    <a:pt x="23" y="111"/>
                  </a:cubicBezTo>
                  <a:cubicBezTo>
                    <a:pt x="55" y="111"/>
                    <a:pt x="55" y="111"/>
                    <a:pt x="55" y="111"/>
                  </a:cubicBezTo>
                  <a:cubicBezTo>
                    <a:pt x="55" y="116"/>
                    <a:pt x="55" y="116"/>
                    <a:pt x="55" y="116"/>
                  </a:cubicBezTo>
                  <a:cubicBezTo>
                    <a:pt x="21" y="116"/>
                    <a:pt x="21" y="116"/>
                    <a:pt x="21" y="116"/>
                  </a:cubicBezTo>
                  <a:cubicBezTo>
                    <a:pt x="20" y="116"/>
                    <a:pt x="19" y="115"/>
                    <a:pt x="19" y="113"/>
                  </a:cubicBezTo>
                  <a:cubicBezTo>
                    <a:pt x="19" y="69"/>
                    <a:pt x="19" y="69"/>
                    <a:pt x="19" y="69"/>
                  </a:cubicBezTo>
                  <a:cubicBezTo>
                    <a:pt x="3" y="69"/>
                    <a:pt x="3" y="69"/>
                    <a:pt x="3" y="69"/>
                  </a:cubicBezTo>
                  <a:cubicBezTo>
                    <a:pt x="3" y="69"/>
                    <a:pt x="3" y="69"/>
                    <a:pt x="3" y="69"/>
                  </a:cubicBezTo>
                  <a:cubicBezTo>
                    <a:pt x="2" y="69"/>
                    <a:pt x="2" y="69"/>
                    <a:pt x="1" y="69"/>
                  </a:cubicBezTo>
                  <a:cubicBezTo>
                    <a:pt x="0" y="68"/>
                    <a:pt x="0" y="66"/>
                    <a:pt x="1" y="65"/>
                  </a:cubicBezTo>
                  <a:cubicBezTo>
                    <a:pt x="53" y="1"/>
                    <a:pt x="53" y="1"/>
                    <a:pt x="53" y="1"/>
                  </a:cubicBezTo>
                  <a:cubicBezTo>
                    <a:pt x="53" y="0"/>
                    <a:pt x="53" y="0"/>
                    <a:pt x="53" y="0"/>
                  </a:cubicBezTo>
                  <a:cubicBezTo>
                    <a:pt x="54" y="0"/>
                    <a:pt x="54" y="0"/>
                    <a:pt x="55" y="0"/>
                  </a:cubicBezTo>
                  <a:cubicBezTo>
                    <a:pt x="55" y="6"/>
                    <a:pt x="55" y="6"/>
                    <a:pt x="55" y="6"/>
                  </a:cubicBezTo>
                  <a:cubicBezTo>
                    <a:pt x="8" y="64"/>
                    <a:pt x="8" y="64"/>
                    <a:pt x="8" y="64"/>
                  </a:cubicBezTo>
                  <a:cubicBezTo>
                    <a:pt x="21" y="64"/>
                    <a:pt x="21" y="64"/>
                    <a:pt x="21" y="64"/>
                  </a:cubicBezTo>
                  <a:cubicBezTo>
                    <a:pt x="22" y="64"/>
                    <a:pt x="23" y="65"/>
                    <a:pt x="23" y="6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1" name="Freeform 162"/>
            <p:cNvSpPr>
              <a:spLocks noEditPoints="1"/>
            </p:cNvSpPr>
            <p:nvPr/>
          </p:nvSpPr>
          <p:spPr bwMode="auto">
            <a:xfrm>
              <a:off x="7251701" y="2525713"/>
              <a:ext cx="212725" cy="596900"/>
            </a:xfrm>
            <a:custGeom>
              <a:avLst/>
              <a:gdLst>
                <a:gd name="T0" fmla="*/ 57 w 94"/>
                <a:gd name="T1" fmla="*/ 260 h 264"/>
                <a:gd name="T2" fmla="*/ 58 w 94"/>
                <a:gd name="T3" fmla="*/ 119 h 264"/>
                <a:gd name="T4" fmla="*/ 82 w 94"/>
                <a:gd name="T5" fmla="*/ 91 h 264"/>
                <a:gd name="T6" fmla="*/ 88 w 94"/>
                <a:gd name="T7" fmla="*/ 79 h 264"/>
                <a:gd name="T8" fmla="*/ 81 w 94"/>
                <a:gd name="T9" fmla="*/ 38 h 264"/>
                <a:gd name="T10" fmla="*/ 78 w 94"/>
                <a:gd name="T11" fmla="*/ 31 h 264"/>
                <a:gd name="T12" fmla="*/ 71 w 94"/>
                <a:gd name="T13" fmla="*/ 63 h 264"/>
                <a:gd name="T14" fmla="*/ 68 w 94"/>
                <a:gd name="T15" fmla="*/ 66 h 264"/>
                <a:gd name="T16" fmla="*/ 60 w 94"/>
                <a:gd name="T17" fmla="*/ 66 h 264"/>
                <a:gd name="T18" fmla="*/ 51 w 94"/>
                <a:gd name="T19" fmla="*/ 5 h 264"/>
                <a:gd name="T20" fmla="*/ 47 w 94"/>
                <a:gd name="T21" fmla="*/ 0 h 264"/>
                <a:gd name="T22" fmla="*/ 53 w 94"/>
                <a:gd name="T23" fmla="*/ 0 h 264"/>
                <a:gd name="T24" fmla="*/ 62 w 94"/>
                <a:gd name="T25" fmla="*/ 61 h 264"/>
                <a:gd name="T26" fmla="*/ 59 w 94"/>
                <a:gd name="T27" fmla="*/ 3 h 264"/>
                <a:gd name="T28" fmla="*/ 62 w 94"/>
                <a:gd name="T29" fmla="*/ 0 h 264"/>
                <a:gd name="T30" fmla="*/ 84 w 94"/>
                <a:gd name="T31" fmla="*/ 32 h 264"/>
                <a:gd name="T32" fmla="*/ 93 w 94"/>
                <a:gd name="T33" fmla="*/ 65 h 264"/>
                <a:gd name="T34" fmla="*/ 87 w 94"/>
                <a:gd name="T35" fmla="*/ 94 h 264"/>
                <a:gd name="T36" fmla="*/ 74 w 94"/>
                <a:gd name="T37" fmla="*/ 112 h 264"/>
                <a:gd name="T38" fmla="*/ 62 w 94"/>
                <a:gd name="T39" fmla="*/ 262 h 264"/>
                <a:gd name="T40" fmla="*/ 47 w 94"/>
                <a:gd name="T41" fmla="*/ 264 h 264"/>
                <a:gd name="T42" fmla="*/ 15 w 94"/>
                <a:gd name="T43" fmla="*/ 34 h 264"/>
                <a:gd name="T44" fmla="*/ 6 w 94"/>
                <a:gd name="T45" fmla="*/ 66 h 264"/>
                <a:gd name="T46" fmla="*/ 12 w 94"/>
                <a:gd name="T47" fmla="*/ 91 h 264"/>
                <a:gd name="T48" fmla="*/ 36 w 94"/>
                <a:gd name="T49" fmla="*/ 119 h 264"/>
                <a:gd name="T50" fmla="*/ 37 w 94"/>
                <a:gd name="T51" fmla="*/ 121 h 264"/>
                <a:gd name="T52" fmla="*/ 47 w 94"/>
                <a:gd name="T53" fmla="*/ 260 h 264"/>
                <a:gd name="T54" fmla="*/ 35 w 94"/>
                <a:gd name="T55" fmla="*/ 264 h 264"/>
                <a:gd name="T56" fmla="*/ 32 w 94"/>
                <a:gd name="T57" fmla="*/ 122 h 264"/>
                <a:gd name="T58" fmla="*/ 7 w 94"/>
                <a:gd name="T59" fmla="*/ 94 h 264"/>
                <a:gd name="T60" fmla="*/ 1 w 94"/>
                <a:gd name="T61" fmla="*/ 65 h 264"/>
                <a:gd name="T62" fmla="*/ 10 w 94"/>
                <a:gd name="T63" fmla="*/ 32 h 264"/>
                <a:gd name="T64" fmla="*/ 32 w 94"/>
                <a:gd name="T65" fmla="*/ 0 h 264"/>
                <a:gd name="T66" fmla="*/ 33 w 94"/>
                <a:gd name="T67" fmla="*/ 0 h 264"/>
                <a:gd name="T68" fmla="*/ 29 w 94"/>
                <a:gd name="T69" fmla="*/ 61 h 264"/>
                <a:gd name="T70" fmla="*/ 38 w 94"/>
                <a:gd name="T71" fmla="*/ 2 h 264"/>
                <a:gd name="T72" fmla="*/ 47 w 94"/>
                <a:gd name="T73" fmla="*/ 0 h 264"/>
                <a:gd name="T74" fmla="*/ 47 w 94"/>
                <a:gd name="T75" fmla="*/ 5 h 264"/>
                <a:gd name="T76" fmla="*/ 43 w 94"/>
                <a:gd name="T77" fmla="*/ 5 h 264"/>
                <a:gd name="T78" fmla="*/ 34 w 94"/>
                <a:gd name="T79" fmla="*/ 66 h 264"/>
                <a:gd name="T80" fmla="*/ 26 w 94"/>
                <a:gd name="T81" fmla="*/ 66 h 264"/>
                <a:gd name="T82" fmla="*/ 24 w 94"/>
                <a:gd name="T83" fmla="*/ 63 h 264"/>
                <a:gd name="T84" fmla="*/ 16 w 94"/>
                <a:gd name="T85"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4" h="264">
                  <a:moveTo>
                    <a:pt x="47" y="260"/>
                  </a:moveTo>
                  <a:cubicBezTo>
                    <a:pt x="57" y="260"/>
                    <a:pt x="57" y="260"/>
                    <a:pt x="57" y="260"/>
                  </a:cubicBezTo>
                  <a:cubicBezTo>
                    <a:pt x="57" y="121"/>
                    <a:pt x="57" y="121"/>
                    <a:pt x="57" y="121"/>
                  </a:cubicBezTo>
                  <a:cubicBezTo>
                    <a:pt x="57" y="120"/>
                    <a:pt x="57" y="119"/>
                    <a:pt x="58" y="119"/>
                  </a:cubicBezTo>
                  <a:cubicBezTo>
                    <a:pt x="62" y="116"/>
                    <a:pt x="67" y="113"/>
                    <a:pt x="70" y="109"/>
                  </a:cubicBezTo>
                  <a:cubicBezTo>
                    <a:pt x="75" y="103"/>
                    <a:pt x="79" y="96"/>
                    <a:pt x="82" y="91"/>
                  </a:cubicBezTo>
                  <a:cubicBezTo>
                    <a:pt x="82" y="91"/>
                    <a:pt x="82" y="91"/>
                    <a:pt x="82" y="91"/>
                  </a:cubicBezTo>
                  <a:cubicBezTo>
                    <a:pt x="85" y="87"/>
                    <a:pt x="87" y="83"/>
                    <a:pt x="88" y="79"/>
                  </a:cubicBezTo>
                  <a:cubicBezTo>
                    <a:pt x="89" y="75"/>
                    <a:pt x="89" y="71"/>
                    <a:pt x="88" y="66"/>
                  </a:cubicBezTo>
                  <a:cubicBezTo>
                    <a:pt x="87" y="56"/>
                    <a:pt x="84" y="47"/>
                    <a:pt x="81" y="38"/>
                  </a:cubicBezTo>
                  <a:cubicBezTo>
                    <a:pt x="80" y="37"/>
                    <a:pt x="80" y="36"/>
                    <a:pt x="79" y="34"/>
                  </a:cubicBezTo>
                  <a:cubicBezTo>
                    <a:pt x="79" y="32"/>
                    <a:pt x="78" y="32"/>
                    <a:pt x="78" y="31"/>
                  </a:cubicBezTo>
                  <a:cubicBezTo>
                    <a:pt x="76" y="23"/>
                    <a:pt x="71" y="10"/>
                    <a:pt x="64" y="6"/>
                  </a:cubicBezTo>
                  <a:cubicBezTo>
                    <a:pt x="71" y="63"/>
                    <a:pt x="71" y="63"/>
                    <a:pt x="71" y="63"/>
                  </a:cubicBezTo>
                  <a:cubicBezTo>
                    <a:pt x="71" y="64"/>
                    <a:pt x="70" y="66"/>
                    <a:pt x="68" y="66"/>
                  </a:cubicBezTo>
                  <a:cubicBezTo>
                    <a:pt x="68" y="66"/>
                    <a:pt x="68" y="66"/>
                    <a:pt x="68" y="66"/>
                  </a:cubicBezTo>
                  <a:cubicBezTo>
                    <a:pt x="68" y="66"/>
                    <a:pt x="68" y="66"/>
                    <a:pt x="68" y="66"/>
                  </a:cubicBezTo>
                  <a:cubicBezTo>
                    <a:pt x="60" y="66"/>
                    <a:pt x="60" y="66"/>
                    <a:pt x="60" y="66"/>
                  </a:cubicBezTo>
                  <a:cubicBezTo>
                    <a:pt x="59" y="66"/>
                    <a:pt x="58" y="65"/>
                    <a:pt x="58" y="63"/>
                  </a:cubicBezTo>
                  <a:cubicBezTo>
                    <a:pt x="51" y="5"/>
                    <a:pt x="51" y="5"/>
                    <a:pt x="51" y="5"/>
                  </a:cubicBezTo>
                  <a:cubicBezTo>
                    <a:pt x="47" y="5"/>
                    <a:pt x="47" y="5"/>
                    <a:pt x="47" y="5"/>
                  </a:cubicBezTo>
                  <a:cubicBezTo>
                    <a:pt x="47" y="0"/>
                    <a:pt x="47" y="0"/>
                    <a:pt x="47" y="0"/>
                  </a:cubicBezTo>
                  <a:cubicBezTo>
                    <a:pt x="53" y="0"/>
                    <a:pt x="53" y="0"/>
                    <a:pt x="53" y="0"/>
                  </a:cubicBezTo>
                  <a:cubicBezTo>
                    <a:pt x="53" y="0"/>
                    <a:pt x="53" y="0"/>
                    <a:pt x="53" y="0"/>
                  </a:cubicBezTo>
                  <a:cubicBezTo>
                    <a:pt x="55" y="0"/>
                    <a:pt x="56" y="1"/>
                    <a:pt x="56" y="2"/>
                  </a:cubicBezTo>
                  <a:cubicBezTo>
                    <a:pt x="62" y="61"/>
                    <a:pt x="62" y="61"/>
                    <a:pt x="62" y="61"/>
                  </a:cubicBezTo>
                  <a:cubicBezTo>
                    <a:pt x="65" y="61"/>
                    <a:pt x="65" y="61"/>
                    <a:pt x="65" y="61"/>
                  </a:cubicBezTo>
                  <a:cubicBezTo>
                    <a:pt x="59" y="3"/>
                    <a:pt x="59" y="3"/>
                    <a:pt x="59" y="3"/>
                  </a:cubicBezTo>
                  <a:cubicBezTo>
                    <a:pt x="59" y="3"/>
                    <a:pt x="59" y="3"/>
                    <a:pt x="59" y="3"/>
                  </a:cubicBezTo>
                  <a:cubicBezTo>
                    <a:pt x="59" y="1"/>
                    <a:pt x="61" y="0"/>
                    <a:pt x="62" y="0"/>
                  </a:cubicBezTo>
                  <a:cubicBezTo>
                    <a:pt x="73" y="2"/>
                    <a:pt x="79" y="20"/>
                    <a:pt x="83" y="29"/>
                  </a:cubicBezTo>
                  <a:cubicBezTo>
                    <a:pt x="84" y="32"/>
                    <a:pt x="84" y="32"/>
                    <a:pt x="84" y="32"/>
                  </a:cubicBezTo>
                  <a:cubicBezTo>
                    <a:pt x="85" y="36"/>
                    <a:pt x="85" y="36"/>
                    <a:pt x="85" y="36"/>
                  </a:cubicBezTo>
                  <a:cubicBezTo>
                    <a:pt x="89" y="45"/>
                    <a:pt x="92" y="55"/>
                    <a:pt x="93" y="65"/>
                  </a:cubicBezTo>
                  <a:cubicBezTo>
                    <a:pt x="94" y="71"/>
                    <a:pt x="94" y="75"/>
                    <a:pt x="92" y="80"/>
                  </a:cubicBezTo>
                  <a:cubicBezTo>
                    <a:pt x="91" y="85"/>
                    <a:pt x="89" y="89"/>
                    <a:pt x="87" y="94"/>
                  </a:cubicBezTo>
                  <a:cubicBezTo>
                    <a:pt x="87" y="94"/>
                    <a:pt x="87" y="94"/>
                    <a:pt x="87" y="94"/>
                  </a:cubicBezTo>
                  <a:cubicBezTo>
                    <a:pt x="84" y="99"/>
                    <a:pt x="79" y="106"/>
                    <a:pt x="74" y="112"/>
                  </a:cubicBezTo>
                  <a:cubicBezTo>
                    <a:pt x="70" y="116"/>
                    <a:pt x="66" y="120"/>
                    <a:pt x="62" y="122"/>
                  </a:cubicBezTo>
                  <a:cubicBezTo>
                    <a:pt x="62" y="262"/>
                    <a:pt x="62" y="262"/>
                    <a:pt x="62" y="262"/>
                  </a:cubicBezTo>
                  <a:cubicBezTo>
                    <a:pt x="62" y="263"/>
                    <a:pt x="60" y="264"/>
                    <a:pt x="59" y="264"/>
                  </a:cubicBezTo>
                  <a:cubicBezTo>
                    <a:pt x="47" y="264"/>
                    <a:pt x="47" y="264"/>
                    <a:pt x="47" y="264"/>
                  </a:cubicBezTo>
                  <a:lnTo>
                    <a:pt x="47" y="260"/>
                  </a:lnTo>
                  <a:close/>
                  <a:moveTo>
                    <a:pt x="15" y="34"/>
                  </a:moveTo>
                  <a:cubicBezTo>
                    <a:pt x="14" y="36"/>
                    <a:pt x="14" y="37"/>
                    <a:pt x="13" y="38"/>
                  </a:cubicBezTo>
                  <a:cubicBezTo>
                    <a:pt x="10" y="47"/>
                    <a:pt x="7" y="56"/>
                    <a:pt x="6" y="66"/>
                  </a:cubicBezTo>
                  <a:cubicBezTo>
                    <a:pt x="5" y="71"/>
                    <a:pt x="5" y="75"/>
                    <a:pt x="6" y="79"/>
                  </a:cubicBezTo>
                  <a:cubicBezTo>
                    <a:pt x="7" y="83"/>
                    <a:pt x="9" y="87"/>
                    <a:pt x="12" y="91"/>
                  </a:cubicBezTo>
                  <a:cubicBezTo>
                    <a:pt x="15" y="96"/>
                    <a:pt x="19" y="103"/>
                    <a:pt x="24" y="108"/>
                  </a:cubicBezTo>
                  <a:cubicBezTo>
                    <a:pt x="27" y="113"/>
                    <a:pt x="31" y="116"/>
                    <a:pt x="36" y="119"/>
                  </a:cubicBezTo>
                  <a:cubicBezTo>
                    <a:pt x="37" y="119"/>
                    <a:pt x="37" y="120"/>
                    <a:pt x="37" y="121"/>
                  </a:cubicBezTo>
                  <a:cubicBezTo>
                    <a:pt x="37" y="121"/>
                    <a:pt x="37" y="121"/>
                    <a:pt x="37" y="121"/>
                  </a:cubicBezTo>
                  <a:cubicBezTo>
                    <a:pt x="37" y="260"/>
                    <a:pt x="37" y="260"/>
                    <a:pt x="37" y="260"/>
                  </a:cubicBezTo>
                  <a:cubicBezTo>
                    <a:pt x="47" y="260"/>
                    <a:pt x="47" y="260"/>
                    <a:pt x="47" y="260"/>
                  </a:cubicBezTo>
                  <a:cubicBezTo>
                    <a:pt x="47" y="264"/>
                    <a:pt x="47" y="264"/>
                    <a:pt x="47" y="264"/>
                  </a:cubicBezTo>
                  <a:cubicBezTo>
                    <a:pt x="35" y="264"/>
                    <a:pt x="35" y="264"/>
                    <a:pt x="35" y="264"/>
                  </a:cubicBezTo>
                  <a:cubicBezTo>
                    <a:pt x="33" y="264"/>
                    <a:pt x="32" y="263"/>
                    <a:pt x="32" y="262"/>
                  </a:cubicBezTo>
                  <a:cubicBezTo>
                    <a:pt x="32" y="122"/>
                    <a:pt x="32" y="122"/>
                    <a:pt x="32" y="122"/>
                  </a:cubicBezTo>
                  <a:cubicBezTo>
                    <a:pt x="28" y="119"/>
                    <a:pt x="24" y="116"/>
                    <a:pt x="20" y="112"/>
                  </a:cubicBezTo>
                  <a:cubicBezTo>
                    <a:pt x="15" y="106"/>
                    <a:pt x="10" y="99"/>
                    <a:pt x="7" y="94"/>
                  </a:cubicBezTo>
                  <a:cubicBezTo>
                    <a:pt x="5" y="89"/>
                    <a:pt x="3" y="85"/>
                    <a:pt x="2" y="80"/>
                  </a:cubicBezTo>
                  <a:cubicBezTo>
                    <a:pt x="0" y="75"/>
                    <a:pt x="0" y="71"/>
                    <a:pt x="1" y="65"/>
                  </a:cubicBezTo>
                  <a:cubicBezTo>
                    <a:pt x="2" y="55"/>
                    <a:pt x="5" y="45"/>
                    <a:pt x="9" y="36"/>
                  </a:cubicBezTo>
                  <a:cubicBezTo>
                    <a:pt x="10" y="32"/>
                    <a:pt x="10" y="32"/>
                    <a:pt x="10" y="32"/>
                  </a:cubicBezTo>
                  <a:cubicBezTo>
                    <a:pt x="11" y="29"/>
                    <a:pt x="11" y="29"/>
                    <a:pt x="11" y="29"/>
                  </a:cubicBezTo>
                  <a:cubicBezTo>
                    <a:pt x="15" y="20"/>
                    <a:pt x="21" y="2"/>
                    <a:pt x="32" y="0"/>
                  </a:cubicBezTo>
                  <a:cubicBezTo>
                    <a:pt x="32" y="0"/>
                    <a:pt x="32" y="0"/>
                    <a:pt x="32" y="0"/>
                  </a:cubicBezTo>
                  <a:cubicBezTo>
                    <a:pt x="32" y="0"/>
                    <a:pt x="32" y="0"/>
                    <a:pt x="33" y="0"/>
                  </a:cubicBezTo>
                  <a:cubicBezTo>
                    <a:pt x="34" y="1"/>
                    <a:pt x="35" y="2"/>
                    <a:pt x="35" y="3"/>
                  </a:cubicBezTo>
                  <a:cubicBezTo>
                    <a:pt x="29" y="61"/>
                    <a:pt x="29" y="61"/>
                    <a:pt x="29" y="61"/>
                  </a:cubicBezTo>
                  <a:cubicBezTo>
                    <a:pt x="32" y="61"/>
                    <a:pt x="32" y="61"/>
                    <a:pt x="32" y="61"/>
                  </a:cubicBezTo>
                  <a:cubicBezTo>
                    <a:pt x="38" y="2"/>
                    <a:pt x="38" y="2"/>
                    <a:pt x="38" y="2"/>
                  </a:cubicBezTo>
                  <a:cubicBezTo>
                    <a:pt x="38" y="1"/>
                    <a:pt x="39" y="0"/>
                    <a:pt x="41" y="0"/>
                  </a:cubicBezTo>
                  <a:cubicBezTo>
                    <a:pt x="47" y="0"/>
                    <a:pt x="47" y="0"/>
                    <a:pt x="47" y="0"/>
                  </a:cubicBezTo>
                  <a:cubicBezTo>
                    <a:pt x="47" y="0"/>
                    <a:pt x="47" y="0"/>
                    <a:pt x="47" y="0"/>
                  </a:cubicBezTo>
                  <a:cubicBezTo>
                    <a:pt x="47" y="5"/>
                    <a:pt x="47" y="5"/>
                    <a:pt x="47" y="5"/>
                  </a:cubicBezTo>
                  <a:cubicBezTo>
                    <a:pt x="47" y="5"/>
                    <a:pt x="47" y="5"/>
                    <a:pt x="47" y="5"/>
                  </a:cubicBezTo>
                  <a:cubicBezTo>
                    <a:pt x="43" y="5"/>
                    <a:pt x="43" y="5"/>
                    <a:pt x="43" y="5"/>
                  </a:cubicBezTo>
                  <a:cubicBezTo>
                    <a:pt x="36" y="64"/>
                    <a:pt x="36" y="64"/>
                    <a:pt x="36" y="64"/>
                  </a:cubicBezTo>
                  <a:cubicBezTo>
                    <a:pt x="36" y="65"/>
                    <a:pt x="35" y="66"/>
                    <a:pt x="34" y="66"/>
                  </a:cubicBezTo>
                  <a:cubicBezTo>
                    <a:pt x="34" y="66"/>
                    <a:pt x="34" y="66"/>
                    <a:pt x="34" y="66"/>
                  </a:cubicBezTo>
                  <a:cubicBezTo>
                    <a:pt x="26" y="66"/>
                    <a:pt x="26" y="66"/>
                    <a:pt x="26" y="66"/>
                  </a:cubicBezTo>
                  <a:cubicBezTo>
                    <a:pt x="25" y="66"/>
                    <a:pt x="23" y="65"/>
                    <a:pt x="23" y="63"/>
                  </a:cubicBezTo>
                  <a:cubicBezTo>
                    <a:pt x="23" y="63"/>
                    <a:pt x="23" y="63"/>
                    <a:pt x="24" y="63"/>
                  </a:cubicBezTo>
                  <a:cubicBezTo>
                    <a:pt x="30" y="6"/>
                    <a:pt x="30" y="6"/>
                    <a:pt x="30" y="6"/>
                  </a:cubicBezTo>
                  <a:cubicBezTo>
                    <a:pt x="23" y="10"/>
                    <a:pt x="18" y="23"/>
                    <a:pt x="16" y="31"/>
                  </a:cubicBezTo>
                  <a:cubicBezTo>
                    <a:pt x="16" y="32"/>
                    <a:pt x="15" y="32"/>
                    <a:pt x="15" y="3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0" name="Freeform 171"/>
            <p:cNvSpPr>
              <a:spLocks noEditPoints="1"/>
            </p:cNvSpPr>
            <p:nvPr/>
          </p:nvSpPr>
          <p:spPr bwMode="auto">
            <a:xfrm>
              <a:off x="9705976" y="1866900"/>
              <a:ext cx="384175" cy="393700"/>
            </a:xfrm>
            <a:custGeom>
              <a:avLst/>
              <a:gdLst>
                <a:gd name="T0" fmla="*/ 140 w 170"/>
                <a:gd name="T1" fmla="*/ 0 h 174"/>
                <a:gd name="T2" fmla="*/ 170 w 170"/>
                <a:gd name="T3" fmla="*/ 2 h 174"/>
                <a:gd name="T4" fmla="*/ 140 w 170"/>
                <a:gd name="T5" fmla="*/ 174 h 174"/>
                <a:gd name="T6" fmla="*/ 165 w 170"/>
                <a:gd name="T7" fmla="*/ 4 h 174"/>
                <a:gd name="T8" fmla="*/ 157 w 170"/>
                <a:gd name="T9" fmla="*/ 152 h 174"/>
                <a:gd name="T10" fmla="*/ 140 w 170"/>
                <a:gd name="T11" fmla="*/ 134 h 174"/>
                <a:gd name="T12" fmla="*/ 152 w 170"/>
                <a:gd name="T13" fmla="*/ 149 h 174"/>
                <a:gd name="T14" fmla="*/ 140 w 170"/>
                <a:gd name="T15" fmla="*/ 123 h 174"/>
                <a:gd name="T16" fmla="*/ 157 w 170"/>
                <a:gd name="T17" fmla="*/ 37 h 174"/>
                <a:gd name="T18" fmla="*/ 140 w 170"/>
                <a:gd name="T19" fmla="*/ 40 h 174"/>
                <a:gd name="T20" fmla="*/ 140 w 170"/>
                <a:gd name="T21" fmla="*/ 118 h 174"/>
                <a:gd name="T22" fmla="*/ 85 w 170"/>
                <a:gd name="T23" fmla="*/ 4 h 174"/>
                <a:gd name="T24" fmla="*/ 140 w 170"/>
                <a:gd name="T25" fmla="*/ 4 h 174"/>
                <a:gd name="T26" fmla="*/ 140 w 170"/>
                <a:gd name="T27" fmla="*/ 174 h 174"/>
                <a:gd name="T28" fmla="*/ 140 w 170"/>
                <a:gd name="T29" fmla="*/ 35 h 174"/>
                <a:gd name="T30" fmla="*/ 85 w 170"/>
                <a:gd name="T31" fmla="*/ 35 h 174"/>
                <a:gd name="T32" fmla="*/ 140 w 170"/>
                <a:gd name="T33" fmla="*/ 123 h 174"/>
                <a:gd name="T34" fmla="*/ 140 w 170"/>
                <a:gd name="T35" fmla="*/ 118 h 174"/>
                <a:gd name="T36" fmla="*/ 128 w 170"/>
                <a:gd name="T37" fmla="*/ 139 h 174"/>
                <a:gd name="T38" fmla="*/ 140 w 170"/>
                <a:gd name="T39" fmla="*/ 154 h 174"/>
                <a:gd name="T40" fmla="*/ 123 w 170"/>
                <a:gd name="T41" fmla="*/ 136 h 174"/>
                <a:gd name="T42" fmla="*/ 85 w 170"/>
                <a:gd name="T43" fmla="*/ 26 h 174"/>
                <a:gd name="T44" fmla="*/ 131 w 170"/>
                <a:gd name="T45" fmla="*/ 16 h 174"/>
                <a:gd name="T46" fmla="*/ 133 w 170"/>
                <a:gd name="T47" fmla="*/ 11 h 174"/>
                <a:gd name="T48" fmla="*/ 133 w 170"/>
                <a:gd name="T49" fmla="*/ 26 h 174"/>
                <a:gd name="T50" fmla="*/ 30 w 170"/>
                <a:gd name="T51" fmla="*/ 4 h 174"/>
                <a:gd name="T52" fmla="*/ 85 w 170"/>
                <a:gd name="T53" fmla="*/ 4 h 174"/>
                <a:gd name="T54" fmla="*/ 85 w 170"/>
                <a:gd name="T55" fmla="*/ 174 h 174"/>
                <a:gd name="T56" fmla="*/ 85 w 170"/>
                <a:gd name="T57" fmla="*/ 11 h 174"/>
                <a:gd name="T58" fmla="*/ 40 w 170"/>
                <a:gd name="T59" fmla="*/ 22 h 174"/>
                <a:gd name="T60" fmla="*/ 37 w 170"/>
                <a:gd name="T61" fmla="*/ 26 h 174"/>
                <a:gd name="T62" fmla="*/ 37 w 170"/>
                <a:gd name="T63" fmla="*/ 11 h 174"/>
                <a:gd name="T64" fmla="*/ 85 w 170"/>
                <a:gd name="T65" fmla="*/ 40 h 174"/>
                <a:gd name="T66" fmla="*/ 85 w 170"/>
                <a:gd name="T67" fmla="*/ 35 h 174"/>
                <a:gd name="T68" fmla="*/ 30 w 170"/>
                <a:gd name="T69" fmla="*/ 123 h 174"/>
                <a:gd name="T70" fmla="*/ 30 w 170"/>
                <a:gd name="T71" fmla="*/ 154 h 174"/>
                <a:gd name="T72" fmla="*/ 42 w 170"/>
                <a:gd name="T73" fmla="*/ 139 h 174"/>
                <a:gd name="T74" fmla="*/ 45 w 170"/>
                <a:gd name="T75" fmla="*/ 134 h 174"/>
                <a:gd name="T76" fmla="*/ 45 w 170"/>
                <a:gd name="T77" fmla="*/ 154 h 174"/>
                <a:gd name="T78" fmla="*/ 5 w 170"/>
                <a:gd name="T79" fmla="*/ 4 h 174"/>
                <a:gd name="T80" fmla="*/ 30 w 170"/>
                <a:gd name="T81" fmla="*/ 174 h 174"/>
                <a:gd name="T82" fmla="*/ 0 w 170"/>
                <a:gd name="T83" fmla="*/ 2 h 174"/>
                <a:gd name="T84" fmla="*/ 30 w 170"/>
                <a:gd name="T85" fmla="*/ 4 h 174"/>
                <a:gd name="T86" fmla="*/ 13 w 170"/>
                <a:gd name="T87" fmla="*/ 37 h 174"/>
                <a:gd name="T88" fmla="*/ 30 w 170"/>
                <a:gd name="T89" fmla="*/ 123 h 174"/>
                <a:gd name="T90" fmla="*/ 18 w 170"/>
                <a:gd name="T91" fmla="*/ 40 h 174"/>
                <a:gd name="T92" fmla="*/ 30 w 170"/>
                <a:gd name="T93" fmla="*/ 134 h 174"/>
                <a:gd name="T94" fmla="*/ 13 w 170"/>
                <a:gd name="T95" fmla="*/ 152 h 174"/>
                <a:gd name="T96" fmla="*/ 30 w 170"/>
                <a:gd name="T97" fmla="*/ 149 h 174"/>
                <a:gd name="T98" fmla="*/ 30 w 170"/>
                <a:gd name="T99" fmla="*/ 1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174">
                  <a:moveTo>
                    <a:pt x="165" y="4"/>
                  </a:moveTo>
                  <a:cubicBezTo>
                    <a:pt x="140" y="4"/>
                    <a:pt x="140" y="4"/>
                    <a:pt x="140" y="4"/>
                  </a:cubicBezTo>
                  <a:cubicBezTo>
                    <a:pt x="140" y="0"/>
                    <a:pt x="140" y="0"/>
                    <a:pt x="140" y="0"/>
                  </a:cubicBezTo>
                  <a:cubicBezTo>
                    <a:pt x="168" y="0"/>
                    <a:pt x="168" y="0"/>
                    <a:pt x="168" y="0"/>
                  </a:cubicBezTo>
                  <a:cubicBezTo>
                    <a:pt x="168" y="0"/>
                    <a:pt x="168" y="0"/>
                    <a:pt x="168" y="0"/>
                  </a:cubicBezTo>
                  <a:cubicBezTo>
                    <a:pt x="169" y="0"/>
                    <a:pt x="170" y="1"/>
                    <a:pt x="170" y="2"/>
                  </a:cubicBezTo>
                  <a:cubicBezTo>
                    <a:pt x="170" y="171"/>
                    <a:pt x="170" y="171"/>
                    <a:pt x="170" y="171"/>
                  </a:cubicBezTo>
                  <a:cubicBezTo>
                    <a:pt x="170" y="172"/>
                    <a:pt x="169" y="174"/>
                    <a:pt x="168" y="174"/>
                  </a:cubicBezTo>
                  <a:cubicBezTo>
                    <a:pt x="140" y="174"/>
                    <a:pt x="140" y="174"/>
                    <a:pt x="140" y="174"/>
                  </a:cubicBezTo>
                  <a:cubicBezTo>
                    <a:pt x="140" y="169"/>
                    <a:pt x="140" y="169"/>
                    <a:pt x="140" y="169"/>
                  </a:cubicBezTo>
                  <a:cubicBezTo>
                    <a:pt x="165" y="169"/>
                    <a:pt x="165" y="169"/>
                    <a:pt x="165" y="169"/>
                  </a:cubicBezTo>
                  <a:cubicBezTo>
                    <a:pt x="165" y="4"/>
                    <a:pt x="165" y="4"/>
                    <a:pt x="165" y="4"/>
                  </a:cubicBezTo>
                  <a:close/>
                  <a:moveTo>
                    <a:pt x="140" y="154"/>
                  </a:moveTo>
                  <a:cubicBezTo>
                    <a:pt x="155" y="154"/>
                    <a:pt x="155" y="154"/>
                    <a:pt x="155" y="154"/>
                  </a:cubicBezTo>
                  <a:cubicBezTo>
                    <a:pt x="156" y="154"/>
                    <a:pt x="157" y="153"/>
                    <a:pt x="157" y="152"/>
                  </a:cubicBezTo>
                  <a:cubicBezTo>
                    <a:pt x="157" y="136"/>
                    <a:pt x="157" y="136"/>
                    <a:pt x="157" y="136"/>
                  </a:cubicBezTo>
                  <a:cubicBezTo>
                    <a:pt x="157" y="135"/>
                    <a:pt x="156" y="134"/>
                    <a:pt x="155" y="134"/>
                  </a:cubicBezTo>
                  <a:cubicBezTo>
                    <a:pt x="140" y="134"/>
                    <a:pt x="140" y="134"/>
                    <a:pt x="140" y="134"/>
                  </a:cubicBezTo>
                  <a:cubicBezTo>
                    <a:pt x="140" y="139"/>
                    <a:pt x="140" y="139"/>
                    <a:pt x="140" y="139"/>
                  </a:cubicBezTo>
                  <a:cubicBezTo>
                    <a:pt x="152" y="139"/>
                    <a:pt x="152" y="139"/>
                    <a:pt x="152" y="139"/>
                  </a:cubicBezTo>
                  <a:cubicBezTo>
                    <a:pt x="152" y="149"/>
                    <a:pt x="152" y="149"/>
                    <a:pt x="152" y="149"/>
                  </a:cubicBezTo>
                  <a:cubicBezTo>
                    <a:pt x="140" y="149"/>
                    <a:pt x="140" y="149"/>
                    <a:pt x="140" y="149"/>
                  </a:cubicBezTo>
                  <a:cubicBezTo>
                    <a:pt x="140" y="154"/>
                    <a:pt x="140" y="154"/>
                    <a:pt x="140" y="154"/>
                  </a:cubicBezTo>
                  <a:close/>
                  <a:moveTo>
                    <a:pt x="140" y="123"/>
                  </a:moveTo>
                  <a:cubicBezTo>
                    <a:pt x="155" y="123"/>
                    <a:pt x="155" y="123"/>
                    <a:pt x="155" y="123"/>
                  </a:cubicBezTo>
                  <a:cubicBezTo>
                    <a:pt x="156" y="123"/>
                    <a:pt x="157" y="122"/>
                    <a:pt x="157" y="120"/>
                  </a:cubicBezTo>
                  <a:cubicBezTo>
                    <a:pt x="157" y="37"/>
                    <a:pt x="157" y="37"/>
                    <a:pt x="157" y="37"/>
                  </a:cubicBezTo>
                  <a:cubicBezTo>
                    <a:pt x="157" y="36"/>
                    <a:pt x="156" y="35"/>
                    <a:pt x="155" y="35"/>
                  </a:cubicBezTo>
                  <a:cubicBezTo>
                    <a:pt x="140" y="35"/>
                    <a:pt x="140" y="35"/>
                    <a:pt x="140" y="35"/>
                  </a:cubicBezTo>
                  <a:cubicBezTo>
                    <a:pt x="140" y="40"/>
                    <a:pt x="140" y="40"/>
                    <a:pt x="140" y="40"/>
                  </a:cubicBezTo>
                  <a:cubicBezTo>
                    <a:pt x="152" y="40"/>
                    <a:pt x="152" y="40"/>
                    <a:pt x="152" y="40"/>
                  </a:cubicBezTo>
                  <a:cubicBezTo>
                    <a:pt x="152" y="118"/>
                    <a:pt x="152" y="118"/>
                    <a:pt x="152" y="118"/>
                  </a:cubicBezTo>
                  <a:cubicBezTo>
                    <a:pt x="140" y="118"/>
                    <a:pt x="140" y="118"/>
                    <a:pt x="140" y="118"/>
                  </a:cubicBezTo>
                  <a:lnTo>
                    <a:pt x="140" y="123"/>
                  </a:lnTo>
                  <a:close/>
                  <a:moveTo>
                    <a:pt x="140" y="4"/>
                  </a:moveTo>
                  <a:cubicBezTo>
                    <a:pt x="85" y="4"/>
                    <a:pt x="85" y="4"/>
                    <a:pt x="85" y="4"/>
                  </a:cubicBezTo>
                  <a:cubicBezTo>
                    <a:pt x="85" y="0"/>
                    <a:pt x="85" y="0"/>
                    <a:pt x="85" y="0"/>
                  </a:cubicBezTo>
                  <a:cubicBezTo>
                    <a:pt x="140" y="0"/>
                    <a:pt x="140" y="0"/>
                    <a:pt x="140" y="0"/>
                  </a:cubicBezTo>
                  <a:cubicBezTo>
                    <a:pt x="140" y="4"/>
                    <a:pt x="140" y="4"/>
                    <a:pt x="140" y="4"/>
                  </a:cubicBezTo>
                  <a:close/>
                  <a:moveTo>
                    <a:pt x="85" y="169"/>
                  </a:moveTo>
                  <a:cubicBezTo>
                    <a:pt x="140" y="169"/>
                    <a:pt x="140" y="169"/>
                    <a:pt x="140" y="169"/>
                  </a:cubicBezTo>
                  <a:cubicBezTo>
                    <a:pt x="140" y="174"/>
                    <a:pt x="140" y="174"/>
                    <a:pt x="140" y="174"/>
                  </a:cubicBezTo>
                  <a:cubicBezTo>
                    <a:pt x="85" y="174"/>
                    <a:pt x="85" y="174"/>
                    <a:pt x="85" y="174"/>
                  </a:cubicBezTo>
                  <a:cubicBezTo>
                    <a:pt x="85" y="169"/>
                    <a:pt x="85" y="169"/>
                    <a:pt x="85" y="169"/>
                  </a:cubicBezTo>
                  <a:close/>
                  <a:moveTo>
                    <a:pt x="140" y="35"/>
                  </a:moveTo>
                  <a:cubicBezTo>
                    <a:pt x="140" y="40"/>
                    <a:pt x="140" y="40"/>
                    <a:pt x="140" y="40"/>
                  </a:cubicBezTo>
                  <a:cubicBezTo>
                    <a:pt x="85" y="40"/>
                    <a:pt x="85" y="40"/>
                    <a:pt x="85" y="40"/>
                  </a:cubicBezTo>
                  <a:cubicBezTo>
                    <a:pt x="85" y="35"/>
                    <a:pt x="85" y="35"/>
                    <a:pt x="85" y="35"/>
                  </a:cubicBezTo>
                  <a:cubicBezTo>
                    <a:pt x="140" y="35"/>
                    <a:pt x="140" y="35"/>
                    <a:pt x="140" y="35"/>
                  </a:cubicBezTo>
                  <a:close/>
                  <a:moveTo>
                    <a:pt x="140" y="118"/>
                  </a:moveTo>
                  <a:cubicBezTo>
                    <a:pt x="140" y="123"/>
                    <a:pt x="140" y="123"/>
                    <a:pt x="140" y="123"/>
                  </a:cubicBezTo>
                  <a:cubicBezTo>
                    <a:pt x="85" y="123"/>
                    <a:pt x="85" y="123"/>
                    <a:pt x="85" y="123"/>
                  </a:cubicBezTo>
                  <a:cubicBezTo>
                    <a:pt x="85" y="118"/>
                    <a:pt x="85" y="118"/>
                    <a:pt x="85" y="118"/>
                  </a:cubicBezTo>
                  <a:cubicBezTo>
                    <a:pt x="140" y="118"/>
                    <a:pt x="140" y="118"/>
                    <a:pt x="140" y="118"/>
                  </a:cubicBezTo>
                  <a:close/>
                  <a:moveTo>
                    <a:pt x="140" y="134"/>
                  </a:moveTo>
                  <a:cubicBezTo>
                    <a:pt x="140" y="139"/>
                    <a:pt x="140" y="139"/>
                    <a:pt x="140" y="139"/>
                  </a:cubicBezTo>
                  <a:cubicBezTo>
                    <a:pt x="128" y="139"/>
                    <a:pt x="128" y="139"/>
                    <a:pt x="128" y="139"/>
                  </a:cubicBezTo>
                  <a:cubicBezTo>
                    <a:pt x="128" y="149"/>
                    <a:pt x="128" y="149"/>
                    <a:pt x="128" y="149"/>
                  </a:cubicBezTo>
                  <a:cubicBezTo>
                    <a:pt x="140" y="149"/>
                    <a:pt x="140" y="149"/>
                    <a:pt x="140" y="149"/>
                  </a:cubicBezTo>
                  <a:cubicBezTo>
                    <a:pt x="140" y="154"/>
                    <a:pt x="140" y="154"/>
                    <a:pt x="140" y="154"/>
                  </a:cubicBezTo>
                  <a:cubicBezTo>
                    <a:pt x="126" y="154"/>
                    <a:pt x="126" y="154"/>
                    <a:pt x="126" y="154"/>
                  </a:cubicBezTo>
                  <a:cubicBezTo>
                    <a:pt x="124" y="154"/>
                    <a:pt x="123" y="153"/>
                    <a:pt x="123" y="152"/>
                  </a:cubicBezTo>
                  <a:cubicBezTo>
                    <a:pt x="123" y="136"/>
                    <a:pt x="123" y="136"/>
                    <a:pt x="123" y="136"/>
                  </a:cubicBezTo>
                  <a:cubicBezTo>
                    <a:pt x="123" y="135"/>
                    <a:pt x="124" y="134"/>
                    <a:pt x="126" y="134"/>
                  </a:cubicBezTo>
                  <a:cubicBezTo>
                    <a:pt x="140" y="134"/>
                    <a:pt x="140" y="134"/>
                    <a:pt x="140" y="134"/>
                  </a:cubicBezTo>
                  <a:close/>
                  <a:moveTo>
                    <a:pt x="85" y="26"/>
                  </a:moveTo>
                  <a:cubicBezTo>
                    <a:pt x="85" y="22"/>
                    <a:pt x="85" y="22"/>
                    <a:pt x="85" y="22"/>
                  </a:cubicBezTo>
                  <a:cubicBezTo>
                    <a:pt x="131" y="22"/>
                    <a:pt x="131" y="22"/>
                    <a:pt x="131" y="22"/>
                  </a:cubicBezTo>
                  <a:cubicBezTo>
                    <a:pt x="131" y="16"/>
                    <a:pt x="131" y="16"/>
                    <a:pt x="131" y="16"/>
                  </a:cubicBezTo>
                  <a:cubicBezTo>
                    <a:pt x="85" y="16"/>
                    <a:pt x="85" y="16"/>
                    <a:pt x="85" y="16"/>
                  </a:cubicBezTo>
                  <a:cubicBezTo>
                    <a:pt x="85" y="11"/>
                    <a:pt x="85" y="11"/>
                    <a:pt x="85" y="11"/>
                  </a:cubicBezTo>
                  <a:cubicBezTo>
                    <a:pt x="133" y="11"/>
                    <a:pt x="133" y="11"/>
                    <a:pt x="133" y="11"/>
                  </a:cubicBezTo>
                  <a:cubicBezTo>
                    <a:pt x="135" y="11"/>
                    <a:pt x="136" y="12"/>
                    <a:pt x="136" y="13"/>
                  </a:cubicBezTo>
                  <a:cubicBezTo>
                    <a:pt x="136" y="24"/>
                    <a:pt x="136" y="24"/>
                    <a:pt x="136" y="24"/>
                  </a:cubicBezTo>
                  <a:cubicBezTo>
                    <a:pt x="136" y="25"/>
                    <a:pt x="135" y="26"/>
                    <a:pt x="133" y="26"/>
                  </a:cubicBezTo>
                  <a:lnTo>
                    <a:pt x="85" y="26"/>
                  </a:lnTo>
                  <a:close/>
                  <a:moveTo>
                    <a:pt x="85" y="4"/>
                  </a:moveTo>
                  <a:cubicBezTo>
                    <a:pt x="30" y="4"/>
                    <a:pt x="30" y="4"/>
                    <a:pt x="30" y="4"/>
                  </a:cubicBezTo>
                  <a:cubicBezTo>
                    <a:pt x="30" y="0"/>
                    <a:pt x="30" y="0"/>
                    <a:pt x="30" y="0"/>
                  </a:cubicBezTo>
                  <a:cubicBezTo>
                    <a:pt x="85" y="0"/>
                    <a:pt x="85" y="0"/>
                    <a:pt x="85" y="0"/>
                  </a:cubicBezTo>
                  <a:cubicBezTo>
                    <a:pt x="85" y="4"/>
                    <a:pt x="85" y="4"/>
                    <a:pt x="85" y="4"/>
                  </a:cubicBezTo>
                  <a:close/>
                  <a:moveTo>
                    <a:pt x="30" y="169"/>
                  </a:moveTo>
                  <a:cubicBezTo>
                    <a:pt x="85" y="169"/>
                    <a:pt x="85" y="169"/>
                    <a:pt x="85" y="169"/>
                  </a:cubicBezTo>
                  <a:cubicBezTo>
                    <a:pt x="85" y="174"/>
                    <a:pt x="85" y="174"/>
                    <a:pt x="85" y="174"/>
                  </a:cubicBezTo>
                  <a:cubicBezTo>
                    <a:pt x="30" y="174"/>
                    <a:pt x="30" y="174"/>
                    <a:pt x="30" y="174"/>
                  </a:cubicBezTo>
                  <a:cubicBezTo>
                    <a:pt x="30" y="169"/>
                    <a:pt x="30" y="169"/>
                    <a:pt x="30" y="169"/>
                  </a:cubicBezTo>
                  <a:close/>
                  <a:moveTo>
                    <a:pt x="85" y="11"/>
                  </a:moveTo>
                  <a:cubicBezTo>
                    <a:pt x="85" y="16"/>
                    <a:pt x="85" y="16"/>
                    <a:pt x="85" y="16"/>
                  </a:cubicBezTo>
                  <a:cubicBezTo>
                    <a:pt x="40" y="16"/>
                    <a:pt x="40" y="16"/>
                    <a:pt x="40" y="16"/>
                  </a:cubicBezTo>
                  <a:cubicBezTo>
                    <a:pt x="40" y="22"/>
                    <a:pt x="40" y="22"/>
                    <a:pt x="40" y="22"/>
                  </a:cubicBezTo>
                  <a:cubicBezTo>
                    <a:pt x="85" y="22"/>
                    <a:pt x="85" y="22"/>
                    <a:pt x="85" y="22"/>
                  </a:cubicBezTo>
                  <a:cubicBezTo>
                    <a:pt x="85" y="26"/>
                    <a:pt x="85" y="26"/>
                    <a:pt x="85" y="26"/>
                  </a:cubicBezTo>
                  <a:cubicBezTo>
                    <a:pt x="37" y="26"/>
                    <a:pt x="37" y="26"/>
                    <a:pt x="37" y="26"/>
                  </a:cubicBezTo>
                  <a:cubicBezTo>
                    <a:pt x="36" y="26"/>
                    <a:pt x="35" y="25"/>
                    <a:pt x="35" y="24"/>
                  </a:cubicBezTo>
                  <a:cubicBezTo>
                    <a:pt x="35" y="13"/>
                    <a:pt x="35" y="13"/>
                    <a:pt x="35" y="13"/>
                  </a:cubicBezTo>
                  <a:cubicBezTo>
                    <a:pt x="35" y="12"/>
                    <a:pt x="36" y="11"/>
                    <a:pt x="37" y="11"/>
                  </a:cubicBezTo>
                  <a:cubicBezTo>
                    <a:pt x="85" y="11"/>
                    <a:pt x="85" y="11"/>
                    <a:pt x="85" y="11"/>
                  </a:cubicBezTo>
                  <a:close/>
                  <a:moveTo>
                    <a:pt x="85" y="35"/>
                  </a:moveTo>
                  <a:cubicBezTo>
                    <a:pt x="85" y="40"/>
                    <a:pt x="85" y="40"/>
                    <a:pt x="85" y="40"/>
                  </a:cubicBezTo>
                  <a:cubicBezTo>
                    <a:pt x="30" y="40"/>
                    <a:pt x="30" y="40"/>
                    <a:pt x="30" y="40"/>
                  </a:cubicBezTo>
                  <a:cubicBezTo>
                    <a:pt x="30" y="35"/>
                    <a:pt x="30" y="35"/>
                    <a:pt x="30" y="35"/>
                  </a:cubicBezTo>
                  <a:cubicBezTo>
                    <a:pt x="85" y="35"/>
                    <a:pt x="85" y="35"/>
                    <a:pt x="85" y="35"/>
                  </a:cubicBezTo>
                  <a:close/>
                  <a:moveTo>
                    <a:pt x="85" y="118"/>
                  </a:moveTo>
                  <a:cubicBezTo>
                    <a:pt x="85" y="123"/>
                    <a:pt x="85" y="123"/>
                    <a:pt x="85" y="123"/>
                  </a:cubicBezTo>
                  <a:cubicBezTo>
                    <a:pt x="30" y="123"/>
                    <a:pt x="30" y="123"/>
                    <a:pt x="30" y="123"/>
                  </a:cubicBezTo>
                  <a:cubicBezTo>
                    <a:pt x="30" y="118"/>
                    <a:pt x="30" y="118"/>
                    <a:pt x="30" y="118"/>
                  </a:cubicBezTo>
                  <a:cubicBezTo>
                    <a:pt x="85" y="118"/>
                    <a:pt x="85" y="118"/>
                    <a:pt x="85" y="118"/>
                  </a:cubicBezTo>
                  <a:close/>
                  <a:moveTo>
                    <a:pt x="30" y="154"/>
                  </a:moveTo>
                  <a:cubicBezTo>
                    <a:pt x="30" y="149"/>
                    <a:pt x="30" y="149"/>
                    <a:pt x="30" y="149"/>
                  </a:cubicBezTo>
                  <a:cubicBezTo>
                    <a:pt x="42" y="149"/>
                    <a:pt x="42" y="149"/>
                    <a:pt x="42" y="149"/>
                  </a:cubicBezTo>
                  <a:cubicBezTo>
                    <a:pt x="42" y="139"/>
                    <a:pt x="42" y="139"/>
                    <a:pt x="42" y="139"/>
                  </a:cubicBezTo>
                  <a:cubicBezTo>
                    <a:pt x="30" y="139"/>
                    <a:pt x="30" y="139"/>
                    <a:pt x="30" y="139"/>
                  </a:cubicBezTo>
                  <a:cubicBezTo>
                    <a:pt x="30" y="134"/>
                    <a:pt x="30" y="134"/>
                    <a:pt x="30" y="134"/>
                  </a:cubicBezTo>
                  <a:cubicBezTo>
                    <a:pt x="45" y="134"/>
                    <a:pt x="45" y="134"/>
                    <a:pt x="45" y="134"/>
                  </a:cubicBezTo>
                  <a:cubicBezTo>
                    <a:pt x="46" y="134"/>
                    <a:pt x="47" y="135"/>
                    <a:pt x="47" y="136"/>
                  </a:cubicBezTo>
                  <a:cubicBezTo>
                    <a:pt x="47" y="152"/>
                    <a:pt x="47" y="152"/>
                    <a:pt x="47" y="152"/>
                  </a:cubicBezTo>
                  <a:cubicBezTo>
                    <a:pt x="47" y="153"/>
                    <a:pt x="46" y="154"/>
                    <a:pt x="45" y="154"/>
                  </a:cubicBezTo>
                  <a:lnTo>
                    <a:pt x="30" y="154"/>
                  </a:lnTo>
                  <a:close/>
                  <a:moveTo>
                    <a:pt x="30" y="4"/>
                  </a:moveTo>
                  <a:cubicBezTo>
                    <a:pt x="5" y="4"/>
                    <a:pt x="5" y="4"/>
                    <a:pt x="5" y="4"/>
                  </a:cubicBezTo>
                  <a:cubicBezTo>
                    <a:pt x="5" y="169"/>
                    <a:pt x="5" y="169"/>
                    <a:pt x="5" y="169"/>
                  </a:cubicBezTo>
                  <a:cubicBezTo>
                    <a:pt x="30" y="169"/>
                    <a:pt x="30" y="169"/>
                    <a:pt x="30" y="169"/>
                  </a:cubicBezTo>
                  <a:cubicBezTo>
                    <a:pt x="30" y="174"/>
                    <a:pt x="30" y="174"/>
                    <a:pt x="30" y="174"/>
                  </a:cubicBezTo>
                  <a:cubicBezTo>
                    <a:pt x="2" y="174"/>
                    <a:pt x="2" y="174"/>
                    <a:pt x="2" y="174"/>
                  </a:cubicBezTo>
                  <a:cubicBezTo>
                    <a:pt x="1" y="174"/>
                    <a:pt x="0" y="172"/>
                    <a:pt x="0" y="171"/>
                  </a:cubicBezTo>
                  <a:cubicBezTo>
                    <a:pt x="0" y="2"/>
                    <a:pt x="0" y="2"/>
                    <a:pt x="0" y="2"/>
                  </a:cubicBezTo>
                  <a:cubicBezTo>
                    <a:pt x="0" y="1"/>
                    <a:pt x="1" y="0"/>
                    <a:pt x="2" y="0"/>
                  </a:cubicBezTo>
                  <a:cubicBezTo>
                    <a:pt x="30" y="0"/>
                    <a:pt x="30" y="0"/>
                    <a:pt x="30" y="0"/>
                  </a:cubicBezTo>
                  <a:cubicBezTo>
                    <a:pt x="30" y="4"/>
                    <a:pt x="30" y="4"/>
                    <a:pt x="30" y="4"/>
                  </a:cubicBezTo>
                  <a:close/>
                  <a:moveTo>
                    <a:pt x="30" y="35"/>
                  </a:moveTo>
                  <a:cubicBezTo>
                    <a:pt x="16" y="35"/>
                    <a:pt x="16" y="35"/>
                    <a:pt x="16" y="35"/>
                  </a:cubicBezTo>
                  <a:cubicBezTo>
                    <a:pt x="14" y="35"/>
                    <a:pt x="13" y="36"/>
                    <a:pt x="13" y="37"/>
                  </a:cubicBezTo>
                  <a:cubicBezTo>
                    <a:pt x="13" y="120"/>
                    <a:pt x="13" y="120"/>
                    <a:pt x="13" y="120"/>
                  </a:cubicBezTo>
                  <a:cubicBezTo>
                    <a:pt x="13" y="122"/>
                    <a:pt x="14" y="123"/>
                    <a:pt x="16" y="123"/>
                  </a:cubicBezTo>
                  <a:cubicBezTo>
                    <a:pt x="30" y="123"/>
                    <a:pt x="30" y="123"/>
                    <a:pt x="30" y="123"/>
                  </a:cubicBezTo>
                  <a:cubicBezTo>
                    <a:pt x="30" y="118"/>
                    <a:pt x="30" y="118"/>
                    <a:pt x="30" y="118"/>
                  </a:cubicBezTo>
                  <a:cubicBezTo>
                    <a:pt x="18" y="118"/>
                    <a:pt x="18" y="118"/>
                    <a:pt x="18" y="118"/>
                  </a:cubicBezTo>
                  <a:cubicBezTo>
                    <a:pt x="18" y="40"/>
                    <a:pt x="18" y="40"/>
                    <a:pt x="18" y="40"/>
                  </a:cubicBezTo>
                  <a:cubicBezTo>
                    <a:pt x="30" y="40"/>
                    <a:pt x="30" y="40"/>
                    <a:pt x="30" y="40"/>
                  </a:cubicBezTo>
                  <a:cubicBezTo>
                    <a:pt x="30" y="35"/>
                    <a:pt x="30" y="35"/>
                    <a:pt x="30" y="35"/>
                  </a:cubicBezTo>
                  <a:close/>
                  <a:moveTo>
                    <a:pt x="30" y="134"/>
                  </a:moveTo>
                  <a:cubicBezTo>
                    <a:pt x="16" y="134"/>
                    <a:pt x="16" y="134"/>
                    <a:pt x="16" y="134"/>
                  </a:cubicBezTo>
                  <a:cubicBezTo>
                    <a:pt x="14" y="134"/>
                    <a:pt x="13" y="135"/>
                    <a:pt x="13" y="136"/>
                  </a:cubicBezTo>
                  <a:cubicBezTo>
                    <a:pt x="13" y="152"/>
                    <a:pt x="13" y="152"/>
                    <a:pt x="13" y="152"/>
                  </a:cubicBezTo>
                  <a:cubicBezTo>
                    <a:pt x="13" y="153"/>
                    <a:pt x="14" y="154"/>
                    <a:pt x="16" y="154"/>
                  </a:cubicBezTo>
                  <a:cubicBezTo>
                    <a:pt x="30" y="154"/>
                    <a:pt x="30" y="154"/>
                    <a:pt x="30" y="154"/>
                  </a:cubicBezTo>
                  <a:cubicBezTo>
                    <a:pt x="30" y="149"/>
                    <a:pt x="30" y="149"/>
                    <a:pt x="30" y="149"/>
                  </a:cubicBezTo>
                  <a:cubicBezTo>
                    <a:pt x="18" y="149"/>
                    <a:pt x="18" y="149"/>
                    <a:pt x="18" y="149"/>
                  </a:cubicBezTo>
                  <a:cubicBezTo>
                    <a:pt x="18" y="139"/>
                    <a:pt x="18" y="139"/>
                    <a:pt x="18" y="139"/>
                  </a:cubicBezTo>
                  <a:cubicBezTo>
                    <a:pt x="30" y="139"/>
                    <a:pt x="30" y="139"/>
                    <a:pt x="30" y="139"/>
                  </a:cubicBezTo>
                  <a:lnTo>
                    <a:pt x="30" y="1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0" name="Freeform 181"/>
            <p:cNvSpPr>
              <a:spLocks noEditPoints="1"/>
            </p:cNvSpPr>
            <p:nvPr/>
          </p:nvSpPr>
          <p:spPr bwMode="auto">
            <a:xfrm>
              <a:off x="8740776" y="1071563"/>
              <a:ext cx="361950" cy="153988"/>
            </a:xfrm>
            <a:custGeom>
              <a:avLst/>
              <a:gdLst>
                <a:gd name="T0" fmla="*/ 134 w 160"/>
                <a:gd name="T1" fmla="*/ 63 h 68"/>
                <a:gd name="T2" fmla="*/ 155 w 160"/>
                <a:gd name="T3" fmla="*/ 63 h 68"/>
                <a:gd name="T4" fmla="*/ 155 w 160"/>
                <a:gd name="T5" fmla="*/ 5 h 68"/>
                <a:gd name="T6" fmla="*/ 134 w 160"/>
                <a:gd name="T7" fmla="*/ 5 h 68"/>
                <a:gd name="T8" fmla="*/ 134 w 160"/>
                <a:gd name="T9" fmla="*/ 0 h 68"/>
                <a:gd name="T10" fmla="*/ 158 w 160"/>
                <a:gd name="T11" fmla="*/ 0 h 68"/>
                <a:gd name="T12" fmla="*/ 160 w 160"/>
                <a:gd name="T13" fmla="*/ 2 h 68"/>
                <a:gd name="T14" fmla="*/ 160 w 160"/>
                <a:gd name="T15" fmla="*/ 66 h 68"/>
                <a:gd name="T16" fmla="*/ 158 w 160"/>
                <a:gd name="T17" fmla="*/ 68 h 68"/>
                <a:gd name="T18" fmla="*/ 134 w 160"/>
                <a:gd name="T19" fmla="*/ 68 h 68"/>
                <a:gd name="T20" fmla="*/ 134 w 160"/>
                <a:gd name="T21" fmla="*/ 63 h 68"/>
                <a:gd name="T22" fmla="*/ 134 w 160"/>
                <a:gd name="T23" fmla="*/ 59 h 68"/>
                <a:gd name="T24" fmla="*/ 136 w 160"/>
                <a:gd name="T25" fmla="*/ 58 h 68"/>
                <a:gd name="T26" fmla="*/ 148 w 160"/>
                <a:gd name="T27" fmla="*/ 46 h 68"/>
                <a:gd name="T28" fmla="*/ 148 w 160"/>
                <a:gd name="T29" fmla="*/ 43 h 68"/>
                <a:gd name="T30" fmla="*/ 136 w 160"/>
                <a:gd name="T31" fmla="*/ 32 h 68"/>
                <a:gd name="T32" fmla="*/ 134 w 160"/>
                <a:gd name="T33" fmla="*/ 31 h 68"/>
                <a:gd name="T34" fmla="*/ 134 w 160"/>
                <a:gd name="T35" fmla="*/ 37 h 68"/>
                <a:gd name="T36" fmla="*/ 134 w 160"/>
                <a:gd name="T37" fmla="*/ 37 h 68"/>
                <a:gd name="T38" fmla="*/ 143 w 160"/>
                <a:gd name="T39" fmla="*/ 45 h 68"/>
                <a:gd name="T40" fmla="*/ 134 w 160"/>
                <a:gd name="T41" fmla="*/ 53 h 68"/>
                <a:gd name="T42" fmla="*/ 134 w 160"/>
                <a:gd name="T43" fmla="*/ 53 h 68"/>
                <a:gd name="T44" fmla="*/ 134 w 160"/>
                <a:gd name="T45" fmla="*/ 59 h 68"/>
                <a:gd name="T46" fmla="*/ 80 w 160"/>
                <a:gd name="T47" fmla="*/ 63 h 68"/>
                <a:gd name="T48" fmla="*/ 134 w 160"/>
                <a:gd name="T49" fmla="*/ 63 h 68"/>
                <a:gd name="T50" fmla="*/ 134 w 160"/>
                <a:gd name="T51" fmla="*/ 68 h 68"/>
                <a:gd name="T52" fmla="*/ 80 w 160"/>
                <a:gd name="T53" fmla="*/ 68 h 68"/>
                <a:gd name="T54" fmla="*/ 80 w 160"/>
                <a:gd name="T55" fmla="*/ 63 h 68"/>
                <a:gd name="T56" fmla="*/ 134 w 160"/>
                <a:gd name="T57" fmla="*/ 5 h 68"/>
                <a:gd name="T58" fmla="*/ 80 w 160"/>
                <a:gd name="T59" fmla="*/ 5 h 68"/>
                <a:gd name="T60" fmla="*/ 80 w 160"/>
                <a:gd name="T61" fmla="*/ 0 h 68"/>
                <a:gd name="T62" fmla="*/ 134 w 160"/>
                <a:gd name="T63" fmla="*/ 0 h 68"/>
                <a:gd name="T64" fmla="*/ 134 w 160"/>
                <a:gd name="T65" fmla="*/ 5 h 68"/>
                <a:gd name="T66" fmla="*/ 134 w 160"/>
                <a:gd name="T67" fmla="*/ 31 h 68"/>
                <a:gd name="T68" fmla="*/ 134 w 160"/>
                <a:gd name="T69" fmla="*/ 37 h 68"/>
                <a:gd name="T70" fmla="*/ 126 w 160"/>
                <a:gd name="T71" fmla="*/ 45 h 68"/>
                <a:gd name="T72" fmla="*/ 134 w 160"/>
                <a:gd name="T73" fmla="*/ 53 h 68"/>
                <a:gd name="T74" fmla="*/ 134 w 160"/>
                <a:gd name="T75" fmla="*/ 59 h 68"/>
                <a:gd name="T76" fmla="*/ 133 w 160"/>
                <a:gd name="T77" fmla="*/ 58 h 68"/>
                <a:gd name="T78" fmla="*/ 133 w 160"/>
                <a:gd name="T79" fmla="*/ 58 h 68"/>
                <a:gd name="T80" fmla="*/ 133 w 160"/>
                <a:gd name="T81" fmla="*/ 58 h 68"/>
                <a:gd name="T82" fmla="*/ 121 w 160"/>
                <a:gd name="T83" fmla="*/ 46 h 68"/>
                <a:gd name="T84" fmla="*/ 121 w 160"/>
                <a:gd name="T85" fmla="*/ 43 h 68"/>
                <a:gd name="T86" fmla="*/ 121 w 160"/>
                <a:gd name="T87" fmla="*/ 43 h 68"/>
                <a:gd name="T88" fmla="*/ 133 w 160"/>
                <a:gd name="T89" fmla="*/ 32 h 68"/>
                <a:gd name="T90" fmla="*/ 134 w 160"/>
                <a:gd name="T91" fmla="*/ 31 h 68"/>
                <a:gd name="T92" fmla="*/ 5 w 160"/>
                <a:gd name="T93" fmla="*/ 63 h 68"/>
                <a:gd name="T94" fmla="*/ 80 w 160"/>
                <a:gd name="T95" fmla="*/ 63 h 68"/>
                <a:gd name="T96" fmla="*/ 80 w 160"/>
                <a:gd name="T97" fmla="*/ 68 h 68"/>
                <a:gd name="T98" fmla="*/ 3 w 160"/>
                <a:gd name="T99" fmla="*/ 68 h 68"/>
                <a:gd name="T100" fmla="*/ 0 w 160"/>
                <a:gd name="T101" fmla="*/ 66 h 68"/>
                <a:gd name="T102" fmla="*/ 0 w 160"/>
                <a:gd name="T103" fmla="*/ 2 h 68"/>
                <a:gd name="T104" fmla="*/ 3 w 160"/>
                <a:gd name="T105" fmla="*/ 0 h 68"/>
                <a:gd name="T106" fmla="*/ 80 w 160"/>
                <a:gd name="T107" fmla="*/ 0 h 68"/>
                <a:gd name="T108" fmla="*/ 80 w 160"/>
                <a:gd name="T109" fmla="*/ 5 h 68"/>
                <a:gd name="T110" fmla="*/ 5 w 160"/>
                <a:gd name="T111" fmla="*/ 5 h 68"/>
                <a:gd name="T112" fmla="*/ 5 w 160"/>
                <a:gd name="T113" fmla="*/ 63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 h="68">
                  <a:moveTo>
                    <a:pt x="134" y="63"/>
                  </a:moveTo>
                  <a:cubicBezTo>
                    <a:pt x="155" y="63"/>
                    <a:pt x="155" y="63"/>
                    <a:pt x="155" y="63"/>
                  </a:cubicBezTo>
                  <a:cubicBezTo>
                    <a:pt x="155" y="5"/>
                    <a:pt x="155" y="5"/>
                    <a:pt x="155" y="5"/>
                  </a:cubicBezTo>
                  <a:cubicBezTo>
                    <a:pt x="134" y="5"/>
                    <a:pt x="134" y="5"/>
                    <a:pt x="134" y="5"/>
                  </a:cubicBezTo>
                  <a:cubicBezTo>
                    <a:pt x="134" y="0"/>
                    <a:pt x="134" y="0"/>
                    <a:pt x="134" y="0"/>
                  </a:cubicBezTo>
                  <a:cubicBezTo>
                    <a:pt x="158" y="0"/>
                    <a:pt x="158" y="0"/>
                    <a:pt x="158" y="0"/>
                  </a:cubicBezTo>
                  <a:cubicBezTo>
                    <a:pt x="159" y="0"/>
                    <a:pt x="160" y="1"/>
                    <a:pt x="160" y="2"/>
                  </a:cubicBezTo>
                  <a:cubicBezTo>
                    <a:pt x="160" y="66"/>
                    <a:pt x="160" y="66"/>
                    <a:pt x="160" y="66"/>
                  </a:cubicBezTo>
                  <a:cubicBezTo>
                    <a:pt x="160" y="67"/>
                    <a:pt x="159" y="68"/>
                    <a:pt x="158" y="68"/>
                  </a:cubicBezTo>
                  <a:cubicBezTo>
                    <a:pt x="134" y="68"/>
                    <a:pt x="134" y="68"/>
                    <a:pt x="134" y="68"/>
                  </a:cubicBezTo>
                  <a:cubicBezTo>
                    <a:pt x="134" y="63"/>
                    <a:pt x="134" y="63"/>
                    <a:pt x="134" y="63"/>
                  </a:cubicBezTo>
                  <a:close/>
                  <a:moveTo>
                    <a:pt x="134" y="59"/>
                  </a:moveTo>
                  <a:cubicBezTo>
                    <a:pt x="135" y="59"/>
                    <a:pt x="136" y="58"/>
                    <a:pt x="136" y="58"/>
                  </a:cubicBezTo>
                  <a:cubicBezTo>
                    <a:pt x="148" y="46"/>
                    <a:pt x="148" y="46"/>
                    <a:pt x="148" y="46"/>
                  </a:cubicBezTo>
                  <a:cubicBezTo>
                    <a:pt x="149" y="46"/>
                    <a:pt x="149" y="44"/>
                    <a:pt x="148" y="43"/>
                  </a:cubicBezTo>
                  <a:cubicBezTo>
                    <a:pt x="136" y="32"/>
                    <a:pt x="136" y="32"/>
                    <a:pt x="136" y="32"/>
                  </a:cubicBezTo>
                  <a:cubicBezTo>
                    <a:pt x="136" y="31"/>
                    <a:pt x="135" y="31"/>
                    <a:pt x="134" y="31"/>
                  </a:cubicBezTo>
                  <a:cubicBezTo>
                    <a:pt x="134" y="37"/>
                    <a:pt x="134" y="37"/>
                    <a:pt x="134" y="37"/>
                  </a:cubicBezTo>
                  <a:cubicBezTo>
                    <a:pt x="134" y="37"/>
                    <a:pt x="134" y="37"/>
                    <a:pt x="134" y="37"/>
                  </a:cubicBezTo>
                  <a:cubicBezTo>
                    <a:pt x="143" y="45"/>
                    <a:pt x="143" y="45"/>
                    <a:pt x="143" y="45"/>
                  </a:cubicBezTo>
                  <a:cubicBezTo>
                    <a:pt x="134" y="53"/>
                    <a:pt x="134" y="53"/>
                    <a:pt x="134" y="53"/>
                  </a:cubicBezTo>
                  <a:cubicBezTo>
                    <a:pt x="134" y="53"/>
                    <a:pt x="134" y="53"/>
                    <a:pt x="134" y="53"/>
                  </a:cubicBezTo>
                  <a:lnTo>
                    <a:pt x="134" y="59"/>
                  </a:lnTo>
                  <a:close/>
                  <a:moveTo>
                    <a:pt x="80" y="63"/>
                  </a:moveTo>
                  <a:cubicBezTo>
                    <a:pt x="134" y="63"/>
                    <a:pt x="134" y="63"/>
                    <a:pt x="134" y="63"/>
                  </a:cubicBezTo>
                  <a:cubicBezTo>
                    <a:pt x="134" y="68"/>
                    <a:pt x="134" y="68"/>
                    <a:pt x="134" y="68"/>
                  </a:cubicBezTo>
                  <a:cubicBezTo>
                    <a:pt x="80" y="68"/>
                    <a:pt x="80" y="68"/>
                    <a:pt x="80" y="68"/>
                  </a:cubicBezTo>
                  <a:cubicBezTo>
                    <a:pt x="80" y="63"/>
                    <a:pt x="80" y="63"/>
                    <a:pt x="80" y="63"/>
                  </a:cubicBezTo>
                  <a:close/>
                  <a:moveTo>
                    <a:pt x="134" y="5"/>
                  </a:moveTo>
                  <a:cubicBezTo>
                    <a:pt x="80" y="5"/>
                    <a:pt x="80" y="5"/>
                    <a:pt x="80" y="5"/>
                  </a:cubicBezTo>
                  <a:cubicBezTo>
                    <a:pt x="80" y="0"/>
                    <a:pt x="80" y="0"/>
                    <a:pt x="80" y="0"/>
                  </a:cubicBezTo>
                  <a:cubicBezTo>
                    <a:pt x="134" y="0"/>
                    <a:pt x="134" y="0"/>
                    <a:pt x="134" y="0"/>
                  </a:cubicBezTo>
                  <a:cubicBezTo>
                    <a:pt x="134" y="5"/>
                    <a:pt x="134" y="5"/>
                    <a:pt x="134" y="5"/>
                  </a:cubicBezTo>
                  <a:close/>
                  <a:moveTo>
                    <a:pt x="134" y="31"/>
                  </a:moveTo>
                  <a:cubicBezTo>
                    <a:pt x="134" y="37"/>
                    <a:pt x="134" y="37"/>
                    <a:pt x="134" y="37"/>
                  </a:cubicBezTo>
                  <a:cubicBezTo>
                    <a:pt x="126" y="45"/>
                    <a:pt x="126" y="45"/>
                    <a:pt x="126" y="45"/>
                  </a:cubicBezTo>
                  <a:cubicBezTo>
                    <a:pt x="134" y="53"/>
                    <a:pt x="134" y="53"/>
                    <a:pt x="134" y="53"/>
                  </a:cubicBezTo>
                  <a:cubicBezTo>
                    <a:pt x="134" y="59"/>
                    <a:pt x="134" y="59"/>
                    <a:pt x="134" y="59"/>
                  </a:cubicBezTo>
                  <a:cubicBezTo>
                    <a:pt x="134" y="59"/>
                    <a:pt x="133" y="58"/>
                    <a:pt x="133" y="58"/>
                  </a:cubicBezTo>
                  <a:cubicBezTo>
                    <a:pt x="133" y="58"/>
                    <a:pt x="133" y="58"/>
                    <a:pt x="133" y="58"/>
                  </a:cubicBezTo>
                  <a:cubicBezTo>
                    <a:pt x="133" y="58"/>
                    <a:pt x="133" y="58"/>
                    <a:pt x="133" y="58"/>
                  </a:cubicBezTo>
                  <a:cubicBezTo>
                    <a:pt x="121" y="46"/>
                    <a:pt x="121" y="46"/>
                    <a:pt x="121" y="46"/>
                  </a:cubicBezTo>
                  <a:cubicBezTo>
                    <a:pt x="120" y="46"/>
                    <a:pt x="120" y="44"/>
                    <a:pt x="121" y="43"/>
                  </a:cubicBezTo>
                  <a:cubicBezTo>
                    <a:pt x="121" y="43"/>
                    <a:pt x="121" y="43"/>
                    <a:pt x="121" y="43"/>
                  </a:cubicBezTo>
                  <a:cubicBezTo>
                    <a:pt x="133" y="32"/>
                    <a:pt x="133" y="32"/>
                    <a:pt x="133" y="32"/>
                  </a:cubicBezTo>
                  <a:cubicBezTo>
                    <a:pt x="133" y="31"/>
                    <a:pt x="134" y="31"/>
                    <a:pt x="134" y="31"/>
                  </a:cubicBezTo>
                  <a:close/>
                  <a:moveTo>
                    <a:pt x="5" y="63"/>
                  </a:moveTo>
                  <a:cubicBezTo>
                    <a:pt x="80" y="63"/>
                    <a:pt x="80" y="63"/>
                    <a:pt x="80" y="63"/>
                  </a:cubicBezTo>
                  <a:cubicBezTo>
                    <a:pt x="80" y="68"/>
                    <a:pt x="80" y="68"/>
                    <a:pt x="80" y="68"/>
                  </a:cubicBezTo>
                  <a:cubicBezTo>
                    <a:pt x="3" y="68"/>
                    <a:pt x="3" y="68"/>
                    <a:pt x="3" y="68"/>
                  </a:cubicBezTo>
                  <a:cubicBezTo>
                    <a:pt x="1" y="68"/>
                    <a:pt x="0" y="67"/>
                    <a:pt x="0" y="66"/>
                  </a:cubicBezTo>
                  <a:cubicBezTo>
                    <a:pt x="0" y="2"/>
                    <a:pt x="0" y="2"/>
                    <a:pt x="0" y="2"/>
                  </a:cubicBezTo>
                  <a:cubicBezTo>
                    <a:pt x="0" y="1"/>
                    <a:pt x="1" y="0"/>
                    <a:pt x="3" y="0"/>
                  </a:cubicBezTo>
                  <a:cubicBezTo>
                    <a:pt x="80" y="0"/>
                    <a:pt x="80" y="0"/>
                    <a:pt x="80" y="0"/>
                  </a:cubicBezTo>
                  <a:cubicBezTo>
                    <a:pt x="80" y="5"/>
                    <a:pt x="80" y="5"/>
                    <a:pt x="80" y="5"/>
                  </a:cubicBezTo>
                  <a:cubicBezTo>
                    <a:pt x="5" y="5"/>
                    <a:pt x="5" y="5"/>
                    <a:pt x="5" y="5"/>
                  </a:cubicBezTo>
                  <a:lnTo>
                    <a:pt x="5" y="6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5" name="Freeform 186"/>
            <p:cNvSpPr>
              <a:spLocks noEditPoints="1"/>
            </p:cNvSpPr>
            <p:nvPr/>
          </p:nvSpPr>
          <p:spPr bwMode="auto">
            <a:xfrm>
              <a:off x="7443788" y="1349375"/>
              <a:ext cx="339725" cy="214313"/>
            </a:xfrm>
            <a:custGeom>
              <a:avLst/>
              <a:gdLst>
                <a:gd name="T0" fmla="*/ 145 w 150"/>
                <a:gd name="T1" fmla="*/ 90 h 95"/>
                <a:gd name="T2" fmla="*/ 130 w 150"/>
                <a:gd name="T3" fmla="*/ 55 h 95"/>
                <a:gd name="T4" fmla="*/ 128 w 150"/>
                <a:gd name="T5" fmla="*/ 5 h 95"/>
                <a:gd name="T6" fmla="*/ 117 w 150"/>
                <a:gd name="T7" fmla="*/ 0 h 95"/>
                <a:gd name="T8" fmla="*/ 133 w 150"/>
                <a:gd name="T9" fmla="*/ 3 h 95"/>
                <a:gd name="T10" fmla="*/ 148 w 150"/>
                <a:gd name="T11" fmla="*/ 50 h 95"/>
                <a:gd name="T12" fmla="*/ 150 w 150"/>
                <a:gd name="T13" fmla="*/ 93 h 95"/>
                <a:gd name="T14" fmla="*/ 117 w 150"/>
                <a:gd name="T15" fmla="*/ 95 h 95"/>
                <a:gd name="T16" fmla="*/ 117 w 150"/>
                <a:gd name="T17" fmla="*/ 86 h 95"/>
                <a:gd name="T18" fmla="*/ 132 w 150"/>
                <a:gd name="T19" fmla="*/ 83 h 95"/>
                <a:gd name="T20" fmla="*/ 129 w 150"/>
                <a:gd name="T21" fmla="*/ 63 h 95"/>
                <a:gd name="T22" fmla="*/ 117 w 150"/>
                <a:gd name="T23" fmla="*/ 68 h 95"/>
                <a:gd name="T24" fmla="*/ 127 w 150"/>
                <a:gd name="T25" fmla="*/ 81 h 95"/>
                <a:gd name="T26" fmla="*/ 117 w 150"/>
                <a:gd name="T27" fmla="*/ 86 h 95"/>
                <a:gd name="T28" fmla="*/ 99 w 150"/>
                <a:gd name="T29" fmla="*/ 53 h 95"/>
                <a:gd name="T30" fmla="*/ 75 w 150"/>
                <a:gd name="T31" fmla="*/ 55 h 95"/>
                <a:gd name="T32" fmla="*/ 94 w 150"/>
                <a:gd name="T33" fmla="*/ 50 h 95"/>
                <a:gd name="T34" fmla="*/ 97 w 150"/>
                <a:gd name="T35" fmla="*/ 0 h 95"/>
                <a:gd name="T36" fmla="*/ 117 w 150"/>
                <a:gd name="T37" fmla="*/ 5 h 95"/>
                <a:gd name="T38" fmla="*/ 75 w 150"/>
                <a:gd name="T39" fmla="*/ 90 h 95"/>
                <a:gd name="T40" fmla="*/ 117 w 150"/>
                <a:gd name="T41" fmla="*/ 95 h 95"/>
                <a:gd name="T42" fmla="*/ 75 w 150"/>
                <a:gd name="T43" fmla="*/ 90 h 95"/>
                <a:gd name="T44" fmla="*/ 117 w 150"/>
                <a:gd name="T45" fmla="*/ 68 h 95"/>
                <a:gd name="T46" fmla="*/ 106 w 150"/>
                <a:gd name="T47" fmla="*/ 81 h 95"/>
                <a:gd name="T48" fmla="*/ 117 w 150"/>
                <a:gd name="T49" fmla="*/ 86 h 95"/>
                <a:gd name="T50" fmla="*/ 102 w 150"/>
                <a:gd name="T51" fmla="*/ 83 h 95"/>
                <a:gd name="T52" fmla="*/ 104 w 150"/>
                <a:gd name="T53" fmla="*/ 63 h 95"/>
                <a:gd name="T54" fmla="*/ 75 w 150"/>
                <a:gd name="T55" fmla="*/ 86 h 95"/>
                <a:gd name="T56" fmla="*/ 85 w 150"/>
                <a:gd name="T57" fmla="*/ 81 h 95"/>
                <a:gd name="T58" fmla="*/ 75 w 150"/>
                <a:gd name="T59" fmla="*/ 68 h 95"/>
                <a:gd name="T60" fmla="*/ 87 w 150"/>
                <a:gd name="T61" fmla="*/ 63 h 95"/>
                <a:gd name="T62" fmla="*/ 90 w 150"/>
                <a:gd name="T63" fmla="*/ 83 h 95"/>
                <a:gd name="T64" fmla="*/ 75 w 150"/>
                <a:gd name="T65" fmla="*/ 86 h 95"/>
                <a:gd name="T66" fmla="*/ 33 w 150"/>
                <a:gd name="T67" fmla="*/ 55 h 95"/>
                <a:gd name="T68" fmla="*/ 75 w 150"/>
                <a:gd name="T69" fmla="*/ 50 h 95"/>
                <a:gd name="T70" fmla="*/ 33 w 150"/>
                <a:gd name="T71" fmla="*/ 90 h 95"/>
                <a:gd name="T72" fmla="*/ 75 w 150"/>
                <a:gd name="T73" fmla="*/ 95 h 95"/>
                <a:gd name="T74" fmla="*/ 33 w 150"/>
                <a:gd name="T75" fmla="*/ 90 h 95"/>
                <a:gd name="T76" fmla="*/ 75 w 150"/>
                <a:gd name="T77" fmla="*/ 68 h 95"/>
                <a:gd name="T78" fmla="*/ 65 w 150"/>
                <a:gd name="T79" fmla="*/ 81 h 95"/>
                <a:gd name="T80" fmla="*/ 75 w 150"/>
                <a:gd name="T81" fmla="*/ 86 h 95"/>
                <a:gd name="T82" fmla="*/ 60 w 150"/>
                <a:gd name="T83" fmla="*/ 83 h 95"/>
                <a:gd name="T84" fmla="*/ 62 w 150"/>
                <a:gd name="T85" fmla="*/ 63 h 95"/>
                <a:gd name="T86" fmla="*/ 33 w 150"/>
                <a:gd name="T87" fmla="*/ 86 h 95"/>
                <a:gd name="T88" fmla="*/ 43 w 150"/>
                <a:gd name="T89" fmla="*/ 81 h 95"/>
                <a:gd name="T90" fmla="*/ 33 w 150"/>
                <a:gd name="T91" fmla="*/ 68 h 95"/>
                <a:gd name="T92" fmla="*/ 46 w 150"/>
                <a:gd name="T93" fmla="*/ 63 h 95"/>
                <a:gd name="T94" fmla="*/ 48 w 150"/>
                <a:gd name="T95" fmla="*/ 83 h 95"/>
                <a:gd name="T96" fmla="*/ 33 w 150"/>
                <a:gd name="T97" fmla="*/ 86 h 95"/>
                <a:gd name="T98" fmla="*/ 4 w 150"/>
                <a:gd name="T99" fmla="*/ 55 h 95"/>
                <a:gd name="T100" fmla="*/ 33 w 150"/>
                <a:gd name="T101" fmla="*/ 90 h 95"/>
                <a:gd name="T102" fmla="*/ 2 w 150"/>
                <a:gd name="T103" fmla="*/ 95 h 95"/>
                <a:gd name="T104" fmla="*/ 0 w 150"/>
                <a:gd name="T105" fmla="*/ 53 h 95"/>
                <a:gd name="T106" fmla="*/ 33 w 150"/>
                <a:gd name="T107" fmla="*/ 50 h 95"/>
                <a:gd name="T108" fmla="*/ 33 w 150"/>
                <a:gd name="T109" fmla="*/ 63 h 95"/>
                <a:gd name="T110" fmla="*/ 18 w 150"/>
                <a:gd name="T111" fmla="*/ 66 h 95"/>
                <a:gd name="T112" fmla="*/ 21 w 150"/>
                <a:gd name="T113" fmla="*/ 86 h 95"/>
                <a:gd name="T114" fmla="*/ 33 w 150"/>
                <a:gd name="T115" fmla="*/ 81 h 95"/>
                <a:gd name="T116" fmla="*/ 23 w 150"/>
                <a:gd name="T117" fmla="*/ 68 h 95"/>
                <a:gd name="T118" fmla="*/ 33 w 150"/>
                <a:gd name="T119" fmla="*/ 6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95">
                  <a:moveTo>
                    <a:pt x="117" y="90"/>
                  </a:moveTo>
                  <a:cubicBezTo>
                    <a:pt x="145" y="90"/>
                    <a:pt x="145" y="90"/>
                    <a:pt x="145" y="90"/>
                  </a:cubicBezTo>
                  <a:cubicBezTo>
                    <a:pt x="145" y="55"/>
                    <a:pt x="145" y="55"/>
                    <a:pt x="145" y="55"/>
                  </a:cubicBezTo>
                  <a:cubicBezTo>
                    <a:pt x="130" y="55"/>
                    <a:pt x="130" y="55"/>
                    <a:pt x="130" y="55"/>
                  </a:cubicBezTo>
                  <a:cubicBezTo>
                    <a:pt x="129" y="55"/>
                    <a:pt x="128" y="54"/>
                    <a:pt x="128" y="53"/>
                  </a:cubicBezTo>
                  <a:cubicBezTo>
                    <a:pt x="128" y="5"/>
                    <a:pt x="128" y="5"/>
                    <a:pt x="128" y="5"/>
                  </a:cubicBezTo>
                  <a:cubicBezTo>
                    <a:pt x="117" y="5"/>
                    <a:pt x="117" y="5"/>
                    <a:pt x="117" y="5"/>
                  </a:cubicBezTo>
                  <a:cubicBezTo>
                    <a:pt x="117" y="0"/>
                    <a:pt x="117" y="0"/>
                    <a:pt x="117" y="0"/>
                  </a:cubicBezTo>
                  <a:cubicBezTo>
                    <a:pt x="130" y="0"/>
                    <a:pt x="130" y="0"/>
                    <a:pt x="130" y="0"/>
                  </a:cubicBezTo>
                  <a:cubicBezTo>
                    <a:pt x="132" y="0"/>
                    <a:pt x="133" y="1"/>
                    <a:pt x="133" y="3"/>
                  </a:cubicBezTo>
                  <a:cubicBezTo>
                    <a:pt x="133" y="50"/>
                    <a:pt x="133" y="50"/>
                    <a:pt x="133" y="50"/>
                  </a:cubicBezTo>
                  <a:cubicBezTo>
                    <a:pt x="148" y="50"/>
                    <a:pt x="148" y="50"/>
                    <a:pt x="148" y="50"/>
                  </a:cubicBezTo>
                  <a:cubicBezTo>
                    <a:pt x="149" y="50"/>
                    <a:pt x="150" y="51"/>
                    <a:pt x="150" y="53"/>
                  </a:cubicBezTo>
                  <a:cubicBezTo>
                    <a:pt x="150" y="93"/>
                    <a:pt x="150" y="93"/>
                    <a:pt x="150" y="93"/>
                  </a:cubicBezTo>
                  <a:cubicBezTo>
                    <a:pt x="150" y="94"/>
                    <a:pt x="149" y="95"/>
                    <a:pt x="148" y="95"/>
                  </a:cubicBezTo>
                  <a:cubicBezTo>
                    <a:pt x="117" y="95"/>
                    <a:pt x="117" y="95"/>
                    <a:pt x="117" y="95"/>
                  </a:cubicBezTo>
                  <a:cubicBezTo>
                    <a:pt x="117" y="90"/>
                    <a:pt x="117" y="90"/>
                    <a:pt x="117" y="90"/>
                  </a:cubicBezTo>
                  <a:close/>
                  <a:moveTo>
                    <a:pt x="117" y="86"/>
                  </a:moveTo>
                  <a:cubicBezTo>
                    <a:pt x="129" y="86"/>
                    <a:pt x="129" y="86"/>
                    <a:pt x="129" y="86"/>
                  </a:cubicBezTo>
                  <a:cubicBezTo>
                    <a:pt x="130" y="86"/>
                    <a:pt x="132" y="85"/>
                    <a:pt x="132" y="83"/>
                  </a:cubicBezTo>
                  <a:cubicBezTo>
                    <a:pt x="132" y="66"/>
                    <a:pt x="132" y="66"/>
                    <a:pt x="132" y="66"/>
                  </a:cubicBezTo>
                  <a:cubicBezTo>
                    <a:pt x="132" y="64"/>
                    <a:pt x="130" y="63"/>
                    <a:pt x="129" y="63"/>
                  </a:cubicBezTo>
                  <a:cubicBezTo>
                    <a:pt x="117" y="63"/>
                    <a:pt x="117" y="63"/>
                    <a:pt x="117" y="63"/>
                  </a:cubicBezTo>
                  <a:cubicBezTo>
                    <a:pt x="117" y="68"/>
                    <a:pt x="117" y="68"/>
                    <a:pt x="117" y="68"/>
                  </a:cubicBezTo>
                  <a:cubicBezTo>
                    <a:pt x="127" y="68"/>
                    <a:pt x="127" y="68"/>
                    <a:pt x="127" y="68"/>
                  </a:cubicBezTo>
                  <a:cubicBezTo>
                    <a:pt x="127" y="81"/>
                    <a:pt x="127" y="81"/>
                    <a:pt x="127" y="81"/>
                  </a:cubicBezTo>
                  <a:cubicBezTo>
                    <a:pt x="117" y="81"/>
                    <a:pt x="117" y="81"/>
                    <a:pt x="117" y="81"/>
                  </a:cubicBezTo>
                  <a:lnTo>
                    <a:pt x="117" y="86"/>
                  </a:lnTo>
                  <a:close/>
                  <a:moveTo>
                    <a:pt x="99" y="5"/>
                  </a:moveTo>
                  <a:cubicBezTo>
                    <a:pt x="99" y="53"/>
                    <a:pt x="99" y="53"/>
                    <a:pt x="99" y="53"/>
                  </a:cubicBezTo>
                  <a:cubicBezTo>
                    <a:pt x="99" y="54"/>
                    <a:pt x="98" y="55"/>
                    <a:pt x="97" y="55"/>
                  </a:cubicBezTo>
                  <a:cubicBezTo>
                    <a:pt x="75" y="55"/>
                    <a:pt x="75" y="55"/>
                    <a:pt x="75" y="55"/>
                  </a:cubicBezTo>
                  <a:cubicBezTo>
                    <a:pt x="75" y="50"/>
                    <a:pt x="75" y="50"/>
                    <a:pt x="75" y="50"/>
                  </a:cubicBezTo>
                  <a:cubicBezTo>
                    <a:pt x="94" y="50"/>
                    <a:pt x="94" y="50"/>
                    <a:pt x="94" y="50"/>
                  </a:cubicBezTo>
                  <a:cubicBezTo>
                    <a:pt x="94" y="3"/>
                    <a:pt x="94" y="3"/>
                    <a:pt x="94" y="3"/>
                  </a:cubicBezTo>
                  <a:cubicBezTo>
                    <a:pt x="94" y="1"/>
                    <a:pt x="95" y="0"/>
                    <a:pt x="97" y="0"/>
                  </a:cubicBezTo>
                  <a:cubicBezTo>
                    <a:pt x="117" y="0"/>
                    <a:pt x="117" y="0"/>
                    <a:pt x="117" y="0"/>
                  </a:cubicBezTo>
                  <a:cubicBezTo>
                    <a:pt x="117" y="5"/>
                    <a:pt x="117" y="5"/>
                    <a:pt x="117" y="5"/>
                  </a:cubicBezTo>
                  <a:cubicBezTo>
                    <a:pt x="99" y="5"/>
                    <a:pt x="99" y="5"/>
                    <a:pt x="99" y="5"/>
                  </a:cubicBezTo>
                  <a:close/>
                  <a:moveTo>
                    <a:pt x="75" y="90"/>
                  </a:moveTo>
                  <a:cubicBezTo>
                    <a:pt x="117" y="90"/>
                    <a:pt x="117" y="90"/>
                    <a:pt x="117" y="90"/>
                  </a:cubicBezTo>
                  <a:cubicBezTo>
                    <a:pt x="117" y="95"/>
                    <a:pt x="117" y="95"/>
                    <a:pt x="117" y="95"/>
                  </a:cubicBezTo>
                  <a:cubicBezTo>
                    <a:pt x="75" y="95"/>
                    <a:pt x="75" y="95"/>
                    <a:pt x="75" y="95"/>
                  </a:cubicBezTo>
                  <a:cubicBezTo>
                    <a:pt x="75" y="90"/>
                    <a:pt x="75" y="90"/>
                    <a:pt x="75" y="90"/>
                  </a:cubicBezTo>
                  <a:close/>
                  <a:moveTo>
                    <a:pt x="117" y="63"/>
                  </a:moveTo>
                  <a:cubicBezTo>
                    <a:pt x="117" y="68"/>
                    <a:pt x="117" y="68"/>
                    <a:pt x="117" y="68"/>
                  </a:cubicBezTo>
                  <a:cubicBezTo>
                    <a:pt x="106" y="68"/>
                    <a:pt x="106" y="68"/>
                    <a:pt x="106" y="68"/>
                  </a:cubicBezTo>
                  <a:cubicBezTo>
                    <a:pt x="106" y="81"/>
                    <a:pt x="106" y="81"/>
                    <a:pt x="106" y="81"/>
                  </a:cubicBezTo>
                  <a:cubicBezTo>
                    <a:pt x="117" y="81"/>
                    <a:pt x="117" y="81"/>
                    <a:pt x="117" y="81"/>
                  </a:cubicBezTo>
                  <a:cubicBezTo>
                    <a:pt x="117" y="86"/>
                    <a:pt x="117" y="86"/>
                    <a:pt x="117" y="86"/>
                  </a:cubicBezTo>
                  <a:cubicBezTo>
                    <a:pt x="104" y="86"/>
                    <a:pt x="104" y="86"/>
                    <a:pt x="104" y="86"/>
                  </a:cubicBezTo>
                  <a:cubicBezTo>
                    <a:pt x="103" y="86"/>
                    <a:pt x="102" y="85"/>
                    <a:pt x="102" y="83"/>
                  </a:cubicBezTo>
                  <a:cubicBezTo>
                    <a:pt x="102" y="66"/>
                    <a:pt x="102" y="66"/>
                    <a:pt x="102" y="66"/>
                  </a:cubicBezTo>
                  <a:cubicBezTo>
                    <a:pt x="102" y="64"/>
                    <a:pt x="103" y="63"/>
                    <a:pt x="104" y="63"/>
                  </a:cubicBezTo>
                  <a:cubicBezTo>
                    <a:pt x="117" y="63"/>
                    <a:pt x="117" y="63"/>
                    <a:pt x="117" y="63"/>
                  </a:cubicBezTo>
                  <a:close/>
                  <a:moveTo>
                    <a:pt x="75" y="86"/>
                  </a:moveTo>
                  <a:cubicBezTo>
                    <a:pt x="75" y="81"/>
                    <a:pt x="75" y="81"/>
                    <a:pt x="75" y="81"/>
                  </a:cubicBezTo>
                  <a:cubicBezTo>
                    <a:pt x="85" y="81"/>
                    <a:pt x="85" y="81"/>
                    <a:pt x="85" y="81"/>
                  </a:cubicBezTo>
                  <a:cubicBezTo>
                    <a:pt x="85" y="68"/>
                    <a:pt x="85" y="68"/>
                    <a:pt x="85" y="68"/>
                  </a:cubicBezTo>
                  <a:cubicBezTo>
                    <a:pt x="75" y="68"/>
                    <a:pt x="75" y="68"/>
                    <a:pt x="75" y="68"/>
                  </a:cubicBezTo>
                  <a:cubicBezTo>
                    <a:pt x="75" y="63"/>
                    <a:pt x="75" y="63"/>
                    <a:pt x="75" y="63"/>
                  </a:cubicBezTo>
                  <a:cubicBezTo>
                    <a:pt x="87" y="63"/>
                    <a:pt x="87" y="63"/>
                    <a:pt x="87" y="63"/>
                  </a:cubicBezTo>
                  <a:cubicBezTo>
                    <a:pt x="89" y="63"/>
                    <a:pt x="90" y="64"/>
                    <a:pt x="90" y="66"/>
                  </a:cubicBezTo>
                  <a:cubicBezTo>
                    <a:pt x="90" y="83"/>
                    <a:pt x="90" y="83"/>
                    <a:pt x="90" y="83"/>
                  </a:cubicBezTo>
                  <a:cubicBezTo>
                    <a:pt x="90" y="85"/>
                    <a:pt x="89" y="86"/>
                    <a:pt x="87" y="86"/>
                  </a:cubicBezTo>
                  <a:lnTo>
                    <a:pt x="75" y="86"/>
                  </a:lnTo>
                  <a:close/>
                  <a:moveTo>
                    <a:pt x="75" y="55"/>
                  </a:moveTo>
                  <a:cubicBezTo>
                    <a:pt x="33" y="55"/>
                    <a:pt x="33" y="55"/>
                    <a:pt x="33" y="55"/>
                  </a:cubicBezTo>
                  <a:cubicBezTo>
                    <a:pt x="33" y="50"/>
                    <a:pt x="33" y="50"/>
                    <a:pt x="33" y="50"/>
                  </a:cubicBezTo>
                  <a:cubicBezTo>
                    <a:pt x="75" y="50"/>
                    <a:pt x="75" y="50"/>
                    <a:pt x="75" y="50"/>
                  </a:cubicBezTo>
                  <a:cubicBezTo>
                    <a:pt x="75" y="55"/>
                    <a:pt x="75" y="55"/>
                    <a:pt x="75" y="55"/>
                  </a:cubicBezTo>
                  <a:close/>
                  <a:moveTo>
                    <a:pt x="33" y="90"/>
                  </a:moveTo>
                  <a:cubicBezTo>
                    <a:pt x="75" y="90"/>
                    <a:pt x="75" y="90"/>
                    <a:pt x="75" y="90"/>
                  </a:cubicBezTo>
                  <a:cubicBezTo>
                    <a:pt x="75" y="95"/>
                    <a:pt x="75" y="95"/>
                    <a:pt x="75" y="95"/>
                  </a:cubicBezTo>
                  <a:cubicBezTo>
                    <a:pt x="33" y="95"/>
                    <a:pt x="33" y="95"/>
                    <a:pt x="33" y="95"/>
                  </a:cubicBezTo>
                  <a:cubicBezTo>
                    <a:pt x="33" y="90"/>
                    <a:pt x="33" y="90"/>
                    <a:pt x="33" y="90"/>
                  </a:cubicBezTo>
                  <a:close/>
                  <a:moveTo>
                    <a:pt x="75" y="63"/>
                  </a:moveTo>
                  <a:cubicBezTo>
                    <a:pt x="75" y="68"/>
                    <a:pt x="75" y="68"/>
                    <a:pt x="75" y="68"/>
                  </a:cubicBezTo>
                  <a:cubicBezTo>
                    <a:pt x="65" y="68"/>
                    <a:pt x="65" y="68"/>
                    <a:pt x="65" y="68"/>
                  </a:cubicBezTo>
                  <a:cubicBezTo>
                    <a:pt x="65" y="81"/>
                    <a:pt x="65" y="81"/>
                    <a:pt x="65" y="81"/>
                  </a:cubicBezTo>
                  <a:cubicBezTo>
                    <a:pt x="75" y="81"/>
                    <a:pt x="75" y="81"/>
                    <a:pt x="75" y="81"/>
                  </a:cubicBezTo>
                  <a:cubicBezTo>
                    <a:pt x="75" y="86"/>
                    <a:pt x="75" y="86"/>
                    <a:pt x="75" y="86"/>
                  </a:cubicBezTo>
                  <a:cubicBezTo>
                    <a:pt x="62" y="86"/>
                    <a:pt x="62" y="86"/>
                    <a:pt x="62" y="86"/>
                  </a:cubicBezTo>
                  <a:cubicBezTo>
                    <a:pt x="61" y="86"/>
                    <a:pt x="60" y="85"/>
                    <a:pt x="60" y="83"/>
                  </a:cubicBezTo>
                  <a:cubicBezTo>
                    <a:pt x="60" y="66"/>
                    <a:pt x="60" y="66"/>
                    <a:pt x="60" y="66"/>
                  </a:cubicBezTo>
                  <a:cubicBezTo>
                    <a:pt x="60" y="64"/>
                    <a:pt x="61" y="63"/>
                    <a:pt x="62" y="63"/>
                  </a:cubicBezTo>
                  <a:cubicBezTo>
                    <a:pt x="75" y="63"/>
                    <a:pt x="75" y="63"/>
                    <a:pt x="75" y="63"/>
                  </a:cubicBezTo>
                  <a:close/>
                  <a:moveTo>
                    <a:pt x="33" y="86"/>
                  </a:moveTo>
                  <a:cubicBezTo>
                    <a:pt x="33" y="81"/>
                    <a:pt x="33" y="81"/>
                    <a:pt x="33" y="81"/>
                  </a:cubicBezTo>
                  <a:cubicBezTo>
                    <a:pt x="43" y="81"/>
                    <a:pt x="43" y="81"/>
                    <a:pt x="43" y="81"/>
                  </a:cubicBezTo>
                  <a:cubicBezTo>
                    <a:pt x="43" y="68"/>
                    <a:pt x="43" y="68"/>
                    <a:pt x="43" y="68"/>
                  </a:cubicBezTo>
                  <a:cubicBezTo>
                    <a:pt x="33" y="68"/>
                    <a:pt x="33" y="68"/>
                    <a:pt x="33" y="68"/>
                  </a:cubicBezTo>
                  <a:cubicBezTo>
                    <a:pt x="33" y="63"/>
                    <a:pt x="33" y="63"/>
                    <a:pt x="33" y="63"/>
                  </a:cubicBezTo>
                  <a:cubicBezTo>
                    <a:pt x="46" y="63"/>
                    <a:pt x="46" y="63"/>
                    <a:pt x="46" y="63"/>
                  </a:cubicBezTo>
                  <a:cubicBezTo>
                    <a:pt x="47" y="63"/>
                    <a:pt x="48" y="64"/>
                    <a:pt x="48" y="66"/>
                  </a:cubicBezTo>
                  <a:cubicBezTo>
                    <a:pt x="48" y="83"/>
                    <a:pt x="48" y="83"/>
                    <a:pt x="48" y="83"/>
                  </a:cubicBezTo>
                  <a:cubicBezTo>
                    <a:pt x="48" y="85"/>
                    <a:pt x="47" y="86"/>
                    <a:pt x="46" y="86"/>
                  </a:cubicBezTo>
                  <a:lnTo>
                    <a:pt x="33" y="86"/>
                  </a:lnTo>
                  <a:close/>
                  <a:moveTo>
                    <a:pt x="33" y="55"/>
                  </a:moveTo>
                  <a:cubicBezTo>
                    <a:pt x="4" y="55"/>
                    <a:pt x="4" y="55"/>
                    <a:pt x="4" y="55"/>
                  </a:cubicBezTo>
                  <a:cubicBezTo>
                    <a:pt x="4" y="90"/>
                    <a:pt x="4" y="90"/>
                    <a:pt x="4" y="90"/>
                  </a:cubicBezTo>
                  <a:cubicBezTo>
                    <a:pt x="33" y="90"/>
                    <a:pt x="33" y="90"/>
                    <a:pt x="33" y="90"/>
                  </a:cubicBezTo>
                  <a:cubicBezTo>
                    <a:pt x="33" y="95"/>
                    <a:pt x="33" y="95"/>
                    <a:pt x="33" y="95"/>
                  </a:cubicBezTo>
                  <a:cubicBezTo>
                    <a:pt x="2" y="95"/>
                    <a:pt x="2" y="95"/>
                    <a:pt x="2" y="95"/>
                  </a:cubicBezTo>
                  <a:cubicBezTo>
                    <a:pt x="1" y="95"/>
                    <a:pt x="0" y="94"/>
                    <a:pt x="0" y="93"/>
                  </a:cubicBezTo>
                  <a:cubicBezTo>
                    <a:pt x="0" y="53"/>
                    <a:pt x="0" y="53"/>
                    <a:pt x="0" y="53"/>
                  </a:cubicBezTo>
                  <a:cubicBezTo>
                    <a:pt x="0" y="51"/>
                    <a:pt x="1" y="50"/>
                    <a:pt x="2" y="50"/>
                  </a:cubicBezTo>
                  <a:cubicBezTo>
                    <a:pt x="33" y="50"/>
                    <a:pt x="33" y="50"/>
                    <a:pt x="33" y="50"/>
                  </a:cubicBezTo>
                  <a:cubicBezTo>
                    <a:pt x="33" y="55"/>
                    <a:pt x="33" y="55"/>
                    <a:pt x="33" y="55"/>
                  </a:cubicBezTo>
                  <a:close/>
                  <a:moveTo>
                    <a:pt x="33" y="63"/>
                  </a:moveTo>
                  <a:cubicBezTo>
                    <a:pt x="21" y="63"/>
                    <a:pt x="21" y="63"/>
                    <a:pt x="21" y="63"/>
                  </a:cubicBezTo>
                  <a:cubicBezTo>
                    <a:pt x="19" y="63"/>
                    <a:pt x="18" y="64"/>
                    <a:pt x="18" y="66"/>
                  </a:cubicBezTo>
                  <a:cubicBezTo>
                    <a:pt x="18" y="83"/>
                    <a:pt x="18" y="83"/>
                    <a:pt x="18" y="83"/>
                  </a:cubicBezTo>
                  <a:cubicBezTo>
                    <a:pt x="18" y="85"/>
                    <a:pt x="19" y="86"/>
                    <a:pt x="21" y="86"/>
                  </a:cubicBezTo>
                  <a:cubicBezTo>
                    <a:pt x="33" y="86"/>
                    <a:pt x="33" y="86"/>
                    <a:pt x="33" y="86"/>
                  </a:cubicBezTo>
                  <a:cubicBezTo>
                    <a:pt x="33" y="81"/>
                    <a:pt x="33" y="81"/>
                    <a:pt x="33" y="81"/>
                  </a:cubicBezTo>
                  <a:cubicBezTo>
                    <a:pt x="23" y="81"/>
                    <a:pt x="23" y="81"/>
                    <a:pt x="23" y="81"/>
                  </a:cubicBezTo>
                  <a:cubicBezTo>
                    <a:pt x="23" y="68"/>
                    <a:pt x="23" y="68"/>
                    <a:pt x="23" y="68"/>
                  </a:cubicBezTo>
                  <a:cubicBezTo>
                    <a:pt x="33" y="68"/>
                    <a:pt x="33" y="68"/>
                    <a:pt x="33" y="68"/>
                  </a:cubicBezTo>
                  <a:lnTo>
                    <a:pt x="33" y="6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9" name="Freeform 190"/>
            <p:cNvSpPr>
              <a:spLocks noEditPoints="1"/>
            </p:cNvSpPr>
            <p:nvPr/>
          </p:nvSpPr>
          <p:spPr bwMode="auto">
            <a:xfrm>
              <a:off x="9920288" y="1584325"/>
              <a:ext cx="368300" cy="106363"/>
            </a:xfrm>
            <a:custGeom>
              <a:avLst/>
              <a:gdLst>
                <a:gd name="T0" fmla="*/ 81 w 163"/>
                <a:gd name="T1" fmla="*/ 42 h 47"/>
                <a:gd name="T2" fmla="*/ 135 w 163"/>
                <a:gd name="T3" fmla="*/ 42 h 47"/>
                <a:gd name="T4" fmla="*/ 137 w 163"/>
                <a:gd name="T5" fmla="*/ 42 h 47"/>
                <a:gd name="T6" fmla="*/ 157 w 163"/>
                <a:gd name="T7" fmla="*/ 5 h 47"/>
                <a:gd name="T8" fmla="*/ 137 w 163"/>
                <a:gd name="T9" fmla="*/ 5 h 47"/>
                <a:gd name="T10" fmla="*/ 118 w 163"/>
                <a:gd name="T11" fmla="*/ 5 h 47"/>
                <a:gd name="T12" fmla="*/ 81 w 163"/>
                <a:gd name="T13" fmla="*/ 5 h 47"/>
                <a:gd name="T14" fmla="*/ 81 w 163"/>
                <a:gd name="T15" fmla="*/ 0 h 47"/>
                <a:gd name="T16" fmla="*/ 118 w 163"/>
                <a:gd name="T17" fmla="*/ 0 h 47"/>
                <a:gd name="T18" fmla="*/ 137 w 163"/>
                <a:gd name="T19" fmla="*/ 0 h 47"/>
                <a:gd name="T20" fmla="*/ 160 w 163"/>
                <a:gd name="T21" fmla="*/ 0 h 47"/>
                <a:gd name="T22" fmla="*/ 161 w 163"/>
                <a:gd name="T23" fmla="*/ 0 h 47"/>
                <a:gd name="T24" fmla="*/ 161 w 163"/>
                <a:gd name="T25" fmla="*/ 0 h 47"/>
                <a:gd name="T26" fmla="*/ 162 w 163"/>
                <a:gd name="T27" fmla="*/ 0 h 47"/>
                <a:gd name="T28" fmla="*/ 163 w 163"/>
                <a:gd name="T29" fmla="*/ 4 h 47"/>
                <a:gd name="T30" fmla="*/ 140 w 163"/>
                <a:gd name="T31" fmla="*/ 46 h 47"/>
                <a:gd name="T32" fmla="*/ 138 w 163"/>
                <a:gd name="T33" fmla="*/ 47 h 47"/>
                <a:gd name="T34" fmla="*/ 135 w 163"/>
                <a:gd name="T35" fmla="*/ 47 h 47"/>
                <a:gd name="T36" fmla="*/ 81 w 163"/>
                <a:gd name="T37" fmla="*/ 47 h 47"/>
                <a:gd name="T38" fmla="*/ 81 w 163"/>
                <a:gd name="T39" fmla="*/ 42 h 47"/>
                <a:gd name="T40" fmla="*/ 25 w 163"/>
                <a:gd name="T41" fmla="*/ 42 h 47"/>
                <a:gd name="T42" fmla="*/ 28 w 163"/>
                <a:gd name="T43" fmla="*/ 42 h 47"/>
                <a:gd name="T44" fmla="*/ 81 w 163"/>
                <a:gd name="T45" fmla="*/ 42 h 47"/>
                <a:gd name="T46" fmla="*/ 81 w 163"/>
                <a:gd name="T47" fmla="*/ 47 h 47"/>
                <a:gd name="T48" fmla="*/ 28 w 163"/>
                <a:gd name="T49" fmla="*/ 47 h 47"/>
                <a:gd name="T50" fmla="*/ 24 w 163"/>
                <a:gd name="T51" fmla="*/ 47 h 47"/>
                <a:gd name="T52" fmla="*/ 24 w 163"/>
                <a:gd name="T53" fmla="*/ 47 h 47"/>
                <a:gd name="T54" fmla="*/ 22 w 163"/>
                <a:gd name="T55" fmla="*/ 46 h 47"/>
                <a:gd name="T56" fmla="*/ 0 w 163"/>
                <a:gd name="T57" fmla="*/ 4 h 47"/>
                <a:gd name="T58" fmla="*/ 0 w 163"/>
                <a:gd name="T59" fmla="*/ 3 h 47"/>
                <a:gd name="T60" fmla="*/ 2 w 163"/>
                <a:gd name="T61" fmla="*/ 0 h 47"/>
                <a:gd name="T62" fmla="*/ 26 w 163"/>
                <a:gd name="T63" fmla="*/ 0 h 47"/>
                <a:gd name="T64" fmla="*/ 45 w 163"/>
                <a:gd name="T65" fmla="*/ 0 h 47"/>
                <a:gd name="T66" fmla="*/ 81 w 163"/>
                <a:gd name="T67" fmla="*/ 0 h 47"/>
                <a:gd name="T68" fmla="*/ 81 w 163"/>
                <a:gd name="T69" fmla="*/ 5 h 47"/>
                <a:gd name="T70" fmla="*/ 45 w 163"/>
                <a:gd name="T71" fmla="*/ 5 h 47"/>
                <a:gd name="T72" fmla="*/ 26 w 163"/>
                <a:gd name="T73" fmla="*/ 5 h 47"/>
                <a:gd name="T74" fmla="*/ 6 w 163"/>
                <a:gd name="T75" fmla="*/ 5 h 47"/>
                <a:gd name="T76" fmla="*/ 25 w 163"/>
                <a:gd name="T7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3" h="47">
                  <a:moveTo>
                    <a:pt x="81" y="42"/>
                  </a:moveTo>
                  <a:cubicBezTo>
                    <a:pt x="135" y="42"/>
                    <a:pt x="135" y="42"/>
                    <a:pt x="135" y="42"/>
                  </a:cubicBezTo>
                  <a:cubicBezTo>
                    <a:pt x="137" y="42"/>
                    <a:pt x="137" y="42"/>
                    <a:pt x="137" y="42"/>
                  </a:cubicBezTo>
                  <a:cubicBezTo>
                    <a:pt x="157" y="5"/>
                    <a:pt x="157" y="5"/>
                    <a:pt x="157" y="5"/>
                  </a:cubicBezTo>
                  <a:cubicBezTo>
                    <a:pt x="137" y="5"/>
                    <a:pt x="137" y="5"/>
                    <a:pt x="137" y="5"/>
                  </a:cubicBezTo>
                  <a:cubicBezTo>
                    <a:pt x="118" y="5"/>
                    <a:pt x="118" y="5"/>
                    <a:pt x="118" y="5"/>
                  </a:cubicBezTo>
                  <a:cubicBezTo>
                    <a:pt x="81" y="5"/>
                    <a:pt x="81" y="5"/>
                    <a:pt x="81" y="5"/>
                  </a:cubicBezTo>
                  <a:cubicBezTo>
                    <a:pt x="81" y="0"/>
                    <a:pt x="81" y="0"/>
                    <a:pt x="81" y="0"/>
                  </a:cubicBezTo>
                  <a:cubicBezTo>
                    <a:pt x="118" y="0"/>
                    <a:pt x="118" y="0"/>
                    <a:pt x="118" y="0"/>
                  </a:cubicBezTo>
                  <a:cubicBezTo>
                    <a:pt x="137" y="0"/>
                    <a:pt x="137" y="0"/>
                    <a:pt x="137" y="0"/>
                  </a:cubicBezTo>
                  <a:cubicBezTo>
                    <a:pt x="160" y="0"/>
                    <a:pt x="160" y="0"/>
                    <a:pt x="160" y="0"/>
                  </a:cubicBezTo>
                  <a:cubicBezTo>
                    <a:pt x="161" y="0"/>
                    <a:pt x="161" y="0"/>
                    <a:pt x="161" y="0"/>
                  </a:cubicBezTo>
                  <a:cubicBezTo>
                    <a:pt x="161" y="0"/>
                    <a:pt x="161" y="0"/>
                    <a:pt x="161" y="0"/>
                  </a:cubicBezTo>
                  <a:cubicBezTo>
                    <a:pt x="161" y="0"/>
                    <a:pt x="161" y="0"/>
                    <a:pt x="162" y="0"/>
                  </a:cubicBezTo>
                  <a:cubicBezTo>
                    <a:pt x="163" y="1"/>
                    <a:pt x="163" y="3"/>
                    <a:pt x="163" y="4"/>
                  </a:cubicBezTo>
                  <a:cubicBezTo>
                    <a:pt x="140" y="46"/>
                    <a:pt x="140" y="46"/>
                    <a:pt x="140" y="46"/>
                  </a:cubicBezTo>
                  <a:cubicBezTo>
                    <a:pt x="140" y="46"/>
                    <a:pt x="139" y="47"/>
                    <a:pt x="138" y="47"/>
                  </a:cubicBezTo>
                  <a:cubicBezTo>
                    <a:pt x="135" y="47"/>
                    <a:pt x="135" y="47"/>
                    <a:pt x="135" y="47"/>
                  </a:cubicBezTo>
                  <a:cubicBezTo>
                    <a:pt x="81" y="47"/>
                    <a:pt x="81" y="47"/>
                    <a:pt x="81" y="47"/>
                  </a:cubicBezTo>
                  <a:lnTo>
                    <a:pt x="81" y="42"/>
                  </a:lnTo>
                  <a:close/>
                  <a:moveTo>
                    <a:pt x="25" y="42"/>
                  </a:moveTo>
                  <a:cubicBezTo>
                    <a:pt x="28" y="42"/>
                    <a:pt x="28" y="42"/>
                    <a:pt x="28" y="42"/>
                  </a:cubicBezTo>
                  <a:cubicBezTo>
                    <a:pt x="81" y="42"/>
                    <a:pt x="81" y="42"/>
                    <a:pt x="81" y="42"/>
                  </a:cubicBezTo>
                  <a:cubicBezTo>
                    <a:pt x="81" y="47"/>
                    <a:pt x="81" y="47"/>
                    <a:pt x="81" y="47"/>
                  </a:cubicBezTo>
                  <a:cubicBezTo>
                    <a:pt x="28" y="47"/>
                    <a:pt x="28" y="47"/>
                    <a:pt x="28" y="47"/>
                  </a:cubicBezTo>
                  <a:cubicBezTo>
                    <a:pt x="24" y="47"/>
                    <a:pt x="24" y="47"/>
                    <a:pt x="24" y="47"/>
                  </a:cubicBezTo>
                  <a:cubicBezTo>
                    <a:pt x="24" y="47"/>
                    <a:pt x="24" y="47"/>
                    <a:pt x="24" y="47"/>
                  </a:cubicBezTo>
                  <a:cubicBezTo>
                    <a:pt x="23" y="47"/>
                    <a:pt x="22" y="47"/>
                    <a:pt x="22" y="46"/>
                  </a:cubicBezTo>
                  <a:cubicBezTo>
                    <a:pt x="0" y="4"/>
                    <a:pt x="0" y="4"/>
                    <a:pt x="0" y="4"/>
                  </a:cubicBezTo>
                  <a:cubicBezTo>
                    <a:pt x="0" y="3"/>
                    <a:pt x="0" y="3"/>
                    <a:pt x="0" y="3"/>
                  </a:cubicBezTo>
                  <a:cubicBezTo>
                    <a:pt x="0" y="1"/>
                    <a:pt x="1" y="0"/>
                    <a:pt x="2" y="0"/>
                  </a:cubicBezTo>
                  <a:cubicBezTo>
                    <a:pt x="26" y="0"/>
                    <a:pt x="26" y="0"/>
                    <a:pt x="26" y="0"/>
                  </a:cubicBezTo>
                  <a:cubicBezTo>
                    <a:pt x="45" y="0"/>
                    <a:pt x="45" y="0"/>
                    <a:pt x="45" y="0"/>
                  </a:cubicBezTo>
                  <a:cubicBezTo>
                    <a:pt x="81" y="0"/>
                    <a:pt x="81" y="0"/>
                    <a:pt x="81" y="0"/>
                  </a:cubicBezTo>
                  <a:cubicBezTo>
                    <a:pt x="81" y="5"/>
                    <a:pt x="81" y="5"/>
                    <a:pt x="81" y="5"/>
                  </a:cubicBezTo>
                  <a:cubicBezTo>
                    <a:pt x="45" y="5"/>
                    <a:pt x="45" y="5"/>
                    <a:pt x="45" y="5"/>
                  </a:cubicBezTo>
                  <a:cubicBezTo>
                    <a:pt x="26" y="5"/>
                    <a:pt x="26" y="5"/>
                    <a:pt x="26" y="5"/>
                  </a:cubicBezTo>
                  <a:cubicBezTo>
                    <a:pt x="6" y="5"/>
                    <a:pt x="6" y="5"/>
                    <a:pt x="6" y="5"/>
                  </a:cubicBezTo>
                  <a:lnTo>
                    <a:pt x="25" y="4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2" name="Freeform 193"/>
            <p:cNvSpPr>
              <a:spLocks noEditPoints="1"/>
            </p:cNvSpPr>
            <p:nvPr/>
          </p:nvSpPr>
          <p:spPr bwMode="auto">
            <a:xfrm>
              <a:off x="7254876" y="4000500"/>
              <a:ext cx="338138" cy="349250"/>
            </a:xfrm>
            <a:custGeom>
              <a:avLst/>
              <a:gdLst>
                <a:gd name="T0" fmla="*/ 115 w 150"/>
                <a:gd name="T1" fmla="*/ 79 h 154"/>
                <a:gd name="T2" fmla="*/ 111 w 150"/>
                <a:gd name="T3" fmla="*/ 76 h 154"/>
                <a:gd name="T4" fmla="*/ 96 w 150"/>
                <a:gd name="T5" fmla="*/ 54 h 154"/>
                <a:gd name="T6" fmla="*/ 75 w 150"/>
                <a:gd name="T7" fmla="*/ 36 h 154"/>
                <a:gd name="T8" fmla="*/ 84 w 150"/>
                <a:gd name="T9" fmla="*/ 37 h 154"/>
                <a:gd name="T10" fmla="*/ 114 w 150"/>
                <a:gd name="T11" fmla="*/ 73 h 154"/>
                <a:gd name="T12" fmla="*/ 118 w 150"/>
                <a:gd name="T13" fmla="*/ 76 h 154"/>
                <a:gd name="T14" fmla="*/ 148 w 150"/>
                <a:gd name="T15" fmla="*/ 105 h 154"/>
                <a:gd name="T16" fmla="*/ 148 w 150"/>
                <a:gd name="T17" fmla="*/ 118 h 154"/>
                <a:gd name="T18" fmla="*/ 114 w 150"/>
                <a:gd name="T19" fmla="*/ 152 h 154"/>
                <a:gd name="T20" fmla="*/ 114 w 150"/>
                <a:gd name="T21" fmla="*/ 152 h 154"/>
                <a:gd name="T22" fmla="*/ 108 w 150"/>
                <a:gd name="T23" fmla="*/ 154 h 154"/>
                <a:gd name="T24" fmla="*/ 101 w 150"/>
                <a:gd name="T25" fmla="*/ 152 h 154"/>
                <a:gd name="T26" fmla="*/ 101 w 150"/>
                <a:gd name="T27" fmla="*/ 152 h 154"/>
                <a:gd name="T28" fmla="*/ 99 w 150"/>
                <a:gd name="T29" fmla="*/ 149 h 154"/>
                <a:gd name="T30" fmla="*/ 94 w 150"/>
                <a:gd name="T31" fmla="*/ 146 h 154"/>
                <a:gd name="T32" fmla="*/ 75 w 150"/>
                <a:gd name="T33" fmla="*/ 145 h 154"/>
                <a:gd name="T34" fmla="*/ 89 w 150"/>
                <a:gd name="T35" fmla="*/ 140 h 154"/>
                <a:gd name="T36" fmla="*/ 96 w 150"/>
                <a:gd name="T37" fmla="*/ 142 h 154"/>
                <a:gd name="T38" fmla="*/ 102 w 150"/>
                <a:gd name="T39" fmla="*/ 146 h 154"/>
                <a:gd name="T40" fmla="*/ 105 w 150"/>
                <a:gd name="T41" fmla="*/ 148 h 154"/>
                <a:gd name="T42" fmla="*/ 105 w 150"/>
                <a:gd name="T43" fmla="*/ 148 h 154"/>
                <a:gd name="T44" fmla="*/ 108 w 150"/>
                <a:gd name="T45" fmla="*/ 150 h 154"/>
                <a:gd name="T46" fmla="*/ 111 w 150"/>
                <a:gd name="T47" fmla="*/ 148 h 154"/>
                <a:gd name="T48" fmla="*/ 111 w 150"/>
                <a:gd name="T49" fmla="*/ 148 h 154"/>
                <a:gd name="T50" fmla="*/ 145 w 150"/>
                <a:gd name="T51" fmla="*/ 112 h 154"/>
                <a:gd name="T52" fmla="*/ 75 w 150"/>
                <a:gd name="T53" fmla="*/ 36 h 154"/>
                <a:gd name="T54" fmla="*/ 67 w 150"/>
                <a:gd name="T55" fmla="*/ 10 h 154"/>
                <a:gd name="T56" fmla="*/ 64 w 150"/>
                <a:gd name="T57" fmla="*/ 5 h 154"/>
                <a:gd name="T58" fmla="*/ 55 w 150"/>
                <a:gd name="T59" fmla="*/ 10 h 154"/>
                <a:gd name="T60" fmla="*/ 51 w 150"/>
                <a:gd name="T61" fmla="*/ 21 h 154"/>
                <a:gd name="T62" fmla="*/ 59 w 150"/>
                <a:gd name="T63" fmla="*/ 42 h 154"/>
                <a:gd name="T64" fmla="*/ 62 w 150"/>
                <a:gd name="T65" fmla="*/ 50 h 154"/>
                <a:gd name="T66" fmla="*/ 58 w 150"/>
                <a:gd name="T67" fmla="*/ 60 h 154"/>
                <a:gd name="T68" fmla="*/ 14 w 150"/>
                <a:gd name="T69" fmla="*/ 60 h 154"/>
                <a:gd name="T70" fmla="*/ 6 w 150"/>
                <a:gd name="T71" fmla="*/ 64 h 154"/>
                <a:gd name="T72" fmla="*/ 5 w 150"/>
                <a:gd name="T73" fmla="*/ 72 h 154"/>
                <a:gd name="T74" fmla="*/ 31 w 150"/>
                <a:gd name="T75" fmla="*/ 139 h 154"/>
                <a:gd name="T76" fmla="*/ 75 w 150"/>
                <a:gd name="T77" fmla="*/ 140 h 154"/>
                <a:gd name="T78" fmla="*/ 35 w 150"/>
                <a:gd name="T79" fmla="*/ 145 h 154"/>
                <a:gd name="T80" fmla="*/ 24 w 150"/>
                <a:gd name="T81" fmla="*/ 137 h 154"/>
                <a:gd name="T82" fmla="*/ 0 w 150"/>
                <a:gd name="T83" fmla="*/ 68 h 154"/>
                <a:gd name="T84" fmla="*/ 8 w 150"/>
                <a:gd name="T85" fmla="*/ 57 h 154"/>
                <a:gd name="T86" fmla="*/ 56 w 150"/>
                <a:gd name="T87" fmla="*/ 56 h 154"/>
                <a:gd name="T88" fmla="*/ 55 w 150"/>
                <a:gd name="T89" fmla="*/ 45 h 154"/>
                <a:gd name="T90" fmla="*/ 54 w 150"/>
                <a:gd name="T91" fmla="*/ 43 h 154"/>
                <a:gd name="T92" fmla="*/ 48 w 150"/>
                <a:gd name="T93" fmla="*/ 14 h 154"/>
                <a:gd name="T94" fmla="*/ 60 w 150"/>
                <a:gd name="T95" fmla="*/ 1 h 154"/>
                <a:gd name="T96" fmla="*/ 70 w 150"/>
                <a:gd name="T97" fmla="*/ 4 h 154"/>
                <a:gd name="T98" fmla="*/ 72 w 150"/>
                <a:gd name="T99" fmla="*/ 15 h 154"/>
                <a:gd name="T100" fmla="*/ 75 w 150"/>
                <a:gd name="T101" fmla="*/ 3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4">
                  <a:moveTo>
                    <a:pt x="144" y="109"/>
                  </a:moveTo>
                  <a:cubicBezTo>
                    <a:pt x="115" y="79"/>
                    <a:pt x="115" y="79"/>
                    <a:pt x="115" y="79"/>
                  </a:cubicBezTo>
                  <a:cubicBezTo>
                    <a:pt x="115" y="79"/>
                    <a:pt x="115" y="79"/>
                    <a:pt x="115" y="79"/>
                  </a:cubicBezTo>
                  <a:cubicBezTo>
                    <a:pt x="113" y="78"/>
                    <a:pt x="112" y="77"/>
                    <a:pt x="111" y="76"/>
                  </a:cubicBezTo>
                  <a:cubicBezTo>
                    <a:pt x="110" y="74"/>
                    <a:pt x="109" y="73"/>
                    <a:pt x="109" y="73"/>
                  </a:cubicBezTo>
                  <a:cubicBezTo>
                    <a:pt x="109" y="73"/>
                    <a:pt x="104" y="64"/>
                    <a:pt x="96" y="54"/>
                  </a:cubicBezTo>
                  <a:cubicBezTo>
                    <a:pt x="92" y="49"/>
                    <a:pt x="87" y="44"/>
                    <a:pt x="81" y="41"/>
                  </a:cubicBezTo>
                  <a:cubicBezTo>
                    <a:pt x="79" y="39"/>
                    <a:pt x="77" y="38"/>
                    <a:pt x="75" y="36"/>
                  </a:cubicBezTo>
                  <a:cubicBezTo>
                    <a:pt x="75" y="29"/>
                    <a:pt x="75" y="29"/>
                    <a:pt x="75" y="29"/>
                  </a:cubicBezTo>
                  <a:cubicBezTo>
                    <a:pt x="77" y="32"/>
                    <a:pt x="80" y="34"/>
                    <a:pt x="84" y="37"/>
                  </a:cubicBezTo>
                  <a:cubicBezTo>
                    <a:pt x="90" y="41"/>
                    <a:pt x="95" y="46"/>
                    <a:pt x="99" y="51"/>
                  </a:cubicBezTo>
                  <a:cubicBezTo>
                    <a:pt x="108" y="61"/>
                    <a:pt x="114" y="73"/>
                    <a:pt x="114" y="73"/>
                  </a:cubicBezTo>
                  <a:cubicBezTo>
                    <a:pt x="114" y="73"/>
                    <a:pt x="114" y="72"/>
                    <a:pt x="115" y="72"/>
                  </a:cubicBezTo>
                  <a:cubicBezTo>
                    <a:pt x="116" y="73"/>
                    <a:pt x="117" y="74"/>
                    <a:pt x="118" y="76"/>
                  </a:cubicBezTo>
                  <a:cubicBezTo>
                    <a:pt x="118" y="76"/>
                    <a:pt x="118" y="76"/>
                    <a:pt x="118" y="76"/>
                  </a:cubicBezTo>
                  <a:cubicBezTo>
                    <a:pt x="148" y="105"/>
                    <a:pt x="148" y="105"/>
                    <a:pt x="148" y="105"/>
                  </a:cubicBezTo>
                  <a:cubicBezTo>
                    <a:pt x="149" y="107"/>
                    <a:pt x="150" y="109"/>
                    <a:pt x="150" y="112"/>
                  </a:cubicBezTo>
                  <a:cubicBezTo>
                    <a:pt x="150" y="114"/>
                    <a:pt x="149" y="117"/>
                    <a:pt x="148" y="118"/>
                  </a:cubicBezTo>
                  <a:cubicBezTo>
                    <a:pt x="114" y="152"/>
                    <a:pt x="114" y="152"/>
                    <a:pt x="114" y="152"/>
                  </a:cubicBezTo>
                  <a:cubicBezTo>
                    <a:pt x="114" y="152"/>
                    <a:pt x="114" y="152"/>
                    <a:pt x="114" y="152"/>
                  </a:cubicBezTo>
                  <a:cubicBezTo>
                    <a:pt x="114" y="152"/>
                    <a:pt x="114" y="152"/>
                    <a:pt x="114" y="152"/>
                  </a:cubicBezTo>
                  <a:cubicBezTo>
                    <a:pt x="114" y="152"/>
                    <a:pt x="114" y="152"/>
                    <a:pt x="114" y="152"/>
                  </a:cubicBezTo>
                  <a:cubicBezTo>
                    <a:pt x="112" y="153"/>
                    <a:pt x="110" y="154"/>
                    <a:pt x="108" y="154"/>
                  </a:cubicBezTo>
                  <a:cubicBezTo>
                    <a:pt x="108" y="154"/>
                    <a:pt x="108" y="154"/>
                    <a:pt x="108" y="154"/>
                  </a:cubicBezTo>
                  <a:cubicBezTo>
                    <a:pt x="105" y="154"/>
                    <a:pt x="103" y="153"/>
                    <a:pt x="101" y="152"/>
                  </a:cubicBezTo>
                  <a:cubicBezTo>
                    <a:pt x="101" y="152"/>
                    <a:pt x="101" y="152"/>
                    <a:pt x="101" y="152"/>
                  </a:cubicBezTo>
                  <a:cubicBezTo>
                    <a:pt x="101" y="152"/>
                    <a:pt x="101" y="152"/>
                    <a:pt x="101" y="152"/>
                  </a:cubicBezTo>
                  <a:cubicBezTo>
                    <a:pt x="101" y="152"/>
                    <a:pt x="101" y="152"/>
                    <a:pt x="101" y="152"/>
                  </a:cubicBezTo>
                  <a:cubicBezTo>
                    <a:pt x="99" y="149"/>
                    <a:pt x="99" y="149"/>
                    <a:pt x="99" y="149"/>
                  </a:cubicBezTo>
                  <a:cubicBezTo>
                    <a:pt x="99" y="149"/>
                    <a:pt x="99" y="149"/>
                    <a:pt x="99" y="149"/>
                  </a:cubicBezTo>
                  <a:cubicBezTo>
                    <a:pt x="98" y="148"/>
                    <a:pt x="96" y="147"/>
                    <a:pt x="94" y="146"/>
                  </a:cubicBezTo>
                  <a:cubicBezTo>
                    <a:pt x="94" y="146"/>
                    <a:pt x="94" y="146"/>
                    <a:pt x="94" y="146"/>
                  </a:cubicBezTo>
                  <a:cubicBezTo>
                    <a:pt x="92" y="145"/>
                    <a:pt x="90" y="145"/>
                    <a:pt x="89" y="145"/>
                  </a:cubicBezTo>
                  <a:cubicBezTo>
                    <a:pt x="75" y="145"/>
                    <a:pt x="75" y="145"/>
                    <a:pt x="75" y="145"/>
                  </a:cubicBezTo>
                  <a:cubicBezTo>
                    <a:pt x="75" y="140"/>
                    <a:pt x="75" y="140"/>
                    <a:pt x="75" y="140"/>
                  </a:cubicBezTo>
                  <a:cubicBezTo>
                    <a:pt x="89" y="140"/>
                    <a:pt x="89" y="140"/>
                    <a:pt x="89" y="140"/>
                  </a:cubicBezTo>
                  <a:cubicBezTo>
                    <a:pt x="91" y="140"/>
                    <a:pt x="93" y="141"/>
                    <a:pt x="96" y="142"/>
                  </a:cubicBezTo>
                  <a:cubicBezTo>
                    <a:pt x="96" y="142"/>
                    <a:pt x="96" y="142"/>
                    <a:pt x="96" y="142"/>
                  </a:cubicBezTo>
                  <a:cubicBezTo>
                    <a:pt x="96" y="142"/>
                    <a:pt x="96" y="142"/>
                    <a:pt x="96" y="142"/>
                  </a:cubicBezTo>
                  <a:cubicBezTo>
                    <a:pt x="98" y="143"/>
                    <a:pt x="100" y="144"/>
                    <a:pt x="102" y="146"/>
                  </a:cubicBezTo>
                  <a:cubicBezTo>
                    <a:pt x="105" y="148"/>
                    <a:pt x="105" y="148"/>
                    <a:pt x="105" y="148"/>
                  </a:cubicBezTo>
                  <a:cubicBezTo>
                    <a:pt x="105" y="148"/>
                    <a:pt x="105" y="148"/>
                    <a:pt x="105" y="148"/>
                  </a:cubicBezTo>
                  <a:cubicBezTo>
                    <a:pt x="105" y="148"/>
                    <a:pt x="105" y="148"/>
                    <a:pt x="105" y="148"/>
                  </a:cubicBezTo>
                  <a:cubicBezTo>
                    <a:pt x="105" y="148"/>
                    <a:pt x="105" y="148"/>
                    <a:pt x="105" y="148"/>
                  </a:cubicBezTo>
                  <a:cubicBezTo>
                    <a:pt x="105" y="148"/>
                    <a:pt x="105" y="148"/>
                    <a:pt x="105" y="148"/>
                  </a:cubicBezTo>
                  <a:cubicBezTo>
                    <a:pt x="105" y="149"/>
                    <a:pt x="107" y="150"/>
                    <a:pt x="108" y="150"/>
                  </a:cubicBezTo>
                  <a:cubicBezTo>
                    <a:pt x="108" y="150"/>
                    <a:pt x="108" y="150"/>
                    <a:pt x="108" y="150"/>
                  </a:cubicBezTo>
                  <a:cubicBezTo>
                    <a:pt x="109" y="150"/>
                    <a:pt x="110" y="149"/>
                    <a:pt x="111" y="148"/>
                  </a:cubicBezTo>
                  <a:cubicBezTo>
                    <a:pt x="111" y="148"/>
                    <a:pt x="111" y="148"/>
                    <a:pt x="111" y="148"/>
                  </a:cubicBezTo>
                  <a:cubicBezTo>
                    <a:pt x="111" y="148"/>
                    <a:pt x="111" y="148"/>
                    <a:pt x="111" y="148"/>
                  </a:cubicBezTo>
                  <a:cubicBezTo>
                    <a:pt x="144" y="115"/>
                    <a:pt x="144" y="115"/>
                    <a:pt x="144" y="115"/>
                  </a:cubicBezTo>
                  <a:cubicBezTo>
                    <a:pt x="145" y="114"/>
                    <a:pt x="145" y="113"/>
                    <a:pt x="145" y="112"/>
                  </a:cubicBezTo>
                  <a:cubicBezTo>
                    <a:pt x="145" y="111"/>
                    <a:pt x="145" y="110"/>
                    <a:pt x="144" y="109"/>
                  </a:cubicBezTo>
                  <a:close/>
                  <a:moveTo>
                    <a:pt x="75" y="36"/>
                  </a:moveTo>
                  <a:cubicBezTo>
                    <a:pt x="66" y="28"/>
                    <a:pt x="66" y="21"/>
                    <a:pt x="67" y="14"/>
                  </a:cubicBezTo>
                  <a:cubicBezTo>
                    <a:pt x="67" y="13"/>
                    <a:pt x="67" y="11"/>
                    <a:pt x="67" y="10"/>
                  </a:cubicBezTo>
                  <a:cubicBezTo>
                    <a:pt x="67" y="8"/>
                    <a:pt x="67" y="7"/>
                    <a:pt x="66" y="7"/>
                  </a:cubicBezTo>
                  <a:cubicBezTo>
                    <a:pt x="66" y="6"/>
                    <a:pt x="65" y="6"/>
                    <a:pt x="64" y="5"/>
                  </a:cubicBezTo>
                  <a:cubicBezTo>
                    <a:pt x="63" y="5"/>
                    <a:pt x="62" y="5"/>
                    <a:pt x="61" y="6"/>
                  </a:cubicBezTo>
                  <a:cubicBezTo>
                    <a:pt x="59" y="6"/>
                    <a:pt x="57" y="8"/>
                    <a:pt x="55" y="10"/>
                  </a:cubicBezTo>
                  <a:cubicBezTo>
                    <a:pt x="54" y="11"/>
                    <a:pt x="53" y="13"/>
                    <a:pt x="53" y="15"/>
                  </a:cubicBezTo>
                  <a:cubicBezTo>
                    <a:pt x="52" y="18"/>
                    <a:pt x="51" y="20"/>
                    <a:pt x="51" y="21"/>
                  </a:cubicBezTo>
                  <a:cubicBezTo>
                    <a:pt x="50" y="30"/>
                    <a:pt x="54" y="36"/>
                    <a:pt x="57" y="40"/>
                  </a:cubicBezTo>
                  <a:cubicBezTo>
                    <a:pt x="58" y="41"/>
                    <a:pt x="59" y="42"/>
                    <a:pt x="59" y="42"/>
                  </a:cubicBezTo>
                  <a:cubicBezTo>
                    <a:pt x="59" y="42"/>
                    <a:pt x="59" y="42"/>
                    <a:pt x="59" y="42"/>
                  </a:cubicBezTo>
                  <a:cubicBezTo>
                    <a:pt x="61" y="44"/>
                    <a:pt x="61" y="47"/>
                    <a:pt x="62" y="50"/>
                  </a:cubicBezTo>
                  <a:cubicBezTo>
                    <a:pt x="62" y="53"/>
                    <a:pt x="62" y="56"/>
                    <a:pt x="61" y="59"/>
                  </a:cubicBezTo>
                  <a:cubicBezTo>
                    <a:pt x="60" y="60"/>
                    <a:pt x="59" y="60"/>
                    <a:pt x="58" y="60"/>
                  </a:cubicBezTo>
                  <a:cubicBezTo>
                    <a:pt x="58" y="60"/>
                    <a:pt x="58" y="60"/>
                    <a:pt x="58" y="60"/>
                  </a:cubicBezTo>
                  <a:cubicBezTo>
                    <a:pt x="14" y="60"/>
                    <a:pt x="14" y="60"/>
                    <a:pt x="14" y="60"/>
                  </a:cubicBezTo>
                  <a:cubicBezTo>
                    <a:pt x="12" y="60"/>
                    <a:pt x="11" y="61"/>
                    <a:pt x="10" y="61"/>
                  </a:cubicBezTo>
                  <a:cubicBezTo>
                    <a:pt x="8" y="62"/>
                    <a:pt x="7" y="63"/>
                    <a:pt x="6" y="64"/>
                  </a:cubicBezTo>
                  <a:cubicBezTo>
                    <a:pt x="5" y="65"/>
                    <a:pt x="5" y="67"/>
                    <a:pt x="5" y="68"/>
                  </a:cubicBezTo>
                  <a:cubicBezTo>
                    <a:pt x="5" y="70"/>
                    <a:pt x="5" y="71"/>
                    <a:pt x="5" y="72"/>
                  </a:cubicBezTo>
                  <a:cubicBezTo>
                    <a:pt x="28" y="135"/>
                    <a:pt x="28" y="135"/>
                    <a:pt x="28" y="135"/>
                  </a:cubicBezTo>
                  <a:cubicBezTo>
                    <a:pt x="29" y="137"/>
                    <a:pt x="30" y="138"/>
                    <a:pt x="31" y="139"/>
                  </a:cubicBezTo>
                  <a:cubicBezTo>
                    <a:pt x="32" y="140"/>
                    <a:pt x="34" y="140"/>
                    <a:pt x="35" y="140"/>
                  </a:cubicBezTo>
                  <a:cubicBezTo>
                    <a:pt x="75" y="140"/>
                    <a:pt x="75" y="140"/>
                    <a:pt x="75" y="140"/>
                  </a:cubicBezTo>
                  <a:cubicBezTo>
                    <a:pt x="75" y="145"/>
                    <a:pt x="75" y="145"/>
                    <a:pt x="75" y="145"/>
                  </a:cubicBezTo>
                  <a:cubicBezTo>
                    <a:pt x="35" y="145"/>
                    <a:pt x="35" y="145"/>
                    <a:pt x="35" y="145"/>
                  </a:cubicBezTo>
                  <a:cubicBezTo>
                    <a:pt x="33" y="145"/>
                    <a:pt x="30" y="144"/>
                    <a:pt x="28" y="143"/>
                  </a:cubicBezTo>
                  <a:cubicBezTo>
                    <a:pt x="26" y="141"/>
                    <a:pt x="24" y="139"/>
                    <a:pt x="24" y="137"/>
                  </a:cubicBezTo>
                  <a:cubicBezTo>
                    <a:pt x="1" y="74"/>
                    <a:pt x="1" y="74"/>
                    <a:pt x="1" y="74"/>
                  </a:cubicBezTo>
                  <a:cubicBezTo>
                    <a:pt x="0" y="72"/>
                    <a:pt x="0" y="70"/>
                    <a:pt x="0" y="68"/>
                  </a:cubicBezTo>
                  <a:cubicBezTo>
                    <a:pt x="0" y="66"/>
                    <a:pt x="1" y="63"/>
                    <a:pt x="2" y="61"/>
                  </a:cubicBezTo>
                  <a:cubicBezTo>
                    <a:pt x="3" y="59"/>
                    <a:pt x="6" y="58"/>
                    <a:pt x="8" y="57"/>
                  </a:cubicBezTo>
                  <a:cubicBezTo>
                    <a:pt x="10" y="56"/>
                    <a:pt x="12" y="56"/>
                    <a:pt x="14" y="56"/>
                  </a:cubicBezTo>
                  <a:cubicBezTo>
                    <a:pt x="56" y="56"/>
                    <a:pt x="56" y="56"/>
                    <a:pt x="56" y="56"/>
                  </a:cubicBezTo>
                  <a:cubicBezTo>
                    <a:pt x="57" y="54"/>
                    <a:pt x="57" y="52"/>
                    <a:pt x="57" y="50"/>
                  </a:cubicBezTo>
                  <a:cubicBezTo>
                    <a:pt x="57" y="48"/>
                    <a:pt x="56" y="46"/>
                    <a:pt x="55" y="45"/>
                  </a:cubicBezTo>
                  <a:cubicBezTo>
                    <a:pt x="55" y="45"/>
                    <a:pt x="55" y="45"/>
                    <a:pt x="55" y="45"/>
                  </a:cubicBezTo>
                  <a:cubicBezTo>
                    <a:pt x="55" y="44"/>
                    <a:pt x="54" y="43"/>
                    <a:pt x="54" y="43"/>
                  </a:cubicBezTo>
                  <a:cubicBezTo>
                    <a:pt x="50" y="38"/>
                    <a:pt x="45" y="31"/>
                    <a:pt x="46" y="21"/>
                  </a:cubicBezTo>
                  <a:cubicBezTo>
                    <a:pt x="46" y="19"/>
                    <a:pt x="47" y="16"/>
                    <a:pt x="48" y="14"/>
                  </a:cubicBezTo>
                  <a:cubicBezTo>
                    <a:pt x="49" y="11"/>
                    <a:pt x="50" y="9"/>
                    <a:pt x="52" y="7"/>
                  </a:cubicBezTo>
                  <a:cubicBezTo>
                    <a:pt x="54" y="4"/>
                    <a:pt x="57" y="2"/>
                    <a:pt x="60" y="1"/>
                  </a:cubicBezTo>
                  <a:cubicBezTo>
                    <a:pt x="62" y="0"/>
                    <a:pt x="64" y="0"/>
                    <a:pt x="66" y="1"/>
                  </a:cubicBezTo>
                  <a:cubicBezTo>
                    <a:pt x="68" y="1"/>
                    <a:pt x="69" y="2"/>
                    <a:pt x="70" y="4"/>
                  </a:cubicBezTo>
                  <a:cubicBezTo>
                    <a:pt x="71" y="5"/>
                    <a:pt x="72" y="7"/>
                    <a:pt x="72" y="10"/>
                  </a:cubicBezTo>
                  <a:cubicBezTo>
                    <a:pt x="72" y="11"/>
                    <a:pt x="72" y="13"/>
                    <a:pt x="72" y="15"/>
                  </a:cubicBezTo>
                  <a:cubicBezTo>
                    <a:pt x="71" y="19"/>
                    <a:pt x="71" y="24"/>
                    <a:pt x="75" y="29"/>
                  </a:cubicBezTo>
                  <a:lnTo>
                    <a:pt x="75" y="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3" name="Freeform 204"/>
            <p:cNvSpPr>
              <a:spLocks noEditPoints="1"/>
            </p:cNvSpPr>
            <p:nvPr/>
          </p:nvSpPr>
          <p:spPr bwMode="auto">
            <a:xfrm>
              <a:off x="6992938" y="2836863"/>
              <a:ext cx="238125" cy="142875"/>
            </a:xfrm>
            <a:custGeom>
              <a:avLst/>
              <a:gdLst>
                <a:gd name="T0" fmla="*/ 53 w 106"/>
                <a:gd name="T1" fmla="*/ 5 h 63"/>
                <a:gd name="T2" fmla="*/ 81 w 106"/>
                <a:gd name="T3" fmla="*/ 0 h 63"/>
                <a:gd name="T4" fmla="*/ 103 w 106"/>
                <a:gd name="T5" fmla="*/ 0 h 63"/>
                <a:gd name="T6" fmla="*/ 106 w 106"/>
                <a:gd name="T7" fmla="*/ 60 h 63"/>
                <a:gd name="T8" fmla="*/ 53 w 106"/>
                <a:gd name="T9" fmla="*/ 63 h 63"/>
                <a:gd name="T10" fmla="*/ 101 w 106"/>
                <a:gd name="T11" fmla="*/ 58 h 63"/>
                <a:gd name="T12" fmla="*/ 93 w 106"/>
                <a:gd name="T13" fmla="*/ 5 h 63"/>
                <a:gd name="T14" fmla="*/ 53 w 106"/>
                <a:gd name="T15" fmla="*/ 52 h 63"/>
                <a:gd name="T16" fmla="*/ 59 w 106"/>
                <a:gd name="T17" fmla="*/ 49 h 63"/>
                <a:gd name="T18" fmla="*/ 63 w 106"/>
                <a:gd name="T19" fmla="*/ 33 h 63"/>
                <a:gd name="T20" fmla="*/ 61 w 106"/>
                <a:gd name="T21" fmla="*/ 19 h 63"/>
                <a:gd name="T22" fmla="*/ 53 w 106"/>
                <a:gd name="T23" fmla="*/ 21 h 63"/>
                <a:gd name="T24" fmla="*/ 60 w 106"/>
                <a:gd name="T25" fmla="*/ 27 h 63"/>
                <a:gd name="T26" fmla="*/ 56 w 106"/>
                <a:gd name="T27" fmla="*/ 33 h 63"/>
                <a:gd name="T28" fmla="*/ 55 w 106"/>
                <a:gd name="T29" fmla="*/ 36 h 63"/>
                <a:gd name="T30" fmla="*/ 53 w 106"/>
                <a:gd name="T31" fmla="*/ 47 h 63"/>
                <a:gd name="T32" fmla="*/ 53 w 106"/>
                <a:gd name="T33" fmla="*/ 5 h 63"/>
                <a:gd name="T34" fmla="*/ 5 w 106"/>
                <a:gd name="T35" fmla="*/ 58 h 63"/>
                <a:gd name="T36" fmla="*/ 53 w 106"/>
                <a:gd name="T37" fmla="*/ 63 h 63"/>
                <a:gd name="T38" fmla="*/ 0 w 106"/>
                <a:gd name="T39" fmla="*/ 60 h 63"/>
                <a:gd name="T40" fmla="*/ 3 w 106"/>
                <a:gd name="T41" fmla="*/ 0 h 63"/>
                <a:gd name="T42" fmla="*/ 53 w 106"/>
                <a:gd name="T43" fmla="*/ 5 h 63"/>
                <a:gd name="T44" fmla="*/ 53 w 106"/>
                <a:gd name="T45" fmla="*/ 16 h 63"/>
                <a:gd name="T46" fmla="*/ 42 w 106"/>
                <a:gd name="T47" fmla="*/ 27 h 63"/>
                <a:gd name="T48" fmla="*/ 43 w 106"/>
                <a:gd name="T49" fmla="*/ 33 h 63"/>
                <a:gd name="T50" fmla="*/ 47 w 106"/>
                <a:gd name="T51" fmla="*/ 37 h 63"/>
                <a:gd name="T52" fmla="*/ 49 w 106"/>
                <a:gd name="T53" fmla="*/ 52 h 63"/>
                <a:gd name="T54" fmla="*/ 53 w 106"/>
                <a:gd name="T55" fmla="*/ 47 h 63"/>
                <a:gd name="T56" fmla="*/ 52 w 106"/>
                <a:gd name="T57" fmla="*/ 36 h 63"/>
                <a:gd name="T58" fmla="*/ 47 w 106"/>
                <a:gd name="T59" fmla="*/ 31 h 63"/>
                <a:gd name="T60" fmla="*/ 46 w 106"/>
                <a:gd name="T61" fmla="*/ 27 h 63"/>
                <a:gd name="T62" fmla="*/ 53 w 106"/>
                <a:gd name="T63" fmla="*/ 21 h 63"/>
                <a:gd name="T64" fmla="*/ 53 w 106"/>
                <a:gd name="T65" fmla="*/ 1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63">
                  <a:moveTo>
                    <a:pt x="81" y="5"/>
                  </a:moveTo>
                  <a:cubicBezTo>
                    <a:pt x="53" y="5"/>
                    <a:pt x="53" y="5"/>
                    <a:pt x="53" y="5"/>
                  </a:cubicBezTo>
                  <a:cubicBezTo>
                    <a:pt x="53" y="0"/>
                    <a:pt x="53" y="0"/>
                    <a:pt x="53" y="0"/>
                  </a:cubicBezTo>
                  <a:cubicBezTo>
                    <a:pt x="81" y="0"/>
                    <a:pt x="81" y="0"/>
                    <a:pt x="81" y="0"/>
                  </a:cubicBezTo>
                  <a:cubicBezTo>
                    <a:pt x="93" y="0"/>
                    <a:pt x="93" y="0"/>
                    <a:pt x="93" y="0"/>
                  </a:cubicBezTo>
                  <a:cubicBezTo>
                    <a:pt x="103" y="0"/>
                    <a:pt x="103" y="0"/>
                    <a:pt x="103" y="0"/>
                  </a:cubicBezTo>
                  <a:cubicBezTo>
                    <a:pt x="105" y="0"/>
                    <a:pt x="106" y="1"/>
                    <a:pt x="106" y="2"/>
                  </a:cubicBezTo>
                  <a:cubicBezTo>
                    <a:pt x="106" y="60"/>
                    <a:pt x="106" y="60"/>
                    <a:pt x="106" y="60"/>
                  </a:cubicBezTo>
                  <a:cubicBezTo>
                    <a:pt x="106" y="61"/>
                    <a:pt x="105" y="63"/>
                    <a:pt x="103" y="63"/>
                  </a:cubicBezTo>
                  <a:cubicBezTo>
                    <a:pt x="53" y="63"/>
                    <a:pt x="53" y="63"/>
                    <a:pt x="53" y="63"/>
                  </a:cubicBezTo>
                  <a:cubicBezTo>
                    <a:pt x="53" y="58"/>
                    <a:pt x="53" y="58"/>
                    <a:pt x="53" y="58"/>
                  </a:cubicBezTo>
                  <a:cubicBezTo>
                    <a:pt x="101" y="58"/>
                    <a:pt x="101" y="58"/>
                    <a:pt x="101" y="58"/>
                  </a:cubicBezTo>
                  <a:cubicBezTo>
                    <a:pt x="101" y="5"/>
                    <a:pt x="101" y="5"/>
                    <a:pt x="101" y="5"/>
                  </a:cubicBezTo>
                  <a:cubicBezTo>
                    <a:pt x="93" y="5"/>
                    <a:pt x="93" y="5"/>
                    <a:pt x="93" y="5"/>
                  </a:cubicBezTo>
                  <a:cubicBezTo>
                    <a:pt x="81" y="5"/>
                    <a:pt x="81" y="5"/>
                    <a:pt x="81" y="5"/>
                  </a:cubicBezTo>
                  <a:close/>
                  <a:moveTo>
                    <a:pt x="53" y="52"/>
                  </a:moveTo>
                  <a:cubicBezTo>
                    <a:pt x="57" y="52"/>
                    <a:pt x="57" y="52"/>
                    <a:pt x="57" y="52"/>
                  </a:cubicBezTo>
                  <a:cubicBezTo>
                    <a:pt x="58" y="52"/>
                    <a:pt x="59" y="51"/>
                    <a:pt x="59" y="49"/>
                  </a:cubicBezTo>
                  <a:cubicBezTo>
                    <a:pt x="59" y="37"/>
                    <a:pt x="59" y="37"/>
                    <a:pt x="59" y="37"/>
                  </a:cubicBezTo>
                  <a:cubicBezTo>
                    <a:pt x="61" y="36"/>
                    <a:pt x="62" y="35"/>
                    <a:pt x="63" y="33"/>
                  </a:cubicBezTo>
                  <a:cubicBezTo>
                    <a:pt x="64" y="32"/>
                    <a:pt x="65" y="30"/>
                    <a:pt x="65" y="27"/>
                  </a:cubicBezTo>
                  <a:cubicBezTo>
                    <a:pt x="65" y="24"/>
                    <a:pt x="63" y="21"/>
                    <a:pt x="61" y="19"/>
                  </a:cubicBezTo>
                  <a:cubicBezTo>
                    <a:pt x="59" y="17"/>
                    <a:pt x="56" y="16"/>
                    <a:pt x="53" y="16"/>
                  </a:cubicBezTo>
                  <a:cubicBezTo>
                    <a:pt x="53" y="21"/>
                    <a:pt x="53" y="21"/>
                    <a:pt x="53" y="21"/>
                  </a:cubicBezTo>
                  <a:cubicBezTo>
                    <a:pt x="55" y="21"/>
                    <a:pt x="57" y="21"/>
                    <a:pt x="58" y="23"/>
                  </a:cubicBezTo>
                  <a:cubicBezTo>
                    <a:pt x="59" y="24"/>
                    <a:pt x="60" y="25"/>
                    <a:pt x="60" y="27"/>
                  </a:cubicBezTo>
                  <a:cubicBezTo>
                    <a:pt x="60" y="29"/>
                    <a:pt x="59" y="30"/>
                    <a:pt x="59" y="31"/>
                  </a:cubicBezTo>
                  <a:cubicBezTo>
                    <a:pt x="58" y="32"/>
                    <a:pt x="57" y="33"/>
                    <a:pt x="56" y="33"/>
                  </a:cubicBezTo>
                  <a:cubicBezTo>
                    <a:pt x="55" y="34"/>
                    <a:pt x="55" y="35"/>
                    <a:pt x="55" y="36"/>
                  </a:cubicBezTo>
                  <a:cubicBezTo>
                    <a:pt x="55" y="36"/>
                    <a:pt x="55" y="36"/>
                    <a:pt x="55" y="36"/>
                  </a:cubicBezTo>
                  <a:cubicBezTo>
                    <a:pt x="55" y="47"/>
                    <a:pt x="55" y="47"/>
                    <a:pt x="55" y="47"/>
                  </a:cubicBezTo>
                  <a:cubicBezTo>
                    <a:pt x="53" y="47"/>
                    <a:pt x="53" y="47"/>
                    <a:pt x="53" y="47"/>
                  </a:cubicBezTo>
                  <a:lnTo>
                    <a:pt x="53" y="52"/>
                  </a:lnTo>
                  <a:close/>
                  <a:moveTo>
                    <a:pt x="53" y="5"/>
                  </a:moveTo>
                  <a:cubicBezTo>
                    <a:pt x="5" y="5"/>
                    <a:pt x="5" y="5"/>
                    <a:pt x="5" y="5"/>
                  </a:cubicBezTo>
                  <a:cubicBezTo>
                    <a:pt x="5" y="58"/>
                    <a:pt x="5" y="58"/>
                    <a:pt x="5" y="58"/>
                  </a:cubicBezTo>
                  <a:cubicBezTo>
                    <a:pt x="53" y="58"/>
                    <a:pt x="53" y="58"/>
                    <a:pt x="53" y="58"/>
                  </a:cubicBezTo>
                  <a:cubicBezTo>
                    <a:pt x="53" y="63"/>
                    <a:pt x="53" y="63"/>
                    <a:pt x="53" y="63"/>
                  </a:cubicBezTo>
                  <a:cubicBezTo>
                    <a:pt x="3" y="63"/>
                    <a:pt x="3" y="63"/>
                    <a:pt x="3" y="63"/>
                  </a:cubicBezTo>
                  <a:cubicBezTo>
                    <a:pt x="1" y="63"/>
                    <a:pt x="0" y="61"/>
                    <a:pt x="0" y="60"/>
                  </a:cubicBezTo>
                  <a:cubicBezTo>
                    <a:pt x="0" y="2"/>
                    <a:pt x="0" y="2"/>
                    <a:pt x="0" y="2"/>
                  </a:cubicBezTo>
                  <a:cubicBezTo>
                    <a:pt x="0" y="1"/>
                    <a:pt x="1" y="0"/>
                    <a:pt x="3" y="0"/>
                  </a:cubicBezTo>
                  <a:cubicBezTo>
                    <a:pt x="53" y="0"/>
                    <a:pt x="53" y="0"/>
                    <a:pt x="53" y="0"/>
                  </a:cubicBezTo>
                  <a:cubicBezTo>
                    <a:pt x="53" y="5"/>
                    <a:pt x="53" y="5"/>
                    <a:pt x="53" y="5"/>
                  </a:cubicBezTo>
                  <a:close/>
                  <a:moveTo>
                    <a:pt x="53" y="16"/>
                  </a:moveTo>
                  <a:cubicBezTo>
                    <a:pt x="53" y="16"/>
                    <a:pt x="53" y="16"/>
                    <a:pt x="53" y="16"/>
                  </a:cubicBezTo>
                  <a:cubicBezTo>
                    <a:pt x="50" y="16"/>
                    <a:pt x="47" y="17"/>
                    <a:pt x="45" y="19"/>
                  </a:cubicBezTo>
                  <a:cubicBezTo>
                    <a:pt x="43" y="21"/>
                    <a:pt x="42" y="24"/>
                    <a:pt x="42" y="27"/>
                  </a:cubicBezTo>
                  <a:cubicBezTo>
                    <a:pt x="42" y="30"/>
                    <a:pt x="42" y="32"/>
                    <a:pt x="43" y="33"/>
                  </a:cubicBezTo>
                  <a:cubicBezTo>
                    <a:pt x="43" y="33"/>
                    <a:pt x="43" y="33"/>
                    <a:pt x="43" y="33"/>
                  </a:cubicBezTo>
                  <a:cubicBezTo>
                    <a:pt x="43" y="33"/>
                    <a:pt x="43" y="33"/>
                    <a:pt x="43" y="33"/>
                  </a:cubicBezTo>
                  <a:cubicBezTo>
                    <a:pt x="44" y="35"/>
                    <a:pt x="45" y="36"/>
                    <a:pt x="47" y="37"/>
                  </a:cubicBezTo>
                  <a:cubicBezTo>
                    <a:pt x="47" y="49"/>
                    <a:pt x="47" y="49"/>
                    <a:pt x="47" y="49"/>
                  </a:cubicBezTo>
                  <a:cubicBezTo>
                    <a:pt x="47" y="51"/>
                    <a:pt x="48" y="52"/>
                    <a:pt x="49" y="52"/>
                  </a:cubicBezTo>
                  <a:cubicBezTo>
                    <a:pt x="53" y="52"/>
                    <a:pt x="53" y="52"/>
                    <a:pt x="53" y="52"/>
                  </a:cubicBezTo>
                  <a:cubicBezTo>
                    <a:pt x="53" y="47"/>
                    <a:pt x="53" y="47"/>
                    <a:pt x="53" y="47"/>
                  </a:cubicBezTo>
                  <a:cubicBezTo>
                    <a:pt x="52" y="47"/>
                    <a:pt x="52" y="47"/>
                    <a:pt x="52" y="47"/>
                  </a:cubicBezTo>
                  <a:cubicBezTo>
                    <a:pt x="52" y="36"/>
                    <a:pt x="52" y="36"/>
                    <a:pt x="52" y="36"/>
                  </a:cubicBezTo>
                  <a:cubicBezTo>
                    <a:pt x="52" y="35"/>
                    <a:pt x="51" y="34"/>
                    <a:pt x="50" y="33"/>
                  </a:cubicBezTo>
                  <a:cubicBezTo>
                    <a:pt x="49" y="33"/>
                    <a:pt x="48" y="32"/>
                    <a:pt x="47" y="31"/>
                  </a:cubicBezTo>
                  <a:cubicBezTo>
                    <a:pt x="47" y="31"/>
                    <a:pt x="47" y="31"/>
                    <a:pt x="47" y="31"/>
                  </a:cubicBezTo>
                  <a:cubicBezTo>
                    <a:pt x="47" y="30"/>
                    <a:pt x="46" y="29"/>
                    <a:pt x="46" y="27"/>
                  </a:cubicBezTo>
                  <a:cubicBezTo>
                    <a:pt x="46" y="25"/>
                    <a:pt x="47" y="24"/>
                    <a:pt x="48" y="23"/>
                  </a:cubicBezTo>
                  <a:cubicBezTo>
                    <a:pt x="50" y="21"/>
                    <a:pt x="51" y="21"/>
                    <a:pt x="53" y="21"/>
                  </a:cubicBezTo>
                  <a:cubicBezTo>
                    <a:pt x="53" y="21"/>
                    <a:pt x="53" y="21"/>
                    <a:pt x="53" y="21"/>
                  </a:cubicBezTo>
                  <a:lnTo>
                    <a:pt x="53" y="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6" name="Freeform 207"/>
            <p:cNvSpPr>
              <a:spLocks noEditPoints="1"/>
            </p:cNvSpPr>
            <p:nvPr/>
          </p:nvSpPr>
          <p:spPr bwMode="auto">
            <a:xfrm>
              <a:off x="10099676" y="1236663"/>
              <a:ext cx="103188" cy="84138"/>
            </a:xfrm>
            <a:custGeom>
              <a:avLst/>
              <a:gdLst>
                <a:gd name="T0" fmla="*/ 40 w 46"/>
                <a:gd name="T1" fmla="*/ 25 h 37"/>
                <a:gd name="T2" fmla="*/ 39 w 46"/>
                <a:gd name="T3" fmla="*/ 14 h 37"/>
                <a:gd name="T4" fmla="*/ 30 w 46"/>
                <a:gd name="T5" fmla="*/ 5 h 37"/>
                <a:gd name="T6" fmla="*/ 28 w 46"/>
                <a:gd name="T7" fmla="*/ 6 h 37"/>
                <a:gd name="T8" fmla="*/ 25 w 46"/>
                <a:gd name="T9" fmla="*/ 7 h 37"/>
                <a:gd name="T10" fmla="*/ 23 w 46"/>
                <a:gd name="T11" fmla="*/ 8 h 37"/>
                <a:gd name="T12" fmla="*/ 23 w 46"/>
                <a:gd name="T13" fmla="*/ 3 h 37"/>
                <a:gd name="T14" fmla="*/ 24 w 46"/>
                <a:gd name="T15" fmla="*/ 3 h 37"/>
                <a:gd name="T16" fmla="*/ 26 w 46"/>
                <a:gd name="T17" fmla="*/ 2 h 37"/>
                <a:gd name="T18" fmla="*/ 28 w 46"/>
                <a:gd name="T19" fmla="*/ 1 h 37"/>
                <a:gd name="T20" fmla="*/ 31 w 46"/>
                <a:gd name="T21" fmla="*/ 0 h 37"/>
                <a:gd name="T22" fmla="*/ 31 w 46"/>
                <a:gd name="T23" fmla="*/ 1 h 37"/>
                <a:gd name="T24" fmla="*/ 31 w 46"/>
                <a:gd name="T25" fmla="*/ 1 h 37"/>
                <a:gd name="T26" fmla="*/ 31 w 46"/>
                <a:gd name="T27" fmla="*/ 1 h 37"/>
                <a:gd name="T28" fmla="*/ 31 w 46"/>
                <a:gd name="T29" fmla="*/ 1 h 37"/>
                <a:gd name="T30" fmla="*/ 31 w 46"/>
                <a:gd name="T31" fmla="*/ 1 h 37"/>
                <a:gd name="T32" fmla="*/ 43 w 46"/>
                <a:gd name="T33" fmla="*/ 12 h 37"/>
                <a:gd name="T34" fmla="*/ 44 w 46"/>
                <a:gd name="T35" fmla="*/ 27 h 37"/>
                <a:gd name="T36" fmla="*/ 44 w 46"/>
                <a:gd name="T37" fmla="*/ 27 h 37"/>
                <a:gd name="T38" fmla="*/ 32 w 46"/>
                <a:gd name="T39" fmla="*/ 36 h 37"/>
                <a:gd name="T40" fmla="*/ 23 w 46"/>
                <a:gd name="T41" fmla="*/ 36 h 37"/>
                <a:gd name="T42" fmla="*/ 23 w 46"/>
                <a:gd name="T43" fmla="*/ 31 h 37"/>
                <a:gd name="T44" fmla="*/ 31 w 46"/>
                <a:gd name="T45" fmla="*/ 31 h 37"/>
                <a:gd name="T46" fmla="*/ 40 w 46"/>
                <a:gd name="T47" fmla="*/ 25 h 37"/>
                <a:gd name="T48" fmla="*/ 23 w 46"/>
                <a:gd name="T49" fmla="*/ 8 h 37"/>
                <a:gd name="T50" fmla="*/ 15 w 46"/>
                <a:gd name="T51" fmla="*/ 9 h 37"/>
                <a:gd name="T52" fmla="*/ 7 w 46"/>
                <a:gd name="T53" fmla="*/ 8 h 37"/>
                <a:gd name="T54" fmla="*/ 7 w 46"/>
                <a:gd name="T55" fmla="*/ 10 h 37"/>
                <a:gd name="T56" fmla="*/ 7 w 46"/>
                <a:gd name="T57" fmla="*/ 10 h 37"/>
                <a:gd name="T58" fmla="*/ 7 w 46"/>
                <a:gd name="T59" fmla="*/ 20 h 37"/>
                <a:gd name="T60" fmla="*/ 18 w 46"/>
                <a:gd name="T61" fmla="*/ 30 h 37"/>
                <a:gd name="T62" fmla="*/ 23 w 46"/>
                <a:gd name="T63" fmla="*/ 31 h 37"/>
                <a:gd name="T64" fmla="*/ 23 w 46"/>
                <a:gd name="T65" fmla="*/ 36 h 37"/>
                <a:gd name="T66" fmla="*/ 16 w 46"/>
                <a:gd name="T67" fmla="*/ 34 h 37"/>
                <a:gd name="T68" fmla="*/ 3 w 46"/>
                <a:gd name="T69" fmla="*/ 22 h 37"/>
                <a:gd name="T70" fmla="*/ 2 w 46"/>
                <a:gd name="T71" fmla="*/ 8 h 37"/>
                <a:gd name="T72" fmla="*/ 3 w 46"/>
                <a:gd name="T73" fmla="*/ 7 h 37"/>
                <a:gd name="T74" fmla="*/ 4 w 46"/>
                <a:gd name="T75" fmla="*/ 6 h 37"/>
                <a:gd name="T76" fmla="*/ 5 w 46"/>
                <a:gd name="T77" fmla="*/ 4 h 37"/>
                <a:gd name="T78" fmla="*/ 7 w 46"/>
                <a:gd name="T79" fmla="*/ 3 h 37"/>
                <a:gd name="T80" fmla="*/ 15 w 46"/>
                <a:gd name="T81" fmla="*/ 4 h 37"/>
                <a:gd name="T82" fmla="*/ 23 w 46"/>
                <a:gd name="T83" fmla="*/ 3 h 37"/>
                <a:gd name="T84" fmla="*/ 23 w 46"/>
                <a:gd name="T85"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37">
                  <a:moveTo>
                    <a:pt x="40" y="25"/>
                  </a:moveTo>
                  <a:cubicBezTo>
                    <a:pt x="41" y="22"/>
                    <a:pt x="41" y="18"/>
                    <a:pt x="39" y="14"/>
                  </a:cubicBezTo>
                  <a:cubicBezTo>
                    <a:pt x="37" y="11"/>
                    <a:pt x="34" y="8"/>
                    <a:pt x="30" y="5"/>
                  </a:cubicBezTo>
                  <a:cubicBezTo>
                    <a:pt x="29" y="6"/>
                    <a:pt x="29" y="6"/>
                    <a:pt x="28" y="6"/>
                  </a:cubicBezTo>
                  <a:cubicBezTo>
                    <a:pt x="27" y="7"/>
                    <a:pt x="26" y="7"/>
                    <a:pt x="25" y="7"/>
                  </a:cubicBezTo>
                  <a:cubicBezTo>
                    <a:pt x="25" y="7"/>
                    <a:pt x="24" y="8"/>
                    <a:pt x="23" y="8"/>
                  </a:cubicBezTo>
                  <a:cubicBezTo>
                    <a:pt x="23" y="3"/>
                    <a:pt x="23" y="3"/>
                    <a:pt x="23" y="3"/>
                  </a:cubicBezTo>
                  <a:cubicBezTo>
                    <a:pt x="24" y="3"/>
                    <a:pt x="24" y="3"/>
                    <a:pt x="24" y="3"/>
                  </a:cubicBezTo>
                  <a:cubicBezTo>
                    <a:pt x="25" y="2"/>
                    <a:pt x="25" y="2"/>
                    <a:pt x="26" y="2"/>
                  </a:cubicBezTo>
                  <a:cubicBezTo>
                    <a:pt x="27" y="1"/>
                    <a:pt x="28" y="1"/>
                    <a:pt x="28" y="1"/>
                  </a:cubicBezTo>
                  <a:cubicBezTo>
                    <a:pt x="29" y="0"/>
                    <a:pt x="30" y="0"/>
                    <a:pt x="31" y="0"/>
                  </a:cubicBezTo>
                  <a:cubicBezTo>
                    <a:pt x="31" y="1"/>
                    <a:pt x="31" y="1"/>
                    <a:pt x="31" y="1"/>
                  </a:cubicBezTo>
                  <a:cubicBezTo>
                    <a:pt x="31" y="1"/>
                    <a:pt x="31" y="1"/>
                    <a:pt x="31" y="1"/>
                  </a:cubicBezTo>
                  <a:cubicBezTo>
                    <a:pt x="31" y="1"/>
                    <a:pt x="31" y="1"/>
                    <a:pt x="31" y="1"/>
                  </a:cubicBezTo>
                  <a:cubicBezTo>
                    <a:pt x="31" y="1"/>
                    <a:pt x="31" y="1"/>
                    <a:pt x="31" y="1"/>
                  </a:cubicBezTo>
                  <a:cubicBezTo>
                    <a:pt x="31" y="1"/>
                    <a:pt x="31" y="1"/>
                    <a:pt x="31" y="1"/>
                  </a:cubicBezTo>
                  <a:cubicBezTo>
                    <a:pt x="37" y="3"/>
                    <a:pt x="41" y="8"/>
                    <a:pt x="43" y="12"/>
                  </a:cubicBezTo>
                  <a:cubicBezTo>
                    <a:pt x="46" y="17"/>
                    <a:pt x="46" y="22"/>
                    <a:pt x="44" y="27"/>
                  </a:cubicBezTo>
                  <a:cubicBezTo>
                    <a:pt x="44" y="27"/>
                    <a:pt x="44" y="27"/>
                    <a:pt x="44" y="27"/>
                  </a:cubicBezTo>
                  <a:cubicBezTo>
                    <a:pt x="42" y="32"/>
                    <a:pt x="38" y="35"/>
                    <a:pt x="32" y="36"/>
                  </a:cubicBezTo>
                  <a:cubicBezTo>
                    <a:pt x="29" y="37"/>
                    <a:pt x="26" y="37"/>
                    <a:pt x="23" y="36"/>
                  </a:cubicBezTo>
                  <a:cubicBezTo>
                    <a:pt x="23" y="31"/>
                    <a:pt x="23" y="31"/>
                    <a:pt x="23" y="31"/>
                  </a:cubicBezTo>
                  <a:cubicBezTo>
                    <a:pt x="26" y="32"/>
                    <a:pt x="29" y="32"/>
                    <a:pt x="31" y="31"/>
                  </a:cubicBezTo>
                  <a:cubicBezTo>
                    <a:pt x="35" y="30"/>
                    <a:pt x="38" y="28"/>
                    <a:pt x="40" y="25"/>
                  </a:cubicBezTo>
                  <a:close/>
                  <a:moveTo>
                    <a:pt x="23" y="8"/>
                  </a:moveTo>
                  <a:cubicBezTo>
                    <a:pt x="21" y="9"/>
                    <a:pt x="18" y="9"/>
                    <a:pt x="15" y="9"/>
                  </a:cubicBezTo>
                  <a:cubicBezTo>
                    <a:pt x="13" y="9"/>
                    <a:pt x="10" y="9"/>
                    <a:pt x="7" y="8"/>
                  </a:cubicBezTo>
                  <a:cubicBezTo>
                    <a:pt x="7" y="9"/>
                    <a:pt x="7" y="9"/>
                    <a:pt x="7" y="10"/>
                  </a:cubicBezTo>
                  <a:cubicBezTo>
                    <a:pt x="7" y="10"/>
                    <a:pt x="7" y="10"/>
                    <a:pt x="7" y="10"/>
                  </a:cubicBezTo>
                  <a:cubicBezTo>
                    <a:pt x="5" y="13"/>
                    <a:pt x="6" y="17"/>
                    <a:pt x="7" y="20"/>
                  </a:cubicBezTo>
                  <a:cubicBezTo>
                    <a:pt x="9" y="24"/>
                    <a:pt x="13" y="27"/>
                    <a:pt x="18" y="30"/>
                  </a:cubicBezTo>
                  <a:cubicBezTo>
                    <a:pt x="19" y="30"/>
                    <a:pt x="21" y="31"/>
                    <a:pt x="23" y="31"/>
                  </a:cubicBezTo>
                  <a:cubicBezTo>
                    <a:pt x="23" y="36"/>
                    <a:pt x="23" y="36"/>
                    <a:pt x="23" y="36"/>
                  </a:cubicBezTo>
                  <a:cubicBezTo>
                    <a:pt x="21" y="36"/>
                    <a:pt x="18" y="35"/>
                    <a:pt x="16" y="34"/>
                  </a:cubicBezTo>
                  <a:cubicBezTo>
                    <a:pt x="10" y="31"/>
                    <a:pt x="6" y="27"/>
                    <a:pt x="3" y="22"/>
                  </a:cubicBezTo>
                  <a:cubicBezTo>
                    <a:pt x="1" y="18"/>
                    <a:pt x="0" y="12"/>
                    <a:pt x="2" y="8"/>
                  </a:cubicBezTo>
                  <a:cubicBezTo>
                    <a:pt x="3" y="7"/>
                    <a:pt x="3" y="7"/>
                    <a:pt x="3" y="7"/>
                  </a:cubicBezTo>
                  <a:cubicBezTo>
                    <a:pt x="3" y="7"/>
                    <a:pt x="3" y="6"/>
                    <a:pt x="4" y="6"/>
                  </a:cubicBezTo>
                  <a:cubicBezTo>
                    <a:pt x="4" y="5"/>
                    <a:pt x="4" y="5"/>
                    <a:pt x="5" y="4"/>
                  </a:cubicBezTo>
                  <a:cubicBezTo>
                    <a:pt x="5" y="3"/>
                    <a:pt x="6" y="3"/>
                    <a:pt x="7" y="3"/>
                  </a:cubicBezTo>
                  <a:cubicBezTo>
                    <a:pt x="10" y="4"/>
                    <a:pt x="13" y="5"/>
                    <a:pt x="15" y="4"/>
                  </a:cubicBezTo>
                  <a:cubicBezTo>
                    <a:pt x="18" y="4"/>
                    <a:pt x="21" y="4"/>
                    <a:pt x="23" y="3"/>
                  </a:cubicBezTo>
                  <a:lnTo>
                    <a:pt x="23" y="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8" name="Freeform 209"/>
            <p:cNvSpPr>
              <a:spLocks noEditPoints="1"/>
            </p:cNvSpPr>
            <p:nvPr/>
          </p:nvSpPr>
          <p:spPr bwMode="auto">
            <a:xfrm>
              <a:off x="10010776" y="1128713"/>
              <a:ext cx="111125" cy="209550"/>
            </a:xfrm>
            <a:custGeom>
              <a:avLst/>
              <a:gdLst>
                <a:gd name="T0" fmla="*/ 29 w 49"/>
                <a:gd name="T1" fmla="*/ 28 h 93"/>
                <a:gd name="T2" fmla="*/ 48 w 49"/>
                <a:gd name="T3" fmla="*/ 82 h 93"/>
                <a:gd name="T4" fmla="*/ 48 w 49"/>
                <a:gd name="T5" fmla="*/ 88 h 93"/>
                <a:gd name="T6" fmla="*/ 43 w 49"/>
                <a:gd name="T7" fmla="*/ 92 h 93"/>
                <a:gd name="T8" fmla="*/ 37 w 49"/>
                <a:gd name="T9" fmla="*/ 92 h 93"/>
                <a:gd name="T10" fmla="*/ 28 w 49"/>
                <a:gd name="T11" fmla="*/ 72 h 93"/>
                <a:gd name="T12" fmla="*/ 38 w 49"/>
                <a:gd name="T13" fmla="*/ 86 h 93"/>
                <a:gd name="T14" fmla="*/ 39 w 49"/>
                <a:gd name="T15" fmla="*/ 87 h 93"/>
                <a:gd name="T16" fmla="*/ 28 w 49"/>
                <a:gd name="T17" fmla="*/ 45 h 93"/>
                <a:gd name="T18" fmla="*/ 42 w 49"/>
                <a:gd name="T19" fmla="*/ 87 h 93"/>
                <a:gd name="T20" fmla="*/ 43 w 49"/>
                <a:gd name="T21" fmla="*/ 86 h 93"/>
                <a:gd name="T22" fmla="*/ 44 w 49"/>
                <a:gd name="T23" fmla="*/ 83 h 93"/>
                <a:gd name="T24" fmla="*/ 28 w 49"/>
                <a:gd name="T25" fmla="*/ 40 h 93"/>
                <a:gd name="T26" fmla="*/ 25 w 49"/>
                <a:gd name="T27" fmla="*/ 2 h 93"/>
                <a:gd name="T28" fmla="*/ 26 w 49"/>
                <a:gd name="T29" fmla="*/ 7 h 93"/>
                <a:gd name="T30" fmla="*/ 23 w 49"/>
                <a:gd name="T31" fmla="*/ 15 h 93"/>
                <a:gd name="T32" fmla="*/ 24 w 49"/>
                <a:gd name="T33" fmla="*/ 15 h 93"/>
                <a:gd name="T34" fmla="*/ 28 w 49"/>
                <a:gd name="T35" fmla="*/ 26 h 93"/>
                <a:gd name="T36" fmla="*/ 24 w 49"/>
                <a:gd name="T37" fmla="*/ 30 h 93"/>
                <a:gd name="T38" fmla="*/ 20 w 49"/>
                <a:gd name="T39" fmla="*/ 18 h 93"/>
                <a:gd name="T40" fmla="*/ 20 w 49"/>
                <a:gd name="T41" fmla="*/ 18 h 93"/>
                <a:gd name="T42" fmla="*/ 19 w 49"/>
                <a:gd name="T43" fmla="*/ 16 h 93"/>
                <a:gd name="T44" fmla="*/ 28 w 49"/>
                <a:gd name="T45" fmla="*/ 45 h 93"/>
                <a:gd name="T46" fmla="*/ 17 w 49"/>
                <a:gd name="T47" fmla="*/ 16 h 93"/>
                <a:gd name="T48" fmla="*/ 17 w 49"/>
                <a:gd name="T49" fmla="*/ 16 h 93"/>
                <a:gd name="T50" fmla="*/ 16 w 49"/>
                <a:gd name="T51" fmla="*/ 17 h 93"/>
                <a:gd name="T52" fmla="*/ 14 w 49"/>
                <a:gd name="T53" fmla="*/ 18 h 93"/>
                <a:gd name="T54" fmla="*/ 14 w 49"/>
                <a:gd name="T55" fmla="*/ 19 h 93"/>
                <a:gd name="T56" fmla="*/ 14 w 49"/>
                <a:gd name="T57" fmla="*/ 20 h 93"/>
                <a:gd name="T58" fmla="*/ 19 w 49"/>
                <a:gd name="T59" fmla="*/ 32 h 93"/>
                <a:gd name="T60" fmla="*/ 28 w 49"/>
                <a:gd name="T61" fmla="*/ 58 h 93"/>
                <a:gd name="T62" fmla="*/ 19 w 49"/>
                <a:gd name="T63" fmla="*/ 47 h 93"/>
                <a:gd name="T64" fmla="*/ 10 w 49"/>
                <a:gd name="T65" fmla="*/ 22 h 93"/>
                <a:gd name="T66" fmla="*/ 9 w 49"/>
                <a:gd name="T67" fmla="*/ 20 h 93"/>
                <a:gd name="T68" fmla="*/ 9 w 49"/>
                <a:gd name="T69" fmla="*/ 20 h 93"/>
                <a:gd name="T70" fmla="*/ 3 w 49"/>
                <a:gd name="T71" fmla="*/ 15 h 93"/>
                <a:gd name="T72" fmla="*/ 0 w 49"/>
                <a:gd name="T73" fmla="*/ 9 h 93"/>
                <a:gd name="T74" fmla="*/ 6 w 49"/>
                <a:gd name="T75" fmla="*/ 7 h 93"/>
                <a:gd name="T76" fmla="*/ 6 w 49"/>
                <a:gd name="T77" fmla="*/ 7 h 93"/>
                <a:gd name="T78" fmla="*/ 14 w 49"/>
                <a:gd name="T79" fmla="*/ 12 h 93"/>
                <a:gd name="T80" fmla="*/ 15 w 49"/>
                <a:gd name="T81" fmla="*/ 12 h 93"/>
                <a:gd name="T82" fmla="*/ 16 w 49"/>
                <a:gd name="T83" fmla="*/ 8 h 93"/>
                <a:gd name="T84" fmla="*/ 18 w 49"/>
                <a:gd name="T85" fmla="*/ 3 h 93"/>
                <a:gd name="T86" fmla="*/ 22 w 49"/>
                <a:gd name="T87" fmla="*/ 0 h 93"/>
                <a:gd name="T88" fmla="*/ 24 w 49"/>
                <a:gd name="T89" fmla="*/ 1 h 93"/>
                <a:gd name="T90" fmla="*/ 25 w 49"/>
                <a:gd name="T91" fmla="*/ 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 h="93">
                  <a:moveTo>
                    <a:pt x="28" y="26"/>
                  </a:moveTo>
                  <a:cubicBezTo>
                    <a:pt x="29" y="28"/>
                    <a:pt x="29" y="28"/>
                    <a:pt x="29" y="28"/>
                  </a:cubicBezTo>
                  <a:cubicBezTo>
                    <a:pt x="34" y="42"/>
                    <a:pt x="34" y="42"/>
                    <a:pt x="34" y="42"/>
                  </a:cubicBezTo>
                  <a:cubicBezTo>
                    <a:pt x="48" y="82"/>
                    <a:pt x="48" y="82"/>
                    <a:pt x="48" y="82"/>
                  </a:cubicBezTo>
                  <a:cubicBezTo>
                    <a:pt x="48" y="82"/>
                    <a:pt x="48" y="82"/>
                    <a:pt x="48" y="82"/>
                  </a:cubicBezTo>
                  <a:cubicBezTo>
                    <a:pt x="49" y="84"/>
                    <a:pt x="49" y="86"/>
                    <a:pt x="48" y="88"/>
                  </a:cubicBezTo>
                  <a:cubicBezTo>
                    <a:pt x="47" y="90"/>
                    <a:pt x="45" y="91"/>
                    <a:pt x="43" y="92"/>
                  </a:cubicBezTo>
                  <a:cubicBezTo>
                    <a:pt x="43" y="92"/>
                    <a:pt x="43" y="92"/>
                    <a:pt x="43" y="92"/>
                  </a:cubicBezTo>
                  <a:cubicBezTo>
                    <a:pt x="41" y="93"/>
                    <a:pt x="39" y="92"/>
                    <a:pt x="38" y="92"/>
                  </a:cubicBezTo>
                  <a:cubicBezTo>
                    <a:pt x="37" y="92"/>
                    <a:pt x="37" y="92"/>
                    <a:pt x="37" y="92"/>
                  </a:cubicBezTo>
                  <a:cubicBezTo>
                    <a:pt x="36" y="91"/>
                    <a:pt x="34" y="89"/>
                    <a:pt x="33" y="87"/>
                  </a:cubicBezTo>
                  <a:cubicBezTo>
                    <a:pt x="28" y="72"/>
                    <a:pt x="28" y="72"/>
                    <a:pt x="28" y="72"/>
                  </a:cubicBezTo>
                  <a:cubicBezTo>
                    <a:pt x="28" y="58"/>
                    <a:pt x="28" y="58"/>
                    <a:pt x="28" y="58"/>
                  </a:cubicBezTo>
                  <a:cubicBezTo>
                    <a:pt x="38" y="86"/>
                    <a:pt x="38" y="86"/>
                    <a:pt x="38" y="86"/>
                  </a:cubicBezTo>
                  <a:cubicBezTo>
                    <a:pt x="38" y="86"/>
                    <a:pt x="39" y="87"/>
                    <a:pt x="39" y="87"/>
                  </a:cubicBezTo>
                  <a:cubicBezTo>
                    <a:pt x="39" y="87"/>
                    <a:pt x="39" y="87"/>
                    <a:pt x="39" y="87"/>
                  </a:cubicBezTo>
                  <a:cubicBezTo>
                    <a:pt x="40" y="88"/>
                    <a:pt x="41" y="88"/>
                    <a:pt x="42" y="87"/>
                  </a:cubicBezTo>
                  <a:cubicBezTo>
                    <a:pt x="28" y="45"/>
                    <a:pt x="28" y="45"/>
                    <a:pt x="28" y="45"/>
                  </a:cubicBezTo>
                  <a:cubicBezTo>
                    <a:pt x="28" y="45"/>
                    <a:pt x="28" y="45"/>
                    <a:pt x="28" y="45"/>
                  </a:cubicBezTo>
                  <a:cubicBezTo>
                    <a:pt x="42" y="87"/>
                    <a:pt x="42" y="87"/>
                    <a:pt x="42" y="87"/>
                  </a:cubicBezTo>
                  <a:cubicBezTo>
                    <a:pt x="42" y="87"/>
                    <a:pt x="42" y="87"/>
                    <a:pt x="42" y="87"/>
                  </a:cubicBezTo>
                  <a:cubicBezTo>
                    <a:pt x="42" y="87"/>
                    <a:pt x="43" y="86"/>
                    <a:pt x="43" y="86"/>
                  </a:cubicBezTo>
                  <a:cubicBezTo>
                    <a:pt x="44" y="85"/>
                    <a:pt x="44" y="84"/>
                    <a:pt x="44" y="83"/>
                  </a:cubicBezTo>
                  <a:cubicBezTo>
                    <a:pt x="44" y="83"/>
                    <a:pt x="44" y="83"/>
                    <a:pt x="44" y="83"/>
                  </a:cubicBezTo>
                  <a:cubicBezTo>
                    <a:pt x="29" y="44"/>
                    <a:pt x="29" y="44"/>
                    <a:pt x="29" y="44"/>
                  </a:cubicBezTo>
                  <a:cubicBezTo>
                    <a:pt x="28" y="40"/>
                    <a:pt x="28" y="40"/>
                    <a:pt x="28" y="40"/>
                  </a:cubicBezTo>
                  <a:lnTo>
                    <a:pt x="28" y="26"/>
                  </a:lnTo>
                  <a:close/>
                  <a:moveTo>
                    <a:pt x="25" y="2"/>
                  </a:moveTo>
                  <a:cubicBezTo>
                    <a:pt x="26" y="3"/>
                    <a:pt x="27" y="5"/>
                    <a:pt x="26" y="6"/>
                  </a:cubicBezTo>
                  <a:cubicBezTo>
                    <a:pt x="26" y="6"/>
                    <a:pt x="26" y="7"/>
                    <a:pt x="26" y="7"/>
                  </a:cubicBezTo>
                  <a:cubicBezTo>
                    <a:pt x="25" y="8"/>
                    <a:pt x="24" y="9"/>
                    <a:pt x="24" y="11"/>
                  </a:cubicBezTo>
                  <a:cubicBezTo>
                    <a:pt x="24" y="12"/>
                    <a:pt x="24" y="13"/>
                    <a:pt x="23" y="15"/>
                  </a:cubicBezTo>
                  <a:cubicBezTo>
                    <a:pt x="24" y="15"/>
                    <a:pt x="24" y="15"/>
                    <a:pt x="24" y="15"/>
                  </a:cubicBezTo>
                  <a:cubicBezTo>
                    <a:pt x="24" y="15"/>
                    <a:pt x="24" y="15"/>
                    <a:pt x="24" y="15"/>
                  </a:cubicBezTo>
                  <a:cubicBezTo>
                    <a:pt x="24" y="16"/>
                    <a:pt x="24" y="16"/>
                    <a:pt x="25" y="17"/>
                  </a:cubicBezTo>
                  <a:cubicBezTo>
                    <a:pt x="28" y="26"/>
                    <a:pt x="28" y="26"/>
                    <a:pt x="28" y="26"/>
                  </a:cubicBezTo>
                  <a:cubicBezTo>
                    <a:pt x="28" y="40"/>
                    <a:pt x="28" y="40"/>
                    <a:pt x="28" y="40"/>
                  </a:cubicBezTo>
                  <a:cubicBezTo>
                    <a:pt x="24" y="30"/>
                    <a:pt x="24" y="30"/>
                    <a:pt x="24" y="30"/>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19" y="17"/>
                    <a:pt x="19" y="17"/>
                  </a:cubicBezTo>
                  <a:cubicBezTo>
                    <a:pt x="19" y="17"/>
                    <a:pt x="19" y="16"/>
                    <a:pt x="19" y="16"/>
                  </a:cubicBezTo>
                  <a:cubicBezTo>
                    <a:pt x="28" y="45"/>
                    <a:pt x="28" y="45"/>
                    <a:pt x="28" y="45"/>
                  </a:cubicBezTo>
                  <a:cubicBezTo>
                    <a:pt x="28" y="45"/>
                    <a:pt x="28" y="45"/>
                    <a:pt x="28" y="45"/>
                  </a:cubicBezTo>
                  <a:cubicBezTo>
                    <a:pt x="19" y="16"/>
                    <a:pt x="19" y="16"/>
                    <a:pt x="19" y="16"/>
                  </a:cubicBezTo>
                  <a:cubicBezTo>
                    <a:pt x="18" y="16"/>
                    <a:pt x="18" y="16"/>
                    <a:pt x="17" y="16"/>
                  </a:cubicBezTo>
                  <a:cubicBezTo>
                    <a:pt x="17" y="16"/>
                    <a:pt x="17" y="16"/>
                    <a:pt x="17" y="16"/>
                  </a:cubicBezTo>
                  <a:cubicBezTo>
                    <a:pt x="17" y="16"/>
                    <a:pt x="17" y="16"/>
                    <a:pt x="17" y="16"/>
                  </a:cubicBezTo>
                  <a:cubicBezTo>
                    <a:pt x="16" y="16"/>
                    <a:pt x="16" y="17"/>
                    <a:pt x="16" y="17"/>
                  </a:cubicBezTo>
                  <a:cubicBezTo>
                    <a:pt x="16" y="17"/>
                    <a:pt x="16" y="17"/>
                    <a:pt x="16" y="17"/>
                  </a:cubicBezTo>
                  <a:cubicBezTo>
                    <a:pt x="16" y="17"/>
                    <a:pt x="15" y="17"/>
                    <a:pt x="15" y="17"/>
                  </a:cubicBezTo>
                  <a:cubicBezTo>
                    <a:pt x="15" y="17"/>
                    <a:pt x="14" y="18"/>
                    <a:pt x="14" y="18"/>
                  </a:cubicBezTo>
                  <a:cubicBezTo>
                    <a:pt x="14" y="18"/>
                    <a:pt x="14" y="19"/>
                    <a:pt x="14" y="19"/>
                  </a:cubicBezTo>
                  <a:cubicBezTo>
                    <a:pt x="14" y="19"/>
                    <a:pt x="14" y="19"/>
                    <a:pt x="14" y="19"/>
                  </a:cubicBezTo>
                  <a:cubicBezTo>
                    <a:pt x="14" y="19"/>
                    <a:pt x="14" y="20"/>
                    <a:pt x="14" y="20"/>
                  </a:cubicBezTo>
                  <a:cubicBezTo>
                    <a:pt x="14" y="20"/>
                    <a:pt x="14" y="20"/>
                    <a:pt x="14" y="20"/>
                  </a:cubicBezTo>
                  <a:cubicBezTo>
                    <a:pt x="14" y="20"/>
                    <a:pt x="14" y="20"/>
                    <a:pt x="14" y="20"/>
                  </a:cubicBezTo>
                  <a:cubicBezTo>
                    <a:pt x="19" y="32"/>
                    <a:pt x="19" y="32"/>
                    <a:pt x="19" y="32"/>
                  </a:cubicBezTo>
                  <a:cubicBezTo>
                    <a:pt x="23" y="46"/>
                    <a:pt x="23" y="46"/>
                    <a:pt x="23" y="46"/>
                  </a:cubicBezTo>
                  <a:cubicBezTo>
                    <a:pt x="28" y="58"/>
                    <a:pt x="28" y="58"/>
                    <a:pt x="28" y="58"/>
                  </a:cubicBezTo>
                  <a:cubicBezTo>
                    <a:pt x="28" y="72"/>
                    <a:pt x="28" y="72"/>
                    <a:pt x="28" y="72"/>
                  </a:cubicBezTo>
                  <a:cubicBezTo>
                    <a:pt x="19" y="47"/>
                    <a:pt x="19" y="47"/>
                    <a:pt x="19" y="47"/>
                  </a:cubicBezTo>
                  <a:cubicBezTo>
                    <a:pt x="14" y="34"/>
                    <a:pt x="14" y="34"/>
                    <a:pt x="14" y="34"/>
                  </a:cubicBezTo>
                  <a:cubicBezTo>
                    <a:pt x="10" y="22"/>
                    <a:pt x="10" y="22"/>
                    <a:pt x="10" y="22"/>
                  </a:cubicBezTo>
                  <a:cubicBezTo>
                    <a:pt x="10" y="21"/>
                    <a:pt x="10" y="21"/>
                    <a:pt x="9" y="20"/>
                  </a:cubicBezTo>
                  <a:cubicBezTo>
                    <a:pt x="9" y="20"/>
                    <a:pt x="9" y="20"/>
                    <a:pt x="9" y="20"/>
                  </a:cubicBezTo>
                  <a:cubicBezTo>
                    <a:pt x="9" y="20"/>
                    <a:pt x="9" y="20"/>
                    <a:pt x="9" y="20"/>
                  </a:cubicBezTo>
                  <a:cubicBezTo>
                    <a:pt x="9" y="20"/>
                    <a:pt x="9" y="20"/>
                    <a:pt x="9" y="20"/>
                  </a:cubicBezTo>
                  <a:cubicBezTo>
                    <a:pt x="9" y="19"/>
                    <a:pt x="8" y="18"/>
                    <a:pt x="7" y="17"/>
                  </a:cubicBezTo>
                  <a:cubicBezTo>
                    <a:pt x="5" y="16"/>
                    <a:pt x="4" y="16"/>
                    <a:pt x="3" y="15"/>
                  </a:cubicBezTo>
                  <a:cubicBezTo>
                    <a:pt x="1" y="14"/>
                    <a:pt x="0" y="13"/>
                    <a:pt x="0" y="11"/>
                  </a:cubicBezTo>
                  <a:cubicBezTo>
                    <a:pt x="0" y="10"/>
                    <a:pt x="0" y="10"/>
                    <a:pt x="0" y="9"/>
                  </a:cubicBezTo>
                  <a:cubicBezTo>
                    <a:pt x="1" y="9"/>
                    <a:pt x="1" y="8"/>
                    <a:pt x="1" y="8"/>
                  </a:cubicBezTo>
                  <a:cubicBezTo>
                    <a:pt x="2" y="7"/>
                    <a:pt x="4" y="6"/>
                    <a:pt x="6" y="7"/>
                  </a:cubicBezTo>
                  <a:cubicBezTo>
                    <a:pt x="6" y="7"/>
                    <a:pt x="6" y="7"/>
                    <a:pt x="6" y="7"/>
                  </a:cubicBezTo>
                  <a:cubicBezTo>
                    <a:pt x="6" y="7"/>
                    <a:pt x="6" y="7"/>
                    <a:pt x="6" y="7"/>
                  </a:cubicBezTo>
                  <a:cubicBezTo>
                    <a:pt x="8" y="8"/>
                    <a:pt x="10" y="9"/>
                    <a:pt x="11" y="10"/>
                  </a:cubicBezTo>
                  <a:cubicBezTo>
                    <a:pt x="12" y="11"/>
                    <a:pt x="13" y="11"/>
                    <a:pt x="14" y="12"/>
                  </a:cubicBezTo>
                  <a:cubicBezTo>
                    <a:pt x="14" y="12"/>
                    <a:pt x="14" y="12"/>
                    <a:pt x="15" y="12"/>
                  </a:cubicBezTo>
                  <a:cubicBezTo>
                    <a:pt x="15" y="12"/>
                    <a:pt x="15" y="12"/>
                    <a:pt x="15" y="12"/>
                  </a:cubicBezTo>
                  <a:cubicBezTo>
                    <a:pt x="15" y="11"/>
                    <a:pt x="16" y="9"/>
                    <a:pt x="16" y="8"/>
                  </a:cubicBezTo>
                  <a:cubicBezTo>
                    <a:pt x="16" y="8"/>
                    <a:pt x="16" y="8"/>
                    <a:pt x="16" y="8"/>
                  </a:cubicBezTo>
                  <a:cubicBezTo>
                    <a:pt x="16" y="6"/>
                    <a:pt x="17" y="5"/>
                    <a:pt x="18" y="3"/>
                  </a:cubicBezTo>
                  <a:cubicBezTo>
                    <a:pt x="18" y="3"/>
                    <a:pt x="18" y="3"/>
                    <a:pt x="18" y="3"/>
                  </a:cubicBezTo>
                  <a:cubicBezTo>
                    <a:pt x="19" y="1"/>
                    <a:pt x="21" y="0"/>
                    <a:pt x="22" y="0"/>
                  </a:cubicBezTo>
                  <a:cubicBezTo>
                    <a:pt x="22" y="0"/>
                    <a:pt x="22" y="0"/>
                    <a:pt x="22" y="0"/>
                  </a:cubicBezTo>
                  <a:cubicBezTo>
                    <a:pt x="23" y="0"/>
                    <a:pt x="23" y="1"/>
                    <a:pt x="24" y="1"/>
                  </a:cubicBezTo>
                  <a:cubicBezTo>
                    <a:pt x="24" y="1"/>
                    <a:pt x="24" y="1"/>
                    <a:pt x="24" y="1"/>
                  </a:cubicBezTo>
                  <a:cubicBezTo>
                    <a:pt x="24" y="1"/>
                    <a:pt x="25" y="2"/>
                    <a:pt x="25" y="2"/>
                  </a:cubicBezTo>
                  <a:cubicBezTo>
                    <a:pt x="25" y="2"/>
                    <a:pt x="25" y="2"/>
                    <a:pt x="25" y="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9" name="Freeform 210"/>
            <p:cNvSpPr>
              <a:spLocks noEditPoints="1"/>
            </p:cNvSpPr>
            <p:nvPr/>
          </p:nvSpPr>
          <p:spPr bwMode="auto">
            <a:xfrm>
              <a:off x="8585201" y="565150"/>
              <a:ext cx="361950" cy="342900"/>
            </a:xfrm>
            <a:custGeom>
              <a:avLst/>
              <a:gdLst>
                <a:gd name="T0" fmla="*/ 83 w 160"/>
                <a:gd name="T1" fmla="*/ 133 h 152"/>
                <a:gd name="T2" fmla="*/ 82 w 160"/>
                <a:gd name="T3" fmla="*/ 106 h 152"/>
                <a:gd name="T4" fmla="*/ 94 w 160"/>
                <a:gd name="T5" fmla="*/ 97 h 152"/>
                <a:gd name="T6" fmla="*/ 94 w 160"/>
                <a:gd name="T7" fmla="*/ 97 h 152"/>
                <a:gd name="T8" fmla="*/ 136 w 160"/>
                <a:gd name="T9" fmla="*/ 119 h 152"/>
                <a:gd name="T10" fmla="*/ 153 w 160"/>
                <a:gd name="T11" fmla="*/ 72 h 152"/>
                <a:gd name="T12" fmla="*/ 89 w 160"/>
                <a:gd name="T13" fmla="*/ 87 h 152"/>
                <a:gd name="T14" fmla="*/ 83 w 160"/>
                <a:gd name="T15" fmla="*/ 83 h 152"/>
                <a:gd name="T16" fmla="*/ 84 w 160"/>
                <a:gd name="T17" fmla="*/ 79 h 152"/>
                <a:gd name="T18" fmla="*/ 88 w 160"/>
                <a:gd name="T19" fmla="*/ 69 h 152"/>
                <a:gd name="T20" fmla="*/ 112 w 160"/>
                <a:gd name="T21" fmla="*/ 20 h 152"/>
                <a:gd name="T22" fmla="*/ 80 w 160"/>
                <a:gd name="T23" fmla="*/ 5 h 152"/>
                <a:gd name="T24" fmla="*/ 116 w 160"/>
                <a:gd name="T25" fmla="*/ 20 h 152"/>
                <a:gd name="T26" fmla="*/ 92 w 160"/>
                <a:gd name="T27" fmla="*/ 72 h 152"/>
                <a:gd name="T28" fmla="*/ 89 w 160"/>
                <a:gd name="T29" fmla="*/ 80 h 152"/>
                <a:gd name="T30" fmla="*/ 89 w 160"/>
                <a:gd name="T31" fmla="*/ 82 h 152"/>
                <a:gd name="T32" fmla="*/ 158 w 160"/>
                <a:gd name="T33" fmla="*/ 71 h 152"/>
                <a:gd name="T34" fmla="*/ 136 w 160"/>
                <a:gd name="T35" fmla="*/ 124 h 152"/>
                <a:gd name="T36" fmla="*/ 92 w 160"/>
                <a:gd name="T37" fmla="*/ 101 h 152"/>
                <a:gd name="T38" fmla="*/ 92 w 160"/>
                <a:gd name="T39" fmla="*/ 101 h 152"/>
                <a:gd name="T40" fmla="*/ 87 w 160"/>
                <a:gd name="T41" fmla="*/ 106 h 152"/>
                <a:gd name="T42" fmla="*/ 88 w 160"/>
                <a:gd name="T43" fmla="*/ 124 h 152"/>
                <a:gd name="T44" fmla="*/ 89 w 160"/>
                <a:gd name="T45" fmla="*/ 150 h 152"/>
                <a:gd name="T46" fmla="*/ 80 w 160"/>
                <a:gd name="T47" fmla="*/ 148 h 152"/>
                <a:gd name="T48" fmla="*/ 77 w 160"/>
                <a:gd name="T49" fmla="*/ 97 h 152"/>
                <a:gd name="T50" fmla="*/ 77 w 160"/>
                <a:gd name="T51" fmla="*/ 115 h 152"/>
                <a:gd name="T52" fmla="*/ 76 w 160"/>
                <a:gd name="T53" fmla="*/ 148 h 152"/>
                <a:gd name="T54" fmla="*/ 75 w 160"/>
                <a:gd name="T55" fmla="*/ 152 h 152"/>
                <a:gd name="T56" fmla="*/ 80 w 160"/>
                <a:gd name="T57" fmla="*/ 5 h 152"/>
                <a:gd name="T58" fmla="*/ 75 w 160"/>
                <a:gd name="T59" fmla="*/ 0 h 152"/>
                <a:gd name="T60" fmla="*/ 80 w 160"/>
                <a:gd name="T61" fmla="*/ 5 h 152"/>
                <a:gd name="T62" fmla="*/ 76 w 160"/>
                <a:gd name="T63" fmla="*/ 79 h 152"/>
                <a:gd name="T64" fmla="*/ 76 w 160"/>
                <a:gd name="T65" fmla="*/ 83 h 152"/>
                <a:gd name="T66" fmla="*/ 76 w 160"/>
                <a:gd name="T67" fmla="*/ 79 h 152"/>
                <a:gd name="T68" fmla="*/ 24 w 160"/>
                <a:gd name="T69" fmla="*/ 119 h 152"/>
                <a:gd name="T70" fmla="*/ 66 w 160"/>
                <a:gd name="T71" fmla="*/ 97 h 152"/>
                <a:gd name="T72" fmla="*/ 75 w 160"/>
                <a:gd name="T73" fmla="*/ 95 h 152"/>
                <a:gd name="T74" fmla="*/ 73 w 160"/>
                <a:gd name="T75" fmla="*/ 152 h 152"/>
                <a:gd name="T76" fmla="*/ 72 w 160"/>
                <a:gd name="T77" fmla="*/ 133 h 152"/>
                <a:gd name="T78" fmla="*/ 73 w 160"/>
                <a:gd name="T79" fmla="*/ 106 h 152"/>
                <a:gd name="T80" fmla="*/ 73 w 160"/>
                <a:gd name="T81" fmla="*/ 99 h 152"/>
                <a:gd name="T82" fmla="*/ 68 w 160"/>
                <a:gd name="T83" fmla="*/ 101 h 152"/>
                <a:gd name="T84" fmla="*/ 56 w 160"/>
                <a:gd name="T85" fmla="*/ 110 h 152"/>
                <a:gd name="T86" fmla="*/ 4 w 160"/>
                <a:gd name="T87" fmla="*/ 105 h 152"/>
                <a:gd name="T88" fmla="*/ 51 w 160"/>
                <a:gd name="T89" fmla="*/ 64 h 152"/>
                <a:gd name="T90" fmla="*/ 72 w 160"/>
                <a:gd name="T91" fmla="*/ 83 h 152"/>
                <a:gd name="T92" fmla="*/ 71 w 160"/>
                <a:gd name="T93" fmla="*/ 80 h 152"/>
                <a:gd name="T94" fmla="*/ 67 w 160"/>
                <a:gd name="T95" fmla="*/ 72 h 152"/>
                <a:gd name="T96" fmla="*/ 44 w 160"/>
                <a:gd name="T97" fmla="*/ 20 h 152"/>
                <a:gd name="T98" fmla="*/ 75 w 160"/>
                <a:gd name="T99" fmla="*/ 5 h 152"/>
                <a:gd name="T100" fmla="*/ 65 w 160"/>
                <a:gd name="T101" fmla="*/ 59 h 152"/>
                <a:gd name="T102" fmla="*/ 75 w 160"/>
                <a:gd name="T103" fmla="*/ 77 h 152"/>
                <a:gd name="T104" fmla="*/ 75 w 160"/>
                <a:gd name="T105" fmla="*/ 81 h 152"/>
                <a:gd name="T106" fmla="*/ 71 w 160"/>
                <a:gd name="T107" fmla="*/ 87 h 152"/>
                <a:gd name="T108" fmla="*/ 19 w 160"/>
                <a:gd name="T109" fmla="*/ 52 h 152"/>
                <a:gd name="T110" fmla="*/ 15 w 160"/>
                <a:gd name="T111" fmla="*/ 11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 h="152">
                  <a:moveTo>
                    <a:pt x="80" y="148"/>
                  </a:moveTo>
                  <a:cubicBezTo>
                    <a:pt x="84" y="148"/>
                    <a:pt x="84" y="148"/>
                    <a:pt x="84" y="148"/>
                  </a:cubicBezTo>
                  <a:cubicBezTo>
                    <a:pt x="84" y="143"/>
                    <a:pt x="84" y="138"/>
                    <a:pt x="83" y="133"/>
                  </a:cubicBezTo>
                  <a:cubicBezTo>
                    <a:pt x="83" y="130"/>
                    <a:pt x="83" y="127"/>
                    <a:pt x="83" y="124"/>
                  </a:cubicBezTo>
                  <a:cubicBezTo>
                    <a:pt x="83" y="124"/>
                    <a:pt x="83" y="124"/>
                    <a:pt x="83" y="124"/>
                  </a:cubicBezTo>
                  <a:cubicBezTo>
                    <a:pt x="83" y="118"/>
                    <a:pt x="82" y="112"/>
                    <a:pt x="82" y="106"/>
                  </a:cubicBezTo>
                  <a:cubicBezTo>
                    <a:pt x="82" y="106"/>
                    <a:pt x="82" y="105"/>
                    <a:pt x="82" y="105"/>
                  </a:cubicBezTo>
                  <a:cubicBezTo>
                    <a:pt x="82" y="102"/>
                    <a:pt x="82" y="99"/>
                    <a:pt x="83" y="97"/>
                  </a:cubicBezTo>
                  <a:cubicBezTo>
                    <a:pt x="86" y="92"/>
                    <a:pt x="92" y="96"/>
                    <a:pt x="94" y="97"/>
                  </a:cubicBezTo>
                  <a:cubicBezTo>
                    <a:pt x="94" y="97"/>
                    <a:pt x="94" y="97"/>
                    <a:pt x="94" y="97"/>
                  </a:cubicBezTo>
                  <a:cubicBezTo>
                    <a:pt x="94" y="97"/>
                    <a:pt x="94" y="97"/>
                    <a:pt x="94" y="97"/>
                  </a:cubicBezTo>
                  <a:cubicBezTo>
                    <a:pt x="94" y="97"/>
                    <a:pt x="94" y="97"/>
                    <a:pt x="94" y="97"/>
                  </a:cubicBezTo>
                  <a:cubicBezTo>
                    <a:pt x="94" y="97"/>
                    <a:pt x="94" y="97"/>
                    <a:pt x="94" y="97"/>
                  </a:cubicBezTo>
                  <a:cubicBezTo>
                    <a:pt x="98" y="99"/>
                    <a:pt x="103" y="103"/>
                    <a:pt x="107" y="106"/>
                  </a:cubicBezTo>
                  <a:cubicBezTo>
                    <a:pt x="116" y="113"/>
                    <a:pt x="125" y="120"/>
                    <a:pt x="136" y="119"/>
                  </a:cubicBezTo>
                  <a:cubicBezTo>
                    <a:pt x="139" y="118"/>
                    <a:pt x="142" y="117"/>
                    <a:pt x="144" y="114"/>
                  </a:cubicBezTo>
                  <a:cubicBezTo>
                    <a:pt x="147" y="111"/>
                    <a:pt x="150" y="107"/>
                    <a:pt x="151" y="103"/>
                  </a:cubicBezTo>
                  <a:cubicBezTo>
                    <a:pt x="154" y="95"/>
                    <a:pt x="155" y="83"/>
                    <a:pt x="153" y="72"/>
                  </a:cubicBezTo>
                  <a:cubicBezTo>
                    <a:pt x="151" y="64"/>
                    <a:pt x="148" y="56"/>
                    <a:pt x="141" y="52"/>
                  </a:cubicBezTo>
                  <a:cubicBezTo>
                    <a:pt x="129" y="45"/>
                    <a:pt x="121" y="56"/>
                    <a:pt x="113" y="67"/>
                  </a:cubicBezTo>
                  <a:cubicBezTo>
                    <a:pt x="106" y="76"/>
                    <a:pt x="99" y="86"/>
                    <a:pt x="89" y="87"/>
                  </a:cubicBezTo>
                  <a:cubicBezTo>
                    <a:pt x="89" y="87"/>
                    <a:pt x="89" y="87"/>
                    <a:pt x="89" y="87"/>
                  </a:cubicBezTo>
                  <a:cubicBezTo>
                    <a:pt x="85" y="87"/>
                    <a:pt x="84" y="86"/>
                    <a:pt x="83" y="83"/>
                  </a:cubicBezTo>
                  <a:cubicBezTo>
                    <a:pt x="83" y="83"/>
                    <a:pt x="83" y="83"/>
                    <a:pt x="83" y="83"/>
                  </a:cubicBezTo>
                  <a:cubicBezTo>
                    <a:pt x="83" y="82"/>
                    <a:pt x="84" y="81"/>
                    <a:pt x="84" y="79"/>
                  </a:cubicBezTo>
                  <a:cubicBezTo>
                    <a:pt x="84" y="79"/>
                    <a:pt x="84" y="79"/>
                    <a:pt x="84" y="79"/>
                  </a:cubicBezTo>
                  <a:cubicBezTo>
                    <a:pt x="84" y="79"/>
                    <a:pt x="84" y="79"/>
                    <a:pt x="84" y="79"/>
                  </a:cubicBezTo>
                  <a:cubicBezTo>
                    <a:pt x="84" y="79"/>
                    <a:pt x="84" y="79"/>
                    <a:pt x="84" y="79"/>
                  </a:cubicBezTo>
                  <a:cubicBezTo>
                    <a:pt x="84" y="78"/>
                    <a:pt x="84" y="78"/>
                    <a:pt x="84" y="78"/>
                  </a:cubicBezTo>
                  <a:cubicBezTo>
                    <a:pt x="85" y="75"/>
                    <a:pt x="87" y="72"/>
                    <a:pt x="88" y="69"/>
                  </a:cubicBezTo>
                  <a:cubicBezTo>
                    <a:pt x="90" y="66"/>
                    <a:pt x="92" y="63"/>
                    <a:pt x="94" y="60"/>
                  </a:cubicBezTo>
                  <a:cubicBezTo>
                    <a:pt x="95" y="59"/>
                    <a:pt x="95" y="59"/>
                    <a:pt x="95" y="59"/>
                  </a:cubicBezTo>
                  <a:cubicBezTo>
                    <a:pt x="103" y="48"/>
                    <a:pt x="114" y="34"/>
                    <a:pt x="112" y="20"/>
                  </a:cubicBezTo>
                  <a:cubicBezTo>
                    <a:pt x="111" y="15"/>
                    <a:pt x="107" y="11"/>
                    <a:pt x="103" y="9"/>
                  </a:cubicBezTo>
                  <a:cubicBezTo>
                    <a:pt x="96" y="6"/>
                    <a:pt x="88" y="4"/>
                    <a:pt x="80" y="5"/>
                  </a:cubicBezTo>
                  <a:cubicBezTo>
                    <a:pt x="80" y="5"/>
                    <a:pt x="80" y="5"/>
                    <a:pt x="80" y="5"/>
                  </a:cubicBezTo>
                  <a:cubicBezTo>
                    <a:pt x="80" y="0"/>
                    <a:pt x="80" y="0"/>
                    <a:pt x="80" y="0"/>
                  </a:cubicBezTo>
                  <a:cubicBezTo>
                    <a:pt x="89" y="0"/>
                    <a:pt x="98" y="1"/>
                    <a:pt x="105" y="5"/>
                  </a:cubicBezTo>
                  <a:cubicBezTo>
                    <a:pt x="111" y="8"/>
                    <a:pt x="115" y="13"/>
                    <a:pt x="116" y="20"/>
                  </a:cubicBezTo>
                  <a:cubicBezTo>
                    <a:pt x="119" y="36"/>
                    <a:pt x="107" y="51"/>
                    <a:pt x="99" y="62"/>
                  </a:cubicBezTo>
                  <a:cubicBezTo>
                    <a:pt x="98" y="63"/>
                    <a:pt x="98" y="63"/>
                    <a:pt x="98" y="63"/>
                  </a:cubicBezTo>
                  <a:cubicBezTo>
                    <a:pt x="96" y="66"/>
                    <a:pt x="94" y="69"/>
                    <a:pt x="92" y="72"/>
                  </a:cubicBezTo>
                  <a:cubicBezTo>
                    <a:pt x="91" y="74"/>
                    <a:pt x="90" y="77"/>
                    <a:pt x="89" y="80"/>
                  </a:cubicBezTo>
                  <a:cubicBezTo>
                    <a:pt x="89" y="80"/>
                    <a:pt x="89" y="80"/>
                    <a:pt x="89" y="80"/>
                  </a:cubicBezTo>
                  <a:cubicBezTo>
                    <a:pt x="89" y="80"/>
                    <a:pt x="89" y="80"/>
                    <a:pt x="89" y="80"/>
                  </a:cubicBezTo>
                  <a:cubicBezTo>
                    <a:pt x="89" y="80"/>
                    <a:pt x="89" y="80"/>
                    <a:pt x="89" y="80"/>
                  </a:cubicBezTo>
                  <a:cubicBezTo>
                    <a:pt x="89" y="81"/>
                    <a:pt x="88" y="81"/>
                    <a:pt x="88" y="82"/>
                  </a:cubicBezTo>
                  <a:cubicBezTo>
                    <a:pt x="88" y="82"/>
                    <a:pt x="89" y="82"/>
                    <a:pt x="89" y="82"/>
                  </a:cubicBezTo>
                  <a:cubicBezTo>
                    <a:pt x="96" y="81"/>
                    <a:pt x="103" y="73"/>
                    <a:pt x="109" y="64"/>
                  </a:cubicBezTo>
                  <a:cubicBezTo>
                    <a:pt x="118" y="51"/>
                    <a:pt x="128" y="39"/>
                    <a:pt x="144" y="48"/>
                  </a:cubicBezTo>
                  <a:cubicBezTo>
                    <a:pt x="152" y="53"/>
                    <a:pt x="156" y="61"/>
                    <a:pt x="158" y="71"/>
                  </a:cubicBezTo>
                  <a:cubicBezTo>
                    <a:pt x="160" y="83"/>
                    <a:pt x="159" y="96"/>
                    <a:pt x="155" y="105"/>
                  </a:cubicBezTo>
                  <a:cubicBezTo>
                    <a:pt x="154" y="110"/>
                    <a:pt x="151" y="114"/>
                    <a:pt x="148" y="118"/>
                  </a:cubicBezTo>
                  <a:cubicBezTo>
                    <a:pt x="145" y="121"/>
                    <a:pt x="141" y="123"/>
                    <a:pt x="136" y="124"/>
                  </a:cubicBezTo>
                  <a:cubicBezTo>
                    <a:pt x="124" y="125"/>
                    <a:pt x="114" y="117"/>
                    <a:pt x="104" y="110"/>
                  </a:cubicBezTo>
                  <a:cubicBezTo>
                    <a:pt x="100" y="106"/>
                    <a:pt x="96" y="103"/>
                    <a:pt x="92" y="101"/>
                  </a:cubicBezTo>
                  <a:cubicBezTo>
                    <a:pt x="92" y="101"/>
                    <a:pt x="92" y="101"/>
                    <a:pt x="92" y="101"/>
                  </a:cubicBezTo>
                  <a:cubicBezTo>
                    <a:pt x="92" y="101"/>
                    <a:pt x="92" y="101"/>
                    <a:pt x="92" y="101"/>
                  </a:cubicBezTo>
                  <a:cubicBezTo>
                    <a:pt x="92" y="101"/>
                    <a:pt x="92" y="101"/>
                    <a:pt x="92" y="101"/>
                  </a:cubicBezTo>
                  <a:cubicBezTo>
                    <a:pt x="92" y="101"/>
                    <a:pt x="92" y="101"/>
                    <a:pt x="92" y="101"/>
                  </a:cubicBezTo>
                  <a:cubicBezTo>
                    <a:pt x="90" y="100"/>
                    <a:pt x="87" y="99"/>
                    <a:pt x="87" y="99"/>
                  </a:cubicBezTo>
                  <a:cubicBezTo>
                    <a:pt x="87" y="100"/>
                    <a:pt x="87" y="102"/>
                    <a:pt x="87" y="104"/>
                  </a:cubicBezTo>
                  <a:cubicBezTo>
                    <a:pt x="87" y="105"/>
                    <a:pt x="87" y="105"/>
                    <a:pt x="87" y="106"/>
                  </a:cubicBezTo>
                  <a:cubicBezTo>
                    <a:pt x="87" y="112"/>
                    <a:pt x="87" y="118"/>
                    <a:pt x="88" y="124"/>
                  </a:cubicBezTo>
                  <a:cubicBezTo>
                    <a:pt x="88" y="124"/>
                    <a:pt x="88" y="124"/>
                    <a:pt x="88" y="124"/>
                  </a:cubicBezTo>
                  <a:cubicBezTo>
                    <a:pt x="88" y="124"/>
                    <a:pt x="88" y="124"/>
                    <a:pt x="88" y="124"/>
                  </a:cubicBezTo>
                  <a:cubicBezTo>
                    <a:pt x="88" y="126"/>
                    <a:pt x="88" y="129"/>
                    <a:pt x="88" y="132"/>
                  </a:cubicBezTo>
                  <a:cubicBezTo>
                    <a:pt x="88" y="138"/>
                    <a:pt x="89" y="145"/>
                    <a:pt x="89" y="150"/>
                  </a:cubicBezTo>
                  <a:cubicBezTo>
                    <a:pt x="89" y="150"/>
                    <a:pt x="89" y="150"/>
                    <a:pt x="89" y="150"/>
                  </a:cubicBezTo>
                  <a:cubicBezTo>
                    <a:pt x="89" y="151"/>
                    <a:pt x="88" y="152"/>
                    <a:pt x="87" y="152"/>
                  </a:cubicBezTo>
                  <a:cubicBezTo>
                    <a:pt x="80" y="152"/>
                    <a:pt x="80" y="152"/>
                    <a:pt x="80" y="152"/>
                  </a:cubicBezTo>
                  <a:lnTo>
                    <a:pt x="80" y="148"/>
                  </a:lnTo>
                  <a:close/>
                  <a:moveTo>
                    <a:pt x="75" y="95"/>
                  </a:moveTo>
                  <a:cubicBezTo>
                    <a:pt x="76" y="95"/>
                    <a:pt x="76" y="96"/>
                    <a:pt x="77" y="97"/>
                  </a:cubicBezTo>
                  <a:cubicBezTo>
                    <a:pt x="77" y="97"/>
                    <a:pt x="77" y="97"/>
                    <a:pt x="77" y="97"/>
                  </a:cubicBezTo>
                  <a:cubicBezTo>
                    <a:pt x="78" y="99"/>
                    <a:pt x="78" y="102"/>
                    <a:pt x="78" y="105"/>
                  </a:cubicBezTo>
                  <a:cubicBezTo>
                    <a:pt x="78" y="105"/>
                    <a:pt x="78" y="106"/>
                    <a:pt x="78" y="106"/>
                  </a:cubicBezTo>
                  <a:cubicBezTo>
                    <a:pt x="77" y="109"/>
                    <a:pt x="77" y="112"/>
                    <a:pt x="77" y="115"/>
                  </a:cubicBezTo>
                  <a:cubicBezTo>
                    <a:pt x="77" y="118"/>
                    <a:pt x="77" y="121"/>
                    <a:pt x="77" y="124"/>
                  </a:cubicBezTo>
                  <a:cubicBezTo>
                    <a:pt x="77" y="127"/>
                    <a:pt x="77" y="130"/>
                    <a:pt x="76" y="133"/>
                  </a:cubicBezTo>
                  <a:cubicBezTo>
                    <a:pt x="76" y="138"/>
                    <a:pt x="76" y="143"/>
                    <a:pt x="76" y="148"/>
                  </a:cubicBezTo>
                  <a:cubicBezTo>
                    <a:pt x="80" y="148"/>
                    <a:pt x="80" y="148"/>
                    <a:pt x="80" y="148"/>
                  </a:cubicBezTo>
                  <a:cubicBezTo>
                    <a:pt x="80" y="152"/>
                    <a:pt x="80" y="152"/>
                    <a:pt x="80" y="152"/>
                  </a:cubicBezTo>
                  <a:cubicBezTo>
                    <a:pt x="75" y="152"/>
                    <a:pt x="75" y="152"/>
                    <a:pt x="75" y="152"/>
                  </a:cubicBezTo>
                  <a:cubicBezTo>
                    <a:pt x="75" y="95"/>
                    <a:pt x="75" y="95"/>
                    <a:pt x="75" y="95"/>
                  </a:cubicBezTo>
                  <a:close/>
                  <a:moveTo>
                    <a:pt x="80" y="5"/>
                  </a:moveTo>
                  <a:cubicBezTo>
                    <a:pt x="80" y="5"/>
                    <a:pt x="80" y="5"/>
                    <a:pt x="80" y="5"/>
                  </a:cubicBezTo>
                  <a:cubicBezTo>
                    <a:pt x="80" y="5"/>
                    <a:pt x="80" y="5"/>
                    <a:pt x="80" y="5"/>
                  </a:cubicBezTo>
                  <a:cubicBezTo>
                    <a:pt x="78" y="5"/>
                    <a:pt x="77" y="5"/>
                    <a:pt x="75" y="5"/>
                  </a:cubicBezTo>
                  <a:cubicBezTo>
                    <a:pt x="75" y="0"/>
                    <a:pt x="75" y="0"/>
                    <a:pt x="75" y="0"/>
                  </a:cubicBezTo>
                  <a:cubicBezTo>
                    <a:pt x="77" y="0"/>
                    <a:pt x="78" y="0"/>
                    <a:pt x="80" y="0"/>
                  </a:cubicBezTo>
                  <a:cubicBezTo>
                    <a:pt x="80" y="0"/>
                    <a:pt x="80" y="0"/>
                    <a:pt x="80" y="0"/>
                  </a:cubicBezTo>
                  <a:cubicBezTo>
                    <a:pt x="80" y="5"/>
                    <a:pt x="80" y="5"/>
                    <a:pt x="80" y="5"/>
                  </a:cubicBezTo>
                  <a:close/>
                  <a:moveTo>
                    <a:pt x="75" y="77"/>
                  </a:moveTo>
                  <a:cubicBezTo>
                    <a:pt x="75" y="77"/>
                    <a:pt x="75" y="78"/>
                    <a:pt x="76" y="79"/>
                  </a:cubicBezTo>
                  <a:cubicBezTo>
                    <a:pt x="76" y="79"/>
                    <a:pt x="76" y="79"/>
                    <a:pt x="76" y="79"/>
                  </a:cubicBezTo>
                  <a:cubicBezTo>
                    <a:pt x="76" y="79"/>
                    <a:pt x="76" y="79"/>
                    <a:pt x="76" y="79"/>
                  </a:cubicBezTo>
                  <a:cubicBezTo>
                    <a:pt x="76" y="79"/>
                    <a:pt x="76" y="79"/>
                    <a:pt x="76" y="79"/>
                  </a:cubicBezTo>
                  <a:cubicBezTo>
                    <a:pt x="76" y="81"/>
                    <a:pt x="77" y="82"/>
                    <a:pt x="76" y="83"/>
                  </a:cubicBezTo>
                  <a:cubicBezTo>
                    <a:pt x="76" y="85"/>
                    <a:pt x="76" y="86"/>
                    <a:pt x="75" y="86"/>
                  </a:cubicBezTo>
                  <a:cubicBezTo>
                    <a:pt x="75" y="81"/>
                    <a:pt x="75" y="81"/>
                    <a:pt x="75" y="81"/>
                  </a:cubicBezTo>
                  <a:cubicBezTo>
                    <a:pt x="76" y="81"/>
                    <a:pt x="76" y="80"/>
                    <a:pt x="76" y="79"/>
                  </a:cubicBezTo>
                  <a:cubicBezTo>
                    <a:pt x="75" y="80"/>
                    <a:pt x="75" y="80"/>
                    <a:pt x="75" y="80"/>
                  </a:cubicBezTo>
                  <a:lnTo>
                    <a:pt x="75" y="77"/>
                  </a:lnTo>
                  <a:close/>
                  <a:moveTo>
                    <a:pt x="24" y="119"/>
                  </a:moveTo>
                  <a:cubicBezTo>
                    <a:pt x="34" y="120"/>
                    <a:pt x="44" y="113"/>
                    <a:pt x="53" y="106"/>
                  </a:cubicBezTo>
                  <a:cubicBezTo>
                    <a:pt x="57" y="103"/>
                    <a:pt x="61" y="99"/>
                    <a:pt x="66" y="97"/>
                  </a:cubicBezTo>
                  <a:cubicBezTo>
                    <a:pt x="66" y="97"/>
                    <a:pt x="66" y="97"/>
                    <a:pt x="66" y="97"/>
                  </a:cubicBezTo>
                  <a:cubicBezTo>
                    <a:pt x="66" y="97"/>
                    <a:pt x="66" y="97"/>
                    <a:pt x="66" y="97"/>
                  </a:cubicBezTo>
                  <a:cubicBezTo>
                    <a:pt x="66" y="97"/>
                    <a:pt x="66" y="97"/>
                    <a:pt x="66" y="97"/>
                  </a:cubicBezTo>
                  <a:cubicBezTo>
                    <a:pt x="68" y="96"/>
                    <a:pt x="72" y="94"/>
                    <a:pt x="75" y="95"/>
                  </a:cubicBezTo>
                  <a:cubicBezTo>
                    <a:pt x="75" y="152"/>
                    <a:pt x="75" y="152"/>
                    <a:pt x="75" y="152"/>
                  </a:cubicBezTo>
                  <a:cubicBezTo>
                    <a:pt x="73" y="152"/>
                    <a:pt x="73" y="152"/>
                    <a:pt x="73" y="152"/>
                  </a:cubicBezTo>
                  <a:cubicBezTo>
                    <a:pt x="73" y="152"/>
                    <a:pt x="73" y="152"/>
                    <a:pt x="73" y="152"/>
                  </a:cubicBezTo>
                  <a:cubicBezTo>
                    <a:pt x="73" y="152"/>
                    <a:pt x="73" y="152"/>
                    <a:pt x="73" y="152"/>
                  </a:cubicBezTo>
                  <a:cubicBezTo>
                    <a:pt x="72" y="152"/>
                    <a:pt x="71" y="151"/>
                    <a:pt x="71" y="150"/>
                  </a:cubicBezTo>
                  <a:cubicBezTo>
                    <a:pt x="71" y="145"/>
                    <a:pt x="71" y="139"/>
                    <a:pt x="72" y="133"/>
                  </a:cubicBezTo>
                  <a:cubicBezTo>
                    <a:pt x="72" y="129"/>
                    <a:pt x="72" y="126"/>
                    <a:pt x="72" y="124"/>
                  </a:cubicBezTo>
                  <a:cubicBezTo>
                    <a:pt x="72" y="121"/>
                    <a:pt x="72" y="118"/>
                    <a:pt x="72" y="115"/>
                  </a:cubicBezTo>
                  <a:cubicBezTo>
                    <a:pt x="73" y="112"/>
                    <a:pt x="73" y="109"/>
                    <a:pt x="73" y="106"/>
                  </a:cubicBezTo>
                  <a:cubicBezTo>
                    <a:pt x="73" y="105"/>
                    <a:pt x="73" y="105"/>
                    <a:pt x="73" y="104"/>
                  </a:cubicBezTo>
                  <a:cubicBezTo>
                    <a:pt x="73" y="102"/>
                    <a:pt x="73" y="100"/>
                    <a:pt x="73" y="99"/>
                  </a:cubicBezTo>
                  <a:cubicBezTo>
                    <a:pt x="73" y="99"/>
                    <a:pt x="73" y="99"/>
                    <a:pt x="73" y="99"/>
                  </a:cubicBezTo>
                  <a:cubicBezTo>
                    <a:pt x="72" y="99"/>
                    <a:pt x="69" y="100"/>
                    <a:pt x="68" y="101"/>
                  </a:cubicBezTo>
                  <a:cubicBezTo>
                    <a:pt x="68" y="101"/>
                    <a:pt x="68" y="101"/>
                    <a:pt x="68" y="101"/>
                  </a:cubicBezTo>
                  <a:cubicBezTo>
                    <a:pt x="68" y="101"/>
                    <a:pt x="68" y="101"/>
                    <a:pt x="68" y="101"/>
                  </a:cubicBezTo>
                  <a:cubicBezTo>
                    <a:pt x="68" y="101"/>
                    <a:pt x="68" y="101"/>
                    <a:pt x="68" y="101"/>
                  </a:cubicBezTo>
                  <a:cubicBezTo>
                    <a:pt x="68" y="101"/>
                    <a:pt x="68" y="101"/>
                    <a:pt x="68" y="101"/>
                  </a:cubicBezTo>
                  <a:cubicBezTo>
                    <a:pt x="64" y="103"/>
                    <a:pt x="60" y="106"/>
                    <a:pt x="56" y="110"/>
                  </a:cubicBezTo>
                  <a:cubicBezTo>
                    <a:pt x="46" y="117"/>
                    <a:pt x="36" y="125"/>
                    <a:pt x="23" y="124"/>
                  </a:cubicBezTo>
                  <a:cubicBezTo>
                    <a:pt x="19" y="123"/>
                    <a:pt x="15" y="121"/>
                    <a:pt x="12" y="118"/>
                  </a:cubicBezTo>
                  <a:cubicBezTo>
                    <a:pt x="8" y="114"/>
                    <a:pt x="6" y="110"/>
                    <a:pt x="4" y="105"/>
                  </a:cubicBezTo>
                  <a:cubicBezTo>
                    <a:pt x="1" y="96"/>
                    <a:pt x="0" y="83"/>
                    <a:pt x="2" y="71"/>
                  </a:cubicBezTo>
                  <a:cubicBezTo>
                    <a:pt x="4" y="61"/>
                    <a:pt x="8" y="53"/>
                    <a:pt x="16" y="48"/>
                  </a:cubicBezTo>
                  <a:cubicBezTo>
                    <a:pt x="32" y="39"/>
                    <a:pt x="41" y="51"/>
                    <a:pt x="51" y="64"/>
                  </a:cubicBezTo>
                  <a:cubicBezTo>
                    <a:pt x="57" y="73"/>
                    <a:pt x="63" y="81"/>
                    <a:pt x="71" y="82"/>
                  </a:cubicBezTo>
                  <a:cubicBezTo>
                    <a:pt x="71" y="82"/>
                    <a:pt x="71" y="82"/>
                    <a:pt x="71" y="82"/>
                  </a:cubicBezTo>
                  <a:cubicBezTo>
                    <a:pt x="72" y="82"/>
                    <a:pt x="72" y="83"/>
                    <a:pt x="72" y="83"/>
                  </a:cubicBezTo>
                  <a:cubicBezTo>
                    <a:pt x="72" y="82"/>
                    <a:pt x="71" y="82"/>
                    <a:pt x="71" y="80"/>
                  </a:cubicBezTo>
                  <a:cubicBezTo>
                    <a:pt x="71" y="80"/>
                    <a:pt x="71" y="80"/>
                    <a:pt x="71" y="80"/>
                  </a:cubicBezTo>
                  <a:cubicBezTo>
                    <a:pt x="71" y="80"/>
                    <a:pt x="71" y="80"/>
                    <a:pt x="71" y="80"/>
                  </a:cubicBezTo>
                  <a:cubicBezTo>
                    <a:pt x="71" y="80"/>
                    <a:pt x="71" y="80"/>
                    <a:pt x="71" y="80"/>
                  </a:cubicBezTo>
                  <a:cubicBezTo>
                    <a:pt x="71" y="80"/>
                    <a:pt x="71" y="80"/>
                    <a:pt x="71" y="80"/>
                  </a:cubicBezTo>
                  <a:cubicBezTo>
                    <a:pt x="70" y="77"/>
                    <a:pt x="69" y="74"/>
                    <a:pt x="67" y="72"/>
                  </a:cubicBezTo>
                  <a:cubicBezTo>
                    <a:pt x="66" y="69"/>
                    <a:pt x="64" y="66"/>
                    <a:pt x="62" y="63"/>
                  </a:cubicBezTo>
                  <a:cubicBezTo>
                    <a:pt x="61" y="62"/>
                    <a:pt x="61" y="62"/>
                    <a:pt x="61" y="62"/>
                  </a:cubicBezTo>
                  <a:cubicBezTo>
                    <a:pt x="52" y="51"/>
                    <a:pt x="41" y="36"/>
                    <a:pt x="44" y="20"/>
                  </a:cubicBezTo>
                  <a:cubicBezTo>
                    <a:pt x="45" y="13"/>
                    <a:pt x="49" y="8"/>
                    <a:pt x="55" y="5"/>
                  </a:cubicBezTo>
                  <a:cubicBezTo>
                    <a:pt x="61" y="2"/>
                    <a:pt x="68" y="0"/>
                    <a:pt x="75" y="0"/>
                  </a:cubicBezTo>
                  <a:cubicBezTo>
                    <a:pt x="75" y="5"/>
                    <a:pt x="75" y="5"/>
                    <a:pt x="75" y="5"/>
                  </a:cubicBezTo>
                  <a:cubicBezTo>
                    <a:pt x="69" y="5"/>
                    <a:pt x="62" y="6"/>
                    <a:pt x="57" y="9"/>
                  </a:cubicBezTo>
                  <a:cubicBezTo>
                    <a:pt x="53" y="11"/>
                    <a:pt x="49" y="15"/>
                    <a:pt x="48" y="20"/>
                  </a:cubicBezTo>
                  <a:cubicBezTo>
                    <a:pt x="46" y="34"/>
                    <a:pt x="57" y="48"/>
                    <a:pt x="65" y="59"/>
                  </a:cubicBezTo>
                  <a:cubicBezTo>
                    <a:pt x="66" y="60"/>
                    <a:pt x="66" y="60"/>
                    <a:pt x="66" y="60"/>
                  </a:cubicBezTo>
                  <a:cubicBezTo>
                    <a:pt x="68" y="63"/>
                    <a:pt x="70" y="66"/>
                    <a:pt x="72" y="69"/>
                  </a:cubicBezTo>
                  <a:cubicBezTo>
                    <a:pt x="73" y="72"/>
                    <a:pt x="74" y="74"/>
                    <a:pt x="75" y="77"/>
                  </a:cubicBezTo>
                  <a:cubicBezTo>
                    <a:pt x="75" y="80"/>
                    <a:pt x="75" y="80"/>
                    <a:pt x="75" y="80"/>
                  </a:cubicBezTo>
                  <a:cubicBezTo>
                    <a:pt x="74" y="82"/>
                    <a:pt x="74" y="82"/>
                    <a:pt x="74" y="82"/>
                  </a:cubicBezTo>
                  <a:cubicBezTo>
                    <a:pt x="74" y="82"/>
                    <a:pt x="75" y="82"/>
                    <a:pt x="75" y="81"/>
                  </a:cubicBezTo>
                  <a:cubicBezTo>
                    <a:pt x="75" y="86"/>
                    <a:pt x="75" y="86"/>
                    <a:pt x="75" y="86"/>
                  </a:cubicBezTo>
                  <a:cubicBezTo>
                    <a:pt x="74" y="87"/>
                    <a:pt x="73" y="87"/>
                    <a:pt x="71" y="87"/>
                  </a:cubicBezTo>
                  <a:cubicBezTo>
                    <a:pt x="71" y="87"/>
                    <a:pt x="71" y="87"/>
                    <a:pt x="71" y="87"/>
                  </a:cubicBezTo>
                  <a:cubicBezTo>
                    <a:pt x="71" y="87"/>
                    <a:pt x="71" y="87"/>
                    <a:pt x="71" y="87"/>
                  </a:cubicBezTo>
                  <a:cubicBezTo>
                    <a:pt x="61" y="86"/>
                    <a:pt x="54" y="76"/>
                    <a:pt x="47" y="67"/>
                  </a:cubicBezTo>
                  <a:cubicBezTo>
                    <a:pt x="39" y="56"/>
                    <a:pt x="31" y="45"/>
                    <a:pt x="19" y="52"/>
                  </a:cubicBezTo>
                  <a:cubicBezTo>
                    <a:pt x="12" y="56"/>
                    <a:pt x="8" y="64"/>
                    <a:pt x="7" y="72"/>
                  </a:cubicBezTo>
                  <a:cubicBezTo>
                    <a:pt x="5" y="83"/>
                    <a:pt x="6" y="95"/>
                    <a:pt x="9" y="103"/>
                  </a:cubicBezTo>
                  <a:cubicBezTo>
                    <a:pt x="10" y="107"/>
                    <a:pt x="12" y="111"/>
                    <a:pt x="15" y="114"/>
                  </a:cubicBezTo>
                  <a:cubicBezTo>
                    <a:pt x="18" y="117"/>
                    <a:pt x="21" y="118"/>
                    <a:pt x="24" y="11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 name="Freeform 221"/>
            <p:cNvSpPr>
              <a:spLocks noEditPoints="1"/>
            </p:cNvSpPr>
            <p:nvPr/>
          </p:nvSpPr>
          <p:spPr bwMode="auto">
            <a:xfrm>
              <a:off x="6465888" y="614363"/>
              <a:ext cx="369888" cy="274638"/>
            </a:xfrm>
            <a:custGeom>
              <a:avLst/>
              <a:gdLst>
                <a:gd name="T0" fmla="*/ 103 w 164"/>
                <a:gd name="T1" fmla="*/ 5 h 121"/>
                <a:gd name="T2" fmla="*/ 164 w 164"/>
                <a:gd name="T3" fmla="*/ 118 h 121"/>
                <a:gd name="T4" fmla="*/ 103 w 164"/>
                <a:gd name="T5" fmla="*/ 107 h 121"/>
                <a:gd name="T6" fmla="*/ 149 w 164"/>
                <a:gd name="T7" fmla="*/ 103 h 121"/>
                <a:gd name="T8" fmla="*/ 103 w 164"/>
                <a:gd name="T9" fmla="*/ 48 h 121"/>
                <a:gd name="T10" fmla="*/ 82 w 164"/>
                <a:gd name="T11" fmla="*/ 116 h 121"/>
                <a:gd name="T12" fmla="*/ 82 w 164"/>
                <a:gd name="T13" fmla="*/ 116 h 121"/>
                <a:gd name="T14" fmla="*/ 103 w 164"/>
                <a:gd name="T15" fmla="*/ 0 h 121"/>
                <a:gd name="T16" fmla="*/ 103 w 164"/>
                <a:gd name="T17" fmla="*/ 39 h 121"/>
                <a:gd name="T18" fmla="*/ 101 w 164"/>
                <a:gd name="T19" fmla="*/ 45 h 121"/>
                <a:gd name="T20" fmla="*/ 103 w 164"/>
                <a:gd name="T21" fmla="*/ 39 h 121"/>
                <a:gd name="T22" fmla="*/ 103 w 164"/>
                <a:gd name="T23" fmla="*/ 107 h 121"/>
                <a:gd name="T24" fmla="*/ 82 w 164"/>
                <a:gd name="T25" fmla="*/ 96 h 121"/>
                <a:gd name="T26" fmla="*/ 103 w 164"/>
                <a:gd name="T27" fmla="*/ 102 h 121"/>
                <a:gd name="T28" fmla="*/ 74 w 164"/>
                <a:gd name="T29" fmla="*/ 121 h 121"/>
                <a:gd name="T30" fmla="*/ 74 w 164"/>
                <a:gd name="T31" fmla="*/ 0 h 121"/>
                <a:gd name="T32" fmla="*/ 82 w 164"/>
                <a:gd name="T33" fmla="*/ 71 h 121"/>
                <a:gd name="T34" fmla="*/ 82 w 164"/>
                <a:gd name="T35" fmla="*/ 96 h 121"/>
                <a:gd name="T36" fmla="*/ 79 w 164"/>
                <a:gd name="T37" fmla="*/ 107 h 121"/>
                <a:gd name="T38" fmla="*/ 75 w 164"/>
                <a:gd name="T39" fmla="*/ 102 h 121"/>
                <a:gd name="T40" fmla="*/ 68 w 164"/>
                <a:gd name="T41" fmla="*/ 116 h 121"/>
                <a:gd name="T42" fmla="*/ 68 w 164"/>
                <a:gd name="T43" fmla="*/ 116 h 121"/>
                <a:gd name="T44" fmla="*/ 74 w 164"/>
                <a:gd name="T45" fmla="*/ 0 h 121"/>
                <a:gd name="T46" fmla="*/ 73 w 164"/>
                <a:gd name="T47" fmla="*/ 84 h 121"/>
                <a:gd name="T48" fmla="*/ 68 w 164"/>
                <a:gd name="T49" fmla="*/ 82 h 121"/>
                <a:gd name="T50" fmla="*/ 74 w 164"/>
                <a:gd name="T51" fmla="*/ 74 h 121"/>
                <a:gd name="T52" fmla="*/ 68 w 164"/>
                <a:gd name="T53" fmla="*/ 102 h 121"/>
                <a:gd name="T54" fmla="*/ 68 w 164"/>
                <a:gd name="T55" fmla="*/ 121 h 121"/>
                <a:gd name="T56" fmla="*/ 50 w 164"/>
                <a:gd name="T57" fmla="*/ 5 h 121"/>
                <a:gd name="T58" fmla="*/ 68 w 164"/>
                <a:gd name="T59" fmla="*/ 82 h 121"/>
                <a:gd name="T60" fmla="*/ 68 w 164"/>
                <a:gd name="T61" fmla="*/ 93 h 121"/>
                <a:gd name="T62" fmla="*/ 50 w 164"/>
                <a:gd name="T63" fmla="*/ 59 h 121"/>
                <a:gd name="T64" fmla="*/ 68 w 164"/>
                <a:gd name="T65" fmla="*/ 82 h 121"/>
                <a:gd name="T66" fmla="*/ 50 w 164"/>
                <a:gd name="T67" fmla="*/ 107 h 121"/>
                <a:gd name="T68" fmla="*/ 50 w 164"/>
                <a:gd name="T69" fmla="*/ 39 h 121"/>
                <a:gd name="T70" fmla="*/ 48 w 164"/>
                <a:gd name="T71" fmla="*/ 116 h 121"/>
                <a:gd name="T72" fmla="*/ 48 w 164"/>
                <a:gd name="T73" fmla="*/ 116 h 121"/>
                <a:gd name="T74" fmla="*/ 50 w 164"/>
                <a:gd name="T75" fmla="*/ 0 h 121"/>
                <a:gd name="T76" fmla="*/ 48 w 164"/>
                <a:gd name="T77" fmla="*/ 41 h 121"/>
                <a:gd name="T78" fmla="*/ 48 w 164"/>
                <a:gd name="T79" fmla="*/ 27 h 121"/>
                <a:gd name="T80" fmla="*/ 50 w 164"/>
                <a:gd name="T81" fmla="*/ 59 h 121"/>
                <a:gd name="T82" fmla="*/ 50 w 164"/>
                <a:gd name="T83" fmla="*/ 61 h 121"/>
                <a:gd name="T84" fmla="*/ 49 w 164"/>
                <a:gd name="T85" fmla="*/ 58 h 121"/>
                <a:gd name="T86" fmla="*/ 50 w 164"/>
                <a:gd name="T87" fmla="*/ 107 h 121"/>
                <a:gd name="T88" fmla="*/ 5 w 164"/>
                <a:gd name="T89" fmla="*/ 116 h 121"/>
                <a:gd name="T90" fmla="*/ 0 w 164"/>
                <a:gd name="T91" fmla="*/ 118 h 121"/>
                <a:gd name="T92" fmla="*/ 48 w 164"/>
                <a:gd name="T93" fmla="*/ 5 h 121"/>
                <a:gd name="T94" fmla="*/ 38 w 164"/>
                <a:gd name="T95" fmla="*/ 15 h 121"/>
                <a:gd name="T96" fmla="*/ 23 w 164"/>
                <a:gd name="T97" fmla="*/ 30 h 121"/>
                <a:gd name="T98" fmla="*/ 38 w 164"/>
                <a:gd name="T99" fmla="*/ 45 h 121"/>
                <a:gd name="T100" fmla="*/ 38 w 164"/>
                <a:gd name="T101" fmla="*/ 40 h 121"/>
                <a:gd name="T102" fmla="*/ 27 w 164"/>
                <a:gd name="T103" fmla="*/ 30 h 121"/>
                <a:gd name="T104" fmla="*/ 38 w 164"/>
                <a:gd name="T105" fmla="*/ 20 h 121"/>
                <a:gd name="T106" fmla="*/ 48 w 164"/>
                <a:gd name="T107" fmla="*/ 58 h 121"/>
                <a:gd name="T108" fmla="*/ 16 w 164"/>
                <a:gd name="T109" fmla="*/ 107 h 121"/>
                <a:gd name="T110" fmla="*/ 48 w 164"/>
                <a:gd name="T111" fmla="*/ 6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4" h="121">
                  <a:moveTo>
                    <a:pt x="103" y="116"/>
                  </a:moveTo>
                  <a:cubicBezTo>
                    <a:pt x="160" y="116"/>
                    <a:pt x="160" y="116"/>
                    <a:pt x="160" y="116"/>
                  </a:cubicBezTo>
                  <a:cubicBezTo>
                    <a:pt x="160" y="5"/>
                    <a:pt x="160" y="5"/>
                    <a:pt x="160" y="5"/>
                  </a:cubicBezTo>
                  <a:cubicBezTo>
                    <a:pt x="103" y="5"/>
                    <a:pt x="103" y="5"/>
                    <a:pt x="103" y="5"/>
                  </a:cubicBezTo>
                  <a:cubicBezTo>
                    <a:pt x="103" y="0"/>
                    <a:pt x="103" y="0"/>
                    <a:pt x="103" y="0"/>
                  </a:cubicBezTo>
                  <a:cubicBezTo>
                    <a:pt x="162" y="0"/>
                    <a:pt x="162" y="0"/>
                    <a:pt x="162" y="0"/>
                  </a:cubicBezTo>
                  <a:cubicBezTo>
                    <a:pt x="163" y="0"/>
                    <a:pt x="164" y="1"/>
                    <a:pt x="164" y="2"/>
                  </a:cubicBezTo>
                  <a:cubicBezTo>
                    <a:pt x="164" y="118"/>
                    <a:pt x="164" y="118"/>
                    <a:pt x="164" y="118"/>
                  </a:cubicBezTo>
                  <a:cubicBezTo>
                    <a:pt x="164" y="120"/>
                    <a:pt x="163" y="121"/>
                    <a:pt x="162" y="121"/>
                  </a:cubicBezTo>
                  <a:cubicBezTo>
                    <a:pt x="103" y="121"/>
                    <a:pt x="103" y="121"/>
                    <a:pt x="103" y="121"/>
                  </a:cubicBezTo>
                  <a:cubicBezTo>
                    <a:pt x="103" y="116"/>
                    <a:pt x="103" y="116"/>
                    <a:pt x="103" y="116"/>
                  </a:cubicBezTo>
                  <a:close/>
                  <a:moveTo>
                    <a:pt x="103" y="107"/>
                  </a:moveTo>
                  <a:cubicBezTo>
                    <a:pt x="147" y="107"/>
                    <a:pt x="147" y="107"/>
                    <a:pt x="147" y="107"/>
                  </a:cubicBezTo>
                  <a:cubicBezTo>
                    <a:pt x="147" y="107"/>
                    <a:pt x="147" y="107"/>
                    <a:pt x="147" y="107"/>
                  </a:cubicBezTo>
                  <a:cubicBezTo>
                    <a:pt x="148" y="107"/>
                    <a:pt x="148" y="107"/>
                    <a:pt x="149" y="107"/>
                  </a:cubicBezTo>
                  <a:cubicBezTo>
                    <a:pt x="150" y="106"/>
                    <a:pt x="150" y="104"/>
                    <a:pt x="149" y="103"/>
                  </a:cubicBezTo>
                  <a:cubicBezTo>
                    <a:pt x="103" y="39"/>
                    <a:pt x="103" y="39"/>
                    <a:pt x="103" y="39"/>
                  </a:cubicBezTo>
                  <a:cubicBezTo>
                    <a:pt x="103" y="39"/>
                    <a:pt x="103" y="39"/>
                    <a:pt x="103" y="39"/>
                  </a:cubicBezTo>
                  <a:cubicBezTo>
                    <a:pt x="104" y="40"/>
                    <a:pt x="104" y="41"/>
                    <a:pt x="103" y="41"/>
                  </a:cubicBezTo>
                  <a:cubicBezTo>
                    <a:pt x="103" y="48"/>
                    <a:pt x="103" y="48"/>
                    <a:pt x="103" y="48"/>
                  </a:cubicBezTo>
                  <a:cubicBezTo>
                    <a:pt x="143" y="102"/>
                    <a:pt x="143" y="102"/>
                    <a:pt x="143" y="102"/>
                  </a:cubicBezTo>
                  <a:cubicBezTo>
                    <a:pt x="103" y="102"/>
                    <a:pt x="103" y="102"/>
                    <a:pt x="103" y="102"/>
                  </a:cubicBezTo>
                  <a:lnTo>
                    <a:pt x="103" y="107"/>
                  </a:lnTo>
                  <a:close/>
                  <a:moveTo>
                    <a:pt x="82" y="116"/>
                  </a:moveTo>
                  <a:cubicBezTo>
                    <a:pt x="103" y="116"/>
                    <a:pt x="103" y="116"/>
                    <a:pt x="103" y="116"/>
                  </a:cubicBezTo>
                  <a:cubicBezTo>
                    <a:pt x="103" y="121"/>
                    <a:pt x="103" y="121"/>
                    <a:pt x="103" y="121"/>
                  </a:cubicBezTo>
                  <a:cubicBezTo>
                    <a:pt x="82" y="121"/>
                    <a:pt x="82" y="121"/>
                    <a:pt x="82" y="121"/>
                  </a:cubicBezTo>
                  <a:cubicBezTo>
                    <a:pt x="82" y="116"/>
                    <a:pt x="82" y="116"/>
                    <a:pt x="82" y="116"/>
                  </a:cubicBezTo>
                  <a:close/>
                  <a:moveTo>
                    <a:pt x="103" y="5"/>
                  </a:moveTo>
                  <a:cubicBezTo>
                    <a:pt x="82" y="5"/>
                    <a:pt x="82" y="5"/>
                    <a:pt x="82" y="5"/>
                  </a:cubicBezTo>
                  <a:cubicBezTo>
                    <a:pt x="82" y="0"/>
                    <a:pt x="82" y="0"/>
                    <a:pt x="82" y="0"/>
                  </a:cubicBezTo>
                  <a:cubicBezTo>
                    <a:pt x="103" y="0"/>
                    <a:pt x="103" y="0"/>
                    <a:pt x="103" y="0"/>
                  </a:cubicBezTo>
                  <a:cubicBezTo>
                    <a:pt x="103" y="5"/>
                    <a:pt x="103" y="5"/>
                    <a:pt x="103" y="5"/>
                  </a:cubicBezTo>
                  <a:close/>
                  <a:moveTo>
                    <a:pt x="103" y="39"/>
                  </a:moveTo>
                  <a:cubicBezTo>
                    <a:pt x="103" y="39"/>
                    <a:pt x="103" y="39"/>
                    <a:pt x="103" y="39"/>
                  </a:cubicBezTo>
                  <a:cubicBezTo>
                    <a:pt x="103" y="39"/>
                    <a:pt x="103" y="39"/>
                    <a:pt x="103" y="39"/>
                  </a:cubicBezTo>
                  <a:cubicBezTo>
                    <a:pt x="103" y="42"/>
                    <a:pt x="103" y="42"/>
                    <a:pt x="103" y="42"/>
                  </a:cubicBezTo>
                  <a:cubicBezTo>
                    <a:pt x="103" y="42"/>
                    <a:pt x="103" y="42"/>
                    <a:pt x="103" y="41"/>
                  </a:cubicBezTo>
                  <a:cubicBezTo>
                    <a:pt x="103" y="48"/>
                    <a:pt x="103" y="48"/>
                    <a:pt x="103" y="48"/>
                  </a:cubicBezTo>
                  <a:cubicBezTo>
                    <a:pt x="101" y="45"/>
                    <a:pt x="101" y="45"/>
                    <a:pt x="101" y="45"/>
                  </a:cubicBezTo>
                  <a:cubicBezTo>
                    <a:pt x="82" y="71"/>
                    <a:pt x="82" y="71"/>
                    <a:pt x="82" y="71"/>
                  </a:cubicBezTo>
                  <a:cubicBezTo>
                    <a:pt x="82" y="63"/>
                    <a:pt x="82" y="63"/>
                    <a:pt x="82" y="63"/>
                  </a:cubicBezTo>
                  <a:cubicBezTo>
                    <a:pt x="99" y="39"/>
                    <a:pt x="99" y="39"/>
                    <a:pt x="99" y="39"/>
                  </a:cubicBezTo>
                  <a:cubicBezTo>
                    <a:pt x="100" y="38"/>
                    <a:pt x="101" y="38"/>
                    <a:pt x="103" y="39"/>
                  </a:cubicBezTo>
                  <a:cubicBezTo>
                    <a:pt x="103" y="39"/>
                    <a:pt x="103" y="39"/>
                    <a:pt x="103" y="39"/>
                  </a:cubicBezTo>
                  <a:cubicBezTo>
                    <a:pt x="103" y="39"/>
                    <a:pt x="103" y="39"/>
                    <a:pt x="103" y="39"/>
                  </a:cubicBezTo>
                  <a:close/>
                  <a:moveTo>
                    <a:pt x="103" y="102"/>
                  </a:moveTo>
                  <a:cubicBezTo>
                    <a:pt x="103" y="107"/>
                    <a:pt x="103" y="107"/>
                    <a:pt x="103" y="107"/>
                  </a:cubicBezTo>
                  <a:cubicBezTo>
                    <a:pt x="85" y="107"/>
                    <a:pt x="85" y="107"/>
                    <a:pt x="85" y="107"/>
                  </a:cubicBezTo>
                  <a:cubicBezTo>
                    <a:pt x="84" y="107"/>
                    <a:pt x="84" y="107"/>
                    <a:pt x="83" y="106"/>
                  </a:cubicBezTo>
                  <a:cubicBezTo>
                    <a:pt x="82" y="105"/>
                    <a:pt x="82" y="105"/>
                    <a:pt x="82" y="105"/>
                  </a:cubicBezTo>
                  <a:cubicBezTo>
                    <a:pt x="82" y="96"/>
                    <a:pt x="82" y="96"/>
                    <a:pt x="82" y="96"/>
                  </a:cubicBezTo>
                  <a:cubicBezTo>
                    <a:pt x="85" y="100"/>
                    <a:pt x="85" y="100"/>
                    <a:pt x="85" y="100"/>
                  </a:cubicBezTo>
                  <a:cubicBezTo>
                    <a:pt x="85" y="101"/>
                    <a:pt x="85" y="101"/>
                    <a:pt x="85" y="101"/>
                  </a:cubicBezTo>
                  <a:cubicBezTo>
                    <a:pt x="86" y="102"/>
                    <a:pt x="86" y="102"/>
                    <a:pt x="86" y="102"/>
                  </a:cubicBezTo>
                  <a:lnTo>
                    <a:pt x="103" y="102"/>
                  </a:lnTo>
                  <a:close/>
                  <a:moveTo>
                    <a:pt x="74" y="116"/>
                  </a:moveTo>
                  <a:cubicBezTo>
                    <a:pt x="82" y="116"/>
                    <a:pt x="82" y="116"/>
                    <a:pt x="82" y="116"/>
                  </a:cubicBezTo>
                  <a:cubicBezTo>
                    <a:pt x="82" y="121"/>
                    <a:pt x="82" y="121"/>
                    <a:pt x="82" y="121"/>
                  </a:cubicBezTo>
                  <a:cubicBezTo>
                    <a:pt x="74" y="121"/>
                    <a:pt x="74" y="121"/>
                    <a:pt x="74" y="121"/>
                  </a:cubicBezTo>
                  <a:cubicBezTo>
                    <a:pt x="74" y="116"/>
                    <a:pt x="74" y="116"/>
                    <a:pt x="74" y="116"/>
                  </a:cubicBezTo>
                  <a:close/>
                  <a:moveTo>
                    <a:pt x="82" y="5"/>
                  </a:moveTo>
                  <a:cubicBezTo>
                    <a:pt x="74" y="5"/>
                    <a:pt x="74" y="5"/>
                    <a:pt x="74" y="5"/>
                  </a:cubicBezTo>
                  <a:cubicBezTo>
                    <a:pt x="74" y="0"/>
                    <a:pt x="74" y="0"/>
                    <a:pt x="74" y="0"/>
                  </a:cubicBezTo>
                  <a:cubicBezTo>
                    <a:pt x="82" y="0"/>
                    <a:pt x="82" y="0"/>
                    <a:pt x="82" y="0"/>
                  </a:cubicBezTo>
                  <a:cubicBezTo>
                    <a:pt x="82" y="5"/>
                    <a:pt x="82" y="5"/>
                    <a:pt x="82" y="5"/>
                  </a:cubicBezTo>
                  <a:close/>
                  <a:moveTo>
                    <a:pt x="82" y="63"/>
                  </a:moveTo>
                  <a:cubicBezTo>
                    <a:pt x="82" y="71"/>
                    <a:pt x="82" y="71"/>
                    <a:pt x="82" y="71"/>
                  </a:cubicBezTo>
                  <a:cubicBezTo>
                    <a:pt x="74" y="83"/>
                    <a:pt x="74" y="83"/>
                    <a:pt x="74" y="83"/>
                  </a:cubicBezTo>
                  <a:cubicBezTo>
                    <a:pt x="74" y="74"/>
                    <a:pt x="74" y="74"/>
                    <a:pt x="74" y="74"/>
                  </a:cubicBezTo>
                  <a:cubicBezTo>
                    <a:pt x="82" y="63"/>
                    <a:pt x="82" y="63"/>
                    <a:pt x="82" y="63"/>
                  </a:cubicBezTo>
                  <a:close/>
                  <a:moveTo>
                    <a:pt x="82" y="96"/>
                  </a:moveTo>
                  <a:cubicBezTo>
                    <a:pt x="82" y="105"/>
                    <a:pt x="82" y="105"/>
                    <a:pt x="82" y="105"/>
                  </a:cubicBezTo>
                  <a:cubicBezTo>
                    <a:pt x="82" y="104"/>
                    <a:pt x="82" y="104"/>
                    <a:pt x="82" y="104"/>
                  </a:cubicBezTo>
                  <a:cubicBezTo>
                    <a:pt x="82" y="105"/>
                    <a:pt x="82" y="106"/>
                    <a:pt x="81" y="107"/>
                  </a:cubicBezTo>
                  <a:cubicBezTo>
                    <a:pt x="80" y="107"/>
                    <a:pt x="80" y="107"/>
                    <a:pt x="79" y="107"/>
                  </a:cubicBezTo>
                  <a:cubicBezTo>
                    <a:pt x="79" y="107"/>
                    <a:pt x="79" y="107"/>
                    <a:pt x="79" y="107"/>
                  </a:cubicBezTo>
                  <a:cubicBezTo>
                    <a:pt x="74" y="107"/>
                    <a:pt x="74" y="107"/>
                    <a:pt x="74" y="107"/>
                  </a:cubicBezTo>
                  <a:cubicBezTo>
                    <a:pt x="74" y="102"/>
                    <a:pt x="74" y="102"/>
                    <a:pt x="74" y="102"/>
                  </a:cubicBezTo>
                  <a:cubicBezTo>
                    <a:pt x="75" y="102"/>
                    <a:pt x="75" y="102"/>
                    <a:pt x="75" y="102"/>
                  </a:cubicBezTo>
                  <a:cubicBezTo>
                    <a:pt x="74" y="101"/>
                    <a:pt x="74" y="101"/>
                    <a:pt x="74" y="101"/>
                  </a:cubicBezTo>
                  <a:cubicBezTo>
                    <a:pt x="74" y="85"/>
                    <a:pt x="74" y="85"/>
                    <a:pt x="74" y="85"/>
                  </a:cubicBezTo>
                  <a:lnTo>
                    <a:pt x="82" y="96"/>
                  </a:lnTo>
                  <a:close/>
                  <a:moveTo>
                    <a:pt x="68" y="116"/>
                  </a:moveTo>
                  <a:cubicBezTo>
                    <a:pt x="74" y="116"/>
                    <a:pt x="74" y="116"/>
                    <a:pt x="74" y="116"/>
                  </a:cubicBezTo>
                  <a:cubicBezTo>
                    <a:pt x="74" y="121"/>
                    <a:pt x="74" y="121"/>
                    <a:pt x="74" y="121"/>
                  </a:cubicBezTo>
                  <a:cubicBezTo>
                    <a:pt x="68" y="121"/>
                    <a:pt x="68" y="121"/>
                    <a:pt x="68" y="121"/>
                  </a:cubicBezTo>
                  <a:cubicBezTo>
                    <a:pt x="68" y="116"/>
                    <a:pt x="68" y="116"/>
                    <a:pt x="68" y="116"/>
                  </a:cubicBezTo>
                  <a:close/>
                  <a:moveTo>
                    <a:pt x="74" y="5"/>
                  </a:moveTo>
                  <a:cubicBezTo>
                    <a:pt x="68" y="5"/>
                    <a:pt x="68" y="5"/>
                    <a:pt x="68" y="5"/>
                  </a:cubicBezTo>
                  <a:cubicBezTo>
                    <a:pt x="68" y="0"/>
                    <a:pt x="68" y="0"/>
                    <a:pt x="68" y="0"/>
                  </a:cubicBezTo>
                  <a:cubicBezTo>
                    <a:pt x="74" y="0"/>
                    <a:pt x="74" y="0"/>
                    <a:pt x="74" y="0"/>
                  </a:cubicBezTo>
                  <a:cubicBezTo>
                    <a:pt x="74" y="5"/>
                    <a:pt x="74" y="5"/>
                    <a:pt x="74" y="5"/>
                  </a:cubicBezTo>
                  <a:close/>
                  <a:moveTo>
                    <a:pt x="74" y="74"/>
                  </a:moveTo>
                  <a:cubicBezTo>
                    <a:pt x="74" y="83"/>
                    <a:pt x="74" y="83"/>
                    <a:pt x="74" y="83"/>
                  </a:cubicBezTo>
                  <a:cubicBezTo>
                    <a:pt x="73" y="84"/>
                    <a:pt x="73" y="84"/>
                    <a:pt x="73" y="84"/>
                  </a:cubicBezTo>
                  <a:cubicBezTo>
                    <a:pt x="74" y="85"/>
                    <a:pt x="74" y="85"/>
                    <a:pt x="74" y="85"/>
                  </a:cubicBezTo>
                  <a:cubicBezTo>
                    <a:pt x="74" y="101"/>
                    <a:pt x="74" y="101"/>
                    <a:pt x="74" y="101"/>
                  </a:cubicBezTo>
                  <a:cubicBezTo>
                    <a:pt x="68" y="93"/>
                    <a:pt x="68" y="93"/>
                    <a:pt x="68" y="93"/>
                  </a:cubicBezTo>
                  <a:cubicBezTo>
                    <a:pt x="68" y="82"/>
                    <a:pt x="68" y="82"/>
                    <a:pt x="68" y="82"/>
                  </a:cubicBezTo>
                  <a:cubicBezTo>
                    <a:pt x="69" y="82"/>
                    <a:pt x="69" y="82"/>
                    <a:pt x="69" y="82"/>
                  </a:cubicBezTo>
                  <a:cubicBezTo>
                    <a:pt x="69" y="82"/>
                    <a:pt x="68" y="82"/>
                    <a:pt x="68" y="82"/>
                  </a:cubicBezTo>
                  <a:cubicBezTo>
                    <a:pt x="68" y="82"/>
                    <a:pt x="68" y="82"/>
                    <a:pt x="68" y="82"/>
                  </a:cubicBezTo>
                  <a:cubicBezTo>
                    <a:pt x="74" y="74"/>
                    <a:pt x="74" y="74"/>
                    <a:pt x="74" y="74"/>
                  </a:cubicBezTo>
                  <a:close/>
                  <a:moveTo>
                    <a:pt x="74" y="102"/>
                  </a:moveTo>
                  <a:cubicBezTo>
                    <a:pt x="74" y="107"/>
                    <a:pt x="74" y="107"/>
                    <a:pt x="74" y="107"/>
                  </a:cubicBezTo>
                  <a:cubicBezTo>
                    <a:pt x="68" y="107"/>
                    <a:pt x="68" y="107"/>
                    <a:pt x="68" y="107"/>
                  </a:cubicBezTo>
                  <a:cubicBezTo>
                    <a:pt x="68" y="102"/>
                    <a:pt x="68" y="102"/>
                    <a:pt x="68" y="102"/>
                  </a:cubicBezTo>
                  <a:lnTo>
                    <a:pt x="74" y="102"/>
                  </a:lnTo>
                  <a:close/>
                  <a:moveTo>
                    <a:pt x="50" y="116"/>
                  </a:moveTo>
                  <a:cubicBezTo>
                    <a:pt x="68" y="116"/>
                    <a:pt x="68" y="116"/>
                    <a:pt x="68" y="116"/>
                  </a:cubicBezTo>
                  <a:cubicBezTo>
                    <a:pt x="68" y="121"/>
                    <a:pt x="68" y="121"/>
                    <a:pt x="68" y="121"/>
                  </a:cubicBezTo>
                  <a:cubicBezTo>
                    <a:pt x="50" y="121"/>
                    <a:pt x="50" y="121"/>
                    <a:pt x="50" y="121"/>
                  </a:cubicBezTo>
                  <a:cubicBezTo>
                    <a:pt x="50" y="116"/>
                    <a:pt x="50" y="116"/>
                    <a:pt x="50" y="116"/>
                  </a:cubicBezTo>
                  <a:close/>
                  <a:moveTo>
                    <a:pt x="68" y="5"/>
                  </a:moveTo>
                  <a:cubicBezTo>
                    <a:pt x="50" y="5"/>
                    <a:pt x="50" y="5"/>
                    <a:pt x="50" y="5"/>
                  </a:cubicBezTo>
                  <a:cubicBezTo>
                    <a:pt x="50" y="0"/>
                    <a:pt x="50" y="0"/>
                    <a:pt x="50" y="0"/>
                  </a:cubicBezTo>
                  <a:cubicBezTo>
                    <a:pt x="68" y="0"/>
                    <a:pt x="68" y="0"/>
                    <a:pt x="68" y="0"/>
                  </a:cubicBezTo>
                  <a:cubicBezTo>
                    <a:pt x="68" y="5"/>
                    <a:pt x="68" y="5"/>
                    <a:pt x="68" y="5"/>
                  </a:cubicBezTo>
                  <a:close/>
                  <a:moveTo>
                    <a:pt x="68" y="82"/>
                  </a:moveTo>
                  <a:cubicBezTo>
                    <a:pt x="68" y="82"/>
                    <a:pt x="68" y="82"/>
                    <a:pt x="68" y="82"/>
                  </a:cubicBezTo>
                  <a:cubicBezTo>
                    <a:pt x="68" y="82"/>
                    <a:pt x="68" y="82"/>
                    <a:pt x="68" y="82"/>
                  </a:cubicBezTo>
                  <a:cubicBezTo>
                    <a:pt x="68" y="82"/>
                    <a:pt x="68" y="82"/>
                    <a:pt x="68" y="82"/>
                  </a:cubicBezTo>
                  <a:cubicBezTo>
                    <a:pt x="68" y="93"/>
                    <a:pt x="68" y="93"/>
                    <a:pt x="68" y="93"/>
                  </a:cubicBezTo>
                  <a:cubicBezTo>
                    <a:pt x="65" y="89"/>
                    <a:pt x="65" y="89"/>
                    <a:pt x="65" y="89"/>
                  </a:cubicBezTo>
                  <a:cubicBezTo>
                    <a:pt x="50" y="67"/>
                    <a:pt x="50" y="67"/>
                    <a:pt x="50" y="67"/>
                  </a:cubicBezTo>
                  <a:cubicBezTo>
                    <a:pt x="50" y="61"/>
                    <a:pt x="50" y="61"/>
                    <a:pt x="50" y="61"/>
                  </a:cubicBezTo>
                  <a:cubicBezTo>
                    <a:pt x="50" y="61"/>
                    <a:pt x="50" y="60"/>
                    <a:pt x="50" y="59"/>
                  </a:cubicBezTo>
                  <a:cubicBezTo>
                    <a:pt x="50" y="59"/>
                    <a:pt x="50" y="59"/>
                    <a:pt x="50" y="59"/>
                  </a:cubicBezTo>
                  <a:cubicBezTo>
                    <a:pt x="68" y="84"/>
                    <a:pt x="68" y="84"/>
                    <a:pt x="68" y="84"/>
                  </a:cubicBezTo>
                  <a:cubicBezTo>
                    <a:pt x="68" y="84"/>
                    <a:pt x="68" y="83"/>
                    <a:pt x="68" y="82"/>
                  </a:cubicBezTo>
                  <a:cubicBezTo>
                    <a:pt x="68" y="82"/>
                    <a:pt x="68" y="82"/>
                    <a:pt x="68" y="82"/>
                  </a:cubicBezTo>
                  <a:close/>
                  <a:moveTo>
                    <a:pt x="68" y="102"/>
                  </a:moveTo>
                  <a:cubicBezTo>
                    <a:pt x="68" y="107"/>
                    <a:pt x="68" y="107"/>
                    <a:pt x="68" y="107"/>
                  </a:cubicBezTo>
                  <a:cubicBezTo>
                    <a:pt x="55" y="107"/>
                    <a:pt x="55" y="107"/>
                    <a:pt x="55" y="107"/>
                  </a:cubicBezTo>
                  <a:cubicBezTo>
                    <a:pt x="50" y="107"/>
                    <a:pt x="50" y="107"/>
                    <a:pt x="50" y="107"/>
                  </a:cubicBezTo>
                  <a:cubicBezTo>
                    <a:pt x="50" y="102"/>
                    <a:pt x="50" y="102"/>
                    <a:pt x="50" y="102"/>
                  </a:cubicBezTo>
                  <a:cubicBezTo>
                    <a:pt x="55" y="102"/>
                    <a:pt x="55" y="102"/>
                    <a:pt x="55" y="102"/>
                  </a:cubicBezTo>
                  <a:cubicBezTo>
                    <a:pt x="68" y="102"/>
                    <a:pt x="68" y="102"/>
                    <a:pt x="68" y="102"/>
                  </a:cubicBezTo>
                  <a:close/>
                  <a:moveTo>
                    <a:pt x="50" y="39"/>
                  </a:moveTo>
                  <a:cubicBezTo>
                    <a:pt x="50" y="21"/>
                    <a:pt x="50" y="21"/>
                    <a:pt x="50" y="21"/>
                  </a:cubicBezTo>
                  <a:cubicBezTo>
                    <a:pt x="52" y="24"/>
                    <a:pt x="53" y="27"/>
                    <a:pt x="53" y="30"/>
                  </a:cubicBezTo>
                  <a:cubicBezTo>
                    <a:pt x="53" y="33"/>
                    <a:pt x="52" y="37"/>
                    <a:pt x="50" y="39"/>
                  </a:cubicBezTo>
                  <a:close/>
                  <a:moveTo>
                    <a:pt x="48" y="116"/>
                  </a:moveTo>
                  <a:cubicBezTo>
                    <a:pt x="50" y="116"/>
                    <a:pt x="50" y="116"/>
                    <a:pt x="50" y="116"/>
                  </a:cubicBezTo>
                  <a:cubicBezTo>
                    <a:pt x="50" y="121"/>
                    <a:pt x="50" y="121"/>
                    <a:pt x="50" y="121"/>
                  </a:cubicBezTo>
                  <a:cubicBezTo>
                    <a:pt x="48" y="121"/>
                    <a:pt x="48" y="121"/>
                    <a:pt x="48" y="121"/>
                  </a:cubicBezTo>
                  <a:cubicBezTo>
                    <a:pt x="48" y="116"/>
                    <a:pt x="48" y="116"/>
                    <a:pt x="48" y="116"/>
                  </a:cubicBezTo>
                  <a:close/>
                  <a:moveTo>
                    <a:pt x="50" y="5"/>
                  </a:moveTo>
                  <a:cubicBezTo>
                    <a:pt x="48" y="5"/>
                    <a:pt x="48" y="5"/>
                    <a:pt x="48" y="5"/>
                  </a:cubicBezTo>
                  <a:cubicBezTo>
                    <a:pt x="48" y="0"/>
                    <a:pt x="48" y="0"/>
                    <a:pt x="48" y="0"/>
                  </a:cubicBezTo>
                  <a:cubicBezTo>
                    <a:pt x="50" y="0"/>
                    <a:pt x="50" y="0"/>
                    <a:pt x="50" y="0"/>
                  </a:cubicBezTo>
                  <a:cubicBezTo>
                    <a:pt x="50" y="5"/>
                    <a:pt x="50" y="5"/>
                    <a:pt x="50" y="5"/>
                  </a:cubicBezTo>
                  <a:close/>
                  <a:moveTo>
                    <a:pt x="50" y="21"/>
                  </a:moveTo>
                  <a:cubicBezTo>
                    <a:pt x="50" y="39"/>
                    <a:pt x="50" y="39"/>
                    <a:pt x="50" y="39"/>
                  </a:cubicBezTo>
                  <a:cubicBezTo>
                    <a:pt x="49" y="40"/>
                    <a:pt x="49" y="40"/>
                    <a:pt x="48" y="41"/>
                  </a:cubicBezTo>
                  <a:cubicBezTo>
                    <a:pt x="48" y="41"/>
                    <a:pt x="48" y="41"/>
                    <a:pt x="48" y="41"/>
                  </a:cubicBezTo>
                  <a:cubicBezTo>
                    <a:pt x="48" y="33"/>
                    <a:pt x="48" y="33"/>
                    <a:pt x="48" y="33"/>
                  </a:cubicBezTo>
                  <a:cubicBezTo>
                    <a:pt x="48" y="32"/>
                    <a:pt x="48" y="31"/>
                    <a:pt x="48" y="30"/>
                  </a:cubicBezTo>
                  <a:cubicBezTo>
                    <a:pt x="48" y="29"/>
                    <a:pt x="48" y="28"/>
                    <a:pt x="48" y="27"/>
                  </a:cubicBezTo>
                  <a:cubicBezTo>
                    <a:pt x="48" y="19"/>
                    <a:pt x="48" y="19"/>
                    <a:pt x="48" y="19"/>
                  </a:cubicBezTo>
                  <a:cubicBezTo>
                    <a:pt x="48" y="19"/>
                    <a:pt x="48" y="19"/>
                    <a:pt x="48" y="19"/>
                  </a:cubicBezTo>
                  <a:cubicBezTo>
                    <a:pt x="49" y="20"/>
                    <a:pt x="49" y="20"/>
                    <a:pt x="50" y="21"/>
                  </a:cubicBezTo>
                  <a:close/>
                  <a:moveTo>
                    <a:pt x="50" y="59"/>
                  </a:moveTo>
                  <a:cubicBezTo>
                    <a:pt x="50" y="59"/>
                    <a:pt x="50" y="59"/>
                    <a:pt x="50" y="59"/>
                  </a:cubicBezTo>
                  <a:cubicBezTo>
                    <a:pt x="50" y="59"/>
                    <a:pt x="50" y="59"/>
                    <a:pt x="49" y="59"/>
                  </a:cubicBezTo>
                  <a:cubicBezTo>
                    <a:pt x="49" y="62"/>
                    <a:pt x="49" y="62"/>
                    <a:pt x="49" y="62"/>
                  </a:cubicBezTo>
                  <a:cubicBezTo>
                    <a:pt x="50" y="62"/>
                    <a:pt x="50" y="61"/>
                    <a:pt x="50" y="61"/>
                  </a:cubicBezTo>
                  <a:cubicBezTo>
                    <a:pt x="50" y="67"/>
                    <a:pt x="50" y="67"/>
                    <a:pt x="50" y="67"/>
                  </a:cubicBezTo>
                  <a:cubicBezTo>
                    <a:pt x="48" y="64"/>
                    <a:pt x="48" y="64"/>
                    <a:pt x="48" y="64"/>
                  </a:cubicBezTo>
                  <a:cubicBezTo>
                    <a:pt x="48" y="58"/>
                    <a:pt x="48" y="58"/>
                    <a:pt x="48" y="58"/>
                  </a:cubicBezTo>
                  <a:cubicBezTo>
                    <a:pt x="48" y="58"/>
                    <a:pt x="48" y="58"/>
                    <a:pt x="49" y="58"/>
                  </a:cubicBezTo>
                  <a:cubicBezTo>
                    <a:pt x="49" y="59"/>
                    <a:pt x="49" y="59"/>
                    <a:pt x="49" y="59"/>
                  </a:cubicBezTo>
                  <a:cubicBezTo>
                    <a:pt x="50" y="59"/>
                    <a:pt x="50" y="59"/>
                    <a:pt x="50" y="59"/>
                  </a:cubicBezTo>
                  <a:close/>
                  <a:moveTo>
                    <a:pt x="50" y="102"/>
                  </a:moveTo>
                  <a:cubicBezTo>
                    <a:pt x="50" y="107"/>
                    <a:pt x="50" y="107"/>
                    <a:pt x="50" y="107"/>
                  </a:cubicBezTo>
                  <a:cubicBezTo>
                    <a:pt x="48" y="107"/>
                    <a:pt x="48" y="107"/>
                    <a:pt x="48" y="107"/>
                  </a:cubicBezTo>
                  <a:cubicBezTo>
                    <a:pt x="48" y="102"/>
                    <a:pt x="48" y="102"/>
                    <a:pt x="48" y="102"/>
                  </a:cubicBezTo>
                  <a:lnTo>
                    <a:pt x="50" y="102"/>
                  </a:lnTo>
                  <a:close/>
                  <a:moveTo>
                    <a:pt x="5" y="116"/>
                  </a:moveTo>
                  <a:cubicBezTo>
                    <a:pt x="48" y="116"/>
                    <a:pt x="48" y="116"/>
                    <a:pt x="48" y="116"/>
                  </a:cubicBezTo>
                  <a:cubicBezTo>
                    <a:pt x="48" y="121"/>
                    <a:pt x="48" y="121"/>
                    <a:pt x="48" y="121"/>
                  </a:cubicBezTo>
                  <a:cubicBezTo>
                    <a:pt x="2" y="121"/>
                    <a:pt x="2" y="121"/>
                    <a:pt x="2" y="121"/>
                  </a:cubicBezTo>
                  <a:cubicBezTo>
                    <a:pt x="1" y="121"/>
                    <a:pt x="0" y="120"/>
                    <a:pt x="0" y="118"/>
                  </a:cubicBezTo>
                  <a:cubicBezTo>
                    <a:pt x="0" y="2"/>
                    <a:pt x="0" y="2"/>
                    <a:pt x="0" y="2"/>
                  </a:cubicBezTo>
                  <a:cubicBezTo>
                    <a:pt x="0" y="1"/>
                    <a:pt x="1" y="0"/>
                    <a:pt x="2" y="0"/>
                  </a:cubicBezTo>
                  <a:cubicBezTo>
                    <a:pt x="48" y="0"/>
                    <a:pt x="48" y="0"/>
                    <a:pt x="48" y="0"/>
                  </a:cubicBezTo>
                  <a:cubicBezTo>
                    <a:pt x="48" y="5"/>
                    <a:pt x="48" y="5"/>
                    <a:pt x="48" y="5"/>
                  </a:cubicBezTo>
                  <a:cubicBezTo>
                    <a:pt x="5" y="5"/>
                    <a:pt x="5" y="5"/>
                    <a:pt x="5" y="5"/>
                  </a:cubicBezTo>
                  <a:cubicBezTo>
                    <a:pt x="5" y="116"/>
                    <a:pt x="5" y="116"/>
                    <a:pt x="5" y="116"/>
                  </a:cubicBezTo>
                  <a:close/>
                  <a:moveTo>
                    <a:pt x="48" y="19"/>
                  </a:moveTo>
                  <a:cubicBezTo>
                    <a:pt x="45" y="16"/>
                    <a:pt x="41" y="15"/>
                    <a:pt x="38" y="15"/>
                  </a:cubicBezTo>
                  <a:cubicBezTo>
                    <a:pt x="34" y="15"/>
                    <a:pt x="30" y="17"/>
                    <a:pt x="27" y="19"/>
                  </a:cubicBezTo>
                  <a:cubicBezTo>
                    <a:pt x="27" y="19"/>
                    <a:pt x="27" y="19"/>
                    <a:pt x="27" y="19"/>
                  </a:cubicBezTo>
                  <a:cubicBezTo>
                    <a:pt x="24" y="22"/>
                    <a:pt x="23" y="26"/>
                    <a:pt x="23" y="30"/>
                  </a:cubicBezTo>
                  <a:cubicBezTo>
                    <a:pt x="23" y="30"/>
                    <a:pt x="23" y="30"/>
                    <a:pt x="23" y="30"/>
                  </a:cubicBezTo>
                  <a:cubicBezTo>
                    <a:pt x="23" y="34"/>
                    <a:pt x="24" y="38"/>
                    <a:pt x="27" y="41"/>
                  </a:cubicBezTo>
                  <a:cubicBezTo>
                    <a:pt x="27" y="41"/>
                    <a:pt x="27" y="41"/>
                    <a:pt x="27" y="41"/>
                  </a:cubicBezTo>
                  <a:cubicBezTo>
                    <a:pt x="27" y="41"/>
                    <a:pt x="27" y="41"/>
                    <a:pt x="27" y="41"/>
                  </a:cubicBezTo>
                  <a:cubicBezTo>
                    <a:pt x="30" y="43"/>
                    <a:pt x="34" y="45"/>
                    <a:pt x="38" y="45"/>
                  </a:cubicBezTo>
                  <a:cubicBezTo>
                    <a:pt x="41" y="45"/>
                    <a:pt x="45" y="44"/>
                    <a:pt x="48" y="41"/>
                  </a:cubicBezTo>
                  <a:cubicBezTo>
                    <a:pt x="48" y="33"/>
                    <a:pt x="48" y="33"/>
                    <a:pt x="48" y="33"/>
                  </a:cubicBezTo>
                  <a:cubicBezTo>
                    <a:pt x="47" y="34"/>
                    <a:pt x="46" y="36"/>
                    <a:pt x="45" y="37"/>
                  </a:cubicBezTo>
                  <a:cubicBezTo>
                    <a:pt x="43" y="39"/>
                    <a:pt x="41" y="40"/>
                    <a:pt x="38" y="40"/>
                  </a:cubicBezTo>
                  <a:cubicBezTo>
                    <a:pt x="35" y="40"/>
                    <a:pt x="32" y="39"/>
                    <a:pt x="30" y="37"/>
                  </a:cubicBezTo>
                  <a:cubicBezTo>
                    <a:pt x="30" y="37"/>
                    <a:pt x="30" y="37"/>
                    <a:pt x="30" y="37"/>
                  </a:cubicBezTo>
                  <a:cubicBezTo>
                    <a:pt x="29" y="35"/>
                    <a:pt x="27" y="33"/>
                    <a:pt x="27" y="30"/>
                  </a:cubicBezTo>
                  <a:cubicBezTo>
                    <a:pt x="27" y="30"/>
                    <a:pt x="27" y="30"/>
                    <a:pt x="27" y="30"/>
                  </a:cubicBezTo>
                  <a:cubicBezTo>
                    <a:pt x="27" y="27"/>
                    <a:pt x="29" y="25"/>
                    <a:pt x="30" y="23"/>
                  </a:cubicBezTo>
                  <a:cubicBezTo>
                    <a:pt x="30" y="23"/>
                    <a:pt x="30" y="23"/>
                    <a:pt x="30" y="23"/>
                  </a:cubicBezTo>
                  <a:cubicBezTo>
                    <a:pt x="30" y="23"/>
                    <a:pt x="30" y="23"/>
                    <a:pt x="30" y="23"/>
                  </a:cubicBezTo>
                  <a:cubicBezTo>
                    <a:pt x="32" y="21"/>
                    <a:pt x="35" y="20"/>
                    <a:pt x="38" y="20"/>
                  </a:cubicBezTo>
                  <a:cubicBezTo>
                    <a:pt x="41" y="20"/>
                    <a:pt x="43" y="21"/>
                    <a:pt x="45" y="23"/>
                  </a:cubicBezTo>
                  <a:cubicBezTo>
                    <a:pt x="46" y="24"/>
                    <a:pt x="47" y="26"/>
                    <a:pt x="48" y="27"/>
                  </a:cubicBezTo>
                  <a:cubicBezTo>
                    <a:pt x="48" y="19"/>
                    <a:pt x="48" y="19"/>
                    <a:pt x="48" y="19"/>
                  </a:cubicBezTo>
                  <a:close/>
                  <a:moveTo>
                    <a:pt x="48" y="58"/>
                  </a:moveTo>
                  <a:cubicBezTo>
                    <a:pt x="47" y="58"/>
                    <a:pt x="46" y="58"/>
                    <a:pt x="46" y="59"/>
                  </a:cubicBezTo>
                  <a:cubicBezTo>
                    <a:pt x="14" y="103"/>
                    <a:pt x="14" y="103"/>
                    <a:pt x="14" y="103"/>
                  </a:cubicBezTo>
                  <a:cubicBezTo>
                    <a:pt x="13" y="103"/>
                    <a:pt x="13" y="104"/>
                    <a:pt x="13" y="105"/>
                  </a:cubicBezTo>
                  <a:cubicBezTo>
                    <a:pt x="13" y="106"/>
                    <a:pt x="14" y="107"/>
                    <a:pt x="16" y="107"/>
                  </a:cubicBezTo>
                  <a:cubicBezTo>
                    <a:pt x="48" y="107"/>
                    <a:pt x="48" y="107"/>
                    <a:pt x="48" y="107"/>
                  </a:cubicBezTo>
                  <a:cubicBezTo>
                    <a:pt x="48" y="102"/>
                    <a:pt x="48" y="102"/>
                    <a:pt x="48" y="102"/>
                  </a:cubicBezTo>
                  <a:cubicBezTo>
                    <a:pt x="20" y="102"/>
                    <a:pt x="20" y="102"/>
                    <a:pt x="20" y="102"/>
                  </a:cubicBezTo>
                  <a:cubicBezTo>
                    <a:pt x="48" y="64"/>
                    <a:pt x="48" y="64"/>
                    <a:pt x="48" y="64"/>
                  </a:cubicBezTo>
                  <a:lnTo>
                    <a:pt x="48" y="5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 name="Freeform 224"/>
            <p:cNvSpPr>
              <a:spLocks noEditPoints="1"/>
            </p:cNvSpPr>
            <p:nvPr/>
          </p:nvSpPr>
          <p:spPr bwMode="auto">
            <a:xfrm>
              <a:off x="9666288" y="687388"/>
              <a:ext cx="360363" cy="361950"/>
            </a:xfrm>
            <a:custGeom>
              <a:avLst/>
              <a:gdLst>
                <a:gd name="T0" fmla="*/ 145 w 160"/>
                <a:gd name="T1" fmla="*/ 55 h 160"/>
                <a:gd name="T2" fmla="*/ 104 w 160"/>
                <a:gd name="T3" fmla="*/ 11 h 160"/>
                <a:gd name="T4" fmla="*/ 136 w 160"/>
                <a:gd name="T5" fmla="*/ 110 h 160"/>
                <a:gd name="T6" fmla="*/ 99 w 160"/>
                <a:gd name="T7" fmla="*/ 153 h 160"/>
                <a:gd name="T8" fmla="*/ 123 w 160"/>
                <a:gd name="T9" fmla="*/ 96 h 160"/>
                <a:gd name="T10" fmla="*/ 99 w 160"/>
                <a:gd name="T11" fmla="*/ 33 h 160"/>
                <a:gd name="T12" fmla="*/ 103 w 160"/>
                <a:gd name="T13" fmla="*/ 132 h 160"/>
                <a:gd name="T14" fmla="*/ 109 w 160"/>
                <a:gd name="T15" fmla="*/ 102 h 160"/>
                <a:gd name="T16" fmla="*/ 104 w 160"/>
                <a:gd name="T17" fmla="*/ 104 h 160"/>
                <a:gd name="T18" fmla="*/ 112 w 160"/>
                <a:gd name="T19" fmla="*/ 89 h 160"/>
                <a:gd name="T20" fmla="*/ 118 w 160"/>
                <a:gd name="T21" fmla="*/ 56 h 160"/>
                <a:gd name="T22" fmla="*/ 121 w 160"/>
                <a:gd name="T23" fmla="*/ 36 h 160"/>
                <a:gd name="T24" fmla="*/ 99 w 160"/>
                <a:gd name="T25" fmla="*/ 47 h 160"/>
                <a:gd name="T26" fmla="*/ 114 w 160"/>
                <a:gd name="T27" fmla="*/ 53 h 160"/>
                <a:gd name="T28" fmla="*/ 107 w 160"/>
                <a:gd name="T29" fmla="*/ 88 h 160"/>
                <a:gd name="T30" fmla="*/ 99 w 160"/>
                <a:gd name="T31" fmla="*/ 92 h 160"/>
                <a:gd name="T32" fmla="*/ 80 w 160"/>
                <a:gd name="T33" fmla="*/ 158 h 160"/>
                <a:gd name="T34" fmla="*/ 99 w 160"/>
                <a:gd name="T35" fmla="*/ 12 h 160"/>
                <a:gd name="T36" fmla="*/ 80 w 160"/>
                <a:gd name="T37" fmla="*/ 32 h 160"/>
                <a:gd name="T38" fmla="*/ 85 w 160"/>
                <a:gd name="T39" fmla="*/ 64 h 160"/>
                <a:gd name="T40" fmla="*/ 87 w 160"/>
                <a:gd name="T41" fmla="*/ 44 h 160"/>
                <a:gd name="T42" fmla="*/ 99 w 160"/>
                <a:gd name="T43" fmla="*/ 47 h 160"/>
                <a:gd name="T44" fmla="*/ 96 w 160"/>
                <a:gd name="T45" fmla="*/ 71 h 160"/>
                <a:gd name="T46" fmla="*/ 98 w 160"/>
                <a:gd name="T47" fmla="*/ 87 h 160"/>
                <a:gd name="T48" fmla="*/ 95 w 160"/>
                <a:gd name="T49" fmla="*/ 92 h 160"/>
                <a:gd name="T50" fmla="*/ 92 w 160"/>
                <a:gd name="T51" fmla="*/ 87 h 160"/>
                <a:gd name="T52" fmla="*/ 99 w 160"/>
                <a:gd name="T53" fmla="*/ 99 h 160"/>
                <a:gd name="T54" fmla="*/ 99 w 160"/>
                <a:gd name="T55" fmla="*/ 115 h 160"/>
                <a:gd name="T56" fmla="*/ 80 w 160"/>
                <a:gd name="T57" fmla="*/ 119 h 160"/>
                <a:gd name="T58" fmla="*/ 99 w 160"/>
                <a:gd name="T59" fmla="*/ 115 h 160"/>
                <a:gd name="T60" fmla="*/ 80 w 160"/>
                <a:gd name="T61" fmla="*/ 135 h 160"/>
                <a:gd name="T62" fmla="*/ 72 w 160"/>
                <a:gd name="T63" fmla="*/ 150 h 160"/>
                <a:gd name="T64" fmla="*/ 66 w 160"/>
                <a:gd name="T65" fmla="*/ 146 h 160"/>
                <a:gd name="T66" fmla="*/ 80 w 160"/>
                <a:gd name="T67" fmla="*/ 21 h 160"/>
                <a:gd name="T68" fmla="*/ 80 w 160"/>
                <a:gd name="T69" fmla="*/ 32 h 160"/>
                <a:gd name="T70" fmla="*/ 73 w 160"/>
                <a:gd name="T71" fmla="*/ 65 h 160"/>
                <a:gd name="T72" fmla="*/ 66 w 160"/>
                <a:gd name="T73" fmla="*/ 80 h 160"/>
                <a:gd name="T74" fmla="*/ 68 w 160"/>
                <a:gd name="T75" fmla="*/ 65 h 160"/>
                <a:gd name="T76" fmla="*/ 80 w 160"/>
                <a:gd name="T77" fmla="*/ 94 h 160"/>
                <a:gd name="T78" fmla="*/ 66 w 160"/>
                <a:gd name="T79" fmla="*/ 102 h 160"/>
                <a:gd name="T80" fmla="*/ 79 w 160"/>
                <a:gd name="T81" fmla="*/ 88 h 160"/>
                <a:gd name="T82" fmla="*/ 80 w 160"/>
                <a:gd name="T83" fmla="*/ 115 h 160"/>
                <a:gd name="T84" fmla="*/ 80 w 160"/>
                <a:gd name="T85" fmla="*/ 140 h 160"/>
                <a:gd name="T86" fmla="*/ 67 w 160"/>
                <a:gd name="T87" fmla="*/ 117 h 160"/>
                <a:gd name="T88" fmla="*/ 20 w 160"/>
                <a:gd name="T89" fmla="*/ 147 h 160"/>
                <a:gd name="T90" fmla="*/ 66 w 160"/>
                <a:gd name="T91" fmla="*/ 146 h 160"/>
                <a:gd name="T92" fmla="*/ 22 w 160"/>
                <a:gd name="T93" fmla="*/ 152 h 160"/>
                <a:gd name="T94" fmla="*/ 8 w 160"/>
                <a:gd name="T95" fmla="*/ 141 h 160"/>
                <a:gd name="T96" fmla="*/ 2 w 160"/>
                <a:gd name="T97" fmla="*/ 61 h 160"/>
                <a:gd name="T98" fmla="*/ 66 w 160"/>
                <a:gd name="T99" fmla="*/ 25 h 160"/>
                <a:gd name="T100" fmla="*/ 10 w 160"/>
                <a:gd name="T101" fmla="*/ 88 h 160"/>
                <a:gd name="T102" fmla="*/ 39 w 160"/>
                <a:gd name="T103" fmla="*/ 113 h 160"/>
                <a:gd name="T104" fmla="*/ 57 w 160"/>
                <a:gd name="T105" fmla="*/ 39 h 160"/>
                <a:gd name="T106" fmla="*/ 28 w 160"/>
                <a:gd name="T107" fmla="*/ 91 h 160"/>
                <a:gd name="T108" fmla="*/ 45 w 160"/>
                <a:gd name="T109" fmla="*/ 65 h 160"/>
                <a:gd name="T110" fmla="*/ 56 w 160"/>
                <a:gd name="T111" fmla="*/ 91 h 160"/>
                <a:gd name="T112" fmla="*/ 61 w 160"/>
                <a:gd name="T113" fmla="*/ 85 h 160"/>
                <a:gd name="T114" fmla="*/ 44 w 160"/>
                <a:gd name="T115" fmla="*/ 55 h 160"/>
                <a:gd name="T116" fmla="*/ 41 w 160"/>
                <a:gd name="T117" fmla="*/ 92 h 160"/>
                <a:gd name="T118" fmla="*/ 53 w 160"/>
                <a:gd name="T119" fmla="*/ 44 h 160"/>
                <a:gd name="T120" fmla="*/ 66 w 160"/>
                <a:gd name="T121" fmla="*/ 115 h 160"/>
                <a:gd name="T122" fmla="*/ 66 w 160"/>
                <a:gd name="T123" fmla="*/ 11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0" h="160">
                  <a:moveTo>
                    <a:pt x="99" y="153"/>
                  </a:moveTo>
                  <a:cubicBezTo>
                    <a:pt x="101" y="153"/>
                    <a:pt x="103" y="152"/>
                    <a:pt x="106" y="151"/>
                  </a:cubicBezTo>
                  <a:cubicBezTo>
                    <a:pt x="114" y="147"/>
                    <a:pt x="119" y="141"/>
                    <a:pt x="123" y="134"/>
                  </a:cubicBezTo>
                  <a:cubicBezTo>
                    <a:pt x="127" y="126"/>
                    <a:pt x="129" y="118"/>
                    <a:pt x="131" y="109"/>
                  </a:cubicBezTo>
                  <a:cubicBezTo>
                    <a:pt x="136" y="91"/>
                    <a:pt x="141" y="73"/>
                    <a:pt x="145" y="55"/>
                  </a:cubicBezTo>
                  <a:cubicBezTo>
                    <a:pt x="148" y="38"/>
                    <a:pt x="152" y="22"/>
                    <a:pt x="155" y="5"/>
                  </a:cubicBezTo>
                  <a:cubicBezTo>
                    <a:pt x="138" y="8"/>
                    <a:pt x="122" y="12"/>
                    <a:pt x="105" y="15"/>
                  </a:cubicBezTo>
                  <a:cubicBezTo>
                    <a:pt x="103" y="16"/>
                    <a:pt x="101" y="16"/>
                    <a:pt x="99" y="17"/>
                  </a:cubicBezTo>
                  <a:cubicBezTo>
                    <a:pt x="99" y="12"/>
                    <a:pt x="99" y="12"/>
                    <a:pt x="99" y="12"/>
                  </a:cubicBezTo>
                  <a:cubicBezTo>
                    <a:pt x="101" y="12"/>
                    <a:pt x="102" y="11"/>
                    <a:pt x="104" y="11"/>
                  </a:cubicBezTo>
                  <a:cubicBezTo>
                    <a:pt x="122" y="7"/>
                    <a:pt x="140" y="3"/>
                    <a:pt x="157" y="0"/>
                  </a:cubicBezTo>
                  <a:cubicBezTo>
                    <a:pt x="158" y="0"/>
                    <a:pt x="158" y="0"/>
                    <a:pt x="158" y="0"/>
                  </a:cubicBezTo>
                  <a:cubicBezTo>
                    <a:pt x="160" y="0"/>
                    <a:pt x="160" y="1"/>
                    <a:pt x="160" y="3"/>
                  </a:cubicBezTo>
                  <a:cubicBezTo>
                    <a:pt x="157" y="20"/>
                    <a:pt x="153" y="38"/>
                    <a:pt x="149" y="56"/>
                  </a:cubicBezTo>
                  <a:cubicBezTo>
                    <a:pt x="145" y="74"/>
                    <a:pt x="141" y="92"/>
                    <a:pt x="136" y="110"/>
                  </a:cubicBezTo>
                  <a:cubicBezTo>
                    <a:pt x="134" y="119"/>
                    <a:pt x="131" y="128"/>
                    <a:pt x="127" y="136"/>
                  </a:cubicBezTo>
                  <a:cubicBezTo>
                    <a:pt x="123" y="144"/>
                    <a:pt x="117" y="151"/>
                    <a:pt x="108" y="155"/>
                  </a:cubicBezTo>
                  <a:cubicBezTo>
                    <a:pt x="105" y="156"/>
                    <a:pt x="102" y="157"/>
                    <a:pt x="99" y="158"/>
                  </a:cubicBezTo>
                  <a:cubicBezTo>
                    <a:pt x="99" y="158"/>
                    <a:pt x="99" y="158"/>
                    <a:pt x="99" y="158"/>
                  </a:cubicBezTo>
                  <a:cubicBezTo>
                    <a:pt x="99" y="153"/>
                    <a:pt x="99" y="153"/>
                    <a:pt x="99" y="153"/>
                  </a:cubicBezTo>
                  <a:close/>
                  <a:moveTo>
                    <a:pt x="99" y="140"/>
                  </a:moveTo>
                  <a:cubicBezTo>
                    <a:pt x="101" y="139"/>
                    <a:pt x="104" y="138"/>
                    <a:pt x="106" y="136"/>
                  </a:cubicBezTo>
                  <a:cubicBezTo>
                    <a:pt x="115" y="129"/>
                    <a:pt x="118" y="118"/>
                    <a:pt x="120" y="108"/>
                  </a:cubicBezTo>
                  <a:cubicBezTo>
                    <a:pt x="121" y="106"/>
                    <a:pt x="121" y="105"/>
                    <a:pt x="121" y="103"/>
                  </a:cubicBezTo>
                  <a:cubicBezTo>
                    <a:pt x="123" y="96"/>
                    <a:pt x="123" y="96"/>
                    <a:pt x="123" y="96"/>
                  </a:cubicBezTo>
                  <a:cubicBezTo>
                    <a:pt x="130" y="72"/>
                    <a:pt x="136" y="47"/>
                    <a:pt x="140" y="23"/>
                  </a:cubicBezTo>
                  <a:cubicBezTo>
                    <a:pt x="140" y="22"/>
                    <a:pt x="140" y="22"/>
                    <a:pt x="140" y="22"/>
                  </a:cubicBezTo>
                  <a:cubicBezTo>
                    <a:pt x="140" y="21"/>
                    <a:pt x="139" y="20"/>
                    <a:pt x="137" y="20"/>
                  </a:cubicBezTo>
                  <a:cubicBezTo>
                    <a:pt x="124" y="22"/>
                    <a:pt x="112" y="25"/>
                    <a:pt x="99" y="28"/>
                  </a:cubicBezTo>
                  <a:cubicBezTo>
                    <a:pt x="99" y="33"/>
                    <a:pt x="99" y="33"/>
                    <a:pt x="99" y="33"/>
                  </a:cubicBezTo>
                  <a:cubicBezTo>
                    <a:pt x="111" y="30"/>
                    <a:pt x="123" y="27"/>
                    <a:pt x="135" y="25"/>
                  </a:cubicBezTo>
                  <a:cubicBezTo>
                    <a:pt x="131" y="49"/>
                    <a:pt x="125" y="72"/>
                    <a:pt x="119" y="95"/>
                  </a:cubicBezTo>
                  <a:cubicBezTo>
                    <a:pt x="117" y="102"/>
                    <a:pt x="117" y="102"/>
                    <a:pt x="117" y="102"/>
                  </a:cubicBezTo>
                  <a:cubicBezTo>
                    <a:pt x="116" y="104"/>
                    <a:pt x="116" y="105"/>
                    <a:pt x="116" y="107"/>
                  </a:cubicBezTo>
                  <a:cubicBezTo>
                    <a:pt x="113" y="116"/>
                    <a:pt x="111" y="126"/>
                    <a:pt x="103" y="132"/>
                  </a:cubicBezTo>
                  <a:cubicBezTo>
                    <a:pt x="102" y="133"/>
                    <a:pt x="100" y="134"/>
                    <a:pt x="99" y="135"/>
                  </a:cubicBezTo>
                  <a:cubicBezTo>
                    <a:pt x="99" y="140"/>
                    <a:pt x="99" y="140"/>
                    <a:pt x="99" y="140"/>
                  </a:cubicBezTo>
                  <a:close/>
                  <a:moveTo>
                    <a:pt x="99" y="120"/>
                  </a:moveTo>
                  <a:cubicBezTo>
                    <a:pt x="102" y="120"/>
                    <a:pt x="104" y="120"/>
                    <a:pt x="105" y="116"/>
                  </a:cubicBezTo>
                  <a:cubicBezTo>
                    <a:pt x="109" y="102"/>
                    <a:pt x="109" y="102"/>
                    <a:pt x="109" y="102"/>
                  </a:cubicBezTo>
                  <a:cubicBezTo>
                    <a:pt x="110" y="101"/>
                    <a:pt x="109" y="100"/>
                    <a:pt x="108" y="99"/>
                  </a:cubicBezTo>
                  <a:cubicBezTo>
                    <a:pt x="108" y="99"/>
                    <a:pt x="107" y="99"/>
                    <a:pt x="107" y="99"/>
                  </a:cubicBezTo>
                  <a:cubicBezTo>
                    <a:pt x="99" y="99"/>
                    <a:pt x="99" y="99"/>
                    <a:pt x="99" y="99"/>
                  </a:cubicBezTo>
                  <a:cubicBezTo>
                    <a:pt x="99" y="104"/>
                    <a:pt x="99" y="104"/>
                    <a:pt x="99" y="104"/>
                  </a:cubicBezTo>
                  <a:cubicBezTo>
                    <a:pt x="104" y="104"/>
                    <a:pt x="104" y="104"/>
                    <a:pt x="104" y="104"/>
                  </a:cubicBezTo>
                  <a:cubicBezTo>
                    <a:pt x="101" y="115"/>
                    <a:pt x="101" y="115"/>
                    <a:pt x="101" y="115"/>
                  </a:cubicBezTo>
                  <a:cubicBezTo>
                    <a:pt x="101" y="115"/>
                    <a:pt x="100" y="115"/>
                    <a:pt x="99" y="115"/>
                  </a:cubicBezTo>
                  <a:cubicBezTo>
                    <a:pt x="99" y="120"/>
                    <a:pt x="99" y="120"/>
                    <a:pt x="99" y="120"/>
                  </a:cubicBezTo>
                  <a:close/>
                  <a:moveTo>
                    <a:pt x="99" y="92"/>
                  </a:moveTo>
                  <a:cubicBezTo>
                    <a:pt x="104" y="92"/>
                    <a:pt x="111" y="92"/>
                    <a:pt x="112" y="89"/>
                  </a:cubicBezTo>
                  <a:cubicBezTo>
                    <a:pt x="116" y="73"/>
                    <a:pt x="116" y="73"/>
                    <a:pt x="116" y="73"/>
                  </a:cubicBezTo>
                  <a:cubicBezTo>
                    <a:pt x="117" y="72"/>
                    <a:pt x="116" y="71"/>
                    <a:pt x="115" y="70"/>
                  </a:cubicBezTo>
                  <a:cubicBezTo>
                    <a:pt x="114" y="70"/>
                    <a:pt x="114" y="70"/>
                    <a:pt x="114" y="70"/>
                  </a:cubicBezTo>
                  <a:cubicBezTo>
                    <a:pt x="104" y="70"/>
                    <a:pt x="104" y="70"/>
                    <a:pt x="104" y="70"/>
                  </a:cubicBezTo>
                  <a:cubicBezTo>
                    <a:pt x="118" y="56"/>
                    <a:pt x="118" y="56"/>
                    <a:pt x="118" y="56"/>
                  </a:cubicBezTo>
                  <a:cubicBezTo>
                    <a:pt x="118" y="56"/>
                    <a:pt x="118" y="56"/>
                    <a:pt x="118" y="56"/>
                  </a:cubicBezTo>
                  <a:cubicBezTo>
                    <a:pt x="122" y="52"/>
                    <a:pt x="123" y="47"/>
                    <a:pt x="123" y="42"/>
                  </a:cubicBezTo>
                  <a:cubicBezTo>
                    <a:pt x="124" y="41"/>
                    <a:pt x="124" y="40"/>
                    <a:pt x="124" y="39"/>
                  </a:cubicBezTo>
                  <a:cubicBezTo>
                    <a:pt x="124" y="38"/>
                    <a:pt x="123" y="36"/>
                    <a:pt x="122" y="36"/>
                  </a:cubicBezTo>
                  <a:cubicBezTo>
                    <a:pt x="122" y="36"/>
                    <a:pt x="121" y="36"/>
                    <a:pt x="121" y="36"/>
                  </a:cubicBezTo>
                  <a:cubicBezTo>
                    <a:pt x="120" y="36"/>
                    <a:pt x="119" y="36"/>
                    <a:pt x="118" y="37"/>
                  </a:cubicBezTo>
                  <a:cubicBezTo>
                    <a:pt x="113" y="37"/>
                    <a:pt x="108" y="38"/>
                    <a:pt x="104" y="42"/>
                  </a:cubicBezTo>
                  <a:cubicBezTo>
                    <a:pt x="104" y="42"/>
                    <a:pt x="104" y="42"/>
                    <a:pt x="104" y="42"/>
                  </a:cubicBezTo>
                  <a:cubicBezTo>
                    <a:pt x="104" y="42"/>
                    <a:pt x="104" y="42"/>
                    <a:pt x="104" y="42"/>
                  </a:cubicBezTo>
                  <a:cubicBezTo>
                    <a:pt x="99" y="47"/>
                    <a:pt x="99" y="47"/>
                    <a:pt x="99" y="47"/>
                  </a:cubicBezTo>
                  <a:cubicBezTo>
                    <a:pt x="99" y="54"/>
                    <a:pt x="99" y="54"/>
                    <a:pt x="99" y="54"/>
                  </a:cubicBezTo>
                  <a:cubicBezTo>
                    <a:pt x="107" y="46"/>
                    <a:pt x="107" y="46"/>
                    <a:pt x="107" y="46"/>
                  </a:cubicBezTo>
                  <a:cubicBezTo>
                    <a:pt x="107" y="46"/>
                    <a:pt x="107" y="46"/>
                    <a:pt x="107" y="46"/>
                  </a:cubicBezTo>
                  <a:cubicBezTo>
                    <a:pt x="110" y="43"/>
                    <a:pt x="114" y="42"/>
                    <a:pt x="119" y="41"/>
                  </a:cubicBezTo>
                  <a:cubicBezTo>
                    <a:pt x="118" y="46"/>
                    <a:pt x="117" y="50"/>
                    <a:pt x="114" y="53"/>
                  </a:cubicBezTo>
                  <a:cubicBezTo>
                    <a:pt x="114" y="53"/>
                    <a:pt x="114" y="53"/>
                    <a:pt x="114" y="53"/>
                  </a:cubicBezTo>
                  <a:cubicBezTo>
                    <a:pt x="99" y="68"/>
                    <a:pt x="99" y="68"/>
                    <a:pt x="99" y="68"/>
                  </a:cubicBezTo>
                  <a:cubicBezTo>
                    <a:pt x="99" y="75"/>
                    <a:pt x="99" y="75"/>
                    <a:pt x="99" y="75"/>
                  </a:cubicBezTo>
                  <a:cubicBezTo>
                    <a:pt x="111" y="75"/>
                    <a:pt x="111" y="75"/>
                    <a:pt x="111" y="75"/>
                  </a:cubicBezTo>
                  <a:cubicBezTo>
                    <a:pt x="107" y="88"/>
                    <a:pt x="107" y="88"/>
                    <a:pt x="107" y="88"/>
                  </a:cubicBezTo>
                  <a:cubicBezTo>
                    <a:pt x="107" y="88"/>
                    <a:pt x="102" y="87"/>
                    <a:pt x="99" y="87"/>
                  </a:cubicBezTo>
                  <a:cubicBezTo>
                    <a:pt x="99" y="87"/>
                    <a:pt x="99" y="87"/>
                    <a:pt x="99" y="87"/>
                  </a:cubicBezTo>
                  <a:cubicBezTo>
                    <a:pt x="99" y="88"/>
                    <a:pt x="100" y="89"/>
                    <a:pt x="100" y="89"/>
                  </a:cubicBezTo>
                  <a:cubicBezTo>
                    <a:pt x="99" y="88"/>
                    <a:pt x="99" y="88"/>
                    <a:pt x="99" y="88"/>
                  </a:cubicBezTo>
                  <a:lnTo>
                    <a:pt x="99" y="92"/>
                  </a:lnTo>
                  <a:close/>
                  <a:moveTo>
                    <a:pt x="80" y="153"/>
                  </a:moveTo>
                  <a:cubicBezTo>
                    <a:pt x="86" y="155"/>
                    <a:pt x="92" y="155"/>
                    <a:pt x="98" y="153"/>
                  </a:cubicBezTo>
                  <a:cubicBezTo>
                    <a:pt x="98" y="153"/>
                    <a:pt x="98" y="153"/>
                    <a:pt x="99" y="153"/>
                  </a:cubicBezTo>
                  <a:cubicBezTo>
                    <a:pt x="99" y="158"/>
                    <a:pt x="99" y="158"/>
                    <a:pt x="99" y="158"/>
                  </a:cubicBezTo>
                  <a:cubicBezTo>
                    <a:pt x="92" y="160"/>
                    <a:pt x="86" y="159"/>
                    <a:pt x="80" y="158"/>
                  </a:cubicBezTo>
                  <a:cubicBezTo>
                    <a:pt x="80" y="153"/>
                    <a:pt x="80" y="153"/>
                    <a:pt x="80" y="153"/>
                  </a:cubicBezTo>
                  <a:close/>
                  <a:moveTo>
                    <a:pt x="99" y="17"/>
                  </a:moveTo>
                  <a:cubicBezTo>
                    <a:pt x="93" y="18"/>
                    <a:pt x="86" y="20"/>
                    <a:pt x="80" y="21"/>
                  </a:cubicBezTo>
                  <a:cubicBezTo>
                    <a:pt x="80" y="16"/>
                    <a:pt x="80" y="16"/>
                    <a:pt x="80" y="16"/>
                  </a:cubicBezTo>
                  <a:cubicBezTo>
                    <a:pt x="86" y="15"/>
                    <a:pt x="93" y="13"/>
                    <a:pt x="99" y="12"/>
                  </a:cubicBezTo>
                  <a:cubicBezTo>
                    <a:pt x="99" y="17"/>
                    <a:pt x="99" y="17"/>
                    <a:pt x="99" y="17"/>
                  </a:cubicBezTo>
                  <a:close/>
                  <a:moveTo>
                    <a:pt x="99" y="28"/>
                  </a:moveTo>
                  <a:cubicBezTo>
                    <a:pt x="99" y="33"/>
                    <a:pt x="99" y="33"/>
                    <a:pt x="99" y="33"/>
                  </a:cubicBezTo>
                  <a:cubicBezTo>
                    <a:pt x="93" y="34"/>
                    <a:pt x="86" y="36"/>
                    <a:pt x="80" y="37"/>
                  </a:cubicBezTo>
                  <a:cubicBezTo>
                    <a:pt x="80" y="32"/>
                    <a:pt x="80" y="32"/>
                    <a:pt x="80" y="32"/>
                  </a:cubicBezTo>
                  <a:cubicBezTo>
                    <a:pt x="86" y="31"/>
                    <a:pt x="93" y="29"/>
                    <a:pt x="99" y="28"/>
                  </a:cubicBezTo>
                  <a:close/>
                  <a:moveTo>
                    <a:pt x="99" y="47"/>
                  </a:moveTo>
                  <a:cubicBezTo>
                    <a:pt x="99" y="54"/>
                    <a:pt x="99" y="54"/>
                    <a:pt x="99" y="54"/>
                  </a:cubicBezTo>
                  <a:cubicBezTo>
                    <a:pt x="89" y="64"/>
                    <a:pt x="89" y="64"/>
                    <a:pt x="89" y="64"/>
                  </a:cubicBezTo>
                  <a:cubicBezTo>
                    <a:pt x="88" y="65"/>
                    <a:pt x="86" y="65"/>
                    <a:pt x="85" y="64"/>
                  </a:cubicBezTo>
                  <a:cubicBezTo>
                    <a:pt x="85" y="63"/>
                    <a:pt x="85" y="63"/>
                    <a:pt x="85" y="62"/>
                  </a:cubicBezTo>
                  <a:cubicBezTo>
                    <a:pt x="85" y="49"/>
                    <a:pt x="85" y="49"/>
                    <a:pt x="85" y="49"/>
                  </a:cubicBezTo>
                  <a:cubicBezTo>
                    <a:pt x="80" y="51"/>
                    <a:pt x="80" y="51"/>
                    <a:pt x="80" y="51"/>
                  </a:cubicBezTo>
                  <a:cubicBezTo>
                    <a:pt x="80" y="46"/>
                    <a:pt x="80" y="46"/>
                    <a:pt x="80" y="46"/>
                  </a:cubicBezTo>
                  <a:cubicBezTo>
                    <a:pt x="87" y="44"/>
                    <a:pt x="87" y="44"/>
                    <a:pt x="87" y="44"/>
                  </a:cubicBezTo>
                  <a:cubicBezTo>
                    <a:pt x="87" y="44"/>
                    <a:pt x="87" y="44"/>
                    <a:pt x="87" y="44"/>
                  </a:cubicBezTo>
                  <a:cubicBezTo>
                    <a:pt x="87" y="44"/>
                    <a:pt x="87" y="44"/>
                    <a:pt x="87" y="44"/>
                  </a:cubicBezTo>
                  <a:cubicBezTo>
                    <a:pt x="89" y="44"/>
                    <a:pt x="90" y="45"/>
                    <a:pt x="90" y="46"/>
                  </a:cubicBezTo>
                  <a:cubicBezTo>
                    <a:pt x="90" y="56"/>
                    <a:pt x="90" y="56"/>
                    <a:pt x="90" y="56"/>
                  </a:cubicBezTo>
                  <a:cubicBezTo>
                    <a:pt x="99" y="47"/>
                    <a:pt x="99" y="47"/>
                    <a:pt x="99" y="47"/>
                  </a:cubicBezTo>
                  <a:close/>
                  <a:moveTo>
                    <a:pt x="99" y="68"/>
                  </a:moveTo>
                  <a:cubicBezTo>
                    <a:pt x="99" y="75"/>
                    <a:pt x="99" y="75"/>
                    <a:pt x="99" y="75"/>
                  </a:cubicBezTo>
                  <a:cubicBezTo>
                    <a:pt x="98" y="75"/>
                    <a:pt x="98" y="75"/>
                    <a:pt x="98" y="75"/>
                  </a:cubicBezTo>
                  <a:cubicBezTo>
                    <a:pt x="96" y="75"/>
                    <a:pt x="95" y="74"/>
                    <a:pt x="95" y="73"/>
                  </a:cubicBezTo>
                  <a:cubicBezTo>
                    <a:pt x="95" y="72"/>
                    <a:pt x="96" y="72"/>
                    <a:pt x="96" y="71"/>
                  </a:cubicBezTo>
                  <a:cubicBezTo>
                    <a:pt x="96" y="71"/>
                    <a:pt x="96" y="71"/>
                    <a:pt x="96" y="71"/>
                  </a:cubicBezTo>
                  <a:cubicBezTo>
                    <a:pt x="99" y="68"/>
                    <a:pt x="99" y="68"/>
                    <a:pt x="99" y="68"/>
                  </a:cubicBezTo>
                  <a:close/>
                  <a:moveTo>
                    <a:pt x="99" y="87"/>
                  </a:moveTo>
                  <a:cubicBezTo>
                    <a:pt x="99" y="87"/>
                    <a:pt x="99" y="87"/>
                    <a:pt x="99" y="87"/>
                  </a:cubicBezTo>
                  <a:cubicBezTo>
                    <a:pt x="98" y="87"/>
                    <a:pt x="98" y="87"/>
                    <a:pt x="98" y="87"/>
                  </a:cubicBezTo>
                  <a:cubicBezTo>
                    <a:pt x="99" y="88"/>
                    <a:pt x="99" y="88"/>
                    <a:pt x="99" y="88"/>
                  </a:cubicBezTo>
                  <a:cubicBezTo>
                    <a:pt x="99" y="92"/>
                    <a:pt x="99" y="92"/>
                    <a:pt x="99" y="92"/>
                  </a:cubicBezTo>
                  <a:cubicBezTo>
                    <a:pt x="97" y="92"/>
                    <a:pt x="97" y="92"/>
                    <a:pt x="97" y="92"/>
                  </a:cubicBezTo>
                  <a:cubicBezTo>
                    <a:pt x="97" y="92"/>
                    <a:pt x="97" y="92"/>
                    <a:pt x="97" y="92"/>
                  </a:cubicBezTo>
                  <a:cubicBezTo>
                    <a:pt x="96" y="92"/>
                    <a:pt x="95" y="92"/>
                    <a:pt x="95" y="92"/>
                  </a:cubicBezTo>
                  <a:cubicBezTo>
                    <a:pt x="94" y="92"/>
                    <a:pt x="93" y="91"/>
                    <a:pt x="92" y="91"/>
                  </a:cubicBezTo>
                  <a:cubicBezTo>
                    <a:pt x="89" y="91"/>
                    <a:pt x="83" y="91"/>
                    <a:pt x="83" y="91"/>
                  </a:cubicBezTo>
                  <a:cubicBezTo>
                    <a:pt x="80" y="94"/>
                    <a:pt x="80" y="94"/>
                    <a:pt x="80" y="94"/>
                  </a:cubicBezTo>
                  <a:cubicBezTo>
                    <a:pt x="80" y="87"/>
                    <a:pt x="80" y="87"/>
                    <a:pt x="80" y="87"/>
                  </a:cubicBezTo>
                  <a:cubicBezTo>
                    <a:pt x="83" y="86"/>
                    <a:pt x="89" y="86"/>
                    <a:pt x="92" y="87"/>
                  </a:cubicBezTo>
                  <a:cubicBezTo>
                    <a:pt x="94" y="87"/>
                    <a:pt x="95" y="87"/>
                    <a:pt x="95" y="87"/>
                  </a:cubicBezTo>
                  <a:cubicBezTo>
                    <a:pt x="96" y="87"/>
                    <a:pt x="97" y="87"/>
                    <a:pt x="98" y="87"/>
                  </a:cubicBezTo>
                  <a:cubicBezTo>
                    <a:pt x="98" y="87"/>
                    <a:pt x="98" y="87"/>
                    <a:pt x="98" y="87"/>
                  </a:cubicBezTo>
                  <a:cubicBezTo>
                    <a:pt x="99" y="87"/>
                    <a:pt x="99" y="87"/>
                    <a:pt x="99" y="87"/>
                  </a:cubicBezTo>
                  <a:close/>
                  <a:moveTo>
                    <a:pt x="99" y="99"/>
                  </a:moveTo>
                  <a:cubicBezTo>
                    <a:pt x="99" y="104"/>
                    <a:pt x="99" y="104"/>
                    <a:pt x="99" y="104"/>
                  </a:cubicBezTo>
                  <a:cubicBezTo>
                    <a:pt x="80" y="104"/>
                    <a:pt x="80" y="104"/>
                    <a:pt x="80" y="104"/>
                  </a:cubicBezTo>
                  <a:cubicBezTo>
                    <a:pt x="80" y="99"/>
                    <a:pt x="80" y="99"/>
                    <a:pt x="80" y="99"/>
                  </a:cubicBezTo>
                  <a:cubicBezTo>
                    <a:pt x="99" y="99"/>
                    <a:pt x="99" y="99"/>
                    <a:pt x="99" y="99"/>
                  </a:cubicBezTo>
                  <a:close/>
                  <a:moveTo>
                    <a:pt x="99" y="115"/>
                  </a:moveTo>
                  <a:cubicBezTo>
                    <a:pt x="99" y="120"/>
                    <a:pt x="99" y="120"/>
                    <a:pt x="99" y="120"/>
                  </a:cubicBezTo>
                  <a:cubicBezTo>
                    <a:pt x="98" y="120"/>
                    <a:pt x="98" y="120"/>
                    <a:pt x="97" y="120"/>
                  </a:cubicBezTo>
                  <a:cubicBezTo>
                    <a:pt x="97" y="120"/>
                    <a:pt x="96" y="120"/>
                    <a:pt x="95" y="120"/>
                  </a:cubicBezTo>
                  <a:cubicBezTo>
                    <a:pt x="95" y="120"/>
                    <a:pt x="95" y="120"/>
                    <a:pt x="95" y="120"/>
                  </a:cubicBezTo>
                  <a:cubicBezTo>
                    <a:pt x="80" y="119"/>
                    <a:pt x="80" y="119"/>
                    <a:pt x="80" y="119"/>
                  </a:cubicBezTo>
                  <a:cubicBezTo>
                    <a:pt x="80" y="115"/>
                    <a:pt x="80" y="115"/>
                    <a:pt x="80" y="115"/>
                  </a:cubicBezTo>
                  <a:cubicBezTo>
                    <a:pt x="95" y="115"/>
                    <a:pt x="95" y="115"/>
                    <a:pt x="95" y="115"/>
                  </a:cubicBezTo>
                  <a:cubicBezTo>
                    <a:pt x="95" y="115"/>
                    <a:pt x="95" y="115"/>
                    <a:pt x="95" y="115"/>
                  </a:cubicBezTo>
                  <a:cubicBezTo>
                    <a:pt x="96" y="115"/>
                    <a:pt x="97" y="115"/>
                    <a:pt x="98" y="115"/>
                  </a:cubicBezTo>
                  <a:cubicBezTo>
                    <a:pt x="98" y="115"/>
                    <a:pt x="98" y="115"/>
                    <a:pt x="99" y="115"/>
                  </a:cubicBezTo>
                  <a:close/>
                  <a:moveTo>
                    <a:pt x="99" y="135"/>
                  </a:moveTo>
                  <a:cubicBezTo>
                    <a:pt x="99" y="140"/>
                    <a:pt x="99" y="140"/>
                    <a:pt x="99" y="140"/>
                  </a:cubicBezTo>
                  <a:cubicBezTo>
                    <a:pt x="96" y="141"/>
                    <a:pt x="94" y="142"/>
                    <a:pt x="92" y="142"/>
                  </a:cubicBezTo>
                  <a:cubicBezTo>
                    <a:pt x="88" y="142"/>
                    <a:pt x="84" y="142"/>
                    <a:pt x="80" y="140"/>
                  </a:cubicBezTo>
                  <a:cubicBezTo>
                    <a:pt x="80" y="135"/>
                    <a:pt x="80" y="135"/>
                    <a:pt x="80" y="135"/>
                  </a:cubicBezTo>
                  <a:cubicBezTo>
                    <a:pt x="81" y="136"/>
                    <a:pt x="81" y="136"/>
                    <a:pt x="81" y="136"/>
                  </a:cubicBezTo>
                  <a:cubicBezTo>
                    <a:pt x="84" y="137"/>
                    <a:pt x="88" y="138"/>
                    <a:pt x="91" y="137"/>
                  </a:cubicBezTo>
                  <a:cubicBezTo>
                    <a:pt x="94" y="137"/>
                    <a:pt x="96" y="136"/>
                    <a:pt x="99" y="135"/>
                  </a:cubicBezTo>
                  <a:close/>
                  <a:moveTo>
                    <a:pt x="66" y="146"/>
                  </a:moveTo>
                  <a:cubicBezTo>
                    <a:pt x="68" y="148"/>
                    <a:pt x="70" y="149"/>
                    <a:pt x="72" y="150"/>
                  </a:cubicBezTo>
                  <a:cubicBezTo>
                    <a:pt x="75" y="151"/>
                    <a:pt x="77" y="152"/>
                    <a:pt x="80" y="153"/>
                  </a:cubicBezTo>
                  <a:cubicBezTo>
                    <a:pt x="80" y="158"/>
                    <a:pt x="80" y="158"/>
                    <a:pt x="80" y="158"/>
                  </a:cubicBezTo>
                  <a:cubicBezTo>
                    <a:pt x="77" y="157"/>
                    <a:pt x="73" y="156"/>
                    <a:pt x="70" y="154"/>
                  </a:cubicBezTo>
                  <a:cubicBezTo>
                    <a:pt x="69" y="153"/>
                    <a:pt x="67" y="153"/>
                    <a:pt x="66" y="152"/>
                  </a:cubicBezTo>
                  <a:cubicBezTo>
                    <a:pt x="66" y="146"/>
                    <a:pt x="66" y="146"/>
                    <a:pt x="66" y="146"/>
                  </a:cubicBezTo>
                  <a:close/>
                  <a:moveTo>
                    <a:pt x="80" y="21"/>
                  </a:moveTo>
                  <a:cubicBezTo>
                    <a:pt x="76" y="22"/>
                    <a:pt x="71" y="23"/>
                    <a:pt x="66" y="25"/>
                  </a:cubicBezTo>
                  <a:cubicBezTo>
                    <a:pt x="66" y="20"/>
                    <a:pt x="66" y="20"/>
                    <a:pt x="66" y="20"/>
                  </a:cubicBezTo>
                  <a:cubicBezTo>
                    <a:pt x="71" y="18"/>
                    <a:pt x="76" y="17"/>
                    <a:pt x="80" y="16"/>
                  </a:cubicBezTo>
                  <a:cubicBezTo>
                    <a:pt x="80" y="21"/>
                    <a:pt x="80" y="21"/>
                    <a:pt x="80" y="21"/>
                  </a:cubicBezTo>
                  <a:close/>
                  <a:moveTo>
                    <a:pt x="80" y="32"/>
                  </a:moveTo>
                  <a:cubicBezTo>
                    <a:pt x="80" y="37"/>
                    <a:pt x="80" y="37"/>
                    <a:pt x="80" y="37"/>
                  </a:cubicBezTo>
                  <a:cubicBezTo>
                    <a:pt x="76" y="39"/>
                    <a:pt x="71" y="40"/>
                    <a:pt x="66" y="41"/>
                  </a:cubicBezTo>
                  <a:cubicBezTo>
                    <a:pt x="66" y="36"/>
                    <a:pt x="66" y="36"/>
                    <a:pt x="66" y="36"/>
                  </a:cubicBezTo>
                  <a:cubicBezTo>
                    <a:pt x="71" y="35"/>
                    <a:pt x="76" y="34"/>
                    <a:pt x="80" y="32"/>
                  </a:cubicBezTo>
                  <a:close/>
                  <a:moveTo>
                    <a:pt x="80" y="46"/>
                  </a:moveTo>
                  <a:cubicBezTo>
                    <a:pt x="80" y="51"/>
                    <a:pt x="80" y="51"/>
                    <a:pt x="80" y="51"/>
                  </a:cubicBezTo>
                  <a:cubicBezTo>
                    <a:pt x="72" y="53"/>
                    <a:pt x="72" y="53"/>
                    <a:pt x="72" y="53"/>
                  </a:cubicBezTo>
                  <a:cubicBezTo>
                    <a:pt x="72" y="53"/>
                    <a:pt x="73" y="59"/>
                    <a:pt x="73" y="62"/>
                  </a:cubicBezTo>
                  <a:cubicBezTo>
                    <a:pt x="73" y="63"/>
                    <a:pt x="73" y="64"/>
                    <a:pt x="73" y="65"/>
                  </a:cubicBezTo>
                  <a:cubicBezTo>
                    <a:pt x="73" y="65"/>
                    <a:pt x="73" y="65"/>
                    <a:pt x="73" y="65"/>
                  </a:cubicBezTo>
                  <a:cubicBezTo>
                    <a:pt x="73" y="65"/>
                    <a:pt x="73" y="66"/>
                    <a:pt x="73" y="68"/>
                  </a:cubicBezTo>
                  <a:cubicBezTo>
                    <a:pt x="74" y="72"/>
                    <a:pt x="74" y="79"/>
                    <a:pt x="72" y="81"/>
                  </a:cubicBezTo>
                  <a:cubicBezTo>
                    <a:pt x="66" y="87"/>
                    <a:pt x="66" y="87"/>
                    <a:pt x="66" y="87"/>
                  </a:cubicBezTo>
                  <a:cubicBezTo>
                    <a:pt x="66" y="80"/>
                    <a:pt x="66" y="80"/>
                    <a:pt x="66" y="80"/>
                  </a:cubicBezTo>
                  <a:cubicBezTo>
                    <a:pt x="69" y="77"/>
                    <a:pt x="69" y="77"/>
                    <a:pt x="69" y="77"/>
                  </a:cubicBezTo>
                  <a:cubicBezTo>
                    <a:pt x="69" y="77"/>
                    <a:pt x="69" y="77"/>
                    <a:pt x="69" y="77"/>
                  </a:cubicBezTo>
                  <a:cubicBezTo>
                    <a:pt x="69" y="77"/>
                    <a:pt x="69" y="71"/>
                    <a:pt x="69" y="68"/>
                  </a:cubicBezTo>
                  <a:cubicBezTo>
                    <a:pt x="69" y="67"/>
                    <a:pt x="68" y="66"/>
                    <a:pt x="68" y="65"/>
                  </a:cubicBezTo>
                  <a:cubicBezTo>
                    <a:pt x="68" y="65"/>
                    <a:pt x="68" y="65"/>
                    <a:pt x="68" y="65"/>
                  </a:cubicBezTo>
                  <a:cubicBezTo>
                    <a:pt x="68" y="65"/>
                    <a:pt x="68" y="64"/>
                    <a:pt x="68" y="63"/>
                  </a:cubicBezTo>
                  <a:cubicBezTo>
                    <a:pt x="68" y="58"/>
                    <a:pt x="68" y="49"/>
                    <a:pt x="71" y="48"/>
                  </a:cubicBezTo>
                  <a:cubicBezTo>
                    <a:pt x="80" y="46"/>
                    <a:pt x="80" y="46"/>
                    <a:pt x="80" y="46"/>
                  </a:cubicBezTo>
                  <a:close/>
                  <a:moveTo>
                    <a:pt x="80" y="87"/>
                  </a:moveTo>
                  <a:cubicBezTo>
                    <a:pt x="80" y="94"/>
                    <a:pt x="80" y="94"/>
                    <a:pt x="80" y="94"/>
                  </a:cubicBezTo>
                  <a:cubicBezTo>
                    <a:pt x="75" y="99"/>
                    <a:pt x="75" y="99"/>
                    <a:pt x="75" y="99"/>
                  </a:cubicBezTo>
                  <a:cubicBezTo>
                    <a:pt x="80" y="99"/>
                    <a:pt x="80" y="99"/>
                    <a:pt x="80" y="99"/>
                  </a:cubicBezTo>
                  <a:cubicBezTo>
                    <a:pt x="80" y="104"/>
                    <a:pt x="80" y="104"/>
                    <a:pt x="80" y="104"/>
                  </a:cubicBezTo>
                  <a:cubicBezTo>
                    <a:pt x="69" y="104"/>
                    <a:pt x="69" y="104"/>
                    <a:pt x="69" y="104"/>
                  </a:cubicBezTo>
                  <a:cubicBezTo>
                    <a:pt x="67" y="104"/>
                    <a:pt x="66" y="103"/>
                    <a:pt x="66" y="102"/>
                  </a:cubicBezTo>
                  <a:cubicBezTo>
                    <a:pt x="66" y="101"/>
                    <a:pt x="67" y="100"/>
                    <a:pt x="67" y="100"/>
                  </a:cubicBezTo>
                  <a:cubicBezTo>
                    <a:pt x="67" y="100"/>
                    <a:pt x="67" y="100"/>
                    <a:pt x="67" y="100"/>
                  </a:cubicBezTo>
                  <a:cubicBezTo>
                    <a:pt x="79" y="88"/>
                    <a:pt x="79" y="88"/>
                    <a:pt x="79" y="88"/>
                  </a:cubicBezTo>
                  <a:cubicBezTo>
                    <a:pt x="79" y="88"/>
                    <a:pt x="79" y="88"/>
                    <a:pt x="79" y="88"/>
                  </a:cubicBezTo>
                  <a:cubicBezTo>
                    <a:pt x="79" y="88"/>
                    <a:pt x="79" y="88"/>
                    <a:pt x="79" y="88"/>
                  </a:cubicBezTo>
                  <a:cubicBezTo>
                    <a:pt x="80" y="88"/>
                    <a:pt x="80" y="88"/>
                    <a:pt x="80" y="88"/>
                  </a:cubicBezTo>
                  <a:cubicBezTo>
                    <a:pt x="80" y="88"/>
                    <a:pt x="80" y="88"/>
                    <a:pt x="80" y="88"/>
                  </a:cubicBezTo>
                  <a:cubicBezTo>
                    <a:pt x="80" y="88"/>
                    <a:pt x="80" y="88"/>
                    <a:pt x="80" y="88"/>
                  </a:cubicBezTo>
                  <a:cubicBezTo>
                    <a:pt x="80" y="87"/>
                    <a:pt x="80" y="87"/>
                    <a:pt x="80" y="87"/>
                  </a:cubicBezTo>
                  <a:close/>
                  <a:moveTo>
                    <a:pt x="80" y="115"/>
                  </a:moveTo>
                  <a:cubicBezTo>
                    <a:pt x="80" y="119"/>
                    <a:pt x="80" y="119"/>
                    <a:pt x="80" y="119"/>
                  </a:cubicBezTo>
                  <a:cubicBezTo>
                    <a:pt x="68" y="119"/>
                    <a:pt x="68" y="119"/>
                    <a:pt x="68" y="119"/>
                  </a:cubicBezTo>
                  <a:cubicBezTo>
                    <a:pt x="69" y="123"/>
                    <a:pt x="70" y="126"/>
                    <a:pt x="72" y="129"/>
                  </a:cubicBezTo>
                  <a:cubicBezTo>
                    <a:pt x="75" y="132"/>
                    <a:pt x="77" y="134"/>
                    <a:pt x="80" y="135"/>
                  </a:cubicBezTo>
                  <a:cubicBezTo>
                    <a:pt x="80" y="140"/>
                    <a:pt x="80" y="140"/>
                    <a:pt x="80" y="140"/>
                  </a:cubicBezTo>
                  <a:cubicBezTo>
                    <a:pt x="80" y="140"/>
                    <a:pt x="79" y="140"/>
                    <a:pt x="79" y="140"/>
                  </a:cubicBezTo>
                  <a:cubicBezTo>
                    <a:pt x="75" y="138"/>
                    <a:pt x="71" y="136"/>
                    <a:pt x="69" y="132"/>
                  </a:cubicBezTo>
                  <a:cubicBezTo>
                    <a:pt x="68" y="131"/>
                    <a:pt x="67" y="130"/>
                    <a:pt x="66" y="129"/>
                  </a:cubicBezTo>
                  <a:cubicBezTo>
                    <a:pt x="66" y="116"/>
                    <a:pt x="66" y="116"/>
                    <a:pt x="66" y="116"/>
                  </a:cubicBezTo>
                  <a:cubicBezTo>
                    <a:pt x="67" y="117"/>
                    <a:pt x="67" y="117"/>
                    <a:pt x="67" y="117"/>
                  </a:cubicBezTo>
                  <a:cubicBezTo>
                    <a:pt x="67" y="116"/>
                    <a:pt x="67" y="115"/>
                    <a:pt x="66" y="115"/>
                  </a:cubicBezTo>
                  <a:cubicBezTo>
                    <a:pt x="66" y="115"/>
                    <a:pt x="66" y="115"/>
                    <a:pt x="66" y="115"/>
                  </a:cubicBezTo>
                  <a:lnTo>
                    <a:pt x="80" y="115"/>
                  </a:lnTo>
                  <a:close/>
                  <a:moveTo>
                    <a:pt x="17" y="143"/>
                  </a:moveTo>
                  <a:cubicBezTo>
                    <a:pt x="20" y="147"/>
                    <a:pt x="20" y="147"/>
                    <a:pt x="20" y="147"/>
                  </a:cubicBezTo>
                  <a:cubicBezTo>
                    <a:pt x="47" y="121"/>
                    <a:pt x="47" y="121"/>
                    <a:pt x="47" y="121"/>
                  </a:cubicBezTo>
                  <a:cubicBezTo>
                    <a:pt x="48" y="120"/>
                    <a:pt x="49" y="120"/>
                    <a:pt x="50" y="121"/>
                  </a:cubicBezTo>
                  <a:cubicBezTo>
                    <a:pt x="50" y="121"/>
                    <a:pt x="51" y="121"/>
                    <a:pt x="51" y="122"/>
                  </a:cubicBezTo>
                  <a:cubicBezTo>
                    <a:pt x="51" y="125"/>
                    <a:pt x="52" y="128"/>
                    <a:pt x="54" y="130"/>
                  </a:cubicBezTo>
                  <a:cubicBezTo>
                    <a:pt x="57" y="137"/>
                    <a:pt x="61" y="142"/>
                    <a:pt x="66" y="146"/>
                  </a:cubicBezTo>
                  <a:cubicBezTo>
                    <a:pt x="66" y="152"/>
                    <a:pt x="66" y="152"/>
                    <a:pt x="66" y="152"/>
                  </a:cubicBezTo>
                  <a:cubicBezTo>
                    <a:pt x="59" y="147"/>
                    <a:pt x="53" y="141"/>
                    <a:pt x="49" y="133"/>
                  </a:cubicBezTo>
                  <a:cubicBezTo>
                    <a:pt x="48" y="131"/>
                    <a:pt x="48" y="129"/>
                    <a:pt x="47" y="127"/>
                  </a:cubicBezTo>
                  <a:cubicBezTo>
                    <a:pt x="22" y="152"/>
                    <a:pt x="22" y="152"/>
                    <a:pt x="22" y="152"/>
                  </a:cubicBezTo>
                  <a:cubicBezTo>
                    <a:pt x="22" y="152"/>
                    <a:pt x="22" y="152"/>
                    <a:pt x="22" y="152"/>
                  </a:cubicBezTo>
                  <a:cubicBezTo>
                    <a:pt x="21" y="153"/>
                    <a:pt x="20" y="153"/>
                    <a:pt x="19" y="152"/>
                  </a:cubicBezTo>
                  <a:cubicBezTo>
                    <a:pt x="14" y="146"/>
                    <a:pt x="14" y="146"/>
                    <a:pt x="14" y="146"/>
                  </a:cubicBezTo>
                  <a:cubicBezTo>
                    <a:pt x="14" y="146"/>
                    <a:pt x="14" y="146"/>
                    <a:pt x="14" y="146"/>
                  </a:cubicBezTo>
                  <a:cubicBezTo>
                    <a:pt x="8" y="141"/>
                    <a:pt x="8" y="141"/>
                    <a:pt x="8" y="141"/>
                  </a:cubicBezTo>
                  <a:cubicBezTo>
                    <a:pt x="8" y="141"/>
                    <a:pt x="8" y="141"/>
                    <a:pt x="8" y="141"/>
                  </a:cubicBezTo>
                  <a:cubicBezTo>
                    <a:pt x="7" y="140"/>
                    <a:pt x="7" y="139"/>
                    <a:pt x="8" y="138"/>
                  </a:cubicBezTo>
                  <a:cubicBezTo>
                    <a:pt x="33" y="113"/>
                    <a:pt x="33" y="113"/>
                    <a:pt x="33" y="113"/>
                  </a:cubicBezTo>
                  <a:cubicBezTo>
                    <a:pt x="31" y="112"/>
                    <a:pt x="29" y="112"/>
                    <a:pt x="27" y="111"/>
                  </a:cubicBezTo>
                  <a:cubicBezTo>
                    <a:pt x="18" y="106"/>
                    <a:pt x="11" y="99"/>
                    <a:pt x="6" y="90"/>
                  </a:cubicBezTo>
                  <a:cubicBezTo>
                    <a:pt x="1" y="82"/>
                    <a:pt x="0" y="71"/>
                    <a:pt x="2" y="61"/>
                  </a:cubicBezTo>
                  <a:cubicBezTo>
                    <a:pt x="3" y="58"/>
                    <a:pt x="4" y="55"/>
                    <a:pt x="5" y="52"/>
                  </a:cubicBezTo>
                  <a:cubicBezTo>
                    <a:pt x="9" y="43"/>
                    <a:pt x="16" y="37"/>
                    <a:pt x="24" y="33"/>
                  </a:cubicBezTo>
                  <a:cubicBezTo>
                    <a:pt x="32" y="29"/>
                    <a:pt x="41" y="26"/>
                    <a:pt x="50" y="24"/>
                  </a:cubicBezTo>
                  <a:cubicBezTo>
                    <a:pt x="55" y="22"/>
                    <a:pt x="61" y="21"/>
                    <a:pt x="66" y="20"/>
                  </a:cubicBezTo>
                  <a:cubicBezTo>
                    <a:pt x="66" y="25"/>
                    <a:pt x="66" y="25"/>
                    <a:pt x="66" y="25"/>
                  </a:cubicBezTo>
                  <a:cubicBezTo>
                    <a:pt x="61" y="26"/>
                    <a:pt x="56" y="27"/>
                    <a:pt x="51" y="29"/>
                  </a:cubicBezTo>
                  <a:cubicBezTo>
                    <a:pt x="42" y="31"/>
                    <a:pt x="34" y="33"/>
                    <a:pt x="26" y="37"/>
                  </a:cubicBezTo>
                  <a:cubicBezTo>
                    <a:pt x="19" y="41"/>
                    <a:pt x="13" y="46"/>
                    <a:pt x="9" y="54"/>
                  </a:cubicBezTo>
                  <a:cubicBezTo>
                    <a:pt x="8" y="57"/>
                    <a:pt x="7" y="59"/>
                    <a:pt x="7" y="62"/>
                  </a:cubicBezTo>
                  <a:cubicBezTo>
                    <a:pt x="5" y="71"/>
                    <a:pt x="6" y="80"/>
                    <a:pt x="10" y="88"/>
                  </a:cubicBezTo>
                  <a:cubicBezTo>
                    <a:pt x="14" y="96"/>
                    <a:pt x="21" y="102"/>
                    <a:pt x="30" y="106"/>
                  </a:cubicBezTo>
                  <a:cubicBezTo>
                    <a:pt x="32" y="108"/>
                    <a:pt x="35" y="109"/>
                    <a:pt x="38" y="109"/>
                  </a:cubicBezTo>
                  <a:cubicBezTo>
                    <a:pt x="40" y="110"/>
                    <a:pt x="40" y="111"/>
                    <a:pt x="40" y="112"/>
                  </a:cubicBezTo>
                  <a:cubicBezTo>
                    <a:pt x="40" y="113"/>
                    <a:pt x="40" y="113"/>
                    <a:pt x="39" y="113"/>
                  </a:cubicBezTo>
                  <a:cubicBezTo>
                    <a:pt x="39" y="113"/>
                    <a:pt x="39" y="113"/>
                    <a:pt x="39" y="113"/>
                  </a:cubicBezTo>
                  <a:cubicBezTo>
                    <a:pt x="13" y="140"/>
                    <a:pt x="13" y="140"/>
                    <a:pt x="13" y="140"/>
                  </a:cubicBezTo>
                  <a:cubicBezTo>
                    <a:pt x="17" y="143"/>
                    <a:pt x="17" y="143"/>
                    <a:pt x="17" y="143"/>
                  </a:cubicBezTo>
                  <a:close/>
                  <a:moveTo>
                    <a:pt x="66" y="36"/>
                  </a:moveTo>
                  <a:cubicBezTo>
                    <a:pt x="63" y="37"/>
                    <a:pt x="63" y="37"/>
                    <a:pt x="63" y="37"/>
                  </a:cubicBezTo>
                  <a:cubicBezTo>
                    <a:pt x="57" y="39"/>
                    <a:pt x="57" y="39"/>
                    <a:pt x="57" y="39"/>
                  </a:cubicBezTo>
                  <a:cubicBezTo>
                    <a:pt x="55" y="39"/>
                    <a:pt x="54" y="39"/>
                    <a:pt x="52" y="40"/>
                  </a:cubicBezTo>
                  <a:cubicBezTo>
                    <a:pt x="42" y="42"/>
                    <a:pt x="31" y="45"/>
                    <a:pt x="24" y="54"/>
                  </a:cubicBezTo>
                  <a:cubicBezTo>
                    <a:pt x="20" y="58"/>
                    <a:pt x="18" y="63"/>
                    <a:pt x="18" y="68"/>
                  </a:cubicBezTo>
                  <a:cubicBezTo>
                    <a:pt x="18" y="73"/>
                    <a:pt x="18" y="77"/>
                    <a:pt x="20" y="81"/>
                  </a:cubicBezTo>
                  <a:cubicBezTo>
                    <a:pt x="22" y="85"/>
                    <a:pt x="24" y="89"/>
                    <a:pt x="28" y="91"/>
                  </a:cubicBezTo>
                  <a:cubicBezTo>
                    <a:pt x="32" y="95"/>
                    <a:pt x="37" y="97"/>
                    <a:pt x="43" y="97"/>
                  </a:cubicBezTo>
                  <a:cubicBezTo>
                    <a:pt x="43" y="97"/>
                    <a:pt x="43" y="97"/>
                    <a:pt x="43" y="97"/>
                  </a:cubicBezTo>
                  <a:cubicBezTo>
                    <a:pt x="43" y="97"/>
                    <a:pt x="43" y="97"/>
                    <a:pt x="43" y="97"/>
                  </a:cubicBezTo>
                  <a:cubicBezTo>
                    <a:pt x="44" y="97"/>
                    <a:pt x="45" y="96"/>
                    <a:pt x="45" y="95"/>
                  </a:cubicBezTo>
                  <a:cubicBezTo>
                    <a:pt x="45" y="65"/>
                    <a:pt x="45" y="65"/>
                    <a:pt x="45" y="65"/>
                  </a:cubicBezTo>
                  <a:cubicBezTo>
                    <a:pt x="45" y="65"/>
                    <a:pt x="45" y="65"/>
                    <a:pt x="45" y="65"/>
                  </a:cubicBezTo>
                  <a:cubicBezTo>
                    <a:pt x="45" y="64"/>
                    <a:pt x="45" y="63"/>
                    <a:pt x="45" y="62"/>
                  </a:cubicBezTo>
                  <a:cubicBezTo>
                    <a:pt x="45" y="61"/>
                    <a:pt x="45" y="59"/>
                    <a:pt x="45" y="59"/>
                  </a:cubicBezTo>
                  <a:cubicBezTo>
                    <a:pt x="56" y="56"/>
                    <a:pt x="56" y="56"/>
                    <a:pt x="56" y="56"/>
                  </a:cubicBezTo>
                  <a:cubicBezTo>
                    <a:pt x="56" y="91"/>
                    <a:pt x="56" y="91"/>
                    <a:pt x="56" y="91"/>
                  </a:cubicBezTo>
                  <a:cubicBezTo>
                    <a:pt x="56" y="92"/>
                    <a:pt x="56" y="92"/>
                    <a:pt x="57" y="93"/>
                  </a:cubicBezTo>
                  <a:cubicBezTo>
                    <a:pt x="58" y="94"/>
                    <a:pt x="59" y="94"/>
                    <a:pt x="60" y="93"/>
                  </a:cubicBezTo>
                  <a:cubicBezTo>
                    <a:pt x="66" y="87"/>
                    <a:pt x="66" y="87"/>
                    <a:pt x="66" y="87"/>
                  </a:cubicBezTo>
                  <a:cubicBezTo>
                    <a:pt x="66" y="80"/>
                    <a:pt x="66" y="80"/>
                    <a:pt x="66" y="80"/>
                  </a:cubicBezTo>
                  <a:cubicBezTo>
                    <a:pt x="61" y="85"/>
                    <a:pt x="61" y="85"/>
                    <a:pt x="61" y="85"/>
                  </a:cubicBezTo>
                  <a:cubicBezTo>
                    <a:pt x="61" y="53"/>
                    <a:pt x="61" y="53"/>
                    <a:pt x="61" y="53"/>
                  </a:cubicBezTo>
                  <a:cubicBezTo>
                    <a:pt x="61" y="52"/>
                    <a:pt x="60" y="50"/>
                    <a:pt x="58" y="50"/>
                  </a:cubicBezTo>
                  <a:cubicBezTo>
                    <a:pt x="58" y="50"/>
                    <a:pt x="58" y="51"/>
                    <a:pt x="58" y="51"/>
                  </a:cubicBezTo>
                  <a:cubicBezTo>
                    <a:pt x="58" y="51"/>
                    <a:pt x="58" y="51"/>
                    <a:pt x="58" y="51"/>
                  </a:cubicBezTo>
                  <a:cubicBezTo>
                    <a:pt x="44" y="55"/>
                    <a:pt x="44" y="55"/>
                    <a:pt x="44" y="55"/>
                  </a:cubicBezTo>
                  <a:cubicBezTo>
                    <a:pt x="40" y="56"/>
                    <a:pt x="40" y="59"/>
                    <a:pt x="40" y="63"/>
                  </a:cubicBezTo>
                  <a:cubicBezTo>
                    <a:pt x="40" y="63"/>
                    <a:pt x="41" y="64"/>
                    <a:pt x="41" y="65"/>
                  </a:cubicBezTo>
                  <a:cubicBezTo>
                    <a:pt x="41" y="65"/>
                    <a:pt x="41" y="65"/>
                    <a:pt x="41" y="65"/>
                  </a:cubicBezTo>
                  <a:cubicBezTo>
                    <a:pt x="41" y="65"/>
                    <a:pt x="41" y="65"/>
                    <a:pt x="41" y="65"/>
                  </a:cubicBezTo>
                  <a:cubicBezTo>
                    <a:pt x="41" y="92"/>
                    <a:pt x="41" y="92"/>
                    <a:pt x="41" y="92"/>
                  </a:cubicBezTo>
                  <a:cubicBezTo>
                    <a:pt x="37" y="91"/>
                    <a:pt x="34" y="90"/>
                    <a:pt x="31" y="88"/>
                  </a:cubicBezTo>
                  <a:cubicBezTo>
                    <a:pt x="28" y="85"/>
                    <a:pt x="26" y="82"/>
                    <a:pt x="24" y="79"/>
                  </a:cubicBezTo>
                  <a:cubicBezTo>
                    <a:pt x="23" y="76"/>
                    <a:pt x="22" y="72"/>
                    <a:pt x="23" y="69"/>
                  </a:cubicBezTo>
                  <a:cubicBezTo>
                    <a:pt x="23" y="64"/>
                    <a:pt x="25" y="60"/>
                    <a:pt x="28" y="57"/>
                  </a:cubicBezTo>
                  <a:cubicBezTo>
                    <a:pt x="34" y="49"/>
                    <a:pt x="44" y="47"/>
                    <a:pt x="53" y="44"/>
                  </a:cubicBezTo>
                  <a:cubicBezTo>
                    <a:pt x="55" y="44"/>
                    <a:pt x="56" y="44"/>
                    <a:pt x="58" y="43"/>
                  </a:cubicBezTo>
                  <a:cubicBezTo>
                    <a:pt x="65" y="41"/>
                    <a:pt x="65" y="41"/>
                    <a:pt x="65" y="41"/>
                  </a:cubicBezTo>
                  <a:cubicBezTo>
                    <a:pt x="66" y="41"/>
                    <a:pt x="66" y="41"/>
                    <a:pt x="66" y="41"/>
                  </a:cubicBezTo>
                  <a:cubicBezTo>
                    <a:pt x="66" y="36"/>
                    <a:pt x="66" y="36"/>
                    <a:pt x="66" y="36"/>
                  </a:cubicBezTo>
                  <a:close/>
                  <a:moveTo>
                    <a:pt x="66" y="115"/>
                  </a:moveTo>
                  <a:cubicBezTo>
                    <a:pt x="65" y="115"/>
                    <a:pt x="65" y="115"/>
                    <a:pt x="65" y="115"/>
                  </a:cubicBezTo>
                  <a:cubicBezTo>
                    <a:pt x="65" y="115"/>
                    <a:pt x="65" y="115"/>
                    <a:pt x="65" y="115"/>
                  </a:cubicBezTo>
                  <a:cubicBezTo>
                    <a:pt x="64" y="115"/>
                    <a:pt x="63" y="116"/>
                    <a:pt x="63" y="117"/>
                  </a:cubicBezTo>
                  <a:cubicBezTo>
                    <a:pt x="63" y="122"/>
                    <a:pt x="64" y="126"/>
                    <a:pt x="66" y="129"/>
                  </a:cubicBezTo>
                  <a:cubicBezTo>
                    <a:pt x="66" y="116"/>
                    <a:pt x="66" y="116"/>
                    <a:pt x="66" y="116"/>
                  </a:cubicBezTo>
                  <a:cubicBezTo>
                    <a:pt x="65" y="115"/>
                    <a:pt x="65" y="115"/>
                    <a:pt x="65" y="115"/>
                  </a:cubicBezTo>
                  <a:cubicBezTo>
                    <a:pt x="66" y="115"/>
                    <a:pt x="66" y="115"/>
                    <a:pt x="66" y="11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 name="Freeform 226"/>
            <p:cNvSpPr>
              <a:spLocks noEditPoints="1"/>
            </p:cNvSpPr>
            <p:nvPr/>
          </p:nvSpPr>
          <p:spPr bwMode="auto">
            <a:xfrm>
              <a:off x="5557838" y="292100"/>
              <a:ext cx="358775" cy="271463"/>
            </a:xfrm>
            <a:custGeom>
              <a:avLst/>
              <a:gdLst>
                <a:gd name="T0" fmla="*/ 154 w 159"/>
                <a:gd name="T1" fmla="*/ 41 h 120"/>
                <a:gd name="T2" fmla="*/ 151 w 159"/>
                <a:gd name="T3" fmla="*/ 22 h 120"/>
                <a:gd name="T4" fmla="*/ 145 w 159"/>
                <a:gd name="T5" fmla="*/ 6 h 120"/>
                <a:gd name="T6" fmla="*/ 114 w 159"/>
                <a:gd name="T7" fmla="*/ 23 h 120"/>
                <a:gd name="T8" fmla="*/ 112 w 159"/>
                <a:gd name="T9" fmla="*/ 23 h 120"/>
                <a:gd name="T10" fmla="*/ 80 w 159"/>
                <a:gd name="T11" fmla="*/ 6 h 120"/>
                <a:gd name="T12" fmla="*/ 80 w 159"/>
                <a:gd name="T13" fmla="*/ 6 h 120"/>
                <a:gd name="T14" fmla="*/ 80 w 159"/>
                <a:gd name="T15" fmla="*/ 0 h 120"/>
                <a:gd name="T16" fmla="*/ 81 w 159"/>
                <a:gd name="T17" fmla="*/ 1 h 120"/>
                <a:gd name="T18" fmla="*/ 113 w 159"/>
                <a:gd name="T19" fmla="*/ 19 h 120"/>
                <a:gd name="T20" fmla="*/ 145 w 159"/>
                <a:gd name="T21" fmla="*/ 1 h 120"/>
                <a:gd name="T22" fmla="*/ 145 w 159"/>
                <a:gd name="T23" fmla="*/ 1 h 120"/>
                <a:gd name="T24" fmla="*/ 148 w 159"/>
                <a:gd name="T25" fmla="*/ 2 h 120"/>
                <a:gd name="T26" fmla="*/ 156 w 159"/>
                <a:gd name="T27" fmla="*/ 21 h 120"/>
                <a:gd name="T28" fmla="*/ 159 w 159"/>
                <a:gd name="T29" fmla="*/ 41 h 120"/>
                <a:gd name="T30" fmla="*/ 138 w 159"/>
                <a:gd name="T31" fmla="*/ 94 h 120"/>
                <a:gd name="T32" fmla="*/ 88 w 159"/>
                <a:gd name="T33" fmla="*/ 120 h 120"/>
                <a:gd name="T34" fmla="*/ 84 w 159"/>
                <a:gd name="T35" fmla="*/ 120 h 120"/>
                <a:gd name="T36" fmla="*/ 80 w 159"/>
                <a:gd name="T37" fmla="*/ 120 h 120"/>
                <a:gd name="T38" fmla="*/ 80 w 159"/>
                <a:gd name="T39" fmla="*/ 120 h 120"/>
                <a:gd name="T40" fmla="*/ 80 w 159"/>
                <a:gd name="T41" fmla="*/ 115 h 120"/>
                <a:gd name="T42" fmla="*/ 80 w 159"/>
                <a:gd name="T43" fmla="*/ 115 h 120"/>
                <a:gd name="T44" fmla="*/ 83 w 159"/>
                <a:gd name="T45" fmla="*/ 115 h 120"/>
                <a:gd name="T46" fmla="*/ 87 w 159"/>
                <a:gd name="T47" fmla="*/ 115 h 120"/>
                <a:gd name="T48" fmla="*/ 135 w 159"/>
                <a:gd name="T49" fmla="*/ 91 h 120"/>
                <a:gd name="T50" fmla="*/ 154 w 159"/>
                <a:gd name="T51" fmla="*/ 41 h 120"/>
                <a:gd name="T52" fmla="*/ 80 w 159"/>
                <a:gd name="T53" fmla="*/ 6 h 120"/>
                <a:gd name="T54" fmla="*/ 47 w 159"/>
                <a:gd name="T55" fmla="*/ 23 h 120"/>
                <a:gd name="T56" fmla="*/ 45 w 159"/>
                <a:gd name="T57" fmla="*/ 23 h 120"/>
                <a:gd name="T58" fmla="*/ 45 w 159"/>
                <a:gd name="T59" fmla="*/ 23 h 120"/>
                <a:gd name="T60" fmla="*/ 14 w 159"/>
                <a:gd name="T61" fmla="*/ 6 h 120"/>
                <a:gd name="T62" fmla="*/ 8 w 159"/>
                <a:gd name="T63" fmla="*/ 22 h 120"/>
                <a:gd name="T64" fmla="*/ 5 w 159"/>
                <a:gd name="T65" fmla="*/ 41 h 120"/>
                <a:gd name="T66" fmla="*/ 24 w 159"/>
                <a:gd name="T67" fmla="*/ 91 h 120"/>
                <a:gd name="T68" fmla="*/ 72 w 159"/>
                <a:gd name="T69" fmla="*/ 115 h 120"/>
                <a:gd name="T70" fmla="*/ 76 w 159"/>
                <a:gd name="T71" fmla="*/ 115 h 120"/>
                <a:gd name="T72" fmla="*/ 80 w 159"/>
                <a:gd name="T73" fmla="*/ 115 h 120"/>
                <a:gd name="T74" fmla="*/ 80 w 159"/>
                <a:gd name="T75" fmla="*/ 115 h 120"/>
                <a:gd name="T76" fmla="*/ 80 w 159"/>
                <a:gd name="T77" fmla="*/ 120 h 120"/>
                <a:gd name="T78" fmla="*/ 80 w 159"/>
                <a:gd name="T79" fmla="*/ 120 h 120"/>
                <a:gd name="T80" fmla="*/ 75 w 159"/>
                <a:gd name="T81" fmla="*/ 120 h 120"/>
                <a:gd name="T82" fmla="*/ 71 w 159"/>
                <a:gd name="T83" fmla="*/ 120 h 120"/>
                <a:gd name="T84" fmla="*/ 21 w 159"/>
                <a:gd name="T85" fmla="*/ 94 h 120"/>
                <a:gd name="T86" fmla="*/ 0 w 159"/>
                <a:gd name="T87" fmla="*/ 41 h 120"/>
                <a:gd name="T88" fmla="*/ 3 w 159"/>
                <a:gd name="T89" fmla="*/ 21 h 120"/>
                <a:gd name="T90" fmla="*/ 11 w 159"/>
                <a:gd name="T91" fmla="*/ 2 h 120"/>
                <a:gd name="T92" fmla="*/ 11 w 159"/>
                <a:gd name="T93" fmla="*/ 2 h 120"/>
                <a:gd name="T94" fmla="*/ 14 w 159"/>
                <a:gd name="T95" fmla="*/ 1 h 120"/>
                <a:gd name="T96" fmla="*/ 46 w 159"/>
                <a:gd name="T97" fmla="*/ 19 h 120"/>
                <a:gd name="T98" fmla="*/ 78 w 159"/>
                <a:gd name="T99" fmla="*/ 1 h 120"/>
                <a:gd name="T100" fmla="*/ 78 w 159"/>
                <a:gd name="T101" fmla="*/ 1 h 120"/>
                <a:gd name="T102" fmla="*/ 78 w 159"/>
                <a:gd name="T103" fmla="*/ 1 h 120"/>
                <a:gd name="T104" fmla="*/ 80 w 159"/>
                <a:gd name="T105" fmla="*/ 0 h 120"/>
                <a:gd name="T106" fmla="*/ 80 w 159"/>
                <a:gd name="T107"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20">
                  <a:moveTo>
                    <a:pt x="154" y="41"/>
                  </a:moveTo>
                  <a:cubicBezTo>
                    <a:pt x="154" y="34"/>
                    <a:pt x="153" y="28"/>
                    <a:pt x="151" y="22"/>
                  </a:cubicBezTo>
                  <a:cubicBezTo>
                    <a:pt x="150" y="16"/>
                    <a:pt x="148" y="11"/>
                    <a:pt x="145" y="6"/>
                  </a:cubicBezTo>
                  <a:cubicBezTo>
                    <a:pt x="114" y="23"/>
                    <a:pt x="114" y="23"/>
                    <a:pt x="114" y="23"/>
                  </a:cubicBezTo>
                  <a:cubicBezTo>
                    <a:pt x="113" y="24"/>
                    <a:pt x="112" y="24"/>
                    <a:pt x="112" y="23"/>
                  </a:cubicBezTo>
                  <a:cubicBezTo>
                    <a:pt x="80" y="6"/>
                    <a:pt x="80" y="6"/>
                    <a:pt x="80" y="6"/>
                  </a:cubicBezTo>
                  <a:cubicBezTo>
                    <a:pt x="80" y="6"/>
                    <a:pt x="80" y="6"/>
                    <a:pt x="80" y="6"/>
                  </a:cubicBezTo>
                  <a:cubicBezTo>
                    <a:pt x="80" y="0"/>
                    <a:pt x="80" y="0"/>
                    <a:pt x="80" y="0"/>
                  </a:cubicBezTo>
                  <a:cubicBezTo>
                    <a:pt x="80" y="0"/>
                    <a:pt x="80" y="0"/>
                    <a:pt x="81" y="1"/>
                  </a:cubicBezTo>
                  <a:cubicBezTo>
                    <a:pt x="113" y="19"/>
                    <a:pt x="113" y="19"/>
                    <a:pt x="113" y="19"/>
                  </a:cubicBezTo>
                  <a:cubicBezTo>
                    <a:pt x="145" y="1"/>
                    <a:pt x="145" y="1"/>
                    <a:pt x="145" y="1"/>
                  </a:cubicBezTo>
                  <a:cubicBezTo>
                    <a:pt x="145" y="1"/>
                    <a:pt x="145" y="1"/>
                    <a:pt x="145" y="1"/>
                  </a:cubicBezTo>
                  <a:cubicBezTo>
                    <a:pt x="146" y="0"/>
                    <a:pt x="148" y="0"/>
                    <a:pt x="148" y="2"/>
                  </a:cubicBezTo>
                  <a:cubicBezTo>
                    <a:pt x="152" y="7"/>
                    <a:pt x="154" y="14"/>
                    <a:pt x="156" y="21"/>
                  </a:cubicBezTo>
                  <a:cubicBezTo>
                    <a:pt x="158" y="27"/>
                    <a:pt x="159" y="34"/>
                    <a:pt x="159" y="41"/>
                  </a:cubicBezTo>
                  <a:cubicBezTo>
                    <a:pt x="159" y="61"/>
                    <a:pt x="151" y="80"/>
                    <a:pt x="138" y="94"/>
                  </a:cubicBezTo>
                  <a:cubicBezTo>
                    <a:pt x="126" y="108"/>
                    <a:pt x="108" y="118"/>
                    <a:pt x="88" y="120"/>
                  </a:cubicBezTo>
                  <a:cubicBezTo>
                    <a:pt x="87" y="120"/>
                    <a:pt x="85" y="120"/>
                    <a:pt x="84" y="120"/>
                  </a:cubicBezTo>
                  <a:cubicBezTo>
                    <a:pt x="82" y="120"/>
                    <a:pt x="81" y="120"/>
                    <a:pt x="80" y="120"/>
                  </a:cubicBezTo>
                  <a:cubicBezTo>
                    <a:pt x="80" y="120"/>
                    <a:pt x="80" y="120"/>
                    <a:pt x="80" y="120"/>
                  </a:cubicBezTo>
                  <a:cubicBezTo>
                    <a:pt x="80" y="115"/>
                    <a:pt x="80" y="115"/>
                    <a:pt x="80" y="115"/>
                  </a:cubicBezTo>
                  <a:cubicBezTo>
                    <a:pt x="80" y="115"/>
                    <a:pt x="80" y="115"/>
                    <a:pt x="80" y="115"/>
                  </a:cubicBezTo>
                  <a:cubicBezTo>
                    <a:pt x="81" y="115"/>
                    <a:pt x="82" y="115"/>
                    <a:pt x="83" y="115"/>
                  </a:cubicBezTo>
                  <a:cubicBezTo>
                    <a:pt x="85" y="115"/>
                    <a:pt x="86" y="115"/>
                    <a:pt x="87" y="115"/>
                  </a:cubicBezTo>
                  <a:cubicBezTo>
                    <a:pt x="106" y="113"/>
                    <a:pt x="123" y="104"/>
                    <a:pt x="135" y="91"/>
                  </a:cubicBezTo>
                  <a:cubicBezTo>
                    <a:pt x="147" y="77"/>
                    <a:pt x="154" y="60"/>
                    <a:pt x="154" y="41"/>
                  </a:cubicBezTo>
                  <a:close/>
                  <a:moveTo>
                    <a:pt x="80" y="6"/>
                  </a:moveTo>
                  <a:cubicBezTo>
                    <a:pt x="47" y="23"/>
                    <a:pt x="47" y="23"/>
                    <a:pt x="47" y="23"/>
                  </a:cubicBezTo>
                  <a:cubicBezTo>
                    <a:pt x="47" y="24"/>
                    <a:pt x="46" y="24"/>
                    <a:pt x="45" y="23"/>
                  </a:cubicBezTo>
                  <a:cubicBezTo>
                    <a:pt x="45" y="23"/>
                    <a:pt x="45" y="23"/>
                    <a:pt x="45" y="23"/>
                  </a:cubicBezTo>
                  <a:cubicBezTo>
                    <a:pt x="14" y="6"/>
                    <a:pt x="14" y="6"/>
                    <a:pt x="14" y="6"/>
                  </a:cubicBezTo>
                  <a:cubicBezTo>
                    <a:pt x="11" y="11"/>
                    <a:pt x="9" y="16"/>
                    <a:pt x="8" y="22"/>
                  </a:cubicBezTo>
                  <a:cubicBezTo>
                    <a:pt x="6" y="28"/>
                    <a:pt x="5" y="34"/>
                    <a:pt x="5" y="41"/>
                  </a:cubicBezTo>
                  <a:cubicBezTo>
                    <a:pt x="5" y="60"/>
                    <a:pt x="12" y="77"/>
                    <a:pt x="24" y="91"/>
                  </a:cubicBezTo>
                  <a:cubicBezTo>
                    <a:pt x="36" y="104"/>
                    <a:pt x="53" y="113"/>
                    <a:pt x="72" y="115"/>
                  </a:cubicBezTo>
                  <a:cubicBezTo>
                    <a:pt x="73" y="115"/>
                    <a:pt x="74" y="115"/>
                    <a:pt x="76" y="115"/>
                  </a:cubicBezTo>
                  <a:cubicBezTo>
                    <a:pt x="77" y="115"/>
                    <a:pt x="78" y="115"/>
                    <a:pt x="80" y="115"/>
                  </a:cubicBezTo>
                  <a:cubicBezTo>
                    <a:pt x="80" y="115"/>
                    <a:pt x="80" y="115"/>
                    <a:pt x="80" y="115"/>
                  </a:cubicBezTo>
                  <a:cubicBezTo>
                    <a:pt x="80" y="120"/>
                    <a:pt x="80" y="120"/>
                    <a:pt x="80" y="120"/>
                  </a:cubicBezTo>
                  <a:cubicBezTo>
                    <a:pt x="80" y="120"/>
                    <a:pt x="80" y="120"/>
                    <a:pt x="80" y="120"/>
                  </a:cubicBezTo>
                  <a:cubicBezTo>
                    <a:pt x="78" y="120"/>
                    <a:pt x="77" y="120"/>
                    <a:pt x="75" y="120"/>
                  </a:cubicBezTo>
                  <a:cubicBezTo>
                    <a:pt x="74" y="120"/>
                    <a:pt x="72" y="120"/>
                    <a:pt x="71" y="120"/>
                  </a:cubicBezTo>
                  <a:cubicBezTo>
                    <a:pt x="51" y="118"/>
                    <a:pt x="33" y="108"/>
                    <a:pt x="21" y="94"/>
                  </a:cubicBezTo>
                  <a:cubicBezTo>
                    <a:pt x="8" y="80"/>
                    <a:pt x="0" y="61"/>
                    <a:pt x="0" y="41"/>
                  </a:cubicBezTo>
                  <a:cubicBezTo>
                    <a:pt x="0" y="34"/>
                    <a:pt x="1" y="27"/>
                    <a:pt x="3" y="21"/>
                  </a:cubicBezTo>
                  <a:cubicBezTo>
                    <a:pt x="5" y="14"/>
                    <a:pt x="7" y="8"/>
                    <a:pt x="11" y="2"/>
                  </a:cubicBezTo>
                  <a:cubicBezTo>
                    <a:pt x="11" y="2"/>
                    <a:pt x="11" y="2"/>
                    <a:pt x="11" y="2"/>
                  </a:cubicBezTo>
                  <a:cubicBezTo>
                    <a:pt x="11" y="0"/>
                    <a:pt x="13" y="0"/>
                    <a:pt x="14" y="1"/>
                  </a:cubicBezTo>
                  <a:cubicBezTo>
                    <a:pt x="46" y="19"/>
                    <a:pt x="46" y="19"/>
                    <a:pt x="46" y="19"/>
                  </a:cubicBezTo>
                  <a:cubicBezTo>
                    <a:pt x="78" y="1"/>
                    <a:pt x="78" y="1"/>
                    <a:pt x="78" y="1"/>
                  </a:cubicBezTo>
                  <a:cubicBezTo>
                    <a:pt x="78" y="1"/>
                    <a:pt x="78" y="1"/>
                    <a:pt x="78" y="1"/>
                  </a:cubicBezTo>
                  <a:cubicBezTo>
                    <a:pt x="78" y="1"/>
                    <a:pt x="78" y="1"/>
                    <a:pt x="78" y="1"/>
                  </a:cubicBezTo>
                  <a:cubicBezTo>
                    <a:pt x="79" y="1"/>
                    <a:pt x="79" y="0"/>
                    <a:pt x="80" y="0"/>
                  </a:cubicBezTo>
                  <a:lnTo>
                    <a:pt x="80"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1" name="Freeform 267"/>
            <p:cNvSpPr>
              <a:spLocks noEditPoints="1"/>
            </p:cNvSpPr>
            <p:nvPr/>
          </p:nvSpPr>
          <p:spPr bwMode="auto">
            <a:xfrm>
              <a:off x="8856663" y="3765550"/>
              <a:ext cx="53975" cy="120650"/>
            </a:xfrm>
            <a:custGeom>
              <a:avLst/>
              <a:gdLst>
                <a:gd name="T0" fmla="*/ 17 w 24"/>
                <a:gd name="T1" fmla="*/ 42 h 53"/>
                <a:gd name="T2" fmla="*/ 14 w 24"/>
                <a:gd name="T3" fmla="*/ 24 h 53"/>
                <a:gd name="T4" fmla="*/ 12 w 24"/>
                <a:gd name="T5" fmla="*/ 19 h 53"/>
                <a:gd name="T6" fmla="*/ 13 w 24"/>
                <a:gd name="T7" fmla="*/ 10 h 53"/>
                <a:gd name="T8" fmla="*/ 14 w 24"/>
                <a:gd name="T9" fmla="*/ 6 h 53"/>
                <a:gd name="T10" fmla="*/ 13 w 24"/>
                <a:gd name="T11" fmla="*/ 5 h 53"/>
                <a:gd name="T12" fmla="*/ 12 w 24"/>
                <a:gd name="T13" fmla="*/ 0 h 53"/>
                <a:gd name="T14" fmla="*/ 18 w 24"/>
                <a:gd name="T15" fmla="*/ 3 h 53"/>
                <a:gd name="T16" fmla="*/ 20 w 24"/>
                <a:gd name="T17" fmla="*/ 6 h 53"/>
                <a:gd name="T18" fmla="*/ 16 w 24"/>
                <a:gd name="T19" fmla="*/ 16 h 53"/>
                <a:gd name="T20" fmla="*/ 18 w 24"/>
                <a:gd name="T21" fmla="*/ 22 h 53"/>
                <a:gd name="T22" fmla="*/ 21 w 24"/>
                <a:gd name="T23" fmla="*/ 44 h 53"/>
                <a:gd name="T24" fmla="*/ 12 w 24"/>
                <a:gd name="T25" fmla="*/ 52 h 53"/>
                <a:gd name="T26" fmla="*/ 12 w 24"/>
                <a:gd name="T27" fmla="*/ 40 h 53"/>
                <a:gd name="T28" fmla="*/ 12 w 24"/>
                <a:gd name="T29" fmla="*/ 32 h 53"/>
                <a:gd name="T30" fmla="*/ 9 w 24"/>
                <a:gd name="T31" fmla="*/ 41 h 53"/>
                <a:gd name="T32" fmla="*/ 8 w 24"/>
                <a:gd name="T33" fmla="*/ 45 h 53"/>
                <a:gd name="T34" fmla="*/ 8 w 24"/>
                <a:gd name="T35" fmla="*/ 47 h 53"/>
                <a:gd name="T36" fmla="*/ 12 w 24"/>
                <a:gd name="T37" fmla="*/ 47 h 53"/>
                <a:gd name="T38" fmla="*/ 5 w 24"/>
                <a:gd name="T39" fmla="*/ 50 h 53"/>
                <a:gd name="T40" fmla="*/ 3 w 24"/>
                <a:gd name="T41" fmla="*/ 47 h 53"/>
                <a:gd name="T42" fmla="*/ 8 w 24"/>
                <a:gd name="T43" fmla="*/ 37 h 53"/>
                <a:gd name="T44" fmla="*/ 3 w 24"/>
                <a:gd name="T45" fmla="*/ 26 h 53"/>
                <a:gd name="T46" fmla="*/ 1 w 24"/>
                <a:gd name="T47" fmla="*/ 22 h 53"/>
                <a:gd name="T48" fmla="*/ 8 w 24"/>
                <a:gd name="T49" fmla="*/ 1 h 53"/>
                <a:gd name="T50" fmla="*/ 12 w 24"/>
                <a:gd name="T51" fmla="*/ 5 h 53"/>
                <a:gd name="T52" fmla="*/ 6 w 24"/>
                <a:gd name="T53" fmla="*/ 11 h 53"/>
                <a:gd name="T54" fmla="*/ 6 w 24"/>
                <a:gd name="T55" fmla="*/ 21 h 53"/>
                <a:gd name="T56" fmla="*/ 12 w 24"/>
                <a:gd name="T57" fmla="*/ 19 h 53"/>
                <a:gd name="T58" fmla="*/ 11 w 24"/>
                <a:gd name="T59" fmla="*/ 17 h 53"/>
                <a:gd name="T60" fmla="*/ 12 w 24"/>
                <a:gd name="T61" fmla="*/ 32 h 53"/>
                <a:gd name="T62" fmla="*/ 9 w 24"/>
                <a:gd name="T63" fmla="*/ 41 h 53"/>
                <a:gd name="T64" fmla="*/ 12 w 24"/>
                <a:gd name="T65" fmla="*/ 3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3">
                  <a:moveTo>
                    <a:pt x="12" y="47"/>
                  </a:moveTo>
                  <a:cubicBezTo>
                    <a:pt x="14" y="46"/>
                    <a:pt x="16" y="44"/>
                    <a:pt x="17" y="42"/>
                  </a:cubicBezTo>
                  <a:cubicBezTo>
                    <a:pt x="18" y="39"/>
                    <a:pt x="19" y="35"/>
                    <a:pt x="18" y="32"/>
                  </a:cubicBezTo>
                  <a:cubicBezTo>
                    <a:pt x="17" y="29"/>
                    <a:pt x="16" y="27"/>
                    <a:pt x="14" y="24"/>
                  </a:cubicBezTo>
                  <a:cubicBezTo>
                    <a:pt x="14" y="23"/>
                    <a:pt x="13" y="22"/>
                    <a:pt x="13" y="22"/>
                  </a:cubicBezTo>
                  <a:cubicBezTo>
                    <a:pt x="13" y="21"/>
                    <a:pt x="12" y="20"/>
                    <a:pt x="12" y="19"/>
                  </a:cubicBezTo>
                  <a:cubicBezTo>
                    <a:pt x="12" y="12"/>
                    <a:pt x="12" y="12"/>
                    <a:pt x="12" y="12"/>
                  </a:cubicBezTo>
                  <a:cubicBezTo>
                    <a:pt x="12" y="11"/>
                    <a:pt x="13" y="11"/>
                    <a:pt x="13" y="10"/>
                  </a:cubicBezTo>
                  <a:cubicBezTo>
                    <a:pt x="15" y="10"/>
                    <a:pt x="15" y="8"/>
                    <a:pt x="15" y="7"/>
                  </a:cubicBezTo>
                  <a:cubicBezTo>
                    <a:pt x="15" y="7"/>
                    <a:pt x="15" y="6"/>
                    <a:pt x="14" y="6"/>
                  </a:cubicBezTo>
                  <a:cubicBezTo>
                    <a:pt x="14" y="6"/>
                    <a:pt x="14" y="6"/>
                    <a:pt x="14" y="6"/>
                  </a:cubicBezTo>
                  <a:cubicBezTo>
                    <a:pt x="14" y="6"/>
                    <a:pt x="14" y="5"/>
                    <a:pt x="13" y="5"/>
                  </a:cubicBezTo>
                  <a:cubicBezTo>
                    <a:pt x="13" y="5"/>
                    <a:pt x="12" y="4"/>
                    <a:pt x="12" y="5"/>
                  </a:cubicBezTo>
                  <a:cubicBezTo>
                    <a:pt x="12" y="0"/>
                    <a:pt x="12" y="0"/>
                    <a:pt x="12" y="0"/>
                  </a:cubicBezTo>
                  <a:cubicBezTo>
                    <a:pt x="13" y="0"/>
                    <a:pt x="15" y="0"/>
                    <a:pt x="16" y="1"/>
                  </a:cubicBezTo>
                  <a:cubicBezTo>
                    <a:pt x="17" y="2"/>
                    <a:pt x="18" y="3"/>
                    <a:pt x="18" y="3"/>
                  </a:cubicBezTo>
                  <a:cubicBezTo>
                    <a:pt x="18" y="4"/>
                    <a:pt x="18" y="4"/>
                    <a:pt x="18" y="4"/>
                  </a:cubicBezTo>
                  <a:cubicBezTo>
                    <a:pt x="19" y="4"/>
                    <a:pt x="19" y="5"/>
                    <a:pt x="20" y="6"/>
                  </a:cubicBezTo>
                  <a:cubicBezTo>
                    <a:pt x="20" y="9"/>
                    <a:pt x="19" y="12"/>
                    <a:pt x="16" y="14"/>
                  </a:cubicBezTo>
                  <a:cubicBezTo>
                    <a:pt x="16" y="15"/>
                    <a:pt x="16" y="15"/>
                    <a:pt x="16" y="16"/>
                  </a:cubicBezTo>
                  <a:cubicBezTo>
                    <a:pt x="16" y="17"/>
                    <a:pt x="17" y="18"/>
                    <a:pt x="17" y="19"/>
                  </a:cubicBezTo>
                  <a:cubicBezTo>
                    <a:pt x="18" y="20"/>
                    <a:pt x="18" y="21"/>
                    <a:pt x="18" y="22"/>
                  </a:cubicBezTo>
                  <a:cubicBezTo>
                    <a:pt x="20" y="24"/>
                    <a:pt x="22" y="27"/>
                    <a:pt x="22" y="31"/>
                  </a:cubicBezTo>
                  <a:cubicBezTo>
                    <a:pt x="24" y="35"/>
                    <a:pt x="23" y="40"/>
                    <a:pt x="21" y="44"/>
                  </a:cubicBezTo>
                  <a:cubicBezTo>
                    <a:pt x="20" y="47"/>
                    <a:pt x="17" y="50"/>
                    <a:pt x="12" y="52"/>
                  </a:cubicBezTo>
                  <a:cubicBezTo>
                    <a:pt x="12" y="52"/>
                    <a:pt x="12" y="52"/>
                    <a:pt x="12" y="52"/>
                  </a:cubicBezTo>
                  <a:cubicBezTo>
                    <a:pt x="12" y="47"/>
                    <a:pt x="12" y="47"/>
                    <a:pt x="12" y="47"/>
                  </a:cubicBezTo>
                  <a:close/>
                  <a:moveTo>
                    <a:pt x="12" y="40"/>
                  </a:moveTo>
                  <a:cubicBezTo>
                    <a:pt x="13" y="38"/>
                    <a:pt x="13" y="35"/>
                    <a:pt x="12" y="32"/>
                  </a:cubicBezTo>
                  <a:cubicBezTo>
                    <a:pt x="12" y="32"/>
                    <a:pt x="12" y="32"/>
                    <a:pt x="12" y="32"/>
                  </a:cubicBezTo>
                  <a:lnTo>
                    <a:pt x="12" y="40"/>
                  </a:lnTo>
                  <a:close/>
                  <a:moveTo>
                    <a:pt x="9" y="41"/>
                  </a:moveTo>
                  <a:cubicBezTo>
                    <a:pt x="8" y="42"/>
                    <a:pt x="7" y="43"/>
                    <a:pt x="7" y="44"/>
                  </a:cubicBezTo>
                  <a:cubicBezTo>
                    <a:pt x="7" y="44"/>
                    <a:pt x="7" y="45"/>
                    <a:pt x="8" y="45"/>
                  </a:cubicBezTo>
                  <a:cubicBezTo>
                    <a:pt x="8" y="46"/>
                    <a:pt x="8" y="46"/>
                    <a:pt x="8" y="46"/>
                  </a:cubicBezTo>
                  <a:cubicBezTo>
                    <a:pt x="8" y="47"/>
                    <a:pt x="8" y="47"/>
                    <a:pt x="8" y="47"/>
                  </a:cubicBezTo>
                  <a:cubicBezTo>
                    <a:pt x="9" y="47"/>
                    <a:pt x="10" y="47"/>
                    <a:pt x="11" y="47"/>
                  </a:cubicBezTo>
                  <a:cubicBezTo>
                    <a:pt x="11" y="47"/>
                    <a:pt x="11" y="47"/>
                    <a:pt x="12" y="47"/>
                  </a:cubicBezTo>
                  <a:cubicBezTo>
                    <a:pt x="12" y="52"/>
                    <a:pt x="12" y="52"/>
                    <a:pt x="12" y="52"/>
                  </a:cubicBezTo>
                  <a:cubicBezTo>
                    <a:pt x="9" y="53"/>
                    <a:pt x="6" y="52"/>
                    <a:pt x="5" y="50"/>
                  </a:cubicBezTo>
                  <a:cubicBezTo>
                    <a:pt x="4" y="50"/>
                    <a:pt x="4" y="50"/>
                    <a:pt x="4" y="50"/>
                  </a:cubicBezTo>
                  <a:cubicBezTo>
                    <a:pt x="4" y="49"/>
                    <a:pt x="3" y="48"/>
                    <a:pt x="3" y="47"/>
                  </a:cubicBezTo>
                  <a:cubicBezTo>
                    <a:pt x="3" y="46"/>
                    <a:pt x="3" y="45"/>
                    <a:pt x="3" y="44"/>
                  </a:cubicBezTo>
                  <a:cubicBezTo>
                    <a:pt x="3" y="41"/>
                    <a:pt x="4" y="38"/>
                    <a:pt x="8" y="37"/>
                  </a:cubicBezTo>
                  <a:cubicBezTo>
                    <a:pt x="8" y="37"/>
                    <a:pt x="8" y="35"/>
                    <a:pt x="7" y="34"/>
                  </a:cubicBezTo>
                  <a:cubicBezTo>
                    <a:pt x="6" y="31"/>
                    <a:pt x="5" y="28"/>
                    <a:pt x="3" y="26"/>
                  </a:cubicBezTo>
                  <a:cubicBezTo>
                    <a:pt x="2" y="24"/>
                    <a:pt x="2" y="23"/>
                    <a:pt x="2" y="22"/>
                  </a:cubicBezTo>
                  <a:cubicBezTo>
                    <a:pt x="1" y="22"/>
                    <a:pt x="1" y="22"/>
                    <a:pt x="1" y="22"/>
                  </a:cubicBezTo>
                  <a:cubicBezTo>
                    <a:pt x="0" y="18"/>
                    <a:pt x="0" y="14"/>
                    <a:pt x="1" y="10"/>
                  </a:cubicBezTo>
                  <a:cubicBezTo>
                    <a:pt x="2" y="6"/>
                    <a:pt x="4" y="3"/>
                    <a:pt x="8" y="1"/>
                  </a:cubicBezTo>
                  <a:cubicBezTo>
                    <a:pt x="9" y="0"/>
                    <a:pt x="10" y="0"/>
                    <a:pt x="12" y="0"/>
                  </a:cubicBezTo>
                  <a:cubicBezTo>
                    <a:pt x="12" y="5"/>
                    <a:pt x="12" y="5"/>
                    <a:pt x="12" y="5"/>
                  </a:cubicBezTo>
                  <a:cubicBezTo>
                    <a:pt x="11" y="5"/>
                    <a:pt x="11" y="5"/>
                    <a:pt x="10" y="5"/>
                  </a:cubicBezTo>
                  <a:cubicBezTo>
                    <a:pt x="8" y="7"/>
                    <a:pt x="6" y="9"/>
                    <a:pt x="6" y="11"/>
                  </a:cubicBezTo>
                  <a:cubicBezTo>
                    <a:pt x="5" y="14"/>
                    <a:pt x="5" y="18"/>
                    <a:pt x="6" y="21"/>
                  </a:cubicBezTo>
                  <a:cubicBezTo>
                    <a:pt x="6" y="21"/>
                    <a:pt x="6" y="21"/>
                    <a:pt x="6" y="21"/>
                  </a:cubicBezTo>
                  <a:cubicBezTo>
                    <a:pt x="9" y="41"/>
                    <a:pt x="9" y="41"/>
                    <a:pt x="9" y="41"/>
                  </a:cubicBezTo>
                  <a:close/>
                  <a:moveTo>
                    <a:pt x="12" y="19"/>
                  </a:moveTo>
                  <a:cubicBezTo>
                    <a:pt x="12" y="12"/>
                    <a:pt x="12" y="12"/>
                    <a:pt x="12" y="12"/>
                  </a:cubicBezTo>
                  <a:cubicBezTo>
                    <a:pt x="11" y="13"/>
                    <a:pt x="11" y="15"/>
                    <a:pt x="11" y="17"/>
                  </a:cubicBezTo>
                  <a:cubicBezTo>
                    <a:pt x="11" y="17"/>
                    <a:pt x="11" y="18"/>
                    <a:pt x="12" y="19"/>
                  </a:cubicBezTo>
                  <a:close/>
                  <a:moveTo>
                    <a:pt x="12" y="32"/>
                  </a:moveTo>
                  <a:cubicBezTo>
                    <a:pt x="11" y="29"/>
                    <a:pt x="9" y="26"/>
                    <a:pt x="7" y="23"/>
                  </a:cubicBezTo>
                  <a:cubicBezTo>
                    <a:pt x="9" y="41"/>
                    <a:pt x="9" y="41"/>
                    <a:pt x="9" y="41"/>
                  </a:cubicBezTo>
                  <a:cubicBezTo>
                    <a:pt x="10" y="41"/>
                    <a:pt x="11" y="40"/>
                    <a:pt x="12" y="40"/>
                  </a:cubicBezTo>
                  <a:lnTo>
                    <a:pt x="12" y="3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9" name="Freeform 285"/>
            <p:cNvSpPr>
              <a:spLocks noEditPoints="1"/>
            </p:cNvSpPr>
            <p:nvPr/>
          </p:nvSpPr>
          <p:spPr bwMode="auto">
            <a:xfrm>
              <a:off x="7789863" y="4197350"/>
              <a:ext cx="85725" cy="219075"/>
            </a:xfrm>
            <a:custGeom>
              <a:avLst/>
              <a:gdLst>
                <a:gd name="T0" fmla="*/ 21 w 38"/>
                <a:gd name="T1" fmla="*/ 92 h 97"/>
                <a:gd name="T2" fmla="*/ 21 w 38"/>
                <a:gd name="T3" fmla="*/ 47 h 97"/>
                <a:gd name="T4" fmla="*/ 23 w 38"/>
                <a:gd name="T5" fmla="*/ 44 h 97"/>
                <a:gd name="T6" fmla="*/ 30 w 38"/>
                <a:gd name="T7" fmla="*/ 38 h 97"/>
                <a:gd name="T8" fmla="*/ 33 w 38"/>
                <a:gd name="T9" fmla="*/ 27 h 97"/>
                <a:gd name="T10" fmla="*/ 28 w 38"/>
                <a:gd name="T11" fmla="*/ 11 h 97"/>
                <a:gd name="T12" fmla="*/ 19 w 38"/>
                <a:gd name="T13" fmla="*/ 5 h 97"/>
                <a:gd name="T14" fmla="*/ 19 w 38"/>
                <a:gd name="T15" fmla="*/ 0 h 97"/>
                <a:gd name="T16" fmla="*/ 32 w 38"/>
                <a:gd name="T17" fmla="*/ 9 h 97"/>
                <a:gd name="T18" fmla="*/ 38 w 38"/>
                <a:gd name="T19" fmla="*/ 27 h 97"/>
                <a:gd name="T20" fmla="*/ 34 w 38"/>
                <a:gd name="T21" fmla="*/ 41 h 97"/>
                <a:gd name="T22" fmla="*/ 26 w 38"/>
                <a:gd name="T23" fmla="*/ 48 h 97"/>
                <a:gd name="T24" fmla="*/ 26 w 38"/>
                <a:gd name="T25" fmla="*/ 95 h 97"/>
                <a:gd name="T26" fmla="*/ 23 w 38"/>
                <a:gd name="T27" fmla="*/ 97 h 97"/>
                <a:gd name="T28" fmla="*/ 19 w 38"/>
                <a:gd name="T29" fmla="*/ 97 h 97"/>
                <a:gd name="T30" fmla="*/ 19 w 38"/>
                <a:gd name="T31" fmla="*/ 92 h 97"/>
                <a:gd name="T32" fmla="*/ 21 w 38"/>
                <a:gd name="T33" fmla="*/ 92 h 97"/>
                <a:gd name="T34" fmla="*/ 19 w 38"/>
                <a:gd name="T35" fmla="*/ 5 h 97"/>
                <a:gd name="T36" fmla="*/ 10 w 38"/>
                <a:gd name="T37" fmla="*/ 11 h 97"/>
                <a:gd name="T38" fmla="*/ 5 w 38"/>
                <a:gd name="T39" fmla="*/ 27 h 97"/>
                <a:gd name="T40" fmla="*/ 8 w 38"/>
                <a:gd name="T41" fmla="*/ 38 h 97"/>
                <a:gd name="T42" fmla="*/ 16 w 38"/>
                <a:gd name="T43" fmla="*/ 44 h 97"/>
                <a:gd name="T44" fmla="*/ 17 w 38"/>
                <a:gd name="T45" fmla="*/ 47 h 97"/>
                <a:gd name="T46" fmla="*/ 17 w 38"/>
                <a:gd name="T47" fmla="*/ 47 h 97"/>
                <a:gd name="T48" fmla="*/ 17 w 38"/>
                <a:gd name="T49" fmla="*/ 92 h 97"/>
                <a:gd name="T50" fmla="*/ 19 w 38"/>
                <a:gd name="T51" fmla="*/ 92 h 97"/>
                <a:gd name="T52" fmla="*/ 19 w 38"/>
                <a:gd name="T53" fmla="*/ 97 h 97"/>
                <a:gd name="T54" fmla="*/ 15 w 38"/>
                <a:gd name="T55" fmla="*/ 97 h 97"/>
                <a:gd name="T56" fmla="*/ 12 w 38"/>
                <a:gd name="T57" fmla="*/ 95 h 97"/>
                <a:gd name="T58" fmla="*/ 12 w 38"/>
                <a:gd name="T59" fmla="*/ 48 h 97"/>
                <a:gd name="T60" fmla="*/ 4 w 38"/>
                <a:gd name="T61" fmla="*/ 41 h 97"/>
                <a:gd name="T62" fmla="*/ 0 w 38"/>
                <a:gd name="T63" fmla="*/ 27 h 97"/>
                <a:gd name="T64" fmla="*/ 6 w 38"/>
                <a:gd name="T65" fmla="*/ 9 h 97"/>
                <a:gd name="T66" fmla="*/ 19 w 38"/>
                <a:gd name="T67" fmla="*/ 0 h 97"/>
                <a:gd name="T68" fmla="*/ 19 w 38"/>
                <a:gd name="T69" fmla="*/ 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 h="97">
                  <a:moveTo>
                    <a:pt x="21" y="92"/>
                  </a:moveTo>
                  <a:cubicBezTo>
                    <a:pt x="21" y="47"/>
                    <a:pt x="21" y="47"/>
                    <a:pt x="21" y="47"/>
                  </a:cubicBezTo>
                  <a:cubicBezTo>
                    <a:pt x="21" y="45"/>
                    <a:pt x="22" y="44"/>
                    <a:pt x="23" y="44"/>
                  </a:cubicBezTo>
                  <a:cubicBezTo>
                    <a:pt x="26" y="43"/>
                    <a:pt x="28" y="41"/>
                    <a:pt x="30" y="38"/>
                  </a:cubicBezTo>
                  <a:cubicBezTo>
                    <a:pt x="32" y="35"/>
                    <a:pt x="33" y="31"/>
                    <a:pt x="33" y="27"/>
                  </a:cubicBezTo>
                  <a:cubicBezTo>
                    <a:pt x="33" y="22"/>
                    <a:pt x="31" y="16"/>
                    <a:pt x="28" y="11"/>
                  </a:cubicBezTo>
                  <a:cubicBezTo>
                    <a:pt x="26" y="8"/>
                    <a:pt x="23" y="5"/>
                    <a:pt x="19" y="5"/>
                  </a:cubicBezTo>
                  <a:cubicBezTo>
                    <a:pt x="19" y="0"/>
                    <a:pt x="19" y="0"/>
                    <a:pt x="19" y="0"/>
                  </a:cubicBezTo>
                  <a:cubicBezTo>
                    <a:pt x="24" y="0"/>
                    <a:pt x="29" y="4"/>
                    <a:pt x="32" y="9"/>
                  </a:cubicBezTo>
                  <a:cubicBezTo>
                    <a:pt x="36" y="14"/>
                    <a:pt x="38" y="21"/>
                    <a:pt x="38" y="27"/>
                  </a:cubicBezTo>
                  <a:cubicBezTo>
                    <a:pt x="38" y="32"/>
                    <a:pt x="37" y="37"/>
                    <a:pt x="34" y="41"/>
                  </a:cubicBezTo>
                  <a:cubicBezTo>
                    <a:pt x="32" y="44"/>
                    <a:pt x="29" y="47"/>
                    <a:pt x="26" y="48"/>
                  </a:cubicBezTo>
                  <a:cubicBezTo>
                    <a:pt x="26" y="95"/>
                    <a:pt x="26" y="95"/>
                    <a:pt x="26" y="95"/>
                  </a:cubicBezTo>
                  <a:cubicBezTo>
                    <a:pt x="26" y="96"/>
                    <a:pt x="25" y="97"/>
                    <a:pt x="23" y="97"/>
                  </a:cubicBezTo>
                  <a:cubicBezTo>
                    <a:pt x="19" y="97"/>
                    <a:pt x="19" y="97"/>
                    <a:pt x="19" y="97"/>
                  </a:cubicBezTo>
                  <a:cubicBezTo>
                    <a:pt x="19" y="92"/>
                    <a:pt x="19" y="92"/>
                    <a:pt x="19" y="92"/>
                  </a:cubicBezTo>
                  <a:lnTo>
                    <a:pt x="21" y="92"/>
                  </a:lnTo>
                  <a:close/>
                  <a:moveTo>
                    <a:pt x="19" y="5"/>
                  </a:moveTo>
                  <a:cubicBezTo>
                    <a:pt x="16" y="5"/>
                    <a:pt x="12" y="8"/>
                    <a:pt x="10" y="11"/>
                  </a:cubicBezTo>
                  <a:cubicBezTo>
                    <a:pt x="7" y="16"/>
                    <a:pt x="5" y="22"/>
                    <a:pt x="5" y="27"/>
                  </a:cubicBezTo>
                  <a:cubicBezTo>
                    <a:pt x="5" y="31"/>
                    <a:pt x="6" y="35"/>
                    <a:pt x="8" y="38"/>
                  </a:cubicBezTo>
                  <a:cubicBezTo>
                    <a:pt x="10" y="41"/>
                    <a:pt x="13" y="43"/>
                    <a:pt x="16" y="44"/>
                  </a:cubicBezTo>
                  <a:cubicBezTo>
                    <a:pt x="17" y="45"/>
                    <a:pt x="17" y="46"/>
                    <a:pt x="17" y="47"/>
                  </a:cubicBezTo>
                  <a:cubicBezTo>
                    <a:pt x="17" y="47"/>
                    <a:pt x="17" y="47"/>
                    <a:pt x="17" y="47"/>
                  </a:cubicBezTo>
                  <a:cubicBezTo>
                    <a:pt x="17" y="92"/>
                    <a:pt x="17" y="92"/>
                    <a:pt x="17" y="92"/>
                  </a:cubicBezTo>
                  <a:cubicBezTo>
                    <a:pt x="19" y="92"/>
                    <a:pt x="19" y="92"/>
                    <a:pt x="19" y="92"/>
                  </a:cubicBezTo>
                  <a:cubicBezTo>
                    <a:pt x="19" y="97"/>
                    <a:pt x="19" y="97"/>
                    <a:pt x="19" y="97"/>
                  </a:cubicBezTo>
                  <a:cubicBezTo>
                    <a:pt x="15" y="97"/>
                    <a:pt x="15" y="97"/>
                    <a:pt x="15" y="97"/>
                  </a:cubicBezTo>
                  <a:cubicBezTo>
                    <a:pt x="14" y="97"/>
                    <a:pt x="12" y="96"/>
                    <a:pt x="12" y="95"/>
                  </a:cubicBezTo>
                  <a:cubicBezTo>
                    <a:pt x="12" y="48"/>
                    <a:pt x="12" y="48"/>
                    <a:pt x="12" y="48"/>
                  </a:cubicBezTo>
                  <a:cubicBezTo>
                    <a:pt x="9" y="47"/>
                    <a:pt x="6" y="44"/>
                    <a:pt x="4" y="41"/>
                  </a:cubicBezTo>
                  <a:cubicBezTo>
                    <a:pt x="2" y="37"/>
                    <a:pt x="0" y="32"/>
                    <a:pt x="0" y="27"/>
                  </a:cubicBezTo>
                  <a:cubicBezTo>
                    <a:pt x="0" y="21"/>
                    <a:pt x="2" y="14"/>
                    <a:pt x="6" y="9"/>
                  </a:cubicBezTo>
                  <a:cubicBezTo>
                    <a:pt x="9" y="4"/>
                    <a:pt x="14" y="0"/>
                    <a:pt x="19" y="0"/>
                  </a:cubicBezTo>
                  <a:lnTo>
                    <a:pt x="19" y="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2" name="Freeform 288"/>
            <p:cNvSpPr>
              <a:spLocks noEditPoints="1"/>
            </p:cNvSpPr>
            <p:nvPr/>
          </p:nvSpPr>
          <p:spPr bwMode="auto">
            <a:xfrm>
              <a:off x="11193463" y="79375"/>
              <a:ext cx="363538" cy="358775"/>
            </a:xfrm>
            <a:custGeom>
              <a:avLst/>
              <a:gdLst>
                <a:gd name="T0" fmla="*/ 145 w 161"/>
                <a:gd name="T1" fmla="*/ 55 h 159"/>
                <a:gd name="T2" fmla="*/ 105 w 161"/>
                <a:gd name="T3" fmla="*/ 11 h 159"/>
                <a:gd name="T4" fmla="*/ 137 w 161"/>
                <a:gd name="T5" fmla="*/ 110 h 159"/>
                <a:gd name="T6" fmla="*/ 99 w 161"/>
                <a:gd name="T7" fmla="*/ 153 h 159"/>
                <a:gd name="T8" fmla="*/ 124 w 161"/>
                <a:gd name="T9" fmla="*/ 96 h 159"/>
                <a:gd name="T10" fmla="*/ 99 w 161"/>
                <a:gd name="T11" fmla="*/ 33 h 159"/>
                <a:gd name="T12" fmla="*/ 104 w 161"/>
                <a:gd name="T13" fmla="*/ 132 h 159"/>
                <a:gd name="T14" fmla="*/ 110 w 161"/>
                <a:gd name="T15" fmla="*/ 102 h 159"/>
                <a:gd name="T16" fmla="*/ 104 w 161"/>
                <a:gd name="T17" fmla="*/ 104 h 159"/>
                <a:gd name="T18" fmla="*/ 112 w 161"/>
                <a:gd name="T19" fmla="*/ 89 h 159"/>
                <a:gd name="T20" fmla="*/ 118 w 161"/>
                <a:gd name="T21" fmla="*/ 56 h 159"/>
                <a:gd name="T22" fmla="*/ 122 w 161"/>
                <a:gd name="T23" fmla="*/ 36 h 159"/>
                <a:gd name="T24" fmla="*/ 99 w 161"/>
                <a:gd name="T25" fmla="*/ 47 h 159"/>
                <a:gd name="T26" fmla="*/ 115 w 161"/>
                <a:gd name="T27" fmla="*/ 53 h 159"/>
                <a:gd name="T28" fmla="*/ 108 w 161"/>
                <a:gd name="T29" fmla="*/ 88 h 159"/>
                <a:gd name="T30" fmla="*/ 99 w 161"/>
                <a:gd name="T31" fmla="*/ 92 h 159"/>
                <a:gd name="T32" fmla="*/ 81 w 161"/>
                <a:gd name="T33" fmla="*/ 158 h 159"/>
                <a:gd name="T34" fmla="*/ 99 w 161"/>
                <a:gd name="T35" fmla="*/ 12 h 159"/>
                <a:gd name="T36" fmla="*/ 81 w 161"/>
                <a:gd name="T37" fmla="*/ 32 h 159"/>
                <a:gd name="T38" fmla="*/ 86 w 161"/>
                <a:gd name="T39" fmla="*/ 64 h 159"/>
                <a:gd name="T40" fmla="*/ 87 w 161"/>
                <a:gd name="T41" fmla="*/ 44 h 159"/>
                <a:gd name="T42" fmla="*/ 99 w 161"/>
                <a:gd name="T43" fmla="*/ 47 h 159"/>
                <a:gd name="T44" fmla="*/ 96 w 161"/>
                <a:gd name="T45" fmla="*/ 71 h 159"/>
                <a:gd name="T46" fmla="*/ 98 w 161"/>
                <a:gd name="T47" fmla="*/ 87 h 159"/>
                <a:gd name="T48" fmla="*/ 96 w 161"/>
                <a:gd name="T49" fmla="*/ 92 h 159"/>
                <a:gd name="T50" fmla="*/ 93 w 161"/>
                <a:gd name="T51" fmla="*/ 87 h 159"/>
                <a:gd name="T52" fmla="*/ 99 w 161"/>
                <a:gd name="T53" fmla="*/ 99 h 159"/>
                <a:gd name="T54" fmla="*/ 99 w 161"/>
                <a:gd name="T55" fmla="*/ 115 h 159"/>
                <a:gd name="T56" fmla="*/ 81 w 161"/>
                <a:gd name="T57" fmla="*/ 119 h 159"/>
                <a:gd name="T58" fmla="*/ 99 w 161"/>
                <a:gd name="T59" fmla="*/ 115 h 159"/>
                <a:gd name="T60" fmla="*/ 81 w 161"/>
                <a:gd name="T61" fmla="*/ 135 h 159"/>
                <a:gd name="T62" fmla="*/ 72 w 161"/>
                <a:gd name="T63" fmla="*/ 150 h 159"/>
                <a:gd name="T64" fmla="*/ 67 w 161"/>
                <a:gd name="T65" fmla="*/ 146 h 159"/>
                <a:gd name="T66" fmla="*/ 81 w 161"/>
                <a:gd name="T67" fmla="*/ 21 h 159"/>
                <a:gd name="T68" fmla="*/ 81 w 161"/>
                <a:gd name="T69" fmla="*/ 32 h 159"/>
                <a:gd name="T70" fmla="*/ 74 w 161"/>
                <a:gd name="T71" fmla="*/ 65 h 159"/>
                <a:gd name="T72" fmla="*/ 67 w 161"/>
                <a:gd name="T73" fmla="*/ 80 h 159"/>
                <a:gd name="T74" fmla="*/ 69 w 161"/>
                <a:gd name="T75" fmla="*/ 65 h 159"/>
                <a:gd name="T76" fmla="*/ 81 w 161"/>
                <a:gd name="T77" fmla="*/ 94 h 159"/>
                <a:gd name="T78" fmla="*/ 67 w 161"/>
                <a:gd name="T79" fmla="*/ 102 h 159"/>
                <a:gd name="T80" fmla="*/ 80 w 161"/>
                <a:gd name="T81" fmla="*/ 88 h 159"/>
                <a:gd name="T82" fmla="*/ 81 w 161"/>
                <a:gd name="T83" fmla="*/ 115 h 159"/>
                <a:gd name="T84" fmla="*/ 81 w 161"/>
                <a:gd name="T85" fmla="*/ 140 h 159"/>
                <a:gd name="T86" fmla="*/ 68 w 161"/>
                <a:gd name="T87" fmla="*/ 117 h 159"/>
                <a:gd name="T88" fmla="*/ 21 w 161"/>
                <a:gd name="T89" fmla="*/ 147 h 159"/>
                <a:gd name="T90" fmla="*/ 67 w 161"/>
                <a:gd name="T91" fmla="*/ 146 h 159"/>
                <a:gd name="T92" fmla="*/ 23 w 161"/>
                <a:gd name="T93" fmla="*/ 152 h 159"/>
                <a:gd name="T94" fmla="*/ 9 w 161"/>
                <a:gd name="T95" fmla="*/ 141 h 159"/>
                <a:gd name="T96" fmla="*/ 2 w 161"/>
                <a:gd name="T97" fmla="*/ 61 h 159"/>
                <a:gd name="T98" fmla="*/ 67 w 161"/>
                <a:gd name="T99" fmla="*/ 25 h 159"/>
                <a:gd name="T100" fmla="*/ 11 w 161"/>
                <a:gd name="T101" fmla="*/ 88 h 159"/>
                <a:gd name="T102" fmla="*/ 40 w 161"/>
                <a:gd name="T103" fmla="*/ 113 h 159"/>
                <a:gd name="T104" fmla="*/ 57 w 161"/>
                <a:gd name="T105" fmla="*/ 39 h 159"/>
                <a:gd name="T106" fmla="*/ 28 w 161"/>
                <a:gd name="T107" fmla="*/ 91 h 159"/>
                <a:gd name="T108" fmla="*/ 46 w 161"/>
                <a:gd name="T109" fmla="*/ 65 h 159"/>
                <a:gd name="T110" fmla="*/ 56 w 161"/>
                <a:gd name="T111" fmla="*/ 91 h 159"/>
                <a:gd name="T112" fmla="*/ 61 w 161"/>
                <a:gd name="T113" fmla="*/ 85 h 159"/>
                <a:gd name="T114" fmla="*/ 45 w 161"/>
                <a:gd name="T115" fmla="*/ 55 h 159"/>
                <a:gd name="T116" fmla="*/ 41 w 161"/>
                <a:gd name="T117" fmla="*/ 92 h 159"/>
                <a:gd name="T118" fmla="*/ 54 w 161"/>
                <a:gd name="T119" fmla="*/ 44 h 159"/>
                <a:gd name="T120" fmla="*/ 67 w 161"/>
                <a:gd name="T121" fmla="*/ 115 h 159"/>
                <a:gd name="T122" fmla="*/ 67 w 161"/>
                <a:gd name="T123" fmla="*/ 11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159">
                  <a:moveTo>
                    <a:pt x="99" y="153"/>
                  </a:moveTo>
                  <a:cubicBezTo>
                    <a:pt x="102" y="153"/>
                    <a:pt x="104" y="152"/>
                    <a:pt x="106" y="151"/>
                  </a:cubicBezTo>
                  <a:cubicBezTo>
                    <a:pt x="115" y="147"/>
                    <a:pt x="120" y="141"/>
                    <a:pt x="124" y="134"/>
                  </a:cubicBezTo>
                  <a:cubicBezTo>
                    <a:pt x="127" y="126"/>
                    <a:pt x="130" y="118"/>
                    <a:pt x="132" y="109"/>
                  </a:cubicBezTo>
                  <a:cubicBezTo>
                    <a:pt x="137" y="91"/>
                    <a:pt x="141" y="73"/>
                    <a:pt x="145" y="55"/>
                  </a:cubicBezTo>
                  <a:cubicBezTo>
                    <a:pt x="149" y="38"/>
                    <a:pt x="152" y="22"/>
                    <a:pt x="155" y="5"/>
                  </a:cubicBezTo>
                  <a:cubicBezTo>
                    <a:pt x="139" y="8"/>
                    <a:pt x="122" y="12"/>
                    <a:pt x="106" y="15"/>
                  </a:cubicBezTo>
                  <a:cubicBezTo>
                    <a:pt x="104" y="16"/>
                    <a:pt x="101" y="16"/>
                    <a:pt x="99" y="17"/>
                  </a:cubicBezTo>
                  <a:cubicBezTo>
                    <a:pt x="99" y="12"/>
                    <a:pt x="99" y="12"/>
                    <a:pt x="99" y="12"/>
                  </a:cubicBezTo>
                  <a:cubicBezTo>
                    <a:pt x="101" y="11"/>
                    <a:pt x="103" y="11"/>
                    <a:pt x="105" y="11"/>
                  </a:cubicBezTo>
                  <a:cubicBezTo>
                    <a:pt x="122" y="7"/>
                    <a:pt x="140" y="3"/>
                    <a:pt x="158" y="0"/>
                  </a:cubicBezTo>
                  <a:cubicBezTo>
                    <a:pt x="158" y="0"/>
                    <a:pt x="158" y="0"/>
                    <a:pt x="159" y="0"/>
                  </a:cubicBezTo>
                  <a:cubicBezTo>
                    <a:pt x="160" y="0"/>
                    <a:pt x="161" y="1"/>
                    <a:pt x="161" y="3"/>
                  </a:cubicBezTo>
                  <a:cubicBezTo>
                    <a:pt x="157" y="20"/>
                    <a:pt x="154" y="38"/>
                    <a:pt x="150" y="56"/>
                  </a:cubicBezTo>
                  <a:cubicBezTo>
                    <a:pt x="146" y="74"/>
                    <a:pt x="141" y="92"/>
                    <a:pt x="137" y="110"/>
                  </a:cubicBezTo>
                  <a:cubicBezTo>
                    <a:pt x="134" y="119"/>
                    <a:pt x="132" y="128"/>
                    <a:pt x="128" y="136"/>
                  </a:cubicBezTo>
                  <a:cubicBezTo>
                    <a:pt x="124" y="144"/>
                    <a:pt x="118" y="151"/>
                    <a:pt x="108" y="155"/>
                  </a:cubicBezTo>
                  <a:cubicBezTo>
                    <a:pt x="105" y="156"/>
                    <a:pt x="102" y="157"/>
                    <a:pt x="99" y="158"/>
                  </a:cubicBezTo>
                  <a:cubicBezTo>
                    <a:pt x="99" y="158"/>
                    <a:pt x="99" y="158"/>
                    <a:pt x="99" y="158"/>
                  </a:cubicBezTo>
                  <a:cubicBezTo>
                    <a:pt x="99" y="153"/>
                    <a:pt x="99" y="153"/>
                    <a:pt x="99" y="153"/>
                  </a:cubicBezTo>
                  <a:close/>
                  <a:moveTo>
                    <a:pt x="99" y="140"/>
                  </a:moveTo>
                  <a:cubicBezTo>
                    <a:pt x="102" y="139"/>
                    <a:pt x="104" y="138"/>
                    <a:pt x="107" y="136"/>
                  </a:cubicBezTo>
                  <a:cubicBezTo>
                    <a:pt x="116" y="129"/>
                    <a:pt x="118" y="118"/>
                    <a:pt x="121" y="108"/>
                  </a:cubicBezTo>
                  <a:cubicBezTo>
                    <a:pt x="121" y="106"/>
                    <a:pt x="122" y="105"/>
                    <a:pt x="122" y="103"/>
                  </a:cubicBezTo>
                  <a:cubicBezTo>
                    <a:pt x="124" y="96"/>
                    <a:pt x="124" y="96"/>
                    <a:pt x="124" y="96"/>
                  </a:cubicBezTo>
                  <a:cubicBezTo>
                    <a:pt x="130" y="72"/>
                    <a:pt x="136" y="47"/>
                    <a:pt x="141" y="23"/>
                  </a:cubicBezTo>
                  <a:cubicBezTo>
                    <a:pt x="141" y="22"/>
                    <a:pt x="141" y="22"/>
                    <a:pt x="141" y="22"/>
                  </a:cubicBezTo>
                  <a:cubicBezTo>
                    <a:pt x="140" y="20"/>
                    <a:pt x="139" y="20"/>
                    <a:pt x="138" y="20"/>
                  </a:cubicBezTo>
                  <a:cubicBezTo>
                    <a:pt x="125" y="22"/>
                    <a:pt x="112" y="25"/>
                    <a:pt x="99" y="28"/>
                  </a:cubicBezTo>
                  <a:cubicBezTo>
                    <a:pt x="99" y="33"/>
                    <a:pt x="99" y="33"/>
                    <a:pt x="99" y="33"/>
                  </a:cubicBezTo>
                  <a:cubicBezTo>
                    <a:pt x="111" y="30"/>
                    <a:pt x="123" y="27"/>
                    <a:pt x="135" y="25"/>
                  </a:cubicBezTo>
                  <a:cubicBezTo>
                    <a:pt x="131" y="49"/>
                    <a:pt x="125" y="72"/>
                    <a:pt x="119" y="95"/>
                  </a:cubicBezTo>
                  <a:cubicBezTo>
                    <a:pt x="117" y="102"/>
                    <a:pt x="117" y="102"/>
                    <a:pt x="117" y="102"/>
                  </a:cubicBezTo>
                  <a:cubicBezTo>
                    <a:pt x="117" y="104"/>
                    <a:pt x="117" y="105"/>
                    <a:pt x="116" y="107"/>
                  </a:cubicBezTo>
                  <a:cubicBezTo>
                    <a:pt x="114" y="116"/>
                    <a:pt x="111" y="126"/>
                    <a:pt x="104" y="132"/>
                  </a:cubicBezTo>
                  <a:cubicBezTo>
                    <a:pt x="102" y="133"/>
                    <a:pt x="101" y="134"/>
                    <a:pt x="99" y="135"/>
                  </a:cubicBezTo>
                  <a:cubicBezTo>
                    <a:pt x="99" y="140"/>
                    <a:pt x="99" y="140"/>
                    <a:pt x="99" y="140"/>
                  </a:cubicBezTo>
                  <a:close/>
                  <a:moveTo>
                    <a:pt x="99" y="120"/>
                  </a:moveTo>
                  <a:cubicBezTo>
                    <a:pt x="102" y="120"/>
                    <a:pt x="105" y="120"/>
                    <a:pt x="106" y="116"/>
                  </a:cubicBezTo>
                  <a:cubicBezTo>
                    <a:pt x="110" y="102"/>
                    <a:pt x="110" y="102"/>
                    <a:pt x="110" y="102"/>
                  </a:cubicBezTo>
                  <a:cubicBezTo>
                    <a:pt x="110" y="101"/>
                    <a:pt x="110" y="100"/>
                    <a:pt x="108" y="99"/>
                  </a:cubicBezTo>
                  <a:cubicBezTo>
                    <a:pt x="108" y="99"/>
                    <a:pt x="108" y="99"/>
                    <a:pt x="107" y="99"/>
                  </a:cubicBezTo>
                  <a:cubicBezTo>
                    <a:pt x="99" y="99"/>
                    <a:pt x="99" y="99"/>
                    <a:pt x="99" y="99"/>
                  </a:cubicBezTo>
                  <a:cubicBezTo>
                    <a:pt x="99" y="104"/>
                    <a:pt x="99" y="104"/>
                    <a:pt x="99" y="104"/>
                  </a:cubicBezTo>
                  <a:cubicBezTo>
                    <a:pt x="104" y="104"/>
                    <a:pt x="104" y="104"/>
                    <a:pt x="104" y="104"/>
                  </a:cubicBezTo>
                  <a:cubicBezTo>
                    <a:pt x="101" y="115"/>
                    <a:pt x="101" y="115"/>
                    <a:pt x="101" y="115"/>
                  </a:cubicBezTo>
                  <a:cubicBezTo>
                    <a:pt x="101" y="115"/>
                    <a:pt x="100" y="115"/>
                    <a:pt x="99" y="115"/>
                  </a:cubicBezTo>
                  <a:cubicBezTo>
                    <a:pt x="99" y="120"/>
                    <a:pt x="99" y="120"/>
                    <a:pt x="99" y="120"/>
                  </a:cubicBezTo>
                  <a:close/>
                  <a:moveTo>
                    <a:pt x="99" y="92"/>
                  </a:moveTo>
                  <a:cubicBezTo>
                    <a:pt x="104" y="92"/>
                    <a:pt x="111" y="92"/>
                    <a:pt x="112" y="89"/>
                  </a:cubicBezTo>
                  <a:cubicBezTo>
                    <a:pt x="117" y="73"/>
                    <a:pt x="117" y="73"/>
                    <a:pt x="117" y="73"/>
                  </a:cubicBezTo>
                  <a:cubicBezTo>
                    <a:pt x="117" y="72"/>
                    <a:pt x="116" y="71"/>
                    <a:pt x="115" y="70"/>
                  </a:cubicBezTo>
                  <a:cubicBezTo>
                    <a:pt x="115" y="70"/>
                    <a:pt x="114" y="70"/>
                    <a:pt x="114" y="70"/>
                  </a:cubicBezTo>
                  <a:cubicBezTo>
                    <a:pt x="104" y="70"/>
                    <a:pt x="104" y="70"/>
                    <a:pt x="104" y="70"/>
                  </a:cubicBezTo>
                  <a:cubicBezTo>
                    <a:pt x="118" y="56"/>
                    <a:pt x="118" y="56"/>
                    <a:pt x="118" y="56"/>
                  </a:cubicBezTo>
                  <a:cubicBezTo>
                    <a:pt x="118" y="56"/>
                    <a:pt x="118" y="56"/>
                    <a:pt x="118" y="56"/>
                  </a:cubicBezTo>
                  <a:cubicBezTo>
                    <a:pt x="122" y="52"/>
                    <a:pt x="123" y="47"/>
                    <a:pt x="124" y="42"/>
                  </a:cubicBezTo>
                  <a:cubicBezTo>
                    <a:pt x="124" y="41"/>
                    <a:pt x="124" y="40"/>
                    <a:pt x="124" y="39"/>
                  </a:cubicBezTo>
                  <a:cubicBezTo>
                    <a:pt x="125" y="37"/>
                    <a:pt x="124" y="36"/>
                    <a:pt x="123" y="36"/>
                  </a:cubicBezTo>
                  <a:cubicBezTo>
                    <a:pt x="122" y="36"/>
                    <a:pt x="122" y="36"/>
                    <a:pt x="122" y="36"/>
                  </a:cubicBezTo>
                  <a:cubicBezTo>
                    <a:pt x="120" y="36"/>
                    <a:pt x="119" y="36"/>
                    <a:pt x="118" y="37"/>
                  </a:cubicBezTo>
                  <a:cubicBezTo>
                    <a:pt x="113" y="37"/>
                    <a:pt x="108" y="38"/>
                    <a:pt x="104" y="42"/>
                  </a:cubicBezTo>
                  <a:cubicBezTo>
                    <a:pt x="104" y="42"/>
                    <a:pt x="104" y="42"/>
                    <a:pt x="104" y="42"/>
                  </a:cubicBezTo>
                  <a:cubicBezTo>
                    <a:pt x="104" y="42"/>
                    <a:pt x="104" y="42"/>
                    <a:pt x="104" y="42"/>
                  </a:cubicBezTo>
                  <a:cubicBezTo>
                    <a:pt x="99" y="47"/>
                    <a:pt x="99" y="47"/>
                    <a:pt x="99" y="47"/>
                  </a:cubicBezTo>
                  <a:cubicBezTo>
                    <a:pt x="99" y="54"/>
                    <a:pt x="99" y="54"/>
                    <a:pt x="99" y="54"/>
                  </a:cubicBezTo>
                  <a:cubicBezTo>
                    <a:pt x="108" y="46"/>
                    <a:pt x="108" y="46"/>
                    <a:pt x="108" y="46"/>
                  </a:cubicBezTo>
                  <a:cubicBezTo>
                    <a:pt x="108" y="46"/>
                    <a:pt x="108" y="46"/>
                    <a:pt x="108" y="46"/>
                  </a:cubicBezTo>
                  <a:cubicBezTo>
                    <a:pt x="111" y="43"/>
                    <a:pt x="115" y="42"/>
                    <a:pt x="119" y="41"/>
                  </a:cubicBezTo>
                  <a:cubicBezTo>
                    <a:pt x="118" y="46"/>
                    <a:pt x="118" y="50"/>
                    <a:pt x="115" y="53"/>
                  </a:cubicBezTo>
                  <a:cubicBezTo>
                    <a:pt x="115" y="53"/>
                    <a:pt x="115" y="53"/>
                    <a:pt x="115" y="53"/>
                  </a:cubicBezTo>
                  <a:cubicBezTo>
                    <a:pt x="99" y="68"/>
                    <a:pt x="99" y="68"/>
                    <a:pt x="99" y="68"/>
                  </a:cubicBezTo>
                  <a:cubicBezTo>
                    <a:pt x="99" y="75"/>
                    <a:pt x="99" y="75"/>
                    <a:pt x="99" y="75"/>
                  </a:cubicBezTo>
                  <a:cubicBezTo>
                    <a:pt x="111" y="75"/>
                    <a:pt x="111" y="75"/>
                    <a:pt x="111" y="75"/>
                  </a:cubicBezTo>
                  <a:cubicBezTo>
                    <a:pt x="108" y="88"/>
                    <a:pt x="108" y="88"/>
                    <a:pt x="108" y="88"/>
                  </a:cubicBezTo>
                  <a:cubicBezTo>
                    <a:pt x="107" y="88"/>
                    <a:pt x="103" y="87"/>
                    <a:pt x="99" y="87"/>
                  </a:cubicBezTo>
                  <a:cubicBezTo>
                    <a:pt x="99" y="87"/>
                    <a:pt x="99" y="87"/>
                    <a:pt x="99" y="87"/>
                  </a:cubicBezTo>
                  <a:cubicBezTo>
                    <a:pt x="100" y="88"/>
                    <a:pt x="100" y="88"/>
                    <a:pt x="100" y="89"/>
                  </a:cubicBezTo>
                  <a:cubicBezTo>
                    <a:pt x="99" y="88"/>
                    <a:pt x="99" y="88"/>
                    <a:pt x="99" y="88"/>
                  </a:cubicBezTo>
                  <a:lnTo>
                    <a:pt x="99" y="92"/>
                  </a:lnTo>
                  <a:close/>
                  <a:moveTo>
                    <a:pt x="81" y="153"/>
                  </a:moveTo>
                  <a:cubicBezTo>
                    <a:pt x="86" y="154"/>
                    <a:pt x="92" y="155"/>
                    <a:pt x="98" y="153"/>
                  </a:cubicBezTo>
                  <a:cubicBezTo>
                    <a:pt x="99" y="153"/>
                    <a:pt x="99" y="153"/>
                    <a:pt x="99" y="153"/>
                  </a:cubicBezTo>
                  <a:cubicBezTo>
                    <a:pt x="99" y="158"/>
                    <a:pt x="99" y="158"/>
                    <a:pt x="99" y="158"/>
                  </a:cubicBezTo>
                  <a:cubicBezTo>
                    <a:pt x="93" y="159"/>
                    <a:pt x="87" y="159"/>
                    <a:pt x="81" y="158"/>
                  </a:cubicBezTo>
                  <a:cubicBezTo>
                    <a:pt x="81" y="153"/>
                    <a:pt x="81" y="153"/>
                    <a:pt x="81" y="153"/>
                  </a:cubicBezTo>
                  <a:close/>
                  <a:moveTo>
                    <a:pt x="99" y="17"/>
                  </a:moveTo>
                  <a:cubicBezTo>
                    <a:pt x="93" y="18"/>
                    <a:pt x="87" y="20"/>
                    <a:pt x="81" y="21"/>
                  </a:cubicBezTo>
                  <a:cubicBezTo>
                    <a:pt x="81" y="16"/>
                    <a:pt x="81" y="16"/>
                    <a:pt x="81" y="16"/>
                  </a:cubicBezTo>
                  <a:cubicBezTo>
                    <a:pt x="87" y="15"/>
                    <a:pt x="93" y="13"/>
                    <a:pt x="99" y="12"/>
                  </a:cubicBezTo>
                  <a:cubicBezTo>
                    <a:pt x="99" y="17"/>
                    <a:pt x="99" y="17"/>
                    <a:pt x="99" y="17"/>
                  </a:cubicBezTo>
                  <a:close/>
                  <a:moveTo>
                    <a:pt x="99" y="28"/>
                  </a:moveTo>
                  <a:cubicBezTo>
                    <a:pt x="99" y="33"/>
                    <a:pt x="99" y="33"/>
                    <a:pt x="99" y="33"/>
                  </a:cubicBezTo>
                  <a:cubicBezTo>
                    <a:pt x="93" y="34"/>
                    <a:pt x="87" y="36"/>
                    <a:pt x="81" y="37"/>
                  </a:cubicBezTo>
                  <a:cubicBezTo>
                    <a:pt x="81" y="32"/>
                    <a:pt x="81" y="32"/>
                    <a:pt x="81" y="32"/>
                  </a:cubicBezTo>
                  <a:cubicBezTo>
                    <a:pt x="87" y="31"/>
                    <a:pt x="93" y="29"/>
                    <a:pt x="99" y="28"/>
                  </a:cubicBezTo>
                  <a:close/>
                  <a:moveTo>
                    <a:pt x="99" y="47"/>
                  </a:moveTo>
                  <a:cubicBezTo>
                    <a:pt x="99" y="54"/>
                    <a:pt x="99" y="54"/>
                    <a:pt x="99" y="54"/>
                  </a:cubicBezTo>
                  <a:cubicBezTo>
                    <a:pt x="89" y="64"/>
                    <a:pt x="89" y="64"/>
                    <a:pt x="89" y="64"/>
                  </a:cubicBezTo>
                  <a:cubicBezTo>
                    <a:pt x="88" y="65"/>
                    <a:pt x="87" y="65"/>
                    <a:pt x="86" y="64"/>
                  </a:cubicBezTo>
                  <a:cubicBezTo>
                    <a:pt x="85" y="63"/>
                    <a:pt x="85" y="63"/>
                    <a:pt x="85" y="62"/>
                  </a:cubicBezTo>
                  <a:cubicBezTo>
                    <a:pt x="85" y="49"/>
                    <a:pt x="85" y="49"/>
                    <a:pt x="85" y="49"/>
                  </a:cubicBezTo>
                  <a:cubicBezTo>
                    <a:pt x="81" y="51"/>
                    <a:pt x="81" y="51"/>
                    <a:pt x="81" y="51"/>
                  </a:cubicBezTo>
                  <a:cubicBezTo>
                    <a:pt x="81" y="46"/>
                    <a:pt x="81" y="46"/>
                    <a:pt x="81" y="46"/>
                  </a:cubicBezTo>
                  <a:cubicBezTo>
                    <a:pt x="87" y="44"/>
                    <a:pt x="87" y="44"/>
                    <a:pt x="87" y="44"/>
                  </a:cubicBezTo>
                  <a:cubicBezTo>
                    <a:pt x="87" y="44"/>
                    <a:pt x="87" y="44"/>
                    <a:pt x="87" y="44"/>
                  </a:cubicBezTo>
                  <a:cubicBezTo>
                    <a:pt x="87" y="44"/>
                    <a:pt x="88" y="44"/>
                    <a:pt x="88" y="44"/>
                  </a:cubicBezTo>
                  <a:cubicBezTo>
                    <a:pt x="89" y="44"/>
                    <a:pt x="90" y="45"/>
                    <a:pt x="90" y="46"/>
                  </a:cubicBezTo>
                  <a:cubicBezTo>
                    <a:pt x="90" y="56"/>
                    <a:pt x="90" y="56"/>
                    <a:pt x="90" y="56"/>
                  </a:cubicBezTo>
                  <a:cubicBezTo>
                    <a:pt x="99" y="47"/>
                    <a:pt x="99" y="47"/>
                    <a:pt x="99" y="47"/>
                  </a:cubicBezTo>
                  <a:close/>
                  <a:moveTo>
                    <a:pt x="99" y="68"/>
                  </a:moveTo>
                  <a:cubicBezTo>
                    <a:pt x="99" y="75"/>
                    <a:pt x="99" y="75"/>
                    <a:pt x="99" y="75"/>
                  </a:cubicBezTo>
                  <a:cubicBezTo>
                    <a:pt x="98" y="75"/>
                    <a:pt x="98" y="75"/>
                    <a:pt x="98" y="75"/>
                  </a:cubicBezTo>
                  <a:cubicBezTo>
                    <a:pt x="97" y="75"/>
                    <a:pt x="96" y="74"/>
                    <a:pt x="96" y="73"/>
                  </a:cubicBezTo>
                  <a:cubicBezTo>
                    <a:pt x="96" y="72"/>
                    <a:pt x="96" y="72"/>
                    <a:pt x="96" y="71"/>
                  </a:cubicBezTo>
                  <a:cubicBezTo>
                    <a:pt x="96" y="71"/>
                    <a:pt x="96" y="71"/>
                    <a:pt x="96" y="71"/>
                  </a:cubicBezTo>
                  <a:cubicBezTo>
                    <a:pt x="99" y="68"/>
                    <a:pt x="99" y="68"/>
                    <a:pt x="99" y="68"/>
                  </a:cubicBezTo>
                  <a:close/>
                  <a:moveTo>
                    <a:pt x="99" y="87"/>
                  </a:moveTo>
                  <a:cubicBezTo>
                    <a:pt x="99" y="87"/>
                    <a:pt x="99" y="87"/>
                    <a:pt x="99" y="87"/>
                  </a:cubicBezTo>
                  <a:cubicBezTo>
                    <a:pt x="99" y="87"/>
                    <a:pt x="99" y="87"/>
                    <a:pt x="98" y="87"/>
                  </a:cubicBezTo>
                  <a:cubicBezTo>
                    <a:pt x="99" y="88"/>
                    <a:pt x="99" y="88"/>
                    <a:pt x="99" y="88"/>
                  </a:cubicBezTo>
                  <a:cubicBezTo>
                    <a:pt x="99" y="92"/>
                    <a:pt x="99" y="92"/>
                    <a:pt x="99" y="92"/>
                  </a:cubicBezTo>
                  <a:cubicBezTo>
                    <a:pt x="98" y="92"/>
                    <a:pt x="98" y="92"/>
                    <a:pt x="98" y="92"/>
                  </a:cubicBezTo>
                  <a:cubicBezTo>
                    <a:pt x="98" y="92"/>
                    <a:pt x="98" y="92"/>
                    <a:pt x="98" y="92"/>
                  </a:cubicBezTo>
                  <a:cubicBezTo>
                    <a:pt x="97" y="92"/>
                    <a:pt x="96" y="92"/>
                    <a:pt x="96" y="92"/>
                  </a:cubicBezTo>
                  <a:cubicBezTo>
                    <a:pt x="95" y="92"/>
                    <a:pt x="94" y="91"/>
                    <a:pt x="92" y="91"/>
                  </a:cubicBezTo>
                  <a:cubicBezTo>
                    <a:pt x="89" y="91"/>
                    <a:pt x="84" y="91"/>
                    <a:pt x="83" y="91"/>
                  </a:cubicBezTo>
                  <a:cubicBezTo>
                    <a:pt x="81" y="94"/>
                    <a:pt x="81" y="94"/>
                    <a:pt x="81" y="94"/>
                  </a:cubicBezTo>
                  <a:cubicBezTo>
                    <a:pt x="81" y="87"/>
                    <a:pt x="81" y="87"/>
                    <a:pt x="81" y="87"/>
                  </a:cubicBezTo>
                  <a:cubicBezTo>
                    <a:pt x="83" y="86"/>
                    <a:pt x="89" y="86"/>
                    <a:pt x="93" y="87"/>
                  </a:cubicBezTo>
                  <a:cubicBezTo>
                    <a:pt x="94" y="87"/>
                    <a:pt x="95" y="87"/>
                    <a:pt x="96" y="87"/>
                  </a:cubicBezTo>
                  <a:cubicBezTo>
                    <a:pt x="96" y="87"/>
                    <a:pt x="97" y="87"/>
                    <a:pt x="98" y="87"/>
                  </a:cubicBezTo>
                  <a:cubicBezTo>
                    <a:pt x="98" y="87"/>
                    <a:pt x="98" y="87"/>
                    <a:pt x="98" y="87"/>
                  </a:cubicBezTo>
                  <a:cubicBezTo>
                    <a:pt x="99" y="87"/>
                    <a:pt x="99" y="87"/>
                    <a:pt x="99" y="87"/>
                  </a:cubicBezTo>
                  <a:close/>
                  <a:moveTo>
                    <a:pt x="99" y="99"/>
                  </a:moveTo>
                  <a:cubicBezTo>
                    <a:pt x="99" y="104"/>
                    <a:pt x="99" y="104"/>
                    <a:pt x="99" y="104"/>
                  </a:cubicBezTo>
                  <a:cubicBezTo>
                    <a:pt x="81" y="104"/>
                    <a:pt x="81" y="104"/>
                    <a:pt x="81" y="104"/>
                  </a:cubicBezTo>
                  <a:cubicBezTo>
                    <a:pt x="81" y="99"/>
                    <a:pt x="81" y="99"/>
                    <a:pt x="81" y="99"/>
                  </a:cubicBezTo>
                  <a:cubicBezTo>
                    <a:pt x="99" y="99"/>
                    <a:pt x="99" y="99"/>
                    <a:pt x="99" y="99"/>
                  </a:cubicBezTo>
                  <a:close/>
                  <a:moveTo>
                    <a:pt x="99" y="115"/>
                  </a:moveTo>
                  <a:cubicBezTo>
                    <a:pt x="99" y="120"/>
                    <a:pt x="99" y="120"/>
                    <a:pt x="99" y="120"/>
                  </a:cubicBezTo>
                  <a:cubicBezTo>
                    <a:pt x="99" y="120"/>
                    <a:pt x="98" y="120"/>
                    <a:pt x="98" y="120"/>
                  </a:cubicBezTo>
                  <a:cubicBezTo>
                    <a:pt x="97" y="120"/>
                    <a:pt x="96" y="119"/>
                    <a:pt x="96" y="119"/>
                  </a:cubicBezTo>
                  <a:cubicBezTo>
                    <a:pt x="96" y="119"/>
                    <a:pt x="96" y="119"/>
                    <a:pt x="96" y="119"/>
                  </a:cubicBezTo>
                  <a:cubicBezTo>
                    <a:pt x="81" y="119"/>
                    <a:pt x="81" y="119"/>
                    <a:pt x="81" y="119"/>
                  </a:cubicBezTo>
                  <a:cubicBezTo>
                    <a:pt x="81" y="115"/>
                    <a:pt x="81" y="115"/>
                    <a:pt x="81" y="115"/>
                  </a:cubicBezTo>
                  <a:cubicBezTo>
                    <a:pt x="96" y="115"/>
                    <a:pt x="96" y="115"/>
                    <a:pt x="96" y="115"/>
                  </a:cubicBezTo>
                  <a:cubicBezTo>
                    <a:pt x="96" y="115"/>
                    <a:pt x="96" y="115"/>
                    <a:pt x="96" y="115"/>
                  </a:cubicBezTo>
                  <a:cubicBezTo>
                    <a:pt x="97" y="115"/>
                    <a:pt x="98" y="115"/>
                    <a:pt x="98" y="115"/>
                  </a:cubicBezTo>
                  <a:cubicBezTo>
                    <a:pt x="99" y="115"/>
                    <a:pt x="99" y="115"/>
                    <a:pt x="99" y="115"/>
                  </a:cubicBezTo>
                  <a:close/>
                  <a:moveTo>
                    <a:pt x="99" y="135"/>
                  </a:moveTo>
                  <a:cubicBezTo>
                    <a:pt x="99" y="140"/>
                    <a:pt x="99" y="140"/>
                    <a:pt x="99" y="140"/>
                  </a:cubicBezTo>
                  <a:cubicBezTo>
                    <a:pt x="97" y="141"/>
                    <a:pt x="95" y="142"/>
                    <a:pt x="92" y="142"/>
                  </a:cubicBezTo>
                  <a:cubicBezTo>
                    <a:pt x="88" y="142"/>
                    <a:pt x="84" y="142"/>
                    <a:pt x="81" y="140"/>
                  </a:cubicBezTo>
                  <a:cubicBezTo>
                    <a:pt x="81" y="135"/>
                    <a:pt x="81" y="135"/>
                    <a:pt x="81" y="135"/>
                  </a:cubicBezTo>
                  <a:cubicBezTo>
                    <a:pt x="81" y="135"/>
                    <a:pt x="81" y="135"/>
                    <a:pt x="81" y="135"/>
                  </a:cubicBezTo>
                  <a:cubicBezTo>
                    <a:pt x="85" y="137"/>
                    <a:pt x="88" y="137"/>
                    <a:pt x="92" y="137"/>
                  </a:cubicBezTo>
                  <a:cubicBezTo>
                    <a:pt x="94" y="137"/>
                    <a:pt x="97" y="136"/>
                    <a:pt x="99" y="135"/>
                  </a:cubicBezTo>
                  <a:close/>
                  <a:moveTo>
                    <a:pt x="67" y="146"/>
                  </a:moveTo>
                  <a:cubicBezTo>
                    <a:pt x="69" y="148"/>
                    <a:pt x="71" y="149"/>
                    <a:pt x="72" y="150"/>
                  </a:cubicBezTo>
                  <a:cubicBezTo>
                    <a:pt x="75" y="151"/>
                    <a:pt x="78" y="152"/>
                    <a:pt x="81" y="153"/>
                  </a:cubicBezTo>
                  <a:cubicBezTo>
                    <a:pt x="81" y="158"/>
                    <a:pt x="81" y="158"/>
                    <a:pt x="81" y="158"/>
                  </a:cubicBezTo>
                  <a:cubicBezTo>
                    <a:pt x="77" y="157"/>
                    <a:pt x="74" y="156"/>
                    <a:pt x="70" y="154"/>
                  </a:cubicBezTo>
                  <a:cubicBezTo>
                    <a:pt x="69" y="153"/>
                    <a:pt x="68" y="153"/>
                    <a:pt x="67" y="152"/>
                  </a:cubicBezTo>
                  <a:cubicBezTo>
                    <a:pt x="67" y="146"/>
                    <a:pt x="67" y="146"/>
                    <a:pt x="67" y="146"/>
                  </a:cubicBezTo>
                  <a:close/>
                  <a:moveTo>
                    <a:pt x="81" y="21"/>
                  </a:moveTo>
                  <a:cubicBezTo>
                    <a:pt x="76" y="22"/>
                    <a:pt x="71" y="23"/>
                    <a:pt x="67" y="25"/>
                  </a:cubicBezTo>
                  <a:cubicBezTo>
                    <a:pt x="67" y="20"/>
                    <a:pt x="67" y="20"/>
                    <a:pt x="67" y="20"/>
                  </a:cubicBezTo>
                  <a:cubicBezTo>
                    <a:pt x="71" y="18"/>
                    <a:pt x="76" y="17"/>
                    <a:pt x="81" y="16"/>
                  </a:cubicBezTo>
                  <a:cubicBezTo>
                    <a:pt x="81" y="21"/>
                    <a:pt x="81" y="21"/>
                    <a:pt x="81" y="21"/>
                  </a:cubicBezTo>
                  <a:close/>
                  <a:moveTo>
                    <a:pt x="81" y="32"/>
                  </a:moveTo>
                  <a:cubicBezTo>
                    <a:pt x="81" y="37"/>
                    <a:pt x="81" y="37"/>
                    <a:pt x="81" y="37"/>
                  </a:cubicBezTo>
                  <a:cubicBezTo>
                    <a:pt x="76" y="39"/>
                    <a:pt x="71" y="40"/>
                    <a:pt x="67" y="41"/>
                  </a:cubicBezTo>
                  <a:cubicBezTo>
                    <a:pt x="67" y="36"/>
                    <a:pt x="67" y="36"/>
                    <a:pt x="67" y="36"/>
                  </a:cubicBezTo>
                  <a:cubicBezTo>
                    <a:pt x="71" y="35"/>
                    <a:pt x="76" y="34"/>
                    <a:pt x="81" y="32"/>
                  </a:cubicBezTo>
                  <a:close/>
                  <a:moveTo>
                    <a:pt x="81" y="46"/>
                  </a:moveTo>
                  <a:cubicBezTo>
                    <a:pt x="81" y="51"/>
                    <a:pt x="81" y="51"/>
                    <a:pt x="81" y="51"/>
                  </a:cubicBezTo>
                  <a:cubicBezTo>
                    <a:pt x="73" y="53"/>
                    <a:pt x="73" y="53"/>
                    <a:pt x="73" y="53"/>
                  </a:cubicBezTo>
                  <a:cubicBezTo>
                    <a:pt x="73" y="53"/>
                    <a:pt x="73" y="59"/>
                    <a:pt x="74" y="62"/>
                  </a:cubicBezTo>
                  <a:cubicBezTo>
                    <a:pt x="74" y="63"/>
                    <a:pt x="74" y="64"/>
                    <a:pt x="74" y="65"/>
                  </a:cubicBezTo>
                  <a:cubicBezTo>
                    <a:pt x="74" y="65"/>
                    <a:pt x="74" y="65"/>
                    <a:pt x="74" y="65"/>
                  </a:cubicBezTo>
                  <a:cubicBezTo>
                    <a:pt x="74" y="65"/>
                    <a:pt x="74" y="66"/>
                    <a:pt x="74" y="68"/>
                  </a:cubicBezTo>
                  <a:cubicBezTo>
                    <a:pt x="74" y="72"/>
                    <a:pt x="75" y="78"/>
                    <a:pt x="73" y="81"/>
                  </a:cubicBezTo>
                  <a:cubicBezTo>
                    <a:pt x="67" y="86"/>
                    <a:pt x="67" y="86"/>
                    <a:pt x="67" y="86"/>
                  </a:cubicBezTo>
                  <a:cubicBezTo>
                    <a:pt x="67" y="80"/>
                    <a:pt x="67" y="80"/>
                    <a:pt x="67" y="80"/>
                  </a:cubicBezTo>
                  <a:cubicBezTo>
                    <a:pt x="69" y="77"/>
                    <a:pt x="69" y="77"/>
                    <a:pt x="69" y="77"/>
                  </a:cubicBezTo>
                  <a:cubicBezTo>
                    <a:pt x="69" y="77"/>
                    <a:pt x="69" y="77"/>
                    <a:pt x="69" y="77"/>
                  </a:cubicBezTo>
                  <a:cubicBezTo>
                    <a:pt x="70" y="77"/>
                    <a:pt x="69" y="71"/>
                    <a:pt x="69" y="68"/>
                  </a:cubicBezTo>
                  <a:cubicBezTo>
                    <a:pt x="69" y="67"/>
                    <a:pt x="69" y="66"/>
                    <a:pt x="69" y="65"/>
                  </a:cubicBezTo>
                  <a:cubicBezTo>
                    <a:pt x="69" y="65"/>
                    <a:pt x="69" y="65"/>
                    <a:pt x="69" y="65"/>
                  </a:cubicBezTo>
                  <a:cubicBezTo>
                    <a:pt x="69" y="64"/>
                    <a:pt x="69" y="64"/>
                    <a:pt x="69" y="63"/>
                  </a:cubicBezTo>
                  <a:cubicBezTo>
                    <a:pt x="69" y="58"/>
                    <a:pt x="68" y="49"/>
                    <a:pt x="72" y="48"/>
                  </a:cubicBezTo>
                  <a:cubicBezTo>
                    <a:pt x="81" y="46"/>
                    <a:pt x="81" y="46"/>
                    <a:pt x="81" y="46"/>
                  </a:cubicBezTo>
                  <a:close/>
                  <a:moveTo>
                    <a:pt x="81" y="87"/>
                  </a:moveTo>
                  <a:cubicBezTo>
                    <a:pt x="81" y="94"/>
                    <a:pt x="81" y="94"/>
                    <a:pt x="81" y="94"/>
                  </a:cubicBezTo>
                  <a:cubicBezTo>
                    <a:pt x="75" y="99"/>
                    <a:pt x="75" y="99"/>
                    <a:pt x="75" y="99"/>
                  </a:cubicBezTo>
                  <a:cubicBezTo>
                    <a:pt x="81" y="99"/>
                    <a:pt x="81" y="99"/>
                    <a:pt x="81" y="99"/>
                  </a:cubicBezTo>
                  <a:cubicBezTo>
                    <a:pt x="81" y="104"/>
                    <a:pt x="81" y="104"/>
                    <a:pt x="81" y="104"/>
                  </a:cubicBezTo>
                  <a:cubicBezTo>
                    <a:pt x="69" y="104"/>
                    <a:pt x="69" y="104"/>
                    <a:pt x="69" y="104"/>
                  </a:cubicBezTo>
                  <a:cubicBezTo>
                    <a:pt x="68" y="104"/>
                    <a:pt x="67" y="103"/>
                    <a:pt x="67" y="102"/>
                  </a:cubicBezTo>
                  <a:cubicBezTo>
                    <a:pt x="67" y="101"/>
                    <a:pt x="67" y="100"/>
                    <a:pt x="68" y="100"/>
                  </a:cubicBezTo>
                  <a:cubicBezTo>
                    <a:pt x="68" y="100"/>
                    <a:pt x="68" y="100"/>
                    <a:pt x="68" y="100"/>
                  </a:cubicBezTo>
                  <a:cubicBezTo>
                    <a:pt x="80" y="88"/>
                    <a:pt x="80" y="88"/>
                    <a:pt x="80" y="88"/>
                  </a:cubicBezTo>
                  <a:cubicBezTo>
                    <a:pt x="80" y="88"/>
                    <a:pt x="80" y="88"/>
                    <a:pt x="80" y="88"/>
                  </a:cubicBezTo>
                  <a:cubicBezTo>
                    <a:pt x="80" y="88"/>
                    <a:pt x="80" y="88"/>
                    <a:pt x="80" y="88"/>
                  </a:cubicBezTo>
                  <a:cubicBezTo>
                    <a:pt x="80" y="88"/>
                    <a:pt x="80" y="88"/>
                    <a:pt x="80" y="88"/>
                  </a:cubicBezTo>
                  <a:cubicBezTo>
                    <a:pt x="80" y="88"/>
                    <a:pt x="80" y="88"/>
                    <a:pt x="80" y="88"/>
                  </a:cubicBezTo>
                  <a:cubicBezTo>
                    <a:pt x="80" y="88"/>
                    <a:pt x="80" y="88"/>
                    <a:pt x="80" y="88"/>
                  </a:cubicBezTo>
                  <a:cubicBezTo>
                    <a:pt x="80" y="87"/>
                    <a:pt x="81" y="87"/>
                    <a:pt x="81" y="87"/>
                  </a:cubicBezTo>
                  <a:close/>
                  <a:moveTo>
                    <a:pt x="81" y="115"/>
                  </a:moveTo>
                  <a:cubicBezTo>
                    <a:pt x="81" y="119"/>
                    <a:pt x="81" y="119"/>
                    <a:pt x="81" y="119"/>
                  </a:cubicBezTo>
                  <a:cubicBezTo>
                    <a:pt x="68" y="119"/>
                    <a:pt x="68" y="119"/>
                    <a:pt x="68" y="119"/>
                  </a:cubicBezTo>
                  <a:cubicBezTo>
                    <a:pt x="69" y="123"/>
                    <a:pt x="71" y="126"/>
                    <a:pt x="73" y="129"/>
                  </a:cubicBezTo>
                  <a:cubicBezTo>
                    <a:pt x="75" y="132"/>
                    <a:pt x="78" y="134"/>
                    <a:pt x="81" y="135"/>
                  </a:cubicBezTo>
                  <a:cubicBezTo>
                    <a:pt x="81" y="140"/>
                    <a:pt x="81" y="140"/>
                    <a:pt x="81" y="140"/>
                  </a:cubicBezTo>
                  <a:cubicBezTo>
                    <a:pt x="80" y="140"/>
                    <a:pt x="80" y="140"/>
                    <a:pt x="80" y="140"/>
                  </a:cubicBezTo>
                  <a:cubicBezTo>
                    <a:pt x="76" y="138"/>
                    <a:pt x="72" y="136"/>
                    <a:pt x="69" y="132"/>
                  </a:cubicBezTo>
                  <a:cubicBezTo>
                    <a:pt x="68" y="131"/>
                    <a:pt x="68" y="130"/>
                    <a:pt x="67" y="129"/>
                  </a:cubicBezTo>
                  <a:cubicBezTo>
                    <a:pt x="67" y="116"/>
                    <a:pt x="67" y="116"/>
                    <a:pt x="67" y="116"/>
                  </a:cubicBezTo>
                  <a:cubicBezTo>
                    <a:pt x="68" y="117"/>
                    <a:pt x="68" y="117"/>
                    <a:pt x="68" y="117"/>
                  </a:cubicBezTo>
                  <a:cubicBezTo>
                    <a:pt x="68" y="116"/>
                    <a:pt x="67" y="115"/>
                    <a:pt x="67" y="115"/>
                  </a:cubicBezTo>
                  <a:cubicBezTo>
                    <a:pt x="67" y="115"/>
                    <a:pt x="67" y="115"/>
                    <a:pt x="67" y="115"/>
                  </a:cubicBezTo>
                  <a:lnTo>
                    <a:pt x="81" y="115"/>
                  </a:lnTo>
                  <a:close/>
                  <a:moveTo>
                    <a:pt x="17" y="143"/>
                  </a:moveTo>
                  <a:cubicBezTo>
                    <a:pt x="21" y="147"/>
                    <a:pt x="21" y="147"/>
                    <a:pt x="21" y="147"/>
                  </a:cubicBezTo>
                  <a:cubicBezTo>
                    <a:pt x="47" y="120"/>
                    <a:pt x="47" y="120"/>
                    <a:pt x="47" y="120"/>
                  </a:cubicBezTo>
                  <a:cubicBezTo>
                    <a:pt x="48" y="120"/>
                    <a:pt x="50" y="120"/>
                    <a:pt x="50" y="120"/>
                  </a:cubicBezTo>
                  <a:cubicBezTo>
                    <a:pt x="51" y="121"/>
                    <a:pt x="51" y="121"/>
                    <a:pt x="51" y="122"/>
                  </a:cubicBezTo>
                  <a:cubicBezTo>
                    <a:pt x="52" y="125"/>
                    <a:pt x="53" y="128"/>
                    <a:pt x="54" y="130"/>
                  </a:cubicBezTo>
                  <a:cubicBezTo>
                    <a:pt x="57" y="137"/>
                    <a:pt x="62" y="142"/>
                    <a:pt x="67" y="146"/>
                  </a:cubicBezTo>
                  <a:cubicBezTo>
                    <a:pt x="67" y="152"/>
                    <a:pt x="67" y="152"/>
                    <a:pt x="67" y="152"/>
                  </a:cubicBezTo>
                  <a:cubicBezTo>
                    <a:pt x="60" y="147"/>
                    <a:pt x="54" y="141"/>
                    <a:pt x="50" y="132"/>
                  </a:cubicBezTo>
                  <a:cubicBezTo>
                    <a:pt x="49" y="131"/>
                    <a:pt x="48" y="129"/>
                    <a:pt x="48" y="127"/>
                  </a:cubicBezTo>
                  <a:cubicBezTo>
                    <a:pt x="23" y="152"/>
                    <a:pt x="23" y="152"/>
                    <a:pt x="23" y="152"/>
                  </a:cubicBezTo>
                  <a:cubicBezTo>
                    <a:pt x="23" y="152"/>
                    <a:pt x="23" y="152"/>
                    <a:pt x="23" y="152"/>
                  </a:cubicBezTo>
                  <a:cubicBezTo>
                    <a:pt x="22" y="153"/>
                    <a:pt x="20" y="153"/>
                    <a:pt x="19" y="152"/>
                  </a:cubicBezTo>
                  <a:cubicBezTo>
                    <a:pt x="14" y="146"/>
                    <a:pt x="14" y="146"/>
                    <a:pt x="14" y="146"/>
                  </a:cubicBezTo>
                  <a:cubicBezTo>
                    <a:pt x="14" y="146"/>
                    <a:pt x="14" y="146"/>
                    <a:pt x="14" y="146"/>
                  </a:cubicBezTo>
                  <a:cubicBezTo>
                    <a:pt x="9" y="141"/>
                    <a:pt x="9" y="141"/>
                    <a:pt x="9" y="141"/>
                  </a:cubicBezTo>
                  <a:cubicBezTo>
                    <a:pt x="9" y="141"/>
                    <a:pt x="9" y="141"/>
                    <a:pt x="9" y="141"/>
                  </a:cubicBezTo>
                  <a:cubicBezTo>
                    <a:pt x="8" y="140"/>
                    <a:pt x="8" y="139"/>
                    <a:pt x="9" y="138"/>
                  </a:cubicBezTo>
                  <a:cubicBezTo>
                    <a:pt x="34" y="113"/>
                    <a:pt x="34" y="113"/>
                    <a:pt x="34" y="113"/>
                  </a:cubicBezTo>
                  <a:cubicBezTo>
                    <a:pt x="32" y="112"/>
                    <a:pt x="30" y="112"/>
                    <a:pt x="28" y="111"/>
                  </a:cubicBezTo>
                  <a:cubicBezTo>
                    <a:pt x="19" y="106"/>
                    <a:pt x="11" y="99"/>
                    <a:pt x="6" y="90"/>
                  </a:cubicBezTo>
                  <a:cubicBezTo>
                    <a:pt x="2" y="81"/>
                    <a:pt x="0" y="71"/>
                    <a:pt x="2" y="61"/>
                  </a:cubicBezTo>
                  <a:cubicBezTo>
                    <a:pt x="3" y="58"/>
                    <a:pt x="4" y="55"/>
                    <a:pt x="5" y="52"/>
                  </a:cubicBezTo>
                  <a:cubicBezTo>
                    <a:pt x="10" y="43"/>
                    <a:pt x="17" y="37"/>
                    <a:pt x="25" y="33"/>
                  </a:cubicBezTo>
                  <a:cubicBezTo>
                    <a:pt x="32" y="29"/>
                    <a:pt x="41" y="26"/>
                    <a:pt x="50" y="24"/>
                  </a:cubicBezTo>
                  <a:cubicBezTo>
                    <a:pt x="56" y="22"/>
                    <a:pt x="61" y="21"/>
                    <a:pt x="67" y="20"/>
                  </a:cubicBezTo>
                  <a:cubicBezTo>
                    <a:pt x="67" y="25"/>
                    <a:pt x="67" y="25"/>
                    <a:pt x="67" y="25"/>
                  </a:cubicBezTo>
                  <a:cubicBezTo>
                    <a:pt x="62" y="26"/>
                    <a:pt x="56" y="27"/>
                    <a:pt x="51" y="29"/>
                  </a:cubicBezTo>
                  <a:cubicBezTo>
                    <a:pt x="43" y="31"/>
                    <a:pt x="34" y="33"/>
                    <a:pt x="27" y="37"/>
                  </a:cubicBezTo>
                  <a:cubicBezTo>
                    <a:pt x="20" y="41"/>
                    <a:pt x="14" y="46"/>
                    <a:pt x="10" y="54"/>
                  </a:cubicBezTo>
                  <a:cubicBezTo>
                    <a:pt x="9" y="57"/>
                    <a:pt x="8" y="59"/>
                    <a:pt x="7" y="62"/>
                  </a:cubicBezTo>
                  <a:cubicBezTo>
                    <a:pt x="5" y="71"/>
                    <a:pt x="7" y="80"/>
                    <a:pt x="11" y="88"/>
                  </a:cubicBezTo>
                  <a:cubicBezTo>
                    <a:pt x="15" y="96"/>
                    <a:pt x="22" y="102"/>
                    <a:pt x="30" y="106"/>
                  </a:cubicBezTo>
                  <a:cubicBezTo>
                    <a:pt x="33" y="108"/>
                    <a:pt x="36" y="109"/>
                    <a:pt x="39" y="109"/>
                  </a:cubicBezTo>
                  <a:cubicBezTo>
                    <a:pt x="40" y="110"/>
                    <a:pt x="41" y="111"/>
                    <a:pt x="41" y="112"/>
                  </a:cubicBezTo>
                  <a:cubicBezTo>
                    <a:pt x="40" y="113"/>
                    <a:pt x="40" y="113"/>
                    <a:pt x="40" y="113"/>
                  </a:cubicBezTo>
                  <a:cubicBezTo>
                    <a:pt x="40" y="113"/>
                    <a:pt x="40" y="113"/>
                    <a:pt x="40" y="113"/>
                  </a:cubicBezTo>
                  <a:cubicBezTo>
                    <a:pt x="14" y="139"/>
                    <a:pt x="14" y="139"/>
                    <a:pt x="14" y="139"/>
                  </a:cubicBezTo>
                  <a:cubicBezTo>
                    <a:pt x="17" y="143"/>
                    <a:pt x="17" y="143"/>
                    <a:pt x="17" y="143"/>
                  </a:cubicBezTo>
                  <a:close/>
                  <a:moveTo>
                    <a:pt x="67" y="36"/>
                  </a:moveTo>
                  <a:cubicBezTo>
                    <a:pt x="64" y="37"/>
                    <a:pt x="64" y="37"/>
                    <a:pt x="64" y="37"/>
                  </a:cubicBezTo>
                  <a:cubicBezTo>
                    <a:pt x="57" y="39"/>
                    <a:pt x="57" y="39"/>
                    <a:pt x="57" y="39"/>
                  </a:cubicBezTo>
                  <a:cubicBezTo>
                    <a:pt x="56" y="39"/>
                    <a:pt x="54" y="39"/>
                    <a:pt x="53" y="40"/>
                  </a:cubicBezTo>
                  <a:cubicBezTo>
                    <a:pt x="42" y="42"/>
                    <a:pt x="32" y="45"/>
                    <a:pt x="25" y="54"/>
                  </a:cubicBezTo>
                  <a:cubicBezTo>
                    <a:pt x="21" y="58"/>
                    <a:pt x="19" y="63"/>
                    <a:pt x="19" y="68"/>
                  </a:cubicBezTo>
                  <a:cubicBezTo>
                    <a:pt x="18" y="73"/>
                    <a:pt x="19" y="77"/>
                    <a:pt x="21" y="81"/>
                  </a:cubicBezTo>
                  <a:cubicBezTo>
                    <a:pt x="22" y="85"/>
                    <a:pt x="25" y="89"/>
                    <a:pt x="28" y="91"/>
                  </a:cubicBezTo>
                  <a:cubicBezTo>
                    <a:pt x="32" y="95"/>
                    <a:pt x="37" y="97"/>
                    <a:pt x="43" y="97"/>
                  </a:cubicBezTo>
                  <a:cubicBezTo>
                    <a:pt x="43" y="97"/>
                    <a:pt x="43" y="97"/>
                    <a:pt x="43" y="97"/>
                  </a:cubicBezTo>
                  <a:cubicBezTo>
                    <a:pt x="43" y="97"/>
                    <a:pt x="43" y="97"/>
                    <a:pt x="43" y="97"/>
                  </a:cubicBezTo>
                  <a:cubicBezTo>
                    <a:pt x="45" y="97"/>
                    <a:pt x="46" y="96"/>
                    <a:pt x="46" y="95"/>
                  </a:cubicBezTo>
                  <a:cubicBezTo>
                    <a:pt x="46" y="65"/>
                    <a:pt x="46" y="65"/>
                    <a:pt x="46" y="65"/>
                  </a:cubicBezTo>
                  <a:cubicBezTo>
                    <a:pt x="46" y="65"/>
                    <a:pt x="46" y="65"/>
                    <a:pt x="46" y="65"/>
                  </a:cubicBezTo>
                  <a:cubicBezTo>
                    <a:pt x="46" y="64"/>
                    <a:pt x="46" y="63"/>
                    <a:pt x="46" y="62"/>
                  </a:cubicBezTo>
                  <a:cubicBezTo>
                    <a:pt x="45" y="61"/>
                    <a:pt x="45" y="59"/>
                    <a:pt x="46" y="59"/>
                  </a:cubicBezTo>
                  <a:cubicBezTo>
                    <a:pt x="57" y="56"/>
                    <a:pt x="57" y="56"/>
                    <a:pt x="57" y="56"/>
                  </a:cubicBezTo>
                  <a:cubicBezTo>
                    <a:pt x="56" y="91"/>
                    <a:pt x="56" y="91"/>
                    <a:pt x="56" y="91"/>
                  </a:cubicBezTo>
                  <a:cubicBezTo>
                    <a:pt x="56" y="92"/>
                    <a:pt x="57" y="92"/>
                    <a:pt x="57" y="93"/>
                  </a:cubicBezTo>
                  <a:cubicBezTo>
                    <a:pt x="58" y="94"/>
                    <a:pt x="60" y="94"/>
                    <a:pt x="60" y="93"/>
                  </a:cubicBezTo>
                  <a:cubicBezTo>
                    <a:pt x="67" y="86"/>
                    <a:pt x="67" y="86"/>
                    <a:pt x="67" y="86"/>
                  </a:cubicBezTo>
                  <a:cubicBezTo>
                    <a:pt x="67" y="80"/>
                    <a:pt x="67" y="80"/>
                    <a:pt x="67" y="80"/>
                  </a:cubicBezTo>
                  <a:cubicBezTo>
                    <a:pt x="61" y="85"/>
                    <a:pt x="61" y="85"/>
                    <a:pt x="61" y="85"/>
                  </a:cubicBezTo>
                  <a:cubicBezTo>
                    <a:pt x="61" y="53"/>
                    <a:pt x="61" y="53"/>
                    <a:pt x="61" y="53"/>
                  </a:cubicBezTo>
                  <a:cubicBezTo>
                    <a:pt x="61" y="52"/>
                    <a:pt x="60" y="50"/>
                    <a:pt x="59" y="50"/>
                  </a:cubicBezTo>
                  <a:cubicBezTo>
                    <a:pt x="59" y="50"/>
                    <a:pt x="58" y="50"/>
                    <a:pt x="58" y="51"/>
                  </a:cubicBezTo>
                  <a:cubicBezTo>
                    <a:pt x="58" y="51"/>
                    <a:pt x="58" y="51"/>
                    <a:pt x="58" y="51"/>
                  </a:cubicBezTo>
                  <a:cubicBezTo>
                    <a:pt x="45" y="55"/>
                    <a:pt x="45" y="55"/>
                    <a:pt x="45" y="55"/>
                  </a:cubicBezTo>
                  <a:cubicBezTo>
                    <a:pt x="40" y="56"/>
                    <a:pt x="40" y="59"/>
                    <a:pt x="41" y="63"/>
                  </a:cubicBezTo>
                  <a:cubicBezTo>
                    <a:pt x="41" y="63"/>
                    <a:pt x="41" y="64"/>
                    <a:pt x="41" y="65"/>
                  </a:cubicBezTo>
                  <a:cubicBezTo>
                    <a:pt x="41" y="65"/>
                    <a:pt x="41" y="65"/>
                    <a:pt x="41" y="65"/>
                  </a:cubicBezTo>
                  <a:cubicBezTo>
                    <a:pt x="41" y="65"/>
                    <a:pt x="41" y="65"/>
                    <a:pt x="41" y="65"/>
                  </a:cubicBezTo>
                  <a:cubicBezTo>
                    <a:pt x="41" y="92"/>
                    <a:pt x="41" y="92"/>
                    <a:pt x="41" y="92"/>
                  </a:cubicBezTo>
                  <a:cubicBezTo>
                    <a:pt x="37" y="91"/>
                    <a:pt x="34" y="90"/>
                    <a:pt x="31" y="88"/>
                  </a:cubicBezTo>
                  <a:cubicBezTo>
                    <a:pt x="29" y="85"/>
                    <a:pt x="26" y="82"/>
                    <a:pt x="25" y="79"/>
                  </a:cubicBezTo>
                  <a:cubicBezTo>
                    <a:pt x="24" y="76"/>
                    <a:pt x="23" y="72"/>
                    <a:pt x="23" y="69"/>
                  </a:cubicBezTo>
                  <a:cubicBezTo>
                    <a:pt x="24" y="64"/>
                    <a:pt x="25" y="60"/>
                    <a:pt x="28" y="57"/>
                  </a:cubicBezTo>
                  <a:cubicBezTo>
                    <a:pt x="34" y="49"/>
                    <a:pt x="44" y="47"/>
                    <a:pt x="54" y="44"/>
                  </a:cubicBezTo>
                  <a:cubicBezTo>
                    <a:pt x="55" y="44"/>
                    <a:pt x="57" y="44"/>
                    <a:pt x="58" y="43"/>
                  </a:cubicBezTo>
                  <a:cubicBezTo>
                    <a:pt x="65" y="41"/>
                    <a:pt x="65" y="41"/>
                    <a:pt x="65" y="41"/>
                  </a:cubicBezTo>
                  <a:cubicBezTo>
                    <a:pt x="67" y="41"/>
                    <a:pt x="67" y="41"/>
                    <a:pt x="67" y="41"/>
                  </a:cubicBezTo>
                  <a:cubicBezTo>
                    <a:pt x="67" y="36"/>
                    <a:pt x="67" y="36"/>
                    <a:pt x="67" y="36"/>
                  </a:cubicBezTo>
                  <a:close/>
                  <a:moveTo>
                    <a:pt x="67" y="115"/>
                  </a:moveTo>
                  <a:cubicBezTo>
                    <a:pt x="66" y="115"/>
                    <a:pt x="66" y="115"/>
                    <a:pt x="66" y="115"/>
                  </a:cubicBezTo>
                  <a:cubicBezTo>
                    <a:pt x="66" y="115"/>
                    <a:pt x="66" y="115"/>
                    <a:pt x="65" y="115"/>
                  </a:cubicBezTo>
                  <a:cubicBezTo>
                    <a:pt x="64" y="115"/>
                    <a:pt x="63" y="116"/>
                    <a:pt x="63" y="117"/>
                  </a:cubicBezTo>
                  <a:cubicBezTo>
                    <a:pt x="64" y="122"/>
                    <a:pt x="65" y="125"/>
                    <a:pt x="67" y="129"/>
                  </a:cubicBezTo>
                  <a:cubicBezTo>
                    <a:pt x="67" y="116"/>
                    <a:pt x="67" y="116"/>
                    <a:pt x="67" y="116"/>
                  </a:cubicBezTo>
                  <a:cubicBezTo>
                    <a:pt x="66" y="115"/>
                    <a:pt x="66" y="115"/>
                    <a:pt x="66" y="115"/>
                  </a:cubicBezTo>
                  <a:cubicBezTo>
                    <a:pt x="66" y="115"/>
                    <a:pt x="67" y="115"/>
                    <a:pt x="67" y="11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3" name="Freeform 289"/>
            <p:cNvSpPr>
              <a:spLocks noEditPoints="1"/>
            </p:cNvSpPr>
            <p:nvPr/>
          </p:nvSpPr>
          <p:spPr bwMode="auto">
            <a:xfrm>
              <a:off x="9786938" y="2409825"/>
              <a:ext cx="260350" cy="260350"/>
            </a:xfrm>
            <a:custGeom>
              <a:avLst/>
              <a:gdLst>
                <a:gd name="T0" fmla="*/ 58 w 115"/>
                <a:gd name="T1" fmla="*/ 110 h 115"/>
                <a:gd name="T2" fmla="*/ 95 w 115"/>
                <a:gd name="T3" fmla="*/ 95 h 115"/>
                <a:gd name="T4" fmla="*/ 111 w 115"/>
                <a:gd name="T5" fmla="*/ 57 h 115"/>
                <a:gd name="T6" fmla="*/ 95 w 115"/>
                <a:gd name="T7" fmla="*/ 20 h 115"/>
                <a:gd name="T8" fmla="*/ 58 w 115"/>
                <a:gd name="T9" fmla="*/ 4 h 115"/>
                <a:gd name="T10" fmla="*/ 58 w 115"/>
                <a:gd name="T11" fmla="*/ 4 h 115"/>
                <a:gd name="T12" fmla="*/ 58 w 115"/>
                <a:gd name="T13" fmla="*/ 0 h 115"/>
                <a:gd name="T14" fmla="*/ 58 w 115"/>
                <a:gd name="T15" fmla="*/ 0 h 115"/>
                <a:gd name="T16" fmla="*/ 98 w 115"/>
                <a:gd name="T17" fmla="*/ 17 h 115"/>
                <a:gd name="T18" fmla="*/ 115 w 115"/>
                <a:gd name="T19" fmla="*/ 57 h 115"/>
                <a:gd name="T20" fmla="*/ 98 w 115"/>
                <a:gd name="T21" fmla="*/ 98 h 115"/>
                <a:gd name="T22" fmla="*/ 58 w 115"/>
                <a:gd name="T23" fmla="*/ 115 h 115"/>
                <a:gd name="T24" fmla="*/ 58 w 115"/>
                <a:gd name="T25" fmla="*/ 115 h 115"/>
                <a:gd name="T26" fmla="*/ 58 w 115"/>
                <a:gd name="T27" fmla="*/ 110 h 115"/>
                <a:gd name="T28" fmla="*/ 58 w 115"/>
                <a:gd name="T29" fmla="*/ 110 h 115"/>
                <a:gd name="T30" fmla="*/ 58 w 115"/>
                <a:gd name="T31" fmla="*/ 76 h 115"/>
                <a:gd name="T32" fmla="*/ 70 w 115"/>
                <a:gd name="T33" fmla="*/ 71 h 115"/>
                <a:gd name="T34" fmla="*/ 71 w 115"/>
                <a:gd name="T35" fmla="*/ 69 h 115"/>
                <a:gd name="T36" fmla="*/ 88 w 115"/>
                <a:gd name="T37" fmla="*/ 30 h 115"/>
                <a:gd name="T38" fmla="*/ 88 w 115"/>
                <a:gd name="T39" fmla="*/ 30 h 115"/>
                <a:gd name="T40" fmla="*/ 88 w 115"/>
                <a:gd name="T41" fmla="*/ 30 h 115"/>
                <a:gd name="T42" fmla="*/ 88 w 115"/>
                <a:gd name="T43" fmla="*/ 28 h 115"/>
                <a:gd name="T44" fmla="*/ 85 w 115"/>
                <a:gd name="T45" fmla="*/ 27 h 115"/>
                <a:gd name="T46" fmla="*/ 58 w 115"/>
                <a:gd name="T47" fmla="*/ 39 h 115"/>
                <a:gd name="T48" fmla="*/ 58 w 115"/>
                <a:gd name="T49" fmla="*/ 44 h 115"/>
                <a:gd name="T50" fmla="*/ 81 w 115"/>
                <a:gd name="T51" fmla="*/ 34 h 115"/>
                <a:gd name="T52" fmla="*/ 67 w 115"/>
                <a:gd name="T53" fmla="*/ 67 h 115"/>
                <a:gd name="T54" fmla="*/ 58 w 115"/>
                <a:gd name="T55" fmla="*/ 71 h 115"/>
                <a:gd name="T56" fmla="*/ 58 w 115"/>
                <a:gd name="T57" fmla="*/ 76 h 115"/>
                <a:gd name="T58" fmla="*/ 58 w 115"/>
                <a:gd name="T59" fmla="*/ 4 h 115"/>
                <a:gd name="T60" fmla="*/ 20 w 115"/>
                <a:gd name="T61" fmla="*/ 20 h 115"/>
                <a:gd name="T62" fmla="*/ 5 w 115"/>
                <a:gd name="T63" fmla="*/ 57 h 115"/>
                <a:gd name="T64" fmla="*/ 20 w 115"/>
                <a:gd name="T65" fmla="*/ 95 h 115"/>
                <a:gd name="T66" fmla="*/ 58 w 115"/>
                <a:gd name="T67" fmla="*/ 110 h 115"/>
                <a:gd name="T68" fmla="*/ 58 w 115"/>
                <a:gd name="T69" fmla="*/ 115 h 115"/>
                <a:gd name="T70" fmla="*/ 17 w 115"/>
                <a:gd name="T71" fmla="*/ 98 h 115"/>
                <a:gd name="T72" fmla="*/ 0 w 115"/>
                <a:gd name="T73" fmla="*/ 57 h 115"/>
                <a:gd name="T74" fmla="*/ 17 w 115"/>
                <a:gd name="T75" fmla="*/ 17 h 115"/>
                <a:gd name="T76" fmla="*/ 58 w 115"/>
                <a:gd name="T77" fmla="*/ 0 h 115"/>
                <a:gd name="T78" fmla="*/ 58 w 115"/>
                <a:gd name="T79" fmla="*/ 4 h 115"/>
                <a:gd name="T80" fmla="*/ 58 w 115"/>
                <a:gd name="T81" fmla="*/ 39 h 115"/>
                <a:gd name="T82" fmla="*/ 46 w 115"/>
                <a:gd name="T83" fmla="*/ 44 h 115"/>
                <a:gd name="T84" fmla="*/ 44 w 115"/>
                <a:gd name="T85" fmla="*/ 45 h 115"/>
                <a:gd name="T86" fmla="*/ 27 w 115"/>
                <a:gd name="T87" fmla="*/ 85 h 115"/>
                <a:gd name="T88" fmla="*/ 27 w 115"/>
                <a:gd name="T89" fmla="*/ 85 h 115"/>
                <a:gd name="T90" fmla="*/ 27 w 115"/>
                <a:gd name="T91" fmla="*/ 85 h 115"/>
                <a:gd name="T92" fmla="*/ 27 w 115"/>
                <a:gd name="T93" fmla="*/ 87 h 115"/>
                <a:gd name="T94" fmla="*/ 30 w 115"/>
                <a:gd name="T95" fmla="*/ 88 h 115"/>
                <a:gd name="T96" fmla="*/ 58 w 115"/>
                <a:gd name="T97" fmla="*/ 76 h 115"/>
                <a:gd name="T98" fmla="*/ 58 w 115"/>
                <a:gd name="T99" fmla="*/ 71 h 115"/>
                <a:gd name="T100" fmla="*/ 34 w 115"/>
                <a:gd name="T101" fmla="*/ 81 h 115"/>
                <a:gd name="T102" fmla="*/ 48 w 115"/>
                <a:gd name="T103" fmla="*/ 48 h 115"/>
                <a:gd name="T104" fmla="*/ 58 w 115"/>
                <a:gd name="T105" fmla="*/ 44 h 115"/>
                <a:gd name="T106" fmla="*/ 58 w 115"/>
                <a:gd name="T107" fmla="*/ 3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15">
                  <a:moveTo>
                    <a:pt x="58" y="110"/>
                  </a:moveTo>
                  <a:cubicBezTo>
                    <a:pt x="72" y="110"/>
                    <a:pt x="85" y="104"/>
                    <a:pt x="95" y="95"/>
                  </a:cubicBezTo>
                  <a:cubicBezTo>
                    <a:pt x="105" y="85"/>
                    <a:pt x="111" y="72"/>
                    <a:pt x="111" y="57"/>
                  </a:cubicBezTo>
                  <a:cubicBezTo>
                    <a:pt x="111" y="43"/>
                    <a:pt x="105" y="30"/>
                    <a:pt x="95" y="20"/>
                  </a:cubicBezTo>
                  <a:cubicBezTo>
                    <a:pt x="85" y="10"/>
                    <a:pt x="72" y="4"/>
                    <a:pt x="58" y="4"/>
                  </a:cubicBezTo>
                  <a:cubicBezTo>
                    <a:pt x="58" y="4"/>
                    <a:pt x="58" y="4"/>
                    <a:pt x="58" y="4"/>
                  </a:cubicBezTo>
                  <a:cubicBezTo>
                    <a:pt x="58" y="0"/>
                    <a:pt x="58" y="0"/>
                    <a:pt x="58" y="0"/>
                  </a:cubicBezTo>
                  <a:cubicBezTo>
                    <a:pt x="58" y="0"/>
                    <a:pt x="58" y="0"/>
                    <a:pt x="58" y="0"/>
                  </a:cubicBezTo>
                  <a:cubicBezTo>
                    <a:pt x="74" y="0"/>
                    <a:pt x="88" y="6"/>
                    <a:pt x="98" y="17"/>
                  </a:cubicBezTo>
                  <a:cubicBezTo>
                    <a:pt x="109" y="27"/>
                    <a:pt x="115" y="41"/>
                    <a:pt x="115" y="57"/>
                  </a:cubicBezTo>
                  <a:cubicBezTo>
                    <a:pt x="115" y="73"/>
                    <a:pt x="109" y="88"/>
                    <a:pt x="98" y="98"/>
                  </a:cubicBezTo>
                  <a:cubicBezTo>
                    <a:pt x="88" y="109"/>
                    <a:pt x="74" y="115"/>
                    <a:pt x="58" y="115"/>
                  </a:cubicBezTo>
                  <a:cubicBezTo>
                    <a:pt x="58" y="115"/>
                    <a:pt x="58" y="115"/>
                    <a:pt x="58" y="115"/>
                  </a:cubicBezTo>
                  <a:cubicBezTo>
                    <a:pt x="58" y="110"/>
                    <a:pt x="58" y="110"/>
                    <a:pt x="58" y="110"/>
                  </a:cubicBezTo>
                  <a:cubicBezTo>
                    <a:pt x="58" y="110"/>
                    <a:pt x="58" y="110"/>
                    <a:pt x="58" y="110"/>
                  </a:cubicBezTo>
                  <a:close/>
                  <a:moveTo>
                    <a:pt x="58" y="76"/>
                  </a:moveTo>
                  <a:cubicBezTo>
                    <a:pt x="70" y="71"/>
                    <a:pt x="70" y="71"/>
                    <a:pt x="70" y="71"/>
                  </a:cubicBezTo>
                  <a:cubicBezTo>
                    <a:pt x="70" y="70"/>
                    <a:pt x="71" y="70"/>
                    <a:pt x="71" y="69"/>
                  </a:cubicBezTo>
                  <a:cubicBezTo>
                    <a:pt x="88" y="30"/>
                    <a:pt x="88" y="30"/>
                    <a:pt x="88" y="30"/>
                  </a:cubicBezTo>
                  <a:cubicBezTo>
                    <a:pt x="88" y="30"/>
                    <a:pt x="88" y="30"/>
                    <a:pt x="88" y="30"/>
                  </a:cubicBezTo>
                  <a:cubicBezTo>
                    <a:pt x="88" y="30"/>
                    <a:pt x="88" y="30"/>
                    <a:pt x="88" y="30"/>
                  </a:cubicBezTo>
                  <a:cubicBezTo>
                    <a:pt x="88" y="29"/>
                    <a:pt x="88" y="29"/>
                    <a:pt x="88" y="28"/>
                  </a:cubicBezTo>
                  <a:cubicBezTo>
                    <a:pt x="88" y="27"/>
                    <a:pt x="86" y="26"/>
                    <a:pt x="85" y="27"/>
                  </a:cubicBezTo>
                  <a:cubicBezTo>
                    <a:pt x="58" y="39"/>
                    <a:pt x="58" y="39"/>
                    <a:pt x="58" y="39"/>
                  </a:cubicBezTo>
                  <a:cubicBezTo>
                    <a:pt x="58" y="44"/>
                    <a:pt x="58" y="44"/>
                    <a:pt x="58" y="44"/>
                  </a:cubicBezTo>
                  <a:cubicBezTo>
                    <a:pt x="81" y="34"/>
                    <a:pt x="81" y="34"/>
                    <a:pt x="81" y="34"/>
                  </a:cubicBezTo>
                  <a:cubicBezTo>
                    <a:pt x="67" y="67"/>
                    <a:pt x="67" y="67"/>
                    <a:pt x="67" y="67"/>
                  </a:cubicBezTo>
                  <a:cubicBezTo>
                    <a:pt x="58" y="71"/>
                    <a:pt x="58" y="71"/>
                    <a:pt x="58" y="71"/>
                  </a:cubicBezTo>
                  <a:lnTo>
                    <a:pt x="58" y="76"/>
                  </a:lnTo>
                  <a:close/>
                  <a:moveTo>
                    <a:pt x="58" y="4"/>
                  </a:moveTo>
                  <a:cubicBezTo>
                    <a:pt x="43" y="4"/>
                    <a:pt x="30" y="10"/>
                    <a:pt x="20" y="20"/>
                  </a:cubicBezTo>
                  <a:cubicBezTo>
                    <a:pt x="11" y="30"/>
                    <a:pt x="5" y="43"/>
                    <a:pt x="5" y="57"/>
                  </a:cubicBezTo>
                  <a:cubicBezTo>
                    <a:pt x="5" y="72"/>
                    <a:pt x="11" y="85"/>
                    <a:pt x="20" y="95"/>
                  </a:cubicBezTo>
                  <a:cubicBezTo>
                    <a:pt x="30" y="104"/>
                    <a:pt x="43" y="110"/>
                    <a:pt x="58" y="110"/>
                  </a:cubicBezTo>
                  <a:cubicBezTo>
                    <a:pt x="58" y="115"/>
                    <a:pt x="58" y="115"/>
                    <a:pt x="58" y="115"/>
                  </a:cubicBezTo>
                  <a:cubicBezTo>
                    <a:pt x="42" y="115"/>
                    <a:pt x="27" y="109"/>
                    <a:pt x="17" y="98"/>
                  </a:cubicBezTo>
                  <a:cubicBezTo>
                    <a:pt x="6" y="88"/>
                    <a:pt x="0" y="73"/>
                    <a:pt x="0" y="57"/>
                  </a:cubicBezTo>
                  <a:cubicBezTo>
                    <a:pt x="0" y="41"/>
                    <a:pt x="6" y="27"/>
                    <a:pt x="17" y="17"/>
                  </a:cubicBezTo>
                  <a:cubicBezTo>
                    <a:pt x="27" y="6"/>
                    <a:pt x="42" y="0"/>
                    <a:pt x="58" y="0"/>
                  </a:cubicBezTo>
                  <a:cubicBezTo>
                    <a:pt x="58" y="4"/>
                    <a:pt x="58" y="4"/>
                    <a:pt x="58" y="4"/>
                  </a:cubicBezTo>
                  <a:close/>
                  <a:moveTo>
                    <a:pt x="58" y="39"/>
                  </a:moveTo>
                  <a:cubicBezTo>
                    <a:pt x="46" y="44"/>
                    <a:pt x="46" y="44"/>
                    <a:pt x="46" y="44"/>
                  </a:cubicBezTo>
                  <a:cubicBezTo>
                    <a:pt x="45" y="44"/>
                    <a:pt x="45" y="45"/>
                    <a:pt x="44" y="45"/>
                  </a:cubicBezTo>
                  <a:cubicBezTo>
                    <a:pt x="27" y="85"/>
                    <a:pt x="27" y="85"/>
                    <a:pt x="27" y="85"/>
                  </a:cubicBezTo>
                  <a:cubicBezTo>
                    <a:pt x="27" y="85"/>
                    <a:pt x="27" y="85"/>
                    <a:pt x="27" y="85"/>
                  </a:cubicBezTo>
                  <a:cubicBezTo>
                    <a:pt x="27" y="85"/>
                    <a:pt x="27" y="85"/>
                    <a:pt x="27" y="85"/>
                  </a:cubicBezTo>
                  <a:cubicBezTo>
                    <a:pt x="27" y="85"/>
                    <a:pt x="27" y="86"/>
                    <a:pt x="27" y="87"/>
                  </a:cubicBezTo>
                  <a:cubicBezTo>
                    <a:pt x="28" y="88"/>
                    <a:pt x="29" y="88"/>
                    <a:pt x="30" y="88"/>
                  </a:cubicBezTo>
                  <a:cubicBezTo>
                    <a:pt x="58" y="76"/>
                    <a:pt x="58" y="76"/>
                    <a:pt x="58" y="76"/>
                  </a:cubicBezTo>
                  <a:cubicBezTo>
                    <a:pt x="58" y="71"/>
                    <a:pt x="58" y="71"/>
                    <a:pt x="58" y="71"/>
                  </a:cubicBezTo>
                  <a:cubicBezTo>
                    <a:pt x="34" y="81"/>
                    <a:pt x="34" y="81"/>
                    <a:pt x="34" y="81"/>
                  </a:cubicBezTo>
                  <a:cubicBezTo>
                    <a:pt x="48" y="48"/>
                    <a:pt x="48" y="48"/>
                    <a:pt x="48" y="48"/>
                  </a:cubicBezTo>
                  <a:cubicBezTo>
                    <a:pt x="58" y="44"/>
                    <a:pt x="58" y="44"/>
                    <a:pt x="58" y="44"/>
                  </a:cubicBezTo>
                  <a:lnTo>
                    <a:pt x="58" y="3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5" name="Freeform 291"/>
            <p:cNvSpPr>
              <a:spLocks noEditPoints="1"/>
            </p:cNvSpPr>
            <p:nvPr/>
          </p:nvSpPr>
          <p:spPr bwMode="auto">
            <a:xfrm>
              <a:off x="5459413" y="1279525"/>
              <a:ext cx="312738" cy="309563"/>
            </a:xfrm>
            <a:custGeom>
              <a:avLst/>
              <a:gdLst>
                <a:gd name="T0" fmla="*/ 98 w 138"/>
                <a:gd name="T1" fmla="*/ 66 h 137"/>
                <a:gd name="T2" fmla="*/ 102 w 138"/>
                <a:gd name="T3" fmla="*/ 39 h 137"/>
                <a:gd name="T4" fmla="*/ 99 w 138"/>
                <a:gd name="T5" fmla="*/ 36 h 137"/>
                <a:gd name="T6" fmla="*/ 115 w 138"/>
                <a:gd name="T7" fmla="*/ 31 h 137"/>
                <a:gd name="T8" fmla="*/ 135 w 138"/>
                <a:gd name="T9" fmla="*/ 51 h 137"/>
                <a:gd name="T10" fmla="*/ 113 w 138"/>
                <a:gd name="T11" fmla="*/ 78 h 137"/>
                <a:gd name="T12" fmla="*/ 115 w 138"/>
                <a:gd name="T13" fmla="*/ 120 h 137"/>
                <a:gd name="T14" fmla="*/ 106 w 138"/>
                <a:gd name="T15" fmla="*/ 107 h 137"/>
                <a:gd name="T16" fmla="*/ 98 w 138"/>
                <a:gd name="T17" fmla="*/ 90 h 137"/>
                <a:gd name="T18" fmla="*/ 107 w 138"/>
                <a:gd name="T19" fmla="*/ 70 h 137"/>
                <a:gd name="T20" fmla="*/ 86 w 138"/>
                <a:gd name="T21" fmla="*/ 62 h 137"/>
                <a:gd name="T22" fmla="*/ 96 w 138"/>
                <a:gd name="T23" fmla="*/ 46 h 137"/>
                <a:gd name="T24" fmla="*/ 84 w 138"/>
                <a:gd name="T25" fmla="*/ 46 h 137"/>
                <a:gd name="T26" fmla="*/ 79 w 138"/>
                <a:gd name="T27" fmla="*/ 16 h 137"/>
                <a:gd name="T28" fmla="*/ 86 w 138"/>
                <a:gd name="T29" fmla="*/ 127 h 137"/>
                <a:gd name="T30" fmla="*/ 84 w 138"/>
                <a:gd name="T31" fmla="*/ 91 h 137"/>
                <a:gd name="T32" fmla="*/ 91 w 138"/>
                <a:gd name="T33" fmla="*/ 101 h 137"/>
                <a:gd name="T34" fmla="*/ 84 w 138"/>
                <a:gd name="T35" fmla="*/ 82 h 137"/>
                <a:gd name="T36" fmla="*/ 96 w 138"/>
                <a:gd name="T37" fmla="*/ 88 h 137"/>
                <a:gd name="T38" fmla="*/ 79 w 138"/>
                <a:gd name="T39" fmla="*/ 25 h 137"/>
                <a:gd name="T40" fmla="*/ 79 w 138"/>
                <a:gd name="T41" fmla="*/ 121 h 137"/>
                <a:gd name="T42" fmla="*/ 79 w 138"/>
                <a:gd name="T43" fmla="*/ 89 h 137"/>
                <a:gd name="T44" fmla="*/ 75 w 138"/>
                <a:gd name="T45" fmla="*/ 46 h 137"/>
                <a:gd name="T46" fmla="*/ 75 w 138"/>
                <a:gd name="T47" fmla="*/ 17 h 137"/>
                <a:gd name="T48" fmla="*/ 78 w 138"/>
                <a:gd name="T49" fmla="*/ 104 h 137"/>
                <a:gd name="T50" fmla="*/ 75 w 138"/>
                <a:gd name="T51" fmla="*/ 52 h 137"/>
                <a:gd name="T52" fmla="*/ 75 w 138"/>
                <a:gd name="T53" fmla="*/ 32 h 137"/>
                <a:gd name="T54" fmla="*/ 69 w 138"/>
                <a:gd name="T55" fmla="*/ 5 h 137"/>
                <a:gd name="T56" fmla="*/ 75 w 138"/>
                <a:gd name="T57" fmla="*/ 135 h 137"/>
                <a:gd name="T58" fmla="*/ 70 w 138"/>
                <a:gd name="T59" fmla="*/ 96 h 137"/>
                <a:gd name="T60" fmla="*/ 63 w 138"/>
                <a:gd name="T61" fmla="*/ 17 h 137"/>
                <a:gd name="T62" fmla="*/ 63 w 138"/>
                <a:gd name="T63" fmla="*/ 20 h 137"/>
                <a:gd name="T64" fmla="*/ 68 w 138"/>
                <a:gd name="T65" fmla="*/ 89 h 137"/>
                <a:gd name="T66" fmla="*/ 67 w 138"/>
                <a:gd name="T67" fmla="*/ 104 h 137"/>
                <a:gd name="T68" fmla="*/ 66 w 138"/>
                <a:gd name="T69" fmla="*/ 137 h 137"/>
                <a:gd name="T70" fmla="*/ 61 w 138"/>
                <a:gd name="T71" fmla="*/ 18 h 137"/>
                <a:gd name="T72" fmla="*/ 63 w 138"/>
                <a:gd name="T73" fmla="*/ 52 h 137"/>
                <a:gd name="T74" fmla="*/ 63 w 138"/>
                <a:gd name="T75" fmla="*/ 102 h 137"/>
                <a:gd name="T76" fmla="*/ 61 w 138"/>
                <a:gd name="T77" fmla="*/ 8 h 137"/>
                <a:gd name="T78" fmla="*/ 59 w 138"/>
                <a:gd name="T79" fmla="*/ 54 h 137"/>
                <a:gd name="T80" fmla="*/ 59 w 138"/>
                <a:gd name="T81" fmla="*/ 83 h 137"/>
                <a:gd name="T82" fmla="*/ 61 w 138"/>
                <a:gd name="T83" fmla="*/ 129 h 137"/>
                <a:gd name="T84" fmla="*/ 59 w 138"/>
                <a:gd name="T85" fmla="*/ 6 h 137"/>
                <a:gd name="T86" fmla="*/ 42 w 138"/>
                <a:gd name="T87" fmla="*/ 10 h 137"/>
                <a:gd name="T88" fmla="*/ 42 w 138"/>
                <a:gd name="T89" fmla="*/ 43 h 137"/>
                <a:gd name="T90" fmla="*/ 49 w 138"/>
                <a:gd name="T91" fmla="*/ 57 h 137"/>
                <a:gd name="T92" fmla="*/ 46 w 138"/>
                <a:gd name="T93" fmla="*/ 83 h 137"/>
                <a:gd name="T94" fmla="*/ 45 w 138"/>
                <a:gd name="T95" fmla="*/ 106 h 137"/>
                <a:gd name="T96" fmla="*/ 50 w 138"/>
                <a:gd name="T97" fmla="*/ 90 h 137"/>
                <a:gd name="T98" fmla="*/ 52 w 138"/>
                <a:gd name="T99" fmla="*/ 134 h 137"/>
                <a:gd name="T100" fmla="*/ 25 w 138"/>
                <a:gd name="T101" fmla="*/ 22 h 137"/>
                <a:gd name="T102" fmla="*/ 40 w 138"/>
                <a:gd name="T103" fmla="*/ 47 h 137"/>
                <a:gd name="T104" fmla="*/ 32 w 138"/>
                <a:gd name="T105" fmla="*/ 67 h 137"/>
                <a:gd name="T106" fmla="*/ 10 w 138"/>
                <a:gd name="T107" fmla="*/ 85 h 137"/>
                <a:gd name="T108" fmla="*/ 42 w 138"/>
                <a:gd name="T109" fmla="*/ 83 h 137"/>
                <a:gd name="T110" fmla="*/ 31 w 138"/>
                <a:gd name="T111" fmla="*/ 105 h 137"/>
                <a:gd name="T112" fmla="*/ 32 w 138"/>
                <a:gd name="T113" fmla="*/ 125 h 137"/>
                <a:gd name="T114" fmla="*/ 32 w 138"/>
                <a:gd name="T115" fmla="*/ 84 h 137"/>
                <a:gd name="T116" fmla="*/ 11 w 138"/>
                <a:gd name="T117" fmla="*/ 62 h 137"/>
                <a:gd name="T118" fmla="*/ 13 w 138"/>
                <a:gd name="T119" fmla="*/ 44 h 137"/>
                <a:gd name="T120" fmla="*/ 42 w 138"/>
                <a:gd name="T121" fmla="*/ 3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7">
                  <a:moveTo>
                    <a:pt x="133" y="67"/>
                  </a:moveTo>
                  <a:cubicBezTo>
                    <a:pt x="122" y="67"/>
                    <a:pt x="122" y="67"/>
                    <a:pt x="122" y="67"/>
                  </a:cubicBezTo>
                  <a:cubicBezTo>
                    <a:pt x="121" y="67"/>
                    <a:pt x="119" y="66"/>
                    <a:pt x="119" y="65"/>
                  </a:cubicBezTo>
                  <a:cubicBezTo>
                    <a:pt x="119" y="64"/>
                    <a:pt x="120" y="63"/>
                    <a:pt x="120" y="63"/>
                  </a:cubicBezTo>
                  <a:cubicBezTo>
                    <a:pt x="130" y="53"/>
                    <a:pt x="130" y="53"/>
                    <a:pt x="130" y="53"/>
                  </a:cubicBezTo>
                  <a:cubicBezTo>
                    <a:pt x="128" y="51"/>
                    <a:pt x="128" y="51"/>
                    <a:pt x="128" y="51"/>
                  </a:cubicBezTo>
                  <a:cubicBezTo>
                    <a:pt x="113" y="66"/>
                    <a:pt x="113" y="66"/>
                    <a:pt x="113" y="66"/>
                  </a:cubicBezTo>
                  <a:cubicBezTo>
                    <a:pt x="113" y="67"/>
                    <a:pt x="112" y="67"/>
                    <a:pt x="112" y="67"/>
                  </a:cubicBezTo>
                  <a:cubicBezTo>
                    <a:pt x="112" y="67"/>
                    <a:pt x="112" y="67"/>
                    <a:pt x="112" y="67"/>
                  </a:cubicBezTo>
                  <a:cubicBezTo>
                    <a:pt x="107" y="67"/>
                    <a:pt x="107" y="67"/>
                    <a:pt x="107" y="67"/>
                  </a:cubicBezTo>
                  <a:cubicBezTo>
                    <a:pt x="106" y="67"/>
                    <a:pt x="105" y="66"/>
                    <a:pt x="105" y="65"/>
                  </a:cubicBezTo>
                  <a:cubicBezTo>
                    <a:pt x="105" y="64"/>
                    <a:pt x="105" y="63"/>
                    <a:pt x="105" y="63"/>
                  </a:cubicBezTo>
                  <a:cubicBezTo>
                    <a:pt x="108" y="60"/>
                    <a:pt x="108" y="60"/>
                    <a:pt x="108" y="60"/>
                  </a:cubicBezTo>
                  <a:cubicBezTo>
                    <a:pt x="106" y="59"/>
                    <a:pt x="106" y="59"/>
                    <a:pt x="106" y="59"/>
                  </a:cubicBezTo>
                  <a:cubicBezTo>
                    <a:pt x="98" y="66"/>
                    <a:pt x="98" y="66"/>
                    <a:pt x="98" y="66"/>
                  </a:cubicBezTo>
                  <a:cubicBezTo>
                    <a:pt x="98" y="67"/>
                    <a:pt x="97" y="67"/>
                    <a:pt x="97" y="67"/>
                  </a:cubicBezTo>
                  <a:cubicBezTo>
                    <a:pt x="97" y="67"/>
                    <a:pt x="97" y="67"/>
                    <a:pt x="97" y="67"/>
                  </a:cubicBezTo>
                  <a:cubicBezTo>
                    <a:pt x="96" y="67"/>
                    <a:pt x="96" y="67"/>
                    <a:pt x="96" y="67"/>
                  </a:cubicBezTo>
                  <a:cubicBezTo>
                    <a:pt x="96" y="62"/>
                    <a:pt x="96" y="62"/>
                    <a:pt x="96" y="62"/>
                  </a:cubicBezTo>
                  <a:cubicBezTo>
                    <a:pt x="104" y="54"/>
                    <a:pt x="104" y="54"/>
                    <a:pt x="104" y="54"/>
                  </a:cubicBezTo>
                  <a:cubicBezTo>
                    <a:pt x="96" y="54"/>
                    <a:pt x="96" y="54"/>
                    <a:pt x="96" y="54"/>
                  </a:cubicBezTo>
                  <a:cubicBezTo>
                    <a:pt x="96" y="49"/>
                    <a:pt x="96" y="49"/>
                    <a:pt x="96" y="49"/>
                  </a:cubicBezTo>
                  <a:cubicBezTo>
                    <a:pt x="102" y="49"/>
                    <a:pt x="102" y="49"/>
                    <a:pt x="102" y="49"/>
                  </a:cubicBezTo>
                  <a:cubicBezTo>
                    <a:pt x="102" y="47"/>
                    <a:pt x="102" y="47"/>
                    <a:pt x="102" y="47"/>
                  </a:cubicBezTo>
                  <a:cubicBezTo>
                    <a:pt x="98" y="47"/>
                    <a:pt x="98" y="47"/>
                    <a:pt x="98" y="47"/>
                  </a:cubicBezTo>
                  <a:cubicBezTo>
                    <a:pt x="98" y="47"/>
                    <a:pt x="97" y="46"/>
                    <a:pt x="96" y="46"/>
                  </a:cubicBezTo>
                  <a:cubicBezTo>
                    <a:pt x="96" y="43"/>
                    <a:pt x="96" y="43"/>
                    <a:pt x="96" y="43"/>
                  </a:cubicBezTo>
                  <a:cubicBezTo>
                    <a:pt x="97" y="43"/>
                    <a:pt x="97" y="43"/>
                    <a:pt x="97" y="43"/>
                  </a:cubicBezTo>
                  <a:cubicBezTo>
                    <a:pt x="100" y="39"/>
                    <a:pt x="100" y="39"/>
                    <a:pt x="100" y="39"/>
                  </a:cubicBezTo>
                  <a:cubicBezTo>
                    <a:pt x="100" y="39"/>
                    <a:pt x="101" y="39"/>
                    <a:pt x="102" y="39"/>
                  </a:cubicBezTo>
                  <a:cubicBezTo>
                    <a:pt x="102" y="39"/>
                    <a:pt x="102" y="39"/>
                    <a:pt x="102" y="39"/>
                  </a:cubicBezTo>
                  <a:cubicBezTo>
                    <a:pt x="123" y="39"/>
                    <a:pt x="123" y="39"/>
                    <a:pt x="123" y="39"/>
                  </a:cubicBezTo>
                  <a:cubicBezTo>
                    <a:pt x="123" y="36"/>
                    <a:pt x="123" y="36"/>
                    <a:pt x="123" y="36"/>
                  </a:cubicBezTo>
                  <a:cubicBezTo>
                    <a:pt x="109" y="36"/>
                    <a:pt x="109" y="36"/>
                    <a:pt x="109" y="36"/>
                  </a:cubicBezTo>
                  <a:cubicBezTo>
                    <a:pt x="108" y="36"/>
                    <a:pt x="107" y="35"/>
                    <a:pt x="107" y="34"/>
                  </a:cubicBezTo>
                  <a:cubicBezTo>
                    <a:pt x="107" y="33"/>
                    <a:pt x="107" y="33"/>
                    <a:pt x="107" y="32"/>
                  </a:cubicBezTo>
                  <a:cubicBezTo>
                    <a:pt x="115" y="24"/>
                    <a:pt x="115" y="24"/>
                    <a:pt x="115" y="24"/>
                  </a:cubicBezTo>
                  <a:cubicBezTo>
                    <a:pt x="114" y="22"/>
                    <a:pt x="114" y="22"/>
                    <a:pt x="114" y="22"/>
                  </a:cubicBezTo>
                  <a:cubicBezTo>
                    <a:pt x="106" y="30"/>
                    <a:pt x="106" y="30"/>
                    <a:pt x="106" y="30"/>
                  </a:cubicBezTo>
                  <a:cubicBezTo>
                    <a:pt x="105" y="31"/>
                    <a:pt x="103" y="31"/>
                    <a:pt x="102" y="30"/>
                  </a:cubicBezTo>
                  <a:cubicBezTo>
                    <a:pt x="102" y="30"/>
                    <a:pt x="101" y="29"/>
                    <a:pt x="101" y="29"/>
                  </a:cubicBezTo>
                  <a:cubicBezTo>
                    <a:pt x="101" y="29"/>
                    <a:pt x="101" y="29"/>
                    <a:pt x="101" y="29"/>
                  </a:cubicBezTo>
                  <a:cubicBezTo>
                    <a:pt x="101" y="15"/>
                    <a:pt x="101" y="15"/>
                    <a:pt x="101" y="15"/>
                  </a:cubicBezTo>
                  <a:cubicBezTo>
                    <a:pt x="99" y="15"/>
                    <a:pt x="99" y="15"/>
                    <a:pt x="99" y="15"/>
                  </a:cubicBezTo>
                  <a:cubicBezTo>
                    <a:pt x="99" y="36"/>
                    <a:pt x="99" y="36"/>
                    <a:pt x="99" y="36"/>
                  </a:cubicBezTo>
                  <a:cubicBezTo>
                    <a:pt x="99" y="37"/>
                    <a:pt x="99" y="37"/>
                    <a:pt x="98" y="38"/>
                  </a:cubicBezTo>
                  <a:cubicBezTo>
                    <a:pt x="96" y="39"/>
                    <a:pt x="96" y="39"/>
                    <a:pt x="96" y="39"/>
                  </a:cubicBezTo>
                  <a:cubicBezTo>
                    <a:pt x="96" y="10"/>
                    <a:pt x="96" y="10"/>
                    <a:pt x="96" y="10"/>
                  </a:cubicBezTo>
                  <a:cubicBezTo>
                    <a:pt x="97" y="10"/>
                    <a:pt x="97" y="10"/>
                    <a:pt x="97" y="10"/>
                  </a:cubicBezTo>
                  <a:cubicBezTo>
                    <a:pt x="104" y="10"/>
                    <a:pt x="104" y="10"/>
                    <a:pt x="104" y="10"/>
                  </a:cubicBezTo>
                  <a:cubicBezTo>
                    <a:pt x="105" y="10"/>
                    <a:pt x="106" y="11"/>
                    <a:pt x="106" y="12"/>
                  </a:cubicBezTo>
                  <a:cubicBezTo>
                    <a:pt x="106" y="23"/>
                    <a:pt x="106" y="23"/>
                    <a:pt x="106" y="23"/>
                  </a:cubicBezTo>
                  <a:cubicBezTo>
                    <a:pt x="112" y="17"/>
                    <a:pt x="112" y="17"/>
                    <a:pt x="112" y="17"/>
                  </a:cubicBezTo>
                  <a:cubicBezTo>
                    <a:pt x="112" y="17"/>
                    <a:pt x="112" y="17"/>
                    <a:pt x="112" y="17"/>
                  </a:cubicBezTo>
                  <a:cubicBezTo>
                    <a:pt x="112" y="17"/>
                    <a:pt x="112" y="17"/>
                    <a:pt x="112" y="17"/>
                  </a:cubicBezTo>
                  <a:cubicBezTo>
                    <a:pt x="113" y="16"/>
                    <a:pt x="114" y="16"/>
                    <a:pt x="115" y="17"/>
                  </a:cubicBezTo>
                  <a:cubicBezTo>
                    <a:pt x="120" y="22"/>
                    <a:pt x="120" y="22"/>
                    <a:pt x="120" y="22"/>
                  </a:cubicBezTo>
                  <a:cubicBezTo>
                    <a:pt x="120" y="22"/>
                    <a:pt x="120" y="22"/>
                    <a:pt x="120" y="22"/>
                  </a:cubicBezTo>
                  <a:cubicBezTo>
                    <a:pt x="121" y="23"/>
                    <a:pt x="121" y="25"/>
                    <a:pt x="120" y="26"/>
                  </a:cubicBezTo>
                  <a:cubicBezTo>
                    <a:pt x="115" y="31"/>
                    <a:pt x="115" y="31"/>
                    <a:pt x="115" y="31"/>
                  </a:cubicBezTo>
                  <a:cubicBezTo>
                    <a:pt x="125" y="31"/>
                    <a:pt x="125" y="31"/>
                    <a:pt x="125" y="31"/>
                  </a:cubicBezTo>
                  <a:cubicBezTo>
                    <a:pt x="127" y="31"/>
                    <a:pt x="128" y="32"/>
                    <a:pt x="128" y="34"/>
                  </a:cubicBezTo>
                  <a:cubicBezTo>
                    <a:pt x="128" y="41"/>
                    <a:pt x="128" y="41"/>
                    <a:pt x="128" y="41"/>
                  </a:cubicBezTo>
                  <a:cubicBezTo>
                    <a:pt x="128" y="42"/>
                    <a:pt x="127" y="44"/>
                    <a:pt x="125" y="44"/>
                  </a:cubicBezTo>
                  <a:cubicBezTo>
                    <a:pt x="107" y="44"/>
                    <a:pt x="107" y="44"/>
                    <a:pt x="107" y="44"/>
                  </a:cubicBezTo>
                  <a:cubicBezTo>
                    <a:pt x="107" y="44"/>
                    <a:pt x="107" y="44"/>
                    <a:pt x="107" y="44"/>
                  </a:cubicBezTo>
                  <a:cubicBezTo>
                    <a:pt x="107" y="52"/>
                    <a:pt x="107" y="52"/>
                    <a:pt x="107" y="52"/>
                  </a:cubicBezTo>
                  <a:cubicBezTo>
                    <a:pt x="107" y="52"/>
                    <a:pt x="107" y="53"/>
                    <a:pt x="107" y="53"/>
                  </a:cubicBezTo>
                  <a:cubicBezTo>
                    <a:pt x="107" y="53"/>
                    <a:pt x="107" y="53"/>
                    <a:pt x="108" y="54"/>
                  </a:cubicBezTo>
                  <a:cubicBezTo>
                    <a:pt x="113" y="59"/>
                    <a:pt x="113" y="59"/>
                    <a:pt x="113" y="59"/>
                  </a:cubicBezTo>
                  <a:cubicBezTo>
                    <a:pt x="113" y="59"/>
                    <a:pt x="113" y="59"/>
                    <a:pt x="113" y="59"/>
                  </a:cubicBezTo>
                  <a:cubicBezTo>
                    <a:pt x="127" y="46"/>
                    <a:pt x="127" y="46"/>
                    <a:pt x="127" y="46"/>
                  </a:cubicBezTo>
                  <a:cubicBezTo>
                    <a:pt x="127" y="46"/>
                    <a:pt x="127" y="46"/>
                    <a:pt x="127" y="46"/>
                  </a:cubicBezTo>
                  <a:cubicBezTo>
                    <a:pt x="127" y="45"/>
                    <a:pt x="129" y="45"/>
                    <a:pt x="130" y="46"/>
                  </a:cubicBezTo>
                  <a:cubicBezTo>
                    <a:pt x="135" y="51"/>
                    <a:pt x="135" y="51"/>
                    <a:pt x="135" y="51"/>
                  </a:cubicBezTo>
                  <a:cubicBezTo>
                    <a:pt x="135" y="52"/>
                    <a:pt x="135" y="52"/>
                    <a:pt x="135" y="52"/>
                  </a:cubicBezTo>
                  <a:cubicBezTo>
                    <a:pt x="136" y="52"/>
                    <a:pt x="136" y="54"/>
                    <a:pt x="135" y="55"/>
                  </a:cubicBezTo>
                  <a:cubicBezTo>
                    <a:pt x="128" y="62"/>
                    <a:pt x="128" y="62"/>
                    <a:pt x="128" y="62"/>
                  </a:cubicBezTo>
                  <a:cubicBezTo>
                    <a:pt x="136" y="62"/>
                    <a:pt x="136" y="62"/>
                    <a:pt x="136" y="62"/>
                  </a:cubicBezTo>
                  <a:cubicBezTo>
                    <a:pt x="137" y="62"/>
                    <a:pt x="138" y="63"/>
                    <a:pt x="138" y="65"/>
                  </a:cubicBezTo>
                  <a:cubicBezTo>
                    <a:pt x="138" y="72"/>
                    <a:pt x="138" y="72"/>
                    <a:pt x="138" y="72"/>
                  </a:cubicBezTo>
                  <a:cubicBezTo>
                    <a:pt x="138" y="73"/>
                    <a:pt x="137" y="75"/>
                    <a:pt x="136" y="75"/>
                  </a:cubicBezTo>
                  <a:cubicBezTo>
                    <a:pt x="128" y="75"/>
                    <a:pt x="128" y="75"/>
                    <a:pt x="128" y="75"/>
                  </a:cubicBezTo>
                  <a:cubicBezTo>
                    <a:pt x="135" y="82"/>
                    <a:pt x="135" y="82"/>
                    <a:pt x="135" y="82"/>
                  </a:cubicBezTo>
                  <a:cubicBezTo>
                    <a:pt x="136" y="83"/>
                    <a:pt x="136" y="84"/>
                    <a:pt x="135" y="85"/>
                  </a:cubicBezTo>
                  <a:cubicBezTo>
                    <a:pt x="130" y="90"/>
                    <a:pt x="130" y="90"/>
                    <a:pt x="130" y="90"/>
                  </a:cubicBezTo>
                  <a:cubicBezTo>
                    <a:pt x="130" y="91"/>
                    <a:pt x="130" y="91"/>
                    <a:pt x="130" y="91"/>
                  </a:cubicBezTo>
                  <a:cubicBezTo>
                    <a:pt x="129" y="92"/>
                    <a:pt x="128" y="92"/>
                    <a:pt x="127" y="91"/>
                  </a:cubicBezTo>
                  <a:cubicBezTo>
                    <a:pt x="113" y="77"/>
                    <a:pt x="113" y="77"/>
                    <a:pt x="113" y="77"/>
                  </a:cubicBezTo>
                  <a:cubicBezTo>
                    <a:pt x="113" y="78"/>
                    <a:pt x="113" y="78"/>
                    <a:pt x="113" y="78"/>
                  </a:cubicBezTo>
                  <a:cubicBezTo>
                    <a:pt x="108" y="83"/>
                    <a:pt x="108" y="83"/>
                    <a:pt x="108" y="83"/>
                  </a:cubicBezTo>
                  <a:cubicBezTo>
                    <a:pt x="107" y="84"/>
                    <a:pt x="107" y="84"/>
                    <a:pt x="107" y="84"/>
                  </a:cubicBezTo>
                  <a:cubicBezTo>
                    <a:pt x="107" y="84"/>
                    <a:pt x="107" y="85"/>
                    <a:pt x="107" y="85"/>
                  </a:cubicBezTo>
                  <a:cubicBezTo>
                    <a:pt x="107" y="93"/>
                    <a:pt x="107" y="93"/>
                    <a:pt x="107" y="93"/>
                  </a:cubicBezTo>
                  <a:cubicBezTo>
                    <a:pt x="107" y="93"/>
                    <a:pt x="107" y="93"/>
                    <a:pt x="107" y="93"/>
                  </a:cubicBezTo>
                  <a:cubicBezTo>
                    <a:pt x="125" y="93"/>
                    <a:pt x="125" y="93"/>
                    <a:pt x="125" y="93"/>
                  </a:cubicBezTo>
                  <a:cubicBezTo>
                    <a:pt x="127" y="93"/>
                    <a:pt x="128" y="94"/>
                    <a:pt x="128" y="96"/>
                  </a:cubicBezTo>
                  <a:cubicBezTo>
                    <a:pt x="128" y="103"/>
                    <a:pt x="128" y="103"/>
                    <a:pt x="128" y="103"/>
                  </a:cubicBezTo>
                  <a:cubicBezTo>
                    <a:pt x="128" y="104"/>
                    <a:pt x="127" y="105"/>
                    <a:pt x="125" y="105"/>
                  </a:cubicBezTo>
                  <a:cubicBezTo>
                    <a:pt x="115" y="105"/>
                    <a:pt x="115" y="105"/>
                    <a:pt x="115" y="105"/>
                  </a:cubicBezTo>
                  <a:cubicBezTo>
                    <a:pt x="120" y="111"/>
                    <a:pt x="120" y="111"/>
                    <a:pt x="120" y="111"/>
                  </a:cubicBezTo>
                  <a:cubicBezTo>
                    <a:pt x="120" y="111"/>
                    <a:pt x="120" y="111"/>
                    <a:pt x="120" y="111"/>
                  </a:cubicBezTo>
                  <a:cubicBezTo>
                    <a:pt x="121" y="112"/>
                    <a:pt x="121" y="114"/>
                    <a:pt x="120" y="114"/>
                  </a:cubicBezTo>
                  <a:cubicBezTo>
                    <a:pt x="115" y="120"/>
                    <a:pt x="115" y="120"/>
                    <a:pt x="115" y="120"/>
                  </a:cubicBezTo>
                  <a:cubicBezTo>
                    <a:pt x="115" y="120"/>
                    <a:pt x="115" y="120"/>
                    <a:pt x="115" y="120"/>
                  </a:cubicBezTo>
                  <a:cubicBezTo>
                    <a:pt x="114" y="121"/>
                    <a:pt x="113" y="121"/>
                    <a:pt x="112" y="120"/>
                  </a:cubicBezTo>
                  <a:cubicBezTo>
                    <a:pt x="106" y="114"/>
                    <a:pt x="106" y="114"/>
                    <a:pt x="106" y="114"/>
                  </a:cubicBezTo>
                  <a:cubicBezTo>
                    <a:pt x="106" y="125"/>
                    <a:pt x="106" y="125"/>
                    <a:pt x="106" y="125"/>
                  </a:cubicBezTo>
                  <a:cubicBezTo>
                    <a:pt x="106" y="126"/>
                    <a:pt x="105" y="127"/>
                    <a:pt x="104" y="127"/>
                  </a:cubicBezTo>
                  <a:cubicBezTo>
                    <a:pt x="97" y="127"/>
                    <a:pt x="97" y="127"/>
                    <a:pt x="97" y="127"/>
                  </a:cubicBezTo>
                  <a:cubicBezTo>
                    <a:pt x="96" y="127"/>
                    <a:pt x="96" y="127"/>
                    <a:pt x="96" y="127"/>
                  </a:cubicBezTo>
                  <a:cubicBezTo>
                    <a:pt x="96" y="97"/>
                    <a:pt x="96" y="97"/>
                    <a:pt x="96" y="97"/>
                  </a:cubicBezTo>
                  <a:cubicBezTo>
                    <a:pt x="98" y="99"/>
                    <a:pt x="98" y="99"/>
                    <a:pt x="98" y="99"/>
                  </a:cubicBezTo>
                  <a:cubicBezTo>
                    <a:pt x="99" y="100"/>
                    <a:pt x="99" y="100"/>
                    <a:pt x="99" y="101"/>
                  </a:cubicBezTo>
                  <a:cubicBezTo>
                    <a:pt x="99" y="101"/>
                    <a:pt x="99" y="101"/>
                    <a:pt x="99" y="101"/>
                  </a:cubicBezTo>
                  <a:cubicBezTo>
                    <a:pt x="99" y="122"/>
                    <a:pt x="99" y="122"/>
                    <a:pt x="99" y="122"/>
                  </a:cubicBezTo>
                  <a:cubicBezTo>
                    <a:pt x="101" y="122"/>
                    <a:pt x="101" y="122"/>
                    <a:pt x="101" y="122"/>
                  </a:cubicBezTo>
                  <a:cubicBezTo>
                    <a:pt x="101" y="108"/>
                    <a:pt x="101" y="108"/>
                    <a:pt x="101" y="108"/>
                  </a:cubicBezTo>
                  <a:cubicBezTo>
                    <a:pt x="101" y="107"/>
                    <a:pt x="103" y="106"/>
                    <a:pt x="104" y="106"/>
                  </a:cubicBezTo>
                  <a:cubicBezTo>
                    <a:pt x="105" y="106"/>
                    <a:pt x="105" y="106"/>
                    <a:pt x="106" y="107"/>
                  </a:cubicBezTo>
                  <a:cubicBezTo>
                    <a:pt x="114" y="115"/>
                    <a:pt x="114" y="115"/>
                    <a:pt x="114" y="115"/>
                  </a:cubicBezTo>
                  <a:cubicBezTo>
                    <a:pt x="115" y="113"/>
                    <a:pt x="115" y="113"/>
                    <a:pt x="115" y="113"/>
                  </a:cubicBezTo>
                  <a:cubicBezTo>
                    <a:pt x="107" y="105"/>
                    <a:pt x="107" y="105"/>
                    <a:pt x="107" y="105"/>
                  </a:cubicBezTo>
                  <a:cubicBezTo>
                    <a:pt x="106" y="104"/>
                    <a:pt x="106" y="102"/>
                    <a:pt x="107" y="101"/>
                  </a:cubicBezTo>
                  <a:cubicBezTo>
                    <a:pt x="108" y="101"/>
                    <a:pt x="108" y="101"/>
                    <a:pt x="109" y="101"/>
                  </a:cubicBezTo>
                  <a:cubicBezTo>
                    <a:pt x="109" y="101"/>
                    <a:pt x="109" y="101"/>
                    <a:pt x="109" y="101"/>
                  </a:cubicBezTo>
                  <a:cubicBezTo>
                    <a:pt x="123" y="101"/>
                    <a:pt x="123" y="101"/>
                    <a:pt x="123" y="101"/>
                  </a:cubicBezTo>
                  <a:cubicBezTo>
                    <a:pt x="123" y="98"/>
                    <a:pt x="123" y="98"/>
                    <a:pt x="123" y="98"/>
                  </a:cubicBezTo>
                  <a:cubicBezTo>
                    <a:pt x="102" y="98"/>
                    <a:pt x="102" y="98"/>
                    <a:pt x="102" y="98"/>
                  </a:cubicBezTo>
                  <a:cubicBezTo>
                    <a:pt x="101" y="98"/>
                    <a:pt x="100" y="98"/>
                    <a:pt x="100" y="97"/>
                  </a:cubicBezTo>
                  <a:cubicBezTo>
                    <a:pt x="97" y="94"/>
                    <a:pt x="97" y="94"/>
                    <a:pt x="97" y="94"/>
                  </a:cubicBezTo>
                  <a:cubicBezTo>
                    <a:pt x="97" y="94"/>
                    <a:pt x="97" y="94"/>
                    <a:pt x="96" y="94"/>
                  </a:cubicBezTo>
                  <a:cubicBezTo>
                    <a:pt x="96" y="91"/>
                    <a:pt x="96" y="91"/>
                    <a:pt x="96" y="91"/>
                  </a:cubicBezTo>
                  <a:cubicBezTo>
                    <a:pt x="97" y="91"/>
                    <a:pt x="97" y="91"/>
                    <a:pt x="97" y="91"/>
                  </a:cubicBezTo>
                  <a:cubicBezTo>
                    <a:pt x="97" y="90"/>
                    <a:pt x="98" y="90"/>
                    <a:pt x="98" y="90"/>
                  </a:cubicBezTo>
                  <a:cubicBezTo>
                    <a:pt x="98" y="90"/>
                    <a:pt x="98" y="90"/>
                    <a:pt x="98" y="90"/>
                  </a:cubicBezTo>
                  <a:cubicBezTo>
                    <a:pt x="102" y="90"/>
                    <a:pt x="102" y="90"/>
                    <a:pt x="102" y="90"/>
                  </a:cubicBezTo>
                  <a:cubicBezTo>
                    <a:pt x="102" y="88"/>
                    <a:pt x="102" y="88"/>
                    <a:pt x="102" y="88"/>
                  </a:cubicBezTo>
                  <a:cubicBezTo>
                    <a:pt x="96" y="88"/>
                    <a:pt x="96" y="88"/>
                    <a:pt x="96" y="88"/>
                  </a:cubicBezTo>
                  <a:cubicBezTo>
                    <a:pt x="96" y="83"/>
                    <a:pt x="96" y="83"/>
                    <a:pt x="96" y="83"/>
                  </a:cubicBezTo>
                  <a:cubicBezTo>
                    <a:pt x="104" y="83"/>
                    <a:pt x="104" y="83"/>
                    <a:pt x="104" y="83"/>
                  </a:cubicBezTo>
                  <a:cubicBezTo>
                    <a:pt x="96" y="75"/>
                    <a:pt x="96" y="75"/>
                    <a:pt x="96" y="75"/>
                  </a:cubicBezTo>
                  <a:cubicBezTo>
                    <a:pt x="96" y="70"/>
                    <a:pt x="96" y="70"/>
                    <a:pt x="96" y="70"/>
                  </a:cubicBezTo>
                  <a:cubicBezTo>
                    <a:pt x="97" y="70"/>
                    <a:pt x="97" y="70"/>
                    <a:pt x="97" y="70"/>
                  </a:cubicBezTo>
                  <a:cubicBezTo>
                    <a:pt x="97" y="70"/>
                    <a:pt x="98" y="70"/>
                    <a:pt x="98" y="70"/>
                  </a:cubicBezTo>
                  <a:cubicBezTo>
                    <a:pt x="106" y="78"/>
                    <a:pt x="106" y="78"/>
                    <a:pt x="106" y="78"/>
                  </a:cubicBezTo>
                  <a:cubicBezTo>
                    <a:pt x="108" y="76"/>
                    <a:pt x="108" y="76"/>
                    <a:pt x="108" y="76"/>
                  </a:cubicBezTo>
                  <a:cubicBezTo>
                    <a:pt x="105" y="74"/>
                    <a:pt x="105" y="74"/>
                    <a:pt x="105" y="74"/>
                  </a:cubicBezTo>
                  <a:cubicBezTo>
                    <a:pt x="104" y="73"/>
                    <a:pt x="104" y="71"/>
                    <a:pt x="105" y="70"/>
                  </a:cubicBezTo>
                  <a:cubicBezTo>
                    <a:pt x="106" y="70"/>
                    <a:pt x="106" y="70"/>
                    <a:pt x="107" y="70"/>
                  </a:cubicBezTo>
                  <a:cubicBezTo>
                    <a:pt x="107" y="70"/>
                    <a:pt x="107" y="70"/>
                    <a:pt x="107" y="70"/>
                  </a:cubicBezTo>
                  <a:cubicBezTo>
                    <a:pt x="112" y="70"/>
                    <a:pt x="112" y="70"/>
                    <a:pt x="112" y="70"/>
                  </a:cubicBezTo>
                  <a:cubicBezTo>
                    <a:pt x="112" y="70"/>
                    <a:pt x="113" y="70"/>
                    <a:pt x="113" y="70"/>
                  </a:cubicBezTo>
                  <a:cubicBezTo>
                    <a:pt x="128" y="85"/>
                    <a:pt x="128" y="85"/>
                    <a:pt x="128" y="85"/>
                  </a:cubicBezTo>
                  <a:cubicBezTo>
                    <a:pt x="130" y="84"/>
                    <a:pt x="130" y="84"/>
                    <a:pt x="130" y="84"/>
                  </a:cubicBezTo>
                  <a:cubicBezTo>
                    <a:pt x="120" y="74"/>
                    <a:pt x="120" y="74"/>
                    <a:pt x="120" y="74"/>
                  </a:cubicBezTo>
                  <a:cubicBezTo>
                    <a:pt x="119" y="73"/>
                    <a:pt x="119" y="71"/>
                    <a:pt x="120" y="70"/>
                  </a:cubicBezTo>
                  <a:cubicBezTo>
                    <a:pt x="121" y="70"/>
                    <a:pt x="121" y="70"/>
                    <a:pt x="122" y="70"/>
                  </a:cubicBezTo>
                  <a:cubicBezTo>
                    <a:pt x="122" y="70"/>
                    <a:pt x="122" y="70"/>
                    <a:pt x="122" y="70"/>
                  </a:cubicBezTo>
                  <a:cubicBezTo>
                    <a:pt x="133" y="70"/>
                    <a:pt x="133" y="70"/>
                    <a:pt x="133" y="70"/>
                  </a:cubicBezTo>
                  <a:lnTo>
                    <a:pt x="133" y="67"/>
                  </a:lnTo>
                  <a:close/>
                  <a:moveTo>
                    <a:pt x="96" y="67"/>
                  </a:moveTo>
                  <a:cubicBezTo>
                    <a:pt x="89" y="67"/>
                    <a:pt x="89" y="67"/>
                    <a:pt x="89" y="67"/>
                  </a:cubicBezTo>
                  <a:cubicBezTo>
                    <a:pt x="88" y="67"/>
                    <a:pt x="87" y="66"/>
                    <a:pt x="87" y="65"/>
                  </a:cubicBezTo>
                  <a:cubicBezTo>
                    <a:pt x="87" y="64"/>
                    <a:pt x="86" y="63"/>
                    <a:pt x="86" y="62"/>
                  </a:cubicBezTo>
                  <a:cubicBezTo>
                    <a:pt x="85" y="60"/>
                    <a:pt x="85" y="59"/>
                    <a:pt x="84" y="58"/>
                  </a:cubicBezTo>
                  <a:cubicBezTo>
                    <a:pt x="83" y="57"/>
                    <a:pt x="84" y="56"/>
                    <a:pt x="84" y="55"/>
                  </a:cubicBezTo>
                  <a:cubicBezTo>
                    <a:pt x="89" y="50"/>
                    <a:pt x="89" y="50"/>
                    <a:pt x="89" y="50"/>
                  </a:cubicBezTo>
                  <a:cubicBezTo>
                    <a:pt x="90" y="50"/>
                    <a:pt x="91" y="49"/>
                    <a:pt x="91" y="49"/>
                  </a:cubicBezTo>
                  <a:cubicBezTo>
                    <a:pt x="91" y="49"/>
                    <a:pt x="91" y="49"/>
                    <a:pt x="91" y="49"/>
                  </a:cubicBezTo>
                  <a:cubicBezTo>
                    <a:pt x="96" y="49"/>
                    <a:pt x="96" y="49"/>
                    <a:pt x="96" y="49"/>
                  </a:cubicBezTo>
                  <a:cubicBezTo>
                    <a:pt x="96" y="54"/>
                    <a:pt x="96" y="54"/>
                    <a:pt x="96" y="54"/>
                  </a:cubicBezTo>
                  <a:cubicBezTo>
                    <a:pt x="92" y="54"/>
                    <a:pt x="92" y="54"/>
                    <a:pt x="92" y="54"/>
                  </a:cubicBezTo>
                  <a:cubicBezTo>
                    <a:pt x="89" y="57"/>
                    <a:pt x="89" y="57"/>
                    <a:pt x="89" y="57"/>
                  </a:cubicBezTo>
                  <a:cubicBezTo>
                    <a:pt x="90" y="58"/>
                    <a:pt x="90" y="59"/>
                    <a:pt x="90" y="60"/>
                  </a:cubicBezTo>
                  <a:cubicBezTo>
                    <a:pt x="91" y="61"/>
                    <a:pt x="91" y="61"/>
                    <a:pt x="91" y="62"/>
                  </a:cubicBezTo>
                  <a:cubicBezTo>
                    <a:pt x="96" y="62"/>
                    <a:pt x="96" y="62"/>
                    <a:pt x="96" y="62"/>
                  </a:cubicBezTo>
                  <a:cubicBezTo>
                    <a:pt x="96" y="62"/>
                    <a:pt x="96" y="62"/>
                    <a:pt x="96" y="62"/>
                  </a:cubicBezTo>
                  <a:cubicBezTo>
                    <a:pt x="96" y="67"/>
                    <a:pt x="96" y="67"/>
                    <a:pt x="96" y="67"/>
                  </a:cubicBezTo>
                  <a:close/>
                  <a:moveTo>
                    <a:pt x="96" y="46"/>
                  </a:moveTo>
                  <a:cubicBezTo>
                    <a:pt x="96" y="45"/>
                    <a:pt x="96" y="45"/>
                    <a:pt x="96" y="44"/>
                  </a:cubicBezTo>
                  <a:cubicBezTo>
                    <a:pt x="96" y="44"/>
                    <a:pt x="96" y="43"/>
                    <a:pt x="96" y="43"/>
                  </a:cubicBezTo>
                  <a:cubicBezTo>
                    <a:pt x="96" y="46"/>
                    <a:pt x="96" y="46"/>
                    <a:pt x="96" y="46"/>
                  </a:cubicBezTo>
                  <a:close/>
                  <a:moveTo>
                    <a:pt x="96" y="39"/>
                  </a:moveTo>
                  <a:cubicBezTo>
                    <a:pt x="96" y="10"/>
                    <a:pt x="96" y="10"/>
                    <a:pt x="96" y="10"/>
                  </a:cubicBezTo>
                  <a:cubicBezTo>
                    <a:pt x="95" y="10"/>
                    <a:pt x="94" y="11"/>
                    <a:pt x="94" y="12"/>
                  </a:cubicBezTo>
                  <a:cubicBezTo>
                    <a:pt x="94" y="31"/>
                    <a:pt x="94" y="31"/>
                    <a:pt x="94" y="31"/>
                  </a:cubicBezTo>
                  <a:cubicBezTo>
                    <a:pt x="94" y="31"/>
                    <a:pt x="94" y="31"/>
                    <a:pt x="93" y="31"/>
                  </a:cubicBezTo>
                  <a:cubicBezTo>
                    <a:pt x="86" y="31"/>
                    <a:pt x="86" y="31"/>
                    <a:pt x="86" y="31"/>
                  </a:cubicBezTo>
                  <a:cubicBezTo>
                    <a:pt x="85" y="31"/>
                    <a:pt x="85" y="31"/>
                    <a:pt x="85" y="31"/>
                  </a:cubicBezTo>
                  <a:cubicBezTo>
                    <a:pt x="85" y="31"/>
                    <a:pt x="84" y="30"/>
                    <a:pt x="84" y="30"/>
                  </a:cubicBezTo>
                  <a:cubicBezTo>
                    <a:pt x="79" y="25"/>
                    <a:pt x="79" y="25"/>
                    <a:pt x="79" y="25"/>
                  </a:cubicBezTo>
                  <a:cubicBezTo>
                    <a:pt x="79" y="38"/>
                    <a:pt x="79" y="38"/>
                    <a:pt x="79" y="38"/>
                  </a:cubicBezTo>
                  <a:cubicBezTo>
                    <a:pt x="84" y="34"/>
                    <a:pt x="84" y="34"/>
                    <a:pt x="84" y="34"/>
                  </a:cubicBezTo>
                  <a:cubicBezTo>
                    <a:pt x="84" y="46"/>
                    <a:pt x="84" y="46"/>
                    <a:pt x="84" y="46"/>
                  </a:cubicBezTo>
                  <a:cubicBezTo>
                    <a:pt x="80" y="49"/>
                    <a:pt x="80" y="49"/>
                    <a:pt x="80" y="49"/>
                  </a:cubicBezTo>
                  <a:cubicBezTo>
                    <a:pt x="80" y="48"/>
                    <a:pt x="80" y="48"/>
                    <a:pt x="79" y="48"/>
                  </a:cubicBezTo>
                  <a:cubicBezTo>
                    <a:pt x="79" y="54"/>
                    <a:pt x="79" y="54"/>
                    <a:pt x="79" y="54"/>
                  </a:cubicBezTo>
                  <a:cubicBezTo>
                    <a:pt x="79" y="54"/>
                    <a:pt x="79" y="54"/>
                    <a:pt x="79" y="54"/>
                  </a:cubicBezTo>
                  <a:cubicBezTo>
                    <a:pt x="80" y="54"/>
                    <a:pt x="82" y="54"/>
                    <a:pt x="83" y="53"/>
                  </a:cubicBezTo>
                  <a:cubicBezTo>
                    <a:pt x="87" y="48"/>
                    <a:pt x="87" y="48"/>
                    <a:pt x="87" y="48"/>
                  </a:cubicBezTo>
                  <a:cubicBezTo>
                    <a:pt x="88" y="48"/>
                    <a:pt x="88" y="47"/>
                    <a:pt x="88" y="47"/>
                  </a:cubicBezTo>
                  <a:cubicBezTo>
                    <a:pt x="88" y="36"/>
                    <a:pt x="88" y="36"/>
                    <a:pt x="88" y="36"/>
                  </a:cubicBezTo>
                  <a:cubicBezTo>
                    <a:pt x="91" y="36"/>
                    <a:pt x="91" y="36"/>
                    <a:pt x="91" y="36"/>
                  </a:cubicBezTo>
                  <a:cubicBezTo>
                    <a:pt x="91" y="39"/>
                    <a:pt x="91" y="39"/>
                    <a:pt x="91" y="39"/>
                  </a:cubicBezTo>
                  <a:cubicBezTo>
                    <a:pt x="91" y="39"/>
                    <a:pt x="91" y="39"/>
                    <a:pt x="91" y="39"/>
                  </a:cubicBezTo>
                  <a:cubicBezTo>
                    <a:pt x="91" y="40"/>
                    <a:pt x="91" y="40"/>
                    <a:pt x="92" y="41"/>
                  </a:cubicBezTo>
                  <a:cubicBezTo>
                    <a:pt x="93" y="42"/>
                    <a:pt x="94" y="42"/>
                    <a:pt x="95" y="41"/>
                  </a:cubicBezTo>
                  <a:cubicBezTo>
                    <a:pt x="96" y="39"/>
                    <a:pt x="96" y="39"/>
                    <a:pt x="96" y="39"/>
                  </a:cubicBezTo>
                  <a:close/>
                  <a:moveTo>
                    <a:pt x="79" y="16"/>
                  </a:moveTo>
                  <a:cubicBezTo>
                    <a:pt x="86" y="9"/>
                    <a:pt x="86" y="9"/>
                    <a:pt x="86" y="9"/>
                  </a:cubicBezTo>
                  <a:cubicBezTo>
                    <a:pt x="84" y="8"/>
                    <a:pt x="84" y="8"/>
                    <a:pt x="84" y="8"/>
                  </a:cubicBezTo>
                  <a:cubicBezTo>
                    <a:pt x="79" y="13"/>
                    <a:pt x="79" y="13"/>
                    <a:pt x="79" y="13"/>
                  </a:cubicBezTo>
                  <a:cubicBezTo>
                    <a:pt x="79" y="6"/>
                    <a:pt x="79" y="6"/>
                    <a:pt x="79" y="6"/>
                  </a:cubicBezTo>
                  <a:cubicBezTo>
                    <a:pt x="83" y="3"/>
                    <a:pt x="83" y="3"/>
                    <a:pt x="83" y="3"/>
                  </a:cubicBezTo>
                  <a:cubicBezTo>
                    <a:pt x="83" y="3"/>
                    <a:pt x="83" y="3"/>
                    <a:pt x="83" y="3"/>
                  </a:cubicBezTo>
                  <a:cubicBezTo>
                    <a:pt x="84" y="2"/>
                    <a:pt x="85" y="2"/>
                    <a:pt x="86" y="3"/>
                  </a:cubicBezTo>
                  <a:cubicBezTo>
                    <a:pt x="91" y="8"/>
                    <a:pt x="91" y="8"/>
                    <a:pt x="91" y="8"/>
                  </a:cubicBezTo>
                  <a:cubicBezTo>
                    <a:pt x="91" y="8"/>
                    <a:pt x="91" y="8"/>
                    <a:pt x="91" y="8"/>
                  </a:cubicBezTo>
                  <a:cubicBezTo>
                    <a:pt x="92" y="9"/>
                    <a:pt x="92" y="10"/>
                    <a:pt x="91" y="11"/>
                  </a:cubicBezTo>
                  <a:cubicBezTo>
                    <a:pt x="79" y="23"/>
                    <a:pt x="79" y="23"/>
                    <a:pt x="79" y="23"/>
                  </a:cubicBezTo>
                  <a:cubicBezTo>
                    <a:pt x="79" y="16"/>
                    <a:pt x="79" y="16"/>
                    <a:pt x="79" y="16"/>
                  </a:cubicBezTo>
                  <a:close/>
                  <a:moveTo>
                    <a:pt x="79" y="124"/>
                  </a:moveTo>
                  <a:cubicBezTo>
                    <a:pt x="84" y="129"/>
                    <a:pt x="84" y="129"/>
                    <a:pt x="84" y="129"/>
                  </a:cubicBezTo>
                  <a:cubicBezTo>
                    <a:pt x="86" y="127"/>
                    <a:pt x="86" y="127"/>
                    <a:pt x="86" y="127"/>
                  </a:cubicBezTo>
                  <a:cubicBezTo>
                    <a:pt x="79" y="121"/>
                    <a:pt x="79" y="121"/>
                    <a:pt x="79" y="121"/>
                  </a:cubicBezTo>
                  <a:cubicBezTo>
                    <a:pt x="79" y="114"/>
                    <a:pt x="79" y="114"/>
                    <a:pt x="79" y="114"/>
                  </a:cubicBezTo>
                  <a:cubicBezTo>
                    <a:pt x="91" y="126"/>
                    <a:pt x="91" y="126"/>
                    <a:pt x="91" y="126"/>
                  </a:cubicBezTo>
                  <a:cubicBezTo>
                    <a:pt x="91" y="126"/>
                    <a:pt x="91" y="126"/>
                    <a:pt x="91" y="126"/>
                  </a:cubicBezTo>
                  <a:cubicBezTo>
                    <a:pt x="91" y="126"/>
                    <a:pt x="91" y="126"/>
                    <a:pt x="91" y="126"/>
                  </a:cubicBezTo>
                  <a:cubicBezTo>
                    <a:pt x="92" y="127"/>
                    <a:pt x="92" y="128"/>
                    <a:pt x="91" y="129"/>
                  </a:cubicBezTo>
                  <a:cubicBezTo>
                    <a:pt x="86" y="134"/>
                    <a:pt x="86" y="134"/>
                    <a:pt x="86" y="134"/>
                  </a:cubicBezTo>
                  <a:cubicBezTo>
                    <a:pt x="86" y="134"/>
                    <a:pt x="86" y="134"/>
                    <a:pt x="86" y="134"/>
                  </a:cubicBezTo>
                  <a:cubicBezTo>
                    <a:pt x="85" y="135"/>
                    <a:pt x="84" y="135"/>
                    <a:pt x="83" y="134"/>
                  </a:cubicBezTo>
                  <a:cubicBezTo>
                    <a:pt x="79" y="131"/>
                    <a:pt x="79" y="131"/>
                    <a:pt x="79" y="131"/>
                  </a:cubicBezTo>
                  <a:cubicBezTo>
                    <a:pt x="79" y="124"/>
                    <a:pt x="79" y="124"/>
                    <a:pt x="79" y="124"/>
                  </a:cubicBezTo>
                  <a:close/>
                  <a:moveTo>
                    <a:pt x="79" y="83"/>
                  </a:moveTo>
                  <a:cubicBezTo>
                    <a:pt x="79" y="89"/>
                    <a:pt x="79" y="89"/>
                    <a:pt x="79" y="89"/>
                  </a:cubicBezTo>
                  <a:cubicBezTo>
                    <a:pt x="80" y="89"/>
                    <a:pt x="80" y="88"/>
                    <a:pt x="80" y="88"/>
                  </a:cubicBezTo>
                  <a:cubicBezTo>
                    <a:pt x="84" y="91"/>
                    <a:pt x="84" y="91"/>
                    <a:pt x="84" y="91"/>
                  </a:cubicBezTo>
                  <a:cubicBezTo>
                    <a:pt x="84" y="103"/>
                    <a:pt x="84" y="103"/>
                    <a:pt x="84" y="103"/>
                  </a:cubicBezTo>
                  <a:cubicBezTo>
                    <a:pt x="79" y="99"/>
                    <a:pt x="79" y="99"/>
                    <a:pt x="79" y="99"/>
                  </a:cubicBezTo>
                  <a:cubicBezTo>
                    <a:pt x="79" y="112"/>
                    <a:pt x="79" y="112"/>
                    <a:pt x="79" y="112"/>
                  </a:cubicBezTo>
                  <a:cubicBezTo>
                    <a:pt x="84" y="107"/>
                    <a:pt x="84" y="107"/>
                    <a:pt x="84" y="107"/>
                  </a:cubicBezTo>
                  <a:cubicBezTo>
                    <a:pt x="84" y="107"/>
                    <a:pt x="85" y="106"/>
                    <a:pt x="85" y="106"/>
                  </a:cubicBezTo>
                  <a:cubicBezTo>
                    <a:pt x="85" y="106"/>
                    <a:pt x="85" y="106"/>
                    <a:pt x="86" y="106"/>
                  </a:cubicBezTo>
                  <a:cubicBezTo>
                    <a:pt x="93" y="106"/>
                    <a:pt x="93" y="106"/>
                    <a:pt x="93" y="106"/>
                  </a:cubicBezTo>
                  <a:cubicBezTo>
                    <a:pt x="94" y="106"/>
                    <a:pt x="94" y="106"/>
                    <a:pt x="94" y="106"/>
                  </a:cubicBezTo>
                  <a:cubicBezTo>
                    <a:pt x="94" y="125"/>
                    <a:pt x="94" y="125"/>
                    <a:pt x="94" y="125"/>
                  </a:cubicBezTo>
                  <a:cubicBezTo>
                    <a:pt x="94" y="126"/>
                    <a:pt x="95" y="127"/>
                    <a:pt x="96" y="127"/>
                  </a:cubicBezTo>
                  <a:cubicBezTo>
                    <a:pt x="96" y="97"/>
                    <a:pt x="96" y="97"/>
                    <a:pt x="96" y="97"/>
                  </a:cubicBezTo>
                  <a:cubicBezTo>
                    <a:pt x="95" y="96"/>
                    <a:pt x="95" y="96"/>
                    <a:pt x="95" y="96"/>
                  </a:cubicBezTo>
                  <a:cubicBezTo>
                    <a:pt x="95" y="96"/>
                    <a:pt x="94" y="95"/>
                    <a:pt x="93" y="95"/>
                  </a:cubicBezTo>
                  <a:cubicBezTo>
                    <a:pt x="92" y="95"/>
                    <a:pt x="91" y="96"/>
                    <a:pt x="91" y="98"/>
                  </a:cubicBezTo>
                  <a:cubicBezTo>
                    <a:pt x="91" y="101"/>
                    <a:pt x="91" y="101"/>
                    <a:pt x="91" y="101"/>
                  </a:cubicBezTo>
                  <a:cubicBezTo>
                    <a:pt x="88" y="101"/>
                    <a:pt x="88" y="101"/>
                    <a:pt x="88" y="101"/>
                  </a:cubicBezTo>
                  <a:cubicBezTo>
                    <a:pt x="88" y="90"/>
                    <a:pt x="88" y="90"/>
                    <a:pt x="88" y="90"/>
                  </a:cubicBezTo>
                  <a:cubicBezTo>
                    <a:pt x="88" y="90"/>
                    <a:pt x="88" y="90"/>
                    <a:pt x="88" y="90"/>
                  </a:cubicBezTo>
                  <a:cubicBezTo>
                    <a:pt x="88" y="90"/>
                    <a:pt x="88" y="89"/>
                    <a:pt x="88" y="89"/>
                  </a:cubicBezTo>
                  <a:cubicBezTo>
                    <a:pt x="83" y="84"/>
                    <a:pt x="83" y="84"/>
                    <a:pt x="83" y="84"/>
                  </a:cubicBezTo>
                  <a:cubicBezTo>
                    <a:pt x="83" y="84"/>
                    <a:pt x="83" y="84"/>
                    <a:pt x="83" y="84"/>
                  </a:cubicBezTo>
                  <a:cubicBezTo>
                    <a:pt x="82" y="83"/>
                    <a:pt x="80" y="83"/>
                    <a:pt x="79" y="83"/>
                  </a:cubicBezTo>
                  <a:cubicBezTo>
                    <a:pt x="79" y="83"/>
                    <a:pt x="79" y="83"/>
                    <a:pt x="79" y="83"/>
                  </a:cubicBezTo>
                  <a:close/>
                  <a:moveTo>
                    <a:pt x="96" y="94"/>
                  </a:moveTo>
                  <a:cubicBezTo>
                    <a:pt x="96" y="93"/>
                    <a:pt x="96" y="92"/>
                    <a:pt x="96" y="91"/>
                  </a:cubicBezTo>
                  <a:cubicBezTo>
                    <a:pt x="96" y="94"/>
                    <a:pt x="96" y="94"/>
                    <a:pt x="96" y="94"/>
                  </a:cubicBezTo>
                  <a:close/>
                  <a:moveTo>
                    <a:pt x="96" y="88"/>
                  </a:moveTo>
                  <a:cubicBezTo>
                    <a:pt x="91" y="88"/>
                    <a:pt x="91" y="88"/>
                    <a:pt x="91" y="88"/>
                  </a:cubicBezTo>
                  <a:cubicBezTo>
                    <a:pt x="90" y="88"/>
                    <a:pt x="90" y="87"/>
                    <a:pt x="89" y="87"/>
                  </a:cubicBezTo>
                  <a:cubicBezTo>
                    <a:pt x="84" y="82"/>
                    <a:pt x="84" y="82"/>
                    <a:pt x="84" y="82"/>
                  </a:cubicBezTo>
                  <a:cubicBezTo>
                    <a:pt x="83" y="81"/>
                    <a:pt x="83" y="80"/>
                    <a:pt x="84" y="79"/>
                  </a:cubicBezTo>
                  <a:cubicBezTo>
                    <a:pt x="84" y="79"/>
                    <a:pt x="84" y="79"/>
                    <a:pt x="84" y="79"/>
                  </a:cubicBezTo>
                  <a:cubicBezTo>
                    <a:pt x="85" y="78"/>
                    <a:pt x="85" y="77"/>
                    <a:pt x="86" y="75"/>
                  </a:cubicBezTo>
                  <a:cubicBezTo>
                    <a:pt x="86" y="74"/>
                    <a:pt x="87" y="73"/>
                    <a:pt x="87" y="72"/>
                  </a:cubicBezTo>
                  <a:cubicBezTo>
                    <a:pt x="87" y="71"/>
                    <a:pt x="88" y="70"/>
                    <a:pt x="89" y="70"/>
                  </a:cubicBezTo>
                  <a:cubicBezTo>
                    <a:pt x="89" y="70"/>
                    <a:pt x="89" y="70"/>
                    <a:pt x="89" y="70"/>
                  </a:cubicBezTo>
                  <a:cubicBezTo>
                    <a:pt x="96" y="70"/>
                    <a:pt x="96" y="70"/>
                    <a:pt x="96" y="70"/>
                  </a:cubicBezTo>
                  <a:cubicBezTo>
                    <a:pt x="96" y="75"/>
                    <a:pt x="96" y="75"/>
                    <a:pt x="96" y="75"/>
                  </a:cubicBezTo>
                  <a:cubicBezTo>
                    <a:pt x="96" y="75"/>
                    <a:pt x="96" y="75"/>
                    <a:pt x="96" y="75"/>
                  </a:cubicBezTo>
                  <a:cubicBezTo>
                    <a:pt x="91" y="75"/>
                    <a:pt x="91" y="75"/>
                    <a:pt x="91" y="75"/>
                  </a:cubicBezTo>
                  <a:cubicBezTo>
                    <a:pt x="91" y="75"/>
                    <a:pt x="91" y="76"/>
                    <a:pt x="90" y="77"/>
                  </a:cubicBezTo>
                  <a:cubicBezTo>
                    <a:pt x="90" y="78"/>
                    <a:pt x="90" y="79"/>
                    <a:pt x="89" y="80"/>
                  </a:cubicBezTo>
                  <a:cubicBezTo>
                    <a:pt x="92" y="83"/>
                    <a:pt x="92" y="83"/>
                    <a:pt x="92" y="83"/>
                  </a:cubicBezTo>
                  <a:cubicBezTo>
                    <a:pt x="96" y="83"/>
                    <a:pt x="96" y="83"/>
                    <a:pt x="96" y="83"/>
                  </a:cubicBezTo>
                  <a:lnTo>
                    <a:pt x="96" y="88"/>
                  </a:lnTo>
                  <a:close/>
                  <a:moveTo>
                    <a:pt x="79" y="54"/>
                  </a:moveTo>
                  <a:cubicBezTo>
                    <a:pt x="79" y="53"/>
                    <a:pt x="78" y="53"/>
                    <a:pt x="78" y="53"/>
                  </a:cubicBezTo>
                  <a:cubicBezTo>
                    <a:pt x="78" y="47"/>
                    <a:pt x="78" y="47"/>
                    <a:pt x="78" y="47"/>
                  </a:cubicBezTo>
                  <a:cubicBezTo>
                    <a:pt x="78" y="47"/>
                    <a:pt x="78" y="47"/>
                    <a:pt x="78" y="47"/>
                  </a:cubicBezTo>
                  <a:cubicBezTo>
                    <a:pt x="78" y="47"/>
                    <a:pt x="78" y="47"/>
                    <a:pt x="78" y="47"/>
                  </a:cubicBezTo>
                  <a:cubicBezTo>
                    <a:pt x="78" y="48"/>
                    <a:pt x="79" y="48"/>
                    <a:pt x="79" y="48"/>
                  </a:cubicBezTo>
                  <a:cubicBezTo>
                    <a:pt x="79" y="54"/>
                    <a:pt x="79" y="54"/>
                    <a:pt x="79" y="54"/>
                  </a:cubicBezTo>
                  <a:close/>
                  <a:moveTo>
                    <a:pt x="78" y="33"/>
                  </a:moveTo>
                  <a:cubicBezTo>
                    <a:pt x="79" y="32"/>
                    <a:pt x="79" y="32"/>
                    <a:pt x="79" y="32"/>
                  </a:cubicBezTo>
                  <a:cubicBezTo>
                    <a:pt x="78" y="30"/>
                    <a:pt x="78" y="30"/>
                    <a:pt x="78" y="30"/>
                  </a:cubicBezTo>
                  <a:cubicBezTo>
                    <a:pt x="78" y="18"/>
                    <a:pt x="78" y="18"/>
                    <a:pt x="78" y="18"/>
                  </a:cubicBezTo>
                  <a:cubicBezTo>
                    <a:pt x="79" y="16"/>
                    <a:pt x="79" y="16"/>
                    <a:pt x="79" y="16"/>
                  </a:cubicBezTo>
                  <a:cubicBezTo>
                    <a:pt x="79" y="23"/>
                    <a:pt x="79" y="23"/>
                    <a:pt x="79" y="23"/>
                  </a:cubicBezTo>
                  <a:cubicBezTo>
                    <a:pt x="78" y="24"/>
                    <a:pt x="78" y="24"/>
                    <a:pt x="78" y="24"/>
                  </a:cubicBezTo>
                  <a:cubicBezTo>
                    <a:pt x="78" y="24"/>
                    <a:pt x="79" y="25"/>
                    <a:pt x="79" y="25"/>
                  </a:cubicBezTo>
                  <a:cubicBezTo>
                    <a:pt x="79" y="25"/>
                    <a:pt x="79" y="25"/>
                    <a:pt x="79" y="25"/>
                  </a:cubicBezTo>
                  <a:cubicBezTo>
                    <a:pt x="79" y="38"/>
                    <a:pt x="79" y="38"/>
                    <a:pt x="79" y="38"/>
                  </a:cubicBezTo>
                  <a:cubicBezTo>
                    <a:pt x="78" y="40"/>
                    <a:pt x="78" y="40"/>
                    <a:pt x="78" y="40"/>
                  </a:cubicBezTo>
                  <a:cubicBezTo>
                    <a:pt x="78" y="33"/>
                    <a:pt x="78" y="33"/>
                    <a:pt x="78" y="33"/>
                  </a:cubicBezTo>
                  <a:close/>
                  <a:moveTo>
                    <a:pt x="79" y="13"/>
                  </a:moveTo>
                  <a:cubicBezTo>
                    <a:pt x="78" y="14"/>
                    <a:pt x="78" y="14"/>
                    <a:pt x="78" y="14"/>
                  </a:cubicBezTo>
                  <a:cubicBezTo>
                    <a:pt x="78" y="8"/>
                    <a:pt x="78" y="8"/>
                    <a:pt x="78" y="8"/>
                  </a:cubicBezTo>
                  <a:cubicBezTo>
                    <a:pt x="79" y="6"/>
                    <a:pt x="79" y="6"/>
                    <a:pt x="79" y="6"/>
                  </a:cubicBezTo>
                  <a:cubicBezTo>
                    <a:pt x="79" y="13"/>
                    <a:pt x="79" y="13"/>
                    <a:pt x="79" y="13"/>
                  </a:cubicBezTo>
                  <a:close/>
                  <a:moveTo>
                    <a:pt x="78" y="123"/>
                  </a:moveTo>
                  <a:cubicBezTo>
                    <a:pt x="79" y="124"/>
                    <a:pt x="79" y="124"/>
                    <a:pt x="79" y="124"/>
                  </a:cubicBezTo>
                  <a:cubicBezTo>
                    <a:pt x="79" y="131"/>
                    <a:pt x="79" y="131"/>
                    <a:pt x="79" y="131"/>
                  </a:cubicBezTo>
                  <a:cubicBezTo>
                    <a:pt x="78" y="129"/>
                    <a:pt x="78" y="129"/>
                    <a:pt x="78" y="129"/>
                  </a:cubicBezTo>
                  <a:cubicBezTo>
                    <a:pt x="78" y="123"/>
                    <a:pt x="78" y="123"/>
                    <a:pt x="78" y="123"/>
                  </a:cubicBezTo>
                  <a:close/>
                  <a:moveTo>
                    <a:pt x="79" y="121"/>
                  </a:moveTo>
                  <a:cubicBezTo>
                    <a:pt x="78" y="119"/>
                    <a:pt x="78" y="119"/>
                    <a:pt x="78" y="119"/>
                  </a:cubicBezTo>
                  <a:cubicBezTo>
                    <a:pt x="78" y="107"/>
                    <a:pt x="78" y="107"/>
                    <a:pt x="78" y="107"/>
                  </a:cubicBezTo>
                  <a:cubicBezTo>
                    <a:pt x="79" y="105"/>
                    <a:pt x="79" y="105"/>
                    <a:pt x="79" y="105"/>
                  </a:cubicBezTo>
                  <a:cubicBezTo>
                    <a:pt x="78" y="104"/>
                    <a:pt x="78" y="104"/>
                    <a:pt x="78" y="104"/>
                  </a:cubicBezTo>
                  <a:cubicBezTo>
                    <a:pt x="78" y="97"/>
                    <a:pt x="78" y="97"/>
                    <a:pt x="78" y="97"/>
                  </a:cubicBezTo>
                  <a:cubicBezTo>
                    <a:pt x="79" y="99"/>
                    <a:pt x="79" y="99"/>
                    <a:pt x="79" y="99"/>
                  </a:cubicBezTo>
                  <a:cubicBezTo>
                    <a:pt x="79" y="112"/>
                    <a:pt x="79" y="112"/>
                    <a:pt x="79" y="112"/>
                  </a:cubicBezTo>
                  <a:cubicBezTo>
                    <a:pt x="79" y="112"/>
                    <a:pt x="79" y="112"/>
                    <a:pt x="79" y="112"/>
                  </a:cubicBezTo>
                  <a:cubicBezTo>
                    <a:pt x="79" y="112"/>
                    <a:pt x="79" y="112"/>
                    <a:pt x="79" y="112"/>
                  </a:cubicBezTo>
                  <a:cubicBezTo>
                    <a:pt x="79" y="112"/>
                    <a:pt x="78" y="113"/>
                    <a:pt x="78" y="113"/>
                  </a:cubicBezTo>
                  <a:cubicBezTo>
                    <a:pt x="79" y="114"/>
                    <a:pt x="79" y="114"/>
                    <a:pt x="79" y="114"/>
                  </a:cubicBezTo>
                  <a:cubicBezTo>
                    <a:pt x="79" y="121"/>
                    <a:pt x="79" y="121"/>
                    <a:pt x="79" y="121"/>
                  </a:cubicBezTo>
                  <a:close/>
                  <a:moveTo>
                    <a:pt x="78" y="84"/>
                  </a:moveTo>
                  <a:cubicBezTo>
                    <a:pt x="78" y="84"/>
                    <a:pt x="79" y="84"/>
                    <a:pt x="79" y="83"/>
                  </a:cubicBezTo>
                  <a:cubicBezTo>
                    <a:pt x="79" y="89"/>
                    <a:pt x="79" y="89"/>
                    <a:pt x="79" y="89"/>
                  </a:cubicBezTo>
                  <a:cubicBezTo>
                    <a:pt x="79" y="89"/>
                    <a:pt x="79" y="89"/>
                    <a:pt x="78" y="89"/>
                  </a:cubicBezTo>
                  <a:cubicBezTo>
                    <a:pt x="78" y="90"/>
                    <a:pt x="78" y="90"/>
                    <a:pt x="78" y="90"/>
                  </a:cubicBezTo>
                  <a:cubicBezTo>
                    <a:pt x="78" y="90"/>
                    <a:pt x="78" y="90"/>
                    <a:pt x="78" y="90"/>
                  </a:cubicBezTo>
                  <a:cubicBezTo>
                    <a:pt x="78" y="86"/>
                    <a:pt x="78" y="86"/>
                    <a:pt x="78" y="86"/>
                  </a:cubicBezTo>
                  <a:cubicBezTo>
                    <a:pt x="79" y="86"/>
                    <a:pt x="79" y="86"/>
                    <a:pt x="79" y="86"/>
                  </a:cubicBezTo>
                  <a:cubicBezTo>
                    <a:pt x="79" y="86"/>
                    <a:pt x="78" y="85"/>
                    <a:pt x="78" y="85"/>
                  </a:cubicBezTo>
                  <a:lnTo>
                    <a:pt x="78" y="84"/>
                  </a:lnTo>
                  <a:close/>
                  <a:moveTo>
                    <a:pt x="78" y="53"/>
                  </a:moveTo>
                  <a:cubicBezTo>
                    <a:pt x="77" y="52"/>
                    <a:pt x="77" y="52"/>
                    <a:pt x="76" y="52"/>
                  </a:cubicBezTo>
                  <a:cubicBezTo>
                    <a:pt x="76" y="52"/>
                    <a:pt x="76" y="52"/>
                    <a:pt x="76" y="52"/>
                  </a:cubicBezTo>
                  <a:cubicBezTo>
                    <a:pt x="76" y="52"/>
                    <a:pt x="76" y="52"/>
                    <a:pt x="75" y="52"/>
                  </a:cubicBezTo>
                  <a:cubicBezTo>
                    <a:pt x="75" y="51"/>
                    <a:pt x="75" y="51"/>
                    <a:pt x="75" y="51"/>
                  </a:cubicBezTo>
                  <a:cubicBezTo>
                    <a:pt x="76" y="51"/>
                    <a:pt x="76" y="52"/>
                    <a:pt x="76" y="52"/>
                  </a:cubicBezTo>
                  <a:cubicBezTo>
                    <a:pt x="75" y="50"/>
                    <a:pt x="75" y="50"/>
                    <a:pt x="75" y="50"/>
                  </a:cubicBezTo>
                  <a:cubicBezTo>
                    <a:pt x="75" y="46"/>
                    <a:pt x="75" y="46"/>
                    <a:pt x="75" y="46"/>
                  </a:cubicBezTo>
                  <a:cubicBezTo>
                    <a:pt x="76" y="47"/>
                    <a:pt x="77" y="47"/>
                    <a:pt x="78" y="47"/>
                  </a:cubicBezTo>
                  <a:cubicBezTo>
                    <a:pt x="78" y="53"/>
                    <a:pt x="78" y="53"/>
                    <a:pt x="78" y="53"/>
                  </a:cubicBezTo>
                  <a:close/>
                  <a:moveTo>
                    <a:pt x="75" y="35"/>
                  </a:moveTo>
                  <a:cubicBezTo>
                    <a:pt x="78" y="33"/>
                    <a:pt x="78" y="33"/>
                    <a:pt x="78" y="33"/>
                  </a:cubicBezTo>
                  <a:cubicBezTo>
                    <a:pt x="78" y="40"/>
                    <a:pt x="78" y="40"/>
                    <a:pt x="78" y="40"/>
                  </a:cubicBezTo>
                  <a:cubicBezTo>
                    <a:pt x="75" y="42"/>
                    <a:pt x="75" y="42"/>
                    <a:pt x="75" y="42"/>
                  </a:cubicBezTo>
                  <a:cubicBezTo>
                    <a:pt x="75" y="35"/>
                    <a:pt x="75" y="35"/>
                    <a:pt x="75" y="35"/>
                  </a:cubicBezTo>
                  <a:close/>
                  <a:moveTo>
                    <a:pt x="78" y="30"/>
                  </a:moveTo>
                  <a:cubicBezTo>
                    <a:pt x="77" y="30"/>
                    <a:pt x="77" y="30"/>
                    <a:pt x="77" y="30"/>
                  </a:cubicBezTo>
                  <a:cubicBezTo>
                    <a:pt x="75" y="32"/>
                    <a:pt x="75" y="32"/>
                    <a:pt x="75" y="32"/>
                  </a:cubicBezTo>
                  <a:cubicBezTo>
                    <a:pt x="75" y="20"/>
                    <a:pt x="75" y="20"/>
                    <a:pt x="75" y="20"/>
                  </a:cubicBezTo>
                  <a:cubicBezTo>
                    <a:pt x="78" y="18"/>
                    <a:pt x="78" y="18"/>
                    <a:pt x="78" y="18"/>
                  </a:cubicBezTo>
                  <a:cubicBezTo>
                    <a:pt x="78" y="30"/>
                    <a:pt x="78" y="30"/>
                    <a:pt x="78" y="30"/>
                  </a:cubicBezTo>
                  <a:close/>
                  <a:moveTo>
                    <a:pt x="78" y="14"/>
                  </a:moveTo>
                  <a:cubicBezTo>
                    <a:pt x="75" y="17"/>
                    <a:pt x="75" y="17"/>
                    <a:pt x="75" y="17"/>
                  </a:cubicBezTo>
                  <a:cubicBezTo>
                    <a:pt x="75" y="10"/>
                    <a:pt x="75" y="10"/>
                    <a:pt x="75" y="10"/>
                  </a:cubicBezTo>
                  <a:cubicBezTo>
                    <a:pt x="78" y="8"/>
                    <a:pt x="78" y="8"/>
                    <a:pt x="78" y="8"/>
                  </a:cubicBezTo>
                  <a:cubicBezTo>
                    <a:pt x="78" y="14"/>
                    <a:pt x="78" y="14"/>
                    <a:pt x="78" y="14"/>
                  </a:cubicBezTo>
                  <a:close/>
                  <a:moveTo>
                    <a:pt x="75" y="120"/>
                  </a:moveTo>
                  <a:cubicBezTo>
                    <a:pt x="78" y="123"/>
                    <a:pt x="78" y="123"/>
                    <a:pt x="78" y="123"/>
                  </a:cubicBezTo>
                  <a:cubicBezTo>
                    <a:pt x="78" y="129"/>
                    <a:pt x="78" y="129"/>
                    <a:pt x="78" y="129"/>
                  </a:cubicBezTo>
                  <a:cubicBezTo>
                    <a:pt x="75" y="127"/>
                    <a:pt x="75" y="127"/>
                    <a:pt x="75" y="127"/>
                  </a:cubicBezTo>
                  <a:cubicBezTo>
                    <a:pt x="75" y="120"/>
                    <a:pt x="75" y="120"/>
                    <a:pt x="75" y="120"/>
                  </a:cubicBezTo>
                  <a:close/>
                  <a:moveTo>
                    <a:pt x="78" y="119"/>
                  </a:moveTo>
                  <a:cubicBezTo>
                    <a:pt x="75" y="117"/>
                    <a:pt x="75" y="117"/>
                    <a:pt x="75" y="117"/>
                  </a:cubicBezTo>
                  <a:cubicBezTo>
                    <a:pt x="75" y="105"/>
                    <a:pt x="75" y="105"/>
                    <a:pt x="75" y="105"/>
                  </a:cubicBezTo>
                  <a:cubicBezTo>
                    <a:pt x="77" y="107"/>
                    <a:pt x="77" y="107"/>
                    <a:pt x="77" y="107"/>
                  </a:cubicBezTo>
                  <a:cubicBezTo>
                    <a:pt x="78" y="107"/>
                    <a:pt x="78" y="107"/>
                    <a:pt x="78" y="107"/>
                  </a:cubicBezTo>
                  <a:cubicBezTo>
                    <a:pt x="78" y="119"/>
                    <a:pt x="78" y="119"/>
                    <a:pt x="78" y="119"/>
                  </a:cubicBezTo>
                  <a:close/>
                  <a:moveTo>
                    <a:pt x="78" y="104"/>
                  </a:moveTo>
                  <a:cubicBezTo>
                    <a:pt x="75" y="102"/>
                    <a:pt x="75" y="102"/>
                    <a:pt x="75" y="102"/>
                  </a:cubicBezTo>
                  <a:cubicBezTo>
                    <a:pt x="75" y="95"/>
                    <a:pt x="75" y="95"/>
                    <a:pt x="75" y="95"/>
                  </a:cubicBezTo>
                  <a:cubicBezTo>
                    <a:pt x="78" y="97"/>
                    <a:pt x="78" y="97"/>
                    <a:pt x="78" y="97"/>
                  </a:cubicBezTo>
                  <a:cubicBezTo>
                    <a:pt x="78" y="104"/>
                    <a:pt x="78" y="104"/>
                    <a:pt x="78" y="104"/>
                  </a:cubicBezTo>
                  <a:close/>
                  <a:moveTo>
                    <a:pt x="75" y="85"/>
                  </a:moveTo>
                  <a:cubicBezTo>
                    <a:pt x="76" y="85"/>
                    <a:pt x="76" y="85"/>
                    <a:pt x="76" y="85"/>
                  </a:cubicBezTo>
                  <a:cubicBezTo>
                    <a:pt x="76" y="85"/>
                    <a:pt x="76" y="85"/>
                    <a:pt x="76" y="85"/>
                  </a:cubicBezTo>
                  <a:cubicBezTo>
                    <a:pt x="77" y="85"/>
                    <a:pt x="77" y="85"/>
                    <a:pt x="78" y="84"/>
                  </a:cubicBezTo>
                  <a:cubicBezTo>
                    <a:pt x="78" y="85"/>
                    <a:pt x="78" y="85"/>
                    <a:pt x="78" y="85"/>
                  </a:cubicBezTo>
                  <a:cubicBezTo>
                    <a:pt x="77" y="85"/>
                    <a:pt x="77" y="85"/>
                    <a:pt x="76" y="85"/>
                  </a:cubicBezTo>
                  <a:cubicBezTo>
                    <a:pt x="78" y="86"/>
                    <a:pt x="78" y="86"/>
                    <a:pt x="78" y="86"/>
                  </a:cubicBezTo>
                  <a:cubicBezTo>
                    <a:pt x="78" y="90"/>
                    <a:pt x="78" y="90"/>
                    <a:pt x="78" y="90"/>
                  </a:cubicBezTo>
                  <a:cubicBezTo>
                    <a:pt x="77" y="90"/>
                    <a:pt x="76" y="90"/>
                    <a:pt x="75" y="90"/>
                  </a:cubicBezTo>
                  <a:lnTo>
                    <a:pt x="75" y="85"/>
                  </a:lnTo>
                  <a:close/>
                  <a:moveTo>
                    <a:pt x="75" y="52"/>
                  </a:moveTo>
                  <a:cubicBezTo>
                    <a:pt x="74" y="51"/>
                    <a:pt x="73" y="51"/>
                    <a:pt x="72" y="51"/>
                  </a:cubicBezTo>
                  <a:cubicBezTo>
                    <a:pt x="71" y="51"/>
                    <a:pt x="70" y="50"/>
                    <a:pt x="70" y="48"/>
                  </a:cubicBezTo>
                  <a:cubicBezTo>
                    <a:pt x="70" y="48"/>
                    <a:pt x="70" y="48"/>
                    <a:pt x="70" y="48"/>
                  </a:cubicBezTo>
                  <a:cubicBezTo>
                    <a:pt x="70" y="41"/>
                    <a:pt x="70" y="41"/>
                    <a:pt x="70" y="41"/>
                  </a:cubicBezTo>
                  <a:cubicBezTo>
                    <a:pt x="70" y="40"/>
                    <a:pt x="71" y="40"/>
                    <a:pt x="71" y="39"/>
                  </a:cubicBezTo>
                  <a:cubicBezTo>
                    <a:pt x="75" y="35"/>
                    <a:pt x="75" y="35"/>
                    <a:pt x="75" y="35"/>
                  </a:cubicBezTo>
                  <a:cubicBezTo>
                    <a:pt x="75" y="42"/>
                    <a:pt x="75" y="42"/>
                    <a:pt x="75" y="42"/>
                  </a:cubicBezTo>
                  <a:cubicBezTo>
                    <a:pt x="75" y="42"/>
                    <a:pt x="75" y="42"/>
                    <a:pt x="75" y="42"/>
                  </a:cubicBezTo>
                  <a:cubicBezTo>
                    <a:pt x="75" y="46"/>
                    <a:pt x="75" y="46"/>
                    <a:pt x="75" y="46"/>
                  </a:cubicBezTo>
                  <a:cubicBezTo>
                    <a:pt x="75" y="46"/>
                    <a:pt x="75" y="46"/>
                    <a:pt x="75" y="46"/>
                  </a:cubicBezTo>
                  <a:cubicBezTo>
                    <a:pt x="75" y="50"/>
                    <a:pt x="75" y="50"/>
                    <a:pt x="75" y="50"/>
                  </a:cubicBezTo>
                  <a:cubicBezTo>
                    <a:pt x="75" y="49"/>
                    <a:pt x="75" y="49"/>
                    <a:pt x="75" y="49"/>
                  </a:cubicBezTo>
                  <a:cubicBezTo>
                    <a:pt x="74" y="50"/>
                    <a:pt x="75" y="51"/>
                    <a:pt x="75" y="51"/>
                  </a:cubicBezTo>
                  <a:cubicBezTo>
                    <a:pt x="75" y="52"/>
                    <a:pt x="75" y="52"/>
                    <a:pt x="75" y="52"/>
                  </a:cubicBezTo>
                  <a:close/>
                  <a:moveTo>
                    <a:pt x="75" y="32"/>
                  </a:moveTo>
                  <a:cubicBezTo>
                    <a:pt x="75" y="32"/>
                    <a:pt x="75" y="32"/>
                    <a:pt x="75" y="32"/>
                  </a:cubicBezTo>
                  <a:cubicBezTo>
                    <a:pt x="74" y="33"/>
                    <a:pt x="72" y="33"/>
                    <a:pt x="71" y="32"/>
                  </a:cubicBezTo>
                  <a:cubicBezTo>
                    <a:pt x="71" y="32"/>
                    <a:pt x="70" y="31"/>
                    <a:pt x="70" y="31"/>
                  </a:cubicBezTo>
                  <a:cubicBezTo>
                    <a:pt x="70" y="31"/>
                    <a:pt x="70" y="31"/>
                    <a:pt x="70" y="31"/>
                  </a:cubicBezTo>
                  <a:cubicBezTo>
                    <a:pt x="70" y="26"/>
                    <a:pt x="70" y="26"/>
                    <a:pt x="70" y="26"/>
                  </a:cubicBezTo>
                  <a:cubicBezTo>
                    <a:pt x="70" y="25"/>
                    <a:pt x="71" y="25"/>
                    <a:pt x="71" y="24"/>
                  </a:cubicBezTo>
                  <a:cubicBezTo>
                    <a:pt x="75" y="20"/>
                    <a:pt x="75" y="20"/>
                    <a:pt x="75" y="20"/>
                  </a:cubicBezTo>
                  <a:cubicBezTo>
                    <a:pt x="75" y="32"/>
                    <a:pt x="75" y="32"/>
                    <a:pt x="75" y="32"/>
                  </a:cubicBezTo>
                  <a:close/>
                  <a:moveTo>
                    <a:pt x="75" y="17"/>
                  </a:moveTo>
                  <a:cubicBezTo>
                    <a:pt x="75" y="18"/>
                    <a:pt x="75" y="18"/>
                    <a:pt x="75" y="18"/>
                  </a:cubicBezTo>
                  <a:cubicBezTo>
                    <a:pt x="74" y="18"/>
                    <a:pt x="72" y="18"/>
                    <a:pt x="71" y="18"/>
                  </a:cubicBezTo>
                  <a:cubicBezTo>
                    <a:pt x="71" y="17"/>
                    <a:pt x="70" y="16"/>
                    <a:pt x="70" y="16"/>
                  </a:cubicBezTo>
                  <a:cubicBezTo>
                    <a:pt x="70" y="16"/>
                    <a:pt x="70" y="16"/>
                    <a:pt x="70" y="16"/>
                  </a:cubicBezTo>
                  <a:cubicBezTo>
                    <a:pt x="70" y="5"/>
                    <a:pt x="70" y="5"/>
                    <a:pt x="70" y="5"/>
                  </a:cubicBezTo>
                  <a:cubicBezTo>
                    <a:pt x="69" y="5"/>
                    <a:pt x="69" y="5"/>
                    <a:pt x="69" y="5"/>
                  </a:cubicBezTo>
                  <a:cubicBezTo>
                    <a:pt x="69" y="0"/>
                    <a:pt x="69" y="0"/>
                    <a:pt x="69" y="0"/>
                  </a:cubicBezTo>
                  <a:cubicBezTo>
                    <a:pt x="73" y="0"/>
                    <a:pt x="73" y="0"/>
                    <a:pt x="73" y="0"/>
                  </a:cubicBezTo>
                  <a:cubicBezTo>
                    <a:pt x="74" y="0"/>
                    <a:pt x="75" y="1"/>
                    <a:pt x="75" y="2"/>
                  </a:cubicBezTo>
                  <a:cubicBezTo>
                    <a:pt x="75" y="10"/>
                    <a:pt x="75" y="10"/>
                    <a:pt x="75" y="10"/>
                  </a:cubicBezTo>
                  <a:cubicBezTo>
                    <a:pt x="75" y="10"/>
                    <a:pt x="75" y="10"/>
                    <a:pt x="75" y="10"/>
                  </a:cubicBezTo>
                  <a:cubicBezTo>
                    <a:pt x="75" y="17"/>
                    <a:pt x="75" y="17"/>
                    <a:pt x="75" y="17"/>
                  </a:cubicBezTo>
                  <a:close/>
                  <a:moveTo>
                    <a:pt x="69" y="132"/>
                  </a:moveTo>
                  <a:cubicBezTo>
                    <a:pt x="70" y="132"/>
                    <a:pt x="70" y="132"/>
                    <a:pt x="70" y="132"/>
                  </a:cubicBezTo>
                  <a:cubicBezTo>
                    <a:pt x="70" y="121"/>
                    <a:pt x="70" y="121"/>
                    <a:pt x="70" y="121"/>
                  </a:cubicBezTo>
                  <a:cubicBezTo>
                    <a:pt x="70" y="120"/>
                    <a:pt x="72" y="119"/>
                    <a:pt x="73" y="119"/>
                  </a:cubicBezTo>
                  <a:cubicBezTo>
                    <a:pt x="74" y="119"/>
                    <a:pt x="74" y="119"/>
                    <a:pt x="75" y="119"/>
                  </a:cubicBezTo>
                  <a:cubicBezTo>
                    <a:pt x="75" y="120"/>
                    <a:pt x="75" y="120"/>
                    <a:pt x="75" y="120"/>
                  </a:cubicBezTo>
                  <a:cubicBezTo>
                    <a:pt x="75" y="127"/>
                    <a:pt x="75" y="127"/>
                    <a:pt x="75" y="127"/>
                  </a:cubicBezTo>
                  <a:cubicBezTo>
                    <a:pt x="75" y="127"/>
                    <a:pt x="75" y="127"/>
                    <a:pt x="75" y="127"/>
                  </a:cubicBezTo>
                  <a:cubicBezTo>
                    <a:pt x="75" y="135"/>
                    <a:pt x="75" y="135"/>
                    <a:pt x="75" y="135"/>
                  </a:cubicBezTo>
                  <a:cubicBezTo>
                    <a:pt x="75" y="136"/>
                    <a:pt x="74" y="137"/>
                    <a:pt x="73" y="137"/>
                  </a:cubicBezTo>
                  <a:cubicBezTo>
                    <a:pt x="69" y="137"/>
                    <a:pt x="69" y="137"/>
                    <a:pt x="69" y="137"/>
                  </a:cubicBezTo>
                  <a:cubicBezTo>
                    <a:pt x="69" y="132"/>
                    <a:pt x="69" y="132"/>
                    <a:pt x="69" y="132"/>
                  </a:cubicBezTo>
                  <a:close/>
                  <a:moveTo>
                    <a:pt x="75" y="117"/>
                  </a:moveTo>
                  <a:cubicBezTo>
                    <a:pt x="71" y="112"/>
                    <a:pt x="71" y="112"/>
                    <a:pt x="71" y="112"/>
                  </a:cubicBezTo>
                  <a:cubicBezTo>
                    <a:pt x="71" y="112"/>
                    <a:pt x="70" y="111"/>
                    <a:pt x="70" y="111"/>
                  </a:cubicBezTo>
                  <a:cubicBezTo>
                    <a:pt x="70" y="111"/>
                    <a:pt x="70" y="111"/>
                    <a:pt x="70" y="111"/>
                  </a:cubicBezTo>
                  <a:cubicBezTo>
                    <a:pt x="70" y="106"/>
                    <a:pt x="70" y="106"/>
                    <a:pt x="70" y="106"/>
                  </a:cubicBezTo>
                  <a:cubicBezTo>
                    <a:pt x="70" y="105"/>
                    <a:pt x="72" y="104"/>
                    <a:pt x="73" y="104"/>
                  </a:cubicBezTo>
                  <a:cubicBezTo>
                    <a:pt x="74" y="104"/>
                    <a:pt x="74" y="104"/>
                    <a:pt x="75" y="104"/>
                  </a:cubicBezTo>
                  <a:cubicBezTo>
                    <a:pt x="75" y="105"/>
                    <a:pt x="75" y="105"/>
                    <a:pt x="75" y="105"/>
                  </a:cubicBezTo>
                  <a:cubicBezTo>
                    <a:pt x="75" y="117"/>
                    <a:pt x="75" y="117"/>
                    <a:pt x="75" y="117"/>
                  </a:cubicBezTo>
                  <a:close/>
                  <a:moveTo>
                    <a:pt x="75" y="102"/>
                  </a:moveTo>
                  <a:cubicBezTo>
                    <a:pt x="71" y="97"/>
                    <a:pt x="71" y="97"/>
                    <a:pt x="71" y="97"/>
                  </a:cubicBezTo>
                  <a:cubicBezTo>
                    <a:pt x="71" y="97"/>
                    <a:pt x="70" y="96"/>
                    <a:pt x="70" y="96"/>
                  </a:cubicBezTo>
                  <a:cubicBezTo>
                    <a:pt x="70" y="96"/>
                    <a:pt x="70" y="96"/>
                    <a:pt x="70" y="96"/>
                  </a:cubicBezTo>
                  <a:cubicBezTo>
                    <a:pt x="70" y="89"/>
                    <a:pt x="70" y="89"/>
                    <a:pt x="70" y="89"/>
                  </a:cubicBezTo>
                  <a:cubicBezTo>
                    <a:pt x="70" y="87"/>
                    <a:pt x="71" y="86"/>
                    <a:pt x="73" y="86"/>
                  </a:cubicBezTo>
                  <a:cubicBezTo>
                    <a:pt x="74" y="86"/>
                    <a:pt x="74" y="86"/>
                    <a:pt x="75" y="85"/>
                  </a:cubicBezTo>
                  <a:cubicBezTo>
                    <a:pt x="75" y="90"/>
                    <a:pt x="75" y="90"/>
                    <a:pt x="75" y="90"/>
                  </a:cubicBezTo>
                  <a:cubicBezTo>
                    <a:pt x="75" y="90"/>
                    <a:pt x="75" y="90"/>
                    <a:pt x="75" y="90"/>
                  </a:cubicBezTo>
                  <a:cubicBezTo>
                    <a:pt x="75" y="95"/>
                    <a:pt x="75" y="95"/>
                    <a:pt x="75" y="95"/>
                  </a:cubicBezTo>
                  <a:cubicBezTo>
                    <a:pt x="75" y="95"/>
                    <a:pt x="75" y="95"/>
                    <a:pt x="75" y="95"/>
                  </a:cubicBezTo>
                  <a:lnTo>
                    <a:pt x="75" y="102"/>
                  </a:lnTo>
                  <a:close/>
                  <a:moveTo>
                    <a:pt x="69" y="5"/>
                  </a:moveTo>
                  <a:cubicBezTo>
                    <a:pt x="68" y="5"/>
                    <a:pt x="68" y="5"/>
                    <a:pt x="68" y="5"/>
                  </a:cubicBezTo>
                  <a:cubicBezTo>
                    <a:pt x="68" y="16"/>
                    <a:pt x="68" y="16"/>
                    <a:pt x="68" y="16"/>
                  </a:cubicBezTo>
                  <a:cubicBezTo>
                    <a:pt x="68" y="17"/>
                    <a:pt x="67" y="18"/>
                    <a:pt x="66" y="18"/>
                  </a:cubicBezTo>
                  <a:cubicBezTo>
                    <a:pt x="65" y="18"/>
                    <a:pt x="64" y="18"/>
                    <a:pt x="64" y="17"/>
                  </a:cubicBezTo>
                  <a:cubicBezTo>
                    <a:pt x="63" y="17"/>
                    <a:pt x="63" y="17"/>
                    <a:pt x="63" y="17"/>
                  </a:cubicBezTo>
                  <a:cubicBezTo>
                    <a:pt x="63" y="10"/>
                    <a:pt x="63" y="10"/>
                    <a:pt x="63" y="10"/>
                  </a:cubicBezTo>
                  <a:cubicBezTo>
                    <a:pt x="63" y="10"/>
                    <a:pt x="63" y="10"/>
                    <a:pt x="63" y="10"/>
                  </a:cubicBezTo>
                  <a:cubicBezTo>
                    <a:pt x="63" y="2"/>
                    <a:pt x="63" y="2"/>
                    <a:pt x="63" y="2"/>
                  </a:cubicBezTo>
                  <a:cubicBezTo>
                    <a:pt x="63" y="1"/>
                    <a:pt x="64" y="0"/>
                    <a:pt x="66" y="0"/>
                  </a:cubicBezTo>
                  <a:cubicBezTo>
                    <a:pt x="69" y="0"/>
                    <a:pt x="69" y="0"/>
                    <a:pt x="69" y="0"/>
                  </a:cubicBezTo>
                  <a:cubicBezTo>
                    <a:pt x="69" y="5"/>
                    <a:pt x="69" y="5"/>
                    <a:pt x="69" y="5"/>
                  </a:cubicBezTo>
                  <a:close/>
                  <a:moveTo>
                    <a:pt x="63" y="20"/>
                  </a:moveTo>
                  <a:cubicBezTo>
                    <a:pt x="67" y="24"/>
                    <a:pt x="67" y="24"/>
                    <a:pt x="67" y="24"/>
                  </a:cubicBezTo>
                  <a:cubicBezTo>
                    <a:pt x="68" y="25"/>
                    <a:pt x="68" y="26"/>
                    <a:pt x="68" y="26"/>
                  </a:cubicBezTo>
                  <a:cubicBezTo>
                    <a:pt x="68" y="26"/>
                    <a:pt x="68" y="26"/>
                    <a:pt x="68" y="26"/>
                  </a:cubicBezTo>
                  <a:cubicBezTo>
                    <a:pt x="68" y="31"/>
                    <a:pt x="68" y="31"/>
                    <a:pt x="68" y="31"/>
                  </a:cubicBezTo>
                  <a:cubicBezTo>
                    <a:pt x="68" y="32"/>
                    <a:pt x="67" y="33"/>
                    <a:pt x="66" y="33"/>
                  </a:cubicBezTo>
                  <a:cubicBezTo>
                    <a:pt x="65" y="33"/>
                    <a:pt x="64" y="33"/>
                    <a:pt x="64" y="32"/>
                  </a:cubicBezTo>
                  <a:cubicBezTo>
                    <a:pt x="63" y="32"/>
                    <a:pt x="63" y="32"/>
                    <a:pt x="63" y="32"/>
                  </a:cubicBezTo>
                  <a:cubicBezTo>
                    <a:pt x="63" y="20"/>
                    <a:pt x="63" y="20"/>
                    <a:pt x="63" y="20"/>
                  </a:cubicBezTo>
                  <a:close/>
                  <a:moveTo>
                    <a:pt x="63" y="35"/>
                  </a:moveTo>
                  <a:cubicBezTo>
                    <a:pt x="67" y="39"/>
                    <a:pt x="67" y="39"/>
                    <a:pt x="67" y="39"/>
                  </a:cubicBezTo>
                  <a:cubicBezTo>
                    <a:pt x="68" y="40"/>
                    <a:pt x="68" y="41"/>
                    <a:pt x="68" y="41"/>
                  </a:cubicBezTo>
                  <a:cubicBezTo>
                    <a:pt x="68" y="41"/>
                    <a:pt x="68" y="41"/>
                    <a:pt x="68" y="41"/>
                  </a:cubicBezTo>
                  <a:cubicBezTo>
                    <a:pt x="68" y="48"/>
                    <a:pt x="68" y="48"/>
                    <a:pt x="68" y="48"/>
                  </a:cubicBezTo>
                  <a:cubicBezTo>
                    <a:pt x="68" y="50"/>
                    <a:pt x="67" y="51"/>
                    <a:pt x="66" y="51"/>
                  </a:cubicBezTo>
                  <a:cubicBezTo>
                    <a:pt x="65" y="51"/>
                    <a:pt x="64" y="51"/>
                    <a:pt x="63" y="52"/>
                  </a:cubicBezTo>
                  <a:cubicBezTo>
                    <a:pt x="63" y="46"/>
                    <a:pt x="63" y="46"/>
                    <a:pt x="63" y="46"/>
                  </a:cubicBezTo>
                  <a:cubicBezTo>
                    <a:pt x="63" y="46"/>
                    <a:pt x="63" y="46"/>
                    <a:pt x="63" y="46"/>
                  </a:cubicBezTo>
                  <a:cubicBezTo>
                    <a:pt x="63" y="42"/>
                    <a:pt x="63" y="42"/>
                    <a:pt x="63" y="42"/>
                  </a:cubicBezTo>
                  <a:cubicBezTo>
                    <a:pt x="63" y="42"/>
                    <a:pt x="63" y="42"/>
                    <a:pt x="63" y="42"/>
                  </a:cubicBezTo>
                  <a:cubicBezTo>
                    <a:pt x="63" y="35"/>
                    <a:pt x="63" y="35"/>
                    <a:pt x="63" y="35"/>
                  </a:cubicBezTo>
                  <a:close/>
                  <a:moveTo>
                    <a:pt x="63" y="85"/>
                  </a:moveTo>
                  <a:cubicBezTo>
                    <a:pt x="64" y="86"/>
                    <a:pt x="65" y="86"/>
                    <a:pt x="66" y="86"/>
                  </a:cubicBezTo>
                  <a:cubicBezTo>
                    <a:pt x="67" y="86"/>
                    <a:pt x="68" y="87"/>
                    <a:pt x="68" y="89"/>
                  </a:cubicBezTo>
                  <a:cubicBezTo>
                    <a:pt x="68" y="89"/>
                    <a:pt x="68" y="89"/>
                    <a:pt x="68" y="89"/>
                  </a:cubicBezTo>
                  <a:cubicBezTo>
                    <a:pt x="68" y="96"/>
                    <a:pt x="68" y="96"/>
                    <a:pt x="68" y="96"/>
                  </a:cubicBezTo>
                  <a:cubicBezTo>
                    <a:pt x="68" y="96"/>
                    <a:pt x="68" y="97"/>
                    <a:pt x="67" y="98"/>
                  </a:cubicBezTo>
                  <a:cubicBezTo>
                    <a:pt x="63" y="102"/>
                    <a:pt x="63" y="102"/>
                    <a:pt x="63" y="102"/>
                  </a:cubicBezTo>
                  <a:cubicBezTo>
                    <a:pt x="63" y="95"/>
                    <a:pt x="63" y="95"/>
                    <a:pt x="63" y="95"/>
                  </a:cubicBezTo>
                  <a:cubicBezTo>
                    <a:pt x="63" y="95"/>
                    <a:pt x="63" y="95"/>
                    <a:pt x="63" y="95"/>
                  </a:cubicBezTo>
                  <a:cubicBezTo>
                    <a:pt x="63" y="90"/>
                    <a:pt x="63" y="90"/>
                    <a:pt x="63" y="90"/>
                  </a:cubicBezTo>
                  <a:cubicBezTo>
                    <a:pt x="63" y="90"/>
                    <a:pt x="63" y="90"/>
                    <a:pt x="63" y="90"/>
                  </a:cubicBezTo>
                  <a:cubicBezTo>
                    <a:pt x="63" y="87"/>
                    <a:pt x="63" y="87"/>
                    <a:pt x="63" y="87"/>
                  </a:cubicBezTo>
                  <a:cubicBezTo>
                    <a:pt x="64" y="88"/>
                    <a:pt x="64" y="88"/>
                    <a:pt x="64" y="88"/>
                  </a:cubicBezTo>
                  <a:cubicBezTo>
                    <a:pt x="64" y="87"/>
                    <a:pt x="64" y="86"/>
                    <a:pt x="63" y="86"/>
                  </a:cubicBezTo>
                  <a:cubicBezTo>
                    <a:pt x="63" y="85"/>
                    <a:pt x="63" y="85"/>
                    <a:pt x="63" y="85"/>
                  </a:cubicBezTo>
                  <a:close/>
                  <a:moveTo>
                    <a:pt x="63" y="105"/>
                  </a:moveTo>
                  <a:cubicBezTo>
                    <a:pt x="64" y="104"/>
                    <a:pt x="64" y="104"/>
                    <a:pt x="64" y="104"/>
                  </a:cubicBezTo>
                  <a:cubicBezTo>
                    <a:pt x="65" y="104"/>
                    <a:pt x="66" y="104"/>
                    <a:pt x="67" y="104"/>
                  </a:cubicBezTo>
                  <a:cubicBezTo>
                    <a:pt x="68" y="105"/>
                    <a:pt x="68" y="106"/>
                    <a:pt x="68" y="106"/>
                  </a:cubicBezTo>
                  <a:cubicBezTo>
                    <a:pt x="68" y="106"/>
                    <a:pt x="68" y="106"/>
                    <a:pt x="68" y="106"/>
                  </a:cubicBezTo>
                  <a:cubicBezTo>
                    <a:pt x="68" y="111"/>
                    <a:pt x="68" y="111"/>
                    <a:pt x="68" y="111"/>
                  </a:cubicBezTo>
                  <a:cubicBezTo>
                    <a:pt x="68" y="111"/>
                    <a:pt x="68" y="112"/>
                    <a:pt x="67" y="112"/>
                  </a:cubicBezTo>
                  <a:cubicBezTo>
                    <a:pt x="63" y="117"/>
                    <a:pt x="63" y="117"/>
                    <a:pt x="63" y="117"/>
                  </a:cubicBezTo>
                  <a:cubicBezTo>
                    <a:pt x="63" y="105"/>
                    <a:pt x="63" y="105"/>
                    <a:pt x="63" y="105"/>
                  </a:cubicBezTo>
                  <a:close/>
                  <a:moveTo>
                    <a:pt x="63" y="120"/>
                  </a:moveTo>
                  <a:cubicBezTo>
                    <a:pt x="64" y="119"/>
                    <a:pt x="64" y="119"/>
                    <a:pt x="64" y="119"/>
                  </a:cubicBezTo>
                  <a:cubicBezTo>
                    <a:pt x="65" y="118"/>
                    <a:pt x="66" y="118"/>
                    <a:pt x="67" y="119"/>
                  </a:cubicBezTo>
                  <a:cubicBezTo>
                    <a:pt x="68" y="120"/>
                    <a:pt x="68" y="120"/>
                    <a:pt x="68" y="121"/>
                  </a:cubicBezTo>
                  <a:cubicBezTo>
                    <a:pt x="68" y="121"/>
                    <a:pt x="68" y="121"/>
                    <a:pt x="68" y="121"/>
                  </a:cubicBezTo>
                  <a:cubicBezTo>
                    <a:pt x="68" y="132"/>
                    <a:pt x="68" y="132"/>
                    <a:pt x="68" y="132"/>
                  </a:cubicBezTo>
                  <a:cubicBezTo>
                    <a:pt x="69" y="132"/>
                    <a:pt x="69" y="132"/>
                    <a:pt x="69" y="132"/>
                  </a:cubicBezTo>
                  <a:cubicBezTo>
                    <a:pt x="69" y="137"/>
                    <a:pt x="69" y="137"/>
                    <a:pt x="69" y="137"/>
                  </a:cubicBezTo>
                  <a:cubicBezTo>
                    <a:pt x="66" y="137"/>
                    <a:pt x="66" y="137"/>
                    <a:pt x="66" y="137"/>
                  </a:cubicBezTo>
                  <a:cubicBezTo>
                    <a:pt x="64" y="137"/>
                    <a:pt x="63" y="136"/>
                    <a:pt x="63" y="135"/>
                  </a:cubicBezTo>
                  <a:cubicBezTo>
                    <a:pt x="63" y="127"/>
                    <a:pt x="63" y="127"/>
                    <a:pt x="63" y="127"/>
                  </a:cubicBezTo>
                  <a:cubicBezTo>
                    <a:pt x="63" y="127"/>
                    <a:pt x="63" y="127"/>
                    <a:pt x="63" y="127"/>
                  </a:cubicBezTo>
                  <a:lnTo>
                    <a:pt x="63" y="120"/>
                  </a:lnTo>
                  <a:close/>
                  <a:moveTo>
                    <a:pt x="63" y="17"/>
                  </a:moveTo>
                  <a:cubicBezTo>
                    <a:pt x="61" y="14"/>
                    <a:pt x="61" y="14"/>
                    <a:pt x="61" y="14"/>
                  </a:cubicBezTo>
                  <a:cubicBezTo>
                    <a:pt x="61" y="8"/>
                    <a:pt x="61" y="8"/>
                    <a:pt x="61" y="8"/>
                  </a:cubicBezTo>
                  <a:cubicBezTo>
                    <a:pt x="63" y="10"/>
                    <a:pt x="63" y="10"/>
                    <a:pt x="63" y="10"/>
                  </a:cubicBezTo>
                  <a:cubicBezTo>
                    <a:pt x="63" y="17"/>
                    <a:pt x="63" y="17"/>
                    <a:pt x="63" y="17"/>
                  </a:cubicBezTo>
                  <a:close/>
                  <a:moveTo>
                    <a:pt x="61" y="18"/>
                  </a:moveTo>
                  <a:cubicBezTo>
                    <a:pt x="63" y="20"/>
                    <a:pt x="63" y="20"/>
                    <a:pt x="63" y="20"/>
                  </a:cubicBezTo>
                  <a:cubicBezTo>
                    <a:pt x="63" y="32"/>
                    <a:pt x="63" y="32"/>
                    <a:pt x="63" y="32"/>
                  </a:cubicBezTo>
                  <a:cubicBezTo>
                    <a:pt x="61" y="30"/>
                    <a:pt x="61" y="30"/>
                    <a:pt x="61" y="30"/>
                  </a:cubicBezTo>
                  <a:cubicBezTo>
                    <a:pt x="61" y="30"/>
                    <a:pt x="61" y="30"/>
                    <a:pt x="61" y="30"/>
                  </a:cubicBezTo>
                  <a:cubicBezTo>
                    <a:pt x="61" y="18"/>
                    <a:pt x="61" y="18"/>
                    <a:pt x="61" y="18"/>
                  </a:cubicBezTo>
                  <a:close/>
                  <a:moveTo>
                    <a:pt x="61" y="33"/>
                  </a:moveTo>
                  <a:cubicBezTo>
                    <a:pt x="63" y="35"/>
                    <a:pt x="63" y="35"/>
                    <a:pt x="63" y="35"/>
                  </a:cubicBezTo>
                  <a:cubicBezTo>
                    <a:pt x="63" y="42"/>
                    <a:pt x="63" y="42"/>
                    <a:pt x="63" y="42"/>
                  </a:cubicBezTo>
                  <a:cubicBezTo>
                    <a:pt x="61" y="40"/>
                    <a:pt x="61" y="40"/>
                    <a:pt x="61" y="40"/>
                  </a:cubicBezTo>
                  <a:cubicBezTo>
                    <a:pt x="61" y="33"/>
                    <a:pt x="61" y="33"/>
                    <a:pt x="61" y="33"/>
                  </a:cubicBezTo>
                  <a:close/>
                  <a:moveTo>
                    <a:pt x="63" y="52"/>
                  </a:moveTo>
                  <a:cubicBezTo>
                    <a:pt x="63" y="52"/>
                    <a:pt x="63" y="52"/>
                    <a:pt x="62" y="52"/>
                  </a:cubicBezTo>
                  <a:cubicBezTo>
                    <a:pt x="62" y="52"/>
                    <a:pt x="62" y="52"/>
                    <a:pt x="62" y="52"/>
                  </a:cubicBezTo>
                  <a:cubicBezTo>
                    <a:pt x="62" y="52"/>
                    <a:pt x="61" y="52"/>
                    <a:pt x="61" y="53"/>
                  </a:cubicBezTo>
                  <a:cubicBezTo>
                    <a:pt x="61" y="52"/>
                    <a:pt x="61" y="52"/>
                    <a:pt x="61" y="52"/>
                  </a:cubicBezTo>
                  <a:cubicBezTo>
                    <a:pt x="61" y="52"/>
                    <a:pt x="62" y="52"/>
                    <a:pt x="62" y="52"/>
                  </a:cubicBezTo>
                  <a:cubicBezTo>
                    <a:pt x="61" y="51"/>
                    <a:pt x="61" y="51"/>
                    <a:pt x="61" y="51"/>
                  </a:cubicBezTo>
                  <a:cubicBezTo>
                    <a:pt x="61" y="47"/>
                    <a:pt x="61" y="47"/>
                    <a:pt x="61" y="47"/>
                  </a:cubicBezTo>
                  <a:cubicBezTo>
                    <a:pt x="61" y="47"/>
                    <a:pt x="62" y="47"/>
                    <a:pt x="63" y="46"/>
                  </a:cubicBezTo>
                  <a:cubicBezTo>
                    <a:pt x="63" y="52"/>
                    <a:pt x="63" y="52"/>
                    <a:pt x="63" y="52"/>
                  </a:cubicBezTo>
                  <a:close/>
                  <a:moveTo>
                    <a:pt x="61" y="84"/>
                  </a:moveTo>
                  <a:cubicBezTo>
                    <a:pt x="61" y="85"/>
                    <a:pt x="62" y="85"/>
                    <a:pt x="62" y="85"/>
                  </a:cubicBezTo>
                  <a:cubicBezTo>
                    <a:pt x="62" y="85"/>
                    <a:pt x="62" y="85"/>
                    <a:pt x="62" y="85"/>
                  </a:cubicBezTo>
                  <a:cubicBezTo>
                    <a:pt x="63" y="85"/>
                    <a:pt x="63" y="85"/>
                    <a:pt x="63" y="85"/>
                  </a:cubicBezTo>
                  <a:cubicBezTo>
                    <a:pt x="63" y="86"/>
                    <a:pt x="63" y="86"/>
                    <a:pt x="63" y="86"/>
                  </a:cubicBezTo>
                  <a:cubicBezTo>
                    <a:pt x="63" y="85"/>
                    <a:pt x="63" y="85"/>
                    <a:pt x="62" y="85"/>
                  </a:cubicBezTo>
                  <a:cubicBezTo>
                    <a:pt x="63" y="87"/>
                    <a:pt x="63" y="87"/>
                    <a:pt x="63" y="87"/>
                  </a:cubicBezTo>
                  <a:cubicBezTo>
                    <a:pt x="63" y="90"/>
                    <a:pt x="63" y="90"/>
                    <a:pt x="63" y="90"/>
                  </a:cubicBezTo>
                  <a:cubicBezTo>
                    <a:pt x="62" y="90"/>
                    <a:pt x="61" y="90"/>
                    <a:pt x="61" y="90"/>
                  </a:cubicBezTo>
                  <a:cubicBezTo>
                    <a:pt x="61" y="84"/>
                    <a:pt x="61" y="84"/>
                    <a:pt x="61" y="84"/>
                  </a:cubicBezTo>
                  <a:close/>
                  <a:moveTo>
                    <a:pt x="63" y="102"/>
                  </a:moveTo>
                  <a:cubicBezTo>
                    <a:pt x="61" y="104"/>
                    <a:pt x="61" y="104"/>
                    <a:pt x="61" y="104"/>
                  </a:cubicBezTo>
                  <a:cubicBezTo>
                    <a:pt x="61" y="97"/>
                    <a:pt x="61" y="97"/>
                    <a:pt x="61" y="97"/>
                  </a:cubicBezTo>
                  <a:cubicBezTo>
                    <a:pt x="63" y="95"/>
                    <a:pt x="63" y="95"/>
                    <a:pt x="63" y="95"/>
                  </a:cubicBezTo>
                  <a:cubicBezTo>
                    <a:pt x="63" y="102"/>
                    <a:pt x="63" y="102"/>
                    <a:pt x="63" y="102"/>
                  </a:cubicBezTo>
                  <a:close/>
                  <a:moveTo>
                    <a:pt x="61" y="107"/>
                  </a:moveTo>
                  <a:cubicBezTo>
                    <a:pt x="61" y="107"/>
                    <a:pt x="61" y="107"/>
                    <a:pt x="61" y="107"/>
                  </a:cubicBezTo>
                  <a:cubicBezTo>
                    <a:pt x="63" y="105"/>
                    <a:pt x="63" y="105"/>
                    <a:pt x="63" y="105"/>
                  </a:cubicBezTo>
                  <a:cubicBezTo>
                    <a:pt x="63" y="117"/>
                    <a:pt x="63" y="117"/>
                    <a:pt x="63" y="117"/>
                  </a:cubicBezTo>
                  <a:cubicBezTo>
                    <a:pt x="61" y="119"/>
                    <a:pt x="61" y="119"/>
                    <a:pt x="61" y="119"/>
                  </a:cubicBezTo>
                  <a:cubicBezTo>
                    <a:pt x="61" y="107"/>
                    <a:pt x="61" y="107"/>
                    <a:pt x="61" y="107"/>
                  </a:cubicBezTo>
                  <a:close/>
                  <a:moveTo>
                    <a:pt x="61" y="123"/>
                  </a:moveTo>
                  <a:cubicBezTo>
                    <a:pt x="63" y="120"/>
                    <a:pt x="63" y="120"/>
                    <a:pt x="63" y="120"/>
                  </a:cubicBezTo>
                  <a:cubicBezTo>
                    <a:pt x="63" y="127"/>
                    <a:pt x="63" y="127"/>
                    <a:pt x="63" y="127"/>
                  </a:cubicBezTo>
                  <a:cubicBezTo>
                    <a:pt x="61" y="129"/>
                    <a:pt x="61" y="129"/>
                    <a:pt x="61" y="129"/>
                  </a:cubicBezTo>
                  <a:lnTo>
                    <a:pt x="61" y="123"/>
                  </a:lnTo>
                  <a:close/>
                  <a:moveTo>
                    <a:pt x="61" y="14"/>
                  </a:moveTo>
                  <a:cubicBezTo>
                    <a:pt x="59" y="13"/>
                    <a:pt x="59" y="13"/>
                    <a:pt x="59" y="13"/>
                  </a:cubicBezTo>
                  <a:cubicBezTo>
                    <a:pt x="59" y="6"/>
                    <a:pt x="59" y="6"/>
                    <a:pt x="59" y="6"/>
                  </a:cubicBezTo>
                  <a:cubicBezTo>
                    <a:pt x="61" y="8"/>
                    <a:pt x="61" y="8"/>
                    <a:pt x="61" y="8"/>
                  </a:cubicBezTo>
                  <a:cubicBezTo>
                    <a:pt x="61" y="14"/>
                    <a:pt x="61" y="14"/>
                    <a:pt x="61" y="14"/>
                  </a:cubicBezTo>
                  <a:close/>
                  <a:moveTo>
                    <a:pt x="59" y="16"/>
                  </a:moveTo>
                  <a:cubicBezTo>
                    <a:pt x="61" y="18"/>
                    <a:pt x="61" y="18"/>
                    <a:pt x="61" y="18"/>
                  </a:cubicBezTo>
                  <a:cubicBezTo>
                    <a:pt x="61" y="30"/>
                    <a:pt x="61" y="30"/>
                    <a:pt x="61" y="30"/>
                  </a:cubicBezTo>
                  <a:cubicBezTo>
                    <a:pt x="59" y="32"/>
                    <a:pt x="59" y="32"/>
                    <a:pt x="59" y="32"/>
                  </a:cubicBezTo>
                  <a:cubicBezTo>
                    <a:pt x="61" y="33"/>
                    <a:pt x="61" y="33"/>
                    <a:pt x="61" y="33"/>
                  </a:cubicBezTo>
                  <a:cubicBezTo>
                    <a:pt x="61" y="40"/>
                    <a:pt x="61" y="40"/>
                    <a:pt x="61" y="40"/>
                  </a:cubicBezTo>
                  <a:cubicBezTo>
                    <a:pt x="59" y="38"/>
                    <a:pt x="59" y="38"/>
                    <a:pt x="59" y="38"/>
                  </a:cubicBezTo>
                  <a:cubicBezTo>
                    <a:pt x="59" y="25"/>
                    <a:pt x="59" y="25"/>
                    <a:pt x="59" y="25"/>
                  </a:cubicBezTo>
                  <a:cubicBezTo>
                    <a:pt x="60" y="25"/>
                    <a:pt x="60" y="25"/>
                    <a:pt x="60" y="25"/>
                  </a:cubicBezTo>
                  <a:cubicBezTo>
                    <a:pt x="60" y="25"/>
                    <a:pt x="60" y="24"/>
                    <a:pt x="60" y="24"/>
                  </a:cubicBezTo>
                  <a:cubicBezTo>
                    <a:pt x="59" y="23"/>
                    <a:pt x="59" y="23"/>
                    <a:pt x="59" y="23"/>
                  </a:cubicBezTo>
                  <a:cubicBezTo>
                    <a:pt x="59" y="16"/>
                    <a:pt x="59" y="16"/>
                    <a:pt x="59" y="16"/>
                  </a:cubicBezTo>
                  <a:close/>
                  <a:moveTo>
                    <a:pt x="61" y="53"/>
                  </a:moveTo>
                  <a:cubicBezTo>
                    <a:pt x="60" y="53"/>
                    <a:pt x="60" y="53"/>
                    <a:pt x="59" y="54"/>
                  </a:cubicBezTo>
                  <a:cubicBezTo>
                    <a:pt x="59" y="48"/>
                    <a:pt x="59" y="48"/>
                    <a:pt x="59" y="48"/>
                  </a:cubicBezTo>
                  <a:cubicBezTo>
                    <a:pt x="59" y="48"/>
                    <a:pt x="60" y="48"/>
                    <a:pt x="60" y="47"/>
                  </a:cubicBezTo>
                  <a:cubicBezTo>
                    <a:pt x="60" y="47"/>
                    <a:pt x="60" y="47"/>
                    <a:pt x="60" y="47"/>
                  </a:cubicBezTo>
                  <a:cubicBezTo>
                    <a:pt x="61" y="47"/>
                    <a:pt x="61" y="47"/>
                    <a:pt x="61" y="47"/>
                  </a:cubicBezTo>
                  <a:cubicBezTo>
                    <a:pt x="61" y="51"/>
                    <a:pt x="61" y="51"/>
                    <a:pt x="61" y="51"/>
                  </a:cubicBezTo>
                  <a:cubicBezTo>
                    <a:pt x="59" y="51"/>
                    <a:pt x="59" y="51"/>
                    <a:pt x="59" y="51"/>
                  </a:cubicBezTo>
                  <a:cubicBezTo>
                    <a:pt x="59" y="51"/>
                    <a:pt x="60" y="52"/>
                    <a:pt x="61" y="52"/>
                  </a:cubicBezTo>
                  <a:cubicBezTo>
                    <a:pt x="61" y="53"/>
                    <a:pt x="61" y="53"/>
                    <a:pt x="61" y="53"/>
                  </a:cubicBezTo>
                  <a:close/>
                  <a:moveTo>
                    <a:pt x="59" y="83"/>
                  </a:moveTo>
                  <a:cubicBezTo>
                    <a:pt x="60" y="84"/>
                    <a:pt x="60" y="84"/>
                    <a:pt x="61" y="84"/>
                  </a:cubicBezTo>
                  <a:cubicBezTo>
                    <a:pt x="61" y="90"/>
                    <a:pt x="61" y="90"/>
                    <a:pt x="61" y="90"/>
                  </a:cubicBezTo>
                  <a:cubicBezTo>
                    <a:pt x="61" y="90"/>
                    <a:pt x="61" y="90"/>
                    <a:pt x="61" y="90"/>
                  </a:cubicBezTo>
                  <a:cubicBezTo>
                    <a:pt x="60" y="90"/>
                    <a:pt x="60" y="90"/>
                    <a:pt x="60" y="90"/>
                  </a:cubicBezTo>
                  <a:cubicBezTo>
                    <a:pt x="60" y="89"/>
                    <a:pt x="60" y="89"/>
                    <a:pt x="59" y="89"/>
                  </a:cubicBezTo>
                  <a:cubicBezTo>
                    <a:pt x="59" y="83"/>
                    <a:pt x="59" y="83"/>
                    <a:pt x="59" y="83"/>
                  </a:cubicBezTo>
                  <a:close/>
                  <a:moveTo>
                    <a:pt x="61" y="104"/>
                  </a:moveTo>
                  <a:cubicBezTo>
                    <a:pt x="59" y="105"/>
                    <a:pt x="59" y="105"/>
                    <a:pt x="59" y="105"/>
                  </a:cubicBezTo>
                  <a:cubicBezTo>
                    <a:pt x="61" y="107"/>
                    <a:pt x="61" y="107"/>
                    <a:pt x="61" y="107"/>
                  </a:cubicBezTo>
                  <a:cubicBezTo>
                    <a:pt x="61" y="119"/>
                    <a:pt x="61" y="119"/>
                    <a:pt x="61" y="119"/>
                  </a:cubicBezTo>
                  <a:cubicBezTo>
                    <a:pt x="59" y="121"/>
                    <a:pt x="59" y="121"/>
                    <a:pt x="59" y="121"/>
                  </a:cubicBezTo>
                  <a:cubicBezTo>
                    <a:pt x="59" y="114"/>
                    <a:pt x="59" y="114"/>
                    <a:pt x="59" y="114"/>
                  </a:cubicBezTo>
                  <a:cubicBezTo>
                    <a:pt x="60" y="113"/>
                    <a:pt x="60" y="113"/>
                    <a:pt x="60" y="113"/>
                  </a:cubicBezTo>
                  <a:cubicBezTo>
                    <a:pt x="60" y="113"/>
                    <a:pt x="60" y="112"/>
                    <a:pt x="60" y="112"/>
                  </a:cubicBezTo>
                  <a:cubicBezTo>
                    <a:pt x="59" y="112"/>
                    <a:pt x="59" y="112"/>
                    <a:pt x="59" y="112"/>
                  </a:cubicBezTo>
                  <a:cubicBezTo>
                    <a:pt x="59" y="99"/>
                    <a:pt x="59" y="99"/>
                    <a:pt x="59" y="99"/>
                  </a:cubicBezTo>
                  <a:cubicBezTo>
                    <a:pt x="61" y="97"/>
                    <a:pt x="61" y="97"/>
                    <a:pt x="61" y="97"/>
                  </a:cubicBezTo>
                  <a:cubicBezTo>
                    <a:pt x="61" y="104"/>
                    <a:pt x="61" y="104"/>
                    <a:pt x="61" y="104"/>
                  </a:cubicBezTo>
                  <a:close/>
                  <a:moveTo>
                    <a:pt x="59" y="124"/>
                  </a:moveTo>
                  <a:cubicBezTo>
                    <a:pt x="61" y="123"/>
                    <a:pt x="61" y="123"/>
                    <a:pt x="61" y="123"/>
                  </a:cubicBezTo>
                  <a:cubicBezTo>
                    <a:pt x="61" y="129"/>
                    <a:pt x="61" y="129"/>
                    <a:pt x="61" y="129"/>
                  </a:cubicBezTo>
                  <a:cubicBezTo>
                    <a:pt x="59" y="131"/>
                    <a:pt x="59" y="131"/>
                    <a:pt x="59" y="131"/>
                  </a:cubicBezTo>
                  <a:lnTo>
                    <a:pt x="59" y="124"/>
                  </a:lnTo>
                  <a:close/>
                  <a:moveTo>
                    <a:pt x="59" y="13"/>
                  </a:moveTo>
                  <a:cubicBezTo>
                    <a:pt x="54" y="8"/>
                    <a:pt x="54" y="8"/>
                    <a:pt x="54" y="8"/>
                  </a:cubicBezTo>
                  <a:cubicBezTo>
                    <a:pt x="52" y="9"/>
                    <a:pt x="52" y="9"/>
                    <a:pt x="52" y="9"/>
                  </a:cubicBezTo>
                  <a:cubicBezTo>
                    <a:pt x="59" y="16"/>
                    <a:pt x="59" y="16"/>
                    <a:pt x="59" y="16"/>
                  </a:cubicBezTo>
                  <a:cubicBezTo>
                    <a:pt x="59" y="23"/>
                    <a:pt x="59" y="23"/>
                    <a:pt x="59" y="23"/>
                  </a:cubicBezTo>
                  <a:cubicBezTo>
                    <a:pt x="47" y="11"/>
                    <a:pt x="47" y="11"/>
                    <a:pt x="47" y="11"/>
                  </a:cubicBezTo>
                  <a:cubicBezTo>
                    <a:pt x="47" y="11"/>
                    <a:pt x="47" y="11"/>
                    <a:pt x="47" y="11"/>
                  </a:cubicBezTo>
                  <a:cubicBezTo>
                    <a:pt x="47" y="11"/>
                    <a:pt x="47" y="11"/>
                    <a:pt x="47" y="11"/>
                  </a:cubicBezTo>
                  <a:cubicBezTo>
                    <a:pt x="46" y="10"/>
                    <a:pt x="46" y="9"/>
                    <a:pt x="47" y="8"/>
                  </a:cubicBezTo>
                  <a:cubicBezTo>
                    <a:pt x="52" y="3"/>
                    <a:pt x="52" y="3"/>
                    <a:pt x="52" y="3"/>
                  </a:cubicBezTo>
                  <a:cubicBezTo>
                    <a:pt x="52" y="3"/>
                    <a:pt x="52" y="3"/>
                    <a:pt x="52" y="3"/>
                  </a:cubicBezTo>
                  <a:cubicBezTo>
                    <a:pt x="53" y="2"/>
                    <a:pt x="55" y="2"/>
                    <a:pt x="56" y="3"/>
                  </a:cubicBezTo>
                  <a:cubicBezTo>
                    <a:pt x="59" y="6"/>
                    <a:pt x="59" y="6"/>
                    <a:pt x="59" y="6"/>
                  </a:cubicBezTo>
                  <a:cubicBezTo>
                    <a:pt x="59" y="13"/>
                    <a:pt x="59" y="13"/>
                    <a:pt x="59" y="13"/>
                  </a:cubicBezTo>
                  <a:close/>
                  <a:moveTo>
                    <a:pt x="59" y="54"/>
                  </a:moveTo>
                  <a:cubicBezTo>
                    <a:pt x="59" y="48"/>
                    <a:pt x="59" y="48"/>
                    <a:pt x="59" y="48"/>
                  </a:cubicBezTo>
                  <a:cubicBezTo>
                    <a:pt x="59" y="48"/>
                    <a:pt x="58" y="48"/>
                    <a:pt x="58" y="49"/>
                  </a:cubicBezTo>
                  <a:cubicBezTo>
                    <a:pt x="55" y="46"/>
                    <a:pt x="55" y="46"/>
                    <a:pt x="55" y="46"/>
                  </a:cubicBezTo>
                  <a:cubicBezTo>
                    <a:pt x="55" y="34"/>
                    <a:pt x="55" y="34"/>
                    <a:pt x="55" y="34"/>
                  </a:cubicBezTo>
                  <a:cubicBezTo>
                    <a:pt x="59" y="38"/>
                    <a:pt x="59" y="38"/>
                    <a:pt x="59" y="38"/>
                  </a:cubicBezTo>
                  <a:cubicBezTo>
                    <a:pt x="59" y="25"/>
                    <a:pt x="59" y="25"/>
                    <a:pt x="59" y="25"/>
                  </a:cubicBezTo>
                  <a:cubicBezTo>
                    <a:pt x="54" y="30"/>
                    <a:pt x="54" y="30"/>
                    <a:pt x="54" y="30"/>
                  </a:cubicBezTo>
                  <a:cubicBezTo>
                    <a:pt x="54" y="30"/>
                    <a:pt x="54" y="31"/>
                    <a:pt x="54" y="31"/>
                  </a:cubicBezTo>
                  <a:cubicBezTo>
                    <a:pt x="53" y="31"/>
                    <a:pt x="53" y="31"/>
                    <a:pt x="53" y="31"/>
                  </a:cubicBezTo>
                  <a:cubicBezTo>
                    <a:pt x="45" y="31"/>
                    <a:pt x="45" y="31"/>
                    <a:pt x="45" y="31"/>
                  </a:cubicBezTo>
                  <a:cubicBezTo>
                    <a:pt x="45" y="31"/>
                    <a:pt x="45" y="31"/>
                    <a:pt x="44" y="31"/>
                  </a:cubicBezTo>
                  <a:cubicBezTo>
                    <a:pt x="44" y="12"/>
                    <a:pt x="44" y="12"/>
                    <a:pt x="44" y="12"/>
                  </a:cubicBezTo>
                  <a:cubicBezTo>
                    <a:pt x="44" y="11"/>
                    <a:pt x="43" y="10"/>
                    <a:pt x="42" y="10"/>
                  </a:cubicBezTo>
                  <a:cubicBezTo>
                    <a:pt x="42" y="39"/>
                    <a:pt x="42" y="39"/>
                    <a:pt x="42" y="39"/>
                  </a:cubicBezTo>
                  <a:cubicBezTo>
                    <a:pt x="43" y="41"/>
                    <a:pt x="43" y="41"/>
                    <a:pt x="43" y="41"/>
                  </a:cubicBezTo>
                  <a:cubicBezTo>
                    <a:pt x="44" y="41"/>
                    <a:pt x="44" y="42"/>
                    <a:pt x="45" y="42"/>
                  </a:cubicBezTo>
                  <a:cubicBezTo>
                    <a:pt x="46" y="42"/>
                    <a:pt x="48" y="41"/>
                    <a:pt x="48" y="39"/>
                  </a:cubicBezTo>
                  <a:cubicBezTo>
                    <a:pt x="48" y="36"/>
                    <a:pt x="48" y="36"/>
                    <a:pt x="48" y="36"/>
                  </a:cubicBezTo>
                  <a:cubicBezTo>
                    <a:pt x="50" y="36"/>
                    <a:pt x="50" y="36"/>
                    <a:pt x="50" y="36"/>
                  </a:cubicBezTo>
                  <a:cubicBezTo>
                    <a:pt x="50" y="47"/>
                    <a:pt x="50" y="47"/>
                    <a:pt x="50" y="47"/>
                  </a:cubicBezTo>
                  <a:cubicBezTo>
                    <a:pt x="50" y="47"/>
                    <a:pt x="50" y="47"/>
                    <a:pt x="50" y="47"/>
                  </a:cubicBezTo>
                  <a:cubicBezTo>
                    <a:pt x="50" y="47"/>
                    <a:pt x="50" y="48"/>
                    <a:pt x="51" y="48"/>
                  </a:cubicBezTo>
                  <a:cubicBezTo>
                    <a:pt x="56" y="53"/>
                    <a:pt x="56" y="53"/>
                    <a:pt x="56" y="53"/>
                  </a:cubicBezTo>
                  <a:cubicBezTo>
                    <a:pt x="57" y="54"/>
                    <a:pt x="58" y="54"/>
                    <a:pt x="59" y="54"/>
                  </a:cubicBezTo>
                  <a:cubicBezTo>
                    <a:pt x="59" y="54"/>
                    <a:pt x="59" y="54"/>
                    <a:pt x="59" y="54"/>
                  </a:cubicBezTo>
                  <a:close/>
                  <a:moveTo>
                    <a:pt x="42" y="43"/>
                  </a:moveTo>
                  <a:cubicBezTo>
                    <a:pt x="43" y="44"/>
                    <a:pt x="43" y="45"/>
                    <a:pt x="42" y="46"/>
                  </a:cubicBezTo>
                  <a:cubicBezTo>
                    <a:pt x="42" y="43"/>
                    <a:pt x="42" y="43"/>
                    <a:pt x="42" y="43"/>
                  </a:cubicBezTo>
                  <a:close/>
                  <a:moveTo>
                    <a:pt x="42" y="49"/>
                  </a:moveTo>
                  <a:cubicBezTo>
                    <a:pt x="47" y="49"/>
                    <a:pt x="47" y="49"/>
                    <a:pt x="47" y="49"/>
                  </a:cubicBezTo>
                  <a:cubicBezTo>
                    <a:pt x="48" y="49"/>
                    <a:pt x="49" y="50"/>
                    <a:pt x="49" y="50"/>
                  </a:cubicBezTo>
                  <a:cubicBezTo>
                    <a:pt x="54" y="55"/>
                    <a:pt x="54" y="55"/>
                    <a:pt x="54" y="55"/>
                  </a:cubicBezTo>
                  <a:cubicBezTo>
                    <a:pt x="55" y="56"/>
                    <a:pt x="55" y="57"/>
                    <a:pt x="54" y="58"/>
                  </a:cubicBezTo>
                  <a:cubicBezTo>
                    <a:pt x="54" y="59"/>
                    <a:pt x="53" y="60"/>
                    <a:pt x="53" y="62"/>
                  </a:cubicBezTo>
                  <a:cubicBezTo>
                    <a:pt x="52" y="63"/>
                    <a:pt x="52" y="64"/>
                    <a:pt x="52" y="65"/>
                  </a:cubicBezTo>
                  <a:cubicBezTo>
                    <a:pt x="51" y="66"/>
                    <a:pt x="50" y="67"/>
                    <a:pt x="49" y="67"/>
                  </a:cubicBezTo>
                  <a:cubicBezTo>
                    <a:pt x="49" y="67"/>
                    <a:pt x="49" y="67"/>
                    <a:pt x="49" y="67"/>
                  </a:cubicBezTo>
                  <a:cubicBezTo>
                    <a:pt x="42" y="67"/>
                    <a:pt x="42" y="67"/>
                    <a:pt x="42" y="67"/>
                  </a:cubicBezTo>
                  <a:cubicBezTo>
                    <a:pt x="42" y="62"/>
                    <a:pt x="42" y="62"/>
                    <a:pt x="42" y="62"/>
                  </a:cubicBezTo>
                  <a:cubicBezTo>
                    <a:pt x="43" y="62"/>
                    <a:pt x="43" y="62"/>
                    <a:pt x="43" y="62"/>
                  </a:cubicBezTo>
                  <a:cubicBezTo>
                    <a:pt x="47" y="62"/>
                    <a:pt x="47" y="62"/>
                    <a:pt x="47" y="62"/>
                  </a:cubicBezTo>
                  <a:cubicBezTo>
                    <a:pt x="48" y="61"/>
                    <a:pt x="48" y="61"/>
                    <a:pt x="48" y="60"/>
                  </a:cubicBezTo>
                  <a:cubicBezTo>
                    <a:pt x="49" y="59"/>
                    <a:pt x="49" y="58"/>
                    <a:pt x="49" y="57"/>
                  </a:cubicBezTo>
                  <a:cubicBezTo>
                    <a:pt x="46" y="54"/>
                    <a:pt x="46" y="54"/>
                    <a:pt x="46" y="54"/>
                  </a:cubicBezTo>
                  <a:cubicBezTo>
                    <a:pt x="42" y="54"/>
                    <a:pt x="42" y="54"/>
                    <a:pt x="42" y="54"/>
                  </a:cubicBezTo>
                  <a:cubicBezTo>
                    <a:pt x="42" y="49"/>
                    <a:pt x="42" y="49"/>
                    <a:pt x="42" y="49"/>
                  </a:cubicBezTo>
                  <a:close/>
                  <a:moveTo>
                    <a:pt x="42" y="70"/>
                  </a:moveTo>
                  <a:cubicBezTo>
                    <a:pt x="49" y="70"/>
                    <a:pt x="49" y="70"/>
                    <a:pt x="49" y="70"/>
                  </a:cubicBezTo>
                  <a:cubicBezTo>
                    <a:pt x="50" y="70"/>
                    <a:pt x="51" y="71"/>
                    <a:pt x="52" y="72"/>
                  </a:cubicBezTo>
                  <a:cubicBezTo>
                    <a:pt x="52" y="73"/>
                    <a:pt x="52" y="74"/>
                    <a:pt x="53" y="75"/>
                  </a:cubicBezTo>
                  <a:cubicBezTo>
                    <a:pt x="53" y="77"/>
                    <a:pt x="54" y="78"/>
                    <a:pt x="54" y="79"/>
                  </a:cubicBezTo>
                  <a:cubicBezTo>
                    <a:pt x="55" y="80"/>
                    <a:pt x="55" y="81"/>
                    <a:pt x="54" y="82"/>
                  </a:cubicBezTo>
                  <a:cubicBezTo>
                    <a:pt x="49" y="87"/>
                    <a:pt x="49" y="87"/>
                    <a:pt x="49" y="87"/>
                  </a:cubicBezTo>
                  <a:cubicBezTo>
                    <a:pt x="49" y="87"/>
                    <a:pt x="48" y="88"/>
                    <a:pt x="47" y="88"/>
                  </a:cubicBezTo>
                  <a:cubicBezTo>
                    <a:pt x="47" y="88"/>
                    <a:pt x="47" y="88"/>
                    <a:pt x="47" y="88"/>
                  </a:cubicBezTo>
                  <a:cubicBezTo>
                    <a:pt x="42" y="88"/>
                    <a:pt x="42" y="88"/>
                    <a:pt x="42" y="88"/>
                  </a:cubicBezTo>
                  <a:cubicBezTo>
                    <a:pt x="42" y="83"/>
                    <a:pt x="42" y="83"/>
                    <a:pt x="42" y="83"/>
                  </a:cubicBezTo>
                  <a:cubicBezTo>
                    <a:pt x="46" y="83"/>
                    <a:pt x="46" y="83"/>
                    <a:pt x="46" y="83"/>
                  </a:cubicBezTo>
                  <a:cubicBezTo>
                    <a:pt x="49" y="80"/>
                    <a:pt x="49" y="80"/>
                    <a:pt x="49" y="80"/>
                  </a:cubicBezTo>
                  <a:cubicBezTo>
                    <a:pt x="49" y="79"/>
                    <a:pt x="49" y="78"/>
                    <a:pt x="48" y="77"/>
                  </a:cubicBezTo>
                  <a:cubicBezTo>
                    <a:pt x="48" y="76"/>
                    <a:pt x="48" y="75"/>
                    <a:pt x="47" y="75"/>
                  </a:cubicBezTo>
                  <a:cubicBezTo>
                    <a:pt x="43" y="75"/>
                    <a:pt x="43" y="75"/>
                    <a:pt x="43" y="75"/>
                  </a:cubicBezTo>
                  <a:cubicBezTo>
                    <a:pt x="42" y="75"/>
                    <a:pt x="42" y="75"/>
                    <a:pt x="42" y="75"/>
                  </a:cubicBezTo>
                  <a:cubicBezTo>
                    <a:pt x="42" y="70"/>
                    <a:pt x="42" y="70"/>
                    <a:pt x="42" y="70"/>
                  </a:cubicBezTo>
                  <a:close/>
                  <a:moveTo>
                    <a:pt x="42" y="91"/>
                  </a:moveTo>
                  <a:cubicBezTo>
                    <a:pt x="42" y="92"/>
                    <a:pt x="42" y="92"/>
                    <a:pt x="42" y="93"/>
                  </a:cubicBezTo>
                  <a:cubicBezTo>
                    <a:pt x="42" y="93"/>
                    <a:pt x="42" y="93"/>
                    <a:pt x="42" y="94"/>
                  </a:cubicBezTo>
                  <a:cubicBezTo>
                    <a:pt x="42" y="91"/>
                    <a:pt x="42" y="91"/>
                    <a:pt x="42" y="91"/>
                  </a:cubicBezTo>
                  <a:close/>
                  <a:moveTo>
                    <a:pt x="42" y="97"/>
                  </a:moveTo>
                  <a:cubicBezTo>
                    <a:pt x="42" y="127"/>
                    <a:pt x="42" y="127"/>
                    <a:pt x="42" y="127"/>
                  </a:cubicBezTo>
                  <a:cubicBezTo>
                    <a:pt x="43" y="127"/>
                    <a:pt x="44" y="126"/>
                    <a:pt x="44" y="125"/>
                  </a:cubicBezTo>
                  <a:cubicBezTo>
                    <a:pt x="44" y="106"/>
                    <a:pt x="44" y="106"/>
                    <a:pt x="44" y="106"/>
                  </a:cubicBezTo>
                  <a:cubicBezTo>
                    <a:pt x="45" y="106"/>
                    <a:pt x="45" y="106"/>
                    <a:pt x="45" y="106"/>
                  </a:cubicBezTo>
                  <a:cubicBezTo>
                    <a:pt x="53" y="106"/>
                    <a:pt x="53" y="106"/>
                    <a:pt x="53" y="106"/>
                  </a:cubicBezTo>
                  <a:cubicBezTo>
                    <a:pt x="53" y="106"/>
                    <a:pt x="53" y="106"/>
                    <a:pt x="54" y="106"/>
                  </a:cubicBezTo>
                  <a:cubicBezTo>
                    <a:pt x="54" y="106"/>
                    <a:pt x="54" y="107"/>
                    <a:pt x="54" y="107"/>
                  </a:cubicBezTo>
                  <a:cubicBezTo>
                    <a:pt x="59" y="112"/>
                    <a:pt x="59" y="112"/>
                    <a:pt x="59" y="112"/>
                  </a:cubicBezTo>
                  <a:cubicBezTo>
                    <a:pt x="59" y="99"/>
                    <a:pt x="59" y="99"/>
                    <a:pt x="59" y="99"/>
                  </a:cubicBezTo>
                  <a:cubicBezTo>
                    <a:pt x="55" y="103"/>
                    <a:pt x="55" y="103"/>
                    <a:pt x="55" y="103"/>
                  </a:cubicBezTo>
                  <a:cubicBezTo>
                    <a:pt x="55" y="91"/>
                    <a:pt x="55" y="91"/>
                    <a:pt x="55" y="91"/>
                  </a:cubicBezTo>
                  <a:cubicBezTo>
                    <a:pt x="58" y="88"/>
                    <a:pt x="58" y="88"/>
                    <a:pt x="58" y="88"/>
                  </a:cubicBezTo>
                  <a:cubicBezTo>
                    <a:pt x="58" y="88"/>
                    <a:pt x="59" y="89"/>
                    <a:pt x="59" y="89"/>
                  </a:cubicBezTo>
                  <a:cubicBezTo>
                    <a:pt x="59" y="83"/>
                    <a:pt x="59" y="83"/>
                    <a:pt x="59" y="83"/>
                  </a:cubicBezTo>
                  <a:cubicBezTo>
                    <a:pt x="59" y="83"/>
                    <a:pt x="59" y="83"/>
                    <a:pt x="59" y="83"/>
                  </a:cubicBezTo>
                  <a:cubicBezTo>
                    <a:pt x="59" y="83"/>
                    <a:pt x="59" y="83"/>
                    <a:pt x="59" y="83"/>
                  </a:cubicBezTo>
                  <a:cubicBezTo>
                    <a:pt x="58" y="83"/>
                    <a:pt x="57" y="83"/>
                    <a:pt x="56" y="84"/>
                  </a:cubicBezTo>
                  <a:cubicBezTo>
                    <a:pt x="51" y="89"/>
                    <a:pt x="51" y="89"/>
                    <a:pt x="51" y="89"/>
                  </a:cubicBezTo>
                  <a:cubicBezTo>
                    <a:pt x="50" y="89"/>
                    <a:pt x="50" y="90"/>
                    <a:pt x="50" y="90"/>
                  </a:cubicBezTo>
                  <a:cubicBezTo>
                    <a:pt x="50" y="101"/>
                    <a:pt x="50" y="101"/>
                    <a:pt x="50" y="101"/>
                  </a:cubicBezTo>
                  <a:cubicBezTo>
                    <a:pt x="48" y="101"/>
                    <a:pt x="48" y="101"/>
                    <a:pt x="48" y="101"/>
                  </a:cubicBezTo>
                  <a:cubicBezTo>
                    <a:pt x="48" y="98"/>
                    <a:pt x="48" y="98"/>
                    <a:pt x="48" y="98"/>
                  </a:cubicBezTo>
                  <a:cubicBezTo>
                    <a:pt x="48" y="98"/>
                    <a:pt x="48" y="98"/>
                    <a:pt x="48" y="98"/>
                  </a:cubicBezTo>
                  <a:cubicBezTo>
                    <a:pt x="48" y="97"/>
                    <a:pt x="47" y="96"/>
                    <a:pt x="47" y="96"/>
                  </a:cubicBezTo>
                  <a:cubicBezTo>
                    <a:pt x="46" y="95"/>
                    <a:pt x="44" y="95"/>
                    <a:pt x="43" y="96"/>
                  </a:cubicBezTo>
                  <a:cubicBezTo>
                    <a:pt x="42" y="97"/>
                    <a:pt x="42" y="97"/>
                    <a:pt x="42" y="97"/>
                  </a:cubicBezTo>
                  <a:close/>
                  <a:moveTo>
                    <a:pt x="59" y="121"/>
                  </a:moveTo>
                  <a:cubicBezTo>
                    <a:pt x="52" y="127"/>
                    <a:pt x="52" y="127"/>
                    <a:pt x="52" y="127"/>
                  </a:cubicBezTo>
                  <a:cubicBezTo>
                    <a:pt x="54" y="129"/>
                    <a:pt x="54" y="129"/>
                    <a:pt x="54" y="129"/>
                  </a:cubicBezTo>
                  <a:cubicBezTo>
                    <a:pt x="59" y="124"/>
                    <a:pt x="59" y="124"/>
                    <a:pt x="59" y="124"/>
                  </a:cubicBezTo>
                  <a:cubicBezTo>
                    <a:pt x="59" y="131"/>
                    <a:pt x="59" y="131"/>
                    <a:pt x="59" y="131"/>
                  </a:cubicBezTo>
                  <a:cubicBezTo>
                    <a:pt x="56" y="134"/>
                    <a:pt x="56" y="134"/>
                    <a:pt x="56" y="134"/>
                  </a:cubicBezTo>
                  <a:cubicBezTo>
                    <a:pt x="56" y="134"/>
                    <a:pt x="56" y="134"/>
                    <a:pt x="56" y="134"/>
                  </a:cubicBezTo>
                  <a:cubicBezTo>
                    <a:pt x="55" y="135"/>
                    <a:pt x="53" y="135"/>
                    <a:pt x="52" y="134"/>
                  </a:cubicBezTo>
                  <a:cubicBezTo>
                    <a:pt x="47" y="129"/>
                    <a:pt x="47" y="129"/>
                    <a:pt x="47" y="129"/>
                  </a:cubicBezTo>
                  <a:cubicBezTo>
                    <a:pt x="47" y="129"/>
                    <a:pt x="47" y="129"/>
                    <a:pt x="47" y="129"/>
                  </a:cubicBezTo>
                  <a:cubicBezTo>
                    <a:pt x="46" y="128"/>
                    <a:pt x="46" y="127"/>
                    <a:pt x="47" y="126"/>
                  </a:cubicBezTo>
                  <a:cubicBezTo>
                    <a:pt x="59" y="114"/>
                    <a:pt x="59" y="114"/>
                    <a:pt x="59" y="114"/>
                  </a:cubicBezTo>
                  <a:lnTo>
                    <a:pt x="59" y="121"/>
                  </a:lnTo>
                  <a:close/>
                  <a:moveTo>
                    <a:pt x="42" y="39"/>
                  </a:moveTo>
                  <a:cubicBezTo>
                    <a:pt x="40" y="38"/>
                    <a:pt x="40" y="38"/>
                    <a:pt x="40" y="38"/>
                  </a:cubicBezTo>
                  <a:cubicBezTo>
                    <a:pt x="40" y="37"/>
                    <a:pt x="40" y="37"/>
                    <a:pt x="40" y="36"/>
                  </a:cubicBezTo>
                  <a:cubicBezTo>
                    <a:pt x="40" y="36"/>
                    <a:pt x="40" y="36"/>
                    <a:pt x="40" y="36"/>
                  </a:cubicBezTo>
                  <a:cubicBezTo>
                    <a:pt x="40" y="15"/>
                    <a:pt x="40" y="15"/>
                    <a:pt x="40" y="15"/>
                  </a:cubicBezTo>
                  <a:cubicBezTo>
                    <a:pt x="37" y="15"/>
                    <a:pt x="37" y="15"/>
                    <a:pt x="37" y="15"/>
                  </a:cubicBezTo>
                  <a:cubicBezTo>
                    <a:pt x="37" y="29"/>
                    <a:pt x="37" y="29"/>
                    <a:pt x="37" y="29"/>
                  </a:cubicBezTo>
                  <a:cubicBezTo>
                    <a:pt x="37" y="30"/>
                    <a:pt x="36" y="31"/>
                    <a:pt x="35" y="31"/>
                  </a:cubicBezTo>
                  <a:cubicBezTo>
                    <a:pt x="34" y="31"/>
                    <a:pt x="33" y="31"/>
                    <a:pt x="33" y="30"/>
                  </a:cubicBezTo>
                  <a:cubicBezTo>
                    <a:pt x="25" y="22"/>
                    <a:pt x="25" y="22"/>
                    <a:pt x="25" y="22"/>
                  </a:cubicBezTo>
                  <a:cubicBezTo>
                    <a:pt x="23" y="24"/>
                    <a:pt x="23" y="24"/>
                    <a:pt x="23" y="24"/>
                  </a:cubicBezTo>
                  <a:cubicBezTo>
                    <a:pt x="31" y="32"/>
                    <a:pt x="31" y="32"/>
                    <a:pt x="31" y="32"/>
                  </a:cubicBezTo>
                  <a:cubicBezTo>
                    <a:pt x="32" y="33"/>
                    <a:pt x="32" y="35"/>
                    <a:pt x="31" y="36"/>
                  </a:cubicBezTo>
                  <a:cubicBezTo>
                    <a:pt x="31" y="36"/>
                    <a:pt x="30" y="36"/>
                    <a:pt x="29" y="36"/>
                  </a:cubicBezTo>
                  <a:cubicBezTo>
                    <a:pt x="29" y="36"/>
                    <a:pt x="29" y="36"/>
                    <a:pt x="29" y="36"/>
                  </a:cubicBezTo>
                  <a:cubicBezTo>
                    <a:pt x="15" y="36"/>
                    <a:pt x="15" y="36"/>
                    <a:pt x="15" y="36"/>
                  </a:cubicBezTo>
                  <a:cubicBezTo>
                    <a:pt x="15" y="39"/>
                    <a:pt x="15" y="39"/>
                    <a:pt x="15" y="39"/>
                  </a:cubicBezTo>
                  <a:cubicBezTo>
                    <a:pt x="37" y="39"/>
                    <a:pt x="37" y="39"/>
                    <a:pt x="37" y="39"/>
                  </a:cubicBezTo>
                  <a:cubicBezTo>
                    <a:pt x="37" y="39"/>
                    <a:pt x="38" y="39"/>
                    <a:pt x="39" y="40"/>
                  </a:cubicBezTo>
                  <a:cubicBezTo>
                    <a:pt x="42" y="43"/>
                    <a:pt x="42" y="43"/>
                    <a:pt x="42" y="43"/>
                  </a:cubicBezTo>
                  <a:cubicBezTo>
                    <a:pt x="42" y="43"/>
                    <a:pt x="42" y="43"/>
                    <a:pt x="42" y="43"/>
                  </a:cubicBezTo>
                  <a:cubicBezTo>
                    <a:pt x="42" y="46"/>
                    <a:pt x="42" y="46"/>
                    <a:pt x="42" y="46"/>
                  </a:cubicBezTo>
                  <a:cubicBezTo>
                    <a:pt x="42" y="46"/>
                    <a:pt x="42" y="46"/>
                    <a:pt x="42" y="46"/>
                  </a:cubicBezTo>
                  <a:cubicBezTo>
                    <a:pt x="41" y="47"/>
                    <a:pt x="41" y="47"/>
                    <a:pt x="40" y="47"/>
                  </a:cubicBezTo>
                  <a:cubicBezTo>
                    <a:pt x="40" y="47"/>
                    <a:pt x="40" y="47"/>
                    <a:pt x="40" y="47"/>
                  </a:cubicBezTo>
                  <a:cubicBezTo>
                    <a:pt x="36" y="47"/>
                    <a:pt x="36" y="47"/>
                    <a:pt x="36" y="47"/>
                  </a:cubicBezTo>
                  <a:cubicBezTo>
                    <a:pt x="36" y="49"/>
                    <a:pt x="36" y="49"/>
                    <a:pt x="36" y="49"/>
                  </a:cubicBezTo>
                  <a:cubicBezTo>
                    <a:pt x="42" y="49"/>
                    <a:pt x="42" y="49"/>
                    <a:pt x="42" y="49"/>
                  </a:cubicBezTo>
                  <a:cubicBezTo>
                    <a:pt x="42" y="54"/>
                    <a:pt x="42" y="54"/>
                    <a:pt x="42" y="54"/>
                  </a:cubicBezTo>
                  <a:cubicBezTo>
                    <a:pt x="35" y="54"/>
                    <a:pt x="35" y="54"/>
                    <a:pt x="35" y="54"/>
                  </a:cubicBezTo>
                  <a:cubicBezTo>
                    <a:pt x="42" y="62"/>
                    <a:pt x="42" y="62"/>
                    <a:pt x="42" y="62"/>
                  </a:cubicBezTo>
                  <a:cubicBezTo>
                    <a:pt x="42" y="67"/>
                    <a:pt x="42" y="67"/>
                    <a:pt x="42" y="67"/>
                  </a:cubicBezTo>
                  <a:cubicBezTo>
                    <a:pt x="42" y="67"/>
                    <a:pt x="42" y="67"/>
                    <a:pt x="42" y="67"/>
                  </a:cubicBezTo>
                  <a:cubicBezTo>
                    <a:pt x="41" y="67"/>
                    <a:pt x="41" y="67"/>
                    <a:pt x="40" y="66"/>
                  </a:cubicBezTo>
                  <a:cubicBezTo>
                    <a:pt x="32" y="59"/>
                    <a:pt x="32" y="59"/>
                    <a:pt x="32" y="59"/>
                  </a:cubicBezTo>
                  <a:cubicBezTo>
                    <a:pt x="31" y="60"/>
                    <a:pt x="31" y="60"/>
                    <a:pt x="31" y="60"/>
                  </a:cubicBezTo>
                  <a:cubicBezTo>
                    <a:pt x="33" y="63"/>
                    <a:pt x="33" y="63"/>
                    <a:pt x="33" y="63"/>
                  </a:cubicBezTo>
                  <a:cubicBezTo>
                    <a:pt x="34" y="64"/>
                    <a:pt x="34" y="66"/>
                    <a:pt x="33" y="66"/>
                  </a:cubicBezTo>
                  <a:cubicBezTo>
                    <a:pt x="33" y="67"/>
                    <a:pt x="32" y="67"/>
                    <a:pt x="32" y="67"/>
                  </a:cubicBezTo>
                  <a:cubicBezTo>
                    <a:pt x="32" y="67"/>
                    <a:pt x="32" y="67"/>
                    <a:pt x="32" y="67"/>
                  </a:cubicBezTo>
                  <a:cubicBezTo>
                    <a:pt x="27" y="67"/>
                    <a:pt x="27" y="67"/>
                    <a:pt x="27" y="67"/>
                  </a:cubicBezTo>
                  <a:cubicBezTo>
                    <a:pt x="26" y="67"/>
                    <a:pt x="26" y="67"/>
                    <a:pt x="25" y="66"/>
                  </a:cubicBezTo>
                  <a:cubicBezTo>
                    <a:pt x="10" y="51"/>
                    <a:pt x="10" y="51"/>
                    <a:pt x="10" y="51"/>
                  </a:cubicBezTo>
                  <a:cubicBezTo>
                    <a:pt x="8" y="53"/>
                    <a:pt x="8" y="53"/>
                    <a:pt x="8" y="53"/>
                  </a:cubicBezTo>
                  <a:cubicBezTo>
                    <a:pt x="18" y="63"/>
                    <a:pt x="18" y="63"/>
                    <a:pt x="18" y="63"/>
                  </a:cubicBezTo>
                  <a:cubicBezTo>
                    <a:pt x="19" y="64"/>
                    <a:pt x="19" y="66"/>
                    <a:pt x="18" y="66"/>
                  </a:cubicBezTo>
                  <a:cubicBezTo>
                    <a:pt x="18" y="67"/>
                    <a:pt x="17" y="67"/>
                    <a:pt x="17" y="67"/>
                  </a:cubicBezTo>
                  <a:cubicBezTo>
                    <a:pt x="17" y="67"/>
                    <a:pt x="17" y="67"/>
                    <a:pt x="17" y="67"/>
                  </a:cubicBezTo>
                  <a:cubicBezTo>
                    <a:pt x="5" y="67"/>
                    <a:pt x="5" y="67"/>
                    <a:pt x="5" y="67"/>
                  </a:cubicBezTo>
                  <a:cubicBezTo>
                    <a:pt x="5" y="70"/>
                    <a:pt x="5" y="70"/>
                    <a:pt x="5" y="70"/>
                  </a:cubicBezTo>
                  <a:cubicBezTo>
                    <a:pt x="17" y="70"/>
                    <a:pt x="17" y="70"/>
                    <a:pt x="17" y="70"/>
                  </a:cubicBezTo>
                  <a:cubicBezTo>
                    <a:pt x="18" y="70"/>
                    <a:pt x="19" y="71"/>
                    <a:pt x="19" y="72"/>
                  </a:cubicBezTo>
                  <a:cubicBezTo>
                    <a:pt x="19" y="73"/>
                    <a:pt x="19" y="73"/>
                    <a:pt x="18" y="74"/>
                  </a:cubicBezTo>
                  <a:cubicBezTo>
                    <a:pt x="8" y="84"/>
                    <a:pt x="8" y="84"/>
                    <a:pt x="8" y="84"/>
                  </a:cubicBezTo>
                  <a:cubicBezTo>
                    <a:pt x="10" y="85"/>
                    <a:pt x="10" y="85"/>
                    <a:pt x="10" y="85"/>
                  </a:cubicBezTo>
                  <a:cubicBezTo>
                    <a:pt x="25" y="70"/>
                    <a:pt x="25" y="70"/>
                    <a:pt x="25" y="70"/>
                  </a:cubicBezTo>
                  <a:cubicBezTo>
                    <a:pt x="26" y="70"/>
                    <a:pt x="26" y="70"/>
                    <a:pt x="27" y="70"/>
                  </a:cubicBezTo>
                  <a:cubicBezTo>
                    <a:pt x="27" y="70"/>
                    <a:pt x="27" y="70"/>
                    <a:pt x="27" y="70"/>
                  </a:cubicBezTo>
                  <a:cubicBezTo>
                    <a:pt x="32" y="70"/>
                    <a:pt x="32" y="70"/>
                    <a:pt x="32" y="70"/>
                  </a:cubicBezTo>
                  <a:cubicBezTo>
                    <a:pt x="33" y="70"/>
                    <a:pt x="34" y="71"/>
                    <a:pt x="34" y="72"/>
                  </a:cubicBezTo>
                  <a:cubicBezTo>
                    <a:pt x="34" y="73"/>
                    <a:pt x="34" y="74"/>
                    <a:pt x="33" y="74"/>
                  </a:cubicBezTo>
                  <a:cubicBezTo>
                    <a:pt x="31" y="76"/>
                    <a:pt x="31" y="76"/>
                    <a:pt x="31" y="76"/>
                  </a:cubicBezTo>
                  <a:cubicBezTo>
                    <a:pt x="32" y="78"/>
                    <a:pt x="32" y="78"/>
                    <a:pt x="32" y="78"/>
                  </a:cubicBezTo>
                  <a:cubicBezTo>
                    <a:pt x="40" y="70"/>
                    <a:pt x="40" y="70"/>
                    <a:pt x="40" y="70"/>
                  </a:cubicBezTo>
                  <a:cubicBezTo>
                    <a:pt x="41" y="70"/>
                    <a:pt x="41" y="70"/>
                    <a:pt x="42" y="70"/>
                  </a:cubicBezTo>
                  <a:cubicBezTo>
                    <a:pt x="42" y="70"/>
                    <a:pt x="42" y="70"/>
                    <a:pt x="42" y="70"/>
                  </a:cubicBezTo>
                  <a:cubicBezTo>
                    <a:pt x="42" y="70"/>
                    <a:pt x="42" y="70"/>
                    <a:pt x="42" y="70"/>
                  </a:cubicBezTo>
                  <a:cubicBezTo>
                    <a:pt x="42" y="75"/>
                    <a:pt x="42" y="75"/>
                    <a:pt x="42" y="75"/>
                  </a:cubicBezTo>
                  <a:cubicBezTo>
                    <a:pt x="35" y="83"/>
                    <a:pt x="35" y="83"/>
                    <a:pt x="35" y="83"/>
                  </a:cubicBezTo>
                  <a:cubicBezTo>
                    <a:pt x="42" y="83"/>
                    <a:pt x="42" y="83"/>
                    <a:pt x="42" y="83"/>
                  </a:cubicBezTo>
                  <a:cubicBezTo>
                    <a:pt x="42" y="88"/>
                    <a:pt x="42" y="88"/>
                    <a:pt x="42" y="88"/>
                  </a:cubicBezTo>
                  <a:cubicBezTo>
                    <a:pt x="36" y="88"/>
                    <a:pt x="36" y="88"/>
                    <a:pt x="36" y="88"/>
                  </a:cubicBezTo>
                  <a:cubicBezTo>
                    <a:pt x="36" y="90"/>
                    <a:pt x="36" y="90"/>
                    <a:pt x="36" y="90"/>
                  </a:cubicBezTo>
                  <a:cubicBezTo>
                    <a:pt x="40" y="90"/>
                    <a:pt x="40" y="90"/>
                    <a:pt x="40" y="90"/>
                  </a:cubicBezTo>
                  <a:cubicBezTo>
                    <a:pt x="41" y="90"/>
                    <a:pt x="42" y="91"/>
                    <a:pt x="42" y="91"/>
                  </a:cubicBezTo>
                  <a:cubicBezTo>
                    <a:pt x="42" y="94"/>
                    <a:pt x="42" y="94"/>
                    <a:pt x="42" y="94"/>
                  </a:cubicBezTo>
                  <a:cubicBezTo>
                    <a:pt x="42" y="94"/>
                    <a:pt x="42" y="94"/>
                    <a:pt x="42" y="94"/>
                  </a:cubicBezTo>
                  <a:cubicBezTo>
                    <a:pt x="38" y="97"/>
                    <a:pt x="38" y="97"/>
                    <a:pt x="38" y="97"/>
                  </a:cubicBezTo>
                  <a:cubicBezTo>
                    <a:pt x="38" y="98"/>
                    <a:pt x="37" y="98"/>
                    <a:pt x="37" y="98"/>
                  </a:cubicBezTo>
                  <a:cubicBezTo>
                    <a:pt x="37" y="98"/>
                    <a:pt x="37" y="98"/>
                    <a:pt x="37" y="98"/>
                  </a:cubicBezTo>
                  <a:cubicBezTo>
                    <a:pt x="15" y="98"/>
                    <a:pt x="15" y="98"/>
                    <a:pt x="15" y="98"/>
                  </a:cubicBezTo>
                  <a:cubicBezTo>
                    <a:pt x="15" y="101"/>
                    <a:pt x="15" y="101"/>
                    <a:pt x="15" y="101"/>
                  </a:cubicBezTo>
                  <a:cubicBezTo>
                    <a:pt x="29" y="101"/>
                    <a:pt x="29" y="101"/>
                    <a:pt x="29" y="101"/>
                  </a:cubicBezTo>
                  <a:cubicBezTo>
                    <a:pt x="31" y="101"/>
                    <a:pt x="32" y="102"/>
                    <a:pt x="32" y="103"/>
                  </a:cubicBezTo>
                  <a:cubicBezTo>
                    <a:pt x="32" y="104"/>
                    <a:pt x="31" y="104"/>
                    <a:pt x="31" y="105"/>
                  </a:cubicBezTo>
                  <a:cubicBezTo>
                    <a:pt x="23" y="113"/>
                    <a:pt x="23" y="113"/>
                    <a:pt x="23" y="113"/>
                  </a:cubicBezTo>
                  <a:cubicBezTo>
                    <a:pt x="25" y="115"/>
                    <a:pt x="25" y="115"/>
                    <a:pt x="25" y="115"/>
                  </a:cubicBezTo>
                  <a:cubicBezTo>
                    <a:pt x="33" y="107"/>
                    <a:pt x="33" y="107"/>
                    <a:pt x="33" y="107"/>
                  </a:cubicBezTo>
                  <a:cubicBezTo>
                    <a:pt x="34" y="106"/>
                    <a:pt x="35" y="106"/>
                    <a:pt x="36" y="107"/>
                  </a:cubicBezTo>
                  <a:cubicBezTo>
                    <a:pt x="37" y="107"/>
                    <a:pt x="37" y="108"/>
                    <a:pt x="37" y="108"/>
                  </a:cubicBezTo>
                  <a:cubicBezTo>
                    <a:pt x="37" y="108"/>
                    <a:pt x="37" y="108"/>
                    <a:pt x="37" y="108"/>
                  </a:cubicBezTo>
                  <a:cubicBezTo>
                    <a:pt x="37" y="122"/>
                    <a:pt x="37" y="122"/>
                    <a:pt x="37" y="122"/>
                  </a:cubicBezTo>
                  <a:cubicBezTo>
                    <a:pt x="40" y="122"/>
                    <a:pt x="40" y="122"/>
                    <a:pt x="40" y="122"/>
                  </a:cubicBezTo>
                  <a:cubicBezTo>
                    <a:pt x="40" y="101"/>
                    <a:pt x="40" y="101"/>
                    <a:pt x="40" y="101"/>
                  </a:cubicBezTo>
                  <a:cubicBezTo>
                    <a:pt x="40" y="100"/>
                    <a:pt x="40" y="100"/>
                    <a:pt x="40" y="99"/>
                  </a:cubicBezTo>
                  <a:cubicBezTo>
                    <a:pt x="42" y="97"/>
                    <a:pt x="42" y="97"/>
                    <a:pt x="42" y="97"/>
                  </a:cubicBezTo>
                  <a:cubicBezTo>
                    <a:pt x="42" y="127"/>
                    <a:pt x="42" y="127"/>
                    <a:pt x="42" y="127"/>
                  </a:cubicBezTo>
                  <a:cubicBezTo>
                    <a:pt x="42" y="127"/>
                    <a:pt x="42" y="127"/>
                    <a:pt x="42" y="127"/>
                  </a:cubicBezTo>
                  <a:cubicBezTo>
                    <a:pt x="35" y="127"/>
                    <a:pt x="35" y="127"/>
                    <a:pt x="35" y="127"/>
                  </a:cubicBezTo>
                  <a:cubicBezTo>
                    <a:pt x="33" y="127"/>
                    <a:pt x="32" y="126"/>
                    <a:pt x="32" y="125"/>
                  </a:cubicBezTo>
                  <a:cubicBezTo>
                    <a:pt x="32" y="114"/>
                    <a:pt x="32" y="114"/>
                    <a:pt x="32" y="114"/>
                  </a:cubicBezTo>
                  <a:cubicBezTo>
                    <a:pt x="27" y="120"/>
                    <a:pt x="27" y="120"/>
                    <a:pt x="27" y="120"/>
                  </a:cubicBezTo>
                  <a:cubicBezTo>
                    <a:pt x="27" y="120"/>
                    <a:pt x="27" y="120"/>
                    <a:pt x="27" y="120"/>
                  </a:cubicBezTo>
                  <a:cubicBezTo>
                    <a:pt x="26" y="121"/>
                    <a:pt x="24" y="121"/>
                    <a:pt x="23" y="120"/>
                  </a:cubicBezTo>
                  <a:cubicBezTo>
                    <a:pt x="18" y="114"/>
                    <a:pt x="18" y="114"/>
                    <a:pt x="18" y="114"/>
                  </a:cubicBezTo>
                  <a:cubicBezTo>
                    <a:pt x="17" y="114"/>
                    <a:pt x="17" y="112"/>
                    <a:pt x="18" y="111"/>
                  </a:cubicBezTo>
                  <a:cubicBezTo>
                    <a:pt x="24" y="105"/>
                    <a:pt x="24" y="105"/>
                    <a:pt x="24" y="105"/>
                  </a:cubicBezTo>
                  <a:cubicBezTo>
                    <a:pt x="13" y="105"/>
                    <a:pt x="13" y="105"/>
                    <a:pt x="13" y="105"/>
                  </a:cubicBezTo>
                  <a:cubicBezTo>
                    <a:pt x="12" y="105"/>
                    <a:pt x="11" y="104"/>
                    <a:pt x="11" y="103"/>
                  </a:cubicBezTo>
                  <a:cubicBezTo>
                    <a:pt x="11" y="96"/>
                    <a:pt x="11" y="96"/>
                    <a:pt x="11" y="96"/>
                  </a:cubicBezTo>
                  <a:cubicBezTo>
                    <a:pt x="11" y="94"/>
                    <a:pt x="12" y="93"/>
                    <a:pt x="13" y="93"/>
                  </a:cubicBezTo>
                  <a:cubicBezTo>
                    <a:pt x="32" y="93"/>
                    <a:pt x="32" y="93"/>
                    <a:pt x="32" y="93"/>
                  </a:cubicBezTo>
                  <a:cubicBezTo>
                    <a:pt x="32" y="93"/>
                    <a:pt x="31" y="93"/>
                    <a:pt x="31" y="93"/>
                  </a:cubicBezTo>
                  <a:cubicBezTo>
                    <a:pt x="31" y="85"/>
                    <a:pt x="31" y="85"/>
                    <a:pt x="31" y="85"/>
                  </a:cubicBezTo>
                  <a:cubicBezTo>
                    <a:pt x="31" y="85"/>
                    <a:pt x="32" y="84"/>
                    <a:pt x="32" y="84"/>
                  </a:cubicBezTo>
                  <a:cubicBezTo>
                    <a:pt x="31" y="84"/>
                    <a:pt x="31" y="84"/>
                    <a:pt x="31" y="83"/>
                  </a:cubicBezTo>
                  <a:cubicBezTo>
                    <a:pt x="26" y="78"/>
                    <a:pt x="26" y="78"/>
                    <a:pt x="26" y="78"/>
                  </a:cubicBezTo>
                  <a:cubicBezTo>
                    <a:pt x="25" y="78"/>
                    <a:pt x="25" y="78"/>
                    <a:pt x="25" y="77"/>
                  </a:cubicBezTo>
                  <a:cubicBezTo>
                    <a:pt x="12" y="91"/>
                    <a:pt x="12" y="91"/>
                    <a:pt x="12" y="91"/>
                  </a:cubicBezTo>
                  <a:cubicBezTo>
                    <a:pt x="12" y="91"/>
                    <a:pt x="12" y="91"/>
                    <a:pt x="12" y="91"/>
                  </a:cubicBezTo>
                  <a:cubicBezTo>
                    <a:pt x="11" y="92"/>
                    <a:pt x="9" y="92"/>
                    <a:pt x="8" y="91"/>
                  </a:cubicBezTo>
                  <a:cubicBezTo>
                    <a:pt x="3" y="86"/>
                    <a:pt x="3" y="86"/>
                    <a:pt x="3" y="86"/>
                  </a:cubicBezTo>
                  <a:cubicBezTo>
                    <a:pt x="3" y="85"/>
                    <a:pt x="3" y="85"/>
                    <a:pt x="3" y="85"/>
                  </a:cubicBezTo>
                  <a:cubicBezTo>
                    <a:pt x="2" y="84"/>
                    <a:pt x="2" y="83"/>
                    <a:pt x="3" y="82"/>
                  </a:cubicBezTo>
                  <a:cubicBezTo>
                    <a:pt x="11" y="75"/>
                    <a:pt x="11" y="75"/>
                    <a:pt x="11" y="75"/>
                  </a:cubicBezTo>
                  <a:cubicBezTo>
                    <a:pt x="3" y="75"/>
                    <a:pt x="3" y="75"/>
                    <a:pt x="3" y="75"/>
                  </a:cubicBezTo>
                  <a:cubicBezTo>
                    <a:pt x="2" y="75"/>
                    <a:pt x="0" y="73"/>
                    <a:pt x="0" y="72"/>
                  </a:cubicBezTo>
                  <a:cubicBezTo>
                    <a:pt x="0" y="65"/>
                    <a:pt x="0" y="65"/>
                    <a:pt x="0" y="65"/>
                  </a:cubicBezTo>
                  <a:cubicBezTo>
                    <a:pt x="0" y="63"/>
                    <a:pt x="2" y="62"/>
                    <a:pt x="3" y="62"/>
                  </a:cubicBezTo>
                  <a:cubicBezTo>
                    <a:pt x="11" y="62"/>
                    <a:pt x="11" y="62"/>
                    <a:pt x="11" y="62"/>
                  </a:cubicBezTo>
                  <a:cubicBezTo>
                    <a:pt x="3" y="55"/>
                    <a:pt x="3" y="55"/>
                    <a:pt x="3" y="55"/>
                  </a:cubicBezTo>
                  <a:cubicBezTo>
                    <a:pt x="3" y="55"/>
                    <a:pt x="3" y="55"/>
                    <a:pt x="3" y="55"/>
                  </a:cubicBezTo>
                  <a:cubicBezTo>
                    <a:pt x="2" y="54"/>
                    <a:pt x="2" y="52"/>
                    <a:pt x="3" y="52"/>
                  </a:cubicBezTo>
                  <a:cubicBezTo>
                    <a:pt x="8" y="46"/>
                    <a:pt x="8" y="46"/>
                    <a:pt x="8" y="46"/>
                  </a:cubicBezTo>
                  <a:cubicBezTo>
                    <a:pt x="8" y="46"/>
                    <a:pt x="8" y="46"/>
                    <a:pt x="8" y="46"/>
                  </a:cubicBezTo>
                  <a:cubicBezTo>
                    <a:pt x="9" y="45"/>
                    <a:pt x="11" y="45"/>
                    <a:pt x="12" y="46"/>
                  </a:cubicBezTo>
                  <a:cubicBezTo>
                    <a:pt x="25" y="60"/>
                    <a:pt x="25" y="60"/>
                    <a:pt x="25" y="60"/>
                  </a:cubicBezTo>
                  <a:cubicBezTo>
                    <a:pt x="25" y="59"/>
                    <a:pt x="25" y="59"/>
                    <a:pt x="26" y="59"/>
                  </a:cubicBezTo>
                  <a:cubicBezTo>
                    <a:pt x="31" y="54"/>
                    <a:pt x="31" y="54"/>
                    <a:pt x="31" y="54"/>
                  </a:cubicBezTo>
                  <a:cubicBezTo>
                    <a:pt x="31" y="54"/>
                    <a:pt x="31" y="54"/>
                    <a:pt x="31" y="54"/>
                  </a:cubicBezTo>
                  <a:cubicBezTo>
                    <a:pt x="31" y="53"/>
                    <a:pt x="31" y="53"/>
                    <a:pt x="32" y="53"/>
                  </a:cubicBezTo>
                  <a:cubicBezTo>
                    <a:pt x="32" y="53"/>
                    <a:pt x="31" y="52"/>
                    <a:pt x="31" y="52"/>
                  </a:cubicBezTo>
                  <a:cubicBezTo>
                    <a:pt x="31" y="44"/>
                    <a:pt x="31" y="44"/>
                    <a:pt x="31" y="44"/>
                  </a:cubicBezTo>
                  <a:cubicBezTo>
                    <a:pt x="31" y="44"/>
                    <a:pt x="32" y="44"/>
                    <a:pt x="32" y="44"/>
                  </a:cubicBezTo>
                  <a:cubicBezTo>
                    <a:pt x="13" y="44"/>
                    <a:pt x="13" y="44"/>
                    <a:pt x="13" y="44"/>
                  </a:cubicBezTo>
                  <a:cubicBezTo>
                    <a:pt x="12" y="44"/>
                    <a:pt x="11" y="42"/>
                    <a:pt x="11" y="41"/>
                  </a:cubicBezTo>
                  <a:cubicBezTo>
                    <a:pt x="11" y="34"/>
                    <a:pt x="11" y="34"/>
                    <a:pt x="11" y="34"/>
                  </a:cubicBezTo>
                  <a:cubicBezTo>
                    <a:pt x="11" y="32"/>
                    <a:pt x="12" y="31"/>
                    <a:pt x="13" y="31"/>
                  </a:cubicBezTo>
                  <a:cubicBezTo>
                    <a:pt x="24" y="31"/>
                    <a:pt x="24" y="31"/>
                    <a:pt x="24" y="31"/>
                  </a:cubicBezTo>
                  <a:cubicBezTo>
                    <a:pt x="18" y="26"/>
                    <a:pt x="18" y="26"/>
                    <a:pt x="18" y="26"/>
                  </a:cubicBezTo>
                  <a:cubicBezTo>
                    <a:pt x="17" y="25"/>
                    <a:pt x="17" y="23"/>
                    <a:pt x="18" y="22"/>
                  </a:cubicBezTo>
                  <a:cubicBezTo>
                    <a:pt x="23" y="17"/>
                    <a:pt x="23" y="17"/>
                    <a:pt x="23" y="17"/>
                  </a:cubicBezTo>
                  <a:cubicBezTo>
                    <a:pt x="23" y="17"/>
                    <a:pt x="23" y="17"/>
                    <a:pt x="23" y="17"/>
                  </a:cubicBezTo>
                  <a:cubicBezTo>
                    <a:pt x="24" y="16"/>
                    <a:pt x="26" y="16"/>
                    <a:pt x="27" y="17"/>
                  </a:cubicBezTo>
                  <a:cubicBezTo>
                    <a:pt x="32" y="23"/>
                    <a:pt x="32" y="23"/>
                    <a:pt x="32" y="23"/>
                  </a:cubicBezTo>
                  <a:cubicBezTo>
                    <a:pt x="32" y="12"/>
                    <a:pt x="32" y="12"/>
                    <a:pt x="32" y="12"/>
                  </a:cubicBezTo>
                  <a:cubicBezTo>
                    <a:pt x="32" y="11"/>
                    <a:pt x="33" y="10"/>
                    <a:pt x="35" y="10"/>
                  </a:cubicBezTo>
                  <a:cubicBezTo>
                    <a:pt x="42" y="10"/>
                    <a:pt x="42" y="10"/>
                    <a:pt x="42" y="10"/>
                  </a:cubicBezTo>
                  <a:cubicBezTo>
                    <a:pt x="42" y="10"/>
                    <a:pt x="42" y="10"/>
                    <a:pt x="42" y="10"/>
                  </a:cubicBezTo>
                  <a:lnTo>
                    <a:pt x="42" y="3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2" name="Freeform 298"/>
            <p:cNvSpPr>
              <a:spLocks noEditPoints="1"/>
            </p:cNvSpPr>
            <p:nvPr/>
          </p:nvSpPr>
          <p:spPr bwMode="auto">
            <a:xfrm>
              <a:off x="6951663" y="142875"/>
              <a:ext cx="95250" cy="165100"/>
            </a:xfrm>
            <a:custGeom>
              <a:avLst/>
              <a:gdLst>
                <a:gd name="T0" fmla="*/ 21 w 42"/>
                <a:gd name="T1" fmla="*/ 67 h 73"/>
                <a:gd name="T2" fmla="*/ 29 w 42"/>
                <a:gd name="T3" fmla="*/ 68 h 73"/>
                <a:gd name="T4" fmla="*/ 38 w 42"/>
                <a:gd name="T5" fmla="*/ 68 h 73"/>
                <a:gd name="T6" fmla="*/ 38 w 42"/>
                <a:gd name="T7" fmla="*/ 5 h 73"/>
                <a:gd name="T8" fmla="*/ 29 w 42"/>
                <a:gd name="T9" fmla="*/ 5 h 73"/>
                <a:gd name="T10" fmla="*/ 21 w 42"/>
                <a:gd name="T11" fmla="*/ 6 h 73"/>
                <a:gd name="T12" fmla="*/ 21 w 42"/>
                <a:gd name="T13" fmla="*/ 1 h 73"/>
                <a:gd name="T14" fmla="*/ 29 w 42"/>
                <a:gd name="T15" fmla="*/ 0 h 73"/>
                <a:gd name="T16" fmla="*/ 40 w 42"/>
                <a:gd name="T17" fmla="*/ 0 h 73"/>
                <a:gd name="T18" fmla="*/ 42 w 42"/>
                <a:gd name="T19" fmla="*/ 2 h 73"/>
                <a:gd name="T20" fmla="*/ 42 w 42"/>
                <a:gd name="T21" fmla="*/ 71 h 73"/>
                <a:gd name="T22" fmla="*/ 40 w 42"/>
                <a:gd name="T23" fmla="*/ 73 h 73"/>
                <a:gd name="T24" fmla="*/ 29 w 42"/>
                <a:gd name="T25" fmla="*/ 73 h 73"/>
                <a:gd name="T26" fmla="*/ 21 w 42"/>
                <a:gd name="T27" fmla="*/ 72 h 73"/>
                <a:gd name="T28" fmla="*/ 21 w 42"/>
                <a:gd name="T29" fmla="*/ 67 h 73"/>
                <a:gd name="T30" fmla="*/ 5 w 42"/>
                <a:gd name="T31" fmla="*/ 17 h 73"/>
                <a:gd name="T32" fmla="*/ 5 w 42"/>
                <a:gd name="T33" fmla="*/ 19 h 73"/>
                <a:gd name="T34" fmla="*/ 5 w 42"/>
                <a:gd name="T35" fmla="*/ 19 h 73"/>
                <a:gd name="T36" fmla="*/ 5 w 42"/>
                <a:gd name="T37" fmla="*/ 19 h 73"/>
                <a:gd name="T38" fmla="*/ 5 w 42"/>
                <a:gd name="T39" fmla="*/ 20 h 73"/>
                <a:gd name="T40" fmla="*/ 5 w 42"/>
                <a:gd name="T41" fmla="*/ 42 h 73"/>
                <a:gd name="T42" fmla="*/ 5 w 42"/>
                <a:gd name="T43" fmla="*/ 53 h 73"/>
                <a:gd name="T44" fmla="*/ 11 w 42"/>
                <a:gd name="T45" fmla="*/ 63 h 73"/>
                <a:gd name="T46" fmla="*/ 21 w 42"/>
                <a:gd name="T47" fmla="*/ 67 h 73"/>
                <a:gd name="T48" fmla="*/ 21 w 42"/>
                <a:gd name="T49" fmla="*/ 72 h 73"/>
                <a:gd name="T50" fmla="*/ 9 w 42"/>
                <a:gd name="T51" fmla="*/ 67 h 73"/>
                <a:gd name="T52" fmla="*/ 0 w 42"/>
                <a:gd name="T53" fmla="*/ 53 h 73"/>
                <a:gd name="T54" fmla="*/ 0 w 42"/>
                <a:gd name="T55" fmla="*/ 42 h 73"/>
                <a:gd name="T56" fmla="*/ 0 w 42"/>
                <a:gd name="T57" fmla="*/ 20 h 73"/>
                <a:gd name="T58" fmla="*/ 0 w 42"/>
                <a:gd name="T59" fmla="*/ 18 h 73"/>
                <a:gd name="T60" fmla="*/ 0 w 42"/>
                <a:gd name="T61" fmla="*/ 18 h 73"/>
                <a:gd name="T62" fmla="*/ 1 w 42"/>
                <a:gd name="T63" fmla="*/ 16 h 73"/>
                <a:gd name="T64" fmla="*/ 11 w 42"/>
                <a:gd name="T65" fmla="*/ 4 h 73"/>
                <a:gd name="T66" fmla="*/ 21 w 42"/>
                <a:gd name="T67" fmla="*/ 1 h 73"/>
                <a:gd name="T68" fmla="*/ 21 w 42"/>
                <a:gd name="T69" fmla="*/ 6 h 73"/>
                <a:gd name="T70" fmla="*/ 13 w 42"/>
                <a:gd name="T71" fmla="*/ 8 h 73"/>
                <a:gd name="T72" fmla="*/ 5 w 42"/>
                <a:gd name="T73" fmla="*/ 1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73">
                  <a:moveTo>
                    <a:pt x="21" y="67"/>
                  </a:moveTo>
                  <a:cubicBezTo>
                    <a:pt x="24" y="68"/>
                    <a:pt x="26" y="68"/>
                    <a:pt x="29" y="68"/>
                  </a:cubicBezTo>
                  <a:cubicBezTo>
                    <a:pt x="38" y="68"/>
                    <a:pt x="38" y="68"/>
                    <a:pt x="38" y="68"/>
                  </a:cubicBezTo>
                  <a:cubicBezTo>
                    <a:pt x="38" y="5"/>
                    <a:pt x="38" y="5"/>
                    <a:pt x="38" y="5"/>
                  </a:cubicBezTo>
                  <a:cubicBezTo>
                    <a:pt x="29" y="5"/>
                    <a:pt x="29" y="5"/>
                    <a:pt x="29" y="5"/>
                  </a:cubicBezTo>
                  <a:cubicBezTo>
                    <a:pt x="26" y="5"/>
                    <a:pt x="24" y="5"/>
                    <a:pt x="21" y="6"/>
                  </a:cubicBezTo>
                  <a:cubicBezTo>
                    <a:pt x="21" y="1"/>
                    <a:pt x="21" y="1"/>
                    <a:pt x="21" y="1"/>
                  </a:cubicBezTo>
                  <a:cubicBezTo>
                    <a:pt x="24" y="0"/>
                    <a:pt x="26" y="0"/>
                    <a:pt x="29" y="0"/>
                  </a:cubicBezTo>
                  <a:cubicBezTo>
                    <a:pt x="40" y="0"/>
                    <a:pt x="40" y="0"/>
                    <a:pt x="40" y="0"/>
                  </a:cubicBezTo>
                  <a:cubicBezTo>
                    <a:pt x="41" y="0"/>
                    <a:pt x="42" y="1"/>
                    <a:pt x="42" y="2"/>
                  </a:cubicBezTo>
                  <a:cubicBezTo>
                    <a:pt x="42" y="71"/>
                    <a:pt x="42" y="71"/>
                    <a:pt x="42" y="71"/>
                  </a:cubicBezTo>
                  <a:cubicBezTo>
                    <a:pt x="42" y="72"/>
                    <a:pt x="41" y="73"/>
                    <a:pt x="40" y="73"/>
                  </a:cubicBezTo>
                  <a:cubicBezTo>
                    <a:pt x="29" y="73"/>
                    <a:pt x="29" y="73"/>
                    <a:pt x="29" y="73"/>
                  </a:cubicBezTo>
                  <a:cubicBezTo>
                    <a:pt x="26" y="73"/>
                    <a:pt x="24" y="73"/>
                    <a:pt x="21" y="72"/>
                  </a:cubicBezTo>
                  <a:lnTo>
                    <a:pt x="21" y="67"/>
                  </a:lnTo>
                  <a:close/>
                  <a:moveTo>
                    <a:pt x="5" y="17"/>
                  </a:moveTo>
                  <a:cubicBezTo>
                    <a:pt x="5" y="18"/>
                    <a:pt x="5" y="18"/>
                    <a:pt x="5" y="19"/>
                  </a:cubicBezTo>
                  <a:cubicBezTo>
                    <a:pt x="5" y="19"/>
                    <a:pt x="5" y="19"/>
                    <a:pt x="5" y="19"/>
                  </a:cubicBezTo>
                  <a:cubicBezTo>
                    <a:pt x="5" y="19"/>
                    <a:pt x="5" y="19"/>
                    <a:pt x="5" y="19"/>
                  </a:cubicBezTo>
                  <a:cubicBezTo>
                    <a:pt x="5" y="19"/>
                    <a:pt x="5" y="20"/>
                    <a:pt x="5" y="20"/>
                  </a:cubicBezTo>
                  <a:cubicBezTo>
                    <a:pt x="5" y="42"/>
                    <a:pt x="5" y="42"/>
                    <a:pt x="5" y="42"/>
                  </a:cubicBezTo>
                  <a:cubicBezTo>
                    <a:pt x="5" y="53"/>
                    <a:pt x="5" y="53"/>
                    <a:pt x="5" y="53"/>
                  </a:cubicBezTo>
                  <a:cubicBezTo>
                    <a:pt x="5" y="57"/>
                    <a:pt x="7" y="61"/>
                    <a:pt x="11" y="63"/>
                  </a:cubicBezTo>
                  <a:cubicBezTo>
                    <a:pt x="14" y="65"/>
                    <a:pt x="17" y="67"/>
                    <a:pt x="21" y="67"/>
                  </a:cubicBezTo>
                  <a:cubicBezTo>
                    <a:pt x="21" y="72"/>
                    <a:pt x="21" y="72"/>
                    <a:pt x="21" y="72"/>
                  </a:cubicBezTo>
                  <a:cubicBezTo>
                    <a:pt x="16" y="71"/>
                    <a:pt x="12" y="70"/>
                    <a:pt x="9" y="67"/>
                  </a:cubicBezTo>
                  <a:cubicBezTo>
                    <a:pt x="3" y="64"/>
                    <a:pt x="0" y="58"/>
                    <a:pt x="0" y="53"/>
                  </a:cubicBezTo>
                  <a:cubicBezTo>
                    <a:pt x="0" y="42"/>
                    <a:pt x="0" y="42"/>
                    <a:pt x="0" y="42"/>
                  </a:cubicBezTo>
                  <a:cubicBezTo>
                    <a:pt x="0" y="20"/>
                    <a:pt x="0" y="20"/>
                    <a:pt x="0" y="20"/>
                  </a:cubicBezTo>
                  <a:cubicBezTo>
                    <a:pt x="0" y="20"/>
                    <a:pt x="0" y="19"/>
                    <a:pt x="0" y="18"/>
                  </a:cubicBezTo>
                  <a:cubicBezTo>
                    <a:pt x="0" y="18"/>
                    <a:pt x="0" y="18"/>
                    <a:pt x="0" y="18"/>
                  </a:cubicBezTo>
                  <a:cubicBezTo>
                    <a:pt x="0" y="17"/>
                    <a:pt x="0" y="17"/>
                    <a:pt x="1" y="16"/>
                  </a:cubicBezTo>
                  <a:cubicBezTo>
                    <a:pt x="2" y="11"/>
                    <a:pt x="6" y="7"/>
                    <a:pt x="11" y="4"/>
                  </a:cubicBezTo>
                  <a:cubicBezTo>
                    <a:pt x="14" y="3"/>
                    <a:pt x="17" y="1"/>
                    <a:pt x="21" y="1"/>
                  </a:cubicBezTo>
                  <a:cubicBezTo>
                    <a:pt x="21" y="6"/>
                    <a:pt x="21" y="6"/>
                    <a:pt x="21" y="6"/>
                  </a:cubicBezTo>
                  <a:cubicBezTo>
                    <a:pt x="18" y="6"/>
                    <a:pt x="16" y="7"/>
                    <a:pt x="13" y="8"/>
                  </a:cubicBezTo>
                  <a:cubicBezTo>
                    <a:pt x="9" y="11"/>
                    <a:pt x="6" y="14"/>
                    <a:pt x="5" y="1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0" name="Freeform 316"/>
            <p:cNvSpPr>
              <a:spLocks noEditPoints="1"/>
            </p:cNvSpPr>
            <p:nvPr/>
          </p:nvSpPr>
          <p:spPr bwMode="auto">
            <a:xfrm>
              <a:off x="5773738" y="1588"/>
              <a:ext cx="239713" cy="142875"/>
            </a:xfrm>
            <a:custGeom>
              <a:avLst/>
              <a:gdLst>
                <a:gd name="T0" fmla="*/ 101 w 106"/>
                <a:gd name="T1" fmla="*/ 0 h 63"/>
                <a:gd name="T2" fmla="*/ 104 w 106"/>
                <a:gd name="T3" fmla="*/ 63 h 63"/>
                <a:gd name="T4" fmla="*/ 83 w 106"/>
                <a:gd name="T5" fmla="*/ 52 h 63"/>
                <a:gd name="T6" fmla="*/ 95 w 106"/>
                <a:gd name="T7" fmla="*/ 37 h 63"/>
                <a:gd name="T8" fmla="*/ 83 w 106"/>
                <a:gd name="T9" fmla="*/ 39 h 63"/>
                <a:gd name="T10" fmla="*/ 83 w 106"/>
                <a:gd name="T11" fmla="*/ 47 h 63"/>
                <a:gd name="T12" fmla="*/ 93 w 106"/>
                <a:gd name="T13" fmla="*/ 30 h 63"/>
                <a:gd name="T14" fmla="*/ 93 w 106"/>
                <a:gd name="T15" fmla="*/ 12 h 63"/>
                <a:gd name="T16" fmla="*/ 91 w 106"/>
                <a:gd name="T17" fmla="*/ 17 h 63"/>
                <a:gd name="T18" fmla="*/ 83 w 106"/>
                <a:gd name="T19" fmla="*/ 30 h 63"/>
                <a:gd name="T20" fmla="*/ 95 w 106"/>
                <a:gd name="T21" fmla="*/ 3 h 63"/>
                <a:gd name="T22" fmla="*/ 83 w 106"/>
                <a:gd name="T23" fmla="*/ 0 h 63"/>
                <a:gd name="T24" fmla="*/ 83 w 106"/>
                <a:gd name="T25" fmla="*/ 58 h 63"/>
                <a:gd name="T26" fmla="*/ 53 w 106"/>
                <a:gd name="T27" fmla="*/ 58 h 63"/>
                <a:gd name="T28" fmla="*/ 53 w 106"/>
                <a:gd name="T29" fmla="*/ 5 h 63"/>
                <a:gd name="T30" fmla="*/ 83 w 106"/>
                <a:gd name="T31" fmla="*/ 12 h 63"/>
                <a:gd name="T32" fmla="*/ 76 w 106"/>
                <a:gd name="T33" fmla="*/ 25 h 63"/>
                <a:gd name="T34" fmla="*/ 73 w 106"/>
                <a:gd name="T35" fmla="*/ 30 h 63"/>
                <a:gd name="T36" fmla="*/ 73 w 106"/>
                <a:gd name="T37" fmla="*/ 12 h 63"/>
                <a:gd name="T38" fmla="*/ 83 w 106"/>
                <a:gd name="T39" fmla="*/ 39 h 63"/>
                <a:gd name="T40" fmla="*/ 83 w 106"/>
                <a:gd name="T41" fmla="*/ 47 h 63"/>
                <a:gd name="T42" fmla="*/ 71 w 106"/>
                <a:gd name="T43" fmla="*/ 50 h 63"/>
                <a:gd name="T44" fmla="*/ 83 w 106"/>
                <a:gd name="T45" fmla="*/ 34 h 63"/>
                <a:gd name="T46" fmla="*/ 60 w 106"/>
                <a:gd name="T47" fmla="*/ 47 h 63"/>
                <a:gd name="T48" fmla="*/ 53 w 106"/>
                <a:gd name="T49" fmla="*/ 34 h 63"/>
                <a:gd name="T50" fmla="*/ 65 w 106"/>
                <a:gd name="T51" fmla="*/ 50 h 63"/>
                <a:gd name="T52" fmla="*/ 53 w 106"/>
                <a:gd name="T53" fmla="*/ 30 h 63"/>
                <a:gd name="T54" fmla="*/ 60 w 106"/>
                <a:gd name="T55" fmla="*/ 17 h 63"/>
                <a:gd name="T56" fmla="*/ 63 w 106"/>
                <a:gd name="T57" fmla="*/ 12 h 63"/>
                <a:gd name="T58" fmla="*/ 63 w 106"/>
                <a:gd name="T59" fmla="*/ 30 h 63"/>
                <a:gd name="T60" fmla="*/ 53 w 106"/>
                <a:gd name="T61" fmla="*/ 58 h 63"/>
                <a:gd name="T62" fmla="*/ 23 w 106"/>
                <a:gd name="T63" fmla="*/ 58 h 63"/>
                <a:gd name="T64" fmla="*/ 23 w 106"/>
                <a:gd name="T65" fmla="*/ 5 h 63"/>
                <a:gd name="T66" fmla="*/ 53 w 106"/>
                <a:gd name="T67" fmla="*/ 12 h 63"/>
                <a:gd name="T68" fmla="*/ 46 w 106"/>
                <a:gd name="T69" fmla="*/ 25 h 63"/>
                <a:gd name="T70" fmla="*/ 43 w 106"/>
                <a:gd name="T71" fmla="*/ 30 h 63"/>
                <a:gd name="T72" fmla="*/ 43 w 106"/>
                <a:gd name="T73" fmla="*/ 12 h 63"/>
                <a:gd name="T74" fmla="*/ 53 w 106"/>
                <a:gd name="T75" fmla="*/ 39 h 63"/>
                <a:gd name="T76" fmla="*/ 53 w 106"/>
                <a:gd name="T77" fmla="*/ 47 h 63"/>
                <a:gd name="T78" fmla="*/ 41 w 106"/>
                <a:gd name="T79" fmla="*/ 50 h 63"/>
                <a:gd name="T80" fmla="*/ 53 w 106"/>
                <a:gd name="T81" fmla="*/ 34 h 63"/>
                <a:gd name="T82" fmla="*/ 30 w 106"/>
                <a:gd name="T83" fmla="*/ 47 h 63"/>
                <a:gd name="T84" fmla="*/ 23 w 106"/>
                <a:gd name="T85" fmla="*/ 34 h 63"/>
                <a:gd name="T86" fmla="*/ 35 w 106"/>
                <a:gd name="T87" fmla="*/ 50 h 63"/>
                <a:gd name="T88" fmla="*/ 23 w 106"/>
                <a:gd name="T89" fmla="*/ 30 h 63"/>
                <a:gd name="T90" fmla="*/ 30 w 106"/>
                <a:gd name="T91" fmla="*/ 17 h 63"/>
                <a:gd name="T92" fmla="*/ 33 w 106"/>
                <a:gd name="T93" fmla="*/ 12 h 63"/>
                <a:gd name="T94" fmla="*/ 33 w 106"/>
                <a:gd name="T95" fmla="*/ 30 h 63"/>
                <a:gd name="T96" fmla="*/ 5 w 106"/>
                <a:gd name="T97" fmla="*/ 58 h 63"/>
                <a:gd name="T98" fmla="*/ 2 w 106"/>
                <a:gd name="T99" fmla="*/ 63 h 63"/>
                <a:gd name="T100" fmla="*/ 5 w 106"/>
                <a:gd name="T101" fmla="*/ 0 h 63"/>
                <a:gd name="T102" fmla="*/ 11 w 106"/>
                <a:gd name="T103" fmla="*/ 0 h 63"/>
                <a:gd name="T104" fmla="*/ 23 w 106"/>
                <a:gd name="T105" fmla="*/ 5 h 63"/>
                <a:gd name="T106" fmla="*/ 13 w 106"/>
                <a:gd name="T107" fmla="*/ 12 h 63"/>
                <a:gd name="T108" fmla="*/ 13 w 106"/>
                <a:gd name="T109" fmla="*/ 30 h 63"/>
                <a:gd name="T110" fmla="*/ 16 w 106"/>
                <a:gd name="T111" fmla="*/ 25 h 63"/>
                <a:gd name="T112" fmla="*/ 23 w 106"/>
                <a:gd name="T113" fmla="*/ 12 h 63"/>
                <a:gd name="T114" fmla="*/ 11 w 106"/>
                <a:gd name="T115" fmla="*/ 37 h 63"/>
                <a:gd name="T116" fmla="*/ 23 w 106"/>
                <a:gd name="T117" fmla="*/ 52 h 63"/>
                <a:gd name="T118" fmla="*/ 16 w 106"/>
                <a:gd name="T119"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6" h="63">
                  <a:moveTo>
                    <a:pt x="83" y="58"/>
                  </a:moveTo>
                  <a:cubicBezTo>
                    <a:pt x="101" y="58"/>
                    <a:pt x="101" y="58"/>
                    <a:pt x="101" y="58"/>
                  </a:cubicBezTo>
                  <a:cubicBezTo>
                    <a:pt x="101" y="0"/>
                    <a:pt x="101" y="0"/>
                    <a:pt x="101" y="0"/>
                  </a:cubicBezTo>
                  <a:cubicBezTo>
                    <a:pt x="106" y="0"/>
                    <a:pt x="106" y="0"/>
                    <a:pt x="106" y="0"/>
                  </a:cubicBezTo>
                  <a:cubicBezTo>
                    <a:pt x="106" y="60"/>
                    <a:pt x="106" y="60"/>
                    <a:pt x="106" y="60"/>
                  </a:cubicBezTo>
                  <a:cubicBezTo>
                    <a:pt x="106" y="62"/>
                    <a:pt x="105" y="63"/>
                    <a:pt x="104" y="63"/>
                  </a:cubicBezTo>
                  <a:cubicBezTo>
                    <a:pt x="83" y="63"/>
                    <a:pt x="83" y="63"/>
                    <a:pt x="83" y="63"/>
                  </a:cubicBezTo>
                  <a:cubicBezTo>
                    <a:pt x="83" y="58"/>
                    <a:pt x="83" y="58"/>
                    <a:pt x="83" y="58"/>
                  </a:cubicBezTo>
                  <a:close/>
                  <a:moveTo>
                    <a:pt x="83" y="52"/>
                  </a:moveTo>
                  <a:cubicBezTo>
                    <a:pt x="93" y="52"/>
                    <a:pt x="93" y="52"/>
                    <a:pt x="93" y="52"/>
                  </a:cubicBezTo>
                  <a:cubicBezTo>
                    <a:pt x="94" y="52"/>
                    <a:pt x="95" y="51"/>
                    <a:pt x="95" y="50"/>
                  </a:cubicBezTo>
                  <a:cubicBezTo>
                    <a:pt x="95" y="37"/>
                    <a:pt x="95" y="37"/>
                    <a:pt x="95" y="37"/>
                  </a:cubicBezTo>
                  <a:cubicBezTo>
                    <a:pt x="95" y="35"/>
                    <a:pt x="94" y="34"/>
                    <a:pt x="93" y="34"/>
                  </a:cubicBezTo>
                  <a:cubicBezTo>
                    <a:pt x="83" y="34"/>
                    <a:pt x="83" y="34"/>
                    <a:pt x="83" y="34"/>
                  </a:cubicBezTo>
                  <a:cubicBezTo>
                    <a:pt x="83" y="39"/>
                    <a:pt x="83" y="39"/>
                    <a:pt x="83" y="39"/>
                  </a:cubicBezTo>
                  <a:cubicBezTo>
                    <a:pt x="91" y="39"/>
                    <a:pt x="91" y="39"/>
                    <a:pt x="91" y="39"/>
                  </a:cubicBezTo>
                  <a:cubicBezTo>
                    <a:pt x="91" y="47"/>
                    <a:pt x="91" y="47"/>
                    <a:pt x="91" y="47"/>
                  </a:cubicBezTo>
                  <a:cubicBezTo>
                    <a:pt x="83" y="47"/>
                    <a:pt x="83" y="47"/>
                    <a:pt x="83" y="47"/>
                  </a:cubicBezTo>
                  <a:cubicBezTo>
                    <a:pt x="83" y="52"/>
                    <a:pt x="83" y="52"/>
                    <a:pt x="83" y="52"/>
                  </a:cubicBezTo>
                  <a:close/>
                  <a:moveTo>
                    <a:pt x="83" y="30"/>
                  </a:moveTo>
                  <a:cubicBezTo>
                    <a:pt x="93" y="30"/>
                    <a:pt x="93" y="30"/>
                    <a:pt x="93" y="30"/>
                  </a:cubicBezTo>
                  <a:cubicBezTo>
                    <a:pt x="94" y="30"/>
                    <a:pt x="95" y="29"/>
                    <a:pt x="95" y="27"/>
                  </a:cubicBezTo>
                  <a:cubicBezTo>
                    <a:pt x="95" y="14"/>
                    <a:pt x="95" y="14"/>
                    <a:pt x="95" y="14"/>
                  </a:cubicBezTo>
                  <a:cubicBezTo>
                    <a:pt x="95" y="13"/>
                    <a:pt x="94" y="12"/>
                    <a:pt x="93" y="12"/>
                  </a:cubicBezTo>
                  <a:cubicBezTo>
                    <a:pt x="83" y="12"/>
                    <a:pt x="83" y="12"/>
                    <a:pt x="83" y="12"/>
                  </a:cubicBezTo>
                  <a:cubicBezTo>
                    <a:pt x="83" y="17"/>
                    <a:pt x="83" y="17"/>
                    <a:pt x="83" y="17"/>
                  </a:cubicBezTo>
                  <a:cubicBezTo>
                    <a:pt x="91" y="17"/>
                    <a:pt x="91" y="17"/>
                    <a:pt x="91" y="17"/>
                  </a:cubicBezTo>
                  <a:cubicBezTo>
                    <a:pt x="91" y="25"/>
                    <a:pt x="91" y="25"/>
                    <a:pt x="91" y="25"/>
                  </a:cubicBezTo>
                  <a:cubicBezTo>
                    <a:pt x="83" y="25"/>
                    <a:pt x="83" y="25"/>
                    <a:pt x="83" y="25"/>
                  </a:cubicBezTo>
                  <a:cubicBezTo>
                    <a:pt x="83" y="30"/>
                    <a:pt x="83" y="30"/>
                    <a:pt x="83" y="30"/>
                  </a:cubicBezTo>
                  <a:close/>
                  <a:moveTo>
                    <a:pt x="83" y="5"/>
                  </a:moveTo>
                  <a:cubicBezTo>
                    <a:pt x="93" y="5"/>
                    <a:pt x="93" y="5"/>
                    <a:pt x="93" y="5"/>
                  </a:cubicBezTo>
                  <a:cubicBezTo>
                    <a:pt x="94" y="5"/>
                    <a:pt x="95" y="4"/>
                    <a:pt x="95" y="3"/>
                  </a:cubicBezTo>
                  <a:cubicBezTo>
                    <a:pt x="95" y="0"/>
                    <a:pt x="95" y="0"/>
                    <a:pt x="95" y="0"/>
                  </a:cubicBezTo>
                  <a:cubicBezTo>
                    <a:pt x="91" y="0"/>
                    <a:pt x="91" y="0"/>
                    <a:pt x="91" y="0"/>
                  </a:cubicBezTo>
                  <a:cubicBezTo>
                    <a:pt x="83" y="0"/>
                    <a:pt x="83" y="0"/>
                    <a:pt x="83" y="0"/>
                  </a:cubicBezTo>
                  <a:lnTo>
                    <a:pt x="83" y="5"/>
                  </a:lnTo>
                  <a:close/>
                  <a:moveTo>
                    <a:pt x="53" y="58"/>
                  </a:moveTo>
                  <a:cubicBezTo>
                    <a:pt x="83" y="58"/>
                    <a:pt x="83" y="58"/>
                    <a:pt x="83" y="58"/>
                  </a:cubicBezTo>
                  <a:cubicBezTo>
                    <a:pt x="83" y="63"/>
                    <a:pt x="83" y="63"/>
                    <a:pt x="83" y="63"/>
                  </a:cubicBezTo>
                  <a:cubicBezTo>
                    <a:pt x="53" y="63"/>
                    <a:pt x="53" y="63"/>
                    <a:pt x="53" y="63"/>
                  </a:cubicBezTo>
                  <a:cubicBezTo>
                    <a:pt x="53" y="58"/>
                    <a:pt x="53" y="58"/>
                    <a:pt x="53" y="58"/>
                  </a:cubicBezTo>
                  <a:close/>
                  <a:moveTo>
                    <a:pt x="83" y="0"/>
                  </a:moveTo>
                  <a:cubicBezTo>
                    <a:pt x="83" y="5"/>
                    <a:pt x="83" y="5"/>
                    <a:pt x="83" y="5"/>
                  </a:cubicBezTo>
                  <a:cubicBezTo>
                    <a:pt x="53" y="5"/>
                    <a:pt x="53" y="5"/>
                    <a:pt x="53" y="5"/>
                  </a:cubicBezTo>
                  <a:cubicBezTo>
                    <a:pt x="53" y="0"/>
                    <a:pt x="53" y="0"/>
                    <a:pt x="53" y="0"/>
                  </a:cubicBezTo>
                  <a:cubicBezTo>
                    <a:pt x="83" y="0"/>
                    <a:pt x="83" y="0"/>
                    <a:pt x="83" y="0"/>
                  </a:cubicBezTo>
                  <a:close/>
                  <a:moveTo>
                    <a:pt x="83" y="12"/>
                  </a:moveTo>
                  <a:cubicBezTo>
                    <a:pt x="83" y="17"/>
                    <a:pt x="83" y="17"/>
                    <a:pt x="83" y="17"/>
                  </a:cubicBezTo>
                  <a:cubicBezTo>
                    <a:pt x="76" y="17"/>
                    <a:pt x="76" y="17"/>
                    <a:pt x="76" y="17"/>
                  </a:cubicBezTo>
                  <a:cubicBezTo>
                    <a:pt x="76" y="25"/>
                    <a:pt x="76" y="25"/>
                    <a:pt x="76" y="25"/>
                  </a:cubicBezTo>
                  <a:cubicBezTo>
                    <a:pt x="83" y="25"/>
                    <a:pt x="83" y="25"/>
                    <a:pt x="83" y="25"/>
                  </a:cubicBezTo>
                  <a:cubicBezTo>
                    <a:pt x="83" y="30"/>
                    <a:pt x="83" y="30"/>
                    <a:pt x="83" y="30"/>
                  </a:cubicBezTo>
                  <a:cubicBezTo>
                    <a:pt x="73" y="30"/>
                    <a:pt x="73" y="30"/>
                    <a:pt x="73" y="30"/>
                  </a:cubicBezTo>
                  <a:cubicBezTo>
                    <a:pt x="72" y="30"/>
                    <a:pt x="71" y="29"/>
                    <a:pt x="71" y="27"/>
                  </a:cubicBezTo>
                  <a:cubicBezTo>
                    <a:pt x="71" y="14"/>
                    <a:pt x="71" y="14"/>
                    <a:pt x="71" y="14"/>
                  </a:cubicBezTo>
                  <a:cubicBezTo>
                    <a:pt x="71" y="13"/>
                    <a:pt x="72" y="12"/>
                    <a:pt x="73" y="12"/>
                  </a:cubicBezTo>
                  <a:cubicBezTo>
                    <a:pt x="83" y="12"/>
                    <a:pt x="83" y="12"/>
                    <a:pt x="83" y="12"/>
                  </a:cubicBezTo>
                  <a:close/>
                  <a:moveTo>
                    <a:pt x="83" y="34"/>
                  </a:moveTo>
                  <a:cubicBezTo>
                    <a:pt x="83" y="39"/>
                    <a:pt x="83" y="39"/>
                    <a:pt x="83" y="39"/>
                  </a:cubicBezTo>
                  <a:cubicBezTo>
                    <a:pt x="76" y="39"/>
                    <a:pt x="76" y="39"/>
                    <a:pt x="76" y="39"/>
                  </a:cubicBezTo>
                  <a:cubicBezTo>
                    <a:pt x="76" y="47"/>
                    <a:pt x="76" y="47"/>
                    <a:pt x="76" y="47"/>
                  </a:cubicBezTo>
                  <a:cubicBezTo>
                    <a:pt x="83" y="47"/>
                    <a:pt x="83" y="47"/>
                    <a:pt x="83" y="47"/>
                  </a:cubicBezTo>
                  <a:cubicBezTo>
                    <a:pt x="83" y="52"/>
                    <a:pt x="83" y="52"/>
                    <a:pt x="83" y="52"/>
                  </a:cubicBezTo>
                  <a:cubicBezTo>
                    <a:pt x="73" y="52"/>
                    <a:pt x="73" y="52"/>
                    <a:pt x="73" y="52"/>
                  </a:cubicBezTo>
                  <a:cubicBezTo>
                    <a:pt x="72" y="52"/>
                    <a:pt x="71" y="51"/>
                    <a:pt x="71" y="50"/>
                  </a:cubicBezTo>
                  <a:cubicBezTo>
                    <a:pt x="71" y="37"/>
                    <a:pt x="71" y="37"/>
                    <a:pt x="71" y="37"/>
                  </a:cubicBezTo>
                  <a:cubicBezTo>
                    <a:pt x="71" y="35"/>
                    <a:pt x="72" y="34"/>
                    <a:pt x="73" y="34"/>
                  </a:cubicBezTo>
                  <a:cubicBezTo>
                    <a:pt x="83" y="34"/>
                    <a:pt x="83" y="34"/>
                    <a:pt x="83" y="34"/>
                  </a:cubicBezTo>
                  <a:close/>
                  <a:moveTo>
                    <a:pt x="53" y="52"/>
                  </a:moveTo>
                  <a:cubicBezTo>
                    <a:pt x="53" y="47"/>
                    <a:pt x="53" y="47"/>
                    <a:pt x="53" y="47"/>
                  </a:cubicBezTo>
                  <a:cubicBezTo>
                    <a:pt x="60" y="47"/>
                    <a:pt x="60" y="47"/>
                    <a:pt x="60" y="47"/>
                  </a:cubicBezTo>
                  <a:cubicBezTo>
                    <a:pt x="60" y="39"/>
                    <a:pt x="60" y="39"/>
                    <a:pt x="60" y="39"/>
                  </a:cubicBezTo>
                  <a:cubicBezTo>
                    <a:pt x="53" y="39"/>
                    <a:pt x="53" y="39"/>
                    <a:pt x="53" y="39"/>
                  </a:cubicBezTo>
                  <a:cubicBezTo>
                    <a:pt x="53" y="34"/>
                    <a:pt x="53" y="34"/>
                    <a:pt x="53" y="34"/>
                  </a:cubicBezTo>
                  <a:cubicBezTo>
                    <a:pt x="63" y="34"/>
                    <a:pt x="63" y="34"/>
                    <a:pt x="63" y="34"/>
                  </a:cubicBezTo>
                  <a:cubicBezTo>
                    <a:pt x="64" y="34"/>
                    <a:pt x="65" y="35"/>
                    <a:pt x="65" y="37"/>
                  </a:cubicBezTo>
                  <a:cubicBezTo>
                    <a:pt x="65" y="50"/>
                    <a:pt x="65" y="50"/>
                    <a:pt x="65" y="50"/>
                  </a:cubicBezTo>
                  <a:cubicBezTo>
                    <a:pt x="65" y="51"/>
                    <a:pt x="64" y="52"/>
                    <a:pt x="63" y="52"/>
                  </a:cubicBezTo>
                  <a:cubicBezTo>
                    <a:pt x="53" y="52"/>
                    <a:pt x="53" y="52"/>
                    <a:pt x="53" y="52"/>
                  </a:cubicBezTo>
                  <a:close/>
                  <a:moveTo>
                    <a:pt x="53" y="30"/>
                  </a:moveTo>
                  <a:cubicBezTo>
                    <a:pt x="53" y="25"/>
                    <a:pt x="53" y="25"/>
                    <a:pt x="53" y="25"/>
                  </a:cubicBezTo>
                  <a:cubicBezTo>
                    <a:pt x="60" y="25"/>
                    <a:pt x="60" y="25"/>
                    <a:pt x="60" y="25"/>
                  </a:cubicBezTo>
                  <a:cubicBezTo>
                    <a:pt x="60" y="17"/>
                    <a:pt x="60" y="17"/>
                    <a:pt x="60" y="17"/>
                  </a:cubicBezTo>
                  <a:cubicBezTo>
                    <a:pt x="53" y="17"/>
                    <a:pt x="53" y="17"/>
                    <a:pt x="53" y="17"/>
                  </a:cubicBezTo>
                  <a:cubicBezTo>
                    <a:pt x="53" y="12"/>
                    <a:pt x="53" y="12"/>
                    <a:pt x="53" y="12"/>
                  </a:cubicBezTo>
                  <a:cubicBezTo>
                    <a:pt x="63" y="12"/>
                    <a:pt x="63" y="12"/>
                    <a:pt x="63" y="12"/>
                  </a:cubicBezTo>
                  <a:cubicBezTo>
                    <a:pt x="64" y="12"/>
                    <a:pt x="65" y="13"/>
                    <a:pt x="65" y="14"/>
                  </a:cubicBezTo>
                  <a:cubicBezTo>
                    <a:pt x="65" y="27"/>
                    <a:pt x="65" y="27"/>
                    <a:pt x="65" y="27"/>
                  </a:cubicBezTo>
                  <a:cubicBezTo>
                    <a:pt x="65" y="29"/>
                    <a:pt x="64" y="30"/>
                    <a:pt x="63" y="30"/>
                  </a:cubicBezTo>
                  <a:lnTo>
                    <a:pt x="53" y="30"/>
                  </a:lnTo>
                  <a:close/>
                  <a:moveTo>
                    <a:pt x="23" y="58"/>
                  </a:moveTo>
                  <a:cubicBezTo>
                    <a:pt x="53" y="58"/>
                    <a:pt x="53" y="58"/>
                    <a:pt x="53" y="58"/>
                  </a:cubicBezTo>
                  <a:cubicBezTo>
                    <a:pt x="53" y="63"/>
                    <a:pt x="53" y="63"/>
                    <a:pt x="53" y="63"/>
                  </a:cubicBezTo>
                  <a:cubicBezTo>
                    <a:pt x="23" y="63"/>
                    <a:pt x="23" y="63"/>
                    <a:pt x="23" y="63"/>
                  </a:cubicBezTo>
                  <a:cubicBezTo>
                    <a:pt x="23" y="58"/>
                    <a:pt x="23" y="58"/>
                    <a:pt x="23" y="58"/>
                  </a:cubicBezTo>
                  <a:close/>
                  <a:moveTo>
                    <a:pt x="53" y="0"/>
                  </a:moveTo>
                  <a:cubicBezTo>
                    <a:pt x="53" y="5"/>
                    <a:pt x="53" y="5"/>
                    <a:pt x="53" y="5"/>
                  </a:cubicBezTo>
                  <a:cubicBezTo>
                    <a:pt x="23" y="5"/>
                    <a:pt x="23" y="5"/>
                    <a:pt x="23" y="5"/>
                  </a:cubicBezTo>
                  <a:cubicBezTo>
                    <a:pt x="23" y="0"/>
                    <a:pt x="23" y="0"/>
                    <a:pt x="23" y="0"/>
                  </a:cubicBezTo>
                  <a:cubicBezTo>
                    <a:pt x="53" y="0"/>
                    <a:pt x="53" y="0"/>
                    <a:pt x="53" y="0"/>
                  </a:cubicBezTo>
                  <a:close/>
                  <a:moveTo>
                    <a:pt x="53" y="12"/>
                  </a:moveTo>
                  <a:cubicBezTo>
                    <a:pt x="53" y="17"/>
                    <a:pt x="53" y="17"/>
                    <a:pt x="53" y="17"/>
                  </a:cubicBezTo>
                  <a:cubicBezTo>
                    <a:pt x="46" y="17"/>
                    <a:pt x="46" y="17"/>
                    <a:pt x="46" y="17"/>
                  </a:cubicBezTo>
                  <a:cubicBezTo>
                    <a:pt x="46" y="25"/>
                    <a:pt x="46" y="25"/>
                    <a:pt x="46" y="25"/>
                  </a:cubicBezTo>
                  <a:cubicBezTo>
                    <a:pt x="53" y="25"/>
                    <a:pt x="53" y="25"/>
                    <a:pt x="53" y="25"/>
                  </a:cubicBezTo>
                  <a:cubicBezTo>
                    <a:pt x="53" y="30"/>
                    <a:pt x="53" y="30"/>
                    <a:pt x="53" y="30"/>
                  </a:cubicBezTo>
                  <a:cubicBezTo>
                    <a:pt x="43" y="30"/>
                    <a:pt x="43" y="30"/>
                    <a:pt x="43" y="30"/>
                  </a:cubicBezTo>
                  <a:cubicBezTo>
                    <a:pt x="42" y="30"/>
                    <a:pt x="41" y="29"/>
                    <a:pt x="41" y="27"/>
                  </a:cubicBezTo>
                  <a:cubicBezTo>
                    <a:pt x="41" y="14"/>
                    <a:pt x="41" y="14"/>
                    <a:pt x="41" y="14"/>
                  </a:cubicBezTo>
                  <a:cubicBezTo>
                    <a:pt x="41" y="13"/>
                    <a:pt x="42" y="12"/>
                    <a:pt x="43" y="12"/>
                  </a:cubicBezTo>
                  <a:cubicBezTo>
                    <a:pt x="53" y="12"/>
                    <a:pt x="53" y="12"/>
                    <a:pt x="53" y="12"/>
                  </a:cubicBezTo>
                  <a:close/>
                  <a:moveTo>
                    <a:pt x="53" y="34"/>
                  </a:moveTo>
                  <a:cubicBezTo>
                    <a:pt x="53" y="39"/>
                    <a:pt x="53" y="39"/>
                    <a:pt x="53" y="39"/>
                  </a:cubicBezTo>
                  <a:cubicBezTo>
                    <a:pt x="46" y="39"/>
                    <a:pt x="46" y="39"/>
                    <a:pt x="46" y="39"/>
                  </a:cubicBezTo>
                  <a:cubicBezTo>
                    <a:pt x="46" y="47"/>
                    <a:pt x="46" y="47"/>
                    <a:pt x="46" y="47"/>
                  </a:cubicBezTo>
                  <a:cubicBezTo>
                    <a:pt x="53" y="47"/>
                    <a:pt x="53" y="47"/>
                    <a:pt x="53" y="47"/>
                  </a:cubicBezTo>
                  <a:cubicBezTo>
                    <a:pt x="53" y="52"/>
                    <a:pt x="53" y="52"/>
                    <a:pt x="53" y="52"/>
                  </a:cubicBezTo>
                  <a:cubicBezTo>
                    <a:pt x="43" y="52"/>
                    <a:pt x="43" y="52"/>
                    <a:pt x="43" y="52"/>
                  </a:cubicBezTo>
                  <a:cubicBezTo>
                    <a:pt x="42" y="52"/>
                    <a:pt x="41" y="51"/>
                    <a:pt x="41" y="50"/>
                  </a:cubicBezTo>
                  <a:cubicBezTo>
                    <a:pt x="41" y="37"/>
                    <a:pt x="41" y="37"/>
                    <a:pt x="41" y="37"/>
                  </a:cubicBezTo>
                  <a:cubicBezTo>
                    <a:pt x="41" y="35"/>
                    <a:pt x="42" y="34"/>
                    <a:pt x="43" y="34"/>
                  </a:cubicBezTo>
                  <a:cubicBezTo>
                    <a:pt x="53" y="34"/>
                    <a:pt x="53" y="34"/>
                    <a:pt x="53" y="34"/>
                  </a:cubicBezTo>
                  <a:close/>
                  <a:moveTo>
                    <a:pt x="23" y="52"/>
                  </a:moveTo>
                  <a:cubicBezTo>
                    <a:pt x="23" y="47"/>
                    <a:pt x="23" y="47"/>
                    <a:pt x="23" y="47"/>
                  </a:cubicBezTo>
                  <a:cubicBezTo>
                    <a:pt x="30" y="47"/>
                    <a:pt x="30" y="47"/>
                    <a:pt x="30" y="47"/>
                  </a:cubicBezTo>
                  <a:cubicBezTo>
                    <a:pt x="30" y="39"/>
                    <a:pt x="30" y="39"/>
                    <a:pt x="30" y="39"/>
                  </a:cubicBezTo>
                  <a:cubicBezTo>
                    <a:pt x="23" y="39"/>
                    <a:pt x="23" y="39"/>
                    <a:pt x="23" y="39"/>
                  </a:cubicBezTo>
                  <a:cubicBezTo>
                    <a:pt x="23" y="34"/>
                    <a:pt x="23" y="34"/>
                    <a:pt x="23" y="34"/>
                  </a:cubicBezTo>
                  <a:cubicBezTo>
                    <a:pt x="33" y="34"/>
                    <a:pt x="33" y="34"/>
                    <a:pt x="33" y="34"/>
                  </a:cubicBezTo>
                  <a:cubicBezTo>
                    <a:pt x="34" y="34"/>
                    <a:pt x="35" y="35"/>
                    <a:pt x="35" y="37"/>
                  </a:cubicBezTo>
                  <a:cubicBezTo>
                    <a:pt x="35" y="50"/>
                    <a:pt x="35" y="50"/>
                    <a:pt x="35" y="50"/>
                  </a:cubicBezTo>
                  <a:cubicBezTo>
                    <a:pt x="35" y="51"/>
                    <a:pt x="34" y="52"/>
                    <a:pt x="33" y="52"/>
                  </a:cubicBezTo>
                  <a:cubicBezTo>
                    <a:pt x="23" y="52"/>
                    <a:pt x="23" y="52"/>
                    <a:pt x="23" y="52"/>
                  </a:cubicBezTo>
                  <a:close/>
                  <a:moveTo>
                    <a:pt x="23" y="30"/>
                  </a:moveTo>
                  <a:cubicBezTo>
                    <a:pt x="23" y="25"/>
                    <a:pt x="23" y="25"/>
                    <a:pt x="23" y="25"/>
                  </a:cubicBezTo>
                  <a:cubicBezTo>
                    <a:pt x="30" y="25"/>
                    <a:pt x="30" y="25"/>
                    <a:pt x="30" y="25"/>
                  </a:cubicBezTo>
                  <a:cubicBezTo>
                    <a:pt x="30" y="17"/>
                    <a:pt x="30" y="17"/>
                    <a:pt x="30" y="17"/>
                  </a:cubicBezTo>
                  <a:cubicBezTo>
                    <a:pt x="23" y="17"/>
                    <a:pt x="23" y="17"/>
                    <a:pt x="23" y="17"/>
                  </a:cubicBezTo>
                  <a:cubicBezTo>
                    <a:pt x="23" y="12"/>
                    <a:pt x="23" y="12"/>
                    <a:pt x="23" y="12"/>
                  </a:cubicBezTo>
                  <a:cubicBezTo>
                    <a:pt x="33" y="12"/>
                    <a:pt x="33" y="12"/>
                    <a:pt x="33" y="12"/>
                  </a:cubicBezTo>
                  <a:cubicBezTo>
                    <a:pt x="34" y="12"/>
                    <a:pt x="35" y="13"/>
                    <a:pt x="35" y="14"/>
                  </a:cubicBezTo>
                  <a:cubicBezTo>
                    <a:pt x="35" y="27"/>
                    <a:pt x="35" y="27"/>
                    <a:pt x="35" y="27"/>
                  </a:cubicBezTo>
                  <a:cubicBezTo>
                    <a:pt x="35" y="29"/>
                    <a:pt x="34" y="30"/>
                    <a:pt x="33" y="30"/>
                  </a:cubicBezTo>
                  <a:lnTo>
                    <a:pt x="23" y="30"/>
                  </a:lnTo>
                  <a:close/>
                  <a:moveTo>
                    <a:pt x="5" y="0"/>
                  </a:moveTo>
                  <a:cubicBezTo>
                    <a:pt x="5" y="58"/>
                    <a:pt x="5" y="58"/>
                    <a:pt x="5" y="58"/>
                  </a:cubicBezTo>
                  <a:cubicBezTo>
                    <a:pt x="23" y="58"/>
                    <a:pt x="23" y="58"/>
                    <a:pt x="23" y="58"/>
                  </a:cubicBezTo>
                  <a:cubicBezTo>
                    <a:pt x="23" y="63"/>
                    <a:pt x="23" y="63"/>
                    <a:pt x="23" y="63"/>
                  </a:cubicBezTo>
                  <a:cubicBezTo>
                    <a:pt x="2" y="63"/>
                    <a:pt x="2" y="63"/>
                    <a:pt x="2" y="63"/>
                  </a:cubicBezTo>
                  <a:cubicBezTo>
                    <a:pt x="1" y="63"/>
                    <a:pt x="0" y="62"/>
                    <a:pt x="0" y="60"/>
                  </a:cubicBezTo>
                  <a:cubicBezTo>
                    <a:pt x="0" y="0"/>
                    <a:pt x="0" y="0"/>
                    <a:pt x="0" y="0"/>
                  </a:cubicBezTo>
                  <a:cubicBezTo>
                    <a:pt x="5" y="0"/>
                    <a:pt x="5" y="0"/>
                    <a:pt x="5" y="0"/>
                  </a:cubicBezTo>
                  <a:close/>
                  <a:moveTo>
                    <a:pt x="23" y="0"/>
                  </a:moveTo>
                  <a:cubicBezTo>
                    <a:pt x="16" y="0"/>
                    <a:pt x="16" y="0"/>
                    <a:pt x="16" y="0"/>
                  </a:cubicBezTo>
                  <a:cubicBezTo>
                    <a:pt x="11" y="0"/>
                    <a:pt x="11" y="0"/>
                    <a:pt x="11" y="0"/>
                  </a:cubicBezTo>
                  <a:cubicBezTo>
                    <a:pt x="11" y="3"/>
                    <a:pt x="11" y="3"/>
                    <a:pt x="11" y="3"/>
                  </a:cubicBezTo>
                  <a:cubicBezTo>
                    <a:pt x="11" y="4"/>
                    <a:pt x="12" y="5"/>
                    <a:pt x="13" y="5"/>
                  </a:cubicBezTo>
                  <a:cubicBezTo>
                    <a:pt x="23" y="5"/>
                    <a:pt x="23" y="5"/>
                    <a:pt x="23" y="5"/>
                  </a:cubicBezTo>
                  <a:cubicBezTo>
                    <a:pt x="23" y="0"/>
                    <a:pt x="23" y="0"/>
                    <a:pt x="23" y="0"/>
                  </a:cubicBezTo>
                  <a:close/>
                  <a:moveTo>
                    <a:pt x="23" y="12"/>
                  </a:moveTo>
                  <a:cubicBezTo>
                    <a:pt x="13" y="12"/>
                    <a:pt x="13" y="12"/>
                    <a:pt x="13" y="12"/>
                  </a:cubicBezTo>
                  <a:cubicBezTo>
                    <a:pt x="12" y="12"/>
                    <a:pt x="11" y="13"/>
                    <a:pt x="11" y="14"/>
                  </a:cubicBezTo>
                  <a:cubicBezTo>
                    <a:pt x="11" y="27"/>
                    <a:pt x="11" y="27"/>
                    <a:pt x="11" y="27"/>
                  </a:cubicBezTo>
                  <a:cubicBezTo>
                    <a:pt x="11" y="29"/>
                    <a:pt x="12" y="30"/>
                    <a:pt x="13" y="30"/>
                  </a:cubicBezTo>
                  <a:cubicBezTo>
                    <a:pt x="23" y="30"/>
                    <a:pt x="23" y="30"/>
                    <a:pt x="23" y="30"/>
                  </a:cubicBezTo>
                  <a:cubicBezTo>
                    <a:pt x="23" y="25"/>
                    <a:pt x="23" y="25"/>
                    <a:pt x="23" y="25"/>
                  </a:cubicBezTo>
                  <a:cubicBezTo>
                    <a:pt x="16" y="25"/>
                    <a:pt x="16" y="25"/>
                    <a:pt x="16" y="25"/>
                  </a:cubicBezTo>
                  <a:cubicBezTo>
                    <a:pt x="16" y="17"/>
                    <a:pt x="16" y="17"/>
                    <a:pt x="16" y="17"/>
                  </a:cubicBezTo>
                  <a:cubicBezTo>
                    <a:pt x="23" y="17"/>
                    <a:pt x="23" y="17"/>
                    <a:pt x="23" y="17"/>
                  </a:cubicBezTo>
                  <a:cubicBezTo>
                    <a:pt x="23" y="12"/>
                    <a:pt x="23" y="12"/>
                    <a:pt x="23" y="12"/>
                  </a:cubicBezTo>
                  <a:close/>
                  <a:moveTo>
                    <a:pt x="23" y="34"/>
                  </a:moveTo>
                  <a:cubicBezTo>
                    <a:pt x="13" y="34"/>
                    <a:pt x="13" y="34"/>
                    <a:pt x="13" y="34"/>
                  </a:cubicBezTo>
                  <a:cubicBezTo>
                    <a:pt x="12" y="34"/>
                    <a:pt x="11" y="35"/>
                    <a:pt x="11" y="37"/>
                  </a:cubicBezTo>
                  <a:cubicBezTo>
                    <a:pt x="11" y="50"/>
                    <a:pt x="11" y="50"/>
                    <a:pt x="11" y="50"/>
                  </a:cubicBezTo>
                  <a:cubicBezTo>
                    <a:pt x="11" y="51"/>
                    <a:pt x="12" y="52"/>
                    <a:pt x="13" y="52"/>
                  </a:cubicBezTo>
                  <a:cubicBezTo>
                    <a:pt x="23" y="52"/>
                    <a:pt x="23" y="52"/>
                    <a:pt x="23" y="52"/>
                  </a:cubicBezTo>
                  <a:cubicBezTo>
                    <a:pt x="23" y="47"/>
                    <a:pt x="23" y="47"/>
                    <a:pt x="23" y="47"/>
                  </a:cubicBezTo>
                  <a:cubicBezTo>
                    <a:pt x="16" y="47"/>
                    <a:pt x="16" y="47"/>
                    <a:pt x="16" y="47"/>
                  </a:cubicBezTo>
                  <a:cubicBezTo>
                    <a:pt x="16" y="39"/>
                    <a:pt x="16" y="39"/>
                    <a:pt x="16" y="39"/>
                  </a:cubicBezTo>
                  <a:cubicBezTo>
                    <a:pt x="23" y="39"/>
                    <a:pt x="23" y="39"/>
                    <a:pt x="23" y="39"/>
                  </a:cubicBezTo>
                  <a:lnTo>
                    <a:pt x="23" y="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1" name="Freeform 317"/>
            <p:cNvSpPr>
              <a:spLocks/>
            </p:cNvSpPr>
            <p:nvPr/>
          </p:nvSpPr>
          <p:spPr bwMode="auto">
            <a:xfrm>
              <a:off x="6486525" y="1588"/>
              <a:ext cx="317500" cy="131763"/>
            </a:xfrm>
            <a:custGeom>
              <a:avLst/>
              <a:gdLst>
                <a:gd name="T0" fmla="*/ 135 w 141"/>
                <a:gd name="T1" fmla="*/ 12 h 58"/>
                <a:gd name="T2" fmla="*/ 123 w 141"/>
                <a:gd name="T3" fmla="*/ 0 h 58"/>
                <a:gd name="T4" fmla="*/ 130 w 141"/>
                <a:gd name="T5" fmla="*/ 0 h 58"/>
                <a:gd name="T6" fmla="*/ 139 w 141"/>
                <a:gd name="T7" fmla="*/ 9 h 58"/>
                <a:gd name="T8" fmla="*/ 141 w 141"/>
                <a:gd name="T9" fmla="*/ 15 h 58"/>
                <a:gd name="T10" fmla="*/ 139 w 141"/>
                <a:gd name="T11" fmla="*/ 22 h 58"/>
                <a:gd name="T12" fmla="*/ 105 w 141"/>
                <a:gd name="T13" fmla="*/ 55 h 58"/>
                <a:gd name="T14" fmla="*/ 105 w 141"/>
                <a:gd name="T15" fmla="*/ 55 h 58"/>
                <a:gd name="T16" fmla="*/ 105 w 141"/>
                <a:gd name="T17" fmla="*/ 55 h 58"/>
                <a:gd name="T18" fmla="*/ 105 w 141"/>
                <a:gd name="T19" fmla="*/ 55 h 58"/>
                <a:gd name="T20" fmla="*/ 99 w 141"/>
                <a:gd name="T21" fmla="*/ 58 h 58"/>
                <a:gd name="T22" fmla="*/ 99 w 141"/>
                <a:gd name="T23" fmla="*/ 58 h 58"/>
                <a:gd name="T24" fmla="*/ 92 w 141"/>
                <a:gd name="T25" fmla="*/ 55 h 58"/>
                <a:gd name="T26" fmla="*/ 92 w 141"/>
                <a:gd name="T27" fmla="*/ 55 h 58"/>
                <a:gd name="T28" fmla="*/ 92 w 141"/>
                <a:gd name="T29" fmla="*/ 55 h 58"/>
                <a:gd name="T30" fmla="*/ 92 w 141"/>
                <a:gd name="T31" fmla="*/ 55 h 58"/>
                <a:gd name="T32" fmla="*/ 90 w 141"/>
                <a:gd name="T33" fmla="*/ 53 h 58"/>
                <a:gd name="T34" fmla="*/ 90 w 141"/>
                <a:gd name="T35" fmla="*/ 53 h 58"/>
                <a:gd name="T36" fmla="*/ 85 w 141"/>
                <a:gd name="T37" fmla="*/ 50 h 58"/>
                <a:gd name="T38" fmla="*/ 85 w 141"/>
                <a:gd name="T39" fmla="*/ 50 h 58"/>
                <a:gd name="T40" fmla="*/ 80 w 141"/>
                <a:gd name="T41" fmla="*/ 49 h 58"/>
                <a:gd name="T42" fmla="*/ 26 w 141"/>
                <a:gd name="T43" fmla="*/ 49 h 58"/>
                <a:gd name="T44" fmla="*/ 19 w 141"/>
                <a:gd name="T45" fmla="*/ 46 h 58"/>
                <a:gd name="T46" fmla="*/ 15 w 141"/>
                <a:gd name="T47" fmla="*/ 40 h 58"/>
                <a:gd name="T48" fmla="*/ 0 w 141"/>
                <a:gd name="T49" fmla="*/ 0 h 58"/>
                <a:gd name="T50" fmla="*/ 5 w 141"/>
                <a:gd name="T51" fmla="*/ 0 h 58"/>
                <a:gd name="T52" fmla="*/ 19 w 141"/>
                <a:gd name="T53" fmla="*/ 39 h 58"/>
                <a:gd name="T54" fmla="*/ 22 w 141"/>
                <a:gd name="T55" fmla="*/ 42 h 58"/>
                <a:gd name="T56" fmla="*/ 26 w 141"/>
                <a:gd name="T57" fmla="*/ 44 h 58"/>
                <a:gd name="T58" fmla="*/ 80 w 141"/>
                <a:gd name="T59" fmla="*/ 44 h 58"/>
                <a:gd name="T60" fmla="*/ 87 w 141"/>
                <a:gd name="T61" fmla="*/ 45 h 58"/>
                <a:gd name="T62" fmla="*/ 87 w 141"/>
                <a:gd name="T63" fmla="*/ 45 h 58"/>
                <a:gd name="T64" fmla="*/ 87 w 141"/>
                <a:gd name="T65" fmla="*/ 45 h 58"/>
                <a:gd name="T66" fmla="*/ 93 w 141"/>
                <a:gd name="T67" fmla="*/ 49 h 58"/>
                <a:gd name="T68" fmla="*/ 96 w 141"/>
                <a:gd name="T69" fmla="*/ 52 h 58"/>
                <a:gd name="T70" fmla="*/ 96 w 141"/>
                <a:gd name="T71" fmla="*/ 52 h 58"/>
                <a:gd name="T72" fmla="*/ 96 w 141"/>
                <a:gd name="T73" fmla="*/ 52 h 58"/>
                <a:gd name="T74" fmla="*/ 96 w 141"/>
                <a:gd name="T75" fmla="*/ 52 h 58"/>
                <a:gd name="T76" fmla="*/ 96 w 141"/>
                <a:gd name="T77" fmla="*/ 52 h 58"/>
                <a:gd name="T78" fmla="*/ 99 w 141"/>
                <a:gd name="T79" fmla="*/ 53 h 58"/>
                <a:gd name="T80" fmla="*/ 99 w 141"/>
                <a:gd name="T81" fmla="*/ 53 h 58"/>
                <a:gd name="T82" fmla="*/ 102 w 141"/>
                <a:gd name="T83" fmla="*/ 52 h 58"/>
                <a:gd name="T84" fmla="*/ 102 w 141"/>
                <a:gd name="T85" fmla="*/ 52 h 58"/>
                <a:gd name="T86" fmla="*/ 102 w 141"/>
                <a:gd name="T87" fmla="*/ 52 h 58"/>
                <a:gd name="T88" fmla="*/ 135 w 141"/>
                <a:gd name="T89" fmla="*/ 19 h 58"/>
                <a:gd name="T90" fmla="*/ 137 w 141"/>
                <a:gd name="T91" fmla="*/ 15 h 58"/>
                <a:gd name="T92" fmla="*/ 135 w 141"/>
                <a:gd name="T93"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1" h="58">
                  <a:moveTo>
                    <a:pt x="135" y="12"/>
                  </a:moveTo>
                  <a:cubicBezTo>
                    <a:pt x="123" y="0"/>
                    <a:pt x="123" y="0"/>
                    <a:pt x="123" y="0"/>
                  </a:cubicBezTo>
                  <a:cubicBezTo>
                    <a:pt x="130" y="0"/>
                    <a:pt x="130" y="0"/>
                    <a:pt x="130" y="0"/>
                  </a:cubicBezTo>
                  <a:cubicBezTo>
                    <a:pt x="139" y="9"/>
                    <a:pt x="139" y="9"/>
                    <a:pt x="139" y="9"/>
                  </a:cubicBezTo>
                  <a:cubicBezTo>
                    <a:pt x="140" y="11"/>
                    <a:pt x="141" y="13"/>
                    <a:pt x="141" y="15"/>
                  </a:cubicBezTo>
                  <a:cubicBezTo>
                    <a:pt x="141" y="18"/>
                    <a:pt x="140" y="20"/>
                    <a:pt x="139" y="22"/>
                  </a:cubicBezTo>
                  <a:cubicBezTo>
                    <a:pt x="105" y="55"/>
                    <a:pt x="105" y="55"/>
                    <a:pt x="105" y="55"/>
                  </a:cubicBezTo>
                  <a:cubicBezTo>
                    <a:pt x="105" y="55"/>
                    <a:pt x="105" y="55"/>
                    <a:pt x="105" y="55"/>
                  </a:cubicBezTo>
                  <a:cubicBezTo>
                    <a:pt x="105" y="55"/>
                    <a:pt x="105" y="55"/>
                    <a:pt x="105" y="55"/>
                  </a:cubicBezTo>
                  <a:cubicBezTo>
                    <a:pt x="105" y="55"/>
                    <a:pt x="105" y="55"/>
                    <a:pt x="105" y="55"/>
                  </a:cubicBezTo>
                  <a:cubicBezTo>
                    <a:pt x="104" y="57"/>
                    <a:pt x="101" y="58"/>
                    <a:pt x="99" y="58"/>
                  </a:cubicBezTo>
                  <a:cubicBezTo>
                    <a:pt x="99" y="58"/>
                    <a:pt x="99" y="58"/>
                    <a:pt x="99" y="58"/>
                  </a:cubicBezTo>
                  <a:cubicBezTo>
                    <a:pt x="97" y="58"/>
                    <a:pt x="94" y="57"/>
                    <a:pt x="92" y="55"/>
                  </a:cubicBezTo>
                  <a:cubicBezTo>
                    <a:pt x="92" y="55"/>
                    <a:pt x="92" y="55"/>
                    <a:pt x="92" y="55"/>
                  </a:cubicBezTo>
                  <a:cubicBezTo>
                    <a:pt x="92" y="55"/>
                    <a:pt x="92" y="55"/>
                    <a:pt x="92" y="55"/>
                  </a:cubicBezTo>
                  <a:cubicBezTo>
                    <a:pt x="92" y="55"/>
                    <a:pt x="92" y="55"/>
                    <a:pt x="92" y="55"/>
                  </a:cubicBezTo>
                  <a:cubicBezTo>
                    <a:pt x="90" y="53"/>
                    <a:pt x="90" y="53"/>
                    <a:pt x="90" y="53"/>
                  </a:cubicBezTo>
                  <a:cubicBezTo>
                    <a:pt x="90" y="53"/>
                    <a:pt x="90" y="53"/>
                    <a:pt x="90" y="53"/>
                  </a:cubicBezTo>
                  <a:cubicBezTo>
                    <a:pt x="89" y="52"/>
                    <a:pt x="87" y="51"/>
                    <a:pt x="85" y="50"/>
                  </a:cubicBezTo>
                  <a:cubicBezTo>
                    <a:pt x="85" y="50"/>
                    <a:pt x="85" y="50"/>
                    <a:pt x="85" y="50"/>
                  </a:cubicBezTo>
                  <a:cubicBezTo>
                    <a:pt x="83" y="49"/>
                    <a:pt x="81" y="49"/>
                    <a:pt x="80" y="49"/>
                  </a:cubicBezTo>
                  <a:cubicBezTo>
                    <a:pt x="26" y="49"/>
                    <a:pt x="26" y="49"/>
                    <a:pt x="26" y="49"/>
                  </a:cubicBezTo>
                  <a:cubicBezTo>
                    <a:pt x="24" y="49"/>
                    <a:pt x="21" y="48"/>
                    <a:pt x="19" y="46"/>
                  </a:cubicBezTo>
                  <a:cubicBezTo>
                    <a:pt x="17" y="45"/>
                    <a:pt x="15" y="43"/>
                    <a:pt x="15" y="40"/>
                  </a:cubicBezTo>
                  <a:cubicBezTo>
                    <a:pt x="0" y="0"/>
                    <a:pt x="0" y="0"/>
                    <a:pt x="0" y="0"/>
                  </a:cubicBezTo>
                  <a:cubicBezTo>
                    <a:pt x="5" y="0"/>
                    <a:pt x="5" y="0"/>
                    <a:pt x="5" y="0"/>
                  </a:cubicBezTo>
                  <a:cubicBezTo>
                    <a:pt x="19" y="39"/>
                    <a:pt x="19" y="39"/>
                    <a:pt x="19" y="39"/>
                  </a:cubicBezTo>
                  <a:cubicBezTo>
                    <a:pt x="20" y="40"/>
                    <a:pt x="21" y="41"/>
                    <a:pt x="22" y="42"/>
                  </a:cubicBezTo>
                  <a:cubicBezTo>
                    <a:pt x="23" y="43"/>
                    <a:pt x="25" y="44"/>
                    <a:pt x="26" y="44"/>
                  </a:cubicBezTo>
                  <a:cubicBezTo>
                    <a:pt x="80" y="44"/>
                    <a:pt x="80" y="44"/>
                    <a:pt x="80" y="44"/>
                  </a:cubicBezTo>
                  <a:cubicBezTo>
                    <a:pt x="82" y="44"/>
                    <a:pt x="85" y="44"/>
                    <a:pt x="87" y="45"/>
                  </a:cubicBezTo>
                  <a:cubicBezTo>
                    <a:pt x="87" y="45"/>
                    <a:pt x="87" y="45"/>
                    <a:pt x="87" y="45"/>
                  </a:cubicBezTo>
                  <a:cubicBezTo>
                    <a:pt x="87" y="45"/>
                    <a:pt x="87" y="45"/>
                    <a:pt x="87" y="45"/>
                  </a:cubicBezTo>
                  <a:cubicBezTo>
                    <a:pt x="89" y="46"/>
                    <a:pt x="92" y="48"/>
                    <a:pt x="93" y="49"/>
                  </a:cubicBezTo>
                  <a:cubicBezTo>
                    <a:pt x="96" y="52"/>
                    <a:pt x="96" y="52"/>
                    <a:pt x="96" y="52"/>
                  </a:cubicBezTo>
                  <a:cubicBezTo>
                    <a:pt x="96" y="52"/>
                    <a:pt x="96" y="52"/>
                    <a:pt x="96" y="52"/>
                  </a:cubicBezTo>
                  <a:cubicBezTo>
                    <a:pt x="96" y="52"/>
                    <a:pt x="96" y="52"/>
                    <a:pt x="96" y="52"/>
                  </a:cubicBezTo>
                  <a:cubicBezTo>
                    <a:pt x="96" y="52"/>
                    <a:pt x="96" y="52"/>
                    <a:pt x="96" y="52"/>
                  </a:cubicBezTo>
                  <a:cubicBezTo>
                    <a:pt x="96" y="52"/>
                    <a:pt x="96" y="52"/>
                    <a:pt x="96" y="52"/>
                  </a:cubicBezTo>
                  <a:cubicBezTo>
                    <a:pt x="97" y="53"/>
                    <a:pt x="98" y="53"/>
                    <a:pt x="99" y="53"/>
                  </a:cubicBezTo>
                  <a:cubicBezTo>
                    <a:pt x="99" y="53"/>
                    <a:pt x="99" y="53"/>
                    <a:pt x="99" y="53"/>
                  </a:cubicBezTo>
                  <a:cubicBezTo>
                    <a:pt x="100" y="53"/>
                    <a:pt x="101" y="53"/>
                    <a:pt x="102" y="52"/>
                  </a:cubicBezTo>
                  <a:cubicBezTo>
                    <a:pt x="102" y="52"/>
                    <a:pt x="102" y="52"/>
                    <a:pt x="102" y="52"/>
                  </a:cubicBezTo>
                  <a:cubicBezTo>
                    <a:pt x="102" y="52"/>
                    <a:pt x="102" y="52"/>
                    <a:pt x="102" y="52"/>
                  </a:cubicBezTo>
                  <a:cubicBezTo>
                    <a:pt x="135" y="19"/>
                    <a:pt x="135" y="19"/>
                    <a:pt x="135" y="19"/>
                  </a:cubicBezTo>
                  <a:cubicBezTo>
                    <a:pt x="136" y="18"/>
                    <a:pt x="137" y="16"/>
                    <a:pt x="137" y="15"/>
                  </a:cubicBezTo>
                  <a:cubicBezTo>
                    <a:pt x="137" y="14"/>
                    <a:pt x="136" y="13"/>
                    <a:pt x="135" y="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1" name="Freeform 327"/>
            <p:cNvSpPr>
              <a:spLocks noEditPoints="1"/>
            </p:cNvSpPr>
            <p:nvPr/>
          </p:nvSpPr>
          <p:spPr bwMode="auto">
            <a:xfrm>
              <a:off x="8174038" y="3722688"/>
              <a:ext cx="223838" cy="169863"/>
            </a:xfrm>
            <a:custGeom>
              <a:avLst/>
              <a:gdLst>
                <a:gd name="T0" fmla="*/ 49 w 99"/>
                <a:gd name="T1" fmla="*/ 7 h 75"/>
                <a:gd name="T2" fmla="*/ 79 w 99"/>
                <a:gd name="T3" fmla="*/ 20 h 75"/>
                <a:gd name="T4" fmla="*/ 91 w 99"/>
                <a:gd name="T5" fmla="*/ 49 h 75"/>
                <a:gd name="T6" fmla="*/ 91 w 99"/>
                <a:gd name="T7" fmla="*/ 51 h 75"/>
                <a:gd name="T8" fmla="*/ 91 w 99"/>
                <a:gd name="T9" fmla="*/ 51 h 75"/>
                <a:gd name="T10" fmla="*/ 91 w 99"/>
                <a:gd name="T11" fmla="*/ 53 h 75"/>
                <a:gd name="T12" fmla="*/ 92 w 99"/>
                <a:gd name="T13" fmla="*/ 55 h 75"/>
                <a:gd name="T14" fmla="*/ 93 w 99"/>
                <a:gd name="T15" fmla="*/ 59 h 75"/>
                <a:gd name="T16" fmla="*/ 93 w 99"/>
                <a:gd name="T17" fmla="*/ 60 h 75"/>
                <a:gd name="T18" fmla="*/ 94 w 99"/>
                <a:gd name="T19" fmla="*/ 49 h 75"/>
                <a:gd name="T20" fmla="*/ 81 w 99"/>
                <a:gd name="T21" fmla="*/ 18 h 75"/>
                <a:gd name="T22" fmla="*/ 49 w 99"/>
                <a:gd name="T23" fmla="*/ 4 h 75"/>
                <a:gd name="T24" fmla="*/ 49 w 99"/>
                <a:gd name="T25" fmla="*/ 0 h 75"/>
                <a:gd name="T26" fmla="*/ 84 w 99"/>
                <a:gd name="T27" fmla="*/ 14 h 75"/>
                <a:gd name="T28" fmla="*/ 99 w 99"/>
                <a:gd name="T29" fmla="*/ 49 h 75"/>
                <a:gd name="T30" fmla="*/ 97 w 99"/>
                <a:gd name="T31" fmla="*/ 62 h 75"/>
                <a:gd name="T32" fmla="*/ 92 w 99"/>
                <a:gd name="T33" fmla="*/ 73 h 75"/>
                <a:gd name="T34" fmla="*/ 90 w 99"/>
                <a:gd name="T35" fmla="*/ 75 h 75"/>
                <a:gd name="T36" fmla="*/ 88 w 99"/>
                <a:gd name="T37" fmla="*/ 72 h 75"/>
                <a:gd name="T38" fmla="*/ 88 w 99"/>
                <a:gd name="T39" fmla="*/ 59 h 75"/>
                <a:gd name="T40" fmla="*/ 87 w 99"/>
                <a:gd name="T41" fmla="*/ 57 h 75"/>
                <a:gd name="T42" fmla="*/ 86 w 99"/>
                <a:gd name="T43" fmla="*/ 55 h 75"/>
                <a:gd name="T44" fmla="*/ 86 w 99"/>
                <a:gd name="T45" fmla="*/ 55 h 75"/>
                <a:gd name="T46" fmla="*/ 86 w 99"/>
                <a:gd name="T47" fmla="*/ 53 h 75"/>
                <a:gd name="T48" fmla="*/ 86 w 99"/>
                <a:gd name="T49" fmla="*/ 51 h 75"/>
                <a:gd name="T50" fmla="*/ 86 w 99"/>
                <a:gd name="T51" fmla="*/ 51 h 75"/>
                <a:gd name="T52" fmla="*/ 86 w 99"/>
                <a:gd name="T53" fmla="*/ 49 h 75"/>
                <a:gd name="T54" fmla="*/ 75 w 99"/>
                <a:gd name="T55" fmla="*/ 23 h 75"/>
                <a:gd name="T56" fmla="*/ 49 w 99"/>
                <a:gd name="T57" fmla="*/ 12 h 75"/>
                <a:gd name="T58" fmla="*/ 49 w 99"/>
                <a:gd name="T59" fmla="*/ 7 h 75"/>
                <a:gd name="T60" fmla="*/ 49 w 99"/>
                <a:gd name="T61" fmla="*/ 4 h 75"/>
                <a:gd name="T62" fmla="*/ 18 w 99"/>
                <a:gd name="T63" fmla="*/ 18 h 75"/>
                <a:gd name="T64" fmla="*/ 5 w 99"/>
                <a:gd name="T65" fmla="*/ 49 h 75"/>
                <a:gd name="T66" fmla="*/ 6 w 99"/>
                <a:gd name="T67" fmla="*/ 58 h 75"/>
                <a:gd name="T68" fmla="*/ 6 w 99"/>
                <a:gd name="T69" fmla="*/ 55 h 75"/>
                <a:gd name="T70" fmla="*/ 8 w 99"/>
                <a:gd name="T71" fmla="*/ 52 h 75"/>
                <a:gd name="T72" fmla="*/ 8 w 99"/>
                <a:gd name="T73" fmla="*/ 51 h 75"/>
                <a:gd name="T74" fmla="*/ 8 w 99"/>
                <a:gd name="T75" fmla="*/ 49 h 75"/>
                <a:gd name="T76" fmla="*/ 20 w 99"/>
                <a:gd name="T77" fmla="*/ 20 h 75"/>
                <a:gd name="T78" fmla="*/ 49 w 99"/>
                <a:gd name="T79" fmla="*/ 7 h 75"/>
                <a:gd name="T80" fmla="*/ 49 w 99"/>
                <a:gd name="T81" fmla="*/ 7 h 75"/>
                <a:gd name="T82" fmla="*/ 49 w 99"/>
                <a:gd name="T83" fmla="*/ 7 h 75"/>
                <a:gd name="T84" fmla="*/ 49 w 99"/>
                <a:gd name="T85" fmla="*/ 12 h 75"/>
                <a:gd name="T86" fmla="*/ 49 w 99"/>
                <a:gd name="T87" fmla="*/ 12 h 75"/>
                <a:gd name="T88" fmla="*/ 23 w 99"/>
                <a:gd name="T89" fmla="*/ 23 h 75"/>
                <a:gd name="T90" fmla="*/ 13 w 99"/>
                <a:gd name="T91" fmla="*/ 49 h 75"/>
                <a:gd name="T92" fmla="*/ 13 w 99"/>
                <a:gd name="T93" fmla="*/ 51 h 75"/>
                <a:gd name="T94" fmla="*/ 13 w 99"/>
                <a:gd name="T95" fmla="*/ 52 h 75"/>
                <a:gd name="T96" fmla="*/ 12 w 99"/>
                <a:gd name="T97" fmla="*/ 54 h 75"/>
                <a:gd name="T98" fmla="*/ 11 w 99"/>
                <a:gd name="T99" fmla="*/ 57 h 75"/>
                <a:gd name="T100" fmla="*/ 10 w 99"/>
                <a:gd name="T101" fmla="*/ 59 h 75"/>
                <a:gd name="T102" fmla="*/ 10 w 99"/>
                <a:gd name="T103" fmla="*/ 72 h 75"/>
                <a:gd name="T104" fmla="*/ 10 w 99"/>
                <a:gd name="T105" fmla="*/ 72 h 75"/>
                <a:gd name="T106" fmla="*/ 9 w 99"/>
                <a:gd name="T107" fmla="*/ 74 h 75"/>
                <a:gd name="T108" fmla="*/ 6 w 99"/>
                <a:gd name="T109" fmla="*/ 73 h 75"/>
                <a:gd name="T110" fmla="*/ 2 w 99"/>
                <a:gd name="T111" fmla="*/ 61 h 75"/>
                <a:gd name="T112" fmla="*/ 0 w 99"/>
                <a:gd name="T113" fmla="*/ 49 h 75"/>
                <a:gd name="T114" fmla="*/ 14 w 99"/>
                <a:gd name="T115" fmla="*/ 14 h 75"/>
                <a:gd name="T116" fmla="*/ 49 w 99"/>
                <a:gd name="T117" fmla="*/ 0 h 75"/>
                <a:gd name="T118" fmla="*/ 49 w 99"/>
                <a:gd name="T119" fmla="*/ 0 h 75"/>
                <a:gd name="T120" fmla="*/ 49 w 99"/>
                <a:gd name="T121" fmla="*/ 0 h 75"/>
                <a:gd name="T122" fmla="*/ 49 w 99"/>
                <a:gd name="T123" fmla="*/ 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9" h="75">
                  <a:moveTo>
                    <a:pt x="49" y="7"/>
                  </a:moveTo>
                  <a:cubicBezTo>
                    <a:pt x="61" y="7"/>
                    <a:pt x="71" y="12"/>
                    <a:pt x="79" y="20"/>
                  </a:cubicBezTo>
                  <a:cubicBezTo>
                    <a:pt x="86" y="27"/>
                    <a:pt x="91" y="38"/>
                    <a:pt x="91" y="49"/>
                  </a:cubicBezTo>
                  <a:cubicBezTo>
                    <a:pt x="91" y="50"/>
                    <a:pt x="91" y="51"/>
                    <a:pt x="91" y="51"/>
                  </a:cubicBezTo>
                  <a:cubicBezTo>
                    <a:pt x="91" y="51"/>
                    <a:pt x="91" y="51"/>
                    <a:pt x="91" y="51"/>
                  </a:cubicBezTo>
                  <a:cubicBezTo>
                    <a:pt x="91" y="52"/>
                    <a:pt x="91" y="52"/>
                    <a:pt x="91" y="53"/>
                  </a:cubicBezTo>
                  <a:cubicBezTo>
                    <a:pt x="91" y="53"/>
                    <a:pt x="92" y="54"/>
                    <a:pt x="92" y="55"/>
                  </a:cubicBezTo>
                  <a:cubicBezTo>
                    <a:pt x="92" y="57"/>
                    <a:pt x="93" y="58"/>
                    <a:pt x="93" y="59"/>
                  </a:cubicBezTo>
                  <a:cubicBezTo>
                    <a:pt x="93" y="60"/>
                    <a:pt x="93" y="60"/>
                    <a:pt x="93" y="60"/>
                  </a:cubicBezTo>
                  <a:cubicBezTo>
                    <a:pt x="93" y="56"/>
                    <a:pt x="94" y="53"/>
                    <a:pt x="94" y="49"/>
                  </a:cubicBezTo>
                  <a:cubicBezTo>
                    <a:pt x="94" y="37"/>
                    <a:pt x="89" y="26"/>
                    <a:pt x="81" y="18"/>
                  </a:cubicBezTo>
                  <a:cubicBezTo>
                    <a:pt x="73" y="10"/>
                    <a:pt x="62" y="4"/>
                    <a:pt x="49" y="4"/>
                  </a:cubicBezTo>
                  <a:cubicBezTo>
                    <a:pt x="49" y="0"/>
                    <a:pt x="49" y="0"/>
                    <a:pt x="49" y="0"/>
                  </a:cubicBezTo>
                  <a:cubicBezTo>
                    <a:pt x="63" y="0"/>
                    <a:pt x="75" y="5"/>
                    <a:pt x="84" y="14"/>
                  </a:cubicBezTo>
                  <a:cubicBezTo>
                    <a:pt x="93" y="23"/>
                    <a:pt x="99" y="36"/>
                    <a:pt x="99" y="49"/>
                  </a:cubicBezTo>
                  <a:cubicBezTo>
                    <a:pt x="99" y="53"/>
                    <a:pt x="98" y="58"/>
                    <a:pt x="97" y="62"/>
                  </a:cubicBezTo>
                  <a:cubicBezTo>
                    <a:pt x="96" y="66"/>
                    <a:pt x="94" y="70"/>
                    <a:pt x="92" y="73"/>
                  </a:cubicBezTo>
                  <a:cubicBezTo>
                    <a:pt x="92" y="74"/>
                    <a:pt x="91" y="75"/>
                    <a:pt x="90" y="75"/>
                  </a:cubicBezTo>
                  <a:cubicBezTo>
                    <a:pt x="89" y="75"/>
                    <a:pt x="88" y="73"/>
                    <a:pt x="88" y="72"/>
                  </a:cubicBezTo>
                  <a:cubicBezTo>
                    <a:pt x="88" y="59"/>
                    <a:pt x="88" y="59"/>
                    <a:pt x="88" y="59"/>
                  </a:cubicBezTo>
                  <a:cubicBezTo>
                    <a:pt x="88" y="58"/>
                    <a:pt x="88" y="58"/>
                    <a:pt x="87" y="57"/>
                  </a:cubicBezTo>
                  <a:cubicBezTo>
                    <a:pt x="87" y="56"/>
                    <a:pt x="87" y="55"/>
                    <a:pt x="86" y="55"/>
                  </a:cubicBezTo>
                  <a:cubicBezTo>
                    <a:pt x="86" y="55"/>
                    <a:pt x="86" y="55"/>
                    <a:pt x="86" y="55"/>
                  </a:cubicBezTo>
                  <a:cubicBezTo>
                    <a:pt x="86" y="54"/>
                    <a:pt x="86" y="54"/>
                    <a:pt x="86" y="53"/>
                  </a:cubicBezTo>
                  <a:cubicBezTo>
                    <a:pt x="86" y="52"/>
                    <a:pt x="86" y="52"/>
                    <a:pt x="86" y="51"/>
                  </a:cubicBezTo>
                  <a:cubicBezTo>
                    <a:pt x="86" y="51"/>
                    <a:pt x="86" y="51"/>
                    <a:pt x="86" y="51"/>
                  </a:cubicBezTo>
                  <a:cubicBezTo>
                    <a:pt x="86" y="50"/>
                    <a:pt x="86" y="50"/>
                    <a:pt x="86" y="49"/>
                  </a:cubicBezTo>
                  <a:cubicBezTo>
                    <a:pt x="86" y="39"/>
                    <a:pt x="82" y="30"/>
                    <a:pt x="75" y="23"/>
                  </a:cubicBezTo>
                  <a:cubicBezTo>
                    <a:pt x="69" y="16"/>
                    <a:pt x="59" y="12"/>
                    <a:pt x="49" y="12"/>
                  </a:cubicBezTo>
                  <a:lnTo>
                    <a:pt x="49" y="7"/>
                  </a:lnTo>
                  <a:close/>
                  <a:moveTo>
                    <a:pt x="49" y="4"/>
                  </a:moveTo>
                  <a:cubicBezTo>
                    <a:pt x="37" y="4"/>
                    <a:pt x="26" y="10"/>
                    <a:pt x="18" y="18"/>
                  </a:cubicBezTo>
                  <a:cubicBezTo>
                    <a:pt x="10" y="26"/>
                    <a:pt x="5" y="37"/>
                    <a:pt x="5" y="49"/>
                  </a:cubicBezTo>
                  <a:cubicBezTo>
                    <a:pt x="5" y="52"/>
                    <a:pt x="5" y="55"/>
                    <a:pt x="6" y="58"/>
                  </a:cubicBezTo>
                  <a:cubicBezTo>
                    <a:pt x="6" y="57"/>
                    <a:pt x="6" y="56"/>
                    <a:pt x="6" y="55"/>
                  </a:cubicBezTo>
                  <a:cubicBezTo>
                    <a:pt x="7" y="54"/>
                    <a:pt x="7" y="53"/>
                    <a:pt x="8" y="52"/>
                  </a:cubicBezTo>
                  <a:cubicBezTo>
                    <a:pt x="8" y="52"/>
                    <a:pt x="8" y="51"/>
                    <a:pt x="8" y="51"/>
                  </a:cubicBezTo>
                  <a:cubicBezTo>
                    <a:pt x="8" y="50"/>
                    <a:pt x="8" y="50"/>
                    <a:pt x="8" y="49"/>
                  </a:cubicBezTo>
                  <a:cubicBezTo>
                    <a:pt x="8" y="38"/>
                    <a:pt x="12" y="27"/>
                    <a:pt x="20" y="20"/>
                  </a:cubicBezTo>
                  <a:cubicBezTo>
                    <a:pt x="27" y="12"/>
                    <a:pt x="38" y="7"/>
                    <a:pt x="49" y="7"/>
                  </a:cubicBezTo>
                  <a:cubicBezTo>
                    <a:pt x="49" y="7"/>
                    <a:pt x="49" y="7"/>
                    <a:pt x="49" y="7"/>
                  </a:cubicBezTo>
                  <a:cubicBezTo>
                    <a:pt x="49" y="7"/>
                    <a:pt x="49" y="7"/>
                    <a:pt x="49" y="7"/>
                  </a:cubicBezTo>
                  <a:cubicBezTo>
                    <a:pt x="49" y="12"/>
                    <a:pt x="49" y="12"/>
                    <a:pt x="49" y="12"/>
                  </a:cubicBezTo>
                  <a:cubicBezTo>
                    <a:pt x="49" y="12"/>
                    <a:pt x="49" y="12"/>
                    <a:pt x="49" y="12"/>
                  </a:cubicBezTo>
                  <a:cubicBezTo>
                    <a:pt x="39" y="12"/>
                    <a:pt x="30" y="16"/>
                    <a:pt x="23" y="23"/>
                  </a:cubicBezTo>
                  <a:cubicBezTo>
                    <a:pt x="17" y="30"/>
                    <a:pt x="13" y="39"/>
                    <a:pt x="13" y="49"/>
                  </a:cubicBezTo>
                  <a:cubicBezTo>
                    <a:pt x="13" y="50"/>
                    <a:pt x="13" y="50"/>
                    <a:pt x="13" y="51"/>
                  </a:cubicBezTo>
                  <a:cubicBezTo>
                    <a:pt x="13" y="51"/>
                    <a:pt x="13" y="52"/>
                    <a:pt x="13" y="52"/>
                  </a:cubicBezTo>
                  <a:cubicBezTo>
                    <a:pt x="13" y="53"/>
                    <a:pt x="13" y="54"/>
                    <a:pt x="12" y="54"/>
                  </a:cubicBezTo>
                  <a:cubicBezTo>
                    <a:pt x="12" y="55"/>
                    <a:pt x="11" y="56"/>
                    <a:pt x="11" y="57"/>
                  </a:cubicBezTo>
                  <a:cubicBezTo>
                    <a:pt x="11" y="57"/>
                    <a:pt x="10" y="58"/>
                    <a:pt x="10" y="59"/>
                  </a:cubicBezTo>
                  <a:cubicBezTo>
                    <a:pt x="10" y="72"/>
                    <a:pt x="10" y="72"/>
                    <a:pt x="10" y="72"/>
                  </a:cubicBezTo>
                  <a:cubicBezTo>
                    <a:pt x="10" y="72"/>
                    <a:pt x="10" y="72"/>
                    <a:pt x="10" y="72"/>
                  </a:cubicBezTo>
                  <a:cubicBezTo>
                    <a:pt x="10" y="72"/>
                    <a:pt x="10" y="73"/>
                    <a:pt x="9" y="74"/>
                  </a:cubicBezTo>
                  <a:cubicBezTo>
                    <a:pt x="8" y="74"/>
                    <a:pt x="7" y="74"/>
                    <a:pt x="6" y="73"/>
                  </a:cubicBezTo>
                  <a:cubicBezTo>
                    <a:pt x="4" y="69"/>
                    <a:pt x="3" y="65"/>
                    <a:pt x="2" y="61"/>
                  </a:cubicBezTo>
                  <a:cubicBezTo>
                    <a:pt x="1" y="57"/>
                    <a:pt x="0" y="53"/>
                    <a:pt x="0" y="49"/>
                  </a:cubicBezTo>
                  <a:cubicBezTo>
                    <a:pt x="0" y="36"/>
                    <a:pt x="6" y="23"/>
                    <a:pt x="14" y="14"/>
                  </a:cubicBezTo>
                  <a:cubicBezTo>
                    <a:pt x="23" y="5"/>
                    <a:pt x="36" y="0"/>
                    <a:pt x="49" y="0"/>
                  </a:cubicBezTo>
                  <a:cubicBezTo>
                    <a:pt x="49" y="0"/>
                    <a:pt x="49" y="0"/>
                    <a:pt x="49" y="0"/>
                  </a:cubicBezTo>
                  <a:cubicBezTo>
                    <a:pt x="49" y="0"/>
                    <a:pt x="49" y="0"/>
                    <a:pt x="49" y="0"/>
                  </a:cubicBezTo>
                  <a:cubicBezTo>
                    <a:pt x="49" y="4"/>
                    <a:pt x="49" y="4"/>
                    <a:pt x="49" y="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0" name="Freeform 336"/>
            <p:cNvSpPr>
              <a:spLocks noEditPoints="1"/>
            </p:cNvSpPr>
            <p:nvPr/>
          </p:nvSpPr>
          <p:spPr bwMode="auto">
            <a:xfrm>
              <a:off x="5207000" y="1588"/>
              <a:ext cx="444500" cy="200025"/>
            </a:xfrm>
            <a:custGeom>
              <a:avLst/>
              <a:gdLst>
                <a:gd name="T0" fmla="*/ 139 w 197"/>
                <a:gd name="T1" fmla="*/ 79 h 88"/>
                <a:gd name="T2" fmla="*/ 180 w 197"/>
                <a:gd name="T3" fmla="*/ 37 h 88"/>
                <a:gd name="T4" fmla="*/ 171 w 197"/>
                <a:gd name="T5" fmla="*/ 39 h 88"/>
                <a:gd name="T6" fmla="*/ 165 w 197"/>
                <a:gd name="T7" fmla="*/ 36 h 88"/>
                <a:gd name="T8" fmla="*/ 159 w 197"/>
                <a:gd name="T9" fmla="*/ 34 h 88"/>
                <a:gd name="T10" fmla="*/ 156 w 197"/>
                <a:gd name="T11" fmla="*/ 31 h 88"/>
                <a:gd name="T12" fmla="*/ 154 w 197"/>
                <a:gd name="T13" fmla="*/ 27 h 88"/>
                <a:gd name="T14" fmla="*/ 152 w 197"/>
                <a:gd name="T15" fmla="*/ 24 h 88"/>
                <a:gd name="T16" fmla="*/ 148 w 197"/>
                <a:gd name="T17" fmla="*/ 22 h 88"/>
                <a:gd name="T18" fmla="*/ 139 w 197"/>
                <a:gd name="T19" fmla="*/ 12 h 88"/>
                <a:gd name="T20" fmla="*/ 149 w 197"/>
                <a:gd name="T21" fmla="*/ 17 h 88"/>
                <a:gd name="T22" fmla="*/ 156 w 197"/>
                <a:gd name="T23" fmla="*/ 21 h 88"/>
                <a:gd name="T24" fmla="*/ 158 w 197"/>
                <a:gd name="T25" fmla="*/ 25 h 88"/>
                <a:gd name="T26" fmla="*/ 162 w 197"/>
                <a:gd name="T27" fmla="*/ 31 h 88"/>
                <a:gd name="T28" fmla="*/ 166 w 197"/>
                <a:gd name="T29" fmla="*/ 32 h 88"/>
                <a:gd name="T30" fmla="*/ 167 w 197"/>
                <a:gd name="T31" fmla="*/ 32 h 88"/>
                <a:gd name="T32" fmla="*/ 176 w 197"/>
                <a:gd name="T33" fmla="*/ 35 h 88"/>
                <a:gd name="T34" fmla="*/ 180 w 197"/>
                <a:gd name="T35" fmla="*/ 36 h 88"/>
                <a:gd name="T36" fmla="*/ 139 w 197"/>
                <a:gd name="T37" fmla="*/ 79 h 88"/>
                <a:gd name="T38" fmla="*/ 0 w 197"/>
                <a:gd name="T39" fmla="*/ 0 h 88"/>
                <a:gd name="T40" fmla="*/ 99 w 197"/>
                <a:gd name="T41" fmla="*/ 83 h 88"/>
                <a:gd name="T42" fmla="*/ 114 w 197"/>
                <a:gd name="T43" fmla="*/ 68 h 88"/>
                <a:gd name="T44" fmla="*/ 104 w 197"/>
                <a:gd name="T45" fmla="*/ 60 h 88"/>
                <a:gd name="T46" fmla="*/ 102 w 197"/>
                <a:gd name="T47" fmla="*/ 57 h 88"/>
                <a:gd name="T48" fmla="*/ 93 w 197"/>
                <a:gd name="T49" fmla="*/ 40 h 88"/>
                <a:gd name="T50" fmla="*/ 94 w 197"/>
                <a:gd name="T51" fmla="*/ 37 h 88"/>
                <a:gd name="T52" fmla="*/ 95 w 197"/>
                <a:gd name="T53" fmla="*/ 32 h 88"/>
                <a:gd name="T54" fmla="*/ 98 w 197"/>
                <a:gd name="T55" fmla="*/ 27 h 88"/>
                <a:gd name="T56" fmla="*/ 94 w 197"/>
                <a:gd name="T57" fmla="*/ 18 h 88"/>
                <a:gd name="T58" fmla="*/ 88 w 197"/>
                <a:gd name="T59" fmla="*/ 14 h 88"/>
                <a:gd name="T60" fmla="*/ 77 w 197"/>
                <a:gd name="T61" fmla="*/ 6 h 88"/>
                <a:gd name="T62" fmla="*/ 61 w 197"/>
                <a:gd name="T63" fmla="*/ 0 h 88"/>
                <a:gd name="T64" fmla="*/ 103 w 197"/>
                <a:gd name="T65" fmla="*/ 11 h 88"/>
                <a:gd name="T66" fmla="*/ 105 w 197"/>
                <a:gd name="T67" fmla="*/ 11 h 88"/>
                <a:gd name="T68" fmla="*/ 112 w 197"/>
                <a:gd name="T69" fmla="*/ 6 h 88"/>
                <a:gd name="T70" fmla="*/ 113 w 197"/>
                <a:gd name="T71" fmla="*/ 5 h 88"/>
                <a:gd name="T72" fmla="*/ 122 w 197"/>
                <a:gd name="T73" fmla="*/ 7 h 88"/>
                <a:gd name="T74" fmla="*/ 134 w 197"/>
                <a:gd name="T75" fmla="*/ 8 h 88"/>
                <a:gd name="T76" fmla="*/ 139 w 197"/>
                <a:gd name="T77" fmla="*/ 18 h 88"/>
                <a:gd name="T78" fmla="*/ 134 w 197"/>
                <a:gd name="T79" fmla="*/ 14 h 88"/>
                <a:gd name="T80" fmla="*/ 120 w 197"/>
                <a:gd name="T81" fmla="*/ 11 h 88"/>
                <a:gd name="T82" fmla="*/ 114 w 197"/>
                <a:gd name="T83" fmla="*/ 11 h 88"/>
                <a:gd name="T84" fmla="*/ 113 w 197"/>
                <a:gd name="T85" fmla="*/ 11 h 88"/>
                <a:gd name="T86" fmla="*/ 107 w 197"/>
                <a:gd name="T87" fmla="*/ 15 h 88"/>
                <a:gd name="T88" fmla="*/ 102 w 197"/>
                <a:gd name="T89" fmla="*/ 29 h 88"/>
                <a:gd name="T90" fmla="*/ 100 w 197"/>
                <a:gd name="T91" fmla="*/ 32 h 88"/>
                <a:gd name="T92" fmla="*/ 98 w 197"/>
                <a:gd name="T93" fmla="*/ 35 h 88"/>
                <a:gd name="T94" fmla="*/ 98 w 197"/>
                <a:gd name="T95" fmla="*/ 41 h 88"/>
                <a:gd name="T96" fmla="*/ 100 w 197"/>
                <a:gd name="T97" fmla="*/ 44 h 88"/>
                <a:gd name="T98" fmla="*/ 106 w 197"/>
                <a:gd name="T99" fmla="*/ 54 h 88"/>
                <a:gd name="T100" fmla="*/ 115 w 197"/>
                <a:gd name="T101" fmla="*/ 63 h 88"/>
                <a:gd name="T102" fmla="*/ 121 w 197"/>
                <a:gd name="T103" fmla="*/ 68 h 88"/>
                <a:gd name="T104" fmla="*/ 120 w 197"/>
                <a:gd name="T10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7" h="88">
                  <a:moveTo>
                    <a:pt x="197" y="0"/>
                  </a:moveTo>
                  <a:cubicBezTo>
                    <a:pt x="195" y="23"/>
                    <a:pt x="184" y="43"/>
                    <a:pt x="169" y="59"/>
                  </a:cubicBezTo>
                  <a:cubicBezTo>
                    <a:pt x="160" y="67"/>
                    <a:pt x="150" y="74"/>
                    <a:pt x="139" y="79"/>
                  </a:cubicBezTo>
                  <a:cubicBezTo>
                    <a:pt x="139" y="74"/>
                    <a:pt x="139" y="74"/>
                    <a:pt x="139" y="74"/>
                  </a:cubicBezTo>
                  <a:cubicBezTo>
                    <a:pt x="149" y="69"/>
                    <a:pt x="158" y="63"/>
                    <a:pt x="166" y="55"/>
                  </a:cubicBezTo>
                  <a:cubicBezTo>
                    <a:pt x="171" y="50"/>
                    <a:pt x="176" y="44"/>
                    <a:pt x="180" y="37"/>
                  </a:cubicBezTo>
                  <a:cubicBezTo>
                    <a:pt x="178" y="38"/>
                    <a:pt x="177" y="39"/>
                    <a:pt x="176" y="40"/>
                  </a:cubicBezTo>
                  <a:cubicBezTo>
                    <a:pt x="174" y="40"/>
                    <a:pt x="173" y="39"/>
                    <a:pt x="171" y="39"/>
                  </a:cubicBezTo>
                  <a:cubicBezTo>
                    <a:pt x="171" y="39"/>
                    <a:pt x="171" y="39"/>
                    <a:pt x="171" y="39"/>
                  </a:cubicBezTo>
                  <a:cubicBezTo>
                    <a:pt x="169" y="39"/>
                    <a:pt x="167" y="39"/>
                    <a:pt x="166" y="37"/>
                  </a:cubicBezTo>
                  <a:cubicBezTo>
                    <a:pt x="165" y="36"/>
                    <a:pt x="165" y="36"/>
                    <a:pt x="165" y="36"/>
                  </a:cubicBezTo>
                  <a:cubicBezTo>
                    <a:pt x="165" y="36"/>
                    <a:pt x="165" y="36"/>
                    <a:pt x="165" y="36"/>
                  </a:cubicBezTo>
                  <a:cubicBezTo>
                    <a:pt x="164" y="36"/>
                    <a:pt x="164" y="36"/>
                    <a:pt x="164" y="36"/>
                  </a:cubicBezTo>
                  <a:cubicBezTo>
                    <a:pt x="164" y="36"/>
                    <a:pt x="164" y="36"/>
                    <a:pt x="164" y="36"/>
                  </a:cubicBezTo>
                  <a:cubicBezTo>
                    <a:pt x="162" y="35"/>
                    <a:pt x="160" y="36"/>
                    <a:pt x="159" y="34"/>
                  </a:cubicBezTo>
                  <a:cubicBezTo>
                    <a:pt x="159" y="34"/>
                    <a:pt x="159" y="34"/>
                    <a:pt x="159" y="34"/>
                  </a:cubicBezTo>
                  <a:cubicBezTo>
                    <a:pt x="158" y="33"/>
                    <a:pt x="156" y="33"/>
                    <a:pt x="156" y="31"/>
                  </a:cubicBezTo>
                  <a:cubicBezTo>
                    <a:pt x="156" y="31"/>
                    <a:pt x="156" y="31"/>
                    <a:pt x="156" y="31"/>
                  </a:cubicBezTo>
                  <a:cubicBezTo>
                    <a:pt x="155" y="29"/>
                    <a:pt x="155" y="29"/>
                    <a:pt x="155" y="29"/>
                  </a:cubicBezTo>
                  <a:cubicBezTo>
                    <a:pt x="155" y="28"/>
                    <a:pt x="154" y="28"/>
                    <a:pt x="154" y="27"/>
                  </a:cubicBezTo>
                  <a:cubicBezTo>
                    <a:pt x="154" y="27"/>
                    <a:pt x="154" y="27"/>
                    <a:pt x="154" y="27"/>
                  </a:cubicBezTo>
                  <a:cubicBezTo>
                    <a:pt x="153" y="25"/>
                    <a:pt x="153" y="25"/>
                    <a:pt x="153" y="25"/>
                  </a:cubicBezTo>
                  <a:cubicBezTo>
                    <a:pt x="153" y="24"/>
                    <a:pt x="153" y="24"/>
                    <a:pt x="153" y="24"/>
                  </a:cubicBezTo>
                  <a:cubicBezTo>
                    <a:pt x="152" y="24"/>
                    <a:pt x="152" y="24"/>
                    <a:pt x="152" y="24"/>
                  </a:cubicBezTo>
                  <a:cubicBezTo>
                    <a:pt x="152" y="24"/>
                    <a:pt x="152" y="24"/>
                    <a:pt x="152" y="24"/>
                  </a:cubicBezTo>
                  <a:cubicBezTo>
                    <a:pt x="151" y="23"/>
                    <a:pt x="150" y="22"/>
                    <a:pt x="148" y="22"/>
                  </a:cubicBezTo>
                  <a:cubicBezTo>
                    <a:pt x="148" y="22"/>
                    <a:pt x="148" y="22"/>
                    <a:pt x="148" y="22"/>
                  </a:cubicBezTo>
                  <a:cubicBezTo>
                    <a:pt x="144" y="22"/>
                    <a:pt x="143" y="23"/>
                    <a:pt x="139" y="18"/>
                  </a:cubicBezTo>
                  <a:cubicBezTo>
                    <a:pt x="139" y="12"/>
                    <a:pt x="139" y="12"/>
                    <a:pt x="139" y="12"/>
                  </a:cubicBezTo>
                  <a:cubicBezTo>
                    <a:pt x="139" y="12"/>
                    <a:pt x="139" y="12"/>
                    <a:pt x="139" y="12"/>
                  </a:cubicBezTo>
                  <a:cubicBezTo>
                    <a:pt x="143" y="15"/>
                    <a:pt x="143" y="15"/>
                    <a:pt x="143" y="15"/>
                  </a:cubicBezTo>
                  <a:cubicBezTo>
                    <a:pt x="145" y="18"/>
                    <a:pt x="145" y="17"/>
                    <a:pt x="149" y="17"/>
                  </a:cubicBezTo>
                  <a:cubicBezTo>
                    <a:pt x="149" y="17"/>
                    <a:pt x="149" y="17"/>
                    <a:pt x="149" y="17"/>
                  </a:cubicBezTo>
                  <a:cubicBezTo>
                    <a:pt x="152" y="17"/>
                    <a:pt x="153" y="19"/>
                    <a:pt x="155" y="20"/>
                  </a:cubicBezTo>
                  <a:cubicBezTo>
                    <a:pt x="155" y="20"/>
                    <a:pt x="155" y="20"/>
                    <a:pt x="155" y="20"/>
                  </a:cubicBezTo>
                  <a:cubicBezTo>
                    <a:pt x="156" y="21"/>
                    <a:pt x="156" y="21"/>
                    <a:pt x="156" y="21"/>
                  </a:cubicBezTo>
                  <a:cubicBezTo>
                    <a:pt x="156" y="21"/>
                    <a:pt x="156" y="21"/>
                    <a:pt x="156" y="21"/>
                  </a:cubicBezTo>
                  <a:cubicBezTo>
                    <a:pt x="157" y="22"/>
                    <a:pt x="158" y="23"/>
                    <a:pt x="158" y="25"/>
                  </a:cubicBezTo>
                  <a:cubicBezTo>
                    <a:pt x="158" y="25"/>
                    <a:pt x="158" y="25"/>
                    <a:pt x="158" y="25"/>
                  </a:cubicBezTo>
                  <a:cubicBezTo>
                    <a:pt x="158" y="25"/>
                    <a:pt x="158" y="25"/>
                    <a:pt x="158" y="25"/>
                  </a:cubicBezTo>
                  <a:cubicBezTo>
                    <a:pt x="159" y="27"/>
                    <a:pt x="160" y="27"/>
                    <a:pt x="160" y="30"/>
                  </a:cubicBezTo>
                  <a:cubicBezTo>
                    <a:pt x="162" y="31"/>
                    <a:pt x="162" y="31"/>
                    <a:pt x="162" y="31"/>
                  </a:cubicBezTo>
                  <a:cubicBezTo>
                    <a:pt x="162" y="31"/>
                    <a:pt x="162" y="31"/>
                    <a:pt x="162" y="31"/>
                  </a:cubicBezTo>
                  <a:cubicBezTo>
                    <a:pt x="162" y="31"/>
                    <a:pt x="162" y="31"/>
                    <a:pt x="162" y="31"/>
                  </a:cubicBezTo>
                  <a:cubicBezTo>
                    <a:pt x="166" y="32"/>
                    <a:pt x="166" y="32"/>
                    <a:pt x="166" y="32"/>
                  </a:cubicBezTo>
                  <a:cubicBezTo>
                    <a:pt x="166" y="32"/>
                    <a:pt x="166" y="32"/>
                    <a:pt x="166" y="32"/>
                  </a:cubicBezTo>
                  <a:cubicBezTo>
                    <a:pt x="167" y="32"/>
                    <a:pt x="167" y="32"/>
                    <a:pt x="167" y="32"/>
                  </a:cubicBezTo>
                  <a:cubicBezTo>
                    <a:pt x="167" y="32"/>
                    <a:pt x="167" y="32"/>
                    <a:pt x="167" y="32"/>
                  </a:cubicBezTo>
                  <a:cubicBezTo>
                    <a:pt x="168" y="32"/>
                    <a:pt x="170" y="33"/>
                    <a:pt x="171" y="34"/>
                  </a:cubicBezTo>
                  <a:cubicBezTo>
                    <a:pt x="172" y="34"/>
                    <a:pt x="172" y="34"/>
                    <a:pt x="172" y="34"/>
                  </a:cubicBezTo>
                  <a:cubicBezTo>
                    <a:pt x="176" y="35"/>
                    <a:pt x="176" y="35"/>
                    <a:pt x="176" y="35"/>
                  </a:cubicBezTo>
                  <a:cubicBezTo>
                    <a:pt x="177" y="35"/>
                    <a:pt x="177" y="35"/>
                    <a:pt x="177" y="35"/>
                  </a:cubicBezTo>
                  <a:cubicBezTo>
                    <a:pt x="177" y="35"/>
                    <a:pt x="177" y="35"/>
                    <a:pt x="177" y="35"/>
                  </a:cubicBezTo>
                  <a:cubicBezTo>
                    <a:pt x="178" y="35"/>
                    <a:pt x="179" y="35"/>
                    <a:pt x="180" y="36"/>
                  </a:cubicBezTo>
                  <a:cubicBezTo>
                    <a:pt x="187" y="25"/>
                    <a:pt x="191" y="13"/>
                    <a:pt x="193" y="0"/>
                  </a:cubicBezTo>
                  <a:lnTo>
                    <a:pt x="197" y="0"/>
                  </a:lnTo>
                  <a:close/>
                  <a:moveTo>
                    <a:pt x="139" y="79"/>
                  </a:moveTo>
                  <a:cubicBezTo>
                    <a:pt x="127" y="85"/>
                    <a:pt x="113" y="88"/>
                    <a:pt x="99" y="88"/>
                  </a:cubicBezTo>
                  <a:cubicBezTo>
                    <a:pt x="71" y="88"/>
                    <a:pt x="46" y="77"/>
                    <a:pt x="28" y="59"/>
                  </a:cubicBezTo>
                  <a:cubicBezTo>
                    <a:pt x="13" y="43"/>
                    <a:pt x="3" y="23"/>
                    <a:pt x="0" y="0"/>
                  </a:cubicBezTo>
                  <a:cubicBezTo>
                    <a:pt x="5" y="0"/>
                    <a:pt x="5" y="0"/>
                    <a:pt x="5" y="0"/>
                  </a:cubicBezTo>
                  <a:cubicBezTo>
                    <a:pt x="7" y="22"/>
                    <a:pt x="17" y="41"/>
                    <a:pt x="32" y="55"/>
                  </a:cubicBezTo>
                  <a:cubicBezTo>
                    <a:pt x="49" y="72"/>
                    <a:pt x="73" y="83"/>
                    <a:pt x="99" y="83"/>
                  </a:cubicBezTo>
                  <a:cubicBezTo>
                    <a:pt x="105" y="83"/>
                    <a:pt x="112" y="82"/>
                    <a:pt x="118" y="81"/>
                  </a:cubicBezTo>
                  <a:cubicBezTo>
                    <a:pt x="118" y="78"/>
                    <a:pt x="119" y="74"/>
                    <a:pt x="117" y="71"/>
                  </a:cubicBezTo>
                  <a:cubicBezTo>
                    <a:pt x="114" y="68"/>
                    <a:pt x="114" y="68"/>
                    <a:pt x="114" y="68"/>
                  </a:cubicBezTo>
                  <a:cubicBezTo>
                    <a:pt x="114" y="68"/>
                    <a:pt x="114" y="68"/>
                    <a:pt x="114" y="68"/>
                  </a:cubicBezTo>
                  <a:cubicBezTo>
                    <a:pt x="112" y="67"/>
                    <a:pt x="112" y="67"/>
                    <a:pt x="112" y="67"/>
                  </a:cubicBezTo>
                  <a:cubicBezTo>
                    <a:pt x="106" y="64"/>
                    <a:pt x="106" y="64"/>
                    <a:pt x="104" y="60"/>
                  </a:cubicBezTo>
                  <a:cubicBezTo>
                    <a:pt x="104" y="60"/>
                    <a:pt x="104" y="60"/>
                    <a:pt x="104" y="60"/>
                  </a:cubicBezTo>
                  <a:cubicBezTo>
                    <a:pt x="102" y="57"/>
                    <a:pt x="102" y="57"/>
                    <a:pt x="102" y="57"/>
                  </a:cubicBezTo>
                  <a:cubicBezTo>
                    <a:pt x="102" y="57"/>
                    <a:pt x="102" y="57"/>
                    <a:pt x="102" y="57"/>
                  </a:cubicBezTo>
                  <a:cubicBezTo>
                    <a:pt x="100" y="54"/>
                    <a:pt x="99" y="50"/>
                    <a:pt x="96" y="47"/>
                  </a:cubicBezTo>
                  <a:cubicBezTo>
                    <a:pt x="96" y="47"/>
                    <a:pt x="96" y="47"/>
                    <a:pt x="96" y="47"/>
                  </a:cubicBezTo>
                  <a:cubicBezTo>
                    <a:pt x="96" y="47"/>
                    <a:pt x="92" y="45"/>
                    <a:pt x="93" y="40"/>
                  </a:cubicBezTo>
                  <a:cubicBezTo>
                    <a:pt x="93" y="40"/>
                    <a:pt x="93" y="40"/>
                    <a:pt x="93" y="40"/>
                  </a:cubicBezTo>
                  <a:cubicBezTo>
                    <a:pt x="93" y="39"/>
                    <a:pt x="94" y="38"/>
                    <a:pt x="95" y="38"/>
                  </a:cubicBezTo>
                  <a:cubicBezTo>
                    <a:pt x="94" y="37"/>
                    <a:pt x="94" y="37"/>
                    <a:pt x="94" y="37"/>
                  </a:cubicBezTo>
                  <a:cubicBezTo>
                    <a:pt x="94" y="37"/>
                    <a:pt x="94" y="37"/>
                    <a:pt x="94" y="37"/>
                  </a:cubicBezTo>
                  <a:cubicBezTo>
                    <a:pt x="93" y="34"/>
                    <a:pt x="94" y="33"/>
                    <a:pt x="95" y="32"/>
                  </a:cubicBezTo>
                  <a:cubicBezTo>
                    <a:pt x="95" y="32"/>
                    <a:pt x="95" y="32"/>
                    <a:pt x="95" y="32"/>
                  </a:cubicBezTo>
                  <a:cubicBezTo>
                    <a:pt x="95" y="30"/>
                    <a:pt x="96" y="29"/>
                    <a:pt x="97" y="28"/>
                  </a:cubicBezTo>
                  <a:cubicBezTo>
                    <a:pt x="97" y="28"/>
                    <a:pt x="97" y="28"/>
                    <a:pt x="97" y="28"/>
                  </a:cubicBezTo>
                  <a:cubicBezTo>
                    <a:pt x="98" y="27"/>
                    <a:pt x="98" y="27"/>
                    <a:pt x="98" y="27"/>
                  </a:cubicBezTo>
                  <a:cubicBezTo>
                    <a:pt x="98" y="27"/>
                    <a:pt x="98" y="27"/>
                    <a:pt x="98" y="27"/>
                  </a:cubicBezTo>
                  <a:cubicBezTo>
                    <a:pt x="99" y="25"/>
                    <a:pt x="103" y="24"/>
                    <a:pt x="100" y="18"/>
                  </a:cubicBezTo>
                  <a:cubicBezTo>
                    <a:pt x="99" y="20"/>
                    <a:pt x="95" y="19"/>
                    <a:pt x="94" y="18"/>
                  </a:cubicBezTo>
                  <a:cubicBezTo>
                    <a:pt x="94" y="18"/>
                    <a:pt x="94" y="18"/>
                    <a:pt x="94" y="18"/>
                  </a:cubicBezTo>
                  <a:cubicBezTo>
                    <a:pt x="93" y="18"/>
                    <a:pt x="93" y="18"/>
                    <a:pt x="93" y="18"/>
                  </a:cubicBezTo>
                  <a:cubicBezTo>
                    <a:pt x="88" y="16"/>
                    <a:pt x="89" y="15"/>
                    <a:pt x="88" y="14"/>
                  </a:cubicBezTo>
                  <a:cubicBezTo>
                    <a:pt x="84" y="13"/>
                    <a:pt x="86" y="12"/>
                    <a:pt x="85" y="10"/>
                  </a:cubicBezTo>
                  <a:cubicBezTo>
                    <a:pt x="83" y="7"/>
                    <a:pt x="83" y="7"/>
                    <a:pt x="83" y="7"/>
                  </a:cubicBezTo>
                  <a:cubicBezTo>
                    <a:pt x="77" y="6"/>
                    <a:pt x="77" y="6"/>
                    <a:pt x="77" y="6"/>
                  </a:cubicBezTo>
                  <a:cubicBezTo>
                    <a:pt x="77" y="6"/>
                    <a:pt x="77" y="6"/>
                    <a:pt x="77" y="6"/>
                  </a:cubicBezTo>
                  <a:cubicBezTo>
                    <a:pt x="74" y="5"/>
                    <a:pt x="72" y="1"/>
                    <a:pt x="70" y="2"/>
                  </a:cubicBezTo>
                  <a:cubicBezTo>
                    <a:pt x="67" y="3"/>
                    <a:pt x="64" y="1"/>
                    <a:pt x="61" y="0"/>
                  </a:cubicBezTo>
                  <a:cubicBezTo>
                    <a:pt x="95" y="0"/>
                    <a:pt x="95" y="0"/>
                    <a:pt x="95" y="0"/>
                  </a:cubicBezTo>
                  <a:cubicBezTo>
                    <a:pt x="96" y="4"/>
                    <a:pt x="92" y="7"/>
                    <a:pt x="95" y="10"/>
                  </a:cubicBezTo>
                  <a:cubicBezTo>
                    <a:pt x="97" y="13"/>
                    <a:pt x="99" y="9"/>
                    <a:pt x="103" y="11"/>
                  </a:cubicBezTo>
                  <a:cubicBezTo>
                    <a:pt x="103" y="11"/>
                    <a:pt x="103" y="11"/>
                    <a:pt x="103" y="11"/>
                  </a:cubicBezTo>
                  <a:cubicBezTo>
                    <a:pt x="103" y="11"/>
                    <a:pt x="104" y="11"/>
                    <a:pt x="104" y="12"/>
                  </a:cubicBezTo>
                  <a:cubicBezTo>
                    <a:pt x="104" y="11"/>
                    <a:pt x="105" y="11"/>
                    <a:pt x="105" y="11"/>
                  </a:cubicBezTo>
                  <a:cubicBezTo>
                    <a:pt x="107" y="7"/>
                    <a:pt x="107" y="8"/>
                    <a:pt x="111" y="6"/>
                  </a:cubicBezTo>
                  <a:cubicBezTo>
                    <a:pt x="111" y="6"/>
                    <a:pt x="111" y="6"/>
                    <a:pt x="111" y="6"/>
                  </a:cubicBezTo>
                  <a:cubicBezTo>
                    <a:pt x="112" y="6"/>
                    <a:pt x="112" y="6"/>
                    <a:pt x="112" y="6"/>
                  </a:cubicBezTo>
                  <a:cubicBezTo>
                    <a:pt x="112" y="6"/>
                    <a:pt x="112" y="6"/>
                    <a:pt x="112" y="6"/>
                  </a:cubicBezTo>
                  <a:cubicBezTo>
                    <a:pt x="113" y="5"/>
                    <a:pt x="113" y="5"/>
                    <a:pt x="113" y="5"/>
                  </a:cubicBezTo>
                  <a:cubicBezTo>
                    <a:pt x="113" y="5"/>
                    <a:pt x="113" y="5"/>
                    <a:pt x="113" y="5"/>
                  </a:cubicBezTo>
                  <a:cubicBezTo>
                    <a:pt x="114" y="4"/>
                    <a:pt x="116" y="3"/>
                    <a:pt x="118" y="5"/>
                  </a:cubicBezTo>
                  <a:cubicBezTo>
                    <a:pt x="119" y="5"/>
                    <a:pt x="121" y="6"/>
                    <a:pt x="122" y="7"/>
                  </a:cubicBezTo>
                  <a:cubicBezTo>
                    <a:pt x="122" y="7"/>
                    <a:pt x="122" y="7"/>
                    <a:pt x="122" y="7"/>
                  </a:cubicBezTo>
                  <a:cubicBezTo>
                    <a:pt x="123" y="7"/>
                    <a:pt x="123" y="7"/>
                    <a:pt x="124" y="8"/>
                  </a:cubicBezTo>
                  <a:cubicBezTo>
                    <a:pt x="124" y="8"/>
                    <a:pt x="127" y="8"/>
                    <a:pt x="128" y="9"/>
                  </a:cubicBezTo>
                  <a:cubicBezTo>
                    <a:pt x="130" y="7"/>
                    <a:pt x="133" y="7"/>
                    <a:pt x="134" y="8"/>
                  </a:cubicBezTo>
                  <a:cubicBezTo>
                    <a:pt x="137" y="7"/>
                    <a:pt x="138" y="10"/>
                    <a:pt x="139" y="12"/>
                  </a:cubicBezTo>
                  <a:cubicBezTo>
                    <a:pt x="139" y="18"/>
                    <a:pt x="139" y="18"/>
                    <a:pt x="139" y="18"/>
                  </a:cubicBezTo>
                  <a:cubicBezTo>
                    <a:pt x="139" y="18"/>
                    <a:pt x="139" y="18"/>
                    <a:pt x="139" y="18"/>
                  </a:cubicBezTo>
                  <a:cubicBezTo>
                    <a:pt x="138" y="16"/>
                    <a:pt x="137" y="17"/>
                    <a:pt x="135" y="16"/>
                  </a:cubicBezTo>
                  <a:cubicBezTo>
                    <a:pt x="135" y="16"/>
                    <a:pt x="135" y="16"/>
                    <a:pt x="135" y="16"/>
                  </a:cubicBezTo>
                  <a:cubicBezTo>
                    <a:pt x="134" y="14"/>
                    <a:pt x="134" y="14"/>
                    <a:pt x="134" y="14"/>
                  </a:cubicBezTo>
                  <a:cubicBezTo>
                    <a:pt x="133" y="14"/>
                    <a:pt x="132" y="12"/>
                    <a:pt x="131" y="12"/>
                  </a:cubicBezTo>
                  <a:cubicBezTo>
                    <a:pt x="128" y="15"/>
                    <a:pt x="127" y="12"/>
                    <a:pt x="125" y="13"/>
                  </a:cubicBezTo>
                  <a:cubicBezTo>
                    <a:pt x="122" y="13"/>
                    <a:pt x="121" y="12"/>
                    <a:pt x="120" y="11"/>
                  </a:cubicBezTo>
                  <a:cubicBezTo>
                    <a:pt x="120" y="11"/>
                    <a:pt x="120" y="11"/>
                    <a:pt x="120" y="11"/>
                  </a:cubicBezTo>
                  <a:cubicBezTo>
                    <a:pt x="119" y="10"/>
                    <a:pt x="119" y="10"/>
                    <a:pt x="119" y="10"/>
                  </a:cubicBezTo>
                  <a:cubicBezTo>
                    <a:pt x="118" y="11"/>
                    <a:pt x="117" y="12"/>
                    <a:pt x="114" y="11"/>
                  </a:cubicBezTo>
                  <a:cubicBezTo>
                    <a:pt x="114" y="11"/>
                    <a:pt x="114" y="11"/>
                    <a:pt x="114" y="11"/>
                  </a:cubicBezTo>
                  <a:cubicBezTo>
                    <a:pt x="114" y="11"/>
                    <a:pt x="114" y="11"/>
                    <a:pt x="114" y="11"/>
                  </a:cubicBezTo>
                  <a:cubicBezTo>
                    <a:pt x="113" y="11"/>
                    <a:pt x="113" y="11"/>
                    <a:pt x="113" y="11"/>
                  </a:cubicBezTo>
                  <a:cubicBezTo>
                    <a:pt x="113" y="11"/>
                    <a:pt x="113" y="11"/>
                    <a:pt x="113" y="11"/>
                  </a:cubicBezTo>
                  <a:cubicBezTo>
                    <a:pt x="110" y="12"/>
                    <a:pt x="111" y="10"/>
                    <a:pt x="109" y="13"/>
                  </a:cubicBezTo>
                  <a:cubicBezTo>
                    <a:pt x="109" y="14"/>
                    <a:pt x="108" y="15"/>
                    <a:pt x="107" y="15"/>
                  </a:cubicBezTo>
                  <a:cubicBezTo>
                    <a:pt x="107" y="16"/>
                    <a:pt x="106" y="17"/>
                    <a:pt x="105" y="17"/>
                  </a:cubicBezTo>
                  <a:cubicBezTo>
                    <a:pt x="107" y="20"/>
                    <a:pt x="106" y="26"/>
                    <a:pt x="103" y="28"/>
                  </a:cubicBezTo>
                  <a:cubicBezTo>
                    <a:pt x="102" y="29"/>
                    <a:pt x="102" y="29"/>
                    <a:pt x="102" y="29"/>
                  </a:cubicBezTo>
                  <a:cubicBezTo>
                    <a:pt x="102" y="29"/>
                    <a:pt x="102" y="29"/>
                    <a:pt x="102" y="29"/>
                  </a:cubicBezTo>
                  <a:cubicBezTo>
                    <a:pt x="100" y="32"/>
                    <a:pt x="100" y="32"/>
                    <a:pt x="100" y="32"/>
                  </a:cubicBezTo>
                  <a:cubicBezTo>
                    <a:pt x="100" y="32"/>
                    <a:pt x="100" y="32"/>
                    <a:pt x="100" y="32"/>
                  </a:cubicBezTo>
                  <a:cubicBezTo>
                    <a:pt x="99" y="34"/>
                    <a:pt x="99" y="34"/>
                    <a:pt x="99" y="34"/>
                  </a:cubicBezTo>
                  <a:cubicBezTo>
                    <a:pt x="99" y="34"/>
                    <a:pt x="99" y="34"/>
                    <a:pt x="99" y="34"/>
                  </a:cubicBezTo>
                  <a:cubicBezTo>
                    <a:pt x="99" y="34"/>
                    <a:pt x="98" y="35"/>
                    <a:pt x="98" y="35"/>
                  </a:cubicBezTo>
                  <a:cubicBezTo>
                    <a:pt x="99" y="35"/>
                    <a:pt x="101" y="38"/>
                    <a:pt x="98" y="41"/>
                  </a:cubicBezTo>
                  <a:cubicBezTo>
                    <a:pt x="98" y="41"/>
                    <a:pt x="98" y="41"/>
                    <a:pt x="98" y="41"/>
                  </a:cubicBezTo>
                  <a:cubicBezTo>
                    <a:pt x="98" y="41"/>
                    <a:pt x="98" y="41"/>
                    <a:pt x="98" y="41"/>
                  </a:cubicBezTo>
                  <a:cubicBezTo>
                    <a:pt x="98" y="43"/>
                    <a:pt x="98" y="43"/>
                    <a:pt x="98" y="43"/>
                  </a:cubicBezTo>
                  <a:cubicBezTo>
                    <a:pt x="99" y="43"/>
                    <a:pt x="99" y="43"/>
                    <a:pt x="99" y="43"/>
                  </a:cubicBezTo>
                  <a:cubicBezTo>
                    <a:pt x="99" y="43"/>
                    <a:pt x="100" y="44"/>
                    <a:pt x="100" y="44"/>
                  </a:cubicBezTo>
                  <a:cubicBezTo>
                    <a:pt x="100" y="44"/>
                    <a:pt x="100" y="44"/>
                    <a:pt x="100" y="44"/>
                  </a:cubicBezTo>
                  <a:cubicBezTo>
                    <a:pt x="103" y="47"/>
                    <a:pt x="104" y="51"/>
                    <a:pt x="106" y="54"/>
                  </a:cubicBezTo>
                  <a:cubicBezTo>
                    <a:pt x="106" y="54"/>
                    <a:pt x="106" y="54"/>
                    <a:pt x="106" y="54"/>
                  </a:cubicBezTo>
                  <a:cubicBezTo>
                    <a:pt x="109" y="58"/>
                    <a:pt x="109" y="58"/>
                    <a:pt x="109" y="58"/>
                  </a:cubicBezTo>
                  <a:cubicBezTo>
                    <a:pt x="109" y="58"/>
                    <a:pt x="109" y="58"/>
                    <a:pt x="109" y="58"/>
                  </a:cubicBezTo>
                  <a:cubicBezTo>
                    <a:pt x="110" y="60"/>
                    <a:pt x="109" y="61"/>
                    <a:pt x="115" y="63"/>
                  </a:cubicBezTo>
                  <a:cubicBezTo>
                    <a:pt x="115" y="63"/>
                    <a:pt x="116" y="64"/>
                    <a:pt x="117" y="64"/>
                  </a:cubicBezTo>
                  <a:cubicBezTo>
                    <a:pt x="117" y="64"/>
                    <a:pt x="117" y="64"/>
                    <a:pt x="117" y="64"/>
                  </a:cubicBezTo>
                  <a:cubicBezTo>
                    <a:pt x="118" y="65"/>
                    <a:pt x="121" y="67"/>
                    <a:pt x="121" y="68"/>
                  </a:cubicBezTo>
                  <a:cubicBezTo>
                    <a:pt x="121" y="68"/>
                    <a:pt x="121" y="68"/>
                    <a:pt x="121" y="68"/>
                  </a:cubicBezTo>
                  <a:cubicBezTo>
                    <a:pt x="123" y="71"/>
                    <a:pt x="123" y="75"/>
                    <a:pt x="123" y="78"/>
                  </a:cubicBezTo>
                  <a:cubicBezTo>
                    <a:pt x="122" y="79"/>
                    <a:pt x="121" y="80"/>
                    <a:pt x="120" y="81"/>
                  </a:cubicBezTo>
                  <a:cubicBezTo>
                    <a:pt x="127" y="79"/>
                    <a:pt x="133" y="77"/>
                    <a:pt x="139" y="74"/>
                  </a:cubicBezTo>
                  <a:lnTo>
                    <a:pt x="139" y="7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1" name="Freeform 337"/>
            <p:cNvSpPr>
              <a:spLocks noEditPoints="1"/>
            </p:cNvSpPr>
            <p:nvPr/>
          </p:nvSpPr>
          <p:spPr bwMode="auto">
            <a:xfrm>
              <a:off x="8270875" y="1576388"/>
              <a:ext cx="655638" cy="654050"/>
            </a:xfrm>
            <a:custGeom>
              <a:avLst/>
              <a:gdLst>
                <a:gd name="T0" fmla="*/ 258 w 290"/>
                <a:gd name="T1" fmla="*/ 220 h 290"/>
                <a:gd name="T2" fmla="*/ 232 w 290"/>
                <a:gd name="T3" fmla="*/ 211 h 290"/>
                <a:gd name="T4" fmla="*/ 227 w 290"/>
                <a:gd name="T5" fmla="*/ 191 h 290"/>
                <a:gd name="T6" fmla="*/ 237 w 290"/>
                <a:gd name="T7" fmla="*/ 206 h 290"/>
                <a:gd name="T8" fmla="*/ 259 w 290"/>
                <a:gd name="T9" fmla="*/ 212 h 290"/>
                <a:gd name="T10" fmla="*/ 248 w 290"/>
                <a:gd name="T11" fmla="*/ 68 h 290"/>
                <a:gd name="T12" fmla="*/ 236 w 290"/>
                <a:gd name="T13" fmla="*/ 71 h 290"/>
                <a:gd name="T14" fmla="*/ 232 w 290"/>
                <a:gd name="T15" fmla="*/ 54 h 290"/>
                <a:gd name="T16" fmla="*/ 230 w 290"/>
                <a:gd name="T17" fmla="*/ 38 h 290"/>
                <a:gd name="T18" fmla="*/ 225 w 290"/>
                <a:gd name="T19" fmla="*/ 24 h 290"/>
                <a:gd name="T20" fmla="*/ 217 w 290"/>
                <a:gd name="T21" fmla="*/ 34 h 290"/>
                <a:gd name="T22" fmla="*/ 204 w 290"/>
                <a:gd name="T23" fmla="*/ 35 h 290"/>
                <a:gd name="T24" fmla="*/ 203 w 290"/>
                <a:gd name="T25" fmla="*/ 277 h 290"/>
                <a:gd name="T26" fmla="*/ 209 w 290"/>
                <a:gd name="T27" fmla="*/ 71 h 290"/>
                <a:gd name="T28" fmla="*/ 225 w 290"/>
                <a:gd name="T29" fmla="*/ 198 h 290"/>
                <a:gd name="T30" fmla="*/ 209 w 290"/>
                <a:gd name="T31" fmla="*/ 183 h 290"/>
                <a:gd name="T32" fmla="*/ 170 w 290"/>
                <a:gd name="T33" fmla="*/ 24 h 290"/>
                <a:gd name="T34" fmla="*/ 185 w 290"/>
                <a:gd name="T35" fmla="*/ 14 h 290"/>
                <a:gd name="T36" fmla="*/ 170 w 290"/>
                <a:gd name="T37" fmla="*/ 287 h 290"/>
                <a:gd name="T38" fmla="*/ 178 w 290"/>
                <a:gd name="T39" fmla="*/ 261 h 290"/>
                <a:gd name="T40" fmla="*/ 170 w 290"/>
                <a:gd name="T41" fmla="*/ 38 h 290"/>
                <a:gd name="T42" fmla="*/ 203 w 290"/>
                <a:gd name="T43" fmla="*/ 28 h 290"/>
                <a:gd name="T44" fmla="*/ 181 w 290"/>
                <a:gd name="T45" fmla="*/ 94 h 290"/>
                <a:gd name="T46" fmla="*/ 174 w 290"/>
                <a:gd name="T47" fmla="*/ 90 h 290"/>
                <a:gd name="T48" fmla="*/ 203 w 290"/>
                <a:gd name="T49" fmla="*/ 179 h 290"/>
                <a:gd name="T50" fmla="*/ 176 w 290"/>
                <a:gd name="T51" fmla="*/ 177 h 290"/>
                <a:gd name="T52" fmla="*/ 197 w 290"/>
                <a:gd name="T53" fmla="*/ 174 h 290"/>
                <a:gd name="T54" fmla="*/ 170 w 290"/>
                <a:gd name="T55" fmla="*/ 287 h 290"/>
                <a:gd name="T56" fmla="*/ 170 w 290"/>
                <a:gd name="T57" fmla="*/ 46 h 290"/>
                <a:gd name="T58" fmla="*/ 170 w 290"/>
                <a:gd name="T59" fmla="*/ 24 h 290"/>
                <a:gd name="T60" fmla="*/ 168 w 290"/>
                <a:gd name="T61" fmla="*/ 95 h 290"/>
                <a:gd name="T62" fmla="*/ 166 w 290"/>
                <a:gd name="T63" fmla="*/ 177 h 290"/>
                <a:gd name="T64" fmla="*/ 165 w 290"/>
                <a:gd name="T65" fmla="*/ 169 h 290"/>
                <a:gd name="T66" fmla="*/ 159 w 290"/>
                <a:gd name="T67" fmla="*/ 246 h 290"/>
                <a:gd name="T68" fmla="*/ 156 w 290"/>
                <a:gd name="T69" fmla="*/ 8 h 290"/>
                <a:gd name="T70" fmla="*/ 118 w 290"/>
                <a:gd name="T71" fmla="*/ 9 h 290"/>
                <a:gd name="T72" fmla="*/ 159 w 290"/>
                <a:gd name="T73" fmla="*/ 282 h 290"/>
                <a:gd name="T74" fmla="*/ 159 w 290"/>
                <a:gd name="T75" fmla="*/ 114 h 290"/>
                <a:gd name="T76" fmla="*/ 119 w 290"/>
                <a:gd name="T77" fmla="*/ 124 h 290"/>
                <a:gd name="T78" fmla="*/ 103 w 290"/>
                <a:gd name="T79" fmla="*/ 145 h 290"/>
                <a:gd name="T80" fmla="*/ 130 w 290"/>
                <a:gd name="T81" fmla="*/ 151 h 290"/>
                <a:gd name="T82" fmla="*/ 151 w 290"/>
                <a:gd name="T83" fmla="*/ 177 h 290"/>
                <a:gd name="T84" fmla="*/ 150 w 290"/>
                <a:gd name="T85" fmla="*/ 204 h 290"/>
                <a:gd name="T86" fmla="*/ 143 w 290"/>
                <a:gd name="T87" fmla="*/ 221 h 290"/>
                <a:gd name="T88" fmla="*/ 153 w 290"/>
                <a:gd name="T89" fmla="*/ 249 h 290"/>
                <a:gd name="T90" fmla="*/ 138 w 290"/>
                <a:gd name="T91" fmla="*/ 215 h 290"/>
                <a:gd name="T92" fmla="*/ 138 w 290"/>
                <a:gd name="T93" fmla="*/ 188 h 290"/>
                <a:gd name="T94" fmla="*/ 90 w 290"/>
                <a:gd name="T95" fmla="*/ 162 h 290"/>
                <a:gd name="T96" fmla="*/ 99 w 290"/>
                <a:gd name="T97" fmla="*/ 131 h 290"/>
                <a:gd name="T98" fmla="*/ 157 w 290"/>
                <a:gd name="T99" fmla="*/ 107 h 290"/>
                <a:gd name="T100" fmla="*/ 61 w 290"/>
                <a:gd name="T101" fmla="*/ 36 h 290"/>
                <a:gd name="T102" fmla="*/ 64 w 290"/>
                <a:gd name="T103" fmla="*/ 51 h 290"/>
                <a:gd name="T104" fmla="*/ 49 w 290"/>
                <a:gd name="T105" fmla="*/ 100 h 290"/>
                <a:gd name="T106" fmla="*/ 68 w 290"/>
                <a:gd name="T107" fmla="*/ 123 h 290"/>
                <a:gd name="T108" fmla="*/ 89 w 290"/>
                <a:gd name="T109" fmla="*/ 162 h 290"/>
                <a:gd name="T110" fmla="*/ 66 w 290"/>
                <a:gd name="T111" fmla="*/ 142 h 290"/>
                <a:gd name="T112" fmla="*/ 50 w 290"/>
                <a:gd name="T113" fmla="*/ 116 h 290"/>
                <a:gd name="T114" fmla="*/ 46 w 290"/>
                <a:gd name="T115" fmla="*/ 82 h 290"/>
                <a:gd name="T116" fmla="*/ 7 w 290"/>
                <a:gd name="T117" fmla="*/ 14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0" h="290">
                  <a:moveTo>
                    <a:pt x="225" y="24"/>
                  </a:moveTo>
                  <a:cubicBezTo>
                    <a:pt x="233" y="29"/>
                    <a:pt x="241" y="35"/>
                    <a:pt x="247" y="42"/>
                  </a:cubicBezTo>
                  <a:cubicBezTo>
                    <a:pt x="274" y="68"/>
                    <a:pt x="290" y="105"/>
                    <a:pt x="290" y="145"/>
                  </a:cubicBezTo>
                  <a:cubicBezTo>
                    <a:pt x="290" y="185"/>
                    <a:pt x="274" y="221"/>
                    <a:pt x="247" y="247"/>
                  </a:cubicBezTo>
                  <a:cubicBezTo>
                    <a:pt x="241" y="254"/>
                    <a:pt x="233" y="260"/>
                    <a:pt x="225" y="266"/>
                  </a:cubicBezTo>
                  <a:cubicBezTo>
                    <a:pt x="225" y="257"/>
                    <a:pt x="225" y="257"/>
                    <a:pt x="225" y="257"/>
                  </a:cubicBezTo>
                  <a:cubicBezTo>
                    <a:pt x="231" y="253"/>
                    <a:pt x="237" y="248"/>
                    <a:pt x="242" y="242"/>
                  </a:cubicBezTo>
                  <a:cubicBezTo>
                    <a:pt x="250" y="234"/>
                    <a:pt x="257" y="225"/>
                    <a:pt x="263" y="215"/>
                  </a:cubicBezTo>
                  <a:cubicBezTo>
                    <a:pt x="261" y="217"/>
                    <a:pt x="259" y="218"/>
                    <a:pt x="258" y="220"/>
                  </a:cubicBezTo>
                  <a:cubicBezTo>
                    <a:pt x="255" y="220"/>
                    <a:pt x="253" y="219"/>
                    <a:pt x="251" y="218"/>
                  </a:cubicBezTo>
                  <a:cubicBezTo>
                    <a:pt x="251" y="218"/>
                    <a:pt x="251" y="218"/>
                    <a:pt x="251" y="218"/>
                  </a:cubicBezTo>
                  <a:cubicBezTo>
                    <a:pt x="247" y="218"/>
                    <a:pt x="245" y="218"/>
                    <a:pt x="244" y="215"/>
                  </a:cubicBezTo>
                  <a:cubicBezTo>
                    <a:pt x="242" y="214"/>
                    <a:pt x="242" y="214"/>
                    <a:pt x="242" y="214"/>
                  </a:cubicBezTo>
                  <a:cubicBezTo>
                    <a:pt x="242" y="214"/>
                    <a:pt x="242" y="214"/>
                    <a:pt x="242" y="214"/>
                  </a:cubicBezTo>
                  <a:cubicBezTo>
                    <a:pt x="241" y="214"/>
                    <a:pt x="241" y="214"/>
                    <a:pt x="241" y="214"/>
                  </a:cubicBezTo>
                  <a:cubicBezTo>
                    <a:pt x="241" y="214"/>
                    <a:pt x="241" y="214"/>
                    <a:pt x="241" y="214"/>
                  </a:cubicBezTo>
                  <a:cubicBezTo>
                    <a:pt x="238" y="213"/>
                    <a:pt x="235" y="214"/>
                    <a:pt x="232" y="211"/>
                  </a:cubicBezTo>
                  <a:cubicBezTo>
                    <a:pt x="232" y="211"/>
                    <a:pt x="232" y="211"/>
                    <a:pt x="232" y="211"/>
                  </a:cubicBezTo>
                  <a:cubicBezTo>
                    <a:pt x="231" y="210"/>
                    <a:pt x="229" y="210"/>
                    <a:pt x="228" y="207"/>
                  </a:cubicBezTo>
                  <a:cubicBezTo>
                    <a:pt x="228" y="207"/>
                    <a:pt x="228" y="207"/>
                    <a:pt x="228" y="207"/>
                  </a:cubicBezTo>
                  <a:cubicBezTo>
                    <a:pt x="227" y="204"/>
                    <a:pt x="227" y="204"/>
                    <a:pt x="227" y="204"/>
                  </a:cubicBezTo>
                  <a:cubicBezTo>
                    <a:pt x="226" y="203"/>
                    <a:pt x="226" y="202"/>
                    <a:pt x="225" y="201"/>
                  </a:cubicBezTo>
                  <a:cubicBezTo>
                    <a:pt x="225" y="201"/>
                    <a:pt x="225" y="201"/>
                    <a:pt x="225" y="201"/>
                  </a:cubicBezTo>
                  <a:cubicBezTo>
                    <a:pt x="225" y="198"/>
                    <a:pt x="225" y="198"/>
                    <a:pt x="225" y="198"/>
                  </a:cubicBezTo>
                  <a:cubicBezTo>
                    <a:pt x="225" y="198"/>
                    <a:pt x="225" y="198"/>
                    <a:pt x="225" y="198"/>
                  </a:cubicBezTo>
                  <a:cubicBezTo>
                    <a:pt x="225" y="189"/>
                    <a:pt x="225" y="189"/>
                    <a:pt x="225" y="189"/>
                  </a:cubicBezTo>
                  <a:cubicBezTo>
                    <a:pt x="225" y="190"/>
                    <a:pt x="226" y="190"/>
                    <a:pt x="227" y="191"/>
                  </a:cubicBezTo>
                  <a:cubicBezTo>
                    <a:pt x="227" y="191"/>
                    <a:pt x="227" y="191"/>
                    <a:pt x="227" y="191"/>
                  </a:cubicBezTo>
                  <a:cubicBezTo>
                    <a:pt x="228" y="191"/>
                    <a:pt x="228" y="191"/>
                    <a:pt x="228" y="191"/>
                  </a:cubicBezTo>
                  <a:cubicBezTo>
                    <a:pt x="228" y="191"/>
                    <a:pt x="228" y="191"/>
                    <a:pt x="228" y="191"/>
                  </a:cubicBezTo>
                  <a:cubicBezTo>
                    <a:pt x="230" y="193"/>
                    <a:pt x="231" y="195"/>
                    <a:pt x="232" y="198"/>
                  </a:cubicBezTo>
                  <a:cubicBezTo>
                    <a:pt x="232" y="198"/>
                    <a:pt x="232" y="198"/>
                    <a:pt x="232" y="198"/>
                  </a:cubicBezTo>
                  <a:cubicBezTo>
                    <a:pt x="232" y="198"/>
                    <a:pt x="232" y="198"/>
                    <a:pt x="232" y="198"/>
                  </a:cubicBezTo>
                  <a:cubicBezTo>
                    <a:pt x="233" y="201"/>
                    <a:pt x="235" y="201"/>
                    <a:pt x="235" y="205"/>
                  </a:cubicBezTo>
                  <a:cubicBezTo>
                    <a:pt x="237" y="206"/>
                    <a:pt x="237" y="206"/>
                    <a:pt x="237" y="206"/>
                  </a:cubicBezTo>
                  <a:cubicBezTo>
                    <a:pt x="237" y="206"/>
                    <a:pt x="237" y="206"/>
                    <a:pt x="237" y="206"/>
                  </a:cubicBezTo>
                  <a:cubicBezTo>
                    <a:pt x="237" y="206"/>
                    <a:pt x="237" y="206"/>
                    <a:pt x="237" y="206"/>
                  </a:cubicBezTo>
                  <a:cubicBezTo>
                    <a:pt x="243" y="208"/>
                    <a:pt x="243" y="208"/>
                    <a:pt x="243" y="208"/>
                  </a:cubicBezTo>
                  <a:cubicBezTo>
                    <a:pt x="243" y="208"/>
                    <a:pt x="243" y="208"/>
                    <a:pt x="243" y="208"/>
                  </a:cubicBezTo>
                  <a:cubicBezTo>
                    <a:pt x="244" y="208"/>
                    <a:pt x="244" y="208"/>
                    <a:pt x="244" y="208"/>
                  </a:cubicBezTo>
                  <a:cubicBezTo>
                    <a:pt x="244" y="208"/>
                    <a:pt x="244" y="208"/>
                    <a:pt x="244" y="208"/>
                  </a:cubicBezTo>
                  <a:cubicBezTo>
                    <a:pt x="247" y="209"/>
                    <a:pt x="249" y="209"/>
                    <a:pt x="250" y="212"/>
                  </a:cubicBezTo>
                  <a:cubicBezTo>
                    <a:pt x="251" y="212"/>
                    <a:pt x="251" y="212"/>
                    <a:pt x="251" y="212"/>
                  </a:cubicBezTo>
                  <a:cubicBezTo>
                    <a:pt x="257" y="213"/>
                    <a:pt x="257" y="213"/>
                    <a:pt x="257" y="213"/>
                  </a:cubicBezTo>
                  <a:cubicBezTo>
                    <a:pt x="259" y="212"/>
                    <a:pt x="259" y="212"/>
                    <a:pt x="259" y="212"/>
                  </a:cubicBezTo>
                  <a:cubicBezTo>
                    <a:pt x="259" y="212"/>
                    <a:pt x="259" y="212"/>
                    <a:pt x="259" y="212"/>
                  </a:cubicBezTo>
                  <a:cubicBezTo>
                    <a:pt x="261" y="213"/>
                    <a:pt x="263" y="213"/>
                    <a:pt x="264" y="214"/>
                  </a:cubicBezTo>
                  <a:cubicBezTo>
                    <a:pt x="276" y="194"/>
                    <a:pt x="283" y="170"/>
                    <a:pt x="283" y="145"/>
                  </a:cubicBezTo>
                  <a:cubicBezTo>
                    <a:pt x="283" y="109"/>
                    <a:pt x="269" y="76"/>
                    <a:pt x="247" y="51"/>
                  </a:cubicBezTo>
                  <a:cubicBezTo>
                    <a:pt x="247" y="54"/>
                    <a:pt x="246" y="54"/>
                    <a:pt x="244" y="58"/>
                  </a:cubicBezTo>
                  <a:cubicBezTo>
                    <a:pt x="245" y="59"/>
                    <a:pt x="246" y="60"/>
                    <a:pt x="247" y="61"/>
                  </a:cubicBezTo>
                  <a:cubicBezTo>
                    <a:pt x="247" y="61"/>
                    <a:pt x="247" y="61"/>
                    <a:pt x="247" y="61"/>
                  </a:cubicBezTo>
                  <a:cubicBezTo>
                    <a:pt x="248" y="63"/>
                    <a:pt x="247" y="64"/>
                    <a:pt x="247" y="66"/>
                  </a:cubicBezTo>
                  <a:cubicBezTo>
                    <a:pt x="247" y="66"/>
                    <a:pt x="248" y="67"/>
                    <a:pt x="248" y="68"/>
                  </a:cubicBezTo>
                  <a:cubicBezTo>
                    <a:pt x="248" y="68"/>
                    <a:pt x="248" y="68"/>
                    <a:pt x="248" y="68"/>
                  </a:cubicBezTo>
                  <a:cubicBezTo>
                    <a:pt x="246" y="72"/>
                    <a:pt x="246" y="72"/>
                    <a:pt x="246" y="72"/>
                  </a:cubicBezTo>
                  <a:cubicBezTo>
                    <a:pt x="246" y="72"/>
                    <a:pt x="246" y="72"/>
                    <a:pt x="246" y="72"/>
                  </a:cubicBezTo>
                  <a:cubicBezTo>
                    <a:pt x="245" y="73"/>
                    <a:pt x="244" y="73"/>
                    <a:pt x="242" y="73"/>
                  </a:cubicBezTo>
                  <a:cubicBezTo>
                    <a:pt x="242" y="73"/>
                    <a:pt x="242" y="73"/>
                    <a:pt x="242" y="73"/>
                  </a:cubicBezTo>
                  <a:cubicBezTo>
                    <a:pt x="238" y="71"/>
                    <a:pt x="238" y="71"/>
                    <a:pt x="238" y="71"/>
                  </a:cubicBezTo>
                  <a:cubicBezTo>
                    <a:pt x="238" y="71"/>
                    <a:pt x="238" y="71"/>
                    <a:pt x="238" y="71"/>
                  </a:cubicBezTo>
                  <a:cubicBezTo>
                    <a:pt x="236" y="71"/>
                    <a:pt x="236" y="71"/>
                    <a:pt x="236" y="71"/>
                  </a:cubicBezTo>
                  <a:cubicBezTo>
                    <a:pt x="236" y="71"/>
                    <a:pt x="236" y="71"/>
                    <a:pt x="236" y="71"/>
                  </a:cubicBezTo>
                  <a:cubicBezTo>
                    <a:pt x="234" y="71"/>
                    <a:pt x="234" y="71"/>
                    <a:pt x="234" y="71"/>
                  </a:cubicBezTo>
                  <a:cubicBezTo>
                    <a:pt x="234" y="71"/>
                    <a:pt x="234" y="71"/>
                    <a:pt x="234" y="71"/>
                  </a:cubicBezTo>
                  <a:cubicBezTo>
                    <a:pt x="231" y="70"/>
                    <a:pt x="229" y="71"/>
                    <a:pt x="227" y="70"/>
                  </a:cubicBezTo>
                  <a:cubicBezTo>
                    <a:pt x="228" y="72"/>
                    <a:pt x="227" y="74"/>
                    <a:pt x="225" y="76"/>
                  </a:cubicBezTo>
                  <a:cubicBezTo>
                    <a:pt x="225" y="56"/>
                    <a:pt x="225" y="56"/>
                    <a:pt x="225" y="56"/>
                  </a:cubicBezTo>
                  <a:cubicBezTo>
                    <a:pt x="227" y="56"/>
                    <a:pt x="229" y="56"/>
                    <a:pt x="231" y="55"/>
                  </a:cubicBezTo>
                  <a:cubicBezTo>
                    <a:pt x="231" y="55"/>
                    <a:pt x="231" y="55"/>
                    <a:pt x="231" y="55"/>
                  </a:cubicBezTo>
                  <a:cubicBezTo>
                    <a:pt x="232" y="54"/>
                    <a:pt x="232" y="54"/>
                    <a:pt x="232" y="54"/>
                  </a:cubicBezTo>
                  <a:cubicBezTo>
                    <a:pt x="232" y="54"/>
                    <a:pt x="232" y="54"/>
                    <a:pt x="232" y="54"/>
                  </a:cubicBezTo>
                  <a:cubicBezTo>
                    <a:pt x="234" y="53"/>
                    <a:pt x="236" y="52"/>
                    <a:pt x="238" y="53"/>
                  </a:cubicBezTo>
                  <a:cubicBezTo>
                    <a:pt x="239" y="53"/>
                    <a:pt x="239" y="52"/>
                    <a:pt x="239" y="52"/>
                  </a:cubicBezTo>
                  <a:cubicBezTo>
                    <a:pt x="237" y="49"/>
                    <a:pt x="237" y="49"/>
                    <a:pt x="237" y="49"/>
                  </a:cubicBezTo>
                  <a:cubicBezTo>
                    <a:pt x="234" y="48"/>
                    <a:pt x="232" y="47"/>
                    <a:pt x="231" y="43"/>
                  </a:cubicBezTo>
                  <a:cubicBezTo>
                    <a:pt x="231" y="43"/>
                    <a:pt x="231" y="43"/>
                    <a:pt x="231" y="43"/>
                  </a:cubicBezTo>
                  <a:cubicBezTo>
                    <a:pt x="231" y="41"/>
                    <a:pt x="231" y="41"/>
                    <a:pt x="231" y="41"/>
                  </a:cubicBezTo>
                  <a:cubicBezTo>
                    <a:pt x="231" y="40"/>
                    <a:pt x="231" y="40"/>
                    <a:pt x="231" y="39"/>
                  </a:cubicBezTo>
                  <a:cubicBezTo>
                    <a:pt x="231" y="39"/>
                    <a:pt x="231" y="39"/>
                    <a:pt x="231" y="39"/>
                  </a:cubicBezTo>
                  <a:cubicBezTo>
                    <a:pt x="230" y="38"/>
                    <a:pt x="230" y="38"/>
                    <a:pt x="230" y="38"/>
                  </a:cubicBezTo>
                  <a:cubicBezTo>
                    <a:pt x="225" y="40"/>
                    <a:pt x="225" y="40"/>
                    <a:pt x="225" y="40"/>
                  </a:cubicBezTo>
                  <a:cubicBezTo>
                    <a:pt x="225" y="40"/>
                    <a:pt x="225" y="40"/>
                    <a:pt x="225" y="40"/>
                  </a:cubicBezTo>
                  <a:cubicBezTo>
                    <a:pt x="225" y="40"/>
                    <a:pt x="225" y="40"/>
                    <a:pt x="225" y="40"/>
                  </a:cubicBezTo>
                  <a:cubicBezTo>
                    <a:pt x="225" y="33"/>
                    <a:pt x="225" y="33"/>
                    <a:pt x="225" y="33"/>
                  </a:cubicBezTo>
                  <a:cubicBezTo>
                    <a:pt x="225" y="32"/>
                    <a:pt x="225" y="32"/>
                    <a:pt x="225" y="32"/>
                  </a:cubicBezTo>
                  <a:cubicBezTo>
                    <a:pt x="225" y="32"/>
                    <a:pt x="225" y="32"/>
                    <a:pt x="225" y="32"/>
                  </a:cubicBezTo>
                  <a:lnTo>
                    <a:pt x="225" y="24"/>
                  </a:lnTo>
                  <a:close/>
                  <a:moveTo>
                    <a:pt x="203" y="12"/>
                  </a:moveTo>
                  <a:cubicBezTo>
                    <a:pt x="211" y="15"/>
                    <a:pt x="218" y="19"/>
                    <a:pt x="225" y="24"/>
                  </a:cubicBezTo>
                  <a:cubicBezTo>
                    <a:pt x="225" y="32"/>
                    <a:pt x="225" y="32"/>
                    <a:pt x="225" y="32"/>
                  </a:cubicBezTo>
                  <a:cubicBezTo>
                    <a:pt x="225" y="32"/>
                    <a:pt x="225" y="32"/>
                    <a:pt x="225" y="32"/>
                  </a:cubicBezTo>
                  <a:cubicBezTo>
                    <a:pt x="225" y="32"/>
                    <a:pt x="224" y="33"/>
                    <a:pt x="224" y="33"/>
                  </a:cubicBezTo>
                  <a:cubicBezTo>
                    <a:pt x="225" y="33"/>
                    <a:pt x="225" y="33"/>
                    <a:pt x="225" y="33"/>
                  </a:cubicBezTo>
                  <a:cubicBezTo>
                    <a:pt x="225" y="40"/>
                    <a:pt x="225" y="40"/>
                    <a:pt x="225" y="40"/>
                  </a:cubicBezTo>
                  <a:cubicBezTo>
                    <a:pt x="222" y="41"/>
                    <a:pt x="220" y="40"/>
                    <a:pt x="218" y="38"/>
                  </a:cubicBezTo>
                  <a:cubicBezTo>
                    <a:pt x="218" y="38"/>
                    <a:pt x="218" y="38"/>
                    <a:pt x="218" y="38"/>
                  </a:cubicBezTo>
                  <a:cubicBezTo>
                    <a:pt x="217" y="34"/>
                    <a:pt x="217" y="34"/>
                    <a:pt x="217" y="34"/>
                  </a:cubicBezTo>
                  <a:cubicBezTo>
                    <a:pt x="217" y="34"/>
                    <a:pt x="217" y="34"/>
                    <a:pt x="217" y="34"/>
                  </a:cubicBezTo>
                  <a:cubicBezTo>
                    <a:pt x="216" y="33"/>
                    <a:pt x="217" y="32"/>
                    <a:pt x="217" y="32"/>
                  </a:cubicBezTo>
                  <a:cubicBezTo>
                    <a:pt x="216" y="31"/>
                    <a:pt x="216" y="31"/>
                    <a:pt x="215" y="30"/>
                  </a:cubicBezTo>
                  <a:cubicBezTo>
                    <a:pt x="215" y="30"/>
                    <a:pt x="215" y="30"/>
                    <a:pt x="215" y="30"/>
                  </a:cubicBezTo>
                  <a:cubicBezTo>
                    <a:pt x="215" y="30"/>
                    <a:pt x="215" y="30"/>
                    <a:pt x="215" y="30"/>
                  </a:cubicBezTo>
                  <a:cubicBezTo>
                    <a:pt x="213" y="30"/>
                    <a:pt x="210" y="30"/>
                    <a:pt x="208" y="29"/>
                  </a:cubicBezTo>
                  <a:cubicBezTo>
                    <a:pt x="207" y="30"/>
                    <a:pt x="207" y="30"/>
                    <a:pt x="207" y="30"/>
                  </a:cubicBezTo>
                  <a:cubicBezTo>
                    <a:pt x="207" y="30"/>
                    <a:pt x="207" y="30"/>
                    <a:pt x="207" y="30"/>
                  </a:cubicBezTo>
                  <a:cubicBezTo>
                    <a:pt x="204" y="35"/>
                    <a:pt x="204" y="35"/>
                    <a:pt x="204" y="35"/>
                  </a:cubicBezTo>
                  <a:cubicBezTo>
                    <a:pt x="204" y="35"/>
                    <a:pt x="204" y="35"/>
                    <a:pt x="204" y="35"/>
                  </a:cubicBezTo>
                  <a:cubicBezTo>
                    <a:pt x="204" y="35"/>
                    <a:pt x="204" y="35"/>
                    <a:pt x="204" y="35"/>
                  </a:cubicBezTo>
                  <a:cubicBezTo>
                    <a:pt x="204" y="36"/>
                    <a:pt x="204" y="36"/>
                    <a:pt x="204" y="36"/>
                  </a:cubicBezTo>
                  <a:cubicBezTo>
                    <a:pt x="204" y="38"/>
                    <a:pt x="204" y="40"/>
                    <a:pt x="203" y="42"/>
                  </a:cubicBezTo>
                  <a:cubicBezTo>
                    <a:pt x="203" y="28"/>
                    <a:pt x="203" y="28"/>
                    <a:pt x="203" y="28"/>
                  </a:cubicBezTo>
                  <a:cubicBezTo>
                    <a:pt x="205" y="26"/>
                    <a:pt x="207" y="24"/>
                    <a:pt x="208" y="22"/>
                  </a:cubicBezTo>
                  <a:cubicBezTo>
                    <a:pt x="208" y="22"/>
                    <a:pt x="206" y="21"/>
                    <a:pt x="203" y="20"/>
                  </a:cubicBezTo>
                  <a:cubicBezTo>
                    <a:pt x="203" y="12"/>
                    <a:pt x="203" y="12"/>
                    <a:pt x="203" y="12"/>
                  </a:cubicBezTo>
                  <a:close/>
                  <a:moveTo>
                    <a:pt x="225" y="266"/>
                  </a:moveTo>
                  <a:cubicBezTo>
                    <a:pt x="218" y="270"/>
                    <a:pt x="211" y="274"/>
                    <a:pt x="203" y="277"/>
                  </a:cubicBezTo>
                  <a:cubicBezTo>
                    <a:pt x="203" y="270"/>
                    <a:pt x="203" y="270"/>
                    <a:pt x="203" y="270"/>
                  </a:cubicBezTo>
                  <a:cubicBezTo>
                    <a:pt x="211" y="266"/>
                    <a:pt x="218" y="262"/>
                    <a:pt x="225" y="257"/>
                  </a:cubicBezTo>
                  <a:cubicBezTo>
                    <a:pt x="225" y="266"/>
                    <a:pt x="225" y="266"/>
                    <a:pt x="225" y="266"/>
                  </a:cubicBezTo>
                  <a:close/>
                  <a:moveTo>
                    <a:pt x="225" y="56"/>
                  </a:moveTo>
                  <a:cubicBezTo>
                    <a:pt x="225" y="76"/>
                    <a:pt x="225" y="76"/>
                    <a:pt x="225" y="76"/>
                  </a:cubicBezTo>
                  <a:cubicBezTo>
                    <a:pt x="222" y="77"/>
                    <a:pt x="218" y="78"/>
                    <a:pt x="216" y="79"/>
                  </a:cubicBezTo>
                  <a:cubicBezTo>
                    <a:pt x="212" y="80"/>
                    <a:pt x="206" y="85"/>
                    <a:pt x="203" y="81"/>
                  </a:cubicBezTo>
                  <a:cubicBezTo>
                    <a:pt x="203" y="72"/>
                    <a:pt x="203" y="72"/>
                    <a:pt x="203" y="72"/>
                  </a:cubicBezTo>
                  <a:cubicBezTo>
                    <a:pt x="205" y="71"/>
                    <a:pt x="207" y="71"/>
                    <a:pt x="209" y="71"/>
                  </a:cubicBezTo>
                  <a:cubicBezTo>
                    <a:pt x="209" y="71"/>
                    <a:pt x="209" y="71"/>
                    <a:pt x="209" y="71"/>
                  </a:cubicBezTo>
                  <a:cubicBezTo>
                    <a:pt x="210" y="72"/>
                    <a:pt x="210" y="72"/>
                    <a:pt x="210" y="72"/>
                  </a:cubicBezTo>
                  <a:cubicBezTo>
                    <a:pt x="210" y="71"/>
                    <a:pt x="209" y="71"/>
                    <a:pt x="209" y="70"/>
                  </a:cubicBezTo>
                  <a:cubicBezTo>
                    <a:pt x="209" y="70"/>
                    <a:pt x="209" y="70"/>
                    <a:pt x="209" y="70"/>
                  </a:cubicBezTo>
                  <a:cubicBezTo>
                    <a:pt x="210" y="66"/>
                    <a:pt x="210" y="66"/>
                    <a:pt x="210" y="66"/>
                  </a:cubicBezTo>
                  <a:cubicBezTo>
                    <a:pt x="201" y="64"/>
                    <a:pt x="210" y="53"/>
                    <a:pt x="220" y="57"/>
                  </a:cubicBezTo>
                  <a:cubicBezTo>
                    <a:pt x="221" y="56"/>
                    <a:pt x="223" y="56"/>
                    <a:pt x="225" y="56"/>
                  </a:cubicBezTo>
                  <a:close/>
                  <a:moveTo>
                    <a:pt x="225" y="189"/>
                  </a:moveTo>
                  <a:cubicBezTo>
                    <a:pt x="225" y="198"/>
                    <a:pt x="225" y="198"/>
                    <a:pt x="225" y="198"/>
                  </a:cubicBezTo>
                  <a:cubicBezTo>
                    <a:pt x="224" y="197"/>
                    <a:pt x="224" y="197"/>
                    <a:pt x="224" y="197"/>
                  </a:cubicBezTo>
                  <a:cubicBezTo>
                    <a:pt x="223" y="196"/>
                    <a:pt x="223" y="196"/>
                    <a:pt x="223" y="196"/>
                  </a:cubicBezTo>
                  <a:cubicBezTo>
                    <a:pt x="223" y="196"/>
                    <a:pt x="223" y="196"/>
                    <a:pt x="223" y="196"/>
                  </a:cubicBezTo>
                  <a:cubicBezTo>
                    <a:pt x="221" y="195"/>
                    <a:pt x="219" y="194"/>
                    <a:pt x="217" y="193"/>
                  </a:cubicBezTo>
                  <a:cubicBezTo>
                    <a:pt x="217" y="193"/>
                    <a:pt x="217" y="193"/>
                    <a:pt x="217" y="193"/>
                  </a:cubicBezTo>
                  <a:cubicBezTo>
                    <a:pt x="212" y="193"/>
                    <a:pt x="209" y="196"/>
                    <a:pt x="203" y="188"/>
                  </a:cubicBezTo>
                  <a:cubicBezTo>
                    <a:pt x="203" y="179"/>
                    <a:pt x="203" y="179"/>
                    <a:pt x="203" y="179"/>
                  </a:cubicBezTo>
                  <a:cubicBezTo>
                    <a:pt x="203" y="179"/>
                    <a:pt x="203" y="179"/>
                    <a:pt x="203" y="179"/>
                  </a:cubicBezTo>
                  <a:cubicBezTo>
                    <a:pt x="209" y="183"/>
                    <a:pt x="209" y="183"/>
                    <a:pt x="209" y="183"/>
                  </a:cubicBezTo>
                  <a:cubicBezTo>
                    <a:pt x="212" y="188"/>
                    <a:pt x="213" y="186"/>
                    <a:pt x="218" y="187"/>
                  </a:cubicBezTo>
                  <a:cubicBezTo>
                    <a:pt x="218" y="187"/>
                    <a:pt x="218" y="187"/>
                    <a:pt x="218" y="187"/>
                  </a:cubicBezTo>
                  <a:cubicBezTo>
                    <a:pt x="221" y="187"/>
                    <a:pt x="223" y="188"/>
                    <a:pt x="225" y="189"/>
                  </a:cubicBezTo>
                  <a:close/>
                  <a:moveTo>
                    <a:pt x="170" y="2"/>
                  </a:moveTo>
                  <a:cubicBezTo>
                    <a:pt x="182" y="4"/>
                    <a:pt x="193" y="7"/>
                    <a:pt x="203" y="12"/>
                  </a:cubicBezTo>
                  <a:cubicBezTo>
                    <a:pt x="203" y="20"/>
                    <a:pt x="203" y="20"/>
                    <a:pt x="203" y="20"/>
                  </a:cubicBezTo>
                  <a:cubicBezTo>
                    <a:pt x="201" y="19"/>
                    <a:pt x="198" y="18"/>
                    <a:pt x="197" y="17"/>
                  </a:cubicBezTo>
                  <a:cubicBezTo>
                    <a:pt x="186" y="22"/>
                    <a:pt x="175" y="27"/>
                    <a:pt x="170" y="31"/>
                  </a:cubicBezTo>
                  <a:cubicBezTo>
                    <a:pt x="170" y="24"/>
                    <a:pt x="170" y="24"/>
                    <a:pt x="170" y="24"/>
                  </a:cubicBezTo>
                  <a:cubicBezTo>
                    <a:pt x="173" y="22"/>
                    <a:pt x="176" y="22"/>
                    <a:pt x="178" y="20"/>
                  </a:cubicBezTo>
                  <a:cubicBezTo>
                    <a:pt x="179" y="20"/>
                    <a:pt x="180" y="19"/>
                    <a:pt x="181" y="19"/>
                  </a:cubicBezTo>
                  <a:cubicBezTo>
                    <a:pt x="181" y="19"/>
                    <a:pt x="181" y="19"/>
                    <a:pt x="181" y="19"/>
                  </a:cubicBezTo>
                  <a:cubicBezTo>
                    <a:pt x="184" y="18"/>
                    <a:pt x="184" y="18"/>
                    <a:pt x="184" y="18"/>
                  </a:cubicBezTo>
                  <a:cubicBezTo>
                    <a:pt x="185" y="18"/>
                    <a:pt x="185" y="18"/>
                    <a:pt x="185" y="18"/>
                  </a:cubicBezTo>
                  <a:cubicBezTo>
                    <a:pt x="185" y="18"/>
                    <a:pt x="185" y="18"/>
                    <a:pt x="185" y="18"/>
                  </a:cubicBezTo>
                  <a:cubicBezTo>
                    <a:pt x="187" y="17"/>
                    <a:pt x="187" y="17"/>
                    <a:pt x="187" y="17"/>
                  </a:cubicBezTo>
                  <a:cubicBezTo>
                    <a:pt x="191" y="16"/>
                    <a:pt x="191" y="16"/>
                    <a:pt x="191" y="16"/>
                  </a:cubicBezTo>
                  <a:cubicBezTo>
                    <a:pt x="185" y="14"/>
                    <a:pt x="185" y="14"/>
                    <a:pt x="185" y="14"/>
                  </a:cubicBezTo>
                  <a:cubicBezTo>
                    <a:pt x="184" y="14"/>
                    <a:pt x="183" y="14"/>
                    <a:pt x="183" y="15"/>
                  </a:cubicBezTo>
                  <a:cubicBezTo>
                    <a:pt x="183" y="15"/>
                    <a:pt x="183" y="15"/>
                    <a:pt x="183" y="15"/>
                  </a:cubicBezTo>
                  <a:cubicBezTo>
                    <a:pt x="178" y="14"/>
                    <a:pt x="178" y="14"/>
                    <a:pt x="178" y="14"/>
                  </a:cubicBezTo>
                  <a:cubicBezTo>
                    <a:pt x="178" y="14"/>
                    <a:pt x="178" y="14"/>
                    <a:pt x="178" y="14"/>
                  </a:cubicBezTo>
                  <a:cubicBezTo>
                    <a:pt x="177" y="14"/>
                    <a:pt x="177" y="14"/>
                    <a:pt x="177" y="13"/>
                  </a:cubicBezTo>
                  <a:cubicBezTo>
                    <a:pt x="175" y="15"/>
                    <a:pt x="172" y="16"/>
                    <a:pt x="170" y="15"/>
                  </a:cubicBezTo>
                  <a:cubicBezTo>
                    <a:pt x="170" y="2"/>
                    <a:pt x="170" y="2"/>
                    <a:pt x="170" y="2"/>
                  </a:cubicBezTo>
                  <a:close/>
                  <a:moveTo>
                    <a:pt x="203" y="277"/>
                  </a:moveTo>
                  <a:cubicBezTo>
                    <a:pt x="193" y="282"/>
                    <a:pt x="182" y="285"/>
                    <a:pt x="170" y="287"/>
                  </a:cubicBezTo>
                  <a:cubicBezTo>
                    <a:pt x="170" y="280"/>
                    <a:pt x="170" y="280"/>
                    <a:pt x="170" y="280"/>
                  </a:cubicBezTo>
                  <a:cubicBezTo>
                    <a:pt x="171" y="280"/>
                    <a:pt x="172" y="280"/>
                    <a:pt x="174" y="280"/>
                  </a:cubicBezTo>
                  <a:cubicBezTo>
                    <a:pt x="173" y="275"/>
                    <a:pt x="174" y="269"/>
                    <a:pt x="172" y="264"/>
                  </a:cubicBezTo>
                  <a:cubicBezTo>
                    <a:pt x="170" y="263"/>
                    <a:pt x="170" y="263"/>
                    <a:pt x="170" y="263"/>
                  </a:cubicBezTo>
                  <a:cubicBezTo>
                    <a:pt x="170" y="254"/>
                    <a:pt x="170" y="254"/>
                    <a:pt x="170" y="254"/>
                  </a:cubicBezTo>
                  <a:cubicBezTo>
                    <a:pt x="170" y="254"/>
                    <a:pt x="171" y="255"/>
                    <a:pt x="171" y="255"/>
                  </a:cubicBezTo>
                  <a:cubicBezTo>
                    <a:pt x="171" y="255"/>
                    <a:pt x="171" y="255"/>
                    <a:pt x="171" y="255"/>
                  </a:cubicBezTo>
                  <a:cubicBezTo>
                    <a:pt x="173" y="256"/>
                    <a:pt x="177" y="259"/>
                    <a:pt x="178" y="261"/>
                  </a:cubicBezTo>
                  <a:cubicBezTo>
                    <a:pt x="178" y="261"/>
                    <a:pt x="178" y="261"/>
                    <a:pt x="178" y="261"/>
                  </a:cubicBezTo>
                  <a:cubicBezTo>
                    <a:pt x="181" y="265"/>
                    <a:pt x="180" y="271"/>
                    <a:pt x="180" y="276"/>
                  </a:cubicBezTo>
                  <a:cubicBezTo>
                    <a:pt x="179" y="277"/>
                    <a:pt x="178" y="278"/>
                    <a:pt x="176" y="279"/>
                  </a:cubicBezTo>
                  <a:cubicBezTo>
                    <a:pt x="186" y="277"/>
                    <a:pt x="195" y="274"/>
                    <a:pt x="203" y="270"/>
                  </a:cubicBezTo>
                  <a:cubicBezTo>
                    <a:pt x="203" y="277"/>
                    <a:pt x="203" y="277"/>
                    <a:pt x="203" y="277"/>
                  </a:cubicBezTo>
                  <a:close/>
                  <a:moveTo>
                    <a:pt x="203" y="28"/>
                  </a:moveTo>
                  <a:cubicBezTo>
                    <a:pt x="202" y="30"/>
                    <a:pt x="200" y="32"/>
                    <a:pt x="198" y="34"/>
                  </a:cubicBezTo>
                  <a:cubicBezTo>
                    <a:pt x="196" y="36"/>
                    <a:pt x="198" y="41"/>
                    <a:pt x="195" y="43"/>
                  </a:cubicBezTo>
                  <a:cubicBezTo>
                    <a:pt x="190" y="47"/>
                    <a:pt x="180" y="46"/>
                    <a:pt x="174" y="41"/>
                  </a:cubicBezTo>
                  <a:cubicBezTo>
                    <a:pt x="173" y="40"/>
                    <a:pt x="171" y="39"/>
                    <a:pt x="170" y="38"/>
                  </a:cubicBezTo>
                  <a:cubicBezTo>
                    <a:pt x="170" y="46"/>
                    <a:pt x="170" y="46"/>
                    <a:pt x="170" y="46"/>
                  </a:cubicBezTo>
                  <a:cubicBezTo>
                    <a:pt x="172" y="47"/>
                    <a:pt x="174" y="49"/>
                    <a:pt x="176" y="49"/>
                  </a:cubicBezTo>
                  <a:cubicBezTo>
                    <a:pt x="176" y="51"/>
                    <a:pt x="176" y="51"/>
                    <a:pt x="176" y="51"/>
                  </a:cubicBezTo>
                  <a:cubicBezTo>
                    <a:pt x="171" y="58"/>
                    <a:pt x="185" y="65"/>
                    <a:pt x="189" y="55"/>
                  </a:cubicBezTo>
                  <a:cubicBezTo>
                    <a:pt x="189" y="55"/>
                    <a:pt x="189" y="55"/>
                    <a:pt x="189" y="55"/>
                  </a:cubicBezTo>
                  <a:cubicBezTo>
                    <a:pt x="189" y="53"/>
                    <a:pt x="189" y="52"/>
                    <a:pt x="190" y="51"/>
                  </a:cubicBezTo>
                  <a:cubicBezTo>
                    <a:pt x="190" y="51"/>
                    <a:pt x="190" y="51"/>
                    <a:pt x="190" y="51"/>
                  </a:cubicBezTo>
                  <a:cubicBezTo>
                    <a:pt x="196" y="50"/>
                    <a:pt x="201" y="47"/>
                    <a:pt x="203" y="42"/>
                  </a:cubicBezTo>
                  <a:cubicBezTo>
                    <a:pt x="203" y="28"/>
                    <a:pt x="203" y="28"/>
                    <a:pt x="203" y="28"/>
                  </a:cubicBezTo>
                  <a:close/>
                  <a:moveTo>
                    <a:pt x="203" y="72"/>
                  </a:moveTo>
                  <a:cubicBezTo>
                    <a:pt x="203" y="81"/>
                    <a:pt x="203" y="81"/>
                    <a:pt x="203" y="81"/>
                  </a:cubicBezTo>
                  <a:cubicBezTo>
                    <a:pt x="203" y="81"/>
                    <a:pt x="203" y="80"/>
                    <a:pt x="203" y="80"/>
                  </a:cubicBezTo>
                  <a:cubicBezTo>
                    <a:pt x="201" y="80"/>
                    <a:pt x="195" y="82"/>
                    <a:pt x="195" y="83"/>
                  </a:cubicBezTo>
                  <a:cubicBezTo>
                    <a:pt x="195" y="83"/>
                    <a:pt x="195" y="83"/>
                    <a:pt x="195" y="83"/>
                  </a:cubicBezTo>
                  <a:cubicBezTo>
                    <a:pt x="195" y="83"/>
                    <a:pt x="196" y="88"/>
                    <a:pt x="190" y="89"/>
                  </a:cubicBezTo>
                  <a:cubicBezTo>
                    <a:pt x="183" y="91"/>
                    <a:pt x="183" y="91"/>
                    <a:pt x="183" y="91"/>
                  </a:cubicBezTo>
                  <a:cubicBezTo>
                    <a:pt x="181" y="94"/>
                    <a:pt x="181" y="94"/>
                    <a:pt x="181" y="94"/>
                  </a:cubicBezTo>
                  <a:cubicBezTo>
                    <a:pt x="181" y="94"/>
                    <a:pt x="181" y="94"/>
                    <a:pt x="181" y="94"/>
                  </a:cubicBezTo>
                  <a:cubicBezTo>
                    <a:pt x="179" y="95"/>
                    <a:pt x="179" y="95"/>
                    <a:pt x="179" y="95"/>
                  </a:cubicBezTo>
                  <a:cubicBezTo>
                    <a:pt x="179" y="95"/>
                    <a:pt x="179" y="95"/>
                    <a:pt x="179" y="95"/>
                  </a:cubicBezTo>
                  <a:cubicBezTo>
                    <a:pt x="179" y="95"/>
                    <a:pt x="179" y="95"/>
                    <a:pt x="179" y="95"/>
                  </a:cubicBezTo>
                  <a:cubicBezTo>
                    <a:pt x="179" y="96"/>
                    <a:pt x="176" y="99"/>
                    <a:pt x="175" y="99"/>
                  </a:cubicBezTo>
                  <a:cubicBezTo>
                    <a:pt x="175" y="104"/>
                    <a:pt x="173" y="106"/>
                    <a:pt x="170" y="107"/>
                  </a:cubicBezTo>
                  <a:cubicBezTo>
                    <a:pt x="170" y="92"/>
                    <a:pt x="170" y="92"/>
                    <a:pt x="170" y="92"/>
                  </a:cubicBezTo>
                  <a:cubicBezTo>
                    <a:pt x="171" y="92"/>
                    <a:pt x="172" y="92"/>
                    <a:pt x="173" y="92"/>
                  </a:cubicBezTo>
                  <a:cubicBezTo>
                    <a:pt x="173" y="91"/>
                    <a:pt x="173" y="91"/>
                    <a:pt x="174" y="90"/>
                  </a:cubicBezTo>
                  <a:cubicBezTo>
                    <a:pt x="174" y="90"/>
                    <a:pt x="174" y="90"/>
                    <a:pt x="174" y="90"/>
                  </a:cubicBezTo>
                  <a:cubicBezTo>
                    <a:pt x="176" y="89"/>
                    <a:pt x="176" y="89"/>
                    <a:pt x="176" y="89"/>
                  </a:cubicBezTo>
                  <a:cubicBezTo>
                    <a:pt x="176" y="89"/>
                    <a:pt x="176" y="89"/>
                    <a:pt x="176" y="89"/>
                  </a:cubicBezTo>
                  <a:cubicBezTo>
                    <a:pt x="176" y="88"/>
                    <a:pt x="176" y="88"/>
                    <a:pt x="176" y="88"/>
                  </a:cubicBezTo>
                  <a:cubicBezTo>
                    <a:pt x="176" y="88"/>
                    <a:pt x="176" y="88"/>
                    <a:pt x="176" y="88"/>
                  </a:cubicBezTo>
                  <a:cubicBezTo>
                    <a:pt x="180" y="85"/>
                    <a:pt x="178" y="85"/>
                    <a:pt x="183" y="84"/>
                  </a:cubicBezTo>
                  <a:cubicBezTo>
                    <a:pt x="188" y="82"/>
                    <a:pt x="188" y="82"/>
                    <a:pt x="188" y="82"/>
                  </a:cubicBezTo>
                  <a:cubicBezTo>
                    <a:pt x="189" y="75"/>
                    <a:pt x="197" y="75"/>
                    <a:pt x="201" y="73"/>
                  </a:cubicBezTo>
                  <a:cubicBezTo>
                    <a:pt x="202" y="72"/>
                    <a:pt x="203" y="72"/>
                    <a:pt x="203" y="72"/>
                  </a:cubicBezTo>
                  <a:close/>
                  <a:moveTo>
                    <a:pt x="203" y="179"/>
                  </a:moveTo>
                  <a:cubicBezTo>
                    <a:pt x="203" y="188"/>
                    <a:pt x="203" y="188"/>
                    <a:pt x="203" y="188"/>
                  </a:cubicBezTo>
                  <a:cubicBezTo>
                    <a:pt x="203" y="187"/>
                    <a:pt x="203" y="187"/>
                    <a:pt x="203" y="187"/>
                  </a:cubicBezTo>
                  <a:cubicBezTo>
                    <a:pt x="202" y="185"/>
                    <a:pt x="200" y="186"/>
                    <a:pt x="198" y="184"/>
                  </a:cubicBezTo>
                  <a:cubicBezTo>
                    <a:pt x="198" y="184"/>
                    <a:pt x="198" y="184"/>
                    <a:pt x="198" y="184"/>
                  </a:cubicBezTo>
                  <a:cubicBezTo>
                    <a:pt x="197" y="182"/>
                    <a:pt x="197" y="182"/>
                    <a:pt x="197" y="182"/>
                  </a:cubicBezTo>
                  <a:cubicBezTo>
                    <a:pt x="195" y="181"/>
                    <a:pt x="193" y="179"/>
                    <a:pt x="192" y="180"/>
                  </a:cubicBezTo>
                  <a:cubicBezTo>
                    <a:pt x="187" y="184"/>
                    <a:pt x="186" y="179"/>
                    <a:pt x="183" y="180"/>
                  </a:cubicBezTo>
                  <a:cubicBezTo>
                    <a:pt x="179" y="180"/>
                    <a:pt x="178" y="179"/>
                    <a:pt x="176" y="177"/>
                  </a:cubicBezTo>
                  <a:cubicBezTo>
                    <a:pt x="176" y="177"/>
                    <a:pt x="176" y="177"/>
                    <a:pt x="176" y="177"/>
                  </a:cubicBezTo>
                  <a:cubicBezTo>
                    <a:pt x="175" y="177"/>
                    <a:pt x="175" y="177"/>
                    <a:pt x="175" y="177"/>
                  </a:cubicBezTo>
                  <a:cubicBezTo>
                    <a:pt x="173" y="178"/>
                    <a:pt x="172" y="179"/>
                    <a:pt x="170" y="179"/>
                  </a:cubicBezTo>
                  <a:cubicBezTo>
                    <a:pt x="170" y="168"/>
                    <a:pt x="170" y="168"/>
                    <a:pt x="170" y="168"/>
                  </a:cubicBezTo>
                  <a:cubicBezTo>
                    <a:pt x="171" y="168"/>
                    <a:pt x="172" y="168"/>
                    <a:pt x="173" y="169"/>
                  </a:cubicBezTo>
                  <a:cubicBezTo>
                    <a:pt x="175" y="169"/>
                    <a:pt x="178" y="170"/>
                    <a:pt x="179" y="171"/>
                  </a:cubicBezTo>
                  <a:cubicBezTo>
                    <a:pt x="179" y="171"/>
                    <a:pt x="179" y="171"/>
                    <a:pt x="179" y="171"/>
                  </a:cubicBezTo>
                  <a:cubicBezTo>
                    <a:pt x="180" y="172"/>
                    <a:pt x="181" y="172"/>
                    <a:pt x="181" y="173"/>
                  </a:cubicBezTo>
                  <a:cubicBezTo>
                    <a:pt x="181" y="173"/>
                    <a:pt x="186" y="173"/>
                    <a:pt x="188" y="174"/>
                  </a:cubicBezTo>
                  <a:cubicBezTo>
                    <a:pt x="190" y="172"/>
                    <a:pt x="194" y="172"/>
                    <a:pt x="197" y="174"/>
                  </a:cubicBezTo>
                  <a:cubicBezTo>
                    <a:pt x="201" y="171"/>
                    <a:pt x="202" y="177"/>
                    <a:pt x="203" y="179"/>
                  </a:cubicBezTo>
                  <a:close/>
                  <a:moveTo>
                    <a:pt x="159" y="0"/>
                  </a:moveTo>
                  <a:cubicBezTo>
                    <a:pt x="162" y="1"/>
                    <a:pt x="166" y="1"/>
                    <a:pt x="170" y="2"/>
                  </a:cubicBezTo>
                  <a:cubicBezTo>
                    <a:pt x="170" y="15"/>
                    <a:pt x="170" y="15"/>
                    <a:pt x="170" y="15"/>
                  </a:cubicBezTo>
                  <a:cubicBezTo>
                    <a:pt x="170" y="15"/>
                    <a:pt x="170" y="15"/>
                    <a:pt x="170" y="15"/>
                  </a:cubicBezTo>
                  <a:cubicBezTo>
                    <a:pt x="170" y="15"/>
                    <a:pt x="170" y="15"/>
                    <a:pt x="170" y="15"/>
                  </a:cubicBezTo>
                  <a:cubicBezTo>
                    <a:pt x="167" y="15"/>
                    <a:pt x="162" y="15"/>
                    <a:pt x="159" y="14"/>
                  </a:cubicBezTo>
                  <a:cubicBezTo>
                    <a:pt x="159" y="0"/>
                    <a:pt x="159" y="0"/>
                    <a:pt x="159" y="0"/>
                  </a:cubicBezTo>
                  <a:close/>
                  <a:moveTo>
                    <a:pt x="170" y="287"/>
                  </a:moveTo>
                  <a:cubicBezTo>
                    <a:pt x="166" y="288"/>
                    <a:pt x="162" y="289"/>
                    <a:pt x="159" y="289"/>
                  </a:cubicBezTo>
                  <a:cubicBezTo>
                    <a:pt x="159" y="282"/>
                    <a:pt x="159" y="282"/>
                    <a:pt x="159" y="282"/>
                  </a:cubicBezTo>
                  <a:cubicBezTo>
                    <a:pt x="162" y="282"/>
                    <a:pt x="166" y="281"/>
                    <a:pt x="170" y="280"/>
                  </a:cubicBezTo>
                  <a:cubicBezTo>
                    <a:pt x="170" y="287"/>
                    <a:pt x="170" y="287"/>
                    <a:pt x="170" y="287"/>
                  </a:cubicBezTo>
                  <a:close/>
                  <a:moveTo>
                    <a:pt x="170" y="24"/>
                  </a:moveTo>
                  <a:cubicBezTo>
                    <a:pt x="170" y="31"/>
                    <a:pt x="170" y="31"/>
                    <a:pt x="170" y="31"/>
                  </a:cubicBezTo>
                  <a:cubicBezTo>
                    <a:pt x="168" y="32"/>
                    <a:pt x="167" y="34"/>
                    <a:pt x="166" y="35"/>
                  </a:cubicBezTo>
                  <a:cubicBezTo>
                    <a:pt x="166" y="37"/>
                    <a:pt x="168" y="37"/>
                    <a:pt x="170" y="38"/>
                  </a:cubicBezTo>
                  <a:cubicBezTo>
                    <a:pt x="170" y="46"/>
                    <a:pt x="170" y="46"/>
                    <a:pt x="170" y="46"/>
                  </a:cubicBezTo>
                  <a:cubicBezTo>
                    <a:pt x="168" y="45"/>
                    <a:pt x="166" y="44"/>
                    <a:pt x="165" y="44"/>
                  </a:cubicBezTo>
                  <a:cubicBezTo>
                    <a:pt x="165" y="44"/>
                    <a:pt x="165" y="44"/>
                    <a:pt x="165" y="44"/>
                  </a:cubicBezTo>
                  <a:cubicBezTo>
                    <a:pt x="163" y="43"/>
                    <a:pt x="161" y="44"/>
                    <a:pt x="159" y="42"/>
                  </a:cubicBezTo>
                  <a:cubicBezTo>
                    <a:pt x="159" y="42"/>
                    <a:pt x="159" y="42"/>
                    <a:pt x="159" y="42"/>
                  </a:cubicBezTo>
                  <a:cubicBezTo>
                    <a:pt x="159" y="42"/>
                    <a:pt x="159" y="41"/>
                    <a:pt x="159" y="41"/>
                  </a:cubicBezTo>
                  <a:cubicBezTo>
                    <a:pt x="159" y="31"/>
                    <a:pt x="159" y="31"/>
                    <a:pt x="159" y="31"/>
                  </a:cubicBezTo>
                  <a:cubicBezTo>
                    <a:pt x="159" y="30"/>
                    <a:pt x="160" y="29"/>
                    <a:pt x="161" y="29"/>
                  </a:cubicBezTo>
                  <a:cubicBezTo>
                    <a:pt x="161" y="29"/>
                    <a:pt x="161" y="29"/>
                    <a:pt x="161" y="29"/>
                  </a:cubicBezTo>
                  <a:cubicBezTo>
                    <a:pt x="164" y="26"/>
                    <a:pt x="167" y="25"/>
                    <a:pt x="170" y="24"/>
                  </a:cubicBezTo>
                  <a:close/>
                  <a:moveTo>
                    <a:pt x="170" y="92"/>
                  </a:moveTo>
                  <a:cubicBezTo>
                    <a:pt x="170" y="107"/>
                    <a:pt x="170" y="107"/>
                    <a:pt x="170" y="107"/>
                  </a:cubicBezTo>
                  <a:cubicBezTo>
                    <a:pt x="167" y="109"/>
                    <a:pt x="164" y="110"/>
                    <a:pt x="161" y="112"/>
                  </a:cubicBezTo>
                  <a:cubicBezTo>
                    <a:pt x="160" y="113"/>
                    <a:pt x="160" y="113"/>
                    <a:pt x="159" y="114"/>
                  </a:cubicBezTo>
                  <a:cubicBezTo>
                    <a:pt x="159" y="105"/>
                    <a:pt x="159" y="105"/>
                    <a:pt x="159" y="105"/>
                  </a:cubicBezTo>
                  <a:cubicBezTo>
                    <a:pt x="159" y="105"/>
                    <a:pt x="159" y="105"/>
                    <a:pt x="159" y="105"/>
                  </a:cubicBezTo>
                  <a:cubicBezTo>
                    <a:pt x="159" y="105"/>
                    <a:pt x="159" y="105"/>
                    <a:pt x="159" y="105"/>
                  </a:cubicBezTo>
                  <a:cubicBezTo>
                    <a:pt x="168" y="100"/>
                    <a:pt x="168" y="100"/>
                    <a:pt x="168" y="100"/>
                  </a:cubicBezTo>
                  <a:cubicBezTo>
                    <a:pt x="168" y="95"/>
                    <a:pt x="168" y="95"/>
                    <a:pt x="168" y="95"/>
                  </a:cubicBezTo>
                  <a:cubicBezTo>
                    <a:pt x="168" y="95"/>
                    <a:pt x="168" y="95"/>
                    <a:pt x="168" y="95"/>
                  </a:cubicBezTo>
                  <a:cubicBezTo>
                    <a:pt x="168" y="94"/>
                    <a:pt x="169" y="93"/>
                    <a:pt x="170" y="92"/>
                  </a:cubicBezTo>
                  <a:close/>
                  <a:moveTo>
                    <a:pt x="170" y="168"/>
                  </a:moveTo>
                  <a:cubicBezTo>
                    <a:pt x="170" y="179"/>
                    <a:pt x="170" y="179"/>
                    <a:pt x="170" y="179"/>
                  </a:cubicBezTo>
                  <a:cubicBezTo>
                    <a:pt x="169" y="179"/>
                    <a:pt x="169" y="178"/>
                    <a:pt x="168" y="178"/>
                  </a:cubicBezTo>
                  <a:cubicBezTo>
                    <a:pt x="168" y="178"/>
                    <a:pt x="168" y="178"/>
                    <a:pt x="168" y="178"/>
                  </a:cubicBezTo>
                  <a:cubicBezTo>
                    <a:pt x="167" y="177"/>
                    <a:pt x="167" y="177"/>
                    <a:pt x="167" y="177"/>
                  </a:cubicBezTo>
                  <a:cubicBezTo>
                    <a:pt x="166" y="177"/>
                    <a:pt x="166" y="177"/>
                    <a:pt x="166" y="177"/>
                  </a:cubicBezTo>
                  <a:cubicBezTo>
                    <a:pt x="166" y="177"/>
                    <a:pt x="166" y="177"/>
                    <a:pt x="166" y="177"/>
                  </a:cubicBezTo>
                  <a:cubicBezTo>
                    <a:pt x="161" y="179"/>
                    <a:pt x="162" y="177"/>
                    <a:pt x="160" y="181"/>
                  </a:cubicBezTo>
                  <a:cubicBezTo>
                    <a:pt x="160" y="181"/>
                    <a:pt x="159" y="182"/>
                    <a:pt x="159" y="183"/>
                  </a:cubicBezTo>
                  <a:cubicBezTo>
                    <a:pt x="159" y="172"/>
                    <a:pt x="159" y="172"/>
                    <a:pt x="159" y="172"/>
                  </a:cubicBezTo>
                  <a:cubicBezTo>
                    <a:pt x="160" y="172"/>
                    <a:pt x="161" y="171"/>
                    <a:pt x="163" y="171"/>
                  </a:cubicBezTo>
                  <a:cubicBezTo>
                    <a:pt x="163" y="171"/>
                    <a:pt x="163" y="171"/>
                    <a:pt x="163" y="171"/>
                  </a:cubicBezTo>
                  <a:cubicBezTo>
                    <a:pt x="165" y="170"/>
                    <a:pt x="165" y="170"/>
                    <a:pt x="165" y="170"/>
                  </a:cubicBezTo>
                  <a:cubicBezTo>
                    <a:pt x="165" y="170"/>
                    <a:pt x="165" y="170"/>
                    <a:pt x="165" y="170"/>
                  </a:cubicBezTo>
                  <a:cubicBezTo>
                    <a:pt x="165" y="169"/>
                    <a:pt x="165" y="169"/>
                    <a:pt x="165" y="169"/>
                  </a:cubicBezTo>
                  <a:cubicBezTo>
                    <a:pt x="165" y="169"/>
                    <a:pt x="165" y="169"/>
                    <a:pt x="165" y="169"/>
                  </a:cubicBezTo>
                  <a:cubicBezTo>
                    <a:pt x="167" y="168"/>
                    <a:pt x="168" y="167"/>
                    <a:pt x="170" y="168"/>
                  </a:cubicBezTo>
                  <a:close/>
                  <a:moveTo>
                    <a:pt x="170" y="254"/>
                  </a:moveTo>
                  <a:cubicBezTo>
                    <a:pt x="170" y="263"/>
                    <a:pt x="170" y="263"/>
                    <a:pt x="170" y="263"/>
                  </a:cubicBezTo>
                  <a:cubicBezTo>
                    <a:pt x="168" y="261"/>
                    <a:pt x="168" y="261"/>
                    <a:pt x="168" y="261"/>
                  </a:cubicBezTo>
                  <a:cubicBezTo>
                    <a:pt x="168" y="261"/>
                    <a:pt x="168" y="261"/>
                    <a:pt x="168" y="261"/>
                  </a:cubicBezTo>
                  <a:cubicBezTo>
                    <a:pt x="164" y="259"/>
                    <a:pt x="164" y="259"/>
                    <a:pt x="164" y="259"/>
                  </a:cubicBezTo>
                  <a:cubicBezTo>
                    <a:pt x="162" y="258"/>
                    <a:pt x="160" y="257"/>
                    <a:pt x="159" y="257"/>
                  </a:cubicBezTo>
                  <a:cubicBezTo>
                    <a:pt x="159" y="245"/>
                    <a:pt x="159" y="245"/>
                    <a:pt x="159" y="245"/>
                  </a:cubicBezTo>
                  <a:cubicBezTo>
                    <a:pt x="159" y="246"/>
                    <a:pt x="159" y="246"/>
                    <a:pt x="159" y="246"/>
                  </a:cubicBezTo>
                  <a:cubicBezTo>
                    <a:pt x="159" y="246"/>
                    <a:pt x="159" y="246"/>
                    <a:pt x="159" y="246"/>
                  </a:cubicBezTo>
                  <a:cubicBezTo>
                    <a:pt x="161" y="249"/>
                    <a:pt x="161" y="251"/>
                    <a:pt x="168" y="254"/>
                  </a:cubicBezTo>
                  <a:cubicBezTo>
                    <a:pt x="169" y="254"/>
                    <a:pt x="169" y="254"/>
                    <a:pt x="170" y="254"/>
                  </a:cubicBezTo>
                  <a:close/>
                  <a:moveTo>
                    <a:pt x="145" y="0"/>
                  </a:moveTo>
                  <a:cubicBezTo>
                    <a:pt x="150" y="0"/>
                    <a:pt x="154" y="0"/>
                    <a:pt x="159" y="0"/>
                  </a:cubicBezTo>
                  <a:cubicBezTo>
                    <a:pt x="159" y="14"/>
                    <a:pt x="159" y="14"/>
                    <a:pt x="159" y="14"/>
                  </a:cubicBezTo>
                  <a:cubicBezTo>
                    <a:pt x="157" y="13"/>
                    <a:pt x="156" y="11"/>
                    <a:pt x="156" y="8"/>
                  </a:cubicBezTo>
                  <a:cubicBezTo>
                    <a:pt x="156" y="8"/>
                    <a:pt x="156" y="8"/>
                    <a:pt x="156" y="8"/>
                  </a:cubicBezTo>
                  <a:cubicBezTo>
                    <a:pt x="156" y="8"/>
                    <a:pt x="156" y="8"/>
                    <a:pt x="156" y="8"/>
                  </a:cubicBezTo>
                  <a:cubicBezTo>
                    <a:pt x="152" y="8"/>
                    <a:pt x="148" y="8"/>
                    <a:pt x="144" y="8"/>
                  </a:cubicBezTo>
                  <a:cubicBezTo>
                    <a:pt x="144" y="8"/>
                    <a:pt x="144" y="8"/>
                    <a:pt x="144" y="8"/>
                  </a:cubicBezTo>
                  <a:cubicBezTo>
                    <a:pt x="143" y="8"/>
                    <a:pt x="143" y="8"/>
                    <a:pt x="143" y="8"/>
                  </a:cubicBezTo>
                  <a:cubicBezTo>
                    <a:pt x="140" y="13"/>
                    <a:pt x="140" y="15"/>
                    <a:pt x="131" y="11"/>
                  </a:cubicBezTo>
                  <a:cubicBezTo>
                    <a:pt x="128" y="10"/>
                    <a:pt x="126" y="11"/>
                    <a:pt x="123" y="11"/>
                  </a:cubicBezTo>
                  <a:cubicBezTo>
                    <a:pt x="122" y="11"/>
                    <a:pt x="122" y="11"/>
                    <a:pt x="122" y="11"/>
                  </a:cubicBezTo>
                  <a:cubicBezTo>
                    <a:pt x="122" y="11"/>
                    <a:pt x="122" y="11"/>
                    <a:pt x="122" y="11"/>
                  </a:cubicBezTo>
                  <a:cubicBezTo>
                    <a:pt x="121" y="11"/>
                    <a:pt x="119" y="11"/>
                    <a:pt x="118" y="10"/>
                  </a:cubicBezTo>
                  <a:cubicBezTo>
                    <a:pt x="118" y="9"/>
                    <a:pt x="118" y="9"/>
                    <a:pt x="118" y="9"/>
                  </a:cubicBezTo>
                  <a:cubicBezTo>
                    <a:pt x="109" y="11"/>
                    <a:pt x="99" y="14"/>
                    <a:pt x="90" y="18"/>
                  </a:cubicBezTo>
                  <a:cubicBezTo>
                    <a:pt x="90" y="10"/>
                    <a:pt x="90" y="10"/>
                    <a:pt x="90" y="10"/>
                  </a:cubicBezTo>
                  <a:cubicBezTo>
                    <a:pt x="107" y="3"/>
                    <a:pt x="126" y="0"/>
                    <a:pt x="145" y="0"/>
                  </a:cubicBezTo>
                  <a:close/>
                  <a:moveTo>
                    <a:pt x="159" y="289"/>
                  </a:moveTo>
                  <a:cubicBezTo>
                    <a:pt x="154" y="289"/>
                    <a:pt x="150" y="290"/>
                    <a:pt x="145" y="290"/>
                  </a:cubicBezTo>
                  <a:cubicBezTo>
                    <a:pt x="126" y="290"/>
                    <a:pt x="107" y="286"/>
                    <a:pt x="90" y="279"/>
                  </a:cubicBezTo>
                  <a:cubicBezTo>
                    <a:pt x="90" y="271"/>
                    <a:pt x="90" y="271"/>
                    <a:pt x="90" y="271"/>
                  </a:cubicBezTo>
                  <a:cubicBezTo>
                    <a:pt x="107" y="279"/>
                    <a:pt x="126" y="283"/>
                    <a:pt x="145" y="283"/>
                  </a:cubicBezTo>
                  <a:cubicBezTo>
                    <a:pt x="150" y="283"/>
                    <a:pt x="154" y="282"/>
                    <a:pt x="159" y="282"/>
                  </a:cubicBezTo>
                  <a:cubicBezTo>
                    <a:pt x="159" y="289"/>
                    <a:pt x="159" y="289"/>
                    <a:pt x="159" y="289"/>
                  </a:cubicBezTo>
                  <a:close/>
                  <a:moveTo>
                    <a:pt x="159" y="31"/>
                  </a:moveTo>
                  <a:cubicBezTo>
                    <a:pt x="159" y="41"/>
                    <a:pt x="159" y="41"/>
                    <a:pt x="159" y="41"/>
                  </a:cubicBezTo>
                  <a:cubicBezTo>
                    <a:pt x="158" y="40"/>
                    <a:pt x="158" y="39"/>
                    <a:pt x="158" y="38"/>
                  </a:cubicBezTo>
                  <a:cubicBezTo>
                    <a:pt x="158" y="37"/>
                    <a:pt x="157" y="37"/>
                    <a:pt x="157" y="35"/>
                  </a:cubicBezTo>
                  <a:cubicBezTo>
                    <a:pt x="157" y="35"/>
                    <a:pt x="157" y="35"/>
                    <a:pt x="157" y="35"/>
                  </a:cubicBezTo>
                  <a:cubicBezTo>
                    <a:pt x="157" y="34"/>
                    <a:pt x="158" y="32"/>
                    <a:pt x="159" y="31"/>
                  </a:cubicBezTo>
                  <a:close/>
                  <a:moveTo>
                    <a:pt x="159" y="105"/>
                  </a:moveTo>
                  <a:cubicBezTo>
                    <a:pt x="159" y="114"/>
                    <a:pt x="159" y="114"/>
                    <a:pt x="159" y="114"/>
                  </a:cubicBezTo>
                  <a:cubicBezTo>
                    <a:pt x="156" y="115"/>
                    <a:pt x="154" y="117"/>
                    <a:pt x="154" y="119"/>
                  </a:cubicBezTo>
                  <a:cubicBezTo>
                    <a:pt x="154" y="119"/>
                    <a:pt x="154" y="119"/>
                    <a:pt x="154" y="119"/>
                  </a:cubicBezTo>
                  <a:cubicBezTo>
                    <a:pt x="154" y="119"/>
                    <a:pt x="154" y="120"/>
                    <a:pt x="154" y="120"/>
                  </a:cubicBezTo>
                  <a:cubicBezTo>
                    <a:pt x="156" y="127"/>
                    <a:pt x="156" y="135"/>
                    <a:pt x="148" y="132"/>
                  </a:cubicBezTo>
                  <a:cubicBezTo>
                    <a:pt x="141" y="130"/>
                    <a:pt x="139" y="125"/>
                    <a:pt x="142" y="123"/>
                  </a:cubicBezTo>
                  <a:cubicBezTo>
                    <a:pt x="140" y="124"/>
                    <a:pt x="138" y="123"/>
                    <a:pt x="136" y="122"/>
                  </a:cubicBezTo>
                  <a:cubicBezTo>
                    <a:pt x="135" y="121"/>
                    <a:pt x="131" y="121"/>
                    <a:pt x="130" y="122"/>
                  </a:cubicBezTo>
                  <a:cubicBezTo>
                    <a:pt x="125" y="126"/>
                    <a:pt x="124" y="125"/>
                    <a:pt x="119" y="124"/>
                  </a:cubicBezTo>
                  <a:cubicBezTo>
                    <a:pt x="119" y="124"/>
                    <a:pt x="119" y="124"/>
                    <a:pt x="119" y="124"/>
                  </a:cubicBezTo>
                  <a:cubicBezTo>
                    <a:pt x="116" y="123"/>
                    <a:pt x="115" y="123"/>
                    <a:pt x="112" y="125"/>
                  </a:cubicBezTo>
                  <a:cubicBezTo>
                    <a:pt x="103" y="131"/>
                    <a:pt x="108" y="126"/>
                    <a:pt x="106" y="133"/>
                  </a:cubicBezTo>
                  <a:cubicBezTo>
                    <a:pt x="106" y="133"/>
                    <a:pt x="106" y="133"/>
                    <a:pt x="106" y="133"/>
                  </a:cubicBezTo>
                  <a:cubicBezTo>
                    <a:pt x="105" y="134"/>
                    <a:pt x="105" y="134"/>
                    <a:pt x="105" y="135"/>
                  </a:cubicBezTo>
                  <a:cubicBezTo>
                    <a:pt x="105" y="135"/>
                    <a:pt x="105" y="135"/>
                    <a:pt x="105" y="135"/>
                  </a:cubicBezTo>
                  <a:cubicBezTo>
                    <a:pt x="104" y="135"/>
                    <a:pt x="104" y="135"/>
                    <a:pt x="104" y="135"/>
                  </a:cubicBezTo>
                  <a:cubicBezTo>
                    <a:pt x="104" y="135"/>
                    <a:pt x="104" y="135"/>
                    <a:pt x="104" y="135"/>
                  </a:cubicBezTo>
                  <a:cubicBezTo>
                    <a:pt x="103" y="138"/>
                    <a:pt x="102" y="142"/>
                    <a:pt x="103" y="145"/>
                  </a:cubicBezTo>
                  <a:cubicBezTo>
                    <a:pt x="103" y="145"/>
                    <a:pt x="103" y="145"/>
                    <a:pt x="103" y="145"/>
                  </a:cubicBezTo>
                  <a:cubicBezTo>
                    <a:pt x="104" y="150"/>
                    <a:pt x="105" y="150"/>
                    <a:pt x="110" y="149"/>
                  </a:cubicBezTo>
                  <a:cubicBezTo>
                    <a:pt x="110" y="149"/>
                    <a:pt x="110" y="149"/>
                    <a:pt x="110" y="149"/>
                  </a:cubicBezTo>
                  <a:cubicBezTo>
                    <a:pt x="110" y="149"/>
                    <a:pt x="111" y="149"/>
                    <a:pt x="112" y="149"/>
                  </a:cubicBezTo>
                  <a:cubicBezTo>
                    <a:pt x="116" y="149"/>
                    <a:pt x="115" y="144"/>
                    <a:pt x="119" y="142"/>
                  </a:cubicBezTo>
                  <a:cubicBezTo>
                    <a:pt x="119" y="142"/>
                    <a:pt x="119" y="142"/>
                    <a:pt x="119" y="142"/>
                  </a:cubicBezTo>
                  <a:cubicBezTo>
                    <a:pt x="121" y="141"/>
                    <a:pt x="127" y="139"/>
                    <a:pt x="129" y="141"/>
                  </a:cubicBezTo>
                  <a:cubicBezTo>
                    <a:pt x="129" y="141"/>
                    <a:pt x="129" y="141"/>
                    <a:pt x="129" y="141"/>
                  </a:cubicBezTo>
                  <a:cubicBezTo>
                    <a:pt x="132" y="144"/>
                    <a:pt x="131" y="147"/>
                    <a:pt x="130" y="151"/>
                  </a:cubicBezTo>
                  <a:cubicBezTo>
                    <a:pt x="130" y="151"/>
                    <a:pt x="130" y="151"/>
                    <a:pt x="130" y="151"/>
                  </a:cubicBezTo>
                  <a:cubicBezTo>
                    <a:pt x="129" y="154"/>
                    <a:pt x="129" y="154"/>
                    <a:pt x="129" y="154"/>
                  </a:cubicBezTo>
                  <a:cubicBezTo>
                    <a:pt x="127" y="156"/>
                    <a:pt x="127" y="156"/>
                    <a:pt x="127" y="156"/>
                  </a:cubicBezTo>
                  <a:cubicBezTo>
                    <a:pt x="127" y="156"/>
                    <a:pt x="127" y="156"/>
                    <a:pt x="127" y="156"/>
                  </a:cubicBezTo>
                  <a:cubicBezTo>
                    <a:pt x="127" y="157"/>
                    <a:pt x="127" y="157"/>
                    <a:pt x="127" y="157"/>
                  </a:cubicBezTo>
                  <a:cubicBezTo>
                    <a:pt x="127" y="157"/>
                    <a:pt x="127" y="157"/>
                    <a:pt x="127" y="157"/>
                  </a:cubicBezTo>
                  <a:cubicBezTo>
                    <a:pt x="127" y="157"/>
                    <a:pt x="127" y="157"/>
                    <a:pt x="127" y="157"/>
                  </a:cubicBezTo>
                  <a:cubicBezTo>
                    <a:pt x="131" y="157"/>
                    <a:pt x="135" y="156"/>
                    <a:pt x="138" y="160"/>
                  </a:cubicBezTo>
                  <a:cubicBezTo>
                    <a:pt x="144" y="165"/>
                    <a:pt x="135" y="172"/>
                    <a:pt x="139" y="177"/>
                  </a:cubicBezTo>
                  <a:cubicBezTo>
                    <a:pt x="143" y="180"/>
                    <a:pt x="145" y="174"/>
                    <a:pt x="151" y="177"/>
                  </a:cubicBezTo>
                  <a:cubicBezTo>
                    <a:pt x="151" y="177"/>
                    <a:pt x="151" y="177"/>
                    <a:pt x="151" y="177"/>
                  </a:cubicBezTo>
                  <a:cubicBezTo>
                    <a:pt x="152" y="177"/>
                    <a:pt x="152" y="178"/>
                    <a:pt x="153" y="178"/>
                  </a:cubicBezTo>
                  <a:cubicBezTo>
                    <a:pt x="153" y="178"/>
                    <a:pt x="154" y="178"/>
                    <a:pt x="154" y="177"/>
                  </a:cubicBezTo>
                  <a:cubicBezTo>
                    <a:pt x="156" y="174"/>
                    <a:pt x="157" y="173"/>
                    <a:pt x="159" y="172"/>
                  </a:cubicBezTo>
                  <a:cubicBezTo>
                    <a:pt x="159" y="183"/>
                    <a:pt x="159" y="183"/>
                    <a:pt x="159" y="183"/>
                  </a:cubicBezTo>
                  <a:cubicBezTo>
                    <a:pt x="158" y="183"/>
                    <a:pt x="158" y="184"/>
                    <a:pt x="157" y="184"/>
                  </a:cubicBezTo>
                  <a:cubicBezTo>
                    <a:pt x="156" y="185"/>
                    <a:pt x="155" y="186"/>
                    <a:pt x="154" y="186"/>
                  </a:cubicBezTo>
                  <a:cubicBezTo>
                    <a:pt x="157" y="190"/>
                    <a:pt x="156" y="199"/>
                    <a:pt x="151" y="202"/>
                  </a:cubicBezTo>
                  <a:cubicBezTo>
                    <a:pt x="150" y="204"/>
                    <a:pt x="150" y="204"/>
                    <a:pt x="150" y="204"/>
                  </a:cubicBezTo>
                  <a:cubicBezTo>
                    <a:pt x="150" y="204"/>
                    <a:pt x="150" y="204"/>
                    <a:pt x="150" y="204"/>
                  </a:cubicBezTo>
                  <a:cubicBezTo>
                    <a:pt x="147" y="208"/>
                    <a:pt x="147" y="208"/>
                    <a:pt x="147" y="208"/>
                  </a:cubicBezTo>
                  <a:cubicBezTo>
                    <a:pt x="147" y="208"/>
                    <a:pt x="147" y="208"/>
                    <a:pt x="147" y="208"/>
                  </a:cubicBezTo>
                  <a:cubicBezTo>
                    <a:pt x="145" y="211"/>
                    <a:pt x="145" y="211"/>
                    <a:pt x="145" y="211"/>
                  </a:cubicBezTo>
                  <a:cubicBezTo>
                    <a:pt x="145" y="211"/>
                    <a:pt x="145" y="211"/>
                    <a:pt x="145" y="211"/>
                  </a:cubicBezTo>
                  <a:cubicBezTo>
                    <a:pt x="145" y="211"/>
                    <a:pt x="144" y="212"/>
                    <a:pt x="145" y="213"/>
                  </a:cubicBezTo>
                  <a:cubicBezTo>
                    <a:pt x="145" y="212"/>
                    <a:pt x="149" y="217"/>
                    <a:pt x="144" y="221"/>
                  </a:cubicBezTo>
                  <a:cubicBezTo>
                    <a:pt x="144" y="222"/>
                    <a:pt x="144" y="221"/>
                    <a:pt x="143" y="221"/>
                  </a:cubicBezTo>
                  <a:cubicBezTo>
                    <a:pt x="143" y="221"/>
                    <a:pt x="143" y="221"/>
                    <a:pt x="143" y="221"/>
                  </a:cubicBezTo>
                  <a:cubicBezTo>
                    <a:pt x="145" y="225"/>
                    <a:pt x="145" y="225"/>
                    <a:pt x="145" y="225"/>
                  </a:cubicBezTo>
                  <a:cubicBezTo>
                    <a:pt x="145" y="225"/>
                    <a:pt x="145" y="225"/>
                    <a:pt x="145" y="225"/>
                  </a:cubicBezTo>
                  <a:cubicBezTo>
                    <a:pt x="145" y="224"/>
                    <a:pt x="146" y="225"/>
                    <a:pt x="147" y="226"/>
                  </a:cubicBezTo>
                  <a:cubicBezTo>
                    <a:pt x="147" y="226"/>
                    <a:pt x="147" y="226"/>
                    <a:pt x="147" y="226"/>
                  </a:cubicBezTo>
                  <a:cubicBezTo>
                    <a:pt x="151" y="230"/>
                    <a:pt x="153" y="236"/>
                    <a:pt x="156" y="241"/>
                  </a:cubicBezTo>
                  <a:cubicBezTo>
                    <a:pt x="156" y="241"/>
                    <a:pt x="156" y="241"/>
                    <a:pt x="156" y="241"/>
                  </a:cubicBezTo>
                  <a:cubicBezTo>
                    <a:pt x="159" y="245"/>
                    <a:pt x="159" y="245"/>
                    <a:pt x="159" y="245"/>
                  </a:cubicBezTo>
                  <a:cubicBezTo>
                    <a:pt x="159" y="257"/>
                    <a:pt x="159" y="257"/>
                    <a:pt x="159" y="257"/>
                  </a:cubicBezTo>
                  <a:cubicBezTo>
                    <a:pt x="155" y="254"/>
                    <a:pt x="155" y="253"/>
                    <a:pt x="153" y="249"/>
                  </a:cubicBezTo>
                  <a:cubicBezTo>
                    <a:pt x="153" y="249"/>
                    <a:pt x="153" y="249"/>
                    <a:pt x="153" y="249"/>
                  </a:cubicBezTo>
                  <a:cubicBezTo>
                    <a:pt x="150" y="245"/>
                    <a:pt x="150" y="245"/>
                    <a:pt x="150" y="245"/>
                  </a:cubicBezTo>
                  <a:cubicBezTo>
                    <a:pt x="150" y="245"/>
                    <a:pt x="150" y="245"/>
                    <a:pt x="150" y="245"/>
                  </a:cubicBezTo>
                  <a:cubicBezTo>
                    <a:pt x="147" y="240"/>
                    <a:pt x="145" y="234"/>
                    <a:pt x="142" y="230"/>
                  </a:cubicBezTo>
                  <a:cubicBezTo>
                    <a:pt x="142" y="230"/>
                    <a:pt x="142" y="230"/>
                    <a:pt x="142" y="230"/>
                  </a:cubicBezTo>
                  <a:cubicBezTo>
                    <a:pt x="142" y="230"/>
                    <a:pt x="136" y="226"/>
                    <a:pt x="137" y="220"/>
                  </a:cubicBezTo>
                  <a:cubicBezTo>
                    <a:pt x="137" y="220"/>
                    <a:pt x="137" y="220"/>
                    <a:pt x="137" y="220"/>
                  </a:cubicBezTo>
                  <a:cubicBezTo>
                    <a:pt x="137" y="219"/>
                    <a:pt x="138" y="218"/>
                    <a:pt x="139" y="217"/>
                  </a:cubicBezTo>
                  <a:cubicBezTo>
                    <a:pt x="138" y="215"/>
                    <a:pt x="138" y="215"/>
                    <a:pt x="138" y="215"/>
                  </a:cubicBezTo>
                  <a:cubicBezTo>
                    <a:pt x="138" y="215"/>
                    <a:pt x="138" y="215"/>
                    <a:pt x="138" y="215"/>
                  </a:cubicBezTo>
                  <a:cubicBezTo>
                    <a:pt x="137" y="212"/>
                    <a:pt x="138" y="210"/>
                    <a:pt x="139" y="207"/>
                  </a:cubicBezTo>
                  <a:cubicBezTo>
                    <a:pt x="139" y="207"/>
                    <a:pt x="139" y="207"/>
                    <a:pt x="139" y="207"/>
                  </a:cubicBezTo>
                  <a:cubicBezTo>
                    <a:pt x="140" y="205"/>
                    <a:pt x="141" y="203"/>
                    <a:pt x="143" y="202"/>
                  </a:cubicBezTo>
                  <a:cubicBezTo>
                    <a:pt x="143" y="202"/>
                    <a:pt x="143" y="202"/>
                    <a:pt x="143" y="202"/>
                  </a:cubicBezTo>
                  <a:cubicBezTo>
                    <a:pt x="144" y="201"/>
                    <a:pt x="144" y="201"/>
                    <a:pt x="144" y="201"/>
                  </a:cubicBezTo>
                  <a:cubicBezTo>
                    <a:pt x="144" y="201"/>
                    <a:pt x="144" y="201"/>
                    <a:pt x="144" y="201"/>
                  </a:cubicBezTo>
                  <a:cubicBezTo>
                    <a:pt x="145" y="197"/>
                    <a:pt x="152" y="197"/>
                    <a:pt x="147" y="187"/>
                  </a:cubicBezTo>
                  <a:cubicBezTo>
                    <a:pt x="145" y="191"/>
                    <a:pt x="140" y="190"/>
                    <a:pt x="138" y="188"/>
                  </a:cubicBezTo>
                  <a:cubicBezTo>
                    <a:pt x="138" y="188"/>
                    <a:pt x="138" y="188"/>
                    <a:pt x="138" y="188"/>
                  </a:cubicBezTo>
                  <a:cubicBezTo>
                    <a:pt x="137" y="187"/>
                    <a:pt x="137" y="187"/>
                    <a:pt x="137" y="187"/>
                  </a:cubicBezTo>
                  <a:cubicBezTo>
                    <a:pt x="129" y="185"/>
                    <a:pt x="131" y="183"/>
                    <a:pt x="129" y="182"/>
                  </a:cubicBezTo>
                  <a:cubicBezTo>
                    <a:pt x="124" y="181"/>
                    <a:pt x="126" y="180"/>
                    <a:pt x="125" y="176"/>
                  </a:cubicBezTo>
                  <a:cubicBezTo>
                    <a:pt x="121" y="172"/>
                    <a:pt x="121" y="172"/>
                    <a:pt x="121" y="172"/>
                  </a:cubicBezTo>
                  <a:cubicBezTo>
                    <a:pt x="114" y="170"/>
                    <a:pt x="114" y="170"/>
                    <a:pt x="114" y="170"/>
                  </a:cubicBezTo>
                  <a:cubicBezTo>
                    <a:pt x="114" y="170"/>
                    <a:pt x="114" y="170"/>
                    <a:pt x="114" y="170"/>
                  </a:cubicBezTo>
                  <a:cubicBezTo>
                    <a:pt x="109" y="170"/>
                    <a:pt x="106" y="162"/>
                    <a:pt x="103" y="164"/>
                  </a:cubicBezTo>
                  <a:cubicBezTo>
                    <a:pt x="98" y="166"/>
                    <a:pt x="95" y="164"/>
                    <a:pt x="90" y="162"/>
                  </a:cubicBezTo>
                  <a:cubicBezTo>
                    <a:pt x="90" y="154"/>
                    <a:pt x="90" y="154"/>
                    <a:pt x="90" y="154"/>
                  </a:cubicBezTo>
                  <a:cubicBezTo>
                    <a:pt x="91" y="155"/>
                    <a:pt x="91" y="155"/>
                    <a:pt x="91" y="155"/>
                  </a:cubicBezTo>
                  <a:cubicBezTo>
                    <a:pt x="106" y="160"/>
                    <a:pt x="95" y="157"/>
                    <a:pt x="103" y="156"/>
                  </a:cubicBezTo>
                  <a:cubicBezTo>
                    <a:pt x="99" y="155"/>
                    <a:pt x="97" y="151"/>
                    <a:pt x="96" y="147"/>
                  </a:cubicBezTo>
                  <a:cubicBezTo>
                    <a:pt x="96" y="147"/>
                    <a:pt x="96" y="147"/>
                    <a:pt x="96" y="147"/>
                  </a:cubicBezTo>
                  <a:cubicBezTo>
                    <a:pt x="94" y="142"/>
                    <a:pt x="96" y="136"/>
                    <a:pt x="98" y="132"/>
                  </a:cubicBezTo>
                  <a:cubicBezTo>
                    <a:pt x="98" y="132"/>
                    <a:pt x="98" y="132"/>
                    <a:pt x="98" y="132"/>
                  </a:cubicBezTo>
                  <a:cubicBezTo>
                    <a:pt x="99" y="131"/>
                    <a:pt x="99" y="131"/>
                    <a:pt x="99" y="131"/>
                  </a:cubicBezTo>
                  <a:cubicBezTo>
                    <a:pt x="99" y="131"/>
                    <a:pt x="99" y="131"/>
                    <a:pt x="99" y="131"/>
                  </a:cubicBezTo>
                  <a:cubicBezTo>
                    <a:pt x="99" y="130"/>
                    <a:pt x="99" y="130"/>
                    <a:pt x="99" y="130"/>
                  </a:cubicBezTo>
                  <a:cubicBezTo>
                    <a:pt x="99" y="130"/>
                    <a:pt x="99" y="130"/>
                    <a:pt x="99" y="130"/>
                  </a:cubicBezTo>
                  <a:cubicBezTo>
                    <a:pt x="101" y="126"/>
                    <a:pt x="97" y="125"/>
                    <a:pt x="107" y="120"/>
                  </a:cubicBezTo>
                  <a:cubicBezTo>
                    <a:pt x="113" y="117"/>
                    <a:pt x="114" y="115"/>
                    <a:pt x="121" y="117"/>
                  </a:cubicBezTo>
                  <a:cubicBezTo>
                    <a:pt x="121" y="117"/>
                    <a:pt x="121" y="117"/>
                    <a:pt x="121" y="117"/>
                  </a:cubicBezTo>
                  <a:cubicBezTo>
                    <a:pt x="126" y="118"/>
                    <a:pt x="122" y="118"/>
                    <a:pt x="128" y="115"/>
                  </a:cubicBezTo>
                  <a:cubicBezTo>
                    <a:pt x="130" y="114"/>
                    <a:pt x="138" y="114"/>
                    <a:pt x="140" y="116"/>
                  </a:cubicBezTo>
                  <a:cubicBezTo>
                    <a:pt x="143" y="115"/>
                    <a:pt x="145" y="116"/>
                    <a:pt x="147" y="118"/>
                  </a:cubicBezTo>
                  <a:cubicBezTo>
                    <a:pt x="147" y="111"/>
                    <a:pt x="153" y="110"/>
                    <a:pt x="157" y="107"/>
                  </a:cubicBezTo>
                  <a:cubicBezTo>
                    <a:pt x="157" y="106"/>
                    <a:pt x="158" y="106"/>
                    <a:pt x="159" y="105"/>
                  </a:cubicBezTo>
                  <a:close/>
                  <a:moveTo>
                    <a:pt x="90" y="279"/>
                  </a:moveTo>
                  <a:cubicBezTo>
                    <a:pt x="72" y="272"/>
                    <a:pt x="56" y="261"/>
                    <a:pt x="42" y="247"/>
                  </a:cubicBezTo>
                  <a:cubicBezTo>
                    <a:pt x="16" y="221"/>
                    <a:pt x="0" y="185"/>
                    <a:pt x="0" y="145"/>
                  </a:cubicBezTo>
                  <a:cubicBezTo>
                    <a:pt x="0" y="105"/>
                    <a:pt x="16" y="68"/>
                    <a:pt x="42" y="42"/>
                  </a:cubicBezTo>
                  <a:cubicBezTo>
                    <a:pt x="56" y="29"/>
                    <a:pt x="72" y="18"/>
                    <a:pt x="90" y="10"/>
                  </a:cubicBezTo>
                  <a:cubicBezTo>
                    <a:pt x="90" y="18"/>
                    <a:pt x="90" y="18"/>
                    <a:pt x="90" y="18"/>
                  </a:cubicBezTo>
                  <a:cubicBezTo>
                    <a:pt x="80" y="23"/>
                    <a:pt x="70" y="28"/>
                    <a:pt x="61" y="36"/>
                  </a:cubicBezTo>
                  <a:cubicBezTo>
                    <a:pt x="61" y="36"/>
                    <a:pt x="61" y="36"/>
                    <a:pt x="61" y="36"/>
                  </a:cubicBezTo>
                  <a:cubicBezTo>
                    <a:pt x="61" y="36"/>
                    <a:pt x="61" y="36"/>
                    <a:pt x="61" y="36"/>
                  </a:cubicBezTo>
                  <a:cubicBezTo>
                    <a:pt x="61" y="36"/>
                    <a:pt x="62" y="36"/>
                    <a:pt x="62" y="36"/>
                  </a:cubicBezTo>
                  <a:cubicBezTo>
                    <a:pt x="62" y="36"/>
                    <a:pt x="62" y="36"/>
                    <a:pt x="62" y="36"/>
                  </a:cubicBezTo>
                  <a:cubicBezTo>
                    <a:pt x="63" y="38"/>
                    <a:pt x="62" y="40"/>
                    <a:pt x="61" y="41"/>
                  </a:cubicBezTo>
                  <a:cubicBezTo>
                    <a:pt x="61" y="41"/>
                    <a:pt x="62" y="42"/>
                    <a:pt x="62" y="42"/>
                  </a:cubicBezTo>
                  <a:cubicBezTo>
                    <a:pt x="63" y="42"/>
                    <a:pt x="64" y="43"/>
                    <a:pt x="65" y="44"/>
                  </a:cubicBezTo>
                  <a:cubicBezTo>
                    <a:pt x="65" y="44"/>
                    <a:pt x="65" y="44"/>
                    <a:pt x="65" y="44"/>
                  </a:cubicBezTo>
                  <a:cubicBezTo>
                    <a:pt x="67" y="48"/>
                    <a:pt x="66" y="49"/>
                    <a:pt x="64" y="51"/>
                  </a:cubicBezTo>
                  <a:cubicBezTo>
                    <a:pt x="64" y="51"/>
                    <a:pt x="64" y="51"/>
                    <a:pt x="64" y="51"/>
                  </a:cubicBezTo>
                  <a:cubicBezTo>
                    <a:pt x="64" y="51"/>
                    <a:pt x="64" y="51"/>
                    <a:pt x="64" y="51"/>
                  </a:cubicBezTo>
                  <a:cubicBezTo>
                    <a:pt x="64" y="53"/>
                    <a:pt x="65" y="56"/>
                    <a:pt x="64" y="59"/>
                  </a:cubicBezTo>
                  <a:cubicBezTo>
                    <a:pt x="64" y="59"/>
                    <a:pt x="64" y="59"/>
                    <a:pt x="64" y="59"/>
                  </a:cubicBezTo>
                  <a:cubicBezTo>
                    <a:pt x="63" y="60"/>
                    <a:pt x="63" y="60"/>
                    <a:pt x="63" y="60"/>
                  </a:cubicBezTo>
                  <a:cubicBezTo>
                    <a:pt x="70" y="68"/>
                    <a:pt x="54" y="79"/>
                    <a:pt x="53" y="84"/>
                  </a:cubicBezTo>
                  <a:cubicBezTo>
                    <a:pt x="53" y="84"/>
                    <a:pt x="53" y="84"/>
                    <a:pt x="53" y="84"/>
                  </a:cubicBezTo>
                  <a:cubicBezTo>
                    <a:pt x="51" y="89"/>
                    <a:pt x="49" y="87"/>
                    <a:pt x="49" y="94"/>
                  </a:cubicBezTo>
                  <a:cubicBezTo>
                    <a:pt x="49" y="94"/>
                    <a:pt x="49" y="94"/>
                    <a:pt x="49" y="94"/>
                  </a:cubicBezTo>
                  <a:cubicBezTo>
                    <a:pt x="49" y="100"/>
                    <a:pt x="49" y="100"/>
                    <a:pt x="49" y="100"/>
                  </a:cubicBezTo>
                  <a:cubicBezTo>
                    <a:pt x="50" y="103"/>
                    <a:pt x="50" y="103"/>
                    <a:pt x="50" y="103"/>
                  </a:cubicBezTo>
                  <a:cubicBezTo>
                    <a:pt x="50" y="103"/>
                    <a:pt x="51" y="103"/>
                    <a:pt x="52" y="104"/>
                  </a:cubicBezTo>
                  <a:cubicBezTo>
                    <a:pt x="52" y="104"/>
                    <a:pt x="52" y="104"/>
                    <a:pt x="52" y="104"/>
                  </a:cubicBezTo>
                  <a:cubicBezTo>
                    <a:pt x="55" y="105"/>
                    <a:pt x="57" y="108"/>
                    <a:pt x="57" y="112"/>
                  </a:cubicBezTo>
                  <a:cubicBezTo>
                    <a:pt x="57" y="112"/>
                    <a:pt x="58" y="112"/>
                    <a:pt x="58" y="111"/>
                  </a:cubicBezTo>
                  <a:cubicBezTo>
                    <a:pt x="58" y="111"/>
                    <a:pt x="58" y="111"/>
                    <a:pt x="58" y="111"/>
                  </a:cubicBezTo>
                  <a:cubicBezTo>
                    <a:pt x="67" y="109"/>
                    <a:pt x="65" y="120"/>
                    <a:pt x="66" y="121"/>
                  </a:cubicBezTo>
                  <a:cubicBezTo>
                    <a:pt x="66" y="121"/>
                    <a:pt x="66" y="121"/>
                    <a:pt x="66" y="121"/>
                  </a:cubicBezTo>
                  <a:cubicBezTo>
                    <a:pt x="68" y="123"/>
                    <a:pt x="68" y="123"/>
                    <a:pt x="68" y="123"/>
                  </a:cubicBezTo>
                  <a:cubicBezTo>
                    <a:pt x="73" y="130"/>
                    <a:pt x="70" y="127"/>
                    <a:pt x="72" y="130"/>
                  </a:cubicBezTo>
                  <a:cubicBezTo>
                    <a:pt x="73" y="134"/>
                    <a:pt x="84" y="139"/>
                    <a:pt x="79" y="148"/>
                  </a:cubicBezTo>
                  <a:cubicBezTo>
                    <a:pt x="81" y="150"/>
                    <a:pt x="81" y="150"/>
                    <a:pt x="81" y="150"/>
                  </a:cubicBezTo>
                  <a:cubicBezTo>
                    <a:pt x="81" y="150"/>
                    <a:pt x="81" y="150"/>
                    <a:pt x="81" y="150"/>
                  </a:cubicBezTo>
                  <a:cubicBezTo>
                    <a:pt x="85" y="152"/>
                    <a:pt x="85" y="152"/>
                    <a:pt x="85" y="152"/>
                  </a:cubicBezTo>
                  <a:cubicBezTo>
                    <a:pt x="85" y="152"/>
                    <a:pt x="85" y="152"/>
                    <a:pt x="85" y="152"/>
                  </a:cubicBezTo>
                  <a:cubicBezTo>
                    <a:pt x="90" y="154"/>
                    <a:pt x="90" y="154"/>
                    <a:pt x="90" y="154"/>
                  </a:cubicBezTo>
                  <a:cubicBezTo>
                    <a:pt x="90" y="162"/>
                    <a:pt x="90" y="162"/>
                    <a:pt x="90" y="162"/>
                  </a:cubicBezTo>
                  <a:cubicBezTo>
                    <a:pt x="90" y="162"/>
                    <a:pt x="89" y="162"/>
                    <a:pt x="89" y="162"/>
                  </a:cubicBezTo>
                  <a:cubicBezTo>
                    <a:pt x="83" y="158"/>
                    <a:pt x="83" y="158"/>
                    <a:pt x="83" y="158"/>
                  </a:cubicBezTo>
                  <a:cubicBezTo>
                    <a:pt x="83" y="158"/>
                    <a:pt x="83" y="158"/>
                    <a:pt x="83" y="158"/>
                  </a:cubicBezTo>
                  <a:cubicBezTo>
                    <a:pt x="77" y="155"/>
                    <a:pt x="77" y="155"/>
                    <a:pt x="77" y="155"/>
                  </a:cubicBezTo>
                  <a:cubicBezTo>
                    <a:pt x="77" y="155"/>
                    <a:pt x="77" y="155"/>
                    <a:pt x="77" y="155"/>
                  </a:cubicBezTo>
                  <a:cubicBezTo>
                    <a:pt x="73" y="152"/>
                    <a:pt x="73" y="152"/>
                    <a:pt x="73" y="152"/>
                  </a:cubicBezTo>
                  <a:cubicBezTo>
                    <a:pt x="73" y="152"/>
                    <a:pt x="73" y="152"/>
                    <a:pt x="73" y="152"/>
                  </a:cubicBezTo>
                  <a:cubicBezTo>
                    <a:pt x="68" y="146"/>
                    <a:pt x="77" y="148"/>
                    <a:pt x="69" y="138"/>
                  </a:cubicBezTo>
                  <a:cubicBezTo>
                    <a:pt x="69" y="139"/>
                    <a:pt x="68" y="142"/>
                    <a:pt x="66" y="142"/>
                  </a:cubicBezTo>
                  <a:cubicBezTo>
                    <a:pt x="66" y="142"/>
                    <a:pt x="66" y="142"/>
                    <a:pt x="66" y="142"/>
                  </a:cubicBezTo>
                  <a:cubicBezTo>
                    <a:pt x="62" y="143"/>
                    <a:pt x="61" y="141"/>
                    <a:pt x="60" y="139"/>
                  </a:cubicBezTo>
                  <a:cubicBezTo>
                    <a:pt x="60" y="139"/>
                    <a:pt x="60" y="139"/>
                    <a:pt x="60" y="139"/>
                  </a:cubicBezTo>
                  <a:cubicBezTo>
                    <a:pt x="59" y="138"/>
                    <a:pt x="57" y="138"/>
                    <a:pt x="56" y="135"/>
                  </a:cubicBezTo>
                  <a:cubicBezTo>
                    <a:pt x="56" y="132"/>
                    <a:pt x="56" y="132"/>
                    <a:pt x="56" y="132"/>
                  </a:cubicBezTo>
                  <a:cubicBezTo>
                    <a:pt x="56" y="132"/>
                    <a:pt x="51" y="131"/>
                    <a:pt x="51" y="126"/>
                  </a:cubicBezTo>
                  <a:cubicBezTo>
                    <a:pt x="51" y="126"/>
                    <a:pt x="51" y="126"/>
                    <a:pt x="51" y="126"/>
                  </a:cubicBezTo>
                  <a:cubicBezTo>
                    <a:pt x="51" y="125"/>
                    <a:pt x="52" y="124"/>
                    <a:pt x="52" y="123"/>
                  </a:cubicBezTo>
                  <a:cubicBezTo>
                    <a:pt x="51" y="121"/>
                    <a:pt x="50" y="119"/>
                    <a:pt x="50" y="116"/>
                  </a:cubicBezTo>
                  <a:cubicBezTo>
                    <a:pt x="50" y="116"/>
                    <a:pt x="50" y="116"/>
                    <a:pt x="50" y="116"/>
                  </a:cubicBezTo>
                  <a:cubicBezTo>
                    <a:pt x="50" y="114"/>
                    <a:pt x="50" y="111"/>
                    <a:pt x="48" y="110"/>
                  </a:cubicBezTo>
                  <a:cubicBezTo>
                    <a:pt x="48" y="110"/>
                    <a:pt x="48" y="110"/>
                    <a:pt x="48" y="110"/>
                  </a:cubicBezTo>
                  <a:cubicBezTo>
                    <a:pt x="48" y="109"/>
                    <a:pt x="48" y="109"/>
                    <a:pt x="48" y="109"/>
                  </a:cubicBezTo>
                  <a:cubicBezTo>
                    <a:pt x="48" y="109"/>
                    <a:pt x="48" y="109"/>
                    <a:pt x="48" y="109"/>
                  </a:cubicBezTo>
                  <a:cubicBezTo>
                    <a:pt x="44" y="108"/>
                    <a:pt x="43" y="105"/>
                    <a:pt x="42" y="101"/>
                  </a:cubicBezTo>
                  <a:cubicBezTo>
                    <a:pt x="42" y="101"/>
                    <a:pt x="42" y="101"/>
                    <a:pt x="42" y="101"/>
                  </a:cubicBezTo>
                  <a:cubicBezTo>
                    <a:pt x="42" y="98"/>
                    <a:pt x="41" y="89"/>
                    <a:pt x="42" y="87"/>
                  </a:cubicBezTo>
                  <a:cubicBezTo>
                    <a:pt x="42" y="87"/>
                    <a:pt x="42" y="87"/>
                    <a:pt x="42" y="87"/>
                  </a:cubicBezTo>
                  <a:cubicBezTo>
                    <a:pt x="46" y="82"/>
                    <a:pt x="46" y="82"/>
                    <a:pt x="46" y="82"/>
                  </a:cubicBezTo>
                  <a:cubicBezTo>
                    <a:pt x="46" y="82"/>
                    <a:pt x="46" y="82"/>
                    <a:pt x="46" y="82"/>
                  </a:cubicBezTo>
                  <a:cubicBezTo>
                    <a:pt x="47" y="78"/>
                    <a:pt x="58" y="68"/>
                    <a:pt x="58" y="65"/>
                  </a:cubicBezTo>
                  <a:cubicBezTo>
                    <a:pt x="58" y="65"/>
                    <a:pt x="51" y="59"/>
                    <a:pt x="57" y="56"/>
                  </a:cubicBezTo>
                  <a:cubicBezTo>
                    <a:pt x="57" y="50"/>
                    <a:pt x="57" y="50"/>
                    <a:pt x="57" y="50"/>
                  </a:cubicBezTo>
                  <a:cubicBezTo>
                    <a:pt x="53" y="48"/>
                    <a:pt x="54" y="45"/>
                    <a:pt x="55" y="42"/>
                  </a:cubicBezTo>
                  <a:cubicBezTo>
                    <a:pt x="55" y="42"/>
                    <a:pt x="55" y="42"/>
                    <a:pt x="55" y="42"/>
                  </a:cubicBezTo>
                  <a:cubicBezTo>
                    <a:pt x="55" y="40"/>
                    <a:pt x="55" y="40"/>
                    <a:pt x="55" y="40"/>
                  </a:cubicBezTo>
                  <a:cubicBezTo>
                    <a:pt x="52" y="42"/>
                    <a:pt x="50" y="45"/>
                    <a:pt x="47" y="47"/>
                  </a:cubicBezTo>
                  <a:cubicBezTo>
                    <a:pt x="22" y="72"/>
                    <a:pt x="7" y="107"/>
                    <a:pt x="7" y="145"/>
                  </a:cubicBezTo>
                  <a:cubicBezTo>
                    <a:pt x="7" y="183"/>
                    <a:pt x="22" y="217"/>
                    <a:pt x="47" y="242"/>
                  </a:cubicBezTo>
                  <a:cubicBezTo>
                    <a:pt x="60" y="254"/>
                    <a:pt x="74" y="264"/>
                    <a:pt x="90" y="271"/>
                  </a:cubicBezTo>
                  <a:lnTo>
                    <a:pt x="90" y="27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2" name="Freeform 338"/>
            <p:cNvSpPr>
              <a:spLocks noEditPoints="1"/>
            </p:cNvSpPr>
            <p:nvPr/>
          </p:nvSpPr>
          <p:spPr bwMode="auto">
            <a:xfrm>
              <a:off x="6948488" y="831850"/>
              <a:ext cx="338138" cy="255588"/>
            </a:xfrm>
            <a:custGeom>
              <a:avLst/>
              <a:gdLst>
                <a:gd name="T0" fmla="*/ 119 w 149"/>
                <a:gd name="T1" fmla="*/ 30 h 113"/>
                <a:gd name="T2" fmla="*/ 137 w 149"/>
                <a:gd name="T3" fmla="*/ 78 h 113"/>
                <a:gd name="T4" fmla="*/ 137 w 149"/>
                <a:gd name="T5" fmla="*/ 81 h 113"/>
                <a:gd name="T6" fmla="*/ 140 w 149"/>
                <a:gd name="T7" fmla="*/ 90 h 113"/>
                <a:gd name="T8" fmla="*/ 144 w 149"/>
                <a:gd name="T9" fmla="*/ 75 h 113"/>
                <a:gd name="T10" fmla="*/ 109 w 149"/>
                <a:gd name="T11" fmla="*/ 13 h 113"/>
                <a:gd name="T12" fmla="*/ 75 w 149"/>
                <a:gd name="T13" fmla="*/ 0 h 113"/>
                <a:gd name="T14" fmla="*/ 139 w 149"/>
                <a:gd name="T15" fmla="*/ 37 h 113"/>
                <a:gd name="T16" fmla="*/ 140 w 149"/>
                <a:gd name="T17" fmla="*/ 111 h 113"/>
                <a:gd name="T18" fmla="*/ 135 w 149"/>
                <a:gd name="T19" fmla="*/ 110 h 113"/>
                <a:gd name="T20" fmla="*/ 135 w 149"/>
                <a:gd name="T21" fmla="*/ 86 h 113"/>
                <a:gd name="T22" fmla="*/ 132 w 149"/>
                <a:gd name="T23" fmla="*/ 81 h 113"/>
                <a:gd name="T24" fmla="*/ 132 w 149"/>
                <a:gd name="T25" fmla="*/ 78 h 113"/>
                <a:gd name="T26" fmla="*/ 115 w 149"/>
                <a:gd name="T27" fmla="*/ 34 h 113"/>
                <a:gd name="T28" fmla="*/ 75 w 149"/>
                <a:gd name="T29" fmla="*/ 12 h 113"/>
                <a:gd name="T30" fmla="*/ 42 w 149"/>
                <a:gd name="T31" fmla="*/ 13 h 113"/>
                <a:gd name="T32" fmla="*/ 5 w 149"/>
                <a:gd name="T33" fmla="*/ 75 h 113"/>
                <a:gd name="T34" fmla="*/ 9 w 149"/>
                <a:gd name="T35" fmla="*/ 90 h 113"/>
                <a:gd name="T36" fmla="*/ 12 w 149"/>
                <a:gd name="T37" fmla="*/ 80 h 113"/>
                <a:gd name="T38" fmla="*/ 12 w 149"/>
                <a:gd name="T39" fmla="*/ 75 h 113"/>
                <a:gd name="T40" fmla="*/ 75 w 149"/>
                <a:gd name="T41" fmla="*/ 12 h 113"/>
                <a:gd name="T42" fmla="*/ 75 w 149"/>
                <a:gd name="T43" fmla="*/ 12 h 113"/>
                <a:gd name="T44" fmla="*/ 75 w 149"/>
                <a:gd name="T45" fmla="*/ 17 h 113"/>
                <a:gd name="T46" fmla="*/ 17 w 149"/>
                <a:gd name="T47" fmla="*/ 75 h 113"/>
                <a:gd name="T48" fmla="*/ 17 w 149"/>
                <a:gd name="T49" fmla="*/ 80 h 113"/>
                <a:gd name="T50" fmla="*/ 16 w 149"/>
                <a:gd name="T51" fmla="*/ 82 h 113"/>
                <a:gd name="T52" fmla="*/ 13 w 149"/>
                <a:gd name="T53" fmla="*/ 90 h 113"/>
                <a:gd name="T54" fmla="*/ 13 w 149"/>
                <a:gd name="T55" fmla="*/ 109 h 113"/>
                <a:gd name="T56" fmla="*/ 9 w 149"/>
                <a:gd name="T57" fmla="*/ 110 h 113"/>
                <a:gd name="T58" fmla="*/ 10 w 149"/>
                <a:gd name="T59" fmla="*/ 37 h 113"/>
                <a:gd name="T60" fmla="*/ 75 w 149"/>
                <a:gd name="T61" fmla="*/ 0 h 113"/>
                <a:gd name="T62" fmla="*/ 75 w 149"/>
                <a:gd name="T63"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 h="113">
                  <a:moveTo>
                    <a:pt x="75" y="12"/>
                  </a:moveTo>
                  <a:cubicBezTo>
                    <a:pt x="92" y="12"/>
                    <a:pt x="108" y="19"/>
                    <a:pt x="119" y="30"/>
                  </a:cubicBezTo>
                  <a:cubicBezTo>
                    <a:pt x="130" y="42"/>
                    <a:pt x="137" y="57"/>
                    <a:pt x="137" y="75"/>
                  </a:cubicBezTo>
                  <a:cubicBezTo>
                    <a:pt x="137" y="76"/>
                    <a:pt x="137" y="77"/>
                    <a:pt x="137" y="78"/>
                  </a:cubicBezTo>
                  <a:cubicBezTo>
                    <a:pt x="137" y="78"/>
                    <a:pt x="137" y="78"/>
                    <a:pt x="137" y="78"/>
                  </a:cubicBezTo>
                  <a:cubicBezTo>
                    <a:pt x="137" y="79"/>
                    <a:pt x="137" y="80"/>
                    <a:pt x="137" y="81"/>
                  </a:cubicBezTo>
                  <a:cubicBezTo>
                    <a:pt x="138" y="82"/>
                    <a:pt x="139" y="83"/>
                    <a:pt x="139" y="85"/>
                  </a:cubicBezTo>
                  <a:cubicBezTo>
                    <a:pt x="140" y="86"/>
                    <a:pt x="140" y="88"/>
                    <a:pt x="140" y="90"/>
                  </a:cubicBezTo>
                  <a:cubicBezTo>
                    <a:pt x="140" y="100"/>
                    <a:pt x="140" y="100"/>
                    <a:pt x="140" y="100"/>
                  </a:cubicBezTo>
                  <a:cubicBezTo>
                    <a:pt x="143" y="92"/>
                    <a:pt x="144" y="83"/>
                    <a:pt x="144" y="75"/>
                  </a:cubicBezTo>
                  <a:cubicBezTo>
                    <a:pt x="145" y="63"/>
                    <a:pt x="141" y="50"/>
                    <a:pt x="135" y="40"/>
                  </a:cubicBezTo>
                  <a:cubicBezTo>
                    <a:pt x="129" y="29"/>
                    <a:pt x="120" y="20"/>
                    <a:pt x="109" y="13"/>
                  </a:cubicBezTo>
                  <a:cubicBezTo>
                    <a:pt x="99" y="8"/>
                    <a:pt x="87" y="5"/>
                    <a:pt x="75" y="5"/>
                  </a:cubicBezTo>
                  <a:cubicBezTo>
                    <a:pt x="75" y="0"/>
                    <a:pt x="75" y="0"/>
                    <a:pt x="75" y="0"/>
                  </a:cubicBezTo>
                  <a:cubicBezTo>
                    <a:pt x="88" y="0"/>
                    <a:pt x="100" y="3"/>
                    <a:pt x="111" y="9"/>
                  </a:cubicBezTo>
                  <a:cubicBezTo>
                    <a:pt x="123" y="16"/>
                    <a:pt x="132" y="26"/>
                    <a:pt x="139" y="37"/>
                  </a:cubicBezTo>
                  <a:cubicBezTo>
                    <a:pt x="146" y="49"/>
                    <a:pt x="149" y="62"/>
                    <a:pt x="149" y="75"/>
                  </a:cubicBezTo>
                  <a:cubicBezTo>
                    <a:pt x="149" y="87"/>
                    <a:pt x="146" y="100"/>
                    <a:pt x="140" y="111"/>
                  </a:cubicBezTo>
                  <a:cubicBezTo>
                    <a:pt x="139" y="112"/>
                    <a:pt x="138" y="113"/>
                    <a:pt x="138" y="113"/>
                  </a:cubicBezTo>
                  <a:cubicBezTo>
                    <a:pt x="136" y="113"/>
                    <a:pt x="135" y="112"/>
                    <a:pt x="135" y="110"/>
                  </a:cubicBezTo>
                  <a:cubicBezTo>
                    <a:pt x="135" y="90"/>
                    <a:pt x="135" y="90"/>
                    <a:pt x="135" y="90"/>
                  </a:cubicBezTo>
                  <a:cubicBezTo>
                    <a:pt x="135" y="89"/>
                    <a:pt x="135" y="87"/>
                    <a:pt x="135" y="86"/>
                  </a:cubicBezTo>
                  <a:cubicBezTo>
                    <a:pt x="134" y="85"/>
                    <a:pt x="133" y="84"/>
                    <a:pt x="133" y="83"/>
                  </a:cubicBezTo>
                  <a:cubicBezTo>
                    <a:pt x="132" y="82"/>
                    <a:pt x="132" y="82"/>
                    <a:pt x="132" y="81"/>
                  </a:cubicBezTo>
                  <a:cubicBezTo>
                    <a:pt x="132" y="80"/>
                    <a:pt x="132" y="79"/>
                    <a:pt x="132" y="78"/>
                  </a:cubicBezTo>
                  <a:cubicBezTo>
                    <a:pt x="132" y="78"/>
                    <a:pt x="132" y="78"/>
                    <a:pt x="132" y="78"/>
                  </a:cubicBezTo>
                  <a:cubicBezTo>
                    <a:pt x="132" y="77"/>
                    <a:pt x="132" y="76"/>
                    <a:pt x="132" y="75"/>
                  </a:cubicBezTo>
                  <a:cubicBezTo>
                    <a:pt x="132" y="59"/>
                    <a:pt x="126" y="44"/>
                    <a:pt x="115" y="34"/>
                  </a:cubicBezTo>
                  <a:cubicBezTo>
                    <a:pt x="105" y="23"/>
                    <a:pt x="91" y="17"/>
                    <a:pt x="75" y="17"/>
                  </a:cubicBezTo>
                  <a:lnTo>
                    <a:pt x="75" y="12"/>
                  </a:lnTo>
                  <a:close/>
                  <a:moveTo>
                    <a:pt x="75" y="5"/>
                  </a:moveTo>
                  <a:cubicBezTo>
                    <a:pt x="62" y="5"/>
                    <a:pt x="51" y="8"/>
                    <a:pt x="42" y="13"/>
                  </a:cubicBezTo>
                  <a:cubicBezTo>
                    <a:pt x="30" y="19"/>
                    <a:pt x="21" y="28"/>
                    <a:pt x="15" y="39"/>
                  </a:cubicBezTo>
                  <a:cubicBezTo>
                    <a:pt x="8" y="50"/>
                    <a:pt x="5" y="62"/>
                    <a:pt x="5" y="75"/>
                  </a:cubicBezTo>
                  <a:cubicBezTo>
                    <a:pt x="5" y="83"/>
                    <a:pt x="6" y="91"/>
                    <a:pt x="9" y="98"/>
                  </a:cubicBezTo>
                  <a:cubicBezTo>
                    <a:pt x="9" y="90"/>
                    <a:pt x="9" y="90"/>
                    <a:pt x="9" y="90"/>
                  </a:cubicBezTo>
                  <a:cubicBezTo>
                    <a:pt x="9" y="88"/>
                    <a:pt x="9" y="86"/>
                    <a:pt x="10" y="84"/>
                  </a:cubicBezTo>
                  <a:cubicBezTo>
                    <a:pt x="10" y="83"/>
                    <a:pt x="11" y="81"/>
                    <a:pt x="12" y="80"/>
                  </a:cubicBezTo>
                  <a:cubicBezTo>
                    <a:pt x="12" y="79"/>
                    <a:pt x="12" y="78"/>
                    <a:pt x="12" y="78"/>
                  </a:cubicBezTo>
                  <a:cubicBezTo>
                    <a:pt x="12" y="77"/>
                    <a:pt x="12" y="76"/>
                    <a:pt x="12" y="75"/>
                  </a:cubicBezTo>
                  <a:cubicBezTo>
                    <a:pt x="12" y="57"/>
                    <a:pt x="19" y="42"/>
                    <a:pt x="30" y="30"/>
                  </a:cubicBezTo>
                  <a:cubicBezTo>
                    <a:pt x="42" y="19"/>
                    <a:pt x="57" y="12"/>
                    <a:pt x="75" y="12"/>
                  </a:cubicBezTo>
                  <a:cubicBezTo>
                    <a:pt x="75" y="12"/>
                    <a:pt x="75" y="12"/>
                    <a:pt x="75" y="12"/>
                  </a:cubicBezTo>
                  <a:cubicBezTo>
                    <a:pt x="75" y="12"/>
                    <a:pt x="75" y="12"/>
                    <a:pt x="75" y="12"/>
                  </a:cubicBezTo>
                  <a:cubicBezTo>
                    <a:pt x="75" y="17"/>
                    <a:pt x="75" y="17"/>
                    <a:pt x="75" y="17"/>
                  </a:cubicBezTo>
                  <a:cubicBezTo>
                    <a:pt x="75" y="17"/>
                    <a:pt x="75" y="17"/>
                    <a:pt x="75" y="17"/>
                  </a:cubicBezTo>
                  <a:cubicBezTo>
                    <a:pt x="59" y="17"/>
                    <a:pt x="44" y="23"/>
                    <a:pt x="34" y="34"/>
                  </a:cubicBezTo>
                  <a:cubicBezTo>
                    <a:pt x="23" y="44"/>
                    <a:pt x="17" y="59"/>
                    <a:pt x="17" y="75"/>
                  </a:cubicBezTo>
                  <a:cubicBezTo>
                    <a:pt x="17" y="76"/>
                    <a:pt x="17" y="77"/>
                    <a:pt x="17" y="78"/>
                  </a:cubicBezTo>
                  <a:cubicBezTo>
                    <a:pt x="17" y="78"/>
                    <a:pt x="17" y="79"/>
                    <a:pt x="17" y="80"/>
                  </a:cubicBezTo>
                  <a:cubicBezTo>
                    <a:pt x="17" y="80"/>
                    <a:pt x="17" y="80"/>
                    <a:pt x="17" y="80"/>
                  </a:cubicBezTo>
                  <a:cubicBezTo>
                    <a:pt x="17" y="81"/>
                    <a:pt x="17" y="81"/>
                    <a:pt x="16" y="82"/>
                  </a:cubicBezTo>
                  <a:cubicBezTo>
                    <a:pt x="15" y="83"/>
                    <a:pt x="15" y="85"/>
                    <a:pt x="14" y="86"/>
                  </a:cubicBezTo>
                  <a:cubicBezTo>
                    <a:pt x="14" y="87"/>
                    <a:pt x="13" y="89"/>
                    <a:pt x="13" y="90"/>
                  </a:cubicBezTo>
                  <a:cubicBezTo>
                    <a:pt x="13" y="109"/>
                    <a:pt x="13" y="109"/>
                    <a:pt x="13" y="109"/>
                  </a:cubicBezTo>
                  <a:cubicBezTo>
                    <a:pt x="13" y="109"/>
                    <a:pt x="13" y="109"/>
                    <a:pt x="13" y="109"/>
                  </a:cubicBezTo>
                  <a:cubicBezTo>
                    <a:pt x="13" y="110"/>
                    <a:pt x="13" y="111"/>
                    <a:pt x="12" y="111"/>
                  </a:cubicBezTo>
                  <a:cubicBezTo>
                    <a:pt x="11" y="112"/>
                    <a:pt x="10" y="112"/>
                    <a:pt x="9" y="110"/>
                  </a:cubicBezTo>
                  <a:cubicBezTo>
                    <a:pt x="3" y="99"/>
                    <a:pt x="0" y="87"/>
                    <a:pt x="0" y="75"/>
                  </a:cubicBezTo>
                  <a:cubicBezTo>
                    <a:pt x="0" y="62"/>
                    <a:pt x="4" y="48"/>
                    <a:pt x="10" y="37"/>
                  </a:cubicBezTo>
                  <a:cubicBezTo>
                    <a:pt x="17" y="25"/>
                    <a:pt x="27" y="15"/>
                    <a:pt x="39" y="9"/>
                  </a:cubicBezTo>
                  <a:cubicBezTo>
                    <a:pt x="50" y="3"/>
                    <a:pt x="61" y="0"/>
                    <a:pt x="75" y="0"/>
                  </a:cubicBezTo>
                  <a:cubicBezTo>
                    <a:pt x="75" y="0"/>
                    <a:pt x="75" y="0"/>
                    <a:pt x="75" y="0"/>
                  </a:cubicBezTo>
                  <a:cubicBezTo>
                    <a:pt x="75" y="0"/>
                    <a:pt x="75" y="0"/>
                    <a:pt x="75" y="0"/>
                  </a:cubicBezTo>
                  <a:cubicBezTo>
                    <a:pt x="75" y="5"/>
                    <a:pt x="75" y="5"/>
                    <a:pt x="75"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5" name="Freeform 341"/>
            <p:cNvSpPr>
              <a:spLocks noEditPoints="1"/>
            </p:cNvSpPr>
            <p:nvPr/>
          </p:nvSpPr>
          <p:spPr bwMode="auto">
            <a:xfrm>
              <a:off x="10418763" y="1438275"/>
              <a:ext cx="296863" cy="304800"/>
            </a:xfrm>
            <a:custGeom>
              <a:avLst/>
              <a:gdLst>
                <a:gd name="T0" fmla="*/ 68 w 132"/>
                <a:gd name="T1" fmla="*/ 13 h 135"/>
                <a:gd name="T2" fmla="*/ 70 w 132"/>
                <a:gd name="T3" fmla="*/ 3 h 135"/>
                <a:gd name="T4" fmla="*/ 79 w 132"/>
                <a:gd name="T5" fmla="*/ 1 h 135"/>
                <a:gd name="T6" fmla="*/ 90 w 132"/>
                <a:gd name="T7" fmla="*/ 12 h 135"/>
                <a:gd name="T8" fmla="*/ 85 w 132"/>
                <a:gd name="T9" fmla="*/ 37 h 135"/>
                <a:gd name="T10" fmla="*/ 83 w 132"/>
                <a:gd name="T11" fmla="*/ 40 h 135"/>
                <a:gd name="T12" fmla="*/ 82 w 132"/>
                <a:gd name="T13" fmla="*/ 48 h 135"/>
                <a:gd name="T14" fmla="*/ 124 w 132"/>
                <a:gd name="T15" fmla="*/ 49 h 135"/>
                <a:gd name="T16" fmla="*/ 132 w 132"/>
                <a:gd name="T17" fmla="*/ 60 h 135"/>
                <a:gd name="T18" fmla="*/ 111 w 132"/>
                <a:gd name="T19" fmla="*/ 120 h 135"/>
                <a:gd name="T20" fmla="*/ 101 w 132"/>
                <a:gd name="T21" fmla="*/ 127 h 135"/>
                <a:gd name="T22" fmla="*/ 66 w 132"/>
                <a:gd name="T23" fmla="*/ 122 h 135"/>
                <a:gd name="T24" fmla="*/ 104 w 132"/>
                <a:gd name="T25" fmla="*/ 121 h 135"/>
                <a:gd name="T26" fmla="*/ 126 w 132"/>
                <a:gd name="T27" fmla="*/ 63 h 135"/>
                <a:gd name="T28" fmla="*/ 126 w 132"/>
                <a:gd name="T29" fmla="*/ 56 h 135"/>
                <a:gd name="T30" fmla="*/ 119 w 132"/>
                <a:gd name="T31" fmla="*/ 53 h 135"/>
                <a:gd name="T32" fmla="*/ 80 w 132"/>
                <a:gd name="T33" fmla="*/ 53 h 135"/>
                <a:gd name="T34" fmla="*/ 77 w 132"/>
                <a:gd name="T35" fmla="*/ 44 h 135"/>
                <a:gd name="T36" fmla="*/ 79 w 132"/>
                <a:gd name="T37" fmla="*/ 37 h 135"/>
                <a:gd name="T38" fmla="*/ 87 w 132"/>
                <a:gd name="T39" fmla="*/ 19 h 135"/>
                <a:gd name="T40" fmla="*/ 83 w 132"/>
                <a:gd name="T41" fmla="*/ 9 h 135"/>
                <a:gd name="T42" fmla="*/ 75 w 132"/>
                <a:gd name="T43" fmla="*/ 5 h 135"/>
                <a:gd name="T44" fmla="*/ 73 w 132"/>
                <a:gd name="T45" fmla="*/ 8 h 135"/>
                <a:gd name="T46" fmla="*/ 66 w 132"/>
                <a:gd name="T47" fmla="*/ 32 h 135"/>
                <a:gd name="T48" fmla="*/ 2 w 132"/>
                <a:gd name="T49" fmla="*/ 92 h 135"/>
                <a:gd name="T50" fmla="*/ 28 w 132"/>
                <a:gd name="T51" fmla="*/ 66 h 135"/>
                <a:gd name="T52" fmla="*/ 32 w 132"/>
                <a:gd name="T53" fmla="*/ 63 h 135"/>
                <a:gd name="T54" fmla="*/ 58 w 132"/>
                <a:gd name="T55" fmla="*/ 32 h 135"/>
                <a:gd name="T56" fmla="*/ 66 w 132"/>
                <a:gd name="T57" fmla="*/ 32 h 135"/>
                <a:gd name="T58" fmla="*/ 48 w 132"/>
                <a:gd name="T59" fmla="*/ 48 h 135"/>
                <a:gd name="T60" fmla="*/ 34 w 132"/>
                <a:gd name="T61" fmla="*/ 66 h 135"/>
                <a:gd name="T62" fmla="*/ 31 w 132"/>
                <a:gd name="T63" fmla="*/ 69 h 135"/>
                <a:gd name="T64" fmla="*/ 6 w 132"/>
                <a:gd name="T65" fmla="*/ 95 h 135"/>
                <a:gd name="T66" fmla="*/ 6 w 132"/>
                <a:gd name="T67" fmla="*/ 100 h 135"/>
                <a:gd name="T68" fmla="*/ 35 w 132"/>
                <a:gd name="T69" fmla="*/ 129 h 135"/>
                <a:gd name="T70" fmla="*/ 35 w 132"/>
                <a:gd name="T71" fmla="*/ 129 h 135"/>
                <a:gd name="T72" fmla="*/ 40 w 132"/>
                <a:gd name="T73" fmla="*/ 129 h 135"/>
                <a:gd name="T74" fmla="*/ 40 w 132"/>
                <a:gd name="T75" fmla="*/ 129 h 135"/>
                <a:gd name="T76" fmla="*/ 42 w 132"/>
                <a:gd name="T77" fmla="*/ 127 h 135"/>
                <a:gd name="T78" fmla="*/ 48 w 132"/>
                <a:gd name="T79" fmla="*/ 124 h 135"/>
                <a:gd name="T80" fmla="*/ 54 w 132"/>
                <a:gd name="T81" fmla="*/ 122 h 135"/>
                <a:gd name="T82" fmla="*/ 66 w 132"/>
                <a:gd name="T83" fmla="*/ 127 h 135"/>
                <a:gd name="T84" fmla="*/ 49 w 132"/>
                <a:gd name="T85" fmla="*/ 128 h 135"/>
                <a:gd name="T86" fmla="*/ 45 w 132"/>
                <a:gd name="T87" fmla="*/ 131 h 135"/>
                <a:gd name="T88" fmla="*/ 43 w 132"/>
                <a:gd name="T89" fmla="*/ 133 h 135"/>
                <a:gd name="T90" fmla="*/ 43 w 132"/>
                <a:gd name="T91" fmla="*/ 133 h 135"/>
                <a:gd name="T92" fmla="*/ 31 w 132"/>
                <a:gd name="T93" fmla="*/ 133 h 135"/>
                <a:gd name="T94" fmla="*/ 31 w 132"/>
                <a:gd name="T95" fmla="*/ 133 h 135"/>
                <a:gd name="T96" fmla="*/ 2 w 132"/>
                <a:gd name="T97" fmla="*/ 104 h 135"/>
                <a:gd name="T98" fmla="*/ 0 w 132"/>
                <a:gd name="T99" fmla="*/ 98 h 135"/>
                <a:gd name="T100" fmla="*/ 2 w 132"/>
                <a:gd name="T101" fmla="*/ 9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135">
                  <a:moveTo>
                    <a:pt x="66" y="25"/>
                  </a:moveTo>
                  <a:cubicBezTo>
                    <a:pt x="69" y="21"/>
                    <a:pt x="69" y="17"/>
                    <a:pt x="68" y="13"/>
                  </a:cubicBezTo>
                  <a:cubicBezTo>
                    <a:pt x="68" y="11"/>
                    <a:pt x="68" y="10"/>
                    <a:pt x="68" y="8"/>
                  </a:cubicBezTo>
                  <a:cubicBezTo>
                    <a:pt x="68" y="6"/>
                    <a:pt x="69" y="5"/>
                    <a:pt x="70" y="3"/>
                  </a:cubicBezTo>
                  <a:cubicBezTo>
                    <a:pt x="71" y="2"/>
                    <a:pt x="72" y="1"/>
                    <a:pt x="74" y="0"/>
                  </a:cubicBezTo>
                  <a:cubicBezTo>
                    <a:pt x="76" y="0"/>
                    <a:pt x="77" y="0"/>
                    <a:pt x="79" y="1"/>
                  </a:cubicBezTo>
                  <a:cubicBezTo>
                    <a:pt x="82" y="1"/>
                    <a:pt x="84" y="3"/>
                    <a:pt x="87" y="6"/>
                  </a:cubicBezTo>
                  <a:cubicBezTo>
                    <a:pt x="88" y="7"/>
                    <a:pt x="89" y="10"/>
                    <a:pt x="90" y="12"/>
                  </a:cubicBezTo>
                  <a:cubicBezTo>
                    <a:pt x="91" y="14"/>
                    <a:pt x="91" y="16"/>
                    <a:pt x="91" y="18"/>
                  </a:cubicBezTo>
                  <a:cubicBezTo>
                    <a:pt x="93" y="27"/>
                    <a:pt x="88" y="33"/>
                    <a:pt x="85" y="37"/>
                  </a:cubicBezTo>
                  <a:cubicBezTo>
                    <a:pt x="84" y="38"/>
                    <a:pt x="84" y="39"/>
                    <a:pt x="83" y="39"/>
                  </a:cubicBezTo>
                  <a:cubicBezTo>
                    <a:pt x="83" y="40"/>
                    <a:pt x="83" y="40"/>
                    <a:pt x="83" y="40"/>
                  </a:cubicBezTo>
                  <a:cubicBezTo>
                    <a:pt x="83" y="41"/>
                    <a:pt x="82" y="42"/>
                    <a:pt x="82" y="44"/>
                  </a:cubicBezTo>
                  <a:cubicBezTo>
                    <a:pt x="82" y="45"/>
                    <a:pt x="82" y="47"/>
                    <a:pt x="82" y="48"/>
                  </a:cubicBezTo>
                  <a:cubicBezTo>
                    <a:pt x="119" y="48"/>
                    <a:pt x="119" y="48"/>
                    <a:pt x="119" y="48"/>
                  </a:cubicBezTo>
                  <a:cubicBezTo>
                    <a:pt x="121" y="48"/>
                    <a:pt x="123" y="49"/>
                    <a:pt x="124" y="49"/>
                  </a:cubicBezTo>
                  <a:cubicBezTo>
                    <a:pt x="127" y="50"/>
                    <a:pt x="129" y="51"/>
                    <a:pt x="130" y="53"/>
                  </a:cubicBezTo>
                  <a:cubicBezTo>
                    <a:pt x="131" y="55"/>
                    <a:pt x="132" y="57"/>
                    <a:pt x="132" y="60"/>
                  </a:cubicBezTo>
                  <a:cubicBezTo>
                    <a:pt x="132" y="61"/>
                    <a:pt x="132" y="63"/>
                    <a:pt x="131" y="65"/>
                  </a:cubicBezTo>
                  <a:cubicBezTo>
                    <a:pt x="111" y="120"/>
                    <a:pt x="111" y="120"/>
                    <a:pt x="111" y="120"/>
                  </a:cubicBezTo>
                  <a:cubicBezTo>
                    <a:pt x="110" y="122"/>
                    <a:pt x="109" y="124"/>
                    <a:pt x="107" y="125"/>
                  </a:cubicBezTo>
                  <a:cubicBezTo>
                    <a:pt x="105" y="126"/>
                    <a:pt x="103" y="127"/>
                    <a:pt x="101" y="127"/>
                  </a:cubicBezTo>
                  <a:cubicBezTo>
                    <a:pt x="66" y="127"/>
                    <a:pt x="66" y="127"/>
                    <a:pt x="66" y="127"/>
                  </a:cubicBezTo>
                  <a:cubicBezTo>
                    <a:pt x="66" y="122"/>
                    <a:pt x="66" y="122"/>
                    <a:pt x="66" y="122"/>
                  </a:cubicBezTo>
                  <a:cubicBezTo>
                    <a:pt x="101" y="122"/>
                    <a:pt x="101" y="122"/>
                    <a:pt x="101" y="122"/>
                  </a:cubicBezTo>
                  <a:cubicBezTo>
                    <a:pt x="102" y="122"/>
                    <a:pt x="103" y="122"/>
                    <a:pt x="104" y="121"/>
                  </a:cubicBezTo>
                  <a:cubicBezTo>
                    <a:pt x="105" y="120"/>
                    <a:pt x="106" y="119"/>
                    <a:pt x="107" y="118"/>
                  </a:cubicBezTo>
                  <a:cubicBezTo>
                    <a:pt x="126" y="63"/>
                    <a:pt x="126" y="63"/>
                    <a:pt x="126" y="63"/>
                  </a:cubicBezTo>
                  <a:cubicBezTo>
                    <a:pt x="127" y="62"/>
                    <a:pt x="127" y="61"/>
                    <a:pt x="127" y="60"/>
                  </a:cubicBezTo>
                  <a:cubicBezTo>
                    <a:pt x="127" y="58"/>
                    <a:pt x="127" y="57"/>
                    <a:pt x="126" y="56"/>
                  </a:cubicBezTo>
                  <a:cubicBezTo>
                    <a:pt x="125" y="55"/>
                    <a:pt x="124" y="54"/>
                    <a:pt x="123" y="54"/>
                  </a:cubicBezTo>
                  <a:cubicBezTo>
                    <a:pt x="122" y="53"/>
                    <a:pt x="121" y="53"/>
                    <a:pt x="119" y="53"/>
                  </a:cubicBezTo>
                  <a:cubicBezTo>
                    <a:pt x="80" y="53"/>
                    <a:pt x="80" y="53"/>
                    <a:pt x="80" y="53"/>
                  </a:cubicBezTo>
                  <a:cubicBezTo>
                    <a:pt x="80" y="53"/>
                    <a:pt x="80" y="53"/>
                    <a:pt x="80" y="53"/>
                  </a:cubicBezTo>
                  <a:cubicBezTo>
                    <a:pt x="79" y="53"/>
                    <a:pt x="78" y="52"/>
                    <a:pt x="78" y="51"/>
                  </a:cubicBezTo>
                  <a:cubicBezTo>
                    <a:pt x="77" y="49"/>
                    <a:pt x="77" y="46"/>
                    <a:pt x="77" y="44"/>
                  </a:cubicBezTo>
                  <a:cubicBezTo>
                    <a:pt x="77" y="41"/>
                    <a:pt x="78" y="39"/>
                    <a:pt x="79" y="37"/>
                  </a:cubicBezTo>
                  <a:cubicBezTo>
                    <a:pt x="79" y="37"/>
                    <a:pt x="79" y="37"/>
                    <a:pt x="79" y="37"/>
                  </a:cubicBezTo>
                  <a:cubicBezTo>
                    <a:pt x="80" y="36"/>
                    <a:pt x="80" y="35"/>
                    <a:pt x="81" y="35"/>
                  </a:cubicBezTo>
                  <a:cubicBezTo>
                    <a:pt x="84" y="31"/>
                    <a:pt x="88" y="26"/>
                    <a:pt x="87" y="19"/>
                  </a:cubicBezTo>
                  <a:cubicBezTo>
                    <a:pt x="87" y="17"/>
                    <a:pt x="86" y="15"/>
                    <a:pt x="85" y="14"/>
                  </a:cubicBezTo>
                  <a:cubicBezTo>
                    <a:pt x="85" y="12"/>
                    <a:pt x="84" y="10"/>
                    <a:pt x="83" y="9"/>
                  </a:cubicBezTo>
                  <a:cubicBezTo>
                    <a:pt x="81" y="7"/>
                    <a:pt x="79" y="6"/>
                    <a:pt x="78" y="5"/>
                  </a:cubicBezTo>
                  <a:cubicBezTo>
                    <a:pt x="77" y="5"/>
                    <a:pt x="76" y="5"/>
                    <a:pt x="75" y="5"/>
                  </a:cubicBezTo>
                  <a:cubicBezTo>
                    <a:pt x="75" y="5"/>
                    <a:pt x="74" y="6"/>
                    <a:pt x="74" y="6"/>
                  </a:cubicBezTo>
                  <a:cubicBezTo>
                    <a:pt x="73" y="7"/>
                    <a:pt x="73" y="7"/>
                    <a:pt x="73" y="8"/>
                  </a:cubicBezTo>
                  <a:cubicBezTo>
                    <a:pt x="73" y="10"/>
                    <a:pt x="73" y="11"/>
                    <a:pt x="73" y="13"/>
                  </a:cubicBezTo>
                  <a:cubicBezTo>
                    <a:pt x="74" y="19"/>
                    <a:pt x="74" y="25"/>
                    <a:pt x="66" y="32"/>
                  </a:cubicBezTo>
                  <a:lnTo>
                    <a:pt x="66" y="25"/>
                  </a:lnTo>
                  <a:close/>
                  <a:moveTo>
                    <a:pt x="2" y="92"/>
                  </a:moveTo>
                  <a:cubicBezTo>
                    <a:pt x="28" y="66"/>
                    <a:pt x="28" y="66"/>
                    <a:pt x="28" y="66"/>
                  </a:cubicBezTo>
                  <a:cubicBezTo>
                    <a:pt x="28" y="66"/>
                    <a:pt x="28" y="66"/>
                    <a:pt x="28" y="66"/>
                  </a:cubicBezTo>
                  <a:cubicBezTo>
                    <a:pt x="29" y="65"/>
                    <a:pt x="30" y="64"/>
                    <a:pt x="31" y="63"/>
                  </a:cubicBezTo>
                  <a:cubicBezTo>
                    <a:pt x="31" y="63"/>
                    <a:pt x="32" y="64"/>
                    <a:pt x="32" y="63"/>
                  </a:cubicBezTo>
                  <a:cubicBezTo>
                    <a:pt x="32" y="63"/>
                    <a:pt x="36" y="54"/>
                    <a:pt x="44" y="44"/>
                  </a:cubicBezTo>
                  <a:cubicBezTo>
                    <a:pt x="48" y="40"/>
                    <a:pt x="53" y="35"/>
                    <a:pt x="58" y="32"/>
                  </a:cubicBezTo>
                  <a:cubicBezTo>
                    <a:pt x="62" y="29"/>
                    <a:pt x="64" y="27"/>
                    <a:pt x="66" y="25"/>
                  </a:cubicBezTo>
                  <a:cubicBezTo>
                    <a:pt x="66" y="32"/>
                    <a:pt x="66" y="32"/>
                    <a:pt x="66" y="32"/>
                  </a:cubicBezTo>
                  <a:cubicBezTo>
                    <a:pt x="64" y="33"/>
                    <a:pt x="63" y="35"/>
                    <a:pt x="61" y="36"/>
                  </a:cubicBezTo>
                  <a:cubicBezTo>
                    <a:pt x="56" y="39"/>
                    <a:pt x="52" y="43"/>
                    <a:pt x="48" y="48"/>
                  </a:cubicBezTo>
                  <a:cubicBezTo>
                    <a:pt x="41" y="56"/>
                    <a:pt x="36" y="63"/>
                    <a:pt x="36" y="63"/>
                  </a:cubicBezTo>
                  <a:cubicBezTo>
                    <a:pt x="36" y="64"/>
                    <a:pt x="36" y="65"/>
                    <a:pt x="34" y="66"/>
                  </a:cubicBezTo>
                  <a:cubicBezTo>
                    <a:pt x="34" y="67"/>
                    <a:pt x="33" y="68"/>
                    <a:pt x="31" y="69"/>
                  </a:cubicBezTo>
                  <a:cubicBezTo>
                    <a:pt x="31" y="69"/>
                    <a:pt x="31" y="69"/>
                    <a:pt x="31" y="69"/>
                  </a:cubicBezTo>
                  <a:cubicBezTo>
                    <a:pt x="6" y="95"/>
                    <a:pt x="6" y="95"/>
                    <a:pt x="6" y="95"/>
                  </a:cubicBezTo>
                  <a:cubicBezTo>
                    <a:pt x="6" y="95"/>
                    <a:pt x="6" y="95"/>
                    <a:pt x="6" y="95"/>
                  </a:cubicBezTo>
                  <a:cubicBezTo>
                    <a:pt x="5" y="96"/>
                    <a:pt x="5" y="97"/>
                    <a:pt x="5" y="98"/>
                  </a:cubicBezTo>
                  <a:cubicBezTo>
                    <a:pt x="5" y="99"/>
                    <a:pt x="5" y="100"/>
                    <a:pt x="6" y="100"/>
                  </a:cubicBezTo>
                  <a:cubicBezTo>
                    <a:pt x="6" y="100"/>
                    <a:pt x="6" y="100"/>
                    <a:pt x="6" y="100"/>
                  </a:cubicBezTo>
                  <a:cubicBezTo>
                    <a:pt x="35" y="129"/>
                    <a:pt x="35" y="129"/>
                    <a:pt x="35" y="129"/>
                  </a:cubicBezTo>
                  <a:cubicBezTo>
                    <a:pt x="35" y="129"/>
                    <a:pt x="35" y="129"/>
                    <a:pt x="35" y="129"/>
                  </a:cubicBezTo>
                  <a:cubicBezTo>
                    <a:pt x="35" y="129"/>
                    <a:pt x="35" y="129"/>
                    <a:pt x="35" y="129"/>
                  </a:cubicBezTo>
                  <a:cubicBezTo>
                    <a:pt x="35" y="130"/>
                    <a:pt x="36" y="130"/>
                    <a:pt x="37" y="130"/>
                  </a:cubicBezTo>
                  <a:cubicBezTo>
                    <a:pt x="38" y="130"/>
                    <a:pt x="39" y="130"/>
                    <a:pt x="40" y="129"/>
                  </a:cubicBezTo>
                  <a:cubicBezTo>
                    <a:pt x="40" y="129"/>
                    <a:pt x="40" y="129"/>
                    <a:pt x="40" y="129"/>
                  </a:cubicBezTo>
                  <a:cubicBezTo>
                    <a:pt x="40" y="129"/>
                    <a:pt x="40" y="129"/>
                    <a:pt x="40" y="129"/>
                  </a:cubicBezTo>
                  <a:cubicBezTo>
                    <a:pt x="40" y="129"/>
                    <a:pt x="40" y="129"/>
                    <a:pt x="40" y="129"/>
                  </a:cubicBezTo>
                  <a:cubicBezTo>
                    <a:pt x="42" y="127"/>
                    <a:pt x="42" y="127"/>
                    <a:pt x="42" y="127"/>
                  </a:cubicBezTo>
                  <a:cubicBezTo>
                    <a:pt x="43" y="126"/>
                    <a:pt x="45" y="125"/>
                    <a:pt x="48" y="124"/>
                  </a:cubicBezTo>
                  <a:cubicBezTo>
                    <a:pt x="48" y="124"/>
                    <a:pt x="48" y="124"/>
                    <a:pt x="48" y="124"/>
                  </a:cubicBezTo>
                  <a:cubicBezTo>
                    <a:pt x="48" y="124"/>
                    <a:pt x="48" y="124"/>
                    <a:pt x="48" y="124"/>
                  </a:cubicBezTo>
                  <a:cubicBezTo>
                    <a:pt x="50" y="123"/>
                    <a:pt x="52" y="122"/>
                    <a:pt x="54" y="122"/>
                  </a:cubicBezTo>
                  <a:cubicBezTo>
                    <a:pt x="66" y="122"/>
                    <a:pt x="66" y="122"/>
                    <a:pt x="66" y="122"/>
                  </a:cubicBezTo>
                  <a:cubicBezTo>
                    <a:pt x="66" y="127"/>
                    <a:pt x="66" y="127"/>
                    <a:pt x="66" y="127"/>
                  </a:cubicBezTo>
                  <a:cubicBezTo>
                    <a:pt x="54" y="127"/>
                    <a:pt x="54" y="127"/>
                    <a:pt x="54" y="127"/>
                  </a:cubicBezTo>
                  <a:cubicBezTo>
                    <a:pt x="53" y="127"/>
                    <a:pt x="51" y="127"/>
                    <a:pt x="49" y="128"/>
                  </a:cubicBezTo>
                  <a:cubicBezTo>
                    <a:pt x="49" y="128"/>
                    <a:pt x="49" y="128"/>
                    <a:pt x="49" y="128"/>
                  </a:cubicBezTo>
                  <a:cubicBezTo>
                    <a:pt x="48" y="129"/>
                    <a:pt x="46" y="130"/>
                    <a:pt x="45" y="131"/>
                  </a:cubicBezTo>
                  <a:cubicBezTo>
                    <a:pt x="45" y="131"/>
                    <a:pt x="45" y="131"/>
                    <a:pt x="45" y="131"/>
                  </a:cubicBezTo>
                  <a:cubicBezTo>
                    <a:pt x="43" y="133"/>
                    <a:pt x="43" y="133"/>
                    <a:pt x="43" y="133"/>
                  </a:cubicBezTo>
                  <a:cubicBezTo>
                    <a:pt x="43" y="133"/>
                    <a:pt x="43" y="133"/>
                    <a:pt x="43" y="133"/>
                  </a:cubicBezTo>
                  <a:cubicBezTo>
                    <a:pt x="43" y="133"/>
                    <a:pt x="43" y="133"/>
                    <a:pt x="43" y="133"/>
                  </a:cubicBezTo>
                  <a:cubicBezTo>
                    <a:pt x="42" y="134"/>
                    <a:pt x="39" y="135"/>
                    <a:pt x="37" y="135"/>
                  </a:cubicBezTo>
                  <a:cubicBezTo>
                    <a:pt x="35" y="135"/>
                    <a:pt x="33" y="134"/>
                    <a:pt x="31" y="133"/>
                  </a:cubicBezTo>
                  <a:cubicBezTo>
                    <a:pt x="31" y="133"/>
                    <a:pt x="31" y="133"/>
                    <a:pt x="31" y="133"/>
                  </a:cubicBezTo>
                  <a:cubicBezTo>
                    <a:pt x="31" y="133"/>
                    <a:pt x="31" y="133"/>
                    <a:pt x="31" y="133"/>
                  </a:cubicBezTo>
                  <a:cubicBezTo>
                    <a:pt x="31" y="133"/>
                    <a:pt x="31" y="133"/>
                    <a:pt x="31" y="133"/>
                  </a:cubicBezTo>
                  <a:cubicBezTo>
                    <a:pt x="2" y="104"/>
                    <a:pt x="2" y="104"/>
                    <a:pt x="2" y="104"/>
                  </a:cubicBezTo>
                  <a:cubicBezTo>
                    <a:pt x="2" y="104"/>
                    <a:pt x="2" y="104"/>
                    <a:pt x="2" y="104"/>
                  </a:cubicBezTo>
                  <a:cubicBezTo>
                    <a:pt x="1" y="102"/>
                    <a:pt x="0" y="100"/>
                    <a:pt x="0" y="98"/>
                  </a:cubicBezTo>
                  <a:cubicBezTo>
                    <a:pt x="0" y="96"/>
                    <a:pt x="1" y="93"/>
                    <a:pt x="2" y="92"/>
                  </a:cubicBezTo>
                  <a:cubicBezTo>
                    <a:pt x="2" y="92"/>
                    <a:pt x="2" y="92"/>
                    <a:pt x="2" y="9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354" name="Group 353"/>
          <p:cNvGrpSpPr/>
          <p:nvPr/>
        </p:nvGrpSpPr>
        <p:grpSpPr>
          <a:xfrm>
            <a:off x="4689475" y="1588"/>
            <a:ext cx="6588125" cy="5335588"/>
            <a:chOff x="4689475" y="1588"/>
            <a:chExt cx="6588125" cy="5335588"/>
          </a:xfrm>
          <a:solidFill>
            <a:schemeClr val="tx1">
              <a:lumMod val="65000"/>
              <a:lumOff val="35000"/>
            </a:schemeClr>
          </a:solidFill>
        </p:grpSpPr>
        <p:sp>
          <p:nvSpPr>
            <p:cNvPr id="152" name="Freeform 13"/>
            <p:cNvSpPr>
              <a:spLocks noEditPoints="1"/>
            </p:cNvSpPr>
            <p:nvPr/>
          </p:nvSpPr>
          <p:spPr bwMode="auto">
            <a:xfrm>
              <a:off x="9283701" y="2282825"/>
              <a:ext cx="400050" cy="303213"/>
            </a:xfrm>
            <a:custGeom>
              <a:avLst/>
              <a:gdLst>
                <a:gd name="T0" fmla="*/ 141 w 177"/>
                <a:gd name="T1" fmla="*/ 36 h 134"/>
                <a:gd name="T2" fmla="*/ 163 w 177"/>
                <a:gd name="T3" fmla="*/ 93 h 134"/>
                <a:gd name="T4" fmla="*/ 163 w 177"/>
                <a:gd name="T5" fmla="*/ 96 h 134"/>
                <a:gd name="T6" fmla="*/ 166 w 177"/>
                <a:gd name="T7" fmla="*/ 108 h 134"/>
                <a:gd name="T8" fmla="*/ 172 w 177"/>
                <a:gd name="T9" fmla="*/ 90 h 134"/>
                <a:gd name="T10" fmla="*/ 129 w 177"/>
                <a:gd name="T11" fmla="*/ 16 h 134"/>
                <a:gd name="T12" fmla="*/ 89 w 177"/>
                <a:gd name="T13" fmla="*/ 0 h 134"/>
                <a:gd name="T14" fmla="*/ 165 w 177"/>
                <a:gd name="T15" fmla="*/ 45 h 134"/>
                <a:gd name="T16" fmla="*/ 166 w 177"/>
                <a:gd name="T17" fmla="*/ 133 h 134"/>
                <a:gd name="T18" fmla="*/ 161 w 177"/>
                <a:gd name="T19" fmla="*/ 132 h 134"/>
                <a:gd name="T20" fmla="*/ 160 w 177"/>
                <a:gd name="T21" fmla="*/ 103 h 134"/>
                <a:gd name="T22" fmla="*/ 157 w 177"/>
                <a:gd name="T23" fmla="*/ 97 h 134"/>
                <a:gd name="T24" fmla="*/ 157 w 177"/>
                <a:gd name="T25" fmla="*/ 93 h 134"/>
                <a:gd name="T26" fmla="*/ 137 w 177"/>
                <a:gd name="T27" fmla="*/ 40 h 134"/>
                <a:gd name="T28" fmla="*/ 89 w 177"/>
                <a:gd name="T29" fmla="*/ 14 h 134"/>
                <a:gd name="T30" fmla="*/ 49 w 177"/>
                <a:gd name="T31" fmla="*/ 16 h 134"/>
                <a:gd name="T32" fmla="*/ 5 w 177"/>
                <a:gd name="T33" fmla="*/ 90 h 134"/>
                <a:gd name="T34" fmla="*/ 10 w 177"/>
                <a:gd name="T35" fmla="*/ 108 h 134"/>
                <a:gd name="T36" fmla="*/ 14 w 177"/>
                <a:gd name="T37" fmla="*/ 95 h 134"/>
                <a:gd name="T38" fmla="*/ 14 w 177"/>
                <a:gd name="T39" fmla="*/ 89 h 134"/>
                <a:gd name="T40" fmla="*/ 88 w 177"/>
                <a:gd name="T41" fmla="*/ 14 h 134"/>
                <a:gd name="T42" fmla="*/ 89 w 177"/>
                <a:gd name="T43" fmla="*/ 14 h 134"/>
                <a:gd name="T44" fmla="*/ 88 w 177"/>
                <a:gd name="T45" fmla="*/ 20 h 134"/>
                <a:gd name="T46" fmla="*/ 20 w 177"/>
                <a:gd name="T47" fmla="*/ 89 h 134"/>
                <a:gd name="T48" fmla="*/ 20 w 177"/>
                <a:gd name="T49" fmla="*/ 96 h 134"/>
                <a:gd name="T50" fmla="*/ 19 w 177"/>
                <a:gd name="T51" fmla="*/ 98 h 134"/>
                <a:gd name="T52" fmla="*/ 16 w 177"/>
                <a:gd name="T53" fmla="*/ 108 h 134"/>
                <a:gd name="T54" fmla="*/ 16 w 177"/>
                <a:gd name="T55" fmla="*/ 130 h 134"/>
                <a:gd name="T56" fmla="*/ 10 w 177"/>
                <a:gd name="T57" fmla="*/ 132 h 134"/>
                <a:gd name="T58" fmla="*/ 12 w 177"/>
                <a:gd name="T59" fmla="*/ 44 h 134"/>
                <a:gd name="T60" fmla="*/ 88 w 177"/>
                <a:gd name="T61" fmla="*/ 0 h 134"/>
                <a:gd name="T62" fmla="*/ 89 w 177"/>
                <a:gd name="T63" fmla="*/ 0 h 134"/>
                <a:gd name="T64" fmla="*/ 88 w 177"/>
                <a:gd name="T65" fmla="*/ 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7" h="134">
                  <a:moveTo>
                    <a:pt x="89" y="14"/>
                  </a:moveTo>
                  <a:cubicBezTo>
                    <a:pt x="109" y="14"/>
                    <a:pt x="128" y="23"/>
                    <a:pt x="141" y="36"/>
                  </a:cubicBezTo>
                  <a:cubicBezTo>
                    <a:pt x="155" y="50"/>
                    <a:pt x="163" y="69"/>
                    <a:pt x="163" y="89"/>
                  </a:cubicBezTo>
                  <a:cubicBezTo>
                    <a:pt x="163" y="90"/>
                    <a:pt x="163" y="92"/>
                    <a:pt x="163" y="93"/>
                  </a:cubicBezTo>
                  <a:cubicBezTo>
                    <a:pt x="163" y="93"/>
                    <a:pt x="163" y="93"/>
                    <a:pt x="163" y="93"/>
                  </a:cubicBezTo>
                  <a:cubicBezTo>
                    <a:pt x="163" y="94"/>
                    <a:pt x="163" y="95"/>
                    <a:pt x="163" y="96"/>
                  </a:cubicBezTo>
                  <a:cubicBezTo>
                    <a:pt x="164" y="98"/>
                    <a:pt x="165" y="99"/>
                    <a:pt x="165" y="101"/>
                  </a:cubicBezTo>
                  <a:cubicBezTo>
                    <a:pt x="166" y="103"/>
                    <a:pt x="166" y="105"/>
                    <a:pt x="166" y="108"/>
                  </a:cubicBezTo>
                  <a:cubicBezTo>
                    <a:pt x="166" y="119"/>
                    <a:pt x="166" y="119"/>
                    <a:pt x="166" y="119"/>
                  </a:cubicBezTo>
                  <a:cubicBezTo>
                    <a:pt x="170" y="109"/>
                    <a:pt x="172" y="100"/>
                    <a:pt x="172" y="90"/>
                  </a:cubicBezTo>
                  <a:cubicBezTo>
                    <a:pt x="172" y="75"/>
                    <a:pt x="168" y="60"/>
                    <a:pt x="160" y="47"/>
                  </a:cubicBezTo>
                  <a:cubicBezTo>
                    <a:pt x="153" y="35"/>
                    <a:pt x="142" y="24"/>
                    <a:pt x="129" y="16"/>
                  </a:cubicBezTo>
                  <a:cubicBezTo>
                    <a:pt x="117" y="10"/>
                    <a:pt x="104" y="6"/>
                    <a:pt x="89" y="6"/>
                  </a:cubicBezTo>
                  <a:cubicBezTo>
                    <a:pt x="89" y="0"/>
                    <a:pt x="89" y="0"/>
                    <a:pt x="89" y="0"/>
                  </a:cubicBezTo>
                  <a:cubicBezTo>
                    <a:pt x="105" y="0"/>
                    <a:pt x="119" y="4"/>
                    <a:pt x="132" y="11"/>
                  </a:cubicBezTo>
                  <a:cubicBezTo>
                    <a:pt x="146" y="19"/>
                    <a:pt x="157" y="31"/>
                    <a:pt x="165" y="45"/>
                  </a:cubicBezTo>
                  <a:cubicBezTo>
                    <a:pt x="173" y="58"/>
                    <a:pt x="177" y="74"/>
                    <a:pt x="177" y="90"/>
                  </a:cubicBezTo>
                  <a:cubicBezTo>
                    <a:pt x="177" y="104"/>
                    <a:pt x="174" y="119"/>
                    <a:pt x="166" y="133"/>
                  </a:cubicBezTo>
                  <a:cubicBezTo>
                    <a:pt x="166" y="134"/>
                    <a:pt x="165" y="134"/>
                    <a:pt x="163" y="134"/>
                  </a:cubicBezTo>
                  <a:cubicBezTo>
                    <a:pt x="162" y="134"/>
                    <a:pt x="161" y="133"/>
                    <a:pt x="161" y="132"/>
                  </a:cubicBezTo>
                  <a:cubicBezTo>
                    <a:pt x="161" y="108"/>
                    <a:pt x="161" y="108"/>
                    <a:pt x="161" y="108"/>
                  </a:cubicBezTo>
                  <a:cubicBezTo>
                    <a:pt x="161" y="106"/>
                    <a:pt x="160" y="104"/>
                    <a:pt x="160" y="103"/>
                  </a:cubicBezTo>
                  <a:cubicBezTo>
                    <a:pt x="159" y="101"/>
                    <a:pt x="159" y="100"/>
                    <a:pt x="158" y="99"/>
                  </a:cubicBezTo>
                  <a:cubicBezTo>
                    <a:pt x="157" y="98"/>
                    <a:pt x="157" y="97"/>
                    <a:pt x="157" y="97"/>
                  </a:cubicBezTo>
                  <a:cubicBezTo>
                    <a:pt x="157" y="95"/>
                    <a:pt x="157" y="94"/>
                    <a:pt x="157" y="93"/>
                  </a:cubicBezTo>
                  <a:cubicBezTo>
                    <a:pt x="157" y="93"/>
                    <a:pt x="157" y="93"/>
                    <a:pt x="157" y="93"/>
                  </a:cubicBezTo>
                  <a:cubicBezTo>
                    <a:pt x="157" y="92"/>
                    <a:pt x="157" y="91"/>
                    <a:pt x="157" y="89"/>
                  </a:cubicBezTo>
                  <a:cubicBezTo>
                    <a:pt x="157" y="70"/>
                    <a:pt x="150" y="53"/>
                    <a:pt x="137" y="40"/>
                  </a:cubicBezTo>
                  <a:cubicBezTo>
                    <a:pt x="125" y="28"/>
                    <a:pt x="108" y="20"/>
                    <a:pt x="89" y="20"/>
                  </a:cubicBezTo>
                  <a:lnTo>
                    <a:pt x="89" y="14"/>
                  </a:lnTo>
                  <a:close/>
                  <a:moveTo>
                    <a:pt x="88" y="6"/>
                  </a:moveTo>
                  <a:cubicBezTo>
                    <a:pt x="74" y="6"/>
                    <a:pt x="61" y="9"/>
                    <a:pt x="49" y="16"/>
                  </a:cubicBezTo>
                  <a:cubicBezTo>
                    <a:pt x="36" y="23"/>
                    <a:pt x="25" y="34"/>
                    <a:pt x="17" y="47"/>
                  </a:cubicBezTo>
                  <a:cubicBezTo>
                    <a:pt x="9" y="60"/>
                    <a:pt x="5" y="75"/>
                    <a:pt x="5" y="90"/>
                  </a:cubicBezTo>
                  <a:cubicBezTo>
                    <a:pt x="5" y="99"/>
                    <a:pt x="7" y="108"/>
                    <a:pt x="10" y="117"/>
                  </a:cubicBezTo>
                  <a:cubicBezTo>
                    <a:pt x="10" y="108"/>
                    <a:pt x="10" y="108"/>
                    <a:pt x="10" y="108"/>
                  </a:cubicBezTo>
                  <a:cubicBezTo>
                    <a:pt x="10" y="105"/>
                    <a:pt x="11" y="103"/>
                    <a:pt x="11" y="101"/>
                  </a:cubicBezTo>
                  <a:cubicBezTo>
                    <a:pt x="12" y="99"/>
                    <a:pt x="13" y="97"/>
                    <a:pt x="14" y="95"/>
                  </a:cubicBezTo>
                  <a:cubicBezTo>
                    <a:pt x="14" y="94"/>
                    <a:pt x="14" y="94"/>
                    <a:pt x="14" y="93"/>
                  </a:cubicBezTo>
                  <a:cubicBezTo>
                    <a:pt x="14" y="92"/>
                    <a:pt x="14" y="90"/>
                    <a:pt x="14" y="89"/>
                  </a:cubicBezTo>
                  <a:cubicBezTo>
                    <a:pt x="14" y="69"/>
                    <a:pt x="22" y="50"/>
                    <a:pt x="36" y="36"/>
                  </a:cubicBezTo>
                  <a:cubicBezTo>
                    <a:pt x="49" y="23"/>
                    <a:pt x="68" y="14"/>
                    <a:pt x="88" y="14"/>
                  </a:cubicBezTo>
                  <a:cubicBezTo>
                    <a:pt x="88" y="14"/>
                    <a:pt x="88" y="14"/>
                    <a:pt x="88" y="14"/>
                  </a:cubicBezTo>
                  <a:cubicBezTo>
                    <a:pt x="89" y="14"/>
                    <a:pt x="89" y="14"/>
                    <a:pt x="89" y="14"/>
                  </a:cubicBezTo>
                  <a:cubicBezTo>
                    <a:pt x="89" y="20"/>
                    <a:pt x="89" y="20"/>
                    <a:pt x="89" y="20"/>
                  </a:cubicBezTo>
                  <a:cubicBezTo>
                    <a:pt x="88" y="20"/>
                    <a:pt x="88" y="20"/>
                    <a:pt x="88" y="20"/>
                  </a:cubicBezTo>
                  <a:cubicBezTo>
                    <a:pt x="70" y="20"/>
                    <a:pt x="52" y="28"/>
                    <a:pt x="40" y="40"/>
                  </a:cubicBezTo>
                  <a:cubicBezTo>
                    <a:pt x="27" y="53"/>
                    <a:pt x="20" y="70"/>
                    <a:pt x="20" y="89"/>
                  </a:cubicBezTo>
                  <a:cubicBezTo>
                    <a:pt x="20" y="90"/>
                    <a:pt x="20" y="92"/>
                    <a:pt x="20" y="93"/>
                  </a:cubicBezTo>
                  <a:cubicBezTo>
                    <a:pt x="20" y="94"/>
                    <a:pt x="20" y="95"/>
                    <a:pt x="20" y="96"/>
                  </a:cubicBezTo>
                  <a:cubicBezTo>
                    <a:pt x="20" y="96"/>
                    <a:pt x="20" y="96"/>
                    <a:pt x="20" y="96"/>
                  </a:cubicBezTo>
                  <a:cubicBezTo>
                    <a:pt x="20" y="97"/>
                    <a:pt x="20" y="97"/>
                    <a:pt x="19" y="98"/>
                  </a:cubicBezTo>
                  <a:cubicBezTo>
                    <a:pt x="18" y="99"/>
                    <a:pt x="17" y="101"/>
                    <a:pt x="17" y="103"/>
                  </a:cubicBezTo>
                  <a:cubicBezTo>
                    <a:pt x="16" y="104"/>
                    <a:pt x="16" y="106"/>
                    <a:pt x="16" y="108"/>
                  </a:cubicBezTo>
                  <a:cubicBezTo>
                    <a:pt x="16" y="130"/>
                    <a:pt x="16" y="130"/>
                    <a:pt x="16" y="130"/>
                  </a:cubicBezTo>
                  <a:cubicBezTo>
                    <a:pt x="16" y="130"/>
                    <a:pt x="16" y="130"/>
                    <a:pt x="16" y="130"/>
                  </a:cubicBezTo>
                  <a:cubicBezTo>
                    <a:pt x="16" y="131"/>
                    <a:pt x="15" y="132"/>
                    <a:pt x="14" y="133"/>
                  </a:cubicBezTo>
                  <a:cubicBezTo>
                    <a:pt x="13" y="134"/>
                    <a:pt x="11" y="133"/>
                    <a:pt x="10" y="132"/>
                  </a:cubicBezTo>
                  <a:cubicBezTo>
                    <a:pt x="3" y="118"/>
                    <a:pt x="0" y="104"/>
                    <a:pt x="0" y="90"/>
                  </a:cubicBezTo>
                  <a:cubicBezTo>
                    <a:pt x="0" y="74"/>
                    <a:pt x="4" y="58"/>
                    <a:pt x="12" y="44"/>
                  </a:cubicBezTo>
                  <a:cubicBezTo>
                    <a:pt x="20" y="30"/>
                    <a:pt x="32" y="18"/>
                    <a:pt x="47" y="11"/>
                  </a:cubicBezTo>
                  <a:cubicBezTo>
                    <a:pt x="59" y="4"/>
                    <a:pt x="73" y="0"/>
                    <a:pt x="88" y="0"/>
                  </a:cubicBezTo>
                  <a:cubicBezTo>
                    <a:pt x="88" y="0"/>
                    <a:pt x="88" y="0"/>
                    <a:pt x="88" y="0"/>
                  </a:cubicBezTo>
                  <a:cubicBezTo>
                    <a:pt x="89" y="0"/>
                    <a:pt x="89" y="0"/>
                    <a:pt x="89" y="0"/>
                  </a:cubicBezTo>
                  <a:cubicBezTo>
                    <a:pt x="89" y="6"/>
                    <a:pt x="89" y="6"/>
                    <a:pt x="89" y="6"/>
                  </a:cubicBezTo>
                  <a:lnTo>
                    <a:pt x="8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3" name="Freeform 14"/>
            <p:cNvSpPr>
              <a:spLocks noEditPoints="1"/>
            </p:cNvSpPr>
            <p:nvPr/>
          </p:nvSpPr>
          <p:spPr bwMode="auto">
            <a:xfrm>
              <a:off x="9539288" y="2479675"/>
              <a:ext cx="96838" cy="166688"/>
            </a:xfrm>
            <a:custGeom>
              <a:avLst/>
              <a:gdLst>
                <a:gd name="T0" fmla="*/ 38 w 43"/>
                <a:gd name="T1" fmla="*/ 53 h 74"/>
                <a:gd name="T2" fmla="*/ 38 w 43"/>
                <a:gd name="T3" fmla="*/ 43 h 74"/>
                <a:gd name="T4" fmla="*/ 38 w 43"/>
                <a:gd name="T5" fmla="*/ 21 h 74"/>
                <a:gd name="T6" fmla="*/ 38 w 43"/>
                <a:gd name="T7" fmla="*/ 20 h 74"/>
                <a:gd name="T8" fmla="*/ 37 w 43"/>
                <a:gd name="T9" fmla="*/ 19 h 74"/>
                <a:gd name="T10" fmla="*/ 37 w 43"/>
                <a:gd name="T11" fmla="*/ 19 h 74"/>
                <a:gd name="T12" fmla="*/ 30 w 43"/>
                <a:gd name="T13" fmla="*/ 10 h 74"/>
                <a:gd name="T14" fmla="*/ 22 w 43"/>
                <a:gd name="T15" fmla="*/ 7 h 74"/>
                <a:gd name="T16" fmla="*/ 22 w 43"/>
                <a:gd name="T17" fmla="*/ 1 h 74"/>
                <a:gd name="T18" fmla="*/ 33 w 43"/>
                <a:gd name="T19" fmla="*/ 5 h 74"/>
                <a:gd name="T20" fmla="*/ 43 w 43"/>
                <a:gd name="T21" fmla="*/ 18 h 74"/>
                <a:gd name="T22" fmla="*/ 43 w 43"/>
                <a:gd name="T23" fmla="*/ 18 h 74"/>
                <a:gd name="T24" fmla="*/ 43 w 43"/>
                <a:gd name="T25" fmla="*/ 20 h 74"/>
                <a:gd name="T26" fmla="*/ 43 w 43"/>
                <a:gd name="T27" fmla="*/ 21 h 74"/>
                <a:gd name="T28" fmla="*/ 43 w 43"/>
                <a:gd name="T29" fmla="*/ 43 h 74"/>
                <a:gd name="T30" fmla="*/ 43 w 43"/>
                <a:gd name="T31" fmla="*/ 53 h 74"/>
                <a:gd name="T32" fmla="*/ 34 w 43"/>
                <a:gd name="T33" fmla="*/ 69 h 74"/>
                <a:gd name="T34" fmla="*/ 22 w 43"/>
                <a:gd name="T35" fmla="*/ 74 h 74"/>
                <a:gd name="T36" fmla="*/ 22 w 43"/>
                <a:gd name="T37" fmla="*/ 68 h 74"/>
                <a:gd name="T38" fmla="*/ 31 w 43"/>
                <a:gd name="T39" fmla="*/ 64 h 74"/>
                <a:gd name="T40" fmla="*/ 38 w 43"/>
                <a:gd name="T41" fmla="*/ 53 h 74"/>
                <a:gd name="T42" fmla="*/ 22 w 43"/>
                <a:gd name="T43" fmla="*/ 7 h 74"/>
                <a:gd name="T44" fmla="*/ 14 w 43"/>
                <a:gd name="T45" fmla="*/ 6 h 74"/>
                <a:gd name="T46" fmla="*/ 6 w 43"/>
                <a:gd name="T47" fmla="*/ 6 h 74"/>
                <a:gd name="T48" fmla="*/ 6 w 43"/>
                <a:gd name="T49" fmla="*/ 69 h 74"/>
                <a:gd name="T50" fmla="*/ 14 w 43"/>
                <a:gd name="T51" fmla="*/ 69 h 74"/>
                <a:gd name="T52" fmla="*/ 22 w 43"/>
                <a:gd name="T53" fmla="*/ 68 h 74"/>
                <a:gd name="T54" fmla="*/ 22 w 43"/>
                <a:gd name="T55" fmla="*/ 74 h 74"/>
                <a:gd name="T56" fmla="*/ 14 w 43"/>
                <a:gd name="T57" fmla="*/ 74 h 74"/>
                <a:gd name="T58" fmla="*/ 3 w 43"/>
                <a:gd name="T59" fmla="*/ 74 h 74"/>
                <a:gd name="T60" fmla="*/ 0 w 43"/>
                <a:gd name="T61" fmla="*/ 71 h 74"/>
                <a:gd name="T62" fmla="*/ 0 w 43"/>
                <a:gd name="T63" fmla="*/ 3 h 74"/>
                <a:gd name="T64" fmla="*/ 3 w 43"/>
                <a:gd name="T65" fmla="*/ 0 h 74"/>
                <a:gd name="T66" fmla="*/ 14 w 43"/>
                <a:gd name="T67" fmla="*/ 0 h 74"/>
                <a:gd name="T68" fmla="*/ 22 w 43"/>
                <a:gd name="T69" fmla="*/ 1 h 74"/>
                <a:gd name="T70" fmla="*/ 22 w 43"/>
                <a:gd name="T71" fmla="*/ 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 h="74">
                  <a:moveTo>
                    <a:pt x="38" y="53"/>
                  </a:moveTo>
                  <a:cubicBezTo>
                    <a:pt x="38" y="43"/>
                    <a:pt x="38" y="43"/>
                    <a:pt x="38" y="43"/>
                  </a:cubicBezTo>
                  <a:cubicBezTo>
                    <a:pt x="38" y="21"/>
                    <a:pt x="38" y="21"/>
                    <a:pt x="38" y="21"/>
                  </a:cubicBezTo>
                  <a:cubicBezTo>
                    <a:pt x="38" y="21"/>
                    <a:pt x="38" y="21"/>
                    <a:pt x="38" y="20"/>
                  </a:cubicBezTo>
                  <a:cubicBezTo>
                    <a:pt x="37" y="20"/>
                    <a:pt x="37" y="20"/>
                    <a:pt x="37" y="19"/>
                  </a:cubicBezTo>
                  <a:cubicBezTo>
                    <a:pt x="37" y="19"/>
                    <a:pt x="37" y="19"/>
                    <a:pt x="37" y="19"/>
                  </a:cubicBezTo>
                  <a:cubicBezTo>
                    <a:pt x="37" y="16"/>
                    <a:pt x="34" y="12"/>
                    <a:pt x="30" y="10"/>
                  </a:cubicBezTo>
                  <a:cubicBezTo>
                    <a:pt x="28" y="9"/>
                    <a:pt x="25" y="8"/>
                    <a:pt x="22" y="7"/>
                  </a:cubicBezTo>
                  <a:cubicBezTo>
                    <a:pt x="22" y="1"/>
                    <a:pt x="22" y="1"/>
                    <a:pt x="22" y="1"/>
                  </a:cubicBezTo>
                  <a:cubicBezTo>
                    <a:pt x="26" y="2"/>
                    <a:pt x="30" y="3"/>
                    <a:pt x="33" y="5"/>
                  </a:cubicBezTo>
                  <a:cubicBezTo>
                    <a:pt x="38" y="8"/>
                    <a:pt x="42" y="13"/>
                    <a:pt x="43" y="18"/>
                  </a:cubicBezTo>
                  <a:cubicBezTo>
                    <a:pt x="43" y="18"/>
                    <a:pt x="43" y="18"/>
                    <a:pt x="43" y="18"/>
                  </a:cubicBezTo>
                  <a:cubicBezTo>
                    <a:pt x="43" y="19"/>
                    <a:pt x="43" y="19"/>
                    <a:pt x="43" y="20"/>
                  </a:cubicBezTo>
                  <a:cubicBezTo>
                    <a:pt x="43" y="20"/>
                    <a:pt x="43" y="21"/>
                    <a:pt x="43" y="21"/>
                  </a:cubicBezTo>
                  <a:cubicBezTo>
                    <a:pt x="43" y="43"/>
                    <a:pt x="43" y="43"/>
                    <a:pt x="43" y="43"/>
                  </a:cubicBezTo>
                  <a:cubicBezTo>
                    <a:pt x="43" y="53"/>
                    <a:pt x="43" y="53"/>
                    <a:pt x="43" y="53"/>
                  </a:cubicBezTo>
                  <a:cubicBezTo>
                    <a:pt x="43" y="59"/>
                    <a:pt x="40" y="65"/>
                    <a:pt x="34" y="69"/>
                  </a:cubicBezTo>
                  <a:cubicBezTo>
                    <a:pt x="31" y="71"/>
                    <a:pt x="26" y="73"/>
                    <a:pt x="22" y="74"/>
                  </a:cubicBezTo>
                  <a:cubicBezTo>
                    <a:pt x="22" y="68"/>
                    <a:pt x="22" y="68"/>
                    <a:pt x="22" y="68"/>
                  </a:cubicBezTo>
                  <a:cubicBezTo>
                    <a:pt x="25" y="67"/>
                    <a:pt x="28" y="66"/>
                    <a:pt x="31" y="64"/>
                  </a:cubicBezTo>
                  <a:cubicBezTo>
                    <a:pt x="35" y="61"/>
                    <a:pt x="38" y="57"/>
                    <a:pt x="38" y="53"/>
                  </a:cubicBezTo>
                  <a:close/>
                  <a:moveTo>
                    <a:pt x="22" y="7"/>
                  </a:moveTo>
                  <a:cubicBezTo>
                    <a:pt x="19" y="6"/>
                    <a:pt x="17" y="6"/>
                    <a:pt x="14" y="6"/>
                  </a:cubicBezTo>
                  <a:cubicBezTo>
                    <a:pt x="6" y="6"/>
                    <a:pt x="6" y="6"/>
                    <a:pt x="6" y="6"/>
                  </a:cubicBezTo>
                  <a:cubicBezTo>
                    <a:pt x="6" y="69"/>
                    <a:pt x="6" y="69"/>
                    <a:pt x="6" y="69"/>
                  </a:cubicBezTo>
                  <a:cubicBezTo>
                    <a:pt x="14" y="69"/>
                    <a:pt x="14" y="69"/>
                    <a:pt x="14" y="69"/>
                  </a:cubicBezTo>
                  <a:cubicBezTo>
                    <a:pt x="17" y="69"/>
                    <a:pt x="19" y="68"/>
                    <a:pt x="22" y="68"/>
                  </a:cubicBezTo>
                  <a:cubicBezTo>
                    <a:pt x="22" y="74"/>
                    <a:pt x="22" y="74"/>
                    <a:pt x="22" y="74"/>
                  </a:cubicBezTo>
                  <a:cubicBezTo>
                    <a:pt x="19" y="74"/>
                    <a:pt x="17" y="74"/>
                    <a:pt x="14" y="74"/>
                  </a:cubicBezTo>
                  <a:cubicBezTo>
                    <a:pt x="3" y="74"/>
                    <a:pt x="3" y="74"/>
                    <a:pt x="3" y="74"/>
                  </a:cubicBezTo>
                  <a:cubicBezTo>
                    <a:pt x="1" y="74"/>
                    <a:pt x="0" y="73"/>
                    <a:pt x="0" y="71"/>
                  </a:cubicBezTo>
                  <a:cubicBezTo>
                    <a:pt x="0" y="3"/>
                    <a:pt x="0" y="3"/>
                    <a:pt x="0" y="3"/>
                  </a:cubicBezTo>
                  <a:cubicBezTo>
                    <a:pt x="0" y="2"/>
                    <a:pt x="1" y="0"/>
                    <a:pt x="3" y="0"/>
                  </a:cubicBezTo>
                  <a:cubicBezTo>
                    <a:pt x="14" y="0"/>
                    <a:pt x="14" y="0"/>
                    <a:pt x="14" y="0"/>
                  </a:cubicBezTo>
                  <a:cubicBezTo>
                    <a:pt x="17" y="0"/>
                    <a:pt x="19" y="1"/>
                    <a:pt x="22" y="1"/>
                  </a:cubicBezTo>
                  <a:lnTo>
                    <a:pt x="2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4" name="Freeform 15"/>
            <p:cNvSpPr>
              <a:spLocks noEditPoints="1"/>
            </p:cNvSpPr>
            <p:nvPr/>
          </p:nvSpPr>
          <p:spPr bwMode="auto">
            <a:xfrm>
              <a:off x="9331326" y="2479675"/>
              <a:ext cx="96838" cy="166688"/>
            </a:xfrm>
            <a:custGeom>
              <a:avLst/>
              <a:gdLst>
                <a:gd name="T0" fmla="*/ 22 w 43"/>
                <a:gd name="T1" fmla="*/ 1 h 74"/>
                <a:gd name="T2" fmla="*/ 29 w 43"/>
                <a:gd name="T3" fmla="*/ 0 h 74"/>
                <a:gd name="T4" fmla="*/ 40 w 43"/>
                <a:gd name="T5" fmla="*/ 0 h 74"/>
                <a:gd name="T6" fmla="*/ 43 w 43"/>
                <a:gd name="T7" fmla="*/ 3 h 74"/>
                <a:gd name="T8" fmla="*/ 43 w 43"/>
                <a:gd name="T9" fmla="*/ 71 h 74"/>
                <a:gd name="T10" fmla="*/ 40 w 43"/>
                <a:gd name="T11" fmla="*/ 74 h 74"/>
                <a:gd name="T12" fmla="*/ 29 w 43"/>
                <a:gd name="T13" fmla="*/ 74 h 74"/>
                <a:gd name="T14" fmla="*/ 22 w 43"/>
                <a:gd name="T15" fmla="*/ 74 h 74"/>
                <a:gd name="T16" fmla="*/ 22 w 43"/>
                <a:gd name="T17" fmla="*/ 68 h 74"/>
                <a:gd name="T18" fmla="*/ 29 w 43"/>
                <a:gd name="T19" fmla="*/ 69 h 74"/>
                <a:gd name="T20" fmla="*/ 37 w 43"/>
                <a:gd name="T21" fmla="*/ 69 h 74"/>
                <a:gd name="T22" fmla="*/ 37 w 43"/>
                <a:gd name="T23" fmla="*/ 6 h 74"/>
                <a:gd name="T24" fmla="*/ 29 w 43"/>
                <a:gd name="T25" fmla="*/ 6 h 74"/>
                <a:gd name="T26" fmla="*/ 22 w 43"/>
                <a:gd name="T27" fmla="*/ 7 h 74"/>
                <a:gd name="T28" fmla="*/ 22 w 43"/>
                <a:gd name="T29" fmla="*/ 1 h 74"/>
                <a:gd name="T30" fmla="*/ 0 w 43"/>
                <a:gd name="T31" fmla="*/ 53 h 74"/>
                <a:gd name="T32" fmla="*/ 0 w 43"/>
                <a:gd name="T33" fmla="*/ 43 h 74"/>
                <a:gd name="T34" fmla="*/ 0 w 43"/>
                <a:gd name="T35" fmla="*/ 21 h 74"/>
                <a:gd name="T36" fmla="*/ 0 w 43"/>
                <a:gd name="T37" fmla="*/ 20 h 74"/>
                <a:gd name="T38" fmla="*/ 0 w 43"/>
                <a:gd name="T39" fmla="*/ 18 h 74"/>
                <a:gd name="T40" fmla="*/ 0 w 43"/>
                <a:gd name="T41" fmla="*/ 18 h 74"/>
                <a:gd name="T42" fmla="*/ 10 w 43"/>
                <a:gd name="T43" fmla="*/ 5 h 74"/>
                <a:gd name="T44" fmla="*/ 22 w 43"/>
                <a:gd name="T45" fmla="*/ 1 h 74"/>
                <a:gd name="T46" fmla="*/ 22 w 43"/>
                <a:gd name="T47" fmla="*/ 7 h 74"/>
                <a:gd name="T48" fmla="*/ 13 w 43"/>
                <a:gd name="T49" fmla="*/ 10 h 74"/>
                <a:gd name="T50" fmla="*/ 6 w 43"/>
                <a:gd name="T51" fmla="*/ 19 h 74"/>
                <a:gd name="T52" fmla="*/ 6 w 43"/>
                <a:gd name="T53" fmla="*/ 19 h 74"/>
                <a:gd name="T54" fmla="*/ 6 w 43"/>
                <a:gd name="T55" fmla="*/ 20 h 74"/>
                <a:gd name="T56" fmla="*/ 6 w 43"/>
                <a:gd name="T57" fmla="*/ 21 h 74"/>
                <a:gd name="T58" fmla="*/ 6 w 43"/>
                <a:gd name="T59" fmla="*/ 43 h 74"/>
                <a:gd name="T60" fmla="*/ 6 w 43"/>
                <a:gd name="T61" fmla="*/ 53 h 74"/>
                <a:gd name="T62" fmla="*/ 12 w 43"/>
                <a:gd name="T63" fmla="*/ 64 h 74"/>
                <a:gd name="T64" fmla="*/ 22 w 43"/>
                <a:gd name="T65" fmla="*/ 68 h 74"/>
                <a:gd name="T66" fmla="*/ 22 w 43"/>
                <a:gd name="T67" fmla="*/ 74 h 74"/>
                <a:gd name="T68" fmla="*/ 9 w 43"/>
                <a:gd name="T69" fmla="*/ 69 h 74"/>
                <a:gd name="T70" fmla="*/ 0 w 43"/>
                <a:gd name="T71"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 h="74">
                  <a:moveTo>
                    <a:pt x="22" y="1"/>
                  </a:moveTo>
                  <a:cubicBezTo>
                    <a:pt x="24" y="1"/>
                    <a:pt x="27" y="0"/>
                    <a:pt x="29" y="0"/>
                  </a:cubicBezTo>
                  <a:cubicBezTo>
                    <a:pt x="40" y="0"/>
                    <a:pt x="40" y="0"/>
                    <a:pt x="40" y="0"/>
                  </a:cubicBezTo>
                  <a:cubicBezTo>
                    <a:pt x="42" y="0"/>
                    <a:pt x="43" y="2"/>
                    <a:pt x="43" y="3"/>
                  </a:cubicBezTo>
                  <a:cubicBezTo>
                    <a:pt x="43" y="71"/>
                    <a:pt x="43" y="71"/>
                    <a:pt x="43" y="71"/>
                  </a:cubicBezTo>
                  <a:cubicBezTo>
                    <a:pt x="43" y="73"/>
                    <a:pt x="42" y="74"/>
                    <a:pt x="40" y="74"/>
                  </a:cubicBezTo>
                  <a:cubicBezTo>
                    <a:pt x="29" y="74"/>
                    <a:pt x="29" y="74"/>
                    <a:pt x="29" y="74"/>
                  </a:cubicBezTo>
                  <a:cubicBezTo>
                    <a:pt x="27" y="74"/>
                    <a:pt x="24" y="74"/>
                    <a:pt x="22" y="74"/>
                  </a:cubicBezTo>
                  <a:cubicBezTo>
                    <a:pt x="22" y="68"/>
                    <a:pt x="22" y="68"/>
                    <a:pt x="22" y="68"/>
                  </a:cubicBezTo>
                  <a:cubicBezTo>
                    <a:pt x="24" y="68"/>
                    <a:pt x="27" y="69"/>
                    <a:pt x="29" y="69"/>
                  </a:cubicBezTo>
                  <a:cubicBezTo>
                    <a:pt x="37" y="69"/>
                    <a:pt x="37" y="69"/>
                    <a:pt x="37" y="69"/>
                  </a:cubicBezTo>
                  <a:cubicBezTo>
                    <a:pt x="37" y="6"/>
                    <a:pt x="37" y="6"/>
                    <a:pt x="37" y="6"/>
                  </a:cubicBezTo>
                  <a:cubicBezTo>
                    <a:pt x="29" y="6"/>
                    <a:pt x="29" y="6"/>
                    <a:pt x="29" y="6"/>
                  </a:cubicBezTo>
                  <a:cubicBezTo>
                    <a:pt x="27" y="6"/>
                    <a:pt x="24" y="6"/>
                    <a:pt x="22" y="7"/>
                  </a:cubicBezTo>
                  <a:lnTo>
                    <a:pt x="22" y="1"/>
                  </a:lnTo>
                  <a:close/>
                  <a:moveTo>
                    <a:pt x="0" y="53"/>
                  </a:moveTo>
                  <a:cubicBezTo>
                    <a:pt x="0" y="43"/>
                    <a:pt x="0" y="43"/>
                    <a:pt x="0" y="43"/>
                  </a:cubicBezTo>
                  <a:cubicBezTo>
                    <a:pt x="0" y="21"/>
                    <a:pt x="0" y="21"/>
                    <a:pt x="0" y="21"/>
                  </a:cubicBezTo>
                  <a:cubicBezTo>
                    <a:pt x="0" y="21"/>
                    <a:pt x="0" y="20"/>
                    <a:pt x="0" y="20"/>
                  </a:cubicBezTo>
                  <a:cubicBezTo>
                    <a:pt x="0" y="19"/>
                    <a:pt x="0" y="19"/>
                    <a:pt x="0" y="18"/>
                  </a:cubicBezTo>
                  <a:cubicBezTo>
                    <a:pt x="0" y="18"/>
                    <a:pt x="0" y="18"/>
                    <a:pt x="0" y="18"/>
                  </a:cubicBezTo>
                  <a:cubicBezTo>
                    <a:pt x="1" y="13"/>
                    <a:pt x="5" y="8"/>
                    <a:pt x="10" y="5"/>
                  </a:cubicBezTo>
                  <a:cubicBezTo>
                    <a:pt x="13" y="3"/>
                    <a:pt x="17" y="2"/>
                    <a:pt x="22" y="1"/>
                  </a:cubicBezTo>
                  <a:cubicBezTo>
                    <a:pt x="22" y="7"/>
                    <a:pt x="22" y="7"/>
                    <a:pt x="22" y="7"/>
                  </a:cubicBezTo>
                  <a:cubicBezTo>
                    <a:pt x="18" y="8"/>
                    <a:pt x="16" y="9"/>
                    <a:pt x="13" y="10"/>
                  </a:cubicBezTo>
                  <a:cubicBezTo>
                    <a:pt x="9" y="12"/>
                    <a:pt x="6" y="16"/>
                    <a:pt x="6" y="19"/>
                  </a:cubicBezTo>
                  <a:cubicBezTo>
                    <a:pt x="6" y="19"/>
                    <a:pt x="6" y="19"/>
                    <a:pt x="6" y="19"/>
                  </a:cubicBezTo>
                  <a:cubicBezTo>
                    <a:pt x="6" y="20"/>
                    <a:pt x="6" y="20"/>
                    <a:pt x="6" y="20"/>
                  </a:cubicBezTo>
                  <a:cubicBezTo>
                    <a:pt x="6" y="21"/>
                    <a:pt x="6" y="21"/>
                    <a:pt x="6" y="21"/>
                  </a:cubicBezTo>
                  <a:cubicBezTo>
                    <a:pt x="6" y="43"/>
                    <a:pt x="6" y="43"/>
                    <a:pt x="6" y="43"/>
                  </a:cubicBezTo>
                  <a:cubicBezTo>
                    <a:pt x="6" y="53"/>
                    <a:pt x="6" y="53"/>
                    <a:pt x="6" y="53"/>
                  </a:cubicBezTo>
                  <a:cubicBezTo>
                    <a:pt x="6" y="57"/>
                    <a:pt x="8" y="61"/>
                    <a:pt x="12" y="64"/>
                  </a:cubicBezTo>
                  <a:cubicBezTo>
                    <a:pt x="15" y="66"/>
                    <a:pt x="18" y="67"/>
                    <a:pt x="22" y="68"/>
                  </a:cubicBezTo>
                  <a:cubicBezTo>
                    <a:pt x="22" y="74"/>
                    <a:pt x="22" y="74"/>
                    <a:pt x="22" y="74"/>
                  </a:cubicBezTo>
                  <a:cubicBezTo>
                    <a:pt x="17" y="73"/>
                    <a:pt x="12" y="71"/>
                    <a:pt x="9" y="69"/>
                  </a:cubicBezTo>
                  <a:cubicBezTo>
                    <a:pt x="3" y="65"/>
                    <a:pt x="0" y="59"/>
                    <a:pt x="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5" name="Freeform 16"/>
            <p:cNvSpPr>
              <a:spLocks noEditPoints="1"/>
            </p:cNvSpPr>
            <p:nvPr/>
          </p:nvSpPr>
          <p:spPr bwMode="auto">
            <a:xfrm>
              <a:off x="8424863" y="2344738"/>
              <a:ext cx="250825" cy="223838"/>
            </a:xfrm>
            <a:custGeom>
              <a:avLst/>
              <a:gdLst>
                <a:gd name="T0" fmla="*/ 56 w 111"/>
                <a:gd name="T1" fmla="*/ 89 h 99"/>
                <a:gd name="T2" fmla="*/ 65 w 111"/>
                <a:gd name="T3" fmla="*/ 91 h 99"/>
                <a:gd name="T4" fmla="*/ 72 w 111"/>
                <a:gd name="T5" fmla="*/ 93 h 99"/>
                <a:gd name="T6" fmla="*/ 77 w 111"/>
                <a:gd name="T7" fmla="*/ 94 h 99"/>
                <a:gd name="T8" fmla="*/ 83 w 111"/>
                <a:gd name="T9" fmla="*/ 92 h 99"/>
                <a:gd name="T10" fmla="*/ 90 w 111"/>
                <a:gd name="T11" fmla="*/ 84 h 99"/>
                <a:gd name="T12" fmla="*/ 91 w 111"/>
                <a:gd name="T13" fmla="*/ 83 h 99"/>
                <a:gd name="T14" fmla="*/ 106 w 111"/>
                <a:gd name="T15" fmla="*/ 46 h 99"/>
                <a:gd name="T16" fmla="*/ 106 w 111"/>
                <a:gd name="T17" fmla="*/ 37 h 99"/>
                <a:gd name="T18" fmla="*/ 106 w 111"/>
                <a:gd name="T19" fmla="*/ 35 h 99"/>
                <a:gd name="T20" fmla="*/ 95 w 111"/>
                <a:gd name="T21" fmla="*/ 12 h 99"/>
                <a:gd name="T22" fmla="*/ 94 w 111"/>
                <a:gd name="T23" fmla="*/ 11 h 99"/>
                <a:gd name="T24" fmla="*/ 65 w 111"/>
                <a:gd name="T25" fmla="*/ 7 h 99"/>
                <a:gd name="T26" fmla="*/ 55 w 111"/>
                <a:gd name="T27" fmla="*/ 5 h 99"/>
                <a:gd name="T28" fmla="*/ 72 w 111"/>
                <a:gd name="T29" fmla="*/ 0 h 99"/>
                <a:gd name="T30" fmla="*/ 98 w 111"/>
                <a:gd name="T31" fmla="*/ 8 h 99"/>
                <a:gd name="T32" fmla="*/ 106 w 111"/>
                <a:gd name="T33" fmla="*/ 19 h 99"/>
                <a:gd name="T34" fmla="*/ 111 w 111"/>
                <a:gd name="T35" fmla="*/ 36 h 99"/>
                <a:gd name="T36" fmla="*/ 111 w 111"/>
                <a:gd name="T37" fmla="*/ 36 h 99"/>
                <a:gd name="T38" fmla="*/ 111 w 111"/>
                <a:gd name="T39" fmla="*/ 43 h 99"/>
                <a:gd name="T40" fmla="*/ 109 w 111"/>
                <a:gd name="T41" fmla="*/ 56 h 99"/>
                <a:gd name="T42" fmla="*/ 94 w 111"/>
                <a:gd name="T43" fmla="*/ 86 h 99"/>
                <a:gd name="T44" fmla="*/ 91 w 111"/>
                <a:gd name="T45" fmla="*/ 91 h 99"/>
                <a:gd name="T46" fmla="*/ 78 w 111"/>
                <a:gd name="T47" fmla="*/ 99 h 99"/>
                <a:gd name="T48" fmla="*/ 71 w 111"/>
                <a:gd name="T49" fmla="*/ 98 h 99"/>
                <a:gd name="T50" fmla="*/ 62 w 111"/>
                <a:gd name="T51" fmla="*/ 95 h 99"/>
                <a:gd name="T52" fmla="*/ 56 w 111"/>
                <a:gd name="T53" fmla="*/ 94 h 99"/>
                <a:gd name="T54" fmla="*/ 29 w 111"/>
                <a:gd name="T55" fmla="*/ 92 h 99"/>
                <a:gd name="T56" fmla="*/ 39 w 111"/>
                <a:gd name="T57" fmla="*/ 93 h 99"/>
                <a:gd name="T58" fmla="*/ 42 w 111"/>
                <a:gd name="T59" fmla="*/ 93 h 99"/>
                <a:gd name="T60" fmla="*/ 48 w 111"/>
                <a:gd name="T61" fmla="*/ 90 h 99"/>
                <a:gd name="T62" fmla="*/ 55 w 111"/>
                <a:gd name="T63" fmla="*/ 94 h 99"/>
                <a:gd name="T64" fmla="*/ 46 w 111"/>
                <a:gd name="T65" fmla="*/ 96 h 99"/>
                <a:gd name="T66" fmla="*/ 40 w 111"/>
                <a:gd name="T67" fmla="*/ 98 h 99"/>
                <a:gd name="T68" fmla="*/ 55 w 111"/>
                <a:gd name="T69" fmla="*/ 10 h 99"/>
                <a:gd name="T70" fmla="*/ 55 w 111"/>
                <a:gd name="T71" fmla="*/ 10 h 99"/>
                <a:gd name="T72" fmla="*/ 46 w 111"/>
                <a:gd name="T73" fmla="*/ 7 h 99"/>
                <a:gd name="T74" fmla="*/ 29 w 111"/>
                <a:gd name="T75" fmla="*/ 1 h 99"/>
                <a:gd name="T76" fmla="*/ 52 w 111"/>
                <a:gd name="T77" fmla="*/ 4 h 99"/>
                <a:gd name="T78" fmla="*/ 29 w 111"/>
                <a:gd name="T79" fmla="*/ 92 h 99"/>
                <a:gd name="T80" fmla="*/ 5 w 111"/>
                <a:gd name="T81" fmla="*/ 35 h 99"/>
                <a:gd name="T82" fmla="*/ 5 w 111"/>
                <a:gd name="T83" fmla="*/ 37 h 99"/>
                <a:gd name="T84" fmla="*/ 5 w 111"/>
                <a:gd name="T85" fmla="*/ 46 h 99"/>
                <a:gd name="T86" fmla="*/ 20 w 111"/>
                <a:gd name="T87" fmla="*/ 83 h 99"/>
                <a:gd name="T88" fmla="*/ 24 w 111"/>
                <a:gd name="T89" fmla="*/ 88 h 99"/>
                <a:gd name="T90" fmla="*/ 29 w 111"/>
                <a:gd name="T91" fmla="*/ 92 h 99"/>
                <a:gd name="T92" fmla="*/ 24 w 111"/>
                <a:gd name="T93" fmla="*/ 95 h 99"/>
                <a:gd name="T94" fmla="*/ 17 w 111"/>
                <a:gd name="T95" fmla="*/ 87 h 99"/>
                <a:gd name="T96" fmla="*/ 5 w 111"/>
                <a:gd name="T97" fmla="*/ 64 h 99"/>
                <a:gd name="T98" fmla="*/ 0 w 111"/>
                <a:gd name="T99" fmla="*/ 43 h 99"/>
                <a:gd name="T100" fmla="*/ 0 w 111"/>
                <a:gd name="T101" fmla="*/ 37 h 99"/>
                <a:gd name="T102" fmla="*/ 1 w 111"/>
                <a:gd name="T103" fmla="*/ 30 h 99"/>
                <a:gd name="T104" fmla="*/ 13 w 111"/>
                <a:gd name="T105" fmla="*/ 8 h 99"/>
                <a:gd name="T106" fmla="*/ 29 w 111"/>
                <a:gd name="T107" fmla="*/ 1 h 99"/>
                <a:gd name="T108" fmla="*/ 17 w 111"/>
                <a:gd name="T109" fmla="*/ 11 h 99"/>
                <a:gd name="T110" fmla="*/ 29 w 111"/>
                <a:gd name="T111" fmla="*/ 9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 h="99">
                  <a:moveTo>
                    <a:pt x="55" y="89"/>
                  </a:moveTo>
                  <a:cubicBezTo>
                    <a:pt x="55" y="89"/>
                    <a:pt x="55" y="89"/>
                    <a:pt x="55" y="89"/>
                  </a:cubicBezTo>
                  <a:cubicBezTo>
                    <a:pt x="56" y="89"/>
                    <a:pt x="56" y="89"/>
                    <a:pt x="56" y="89"/>
                  </a:cubicBezTo>
                  <a:cubicBezTo>
                    <a:pt x="56" y="89"/>
                    <a:pt x="56" y="89"/>
                    <a:pt x="56" y="89"/>
                  </a:cubicBezTo>
                  <a:cubicBezTo>
                    <a:pt x="57" y="89"/>
                    <a:pt x="58" y="89"/>
                    <a:pt x="59" y="89"/>
                  </a:cubicBezTo>
                  <a:cubicBezTo>
                    <a:pt x="61" y="90"/>
                    <a:pt x="62" y="90"/>
                    <a:pt x="63" y="90"/>
                  </a:cubicBezTo>
                  <a:cubicBezTo>
                    <a:pt x="63" y="90"/>
                    <a:pt x="63" y="90"/>
                    <a:pt x="63" y="90"/>
                  </a:cubicBezTo>
                  <a:cubicBezTo>
                    <a:pt x="64" y="90"/>
                    <a:pt x="64" y="91"/>
                    <a:pt x="65" y="91"/>
                  </a:cubicBezTo>
                  <a:cubicBezTo>
                    <a:pt x="65" y="91"/>
                    <a:pt x="66" y="91"/>
                    <a:pt x="67" y="92"/>
                  </a:cubicBezTo>
                  <a:cubicBezTo>
                    <a:pt x="68" y="92"/>
                    <a:pt x="68" y="92"/>
                    <a:pt x="69" y="93"/>
                  </a:cubicBezTo>
                  <a:cubicBezTo>
                    <a:pt x="70" y="93"/>
                    <a:pt x="71"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4" y="94"/>
                    <a:pt x="76" y="94"/>
                    <a:pt x="77" y="94"/>
                  </a:cubicBezTo>
                  <a:cubicBezTo>
                    <a:pt x="79" y="94"/>
                    <a:pt x="80" y="93"/>
                    <a:pt x="82" y="92"/>
                  </a:cubicBezTo>
                  <a:cubicBezTo>
                    <a:pt x="82" y="92"/>
                    <a:pt x="82" y="92"/>
                    <a:pt x="82" y="92"/>
                  </a:cubicBezTo>
                  <a:cubicBezTo>
                    <a:pt x="82" y="92"/>
                    <a:pt x="82" y="92"/>
                    <a:pt x="82" y="92"/>
                  </a:cubicBezTo>
                  <a:cubicBezTo>
                    <a:pt x="82" y="92"/>
                    <a:pt x="82" y="92"/>
                    <a:pt x="83" y="92"/>
                  </a:cubicBezTo>
                  <a:cubicBezTo>
                    <a:pt x="83" y="91"/>
                    <a:pt x="83" y="91"/>
                    <a:pt x="84" y="91"/>
                  </a:cubicBezTo>
                  <a:cubicBezTo>
                    <a:pt x="85" y="90"/>
                    <a:pt x="86" y="89"/>
                    <a:pt x="87" y="88"/>
                  </a:cubicBezTo>
                  <a:cubicBezTo>
                    <a:pt x="87" y="88"/>
                    <a:pt x="87" y="88"/>
                    <a:pt x="87" y="88"/>
                  </a:cubicBezTo>
                  <a:cubicBezTo>
                    <a:pt x="88" y="86"/>
                    <a:pt x="89" y="85"/>
                    <a:pt x="90" y="84"/>
                  </a:cubicBezTo>
                  <a:cubicBezTo>
                    <a:pt x="90" y="84"/>
                    <a:pt x="90" y="84"/>
                    <a:pt x="90" y="84"/>
                  </a:cubicBezTo>
                  <a:cubicBezTo>
                    <a:pt x="91" y="83"/>
                    <a:pt x="91" y="83"/>
                    <a:pt x="91" y="83"/>
                  </a:cubicBezTo>
                  <a:cubicBezTo>
                    <a:pt x="91" y="83"/>
                    <a:pt x="91" y="83"/>
                    <a:pt x="91" y="83"/>
                  </a:cubicBezTo>
                  <a:cubicBezTo>
                    <a:pt x="91" y="83"/>
                    <a:pt x="91" y="83"/>
                    <a:pt x="91" y="83"/>
                  </a:cubicBezTo>
                  <a:cubicBezTo>
                    <a:pt x="93" y="80"/>
                    <a:pt x="95" y="77"/>
                    <a:pt x="97" y="74"/>
                  </a:cubicBezTo>
                  <a:cubicBezTo>
                    <a:pt x="99" y="70"/>
                    <a:pt x="100" y="67"/>
                    <a:pt x="102" y="63"/>
                  </a:cubicBezTo>
                  <a:cubicBezTo>
                    <a:pt x="103" y="60"/>
                    <a:pt x="103" y="57"/>
                    <a:pt x="104" y="55"/>
                  </a:cubicBezTo>
                  <a:cubicBezTo>
                    <a:pt x="105" y="52"/>
                    <a:pt x="105" y="49"/>
                    <a:pt x="106" y="46"/>
                  </a:cubicBezTo>
                  <a:cubicBezTo>
                    <a:pt x="106" y="46"/>
                    <a:pt x="106" y="46"/>
                    <a:pt x="106" y="46"/>
                  </a:cubicBezTo>
                  <a:cubicBezTo>
                    <a:pt x="106" y="44"/>
                    <a:pt x="106" y="44"/>
                    <a:pt x="106" y="44"/>
                  </a:cubicBezTo>
                  <a:cubicBezTo>
                    <a:pt x="106" y="42"/>
                    <a:pt x="106" y="42"/>
                    <a:pt x="106" y="42"/>
                  </a:cubicBezTo>
                  <a:cubicBezTo>
                    <a:pt x="106" y="37"/>
                    <a:pt x="106" y="37"/>
                    <a:pt x="106" y="37"/>
                  </a:cubicBezTo>
                  <a:cubicBezTo>
                    <a:pt x="106" y="37"/>
                    <a:pt x="106" y="37"/>
                    <a:pt x="106" y="37"/>
                  </a:cubicBezTo>
                  <a:cubicBezTo>
                    <a:pt x="106" y="37"/>
                    <a:pt x="106" y="37"/>
                    <a:pt x="106" y="37"/>
                  </a:cubicBezTo>
                  <a:cubicBezTo>
                    <a:pt x="106" y="37"/>
                    <a:pt x="106" y="37"/>
                    <a:pt x="106" y="37"/>
                  </a:cubicBezTo>
                  <a:cubicBezTo>
                    <a:pt x="106" y="36"/>
                    <a:pt x="106" y="35"/>
                    <a:pt x="106" y="35"/>
                  </a:cubicBezTo>
                  <a:cubicBezTo>
                    <a:pt x="106" y="34"/>
                    <a:pt x="105" y="32"/>
                    <a:pt x="105" y="31"/>
                  </a:cubicBezTo>
                  <a:cubicBezTo>
                    <a:pt x="105" y="28"/>
                    <a:pt x="104" y="24"/>
                    <a:pt x="102" y="21"/>
                  </a:cubicBezTo>
                  <a:cubicBezTo>
                    <a:pt x="100" y="18"/>
                    <a:pt x="99" y="15"/>
                    <a:pt x="96" y="13"/>
                  </a:cubicBezTo>
                  <a:cubicBezTo>
                    <a:pt x="96" y="13"/>
                    <a:pt x="95" y="12"/>
                    <a:pt x="95" y="12"/>
                  </a:cubicBezTo>
                  <a:cubicBezTo>
                    <a:pt x="95" y="12"/>
                    <a:pt x="95" y="12"/>
                    <a:pt x="95" y="12"/>
                  </a:cubicBezTo>
                  <a:cubicBezTo>
                    <a:pt x="95" y="12"/>
                    <a:pt x="94" y="11"/>
                    <a:pt x="94" y="11"/>
                  </a:cubicBezTo>
                  <a:cubicBezTo>
                    <a:pt x="94" y="11"/>
                    <a:pt x="94" y="11"/>
                    <a:pt x="94" y="11"/>
                  </a:cubicBezTo>
                  <a:cubicBezTo>
                    <a:pt x="94" y="11"/>
                    <a:pt x="94" y="11"/>
                    <a:pt x="94" y="11"/>
                  </a:cubicBezTo>
                  <a:cubicBezTo>
                    <a:pt x="92" y="9"/>
                    <a:pt x="90" y="8"/>
                    <a:pt x="87" y="7"/>
                  </a:cubicBezTo>
                  <a:cubicBezTo>
                    <a:pt x="85" y="6"/>
                    <a:pt x="83" y="6"/>
                    <a:pt x="80" y="5"/>
                  </a:cubicBezTo>
                  <a:cubicBezTo>
                    <a:pt x="77" y="5"/>
                    <a:pt x="75" y="5"/>
                    <a:pt x="72" y="5"/>
                  </a:cubicBezTo>
                  <a:cubicBezTo>
                    <a:pt x="70" y="6"/>
                    <a:pt x="67" y="6"/>
                    <a:pt x="65" y="7"/>
                  </a:cubicBezTo>
                  <a:cubicBezTo>
                    <a:pt x="64" y="8"/>
                    <a:pt x="62" y="8"/>
                    <a:pt x="61" y="9"/>
                  </a:cubicBezTo>
                  <a:cubicBezTo>
                    <a:pt x="59" y="9"/>
                    <a:pt x="56" y="10"/>
                    <a:pt x="56" y="10"/>
                  </a:cubicBezTo>
                  <a:cubicBezTo>
                    <a:pt x="56" y="10"/>
                    <a:pt x="56" y="10"/>
                    <a:pt x="55" y="10"/>
                  </a:cubicBezTo>
                  <a:cubicBezTo>
                    <a:pt x="55" y="5"/>
                    <a:pt x="55" y="5"/>
                    <a:pt x="55" y="5"/>
                  </a:cubicBezTo>
                  <a:cubicBezTo>
                    <a:pt x="55" y="5"/>
                    <a:pt x="55" y="5"/>
                    <a:pt x="55" y="5"/>
                  </a:cubicBezTo>
                  <a:cubicBezTo>
                    <a:pt x="59" y="4"/>
                    <a:pt x="59" y="4"/>
                    <a:pt x="59" y="4"/>
                  </a:cubicBezTo>
                  <a:cubicBezTo>
                    <a:pt x="61" y="3"/>
                    <a:pt x="62" y="3"/>
                    <a:pt x="63" y="3"/>
                  </a:cubicBezTo>
                  <a:cubicBezTo>
                    <a:pt x="66" y="2"/>
                    <a:pt x="69" y="1"/>
                    <a:pt x="72" y="0"/>
                  </a:cubicBezTo>
                  <a:cubicBezTo>
                    <a:pt x="75" y="0"/>
                    <a:pt x="78" y="0"/>
                    <a:pt x="81" y="0"/>
                  </a:cubicBezTo>
                  <a:cubicBezTo>
                    <a:pt x="84" y="1"/>
                    <a:pt x="87" y="2"/>
                    <a:pt x="89" y="3"/>
                  </a:cubicBezTo>
                  <a:cubicBezTo>
                    <a:pt x="92" y="4"/>
                    <a:pt x="95" y="5"/>
                    <a:pt x="97" y="7"/>
                  </a:cubicBezTo>
                  <a:cubicBezTo>
                    <a:pt x="97" y="8"/>
                    <a:pt x="98" y="8"/>
                    <a:pt x="98" y="8"/>
                  </a:cubicBezTo>
                  <a:cubicBezTo>
                    <a:pt x="98" y="8"/>
                    <a:pt x="98" y="8"/>
                    <a:pt x="98" y="8"/>
                  </a:cubicBezTo>
                  <a:cubicBezTo>
                    <a:pt x="98" y="8"/>
                    <a:pt x="98" y="8"/>
                    <a:pt x="98" y="8"/>
                  </a:cubicBezTo>
                  <a:cubicBezTo>
                    <a:pt x="99" y="9"/>
                    <a:pt x="99" y="9"/>
                    <a:pt x="99" y="9"/>
                  </a:cubicBezTo>
                  <a:cubicBezTo>
                    <a:pt x="102" y="12"/>
                    <a:pt x="105" y="16"/>
                    <a:pt x="106" y="19"/>
                  </a:cubicBezTo>
                  <a:cubicBezTo>
                    <a:pt x="108" y="23"/>
                    <a:pt x="109" y="26"/>
                    <a:pt x="110" y="30"/>
                  </a:cubicBezTo>
                  <a:cubicBezTo>
                    <a:pt x="110" y="32"/>
                    <a:pt x="110" y="33"/>
                    <a:pt x="110" y="34"/>
                  </a:cubicBezTo>
                  <a:cubicBezTo>
                    <a:pt x="110" y="35"/>
                    <a:pt x="111" y="35"/>
                    <a:pt x="111" y="36"/>
                  </a:cubicBezTo>
                  <a:cubicBezTo>
                    <a:pt x="111" y="36"/>
                    <a:pt x="111" y="36"/>
                    <a:pt x="111" y="36"/>
                  </a:cubicBezTo>
                  <a:cubicBezTo>
                    <a:pt x="111" y="36"/>
                    <a:pt x="111" y="36"/>
                    <a:pt x="111" y="36"/>
                  </a:cubicBezTo>
                  <a:cubicBezTo>
                    <a:pt x="111" y="36"/>
                    <a:pt x="111" y="36"/>
                    <a:pt x="111" y="36"/>
                  </a:cubicBezTo>
                  <a:cubicBezTo>
                    <a:pt x="111" y="36"/>
                    <a:pt x="111" y="36"/>
                    <a:pt x="111" y="36"/>
                  </a:cubicBezTo>
                  <a:cubicBezTo>
                    <a:pt x="111" y="36"/>
                    <a:pt x="111" y="36"/>
                    <a:pt x="111" y="36"/>
                  </a:cubicBezTo>
                  <a:cubicBezTo>
                    <a:pt x="111" y="37"/>
                    <a:pt x="111" y="37"/>
                    <a:pt x="111" y="37"/>
                  </a:cubicBezTo>
                  <a:cubicBezTo>
                    <a:pt x="111" y="42"/>
                    <a:pt x="111" y="42"/>
                    <a:pt x="111" y="42"/>
                  </a:cubicBezTo>
                  <a:cubicBezTo>
                    <a:pt x="111" y="42"/>
                    <a:pt x="111" y="42"/>
                    <a:pt x="111" y="42"/>
                  </a:cubicBezTo>
                  <a:cubicBezTo>
                    <a:pt x="111" y="43"/>
                    <a:pt x="111" y="43"/>
                    <a:pt x="111" y="43"/>
                  </a:cubicBezTo>
                  <a:cubicBezTo>
                    <a:pt x="111" y="45"/>
                    <a:pt x="111" y="45"/>
                    <a:pt x="111" y="45"/>
                  </a:cubicBezTo>
                  <a:cubicBezTo>
                    <a:pt x="110" y="46"/>
                    <a:pt x="110" y="46"/>
                    <a:pt x="110" y="46"/>
                  </a:cubicBezTo>
                  <a:cubicBezTo>
                    <a:pt x="110" y="47"/>
                    <a:pt x="110" y="47"/>
                    <a:pt x="110" y="47"/>
                  </a:cubicBezTo>
                  <a:cubicBezTo>
                    <a:pt x="110" y="50"/>
                    <a:pt x="110" y="53"/>
                    <a:pt x="109" y="56"/>
                  </a:cubicBezTo>
                  <a:cubicBezTo>
                    <a:pt x="108" y="59"/>
                    <a:pt x="107" y="62"/>
                    <a:pt x="106" y="64"/>
                  </a:cubicBezTo>
                  <a:cubicBezTo>
                    <a:pt x="105" y="68"/>
                    <a:pt x="103" y="72"/>
                    <a:pt x="101" y="76"/>
                  </a:cubicBezTo>
                  <a:cubicBezTo>
                    <a:pt x="99" y="79"/>
                    <a:pt x="97" y="83"/>
                    <a:pt x="94" y="86"/>
                  </a:cubicBezTo>
                  <a:cubicBezTo>
                    <a:pt x="94" y="86"/>
                    <a:pt x="94" y="86"/>
                    <a:pt x="94" y="86"/>
                  </a:cubicBezTo>
                  <a:cubicBezTo>
                    <a:pt x="94" y="87"/>
                    <a:pt x="94" y="87"/>
                    <a:pt x="94" y="87"/>
                  </a:cubicBezTo>
                  <a:cubicBezTo>
                    <a:pt x="94" y="87"/>
                    <a:pt x="94" y="87"/>
                    <a:pt x="94" y="87"/>
                  </a:cubicBezTo>
                  <a:cubicBezTo>
                    <a:pt x="93" y="88"/>
                    <a:pt x="92" y="89"/>
                    <a:pt x="91" y="91"/>
                  </a:cubicBezTo>
                  <a:cubicBezTo>
                    <a:pt x="91" y="91"/>
                    <a:pt x="91" y="91"/>
                    <a:pt x="91" y="91"/>
                  </a:cubicBezTo>
                  <a:cubicBezTo>
                    <a:pt x="89" y="92"/>
                    <a:pt x="88" y="94"/>
                    <a:pt x="87" y="95"/>
                  </a:cubicBezTo>
                  <a:cubicBezTo>
                    <a:pt x="86" y="95"/>
                    <a:pt x="86" y="95"/>
                    <a:pt x="85" y="96"/>
                  </a:cubicBezTo>
                  <a:cubicBezTo>
                    <a:pt x="85" y="96"/>
                    <a:pt x="85" y="96"/>
                    <a:pt x="84" y="96"/>
                  </a:cubicBezTo>
                  <a:cubicBezTo>
                    <a:pt x="82" y="98"/>
                    <a:pt x="80" y="98"/>
                    <a:pt x="78" y="99"/>
                  </a:cubicBezTo>
                  <a:cubicBezTo>
                    <a:pt x="76" y="99"/>
                    <a:pt x="73" y="99"/>
                    <a:pt x="71" y="98"/>
                  </a:cubicBezTo>
                  <a:cubicBezTo>
                    <a:pt x="71" y="98"/>
                    <a:pt x="71" y="98"/>
                    <a:pt x="71" y="98"/>
                  </a:cubicBezTo>
                  <a:cubicBezTo>
                    <a:pt x="71" y="98"/>
                    <a:pt x="71" y="98"/>
                    <a:pt x="71" y="98"/>
                  </a:cubicBezTo>
                  <a:cubicBezTo>
                    <a:pt x="71" y="98"/>
                    <a:pt x="71" y="98"/>
                    <a:pt x="71" y="98"/>
                  </a:cubicBezTo>
                  <a:cubicBezTo>
                    <a:pt x="70" y="98"/>
                    <a:pt x="69" y="97"/>
                    <a:pt x="68" y="97"/>
                  </a:cubicBezTo>
                  <a:cubicBezTo>
                    <a:pt x="67" y="97"/>
                    <a:pt x="66" y="96"/>
                    <a:pt x="65" y="96"/>
                  </a:cubicBezTo>
                  <a:cubicBezTo>
                    <a:pt x="64" y="96"/>
                    <a:pt x="64" y="96"/>
                    <a:pt x="63" y="95"/>
                  </a:cubicBezTo>
                  <a:cubicBezTo>
                    <a:pt x="63" y="95"/>
                    <a:pt x="62" y="95"/>
                    <a:pt x="62" y="95"/>
                  </a:cubicBezTo>
                  <a:cubicBezTo>
                    <a:pt x="62" y="95"/>
                    <a:pt x="62" y="95"/>
                    <a:pt x="62" y="95"/>
                  </a:cubicBezTo>
                  <a:cubicBezTo>
                    <a:pt x="61" y="94"/>
                    <a:pt x="60" y="94"/>
                    <a:pt x="59" y="94"/>
                  </a:cubicBezTo>
                  <a:cubicBezTo>
                    <a:pt x="58" y="94"/>
                    <a:pt x="57" y="94"/>
                    <a:pt x="56" y="94"/>
                  </a:cubicBezTo>
                  <a:cubicBezTo>
                    <a:pt x="56" y="94"/>
                    <a:pt x="56" y="94"/>
                    <a:pt x="56" y="94"/>
                  </a:cubicBezTo>
                  <a:cubicBezTo>
                    <a:pt x="55" y="94"/>
                    <a:pt x="55" y="94"/>
                    <a:pt x="55" y="94"/>
                  </a:cubicBezTo>
                  <a:cubicBezTo>
                    <a:pt x="55" y="94"/>
                    <a:pt x="55" y="94"/>
                    <a:pt x="55" y="94"/>
                  </a:cubicBezTo>
                  <a:lnTo>
                    <a:pt x="55" y="89"/>
                  </a:lnTo>
                  <a:close/>
                  <a:moveTo>
                    <a:pt x="29" y="92"/>
                  </a:moveTo>
                  <a:cubicBezTo>
                    <a:pt x="29" y="92"/>
                    <a:pt x="29" y="92"/>
                    <a:pt x="29" y="92"/>
                  </a:cubicBezTo>
                  <a:cubicBezTo>
                    <a:pt x="31" y="93"/>
                    <a:pt x="32" y="94"/>
                    <a:pt x="34" y="94"/>
                  </a:cubicBezTo>
                  <a:cubicBezTo>
                    <a:pt x="35" y="94"/>
                    <a:pt x="37" y="94"/>
                    <a:pt x="39" y="93"/>
                  </a:cubicBezTo>
                  <a:cubicBezTo>
                    <a:pt x="39" y="93"/>
                    <a:pt x="39" y="93"/>
                    <a:pt x="39" y="93"/>
                  </a:cubicBezTo>
                  <a:cubicBezTo>
                    <a:pt x="39" y="93"/>
                    <a:pt x="39" y="93"/>
                    <a:pt x="39" y="93"/>
                  </a:cubicBezTo>
                  <a:cubicBezTo>
                    <a:pt x="39" y="93"/>
                    <a:pt x="39" y="93"/>
                    <a:pt x="39" y="93"/>
                  </a:cubicBezTo>
                  <a:cubicBezTo>
                    <a:pt x="39" y="93"/>
                    <a:pt x="39" y="93"/>
                    <a:pt x="39" y="93"/>
                  </a:cubicBezTo>
                  <a:cubicBezTo>
                    <a:pt x="40" y="93"/>
                    <a:pt x="41" y="93"/>
                    <a:pt x="42" y="93"/>
                  </a:cubicBezTo>
                  <a:cubicBezTo>
                    <a:pt x="42" y="92"/>
                    <a:pt x="43" y="92"/>
                    <a:pt x="44" y="92"/>
                  </a:cubicBezTo>
                  <a:cubicBezTo>
                    <a:pt x="45" y="91"/>
                    <a:pt x="46" y="91"/>
                    <a:pt x="46" y="91"/>
                  </a:cubicBezTo>
                  <a:cubicBezTo>
                    <a:pt x="47" y="91"/>
                    <a:pt x="47" y="90"/>
                    <a:pt x="48" y="90"/>
                  </a:cubicBezTo>
                  <a:cubicBezTo>
                    <a:pt x="48" y="90"/>
                    <a:pt x="48" y="90"/>
                    <a:pt x="48" y="90"/>
                  </a:cubicBezTo>
                  <a:cubicBezTo>
                    <a:pt x="48" y="90"/>
                    <a:pt x="48" y="90"/>
                    <a:pt x="48" y="90"/>
                  </a:cubicBezTo>
                  <a:cubicBezTo>
                    <a:pt x="49" y="90"/>
                    <a:pt x="50" y="90"/>
                    <a:pt x="51" y="90"/>
                  </a:cubicBezTo>
                  <a:cubicBezTo>
                    <a:pt x="53" y="89"/>
                    <a:pt x="55" y="89"/>
                    <a:pt x="55" y="89"/>
                  </a:cubicBezTo>
                  <a:cubicBezTo>
                    <a:pt x="55" y="94"/>
                    <a:pt x="55" y="94"/>
                    <a:pt x="55" y="94"/>
                  </a:cubicBezTo>
                  <a:cubicBezTo>
                    <a:pt x="55" y="94"/>
                    <a:pt x="54" y="94"/>
                    <a:pt x="52" y="94"/>
                  </a:cubicBezTo>
                  <a:cubicBezTo>
                    <a:pt x="51" y="94"/>
                    <a:pt x="50" y="95"/>
                    <a:pt x="49" y="95"/>
                  </a:cubicBezTo>
                  <a:cubicBezTo>
                    <a:pt x="49" y="95"/>
                    <a:pt x="48" y="95"/>
                    <a:pt x="48" y="95"/>
                  </a:cubicBezTo>
                  <a:cubicBezTo>
                    <a:pt x="47" y="96"/>
                    <a:pt x="47" y="96"/>
                    <a:pt x="46" y="96"/>
                  </a:cubicBezTo>
                  <a:cubicBezTo>
                    <a:pt x="45" y="96"/>
                    <a:pt x="44" y="97"/>
                    <a:pt x="43" y="97"/>
                  </a:cubicBezTo>
                  <a:cubicBezTo>
                    <a:pt x="42" y="97"/>
                    <a:pt x="41" y="98"/>
                    <a:pt x="40" y="98"/>
                  </a:cubicBezTo>
                  <a:cubicBezTo>
                    <a:pt x="40" y="98"/>
                    <a:pt x="40" y="98"/>
                    <a:pt x="40" y="98"/>
                  </a:cubicBezTo>
                  <a:cubicBezTo>
                    <a:pt x="40" y="98"/>
                    <a:pt x="40" y="98"/>
                    <a:pt x="40" y="98"/>
                  </a:cubicBezTo>
                  <a:cubicBezTo>
                    <a:pt x="38" y="99"/>
                    <a:pt x="35" y="99"/>
                    <a:pt x="33" y="99"/>
                  </a:cubicBezTo>
                  <a:cubicBezTo>
                    <a:pt x="32" y="99"/>
                    <a:pt x="30" y="98"/>
                    <a:pt x="29" y="98"/>
                  </a:cubicBezTo>
                  <a:cubicBezTo>
                    <a:pt x="29" y="92"/>
                    <a:pt x="29" y="92"/>
                    <a:pt x="29" y="92"/>
                  </a:cubicBezTo>
                  <a:close/>
                  <a:moveTo>
                    <a:pt x="55" y="10"/>
                  </a:moveTo>
                  <a:cubicBezTo>
                    <a:pt x="55" y="10"/>
                    <a:pt x="55" y="10"/>
                    <a:pt x="55" y="10"/>
                  </a:cubicBezTo>
                  <a:cubicBezTo>
                    <a:pt x="55" y="10"/>
                    <a:pt x="55" y="10"/>
                    <a:pt x="55" y="10"/>
                  </a:cubicBezTo>
                  <a:cubicBezTo>
                    <a:pt x="55" y="10"/>
                    <a:pt x="55" y="10"/>
                    <a:pt x="55" y="10"/>
                  </a:cubicBezTo>
                  <a:cubicBezTo>
                    <a:pt x="55" y="10"/>
                    <a:pt x="55" y="10"/>
                    <a:pt x="55" y="10"/>
                  </a:cubicBezTo>
                  <a:cubicBezTo>
                    <a:pt x="55" y="10"/>
                    <a:pt x="55" y="10"/>
                    <a:pt x="55" y="10"/>
                  </a:cubicBezTo>
                  <a:cubicBezTo>
                    <a:pt x="55" y="10"/>
                    <a:pt x="55" y="10"/>
                    <a:pt x="55" y="10"/>
                  </a:cubicBezTo>
                  <a:cubicBezTo>
                    <a:pt x="54" y="10"/>
                    <a:pt x="52" y="9"/>
                    <a:pt x="50" y="9"/>
                  </a:cubicBezTo>
                  <a:cubicBezTo>
                    <a:pt x="49" y="8"/>
                    <a:pt x="47" y="8"/>
                    <a:pt x="46" y="7"/>
                  </a:cubicBezTo>
                  <a:cubicBezTo>
                    <a:pt x="44" y="6"/>
                    <a:pt x="41" y="6"/>
                    <a:pt x="39" y="5"/>
                  </a:cubicBezTo>
                  <a:cubicBezTo>
                    <a:pt x="36" y="5"/>
                    <a:pt x="34" y="5"/>
                    <a:pt x="31" y="5"/>
                  </a:cubicBezTo>
                  <a:cubicBezTo>
                    <a:pt x="30" y="5"/>
                    <a:pt x="30" y="5"/>
                    <a:pt x="29" y="5"/>
                  </a:cubicBezTo>
                  <a:cubicBezTo>
                    <a:pt x="29" y="1"/>
                    <a:pt x="29" y="1"/>
                    <a:pt x="29" y="1"/>
                  </a:cubicBezTo>
                  <a:cubicBezTo>
                    <a:pt x="30" y="0"/>
                    <a:pt x="30" y="0"/>
                    <a:pt x="30" y="0"/>
                  </a:cubicBezTo>
                  <a:cubicBezTo>
                    <a:pt x="33" y="0"/>
                    <a:pt x="36" y="0"/>
                    <a:pt x="39" y="0"/>
                  </a:cubicBezTo>
                  <a:cubicBezTo>
                    <a:pt x="42" y="1"/>
                    <a:pt x="45" y="2"/>
                    <a:pt x="48" y="3"/>
                  </a:cubicBezTo>
                  <a:cubicBezTo>
                    <a:pt x="49" y="3"/>
                    <a:pt x="50" y="3"/>
                    <a:pt x="52" y="4"/>
                  </a:cubicBezTo>
                  <a:cubicBezTo>
                    <a:pt x="55" y="5"/>
                    <a:pt x="55" y="5"/>
                    <a:pt x="55" y="5"/>
                  </a:cubicBezTo>
                  <a:cubicBezTo>
                    <a:pt x="55" y="10"/>
                    <a:pt x="55" y="10"/>
                    <a:pt x="55" y="10"/>
                  </a:cubicBezTo>
                  <a:close/>
                  <a:moveTo>
                    <a:pt x="29" y="92"/>
                  </a:moveTo>
                  <a:cubicBezTo>
                    <a:pt x="29" y="92"/>
                    <a:pt x="29" y="92"/>
                    <a:pt x="29" y="92"/>
                  </a:cubicBezTo>
                  <a:close/>
                  <a:moveTo>
                    <a:pt x="15" y="13"/>
                  </a:moveTo>
                  <a:cubicBezTo>
                    <a:pt x="12" y="15"/>
                    <a:pt x="10" y="18"/>
                    <a:pt x="9" y="21"/>
                  </a:cubicBezTo>
                  <a:cubicBezTo>
                    <a:pt x="7" y="24"/>
                    <a:pt x="6" y="28"/>
                    <a:pt x="6" y="31"/>
                  </a:cubicBezTo>
                  <a:cubicBezTo>
                    <a:pt x="6" y="32"/>
                    <a:pt x="5" y="34"/>
                    <a:pt x="5" y="35"/>
                  </a:cubicBezTo>
                  <a:cubicBezTo>
                    <a:pt x="5" y="36"/>
                    <a:pt x="5" y="36"/>
                    <a:pt x="5" y="37"/>
                  </a:cubicBezTo>
                  <a:cubicBezTo>
                    <a:pt x="5" y="37"/>
                    <a:pt x="5" y="37"/>
                    <a:pt x="5" y="37"/>
                  </a:cubicBezTo>
                  <a:cubicBezTo>
                    <a:pt x="5" y="37"/>
                    <a:pt x="5" y="37"/>
                    <a:pt x="5" y="37"/>
                  </a:cubicBezTo>
                  <a:cubicBezTo>
                    <a:pt x="5" y="37"/>
                    <a:pt x="5" y="37"/>
                    <a:pt x="5" y="37"/>
                  </a:cubicBezTo>
                  <a:cubicBezTo>
                    <a:pt x="5" y="37"/>
                    <a:pt x="5" y="37"/>
                    <a:pt x="5" y="37"/>
                  </a:cubicBezTo>
                  <a:cubicBezTo>
                    <a:pt x="5" y="42"/>
                    <a:pt x="5" y="42"/>
                    <a:pt x="5" y="42"/>
                  </a:cubicBezTo>
                  <a:cubicBezTo>
                    <a:pt x="5" y="44"/>
                    <a:pt x="5" y="44"/>
                    <a:pt x="5" y="44"/>
                  </a:cubicBezTo>
                  <a:cubicBezTo>
                    <a:pt x="5" y="45"/>
                    <a:pt x="5" y="45"/>
                    <a:pt x="5" y="46"/>
                  </a:cubicBezTo>
                  <a:cubicBezTo>
                    <a:pt x="6" y="49"/>
                    <a:pt x="6" y="52"/>
                    <a:pt x="7" y="55"/>
                  </a:cubicBezTo>
                  <a:cubicBezTo>
                    <a:pt x="7" y="57"/>
                    <a:pt x="8" y="60"/>
                    <a:pt x="9" y="63"/>
                  </a:cubicBezTo>
                  <a:cubicBezTo>
                    <a:pt x="11" y="67"/>
                    <a:pt x="12" y="70"/>
                    <a:pt x="14" y="74"/>
                  </a:cubicBezTo>
                  <a:cubicBezTo>
                    <a:pt x="16" y="77"/>
                    <a:pt x="18" y="80"/>
                    <a:pt x="20" y="83"/>
                  </a:cubicBezTo>
                  <a:cubicBezTo>
                    <a:pt x="20" y="83"/>
                    <a:pt x="20" y="83"/>
                    <a:pt x="20" y="83"/>
                  </a:cubicBezTo>
                  <a:cubicBezTo>
                    <a:pt x="21" y="84"/>
                    <a:pt x="21" y="84"/>
                    <a:pt x="21" y="84"/>
                  </a:cubicBezTo>
                  <a:cubicBezTo>
                    <a:pt x="21" y="84"/>
                    <a:pt x="21" y="84"/>
                    <a:pt x="21" y="84"/>
                  </a:cubicBezTo>
                  <a:cubicBezTo>
                    <a:pt x="22" y="85"/>
                    <a:pt x="23" y="87"/>
                    <a:pt x="24" y="88"/>
                  </a:cubicBezTo>
                  <a:cubicBezTo>
                    <a:pt x="25" y="89"/>
                    <a:pt x="26" y="90"/>
                    <a:pt x="27" y="91"/>
                  </a:cubicBezTo>
                  <a:cubicBezTo>
                    <a:pt x="28" y="91"/>
                    <a:pt x="28" y="91"/>
                    <a:pt x="28" y="92"/>
                  </a:cubicBezTo>
                  <a:cubicBezTo>
                    <a:pt x="28" y="92"/>
                    <a:pt x="29" y="92"/>
                    <a:pt x="29" y="92"/>
                  </a:cubicBezTo>
                  <a:cubicBezTo>
                    <a:pt x="29" y="92"/>
                    <a:pt x="29" y="92"/>
                    <a:pt x="29" y="92"/>
                  </a:cubicBezTo>
                  <a:cubicBezTo>
                    <a:pt x="29" y="98"/>
                    <a:pt x="29" y="98"/>
                    <a:pt x="29" y="98"/>
                  </a:cubicBezTo>
                  <a:cubicBezTo>
                    <a:pt x="28" y="97"/>
                    <a:pt x="27" y="97"/>
                    <a:pt x="27" y="96"/>
                  </a:cubicBezTo>
                  <a:cubicBezTo>
                    <a:pt x="26" y="96"/>
                    <a:pt x="26" y="96"/>
                    <a:pt x="25" y="96"/>
                  </a:cubicBezTo>
                  <a:cubicBezTo>
                    <a:pt x="25" y="95"/>
                    <a:pt x="25" y="95"/>
                    <a:pt x="24" y="95"/>
                  </a:cubicBezTo>
                  <a:cubicBezTo>
                    <a:pt x="23" y="94"/>
                    <a:pt x="22" y="92"/>
                    <a:pt x="20" y="91"/>
                  </a:cubicBezTo>
                  <a:cubicBezTo>
                    <a:pt x="19" y="90"/>
                    <a:pt x="18" y="88"/>
                    <a:pt x="17" y="87"/>
                  </a:cubicBezTo>
                  <a:cubicBezTo>
                    <a:pt x="17" y="87"/>
                    <a:pt x="17" y="87"/>
                    <a:pt x="17" y="87"/>
                  </a:cubicBezTo>
                  <a:cubicBezTo>
                    <a:pt x="17" y="87"/>
                    <a:pt x="17" y="87"/>
                    <a:pt x="17" y="87"/>
                  </a:cubicBezTo>
                  <a:cubicBezTo>
                    <a:pt x="17" y="86"/>
                    <a:pt x="17" y="86"/>
                    <a:pt x="17" y="86"/>
                  </a:cubicBezTo>
                  <a:cubicBezTo>
                    <a:pt x="17" y="86"/>
                    <a:pt x="17" y="86"/>
                    <a:pt x="17" y="86"/>
                  </a:cubicBezTo>
                  <a:cubicBezTo>
                    <a:pt x="14" y="83"/>
                    <a:pt x="12" y="79"/>
                    <a:pt x="10" y="76"/>
                  </a:cubicBezTo>
                  <a:cubicBezTo>
                    <a:pt x="8" y="72"/>
                    <a:pt x="6" y="68"/>
                    <a:pt x="5" y="64"/>
                  </a:cubicBezTo>
                  <a:cubicBezTo>
                    <a:pt x="4" y="62"/>
                    <a:pt x="3" y="59"/>
                    <a:pt x="2" y="56"/>
                  </a:cubicBezTo>
                  <a:cubicBezTo>
                    <a:pt x="1" y="53"/>
                    <a:pt x="1" y="50"/>
                    <a:pt x="1" y="47"/>
                  </a:cubicBezTo>
                  <a:cubicBezTo>
                    <a:pt x="0" y="44"/>
                    <a:pt x="0" y="44"/>
                    <a:pt x="0" y="44"/>
                  </a:cubicBezTo>
                  <a:cubicBezTo>
                    <a:pt x="0" y="43"/>
                    <a:pt x="0" y="43"/>
                    <a:pt x="0" y="43"/>
                  </a:cubicBezTo>
                  <a:cubicBezTo>
                    <a:pt x="0" y="43"/>
                    <a:pt x="0" y="43"/>
                    <a:pt x="0" y="42"/>
                  </a:cubicBezTo>
                  <a:cubicBezTo>
                    <a:pt x="0" y="37"/>
                    <a:pt x="0" y="37"/>
                    <a:pt x="0" y="37"/>
                  </a:cubicBezTo>
                  <a:cubicBezTo>
                    <a:pt x="0" y="37"/>
                    <a:pt x="0" y="37"/>
                    <a:pt x="0" y="37"/>
                  </a:cubicBezTo>
                  <a:cubicBezTo>
                    <a:pt x="0" y="37"/>
                    <a:pt x="0" y="37"/>
                    <a:pt x="0" y="37"/>
                  </a:cubicBezTo>
                  <a:cubicBezTo>
                    <a:pt x="0" y="36"/>
                    <a:pt x="0" y="36"/>
                    <a:pt x="0" y="36"/>
                  </a:cubicBezTo>
                  <a:cubicBezTo>
                    <a:pt x="0" y="36"/>
                    <a:pt x="0" y="36"/>
                    <a:pt x="0" y="36"/>
                  </a:cubicBezTo>
                  <a:cubicBezTo>
                    <a:pt x="0" y="35"/>
                    <a:pt x="0" y="35"/>
                    <a:pt x="1" y="34"/>
                  </a:cubicBezTo>
                  <a:cubicBezTo>
                    <a:pt x="1" y="33"/>
                    <a:pt x="1" y="32"/>
                    <a:pt x="1" y="30"/>
                  </a:cubicBezTo>
                  <a:cubicBezTo>
                    <a:pt x="2" y="26"/>
                    <a:pt x="3" y="23"/>
                    <a:pt x="5" y="19"/>
                  </a:cubicBezTo>
                  <a:cubicBezTo>
                    <a:pt x="6" y="16"/>
                    <a:pt x="9" y="12"/>
                    <a:pt x="12" y="9"/>
                  </a:cubicBezTo>
                  <a:cubicBezTo>
                    <a:pt x="12" y="9"/>
                    <a:pt x="12" y="9"/>
                    <a:pt x="13" y="8"/>
                  </a:cubicBezTo>
                  <a:cubicBezTo>
                    <a:pt x="13" y="8"/>
                    <a:pt x="13" y="8"/>
                    <a:pt x="13" y="8"/>
                  </a:cubicBezTo>
                  <a:cubicBezTo>
                    <a:pt x="13" y="8"/>
                    <a:pt x="14" y="8"/>
                    <a:pt x="14" y="7"/>
                  </a:cubicBezTo>
                  <a:cubicBezTo>
                    <a:pt x="14" y="7"/>
                    <a:pt x="14" y="7"/>
                    <a:pt x="14" y="7"/>
                  </a:cubicBezTo>
                  <a:cubicBezTo>
                    <a:pt x="16" y="5"/>
                    <a:pt x="19" y="4"/>
                    <a:pt x="22" y="3"/>
                  </a:cubicBezTo>
                  <a:cubicBezTo>
                    <a:pt x="24" y="2"/>
                    <a:pt x="27" y="1"/>
                    <a:pt x="29" y="1"/>
                  </a:cubicBezTo>
                  <a:cubicBezTo>
                    <a:pt x="29" y="5"/>
                    <a:pt x="29" y="5"/>
                    <a:pt x="29" y="5"/>
                  </a:cubicBezTo>
                  <a:cubicBezTo>
                    <a:pt x="27" y="6"/>
                    <a:pt x="25" y="6"/>
                    <a:pt x="24" y="7"/>
                  </a:cubicBezTo>
                  <a:cubicBezTo>
                    <a:pt x="21" y="8"/>
                    <a:pt x="19" y="9"/>
                    <a:pt x="17" y="11"/>
                  </a:cubicBezTo>
                  <a:cubicBezTo>
                    <a:pt x="17" y="11"/>
                    <a:pt x="17" y="11"/>
                    <a:pt x="17" y="11"/>
                  </a:cubicBezTo>
                  <a:cubicBezTo>
                    <a:pt x="17" y="11"/>
                    <a:pt x="16" y="12"/>
                    <a:pt x="16" y="12"/>
                  </a:cubicBezTo>
                  <a:cubicBezTo>
                    <a:pt x="16" y="12"/>
                    <a:pt x="16" y="12"/>
                    <a:pt x="16" y="12"/>
                  </a:cubicBezTo>
                  <a:cubicBezTo>
                    <a:pt x="16" y="12"/>
                    <a:pt x="15" y="13"/>
                    <a:pt x="15" y="13"/>
                  </a:cubicBezTo>
                  <a:close/>
                  <a:moveTo>
                    <a:pt x="29" y="92"/>
                  </a:moveTo>
                  <a:cubicBezTo>
                    <a:pt x="29" y="92"/>
                    <a:pt x="29" y="92"/>
                    <a:pt x="2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6" name="Freeform 17"/>
            <p:cNvSpPr>
              <a:spLocks noEditPoints="1"/>
            </p:cNvSpPr>
            <p:nvPr/>
          </p:nvSpPr>
          <p:spPr bwMode="auto">
            <a:xfrm>
              <a:off x="8488363" y="2276475"/>
              <a:ext cx="68263" cy="76200"/>
            </a:xfrm>
            <a:custGeom>
              <a:avLst/>
              <a:gdLst>
                <a:gd name="T0" fmla="*/ 15 w 30"/>
                <a:gd name="T1" fmla="*/ 25 h 34"/>
                <a:gd name="T2" fmla="*/ 16 w 30"/>
                <a:gd name="T3" fmla="*/ 26 h 34"/>
                <a:gd name="T4" fmla="*/ 16 w 30"/>
                <a:gd name="T5" fmla="*/ 26 h 34"/>
                <a:gd name="T6" fmla="*/ 21 w 30"/>
                <a:gd name="T7" fmla="*/ 28 h 34"/>
                <a:gd name="T8" fmla="*/ 24 w 30"/>
                <a:gd name="T9" fmla="*/ 29 h 34"/>
                <a:gd name="T10" fmla="*/ 24 w 30"/>
                <a:gd name="T11" fmla="*/ 29 h 34"/>
                <a:gd name="T12" fmla="*/ 25 w 30"/>
                <a:gd name="T13" fmla="*/ 29 h 34"/>
                <a:gd name="T14" fmla="*/ 24 w 30"/>
                <a:gd name="T15" fmla="*/ 22 h 34"/>
                <a:gd name="T16" fmla="*/ 20 w 30"/>
                <a:gd name="T17" fmla="*/ 15 h 34"/>
                <a:gd name="T18" fmla="*/ 15 w 30"/>
                <a:gd name="T19" fmla="*/ 10 h 34"/>
                <a:gd name="T20" fmla="*/ 15 w 30"/>
                <a:gd name="T21" fmla="*/ 4 h 34"/>
                <a:gd name="T22" fmla="*/ 16 w 30"/>
                <a:gd name="T23" fmla="*/ 4 h 34"/>
                <a:gd name="T24" fmla="*/ 24 w 30"/>
                <a:gd name="T25" fmla="*/ 12 h 34"/>
                <a:gd name="T26" fmla="*/ 29 w 30"/>
                <a:gd name="T27" fmla="*/ 21 h 34"/>
                <a:gd name="T28" fmla="*/ 30 w 30"/>
                <a:gd name="T29" fmla="*/ 31 h 34"/>
                <a:gd name="T30" fmla="*/ 30 w 30"/>
                <a:gd name="T31" fmla="*/ 31 h 34"/>
                <a:gd name="T32" fmla="*/ 29 w 30"/>
                <a:gd name="T33" fmla="*/ 33 h 34"/>
                <a:gd name="T34" fmla="*/ 29 w 30"/>
                <a:gd name="T35" fmla="*/ 33 h 34"/>
                <a:gd name="T36" fmla="*/ 27 w 30"/>
                <a:gd name="T37" fmla="*/ 34 h 34"/>
                <a:gd name="T38" fmla="*/ 23 w 30"/>
                <a:gd name="T39" fmla="*/ 33 h 34"/>
                <a:gd name="T40" fmla="*/ 23 w 30"/>
                <a:gd name="T41" fmla="*/ 33 h 34"/>
                <a:gd name="T42" fmla="*/ 20 w 30"/>
                <a:gd name="T43" fmla="*/ 33 h 34"/>
                <a:gd name="T44" fmla="*/ 15 w 30"/>
                <a:gd name="T45" fmla="*/ 31 h 34"/>
                <a:gd name="T46" fmla="*/ 15 w 30"/>
                <a:gd name="T47" fmla="*/ 25 h 34"/>
                <a:gd name="T48" fmla="*/ 12 w 30"/>
                <a:gd name="T49" fmla="*/ 22 h 34"/>
                <a:gd name="T50" fmla="*/ 15 w 30"/>
                <a:gd name="T51" fmla="*/ 25 h 34"/>
                <a:gd name="T52" fmla="*/ 15 w 30"/>
                <a:gd name="T53" fmla="*/ 31 h 34"/>
                <a:gd name="T54" fmla="*/ 14 w 30"/>
                <a:gd name="T55" fmla="*/ 30 h 34"/>
                <a:gd name="T56" fmla="*/ 14 w 30"/>
                <a:gd name="T57" fmla="*/ 30 h 34"/>
                <a:gd name="T58" fmla="*/ 9 w 30"/>
                <a:gd name="T59" fmla="*/ 26 h 34"/>
                <a:gd name="T60" fmla="*/ 8 w 30"/>
                <a:gd name="T61" fmla="*/ 25 h 34"/>
                <a:gd name="T62" fmla="*/ 3 w 30"/>
                <a:gd name="T63" fmla="*/ 18 h 34"/>
                <a:gd name="T64" fmla="*/ 0 w 30"/>
                <a:gd name="T65" fmla="*/ 10 h 34"/>
                <a:gd name="T66" fmla="*/ 0 w 30"/>
                <a:gd name="T67" fmla="*/ 6 h 34"/>
                <a:gd name="T68" fmla="*/ 0 w 30"/>
                <a:gd name="T69" fmla="*/ 3 h 34"/>
                <a:gd name="T70" fmla="*/ 3 w 30"/>
                <a:gd name="T71" fmla="*/ 0 h 34"/>
                <a:gd name="T72" fmla="*/ 3 w 30"/>
                <a:gd name="T73" fmla="*/ 0 h 34"/>
                <a:gd name="T74" fmla="*/ 3 w 30"/>
                <a:gd name="T75" fmla="*/ 0 h 34"/>
                <a:gd name="T76" fmla="*/ 4 w 30"/>
                <a:gd name="T77" fmla="*/ 0 h 34"/>
                <a:gd name="T78" fmla="*/ 4 w 30"/>
                <a:gd name="T79" fmla="*/ 0 h 34"/>
                <a:gd name="T80" fmla="*/ 4 w 30"/>
                <a:gd name="T81" fmla="*/ 0 h 34"/>
                <a:gd name="T82" fmla="*/ 5 w 30"/>
                <a:gd name="T83" fmla="*/ 0 h 34"/>
                <a:gd name="T84" fmla="*/ 5 w 30"/>
                <a:gd name="T85" fmla="*/ 0 h 34"/>
                <a:gd name="T86" fmla="*/ 15 w 30"/>
                <a:gd name="T87" fmla="*/ 4 h 34"/>
                <a:gd name="T88" fmla="*/ 15 w 30"/>
                <a:gd name="T89" fmla="*/ 10 h 34"/>
                <a:gd name="T90" fmla="*/ 13 w 30"/>
                <a:gd name="T91" fmla="*/ 9 h 34"/>
                <a:gd name="T92" fmla="*/ 5 w 30"/>
                <a:gd name="T93" fmla="*/ 5 h 34"/>
                <a:gd name="T94" fmla="*/ 5 w 30"/>
                <a:gd name="T95" fmla="*/ 6 h 34"/>
                <a:gd name="T96" fmla="*/ 5 w 30"/>
                <a:gd name="T97" fmla="*/ 9 h 34"/>
                <a:gd name="T98" fmla="*/ 8 w 30"/>
                <a:gd name="T99" fmla="*/ 16 h 34"/>
                <a:gd name="T100" fmla="*/ 12 w 30"/>
                <a:gd name="T101"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 h="34">
                  <a:moveTo>
                    <a:pt x="15" y="25"/>
                  </a:moveTo>
                  <a:cubicBezTo>
                    <a:pt x="15" y="25"/>
                    <a:pt x="16" y="26"/>
                    <a:pt x="16" y="26"/>
                  </a:cubicBezTo>
                  <a:cubicBezTo>
                    <a:pt x="16" y="26"/>
                    <a:pt x="16" y="26"/>
                    <a:pt x="16" y="26"/>
                  </a:cubicBezTo>
                  <a:cubicBezTo>
                    <a:pt x="18" y="27"/>
                    <a:pt x="19" y="28"/>
                    <a:pt x="21" y="28"/>
                  </a:cubicBezTo>
                  <a:cubicBezTo>
                    <a:pt x="22" y="28"/>
                    <a:pt x="23" y="29"/>
                    <a:pt x="24" y="29"/>
                  </a:cubicBezTo>
                  <a:cubicBezTo>
                    <a:pt x="24" y="29"/>
                    <a:pt x="24" y="29"/>
                    <a:pt x="24" y="29"/>
                  </a:cubicBezTo>
                  <a:cubicBezTo>
                    <a:pt x="24" y="29"/>
                    <a:pt x="25" y="29"/>
                    <a:pt x="25" y="29"/>
                  </a:cubicBezTo>
                  <a:cubicBezTo>
                    <a:pt x="25" y="27"/>
                    <a:pt x="25" y="24"/>
                    <a:pt x="24" y="22"/>
                  </a:cubicBezTo>
                  <a:cubicBezTo>
                    <a:pt x="23" y="20"/>
                    <a:pt x="22" y="17"/>
                    <a:pt x="20" y="15"/>
                  </a:cubicBezTo>
                  <a:cubicBezTo>
                    <a:pt x="19" y="13"/>
                    <a:pt x="17" y="11"/>
                    <a:pt x="15" y="10"/>
                  </a:cubicBezTo>
                  <a:cubicBezTo>
                    <a:pt x="15" y="4"/>
                    <a:pt x="15" y="4"/>
                    <a:pt x="15" y="4"/>
                  </a:cubicBezTo>
                  <a:cubicBezTo>
                    <a:pt x="16" y="4"/>
                    <a:pt x="16" y="4"/>
                    <a:pt x="16" y="4"/>
                  </a:cubicBezTo>
                  <a:cubicBezTo>
                    <a:pt x="19" y="6"/>
                    <a:pt x="22" y="9"/>
                    <a:pt x="24" y="12"/>
                  </a:cubicBezTo>
                  <a:cubicBezTo>
                    <a:pt x="26" y="15"/>
                    <a:pt x="28" y="18"/>
                    <a:pt x="29" y="21"/>
                  </a:cubicBezTo>
                  <a:cubicBezTo>
                    <a:pt x="30" y="24"/>
                    <a:pt x="30" y="27"/>
                    <a:pt x="30" y="31"/>
                  </a:cubicBezTo>
                  <a:cubicBezTo>
                    <a:pt x="30" y="31"/>
                    <a:pt x="30" y="31"/>
                    <a:pt x="30" y="31"/>
                  </a:cubicBezTo>
                  <a:cubicBezTo>
                    <a:pt x="30" y="31"/>
                    <a:pt x="30" y="32"/>
                    <a:pt x="29" y="33"/>
                  </a:cubicBezTo>
                  <a:cubicBezTo>
                    <a:pt x="29" y="33"/>
                    <a:pt x="29" y="33"/>
                    <a:pt x="29" y="33"/>
                  </a:cubicBezTo>
                  <a:cubicBezTo>
                    <a:pt x="29" y="33"/>
                    <a:pt x="28" y="33"/>
                    <a:pt x="27" y="34"/>
                  </a:cubicBezTo>
                  <a:cubicBezTo>
                    <a:pt x="26" y="34"/>
                    <a:pt x="25" y="34"/>
                    <a:pt x="23" y="33"/>
                  </a:cubicBezTo>
                  <a:cubicBezTo>
                    <a:pt x="23" y="33"/>
                    <a:pt x="23" y="33"/>
                    <a:pt x="23" y="33"/>
                  </a:cubicBezTo>
                  <a:cubicBezTo>
                    <a:pt x="22" y="33"/>
                    <a:pt x="21" y="33"/>
                    <a:pt x="20" y="33"/>
                  </a:cubicBezTo>
                  <a:cubicBezTo>
                    <a:pt x="18" y="32"/>
                    <a:pt x="17" y="32"/>
                    <a:pt x="15" y="31"/>
                  </a:cubicBezTo>
                  <a:lnTo>
                    <a:pt x="15" y="25"/>
                  </a:lnTo>
                  <a:close/>
                  <a:moveTo>
                    <a:pt x="12" y="22"/>
                  </a:moveTo>
                  <a:cubicBezTo>
                    <a:pt x="13" y="23"/>
                    <a:pt x="14" y="24"/>
                    <a:pt x="15" y="25"/>
                  </a:cubicBezTo>
                  <a:cubicBezTo>
                    <a:pt x="15" y="31"/>
                    <a:pt x="15" y="31"/>
                    <a:pt x="15" y="31"/>
                  </a:cubicBezTo>
                  <a:cubicBezTo>
                    <a:pt x="15" y="30"/>
                    <a:pt x="14" y="30"/>
                    <a:pt x="14" y="30"/>
                  </a:cubicBezTo>
                  <a:cubicBezTo>
                    <a:pt x="14" y="30"/>
                    <a:pt x="14" y="30"/>
                    <a:pt x="14" y="30"/>
                  </a:cubicBezTo>
                  <a:cubicBezTo>
                    <a:pt x="12" y="29"/>
                    <a:pt x="10" y="27"/>
                    <a:pt x="9" y="26"/>
                  </a:cubicBezTo>
                  <a:cubicBezTo>
                    <a:pt x="8" y="25"/>
                    <a:pt x="8" y="25"/>
                    <a:pt x="8" y="25"/>
                  </a:cubicBezTo>
                  <a:cubicBezTo>
                    <a:pt x="6" y="23"/>
                    <a:pt x="5" y="21"/>
                    <a:pt x="3" y="18"/>
                  </a:cubicBezTo>
                  <a:cubicBezTo>
                    <a:pt x="2" y="16"/>
                    <a:pt x="1" y="13"/>
                    <a:pt x="0" y="10"/>
                  </a:cubicBezTo>
                  <a:cubicBezTo>
                    <a:pt x="0" y="9"/>
                    <a:pt x="0" y="8"/>
                    <a:pt x="0" y="6"/>
                  </a:cubicBezTo>
                  <a:cubicBezTo>
                    <a:pt x="0" y="5"/>
                    <a:pt x="0" y="4"/>
                    <a:pt x="0" y="3"/>
                  </a:cubicBezTo>
                  <a:cubicBezTo>
                    <a:pt x="0" y="1"/>
                    <a:pt x="1" y="0"/>
                    <a:pt x="3" y="0"/>
                  </a:cubicBezTo>
                  <a:cubicBezTo>
                    <a:pt x="3" y="0"/>
                    <a:pt x="3" y="0"/>
                    <a:pt x="3" y="0"/>
                  </a:cubicBezTo>
                  <a:cubicBezTo>
                    <a:pt x="3" y="0"/>
                    <a:pt x="3" y="0"/>
                    <a:pt x="3" y="0"/>
                  </a:cubicBezTo>
                  <a:cubicBezTo>
                    <a:pt x="4" y="0"/>
                    <a:pt x="4" y="0"/>
                    <a:pt x="4" y="0"/>
                  </a:cubicBezTo>
                  <a:cubicBezTo>
                    <a:pt x="4" y="0"/>
                    <a:pt x="4" y="0"/>
                    <a:pt x="4" y="0"/>
                  </a:cubicBezTo>
                  <a:cubicBezTo>
                    <a:pt x="4" y="0"/>
                    <a:pt x="4" y="0"/>
                    <a:pt x="4" y="0"/>
                  </a:cubicBezTo>
                  <a:cubicBezTo>
                    <a:pt x="4" y="0"/>
                    <a:pt x="4" y="0"/>
                    <a:pt x="5" y="0"/>
                  </a:cubicBezTo>
                  <a:cubicBezTo>
                    <a:pt x="5" y="0"/>
                    <a:pt x="5" y="0"/>
                    <a:pt x="5" y="0"/>
                  </a:cubicBezTo>
                  <a:cubicBezTo>
                    <a:pt x="9" y="1"/>
                    <a:pt x="12" y="2"/>
                    <a:pt x="15" y="4"/>
                  </a:cubicBezTo>
                  <a:cubicBezTo>
                    <a:pt x="15" y="10"/>
                    <a:pt x="15" y="10"/>
                    <a:pt x="15" y="10"/>
                  </a:cubicBezTo>
                  <a:cubicBezTo>
                    <a:pt x="14" y="9"/>
                    <a:pt x="14" y="9"/>
                    <a:pt x="13" y="9"/>
                  </a:cubicBezTo>
                  <a:cubicBezTo>
                    <a:pt x="11" y="7"/>
                    <a:pt x="8" y="6"/>
                    <a:pt x="5" y="5"/>
                  </a:cubicBezTo>
                  <a:cubicBezTo>
                    <a:pt x="5" y="6"/>
                    <a:pt x="5" y="6"/>
                    <a:pt x="5" y="6"/>
                  </a:cubicBezTo>
                  <a:cubicBezTo>
                    <a:pt x="5" y="7"/>
                    <a:pt x="5" y="8"/>
                    <a:pt x="5" y="9"/>
                  </a:cubicBezTo>
                  <a:cubicBezTo>
                    <a:pt x="6" y="12"/>
                    <a:pt x="7" y="14"/>
                    <a:pt x="8" y="16"/>
                  </a:cubicBezTo>
                  <a:cubicBezTo>
                    <a:pt x="9" y="18"/>
                    <a:pt x="10" y="20"/>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8" name="Freeform 19"/>
            <p:cNvSpPr>
              <a:spLocks noEditPoints="1"/>
            </p:cNvSpPr>
            <p:nvPr/>
          </p:nvSpPr>
          <p:spPr bwMode="auto">
            <a:xfrm>
              <a:off x="7900988" y="3168650"/>
              <a:ext cx="322263" cy="87313"/>
            </a:xfrm>
            <a:custGeom>
              <a:avLst/>
              <a:gdLst>
                <a:gd name="T0" fmla="*/ 139 w 143"/>
                <a:gd name="T1" fmla="*/ 5 h 38"/>
                <a:gd name="T2" fmla="*/ 131 w 143"/>
                <a:gd name="T3" fmla="*/ 5 h 38"/>
                <a:gd name="T4" fmla="*/ 131 w 143"/>
                <a:gd name="T5" fmla="*/ 23 h 38"/>
                <a:gd name="T6" fmla="*/ 128 w 143"/>
                <a:gd name="T7" fmla="*/ 25 h 38"/>
                <a:gd name="T8" fmla="*/ 71 w 143"/>
                <a:gd name="T9" fmla="*/ 25 h 38"/>
                <a:gd name="T10" fmla="*/ 71 w 143"/>
                <a:gd name="T11" fmla="*/ 21 h 38"/>
                <a:gd name="T12" fmla="*/ 126 w 143"/>
                <a:gd name="T13" fmla="*/ 21 h 38"/>
                <a:gd name="T14" fmla="*/ 126 w 143"/>
                <a:gd name="T15" fmla="*/ 2 h 38"/>
                <a:gd name="T16" fmla="*/ 128 w 143"/>
                <a:gd name="T17" fmla="*/ 0 h 38"/>
                <a:gd name="T18" fmla="*/ 141 w 143"/>
                <a:gd name="T19" fmla="*/ 0 h 38"/>
                <a:gd name="T20" fmla="*/ 143 w 143"/>
                <a:gd name="T21" fmla="*/ 2 h 38"/>
                <a:gd name="T22" fmla="*/ 143 w 143"/>
                <a:gd name="T23" fmla="*/ 36 h 38"/>
                <a:gd name="T24" fmla="*/ 141 w 143"/>
                <a:gd name="T25" fmla="*/ 38 h 38"/>
                <a:gd name="T26" fmla="*/ 71 w 143"/>
                <a:gd name="T27" fmla="*/ 38 h 38"/>
                <a:gd name="T28" fmla="*/ 71 w 143"/>
                <a:gd name="T29" fmla="*/ 33 h 38"/>
                <a:gd name="T30" fmla="*/ 139 w 143"/>
                <a:gd name="T31" fmla="*/ 33 h 38"/>
                <a:gd name="T32" fmla="*/ 139 w 143"/>
                <a:gd name="T33" fmla="*/ 5 h 38"/>
                <a:gd name="T34" fmla="*/ 71 w 143"/>
                <a:gd name="T35" fmla="*/ 25 h 38"/>
                <a:gd name="T36" fmla="*/ 15 w 143"/>
                <a:gd name="T37" fmla="*/ 25 h 38"/>
                <a:gd name="T38" fmla="*/ 12 w 143"/>
                <a:gd name="T39" fmla="*/ 23 h 38"/>
                <a:gd name="T40" fmla="*/ 12 w 143"/>
                <a:gd name="T41" fmla="*/ 5 h 38"/>
                <a:gd name="T42" fmla="*/ 4 w 143"/>
                <a:gd name="T43" fmla="*/ 5 h 38"/>
                <a:gd name="T44" fmla="*/ 4 w 143"/>
                <a:gd name="T45" fmla="*/ 33 h 38"/>
                <a:gd name="T46" fmla="*/ 71 w 143"/>
                <a:gd name="T47" fmla="*/ 33 h 38"/>
                <a:gd name="T48" fmla="*/ 71 w 143"/>
                <a:gd name="T49" fmla="*/ 38 h 38"/>
                <a:gd name="T50" fmla="*/ 2 w 143"/>
                <a:gd name="T51" fmla="*/ 38 h 38"/>
                <a:gd name="T52" fmla="*/ 0 w 143"/>
                <a:gd name="T53" fmla="*/ 36 h 38"/>
                <a:gd name="T54" fmla="*/ 0 w 143"/>
                <a:gd name="T55" fmla="*/ 3 h 38"/>
                <a:gd name="T56" fmla="*/ 2 w 143"/>
                <a:gd name="T57" fmla="*/ 1 h 38"/>
                <a:gd name="T58" fmla="*/ 15 w 143"/>
                <a:gd name="T59" fmla="*/ 1 h 38"/>
                <a:gd name="T60" fmla="*/ 17 w 143"/>
                <a:gd name="T61" fmla="*/ 3 h 38"/>
                <a:gd name="T62" fmla="*/ 17 w 143"/>
                <a:gd name="T63" fmla="*/ 21 h 38"/>
                <a:gd name="T64" fmla="*/ 71 w 143"/>
                <a:gd name="T65" fmla="*/ 21 h 38"/>
                <a:gd name="T66" fmla="*/ 71 w 143"/>
                <a:gd name="T67"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3" h="38">
                  <a:moveTo>
                    <a:pt x="139" y="5"/>
                  </a:moveTo>
                  <a:cubicBezTo>
                    <a:pt x="131" y="5"/>
                    <a:pt x="131" y="5"/>
                    <a:pt x="131" y="5"/>
                  </a:cubicBezTo>
                  <a:cubicBezTo>
                    <a:pt x="131" y="23"/>
                    <a:pt x="131" y="23"/>
                    <a:pt x="131" y="23"/>
                  </a:cubicBezTo>
                  <a:cubicBezTo>
                    <a:pt x="131" y="24"/>
                    <a:pt x="129" y="25"/>
                    <a:pt x="128" y="25"/>
                  </a:cubicBezTo>
                  <a:cubicBezTo>
                    <a:pt x="71" y="25"/>
                    <a:pt x="71" y="25"/>
                    <a:pt x="71" y="25"/>
                  </a:cubicBezTo>
                  <a:cubicBezTo>
                    <a:pt x="71" y="21"/>
                    <a:pt x="71" y="21"/>
                    <a:pt x="71" y="21"/>
                  </a:cubicBezTo>
                  <a:cubicBezTo>
                    <a:pt x="126" y="21"/>
                    <a:pt x="126" y="21"/>
                    <a:pt x="126" y="21"/>
                  </a:cubicBezTo>
                  <a:cubicBezTo>
                    <a:pt x="126" y="2"/>
                    <a:pt x="126" y="2"/>
                    <a:pt x="126" y="2"/>
                  </a:cubicBezTo>
                  <a:cubicBezTo>
                    <a:pt x="126" y="1"/>
                    <a:pt x="127" y="0"/>
                    <a:pt x="128" y="0"/>
                  </a:cubicBezTo>
                  <a:cubicBezTo>
                    <a:pt x="141" y="0"/>
                    <a:pt x="141" y="0"/>
                    <a:pt x="141" y="0"/>
                  </a:cubicBezTo>
                  <a:cubicBezTo>
                    <a:pt x="142" y="0"/>
                    <a:pt x="143" y="1"/>
                    <a:pt x="143" y="2"/>
                  </a:cubicBezTo>
                  <a:cubicBezTo>
                    <a:pt x="143" y="36"/>
                    <a:pt x="143" y="36"/>
                    <a:pt x="143" y="36"/>
                  </a:cubicBezTo>
                  <a:cubicBezTo>
                    <a:pt x="143" y="37"/>
                    <a:pt x="142" y="38"/>
                    <a:pt x="141" y="38"/>
                  </a:cubicBezTo>
                  <a:cubicBezTo>
                    <a:pt x="71" y="38"/>
                    <a:pt x="71" y="38"/>
                    <a:pt x="71" y="38"/>
                  </a:cubicBezTo>
                  <a:cubicBezTo>
                    <a:pt x="71" y="33"/>
                    <a:pt x="71" y="33"/>
                    <a:pt x="71" y="33"/>
                  </a:cubicBezTo>
                  <a:cubicBezTo>
                    <a:pt x="139" y="33"/>
                    <a:pt x="139" y="33"/>
                    <a:pt x="139" y="33"/>
                  </a:cubicBezTo>
                  <a:lnTo>
                    <a:pt x="139" y="5"/>
                  </a:lnTo>
                  <a:close/>
                  <a:moveTo>
                    <a:pt x="71" y="25"/>
                  </a:moveTo>
                  <a:cubicBezTo>
                    <a:pt x="15" y="25"/>
                    <a:pt x="15" y="25"/>
                    <a:pt x="15" y="25"/>
                  </a:cubicBezTo>
                  <a:cubicBezTo>
                    <a:pt x="13" y="25"/>
                    <a:pt x="12" y="24"/>
                    <a:pt x="12" y="23"/>
                  </a:cubicBezTo>
                  <a:cubicBezTo>
                    <a:pt x="12" y="5"/>
                    <a:pt x="12" y="5"/>
                    <a:pt x="12" y="5"/>
                  </a:cubicBezTo>
                  <a:cubicBezTo>
                    <a:pt x="4" y="5"/>
                    <a:pt x="4" y="5"/>
                    <a:pt x="4" y="5"/>
                  </a:cubicBezTo>
                  <a:cubicBezTo>
                    <a:pt x="4" y="33"/>
                    <a:pt x="4" y="33"/>
                    <a:pt x="4" y="33"/>
                  </a:cubicBezTo>
                  <a:cubicBezTo>
                    <a:pt x="71" y="33"/>
                    <a:pt x="71" y="33"/>
                    <a:pt x="71" y="33"/>
                  </a:cubicBezTo>
                  <a:cubicBezTo>
                    <a:pt x="71" y="38"/>
                    <a:pt x="71" y="38"/>
                    <a:pt x="71" y="38"/>
                  </a:cubicBezTo>
                  <a:cubicBezTo>
                    <a:pt x="2" y="38"/>
                    <a:pt x="2" y="38"/>
                    <a:pt x="2" y="38"/>
                  </a:cubicBezTo>
                  <a:cubicBezTo>
                    <a:pt x="1" y="38"/>
                    <a:pt x="0" y="37"/>
                    <a:pt x="0" y="36"/>
                  </a:cubicBezTo>
                  <a:cubicBezTo>
                    <a:pt x="0" y="3"/>
                    <a:pt x="0" y="3"/>
                    <a:pt x="0" y="3"/>
                  </a:cubicBezTo>
                  <a:cubicBezTo>
                    <a:pt x="0" y="2"/>
                    <a:pt x="1" y="1"/>
                    <a:pt x="2" y="1"/>
                  </a:cubicBezTo>
                  <a:cubicBezTo>
                    <a:pt x="15" y="1"/>
                    <a:pt x="15" y="1"/>
                    <a:pt x="15" y="1"/>
                  </a:cubicBezTo>
                  <a:cubicBezTo>
                    <a:pt x="16" y="1"/>
                    <a:pt x="17" y="2"/>
                    <a:pt x="17" y="3"/>
                  </a:cubicBezTo>
                  <a:cubicBezTo>
                    <a:pt x="17" y="21"/>
                    <a:pt x="17" y="21"/>
                    <a:pt x="17" y="21"/>
                  </a:cubicBezTo>
                  <a:cubicBezTo>
                    <a:pt x="71" y="21"/>
                    <a:pt x="71" y="21"/>
                    <a:pt x="71" y="21"/>
                  </a:cubicBezTo>
                  <a:lnTo>
                    <a:pt x="71"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1" name="Freeform 22"/>
            <p:cNvSpPr>
              <a:spLocks noEditPoints="1"/>
            </p:cNvSpPr>
            <p:nvPr/>
          </p:nvSpPr>
          <p:spPr bwMode="auto">
            <a:xfrm>
              <a:off x="8359776" y="2949575"/>
              <a:ext cx="287338" cy="174625"/>
            </a:xfrm>
            <a:custGeom>
              <a:avLst/>
              <a:gdLst>
                <a:gd name="T0" fmla="*/ 73 w 127"/>
                <a:gd name="T1" fmla="*/ 7 h 77"/>
                <a:gd name="T2" fmla="*/ 73 w 127"/>
                <a:gd name="T3" fmla="*/ 15 h 77"/>
                <a:gd name="T4" fmla="*/ 71 w 127"/>
                <a:gd name="T5" fmla="*/ 17 h 77"/>
                <a:gd name="T6" fmla="*/ 63 w 127"/>
                <a:gd name="T7" fmla="*/ 17 h 77"/>
                <a:gd name="T8" fmla="*/ 63 w 127"/>
                <a:gd name="T9" fmla="*/ 13 h 77"/>
                <a:gd name="T10" fmla="*/ 69 w 127"/>
                <a:gd name="T11" fmla="*/ 12 h 77"/>
                <a:gd name="T12" fmla="*/ 69 w 127"/>
                <a:gd name="T13" fmla="*/ 2 h 77"/>
                <a:gd name="T14" fmla="*/ 69 w 127"/>
                <a:gd name="T15" fmla="*/ 2 h 77"/>
                <a:gd name="T16" fmla="*/ 69 w 127"/>
                <a:gd name="T17" fmla="*/ 1 h 77"/>
                <a:gd name="T18" fmla="*/ 72 w 127"/>
                <a:gd name="T19" fmla="*/ 0 h 77"/>
                <a:gd name="T20" fmla="*/ 126 w 127"/>
                <a:gd name="T21" fmla="*/ 36 h 77"/>
                <a:gd name="T22" fmla="*/ 127 w 127"/>
                <a:gd name="T23" fmla="*/ 36 h 77"/>
                <a:gd name="T24" fmla="*/ 126 w 127"/>
                <a:gd name="T25" fmla="*/ 40 h 77"/>
                <a:gd name="T26" fmla="*/ 73 w 127"/>
                <a:gd name="T27" fmla="*/ 75 h 77"/>
                <a:gd name="T28" fmla="*/ 71 w 127"/>
                <a:gd name="T29" fmla="*/ 75 h 77"/>
                <a:gd name="T30" fmla="*/ 69 w 127"/>
                <a:gd name="T31" fmla="*/ 73 h 77"/>
                <a:gd name="T32" fmla="*/ 69 w 127"/>
                <a:gd name="T33" fmla="*/ 63 h 77"/>
                <a:gd name="T34" fmla="*/ 63 w 127"/>
                <a:gd name="T35" fmla="*/ 63 h 77"/>
                <a:gd name="T36" fmla="*/ 63 w 127"/>
                <a:gd name="T37" fmla="*/ 58 h 77"/>
                <a:gd name="T38" fmla="*/ 71 w 127"/>
                <a:gd name="T39" fmla="*/ 58 h 77"/>
                <a:gd name="T40" fmla="*/ 73 w 127"/>
                <a:gd name="T41" fmla="*/ 61 h 77"/>
                <a:gd name="T42" fmla="*/ 73 w 127"/>
                <a:gd name="T43" fmla="*/ 68 h 77"/>
                <a:gd name="T44" fmla="*/ 120 w 127"/>
                <a:gd name="T45" fmla="*/ 38 h 77"/>
                <a:gd name="T46" fmla="*/ 73 w 127"/>
                <a:gd name="T47" fmla="*/ 7 h 77"/>
                <a:gd name="T48" fmla="*/ 63 w 127"/>
                <a:gd name="T49" fmla="*/ 17 h 77"/>
                <a:gd name="T50" fmla="*/ 5 w 127"/>
                <a:gd name="T51" fmla="*/ 70 h 77"/>
                <a:gd name="T52" fmla="*/ 63 w 127"/>
                <a:gd name="T53" fmla="*/ 58 h 77"/>
                <a:gd name="T54" fmla="*/ 63 w 127"/>
                <a:gd name="T55" fmla="*/ 63 h 77"/>
                <a:gd name="T56" fmla="*/ 4 w 127"/>
                <a:gd name="T57" fmla="*/ 76 h 77"/>
                <a:gd name="T58" fmla="*/ 2 w 127"/>
                <a:gd name="T59" fmla="*/ 77 h 77"/>
                <a:gd name="T60" fmla="*/ 0 w 127"/>
                <a:gd name="T61" fmla="*/ 74 h 77"/>
                <a:gd name="T62" fmla="*/ 63 w 127"/>
                <a:gd name="T63" fmla="*/ 13 h 77"/>
                <a:gd name="T64" fmla="*/ 63 w 127"/>
                <a:gd name="T6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77">
                  <a:moveTo>
                    <a:pt x="73" y="7"/>
                  </a:moveTo>
                  <a:cubicBezTo>
                    <a:pt x="73" y="15"/>
                    <a:pt x="73" y="15"/>
                    <a:pt x="73" y="15"/>
                  </a:cubicBezTo>
                  <a:cubicBezTo>
                    <a:pt x="73" y="16"/>
                    <a:pt x="72" y="17"/>
                    <a:pt x="71" y="17"/>
                  </a:cubicBezTo>
                  <a:cubicBezTo>
                    <a:pt x="68" y="17"/>
                    <a:pt x="65" y="17"/>
                    <a:pt x="63" y="17"/>
                  </a:cubicBezTo>
                  <a:cubicBezTo>
                    <a:pt x="63" y="13"/>
                    <a:pt x="63" y="13"/>
                    <a:pt x="63" y="13"/>
                  </a:cubicBezTo>
                  <a:cubicBezTo>
                    <a:pt x="65" y="12"/>
                    <a:pt x="67" y="12"/>
                    <a:pt x="69" y="12"/>
                  </a:cubicBezTo>
                  <a:cubicBezTo>
                    <a:pt x="69" y="2"/>
                    <a:pt x="69" y="2"/>
                    <a:pt x="69" y="2"/>
                  </a:cubicBezTo>
                  <a:cubicBezTo>
                    <a:pt x="69" y="2"/>
                    <a:pt x="69" y="2"/>
                    <a:pt x="69" y="2"/>
                  </a:cubicBezTo>
                  <a:cubicBezTo>
                    <a:pt x="69" y="2"/>
                    <a:pt x="69" y="1"/>
                    <a:pt x="69" y="1"/>
                  </a:cubicBezTo>
                  <a:cubicBezTo>
                    <a:pt x="70" y="0"/>
                    <a:pt x="71" y="0"/>
                    <a:pt x="72" y="0"/>
                  </a:cubicBezTo>
                  <a:cubicBezTo>
                    <a:pt x="126" y="36"/>
                    <a:pt x="126" y="36"/>
                    <a:pt x="126" y="36"/>
                  </a:cubicBezTo>
                  <a:cubicBezTo>
                    <a:pt x="126" y="36"/>
                    <a:pt x="126" y="36"/>
                    <a:pt x="127" y="36"/>
                  </a:cubicBezTo>
                  <a:cubicBezTo>
                    <a:pt x="127" y="37"/>
                    <a:pt x="127" y="39"/>
                    <a:pt x="126" y="40"/>
                  </a:cubicBezTo>
                  <a:cubicBezTo>
                    <a:pt x="73" y="75"/>
                    <a:pt x="73" y="75"/>
                    <a:pt x="73" y="75"/>
                  </a:cubicBezTo>
                  <a:cubicBezTo>
                    <a:pt x="72" y="75"/>
                    <a:pt x="72" y="75"/>
                    <a:pt x="71" y="75"/>
                  </a:cubicBezTo>
                  <a:cubicBezTo>
                    <a:pt x="70" y="75"/>
                    <a:pt x="69" y="74"/>
                    <a:pt x="69" y="73"/>
                  </a:cubicBezTo>
                  <a:cubicBezTo>
                    <a:pt x="69" y="63"/>
                    <a:pt x="69" y="63"/>
                    <a:pt x="69" y="63"/>
                  </a:cubicBezTo>
                  <a:cubicBezTo>
                    <a:pt x="67" y="63"/>
                    <a:pt x="65" y="63"/>
                    <a:pt x="63" y="63"/>
                  </a:cubicBezTo>
                  <a:cubicBezTo>
                    <a:pt x="63" y="58"/>
                    <a:pt x="63" y="58"/>
                    <a:pt x="63" y="58"/>
                  </a:cubicBezTo>
                  <a:cubicBezTo>
                    <a:pt x="65" y="58"/>
                    <a:pt x="68" y="58"/>
                    <a:pt x="71" y="58"/>
                  </a:cubicBezTo>
                  <a:cubicBezTo>
                    <a:pt x="72" y="58"/>
                    <a:pt x="73" y="59"/>
                    <a:pt x="73" y="61"/>
                  </a:cubicBezTo>
                  <a:cubicBezTo>
                    <a:pt x="73" y="68"/>
                    <a:pt x="73" y="68"/>
                    <a:pt x="73" y="68"/>
                  </a:cubicBezTo>
                  <a:cubicBezTo>
                    <a:pt x="120" y="38"/>
                    <a:pt x="120" y="38"/>
                    <a:pt x="120" y="38"/>
                  </a:cubicBezTo>
                  <a:lnTo>
                    <a:pt x="73" y="7"/>
                  </a:lnTo>
                  <a:close/>
                  <a:moveTo>
                    <a:pt x="63" y="17"/>
                  </a:moveTo>
                  <a:cubicBezTo>
                    <a:pt x="21" y="21"/>
                    <a:pt x="9" y="57"/>
                    <a:pt x="5" y="70"/>
                  </a:cubicBezTo>
                  <a:cubicBezTo>
                    <a:pt x="13" y="66"/>
                    <a:pt x="31" y="59"/>
                    <a:pt x="63" y="58"/>
                  </a:cubicBezTo>
                  <a:cubicBezTo>
                    <a:pt x="63" y="63"/>
                    <a:pt x="63" y="63"/>
                    <a:pt x="63" y="63"/>
                  </a:cubicBezTo>
                  <a:cubicBezTo>
                    <a:pt x="22" y="64"/>
                    <a:pt x="5" y="75"/>
                    <a:pt x="4" y="76"/>
                  </a:cubicBezTo>
                  <a:cubicBezTo>
                    <a:pt x="3" y="77"/>
                    <a:pt x="2" y="77"/>
                    <a:pt x="2" y="77"/>
                  </a:cubicBezTo>
                  <a:cubicBezTo>
                    <a:pt x="0" y="76"/>
                    <a:pt x="0" y="75"/>
                    <a:pt x="0" y="74"/>
                  </a:cubicBezTo>
                  <a:cubicBezTo>
                    <a:pt x="0" y="74"/>
                    <a:pt x="7" y="18"/>
                    <a:pt x="63" y="13"/>
                  </a:cubicBezTo>
                  <a:lnTo>
                    <a:pt x="63"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2" name="Freeform 23"/>
            <p:cNvSpPr>
              <a:spLocks noEditPoints="1"/>
            </p:cNvSpPr>
            <p:nvPr/>
          </p:nvSpPr>
          <p:spPr bwMode="auto">
            <a:xfrm>
              <a:off x="8329613" y="3094038"/>
              <a:ext cx="287338" cy="174625"/>
            </a:xfrm>
            <a:custGeom>
              <a:avLst/>
              <a:gdLst>
                <a:gd name="T0" fmla="*/ 64 w 127"/>
                <a:gd name="T1" fmla="*/ 60 h 77"/>
                <a:gd name="T2" fmla="*/ 121 w 127"/>
                <a:gd name="T3" fmla="*/ 7 h 77"/>
                <a:gd name="T4" fmla="*/ 64 w 127"/>
                <a:gd name="T5" fmla="*/ 18 h 77"/>
                <a:gd name="T6" fmla="*/ 64 w 127"/>
                <a:gd name="T7" fmla="*/ 14 h 77"/>
                <a:gd name="T8" fmla="*/ 123 w 127"/>
                <a:gd name="T9" fmla="*/ 1 h 77"/>
                <a:gd name="T10" fmla="*/ 125 w 127"/>
                <a:gd name="T11" fmla="*/ 0 h 77"/>
                <a:gd name="T12" fmla="*/ 127 w 127"/>
                <a:gd name="T13" fmla="*/ 3 h 77"/>
                <a:gd name="T14" fmla="*/ 64 w 127"/>
                <a:gd name="T15" fmla="*/ 64 h 77"/>
                <a:gd name="T16" fmla="*/ 64 w 127"/>
                <a:gd name="T17" fmla="*/ 60 h 77"/>
                <a:gd name="T18" fmla="*/ 54 w 127"/>
                <a:gd name="T19" fmla="*/ 70 h 77"/>
                <a:gd name="T20" fmla="*/ 54 w 127"/>
                <a:gd name="T21" fmla="*/ 62 h 77"/>
                <a:gd name="T22" fmla="*/ 56 w 127"/>
                <a:gd name="T23" fmla="*/ 60 h 77"/>
                <a:gd name="T24" fmla="*/ 64 w 127"/>
                <a:gd name="T25" fmla="*/ 60 h 77"/>
                <a:gd name="T26" fmla="*/ 64 w 127"/>
                <a:gd name="T27" fmla="*/ 64 h 77"/>
                <a:gd name="T28" fmla="*/ 59 w 127"/>
                <a:gd name="T29" fmla="*/ 65 h 77"/>
                <a:gd name="T30" fmla="*/ 59 w 127"/>
                <a:gd name="T31" fmla="*/ 75 h 77"/>
                <a:gd name="T32" fmla="*/ 59 w 127"/>
                <a:gd name="T33" fmla="*/ 75 h 77"/>
                <a:gd name="T34" fmla="*/ 58 w 127"/>
                <a:gd name="T35" fmla="*/ 76 h 77"/>
                <a:gd name="T36" fmla="*/ 55 w 127"/>
                <a:gd name="T37" fmla="*/ 76 h 77"/>
                <a:gd name="T38" fmla="*/ 2 w 127"/>
                <a:gd name="T39" fmla="*/ 41 h 77"/>
                <a:gd name="T40" fmla="*/ 1 w 127"/>
                <a:gd name="T41" fmla="*/ 41 h 77"/>
                <a:gd name="T42" fmla="*/ 2 w 127"/>
                <a:gd name="T43" fmla="*/ 37 h 77"/>
                <a:gd name="T44" fmla="*/ 55 w 127"/>
                <a:gd name="T45" fmla="*/ 2 h 77"/>
                <a:gd name="T46" fmla="*/ 56 w 127"/>
                <a:gd name="T47" fmla="*/ 2 h 77"/>
                <a:gd name="T48" fmla="*/ 59 w 127"/>
                <a:gd name="T49" fmla="*/ 4 h 77"/>
                <a:gd name="T50" fmla="*/ 59 w 127"/>
                <a:gd name="T51" fmla="*/ 14 h 77"/>
                <a:gd name="T52" fmla="*/ 64 w 127"/>
                <a:gd name="T53" fmla="*/ 14 h 77"/>
                <a:gd name="T54" fmla="*/ 64 w 127"/>
                <a:gd name="T55" fmla="*/ 18 h 77"/>
                <a:gd name="T56" fmla="*/ 56 w 127"/>
                <a:gd name="T57" fmla="*/ 19 h 77"/>
                <a:gd name="T58" fmla="*/ 54 w 127"/>
                <a:gd name="T59" fmla="*/ 16 h 77"/>
                <a:gd name="T60" fmla="*/ 54 w 127"/>
                <a:gd name="T61" fmla="*/ 8 h 77"/>
                <a:gd name="T62" fmla="*/ 7 w 127"/>
                <a:gd name="T63" fmla="*/ 39 h 77"/>
                <a:gd name="T64" fmla="*/ 54 w 127"/>
                <a:gd name="T65"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77">
                  <a:moveTo>
                    <a:pt x="64" y="60"/>
                  </a:moveTo>
                  <a:cubicBezTo>
                    <a:pt x="107" y="56"/>
                    <a:pt x="118" y="20"/>
                    <a:pt x="121" y="7"/>
                  </a:cubicBezTo>
                  <a:cubicBezTo>
                    <a:pt x="114" y="11"/>
                    <a:pt x="96" y="17"/>
                    <a:pt x="64" y="18"/>
                  </a:cubicBezTo>
                  <a:cubicBezTo>
                    <a:pt x="64" y="14"/>
                    <a:pt x="64" y="14"/>
                    <a:pt x="64" y="14"/>
                  </a:cubicBezTo>
                  <a:cubicBezTo>
                    <a:pt x="106" y="12"/>
                    <a:pt x="122" y="1"/>
                    <a:pt x="123" y="1"/>
                  </a:cubicBezTo>
                  <a:cubicBezTo>
                    <a:pt x="124" y="0"/>
                    <a:pt x="124" y="0"/>
                    <a:pt x="125" y="0"/>
                  </a:cubicBezTo>
                  <a:cubicBezTo>
                    <a:pt x="126" y="0"/>
                    <a:pt x="127" y="2"/>
                    <a:pt x="127" y="3"/>
                  </a:cubicBezTo>
                  <a:cubicBezTo>
                    <a:pt x="127" y="3"/>
                    <a:pt x="120" y="59"/>
                    <a:pt x="64" y="64"/>
                  </a:cubicBezTo>
                  <a:lnTo>
                    <a:pt x="64" y="60"/>
                  </a:lnTo>
                  <a:close/>
                  <a:moveTo>
                    <a:pt x="54" y="70"/>
                  </a:moveTo>
                  <a:cubicBezTo>
                    <a:pt x="54" y="62"/>
                    <a:pt x="54" y="62"/>
                    <a:pt x="54" y="62"/>
                  </a:cubicBezTo>
                  <a:cubicBezTo>
                    <a:pt x="54" y="61"/>
                    <a:pt x="55" y="60"/>
                    <a:pt x="56" y="60"/>
                  </a:cubicBezTo>
                  <a:cubicBezTo>
                    <a:pt x="59" y="60"/>
                    <a:pt x="62" y="60"/>
                    <a:pt x="64" y="60"/>
                  </a:cubicBezTo>
                  <a:cubicBezTo>
                    <a:pt x="64" y="64"/>
                    <a:pt x="64" y="64"/>
                    <a:pt x="64" y="64"/>
                  </a:cubicBezTo>
                  <a:cubicBezTo>
                    <a:pt x="63" y="64"/>
                    <a:pt x="61" y="65"/>
                    <a:pt x="59" y="65"/>
                  </a:cubicBezTo>
                  <a:cubicBezTo>
                    <a:pt x="59" y="75"/>
                    <a:pt x="59" y="75"/>
                    <a:pt x="59" y="75"/>
                  </a:cubicBezTo>
                  <a:cubicBezTo>
                    <a:pt x="59" y="75"/>
                    <a:pt x="59" y="75"/>
                    <a:pt x="59" y="75"/>
                  </a:cubicBezTo>
                  <a:cubicBezTo>
                    <a:pt x="59" y="75"/>
                    <a:pt x="59" y="75"/>
                    <a:pt x="58" y="76"/>
                  </a:cubicBezTo>
                  <a:cubicBezTo>
                    <a:pt x="58" y="77"/>
                    <a:pt x="56" y="77"/>
                    <a:pt x="55" y="76"/>
                  </a:cubicBezTo>
                  <a:cubicBezTo>
                    <a:pt x="2" y="41"/>
                    <a:pt x="2" y="41"/>
                    <a:pt x="2" y="41"/>
                  </a:cubicBezTo>
                  <a:cubicBezTo>
                    <a:pt x="1" y="41"/>
                    <a:pt x="1" y="41"/>
                    <a:pt x="1" y="41"/>
                  </a:cubicBezTo>
                  <a:cubicBezTo>
                    <a:pt x="0" y="39"/>
                    <a:pt x="1" y="38"/>
                    <a:pt x="2" y="37"/>
                  </a:cubicBezTo>
                  <a:cubicBezTo>
                    <a:pt x="55" y="2"/>
                    <a:pt x="55" y="2"/>
                    <a:pt x="55" y="2"/>
                  </a:cubicBezTo>
                  <a:cubicBezTo>
                    <a:pt x="55" y="2"/>
                    <a:pt x="56" y="2"/>
                    <a:pt x="56" y="2"/>
                  </a:cubicBezTo>
                  <a:cubicBezTo>
                    <a:pt x="58" y="2"/>
                    <a:pt x="59" y="3"/>
                    <a:pt x="59" y="4"/>
                  </a:cubicBezTo>
                  <a:cubicBezTo>
                    <a:pt x="59" y="14"/>
                    <a:pt x="59" y="14"/>
                    <a:pt x="59" y="14"/>
                  </a:cubicBezTo>
                  <a:cubicBezTo>
                    <a:pt x="61" y="14"/>
                    <a:pt x="63" y="14"/>
                    <a:pt x="64" y="14"/>
                  </a:cubicBezTo>
                  <a:cubicBezTo>
                    <a:pt x="64" y="18"/>
                    <a:pt x="64" y="18"/>
                    <a:pt x="64" y="18"/>
                  </a:cubicBezTo>
                  <a:cubicBezTo>
                    <a:pt x="62" y="19"/>
                    <a:pt x="59" y="19"/>
                    <a:pt x="56" y="19"/>
                  </a:cubicBezTo>
                  <a:cubicBezTo>
                    <a:pt x="55" y="19"/>
                    <a:pt x="54" y="17"/>
                    <a:pt x="54" y="16"/>
                  </a:cubicBezTo>
                  <a:cubicBezTo>
                    <a:pt x="54" y="8"/>
                    <a:pt x="54" y="8"/>
                    <a:pt x="54" y="8"/>
                  </a:cubicBezTo>
                  <a:cubicBezTo>
                    <a:pt x="7" y="39"/>
                    <a:pt x="7" y="39"/>
                    <a:pt x="7" y="39"/>
                  </a:cubicBezTo>
                  <a:lnTo>
                    <a:pt x="54"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3" name="Freeform 24"/>
            <p:cNvSpPr>
              <a:spLocks noEditPoints="1"/>
            </p:cNvSpPr>
            <p:nvPr/>
          </p:nvSpPr>
          <p:spPr bwMode="auto">
            <a:xfrm>
              <a:off x="7458076" y="2038350"/>
              <a:ext cx="90488" cy="90488"/>
            </a:xfrm>
            <a:custGeom>
              <a:avLst/>
              <a:gdLst>
                <a:gd name="T0" fmla="*/ 20 w 40"/>
                <a:gd name="T1" fmla="*/ 0 h 40"/>
                <a:gd name="T2" fmla="*/ 34 w 40"/>
                <a:gd name="T3" fmla="*/ 6 h 40"/>
                <a:gd name="T4" fmla="*/ 34 w 40"/>
                <a:gd name="T5" fmla="*/ 6 h 40"/>
                <a:gd name="T6" fmla="*/ 34 w 40"/>
                <a:gd name="T7" fmla="*/ 6 h 40"/>
                <a:gd name="T8" fmla="*/ 40 w 40"/>
                <a:gd name="T9" fmla="*/ 20 h 40"/>
                <a:gd name="T10" fmla="*/ 34 w 40"/>
                <a:gd name="T11" fmla="*/ 35 h 40"/>
                <a:gd name="T12" fmla="*/ 20 w 40"/>
                <a:gd name="T13" fmla="*/ 40 h 40"/>
                <a:gd name="T14" fmla="*/ 20 w 40"/>
                <a:gd name="T15" fmla="*/ 36 h 40"/>
                <a:gd name="T16" fmla="*/ 31 w 40"/>
                <a:gd name="T17" fmla="*/ 31 h 40"/>
                <a:gd name="T18" fmla="*/ 35 w 40"/>
                <a:gd name="T19" fmla="*/ 20 h 40"/>
                <a:gd name="T20" fmla="*/ 31 w 40"/>
                <a:gd name="T21" fmla="*/ 10 h 40"/>
                <a:gd name="T22" fmla="*/ 31 w 40"/>
                <a:gd name="T23" fmla="*/ 10 h 40"/>
                <a:gd name="T24" fmla="*/ 20 w 40"/>
                <a:gd name="T25" fmla="*/ 5 h 40"/>
                <a:gd name="T26" fmla="*/ 20 w 40"/>
                <a:gd name="T27" fmla="*/ 0 h 40"/>
                <a:gd name="T28" fmla="*/ 20 w 40"/>
                <a:gd name="T29" fmla="*/ 40 h 40"/>
                <a:gd name="T30" fmla="*/ 6 w 40"/>
                <a:gd name="T31" fmla="*/ 35 h 40"/>
                <a:gd name="T32" fmla="*/ 0 w 40"/>
                <a:gd name="T33" fmla="*/ 20 h 40"/>
                <a:gd name="T34" fmla="*/ 6 w 40"/>
                <a:gd name="T35" fmla="*/ 6 h 40"/>
                <a:gd name="T36" fmla="*/ 6 w 40"/>
                <a:gd name="T37" fmla="*/ 6 h 40"/>
                <a:gd name="T38" fmla="*/ 20 w 40"/>
                <a:gd name="T39" fmla="*/ 0 h 40"/>
                <a:gd name="T40" fmla="*/ 20 w 40"/>
                <a:gd name="T41" fmla="*/ 5 h 40"/>
                <a:gd name="T42" fmla="*/ 9 w 40"/>
                <a:gd name="T43" fmla="*/ 10 h 40"/>
                <a:gd name="T44" fmla="*/ 9 w 40"/>
                <a:gd name="T45" fmla="*/ 10 h 40"/>
                <a:gd name="T46" fmla="*/ 9 w 40"/>
                <a:gd name="T47" fmla="*/ 10 h 40"/>
                <a:gd name="T48" fmla="*/ 5 w 40"/>
                <a:gd name="T49" fmla="*/ 20 h 40"/>
                <a:gd name="T50" fmla="*/ 9 w 40"/>
                <a:gd name="T51" fmla="*/ 31 h 40"/>
                <a:gd name="T52" fmla="*/ 20 w 40"/>
                <a:gd name="T53" fmla="*/ 36 h 40"/>
                <a:gd name="T54" fmla="*/ 20 w 40"/>
                <a:gd name="T5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 h="40">
                  <a:moveTo>
                    <a:pt x="20" y="0"/>
                  </a:moveTo>
                  <a:cubicBezTo>
                    <a:pt x="25" y="0"/>
                    <a:pt x="30" y="3"/>
                    <a:pt x="34" y="6"/>
                  </a:cubicBezTo>
                  <a:cubicBezTo>
                    <a:pt x="34" y="6"/>
                    <a:pt x="34" y="6"/>
                    <a:pt x="34" y="6"/>
                  </a:cubicBezTo>
                  <a:cubicBezTo>
                    <a:pt x="34" y="6"/>
                    <a:pt x="34" y="6"/>
                    <a:pt x="34" y="6"/>
                  </a:cubicBezTo>
                  <a:cubicBezTo>
                    <a:pt x="38" y="10"/>
                    <a:pt x="40" y="15"/>
                    <a:pt x="40" y="20"/>
                  </a:cubicBezTo>
                  <a:cubicBezTo>
                    <a:pt x="40" y="26"/>
                    <a:pt x="38" y="31"/>
                    <a:pt x="34" y="35"/>
                  </a:cubicBezTo>
                  <a:cubicBezTo>
                    <a:pt x="30" y="38"/>
                    <a:pt x="25" y="40"/>
                    <a:pt x="20" y="40"/>
                  </a:cubicBezTo>
                  <a:cubicBezTo>
                    <a:pt x="20" y="36"/>
                    <a:pt x="20" y="36"/>
                    <a:pt x="20" y="36"/>
                  </a:cubicBezTo>
                  <a:cubicBezTo>
                    <a:pt x="24" y="36"/>
                    <a:pt x="28" y="34"/>
                    <a:pt x="31" y="31"/>
                  </a:cubicBezTo>
                  <a:cubicBezTo>
                    <a:pt x="33" y="28"/>
                    <a:pt x="35" y="25"/>
                    <a:pt x="35" y="20"/>
                  </a:cubicBezTo>
                  <a:cubicBezTo>
                    <a:pt x="35" y="16"/>
                    <a:pt x="33" y="12"/>
                    <a:pt x="31" y="10"/>
                  </a:cubicBezTo>
                  <a:cubicBezTo>
                    <a:pt x="31" y="10"/>
                    <a:pt x="31" y="10"/>
                    <a:pt x="31" y="10"/>
                  </a:cubicBezTo>
                  <a:cubicBezTo>
                    <a:pt x="28" y="7"/>
                    <a:pt x="24" y="5"/>
                    <a:pt x="20" y="5"/>
                  </a:cubicBezTo>
                  <a:lnTo>
                    <a:pt x="20" y="0"/>
                  </a:lnTo>
                  <a:close/>
                  <a:moveTo>
                    <a:pt x="20" y="40"/>
                  </a:moveTo>
                  <a:cubicBezTo>
                    <a:pt x="14" y="40"/>
                    <a:pt x="9" y="38"/>
                    <a:pt x="6" y="35"/>
                  </a:cubicBezTo>
                  <a:cubicBezTo>
                    <a:pt x="2" y="31"/>
                    <a:pt x="0" y="26"/>
                    <a:pt x="0" y="20"/>
                  </a:cubicBezTo>
                  <a:cubicBezTo>
                    <a:pt x="0" y="15"/>
                    <a:pt x="2" y="10"/>
                    <a:pt x="6" y="6"/>
                  </a:cubicBezTo>
                  <a:cubicBezTo>
                    <a:pt x="6" y="6"/>
                    <a:pt x="6" y="6"/>
                    <a:pt x="6" y="6"/>
                  </a:cubicBezTo>
                  <a:cubicBezTo>
                    <a:pt x="9" y="3"/>
                    <a:pt x="14" y="0"/>
                    <a:pt x="20" y="0"/>
                  </a:cubicBezTo>
                  <a:cubicBezTo>
                    <a:pt x="20" y="5"/>
                    <a:pt x="20" y="5"/>
                    <a:pt x="20" y="5"/>
                  </a:cubicBezTo>
                  <a:cubicBezTo>
                    <a:pt x="16" y="5"/>
                    <a:pt x="12" y="7"/>
                    <a:pt x="9" y="10"/>
                  </a:cubicBezTo>
                  <a:cubicBezTo>
                    <a:pt x="9" y="10"/>
                    <a:pt x="9" y="10"/>
                    <a:pt x="9" y="10"/>
                  </a:cubicBezTo>
                  <a:cubicBezTo>
                    <a:pt x="9" y="10"/>
                    <a:pt x="9" y="10"/>
                    <a:pt x="9" y="10"/>
                  </a:cubicBezTo>
                  <a:cubicBezTo>
                    <a:pt x="6" y="12"/>
                    <a:pt x="5" y="16"/>
                    <a:pt x="5" y="20"/>
                  </a:cubicBezTo>
                  <a:cubicBezTo>
                    <a:pt x="5" y="25"/>
                    <a:pt x="6" y="28"/>
                    <a:pt x="9" y="31"/>
                  </a:cubicBezTo>
                  <a:cubicBezTo>
                    <a:pt x="12" y="34"/>
                    <a:pt x="16" y="36"/>
                    <a:pt x="20" y="36"/>
                  </a:cubicBezTo>
                  <a:lnTo>
                    <a:pt x="2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4" name="Freeform 25"/>
            <p:cNvSpPr>
              <a:spLocks noEditPoints="1"/>
            </p:cNvSpPr>
            <p:nvPr/>
          </p:nvSpPr>
          <p:spPr bwMode="auto">
            <a:xfrm>
              <a:off x="7399338" y="2133600"/>
              <a:ext cx="204788" cy="309563"/>
            </a:xfrm>
            <a:custGeom>
              <a:avLst/>
              <a:gdLst>
                <a:gd name="T0" fmla="*/ 49 w 91"/>
                <a:gd name="T1" fmla="*/ 63 h 137"/>
                <a:gd name="T2" fmla="*/ 51 w 91"/>
                <a:gd name="T3" fmla="*/ 133 h 137"/>
                <a:gd name="T4" fmla="*/ 67 w 91"/>
                <a:gd name="T5" fmla="*/ 66 h 137"/>
                <a:gd name="T6" fmla="*/ 67 w 91"/>
                <a:gd name="T7" fmla="*/ 27 h 137"/>
                <a:gd name="T8" fmla="*/ 75 w 91"/>
                <a:gd name="T9" fmla="*/ 25 h 137"/>
                <a:gd name="T10" fmla="*/ 77 w 91"/>
                <a:gd name="T11" fmla="*/ 63 h 137"/>
                <a:gd name="T12" fmla="*/ 86 w 91"/>
                <a:gd name="T13" fmla="*/ 5 h 137"/>
                <a:gd name="T14" fmla="*/ 45 w 91"/>
                <a:gd name="T15" fmla="*/ 0 h 137"/>
                <a:gd name="T16" fmla="*/ 91 w 91"/>
                <a:gd name="T17" fmla="*/ 3 h 137"/>
                <a:gd name="T18" fmla="*/ 88 w 91"/>
                <a:gd name="T19" fmla="*/ 68 h 137"/>
                <a:gd name="T20" fmla="*/ 72 w 91"/>
                <a:gd name="T21" fmla="*/ 66 h 137"/>
                <a:gd name="T22" fmla="*/ 72 w 91"/>
                <a:gd name="T23" fmla="*/ 30 h 137"/>
                <a:gd name="T24" fmla="*/ 72 w 91"/>
                <a:gd name="T25" fmla="*/ 66 h 137"/>
                <a:gd name="T26" fmla="*/ 70 w 91"/>
                <a:gd name="T27" fmla="*/ 137 h 137"/>
                <a:gd name="T28" fmla="*/ 47 w 91"/>
                <a:gd name="T29" fmla="*/ 135 h 137"/>
                <a:gd name="T30" fmla="*/ 45 w 91"/>
                <a:gd name="T31" fmla="*/ 68 h 137"/>
                <a:gd name="T32" fmla="*/ 17 w 91"/>
                <a:gd name="T33" fmla="*/ 25 h 137"/>
                <a:gd name="T34" fmla="*/ 25 w 91"/>
                <a:gd name="T35" fmla="*/ 27 h 137"/>
                <a:gd name="T36" fmla="*/ 25 w 91"/>
                <a:gd name="T37" fmla="*/ 70 h 137"/>
                <a:gd name="T38" fmla="*/ 41 w 91"/>
                <a:gd name="T39" fmla="*/ 133 h 137"/>
                <a:gd name="T40" fmla="*/ 43 w 91"/>
                <a:gd name="T41" fmla="*/ 63 h 137"/>
                <a:gd name="T42" fmla="*/ 45 w 91"/>
                <a:gd name="T43" fmla="*/ 68 h 137"/>
                <a:gd name="T44" fmla="*/ 45 w 91"/>
                <a:gd name="T45" fmla="*/ 135 h 137"/>
                <a:gd name="T46" fmla="*/ 22 w 91"/>
                <a:gd name="T47" fmla="*/ 137 h 137"/>
                <a:gd name="T48" fmla="*/ 20 w 91"/>
                <a:gd name="T49" fmla="*/ 70 h 137"/>
                <a:gd name="T50" fmla="*/ 20 w 91"/>
                <a:gd name="T51" fmla="*/ 30 h 137"/>
                <a:gd name="T52" fmla="*/ 20 w 91"/>
                <a:gd name="T53" fmla="*/ 66 h 137"/>
                <a:gd name="T54" fmla="*/ 3 w 91"/>
                <a:gd name="T55" fmla="*/ 68 h 137"/>
                <a:gd name="T56" fmla="*/ 0 w 91"/>
                <a:gd name="T57" fmla="*/ 3 h 137"/>
                <a:gd name="T58" fmla="*/ 45 w 91"/>
                <a:gd name="T59" fmla="*/ 0 h 137"/>
                <a:gd name="T60" fmla="*/ 5 w 91"/>
                <a:gd name="T61" fmla="*/ 5 h 137"/>
                <a:gd name="T62" fmla="*/ 15 w 91"/>
                <a:gd name="T63" fmla="*/ 63 h 137"/>
                <a:gd name="T64" fmla="*/ 17 w 91"/>
                <a:gd name="T65" fmla="*/ 2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137">
                  <a:moveTo>
                    <a:pt x="45" y="63"/>
                  </a:moveTo>
                  <a:cubicBezTo>
                    <a:pt x="49" y="63"/>
                    <a:pt x="49" y="63"/>
                    <a:pt x="49" y="63"/>
                  </a:cubicBezTo>
                  <a:cubicBezTo>
                    <a:pt x="50" y="63"/>
                    <a:pt x="51" y="64"/>
                    <a:pt x="51" y="66"/>
                  </a:cubicBezTo>
                  <a:cubicBezTo>
                    <a:pt x="51" y="133"/>
                    <a:pt x="51" y="133"/>
                    <a:pt x="51" y="133"/>
                  </a:cubicBezTo>
                  <a:cubicBezTo>
                    <a:pt x="67" y="133"/>
                    <a:pt x="67" y="133"/>
                    <a:pt x="67" y="133"/>
                  </a:cubicBezTo>
                  <a:cubicBezTo>
                    <a:pt x="67" y="66"/>
                    <a:pt x="67" y="66"/>
                    <a:pt x="67" y="66"/>
                  </a:cubicBezTo>
                  <a:cubicBezTo>
                    <a:pt x="67" y="65"/>
                    <a:pt x="67" y="65"/>
                    <a:pt x="67" y="65"/>
                  </a:cubicBezTo>
                  <a:cubicBezTo>
                    <a:pt x="67" y="27"/>
                    <a:pt x="67" y="27"/>
                    <a:pt x="67" y="27"/>
                  </a:cubicBezTo>
                  <a:cubicBezTo>
                    <a:pt x="67" y="26"/>
                    <a:pt x="68" y="25"/>
                    <a:pt x="70" y="25"/>
                  </a:cubicBezTo>
                  <a:cubicBezTo>
                    <a:pt x="75" y="25"/>
                    <a:pt x="75" y="25"/>
                    <a:pt x="75" y="25"/>
                  </a:cubicBezTo>
                  <a:cubicBezTo>
                    <a:pt x="76" y="25"/>
                    <a:pt x="77" y="26"/>
                    <a:pt x="77" y="27"/>
                  </a:cubicBezTo>
                  <a:cubicBezTo>
                    <a:pt x="77" y="63"/>
                    <a:pt x="77" y="63"/>
                    <a:pt x="77" y="63"/>
                  </a:cubicBezTo>
                  <a:cubicBezTo>
                    <a:pt x="86" y="63"/>
                    <a:pt x="86" y="63"/>
                    <a:pt x="86" y="63"/>
                  </a:cubicBezTo>
                  <a:cubicBezTo>
                    <a:pt x="86" y="5"/>
                    <a:pt x="86" y="5"/>
                    <a:pt x="86" y="5"/>
                  </a:cubicBezTo>
                  <a:cubicBezTo>
                    <a:pt x="45" y="5"/>
                    <a:pt x="45" y="5"/>
                    <a:pt x="45" y="5"/>
                  </a:cubicBezTo>
                  <a:cubicBezTo>
                    <a:pt x="45" y="0"/>
                    <a:pt x="45" y="0"/>
                    <a:pt x="45" y="0"/>
                  </a:cubicBezTo>
                  <a:cubicBezTo>
                    <a:pt x="88" y="0"/>
                    <a:pt x="88" y="0"/>
                    <a:pt x="88" y="0"/>
                  </a:cubicBezTo>
                  <a:cubicBezTo>
                    <a:pt x="90" y="0"/>
                    <a:pt x="91" y="1"/>
                    <a:pt x="91" y="3"/>
                  </a:cubicBezTo>
                  <a:cubicBezTo>
                    <a:pt x="91" y="66"/>
                    <a:pt x="91" y="66"/>
                    <a:pt x="91" y="66"/>
                  </a:cubicBezTo>
                  <a:cubicBezTo>
                    <a:pt x="91" y="67"/>
                    <a:pt x="90" y="68"/>
                    <a:pt x="88" y="68"/>
                  </a:cubicBezTo>
                  <a:cubicBezTo>
                    <a:pt x="75" y="68"/>
                    <a:pt x="75" y="68"/>
                    <a:pt x="75" y="68"/>
                  </a:cubicBezTo>
                  <a:cubicBezTo>
                    <a:pt x="73" y="68"/>
                    <a:pt x="72" y="67"/>
                    <a:pt x="72" y="66"/>
                  </a:cubicBezTo>
                  <a:cubicBezTo>
                    <a:pt x="72" y="30"/>
                    <a:pt x="72" y="30"/>
                    <a:pt x="72" y="30"/>
                  </a:cubicBezTo>
                  <a:cubicBezTo>
                    <a:pt x="72" y="30"/>
                    <a:pt x="72" y="30"/>
                    <a:pt x="72" y="30"/>
                  </a:cubicBezTo>
                  <a:cubicBezTo>
                    <a:pt x="72" y="66"/>
                    <a:pt x="72" y="66"/>
                    <a:pt x="72" y="66"/>
                  </a:cubicBezTo>
                  <a:cubicBezTo>
                    <a:pt x="72" y="66"/>
                    <a:pt x="72" y="66"/>
                    <a:pt x="72" y="66"/>
                  </a:cubicBezTo>
                  <a:cubicBezTo>
                    <a:pt x="72" y="135"/>
                    <a:pt x="72" y="135"/>
                    <a:pt x="72" y="135"/>
                  </a:cubicBezTo>
                  <a:cubicBezTo>
                    <a:pt x="72" y="136"/>
                    <a:pt x="71" y="137"/>
                    <a:pt x="70" y="137"/>
                  </a:cubicBezTo>
                  <a:cubicBezTo>
                    <a:pt x="49" y="137"/>
                    <a:pt x="49" y="137"/>
                    <a:pt x="49" y="137"/>
                  </a:cubicBezTo>
                  <a:cubicBezTo>
                    <a:pt x="48" y="137"/>
                    <a:pt x="47" y="136"/>
                    <a:pt x="47" y="135"/>
                  </a:cubicBezTo>
                  <a:cubicBezTo>
                    <a:pt x="47" y="68"/>
                    <a:pt x="47" y="68"/>
                    <a:pt x="47" y="68"/>
                  </a:cubicBezTo>
                  <a:cubicBezTo>
                    <a:pt x="45" y="68"/>
                    <a:pt x="45" y="68"/>
                    <a:pt x="45" y="68"/>
                  </a:cubicBezTo>
                  <a:lnTo>
                    <a:pt x="45" y="63"/>
                  </a:lnTo>
                  <a:close/>
                  <a:moveTo>
                    <a:pt x="17" y="25"/>
                  </a:moveTo>
                  <a:cubicBezTo>
                    <a:pt x="22" y="25"/>
                    <a:pt x="22" y="25"/>
                    <a:pt x="22" y="25"/>
                  </a:cubicBezTo>
                  <a:cubicBezTo>
                    <a:pt x="24" y="25"/>
                    <a:pt x="25" y="26"/>
                    <a:pt x="25" y="27"/>
                  </a:cubicBezTo>
                  <a:cubicBezTo>
                    <a:pt x="25" y="70"/>
                    <a:pt x="25" y="70"/>
                    <a:pt x="25" y="70"/>
                  </a:cubicBezTo>
                  <a:cubicBezTo>
                    <a:pt x="25" y="70"/>
                    <a:pt x="25" y="70"/>
                    <a:pt x="25" y="70"/>
                  </a:cubicBezTo>
                  <a:cubicBezTo>
                    <a:pt x="25" y="133"/>
                    <a:pt x="25" y="133"/>
                    <a:pt x="25" y="133"/>
                  </a:cubicBezTo>
                  <a:cubicBezTo>
                    <a:pt x="41" y="133"/>
                    <a:pt x="41" y="133"/>
                    <a:pt x="41" y="133"/>
                  </a:cubicBezTo>
                  <a:cubicBezTo>
                    <a:pt x="41" y="66"/>
                    <a:pt x="41" y="66"/>
                    <a:pt x="41" y="66"/>
                  </a:cubicBezTo>
                  <a:cubicBezTo>
                    <a:pt x="41" y="64"/>
                    <a:pt x="42" y="63"/>
                    <a:pt x="43" y="63"/>
                  </a:cubicBezTo>
                  <a:cubicBezTo>
                    <a:pt x="45" y="63"/>
                    <a:pt x="45" y="63"/>
                    <a:pt x="45" y="63"/>
                  </a:cubicBezTo>
                  <a:cubicBezTo>
                    <a:pt x="45" y="68"/>
                    <a:pt x="45" y="68"/>
                    <a:pt x="45" y="68"/>
                  </a:cubicBezTo>
                  <a:cubicBezTo>
                    <a:pt x="45" y="68"/>
                    <a:pt x="45" y="68"/>
                    <a:pt x="45" y="68"/>
                  </a:cubicBezTo>
                  <a:cubicBezTo>
                    <a:pt x="45" y="135"/>
                    <a:pt x="45" y="135"/>
                    <a:pt x="45" y="135"/>
                  </a:cubicBezTo>
                  <a:cubicBezTo>
                    <a:pt x="45" y="136"/>
                    <a:pt x="44" y="137"/>
                    <a:pt x="43" y="137"/>
                  </a:cubicBezTo>
                  <a:cubicBezTo>
                    <a:pt x="22" y="137"/>
                    <a:pt x="22" y="137"/>
                    <a:pt x="22" y="137"/>
                  </a:cubicBezTo>
                  <a:cubicBezTo>
                    <a:pt x="21" y="137"/>
                    <a:pt x="20" y="136"/>
                    <a:pt x="20" y="135"/>
                  </a:cubicBezTo>
                  <a:cubicBezTo>
                    <a:pt x="20" y="70"/>
                    <a:pt x="20" y="70"/>
                    <a:pt x="20" y="70"/>
                  </a:cubicBezTo>
                  <a:cubicBezTo>
                    <a:pt x="20" y="70"/>
                    <a:pt x="20" y="70"/>
                    <a:pt x="20" y="70"/>
                  </a:cubicBezTo>
                  <a:cubicBezTo>
                    <a:pt x="20" y="30"/>
                    <a:pt x="20" y="30"/>
                    <a:pt x="20" y="30"/>
                  </a:cubicBezTo>
                  <a:cubicBezTo>
                    <a:pt x="20" y="30"/>
                    <a:pt x="20" y="30"/>
                    <a:pt x="20" y="30"/>
                  </a:cubicBezTo>
                  <a:cubicBezTo>
                    <a:pt x="20" y="66"/>
                    <a:pt x="20" y="66"/>
                    <a:pt x="20" y="66"/>
                  </a:cubicBezTo>
                  <a:cubicBezTo>
                    <a:pt x="20" y="67"/>
                    <a:pt x="19" y="68"/>
                    <a:pt x="17" y="68"/>
                  </a:cubicBezTo>
                  <a:cubicBezTo>
                    <a:pt x="3" y="68"/>
                    <a:pt x="3" y="68"/>
                    <a:pt x="3" y="68"/>
                  </a:cubicBezTo>
                  <a:cubicBezTo>
                    <a:pt x="1" y="68"/>
                    <a:pt x="0" y="67"/>
                    <a:pt x="0" y="66"/>
                  </a:cubicBezTo>
                  <a:cubicBezTo>
                    <a:pt x="0" y="3"/>
                    <a:pt x="0" y="3"/>
                    <a:pt x="0" y="3"/>
                  </a:cubicBezTo>
                  <a:cubicBezTo>
                    <a:pt x="0" y="1"/>
                    <a:pt x="1" y="0"/>
                    <a:pt x="3" y="0"/>
                  </a:cubicBezTo>
                  <a:cubicBezTo>
                    <a:pt x="45" y="0"/>
                    <a:pt x="45" y="0"/>
                    <a:pt x="45" y="0"/>
                  </a:cubicBezTo>
                  <a:cubicBezTo>
                    <a:pt x="45" y="5"/>
                    <a:pt x="45" y="5"/>
                    <a:pt x="45" y="5"/>
                  </a:cubicBezTo>
                  <a:cubicBezTo>
                    <a:pt x="5" y="5"/>
                    <a:pt x="5" y="5"/>
                    <a:pt x="5" y="5"/>
                  </a:cubicBezTo>
                  <a:cubicBezTo>
                    <a:pt x="5" y="63"/>
                    <a:pt x="5" y="63"/>
                    <a:pt x="5" y="63"/>
                  </a:cubicBezTo>
                  <a:cubicBezTo>
                    <a:pt x="15" y="63"/>
                    <a:pt x="15" y="63"/>
                    <a:pt x="15" y="63"/>
                  </a:cubicBezTo>
                  <a:cubicBezTo>
                    <a:pt x="15" y="27"/>
                    <a:pt x="15" y="27"/>
                    <a:pt x="15" y="27"/>
                  </a:cubicBezTo>
                  <a:cubicBezTo>
                    <a:pt x="15" y="26"/>
                    <a:pt x="16" y="25"/>
                    <a:pt x="1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5" name="Freeform 26"/>
            <p:cNvSpPr>
              <a:spLocks noEditPoints="1"/>
            </p:cNvSpPr>
            <p:nvPr/>
          </p:nvSpPr>
          <p:spPr bwMode="auto">
            <a:xfrm>
              <a:off x="7677151" y="2038350"/>
              <a:ext cx="90488" cy="90488"/>
            </a:xfrm>
            <a:custGeom>
              <a:avLst/>
              <a:gdLst>
                <a:gd name="T0" fmla="*/ 20 w 40"/>
                <a:gd name="T1" fmla="*/ 0 h 40"/>
                <a:gd name="T2" fmla="*/ 34 w 40"/>
                <a:gd name="T3" fmla="*/ 6 h 40"/>
                <a:gd name="T4" fmla="*/ 34 w 40"/>
                <a:gd name="T5" fmla="*/ 6 h 40"/>
                <a:gd name="T6" fmla="*/ 40 w 40"/>
                <a:gd name="T7" fmla="*/ 20 h 40"/>
                <a:gd name="T8" fmla="*/ 34 w 40"/>
                <a:gd name="T9" fmla="*/ 35 h 40"/>
                <a:gd name="T10" fmla="*/ 20 w 40"/>
                <a:gd name="T11" fmla="*/ 40 h 40"/>
                <a:gd name="T12" fmla="*/ 20 w 40"/>
                <a:gd name="T13" fmla="*/ 36 h 40"/>
                <a:gd name="T14" fmla="*/ 31 w 40"/>
                <a:gd name="T15" fmla="*/ 31 h 40"/>
                <a:gd name="T16" fmla="*/ 35 w 40"/>
                <a:gd name="T17" fmla="*/ 20 h 40"/>
                <a:gd name="T18" fmla="*/ 31 w 40"/>
                <a:gd name="T19" fmla="*/ 10 h 40"/>
                <a:gd name="T20" fmla="*/ 31 w 40"/>
                <a:gd name="T21" fmla="*/ 10 h 40"/>
                <a:gd name="T22" fmla="*/ 20 w 40"/>
                <a:gd name="T23" fmla="*/ 5 h 40"/>
                <a:gd name="T24" fmla="*/ 20 w 40"/>
                <a:gd name="T25" fmla="*/ 0 h 40"/>
                <a:gd name="T26" fmla="*/ 20 w 40"/>
                <a:gd name="T27" fmla="*/ 0 h 40"/>
                <a:gd name="T28" fmla="*/ 20 w 40"/>
                <a:gd name="T29" fmla="*/ 0 h 40"/>
                <a:gd name="T30" fmla="*/ 20 w 40"/>
                <a:gd name="T31" fmla="*/ 5 h 40"/>
                <a:gd name="T32" fmla="*/ 20 w 40"/>
                <a:gd name="T33" fmla="*/ 5 h 40"/>
                <a:gd name="T34" fmla="*/ 9 w 40"/>
                <a:gd name="T35" fmla="*/ 10 h 40"/>
                <a:gd name="T36" fmla="*/ 9 w 40"/>
                <a:gd name="T37" fmla="*/ 10 h 40"/>
                <a:gd name="T38" fmla="*/ 5 w 40"/>
                <a:gd name="T39" fmla="*/ 20 h 40"/>
                <a:gd name="T40" fmla="*/ 9 w 40"/>
                <a:gd name="T41" fmla="*/ 31 h 40"/>
                <a:gd name="T42" fmla="*/ 20 w 40"/>
                <a:gd name="T43" fmla="*/ 36 h 40"/>
                <a:gd name="T44" fmla="*/ 20 w 40"/>
                <a:gd name="T45" fmla="*/ 36 h 40"/>
                <a:gd name="T46" fmla="*/ 20 w 40"/>
                <a:gd name="T47" fmla="*/ 40 h 40"/>
                <a:gd name="T48" fmla="*/ 20 w 40"/>
                <a:gd name="T49" fmla="*/ 40 h 40"/>
                <a:gd name="T50" fmla="*/ 6 w 40"/>
                <a:gd name="T51" fmla="*/ 35 h 40"/>
                <a:gd name="T52" fmla="*/ 0 w 40"/>
                <a:gd name="T53" fmla="*/ 20 h 40"/>
                <a:gd name="T54" fmla="*/ 6 w 40"/>
                <a:gd name="T55" fmla="*/ 6 h 40"/>
                <a:gd name="T56" fmla="*/ 6 w 40"/>
                <a:gd name="T57" fmla="*/ 6 h 40"/>
                <a:gd name="T58" fmla="*/ 6 w 40"/>
                <a:gd name="T59" fmla="*/ 6 h 40"/>
                <a:gd name="T60" fmla="*/ 20 w 40"/>
                <a:gd name="T6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 h="40">
                  <a:moveTo>
                    <a:pt x="20" y="0"/>
                  </a:moveTo>
                  <a:cubicBezTo>
                    <a:pt x="25" y="0"/>
                    <a:pt x="30" y="3"/>
                    <a:pt x="34" y="6"/>
                  </a:cubicBezTo>
                  <a:cubicBezTo>
                    <a:pt x="34" y="6"/>
                    <a:pt x="34" y="6"/>
                    <a:pt x="34" y="6"/>
                  </a:cubicBezTo>
                  <a:cubicBezTo>
                    <a:pt x="38" y="10"/>
                    <a:pt x="40" y="15"/>
                    <a:pt x="40" y="20"/>
                  </a:cubicBezTo>
                  <a:cubicBezTo>
                    <a:pt x="40" y="26"/>
                    <a:pt x="38" y="31"/>
                    <a:pt x="34" y="35"/>
                  </a:cubicBezTo>
                  <a:cubicBezTo>
                    <a:pt x="30" y="38"/>
                    <a:pt x="25" y="40"/>
                    <a:pt x="20" y="40"/>
                  </a:cubicBezTo>
                  <a:cubicBezTo>
                    <a:pt x="20" y="36"/>
                    <a:pt x="20" y="36"/>
                    <a:pt x="20" y="36"/>
                  </a:cubicBezTo>
                  <a:cubicBezTo>
                    <a:pt x="24" y="36"/>
                    <a:pt x="28" y="34"/>
                    <a:pt x="31" y="31"/>
                  </a:cubicBezTo>
                  <a:cubicBezTo>
                    <a:pt x="33" y="28"/>
                    <a:pt x="35" y="25"/>
                    <a:pt x="35" y="20"/>
                  </a:cubicBezTo>
                  <a:cubicBezTo>
                    <a:pt x="35" y="16"/>
                    <a:pt x="33" y="12"/>
                    <a:pt x="31" y="10"/>
                  </a:cubicBezTo>
                  <a:cubicBezTo>
                    <a:pt x="31" y="10"/>
                    <a:pt x="31" y="10"/>
                    <a:pt x="31" y="10"/>
                  </a:cubicBezTo>
                  <a:cubicBezTo>
                    <a:pt x="28" y="7"/>
                    <a:pt x="24" y="5"/>
                    <a:pt x="20" y="5"/>
                  </a:cubicBezTo>
                  <a:lnTo>
                    <a:pt x="20" y="0"/>
                  </a:lnTo>
                  <a:close/>
                  <a:moveTo>
                    <a:pt x="20" y="0"/>
                  </a:moveTo>
                  <a:cubicBezTo>
                    <a:pt x="20" y="0"/>
                    <a:pt x="20" y="0"/>
                    <a:pt x="20" y="0"/>
                  </a:cubicBezTo>
                  <a:cubicBezTo>
                    <a:pt x="20" y="5"/>
                    <a:pt x="20" y="5"/>
                    <a:pt x="20" y="5"/>
                  </a:cubicBezTo>
                  <a:cubicBezTo>
                    <a:pt x="20" y="5"/>
                    <a:pt x="20" y="5"/>
                    <a:pt x="20" y="5"/>
                  </a:cubicBezTo>
                  <a:cubicBezTo>
                    <a:pt x="16" y="5"/>
                    <a:pt x="12" y="7"/>
                    <a:pt x="9" y="10"/>
                  </a:cubicBezTo>
                  <a:cubicBezTo>
                    <a:pt x="9" y="10"/>
                    <a:pt x="9" y="10"/>
                    <a:pt x="9" y="10"/>
                  </a:cubicBezTo>
                  <a:cubicBezTo>
                    <a:pt x="6" y="12"/>
                    <a:pt x="5" y="16"/>
                    <a:pt x="5" y="20"/>
                  </a:cubicBezTo>
                  <a:cubicBezTo>
                    <a:pt x="5" y="25"/>
                    <a:pt x="6" y="28"/>
                    <a:pt x="9" y="31"/>
                  </a:cubicBezTo>
                  <a:cubicBezTo>
                    <a:pt x="12" y="34"/>
                    <a:pt x="16" y="36"/>
                    <a:pt x="20" y="36"/>
                  </a:cubicBezTo>
                  <a:cubicBezTo>
                    <a:pt x="20" y="36"/>
                    <a:pt x="20" y="36"/>
                    <a:pt x="20" y="36"/>
                  </a:cubicBezTo>
                  <a:cubicBezTo>
                    <a:pt x="20" y="40"/>
                    <a:pt x="20" y="40"/>
                    <a:pt x="20" y="40"/>
                  </a:cubicBezTo>
                  <a:cubicBezTo>
                    <a:pt x="20" y="40"/>
                    <a:pt x="20" y="40"/>
                    <a:pt x="20" y="40"/>
                  </a:cubicBezTo>
                  <a:cubicBezTo>
                    <a:pt x="14" y="40"/>
                    <a:pt x="9" y="38"/>
                    <a:pt x="6" y="35"/>
                  </a:cubicBezTo>
                  <a:cubicBezTo>
                    <a:pt x="2" y="31"/>
                    <a:pt x="0" y="26"/>
                    <a:pt x="0" y="20"/>
                  </a:cubicBezTo>
                  <a:cubicBezTo>
                    <a:pt x="0" y="15"/>
                    <a:pt x="2" y="10"/>
                    <a:pt x="6" y="6"/>
                  </a:cubicBezTo>
                  <a:cubicBezTo>
                    <a:pt x="6" y="6"/>
                    <a:pt x="6" y="6"/>
                    <a:pt x="6" y="6"/>
                  </a:cubicBezTo>
                  <a:cubicBezTo>
                    <a:pt x="6" y="6"/>
                    <a:pt x="6" y="6"/>
                    <a:pt x="6" y="6"/>
                  </a:cubicBezTo>
                  <a:cubicBezTo>
                    <a:pt x="9" y="3"/>
                    <a:pt x="14"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6" name="Freeform 27"/>
            <p:cNvSpPr>
              <a:spLocks noEditPoints="1"/>
            </p:cNvSpPr>
            <p:nvPr/>
          </p:nvSpPr>
          <p:spPr bwMode="auto">
            <a:xfrm>
              <a:off x="7604126" y="2133600"/>
              <a:ext cx="234950" cy="309563"/>
            </a:xfrm>
            <a:custGeom>
              <a:avLst/>
              <a:gdLst>
                <a:gd name="T0" fmla="*/ 98 w 104"/>
                <a:gd name="T1" fmla="*/ 63 h 137"/>
                <a:gd name="T2" fmla="*/ 73 w 104"/>
                <a:gd name="T3" fmla="*/ 5 h 137"/>
                <a:gd name="T4" fmla="*/ 84 w 104"/>
                <a:gd name="T5" fmla="*/ 0 h 137"/>
                <a:gd name="T6" fmla="*/ 86 w 104"/>
                <a:gd name="T7" fmla="*/ 2 h 137"/>
                <a:gd name="T8" fmla="*/ 104 w 104"/>
                <a:gd name="T9" fmla="*/ 66 h 137"/>
                <a:gd name="T10" fmla="*/ 87 w 104"/>
                <a:gd name="T11" fmla="*/ 68 h 137"/>
                <a:gd name="T12" fmla="*/ 85 w 104"/>
                <a:gd name="T13" fmla="*/ 66 h 137"/>
                <a:gd name="T14" fmla="*/ 93 w 104"/>
                <a:gd name="T15" fmla="*/ 96 h 137"/>
                <a:gd name="T16" fmla="*/ 91 w 104"/>
                <a:gd name="T17" fmla="*/ 100 h 137"/>
                <a:gd name="T18" fmla="*/ 78 w 104"/>
                <a:gd name="T19" fmla="*/ 135 h 137"/>
                <a:gd name="T20" fmla="*/ 76 w 104"/>
                <a:gd name="T21" fmla="*/ 137 h 137"/>
                <a:gd name="T22" fmla="*/ 73 w 104"/>
                <a:gd name="T23" fmla="*/ 133 h 137"/>
                <a:gd name="T24" fmla="*/ 73 w 104"/>
                <a:gd name="T25" fmla="*/ 97 h 137"/>
                <a:gd name="T26" fmla="*/ 76 w 104"/>
                <a:gd name="T27" fmla="*/ 95 h 137"/>
                <a:gd name="T28" fmla="*/ 73 w 104"/>
                <a:gd name="T29" fmla="*/ 41 h 137"/>
                <a:gd name="T30" fmla="*/ 74 w 104"/>
                <a:gd name="T31" fmla="*/ 27 h 137"/>
                <a:gd name="T32" fmla="*/ 73 w 104"/>
                <a:gd name="T33" fmla="*/ 25 h 137"/>
                <a:gd name="T34" fmla="*/ 79 w 104"/>
                <a:gd name="T35" fmla="*/ 27 h 137"/>
                <a:gd name="T36" fmla="*/ 89 w 104"/>
                <a:gd name="T37" fmla="*/ 63 h 137"/>
                <a:gd name="T38" fmla="*/ 52 w 104"/>
                <a:gd name="T39" fmla="*/ 5 h 137"/>
                <a:gd name="T40" fmla="*/ 73 w 104"/>
                <a:gd name="T41" fmla="*/ 0 h 137"/>
                <a:gd name="T42" fmla="*/ 52 w 104"/>
                <a:gd name="T43" fmla="*/ 95 h 137"/>
                <a:gd name="T44" fmla="*/ 57 w 104"/>
                <a:gd name="T45" fmla="*/ 97 h 137"/>
                <a:gd name="T46" fmla="*/ 73 w 104"/>
                <a:gd name="T47" fmla="*/ 133 h 137"/>
                <a:gd name="T48" fmla="*/ 55 w 104"/>
                <a:gd name="T49" fmla="*/ 137 h 137"/>
                <a:gd name="T50" fmla="*/ 52 w 104"/>
                <a:gd name="T51" fmla="*/ 100 h 137"/>
                <a:gd name="T52" fmla="*/ 52 w 104"/>
                <a:gd name="T53" fmla="*/ 95 h 137"/>
                <a:gd name="T54" fmla="*/ 69 w 104"/>
                <a:gd name="T55" fmla="*/ 28 h 137"/>
                <a:gd name="T56" fmla="*/ 72 w 104"/>
                <a:gd name="T57" fmla="*/ 25 h 137"/>
                <a:gd name="T58" fmla="*/ 73 w 104"/>
                <a:gd name="T59" fmla="*/ 26 h 137"/>
                <a:gd name="T60" fmla="*/ 73 w 104"/>
                <a:gd name="T61" fmla="*/ 26 h 137"/>
                <a:gd name="T62" fmla="*/ 52 w 104"/>
                <a:gd name="T63" fmla="*/ 5 h 137"/>
                <a:gd name="T64" fmla="*/ 6 w 104"/>
                <a:gd name="T65" fmla="*/ 63 h 137"/>
                <a:gd name="T66" fmla="*/ 25 w 104"/>
                <a:gd name="T67" fmla="*/ 26 h 137"/>
                <a:gd name="T68" fmla="*/ 27 w 104"/>
                <a:gd name="T69" fmla="*/ 25 h 137"/>
                <a:gd name="T70" fmla="*/ 34 w 104"/>
                <a:gd name="T71" fmla="*/ 27 h 137"/>
                <a:gd name="T72" fmla="*/ 34 w 104"/>
                <a:gd name="T73" fmla="*/ 28 h 137"/>
                <a:gd name="T74" fmla="*/ 28 w 104"/>
                <a:gd name="T75" fmla="*/ 95 h 137"/>
                <a:gd name="T76" fmla="*/ 31 w 104"/>
                <a:gd name="T77" fmla="*/ 97 h 137"/>
                <a:gd name="T78" fmla="*/ 46 w 104"/>
                <a:gd name="T79" fmla="*/ 133 h 137"/>
                <a:gd name="T80" fmla="*/ 49 w 104"/>
                <a:gd name="T81" fmla="*/ 95 h 137"/>
                <a:gd name="T82" fmla="*/ 52 w 104"/>
                <a:gd name="T83" fmla="*/ 100 h 137"/>
                <a:gd name="T84" fmla="*/ 51 w 104"/>
                <a:gd name="T85" fmla="*/ 135 h 137"/>
                <a:gd name="T86" fmla="*/ 28 w 104"/>
                <a:gd name="T87" fmla="*/ 137 h 137"/>
                <a:gd name="T88" fmla="*/ 26 w 104"/>
                <a:gd name="T89" fmla="*/ 135 h 137"/>
                <a:gd name="T90" fmla="*/ 13 w 104"/>
                <a:gd name="T91" fmla="*/ 100 h 137"/>
                <a:gd name="T92" fmla="*/ 12 w 104"/>
                <a:gd name="T93" fmla="*/ 99 h 137"/>
                <a:gd name="T94" fmla="*/ 18 w 104"/>
                <a:gd name="T95" fmla="*/ 67 h 137"/>
                <a:gd name="T96" fmla="*/ 3 w 104"/>
                <a:gd name="T97" fmla="*/ 68 h 137"/>
                <a:gd name="T98" fmla="*/ 2 w 104"/>
                <a:gd name="T99" fmla="*/ 68 h 137"/>
                <a:gd name="T100" fmla="*/ 19 w 104"/>
                <a:gd name="T101" fmla="*/ 2 h 137"/>
                <a:gd name="T102" fmla="*/ 52 w 104"/>
                <a:gd name="T10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4" h="137">
                  <a:moveTo>
                    <a:pt x="89" y="63"/>
                  </a:moveTo>
                  <a:cubicBezTo>
                    <a:pt x="98" y="63"/>
                    <a:pt x="98" y="63"/>
                    <a:pt x="98" y="63"/>
                  </a:cubicBezTo>
                  <a:cubicBezTo>
                    <a:pt x="82" y="5"/>
                    <a:pt x="82" y="5"/>
                    <a:pt x="82" y="5"/>
                  </a:cubicBezTo>
                  <a:cubicBezTo>
                    <a:pt x="73" y="5"/>
                    <a:pt x="73" y="5"/>
                    <a:pt x="73" y="5"/>
                  </a:cubicBezTo>
                  <a:cubicBezTo>
                    <a:pt x="73" y="0"/>
                    <a:pt x="73" y="0"/>
                    <a:pt x="73" y="0"/>
                  </a:cubicBezTo>
                  <a:cubicBezTo>
                    <a:pt x="84" y="0"/>
                    <a:pt x="84" y="0"/>
                    <a:pt x="84" y="0"/>
                  </a:cubicBezTo>
                  <a:cubicBezTo>
                    <a:pt x="84" y="0"/>
                    <a:pt x="84" y="0"/>
                    <a:pt x="84" y="0"/>
                  </a:cubicBezTo>
                  <a:cubicBezTo>
                    <a:pt x="85" y="0"/>
                    <a:pt x="86" y="1"/>
                    <a:pt x="86" y="2"/>
                  </a:cubicBezTo>
                  <a:cubicBezTo>
                    <a:pt x="103" y="65"/>
                    <a:pt x="103" y="65"/>
                    <a:pt x="103" y="65"/>
                  </a:cubicBezTo>
                  <a:cubicBezTo>
                    <a:pt x="103" y="65"/>
                    <a:pt x="104" y="65"/>
                    <a:pt x="104" y="66"/>
                  </a:cubicBezTo>
                  <a:cubicBezTo>
                    <a:pt x="104" y="67"/>
                    <a:pt x="102" y="68"/>
                    <a:pt x="101" y="68"/>
                  </a:cubicBezTo>
                  <a:cubicBezTo>
                    <a:pt x="87" y="68"/>
                    <a:pt x="87" y="68"/>
                    <a:pt x="87" y="68"/>
                  </a:cubicBezTo>
                  <a:cubicBezTo>
                    <a:pt x="87" y="68"/>
                    <a:pt x="87" y="68"/>
                    <a:pt x="87" y="68"/>
                  </a:cubicBezTo>
                  <a:cubicBezTo>
                    <a:pt x="86" y="68"/>
                    <a:pt x="85" y="67"/>
                    <a:pt x="85" y="66"/>
                  </a:cubicBezTo>
                  <a:cubicBezTo>
                    <a:pt x="80" y="48"/>
                    <a:pt x="80" y="48"/>
                    <a:pt x="80" y="48"/>
                  </a:cubicBezTo>
                  <a:cubicBezTo>
                    <a:pt x="93" y="96"/>
                    <a:pt x="93" y="96"/>
                    <a:pt x="93" y="96"/>
                  </a:cubicBezTo>
                  <a:cubicBezTo>
                    <a:pt x="93" y="97"/>
                    <a:pt x="93" y="97"/>
                    <a:pt x="93" y="97"/>
                  </a:cubicBezTo>
                  <a:cubicBezTo>
                    <a:pt x="93" y="98"/>
                    <a:pt x="92" y="100"/>
                    <a:pt x="91" y="100"/>
                  </a:cubicBezTo>
                  <a:cubicBezTo>
                    <a:pt x="78" y="100"/>
                    <a:pt x="78" y="100"/>
                    <a:pt x="78" y="100"/>
                  </a:cubicBezTo>
                  <a:cubicBezTo>
                    <a:pt x="78" y="135"/>
                    <a:pt x="78" y="135"/>
                    <a:pt x="78" y="135"/>
                  </a:cubicBezTo>
                  <a:cubicBezTo>
                    <a:pt x="78" y="135"/>
                    <a:pt x="78" y="135"/>
                    <a:pt x="78" y="135"/>
                  </a:cubicBezTo>
                  <a:cubicBezTo>
                    <a:pt x="78" y="136"/>
                    <a:pt x="77" y="137"/>
                    <a:pt x="76" y="137"/>
                  </a:cubicBezTo>
                  <a:cubicBezTo>
                    <a:pt x="73" y="137"/>
                    <a:pt x="73" y="137"/>
                    <a:pt x="73" y="137"/>
                  </a:cubicBezTo>
                  <a:cubicBezTo>
                    <a:pt x="73" y="133"/>
                    <a:pt x="73" y="133"/>
                    <a:pt x="73" y="133"/>
                  </a:cubicBezTo>
                  <a:cubicBezTo>
                    <a:pt x="73" y="133"/>
                    <a:pt x="73" y="133"/>
                    <a:pt x="73" y="133"/>
                  </a:cubicBezTo>
                  <a:cubicBezTo>
                    <a:pt x="73" y="97"/>
                    <a:pt x="73" y="97"/>
                    <a:pt x="73" y="97"/>
                  </a:cubicBezTo>
                  <a:cubicBezTo>
                    <a:pt x="73" y="96"/>
                    <a:pt x="74" y="95"/>
                    <a:pt x="76" y="95"/>
                  </a:cubicBezTo>
                  <a:cubicBezTo>
                    <a:pt x="76" y="95"/>
                    <a:pt x="76" y="95"/>
                    <a:pt x="76" y="95"/>
                  </a:cubicBezTo>
                  <a:cubicBezTo>
                    <a:pt x="88" y="95"/>
                    <a:pt x="88" y="95"/>
                    <a:pt x="88" y="95"/>
                  </a:cubicBezTo>
                  <a:cubicBezTo>
                    <a:pt x="73" y="41"/>
                    <a:pt x="73" y="41"/>
                    <a:pt x="73" y="41"/>
                  </a:cubicBezTo>
                  <a:cubicBezTo>
                    <a:pt x="73" y="26"/>
                    <a:pt x="73" y="26"/>
                    <a:pt x="73" y="26"/>
                  </a:cubicBezTo>
                  <a:cubicBezTo>
                    <a:pt x="74" y="27"/>
                    <a:pt x="74" y="27"/>
                    <a:pt x="74" y="27"/>
                  </a:cubicBezTo>
                  <a:cubicBezTo>
                    <a:pt x="74" y="26"/>
                    <a:pt x="73" y="26"/>
                    <a:pt x="73" y="26"/>
                  </a:cubicBezTo>
                  <a:cubicBezTo>
                    <a:pt x="73" y="25"/>
                    <a:pt x="73" y="25"/>
                    <a:pt x="73" y="25"/>
                  </a:cubicBezTo>
                  <a:cubicBezTo>
                    <a:pt x="77" y="25"/>
                    <a:pt x="77" y="25"/>
                    <a:pt x="77" y="25"/>
                  </a:cubicBezTo>
                  <a:cubicBezTo>
                    <a:pt x="78" y="25"/>
                    <a:pt x="79" y="26"/>
                    <a:pt x="79" y="27"/>
                  </a:cubicBezTo>
                  <a:cubicBezTo>
                    <a:pt x="79" y="27"/>
                    <a:pt x="79" y="27"/>
                    <a:pt x="79" y="27"/>
                  </a:cubicBezTo>
                  <a:lnTo>
                    <a:pt x="89" y="63"/>
                  </a:lnTo>
                  <a:close/>
                  <a:moveTo>
                    <a:pt x="73" y="5"/>
                  </a:moveTo>
                  <a:cubicBezTo>
                    <a:pt x="52" y="5"/>
                    <a:pt x="52" y="5"/>
                    <a:pt x="52" y="5"/>
                  </a:cubicBezTo>
                  <a:cubicBezTo>
                    <a:pt x="52" y="0"/>
                    <a:pt x="52" y="0"/>
                    <a:pt x="52" y="0"/>
                  </a:cubicBezTo>
                  <a:cubicBezTo>
                    <a:pt x="73" y="0"/>
                    <a:pt x="73" y="0"/>
                    <a:pt x="73" y="0"/>
                  </a:cubicBezTo>
                  <a:cubicBezTo>
                    <a:pt x="73" y="5"/>
                    <a:pt x="73" y="5"/>
                    <a:pt x="73" y="5"/>
                  </a:cubicBezTo>
                  <a:close/>
                  <a:moveTo>
                    <a:pt x="52" y="95"/>
                  </a:moveTo>
                  <a:cubicBezTo>
                    <a:pt x="55" y="95"/>
                    <a:pt x="55" y="95"/>
                    <a:pt x="55" y="95"/>
                  </a:cubicBezTo>
                  <a:cubicBezTo>
                    <a:pt x="56" y="95"/>
                    <a:pt x="57" y="96"/>
                    <a:pt x="57" y="97"/>
                  </a:cubicBezTo>
                  <a:cubicBezTo>
                    <a:pt x="57" y="133"/>
                    <a:pt x="57" y="133"/>
                    <a:pt x="57" y="133"/>
                  </a:cubicBezTo>
                  <a:cubicBezTo>
                    <a:pt x="73" y="133"/>
                    <a:pt x="73" y="133"/>
                    <a:pt x="73" y="133"/>
                  </a:cubicBezTo>
                  <a:cubicBezTo>
                    <a:pt x="73" y="137"/>
                    <a:pt x="73" y="137"/>
                    <a:pt x="73" y="137"/>
                  </a:cubicBezTo>
                  <a:cubicBezTo>
                    <a:pt x="55" y="137"/>
                    <a:pt x="55" y="137"/>
                    <a:pt x="55" y="137"/>
                  </a:cubicBezTo>
                  <a:cubicBezTo>
                    <a:pt x="54" y="137"/>
                    <a:pt x="52" y="136"/>
                    <a:pt x="52" y="135"/>
                  </a:cubicBezTo>
                  <a:cubicBezTo>
                    <a:pt x="52" y="100"/>
                    <a:pt x="52" y="100"/>
                    <a:pt x="52" y="100"/>
                  </a:cubicBezTo>
                  <a:cubicBezTo>
                    <a:pt x="52" y="100"/>
                    <a:pt x="52" y="100"/>
                    <a:pt x="52" y="100"/>
                  </a:cubicBezTo>
                  <a:cubicBezTo>
                    <a:pt x="52" y="95"/>
                    <a:pt x="52" y="95"/>
                    <a:pt x="52" y="95"/>
                  </a:cubicBezTo>
                  <a:close/>
                  <a:moveTo>
                    <a:pt x="73" y="41"/>
                  </a:moveTo>
                  <a:cubicBezTo>
                    <a:pt x="69" y="28"/>
                    <a:pt x="69" y="28"/>
                    <a:pt x="69" y="28"/>
                  </a:cubicBezTo>
                  <a:cubicBezTo>
                    <a:pt x="69" y="27"/>
                    <a:pt x="70" y="26"/>
                    <a:pt x="71" y="25"/>
                  </a:cubicBezTo>
                  <a:cubicBezTo>
                    <a:pt x="71" y="25"/>
                    <a:pt x="72" y="25"/>
                    <a:pt x="72" y="25"/>
                  </a:cubicBezTo>
                  <a:cubicBezTo>
                    <a:pt x="73" y="25"/>
                    <a:pt x="73" y="25"/>
                    <a:pt x="73" y="25"/>
                  </a:cubicBezTo>
                  <a:cubicBezTo>
                    <a:pt x="73" y="26"/>
                    <a:pt x="73" y="26"/>
                    <a:pt x="73" y="26"/>
                  </a:cubicBezTo>
                  <a:cubicBezTo>
                    <a:pt x="73" y="25"/>
                    <a:pt x="72" y="25"/>
                    <a:pt x="72" y="25"/>
                  </a:cubicBezTo>
                  <a:cubicBezTo>
                    <a:pt x="73" y="26"/>
                    <a:pt x="73" y="26"/>
                    <a:pt x="73" y="26"/>
                  </a:cubicBezTo>
                  <a:lnTo>
                    <a:pt x="73" y="41"/>
                  </a:lnTo>
                  <a:close/>
                  <a:moveTo>
                    <a:pt x="52" y="5"/>
                  </a:moveTo>
                  <a:cubicBezTo>
                    <a:pt x="23" y="5"/>
                    <a:pt x="23" y="5"/>
                    <a:pt x="23" y="5"/>
                  </a:cubicBezTo>
                  <a:cubicBezTo>
                    <a:pt x="6" y="63"/>
                    <a:pt x="6" y="63"/>
                    <a:pt x="6" y="63"/>
                  </a:cubicBezTo>
                  <a:cubicBezTo>
                    <a:pt x="15" y="63"/>
                    <a:pt x="15" y="63"/>
                    <a:pt x="15" y="63"/>
                  </a:cubicBezTo>
                  <a:cubicBezTo>
                    <a:pt x="25" y="26"/>
                    <a:pt x="25" y="26"/>
                    <a:pt x="25" y="26"/>
                  </a:cubicBezTo>
                  <a:cubicBezTo>
                    <a:pt x="25" y="25"/>
                    <a:pt x="26" y="25"/>
                    <a:pt x="27" y="25"/>
                  </a:cubicBezTo>
                  <a:cubicBezTo>
                    <a:pt x="27" y="25"/>
                    <a:pt x="27" y="25"/>
                    <a:pt x="27" y="25"/>
                  </a:cubicBezTo>
                  <a:cubicBezTo>
                    <a:pt x="31" y="25"/>
                    <a:pt x="31" y="25"/>
                    <a:pt x="31" y="25"/>
                  </a:cubicBezTo>
                  <a:cubicBezTo>
                    <a:pt x="33" y="25"/>
                    <a:pt x="34" y="26"/>
                    <a:pt x="34" y="27"/>
                  </a:cubicBezTo>
                  <a:cubicBezTo>
                    <a:pt x="34" y="27"/>
                    <a:pt x="34" y="28"/>
                    <a:pt x="34" y="28"/>
                  </a:cubicBezTo>
                  <a:cubicBezTo>
                    <a:pt x="34" y="28"/>
                    <a:pt x="34" y="28"/>
                    <a:pt x="34" y="28"/>
                  </a:cubicBezTo>
                  <a:cubicBezTo>
                    <a:pt x="16" y="95"/>
                    <a:pt x="16" y="95"/>
                    <a:pt x="16" y="95"/>
                  </a:cubicBezTo>
                  <a:cubicBezTo>
                    <a:pt x="28" y="95"/>
                    <a:pt x="28" y="95"/>
                    <a:pt x="28" y="95"/>
                  </a:cubicBezTo>
                  <a:cubicBezTo>
                    <a:pt x="30" y="95"/>
                    <a:pt x="31" y="96"/>
                    <a:pt x="31" y="97"/>
                  </a:cubicBezTo>
                  <a:cubicBezTo>
                    <a:pt x="31" y="97"/>
                    <a:pt x="31" y="97"/>
                    <a:pt x="31" y="97"/>
                  </a:cubicBezTo>
                  <a:cubicBezTo>
                    <a:pt x="31" y="133"/>
                    <a:pt x="31" y="133"/>
                    <a:pt x="31" y="133"/>
                  </a:cubicBezTo>
                  <a:cubicBezTo>
                    <a:pt x="46" y="133"/>
                    <a:pt x="46" y="133"/>
                    <a:pt x="46" y="133"/>
                  </a:cubicBezTo>
                  <a:cubicBezTo>
                    <a:pt x="46" y="97"/>
                    <a:pt x="46" y="97"/>
                    <a:pt x="46" y="97"/>
                  </a:cubicBezTo>
                  <a:cubicBezTo>
                    <a:pt x="46" y="96"/>
                    <a:pt x="48" y="95"/>
                    <a:pt x="49" y="95"/>
                  </a:cubicBezTo>
                  <a:cubicBezTo>
                    <a:pt x="52" y="95"/>
                    <a:pt x="52" y="95"/>
                    <a:pt x="52" y="95"/>
                  </a:cubicBezTo>
                  <a:cubicBezTo>
                    <a:pt x="52" y="100"/>
                    <a:pt x="52" y="100"/>
                    <a:pt x="52" y="100"/>
                  </a:cubicBezTo>
                  <a:cubicBezTo>
                    <a:pt x="51" y="100"/>
                    <a:pt x="51" y="100"/>
                    <a:pt x="51" y="100"/>
                  </a:cubicBezTo>
                  <a:cubicBezTo>
                    <a:pt x="51" y="135"/>
                    <a:pt x="51" y="135"/>
                    <a:pt x="51" y="135"/>
                  </a:cubicBezTo>
                  <a:cubicBezTo>
                    <a:pt x="51" y="136"/>
                    <a:pt x="50" y="137"/>
                    <a:pt x="49" y="137"/>
                  </a:cubicBezTo>
                  <a:cubicBezTo>
                    <a:pt x="28" y="137"/>
                    <a:pt x="28" y="137"/>
                    <a:pt x="28" y="137"/>
                  </a:cubicBezTo>
                  <a:cubicBezTo>
                    <a:pt x="28" y="137"/>
                    <a:pt x="28" y="137"/>
                    <a:pt x="28" y="137"/>
                  </a:cubicBezTo>
                  <a:cubicBezTo>
                    <a:pt x="27" y="137"/>
                    <a:pt x="26" y="136"/>
                    <a:pt x="26" y="135"/>
                  </a:cubicBezTo>
                  <a:cubicBezTo>
                    <a:pt x="26" y="100"/>
                    <a:pt x="26" y="100"/>
                    <a:pt x="26" y="100"/>
                  </a:cubicBezTo>
                  <a:cubicBezTo>
                    <a:pt x="13" y="100"/>
                    <a:pt x="13" y="100"/>
                    <a:pt x="13" y="100"/>
                  </a:cubicBezTo>
                  <a:cubicBezTo>
                    <a:pt x="13" y="100"/>
                    <a:pt x="13" y="100"/>
                    <a:pt x="13" y="100"/>
                  </a:cubicBezTo>
                  <a:cubicBezTo>
                    <a:pt x="13" y="100"/>
                    <a:pt x="12" y="100"/>
                    <a:pt x="12" y="99"/>
                  </a:cubicBezTo>
                  <a:cubicBezTo>
                    <a:pt x="11" y="99"/>
                    <a:pt x="10" y="98"/>
                    <a:pt x="10" y="97"/>
                  </a:cubicBezTo>
                  <a:cubicBezTo>
                    <a:pt x="18" y="67"/>
                    <a:pt x="18" y="67"/>
                    <a:pt x="18" y="67"/>
                  </a:cubicBezTo>
                  <a:cubicBezTo>
                    <a:pt x="18" y="68"/>
                    <a:pt x="17" y="68"/>
                    <a:pt x="16" y="68"/>
                  </a:cubicBezTo>
                  <a:cubicBezTo>
                    <a:pt x="3" y="68"/>
                    <a:pt x="3" y="68"/>
                    <a:pt x="3" y="68"/>
                  </a:cubicBezTo>
                  <a:cubicBezTo>
                    <a:pt x="3" y="68"/>
                    <a:pt x="3" y="68"/>
                    <a:pt x="3" y="68"/>
                  </a:cubicBezTo>
                  <a:cubicBezTo>
                    <a:pt x="2" y="68"/>
                    <a:pt x="2" y="68"/>
                    <a:pt x="2" y="68"/>
                  </a:cubicBezTo>
                  <a:cubicBezTo>
                    <a:pt x="1" y="68"/>
                    <a:pt x="0" y="66"/>
                    <a:pt x="0" y="65"/>
                  </a:cubicBezTo>
                  <a:cubicBezTo>
                    <a:pt x="19" y="2"/>
                    <a:pt x="19" y="2"/>
                    <a:pt x="19" y="2"/>
                  </a:cubicBezTo>
                  <a:cubicBezTo>
                    <a:pt x="19" y="1"/>
                    <a:pt x="20" y="0"/>
                    <a:pt x="21" y="0"/>
                  </a:cubicBezTo>
                  <a:cubicBezTo>
                    <a:pt x="52" y="0"/>
                    <a:pt x="52" y="0"/>
                    <a:pt x="52" y="0"/>
                  </a:cubicBezTo>
                  <a:lnTo>
                    <a:pt x="5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8" name="Freeform 29"/>
            <p:cNvSpPr>
              <a:spLocks noEditPoints="1"/>
            </p:cNvSpPr>
            <p:nvPr/>
          </p:nvSpPr>
          <p:spPr bwMode="auto">
            <a:xfrm>
              <a:off x="8504238" y="2633663"/>
              <a:ext cx="365125" cy="341313"/>
            </a:xfrm>
            <a:custGeom>
              <a:avLst/>
              <a:gdLst>
                <a:gd name="T0" fmla="*/ 103 w 162"/>
                <a:gd name="T1" fmla="*/ 56 h 151"/>
                <a:gd name="T2" fmla="*/ 125 w 162"/>
                <a:gd name="T3" fmla="*/ 50 h 151"/>
                <a:gd name="T4" fmla="*/ 139 w 162"/>
                <a:gd name="T5" fmla="*/ 55 h 151"/>
                <a:gd name="T6" fmla="*/ 150 w 162"/>
                <a:gd name="T7" fmla="*/ 60 h 151"/>
                <a:gd name="T8" fmla="*/ 155 w 162"/>
                <a:gd name="T9" fmla="*/ 59 h 151"/>
                <a:gd name="T10" fmla="*/ 154 w 162"/>
                <a:gd name="T11" fmla="*/ 37 h 151"/>
                <a:gd name="T12" fmla="*/ 154 w 162"/>
                <a:gd name="T13" fmla="*/ 37 h 151"/>
                <a:gd name="T14" fmla="*/ 137 w 162"/>
                <a:gd name="T15" fmla="*/ 12 h 151"/>
                <a:gd name="T16" fmla="*/ 108 w 162"/>
                <a:gd name="T17" fmla="*/ 7 h 151"/>
                <a:gd name="T18" fmla="*/ 107 w 162"/>
                <a:gd name="T19" fmla="*/ 7 h 151"/>
                <a:gd name="T20" fmla="*/ 89 w 162"/>
                <a:gd name="T21" fmla="*/ 16 h 151"/>
                <a:gd name="T22" fmla="*/ 81 w 162"/>
                <a:gd name="T23" fmla="*/ 19 h 151"/>
                <a:gd name="T24" fmla="*/ 86 w 162"/>
                <a:gd name="T25" fmla="*/ 13 h 151"/>
                <a:gd name="T26" fmla="*/ 106 w 162"/>
                <a:gd name="T27" fmla="*/ 2 h 151"/>
                <a:gd name="T28" fmla="*/ 106 w 162"/>
                <a:gd name="T29" fmla="*/ 2 h 151"/>
                <a:gd name="T30" fmla="*/ 106 w 162"/>
                <a:gd name="T31" fmla="*/ 2 h 151"/>
                <a:gd name="T32" fmla="*/ 140 w 162"/>
                <a:gd name="T33" fmla="*/ 8 h 151"/>
                <a:gd name="T34" fmla="*/ 159 w 162"/>
                <a:gd name="T35" fmla="*/ 36 h 151"/>
                <a:gd name="T36" fmla="*/ 159 w 162"/>
                <a:gd name="T37" fmla="*/ 36 h 151"/>
                <a:gd name="T38" fmla="*/ 160 w 162"/>
                <a:gd name="T39" fmla="*/ 61 h 151"/>
                <a:gd name="T40" fmla="*/ 160 w 162"/>
                <a:gd name="T41" fmla="*/ 61 h 151"/>
                <a:gd name="T42" fmla="*/ 152 w 162"/>
                <a:gd name="T43" fmla="*/ 65 h 151"/>
                <a:gd name="T44" fmla="*/ 147 w 162"/>
                <a:gd name="T45" fmla="*/ 67 h 151"/>
                <a:gd name="T46" fmla="*/ 147 w 162"/>
                <a:gd name="T47" fmla="*/ 67 h 151"/>
                <a:gd name="T48" fmla="*/ 137 w 162"/>
                <a:gd name="T49" fmla="*/ 59 h 151"/>
                <a:gd name="T50" fmla="*/ 125 w 162"/>
                <a:gd name="T51" fmla="*/ 54 h 151"/>
                <a:gd name="T52" fmla="*/ 106 w 162"/>
                <a:gd name="T53" fmla="*/ 60 h 151"/>
                <a:gd name="T54" fmla="*/ 97 w 162"/>
                <a:gd name="T55" fmla="*/ 74 h 151"/>
                <a:gd name="T56" fmla="*/ 100 w 162"/>
                <a:gd name="T57" fmla="*/ 103 h 151"/>
                <a:gd name="T58" fmla="*/ 120 w 162"/>
                <a:gd name="T59" fmla="*/ 132 h 151"/>
                <a:gd name="T60" fmla="*/ 112 w 162"/>
                <a:gd name="T61" fmla="*/ 143 h 151"/>
                <a:gd name="T62" fmla="*/ 103 w 162"/>
                <a:gd name="T63" fmla="*/ 150 h 151"/>
                <a:gd name="T64" fmla="*/ 81 w 162"/>
                <a:gd name="T65" fmla="*/ 144 h 151"/>
                <a:gd name="T66" fmla="*/ 101 w 162"/>
                <a:gd name="T67" fmla="*/ 146 h 151"/>
                <a:gd name="T68" fmla="*/ 115 w 162"/>
                <a:gd name="T69" fmla="*/ 133 h 151"/>
                <a:gd name="T70" fmla="*/ 92 w 162"/>
                <a:gd name="T71" fmla="*/ 73 h 151"/>
                <a:gd name="T72" fmla="*/ 78 w 162"/>
                <a:gd name="T73" fmla="*/ 34 h 151"/>
                <a:gd name="T74" fmla="*/ 74 w 162"/>
                <a:gd name="T75" fmla="*/ 34 h 151"/>
                <a:gd name="T76" fmla="*/ 37 w 162"/>
                <a:gd name="T77" fmla="*/ 23 h 151"/>
                <a:gd name="T78" fmla="*/ 7 w 162"/>
                <a:gd name="T79" fmla="*/ 69 h 151"/>
                <a:gd name="T80" fmla="*/ 7 w 162"/>
                <a:gd name="T81" fmla="*/ 70 h 151"/>
                <a:gd name="T82" fmla="*/ 81 w 162"/>
                <a:gd name="T83" fmla="*/ 144 h 151"/>
                <a:gd name="T84" fmla="*/ 8 w 162"/>
                <a:gd name="T85" fmla="*/ 37 h 151"/>
                <a:gd name="T86" fmla="*/ 59 w 162"/>
                <a:gd name="T87" fmla="*/ 19 h 151"/>
                <a:gd name="T88" fmla="*/ 81 w 162"/>
                <a:gd name="T89" fmla="*/ 1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2" h="151">
                  <a:moveTo>
                    <a:pt x="92" y="73"/>
                  </a:moveTo>
                  <a:cubicBezTo>
                    <a:pt x="94" y="66"/>
                    <a:pt x="98" y="60"/>
                    <a:pt x="103" y="56"/>
                  </a:cubicBezTo>
                  <a:cubicBezTo>
                    <a:pt x="108" y="52"/>
                    <a:pt x="115" y="49"/>
                    <a:pt x="122" y="49"/>
                  </a:cubicBezTo>
                  <a:cubicBezTo>
                    <a:pt x="123" y="49"/>
                    <a:pt x="124" y="49"/>
                    <a:pt x="125" y="50"/>
                  </a:cubicBezTo>
                  <a:cubicBezTo>
                    <a:pt x="126" y="50"/>
                    <a:pt x="127" y="50"/>
                    <a:pt x="128" y="50"/>
                  </a:cubicBezTo>
                  <a:cubicBezTo>
                    <a:pt x="132" y="51"/>
                    <a:pt x="136" y="53"/>
                    <a:pt x="139" y="55"/>
                  </a:cubicBezTo>
                  <a:cubicBezTo>
                    <a:pt x="142" y="57"/>
                    <a:pt x="144" y="59"/>
                    <a:pt x="146" y="62"/>
                  </a:cubicBezTo>
                  <a:cubicBezTo>
                    <a:pt x="148" y="61"/>
                    <a:pt x="149" y="61"/>
                    <a:pt x="150" y="60"/>
                  </a:cubicBezTo>
                  <a:cubicBezTo>
                    <a:pt x="150" y="60"/>
                    <a:pt x="150" y="60"/>
                    <a:pt x="150" y="60"/>
                  </a:cubicBezTo>
                  <a:cubicBezTo>
                    <a:pt x="152" y="60"/>
                    <a:pt x="153" y="59"/>
                    <a:pt x="155" y="59"/>
                  </a:cubicBezTo>
                  <a:cubicBezTo>
                    <a:pt x="157" y="45"/>
                    <a:pt x="154" y="37"/>
                    <a:pt x="154" y="37"/>
                  </a:cubicBezTo>
                  <a:cubicBezTo>
                    <a:pt x="154" y="37"/>
                    <a:pt x="154" y="37"/>
                    <a:pt x="154" y="37"/>
                  </a:cubicBezTo>
                  <a:cubicBezTo>
                    <a:pt x="154" y="37"/>
                    <a:pt x="154" y="37"/>
                    <a:pt x="154" y="37"/>
                  </a:cubicBezTo>
                  <a:cubicBezTo>
                    <a:pt x="154" y="37"/>
                    <a:pt x="154" y="37"/>
                    <a:pt x="154" y="37"/>
                  </a:cubicBezTo>
                  <a:cubicBezTo>
                    <a:pt x="154" y="37"/>
                    <a:pt x="154" y="37"/>
                    <a:pt x="154" y="37"/>
                  </a:cubicBezTo>
                  <a:cubicBezTo>
                    <a:pt x="152" y="26"/>
                    <a:pt x="145" y="18"/>
                    <a:pt x="137" y="12"/>
                  </a:cubicBezTo>
                  <a:cubicBezTo>
                    <a:pt x="129" y="7"/>
                    <a:pt x="118" y="5"/>
                    <a:pt x="108" y="7"/>
                  </a:cubicBezTo>
                  <a:cubicBezTo>
                    <a:pt x="108" y="7"/>
                    <a:pt x="108" y="7"/>
                    <a:pt x="108" y="7"/>
                  </a:cubicBezTo>
                  <a:cubicBezTo>
                    <a:pt x="108" y="7"/>
                    <a:pt x="108" y="7"/>
                    <a:pt x="108" y="7"/>
                  </a:cubicBezTo>
                  <a:cubicBezTo>
                    <a:pt x="107" y="7"/>
                    <a:pt x="107" y="7"/>
                    <a:pt x="107" y="7"/>
                  </a:cubicBezTo>
                  <a:cubicBezTo>
                    <a:pt x="100" y="9"/>
                    <a:pt x="94" y="12"/>
                    <a:pt x="89" y="16"/>
                  </a:cubicBezTo>
                  <a:cubicBezTo>
                    <a:pt x="89" y="16"/>
                    <a:pt x="89" y="16"/>
                    <a:pt x="89" y="16"/>
                  </a:cubicBezTo>
                  <a:cubicBezTo>
                    <a:pt x="86" y="20"/>
                    <a:pt x="83" y="23"/>
                    <a:pt x="81" y="28"/>
                  </a:cubicBezTo>
                  <a:cubicBezTo>
                    <a:pt x="81" y="19"/>
                    <a:pt x="81" y="19"/>
                    <a:pt x="81" y="19"/>
                  </a:cubicBezTo>
                  <a:cubicBezTo>
                    <a:pt x="82" y="17"/>
                    <a:pt x="84" y="15"/>
                    <a:pt x="86" y="13"/>
                  </a:cubicBezTo>
                  <a:cubicBezTo>
                    <a:pt x="86" y="13"/>
                    <a:pt x="86" y="13"/>
                    <a:pt x="86" y="13"/>
                  </a:cubicBezTo>
                  <a:cubicBezTo>
                    <a:pt x="86" y="13"/>
                    <a:pt x="86" y="13"/>
                    <a:pt x="86" y="13"/>
                  </a:cubicBezTo>
                  <a:cubicBezTo>
                    <a:pt x="92" y="8"/>
                    <a:pt x="98" y="4"/>
                    <a:pt x="106" y="2"/>
                  </a:cubicBezTo>
                  <a:cubicBezTo>
                    <a:pt x="106" y="2"/>
                    <a:pt x="106" y="2"/>
                    <a:pt x="106" y="2"/>
                  </a:cubicBezTo>
                  <a:cubicBezTo>
                    <a:pt x="106" y="2"/>
                    <a:pt x="106" y="2"/>
                    <a:pt x="106" y="2"/>
                  </a:cubicBezTo>
                  <a:cubicBezTo>
                    <a:pt x="106" y="2"/>
                    <a:pt x="106" y="2"/>
                    <a:pt x="106" y="2"/>
                  </a:cubicBezTo>
                  <a:cubicBezTo>
                    <a:pt x="106" y="2"/>
                    <a:pt x="106" y="2"/>
                    <a:pt x="106" y="2"/>
                  </a:cubicBezTo>
                  <a:cubicBezTo>
                    <a:pt x="106" y="2"/>
                    <a:pt x="106" y="2"/>
                    <a:pt x="106" y="2"/>
                  </a:cubicBezTo>
                  <a:cubicBezTo>
                    <a:pt x="118" y="0"/>
                    <a:pt x="130" y="2"/>
                    <a:pt x="140" y="8"/>
                  </a:cubicBezTo>
                  <a:cubicBezTo>
                    <a:pt x="149" y="14"/>
                    <a:pt x="156" y="24"/>
                    <a:pt x="159" y="36"/>
                  </a:cubicBezTo>
                  <a:cubicBezTo>
                    <a:pt x="159" y="36"/>
                    <a:pt x="159" y="36"/>
                    <a:pt x="159" y="36"/>
                  </a:cubicBezTo>
                  <a:cubicBezTo>
                    <a:pt x="159" y="36"/>
                    <a:pt x="159" y="36"/>
                    <a:pt x="159" y="36"/>
                  </a:cubicBezTo>
                  <a:cubicBezTo>
                    <a:pt x="159" y="36"/>
                    <a:pt x="159" y="36"/>
                    <a:pt x="159" y="36"/>
                  </a:cubicBezTo>
                  <a:cubicBezTo>
                    <a:pt x="159" y="36"/>
                    <a:pt x="159" y="36"/>
                    <a:pt x="159" y="36"/>
                  </a:cubicBezTo>
                  <a:cubicBezTo>
                    <a:pt x="159" y="37"/>
                    <a:pt x="162" y="46"/>
                    <a:pt x="160" y="61"/>
                  </a:cubicBezTo>
                  <a:cubicBezTo>
                    <a:pt x="160" y="61"/>
                    <a:pt x="160" y="61"/>
                    <a:pt x="160" y="61"/>
                  </a:cubicBezTo>
                  <a:cubicBezTo>
                    <a:pt x="160" y="61"/>
                    <a:pt x="160" y="61"/>
                    <a:pt x="160" y="61"/>
                  </a:cubicBezTo>
                  <a:cubicBezTo>
                    <a:pt x="159" y="62"/>
                    <a:pt x="159" y="63"/>
                    <a:pt x="158" y="63"/>
                  </a:cubicBezTo>
                  <a:cubicBezTo>
                    <a:pt x="156" y="64"/>
                    <a:pt x="154" y="64"/>
                    <a:pt x="152" y="65"/>
                  </a:cubicBezTo>
                  <a:cubicBezTo>
                    <a:pt x="152" y="65"/>
                    <a:pt x="152" y="65"/>
                    <a:pt x="152" y="65"/>
                  </a:cubicBezTo>
                  <a:cubicBezTo>
                    <a:pt x="150" y="65"/>
                    <a:pt x="148" y="66"/>
                    <a:pt x="147" y="67"/>
                  </a:cubicBezTo>
                  <a:cubicBezTo>
                    <a:pt x="147" y="67"/>
                    <a:pt x="147" y="67"/>
                    <a:pt x="147" y="67"/>
                  </a:cubicBezTo>
                  <a:cubicBezTo>
                    <a:pt x="147" y="67"/>
                    <a:pt x="147" y="67"/>
                    <a:pt x="147" y="67"/>
                  </a:cubicBezTo>
                  <a:cubicBezTo>
                    <a:pt x="146" y="68"/>
                    <a:pt x="144" y="68"/>
                    <a:pt x="143" y="66"/>
                  </a:cubicBezTo>
                  <a:cubicBezTo>
                    <a:pt x="142" y="64"/>
                    <a:pt x="139" y="61"/>
                    <a:pt x="137" y="59"/>
                  </a:cubicBezTo>
                  <a:cubicBezTo>
                    <a:pt x="134" y="57"/>
                    <a:pt x="131" y="56"/>
                    <a:pt x="127" y="55"/>
                  </a:cubicBezTo>
                  <a:cubicBezTo>
                    <a:pt x="126" y="55"/>
                    <a:pt x="125" y="54"/>
                    <a:pt x="125" y="54"/>
                  </a:cubicBezTo>
                  <a:cubicBezTo>
                    <a:pt x="124" y="54"/>
                    <a:pt x="123" y="54"/>
                    <a:pt x="122" y="54"/>
                  </a:cubicBezTo>
                  <a:cubicBezTo>
                    <a:pt x="116" y="54"/>
                    <a:pt x="110" y="56"/>
                    <a:pt x="106" y="60"/>
                  </a:cubicBezTo>
                  <a:cubicBezTo>
                    <a:pt x="101" y="63"/>
                    <a:pt x="98" y="68"/>
                    <a:pt x="97" y="74"/>
                  </a:cubicBezTo>
                  <a:cubicBezTo>
                    <a:pt x="97" y="74"/>
                    <a:pt x="97" y="74"/>
                    <a:pt x="97" y="74"/>
                  </a:cubicBezTo>
                  <a:cubicBezTo>
                    <a:pt x="97" y="74"/>
                    <a:pt x="97" y="74"/>
                    <a:pt x="97" y="74"/>
                  </a:cubicBezTo>
                  <a:cubicBezTo>
                    <a:pt x="96" y="76"/>
                    <a:pt x="94" y="87"/>
                    <a:pt x="100" y="103"/>
                  </a:cubicBezTo>
                  <a:cubicBezTo>
                    <a:pt x="104" y="111"/>
                    <a:pt x="110" y="121"/>
                    <a:pt x="120" y="131"/>
                  </a:cubicBezTo>
                  <a:cubicBezTo>
                    <a:pt x="120" y="132"/>
                    <a:pt x="120" y="132"/>
                    <a:pt x="120" y="132"/>
                  </a:cubicBezTo>
                  <a:cubicBezTo>
                    <a:pt x="121" y="132"/>
                    <a:pt x="121" y="134"/>
                    <a:pt x="120" y="135"/>
                  </a:cubicBezTo>
                  <a:cubicBezTo>
                    <a:pt x="117" y="137"/>
                    <a:pt x="115" y="140"/>
                    <a:pt x="112" y="143"/>
                  </a:cubicBezTo>
                  <a:cubicBezTo>
                    <a:pt x="109" y="145"/>
                    <a:pt x="106" y="148"/>
                    <a:pt x="103" y="150"/>
                  </a:cubicBezTo>
                  <a:cubicBezTo>
                    <a:pt x="103" y="150"/>
                    <a:pt x="103" y="150"/>
                    <a:pt x="103" y="150"/>
                  </a:cubicBezTo>
                  <a:cubicBezTo>
                    <a:pt x="103" y="151"/>
                    <a:pt x="102" y="151"/>
                    <a:pt x="101" y="151"/>
                  </a:cubicBezTo>
                  <a:cubicBezTo>
                    <a:pt x="94" y="149"/>
                    <a:pt x="87" y="147"/>
                    <a:pt x="81" y="144"/>
                  </a:cubicBezTo>
                  <a:cubicBezTo>
                    <a:pt x="81" y="139"/>
                    <a:pt x="81" y="139"/>
                    <a:pt x="81" y="139"/>
                  </a:cubicBezTo>
                  <a:cubicBezTo>
                    <a:pt x="87" y="142"/>
                    <a:pt x="94" y="144"/>
                    <a:pt x="101" y="146"/>
                  </a:cubicBezTo>
                  <a:cubicBezTo>
                    <a:pt x="104" y="143"/>
                    <a:pt x="106" y="141"/>
                    <a:pt x="109" y="139"/>
                  </a:cubicBezTo>
                  <a:cubicBezTo>
                    <a:pt x="111" y="137"/>
                    <a:pt x="113" y="135"/>
                    <a:pt x="115" y="133"/>
                  </a:cubicBezTo>
                  <a:cubicBezTo>
                    <a:pt x="105" y="123"/>
                    <a:pt x="99" y="113"/>
                    <a:pt x="96" y="105"/>
                  </a:cubicBezTo>
                  <a:cubicBezTo>
                    <a:pt x="89" y="87"/>
                    <a:pt x="92" y="75"/>
                    <a:pt x="92" y="73"/>
                  </a:cubicBezTo>
                  <a:close/>
                  <a:moveTo>
                    <a:pt x="81" y="28"/>
                  </a:moveTo>
                  <a:cubicBezTo>
                    <a:pt x="80" y="30"/>
                    <a:pt x="79" y="32"/>
                    <a:pt x="78" y="34"/>
                  </a:cubicBezTo>
                  <a:cubicBezTo>
                    <a:pt x="78" y="35"/>
                    <a:pt x="77" y="36"/>
                    <a:pt x="75" y="35"/>
                  </a:cubicBezTo>
                  <a:cubicBezTo>
                    <a:pt x="75" y="35"/>
                    <a:pt x="75" y="35"/>
                    <a:pt x="74" y="34"/>
                  </a:cubicBezTo>
                  <a:cubicBezTo>
                    <a:pt x="70" y="29"/>
                    <a:pt x="64" y="26"/>
                    <a:pt x="57" y="24"/>
                  </a:cubicBezTo>
                  <a:cubicBezTo>
                    <a:pt x="51" y="22"/>
                    <a:pt x="44" y="21"/>
                    <a:pt x="37" y="23"/>
                  </a:cubicBezTo>
                  <a:cubicBezTo>
                    <a:pt x="26" y="25"/>
                    <a:pt x="18" y="31"/>
                    <a:pt x="12" y="40"/>
                  </a:cubicBezTo>
                  <a:cubicBezTo>
                    <a:pt x="7" y="48"/>
                    <a:pt x="5" y="59"/>
                    <a:pt x="7" y="69"/>
                  </a:cubicBezTo>
                  <a:cubicBezTo>
                    <a:pt x="7" y="70"/>
                    <a:pt x="7" y="70"/>
                    <a:pt x="7" y="70"/>
                  </a:cubicBezTo>
                  <a:cubicBezTo>
                    <a:pt x="7" y="70"/>
                    <a:pt x="7" y="70"/>
                    <a:pt x="7" y="70"/>
                  </a:cubicBezTo>
                  <a:cubicBezTo>
                    <a:pt x="7" y="70"/>
                    <a:pt x="14" y="114"/>
                    <a:pt x="81" y="139"/>
                  </a:cubicBezTo>
                  <a:cubicBezTo>
                    <a:pt x="81" y="144"/>
                    <a:pt x="81" y="144"/>
                    <a:pt x="81" y="144"/>
                  </a:cubicBezTo>
                  <a:cubicBezTo>
                    <a:pt x="10" y="118"/>
                    <a:pt x="2" y="71"/>
                    <a:pt x="2" y="70"/>
                  </a:cubicBezTo>
                  <a:cubicBezTo>
                    <a:pt x="0" y="59"/>
                    <a:pt x="2" y="47"/>
                    <a:pt x="8" y="37"/>
                  </a:cubicBezTo>
                  <a:cubicBezTo>
                    <a:pt x="14" y="28"/>
                    <a:pt x="24" y="21"/>
                    <a:pt x="36" y="18"/>
                  </a:cubicBezTo>
                  <a:cubicBezTo>
                    <a:pt x="44" y="16"/>
                    <a:pt x="52" y="17"/>
                    <a:pt x="59" y="19"/>
                  </a:cubicBezTo>
                  <a:cubicBezTo>
                    <a:pt x="65" y="21"/>
                    <a:pt x="70" y="24"/>
                    <a:pt x="75" y="29"/>
                  </a:cubicBezTo>
                  <a:cubicBezTo>
                    <a:pt x="77" y="25"/>
                    <a:pt x="79" y="22"/>
                    <a:pt x="81" y="19"/>
                  </a:cubicBezTo>
                  <a:lnTo>
                    <a:pt x="8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9" name="Freeform 30"/>
            <p:cNvSpPr>
              <a:spLocks noEditPoints="1"/>
            </p:cNvSpPr>
            <p:nvPr/>
          </p:nvSpPr>
          <p:spPr bwMode="auto">
            <a:xfrm>
              <a:off x="8707438" y="2755900"/>
              <a:ext cx="219075" cy="192088"/>
            </a:xfrm>
            <a:custGeom>
              <a:avLst/>
              <a:gdLst>
                <a:gd name="T0" fmla="*/ 75 w 97"/>
                <a:gd name="T1" fmla="*/ 14 h 85"/>
                <a:gd name="T2" fmla="*/ 73 w 97"/>
                <a:gd name="T3" fmla="*/ 14 h 85"/>
                <a:gd name="T4" fmla="*/ 71 w 97"/>
                <a:gd name="T5" fmla="*/ 14 h 85"/>
                <a:gd name="T6" fmla="*/ 69 w 97"/>
                <a:gd name="T7" fmla="*/ 14 h 85"/>
                <a:gd name="T8" fmla="*/ 69 w 97"/>
                <a:gd name="T9" fmla="*/ 14 h 85"/>
                <a:gd name="T10" fmla="*/ 67 w 97"/>
                <a:gd name="T11" fmla="*/ 14 h 85"/>
                <a:gd name="T12" fmla="*/ 61 w 97"/>
                <a:gd name="T13" fmla="*/ 16 h 85"/>
                <a:gd name="T14" fmla="*/ 56 w 97"/>
                <a:gd name="T15" fmla="*/ 20 h 85"/>
                <a:gd name="T16" fmla="*/ 52 w 97"/>
                <a:gd name="T17" fmla="*/ 21 h 85"/>
                <a:gd name="T18" fmla="*/ 52 w 97"/>
                <a:gd name="T19" fmla="*/ 20 h 85"/>
                <a:gd name="T20" fmla="*/ 52 w 97"/>
                <a:gd name="T21" fmla="*/ 20 h 85"/>
                <a:gd name="T22" fmla="*/ 51 w 97"/>
                <a:gd name="T23" fmla="*/ 18 h 85"/>
                <a:gd name="T24" fmla="*/ 51 w 97"/>
                <a:gd name="T25" fmla="*/ 9 h 85"/>
                <a:gd name="T26" fmla="*/ 55 w 97"/>
                <a:gd name="T27" fmla="*/ 15 h 85"/>
                <a:gd name="T28" fmla="*/ 58 w 97"/>
                <a:gd name="T29" fmla="*/ 12 h 85"/>
                <a:gd name="T30" fmla="*/ 66 w 97"/>
                <a:gd name="T31" fmla="*/ 9 h 85"/>
                <a:gd name="T32" fmla="*/ 68 w 97"/>
                <a:gd name="T33" fmla="*/ 9 h 85"/>
                <a:gd name="T34" fmla="*/ 68 w 97"/>
                <a:gd name="T35" fmla="*/ 9 h 85"/>
                <a:gd name="T36" fmla="*/ 71 w 97"/>
                <a:gd name="T37" fmla="*/ 9 h 85"/>
                <a:gd name="T38" fmla="*/ 74 w 97"/>
                <a:gd name="T39" fmla="*/ 9 h 85"/>
                <a:gd name="T40" fmla="*/ 76 w 97"/>
                <a:gd name="T41" fmla="*/ 10 h 85"/>
                <a:gd name="T42" fmla="*/ 76 w 97"/>
                <a:gd name="T43" fmla="*/ 10 h 85"/>
                <a:gd name="T44" fmla="*/ 92 w 97"/>
                <a:gd name="T45" fmla="*/ 21 h 85"/>
                <a:gd name="T46" fmla="*/ 96 w 97"/>
                <a:gd name="T47" fmla="*/ 40 h 85"/>
                <a:gd name="T48" fmla="*/ 96 w 97"/>
                <a:gd name="T49" fmla="*/ 40 h 85"/>
                <a:gd name="T50" fmla="*/ 51 w 97"/>
                <a:gd name="T51" fmla="*/ 82 h 85"/>
                <a:gd name="T52" fmla="*/ 51 w 97"/>
                <a:gd name="T53" fmla="*/ 77 h 85"/>
                <a:gd name="T54" fmla="*/ 91 w 97"/>
                <a:gd name="T55" fmla="*/ 39 h 85"/>
                <a:gd name="T56" fmla="*/ 91 w 97"/>
                <a:gd name="T57" fmla="*/ 39 h 85"/>
                <a:gd name="T58" fmla="*/ 88 w 97"/>
                <a:gd name="T59" fmla="*/ 23 h 85"/>
                <a:gd name="T60" fmla="*/ 75 w 97"/>
                <a:gd name="T61" fmla="*/ 14 h 85"/>
                <a:gd name="T62" fmla="*/ 75 w 97"/>
                <a:gd name="T63" fmla="*/ 14 h 85"/>
                <a:gd name="T64" fmla="*/ 51 w 97"/>
                <a:gd name="T65" fmla="*/ 18 h 85"/>
                <a:gd name="T66" fmla="*/ 46 w 97"/>
                <a:gd name="T67" fmla="*/ 10 h 85"/>
                <a:gd name="T68" fmla="*/ 36 w 97"/>
                <a:gd name="T69" fmla="*/ 5 h 85"/>
                <a:gd name="T70" fmla="*/ 36 w 97"/>
                <a:gd name="T71" fmla="*/ 5 h 85"/>
                <a:gd name="T72" fmla="*/ 36 w 97"/>
                <a:gd name="T73" fmla="*/ 5 h 85"/>
                <a:gd name="T74" fmla="*/ 34 w 97"/>
                <a:gd name="T75" fmla="*/ 5 h 85"/>
                <a:gd name="T76" fmla="*/ 32 w 97"/>
                <a:gd name="T77" fmla="*/ 5 h 85"/>
                <a:gd name="T78" fmla="*/ 19 w 97"/>
                <a:gd name="T79" fmla="*/ 9 h 85"/>
                <a:gd name="T80" fmla="*/ 11 w 97"/>
                <a:gd name="T81" fmla="*/ 21 h 85"/>
                <a:gd name="T82" fmla="*/ 11 w 97"/>
                <a:gd name="T83" fmla="*/ 21 h 85"/>
                <a:gd name="T84" fmla="*/ 33 w 97"/>
                <a:gd name="T85" fmla="*/ 74 h 85"/>
                <a:gd name="T86" fmla="*/ 37 w 97"/>
                <a:gd name="T87" fmla="*/ 78 h 85"/>
                <a:gd name="T88" fmla="*/ 40 w 97"/>
                <a:gd name="T89" fmla="*/ 80 h 85"/>
                <a:gd name="T90" fmla="*/ 51 w 97"/>
                <a:gd name="T91" fmla="*/ 77 h 85"/>
                <a:gd name="T92" fmla="*/ 51 w 97"/>
                <a:gd name="T93" fmla="*/ 82 h 85"/>
                <a:gd name="T94" fmla="*/ 40 w 97"/>
                <a:gd name="T95" fmla="*/ 85 h 85"/>
                <a:gd name="T96" fmla="*/ 40 w 97"/>
                <a:gd name="T97" fmla="*/ 85 h 85"/>
                <a:gd name="T98" fmla="*/ 40 w 97"/>
                <a:gd name="T99" fmla="*/ 85 h 85"/>
                <a:gd name="T100" fmla="*/ 38 w 97"/>
                <a:gd name="T101" fmla="*/ 85 h 85"/>
                <a:gd name="T102" fmla="*/ 34 w 97"/>
                <a:gd name="T103" fmla="*/ 81 h 85"/>
                <a:gd name="T104" fmla="*/ 30 w 97"/>
                <a:gd name="T105" fmla="*/ 78 h 85"/>
                <a:gd name="T106" fmla="*/ 7 w 97"/>
                <a:gd name="T107" fmla="*/ 20 h 85"/>
                <a:gd name="T108" fmla="*/ 7 w 97"/>
                <a:gd name="T109" fmla="*/ 20 h 85"/>
                <a:gd name="T110" fmla="*/ 16 w 97"/>
                <a:gd name="T111" fmla="*/ 6 h 85"/>
                <a:gd name="T112" fmla="*/ 32 w 97"/>
                <a:gd name="T113" fmla="*/ 0 h 85"/>
                <a:gd name="T114" fmla="*/ 35 w 97"/>
                <a:gd name="T115" fmla="*/ 0 h 85"/>
                <a:gd name="T116" fmla="*/ 37 w 97"/>
                <a:gd name="T117" fmla="*/ 1 h 85"/>
                <a:gd name="T118" fmla="*/ 37 w 97"/>
                <a:gd name="T119" fmla="*/ 1 h 85"/>
                <a:gd name="T120" fmla="*/ 49 w 97"/>
                <a:gd name="T121" fmla="*/ 7 h 85"/>
                <a:gd name="T122" fmla="*/ 51 w 97"/>
                <a:gd name="T123" fmla="*/ 9 h 85"/>
                <a:gd name="T124" fmla="*/ 51 w 97"/>
                <a:gd name="T125" fmla="*/ 1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7" h="85">
                  <a:moveTo>
                    <a:pt x="75" y="14"/>
                  </a:moveTo>
                  <a:cubicBezTo>
                    <a:pt x="75" y="14"/>
                    <a:pt x="74" y="14"/>
                    <a:pt x="73" y="14"/>
                  </a:cubicBezTo>
                  <a:cubicBezTo>
                    <a:pt x="72" y="14"/>
                    <a:pt x="72" y="14"/>
                    <a:pt x="71" y="14"/>
                  </a:cubicBezTo>
                  <a:cubicBezTo>
                    <a:pt x="70" y="14"/>
                    <a:pt x="69" y="14"/>
                    <a:pt x="69" y="14"/>
                  </a:cubicBezTo>
                  <a:cubicBezTo>
                    <a:pt x="69" y="14"/>
                    <a:pt x="69" y="14"/>
                    <a:pt x="69" y="14"/>
                  </a:cubicBezTo>
                  <a:cubicBezTo>
                    <a:pt x="68" y="14"/>
                    <a:pt x="68" y="14"/>
                    <a:pt x="67" y="14"/>
                  </a:cubicBezTo>
                  <a:cubicBezTo>
                    <a:pt x="65" y="15"/>
                    <a:pt x="63" y="15"/>
                    <a:pt x="61" y="16"/>
                  </a:cubicBezTo>
                  <a:cubicBezTo>
                    <a:pt x="59" y="18"/>
                    <a:pt x="57" y="19"/>
                    <a:pt x="56" y="20"/>
                  </a:cubicBezTo>
                  <a:cubicBezTo>
                    <a:pt x="55" y="21"/>
                    <a:pt x="53" y="22"/>
                    <a:pt x="52" y="21"/>
                  </a:cubicBezTo>
                  <a:cubicBezTo>
                    <a:pt x="52" y="20"/>
                    <a:pt x="52" y="20"/>
                    <a:pt x="52" y="20"/>
                  </a:cubicBezTo>
                  <a:cubicBezTo>
                    <a:pt x="52" y="20"/>
                    <a:pt x="52" y="20"/>
                    <a:pt x="52" y="20"/>
                  </a:cubicBezTo>
                  <a:cubicBezTo>
                    <a:pt x="51" y="19"/>
                    <a:pt x="51" y="19"/>
                    <a:pt x="51" y="18"/>
                  </a:cubicBezTo>
                  <a:cubicBezTo>
                    <a:pt x="51" y="9"/>
                    <a:pt x="51" y="9"/>
                    <a:pt x="51" y="9"/>
                  </a:cubicBezTo>
                  <a:cubicBezTo>
                    <a:pt x="53" y="11"/>
                    <a:pt x="54" y="13"/>
                    <a:pt x="55" y="15"/>
                  </a:cubicBezTo>
                  <a:cubicBezTo>
                    <a:pt x="56" y="14"/>
                    <a:pt x="57" y="13"/>
                    <a:pt x="58" y="12"/>
                  </a:cubicBezTo>
                  <a:cubicBezTo>
                    <a:pt x="61" y="11"/>
                    <a:pt x="63" y="10"/>
                    <a:pt x="66" y="9"/>
                  </a:cubicBezTo>
                  <a:cubicBezTo>
                    <a:pt x="67" y="9"/>
                    <a:pt x="67" y="9"/>
                    <a:pt x="68" y="9"/>
                  </a:cubicBezTo>
                  <a:cubicBezTo>
                    <a:pt x="68" y="9"/>
                    <a:pt x="68" y="9"/>
                    <a:pt x="68" y="9"/>
                  </a:cubicBezTo>
                  <a:cubicBezTo>
                    <a:pt x="69" y="9"/>
                    <a:pt x="70" y="9"/>
                    <a:pt x="71" y="9"/>
                  </a:cubicBezTo>
                  <a:cubicBezTo>
                    <a:pt x="72" y="9"/>
                    <a:pt x="73" y="9"/>
                    <a:pt x="74" y="9"/>
                  </a:cubicBezTo>
                  <a:cubicBezTo>
                    <a:pt x="75" y="9"/>
                    <a:pt x="76" y="9"/>
                    <a:pt x="76" y="10"/>
                  </a:cubicBezTo>
                  <a:cubicBezTo>
                    <a:pt x="76" y="10"/>
                    <a:pt x="76" y="10"/>
                    <a:pt x="76" y="10"/>
                  </a:cubicBezTo>
                  <a:cubicBezTo>
                    <a:pt x="83" y="11"/>
                    <a:pt x="89" y="15"/>
                    <a:pt x="92" y="21"/>
                  </a:cubicBezTo>
                  <a:cubicBezTo>
                    <a:pt x="96" y="26"/>
                    <a:pt x="97" y="33"/>
                    <a:pt x="96" y="40"/>
                  </a:cubicBezTo>
                  <a:cubicBezTo>
                    <a:pt x="96" y="40"/>
                    <a:pt x="96" y="40"/>
                    <a:pt x="96" y="40"/>
                  </a:cubicBezTo>
                  <a:cubicBezTo>
                    <a:pt x="96" y="40"/>
                    <a:pt x="91" y="67"/>
                    <a:pt x="51" y="82"/>
                  </a:cubicBezTo>
                  <a:cubicBezTo>
                    <a:pt x="51" y="77"/>
                    <a:pt x="51" y="77"/>
                    <a:pt x="51" y="77"/>
                  </a:cubicBezTo>
                  <a:cubicBezTo>
                    <a:pt x="87" y="63"/>
                    <a:pt x="91" y="39"/>
                    <a:pt x="91" y="39"/>
                  </a:cubicBezTo>
                  <a:cubicBezTo>
                    <a:pt x="91" y="39"/>
                    <a:pt x="91" y="39"/>
                    <a:pt x="91" y="39"/>
                  </a:cubicBezTo>
                  <a:cubicBezTo>
                    <a:pt x="92" y="33"/>
                    <a:pt x="91" y="28"/>
                    <a:pt x="88" y="23"/>
                  </a:cubicBezTo>
                  <a:cubicBezTo>
                    <a:pt x="86" y="19"/>
                    <a:pt x="81" y="16"/>
                    <a:pt x="75" y="14"/>
                  </a:cubicBezTo>
                  <a:cubicBezTo>
                    <a:pt x="75" y="14"/>
                    <a:pt x="75" y="14"/>
                    <a:pt x="75" y="14"/>
                  </a:cubicBezTo>
                  <a:close/>
                  <a:moveTo>
                    <a:pt x="51" y="18"/>
                  </a:moveTo>
                  <a:cubicBezTo>
                    <a:pt x="50" y="15"/>
                    <a:pt x="48" y="13"/>
                    <a:pt x="46" y="10"/>
                  </a:cubicBezTo>
                  <a:cubicBezTo>
                    <a:pt x="43" y="8"/>
                    <a:pt x="40" y="6"/>
                    <a:pt x="36" y="5"/>
                  </a:cubicBezTo>
                  <a:cubicBezTo>
                    <a:pt x="36" y="5"/>
                    <a:pt x="36" y="5"/>
                    <a:pt x="36" y="5"/>
                  </a:cubicBezTo>
                  <a:cubicBezTo>
                    <a:pt x="36" y="5"/>
                    <a:pt x="36" y="5"/>
                    <a:pt x="36" y="5"/>
                  </a:cubicBezTo>
                  <a:cubicBezTo>
                    <a:pt x="36" y="5"/>
                    <a:pt x="35" y="5"/>
                    <a:pt x="34" y="5"/>
                  </a:cubicBezTo>
                  <a:cubicBezTo>
                    <a:pt x="33" y="5"/>
                    <a:pt x="32" y="5"/>
                    <a:pt x="32" y="5"/>
                  </a:cubicBezTo>
                  <a:cubicBezTo>
                    <a:pt x="27" y="5"/>
                    <a:pt x="22" y="7"/>
                    <a:pt x="19" y="9"/>
                  </a:cubicBezTo>
                  <a:cubicBezTo>
                    <a:pt x="15" y="12"/>
                    <a:pt x="13" y="16"/>
                    <a:pt x="11" y="21"/>
                  </a:cubicBezTo>
                  <a:cubicBezTo>
                    <a:pt x="11" y="21"/>
                    <a:pt x="11" y="21"/>
                    <a:pt x="11" y="21"/>
                  </a:cubicBezTo>
                  <a:cubicBezTo>
                    <a:pt x="11" y="23"/>
                    <a:pt x="5" y="47"/>
                    <a:pt x="33" y="74"/>
                  </a:cubicBezTo>
                  <a:cubicBezTo>
                    <a:pt x="34" y="75"/>
                    <a:pt x="36" y="76"/>
                    <a:pt x="37" y="78"/>
                  </a:cubicBezTo>
                  <a:cubicBezTo>
                    <a:pt x="38" y="79"/>
                    <a:pt x="39" y="79"/>
                    <a:pt x="40" y="80"/>
                  </a:cubicBezTo>
                  <a:cubicBezTo>
                    <a:pt x="44" y="79"/>
                    <a:pt x="48" y="78"/>
                    <a:pt x="51" y="77"/>
                  </a:cubicBezTo>
                  <a:cubicBezTo>
                    <a:pt x="51" y="82"/>
                    <a:pt x="51" y="82"/>
                    <a:pt x="51" y="82"/>
                  </a:cubicBezTo>
                  <a:cubicBezTo>
                    <a:pt x="48" y="83"/>
                    <a:pt x="44" y="84"/>
                    <a:pt x="40" y="85"/>
                  </a:cubicBezTo>
                  <a:cubicBezTo>
                    <a:pt x="40" y="85"/>
                    <a:pt x="40" y="85"/>
                    <a:pt x="40" y="85"/>
                  </a:cubicBezTo>
                  <a:cubicBezTo>
                    <a:pt x="40" y="85"/>
                    <a:pt x="40" y="85"/>
                    <a:pt x="40" y="85"/>
                  </a:cubicBezTo>
                  <a:cubicBezTo>
                    <a:pt x="39" y="85"/>
                    <a:pt x="38" y="85"/>
                    <a:pt x="38" y="85"/>
                  </a:cubicBezTo>
                  <a:cubicBezTo>
                    <a:pt x="36" y="83"/>
                    <a:pt x="35" y="82"/>
                    <a:pt x="34" y="81"/>
                  </a:cubicBezTo>
                  <a:cubicBezTo>
                    <a:pt x="32" y="80"/>
                    <a:pt x="31" y="79"/>
                    <a:pt x="30" y="78"/>
                  </a:cubicBezTo>
                  <a:cubicBezTo>
                    <a:pt x="0" y="48"/>
                    <a:pt x="6" y="22"/>
                    <a:pt x="7" y="20"/>
                  </a:cubicBezTo>
                  <a:cubicBezTo>
                    <a:pt x="7" y="20"/>
                    <a:pt x="7" y="20"/>
                    <a:pt x="7" y="20"/>
                  </a:cubicBezTo>
                  <a:cubicBezTo>
                    <a:pt x="8" y="14"/>
                    <a:pt x="11" y="9"/>
                    <a:pt x="16" y="6"/>
                  </a:cubicBezTo>
                  <a:cubicBezTo>
                    <a:pt x="20" y="2"/>
                    <a:pt x="26" y="0"/>
                    <a:pt x="32" y="0"/>
                  </a:cubicBezTo>
                  <a:cubicBezTo>
                    <a:pt x="33" y="0"/>
                    <a:pt x="34" y="0"/>
                    <a:pt x="35" y="0"/>
                  </a:cubicBezTo>
                  <a:cubicBezTo>
                    <a:pt x="35" y="0"/>
                    <a:pt x="36" y="1"/>
                    <a:pt x="37" y="1"/>
                  </a:cubicBezTo>
                  <a:cubicBezTo>
                    <a:pt x="37" y="1"/>
                    <a:pt x="37" y="1"/>
                    <a:pt x="37" y="1"/>
                  </a:cubicBezTo>
                  <a:cubicBezTo>
                    <a:pt x="42" y="2"/>
                    <a:pt x="46" y="4"/>
                    <a:pt x="49" y="7"/>
                  </a:cubicBezTo>
                  <a:cubicBezTo>
                    <a:pt x="50" y="8"/>
                    <a:pt x="50" y="8"/>
                    <a:pt x="51" y="9"/>
                  </a:cubicBezTo>
                  <a:lnTo>
                    <a:pt x="5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0" name="Freeform 31"/>
            <p:cNvSpPr>
              <a:spLocks noEditPoints="1"/>
            </p:cNvSpPr>
            <p:nvPr/>
          </p:nvSpPr>
          <p:spPr bwMode="auto">
            <a:xfrm>
              <a:off x="8855076" y="2243138"/>
              <a:ext cx="285750" cy="230188"/>
            </a:xfrm>
            <a:custGeom>
              <a:avLst/>
              <a:gdLst>
                <a:gd name="T0" fmla="*/ 115 w 127"/>
                <a:gd name="T1" fmla="*/ 49 h 102"/>
                <a:gd name="T2" fmla="*/ 119 w 127"/>
                <a:gd name="T3" fmla="*/ 8 h 102"/>
                <a:gd name="T4" fmla="*/ 112 w 127"/>
                <a:gd name="T5" fmla="*/ 0 h 102"/>
                <a:gd name="T6" fmla="*/ 127 w 127"/>
                <a:gd name="T7" fmla="*/ 52 h 102"/>
                <a:gd name="T8" fmla="*/ 102 w 127"/>
                <a:gd name="T9" fmla="*/ 66 h 102"/>
                <a:gd name="T10" fmla="*/ 81 w 127"/>
                <a:gd name="T11" fmla="*/ 98 h 102"/>
                <a:gd name="T12" fmla="*/ 91 w 127"/>
                <a:gd name="T13" fmla="*/ 68 h 102"/>
                <a:gd name="T14" fmla="*/ 81 w 127"/>
                <a:gd name="T15" fmla="*/ 50 h 102"/>
                <a:gd name="T16" fmla="*/ 87 w 127"/>
                <a:gd name="T17" fmla="*/ 64 h 102"/>
                <a:gd name="T18" fmla="*/ 91 w 127"/>
                <a:gd name="T19" fmla="*/ 39 h 102"/>
                <a:gd name="T20" fmla="*/ 81 w 127"/>
                <a:gd name="T21" fmla="*/ 16 h 102"/>
                <a:gd name="T22" fmla="*/ 90 w 127"/>
                <a:gd name="T23" fmla="*/ 29 h 102"/>
                <a:gd name="T24" fmla="*/ 81 w 127"/>
                <a:gd name="T25" fmla="*/ 5 h 102"/>
                <a:gd name="T26" fmla="*/ 81 w 127"/>
                <a:gd name="T27" fmla="*/ 5 h 102"/>
                <a:gd name="T28" fmla="*/ 64 w 127"/>
                <a:gd name="T29" fmla="*/ 102 h 102"/>
                <a:gd name="T30" fmla="*/ 81 w 127"/>
                <a:gd name="T31" fmla="*/ 20 h 102"/>
                <a:gd name="T32" fmla="*/ 75 w 127"/>
                <a:gd name="T33" fmla="*/ 35 h 102"/>
                <a:gd name="T34" fmla="*/ 81 w 127"/>
                <a:gd name="T35" fmla="*/ 38 h 102"/>
                <a:gd name="T36" fmla="*/ 72 w 127"/>
                <a:gd name="T37" fmla="*/ 39 h 102"/>
                <a:gd name="T38" fmla="*/ 72 w 127"/>
                <a:gd name="T39" fmla="*/ 20 h 102"/>
                <a:gd name="T40" fmla="*/ 81 w 127"/>
                <a:gd name="T41" fmla="*/ 50 h 102"/>
                <a:gd name="T42" fmla="*/ 75 w 127"/>
                <a:gd name="T43" fmla="*/ 64 h 102"/>
                <a:gd name="T44" fmla="*/ 81 w 127"/>
                <a:gd name="T45" fmla="*/ 72 h 102"/>
                <a:gd name="T46" fmla="*/ 81 w 127"/>
                <a:gd name="T47" fmla="*/ 45 h 102"/>
                <a:gd name="T48" fmla="*/ 64 w 127"/>
                <a:gd name="T49" fmla="*/ 0 h 102"/>
                <a:gd name="T50" fmla="*/ 64 w 127"/>
                <a:gd name="T51" fmla="*/ 102 h 102"/>
                <a:gd name="T52" fmla="*/ 46 w 127"/>
                <a:gd name="T53" fmla="*/ 67 h 102"/>
                <a:gd name="T54" fmla="*/ 52 w 127"/>
                <a:gd name="T55" fmla="*/ 64 h 102"/>
                <a:gd name="T56" fmla="*/ 46 w 127"/>
                <a:gd name="T57" fmla="*/ 50 h 102"/>
                <a:gd name="T58" fmla="*/ 60 w 127"/>
                <a:gd name="T59" fmla="*/ 58 h 102"/>
                <a:gd name="T60" fmla="*/ 46 w 127"/>
                <a:gd name="T61" fmla="*/ 72 h 102"/>
                <a:gd name="T62" fmla="*/ 52 w 127"/>
                <a:gd name="T63" fmla="*/ 35 h 102"/>
                <a:gd name="T64" fmla="*/ 52 w 127"/>
                <a:gd name="T65" fmla="*/ 23 h 102"/>
                <a:gd name="T66" fmla="*/ 46 w 127"/>
                <a:gd name="T67" fmla="*/ 16 h 102"/>
                <a:gd name="T68" fmla="*/ 56 w 127"/>
                <a:gd name="T69" fmla="*/ 20 h 102"/>
                <a:gd name="T70" fmla="*/ 46 w 127"/>
                <a:gd name="T71" fmla="*/ 42 h 102"/>
                <a:gd name="T72" fmla="*/ 5 w 127"/>
                <a:gd name="T73" fmla="*/ 15 h 102"/>
                <a:gd name="T74" fmla="*/ 30 w 127"/>
                <a:gd name="T75" fmla="*/ 66 h 102"/>
                <a:gd name="T76" fmla="*/ 28 w 127"/>
                <a:gd name="T77" fmla="*/ 102 h 102"/>
                <a:gd name="T78" fmla="*/ 13 w 127"/>
                <a:gd name="T79" fmla="*/ 54 h 102"/>
                <a:gd name="T80" fmla="*/ 5 w 127"/>
                <a:gd name="T81" fmla="*/ 4 h 102"/>
                <a:gd name="T82" fmla="*/ 46 w 127"/>
                <a:gd name="T83" fmla="*/ 5 h 102"/>
                <a:gd name="T84" fmla="*/ 33 w 127"/>
                <a:gd name="T85" fmla="*/ 29 h 102"/>
                <a:gd name="T86" fmla="*/ 40 w 127"/>
                <a:gd name="T87" fmla="*/ 35 h 102"/>
                <a:gd name="T88" fmla="*/ 46 w 127"/>
                <a:gd name="T89" fmla="*/ 16 h 102"/>
                <a:gd name="T90" fmla="*/ 33 w 127"/>
                <a:gd name="T91" fmla="*/ 58 h 102"/>
                <a:gd name="T92" fmla="*/ 40 w 127"/>
                <a:gd name="T93" fmla="*/ 64 h 102"/>
                <a:gd name="T94" fmla="*/ 46 w 127"/>
                <a:gd name="T95"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02">
                  <a:moveTo>
                    <a:pt x="97" y="98"/>
                  </a:moveTo>
                  <a:cubicBezTo>
                    <a:pt x="97" y="66"/>
                    <a:pt x="97" y="66"/>
                    <a:pt x="97" y="66"/>
                  </a:cubicBezTo>
                  <a:cubicBezTo>
                    <a:pt x="97" y="61"/>
                    <a:pt x="99" y="57"/>
                    <a:pt x="102" y="54"/>
                  </a:cubicBezTo>
                  <a:cubicBezTo>
                    <a:pt x="105" y="51"/>
                    <a:pt x="110" y="49"/>
                    <a:pt x="115" y="49"/>
                  </a:cubicBezTo>
                  <a:cubicBezTo>
                    <a:pt x="123" y="49"/>
                    <a:pt x="123" y="49"/>
                    <a:pt x="123" y="49"/>
                  </a:cubicBezTo>
                  <a:cubicBezTo>
                    <a:pt x="123" y="15"/>
                    <a:pt x="123" y="15"/>
                    <a:pt x="123" y="15"/>
                  </a:cubicBezTo>
                  <a:cubicBezTo>
                    <a:pt x="123" y="12"/>
                    <a:pt x="121" y="10"/>
                    <a:pt x="119" y="8"/>
                  </a:cubicBezTo>
                  <a:cubicBezTo>
                    <a:pt x="119" y="8"/>
                    <a:pt x="119" y="8"/>
                    <a:pt x="119" y="8"/>
                  </a:cubicBezTo>
                  <a:cubicBezTo>
                    <a:pt x="117" y="6"/>
                    <a:pt x="115" y="5"/>
                    <a:pt x="112" y="5"/>
                  </a:cubicBezTo>
                  <a:cubicBezTo>
                    <a:pt x="81" y="5"/>
                    <a:pt x="81" y="5"/>
                    <a:pt x="81" y="5"/>
                  </a:cubicBezTo>
                  <a:cubicBezTo>
                    <a:pt x="81" y="0"/>
                    <a:pt x="81" y="0"/>
                    <a:pt x="81" y="0"/>
                  </a:cubicBezTo>
                  <a:cubicBezTo>
                    <a:pt x="112" y="0"/>
                    <a:pt x="112" y="0"/>
                    <a:pt x="112" y="0"/>
                  </a:cubicBezTo>
                  <a:cubicBezTo>
                    <a:pt x="116" y="0"/>
                    <a:pt x="120" y="2"/>
                    <a:pt x="123" y="4"/>
                  </a:cubicBezTo>
                  <a:cubicBezTo>
                    <a:pt x="123" y="4"/>
                    <a:pt x="123" y="4"/>
                    <a:pt x="123" y="4"/>
                  </a:cubicBezTo>
                  <a:cubicBezTo>
                    <a:pt x="126" y="7"/>
                    <a:pt x="127" y="11"/>
                    <a:pt x="127" y="15"/>
                  </a:cubicBezTo>
                  <a:cubicBezTo>
                    <a:pt x="127" y="52"/>
                    <a:pt x="127" y="52"/>
                    <a:pt x="127" y="52"/>
                  </a:cubicBezTo>
                  <a:cubicBezTo>
                    <a:pt x="127" y="53"/>
                    <a:pt x="126" y="54"/>
                    <a:pt x="125" y="54"/>
                  </a:cubicBezTo>
                  <a:cubicBezTo>
                    <a:pt x="115" y="54"/>
                    <a:pt x="115" y="54"/>
                    <a:pt x="115" y="54"/>
                  </a:cubicBezTo>
                  <a:cubicBezTo>
                    <a:pt x="111" y="54"/>
                    <a:pt x="107" y="55"/>
                    <a:pt x="105" y="57"/>
                  </a:cubicBezTo>
                  <a:cubicBezTo>
                    <a:pt x="103" y="59"/>
                    <a:pt x="102" y="62"/>
                    <a:pt x="102" y="66"/>
                  </a:cubicBezTo>
                  <a:cubicBezTo>
                    <a:pt x="102" y="100"/>
                    <a:pt x="102" y="100"/>
                    <a:pt x="102" y="100"/>
                  </a:cubicBezTo>
                  <a:cubicBezTo>
                    <a:pt x="102" y="101"/>
                    <a:pt x="101" y="102"/>
                    <a:pt x="99" y="102"/>
                  </a:cubicBezTo>
                  <a:cubicBezTo>
                    <a:pt x="81" y="102"/>
                    <a:pt x="81" y="102"/>
                    <a:pt x="81" y="102"/>
                  </a:cubicBezTo>
                  <a:cubicBezTo>
                    <a:pt x="81" y="98"/>
                    <a:pt x="81" y="98"/>
                    <a:pt x="81" y="98"/>
                  </a:cubicBezTo>
                  <a:cubicBezTo>
                    <a:pt x="97" y="98"/>
                    <a:pt x="97" y="98"/>
                    <a:pt x="97" y="98"/>
                  </a:cubicBezTo>
                  <a:close/>
                  <a:moveTo>
                    <a:pt x="81" y="72"/>
                  </a:moveTo>
                  <a:cubicBezTo>
                    <a:pt x="85" y="72"/>
                    <a:pt x="88" y="70"/>
                    <a:pt x="91" y="68"/>
                  </a:cubicBezTo>
                  <a:cubicBezTo>
                    <a:pt x="91" y="68"/>
                    <a:pt x="91" y="68"/>
                    <a:pt x="91" y="68"/>
                  </a:cubicBezTo>
                  <a:cubicBezTo>
                    <a:pt x="93" y="65"/>
                    <a:pt x="95" y="62"/>
                    <a:pt x="95" y="58"/>
                  </a:cubicBezTo>
                  <a:cubicBezTo>
                    <a:pt x="95" y="54"/>
                    <a:pt x="93" y="51"/>
                    <a:pt x="91" y="49"/>
                  </a:cubicBezTo>
                  <a:cubicBezTo>
                    <a:pt x="88" y="46"/>
                    <a:pt x="85" y="45"/>
                    <a:pt x="81" y="45"/>
                  </a:cubicBezTo>
                  <a:cubicBezTo>
                    <a:pt x="81" y="50"/>
                    <a:pt x="81" y="50"/>
                    <a:pt x="81" y="50"/>
                  </a:cubicBezTo>
                  <a:cubicBezTo>
                    <a:pt x="84" y="50"/>
                    <a:pt x="86" y="50"/>
                    <a:pt x="87" y="52"/>
                  </a:cubicBezTo>
                  <a:cubicBezTo>
                    <a:pt x="89" y="54"/>
                    <a:pt x="90" y="56"/>
                    <a:pt x="90" y="58"/>
                  </a:cubicBezTo>
                  <a:cubicBezTo>
                    <a:pt x="90" y="60"/>
                    <a:pt x="89" y="63"/>
                    <a:pt x="87" y="64"/>
                  </a:cubicBezTo>
                  <a:cubicBezTo>
                    <a:pt x="87" y="64"/>
                    <a:pt x="87" y="64"/>
                    <a:pt x="87" y="64"/>
                  </a:cubicBezTo>
                  <a:cubicBezTo>
                    <a:pt x="86" y="66"/>
                    <a:pt x="84" y="67"/>
                    <a:pt x="81" y="67"/>
                  </a:cubicBezTo>
                  <a:cubicBezTo>
                    <a:pt x="81" y="72"/>
                    <a:pt x="81" y="72"/>
                    <a:pt x="81" y="72"/>
                  </a:cubicBezTo>
                  <a:close/>
                  <a:moveTo>
                    <a:pt x="81" y="42"/>
                  </a:moveTo>
                  <a:cubicBezTo>
                    <a:pt x="85" y="42"/>
                    <a:pt x="88" y="41"/>
                    <a:pt x="91" y="39"/>
                  </a:cubicBezTo>
                  <a:cubicBezTo>
                    <a:pt x="93" y="36"/>
                    <a:pt x="95" y="33"/>
                    <a:pt x="95" y="29"/>
                  </a:cubicBezTo>
                  <a:cubicBezTo>
                    <a:pt x="95" y="25"/>
                    <a:pt x="93" y="22"/>
                    <a:pt x="91" y="20"/>
                  </a:cubicBezTo>
                  <a:cubicBezTo>
                    <a:pt x="91" y="20"/>
                    <a:pt x="91" y="20"/>
                    <a:pt x="91" y="20"/>
                  </a:cubicBezTo>
                  <a:cubicBezTo>
                    <a:pt x="88" y="17"/>
                    <a:pt x="85" y="16"/>
                    <a:pt x="81" y="16"/>
                  </a:cubicBezTo>
                  <a:cubicBezTo>
                    <a:pt x="81" y="20"/>
                    <a:pt x="81" y="20"/>
                    <a:pt x="81" y="20"/>
                  </a:cubicBezTo>
                  <a:cubicBezTo>
                    <a:pt x="84" y="20"/>
                    <a:pt x="86" y="21"/>
                    <a:pt x="87" y="23"/>
                  </a:cubicBezTo>
                  <a:cubicBezTo>
                    <a:pt x="88" y="23"/>
                    <a:pt x="88" y="23"/>
                    <a:pt x="88" y="23"/>
                  </a:cubicBezTo>
                  <a:cubicBezTo>
                    <a:pt x="89" y="25"/>
                    <a:pt x="90" y="27"/>
                    <a:pt x="90" y="29"/>
                  </a:cubicBezTo>
                  <a:cubicBezTo>
                    <a:pt x="90" y="31"/>
                    <a:pt x="89" y="34"/>
                    <a:pt x="87" y="35"/>
                  </a:cubicBezTo>
                  <a:cubicBezTo>
                    <a:pt x="86" y="37"/>
                    <a:pt x="84" y="38"/>
                    <a:pt x="81" y="38"/>
                  </a:cubicBezTo>
                  <a:lnTo>
                    <a:pt x="81" y="42"/>
                  </a:lnTo>
                  <a:close/>
                  <a:moveTo>
                    <a:pt x="81" y="5"/>
                  </a:moveTo>
                  <a:cubicBezTo>
                    <a:pt x="64" y="5"/>
                    <a:pt x="64" y="5"/>
                    <a:pt x="64" y="5"/>
                  </a:cubicBezTo>
                  <a:cubicBezTo>
                    <a:pt x="64" y="0"/>
                    <a:pt x="64" y="0"/>
                    <a:pt x="64" y="0"/>
                  </a:cubicBezTo>
                  <a:cubicBezTo>
                    <a:pt x="81" y="0"/>
                    <a:pt x="81" y="0"/>
                    <a:pt x="81" y="0"/>
                  </a:cubicBezTo>
                  <a:cubicBezTo>
                    <a:pt x="81" y="5"/>
                    <a:pt x="81" y="5"/>
                    <a:pt x="81" y="5"/>
                  </a:cubicBezTo>
                  <a:close/>
                  <a:moveTo>
                    <a:pt x="64" y="98"/>
                  </a:moveTo>
                  <a:cubicBezTo>
                    <a:pt x="81" y="98"/>
                    <a:pt x="81" y="98"/>
                    <a:pt x="81" y="98"/>
                  </a:cubicBezTo>
                  <a:cubicBezTo>
                    <a:pt x="81" y="102"/>
                    <a:pt x="81" y="102"/>
                    <a:pt x="81" y="102"/>
                  </a:cubicBezTo>
                  <a:cubicBezTo>
                    <a:pt x="64" y="102"/>
                    <a:pt x="64" y="102"/>
                    <a:pt x="64" y="102"/>
                  </a:cubicBezTo>
                  <a:cubicBezTo>
                    <a:pt x="64" y="98"/>
                    <a:pt x="64" y="98"/>
                    <a:pt x="64" y="98"/>
                  </a:cubicBezTo>
                  <a:close/>
                  <a:moveTo>
                    <a:pt x="81" y="16"/>
                  </a:moveTo>
                  <a:cubicBezTo>
                    <a:pt x="81" y="20"/>
                    <a:pt x="81" y="20"/>
                    <a:pt x="81" y="20"/>
                  </a:cubicBezTo>
                  <a:cubicBezTo>
                    <a:pt x="81" y="20"/>
                    <a:pt x="81" y="20"/>
                    <a:pt x="81" y="20"/>
                  </a:cubicBezTo>
                  <a:cubicBezTo>
                    <a:pt x="79" y="20"/>
                    <a:pt x="77" y="21"/>
                    <a:pt x="75" y="23"/>
                  </a:cubicBezTo>
                  <a:cubicBezTo>
                    <a:pt x="75" y="23"/>
                    <a:pt x="75" y="23"/>
                    <a:pt x="75" y="23"/>
                  </a:cubicBezTo>
                  <a:cubicBezTo>
                    <a:pt x="74" y="25"/>
                    <a:pt x="73" y="27"/>
                    <a:pt x="73" y="29"/>
                  </a:cubicBezTo>
                  <a:cubicBezTo>
                    <a:pt x="73" y="31"/>
                    <a:pt x="74" y="34"/>
                    <a:pt x="75" y="35"/>
                  </a:cubicBezTo>
                  <a:cubicBezTo>
                    <a:pt x="75" y="35"/>
                    <a:pt x="75" y="35"/>
                    <a:pt x="75" y="35"/>
                  </a:cubicBezTo>
                  <a:cubicBezTo>
                    <a:pt x="75" y="35"/>
                    <a:pt x="75" y="35"/>
                    <a:pt x="75" y="35"/>
                  </a:cubicBezTo>
                  <a:cubicBezTo>
                    <a:pt x="77" y="37"/>
                    <a:pt x="79" y="38"/>
                    <a:pt x="81" y="38"/>
                  </a:cubicBezTo>
                  <a:cubicBezTo>
                    <a:pt x="81" y="38"/>
                    <a:pt x="81" y="38"/>
                    <a:pt x="81" y="38"/>
                  </a:cubicBezTo>
                  <a:cubicBezTo>
                    <a:pt x="81" y="42"/>
                    <a:pt x="81" y="42"/>
                    <a:pt x="81" y="42"/>
                  </a:cubicBezTo>
                  <a:cubicBezTo>
                    <a:pt x="81" y="42"/>
                    <a:pt x="81" y="42"/>
                    <a:pt x="81" y="42"/>
                  </a:cubicBezTo>
                  <a:cubicBezTo>
                    <a:pt x="78" y="42"/>
                    <a:pt x="74" y="41"/>
                    <a:pt x="72" y="39"/>
                  </a:cubicBezTo>
                  <a:cubicBezTo>
                    <a:pt x="72" y="39"/>
                    <a:pt x="72" y="39"/>
                    <a:pt x="72" y="39"/>
                  </a:cubicBezTo>
                  <a:cubicBezTo>
                    <a:pt x="69" y="36"/>
                    <a:pt x="68" y="33"/>
                    <a:pt x="68" y="29"/>
                  </a:cubicBezTo>
                  <a:cubicBezTo>
                    <a:pt x="68" y="25"/>
                    <a:pt x="69" y="22"/>
                    <a:pt x="72" y="20"/>
                  </a:cubicBezTo>
                  <a:cubicBezTo>
                    <a:pt x="72" y="20"/>
                    <a:pt x="72" y="20"/>
                    <a:pt x="72" y="20"/>
                  </a:cubicBezTo>
                  <a:cubicBezTo>
                    <a:pt x="72" y="20"/>
                    <a:pt x="72" y="20"/>
                    <a:pt x="72" y="20"/>
                  </a:cubicBezTo>
                  <a:cubicBezTo>
                    <a:pt x="74" y="17"/>
                    <a:pt x="78" y="16"/>
                    <a:pt x="81" y="16"/>
                  </a:cubicBezTo>
                  <a:cubicBezTo>
                    <a:pt x="81" y="16"/>
                    <a:pt x="81" y="16"/>
                    <a:pt x="81" y="16"/>
                  </a:cubicBezTo>
                  <a:close/>
                  <a:moveTo>
                    <a:pt x="81" y="45"/>
                  </a:moveTo>
                  <a:cubicBezTo>
                    <a:pt x="81" y="50"/>
                    <a:pt x="81" y="50"/>
                    <a:pt x="81" y="50"/>
                  </a:cubicBezTo>
                  <a:cubicBezTo>
                    <a:pt x="81" y="50"/>
                    <a:pt x="81" y="50"/>
                    <a:pt x="81" y="50"/>
                  </a:cubicBezTo>
                  <a:cubicBezTo>
                    <a:pt x="79" y="50"/>
                    <a:pt x="77" y="50"/>
                    <a:pt x="75" y="52"/>
                  </a:cubicBezTo>
                  <a:cubicBezTo>
                    <a:pt x="74" y="54"/>
                    <a:pt x="73" y="56"/>
                    <a:pt x="73" y="58"/>
                  </a:cubicBezTo>
                  <a:cubicBezTo>
                    <a:pt x="73" y="60"/>
                    <a:pt x="74" y="63"/>
                    <a:pt x="75" y="64"/>
                  </a:cubicBezTo>
                  <a:cubicBezTo>
                    <a:pt x="77" y="66"/>
                    <a:pt x="79" y="67"/>
                    <a:pt x="81" y="67"/>
                  </a:cubicBezTo>
                  <a:cubicBezTo>
                    <a:pt x="81" y="67"/>
                    <a:pt x="81" y="67"/>
                    <a:pt x="81" y="67"/>
                  </a:cubicBezTo>
                  <a:cubicBezTo>
                    <a:pt x="81" y="72"/>
                    <a:pt x="81" y="72"/>
                    <a:pt x="81" y="72"/>
                  </a:cubicBezTo>
                  <a:cubicBezTo>
                    <a:pt x="81" y="72"/>
                    <a:pt x="81" y="72"/>
                    <a:pt x="81" y="72"/>
                  </a:cubicBezTo>
                  <a:cubicBezTo>
                    <a:pt x="78" y="72"/>
                    <a:pt x="74" y="70"/>
                    <a:pt x="72" y="68"/>
                  </a:cubicBezTo>
                  <a:cubicBezTo>
                    <a:pt x="69" y="65"/>
                    <a:pt x="68" y="62"/>
                    <a:pt x="68" y="58"/>
                  </a:cubicBezTo>
                  <a:cubicBezTo>
                    <a:pt x="68" y="54"/>
                    <a:pt x="69" y="51"/>
                    <a:pt x="72" y="49"/>
                  </a:cubicBezTo>
                  <a:cubicBezTo>
                    <a:pt x="74" y="46"/>
                    <a:pt x="78" y="45"/>
                    <a:pt x="81" y="45"/>
                  </a:cubicBezTo>
                  <a:close/>
                  <a:moveTo>
                    <a:pt x="64" y="5"/>
                  </a:moveTo>
                  <a:cubicBezTo>
                    <a:pt x="46" y="5"/>
                    <a:pt x="46" y="5"/>
                    <a:pt x="46" y="5"/>
                  </a:cubicBezTo>
                  <a:cubicBezTo>
                    <a:pt x="46" y="0"/>
                    <a:pt x="46" y="0"/>
                    <a:pt x="46" y="0"/>
                  </a:cubicBezTo>
                  <a:cubicBezTo>
                    <a:pt x="64" y="0"/>
                    <a:pt x="64" y="0"/>
                    <a:pt x="64" y="0"/>
                  </a:cubicBezTo>
                  <a:cubicBezTo>
                    <a:pt x="64" y="5"/>
                    <a:pt x="64" y="5"/>
                    <a:pt x="64" y="5"/>
                  </a:cubicBezTo>
                  <a:close/>
                  <a:moveTo>
                    <a:pt x="46" y="98"/>
                  </a:moveTo>
                  <a:cubicBezTo>
                    <a:pt x="64" y="98"/>
                    <a:pt x="64" y="98"/>
                    <a:pt x="64" y="98"/>
                  </a:cubicBezTo>
                  <a:cubicBezTo>
                    <a:pt x="64" y="102"/>
                    <a:pt x="64" y="102"/>
                    <a:pt x="64" y="102"/>
                  </a:cubicBezTo>
                  <a:cubicBezTo>
                    <a:pt x="46" y="102"/>
                    <a:pt x="46" y="102"/>
                    <a:pt x="46" y="102"/>
                  </a:cubicBezTo>
                  <a:cubicBezTo>
                    <a:pt x="46" y="98"/>
                    <a:pt x="46" y="98"/>
                    <a:pt x="46" y="98"/>
                  </a:cubicBezTo>
                  <a:close/>
                  <a:moveTo>
                    <a:pt x="46" y="72"/>
                  </a:moveTo>
                  <a:cubicBezTo>
                    <a:pt x="46" y="67"/>
                    <a:pt x="46" y="67"/>
                    <a:pt x="46" y="67"/>
                  </a:cubicBezTo>
                  <a:cubicBezTo>
                    <a:pt x="46" y="67"/>
                    <a:pt x="46" y="67"/>
                    <a:pt x="46" y="67"/>
                  </a:cubicBezTo>
                  <a:cubicBezTo>
                    <a:pt x="48" y="67"/>
                    <a:pt x="51" y="66"/>
                    <a:pt x="52" y="64"/>
                  </a:cubicBezTo>
                  <a:cubicBezTo>
                    <a:pt x="52" y="64"/>
                    <a:pt x="52" y="64"/>
                    <a:pt x="52" y="64"/>
                  </a:cubicBezTo>
                  <a:cubicBezTo>
                    <a:pt x="52" y="64"/>
                    <a:pt x="52" y="64"/>
                    <a:pt x="52" y="64"/>
                  </a:cubicBezTo>
                  <a:cubicBezTo>
                    <a:pt x="54" y="63"/>
                    <a:pt x="55" y="60"/>
                    <a:pt x="55" y="58"/>
                  </a:cubicBezTo>
                  <a:cubicBezTo>
                    <a:pt x="55" y="56"/>
                    <a:pt x="54" y="54"/>
                    <a:pt x="52" y="52"/>
                  </a:cubicBezTo>
                  <a:cubicBezTo>
                    <a:pt x="51" y="50"/>
                    <a:pt x="48" y="50"/>
                    <a:pt x="46" y="50"/>
                  </a:cubicBezTo>
                  <a:cubicBezTo>
                    <a:pt x="46" y="50"/>
                    <a:pt x="46" y="50"/>
                    <a:pt x="46" y="50"/>
                  </a:cubicBezTo>
                  <a:cubicBezTo>
                    <a:pt x="46" y="45"/>
                    <a:pt x="46" y="45"/>
                    <a:pt x="46" y="45"/>
                  </a:cubicBezTo>
                  <a:cubicBezTo>
                    <a:pt x="46" y="45"/>
                    <a:pt x="46" y="45"/>
                    <a:pt x="46" y="45"/>
                  </a:cubicBezTo>
                  <a:cubicBezTo>
                    <a:pt x="50" y="45"/>
                    <a:pt x="53" y="46"/>
                    <a:pt x="56" y="49"/>
                  </a:cubicBezTo>
                  <a:cubicBezTo>
                    <a:pt x="58" y="51"/>
                    <a:pt x="60" y="54"/>
                    <a:pt x="60" y="58"/>
                  </a:cubicBezTo>
                  <a:cubicBezTo>
                    <a:pt x="60" y="62"/>
                    <a:pt x="58" y="65"/>
                    <a:pt x="56" y="68"/>
                  </a:cubicBezTo>
                  <a:cubicBezTo>
                    <a:pt x="56" y="68"/>
                    <a:pt x="56" y="68"/>
                    <a:pt x="56" y="68"/>
                  </a:cubicBezTo>
                  <a:cubicBezTo>
                    <a:pt x="53" y="70"/>
                    <a:pt x="50" y="72"/>
                    <a:pt x="46" y="72"/>
                  </a:cubicBezTo>
                  <a:cubicBezTo>
                    <a:pt x="46" y="72"/>
                    <a:pt x="46" y="72"/>
                    <a:pt x="46" y="72"/>
                  </a:cubicBezTo>
                  <a:close/>
                  <a:moveTo>
                    <a:pt x="46" y="42"/>
                  </a:moveTo>
                  <a:cubicBezTo>
                    <a:pt x="46" y="38"/>
                    <a:pt x="46" y="38"/>
                    <a:pt x="46" y="38"/>
                  </a:cubicBezTo>
                  <a:cubicBezTo>
                    <a:pt x="46" y="38"/>
                    <a:pt x="46" y="38"/>
                    <a:pt x="46" y="38"/>
                  </a:cubicBezTo>
                  <a:cubicBezTo>
                    <a:pt x="48" y="38"/>
                    <a:pt x="51" y="37"/>
                    <a:pt x="52" y="35"/>
                  </a:cubicBezTo>
                  <a:cubicBezTo>
                    <a:pt x="52" y="35"/>
                    <a:pt x="52" y="35"/>
                    <a:pt x="52" y="35"/>
                  </a:cubicBezTo>
                  <a:cubicBezTo>
                    <a:pt x="54" y="34"/>
                    <a:pt x="55" y="31"/>
                    <a:pt x="55" y="29"/>
                  </a:cubicBezTo>
                  <a:cubicBezTo>
                    <a:pt x="55" y="27"/>
                    <a:pt x="54" y="25"/>
                    <a:pt x="52" y="23"/>
                  </a:cubicBezTo>
                  <a:cubicBezTo>
                    <a:pt x="52" y="23"/>
                    <a:pt x="52" y="23"/>
                    <a:pt x="52" y="23"/>
                  </a:cubicBezTo>
                  <a:cubicBezTo>
                    <a:pt x="51" y="21"/>
                    <a:pt x="48" y="20"/>
                    <a:pt x="46" y="20"/>
                  </a:cubicBezTo>
                  <a:cubicBezTo>
                    <a:pt x="46" y="20"/>
                    <a:pt x="46" y="20"/>
                    <a:pt x="46" y="20"/>
                  </a:cubicBezTo>
                  <a:cubicBezTo>
                    <a:pt x="46" y="16"/>
                    <a:pt x="46" y="16"/>
                    <a:pt x="46" y="16"/>
                  </a:cubicBezTo>
                  <a:cubicBezTo>
                    <a:pt x="46" y="16"/>
                    <a:pt x="46" y="16"/>
                    <a:pt x="46" y="16"/>
                  </a:cubicBezTo>
                  <a:cubicBezTo>
                    <a:pt x="50" y="16"/>
                    <a:pt x="53" y="17"/>
                    <a:pt x="56" y="20"/>
                  </a:cubicBezTo>
                  <a:cubicBezTo>
                    <a:pt x="56" y="20"/>
                    <a:pt x="56" y="20"/>
                    <a:pt x="56" y="20"/>
                  </a:cubicBezTo>
                  <a:cubicBezTo>
                    <a:pt x="56" y="20"/>
                    <a:pt x="56" y="20"/>
                    <a:pt x="56" y="20"/>
                  </a:cubicBezTo>
                  <a:cubicBezTo>
                    <a:pt x="56" y="20"/>
                    <a:pt x="56" y="20"/>
                    <a:pt x="56" y="20"/>
                  </a:cubicBezTo>
                  <a:cubicBezTo>
                    <a:pt x="58" y="22"/>
                    <a:pt x="60" y="25"/>
                    <a:pt x="60" y="29"/>
                  </a:cubicBezTo>
                  <a:cubicBezTo>
                    <a:pt x="60" y="33"/>
                    <a:pt x="58" y="36"/>
                    <a:pt x="56" y="39"/>
                  </a:cubicBezTo>
                  <a:cubicBezTo>
                    <a:pt x="55" y="39"/>
                    <a:pt x="55" y="39"/>
                    <a:pt x="55" y="39"/>
                  </a:cubicBezTo>
                  <a:cubicBezTo>
                    <a:pt x="53" y="41"/>
                    <a:pt x="50" y="42"/>
                    <a:pt x="46" y="42"/>
                  </a:cubicBezTo>
                  <a:close/>
                  <a:moveTo>
                    <a:pt x="46" y="5"/>
                  </a:moveTo>
                  <a:cubicBezTo>
                    <a:pt x="16" y="5"/>
                    <a:pt x="16" y="5"/>
                    <a:pt x="16" y="5"/>
                  </a:cubicBezTo>
                  <a:cubicBezTo>
                    <a:pt x="13" y="5"/>
                    <a:pt x="10" y="6"/>
                    <a:pt x="8" y="8"/>
                  </a:cubicBezTo>
                  <a:cubicBezTo>
                    <a:pt x="6" y="10"/>
                    <a:pt x="5" y="12"/>
                    <a:pt x="5" y="15"/>
                  </a:cubicBezTo>
                  <a:cubicBezTo>
                    <a:pt x="5" y="49"/>
                    <a:pt x="5" y="49"/>
                    <a:pt x="5" y="49"/>
                  </a:cubicBezTo>
                  <a:cubicBezTo>
                    <a:pt x="13" y="49"/>
                    <a:pt x="13" y="49"/>
                    <a:pt x="13" y="49"/>
                  </a:cubicBezTo>
                  <a:cubicBezTo>
                    <a:pt x="19" y="49"/>
                    <a:pt x="23" y="51"/>
                    <a:pt x="26" y="54"/>
                  </a:cubicBezTo>
                  <a:cubicBezTo>
                    <a:pt x="29" y="57"/>
                    <a:pt x="30" y="61"/>
                    <a:pt x="30" y="66"/>
                  </a:cubicBezTo>
                  <a:cubicBezTo>
                    <a:pt x="30" y="98"/>
                    <a:pt x="30" y="98"/>
                    <a:pt x="30" y="98"/>
                  </a:cubicBezTo>
                  <a:cubicBezTo>
                    <a:pt x="46" y="98"/>
                    <a:pt x="46" y="98"/>
                    <a:pt x="46" y="98"/>
                  </a:cubicBezTo>
                  <a:cubicBezTo>
                    <a:pt x="46" y="102"/>
                    <a:pt x="46" y="102"/>
                    <a:pt x="46" y="102"/>
                  </a:cubicBezTo>
                  <a:cubicBezTo>
                    <a:pt x="28" y="102"/>
                    <a:pt x="28" y="102"/>
                    <a:pt x="28" y="102"/>
                  </a:cubicBezTo>
                  <a:cubicBezTo>
                    <a:pt x="27" y="102"/>
                    <a:pt x="26" y="101"/>
                    <a:pt x="26" y="100"/>
                  </a:cubicBezTo>
                  <a:cubicBezTo>
                    <a:pt x="26" y="66"/>
                    <a:pt x="26" y="66"/>
                    <a:pt x="26" y="66"/>
                  </a:cubicBezTo>
                  <a:cubicBezTo>
                    <a:pt x="26" y="62"/>
                    <a:pt x="25" y="59"/>
                    <a:pt x="23" y="57"/>
                  </a:cubicBezTo>
                  <a:cubicBezTo>
                    <a:pt x="21" y="55"/>
                    <a:pt x="17" y="54"/>
                    <a:pt x="13" y="54"/>
                  </a:cubicBezTo>
                  <a:cubicBezTo>
                    <a:pt x="3" y="54"/>
                    <a:pt x="3" y="54"/>
                    <a:pt x="3" y="54"/>
                  </a:cubicBezTo>
                  <a:cubicBezTo>
                    <a:pt x="1" y="54"/>
                    <a:pt x="0" y="53"/>
                    <a:pt x="0" y="52"/>
                  </a:cubicBezTo>
                  <a:cubicBezTo>
                    <a:pt x="0" y="15"/>
                    <a:pt x="0" y="15"/>
                    <a:pt x="0" y="15"/>
                  </a:cubicBezTo>
                  <a:cubicBezTo>
                    <a:pt x="0" y="11"/>
                    <a:pt x="2" y="7"/>
                    <a:pt x="5" y="4"/>
                  </a:cubicBezTo>
                  <a:cubicBezTo>
                    <a:pt x="5" y="4"/>
                    <a:pt x="5" y="4"/>
                    <a:pt x="5" y="4"/>
                  </a:cubicBezTo>
                  <a:cubicBezTo>
                    <a:pt x="8" y="2"/>
                    <a:pt x="11" y="0"/>
                    <a:pt x="16" y="0"/>
                  </a:cubicBezTo>
                  <a:cubicBezTo>
                    <a:pt x="46" y="0"/>
                    <a:pt x="46" y="0"/>
                    <a:pt x="46" y="0"/>
                  </a:cubicBezTo>
                  <a:cubicBezTo>
                    <a:pt x="46" y="5"/>
                    <a:pt x="46" y="5"/>
                    <a:pt x="46" y="5"/>
                  </a:cubicBezTo>
                  <a:close/>
                  <a:moveTo>
                    <a:pt x="46" y="16"/>
                  </a:moveTo>
                  <a:cubicBezTo>
                    <a:pt x="42" y="16"/>
                    <a:pt x="39" y="17"/>
                    <a:pt x="37" y="20"/>
                  </a:cubicBezTo>
                  <a:cubicBezTo>
                    <a:pt x="37" y="20"/>
                    <a:pt x="37" y="20"/>
                    <a:pt x="37" y="20"/>
                  </a:cubicBezTo>
                  <a:cubicBezTo>
                    <a:pt x="34" y="22"/>
                    <a:pt x="33" y="25"/>
                    <a:pt x="33" y="29"/>
                  </a:cubicBezTo>
                  <a:cubicBezTo>
                    <a:pt x="33" y="33"/>
                    <a:pt x="34" y="36"/>
                    <a:pt x="37" y="39"/>
                  </a:cubicBezTo>
                  <a:cubicBezTo>
                    <a:pt x="39" y="41"/>
                    <a:pt x="42" y="42"/>
                    <a:pt x="46" y="42"/>
                  </a:cubicBezTo>
                  <a:cubicBezTo>
                    <a:pt x="46" y="38"/>
                    <a:pt x="46" y="38"/>
                    <a:pt x="46" y="38"/>
                  </a:cubicBezTo>
                  <a:cubicBezTo>
                    <a:pt x="44" y="38"/>
                    <a:pt x="42" y="37"/>
                    <a:pt x="40" y="35"/>
                  </a:cubicBezTo>
                  <a:cubicBezTo>
                    <a:pt x="38" y="34"/>
                    <a:pt x="38" y="31"/>
                    <a:pt x="38" y="29"/>
                  </a:cubicBezTo>
                  <a:cubicBezTo>
                    <a:pt x="38" y="27"/>
                    <a:pt x="38" y="25"/>
                    <a:pt x="40" y="23"/>
                  </a:cubicBezTo>
                  <a:cubicBezTo>
                    <a:pt x="42" y="21"/>
                    <a:pt x="44" y="20"/>
                    <a:pt x="46" y="20"/>
                  </a:cubicBezTo>
                  <a:cubicBezTo>
                    <a:pt x="46" y="16"/>
                    <a:pt x="46" y="16"/>
                    <a:pt x="46" y="16"/>
                  </a:cubicBezTo>
                  <a:close/>
                  <a:moveTo>
                    <a:pt x="46" y="45"/>
                  </a:moveTo>
                  <a:cubicBezTo>
                    <a:pt x="42" y="45"/>
                    <a:pt x="39" y="46"/>
                    <a:pt x="37" y="49"/>
                  </a:cubicBezTo>
                  <a:cubicBezTo>
                    <a:pt x="37" y="49"/>
                    <a:pt x="37" y="49"/>
                    <a:pt x="37" y="49"/>
                  </a:cubicBezTo>
                  <a:cubicBezTo>
                    <a:pt x="34" y="51"/>
                    <a:pt x="33" y="54"/>
                    <a:pt x="33" y="58"/>
                  </a:cubicBezTo>
                  <a:cubicBezTo>
                    <a:pt x="33" y="62"/>
                    <a:pt x="34" y="65"/>
                    <a:pt x="37" y="68"/>
                  </a:cubicBezTo>
                  <a:cubicBezTo>
                    <a:pt x="39" y="70"/>
                    <a:pt x="42" y="72"/>
                    <a:pt x="46" y="72"/>
                  </a:cubicBezTo>
                  <a:cubicBezTo>
                    <a:pt x="46" y="67"/>
                    <a:pt x="46" y="67"/>
                    <a:pt x="46" y="67"/>
                  </a:cubicBezTo>
                  <a:cubicBezTo>
                    <a:pt x="44" y="67"/>
                    <a:pt x="42" y="66"/>
                    <a:pt x="40" y="64"/>
                  </a:cubicBezTo>
                  <a:cubicBezTo>
                    <a:pt x="38" y="63"/>
                    <a:pt x="38" y="60"/>
                    <a:pt x="38" y="58"/>
                  </a:cubicBezTo>
                  <a:cubicBezTo>
                    <a:pt x="38" y="56"/>
                    <a:pt x="38" y="54"/>
                    <a:pt x="40" y="52"/>
                  </a:cubicBezTo>
                  <a:cubicBezTo>
                    <a:pt x="40" y="52"/>
                    <a:pt x="40" y="52"/>
                    <a:pt x="40" y="52"/>
                  </a:cubicBezTo>
                  <a:cubicBezTo>
                    <a:pt x="42" y="50"/>
                    <a:pt x="44" y="50"/>
                    <a:pt x="46" y="50"/>
                  </a:cubicBezTo>
                  <a:lnTo>
                    <a:pt x="46"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1" name="Freeform 32"/>
            <p:cNvSpPr>
              <a:spLocks noEditPoints="1"/>
            </p:cNvSpPr>
            <p:nvPr/>
          </p:nvSpPr>
          <p:spPr bwMode="auto">
            <a:xfrm>
              <a:off x="8804276" y="2363788"/>
              <a:ext cx="387350" cy="211138"/>
            </a:xfrm>
            <a:custGeom>
              <a:avLst/>
              <a:gdLst>
                <a:gd name="T0" fmla="*/ 137 w 171"/>
                <a:gd name="T1" fmla="*/ 4 h 93"/>
                <a:gd name="T2" fmla="*/ 128 w 171"/>
                <a:gd name="T3" fmla="*/ 50 h 93"/>
                <a:gd name="T4" fmla="*/ 86 w 171"/>
                <a:gd name="T5" fmla="*/ 48 h 93"/>
                <a:gd name="T6" fmla="*/ 127 w 171"/>
                <a:gd name="T7" fmla="*/ 3 h 93"/>
                <a:gd name="T8" fmla="*/ 158 w 171"/>
                <a:gd name="T9" fmla="*/ 0 h 93"/>
                <a:gd name="T10" fmla="*/ 171 w 171"/>
                <a:gd name="T11" fmla="*/ 68 h 93"/>
                <a:gd name="T12" fmla="*/ 168 w 171"/>
                <a:gd name="T13" fmla="*/ 81 h 93"/>
                <a:gd name="T14" fmla="*/ 154 w 171"/>
                <a:gd name="T15" fmla="*/ 88 h 93"/>
                <a:gd name="T16" fmla="*/ 146 w 171"/>
                <a:gd name="T17" fmla="*/ 93 h 93"/>
                <a:gd name="T18" fmla="*/ 136 w 171"/>
                <a:gd name="T19" fmla="*/ 90 h 93"/>
                <a:gd name="T20" fmla="*/ 134 w 171"/>
                <a:gd name="T21" fmla="*/ 86 h 93"/>
                <a:gd name="T22" fmla="*/ 136 w 171"/>
                <a:gd name="T23" fmla="*/ 81 h 93"/>
                <a:gd name="T24" fmla="*/ 139 w 171"/>
                <a:gd name="T25" fmla="*/ 85 h 93"/>
                <a:gd name="T26" fmla="*/ 139 w 171"/>
                <a:gd name="T27" fmla="*/ 86 h 93"/>
                <a:gd name="T28" fmla="*/ 140 w 171"/>
                <a:gd name="T29" fmla="*/ 87 h 93"/>
                <a:gd name="T30" fmla="*/ 146 w 171"/>
                <a:gd name="T31" fmla="*/ 88 h 93"/>
                <a:gd name="T32" fmla="*/ 150 w 171"/>
                <a:gd name="T33" fmla="*/ 86 h 93"/>
                <a:gd name="T34" fmla="*/ 151 w 171"/>
                <a:gd name="T35" fmla="*/ 85 h 93"/>
                <a:gd name="T36" fmla="*/ 153 w 171"/>
                <a:gd name="T37" fmla="*/ 81 h 93"/>
                <a:gd name="T38" fmla="*/ 164 w 171"/>
                <a:gd name="T39" fmla="*/ 78 h 93"/>
                <a:gd name="T40" fmla="*/ 165 w 171"/>
                <a:gd name="T41" fmla="*/ 6 h 93"/>
                <a:gd name="T42" fmla="*/ 46 w 171"/>
                <a:gd name="T43" fmla="*/ 53 h 93"/>
                <a:gd name="T44" fmla="*/ 41 w 171"/>
                <a:gd name="T45" fmla="*/ 6 h 93"/>
                <a:gd name="T46" fmla="*/ 25 w 171"/>
                <a:gd name="T47" fmla="*/ 4 h 93"/>
                <a:gd name="T48" fmla="*/ 7 w 171"/>
                <a:gd name="T49" fmla="*/ 6 h 93"/>
                <a:gd name="T50" fmla="*/ 9 w 171"/>
                <a:gd name="T51" fmla="*/ 77 h 93"/>
                <a:gd name="T52" fmla="*/ 21 w 171"/>
                <a:gd name="T53" fmla="*/ 84 h 93"/>
                <a:gd name="T54" fmla="*/ 21 w 171"/>
                <a:gd name="T55" fmla="*/ 86 h 93"/>
                <a:gd name="T56" fmla="*/ 25 w 171"/>
                <a:gd name="T57" fmla="*/ 88 h 93"/>
                <a:gd name="T58" fmla="*/ 32 w 171"/>
                <a:gd name="T59" fmla="*/ 87 h 93"/>
                <a:gd name="T60" fmla="*/ 33 w 171"/>
                <a:gd name="T61" fmla="*/ 85 h 93"/>
                <a:gd name="T62" fmla="*/ 33 w 171"/>
                <a:gd name="T63" fmla="*/ 84 h 93"/>
                <a:gd name="T64" fmla="*/ 35 w 171"/>
                <a:gd name="T65" fmla="*/ 81 h 93"/>
                <a:gd name="T66" fmla="*/ 37 w 171"/>
                <a:gd name="T67" fmla="*/ 86 h 93"/>
                <a:gd name="T68" fmla="*/ 35 w 171"/>
                <a:gd name="T69" fmla="*/ 90 h 93"/>
                <a:gd name="T70" fmla="*/ 25 w 171"/>
                <a:gd name="T71" fmla="*/ 93 h 93"/>
                <a:gd name="T72" fmla="*/ 17 w 171"/>
                <a:gd name="T73" fmla="*/ 88 h 93"/>
                <a:gd name="T74" fmla="*/ 16 w 171"/>
                <a:gd name="T75" fmla="*/ 86 h 93"/>
                <a:gd name="T76" fmla="*/ 0 w 171"/>
                <a:gd name="T77" fmla="*/ 12 h 93"/>
                <a:gd name="T78" fmla="*/ 14 w 171"/>
                <a:gd name="T79" fmla="*/ 0 h 93"/>
                <a:gd name="T80" fmla="*/ 45 w 171"/>
                <a:gd name="T81" fmla="*/ 3 h 93"/>
                <a:gd name="T82" fmla="*/ 48 w 171"/>
                <a:gd name="T83" fmla="*/ 4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1" h="93">
                  <a:moveTo>
                    <a:pt x="158" y="4"/>
                  </a:moveTo>
                  <a:cubicBezTo>
                    <a:pt x="147" y="4"/>
                    <a:pt x="147" y="4"/>
                    <a:pt x="147" y="4"/>
                  </a:cubicBezTo>
                  <a:cubicBezTo>
                    <a:pt x="137" y="4"/>
                    <a:pt x="137" y="4"/>
                    <a:pt x="137" y="4"/>
                  </a:cubicBezTo>
                  <a:cubicBezTo>
                    <a:pt x="134" y="4"/>
                    <a:pt x="132" y="5"/>
                    <a:pt x="130" y="6"/>
                  </a:cubicBezTo>
                  <a:cubicBezTo>
                    <a:pt x="129" y="8"/>
                    <a:pt x="128" y="10"/>
                    <a:pt x="128" y="12"/>
                  </a:cubicBezTo>
                  <a:cubicBezTo>
                    <a:pt x="128" y="50"/>
                    <a:pt x="128" y="50"/>
                    <a:pt x="128" y="50"/>
                  </a:cubicBezTo>
                  <a:cubicBezTo>
                    <a:pt x="128" y="52"/>
                    <a:pt x="127" y="53"/>
                    <a:pt x="126" y="53"/>
                  </a:cubicBezTo>
                  <a:cubicBezTo>
                    <a:pt x="86" y="53"/>
                    <a:pt x="86" y="53"/>
                    <a:pt x="86" y="53"/>
                  </a:cubicBezTo>
                  <a:cubicBezTo>
                    <a:pt x="86" y="48"/>
                    <a:pt x="86" y="48"/>
                    <a:pt x="86" y="48"/>
                  </a:cubicBezTo>
                  <a:cubicBezTo>
                    <a:pt x="123" y="48"/>
                    <a:pt x="123" y="48"/>
                    <a:pt x="123" y="48"/>
                  </a:cubicBezTo>
                  <a:cubicBezTo>
                    <a:pt x="123" y="12"/>
                    <a:pt x="123" y="12"/>
                    <a:pt x="123" y="12"/>
                  </a:cubicBezTo>
                  <a:cubicBezTo>
                    <a:pt x="123" y="8"/>
                    <a:pt x="125" y="5"/>
                    <a:pt x="127" y="3"/>
                  </a:cubicBezTo>
                  <a:cubicBezTo>
                    <a:pt x="129" y="1"/>
                    <a:pt x="133" y="0"/>
                    <a:pt x="137" y="0"/>
                  </a:cubicBezTo>
                  <a:cubicBezTo>
                    <a:pt x="147" y="0"/>
                    <a:pt x="147" y="0"/>
                    <a:pt x="147" y="0"/>
                  </a:cubicBezTo>
                  <a:cubicBezTo>
                    <a:pt x="158" y="0"/>
                    <a:pt x="158" y="0"/>
                    <a:pt x="158" y="0"/>
                  </a:cubicBezTo>
                  <a:cubicBezTo>
                    <a:pt x="163" y="0"/>
                    <a:pt x="166" y="1"/>
                    <a:pt x="168" y="3"/>
                  </a:cubicBezTo>
                  <a:cubicBezTo>
                    <a:pt x="170" y="5"/>
                    <a:pt x="171" y="8"/>
                    <a:pt x="171" y="12"/>
                  </a:cubicBezTo>
                  <a:cubicBezTo>
                    <a:pt x="171" y="68"/>
                    <a:pt x="171" y="68"/>
                    <a:pt x="171" y="68"/>
                  </a:cubicBezTo>
                  <a:cubicBezTo>
                    <a:pt x="171" y="72"/>
                    <a:pt x="170" y="77"/>
                    <a:pt x="168" y="81"/>
                  </a:cubicBezTo>
                  <a:cubicBezTo>
                    <a:pt x="168" y="81"/>
                    <a:pt x="168" y="81"/>
                    <a:pt x="168" y="81"/>
                  </a:cubicBezTo>
                  <a:cubicBezTo>
                    <a:pt x="168" y="81"/>
                    <a:pt x="168" y="81"/>
                    <a:pt x="168" y="81"/>
                  </a:cubicBezTo>
                  <a:cubicBezTo>
                    <a:pt x="166" y="84"/>
                    <a:pt x="163" y="86"/>
                    <a:pt x="158" y="86"/>
                  </a:cubicBezTo>
                  <a:cubicBezTo>
                    <a:pt x="155" y="86"/>
                    <a:pt x="155" y="86"/>
                    <a:pt x="155" y="86"/>
                  </a:cubicBezTo>
                  <a:cubicBezTo>
                    <a:pt x="155" y="87"/>
                    <a:pt x="155" y="87"/>
                    <a:pt x="154" y="88"/>
                  </a:cubicBezTo>
                  <a:cubicBezTo>
                    <a:pt x="154" y="89"/>
                    <a:pt x="154" y="89"/>
                    <a:pt x="153" y="90"/>
                  </a:cubicBezTo>
                  <a:cubicBezTo>
                    <a:pt x="153" y="91"/>
                    <a:pt x="151" y="92"/>
                    <a:pt x="150" y="92"/>
                  </a:cubicBezTo>
                  <a:cubicBezTo>
                    <a:pt x="149" y="93"/>
                    <a:pt x="147" y="93"/>
                    <a:pt x="146" y="93"/>
                  </a:cubicBezTo>
                  <a:cubicBezTo>
                    <a:pt x="143" y="93"/>
                    <a:pt x="143" y="93"/>
                    <a:pt x="143" y="93"/>
                  </a:cubicBezTo>
                  <a:cubicBezTo>
                    <a:pt x="142" y="93"/>
                    <a:pt x="141" y="93"/>
                    <a:pt x="139" y="92"/>
                  </a:cubicBezTo>
                  <a:cubicBezTo>
                    <a:pt x="138" y="92"/>
                    <a:pt x="137" y="91"/>
                    <a:pt x="136" y="90"/>
                  </a:cubicBezTo>
                  <a:cubicBezTo>
                    <a:pt x="136" y="89"/>
                    <a:pt x="135" y="89"/>
                    <a:pt x="135" y="88"/>
                  </a:cubicBezTo>
                  <a:cubicBezTo>
                    <a:pt x="135" y="88"/>
                    <a:pt x="135" y="88"/>
                    <a:pt x="135" y="88"/>
                  </a:cubicBezTo>
                  <a:cubicBezTo>
                    <a:pt x="135" y="87"/>
                    <a:pt x="134" y="87"/>
                    <a:pt x="134" y="86"/>
                  </a:cubicBezTo>
                  <a:cubicBezTo>
                    <a:pt x="86" y="86"/>
                    <a:pt x="86" y="86"/>
                    <a:pt x="86" y="86"/>
                  </a:cubicBezTo>
                  <a:cubicBezTo>
                    <a:pt x="86" y="81"/>
                    <a:pt x="86" y="81"/>
                    <a:pt x="86" y="81"/>
                  </a:cubicBezTo>
                  <a:cubicBezTo>
                    <a:pt x="136" y="81"/>
                    <a:pt x="136" y="81"/>
                    <a:pt x="136" y="81"/>
                  </a:cubicBezTo>
                  <a:cubicBezTo>
                    <a:pt x="138" y="81"/>
                    <a:pt x="139" y="82"/>
                    <a:pt x="139" y="84"/>
                  </a:cubicBezTo>
                  <a:cubicBezTo>
                    <a:pt x="139" y="84"/>
                    <a:pt x="139" y="84"/>
                    <a:pt x="139" y="84"/>
                  </a:cubicBezTo>
                  <a:cubicBezTo>
                    <a:pt x="139" y="85"/>
                    <a:pt x="139" y="85"/>
                    <a:pt x="139" y="85"/>
                  </a:cubicBezTo>
                  <a:cubicBezTo>
                    <a:pt x="139" y="85"/>
                    <a:pt x="139" y="85"/>
                    <a:pt x="139" y="85"/>
                  </a:cubicBezTo>
                  <a:cubicBezTo>
                    <a:pt x="139" y="85"/>
                    <a:pt x="139" y="85"/>
                    <a:pt x="139" y="85"/>
                  </a:cubicBezTo>
                  <a:cubicBezTo>
                    <a:pt x="139" y="85"/>
                    <a:pt x="139" y="86"/>
                    <a:pt x="139" y="86"/>
                  </a:cubicBezTo>
                  <a:cubicBezTo>
                    <a:pt x="139" y="86"/>
                    <a:pt x="139" y="86"/>
                    <a:pt x="139" y="86"/>
                  </a:cubicBezTo>
                  <a:cubicBezTo>
                    <a:pt x="139" y="86"/>
                    <a:pt x="139" y="86"/>
                    <a:pt x="139" y="86"/>
                  </a:cubicBezTo>
                  <a:cubicBezTo>
                    <a:pt x="139" y="86"/>
                    <a:pt x="140" y="86"/>
                    <a:pt x="140" y="87"/>
                  </a:cubicBezTo>
                  <a:cubicBezTo>
                    <a:pt x="140" y="87"/>
                    <a:pt x="141" y="88"/>
                    <a:pt x="141" y="88"/>
                  </a:cubicBezTo>
                  <a:cubicBezTo>
                    <a:pt x="142" y="88"/>
                    <a:pt x="143" y="88"/>
                    <a:pt x="143" y="88"/>
                  </a:cubicBezTo>
                  <a:cubicBezTo>
                    <a:pt x="146" y="88"/>
                    <a:pt x="146" y="88"/>
                    <a:pt x="146" y="88"/>
                  </a:cubicBezTo>
                  <a:cubicBezTo>
                    <a:pt x="147" y="88"/>
                    <a:pt x="147" y="88"/>
                    <a:pt x="148" y="88"/>
                  </a:cubicBezTo>
                  <a:cubicBezTo>
                    <a:pt x="149" y="88"/>
                    <a:pt x="149" y="87"/>
                    <a:pt x="150" y="87"/>
                  </a:cubicBezTo>
                  <a:cubicBezTo>
                    <a:pt x="150" y="86"/>
                    <a:pt x="150" y="86"/>
                    <a:pt x="150" y="86"/>
                  </a:cubicBezTo>
                  <a:cubicBezTo>
                    <a:pt x="150" y="86"/>
                    <a:pt x="150" y="85"/>
                    <a:pt x="151" y="85"/>
                  </a:cubicBezTo>
                  <a:cubicBezTo>
                    <a:pt x="151" y="85"/>
                    <a:pt x="151" y="85"/>
                    <a:pt x="151" y="85"/>
                  </a:cubicBezTo>
                  <a:cubicBezTo>
                    <a:pt x="151" y="85"/>
                    <a:pt x="151" y="85"/>
                    <a:pt x="151" y="85"/>
                  </a:cubicBezTo>
                  <a:cubicBezTo>
                    <a:pt x="151" y="85"/>
                    <a:pt x="151" y="85"/>
                    <a:pt x="151" y="84"/>
                  </a:cubicBezTo>
                  <a:cubicBezTo>
                    <a:pt x="151" y="84"/>
                    <a:pt x="151" y="84"/>
                    <a:pt x="151" y="84"/>
                  </a:cubicBezTo>
                  <a:cubicBezTo>
                    <a:pt x="151" y="82"/>
                    <a:pt x="152" y="81"/>
                    <a:pt x="153" y="81"/>
                  </a:cubicBezTo>
                  <a:cubicBezTo>
                    <a:pt x="158" y="81"/>
                    <a:pt x="158" y="81"/>
                    <a:pt x="158" y="81"/>
                  </a:cubicBezTo>
                  <a:cubicBezTo>
                    <a:pt x="161" y="81"/>
                    <a:pt x="163" y="80"/>
                    <a:pt x="164" y="78"/>
                  </a:cubicBezTo>
                  <a:cubicBezTo>
                    <a:pt x="164" y="78"/>
                    <a:pt x="164" y="78"/>
                    <a:pt x="164" y="78"/>
                  </a:cubicBezTo>
                  <a:cubicBezTo>
                    <a:pt x="166" y="75"/>
                    <a:pt x="167" y="72"/>
                    <a:pt x="167" y="68"/>
                  </a:cubicBezTo>
                  <a:cubicBezTo>
                    <a:pt x="167" y="12"/>
                    <a:pt x="167" y="12"/>
                    <a:pt x="167" y="12"/>
                  </a:cubicBezTo>
                  <a:cubicBezTo>
                    <a:pt x="167" y="9"/>
                    <a:pt x="166" y="7"/>
                    <a:pt x="165" y="6"/>
                  </a:cubicBezTo>
                  <a:cubicBezTo>
                    <a:pt x="163" y="5"/>
                    <a:pt x="161" y="4"/>
                    <a:pt x="158" y="4"/>
                  </a:cubicBezTo>
                  <a:close/>
                  <a:moveTo>
                    <a:pt x="86" y="53"/>
                  </a:moveTo>
                  <a:cubicBezTo>
                    <a:pt x="46" y="53"/>
                    <a:pt x="46" y="53"/>
                    <a:pt x="46" y="53"/>
                  </a:cubicBezTo>
                  <a:cubicBezTo>
                    <a:pt x="44" y="53"/>
                    <a:pt x="43" y="52"/>
                    <a:pt x="43" y="50"/>
                  </a:cubicBezTo>
                  <a:cubicBezTo>
                    <a:pt x="43" y="12"/>
                    <a:pt x="43" y="12"/>
                    <a:pt x="43" y="12"/>
                  </a:cubicBezTo>
                  <a:cubicBezTo>
                    <a:pt x="43" y="9"/>
                    <a:pt x="43" y="7"/>
                    <a:pt x="41" y="6"/>
                  </a:cubicBezTo>
                  <a:cubicBezTo>
                    <a:pt x="41" y="6"/>
                    <a:pt x="41" y="6"/>
                    <a:pt x="41" y="6"/>
                  </a:cubicBezTo>
                  <a:cubicBezTo>
                    <a:pt x="40" y="5"/>
                    <a:pt x="38" y="4"/>
                    <a:pt x="35" y="4"/>
                  </a:cubicBezTo>
                  <a:cubicBezTo>
                    <a:pt x="25" y="4"/>
                    <a:pt x="25" y="4"/>
                    <a:pt x="25" y="4"/>
                  </a:cubicBezTo>
                  <a:cubicBezTo>
                    <a:pt x="14" y="4"/>
                    <a:pt x="14" y="4"/>
                    <a:pt x="14" y="4"/>
                  </a:cubicBezTo>
                  <a:cubicBezTo>
                    <a:pt x="11" y="4"/>
                    <a:pt x="9" y="5"/>
                    <a:pt x="7" y="6"/>
                  </a:cubicBezTo>
                  <a:cubicBezTo>
                    <a:pt x="7" y="6"/>
                    <a:pt x="7" y="6"/>
                    <a:pt x="7" y="6"/>
                  </a:cubicBezTo>
                  <a:cubicBezTo>
                    <a:pt x="6" y="8"/>
                    <a:pt x="5" y="10"/>
                    <a:pt x="5" y="12"/>
                  </a:cubicBezTo>
                  <a:cubicBezTo>
                    <a:pt x="5" y="68"/>
                    <a:pt x="5" y="68"/>
                    <a:pt x="5" y="68"/>
                  </a:cubicBezTo>
                  <a:cubicBezTo>
                    <a:pt x="5" y="71"/>
                    <a:pt x="7" y="74"/>
                    <a:pt x="9" y="77"/>
                  </a:cubicBezTo>
                  <a:cubicBezTo>
                    <a:pt x="12" y="80"/>
                    <a:pt x="15" y="81"/>
                    <a:pt x="18" y="81"/>
                  </a:cubicBezTo>
                  <a:cubicBezTo>
                    <a:pt x="20" y="81"/>
                    <a:pt x="21" y="82"/>
                    <a:pt x="21" y="84"/>
                  </a:cubicBezTo>
                  <a:cubicBezTo>
                    <a:pt x="21" y="84"/>
                    <a:pt x="21" y="84"/>
                    <a:pt x="21" y="84"/>
                  </a:cubicBezTo>
                  <a:cubicBezTo>
                    <a:pt x="21" y="85"/>
                    <a:pt x="21" y="85"/>
                    <a:pt x="21" y="85"/>
                  </a:cubicBezTo>
                  <a:cubicBezTo>
                    <a:pt x="21" y="85"/>
                    <a:pt x="21" y="85"/>
                    <a:pt x="21" y="85"/>
                  </a:cubicBezTo>
                  <a:cubicBezTo>
                    <a:pt x="21" y="85"/>
                    <a:pt x="21" y="86"/>
                    <a:pt x="21" y="86"/>
                  </a:cubicBezTo>
                  <a:cubicBezTo>
                    <a:pt x="21" y="86"/>
                    <a:pt x="22" y="86"/>
                    <a:pt x="22" y="87"/>
                  </a:cubicBezTo>
                  <a:cubicBezTo>
                    <a:pt x="22" y="87"/>
                    <a:pt x="23" y="88"/>
                    <a:pt x="23" y="88"/>
                  </a:cubicBezTo>
                  <a:cubicBezTo>
                    <a:pt x="24" y="88"/>
                    <a:pt x="25" y="88"/>
                    <a:pt x="25" y="88"/>
                  </a:cubicBezTo>
                  <a:cubicBezTo>
                    <a:pt x="28" y="88"/>
                    <a:pt x="28" y="88"/>
                    <a:pt x="28" y="88"/>
                  </a:cubicBezTo>
                  <a:cubicBezTo>
                    <a:pt x="29" y="88"/>
                    <a:pt x="29" y="88"/>
                    <a:pt x="30" y="88"/>
                  </a:cubicBezTo>
                  <a:cubicBezTo>
                    <a:pt x="31" y="88"/>
                    <a:pt x="31" y="87"/>
                    <a:pt x="32" y="87"/>
                  </a:cubicBezTo>
                  <a:cubicBezTo>
                    <a:pt x="32" y="86"/>
                    <a:pt x="32" y="86"/>
                    <a:pt x="32" y="86"/>
                  </a:cubicBezTo>
                  <a:cubicBezTo>
                    <a:pt x="32" y="86"/>
                    <a:pt x="32" y="86"/>
                    <a:pt x="32" y="86"/>
                  </a:cubicBezTo>
                  <a:cubicBezTo>
                    <a:pt x="32" y="85"/>
                    <a:pt x="32" y="85"/>
                    <a:pt x="33" y="85"/>
                  </a:cubicBezTo>
                  <a:cubicBezTo>
                    <a:pt x="33" y="85"/>
                    <a:pt x="33" y="85"/>
                    <a:pt x="33" y="85"/>
                  </a:cubicBezTo>
                  <a:cubicBezTo>
                    <a:pt x="33" y="85"/>
                    <a:pt x="33" y="85"/>
                    <a:pt x="33" y="85"/>
                  </a:cubicBezTo>
                  <a:cubicBezTo>
                    <a:pt x="33" y="85"/>
                    <a:pt x="33" y="85"/>
                    <a:pt x="33" y="84"/>
                  </a:cubicBezTo>
                  <a:cubicBezTo>
                    <a:pt x="33" y="84"/>
                    <a:pt x="33" y="84"/>
                    <a:pt x="33" y="84"/>
                  </a:cubicBezTo>
                  <a:cubicBezTo>
                    <a:pt x="33" y="84"/>
                    <a:pt x="33" y="84"/>
                    <a:pt x="33" y="84"/>
                  </a:cubicBezTo>
                  <a:cubicBezTo>
                    <a:pt x="33" y="82"/>
                    <a:pt x="34" y="81"/>
                    <a:pt x="35" y="81"/>
                  </a:cubicBezTo>
                  <a:cubicBezTo>
                    <a:pt x="86" y="81"/>
                    <a:pt x="86" y="81"/>
                    <a:pt x="86" y="81"/>
                  </a:cubicBezTo>
                  <a:cubicBezTo>
                    <a:pt x="86" y="86"/>
                    <a:pt x="86" y="86"/>
                    <a:pt x="86" y="86"/>
                  </a:cubicBezTo>
                  <a:cubicBezTo>
                    <a:pt x="37" y="86"/>
                    <a:pt x="37" y="86"/>
                    <a:pt x="37" y="86"/>
                  </a:cubicBezTo>
                  <a:cubicBezTo>
                    <a:pt x="37" y="87"/>
                    <a:pt x="37" y="87"/>
                    <a:pt x="37" y="88"/>
                  </a:cubicBezTo>
                  <a:cubicBezTo>
                    <a:pt x="37" y="88"/>
                    <a:pt x="37" y="88"/>
                    <a:pt x="37" y="88"/>
                  </a:cubicBezTo>
                  <a:cubicBezTo>
                    <a:pt x="36" y="89"/>
                    <a:pt x="36" y="89"/>
                    <a:pt x="35" y="90"/>
                  </a:cubicBezTo>
                  <a:cubicBezTo>
                    <a:pt x="35" y="91"/>
                    <a:pt x="33" y="92"/>
                    <a:pt x="32" y="92"/>
                  </a:cubicBezTo>
                  <a:cubicBezTo>
                    <a:pt x="31" y="93"/>
                    <a:pt x="30" y="93"/>
                    <a:pt x="28" y="93"/>
                  </a:cubicBezTo>
                  <a:cubicBezTo>
                    <a:pt x="25" y="93"/>
                    <a:pt x="25" y="93"/>
                    <a:pt x="25" y="93"/>
                  </a:cubicBezTo>
                  <a:cubicBezTo>
                    <a:pt x="24" y="93"/>
                    <a:pt x="23" y="93"/>
                    <a:pt x="21" y="92"/>
                  </a:cubicBezTo>
                  <a:cubicBezTo>
                    <a:pt x="20" y="92"/>
                    <a:pt x="19" y="91"/>
                    <a:pt x="18" y="90"/>
                  </a:cubicBezTo>
                  <a:cubicBezTo>
                    <a:pt x="18" y="89"/>
                    <a:pt x="17" y="89"/>
                    <a:pt x="17" y="88"/>
                  </a:cubicBezTo>
                  <a:cubicBezTo>
                    <a:pt x="17" y="87"/>
                    <a:pt x="17" y="87"/>
                    <a:pt x="16" y="86"/>
                  </a:cubicBezTo>
                  <a:cubicBezTo>
                    <a:pt x="16" y="86"/>
                    <a:pt x="16" y="86"/>
                    <a:pt x="16" y="86"/>
                  </a:cubicBezTo>
                  <a:cubicBezTo>
                    <a:pt x="16" y="86"/>
                    <a:pt x="16" y="86"/>
                    <a:pt x="16" y="86"/>
                  </a:cubicBezTo>
                  <a:cubicBezTo>
                    <a:pt x="13" y="85"/>
                    <a:pt x="9" y="83"/>
                    <a:pt x="6" y="80"/>
                  </a:cubicBezTo>
                  <a:cubicBezTo>
                    <a:pt x="3" y="77"/>
                    <a:pt x="0" y="72"/>
                    <a:pt x="0" y="68"/>
                  </a:cubicBezTo>
                  <a:cubicBezTo>
                    <a:pt x="0" y="12"/>
                    <a:pt x="0" y="12"/>
                    <a:pt x="0" y="12"/>
                  </a:cubicBezTo>
                  <a:cubicBezTo>
                    <a:pt x="0" y="8"/>
                    <a:pt x="1" y="5"/>
                    <a:pt x="4" y="3"/>
                  </a:cubicBezTo>
                  <a:cubicBezTo>
                    <a:pt x="4" y="3"/>
                    <a:pt x="4" y="3"/>
                    <a:pt x="4" y="3"/>
                  </a:cubicBezTo>
                  <a:cubicBezTo>
                    <a:pt x="6" y="1"/>
                    <a:pt x="10" y="0"/>
                    <a:pt x="14" y="0"/>
                  </a:cubicBezTo>
                  <a:cubicBezTo>
                    <a:pt x="25" y="0"/>
                    <a:pt x="25" y="0"/>
                    <a:pt x="25" y="0"/>
                  </a:cubicBezTo>
                  <a:cubicBezTo>
                    <a:pt x="35" y="0"/>
                    <a:pt x="35" y="0"/>
                    <a:pt x="35" y="0"/>
                  </a:cubicBezTo>
                  <a:cubicBezTo>
                    <a:pt x="39" y="0"/>
                    <a:pt x="42" y="1"/>
                    <a:pt x="45" y="3"/>
                  </a:cubicBezTo>
                  <a:cubicBezTo>
                    <a:pt x="45" y="3"/>
                    <a:pt x="45" y="3"/>
                    <a:pt x="45" y="3"/>
                  </a:cubicBezTo>
                  <a:cubicBezTo>
                    <a:pt x="47" y="5"/>
                    <a:pt x="48" y="8"/>
                    <a:pt x="48" y="12"/>
                  </a:cubicBezTo>
                  <a:cubicBezTo>
                    <a:pt x="48" y="48"/>
                    <a:pt x="48" y="48"/>
                    <a:pt x="48" y="48"/>
                  </a:cubicBezTo>
                  <a:cubicBezTo>
                    <a:pt x="86" y="48"/>
                    <a:pt x="86" y="48"/>
                    <a:pt x="86" y="48"/>
                  </a:cubicBezTo>
                  <a:lnTo>
                    <a:pt x="86"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2" name="Freeform 33"/>
            <p:cNvSpPr>
              <a:spLocks noEditPoints="1"/>
            </p:cNvSpPr>
            <p:nvPr/>
          </p:nvSpPr>
          <p:spPr bwMode="auto">
            <a:xfrm>
              <a:off x="8937626" y="2287588"/>
              <a:ext cx="41275" cy="41275"/>
            </a:xfrm>
            <a:custGeom>
              <a:avLst/>
              <a:gdLst>
                <a:gd name="T0" fmla="*/ 9 w 18"/>
                <a:gd name="T1" fmla="*/ 0 h 18"/>
                <a:gd name="T2" fmla="*/ 15 w 18"/>
                <a:gd name="T3" fmla="*/ 3 h 18"/>
                <a:gd name="T4" fmla="*/ 18 w 18"/>
                <a:gd name="T5" fmla="*/ 9 h 18"/>
                <a:gd name="T6" fmla="*/ 15 w 18"/>
                <a:gd name="T7" fmla="*/ 15 h 18"/>
                <a:gd name="T8" fmla="*/ 9 w 18"/>
                <a:gd name="T9" fmla="*/ 18 h 18"/>
                <a:gd name="T10" fmla="*/ 9 w 18"/>
                <a:gd name="T11" fmla="*/ 13 h 18"/>
                <a:gd name="T12" fmla="*/ 12 w 18"/>
                <a:gd name="T13" fmla="*/ 12 h 18"/>
                <a:gd name="T14" fmla="*/ 13 w 18"/>
                <a:gd name="T15" fmla="*/ 9 h 18"/>
                <a:gd name="T16" fmla="*/ 12 w 18"/>
                <a:gd name="T17" fmla="*/ 6 h 18"/>
                <a:gd name="T18" fmla="*/ 9 w 18"/>
                <a:gd name="T19" fmla="*/ 5 h 18"/>
                <a:gd name="T20" fmla="*/ 9 w 18"/>
                <a:gd name="T21" fmla="*/ 0 h 18"/>
                <a:gd name="T22" fmla="*/ 9 w 18"/>
                <a:gd name="T23" fmla="*/ 18 h 18"/>
                <a:gd name="T24" fmla="*/ 4 w 18"/>
                <a:gd name="T25" fmla="*/ 17 h 18"/>
                <a:gd name="T26" fmla="*/ 4 w 18"/>
                <a:gd name="T27" fmla="*/ 3 h 18"/>
                <a:gd name="T28" fmla="*/ 6 w 18"/>
                <a:gd name="T29" fmla="*/ 3 h 18"/>
                <a:gd name="T30" fmla="*/ 4 w 18"/>
                <a:gd name="T31" fmla="*/ 2 h 18"/>
                <a:gd name="T32" fmla="*/ 4 w 18"/>
                <a:gd name="T33" fmla="*/ 1 h 18"/>
                <a:gd name="T34" fmla="*/ 9 w 18"/>
                <a:gd name="T35" fmla="*/ 0 h 18"/>
                <a:gd name="T36" fmla="*/ 9 w 18"/>
                <a:gd name="T37" fmla="*/ 5 h 18"/>
                <a:gd name="T38" fmla="*/ 6 w 18"/>
                <a:gd name="T39" fmla="*/ 6 h 18"/>
                <a:gd name="T40" fmla="*/ 6 w 18"/>
                <a:gd name="T41" fmla="*/ 6 h 18"/>
                <a:gd name="T42" fmla="*/ 5 w 18"/>
                <a:gd name="T43" fmla="*/ 9 h 18"/>
                <a:gd name="T44" fmla="*/ 6 w 18"/>
                <a:gd name="T45" fmla="*/ 12 h 18"/>
                <a:gd name="T46" fmla="*/ 6 w 18"/>
                <a:gd name="T47" fmla="*/ 12 h 18"/>
                <a:gd name="T48" fmla="*/ 9 w 18"/>
                <a:gd name="T49" fmla="*/ 13 h 18"/>
                <a:gd name="T50" fmla="*/ 9 w 18"/>
                <a:gd name="T51" fmla="*/ 18 h 18"/>
                <a:gd name="T52" fmla="*/ 4 w 18"/>
                <a:gd name="T53" fmla="*/ 17 h 18"/>
                <a:gd name="T54" fmla="*/ 3 w 18"/>
                <a:gd name="T55" fmla="*/ 15 h 18"/>
                <a:gd name="T56" fmla="*/ 3 w 18"/>
                <a:gd name="T57" fmla="*/ 15 h 18"/>
                <a:gd name="T58" fmla="*/ 3 w 18"/>
                <a:gd name="T59" fmla="*/ 15 h 18"/>
                <a:gd name="T60" fmla="*/ 0 w 18"/>
                <a:gd name="T61" fmla="*/ 9 h 18"/>
                <a:gd name="T62" fmla="*/ 3 w 18"/>
                <a:gd name="T63" fmla="*/ 3 h 18"/>
                <a:gd name="T64" fmla="*/ 3 w 18"/>
                <a:gd name="T65" fmla="*/ 3 h 18"/>
                <a:gd name="T66" fmla="*/ 3 w 18"/>
                <a:gd name="T67" fmla="*/ 3 h 18"/>
                <a:gd name="T68" fmla="*/ 3 w 18"/>
                <a:gd name="T69" fmla="*/ 3 h 18"/>
                <a:gd name="T70" fmla="*/ 4 w 18"/>
                <a:gd name="T71" fmla="*/ 1 h 18"/>
                <a:gd name="T72" fmla="*/ 4 w 18"/>
                <a:gd name="T73" fmla="*/ 2 h 18"/>
                <a:gd name="T74" fmla="*/ 3 w 18"/>
                <a:gd name="T75" fmla="*/ 3 h 18"/>
                <a:gd name="T76" fmla="*/ 4 w 18"/>
                <a:gd name="T77" fmla="*/ 3 h 18"/>
                <a:gd name="T78" fmla="*/ 4 w 18"/>
                <a:gd name="T7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8">
                  <a:moveTo>
                    <a:pt x="9" y="0"/>
                  </a:moveTo>
                  <a:cubicBezTo>
                    <a:pt x="12" y="0"/>
                    <a:pt x="14" y="1"/>
                    <a:pt x="15" y="3"/>
                  </a:cubicBezTo>
                  <a:cubicBezTo>
                    <a:pt x="17" y="4"/>
                    <a:pt x="18" y="7"/>
                    <a:pt x="18" y="9"/>
                  </a:cubicBezTo>
                  <a:cubicBezTo>
                    <a:pt x="18" y="12"/>
                    <a:pt x="17" y="14"/>
                    <a:pt x="15" y="15"/>
                  </a:cubicBezTo>
                  <a:cubicBezTo>
                    <a:pt x="14" y="17"/>
                    <a:pt x="12" y="18"/>
                    <a:pt x="9" y="18"/>
                  </a:cubicBezTo>
                  <a:cubicBezTo>
                    <a:pt x="9" y="13"/>
                    <a:pt x="9" y="13"/>
                    <a:pt x="9" y="13"/>
                  </a:cubicBezTo>
                  <a:cubicBezTo>
                    <a:pt x="10" y="13"/>
                    <a:pt x="11" y="13"/>
                    <a:pt x="12" y="12"/>
                  </a:cubicBezTo>
                  <a:cubicBezTo>
                    <a:pt x="13" y="11"/>
                    <a:pt x="13" y="10"/>
                    <a:pt x="13" y="9"/>
                  </a:cubicBezTo>
                  <a:cubicBezTo>
                    <a:pt x="13" y="8"/>
                    <a:pt x="13" y="7"/>
                    <a:pt x="12" y="6"/>
                  </a:cubicBezTo>
                  <a:cubicBezTo>
                    <a:pt x="11" y="5"/>
                    <a:pt x="10" y="5"/>
                    <a:pt x="9" y="5"/>
                  </a:cubicBezTo>
                  <a:lnTo>
                    <a:pt x="9" y="0"/>
                  </a:lnTo>
                  <a:close/>
                  <a:moveTo>
                    <a:pt x="9" y="18"/>
                  </a:moveTo>
                  <a:cubicBezTo>
                    <a:pt x="7" y="18"/>
                    <a:pt x="6" y="18"/>
                    <a:pt x="4" y="17"/>
                  </a:cubicBezTo>
                  <a:cubicBezTo>
                    <a:pt x="4" y="3"/>
                    <a:pt x="4" y="3"/>
                    <a:pt x="4" y="3"/>
                  </a:cubicBezTo>
                  <a:cubicBezTo>
                    <a:pt x="6" y="3"/>
                    <a:pt x="6" y="3"/>
                    <a:pt x="6" y="3"/>
                  </a:cubicBezTo>
                  <a:cubicBezTo>
                    <a:pt x="6" y="2"/>
                    <a:pt x="5" y="2"/>
                    <a:pt x="4" y="2"/>
                  </a:cubicBezTo>
                  <a:cubicBezTo>
                    <a:pt x="4" y="1"/>
                    <a:pt x="4" y="1"/>
                    <a:pt x="4" y="1"/>
                  </a:cubicBezTo>
                  <a:cubicBezTo>
                    <a:pt x="6" y="1"/>
                    <a:pt x="7" y="0"/>
                    <a:pt x="9" y="0"/>
                  </a:cubicBezTo>
                  <a:cubicBezTo>
                    <a:pt x="9" y="5"/>
                    <a:pt x="9" y="5"/>
                    <a:pt x="9" y="5"/>
                  </a:cubicBezTo>
                  <a:cubicBezTo>
                    <a:pt x="8" y="5"/>
                    <a:pt x="7" y="5"/>
                    <a:pt x="6" y="6"/>
                  </a:cubicBezTo>
                  <a:cubicBezTo>
                    <a:pt x="6" y="6"/>
                    <a:pt x="6" y="6"/>
                    <a:pt x="6" y="6"/>
                  </a:cubicBezTo>
                  <a:cubicBezTo>
                    <a:pt x="5" y="7"/>
                    <a:pt x="5" y="8"/>
                    <a:pt x="5" y="9"/>
                  </a:cubicBezTo>
                  <a:cubicBezTo>
                    <a:pt x="5" y="10"/>
                    <a:pt x="5" y="11"/>
                    <a:pt x="6" y="12"/>
                  </a:cubicBezTo>
                  <a:cubicBezTo>
                    <a:pt x="6" y="12"/>
                    <a:pt x="6" y="12"/>
                    <a:pt x="6" y="12"/>
                  </a:cubicBezTo>
                  <a:cubicBezTo>
                    <a:pt x="7" y="13"/>
                    <a:pt x="8" y="13"/>
                    <a:pt x="9" y="13"/>
                  </a:cubicBezTo>
                  <a:lnTo>
                    <a:pt x="9" y="18"/>
                  </a:lnTo>
                  <a:close/>
                  <a:moveTo>
                    <a:pt x="4" y="17"/>
                  </a:moveTo>
                  <a:cubicBezTo>
                    <a:pt x="4" y="16"/>
                    <a:pt x="3" y="16"/>
                    <a:pt x="3" y="15"/>
                  </a:cubicBezTo>
                  <a:cubicBezTo>
                    <a:pt x="3" y="15"/>
                    <a:pt x="3" y="15"/>
                    <a:pt x="3" y="15"/>
                  </a:cubicBezTo>
                  <a:cubicBezTo>
                    <a:pt x="3" y="15"/>
                    <a:pt x="3" y="15"/>
                    <a:pt x="3" y="15"/>
                  </a:cubicBezTo>
                  <a:cubicBezTo>
                    <a:pt x="1" y="14"/>
                    <a:pt x="0" y="12"/>
                    <a:pt x="0" y="9"/>
                  </a:cubicBezTo>
                  <a:cubicBezTo>
                    <a:pt x="0" y="7"/>
                    <a:pt x="1" y="4"/>
                    <a:pt x="3" y="3"/>
                  </a:cubicBezTo>
                  <a:cubicBezTo>
                    <a:pt x="3" y="3"/>
                    <a:pt x="3" y="3"/>
                    <a:pt x="3" y="3"/>
                  </a:cubicBezTo>
                  <a:cubicBezTo>
                    <a:pt x="3" y="3"/>
                    <a:pt x="3" y="3"/>
                    <a:pt x="3" y="3"/>
                  </a:cubicBezTo>
                  <a:cubicBezTo>
                    <a:pt x="3" y="3"/>
                    <a:pt x="3" y="3"/>
                    <a:pt x="3" y="3"/>
                  </a:cubicBezTo>
                  <a:cubicBezTo>
                    <a:pt x="3" y="2"/>
                    <a:pt x="4" y="2"/>
                    <a:pt x="4" y="1"/>
                  </a:cubicBezTo>
                  <a:cubicBezTo>
                    <a:pt x="4" y="2"/>
                    <a:pt x="4" y="2"/>
                    <a:pt x="4" y="2"/>
                  </a:cubicBezTo>
                  <a:cubicBezTo>
                    <a:pt x="4" y="2"/>
                    <a:pt x="3" y="2"/>
                    <a:pt x="3" y="3"/>
                  </a:cubicBezTo>
                  <a:cubicBezTo>
                    <a:pt x="4" y="3"/>
                    <a:pt x="4" y="3"/>
                    <a:pt x="4" y="3"/>
                  </a:cubicBezTo>
                  <a:lnTo>
                    <a:pt x="4"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3" name="Freeform 34"/>
            <p:cNvSpPr>
              <a:spLocks noEditPoints="1"/>
            </p:cNvSpPr>
            <p:nvPr/>
          </p:nvSpPr>
          <p:spPr bwMode="auto">
            <a:xfrm>
              <a:off x="9017001" y="2287588"/>
              <a:ext cx="41275" cy="41275"/>
            </a:xfrm>
            <a:custGeom>
              <a:avLst/>
              <a:gdLst>
                <a:gd name="T0" fmla="*/ 9 w 18"/>
                <a:gd name="T1" fmla="*/ 0 h 18"/>
                <a:gd name="T2" fmla="*/ 16 w 18"/>
                <a:gd name="T3" fmla="*/ 3 h 18"/>
                <a:gd name="T4" fmla="*/ 16 w 18"/>
                <a:gd name="T5" fmla="*/ 3 h 18"/>
                <a:gd name="T6" fmla="*/ 18 w 18"/>
                <a:gd name="T7" fmla="*/ 9 h 18"/>
                <a:gd name="T8" fmla="*/ 16 w 18"/>
                <a:gd name="T9" fmla="*/ 15 h 18"/>
                <a:gd name="T10" fmla="*/ 9 w 18"/>
                <a:gd name="T11" fmla="*/ 18 h 18"/>
                <a:gd name="T12" fmla="*/ 9 w 18"/>
                <a:gd name="T13" fmla="*/ 13 h 18"/>
                <a:gd name="T14" fmla="*/ 12 w 18"/>
                <a:gd name="T15" fmla="*/ 12 h 18"/>
                <a:gd name="T16" fmla="*/ 14 w 18"/>
                <a:gd name="T17" fmla="*/ 9 h 18"/>
                <a:gd name="T18" fmla="*/ 12 w 18"/>
                <a:gd name="T19" fmla="*/ 6 h 18"/>
                <a:gd name="T20" fmla="*/ 12 w 18"/>
                <a:gd name="T21" fmla="*/ 6 h 18"/>
                <a:gd name="T22" fmla="*/ 9 w 18"/>
                <a:gd name="T23" fmla="*/ 5 h 18"/>
                <a:gd name="T24" fmla="*/ 9 w 18"/>
                <a:gd name="T25" fmla="*/ 0 h 18"/>
                <a:gd name="T26" fmla="*/ 9 w 18"/>
                <a:gd name="T27" fmla="*/ 0 h 18"/>
                <a:gd name="T28" fmla="*/ 9 w 18"/>
                <a:gd name="T29" fmla="*/ 0 h 18"/>
                <a:gd name="T30" fmla="*/ 9 w 18"/>
                <a:gd name="T31" fmla="*/ 5 h 18"/>
                <a:gd name="T32" fmla="*/ 9 w 18"/>
                <a:gd name="T33" fmla="*/ 5 h 18"/>
                <a:gd name="T34" fmla="*/ 6 w 18"/>
                <a:gd name="T35" fmla="*/ 6 h 18"/>
                <a:gd name="T36" fmla="*/ 6 w 18"/>
                <a:gd name="T37" fmla="*/ 6 h 18"/>
                <a:gd name="T38" fmla="*/ 5 w 18"/>
                <a:gd name="T39" fmla="*/ 9 h 18"/>
                <a:gd name="T40" fmla="*/ 6 w 18"/>
                <a:gd name="T41" fmla="*/ 12 h 18"/>
                <a:gd name="T42" fmla="*/ 6 w 18"/>
                <a:gd name="T43" fmla="*/ 12 h 18"/>
                <a:gd name="T44" fmla="*/ 9 w 18"/>
                <a:gd name="T45" fmla="*/ 13 h 18"/>
                <a:gd name="T46" fmla="*/ 9 w 18"/>
                <a:gd name="T47" fmla="*/ 13 h 18"/>
                <a:gd name="T48" fmla="*/ 9 w 18"/>
                <a:gd name="T49" fmla="*/ 18 h 18"/>
                <a:gd name="T50" fmla="*/ 9 w 18"/>
                <a:gd name="T51" fmla="*/ 18 h 18"/>
                <a:gd name="T52" fmla="*/ 3 w 18"/>
                <a:gd name="T53" fmla="*/ 15 h 18"/>
                <a:gd name="T54" fmla="*/ 3 w 18"/>
                <a:gd name="T55" fmla="*/ 15 h 18"/>
                <a:gd name="T56" fmla="*/ 3 w 18"/>
                <a:gd name="T57" fmla="*/ 15 h 18"/>
                <a:gd name="T58" fmla="*/ 0 w 18"/>
                <a:gd name="T59" fmla="*/ 9 h 18"/>
                <a:gd name="T60" fmla="*/ 3 w 18"/>
                <a:gd name="T61" fmla="*/ 3 h 18"/>
                <a:gd name="T62" fmla="*/ 3 w 18"/>
                <a:gd name="T63" fmla="*/ 3 h 18"/>
                <a:gd name="T64" fmla="*/ 9 w 18"/>
                <a:gd name="T6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18">
                  <a:moveTo>
                    <a:pt x="9" y="0"/>
                  </a:moveTo>
                  <a:cubicBezTo>
                    <a:pt x="12" y="0"/>
                    <a:pt x="14" y="1"/>
                    <a:pt x="16" y="3"/>
                  </a:cubicBezTo>
                  <a:cubicBezTo>
                    <a:pt x="16" y="3"/>
                    <a:pt x="16" y="3"/>
                    <a:pt x="16" y="3"/>
                  </a:cubicBezTo>
                  <a:cubicBezTo>
                    <a:pt x="17" y="4"/>
                    <a:pt x="18" y="7"/>
                    <a:pt x="18" y="9"/>
                  </a:cubicBezTo>
                  <a:cubicBezTo>
                    <a:pt x="18" y="12"/>
                    <a:pt x="17" y="14"/>
                    <a:pt x="16" y="15"/>
                  </a:cubicBezTo>
                  <a:cubicBezTo>
                    <a:pt x="14" y="17"/>
                    <a:pt x="12" y="18"/>
                    <a:pt x="9" y="18"/>
                  </a:cubicBezTo>
                  <a:cubicBezTo>
                    <a:pt x="9" y="13"/>
                    <a:pt x="9" y="13"/>
                    <a:pt x="9" y="13"/>
                  </a:cubicBezTo>
                  <a:cubicBezTo>
                    <a:pt x="10" y="13"/>
                    <a:pt x="12" y="13"/>
                    <a:pt x="12" y="12"/>
                  </a:cubicBezTo>
                  <a:cubicBezTo>
                    <a:pt x="13" y="11"/>
                    <a:pt x="14" y="10"/>
                    <a:pt x="14" y="9"/>
                  </a:cubicBezTo>
                  <a:cubicBezTo>
                    <a:pt x="14" y="8"/>
                    <a:pt x="13" y="7"/>
                    <a:pt x="12" y="6"/>
                  </a:cubicBezTo>
                  <a:cubicBezTo>
                    <a:pt x="12" y="6"/>
                    <a:pt x="12" y="6"/>
                    <a:pt x="12" y="6"/>
                  </a:cubicBezTo>
                  <a:cubicBezTo>
                    <a:pt x="12" y="5"/>
                    <a:pt x="10" y="5"/>
                    <a:pt x="9" y="5"/>
                  </a:cubicBezTo>
                  <a:lnTo>
                    <a:pt x="9" y="0"/>
                  </a:lnTo>
                  <a:close/>
                  <a:moveTo>
                    <a:pt x="9" y="0"/>
                  </a:moveTo>
                  <a:cubicBezTo>
                    <a:pt x="9" y="0"/>
                    <a:pt x="9" y="0"/>
                    <a:pt x="9" y="0"/>
                  </a:cubicBezTo>
                  <a:cubicBezTo>
                    <a:pt x="9" y="5"/>
                    <a:pt x="9" y="5"/>
                    <a:pt x="9" y="5"/>
                  </a:cubicBezTo>
                  <a:cubicBezTo>
                    <a:pt x="9" y="5"/>
                    <a:pt x="9" y="5"/>
                    <a:pt x="9" y="5"/>
                  </a:cubicBezTo>
                  <a:cubicBezTo>
                    <a:pt x="8" y="5"/>
                    <a:pt x="7" y="5"/>
                    <a:pt x="6" y="6"/>
                  </a:cubicBezTo>
                  <a:cubicBezTo>
                    <a:pt x="6" y="6"/>
                    <a:pt x="6" y="6"/>
                    <a:pt x="6" y="6"/>
                  </a:cubicBezTo>
                  <a:cubicBezTo>
                    <a:pt x="6" y="7"/>
                    <a:pt x="5" y="8"/>
                    <a:pt x="5" y="9"/>
                  </a:cubicBezTo>
                  <a:cubicBezTo>
                    <a:pt x="5" y="10"/>
                    <a:pt x="6" y="11"/>
                    <a:pt x="6" y="12"/>
                  </a:cubicBezTo>
                  <a:cubicBezTo>
                    <a:pt x="6" y="12"/>
                    <a:pt x="6" y="12"/>
                    <a:pt x="6" y="12"/>
                  </a:cubicBezTo>
                  <a:cubicBezTo>
                    <a:pt x="7" y="13"/>
                    <a:pt x="8" y="13"/>
                    <a:pt x="9" y="13"/>
                  </a:cubicBezTo>
                  <a:cubicBezTo>
                    <a:pt x="9" y="13"/>
                    <a:pt x="9" y="13"/>
                    <a:pt x="9" y="13"/>
                  </a:cubicBezTo>
                  <a:cubicBezTo>
                    <a:pt x="9" y="18"/>
                    <a:pt x="9" y="18"/>
                    <a:pt x="9" y="18"/>
                  </a:cubicBezTo>
                  <a:cubicBezTo>
                    <a:pt x="9" y="18"/>
                    <a:pt x="9" y="18"/>
                    <a:pt x="9" y="18"/>
                  </a:cubicBezTo>
                  <a:cubicBezTo>
                    <a:pt x="7" y="18"/>
                    <a:pt x="5" y="17"/>
                    <a:pt x="3" y="15"/>
                  </a:cubicBezTo>
                  <a:cubicBezTo>
                    <a:pt x="3" y="15"/>
                    <a:pt x="3" y="15"/>
                    <a:pt x="3" y="15"/>
                  </a:cubicBezTo>
                  <a:cubicBezTo>
                    <a:pt x="3" y="15"/>
                    <a:pt x="3" y="15"/>
                    <a:pt x="3" y="15"/>
                  </a:cubicBezTo>
                  <a:cubicBezTo>
                    <a:pt x="1" y="14"/>
                    <a:pt x="0" y="12"/>
                    <a:pt x="0" y="9"/>
                  </a:cubicBezTo>
                  <a:cubicBezTo>
                    <a:pt x="0" y="7"/>
                    <a:pt x="1" y="4"/>
                    <a:pt x="3" y="3"/>
                  </a:cubicBezTo>
                  <a:cubicBezTo>
                    <a:pt x="3" y="3"/>
                    <a:pt x="3" y="3"/>
                    <a:pt x="3" y="3"/>
                  </a:cubicBezTo>
                  <a:cubicBezTo>
                    <a:pt x="5"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4" name="Freeform 35"/>
            <p:cNvSpPr>
              <a:spLocks noEditPoints="1"/>
            </p:cNvSpPr>
            <p:nvPr/>
          </p:nvSpPr>
          <p:spPr bwMode="auto">
            <a:xfrm>
              <a:off x="8937626" y="2352675"/>
              <a:ext cx="41275" cy="41275"/>
            </a:xfrm>
            <a:custGeom>
              <a:avLst/>
              <a:gdLst>
                <a:gd name="T0" fmla="*/ 9 w 18"/>
                <a:gd name="T1" fmla="*/ 0 h 18"/>
                <a:gd name="T2" fmla="*/ 15 w 18"/>
                <a:gd name="T3" fmla="*/ 3 h 18"/>
                <a:gd name="T4" fmla="*/ 16 w 18"/>
                <a:gd name="T5" fmla="*/ 3 h 18"/>
                <a:gd name="T6" fmla="*/ 18 w 18"/>
                <a:gd name="T7" fmla="*/ 9 h 18"/>
                <a:gd name="T8" fmla="*/ 15 w 18"/>
                <a:gd name="T9" fmla="*/ 15 h 18"/>
                <a:gd name="T10" fmla="*/ 9 w 18"/>
                <a:gd name="T11" fmla="*/ 18 h 18"/>
                <a:gd name="T12" fmla="*/ 9 w 18"/>
                <a:gd name="T13" fmla="*/ 13 h 18"/>
                <a:gd name="T14" fmla="*/ 12 w 18"/>
                <a:gd name="T15" fmla="*/ 12 h 18"/>
                <a:gd name="T16" fmla="*/ 13 w 18"/>
                <a:gd name="T17" fmla="*/ 9 h 18"/>
                <a:gd name="T18" fmla="*/ 12 w 18"/>
                <a:gd name="T19" fmla="*/ 6 h 18"/>
                <a:gd name="T20" fmla="*/ 12 w 18"/>
                <a:gd name="T21" fmla="*/ 6 h 18"/>
                <a:gd name="T22" fmla="*/ 9 w 18"/>
                <a:gd name="T23" fmla="*/ 5 h 18"/>
                <a:gd name="T24" fmla="*/ 9 w 18"/>
                <a:gd name="T25" fmla="*/ 0 h 18"/>
                <a:gd name="T26" fmla="*/ 9 w 18"/>
                <a:gd name="T27" fmla="*/ 18 h 18"/>
                <a:gd name="T28" fmla="*/ 3 w 18"/>
                <a:gd name="T29" fmla="*/ 15 h 18"/>
                <a:gd name="T30" fmla="*/ 0 w 18"/>
                <a:gd name="T31" fmla="*/ 9 h 18"/>
                <a:gd name="T32" fmla="*/ 3 w 18"/>
                <a:gd name="T33" fmla="*/ 3 h 18"/>
                <a:gd name="T34" fmla="*/ 3 w 18"/>
                <a:gd name="T35" fmla="*/ 3 h 18"/>
                <a:gd name="T36" fmla="*/ 9 w 18"/>
                <a:gd name="T37" fmla="*/ 0 h 18"/>
                <a:gd name="T38" fmla="*/ 9 w 18"/>
                <a:gd name="T39" fmla="*/ 5 h 18"/>
                <a:gd name="T40" fmla="*/ 6 w 18"/>
                <a:gd name="T41" fmla="*/ 6 h 18"/>
                <a:gd name="T42" fmla="*/ 6 w 18"/>
                <a:gd name="T43" fmla="*/ 6 h 18"/>
                <a:gd name="T44" fmla="*/ 5 w 18"/>
                <a:gd name="T45" fmla="*/ 9 h 18"/>
                <a:gd name="T46" fmla="*/ 6 w 18"/>
                <a:gd name="T47" fmla="*/ 12 h 18"/>
                <a:gd name="T48" fmla="*/ 9 w 18"/>
                <a:gd name="T49" fmla="*/ 13 h 18"/>
                <a:gd name="T50" fmla="*/ 9 w 18"/>
                <a:gd name="T5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 h="18">
                  <a:moveTo>
                    <a:pt x="9" y="0"/>
                  </a:moveTo>
                  <a:cubicBezTo>
                    <a:pt x="12" y="0"/>
                    <a:pt x="14" y="1"/>
                    <a:pt x="15" y="3"/>
                  </a:cubicBezTo>
                  <a:cubicBezTo>
                    <a:pt x="16" y="3"/>
                    <a:pt x="16" y="3"/>
                    <a:pt x="16" y="3"/>
                  </a:cubicBezTo>
                  <a:cubicBezTo>
                    <a:pt x="17" y="5"/>
                    <a:pt x="18" y="7"/>
                    <a:pt x="18" y="9"/>
                  </a:cubicBezTo>
                  <a:cubicBezTo>
                    <a:pt x="18" y="12"/>
                    <a:pt x="17" y="14"/>
                    <a:pt x="15" y="15"/>
                  </a:cubicBezTo>
                  <a:cubicBezTo>
                    <a:pt x="14" y="17"/>
                    <a:pt x="12" y="18"/>
                    <a:pt x="9" y="18"/>
                  </a:cubicBezTo>
                  <a:cubicBezTo>
                    <a:pt x="9" y="13"/>
                    <a:pt x="9" y="13"/>
                    <a:pt x="9" y="13"/>
                  </a:cubicBezTo>
                  <a:cubicBezTo>
                    <a:pt x="10" y="13"/>
                    <a:pt x="11" y="13"/>
                    <a:pt x="12" y="12"/>
                  </a:cubicBezTo>
                  <a:cubicBezTo>
                    <a:pt x="13" y="11"/>
                    <a:pt x="13" y="10"/>
                    <a:pt x="13" y="9"/>
                  </a:cubicBezTo>
                  <a:cubicBezTo>
                    <a:pt x="13" y="8"/>
                    <a:pt x="13" y="7"/>
                    <a:pt x="12" y="6"/>
                  </a:cubicBezTo>
                  <a:cubicBezTo>
                    <a:pt x="12" y="6"/>
                    <a:pt x="12" y="6"/>
                    <a:pt x="12" y="6"/>
                  </a:cubicBezTo>
                  <a:cubicBezTo>
                    <a:pt x="11" y="5"/>
                    <a:pt x="10" y="5"/>
                    <a:pt x="9" y="5"/>
                  </a:cubicBezTo>
                  <a:lnTo>
                    <a:pt x="9" y="0"/>
                  </a:lnTo>
                  <a:close/>
                  <a:moveTo>
                    <a:pt x="9" y="18"/>
                  </a:moveTo>
                  <a:cubicBezTo>
                    <a:pt x="7" y="18"/>
                    <a:pt x="4" y="17"/>
                    <a:pt x="3" y="15"/>
                  </a:cubicBezTo>
                  <a:cubicBezTo>
                    <a:pt x="1" y="14"/>
                    <a:pt x="0" y="12"/>
                    <a:pt x="0" y="9"/>
                  </a:cubicBezTo>
                  <a:cubicBezTo>
                    <a:pt x="0" y="7"/>
                    <a:pt x="1" y="4"/>
                    <a:pt x="3" y="3"/>
                  </a:cubicBezTo>
                  <a:cubicBezTo>
                    <a:pt x="3" y="3"/>
                    <a:pt x="3" y="3"/>
                    <a:pt x="3" y="3"/>
                  </a:cubicBezTo>
                  <a:cubicBezTo>
                    <a:pt x="5" y="1"/>
                    <a:pt x="7" y="0"/>
                    <a:pt x="9" y="0"/>
                  </a:cubicBezTo>
                  <a:cubicBezTo>
                    <a:pt x="9" y="5"/>
                    <a:pt x="9" y="5"/>
                    <a:pt x="9" y="5"/>
                  </a:cubicBezTo>
                  <a:cubicBezTo>
                    <a:pt x="8" y="5"/>
                    <a:pt x="7" y="5"/>
                    <a:pt x="6" y="6"/>
                  </a:cubicBezTo>
                  <a:cubicBezTo>
                    <a:pt x="6" y="6"/>
                    <a:pt x="6" y="6"/>
                    <a:pt x="6" y="6"/>
                  </a:cubicBezTo>
                  <a:cubicBezTo>
                    <a:pt x="5" y="7"/>
                    <a:pt x="5" y="8"/>
                    <a:pt x="5" y="9"/>
                  </a:cubicBezTo>
                  <a:cubicBezTo>
                    <a:pt x="5" y="10"/>
                    <a:pt x="5" y="11"/>
                    <a:pt x="6" y="12"/>
                  </a:cubicBezTo>
                  <a:cubicBezTo>
                    <a:pt x="7" y="13"/>
                    <a:pt x="8" y="13"/>
                    <a:pt x="9" y="13"/>
                  </a:cubicBezTo>
                  <a:lnTo>
                    <a:pt x="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5" name="Freeform 36"/>
            <p:cNvSpPr>
              <a:spLocks noEditPoints="1"/>
            </p:cNvSpPr>
            <p:nvPr/>
          </p:nvSpPr>
          <p:spPr bwMode="auto">
            <a:xfrm>
              <a:off x="9017001" y="2352675"/>
              <a:ext cx="41275" cy="41275"/>
            </a:xfrm>
            <a:custGeom>
              <a:avLst/>
              <a:gdLst>
                <a:gd name="T0" fmla="*/ 9 w 18"/>
                <a:gd name="T1" fmla="*/ 0 h 18"/>
                <a:gd name="T2" fmla="*/ 16 w 18"/>
                <a:gd name="T3" fmla="*/ 3 h 18"/>
                <a:gd name="T4" fmla="*/ 16 w 18"/>
                <a:gd name="T5" fmla="*/ 3 h 18"/>
                <a:gd name="T6" fmla="*/ 18 w 18"/>
                <a:gd name="T7" fmla="*/ 9 h 18"/>
                <a:gd name="T8" fmla="*/ 16 w 18"/>
                <a:gd name="T9" fmla="*/ 15 h 18"/>
                <a:gd name="T10" fmla="*/ 16 w 18"/>
                <a:gd name="T11" fmla="*/ 16 h 18"/>
                <a:gd name="T12" fmla="*/ 9 w 18"/>
                <a:gd name="T13" fmla="*/ 18 h 18"/>
                <a:gd name="T14" fmla="*/ 9 w 18"/>
                <a:gd name="T15" fmla="*/ 13 h 18"/>
                <a:gd name="T16" fmla="*/ 12 w 18"/>
                <a:gd name="T17" fmla="*/ 12 h 18"/>
                <a:gd name="T18" fmla="*/ 12 w 18"/>
                <a:gd name="T19" fmla="*/ 12 h 18"/>
                <a:gd name="T20" fmla="*/ 14 w 18"/>
                <a:gd name="T21" fmla="*/ 9 h 18"/>
                <a:gd name="T22" fmla="*/ 12 w 18"/>
                <a:gd name="T23" fmla="*/ 6 h 18"/>
                <a:gd name="T24" fmla="*/ 12 w 18"/>
                <a:gd name="T25" fmla="*/ 6 h 18"/>
                <a:gd name="T26" fmla="*/ 9 w 18"/>
                <a:gd name="T27" fmla="*/ 5 h 18"/>
                <a:gd name="T28" fmla="*/ 9 w 18"/>
                <a:gd name="T29" fmla="*/ 0 h 18"/>
                <a:gd name="T30" fmla="*/ 9 w 18"/>
                <a:gd name="T31" fmla="*/ 0 h 18"/>
                <a:gd name="T32" fmla="*/ 9 w 18"/>
                <a:gd name="T33" fmla="*/ 0 h 18"/>
                <a:gd name="T34" fmla="*/ 9 w 18"/>
                <a:gd name="T35" fmla="*/ 5 h 18"/>
                <a:gd name="T36" fmla="*/ 9 w 18"/>
                <a:gd name="T37" fmla="*/ 5 h 18"/>
                <a:gd name="T38" fmla="*/ 6 w 18"/>
                <a:gd name="T39" fmla="*/ 6 h 18"/>
                <a:gd name="T40" fmla="*/ 5 w 18"/>
                <a:gd name="T41" fmla="*/ 9 h 18"/>
                <a:gd name="T42" fmla="*/ 6 w 18"/>
                <a:gd name="T43" fmla="*/ 12 h 18"/>
                <a:gd name="T44" fmla="*/ 6 w 18"/>
                <a:gd name="T45" fmla="*/ 12 h 18"/>
                <a:gd name="T46" fmla="*/ 9 w 18"/>
                <a:gd name="T47" fmla="*/ 13 h 18"/>
                <a:gd name="T48" fmla="*/ 9 w 18"/>
                <a:gd name="T49" fmla="*/ 13 h 18"/>
                <a:gd name="T50" fmla="*/ 9 w 18"/>
                <a:gd name="T51" fmla="*/ 18 h 18"/>
                <a:gd name="T52" fmla="*/ 9 w 18"/>
                <a:gd name="T53" fmla="*/ 18 h 18"/>
                <a:gd name="T54" fmla="*/ 3 w 18"/>
                <a:gd name="T55" fmla="*/ 15 h 18"/>
                <a:gd name="T56" fmla="*/ 3 w 18"/>
                <a:gd name="T57" fmla="*/ 15 h 18"/>
                <a:gd name="T58" fmla="*/ 0 w 18"/>
                <a:gd name="T59" fmla="*/ 9 h 18"/>
                <a:gd name="T60" fmla="*/ 3 w 18"/>
                <a:gd name="T61" fmla="*/ 3 h 18"/>
                <a:gd name="T62" fmla="*/ 9 w 18"/>
                <a:gd name="T6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18">
                  <a:moveTo>
                    <a:pt x="9" y="0"/>
                  </a:moveTo>
                  <a:cubicBezTo>
                    <a:pt x="12" y="0"/>
                    <a:pt x="14" y="1"/>
                    <a:pt x="16" y="3"/>
                  </a:cubicBezTo>
                  <a:cubicBezTo>
                    <a:pt x="16" y="3"/>
                    <a:pt x="16" y="3"/>
                    <a:pt x="16" y="3"/>
                  </a:cubicBezTo>
                  <a:cubicBezTo>
                    <a:pt x="17" y="5"/>
                    <a:pt x="18" y="7"/>
                    <a:pt x="18" y="9"/>
                  </a:cubicBezTo>
                  <a:cubicBezTo>
                    <a:pt x="18" y="12"/>
                    <a:pt x="17" y="14"/>
                    <a:pt x="16" y="15"/>
                  </a:cubicBezTo>
                  <a:cubicBezTo>
                    <a:pt x="16" y="16"/>
                    <a:pt x="16" y="16"/>
                    <a:pt x="16" y="16"/>
                  </a:cubicBezTo>
                  <a:cubicBezTo>
                    <a:pt x="14" y="17"/>
                    <a:pt x="12" y="18"/>
                    <a:pt x="9" y="18"/>
                  </a:cubicBezTo>
                  <a:cubicBezTo>
                    <a:pt x="9" y="13"/>
                    <a:pt x="9" y="13"/>
                    <a:pt x="9" y="13"/>
                  </a:cubicBezTo>
                  <a:cubicBezTo>
                    <a:pt x="10" y="13"/>
                    <a:pt x="11" y="13"/>
                    <a:pt x="12" y="12"/>
                  </a:cubicBezTo>
                  <a:cubicBezTo>
                    <a:pt x="12" y="12"/>
                    <a:pt x="12" y="12"/>
                    <a:pt x="12" y="12"/>
                  </a:cubicBezTo>
                  <a:cubicBezTo>
                    <a:pt x="13" y="11"/>
                    <a:pt x="14" y="10"/>
                    <a:pt x="14" y="9"/>
                  </a:cubicBezTo>
                  <a:cubicBezTo>
                    <a:pt x="14" y="8"/>
                    <a:pt x="13" y="7"/>
                    <a:pt x="12" y="6"/>
                  </a:cubicBezTo>
                  <a:cubicBezTo>
                    <a:pt x="12" y="6"/>
                    <a:pt x="12" y="6"/>
                    <a:pt x="12" y="6"/>
                  </a:cubicBezTo>
                  <a:cubicBezTo>
                    <a:pt x="12" y="5"/>
                    <a:pt x="10" y="5"/>
                    <a:pt x="9" y="5"/>
                  </a:cubicBezTo>
                  <a:lnTo>
                    <a:pt x="9" y="0"/>
                  </a:lnTo>
                  <a:close/>
                  <a:moveTo>
                    <a:pt x="9" y="0"/>
                  </a:moveTo>
                  <a:cubicBezTo>
                    <a:pt x="9" y="0"/>
                    <a:pt x="9" y="0"/>
                    <a:pt x="9" y="0"/>
                  </a:cubicBezTo>
                  <a:cubicBezTo>
                    <a:pt x="9" y="5"/>
                    <a:pt x="9" y="5"/>
                    <a:pt x="9" y="5"/>
                  </a:cubicBezTo>
                  <a:cubicBezTo>
                    <a:pt x="9" y="5"/>
                    <a:pt x="9" y="5"/>
                    <a:pt x="9" y="5"/>
                  </a:cubicBezTo>
                  <a:cubicBezTo>
                    <a:pt x="8" y="5"/>
                    <a:pt x="7" y="5"/>
                    <a:pt x="6" y="6"/>
                  </a:cubicBezTo>
                  <a:cubicBezTo>
                    <a:pt x="6" y="7"/>
                    <a:pt x="5" y="8"/>
                    <a:pt x="5" y="9"/>
                  </a:cubicBezTo>
                  <a:cubicBezTo>
                    <a:pt x="5" y="10"/>
                    <a:pt x="6" y="11"/>
                    <a:pt x="6" y="12"/>
                  </a:cubicBezTo>
                  <a:cubicBezTo>
                    <a:pt x="6" y="12"/>
                    <a:pt x="6" y="12"/>
                    <a:pt x="6" y="12"/>
                  </a:cubicBezTo>
                  <a:cubicBezTo>
                    <a:pt x="7" y="13"/>
                    <a:pt x="8" y="13"/>
                    <a:pt x="9" y="13"/>
                  </a:cubicBezTo>
                  <a:cubicBezTo>
                    <a:pt x="9" y="13"/>
                    <a:pt x="9" y="13"/>
                    <a:pt x="9" y="13"/>
                  </a:cubicBezTo>
                  <a:cubicBezTo>
                    <a:pt x="9" y="18"/>
                    <a:pt x="9" y="18"/>
                    <a:pt x="9" y="18"/>
                  </a:cubicBezTo>
                  <a:cubicBezTo>
                    <a:pt x="9" y="18"/>
                    <a:pt x="9" y="18"/>
                    <a:pt x="9" y="18"/>
                  </a:cubicBezTo>
                  <a:cubicBezTo>
                    <a:pt x="7" y="18"/>
                    <a:pt x="5" y="17"/>
                    <a:pt x="3" y="15"/>
                  </a:cubicBezTo>
                  <a:cubicBezTo>
                    <a:pt x="3" y="15"/>
                    <a:pt x="3" y="15"/>
                    <a:pt x="3" y="15"/>
                  </a:cubicBezTo>
                  <a:cubicBezTo>
                    <a:pt x="1" y="14"/>
                    <a:pt x="0" y="12"/>
                    <a:pt x="0" y="9"/>
                  </a:cubicBezTo>
                  <a:cubicBezTo>
                    <a:pt x="0" y="7"/>
                    <a:pt x="1" y="4"/>
                    <a:pt x="3" y="3"/>
                  </a:cubicBezTo>
                  <a:cubicBezTo>
                    <a:pt x="5"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7" name="Freeform 38"/>
            <p:cNvSpPr>
              <a:spLocks noEditPoints="1"/>
            </p:cNvSpPr>
            <p:nvPr/>
          </p:nvSpPr>
          <p:spPr bwMode="auto">
            <a:xfrm>
              <a:off x="7997826" y="2547938"/>
              <a:ext cx="273050" cy="76200"/>
            </a:xfrm>
            <a:custGeom>
              <a:avLst/>
              <a:gdLst>
                <a:gd name="T0" fmla="*/ 60 w 121"/>
                <a:gd name="T1" fmla="*/ 17 h 34"/>
                <a:gd name="T2" fmla="*/ 60 w 121"/>
                <a:gd name="T3" fmla="*/ 17 h 34"/>
                <a:gd name="T4" fmla="*/ 88 w 121"/>
                <a:gd name="T5" fmla="*/ 20 h 34"/>
                <a:gd name="T6" fmla="*/ 110 w 121"/>
                <a:gd name="T7" fmla="*/ 28 h 34"/>
                <a:gd name="T8" fmla="*/ 115 w 121"/>
                <a:gd name="T9" fmla="*/ 17 h 34"/>
                <a:gd name="T10" fmla="*/ 91 w 121"/>
                <a:gd name="T11" fmla="*/ 8 h 34"/>
                <a:gd name="T12" fmla="*/ 60 w 121"/>
                <a:gd name="T13" fmla="*/ 5 h 34"/>
                <a:gd name="T14" fmla="*/ 60 w 121"/>
                <a:gd name="T15" fmla="*/ 5 h 34"/>
                <a:gd name="T16" fmla="*/ 60 w 121"/>
                <a:gd name="T17" fmla="*/ 0 h 34"/>
                <a:gd name="T18" fmla="*/ 60 w 121"/>
                <a:gd name="T19" fmla="*/ 0 h 34"/>
                <a:gd name="T20" fmla="*/ 92 w 121"/>
                <a:gd name="T21" fmla="*/ 4 h 34"/>
                <a:gd name="T22" fmla="*/ 120 w 121"/>
                <a:gd name="T23" fmla="*/ 14 h 34"/>
                <a:gd name="T24" fmla="*/ 121 w 121"/>
                <a:gd name="T25" fmla="*/ 18 h 34"/>
                <a:gd name="T26" fmla="*/ 113 w 121"/>
                <a:gd name="T27" fmla="*/ 32 h 34"/>
                <a:gd name="T28" fmla="*/ 110 w 121"/>
                <a:gd name="T29" fmla="*/ 33 h 34"/>
                <a:gd name="T30" fmla="*/ 87 w 121"/>
                <a:gd name="T31" fmla="*/ 24 h 34"/>
                <a:gd name="T32" fmla="*/ 60 w 121"/>
                <a:gd name="T33" fmla="*/ 21 h 34"/>
                <a:gd name="T34" fmla="*/ 60 w 121"/>
                <a:gd name="T35" fmla="*/ 21 h 34"/>
                <a:gd name="T36" fmla="*/ 60 w 121"/>
                <a:gd name="T37" fmla="*/ 17 h 34"/>
                <a:gd name="T38" fmla="*/ 6 w 121"/>
                <a:gd name="T39" fmla="*/ 17 h 34"/>
                <a:gd name="T40" fmla="*/ 11 w 121"/>
                <a:gd name="T41" fmla="*/ 28 h 34"/>
                <a:gd name="T42" fmla="*/ 33 w 121"/>
                <a:gd name="T43" fmla="*/ 20 h 34"/>
                <a:gd name="T44" fmla="*/ 60 w 121"/>
                <a:gd name="T45" fmla="*/ 17 h 34"/>
                <a:gd name="T46" fmla="*/ 60 w 121"/>
                <a:gd name="T47" fmla="*/ 21 h 34"/>
                <a:gd name="T48" fmla="*/ 34 w 121"/>
                <a:gd name="T49" fmla="*/ 24 h 34"/>
                <a:gd name="T50" fmla="*/ 11 w 121"/>
                <a:gd name="T51" fmla="*/ 33 h 34"/>
                <a:gd name="T52" fmla="*/ 8 w 121"/>
                <a:gd name="T53" fmla="*/ 32 h 34"/>
                <a:gd name="T54" fmla="*/ 0 w 121"/>
                <a:gd name="T55" fmla="*/ 18 h 34"/>
                <a:gd name="T56" fmla="*/ 1 w 121"/>
                <a:gd name="T57" fmla="*/ 14 h 34"/>
                <a:gd name="T58" fmla="*/ 29 w 121"/>
                <a:gd name="T59" fmla="*/ 4 h 34"/>
                <a:gd name="T60" fmla="*/ 60 w 121"/>
                <a:gd name="T61" fmla="*/ 0 h 34"/>
                <a:gd name="T62" fmla="*/ 60 w 121"/>
                <a:gd name="T63" fmla="*/ 5 h 34"/>
                <a:gd name="T64" fmla="*/ 30 w 121"/>
                <a:gd name="T65" fmla="*/ 8 h 34"/>
                <a:gd name="T66" fmla="*/ 6 w 121"/>
                <a:gd name="T67"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34">
                  <a:moveTo>
                    <a:pt x="60" y="17"/>
                  </a:moveTo>
                  <a:cubicBezTo>
                    <a:pt x="60" y="17"/>
                    <a:pt x="60" y="17"/>
                    <a:pt x="60" y="17"/>
                  </a:cubicBezTo>
                  <a:cubicBezTo>
                    <a:pt x="70" y="17"/>
                    <a:pt x="79" y="18"/>
                    <a:pt x="88" y="20"/>
                  </a:cubicBezTo>
                  <a:cubicBezTo>
                    <a:pt x="96" y="22"/>
                    <a:pt x="103" y="24"/>
                    <a:pt x="110" y="28"/>
                  </a:cubicBezTo>
                  <a:cubicBezTo>
                    <a:pt x="115" y="17"/>
                    <a:pt x="115" y="17"/>
                    <a:pt x="115" y="17"/>
                  </a:cubicBezTo>
                  <a:cubicBezTo>
                    <a:pt x="108" y="14"/>
                    <a:pt x="100" y="11"/>
                    <a:pt x="91" y="8"/>
                  </a:cubicBezTo>
                  <a:cubicBezTo>
                    <a:pt x="81" y="6"/>
                    <a:pt x="71" y="5"/>
                    <a:pt x="60" y="5"/>
                  </a:cubicBezTo>
                  <a:cubicBezTo>
                    <a:pt x="60" y="5"/>
                    <a:pt x="60" y="5"/>
                    <a:pt x="60" y="5"/>
                  </a:cubicBezTo>
                  <a:cubicBezTo>
                    <a:pt x="60" y="0"/>
                    <a:pt x="60" y="0"/>
                    <a:pt x="60" y="0"/>
                  </a:cubicBezTo>
                  <a:cubicBezTo>
                    <a:pt x="60" y="0"/>
                    <a:pt x="60" y="0"/>
                    <a:pt x="60" y="0"/>
                  </a:cubicBezTo>
                  <a:cubicBezTo>
                    <a:pt x="71" y="0"/>
                    <a:pt x="82" y="1"/>
                    <a:pt x="92" y="4"/>
                  </a:cubicBezTo>
                  <a:cubicBezTo>
                    <a:pt x="102" y="6"/>
                    <a:pt x="111" y="10"/>
                    <a:pt x="120" y="14"/>
                  </a:cubicBezTo>
                  <a:cubicBezTo>
                    <a:pt x="121" y="15"/>
                    <a:pt x="121" y="16"/>
                    <a:pt x="121" y="18"/>
                  </a:cubicBezTo>
                  <a:cubicBezTo>
                    <a:pt x="113" y="32"/>
                    <a:pt x="113" y="32"/>
                    <a:pt x="113" y="32"/>
                  </a:cubicBezTo>
                  <a:cubicBezTo>
                    <a:pt x="112" y="33"/>
                    <a:pt x="111" y="34"/>
                    <a:pt x="110" y="33"/>
                  </a:cubicBezTo>
                  <a:cubicBezTo>
                    <a:pt x="103" y="29"/>
                    <a:pt x="95" y="26"/>
                    <a:pt x="87" y="24"/>
                  </a:cubicBezTo>
                  <a:cubicBezTo>
                    <a:pt x="78" y="23"/>
                    <a:pt x="70" y="21"/>
                    <a:pt x="60" y="21"/>
                  </a:cubicBezTo>
                  <a:cubicBezTo>
                    <a:pt x="60" y="21"/>
                    <a:pt x="60" y="21"/>
                    <a:pt x="60" y="21"/>
                  </a:cubicBezTo>
                  <a:lnTo>
                    <a:pt x="60" y="17"/>
                  </a:lnTo>
                  <a:close/>
                  <a:moveTo>
                    <a:pt x="6" y="17"/>
                  </a:moveTo>
                  <a:cubicBezTo>
                    <a:pt x="11" y="28"/>
                    <a:pt x="11" y="28"/>
                    <a:pt x="11" y="28"/>
                  </a:cubicBezTo>
                  <a:cubicBezTo>
                    <a:pt x="18" y="24"/>
                    <a:pt x="25" y="22"/>
                    <a:pt x="33" y="20"/>
                  </a:cubicBezTo>
                  <a:cubicBezTo>
                    <a:pt x="42" y="18"/>
                    <a:pt x="51" y="17"/>
                    <a:pt x="60" y="17"/>
                  </a:cubicBezTo>
                  <a:cubicBezTo>
                    <a:pt x="60" y="21"/>
                    <a:pt x="60" y="21"/>
                    <a:pt x="60" y="21"/>
                  </a:cubicBezTo>
                  <a:cubicBezTo>
                    <a:pt x="51" y="21"/>
                    <a:pt x="43" y="23"/>
                    <a:pt x="34" y="24"/>
                  </a:cubicBezTo>
                  <a:cubicBezTo>
                    <a:pt x="26" y="26"/>
                    <a:pt x="18" y="29"/>
                    <a:pt x="11" y="33"/>
                  </a:cubicBezTo>
                  <a:cubicBezTo>
                    <a:pt x="10" y="34"/>
                    <a:pt x="9" y="33"/>
                    <a:pt x="8" y="32"/>
                  </a:cubicBezTo>
                  <a:cubicBezTo>
                    <a:pt x="0" y="18"/>
                    <a:pt x="0" y="18"/>
                    <a:pt x="0" y="18"/>
                  </a:cubicBezTo>
                  <a:cubicBezTo>
                    <a:pt x="0" y="16"/>
                    <a:pt x="0" y="15"/>
                    <a:pt x="1" y="14"/>
                  </a:cubicBezTo>
                  <a:cubicBezTo>
                    <a:pt x="10" y="10"/>
                    <a:pt x="19" y="6"/>
                    <a:pt x="29" y="4"/>
                  </a:cubicBezTo>
                  <a:cubicBezTo>
                    <a:pt x="39" y="1"/>
                    <a:pt x="50" y="0"/>
                    <a:pt x="60" y="0"/>
                  </a:cubicBezTo>
                  <a:cubicBezTo>
                    <a:pt x="60" y="5"/>
                    <a:pt x="60" y="5"/>
                    <a:pt x="60" y="5"/>
                  </a:cubicBezTo>
                  <a:cubicBezTo>
                    <a:pt x="50" y="5"/>
                    <a:pt x="40" y="6"/>
                    <a:pt x="30" y="8"/>
                  </a:cubicBezTo>
                  <a:cubicBezTo>
                    <a:pt x="21" y="11"/>
                    <a:pt x="13" y="14"/>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8" name="Freeform 39"/>
            <p:cNvSpPr>
              <a:spLocks noEditPoints="1"/>
            </p:cNvSpPr>
            <p:nvPr/>
          </p:nvSpPr>
          <p:spPr bwMode="auto">
            <a:xfrm>
              <a:off x="7953376" y="2478088"/>
              <a:ext cx="363538" cy="85725"/>
            </a:xfrm>
            <a:custGeom>
              <a:avLst/>
              <a:gdLst>
                <a:gd name="T0" fmla="*/ 155 w 161"/>
                <a:gd name="T1" fmla="*/ 22 h 38"/>
                <a:gd name="T2" fmla="*/ 121 w 161"/>
                <a:gd name="T3" fmla="*/ 9 h 38"/>
                <a:gd name="T4" fmla="*/ 80 w 161"/>
                <a:gd name="T5" fmla="*/ 4 h 38"/>
                <a:gd name="T6" fmla="*/ 80 w 161"/>
                <a:gd name="T7" fmla="*/ 4 h 38"/>
                <a:gd name="T8" fmla="*/ 80 w 161"/>
                <a:gd name="T9" fmla="*/ 0 h 38"/>
                <a:gd name="T10" fmla="*/ 80 w 161"/>
                <a:gd name="T11" fmla="*/ 0 h 38"/>
                <a:gd name="T12" fmla="*/ 122 w 161"/>
                <a:gd name="T13" fmla="*/ 4 h 38"/>
                <a:gd name="T14" fmla="*/ 159 w 161"/>
                <a:gd name="T15" fmla="*/ 19 h 38"/>
                <a:gd name="T16" fmla="*/ 160 w 161"/>
                <a:gd name="T17" fmla="*/ 22 h 38"/>
                <a:gd name="T18" fmla="*/ 152 w 161"/>
                <a:gd name="T19" fmla="*/ 36 h 38"/>
                <a:gd name="T20" fmla="*/ 149 w 161"/>
                <a:gd name="T21" fmla="*/ 37 h 38"/>
                <a:gd name="T22" fmla="*/ 117 w 161"/>
                <a:gd name="T23" fmla="*/ 25 h 38"/>
                <a:gd name="T24" fmla="*/ 80 w 161"/>
                <a:gd name="T25" fmla="*/ 21 h 38"/>
                <a:gd name="T26" fmla="*/ 80 w 161"/>
                <a:gd name="T27" fmla="*/ 21 h 38"/>
                <a:gd name="T28" fmla="*/ 80 w 161"/>
                <a:gd name="T29" fmla="*/ 16 h 38"/>
                <a:gd name="T30" fmla="*/ 80 w 161"/>
                <a:gd name="T31" fmla="*/ 16 h 38"/>
                <a:gd name="T32" fmla="*/ 118 w 161"/>
                <a:gd name="T33" fmla="*/ 21 h 38"/>
                <a:gd name="T34" fmla="*/ 149 w 161"/>
                <a:gd name="T35" fmla="*/ 32 h 38"/>
                <a:gd name="T36" fmla="*/ 155 w 161"/>
                <a:gd name="T37" fmla="*/ 22 h 38"/>
                <a:gd name="T38" fmla="*/ 80 w 161"/>
                <a:gd name="T39" fmla="*/ 4 h 38"/>
                <a:gd name="T40" fmla="*/ 40 w 161"/>
                <a:gd name="T41" fmla="*/ 9 h 38"/>
                <a:gd name="T42" fmla="*/ 6 w 161"/>
                <a:gd name="T43" fmla="*/ 22 h 38"/>
                <a:gd name="T44" fmla="*/ 12 w 161"/>
                <a:gd name="T45" fmla="*/ 32 h 38"/>
                <a:gd name="T46" fmla="*/ 43 w 161"/>
                <a:gd name="T47" fmla="*/ 21 h 38"/>
                <a:gd name="T48" fmla="*/ 80 w 161"/>
                <a:gd name="T49" fmla="*/ 16 h 38"/>
                <a:gd name="T50" fmla="*/ 80 w 161"/>
                <a:gd name="T51" fmla="*/ 21 h 38"/>
                <a:gd name="T52" fmla="*/ 44 w 161"/>
                <a:gd name="T53" fmla="*/ 25 h 38"/>
                <a:gd name="T54" fmla="*/ 12 w 161"/>
                <a:gd name="T55" fmla="*/ 37 h 38"/>
                <a:gd name="T56" fmla="*/ 8 w 161"/>
                <a:gd name="T57" fmla="*/ 36 h 38"/>
                <a:gd name="T58" fmla="*/ 1 w 161"/>
                <a:gd name="T59" fmla="*/ 22 h 38"/>
                <a:gd name="T60" fmla="*/ 1 w 161"/>
                <a:gd name="T61" fmla="*/ 19 h 38"/>
                <a:gd name="T62" fmla="*/ 39 w 161"/>
                <a:gd name="T63" fmla="*/ 4 h 38"/>
                <a:gd name="T64" fmla="*/ 80 w 161"/>
                <a:gd name="T65" fmla="*/ 0 h 38"/>
                <a:gd name="T66" fmla="*/ 80 w 161"/>
                <a:gd name="T6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1" h="38">
                  <a:moveTo>
                    <a:pt x="155" y="22"/>
                  </a:moveTo>
                  <a:cubicBezTo>
                    <a:pt x="145" y="16"/>
                    <a:pt x="133" y="12"/>
                    <a:pt x="121" y="9"/>
                  </a:cubicBezTo>
                  <a:cubicBezTo>
                    <a:pt x="108" y="6"/>
                    <a:pt x="94" y="4"/>
                    <a:pt x="80" y="4"/>
                  </a:cubicBezTo>
                  <a:cubicBezTo>
                    <a:pt x="80" y="4"/>
                    <a:pt x="80" y="4"/>
                    <a:pt x="80" y="4"/>
                  </a:cubicBezTo>
                  <a:cubicBezTo>
                    <a:pt x="80" y="0"/>
                    <a:pt x="80" y="0"/>
                    <a:pt x="80" y="0"/>
                  </a:cubicBezTo>
                  <a:cubicBezTo>
                    <a:pt x="80" y="0"/>
                    <a:pt x="80" y="0"/>
                    <a:pt x="80" y="0"/>
                  </a:cubicBezTo>
                  <a:cubicBezTo>
                    <a:pt x="95" y="0"/>
                    <a:pt x="109" y="1"/>
                    <a:pt x="122" y="4"/>
                  </a:cubicBezTo>
                  <a:cubicBezTo>
                    <a:pt x="136" y="8"/>
                    <a:pt x="148" y="12"/>
                    <a:pt x="159" y="19"/>
                  </a:cubicBezTo>
                  <a:cubicBezTo>
                    <a:pt x="161" y="19"/>
                    <a:pt x="161" y="21"/>
                    <a:pt x="160" y="22"/>
                  </a:cubicBezTo>
                  <a:cubicBezTo>
                    <a:pt x="152" y="36"/>
                    <a:pt x="152" y="36"/>
                    <a:pt x="152" y="36"/>
                  </a:cubicBezTo>
                  <a:cubicBezTo>
                    <a:pt x="152" y="37"/>
                    <a:pt x="150" y="38"/>
                    <a:pt x="149" y="37"/>
                  </a:cubicBezTo>
                  <a:cubicBezTo>
                    <a:pt x="140" y="32"/>
                    <a:pt x="129" y="28"/>
                    <a:pt x="117" y="25"/>
                  </a:cubicBezTo>
                  <a:cubicBezTo>
                    <a:pt x="106" y="22"/>
                    <a:pt x="93" y="21"/>
                    <a:pt x="80" y="21"/>
                  </a:cubicBezTo>
                  <a:cubicBezTo>
                    <a:pt x="80" y="21"/>
                    <a:pt x="80" y="21"/>
                    <a:pt x="80" y="21"/>
                  </a:cubicBezTo>
                  <a:cubicBezTo>
                    <a:pt x="80" y="16"/>
                    <a:pt x="80" y="16"/>
                    <a:pt x="80" y="16"/>
                  </a:cubicBezTo>
                  <a:cubicBezTo>
                    <a:pt x="80" y="16"/>
                    <a:pt x="80" y="16"/>
                    <a:pt x="80" y="16"/>
                  </a:cubicBezTo>
                  <a:cubicBezTo>
                    <a:pt x="93" y="16"/>
                    <a:pt x="106" y="18"/>
                    <a:pt x="118" y="21"/>
                  </a:cubicBezTo>
                  <a:cubicBezTo>
                    <a:pt x="129" y="23"/>
                    <a:pt x="140" y="27"/>
                    <a:pt x="149" y="32"/>
                  </a:cubicBezTo>
                  <a:lnTo>
                    <a:pt x="155" y="22"/>
                  </a:lnTo>
                  <a:close/>
                  <a:moveTo>
                    <a:pt x="80" y="4"/>
                  </a:moveTo>
                  <a:cubicBezTo>
                    <a:pt x="67" y="4"/>
                    <a:pt x="53" y="6"/>
                    <a:pt x="40" y="9"/>
                  </a:cubicBezTo>
                  <a:cubicBezTo>
                    <a:pt x="28" y="12"/>
                    <a:pt x="16" y="16"/>
                    <a:pt x="6" y="22"/>
                  </a:cubicBezTo>
                  <a:cubicBezTo>
                    <a:pt x="12" y="32"/>
                    <a:pt x="12" y="32"/>
                    <a:pt x="12" y="32"/>
                  </a:cubicBezTo>
                  <a:cubicBezTo>
                    <a:pt x="21" y="27"/>
                    <a:pt x="32" y="23"/>
                    <a:pt x="43" y="21"/>
                  </a:cubicBezTo>
                  <a:cubicBezTo>
                    <a:pt x="55" y="18"/>
                    <a:pt x="68" y="16"/>
                    <a:pt x="80" y="16"/>
                  </a:cubicBezTo>
                  <a:cubicBezTo>
                    <a:pt x="80" y="21"/>
                    <a:pt x="80" y="21"/>
                    <a:pt x="80" y="21"/>
                  </a:cubicBezTo>
                  <a:cubicBezTo>
                    <a:pt x="68" y="21"/>
                    <a:pt x="55" y="22"/>
                    <a:pt x="44" y="25"/>
                  </a:cubicBezTo>
                  <a:cubicBezTo>
                    <a:pt x="32" y="28"/>
                    <a:pt x="21" y="32"/>
                    <a:pt x="12" y="37"/>
                  </a:cubicBezTo>
                  <a:cubicBezTo>
                    <a:pt x="11" y="38"/>
                    <a:pt x="9" y="37"/>
                    <a:pt x="8" y="36"/>
                  </a:cubicBezTo>
                  <a:cubicBezTo>
                    <a:pt x="1" y="22"/>
                    <a:pt x="1" y="22"/>
                    <a:pt x="1" y="22"/>
                  </a:cubicBezTo>
                  <a:cubicBezTo>
                    <a:pt x="0" y="21"/>
                    <a:pt x="0" y="19"/>
                    <a:pt x="1" y="19"/>
                  </a:cubicBezTo>
                  <a:cubicBezTo>
                    <a:pt x="13" y="12"/>
                    <a:pt x="25" y="8"/>
                    <a:pt x="39" y="4"/>
                  </a:cubicBezTo>
                  <a:cubicBezTo>
                    <a:pt x="52" y="1"/>
                    <a:pt x="66" y="0"/>
                    <a:pt x="80" y="0"/>
                  </a:cubicBezTo>
                  <a:lnTo>
                    <a:pt x="8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9" name="Freeform 40"/>
            <p:cNvSpPr>
              <a:spLocks noEditPoints="1"/>
            </p:cNvSpPr>
            <p:nvPr/>
          </p:nvSpPr>
          <p:spPr bwMode="auto">
            <a:xfrm>
              <a:off x="7916863" y="2032000"/>
              <a:ext cx="384175" cy="384175"/>
            </a:xfrm>
            <a:custGeom>
              <a:avLst/>
              <a:gdLst>
                <a:gd name="T0" fmla="*/ 142 w 170"/>
                <a:gd name="T1" fmla="*/ 142 h 170"/>
                <a:gd name="T2" fmla="*/ 142 w 170"/>
                <a:gd name="T3" fmla="*/ 28 h 170"/>
                <a:gd name="T4" fmla="*/ 85 w 170"/>
                <a:gd name="T5" fmla="*/ 0 h 170"/>
                <a:gd name="T6" fmla="*/ 170 w 170"/>
                <a:gd name="T7" fmla="*/ 85 h 170"/>
                <a:gd name="T8" fmla="*/ 85 w 170"/>
                <a:gd name="T9" fmla="*/ 170 h 170"/>
                <a:gd name="T10" fmla="*/ 85 w 170"/>
                <a:gd name="T11" fmla="*/ 111 h 170"/>
                <a:gd name="T12" fmla="*/ 104 w 170"/>
                <a:gd name="T13" fmla="*/ 104 h 170"/>
                <a:gd name="T14" fmla="*/ 104 w 170"/>
                <a:gd name="T15" fmla="*/ 104 h 170"/>
                <a:gd name="T16" fmla="*/ 104 w 170"/>
                <a:gd name="T17" fmla="*/ 66 h 170"/>
                <a:gd name="T18" fmla="*/ 104 w 170"/>
                <a:gd name="T19" fmla="*/ 66 h 170"/>
                <a:gd name="T20" fmla="*/ 85 w 170"/>
                <a:gd name="T21" fmla="*/ 64 h 170"/>
                <a:gd name="T22" fmla="*/ 100 w 170"/>
                <a:gd name="T23" fmla="*/ 70 h 170"/>
                <a:gd name="T24" fmla="*/ 100 w 170"/>
                <a:gd name="T25" fmla="*/ 100 h 170"/>
                <a:gd name="T26" fmla="*/ 85 w 170"/>
                <a:gd name="T27" fmla="*/ 106 h 170"/>
                <a:gd name="T28" fmla="*/ 85 w 170"/>
                <a:gd name="T29" fmla="*/ 5 h 170"/>
                <a:gd name="T30" fmla="*/ 5 w 170"/>
                <a:gd name="T31" fmla="*/ 85 h 170"/>
                <a:gd name="T32" fmla="*/ 85 w 170"/>
                <a:gd name="T33" fmla="*/ 165 h 170"/>
                <a:gd name="T34" fmla="*/ 85 w 170"/>
                <a:gd name="T35" fmla="*/ 170 h 170"/>
                <a:gd name="T36" fmla="*/ 25 w 170"/>
                <a:gd name="T37" fmla="*/ 145 h 170"/>
                <a:gd name="T38" fmla="*/ 25 w 170"/>
                <a:gd name="T39" fmla="*/ 25 h 170"/>
                <a:gd name="T40" fmla="*/ 85 w 170"/>
                <a:gd name="T41" fmla="*/ 0 h 170"/>
                <a:gd name="T42" fmla="*/ 85 w 170"/>
                <a:gd name="T43" fmla="*/ 5 h 170"/>
                <a:gd name="T44" fmla="*/ 85 w 170"/>
                <a:gd name="T45" fmla="*/ 59 h 170"/>
                <a:gd name="T46" fmla="*/ 67 w 170"/>
                <a:gd name="T47" fmla="*/ 66 h 170"/>
                <a:gd name="T48" fmla="*/ 67 w 170"/>
                <a:gd name="T49" fmla="*/ 104 h 170"/>
                <a:gd name="T50" fmla="*/ 85 w 170"/>
                <a:gd name="T51" fmla="*/ 111 h 170"/>
                <a:gd name="T52" fmla="*/ 85 w 170"/>
                <a:gd name="T53" fmla="*/ 106 h 170"/>
                <a:gd name="T54" fmla="*/ 70 w 170"/>
                <a:gd name="T55" fmla="*/ 100 h 170"/>
                <a:gd name="T56" fmla="*/ 70 w 170"/>
                <a:gd name="T57" fmla="*/ 100 h 170"/>
                <a:gd name="T58" fmla="*/ 70 w 170"/>
                <a:gd name="T59" fmla="*/ 70 h 170"/>
                <a:gd name="T60" fmla="*/ 70 w 170"/>
                <a:gd name="T61" fmla="*/ 70 h 170"/>
                <a:gd name="T62" fmla="*/ 85 w 170"/>
                <a:gd name="T63"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70">
                  <a:moveTo>
                    <a:pt x="85" y="165"/>
                  </a:moveTo>
                  <a:cubicBezTo>
                    <a:pt x="107" y="165"/>
                    <a:pt x="127" y="156"/>
                    <a:pt x="142" y="142"/>
                  </a:cubicBezTo>
                  <a:cubicBezTo>
                    <a:pt x="157" y="127"/>
                    <a:pt x="165" y="107"/>
                    <a:pt x="165" y="85"/>
                  </a:cubicBezTo>
                  <a:cubicBezTo>
                    <a:pt x="165" y="63"/>
                    <a:pt x="157" y="43"/>
                    <a:pt x="142" y="28"/>
                  </a:cubicBezTo>
                  <a:cubicBezTo>
                    <a:pt x="127" y="14"/>
                    <a:pt x="107" y="5"/>
                    <a:pt x="85" y="5"/>
                  </a:cubicBezTo>
                  <a:cubicBezTo>
                    <a:pt x="85" y="0"/>
                    <a:pt x="85" y="0"/>
                    <a:pt x="85" y="0"/>
                  </a:cubicBezTo>
                  <a:cubicBezTo>
                    <a:pt x="109" y="0"/>
                    <a:pt x="130" y="9"/>
                    <a:pt x="145" y="25"/>
                  </a:cubicBezTo>
                  <a:cubicBezTo>
                    <a:pt x="161" y="40"/>
                    <a:pt x="170" y="61"/>
                    <a:pt x="170" y="85"/>
                  </a:cubicBezTo>
                  <a:cubicBezTo>
                    <a:pt x="170" y="108"/>
                    <a:pt x="161" y="130"/>
                    <a:pt x="145" y="145"/>
                  </a:cubicBezTo>
                  <a:cubicBezTo>
                    <a:pt x="130" y="160"/>
                    <a:pt x="109" y="170"/>
                    <a:pt x="85" y="170"/>
                  </a:cubicBezTo>
                  <a:cubicBezTo>
                    <a:pt x="85" y="165"/>
                    <a:pt x="85" y="165"/>
                    <a:pt x="85" y="165"/>
                  </a:cubicBezTo>
                  <a:close/>
                  <a:moveTo>
                    <a:pt x="85" y="111"/>
                  </a:moveTo>
                  <a:cubicBezTo>
                    <a:pt x="92" y="111"/>
                    <a:pt x="99" y="108"/>
                    <a:pt x="104" y="104"/>
                  </a:cubicBezTo>
                  <a:cubicBezTo>
                    <a:pt x="104" y="104"/>
                    <a:pt x="104" y="104"/>
                    <a:pt x="104" y="104"/>
                  </a:cubicBezTo>
                  <a:cubicBezTo>
                    <a:pt x="104" y="104"/>
                    <a:pt x="104" y="104"/>
                    <a:pt x="104" y="104"/>
                  </a:cubicBezTo>
                  <a:cubicBezTo>
                    <a:pt x="104" y="104"/>
                    <a:pt x="104" y="104"/>
                    <a:pt x="104" y="104"/>
                  </a:cubicBezTo>
                  <a:cubicBezTo>
                    <a:pt x="109" y="99"/>
                    <a:pt x="112" y="92"/>
                    <a:pt x="112" y="85"/>
                  </a:cubicBezTo>
                  <a:cubicBezTo>
                    <a:pt x="112" y="78"/>
                    <a:pt x="109" y="71"/>
                    <a:pt x="104" y="66"/>
                  </a:cubicBezTo>
                  <a:cubicBezTo>
                    <a:pt x="104" y="66"/>
                    <a:pt x="104" y="66"/>
                    <a:pt x="104" y="66"/>
                  </a:cubicBezTo>
                  <a:cubicBezTo>
                    <a:pt x="104" y="66"/>
                    <a:pt x="104" y="66"/>
                    <a:pt x="104" y="66"/>
                  </a:cubicBezTo>
                  <a:cubicBezTo>
                    <a:pt x="99" y="62"/>
                    <a:pt x="92" y="59"/>
                    <a:pt x="85" y="59"/>
                  </a:cubicBezTo>
                  <a:cubicBezTo>
                    <a:pt x="85" y="64"/>
                    <a:pt x="85" y="64"/>
                    <a:pt x="85" y="64"/>
                  </a:cubicBezTo>
                  <a:cubicBezTo>
                    <a:pt x="91" y="64"/>
                    <a:pt x="97" y="66"/>
                    <a:pt x="100" y="70"/>
                  </a:cubicBezTo>
                  <a:cubicBezTo>
                    <a:pt x="100" y="70"/>
                    <a:pt x="100" y="70"/>
                    <a:pt x="100" y="70"/>
                  </a:cubicBezTo>
                  <a:cubicBezTo>
                    <a:pt x="104" y="74"/>
                    <a:pt x="107" y="79"/>
                    <a:pt x="107" y="85"/>
                  </a:cubicBezTo>
                  <a:cubicBezTo>
                    <a:pt x="107" y="91"/>
                    <a:pt x="104" y="96"/>
                    <a:pt x="100" y="100"/>
                  </a:cubicBezTo>
                  <a:cubicBezTo>
                    <a:pt x="100" y="100"/>
                    <a:pt x="100" y="100"/>
                    <a:pt x="100" y="100"/>
                  </a:cubicBezTo>
                  <a:cubicBezTo>
                    <a:pt x="97" y="104"/>
                    <a:pt x="91" y="106"/>
                    <a:pt x="85" y="106"/>
                  </a:cubicBezTo>
                  <a:lnTo>
                    <a:pt x="85" y="111"/>
                  </a:lnTo>
                  <a:close/>
                  <a:moveTo>
                    <a:pt x="85" y="5"/>
                  </a:moveTo>
                  <a:cubicBezTo>
                    <a:pt x="63" y="5"/>
                    <a:pt x="43" y="14"/>
                    <a:pt x="29" y="28"/>
                  </a:cubicBezTo>
                  <a:cubicBezTo>
                    <a:pt x="14" y="43"/>
                    <a:pt x="5" y="63"/>
                    <a:pt x="5" y="85"/>
                  </a:cubicBezTo>
                  <a:cubicBezTo>
                    <a:pt x="5" y="107"/>
                    <a:pt x="14" y="127"/>
                    <a:pt x="29" y="142"/>
                  </a:cubicBezTo>
                  <a:cubicBezTo>
                    <a:pt x="43" y="156"/>
                    <a:pt x="63" y="165"/>
                    <a:pt x="85" y="165"/>
                  </a:cubicBezTo>
                  <a:cubicBezTo>
                    <a:pt x="85" y="165"/>
                    <a:pt x="85" y="165"/>
                    <a:pt x="85" y="165"/>
                  </a:cubicBezTo>
                  <a:cubicBezTo>
                    <a:pt x="85" y="170"/>
                    <a:pt x="85" y="170"/>
                    <a:pt x="85" y="170"/>
                  </a:cubicBezTo>
                  <a:cubicBezTo>
                    <a:pt x="85" y="170"/>
                    <a:pt x="85" y="170"/>
                    <a:pt x="85" y="170"/>
                  </a:cubicBezTo>
                  <a:cubicBezTo>
                    <a:pt x="62" y="170"/>
                    <a:pt x="41" y="160"/>
                    <a:pt x="25" y="145"/>
                  </a:cubicBezTo>
                  <a:cubicBezTo>
                    <a:pt x="10" y="130"/>
                    <a:pt x="0" y="108"/>
                    <a:pt x="0" y="85"/>
                  </a:cubicBezTo>
                  <a:cubicBezTo>
                    <a:pt x="0" y="61"/>
                    <a:pt x="10" y="40"/>
                    <a:pt x="25" y="25"/>
                  </a:cubicBezTo>
                  <a:cubicBezTo>
                    <a:pt x="41" y="9"/>
                    <a:pt x="62" y="0"/>
                    <a:pt x="85" y="0"/>
                  </a:cubicBezTo>
                  <a:cubicBezTo>
                    <a:pt x="85" y="0"/>
                    <a:pt x="85" y="0"/>
                    <a:pt x="85" y="0"/>
                  </a:cubicBezTo>
                  <a:cubicBezTo>
                    <a:pt x="85" y="5"/>
                    <a:pt x="85" y="5"/>
                    <a:pt x="85" y="5"/>
                  </a:cubicBezTo>
                  <a:cubicBezTo>
                    <a:pt x="85" y="5"/>
                    <a:pt x="85" y="5"/>
                    <a:pt x="85" y="5"/>
                  </a:cubicBezTo>
                  <a:close/>
                  <a:moveTo>
                    <a:pt x="85" y="59"/>
                  </a:moveTo>
                  <a:cubicBezTo>
                    <a:pt x="85" y="59"/>
                    <a:pt x="85" y="59"/>
                    <a:pt x="85" y="59"/>
                  </a:cubicBezTo>
                  <a:cubicBezTo>
                    <a:pt x="78" y="59"/>
                    <a:pt x="71" y="62"/>
                    <a:pt x="67" y="66"/>
                  </a:cubicBezTo>
                  <a:cubicBezTo>
                    <a:pt x="67" y="66"/>
                    <a:pt x="67" y="66"/>
                    <a:pt x="67" y="66"/>
                  </a:cubicBezTo>
                  <a:cubicBezTo>
                    <a:pt x="62" y="71"/>
                    <a:pt x="59" y="78"/>
                    <a:pt x="59" y="85"/>
                  </a:cubicBezTo>
                  <a:cubicBezTo>
                    <a:pt x="59" y="92"/>
                    <a:pt x="62" y="99"/>
                    <a:pt x="67" y="104"/>
                  </a:cubicBezTo>
                  <a:cubicBezTo>
                    <a:pt x="67" y="104"/>
                    <a:pt x="67" y="104"/>
                    <a:pt x="67" y="104"/>
                  </a:cubicBezTo>
                  <a:cubicBezTo>
                    <a:pt x="71" y="108"/>
                    <a:pt x="78" y="111"/>
                    <a:pt x="85" y="111"/>
                  </a:cubicBezTo>
                  <a:cubicBezTo>
                    <a:pt x="85" y="111"/>
                    <a:pt x="85" y="111"/>
                    <a:pt x="85" y="111"/>
                  </a:cubicBezTo>
                  <a:cubicBezTo>
                    <a:pt x="85" y="106"/>
                    <a:pt x="85" y="106"/>
                    <a:pt x="85" y="106"/>
                  </a:cubicBezTo>
                  <a:cubicBezTo>
                    <a:pt x="85" y="106"/>
                    <a:pt x="85" y="106"/>
                    <a:pt x="85" y="106"/>
                  </a:cubicBezTo>
                  <a:cubicBezTo>
                    <a:pt x="79" y="106"/>
                    <a:pt x="74" y="104"/>
                    <a:pt x="70" y="100"/>
                  </a:cubicBezTo>
                  <a:cubicBezTo>
                    <a:pt x="70" y="100"/>
                    <a:pt x="70" y="100"/>
                    <a:pt x="70" y="100"/>
                  </a:cubicBezTo>
                  <a:cubicBezTo>
                    <a:pt x="70" y="100"/>
                    <a:pt x="70" y="100"/>
                    <a:pt x="70" y="100"/>
                  </a:cubicBezTo>
                  <a:cubicBezTo>
                    <a:pt x="66" y="96"/>
                    <a:pt x="64" y="91"/>
                    <a:pt x="64" y="85"/>
                  </a:cubicBezTo>
                  <a:cubicBezTo>
                    <a:pt x="64" y="79"/>
                    <a:pt x="66" y="74"/>
                    <a:pt x="70" y="70"/>
                  </a:cubicBezTo>
                  <a:cubicBezTo>
                    <a:pt x="70" y="70"/>
                    <a:pt x="70" y="70"/>
                    <a:pt x="70" y="70"/>
                  </a:cubicBezTo>
                  <a:cubicBezTo>
                    <a:pt x="70" y="70"/>
                    <a:pt x="70" y="70"/>
                    <a:pt x="70" y="70"/>
                  </a:cubicBezTo>
                  <a:cubicBezTo>
                    <a:pt x="74" y="66"/>
                    <a:pt x="79" y="64"/>
                    <a:pt x="85" y="64"/>
                  </a:cubicBezTo>
                  <a:cubicBezTo>
                    <a:pt x="85" y="64"/>
                    <a:pt x="85" y="64"/>
                    <a:pt x="85" y="64"/>
                  </a:cubicBezTo>
                  <a:lnTo>
                    <a:pt x="8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0" name="Freeform 41"/>
            <p:cNvSpPr>
              <a:spLocks noEditPoints="1"/>
            </p:cNvSpPr>
            <p:nvPr/>
          </p:nvSpPr>
          <p:spPr bwMode="auto">
            <a:xfrm>
              <a:off x="8061326" y="2174875"/>
              <a:ext cx="96838" cy="100013"/>
            </a:xfrm>
            <a:custGeom>
              <a:avLst/>
              <a:gdLst>
                <a:gd name="T0" fmla="*/ 21 w 43"/>
                <a:gd name="T1" fmla="*/ 39 h 44"/>
                <a:gd name="T2" fmla="*/ 33 w 43"/>
                <a:gd name="T3" fmla="*/ 34 h 44"/>
                <a:gd name="T4" fmla="*/ 33 w 43"/>
                <a:gd name="T5" fmla="*/ 34 h 44"/>
                <a:gd name="T6" fmla="*/ 33 w 43"/>
                <a:gd name="T7" fmla="*/ 34 h 44"/>
                <a:gd name="T8" fmla="*/ 38 w 43"/>
                <a:gd name="T9" fmla="*/ 22 h 44"/>
                <a:gd name="T10" fmla="*/ 33 w 43"/>
                <a:gd name="T11" fmla="*/ 10 h 44"/>
                <a:gd name="T12" fmla="*/ 21 w 43"/>
                <a:gd name="T13" fmla="*/ 5 h 44"/>
                <a:gd name="T14" fmla="*/ 21 w 43"/>
                <a:gd name="T15" fmla="*/ 0 h 44"/>
                <a:gd name="T16" fmla="*/ 37 w 43"/>
                <a:gd name="T17" fmla="*/ 7 h 44"/>
                <a:gd name="T18" fmla="*/ 43 w 43"/>
                <a:gd name="T19" fmla="*/ 22 h 44"/>
                <a:gd name="T20" fmla="*/ 37 w 43"/>
                <a:gd name="T21" fmla="*/ 37 h 44"/>
                <a:gd name="T22" fmla="*/ 37 w 43"/>
                <a:gd name="T23" fmla="*/ 37 h 44"/>
                <a:gd name="T24" fmla="*/ 21 w 43"/>
                <a:gd name="T25" fmla="*/ 44 h 44"/>
                <a:gd name="T26" fmla="*/ 21 w 43"/>
                <a:gd name="T27" fmla="*/ 39 h 44"/>
                <a:gd name="T28" fmla="*/ 21 w 43"/>
                <a:gd name="T29" fmla="*/ 38 h 44"/>
                <a:gd name="T30" fmla="*/ 33 w 43"/>
                <a:gd name="T31" fmla="*/ 33 h 44"/>
                <a:gd name="T32" fmla="*/ 37 w 43"/>
                <a:gd name="T33" fmla="*/ 22 h 44"/>
                <a:gd name="T34" fmla="*/ 33 w 43"/>
                <a:gd name="T35" fmla="*/ 11 h 44"/>
                <a:gd name="T36" fmla="*/ 21 w 43"/>
                <a:gd name="T37" fmla="*/ 6 h 44"/>
                <a:gd name="T38" fmla="*/ 21 w 43"/>
                <a:gd name="T39" fmla="*/ 11 h 44"/>
                <a:gd name="T40" fmla="*/ 29 w 43"/>
                <a:gd name="T41" fmla="*/ 14 h 44"/>
                <a:gd name="T42" fmla="*/ 32 w 43"/>
                <a:gd name="T43" fmla="*/ 22 h 44"/>
                <a:gd name="T44" fmla="*/ 29 w 43"/>
                <a:gd name="T45" fmla="*/ 30 h 44"/>
                <a:gd name="T46" fmla="*/ 21 w 43"/>
                <a:gd name="T47" fmla="*/ 33 h 44"/>
                <a:gd name="T48" fmla="*/ 21 w 43"/>
                <a:gd name="T49" fmla="*/ 38 h 44"/>
                <a:gd name="T50" fmla="*/ 21 w 43"/>
                <a:gd name="T51" fmla="*/ 5 h 44"/>
                <a:gd name="T52" fmla="*/ 9 w 43"/>
                <a:gd name="T53" fmla="*/ 10 h 44"/>
                <a:gd name="T54" fmla="*/ 9 w 43"/>
                <a:gd name="T55" fmla="*/ 10 h 44"/>
                <a:gd name="T56" fmla="*/ 4 w 43"/>
                <a:gd name="T57" fmla="*/ 22 h 44"/>
                <a:gd name="T58" fmla="*/ 9 w 43"/>
                <a:gd name="T59" fmla="*/ 34 h 44"/>
                <a:gd name="T60" fmla="*/ 9 w 43"/>
                <a:gd name="T61" fmla="*/ 34 h 44"/>
                <a:gd name="T62" fmla="*/ 21 w 43"/>
                <a:gd name="T63" fmla="*/ 39 h 44"/>
                <a:gd name="T64" fmla="*/ 21 w 43"/>
                <a:gd name="T65" fmla="*/ 44 h 44"/>
                <a:gd name="T66" fmla="*/ 6 w 43"/>
                <a:gd name="T67" fmla="*/ 37 h 44"/>
                <a:gd name="T68" fmla="*/ 6 w 43"/>
                <a:gd name="T69" fmla="*/ 37 h 44"/>
                <a:gd name="T70" fmla="*/ 0 w 43"/>
                <a:gd name="T71" fmla="*/ 22 h 44"/>
                <a:gd name="T72" fmla="*/ 6 w 43"/>
                <a:gd name="T73" fmla="*/ 7 h 44"/>
                <a:gd name="T74" fmla="*/ 6 w 43"/>
                <a:gd name="T75" fmla="*/ 7 h 44"/>
                <a:gd name="T76" fmla="*/ 21 w 43"/>
                <a:gd name="T77" fmla="*/ 0 h 44"/>
                <a:gd name="T78" fmla="*/ 21 w 43"/>
                <a:gd name="T79" fmla="*/ 5 h 44"/>
                <a:gd name="T80" fmla="*/ 21 w 43"/>
                <a:gd name="T81" fmla="*/ 6 h 44"/>
                <a:gd name="T82" fmla="*/ 10 w 43"/>
                <a:gd name="T83" fmla="*/ 11 h 44"/>
                <a:gd name="T84" fmla="*/ 5 w 43"/>
                <a:gd name="T85" fmla="*/ 22 h 44"/>
                <a:gd name="T86" fmla="*/ 10 w 43"/>
                <a:gd name="T87" fmla="*/ 33 h 44"/>
                <a:gd name="T88" fmla="*/ 10 w 43"/>
                <a:gd name="T89" fmla="*/ 33 h 44"/>
                <a:gd name="T90" fmla="*/ 21 w 43"/>
                <a:gd name="T91" fmla="*/ 38 h 44"/>
                <a:gd name="T92" fmla="*/ 21 w 43"/>
                <a:gd name="T93" fmla="*/ 33 h 44"/>
                <a:gd name="T94" fmla="*/ 13 w 43"/>
                <a:gd name="T95" fmla="*/ 30 h 44"/>
                <a:gd name="T96" fmla="*/ 10 w 43"/>
                <a:gd name="T97" fmla="*/ 22 h 44"/>
                <a:gd name="T98" fmla="*/ 13 w 43"/>
                <a:gd name="T99" fmla="*/ 14 h 44"/>
                <a:gd name="T100" fmla="*/ 21 w 43"/>
                <a:gd name="T101" fmla="*/ 11 h 44"/>
                <a:gd name="T102" fmla="*/ 21 w 43"/>
                <a:gd name="T103" fmla="*/ 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 h="44">
                  <a:moveTo>
                    <a:pt x="21" y="39"/>
                  </a:moveTo>
                  <a:cubicBezTo>
                    <a:pt x="26" y="39"/>
                    <a:pt x="30" y="37"/>
                    <a:pt x="33" y="34"/>
                  </a:cubicBezTo>
                  <a:cubicBezTo>
                    <a:pt x="33" y="34"/>
                    <a:pt x="33" y="34"/>
                    <a:pt x="33" y="34"/>
                  </a:cubicBezTo>
                  <a:cubicBezTo>
                    <a:pt x="33" y="34"/>
                    <a:pt x="33" y="34"/>
                    <a:pt x="33" y="34"/>
                  </a:cubicBezTo>
                  <a:cubicBezTo>
                    <a:pt x="36" y="31"/>
                    <a:pt x="38" y="27"/>
                    <a:pt x="38" y="22"/>
                  </a:cubicBezTo>
                  <a:cubicBezTo>
                    <a:pt x="38" y="17"/>
                    <a:pt x="36" y="13"/>
                    <a:pt x="33" y="10"/>
                  </a:cubicBezTo>
                  <a:cubicBezTo>
                    <a:pt x="30" y="7"/>
                    <a:pt x="26" y="5"/>
                    <a:pt x="21" y="5"/>
                  </a:cubicBezTo>
                  <a:cubicBezTo>
                    <a:pt x="21" y="0"/>
                    <a:pt x="21" y="0"/>
                    <a:pt x="21" y="0"/>
                  </a:cubicBezTo>
                  <a:cubicBezTo>
                    <a:pt x="27" y="0"/>
                    <a:pt x="33" y="3"/>
                    <a:pt x="37" y="7"/>
                  </a:cubicBezTo>
                  <a:cubicBezTo>
                    <a:pt x="40" y="11"/>
                    <a:pt x="43" y="16"/>
                    <a:pt x="43" y="22"/>
                  </a:cubicBezTo>
                  <a:cubicBezTo>
                    <a:pt x="43" y="28"/>
                    <a:pt x="40" y="33"/>
                    <a:pt x="37" y="37"/>
                  </a:cubicBezTo>
                  <a:cubicBezTo>
                    <a:pt x="37" y="37"/>
                    <a:pt x="37" y="37"/>
                    <a:pt x="37" y="37"/>
                  </a:cubicBezTo>
                  <a:cubicBezTo>
                    <a:pt x="33" y="41"/>
                    <a:pt x="27" y="44"/>
                    <a:pt x="21" y="44"/>
                  </a:cubicBezTo>
                  <a:cubicBezTo>
                    <a:pt x="21" y="39"/>
                    <a:pt x="21" y="39"/>
                    <a:pt x="21" y="39"/>
                  </a:cubicBezTo>
                  <a:close/>
                  <a:moveTo>
                    <a:pt x="21" y="38"/>
                  </a:moveTo>
                  <a:cubicBezTo>
                    <a:pt x="26" y="38"/>
                    <a:pt x="30" y="36"/>
                    <a:pt x="33" y="33"/>
                  </a:cubicBezTo>
                  <a:cubicBezTo>
                    <a:pt x="35" y="30"/>
                    <a:pt x="37" y="26"/>
                    <a:pt x="37" y="22"/>
                  </a:cubicBezTo>
                  <a:cubicBezTo>
                    <a:pt x="37" y="18"/>
                    <a:pt x="35" y="14"/>
                    <a:pt x="33" y="11"/>
                  </a:cubicBezTo>
                  <a:cubicBezTo>
                    <a:pt x="30" y="8"/>
                    <a:pt x="26" y="6"/>
                    <a:pt x="21" y="6"/>
                  </a:cubicBezTo>
                  <a:cubicBezTo>
                    <a:pt x="21" y="11"/>
                    <a:pt x="21" y="11"/>
                    <a:pt x="21" y="11"/>
                  </a:cubicBezTo>
                  <a:cubicBezTo>
                    <a:pt x="24" y="11"/>
                    <a:pt x="27" y="12"/>
                    <a:pt x="29" y="14"/>
                  </a:cubicBezTo>
                  <a:cubicBezTo>
                    <a:pt x="31" y="16"/>
                    <a:pt x="32" y="19"/>
                    <a:pt x="32" y="22"/>
                  </a:cubicBezTo>
                  <a:cubicBezTo>
                    <a:pt x="32" y="25"/>
                    <a:pt x="31" y="28"/>
                    <a:pt x="29" y="30"/>
                  </a:cubicBezTo>
                  <a:cubicBezTo>
                    <a:pt x="27" y="32"/>
                    <a:pt x="24" y="33"/>
                    <a:pt x="21" y="33"/>
                  </a:cubicBezTo>
                  <a:lnTo>
                    <a:pt x="21" y="38"/>
                  </a:lnTo>
                  <a:close/>
                  <a:moveTo>
                    <a:pt x="21" y="5"/>
                  </a:moveTo>
                  <a:cubicBezTo>
                    <a:pt x="17" y="5"/>
                    <a:pt x="12" y="7"/>
                    <a:pt x="9" y="10"/>
                  </a:cubicBezTo>
                  <a:cubicBezTo>
                    <a:pt x="9" y="10"/>
                    <a:pt x="9" y="10"/>
                    <a:pt x="9" y="10"/>
                  </a:cubicBezTo>
                  <a:cubicBezTo>
                    <a:pt x="6" y="13"/>
                    <a:pt x="4" y="17"/>
                    <a:pt x="4" y="22"/>
                  </a:cubicBezTo>
                  <a:cubicBezTo>
                    <a:pt x="4" y="27"/>
                    <a:pt x="6" y="31"/>
                    <a:pt x="9" y="34"/>
                  </a:cubicBezTo>
                  <a:cubicBezTo>
                    <a:pt x="9" y="34"/>
                    <a:pt x="9" y="34"/>
                    <a:pt x="9" y="34"/>
                  </a:cubicBezTo>
                  <a:cubicBezTo>
                    <a:pt x="13" y="37"/>
                    <a:pt x="17" y="39"/>
                    <a:pt x="21" y="39"/>
                  </a:cubicBezTo>
                  <a:cubicBezTo>
                    <a:pt x="21" y="44"/>
                    <a:pt x="21" y="44"/>
                    <a:pt x="21" y="44"/>
                  </a:cubicBezTo>
                  <a:cubicBezTo>
                    <a:pt x="15" y="44"/>
                    <a:pt x="10" y="41"/>
                    <a:pt x="6" y="37"/>
                  </a:cubicBezTo>
                  <a:cubicBezTo>
                    <a:pt x="6" y="37"/>
                    <a:pt x="6" y="37"/>
                    <a:pt x="6" y="37"/>
                  </a:cubicBezTo>
                  <a:cubicBezTo>
                    <a:pt x="2" y="33"/>
                    <a:pt x="0" y="28"/>
                    <a:pt x="0" y="22"/>
                  </a:cubicBezTo>
                  <a:cubicBezTo>
                    <a:pt x="0" y="16"/>
                    <a:pt x="2" y="11"/>
                    <a:pt x="6" y="7"/>
                  </a:cubicBezTo>
                  <a:cubicBezTo>
                    <a:pt x="6" y="7"/>
                    <a:pt x="6" y="7"/>
                    <a:pt x="6" y="7"/>
                  </a:cubicBezTo>
                  <a:cubicBezTo>
                    <a:pt x="10" y="3"/>
                    <a:pt x="15" y="0"/>
                    <a:pt x="21" y="0"/>
                  </a:cubicBezTo>
                  <a:cubicBezTo>
                    <a:pt x="21" y="5"/>
                    <a:pt x="21" y="5"/>
                    <a:pt x="21" y="5"/>
                  </a:cubicBezTo>
                  <a:close/>
                  <a:moveTo>
                    <a:pt x="21" y="6"/>
                  </a:moveTo>
                  <a:cubicBezTo>
                    <a:pt x="17" y="6"/>
                    <a:pt x="13" y="8"/>
                    <a:pt x="10" y="11"/>
                  </a:cubicBezTo>
                  <a:cubicBezTo>
                    <a:pt x="7" y="14"/>
                    <a:pt x="5" y="18"/>
                    <a:pt x="5" y="22"/>
                  </a:cubicBezTo>
                  <a:cubicBezTo>
                    <a:pt x="5" y="26"/>
                    <a:pt x="7" y="30"/>
                    <a:pt x="10" y="33"/>
                  </a:cubicBezTo>
                  <a:cubicBezTo>
                    <a:pt x="10" y="33"/>
                    <a:pt x="10" y="33"/>
                    <a:pt x="10" y="33"/>
                  </a:cubicBezTo>
                  <a:cubicBezTo>
                    <a:pt x="13" y="36"/>
                    <a:pt x="17" y="38"/>
                    <a:pt x="21" y="38"/>
                  </a:cubicBezTo>
                  <a:cubicBezTo>
                    <a:pt x="21" y="33"/>
                    <a:pt x="21" y="33"/>
                    <a:pt x="21" y="33"/>
                  </a:cubicBezTo>
                  <a:cubicBezTo>
                    <a:pt x="18" y="33"/>
                    <a:pt x="15" y="32"/>
                    <a:pt x="13" y="30"/>
                  </a:cubicBezTo>
                  <a:cubicBezTo>
                    <a:pt x="11" y="28"/>
                    <a:pt x="10" y="25"/>
                    <a:pt x="10" y="22"/>
                  </a:cubicBezTo>
                  <a:cubicBezTo>
                    <a:pt x="10" y="19"/>
                    <a:pt x="11" y="16"/>
                    <a:pt x="13" y="14"/>
                  </a:cubicBezTo>
                  <a:cubicBezTo>
                    <a:pt x="15" y="12"/>
                    <a:pt x="18" y="11"/>
                    <a:pt x="21" y="11"/>
                  </a:cubicBezTo>
                  <a:lnTo>
                    <a:pt x="2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1" name="Freeform 42"/>
            <p:cNvSpPr>
              <a:spLocks noEditPoints="1"/>
            </p:cNvSpPr>
            <p:nvPr/>
          </p:nvSpPr>
          <p:spPr bwMode="auto">
            <a:xfrm>
              <a:off x="8034338" y="4941888"/>
              <a:ext cx="161925" cy="266700"/>
            </a:xfrm>
            <a:custGeom>
              <a:avLst/>
              <a:gdLst>
                <a:gd name="T0" fmla="*/ 50 w 72"/>
                <a:gd name="T1" fmla="*/ 113 h 118"/>
                <a:gd name="T2" fmla="*/ 62 w 72"/>
                <a:gd name="T3" fmla="*/ 108 h 118"/>
                <a:gd name="T4" fmla="*/ 67 w 72"/>
                <a:gd name="T5" fmla="*/ 83 h 118"/>
                <a:gd name="T6" fmla="*/ 43 w 72"/>
                <a:gd name="T7" fmla="*/ 81 h 118"/>
                <a:gd name="T8" fmla="*/ 46 w 72"/>
                <a:gd name="T9" fmla="*/ 64 h 118"/>
                <a:gd name="T10" fmla="*/ 67 w 72"/>
                <a:gd name="T11" fmla="*/ 47 h 118"/>
                <a:gd name="T12" fmla="*/ 43 w 72"/>
                <a:gd name="T13" fmla="*/ 45 h 118"/>
                <a:gd name="T14" fmla="*/ 46 w 72"/>
                <a:gd name="T15" fmla="*/ 28 h 118"/>
                <a:gd name="T16" fmla="*/ 67 w 72"/>
                <a:gd name="T17" fmla="*/ 21 h 118"/>
                <a:gd name="T18" fmla="*/ 50 w 72"/>
                <a:gd name="T19" fmla="*/ 4 h 118"/>
                <a:gd name="T20" fmla="*/ 36 w 72"/>
                <a:gd name="T21" fmla="*/ 0 h 118"/>
                <a:gd name="T22" fmla="*/ 66 w 72"/>
                <a:gd name="T23" fmla="*/ 6 h 118"/>
                <a:gd name="T24" fmla="*/ 72 w 72"/>
                <a:gd name="T25" fmla="*/ 30 h 118"/>
                <a:gd name="T26" fmla="*/ 48 w 72"/>
                <a:gd name="T27" fmla="*/ 33 h 118"/>
                <a:gd name="T28" fmla="*/ 70 w 72"/>
                <a:gd name="T29" fmla="*/ 42 h 118"/>
                <a:gd name="T30" fmla="*/ 72 w 72"/>
                <a:gd name="T31" fmla="*/ 67 h 118"/>
                <a:gd name="T32" fmla="*/ 48 w 72"/>
                <a:gd name="T33" fmla="*/ 69 h 118"/>
                <a:gd name="T34" fmla="*/ 70 w 72"/>
                <a:gd name="T35" fmla="*/ 78 h 118"/>
                <a:gd name="T36" fmla="*/ 72 w 72"/>
                <a:gd name="T37" fmla="*/ 97 h 118"/>
                <a:gd name="T38" fmla="*/ 66 w 72"/>
                <a:gd name="T39" fmla="*/ 112 h 118"/>
                <a:gd name="T40" fmla="*/ 36 w 72"/>
                <a:gd name="T41" fmla="*/ 118 h 118"/>
                <a:gd name="T42" fmla="*/ 5 w 72"/>
                <a:gd name="T43" fmla="*/ 83 h 118"/>
                <a:gd name="T44" fmla="*/ 10 w 72"/>
                <a:gd name="T45" fmla="*/ 108 h 118"/>
                <a:gd name="T46" fmla="*/ 36 w 72"/>
                <a:gd name="T47" fmla="*/ 113 h 118"/>
                <a:gd name="T48" fmla="*/ 22 w 72"/>
                <a:gd name="T49" fmla="*/ 118 h 118"/>
                <a:gd name="T50" fmla="*/ 0 w 72"/>
                <a:gd name="T51" fmla="*/ 97 h 118"/>
                <a:gd name="T52" fmla="*/ 3 w 72"/>
                <a:gd name="T53" fmla="*/ 78 h 118"/>
                <a:gd name="T54" fmla="*/ 24 w 72"/>
                <a:gd name="T55" fmla="*/ 69 h 118"/>
                <a:gd name="T56" fmla="*/ 0 w 72"/>
                <a:gd name="T57" fmla="*/ 67 h 118"/>
                <a:gd name="T58" fmla="*/ 3 w 72"/>
                <a:gd name="T59" fmla="*/ 42 h 118"/>
                <a:gd name="T60" fmla="*/ 24 w 72"/>
                <a:gd name="T61" fmla="*/ 33 h 118"/>
                <a:gd name="T62" fmla="*/ 0 w 72"/>
                <a:gd name="T63" fmla="*/ 30 h 118"/>
                <a:gd name="T64" fmla="*/ 7 w 72"/>
                <a:gd name="T65" fmla="*/ 6 h 118"/>
                <a:gd name="T66" fmla="*/ 36 w 72"/>
                <a:gd name="T67" fmla="*/ 0 h 118"/>
                <a:gd name="T68" fmla="*/ 22 w 72"/>
                <a:gd name="T69" fmla="*/ 4 h 118"/>
                <a:gd name="T70" fmla="*/ 5 w 72"/>
                <a:gd name="T71" fmla="*/ 21 h 118"/>
                <a:gd name="T72" fmla="*/ 27 w 72"/>
                <a:gd name="T73" fmla="*/ 28 h 118"/>
                <a:gd name="T74" fmla="*/ 29 w 72"/>
                <a:gd name="T75" fmla="*/ 45 h 118"/>
                <a:gd name="T76" fmla="*/ 5 w 72"/>
                <a:gd name="T77" fmla="*/ 47 h 118"/>
                <a:gd name="T78" fmla="*/ 27 w 72"/>
                <a:gd name="T79" fmla="*/ 64 h 118"/>
                <a:gd name="T80" fmla="*/ 29 w 72"/>
                <a:gd name="T81" fmla="*/ 81 h 118"/>
                <a:gd name="T82" fmla="*/ 5 w 72"/>
                <a:gd name="T83" fmla="*/ 8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118">
                  <a:moveTo>
                    <a:pt x="36" y="113"/>
                  </a:moveTo>
                  <a:cubicBezTo>
                    <a:pt x="50" y="113"/>
                    <a:pt x="50" y="113"/>
                    <a:pt x="50" y="113"/>
                  </a:cubicBezTo>
                  <a:cubicBezTo>
                    <a:pt x="55" y="113"/>
                    <a:pt x="59" y="111"/>
                    <a:pt x="62" y="108"/>
                  </a:cubicBezTo>
                  <a:cubicBezTo>
                    <a:pt x="62" y="108"/>
                    <a:pt x="62" y="108"/>
                    <a:pt x="62" y="108"/>
                  </a:cubicBezTo>
                  <a:cubicBezTo>
                    <a:pt x="65" y="105"/>
                    <a:pt x="67" y="101"/>
                    <a:pt x="67" y="97"/>
                  </a:cubicBezTo>
                  <a:cubicBezTo>
                    <a:pt x="67" y="83"/>
                    <a:pt x="67" y="83"/>
                    <a:pt x="67" y="83"/>
                  </a:cubicBezTo>
                  <a:cubicBezTo>
                    <a:pt x="46" y="83"/>
                    <a:pt x="46" y="83"/>
                    <a:pt x="46" y="83"/>
                  </a:cubicBezTo>
                  <a:cubicBezTo>
                    <a:pt x="44" y="83"/>
                    <a:pt x="43" y="82"/>
                    <a:pt x="43" y="81"/>
                  </a:cubicBezTo>
                  <a:cubicBezTo>
                    <a:pt x="43" y="67"/>
                    <a:pt x="43" y="67"/>
                    <a:pt x="43" y="67"/>
                  </a:cubicBezTo>
                  <a:cubicBezTo>
                    <a:pt x="43" y="65"/>
                    <a:pt x="44" y="64"/>
                    <a:pt x="46" y="64"/>
                  </a:cubicBezTo>
                  <a:cubicBezTo>
                    <a:pt x="67" y="64"/>
                    <a:pt x="67" y="64"/>
                    <a:pt x="67" y="64"/>
                  </a:cubicBezTo>
                  <a:cubicBezTo>
                    <a:pt x="67" y="47"/>
                    <a:pt x="67" y="47"/>
                    <a:pt x="67" y="47"/>
                  </a:cubicBezTo>
                  <a:cubicBezTo>
                    <a:pt x="46" y="47"/>
                    <a:pt x="46" y="47"/>
                    <a:pt x="46" y="47"/>
                  </a:cubicBezTo>
                  <a:cubicBezTo>
                    <a:pt x="44" y="47"/>
                    <a:pt x="43" y="46"/>
                    <a:pt x="43" y="45"/>
                  </a:cubicBezTo>
                  <a:cubicBezTo>
                    <a:pt x="43" y="30"/>
                    <a:pt x="43" y="30"/>
                    <a:pt x="43" y="30"/>
                  </a:cubicBezTo>
                  <a:cubicBezTo>
                    <a:pt x="43" y="29"/>
                    <a:pt x="44" y="28"/>
                    <a:pt x="46" y="28"/>
                  </a:cubicBezTo>
                  <a:cubicBezTo>
                    <a:pt x="67" y="28"/>
                    <a:pt x="67" y="28"/>
                    <a:pt x="67" y="28"/>
                  </a:cubicBezTo>
                  <a:cubicBezTo>
                    <a:pt x="67" y="21"/>
                    <a:pt x="67" y="21"/>
                    <a:pt x="67" y="21"/>
                  </a:cubicBezTo>
                  <a:cubicBezTo>
                    <a:pt x="67" y="16"/>
                    <a:pt x="65" y="12"/>
                    <a:pt x="62" y="9"/>
                  </a:cubicBezTo>
                  <a:cubicBezTo>
                    <a:pt x="59" y="6"/>
                    <a:pt x="55" y="4"/>
                    <a:pt x="50" y="4"/>
                  </a:cubicBezTo>
                  <a:cubicBezTo>
                    <a:pt x="36" y="4"/>
                    <a:pt x="36" y="4"/>
                    <a:pt x="36" y="4"/>
                  </a:cubicBezTo>
                  <a:cubicBezTo>
                    <a:pt x="36" y="0"/>
                    <a:pt x="36" y="0"/>
                    <a:pt x="36" y="0"/>
                  </a:cubicBezTo>
                  <a:cubicBezTo>
                    <a:pt x="50" y="0"/>
                    <a:pt x="50" y="0"/>
                    <a:pt x="50" y="0"/>
                  </a:cubicBezTo>
                  <a:cubicBezTo>
                    <a:pt x="56" y="0"/>
                    <a:pt x="62" y="2"/>
                    <a:pt x="66" y="6"/>
                  </a:cubicBezTo>
                  <a:cubicBezTo>
                    <a:pt x="70" y="10"/>
                    <a:pt x="72" y="15"/>
                    <a:pt x="72" y="21"/>
                  </a:cubicBezTo>
                  <a:cubicBezTo>
                    <a:pt x="72" y="30"/>
                    <a:pt x="72" y="30"/>
                    <a:pt x="72" y="30"/>
                  </a:cubicBezTo>
                  <a:cubicBezTo>
                    <a:pt x="72" y="32"/>
                    <a:pt x="71" y="33"/>
                    <a:pt x="70" y="33"/>
                  </a:cubicBezTo>
                  <a:cubicBezTo>
                    <a:pt x="48" y="33"/>
                    <a:pt x="48" y="33"/>
                    <a:pt x="48" y="33"/>
                  </a:cubicBezTo>
                  <a:cubicBezTo>
                    <a:pt x="48" y="42"/>
                    <a:pt x="48" y="42"/>
                    <a:pt x="48" y="42"/>
                  </a:cubicBezTo>
                  <a:cubicBezTo>
                    <a:pt x="70" y="42"/>
                    <a:pt x="70" y="42"/>
                    <a:pt x="70" y="42"/>
                  </a:cubicBezTo>
                  <a:cubicBezTo>
                    <a:pt x="71" y="42"/>
                    <a:pt x="72" y="43"/>
                    <a:pt x="72" y="45"/>
                  </a:cubicBezTo>
                  <a:cubicBezTo>
                    <a:pt x="72" y="67"/>
                    <a:pt x="72" y="67"/>
                    <a:pt x="72" y="67"/>
                  </a:cubicBezTo>
                  <a:cubicBezTo>
                    <a:pt x="72" y="68"/>
                    <a:pt x="71" y="69"/>
                    <a:pt x="70" y="69"/>
                  </a:cubicBezTo>
                  <a:cubicBezTo>
                    <a:pt x="48" y="69"/>
                    <a:pt x="48" y="69"/>
                    <a:pt x="48" y="69"/>
                  </a:cubicBezTo>
                  <a:cubicBezTo>
                    <a:pt x="48" y="78"/>
                    <a:pt x="48" y="78"/>
                    <a:pt x="48" y="78"/>
                  </a:cubicBezTo>
                  <a:cubicBezTo>
                    <a:pt x="70" y="78"/>
                    <a:pt x="70" y="78"/>
                    <a:pt x="70" y="78"/>
                  </a:cubicBezTo>
                  <a:cubicBezTo>
                    <a:pt x="71" y="78"/>
                    <a:pt x="72" y="79"/>
                    <a:pt x="72" y="81"/>
                  </a:cubicBezTo>
                  <a:cubicBezTo>
                    <a:pt x="72" y="97"/>
                    <a:pt x="72" y="97"/>
                    <a:pt x="72" y="97"/>
                  </a:cubicBezTo>
                  <a:cubicBezTo>
                    <a:pt x="72" y="102"/>
                    <a:pt x="70" y="108"/>
                    <a:pt x="66" y="112"/>
                  </a:cubicBezTo>
                  <a:cubicBezTo>
                    <a:pt x="66" y="112"/>
                    <a:pt x="66" y="112"/>
                    <a:pt x="66" y="112"/>
                  </a:cubicBezTo>
                  <a:cubicBezTo>
                    <a:pt x="62" y="116"/>
                    <a:pt x="56" y="118"/>
                    <a:pt x="50" y="118"/>
                  </a:cubicBezTo>
                  <a:cubicBezTo>
                    <a:pt x="36" y="118"/>
                    <a:pt x="36" y="118"/>
                    <a:pt x="36" y="118"/>
                  </a:cubicBezTo>
                  <a:lnTo>
                    <a:pt x="36" y="113"/>
                  </a:lnTo>
                  <a:close/>
                  <a:moveTo>
                    <a:pt x="5" y="83"/>
                  </a:moveTo>
                  <a:cubicBezTo>
                    <a:pt x="5" y="97"/>
                    <a:pt x="5" y="97"/>
                    <a:pt x="5" y="97"/>
                  </a:cubicBezTo>
                  <a:cubicBezTo>
                    <a:pt x="5" y="101"/>
                    <a:pt x="7" y="105"/>
                    <a:pt x="10" y="108"/>
                  </a:cubicBezTo>
                  <a:cubicBezTo>
                    <a:pt x="13" y="111"/>
                    <a:pt x="17" y="113"/>
                    <a:pt x="22" y="113"/>
                  </a:cubicBezTo>
                  <a:cubicBezTo>
                    <a:pt x="36" y="113"/>
                    <a:pt x="36" y="113"/>
                    <a:pt x="36" y="113"/>
                  </a:cubicBezTo>
                  <a:cubicBezTo>
                    <a:pt x="36" y="118"/>
                    <a:pt x="36" y="118"/>
                    <a:pt x="36" y="118"/>
                  </a:cubicBezTo>
                  <a:cubicBezTo>
                    <a:pt x="22" y="118"/>
                    <a:pt x="22" y="118"/>
                    <a:pt x="22" y="118"/>
                  </a:cubicBezTo>
                  <a:cubicBezTo>
                    <a:pt x="16" y="118"/>
                    <a:pt x="11" y="116"/>
                    <a:pt x="7" y="112"/>
                  </a:cubicBezTo>
                  <a:cubicBezTo>
                    <a:pt x="3" y="108"/>
                    <a:pt x="0" y="103"/>
                    <a:pt x="0" y="97"/>
                  </a:cubicBezTo>
                  <a:cubicBezTo>
                    <a:pt x="0" y="81"/>
                    <a:pt x="0" y="81"/>
                    <a:pt x="0" y="81"/>
                  </a:cubicBezTo>
                  <a:cubicBezTo>
                    <a:pt x="0" y="79"/>
                    <a:pt x="2" y="78"/>
                    <a:pt x="3" y="78"/>
                  </a:cubicBezTo>
                  <a:cubicBezTo>
                    <a:pt x="24" y="78"/>
                    <a:pt x="24" y="78"/>
                    <a:pt x="24" y="78"/>
                  </a:cubicBezTo>
                  <a:cubicBezTo>
                    <a:pt x="24" y="69"/>
                    <a:pt x="24" y="69"/>
                    <a:pt x="24" y="69"/>
                  </a:cubicBezTo>
                  <a:cubicBezTo>
                    <a:pt x="3" y="69"/>
                    <a:pt x="3" y="69"/>
                    <a:pt x="3" y="69"/>
                  </a:cubicBezTo>
                  <a:cubicBezTo>
                    <a:pt x="2" y="69"/>
                    <a:pt x="0" y="68"/>
                    <a:pt x="0" y="67"/>
                  </a:cubicBezTo>
                  <a:cubicBezTo>
                    <a:pt x="0" y="45"/>
                    <a:pt x="0" y="45"/>
                    <a:pt x="0" y="45"/>
                  </a:cubicBezTo>
                  <a:cubicBezTo>
                    <a:pt x="0" y="43"/>
                    <a:pt x="2" y="42"/>
                    <a:pt x="3" y="42"/>
                  </a:cubicBezTo>
                  <a:cubicBezTo>
                    <a:pt x="24" y="42"/>
                    <a:pt x="24" y="42"/>
                    <a:pt x="24" y="42"/>
                  </a:cubicBezTo>
                  <a:cubicBezTo>
                    <a:pt x="24" y="33"/>
                    <a:pt x="24" y="33"/>
                    <a:pt x="24" y="33"/>
                  </a:cubicBezTo>
                  <a:cubicBezTo>
                    <a:pt x="3" y="33"/>
                    <a:pt x="3" y="33"/>
                    <a:pt x="3" y="33"/>
                  </a:cubicBezTo>
                  <a:cubicBezTo>
                    <a:pt x="2" y="33"/>
                    <a:pt x="0" y="32"/>
                    <a:pt x="0" y="30"/>
                  </a:cubicBezTo>
                  <a:cubicBezTo>
                    <a:pt x="0" y="21"/>
                    <a:pt x="0" y="21"/>
                    <a:pt x="0" y="21"/>
                  </a:cubicBezTo>
                  <a:cubicBezTo>
                    <a:pt x="0" y="15"/>
                    <a:pt x="3" y="10"/>
                    <a:pt x="7" y="6"/>
                  </a:cubicBezTo>
                  <a:cubicBezTo>
                    <a:pt x="11" y="2"/>
                    <a:pt x="16" y="0"/>
                    <a:pt x="22" y="0"/>
                  </a:cubicBezTo>
                  <a:cubicBezTo>
                    <a:pt x="36" y="0"/>
                    <a:pt x="36" y="0"/>
                    <a:pt x="36" y="0"/>
                  </a:cubicBezTo>
                  <a:cubicBezTo>
                    <a:pt x="36" y="4"/>
                    <a:pt x="36" y="4"/>
                    <a:pt x="36" y="4"/>
                  </a:cubicBezTo>
                  <a:cubicBezTo>
                    <a:pt x="22" y="4"/>
                    <a:pt x="22" y="4"/>
                    <a:pt x="22" y="4"/>
                  </a:cubicBezTo>
                  <a:cubicBezTo>
                    <a:pt x="17" y="4"/>
                    <a:pt x="13" y="6"/>
                    <a:pt x="10" y="9"/>
                  </a:cubicBezTo>
                  <a:cubicBezTo>
                    <a:pt x="7" y="12"/>
                    <a:pt x="5" y="16"/>
                    <a:pt x="5" y="21"/>
                  </a:cubicBezTo>
                  <a:cubicBezTo>
                    <a:pt x="5" y="28"/>
                    <a:pt x="5" y="28"/>
                    <a:pt x="5" y="28"/>
                  </a:cubicBezTo>
                  <a:cubicBezTo>
                    <a:pt x="27" y="28"/>
                    <a:pt x="27" y="28"/>
                    <a:pt x="27" y="28"/>
                  </a:cubicBezTo>
                  <a:cubicBezTo>
                    <a:pt x="28" y="28"/>
                    <a:pt x="29" y="29"/>
                    <a:pt x="29" y="30"/>
                  </a:cubicBezTo>
                  <a:cubicBezTo>
                    <a:pt x="29" y="45"/>
                    <a:pt x="29" y="45"/>
                    <a:pt x="29" y="45"/>
                  </a:cubicBezTo>
                  <a:cubicBezTo>
                    <a:pt x="29" y="46"/>
                    <a:pt x="28" y="47"/>
                    <a:pt x="27" y="47"/>
                  </a:cubicBezTo>
                  <a:cubicBezTo>
                    <a:pt x="5" y="47"/>
                    <a:pt x="5" y="47"/>
                    <a:pt x="5" y="47"/>
                  </a:cubicBezTo>
                  <a:cubicBezTo>
                    <a:pt x="5" y="64"/>
                    <a:pt x="5" y="64"/>
                    <a:pt x="5" y="64"/>
                  </a:cubicBezTo>
                  <a:cubicBezTo>
                    <a:pt x="27" y="64"/>
                    <a:pt x="27" y="64"/>
                    <a:pt x="27" y="64"/>
                  </a:cubicBezTo>
                  <a:cubicBezTo>
                    <a:pt x="28" y="64"/>
                    <a:pt x="29" y="65"/>
                    <a:pt x="29" y="67"/>
                  </a:cubicBezTo>
                  <a:cubicBezTo>
                    <a:pt x="29" y="81"/>
                    <a:pt x="29" y="81"/>
                    <a:pt x="29" y="81"/>
                  </a:cubicBezTo>
                  <a:cubicBezTo>
                    <a:pt x="29" y="82"/>
                    <a:pt x="28" y="83"/>
                    <a:pt x="27" y="83"/>
                  </a:cubicBezTo>
                  <a:lnTo>
                    <a:pt x="5"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2" name="Freeform 43"/>
            <p:cNvSpPr>
              <a:spLocks noEditPoints="1"/>
            </p:cNvSpPr>
            <p:nvPr/>
          </p:nvSpPr>
          <p:spPr bwMode="auto">
            <a:xfrm>
              <a:off x="7988301" y="5167313"/>
              <a:ext cx="254000" cy="169863"/>
            </a:xfrm>
            <a:custGeom>
              <a:avLst/>
              <a:gdLst>
                <a:gd name="T0" fmla="*/ 56 w 112"/>
                <a:gd name="T1" fmla="*/ 70 h 75"/>
                <a:gd name="T2" fmla="*/ 75 w 112"/>
                <a:gd name="T3" fmla="*/ 70 h 75"/>
                <a:gd name="T4" fmla="*/ 75 w 112"/>
                <a:gd name="T5" fmla="*/ 60 h 75"/>
                <a:gd name="T6" fmla="*/ 63 w 112"/>
                <a:gd name="T7" fmla="*/ 60 h 75"/>
                <a:gd name="T8" fmla="*/ 61 w 112"/>
                <a:gd name="T9" fmla="*/ 58 h 75"/>
                <a:gd name="T10" fmla="*/ 61 w 112"/>
                <a:gd name="T11" fmla="*/ 36 h 75"/>
                <a:gd name="T12" fmla="*/ 63 w 112"/>
                <a:gd name="T13" fmla="*/ 34 h 75"/>
                <a:gd name="T14" fmla="*/ 74 w 112"/>
                <a:gd name="T15" fmla="*/ 34 h 75"/>
                <a:gd name="T16" fmla="*/ 94 w 112"/>
                <a:gd name="T17" fmla="*/ 26 h 75"/>
                <a:gd name="T18" fmla="*/ 106 w 112"/>
                <a:gd name="T19" fmla="*/ 8 h 75"/>
                <a:gd name="T20" fmla="*/ 97 w 112"/>
                <a:gd name="T21" fmla="*/ 6 h 75"/>
                <a:gd name="T22" fmla="*/ 89 w 112"/>
                <a:gd name="T23" fmla="*/ 18 h 75"/>
                <a:gd name="T24" fmla="*/ 74 w 112"/>
                <a:gd name="T25" fmla="*/ 24 h 75"/>
                <a:gd name="T26" fmla="*/ 56 w 112"/>
                <a:gd name="T27" fmla="*/ 24 h 75"/>
                <a:gd name="T28" fmla="*/ 56 w 112"/>
                <a:gd name="T29" fmla="*/ 19 h 75"/>
                <a:gd name="T30" fmla="*/ 74 w 112"/>
                <a:gd name="T31" fmla="*/ 19 h 75"/>
                <a:gd name="T32" fmla="*/ 86 w 112"/>
                <a:gd name="T33" fmla="*/ 14 h 75"/>
                <a:gd name="T34" fmla="*/ 93 w 112"/>
                <a:gd name="T35" fmla="*/ 2 h 75"/>
                <a:gd name="T36" fmla="*/ 96 w 112"/>
                <a:gd name="T37" fmla="*/ 0 h 75"/>
                <a:gd name="T38" fmla="*/ 110 w 112"/>
                <a:gd name="T39" fmla="*/ 4 h 75"/>
                <a:gd name="T40" fmla="*/ 112 w 112"/>
                <a:gd name="T41" fmla="*/ 7 h 75"/>
                <a:gd name="T42" fmla="*/ 98 w 112"/>
                <a:gd name="T43" fmla="*/ 29 h 75"/>
                <a:gd name="T44" fmla="*/ 74 w 112"/>
                <a:gd name="T45" fmla="*/ 38 h 75"/>
                <a:gd name="T46" fmla="*/ 66 w 112"/>
                <a:gd name="T47" fmla="*/ 38 h 75"/>
                <a:gd name="T48" fmla="*/ 66 w 112"/>
                <a:gd name="T49" fmla="*/ 56 h 75"/>
                <a:gd name="T50" fmla="*/ 77 w 112"/>
                <a:gd name="T51" fmla="*/ 56 h 75"/>
                <a:gd name="T52" fmla="*/ 80 w 112"/>
                <a:gd name="T53" fmla="*/ 58 h 75"/>
                <a:gd name="T54" fmla="*/ 80 w 112"/>
                <a:gd name="T55" fmla="*/ 72 h 75"/>
                <a:gd name="T56" fmla="*/ 77 w 112"/>
                <a:gd name="T57" fmla="*/ 75 h 75"/>
                <a:gd name="T58" fmla="*/ 56 w 112"/>
                <a:gd name="T59" fmla="*/ 75 h 75"/>
                <a:gd name="T60" fmla="*/ 56 w 112"/>
                <a:gd name="T61" fmla="*/ 70 h 75"/>
                <a:gd name="T62" fmla="*/ 6 w 112"/>
                <a:gd name="T63" fmla="*/ 8 h 75"/>
                <a:gd name="T64" fmla="*/ 17 w 112"/>
                <a:gd name="T65" fmla="*/ 26 h 75"/>
                <a:gd name="T66" fmla="*/ 38 w 112"/>
                <a:gd name="T67" fmla="*/ 34 h 75"/>
                <a:gd name="T68" fmla="*/ 49 w 112"/>
                <a:gd name="T69" fmla="*/ 34 h 75"/>
                <a:gd name="T70" fmla="*/ 51 w 112"/>
                <a:gd name="T71" fmla="*/ 36 h 75"/>
                <a:gd name="T72" fmla="*/ 51 w 112"/>
                <a:gd name="T73" fmla="*/ 58 h 75"/>
                <a:gd name="T74" fmla="*/ 49 w 112"/>
                <a:gd name="T75" fmla="*/ 60 h 75"/>
                <a:gd name="T76" fmla="*/ 38 w 112"/>
                <a:gd name="T77" fmla="*/ 60 h 75"/>
                <a:gd name="T78" fmla="*/ 38 w 112"/>
                <a:gd name="T79" fmla="*/ 70 h 75"/>
                <a:gd name="T80" fmla="*/ 56 w 112"/>
                <a:gd name="T81" fmla="*/ 70 h 75"/>
                <a:gd name="T82" fmla="*/ 56 w 112"/>
                <a:gd name="T83" fmla="*/ 75 h 75"/>
                <a:gd name="T84" fmla="*/ 35 w 112"/>
                <a:gd name="T85" fmla="*/ 75 h 75"/>
                <a:gd name="T86" fmla="*/ 33 w 112"/>
                <a:gd name="T87" fmla="*/ 72 h 75"/>
                <a:gd name="T88" fmla="*/ 33 w 112"/>
                <a:gd name="T89" fmla="*/ 58 h 75"/>
                <a:gd name="T90" fmla="*/ 35 w 112"/>
                <a:gd name="T91" fmla="*/ 56 h 75"/>
                <a:gd name="T92" fmla="*/ 47 w 112"/>
                <a:gd name="T93" fmla="*/ 56 h 75"/>
                <a:gd name="T94" fmla="*/ 47 w 112"/>
                <a:gd name="T95" fmla="*/ 38 h 75"/>
                <a:gd name="T96" fmla="*/ 38 w 112"/>
                <a:gd name="T97" fmla="*/ 38 h 75"/>
                <a:gd name="T98" fmla="*/ 14 w 112"/>
                <a:gd name="T99" fmla="*/ 29 h 75"/>
                <a:gd name="T100" fmla="*/ 1 w 112"/>
                <a:gd name="T101" fmla="*/ 6 h 75"/>
                <a:gd name="T102" fmla="*/ 2 w 112"/>
                <a:gd name="T103" fmla="*/ 4 h 75"/>
                <a:gd name="T104" fmla="*/ 16 w 112"/>
                <a:gd name="T105" fmla="*/ 1 h 75"/>
                <a:gd name="T106" fmla="*/ 19 w 112"/>
                <a:gd name="T107" fmla="*/ 3 h 75"/>
                <a:gd name="T108" fmla="*/ 26 w 112"/>
                <a:gd name="T109" fmla="*/ 14 h 75"/>
                <a:gd name="T110" fmla="*/ 38 w 112"/>
                <a:gd name="T111" fmla="*/ 19 h 75"/>
                <a:gd name="T112" fmla="*/ 56 w 112"/>
                <a:gd name="T113" fmla="*/ 19 h 75"/>
                <a:gd name="T114" fmla="*/ 56 w 112"/>
                <a:gd name="T115" fmla="*/ 24 h 75"/>
                <a:gd name="T116" fmla="*/ 38 w 112"/>
                <a:gd name="T117" fmla="*/ 24 h 75"/>
                <a:gd name="T118" fmla="*/ 23 w 112"/>
                <a:gd name="T119" fmla="*/ 18 h 75"/>
                <a:gd name="T120" fmla="*/ 15 w 112"/>
                <a:gd name="T121" fmla="*/ 6 h 75"/>
                <a:gd name="T122" fmla="*/ 6 w 112"/>
                <a:gd name="T123"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75">
                  <a:moveTo>
                    <a:pt x="56" y="70"/>
                  </a:moveTo>
                  <a:cubicBezTo>
                    <a:pt x="75" y="70"/>
                    <a:pt x="75" y="70"/>
                    <a:pt x="75" y="70"/>
                  </a:cubicBezTo>
                  <a:cubicBezTo>
                    <a:pt x="75" y="60"/>
                    <a:pt x="75" y="60"/>
                    <a:pt x="75" y="60"/>
                  </a:cubicBezTo>
                  <a:cubicBezTo>
                    <a:pt x="63" y="60"/>
                    <a:pt x="63" y="60"/>
                    <a:pt x="63" y="60"/>
                  </a:cubicBezTo>
                  <a:cubicBezTo>
                    <a:pt x="62" y="60"/>
                    <a:pt x="61" y="59"/>
                    <a:pt x="61" y="58"/>
                  </a:cubicBezTo>
                  <a:cubicBezTo>
                    <a:pt x="61" y="36"/>
                    <a:pt x="61" y="36"/>
                    <a:pt x="61" y="36"/>
                  </a:cubicBezTo>
                  <a:cubicBezTo>
                    <a:pt x="61" y="35"/>
                    <a:pt x="62" y="34"/>
                    <a:pt x="63" y="34"/>
                  </a:cubicBezTo>
                  <a:cubicBezTo>
                    <a:pt x="74" y="34"/>
                    <a:pt x="74" y="34"/>
                    <a:pt x="74" y="34"/>
                  </a:cubicBezTo>
                  <a:cubicBezTo>
                    <a:pt x="82" y="34"/>
                    <a:pt x="89" y="30"/>
                    <a:pt x="94" y="26"/>
                  </a:cubicBezTo>
                  <a:cubicBezTo>
                    <a:pt x="100" y="21"/>
                    <a:pt x="104" y="14"/>
                    <a:pt x="106" y="8"/>
                  </a:cubicBezTo>
                  <a:cubicBezTo>
                    <a:pt x="97" y="6"/>
                    <a:pt x="97" y="6"/>
                    <a:pt x="97" y="6"/>
                  </a:cubicBezTo>
                  <a:cubicBezTo>
                    <a:pt x="96" y="10"/>
                    <a:pt x="93" y="15"/>
                    <a:pt x="89" y="18"/>
                  </a:cubicBezTo>
                  <a:cubicBezTo>
                    <a:pt x="85" y="22"/>
                    <a:pt x="80" y="24"/>
                    <a:pt x="74" y="24"/>
                  </a:cubicBezTo>
                  <a:cubicBezTo>
                    <a:pt x="56" y="24"/>
                    <a:pt x="56" y="24"/>
                    <a:pt x="56" y="24"/>
                  </a:cubicBezTo>
                  <a:cubicBezTo>
                    <a:pt x="56" y="19"/>
                    <a:pt x="56" y="19"/>
                    <a:pt x="56" y="19"/>
                  </a:cubicBezTo>
                  <a:cubicBezTo>
                    <a:pt x="74" y="19"/>
                    <a:pt x="74" y="19"/>
                    <a:pt x="74" y="19"/>
                  </a:cubicBezTo>
                  <a:cubicBezTo>
                    <a:pt x="78" y="19"/>
                    <a:pt x="82" y="17"/>
                    <a:pt x="86" y="14"/>
                  </a:cubicBezTo>
                  <a:cubicBezTo>
                    <a:pt x="89" y="11"/>
                    <a:pt x="92" y="7"/>
                    <a:pt x="93" y="2"/>
                  </a:cubicBezTo>
                  <a:cubicBezTo>
                    <a:pt x="94" y="1"/>
                    <a:pt x="95" y="0"/>
                    <a:pt x="96" y="0"/>
                  </a:cubicBezTo>
                  <a:cubicBezTo>
                    <a:pt x="110" y="4"/>
                    <a:pt x="110" y="4"/>
                    <a:pt x="110" y="4"/>
                  </a:cubicBezTo>
                  <a:cubicBezTo>
                    <a:pt x="111" y="4"/>
                    <a:pt x="112" y="5"/>
                    <a:pt x="112" y="7"/>
                  </a:cubicBezTo>
                  <a:cubicBezTo>
                    <a:pt x="110" y="15"/>
                    <a:pt x="105" y="23"/>
                    <a:pt x="98" y="29"/>
                  </a:cubicBezTo>
                  <a:cubicBezTo>
                    <a:pt x="91" y="35"/>
                    <a:pt x="83" y="38"/>
                    <a:pt x="74" y="38"/>
                  </a:cubicBezTo>
                  <a:cubicBezTo>
                    <a:pt x="66" y="38"/>
                    <a:pt x="66" y="38"/>
                    <a:pt x="66" y="38"/>
                  </a:cubicBezTo>
                  <a:cubicBezTo>
                    <a:pt x="66" y="56"/>
                    <a:pt x="66" y="56"/>
                    <a:pt x="66" y="56"/>
                  </a:cubicBezTo>
                  <a:cubicBezTo>
                    <a:pt x="77" y="56"/>
                    <a:pt x="77" y="56"/>
                    <a:pt x="77" y="56"/>
                  </a:cubicBezTo>
                  <a:cubicBezTo>
                    <a:pt x="78" y="56"/>
                    <a:pt x="80" y="57"/>
                    <a:pt x="80" y="58"/>
                  </a:cubicBezTo>
                  <a:cubicBezTo>
                    <a:pt x="80" y="72"/>
                    <a:pt x="80" y="72"/>
                    <a:pt x="80" y="72"/>
                  </a:cubicBezTo>
                  <a:cubicBezTo>
                    <a:pt x="80" y="74"/>
                    <a:pt x="78" y="75"/>
                    <a:pt x="77" y="75"/>
                  </a:cubicBezTo>
                  <a:cubicBezTo>
                    <a:pt x="56" y="75"/>
                    <a:pt x="56" y="75"/>
                    <a:pt x="56" y="75"/>
                  </a:cubicBezTo>
                  <a:lnTo>
                    <a:pt x="56" y="70"/>
                  </a:lnTo>
                  <a:close/>
                  <a:moveTo>
                    <a:pt x="6" y="8"/>
                  </a:moveTo>
                  <a:cubicBezTo>
                    <a:pt x="8" y="15"/>
                    <a:pt x="12" y="21"/>
                    <a:pt x="17" y="26"/>
                  </a:cubicBezTo>
                  <a:cubicBezTo>
                    <a:pt x="23" y="31"/>
                    <a:pt x="30" y="34"/>
                    <a:pt x="38" y="34"/>
                  </a:cubicBezTo>
                  <a:cubicBezTo>
                    <a:pt x="49" y="34"/>
                    <a:pt x="49" y="34"/>
                    <a:pt x="49" y="34"/>
                  </a:cubicBezTo>
                  <a:cubicBezTo>
                    <a:pt x="50" y="34"/>
                    <a:pt x="51" y="35"/>
                    <a:pt x="51" y="36"/>
                  </a:cubicBezTo>
                  <a:cubicBezTo>
                    <a:pt x="51" y="58"/>
                    <a:pt x="51" y="58"/>
                    <a:pt x="51" y="58"/>
                  </a:cubicBezTo>
                  <a:cubicBezTo>
                    <a:pt x="51" y="59"/>
                    <a:pt x="50" y="60"/>
                    <a:pt x="49" y="60"/>
                  </a:cubicBezTo>
                  <a:cubicBezTo>
                    <a:pt x="38" y="60"/>
                    <a:pt x="38" y="60"/>
                    <a:pt x="38" y="60"/>
                  </a:cubicBezTo>
                  <a:cubicBezTo>
                    <a:pt x="38" y="70"/>
                    <a:pt x="38" y="70"/>
                    <a:pt x="38" y="70"/>
                  </a:cubicBezTo>
                  <a:cubicBezTo>
                    <a:pt x="56" y="70"/>
                    <a:pt x="56" y="70"/>
                    <a:pt x="56" y="70"/>
                  </a:cubicBezTo>
                  <a:cubicBezTo>
                    <a:pt x="56" y="75"/>
                    <a:pt x="56" y="75"/>
                    <a:pt x="56" y="75"/>
                  </a:cubicBezTo>
                  <a:cubicBezTo>
                    <a:pt x="35" y="75"/>
                    <a:pt x="35" y="75"/>
                    <a:pt x="35" y="75"/>
                  </a:cubicBezTo>
                  <a:cubicBezTo>
                    <a:pt x="34" y="75"/>
                    <a:pt x="33" y="74"/>
                    <a:pt x="33" y="72"/>
                  </a:cubicBezTo>
                  <a:cubicBezTo>
                    <a:pt x="33" y="58"/>
                    <a:pt x="33" y="58"/>
                    <a:pt x="33" y="58"/>
                  </a:cubicBezTo>
                  <a:cubicBezTo>
                    <a:pt x="33" y="57"/>
                    <a:pt x="34" y="56"/>
                    <a:pt x="35" y="56"/>
                  </a:cubicBezTo>
                  <a:cubicBezTo>
                    <a:pt x="47" y="56"/>
                    <a:pt x="47" y="56"/>
                    <a:pt x="47" y="56"/>
                  </a:cubicBezTo>
                  <a:cubicBezTo>
                    <a:pt x="47" y="38"/>
                    <a:pt x="47" y="38"/>
                    <a:pt x="47" y="38"/>
                  </a:cubicBezTo>
                  <a:cubicBezTo>
                    <a:pt x="38" y="38"/>
                    <a:pt x="38" y="38"/>
                    <a:pt x="38" y="38"/>
                  </a:cubicBezTo>
                  <a:cubicBezTo>
                    <a:pt x="29" y="38"/>
                    <a:pt x="21" y="35"/>
                    <a:pt x="14" y="29"/>
                  </a:cubicBezTo>
                  <a:cubicBezTo>
                    <a:pt x="7" y="23"/>
                    <a:pt x="2" y="16"/>
                    <a:pt x="1" y="6"/>
                  </a:cubicBezTo>
                  <a:cubicBezTo>
                    <a:pt x="0" y="5"/>
                    <a:pt x="1" y="4"/>
                    <a:pt x="2" y="4"/>
                  </a:cubicBezTo>
                  <a:cubicBezTo>
                    <a:pt x="16" y="1"/>
                    <a:pt x="16" y="1"/>
                    <a:pt x="16" y="1"/>
                  </a:cubicBezTo>
                  <a:cubicBezTo>
                    <a:pt x="18" y="0"/>
                    <a:pt x="19" y="1"/>
                    <a:pt x="19" y="3"/>
                  </a:cubicBezTo>
                  <a:cubicBezTo>
                    <a:pt x="20" y="7"/>
                    <a:pt x="23" y="11"/>
                    <a:pt x="26" y="14"/>
                  </a:cubicBezTo>
                  <a:cubicBezTo>
                    <a:pt x="30" y="17"/>
                    <a:pt x="34" y="19"/>
                    <a:pt x="38" y="19"/>
                  </a:cubicBezTo>
                  <a:cubicBezTo>
                    <a:pt x="56" y="19"/>
                    <a:pt x="56" y="19"/>
                    <a:pt x="56" y="19"/>
                  </a:cubicBezTo>
                  <a:cubicBezTo>
                    <a:pt x="56" y="24"/>
                    <a:pt x="56" y="24"/>
                    <a:pt x="56" y="24"/>
                  </a:cubicBezTo>
                  <a:cubicBezTo>
                    <a:pt x="38" y="24"/>
                    <a:pt x="38" y="24"/>
                    <a:pt x="38" y="24"/>
                  </a:cubicBezTo>
                  <a:cubicBezTo>
                    <a:pt x="33" y="24"/>
                    <a:pt x="27" y="22"/>
                    <a:pt x="23" y="18"/>
                  </a:cubicBezTo>
                  <a:cubicBezTo>
                    <a:pt x="19" y="15"/>
                    <a:pt x="17" y="11"/>
                    <a:pt x="15" y="6"/>
                  </a:cubicBezTo>
                  <a:lnTo>
                    <a:pt x="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3" name="Freeform 44"/>
            <p:cNvSpPr>
              <a:spLocks noEditPoints="1"/>
            </p:cNvSpPr>
            <p:nvPr/>
          </p:nvSpPr>
          <p:spPr bwMode="auto">
            <a:xfrm>
              <a:off x="8116888" y="538163"/>
              <a:ext cx="306388" cy="265113"/>
            </a:xfrm>
            <a:custGeom>
              <a:avLst/>
              <a:gdLst>
                <a:gd name="T0" fmla="*/ 68 w 135"/>
                <a:gd name="T1" fmla="*/ 87 h 117"/>
                <a:gd name="T2" fmla="*/ 131 w 135"/>
                <a:gd name="T3" fmla="*/ 87 h 117"/>
                <a:gd name="T4" fmla="*/ 131 w 135"/>
                <a:gd name="T5" fmla="*/ 66 h 117"/>
                <a:gd name="T6" fmla="*/ 68 w 135"/>
                <a:gd name="T7" fmla="*/ 66 h 117"/>
                <a:gd name="T8" fmla="*/ 68 w 135"/>
                <a:gd name="T9" fmla="*/ 61 h 117"/>
                <a:gd name="T10" fmla="*/ 133 w 135"/>
                <a:gd name="T11" fmla="*/ 61 h 117"/>
                <a:gd name="T12" fmla="*/ 135 w 135"/>
                <a:gd name="T13" fmla="*/ 64 h 117"/>
                <a:gd name="T14" fmla="*/ 135 w 135"/>
                <a:gd name="T15" fmla="*/ 90 h 117"/>
                <a:gd name="T16" fmla="*/ 133 w 135"/>
                <a:gd name="T17" fmla="*/ 92 h 117"/>
                <a:gd name="T18" fmla="*/ 68 w 135"/>
                <a:gd name="T19" fmla="*/ 92 h 117"/>
                <a:gd name="T20" fmla="*/ 68 w 135"/>
                <a:gd name="T21" fmla="*/ 87 h 117"/>
                <a:gd name="T22" fmla="*/ 18 w 135"/>
                <a:gd name="T23" fmla="*/ 109 h 117"/>
                <a:gd name="T24" fmla="*/ 37 w 135"/>
                <a:gd name="T25" fmla="*/ 88 h 117"/>
                <a:gd name="T26" fmla="*/ 39 w 135"/>
                <a:gd name="T27" fmla="*/ 87 h 117"/>
                <a:gd name="T28" fmla="*/ 39 w 135"/>
                <a:gd name="T29" fmla="*/ 87 h 117"/>
                <a:gd name="T30" fmla="*/ 68 w 135"/>
                <a:gd name="T31" fmla="*/ 87 h 117"/>
                <a:gd name="T32" fmla="*/ 68 w 135"/>
                <a:gd name="T33" fmla="*/ 92 h 117"/>
                <a:gd name="T34" fmla="*/ 40 w 135"/>
                <a:gd name="T35" fmla="*/ 92 h 117"/>
                <a:gd name="T36" fmla="*/ 18 w 135"/>
                <a:gd name="T37" fmla="*/ 116 h 117"/>
                <a:gd name="T38" fmla="*/ 16 w 135"/>
                <a:gd name="T39" fmla="*/ 117 h 117"/>
                <a:gd name="T40" fmla="*/ 13 w 135"/>
                <a:gd name="T41" fmla="*/ 115 h 117"/>
                <a:gd name="T42" fmla="*/ 13 w 135"/>
                <a:gd name="T43" fmla="*/ 92 h 117"/>
                <a:gd name="T44" fmla="*/ 2 w 135"/>
                <a:gd name="T45" fmla="*/ 92 h 117"/>
                <a:gd name="T46" fmla="*/ 0 w 135"/>
                <a:gd name="T47" fmla="*/ 90 h 117"/>
                <a:gd name="T48" fmla="*/ 0 w 135"/>
                <a:gd name="T49" fmla="*/ 2 h 117"/>
                <a:gd name="T50" fmla="*/ 2 w 135"/>
                <a:gd name="T51" fmla="*/ 0 h 117"/>
                <a:gd name="T52" fmla="*/ 43 w 135"/>
                <a:gd name="T53" fmla="*/ 0 h 117"/>
                <a:gd name="T54" fmla="*/ 45 w 135"/>
                <a:gd name="T55" fmla="*/ 2 h 117"/>
                <a:gd name="T56" fmla="*/ 45 w 135"/>
                <a:gd name="T57" fmla="*/ 59 h 117"/>
                <a:gd name="T58" fmla="*/ 45 w 135"/>
                <a:gd name="T59" fmla="*/ 61 h 117"/>
                <a:gd name="T60" fmla="*/ 48 w 135"/>
                <a:gd name="T61" fmla="*/ 61 h 117"/>
                <a:gd name="T62" fmla="*/ 68 w 135"/>
                <a:gd name="T63" fmla="*/ 61 h 117"/>
                <a:gd name="T64" fmla="*/ 68 w 135"/>
                <a:gd name="T65" fmla="*/ 66 h 117"/>
                <a:gd name="T66" fmla="*/ 48 w 135"/>
                <a:gd name="T67" fmla="*/ 66 h 117"/>
                <a:gd name="T68" fmla="*/ 43 w 135"/>
                <a:gd name="T69" fmla="*/ 66 h 117"/>
                <a:gd name="T70" fmla="*/ 40 w 135"/>
                <a:gd name="T71" fmla="*/ 64 h 117"/>
                <a:gd name="T72" fmla="*/ 40 w 135"/>
                <a:gd name="T73" fmla="*/ 59 h 117"/>
                <a:gd name="T74" fmla="*/ 40 w 135"/>
                <a:gd name="T75" fmla="*/ 5 h 117"/>
                <a:gd name="T76" fmla="*/ 4 w 135"/>
                <a:gd name="T77" fmla="*/ 5 h 117"/>
                <a:gd name="T78" fmla="*/ 4 w 135"/>
                <a:gd name="T79" fmla="*/ 87 h 117"/>
                <a:gd name="T80" fmla="*/ 16 w 135"/>
                <a:gd name="T81" fmla="*/ 87 h 117"/>
                <a:gd name="T82" fmla="*/ 18 w 135"/>
                <a:gd name="T83" fmla="*/ 90 h 117"/>
                <a:gd name="T84" fmla="*/ 18 w 135"/>
                <a:gd name="T85" fmla="*/ 10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5" h="117">
                  <a:moveTo>
                    <a:pt x="68" y="87"/>
                  </a:moveTo>
                  <a:cubicBezTo>
                    <a:pt x="131" y="87"/>
                    <a:pt x="131" y="87"/>
                    <a:pt x="131" y="87"/>
                  </a:cubicBezTo>
                  <a:cubicBezTo>
                    <a:pt x="131" y="66"/>
                    <a:pt x="131" y="66"/>
                    <a:pt x="131" y="66"/>
                  </a:cubicBezTo>
                  <a:cubicBezTo>
                    <a:pt x="68" y="66"/>
                    <a:pt x="68" y="66"/>
                    <a:pt x="68" y="66"/>
                  </a:cubicBezTo>
                  <a:cubicBezTo>
                    <a:pt x="68" y="61"/>
                    <a:pt x="68" y="61"/>
                    <a:pt x="68" y="61"/>
                  </a:cubicBezTo>
                  <a:cubicBezTo>
                    <a:pt x="133" y="61"/>
                    <a:pt x="133" y="61"/>
                    <a:pt x="133" y="61"/>
                  </a:cubicBezTo>
                  <a:cubicBezTo>
                    <a:pt x="134" y="61"/>
                    <a:pt x="135" y="62"/>
                    <a:pt x="135" y="64"/>
                  </a:cubicBezTo>
                  <a:cubicBezTo>
                    <a:pt x="135" y="90"/>
                    <a:pt x="135" y="90"/>
                    <a:pt x="135" y="90"/>
                  </a:cubicBezTo>
                  <a:cubicBezTo>
                    <a:pt x="135" y="91"/>
                    <a:pt x="134" y="92"/>
                    <a:pt x="133" y="92"/>
                  </a:cubicBezTo>
                  <a:cubicBezTo>
                    <a:pt x="68" y="92"/>
                    <a:pt x="68" y="92"/>
                    <a:pt x="68" y="92"/>
                  </a:cubicBezTo>
                  <a:lnTo>
                    <a:pt x="68" y="87"/>
                  </a:lnTo>
                  <a:close/>
                  <a:moveTo>
                    <a:pt x="18" y="109"/>
                  </a:moveTo>
                  <a:cubicBezTo>
                    <a:pt x="37" y="88"/>
                    <a:pt x="37" y="88"/>
                    <a:pt x="37" y="88"/>
                  </a:cubicBezTo>
                  <a:cubicBezTo>
                    <a:pt x="38" y="88"/>
                    <a:pt x="38" y="87"/>
                    <a:pt x="39" y="87"/>
                  </a:cubicBezTo>
                  <a:cubicBezTo>
                    <a:pt x="39" y="87"/>
                    <a:pt x="39" y="87"/>
                    <a:pt x="39" y="87"/>
                  </a:cubicBezTo>
                  <a:cubicBezTo>
                    <a:pt x="68" y="87"/>
                    <a:pt x="68" y="87"/>
                    <a:pt x="68" y="87"/>
                  </a:cubicBezTo>
                  <a:cubicBezTo>
                    <a:pt x="68" y="92"/>
                    <a:pt x="68" y="92"/>
                    <a:pt x="68" y="92"/>
                  </a:cubicBezTo>
                  <a:cubicBezTo>
                    <a:pt x="40" y="92"/>
                    <a:pt x="40" y="92"/>
                    <a:pt x="40" y="92"/>
                  </a:cubicBezTo>
                  <a:cubicBezTo>
                    <a:pt x="18" y="116"/>
                    <a:pt x="18" y="116"/>
                    <a:pt x="18" y="116"/>
                  </a:cubicBezTo>
                  <a:cubicBezTo>
                    <a:pt x="17" y="117"/>
                    <a:pt x="16" y="117"/>
                    <a:pt x="16" y="117"/>
                  </a:cubicBezTo>
                  <a:cubicBezTo>
                    <a:pt x="14" y="117"/>
                    <a:pt x="13" y="116"/>
                    <a:pt x="13" y="115"/>
                  </a:cubicBezTo>
                  <a:cubicBezTo>
                    <a:pt x="13" y="92"/>
                    <a:pt x="13" y="92"/>
                    <a:pt x="13" y="92"/>
                  </a:cubicBezTo>
                  <a:cubicBezTo>
                    <a:pt x="2" y="92"/>
                    <a:pt x="2" y="92"/>
                    <a:pt x="2" y="92"/>
                  </a:cubicBezTo>
                  <a:cubicBezTo>
                    <a:pt x="1" y="92"/>
                    <a:pt x="0" y="91"/>
                    <a:pt x="0" y="90"/>
                  </a:cubicBezTo>
                  <a:cubicBezTo>
                    <a:pt x="0" y="2"/>
                    <a:pt x="0" y="2"/>
                    <a:pt x="0" y="2"/>
                  </a:cubicBezTo>
                  <a:cubicBezTo>
                    <a:pt x="0" y="1"/>
                    <a:pt x="1" y="0"/>
                    <a:pt x="2" y="0"/>
                  </a:cubicBezTo>
                  <a:cubicBezTo>
                    <a:pt x="43" y="0"/>
                    <a:pt x="43" y="0"/>
                    <a:pt x="43" y="0"/>
                  </a:cubicBezTo>
                  <a:cubicBezTo>
                    <a:pt x="44" y="0"/>
                    <a:pt x="45" y="1"/>
                    <a:pt x="45" y="2"/>
                  </a:cubicBezTo>
                  <a:cubicBezTo>
                    <a:pt x="45" y="59"/>
                    <a:pt x="45" y="59"/>
                    <a:pt x="45" y="59"/>
                  </a:cubicBezTo>
                  <a:cubicBezTo>
                    <a:pt x="45" y="61"/>
                    <a:pt x="45" y="61"/>
                    <a:pt x="45" y="61"/>
                  </a:cubicBezTo>
                  <a:cubicBezTo>
                    <a:pt x="48" y="61"/>
                    <a:pt x="48" y="61"/>
                    <a:pt x="48" y="61"/>
                  </a:cubicBezTo>
                  <a:cubicBezTo>
                    <a:pt x="68" y="61"/>
                    <a:pt x="68" y="61"/>
                    <a:pt x="68" y="61"/>
                  </a:cubicBezTo>
                  <a:cubicBezTo>
                    <a:pt x="68" y="66"/>
                    <a:pt x="68" y="66"/>
                    <a:pt x="68" y="66"/>
                  </a:cubicBezTo>
                  <a:cubicBezTo>
                    <a:pt x="48" y="66"/>
                    <a:pt x="48" y="66"/>
                    <a:pt x="48" y="66"/>
                  </a:cubicBezTo>
                  <a:cubicBezTo>
                    <a:pt x="43" y="66"/>
                    <a:pt x="43" y="66"/>
                    <a:pt x="43" y="66"/>
                  </a:cubicBezTo>
                  <a:cubicBezTo>
                    <a:pt x="41" y="66"/>
                    <a:pt x="40" y="65"/>
                    <a:pt x="40" y="64"/>
                  </a:cubicBezTo>
                  <a:cubicBezTo>
                    <a:pt x="40" y="59"/>
                    <a:pt x="40" y="59"/>
                    <a:pt x="40" y="59"/>
                  </a:cubicBezTo>
                  <a:cubicBezTo>
                    <a:pt x="40" y="5"/>
                    <a:pt x="40" y="5"/>
                    <a:pt x="40" y="5"/>
                  </a:cubicBezTo>
                  <a:cubicBezTo>
                    <a:pt x="4" y="5"/>
                    <a:pt x="4" y="5"/>
                    <a:pt x="4" y="5"/>
                  </a:cubicBezTo>
                  <a:cubicBezTo>
                    <a:pt x="4" y="87"/>
                    <a:pt x="4" y="87"/>
                    <a:pt x="4" y="87"/>
                  </a:cubicBezTo>
                  <a:cubicBezTo>
                    <a:pt x="16" y="87"/>
                    <a:pt x="16" y="87"/>
                    <a:pt x="16" y="87"/>
                  </a:cubicBezTo>
                  <a:cubicBezTo>
                    <a:pt x="17" y="87"/>
                    <a:pt x="18" y="88"/>
                    <a:pt x="18" y="90"/>
                  </a:cubicBezTo>
                  <a:lnTo>
                    <a:pt x="18" y="1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5" name="Freeform 46"/>
            <p:cNvSpPr>
              <a:spLocks noEditPoints="1"/>
            </p:cNvSpPr>
            <p:nvPr/>
          </p:nvSpPr>
          <p:spPr bwMode="auto">
            <a:xfrm>
              <a:off x="8456613" y="1238250"/>
              <a:ext cx="277813" cy="279400"/>
            </a:xfrm>
            <a:custGeom>
              <a:avLst/>
              <a:gdLst>
                <a:gd name="T0" fmla="*/ 94 w 123"/>
                <a:gd name="T1" fmla="*/ 56 h 123"/>
                <a:gd name="T2" fmla="*/ 91 w 123"/>
                <a:gd name="T3" fmla="*/ 42 h 123"/>
                <a:gd name="T4" fmla="*/ 96 w 123"/>
                <a:gd name="T5" fmla="*/ 29 h 123"/>
                <a:gd name="T6" fmla="*/ 86 w 123"/>
                <a:gd name="T7" fmla="*/ 9 h 123"/>
                <a:gd name="T8" fmla="*/ 103 w 123"/>
                <a:gd name="T9" fmla="*/ 28 h 123"/>
                <a:gd name="T10" fmla="*/ 113 w 123"/>
                <a:gd name="T11" fmla="*/ 41 h 123"/>
                <a:gd name="T12" fmla="*/ 121 w 123"/>
                <a:gd name="T13" fmla="*/ 73 h 123"/>
                <a:gd name="T14" fmla="*/ 96 w 123"/>
                <a:gd name="T15" fmla="*/ 83 h 123"/>
                <a:gd name="T16" fmla="*/ 95 w 123"/>
                <a:gd name="T17" fmla="*/ 102 h 123"/>
                <a:gd name="T18" fmla="*/ 93 w 123"/>
                <a:gd name="T19" fmla="*/ 94 h 123"/>
                <a:gd name="T20" fmla="*/ 86 w 123"/>
                <a:gd name="T21" fmla="*/ 84 h 123"/>
                <a:gd name="T22" fmla="*/ 86 w 123"/>
                <a:gd name="T23" fmla="*/ 62 h 123"/>
                <a:gd name="T24" fmla="*/ 116 w 123"/>
                <a:gd name="T25" fmla="*/ 75 h 123"/>
                <a:gd name="T26" fmla="*/ 75 w 123"/>
                <a:gd name="T27" fmla="*/ 52 h 123"/>
                <a:gd name="T28" fmla="*/ 82 w 123"/>
                <a:gd name="T29" fmla="*/ 56 h 123"/>
                <a:gd name="T30" fmla="*/ 83 w 123"/>
                <a:gd name="T31" fmla="*/ 27 h 123"/>
                <a:gd name="T32" fmla="*/ 74 w 123"/>
                <a:gd name="T33" fmla="*/ 48 h 123"/>
                <a:gd name="T34" fmla="*/ 75 w 123"/>
                <a:gd name="T35" fmla="*/ 7 h 123"/>
                <a:gd name="T36" fmla="*/ 75 w 123"/>
                <a:gd name="T37" fmla="*/ 115 h 123"/>
                <a:gd name="T38" fmla="*/ 71 w 123"/>
                <a:gd name="T39" fmla="*/ 111 h 123"/>
                <a:gd name="T40" fmla="*/ 84 w 123"/>
                <a:gd name="T41" fmla="*/ 95 h 123"/>
                <a:gd name="T42" fmla="*/ 74 w 123"/>
                <a:gd name="T43" fmla="*/ 74 h 123"/>
                <a:gd name="T44" fmla="*/ 76 w 123"/>
                <a:gd name="T45" fmla="*/ 67 h 123"/>
                <a:gd name="T46" fmla="*/ 86 w 123"/>
                <a:gd name="T47" fmla="*/ 79 h 123"/>
                <a:gd name="T48" fmla="*/ 63 w 123"/>
                <a:gd name="T49" fmla="*/ 29 h 123"/>
                <a:gd name="T50" fmla="*/ 67 w 123"/>
                <a:gd name="T51" fmla="*/ 41 h 123"/>
                <a:gd name="T52" fmla="*/ 63 w 123"/>
                <a:gd name="T53" fmla="*/ 14 h 123"/>
                <a:gd name="T54" fmla="*/ 67 w 123"/>
                <a:gd name="T55" fmla="*/ 114 h 123"/>
                <a:gd name="T56" fmla="*/ 67 w 123"/>
                <a:gd name="T57" fmla="*/ 81 h 123"/>
                <a:gd name="T58" fmla="*/ 63 w 123"/>
                <a:gd name="T59" fmla="*/ 86 h 123"/>
                <a:gd name="T60" fmla="*/ 61 w 123"/>
                <a:gd name="T61" fmla="*/ 5 h 123"/>
                <a:gd name="T62" fmla="*/ 53 w 123"/>
                <a:gd name="T63" fmla="*/ 21 h 123"/>
                <a:gd name="T64" fmla="*/ 53 w 123"/>
                <a:gd name="T65" fmla="*/ 48 h 123"/>
                <a:gd name="T66" fmla="*/ 61 w 123"/>
                <a:gd name="T67" fmla="*/ 28 h 123"/>
                <a:gd name="T68" fmla="*/ 61 w 123"/>
                <a:gd name="T69" fmla="*/ 79 h 123"/>
                <a:gd name="T70" fmla="*/ 53 w 123"/>
                <a:gd name="T71" fmla="*/ 101 h 123"/>
                <a:gd name="T72" fmla="*/ 56 w 123"/>
                <a:gd name="T73" fmla="*/ 114 h 123"/>
                <a:gd name="T74" fmla="*/ 48 w 123"/>
                <a:gd name="T75" fmla="*/ 7 h 123"/>
                <a:gd name="T76" fmla="*/ 53 w 123"/>
                <a:gd name="T77" fmla="*/ 12 h 123"/>
                <a:gd name="T78" fmla="*/ 40 w 123"/>
                <a:gd name="T79" fmla="*/ 27 h 123"/>
                <a:gd name="T80" fmla="*/ 50 w 123"/>
                <a:gd name="T81" fmla="*/ 48 h 123"/>
                <a:gd name="T82" fmla="*/ 44 w 123"/>
                <a:gd name="T83" fmla="*/ 60 h 123"/>
                <a:gd name="T84" fmla="*/ 44 w 123"/>
                <a:gd name="T85" fmla="*/ 62 h 123"/>
                <a:gd name="T86" fmla="*/ 43 w 123"/>
                <a:gd name="T87" fmla="*/ 69 h 123"/>
                <a:gd name="T88" fmla="*/ 40 w 123"/>
                <a:gd name="T89" fmla="*/ 95 h 123"/>
                <a:gd name="T90" fmla="*/ 53 w 123"/>
                <a:gd name="T91" fmla="*/ 74 h 123"/>
                <a:gd name="T92" fmla="*/ 47 w 123"/>
                <a:gd name="T93" fmla="*/ 114 h 123"/>
                <a:gd name="T94" fmla="*/ 38 w 123"/>
                <a:gd name="T95" fmla="*/ 36 h 123"/>
                <a:gd name="T96" fmla="*/ 28 w 123"/>
                <a:gd name="T97" fmla="*/ 32 h 123"/>
                <a:gd name="T98" fmla="*/ 36 w 123"/>
                <a:gd name="T99" fmla="*/ 42 h 123"/>
                <a:gd name="T100" fmla="*/ 30 w 123"/>
                <a:gd name="T101" fmla="*/ 56 h 123"/>
                <a:gd name="T102" fmla="*/ 5 w 123"/>
                <a:gd name="T103" fmla="*/ 60 h 123"/>
                <a:gd name="T104" fmla="*/ 30 w 123"/>
                <a:gd name="T105" fmla="*/ 66 h 123"/>
                <a:gd name="T106" fmla="*/ 33 w 123"/>
                <a:gd name="T107" fmla="*/ 80 h 123"/>
                <a:gd name="T108" fmla="*/ 28 w 123"/>
                <a:gd name="T109" fmla="*/ 94 h 123"/>
                <a:gd name="T110" fmla="*/ 38 w 123"/>
                <a:gd name="T111" fmla="*/ 114 h 123"/>
                <a:gd name="T112" fmla="*/ 9 w 123"/>
                <a:gd name="T113" fmla="*/ 86 h 123"/>
                <a:gd name="T114" fmla="*/ 3 w 123"/>
                <a:gd name="T115" fmla="*/ 76 h 123"/>
                <a:gd name="T116" fmla="*/ 7 w 123"/>
                <a:gd name="T117" fmla="*/ 41 h 123"/>
                <a:gd name="T118" fmla="*/ 9 w 123"/>
                <a:gd name="T119" fmla="*/ 37 h 123"/>
                <a:gd name="T120" fmla="*/ 38 w 123"/>
                <a:gd name="T121" fmla="*/ 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123">
                  <a:moveTo>
                    <a:pt x="118" y="60"/>
                  </a:moveTo>
                  <a:cubicBezTo>
                    <a:pt x="109" y="60"/>
                    <a:pt x="109" y="60"/>
                    <a:pt x="109" y="60"/>
                  </a:cubicBezTo>
                  <a:cubicBezTo>
                    <a:pt x="107" y="60"/>
                    <a:pt x="106" y="59"/>
                    <a:pt x="106" y="58"/>
                  </a:cubicBezTo>
                  <a:cubicBezTo>
                    <a:pt x="106" y="57"/>
                    <a:pt x="107" y="57"/>
                    <a:pt x="107" y="56"/>
                  </a:cubicBezTo>
                  <a:cubicBezTo>
                    <a:pt x="116" y="48"/>
                    <a:pt x="116" y="48"/>
                    <a:pt x="116" y="48"/>
                  </a:cubicBezTo>
                  <a:cubicBezTo>
                    <a:pt x="114" y="46"/>
                    <a:pt x="114" y="46"/>
                    <a:pt x="114" y="46"/>
                  </a:cubicBezTo>
                  <a:cubicBezTo>
                    <a:pt x="101" y="60"/>
                    <a:pt x="101" y="60"/>
                    <a:pt x="101" y="60"/>
                  </a:cubicBezTo>
                  <a:cubicBezTo>
                    <a:pt x="101" y="60"/>
                    <a:pt x="100" y="60"/>
                    <a:pt x="99" y="60"/>
                  </a:cubicBezTo>
                  <a:cubicBezTo>
                    <a:pt x="99" y="60"/>
                    <a:pt x="99" y="60"/>
                    <a:pt x="99" y="60"/>
                  </a:cubicBezTo>
                  <a:cubicBezTo>
                    <a:pt x="95" y="60"/>
                    <a:pt x="95" y="60"/>
                    <a:pt x="95" y="60"/>
                  </a:cubicBezTo>
                  <a:cubicBezTo>
                    <a:pt x="94" y="60"/>
                    <a:pt x="93" y="59"/>
                    <a:pt x="93" y="58"/>
                  </a:cubicBezTo>
                  <a:cubicBezTo>
                    <a:pt x="93" y="57"/>
                    <a:pt x="93" y="57"/>
                    <a:pt x="94" y="56"/>
                  </a:cubicBezTo>
                  <a:cubicBezTo>
                    <a:pt x="96" y="54"/>
                    <a:pt x="96" y="54"/>
                    <a:pt x="96" y="54"/>
                  </a:cubicBezTo>
                  <a:cubicBezTo>
                    <a:pt x="95" y="53"/>
                    <a:pt x="95" y="53"/>
                    <a:pt x="95" y="53"/>
                  </a:cubicBezTo>
                  <a:cubicBezTo>
                    <a:pt x="88" y="60"/>
                    <a:pt x="88" y="60"/>
                    <a:pt x="88" y="60"/>
                  </a:cubicBezTo>
                  <a:cubicBezTo>
                    <a:pt x="87" y="60"/>
                    <a:pt x="87" y="60"/>
                    <a:pt x="86" y="60"/>
                  </a:cubicBezTo>
                  <a:cubicBezTo>
                    <a:pt x="86" y="60"/>
                    <a:pt x="86" y="60"/>
                    <a:pt x="86" y="60"/>
                  </a:cubicBezTo>
                  <a:cubicBezTo>
                    <a:pt x="86" y="60"/>
                    <a:pt x="86" y="60"/>
                    <a:pt x="86" y="60"/>
                  </a:cubicBezTo>
                  <a:cubicBezTo>
                    <a:pt x="86" y="55"/>
                    <a:pt x="86" y="55"/>
                    <a:pt x="86" y="55"/>
                  </a:cubicBezTo>
                  <a:cubicBezTo>
                    <a:pt x="92" y="49"/>
                    <a:pt x="92" y="49"/>
                    <a:pt x="92" y="49"/>
                  </a:cubicBezTo>
                  <a:cubicBezTo>
                    <a:pt x="86" y="49"/>
                    <a:pt x="86" y="49"/>
                    <a:pt x="86" y="49"/>
                  </a:cubicBezTo>
                  <a:cubicBezTo>
                    <a:pt x="86" y="44"/>
                    <a:pt x="86" y="44"/>
                    <a:pt x="86" y="44"/>
                  </a:cubicBezTo>
                  <a:cubicBezTo>
                    <a:pt x="91" y="44"/>
                    <a:pt x="91" y="44"/>
                    <a:pt x="91" y="44"/>
                  </a:cubicBezTo>
                  <a:cubicBezTo>
                    <a:pt x="91" y="42"/>
                    <a:pt x="91" y="42"/>
                    <a:pt x="91" y="42"/>
                  </a:cubicBezTo>
                  <a:cubicBezTo>
                    <a:pt x="88" y="42"/>
                    <a:pt x="88" y="42"/>
                    <a:pt x="88" y="42"/>
                  </a:cubicBezTo>
                  <a:cubicBezTo>
                    <a:pt x="87" y="42"/>
                    <a:pt x="86" y="42"/>
                    <a:pt x="86" y="41"/>
                  </a:cubicBezTo>
                  <a:cubicBezTo>
                    <a:pt x="86" y="38"/>
                    <a:pt x="86" y="38"/>
                    <a:pt x="86" y="38"/>
                  </a:cubicBezTo>
                  <a:cubicBezTo>
                    <a:pt x="86" y="38"/>
                    <a:pt x="86" y="38"/>
                    <a:pt x="86" y="38"/>
                  </a:cubicBezTo>
                  <a:cubicBezTo>
                    <a:pt x="89" y="35"/>
                    <a:pt x="89" y="35"/>
                    <a:pt x="89" y="35"/>
                  </a:cubicBezTo>
                  <a:cubicBezTo>
                    <a:pt x="89" y="35"/>
                    <a:pt x="90" y="35"/>
                    <a:pt x="91" y="35"/>
                  </a:cubicBezTo>
                  <a:cubicBezTo>
                    <a:pt x="91" y="35"/>
                    <a:pt x="91" y="35"/>
                    <a:pt x="91" y="35"/>
                  </a:cubicBezTo>
                  <a:cubicBezTo>
                    <a:pt x="109" y="35"/>
                    <a:pt x="109" y="35"/>
                    <a:pt x="109" y="35"/>
                  </a:cubicBezTo>
                  <a:cubicBezTo>
                    <a:pt x="109" y="33"/>
                    <a:pt x="109" y="33"/>
                    <a:pt x="109" y="33"/>
                  </a:cubicBezTo>
                  <a:cubicBezTo>
                    <a:pt x="97" y="33"/>
                    <a:pt x="97" y="33"/>
                    <a:pt x="97" y="33"/>
                  </a:cubicBezTo>
                  <a:cubicBezTo>
                    <a:pt x="96" y="33"/>
                    <a:pt x="95" y="32"/>
                    <a:pt x="95" y="30"/>
                  </a:cubicBezTo>
                  <a:cubicBezTo>
                    <a:pt x="95" y="30"/>
                    <a:pt x="95" y="29"/>
                    <a:pt x="96" y="29"/>
                  </a:cubicBezTo>
                  <a:cubicBezTo>
                    <a:pt x="102" y="22"/>
                    <a:pt x="102" y="22"/>
                    <a:pt x="102" y="22"/>
                  </a:cubicBezTo>
                  <a:cubicBezTo>
                    <a:pt x="101" y="21"/>
                    <a:pt x="101" y="21"/>
                    <a:pt x="101" y="21"/>
                  </a:cubicBezTo>
                  <a:cubicBezTo>
                    <a:pt x="94" y="27"/>
                    <a:pt x="94" y="27"/>
                    <a:pt x="94" y="27"/>
                  </a:cubicBezTo>
                  <a:cubicBezTo>
                    <a:pt x="93" y="28"/>
                    <a:pt x="92" y="28"/>
                    <a:pt x="91" y="27"/>
                  </a:cubicBezTo>
                  <a:cubicBezTo>
                    <a:pt x="90" y="27"/>
                    <a:pt x="90" y="26"/>
                    <a:pt x="90" y="26"/>
                  </a:cubicBezTo>
                  <a:cubicBezTo>
                    <a:pt x="90" y="26"/>
                    <a:pt x="90" y="26"/>
                    <a:pt x="90" y="26"/>
                  </a:cubicBezTo>
                  <a:cubicBezTo>
                    <a:pt x="90" y="14"/>
                    <a:pt x="90" y="14"/>
                    <a:pt x="90" y="14"/>
                  </a:cubicBezTo>
                  <a:cubicBezTo>
                    <a:pt x="89" y="14"/>
                    <a:pt x="89" y="14"/>
                    <a:pt x="89" y="14"/>
                  </a:cubicBezTo>
                  <a:cubicBezTo>
                    <a:pt x="89" y="32"/>
                    <a:pt x="89" y="32"/>
                    <a:pt x="89" y="32"/>
                  </a:cubicBezTo>
                  <a:cubicBezTo>
                    <a:pt x="89" y="33"/>
                    <a:pt x="88" y="34"/>
                    <a:pt x="88" y="34"/>
                  </a:cubicBezTo>
                  <a:cubicBezTo>
                    <a:pt x="86" y="36"/>
                    <a:pt x="86" y="36"/>
                    <a:pt x="86" y="36"/>
                  </a:cubicBezTo>
                  <a:cubicBezTo>
                    <a:pt x="86" y="9"/>
                    <a:pt x="86" y="9"/>
                    <a:pt x="86" y="9"/>
                  </a:cubicBezTo>
                  <a:cubicBezTo>
                    <a:pt x="86" y="9"/>
                    <a:pt x="86" y="9"/>
                    <a:pt x="86" y="9"/>
                  </a:cubicBezTo>
                  <a:cubicBezTo>
                    <a:pt x="93" y="9"/>
                    <a:pt x="93" y="9"/>
                    <a:pt x="93" y="9"/>
                  </a:cubicBezTo>
                  <a:cubicBezTo>
                    <a:pt x="94" y="9"/>
                    <a:pt x="95" y="10"/>
                    <a:pt x="95" y="11"/>
                  </a:cubicBezTo>
                  <a:cubicBezTo>
                    <a:pt x="95" y="20"/>
                    <a:pt x="95" y="20"/>
                    <a:pt x="95" y="20"/>
                  </a:cubicBezTo>
                  <a:cubicBezTo>
                    <a:pt x="100" y="15"/>
                    <a:pt x="100" y="15"/>
                    <a:pt x="100" y="15"/>
                  </a:cubicBezTo>
                  <a:cubicBezTo>
                    <a:pt x="100" y="15"/>
                    <a:pt x="100" y="15"/>
                    <a:pt x="100" y="15"/>
                  </a:cubicBezTo>
                  <a:cubicBezTo>
                    <a:pt x="100" y="15"/>
                    <a:pt x="100" y="15"/>
                    <a:pt x="100" y="15"/>
                  </a:cubicBezTo>
                  <a:cubicBezTo>
                    <a:pt x="100" y="15"/>
                    <a:pt x="102" y="15"/>
                    <a:pt x="103" y="15"/>
                  </a:cubicBezTo>
                  <a:cubicBezTo>
                    <a:pt x="107" y="20"/>
                    <a:pt x="107" y="20"/>
                    <a:pt x="107" y="20"/>
                  </a:cubicBezTo>
                  <a:cubicBezTo>
                    <a:pt x="108" y="20"/>
                    <a:pt x="108" y="20"/>
                    <a:pt x="108" y="20"/>
                  </a:cubicBezTo>
                  <a:cubicBezTo>
                    <a:pt x="108" y="21"/>
                    <a:pt x="108" y="23"/>
                    <a:pt x="108" y="23"/>
                  </a:cubicBezTo>
                  <a:cubicBezTo>
                    <a:pt x="103" y="28"/>
                    <a:pt x="103" y="28"/>
                    <a:pt x="103" y="28"/>
                  </a:cubicBezTo>
                  <a:cubicBezTo>
                    <a:pt x="112" y="28"/>
                    <a:pt x="112" y="28"/>
                    <a:pt x="112" y="28"/>
                  </a:cubicBezTo>
                  <a:cubicBezTo>
                    <a:pt x="113" y="28"/>
                    <a:pt x="114" y="29"/>
                    <a:pt x="114" y="30"/>
                  </a:cubicBezTo>
                  <a:cubicBezTo>
                    <a:pt x="114" y="37"/>
                    <a:pt x="114" y="37"/>
                    <a:pt x="114" y="37"/>
                  </a:cubicBezTo>
                  <a:cubicBezTo>
                    <a:pt x="114" y="38"/>
                    <a:pt x="113" y="39"/>
                    <a:pt x="112" y="39"/>
                  </a:cubicBezTo>
                  <a:cubicBezTo>
                    <a:pt x="96" y="39"/>
                    <a:pt x="96" y="39"/>
                    <a:pt x="96" y="39"/>
                  </a:cubicBezTo>
                  <a:cubicBezTo>
                    <a:pt x="96" y="39"/>
                    <a:pt x="96" y="40"/>
                    <a:pt x="96" y="40"/>
                  </a:cubicBezTo>
                  <a:cubicBezTo>
                    <a:pt x="96" y="46"/>
                    <a:pt x="96" y="46"/>
                    <a:pt x="96" y="46"/>
                  </a:cubicBezTo>
                  <a:cubicBezTo>
                    <a:pt x="96" y="47"/>
                    <a:pt x="96" y="47"/>
                    <a:pt x="95" y="47"/>
                  </a:cubicBezTo>
                  <a:cubicBezTo>
                    <a:pt x="96" y="47"/>
                    <a:pt x="96" y="48"/>
                    <a:pt x="96" y="48"/>
                  </a:cubicBezTo>
                  <a:cubicBezTo>
                    <a:pt x="101" y="52"/>
                    <a:pt x="101" y="52"/>
                    <a:pt x="101" y="52"/>
                  </a:cubicBezTo>
                  <a:cubicBezTo>
                    <a:pt x="101" y="53"/>
                    <a:pt x="101" y="53"/>
                    <a:pt x="101" y="53"/>
                  </a:cubicBezTo>
                  <a:cubicBezTo>
                    <a:pt x="113" y="41"/>
                    <a:pt x="113" y="41"/>
                    <a:pt x="113" y="41"/>
                  </a:cubicBezTo>
                  <a:cubicBezTo>
                    <a:pt x="113" y="41"/>
                    <a:pt x="113" y="41"/>
                    <a:pt x="113" y="41"/>
                  </a:cubicBezTo>
                  <a:cubicBezTo>
                    <a:pt x="114" y="40"/>
                    <a:pt x="115" y="40"/>
                    <a:pt x="116" y="41"/>
                  </a:cubicBezTo>
                  <a:cubicBezTo>
                    <a:pt x="121" y="46"/>
                    <a:pt x="121" y="46"/>
                    <a:pt x="121" y="46"/>
                  </a:cubicBezTo>
                  <a:cubicBezTo>
                    <a:pt x="121" y="46"/>
                    <a:pt x="121" y="46"/>
                    <a:pt x="121" y="46"/>
                  </a:cubicBezTo>
                  <a:cubicBezTo>
                    <a:pt x="122" y="47"/>
                    <a:pt x="122" y="48"/>
                    <a:pt x="121" y="49"/>
                  </a:cubicBezTo>
                  <a:cubicBezTo>
                    <a:pt x="114" y="56"/>
                    <a:pt x="114" y="56"/>
                    <a:pt x="114" y="56"/>
                  </a:cubicBezTo>
                  <a:cubicBezTo>
                    <a:pt x="121" y="56"/>
                    <a:pt x="121" y="56"/>
                    <a:pt x="121" y="56"/>
                  </a:cubicBezTo>
                  <a:cubicBezTo>
                    <a:pt x="122" y="56"/>
                    <a:pt x="123" y="57"/>
                    <a:pt x="123" y="58"/>
                  </a:cubicBezTo>
                  <a:cubicBezTo>
                    <a:pt x="123" y="64"/>
                    <a:pt x="123" y="64"/>
                    <a:pt x="123" y="64"/>
                  </a:cubicBezTo>
                  <a:cubicBezTo>
                    <a:pt x="123" y="66"/>
                    <a:pt x="122" y="67"/>
                    <a:pt x="121" y="67"/>
                  </a:cubicBezTo>
                  <a:cubicBezTo>
                    <a:pt x="114" y="67"/>
                    <a:pt x="114" y="67"/>
                    <a:pt x="114" y="67"/>
                  </a:cubicBezTo>
                  <a:cubicBezTo>
                    <a:pt x="121" y="73"/>
                    <a:pt x="121" y="73"/>
                    <a:pt x="121" y="73"/>
                  </a:cubicBezTo>
                  <a:cubicBezTo>
                    <a:pt x="122" y="74"/>
                    <a:pt x="122" y="76"/>
                    <a:pt x="121" y="76"/>
                  </a:cubicBezTo>
                  <a:cubicBezTo>
                    <a:pt x="116" y="81"/>
                    <a:pt x="116" y="81"/>
                    <a:pt x="116" y="81"/>
                  </a:cubicBezTo>
                  <a:cubicBezTo>
                    <a:pt x="116" y="81"/>
                    <a:pt x="116" y="81"/>
                    <a:pt x="116" y="81"/>
                  </a:cubicBezTo>
                  <a:cubicBezTo>
                    <a:pt x="115" y="82"/>
                    <a:pt x="114" y="82"/>
                    <a:pt x="113" y="81"/>
                  </a:cubicBezTo>
                  <a:cubicBezTo>
                    <a:pt x="101" y="70"/>
                    <a:pt x="101" y="70"/>
                    <a:pt x="101" y="70"/>
                  </a:cubicBezTo>
                  <a:cubicBezTo>
                    <a:pt x="101" y="70"/>
                    <a:pt x="101" y="70"/>
                    <a:pt x="101" y="70"/>
                  </a:cubicBezTo>
                  <a:cubicBezTo>
                    <a:pt x="96" y="75"/>
                    <a:pt x="96" y="75"/>
                    <a:pt x="96" y="75"/>
                  </a:cubicBezTo>
                  <a:cubicBezTo>
                    <a:pt x="96" y="75"/>
                    <a:pt x="96" y="75"/>
                    <a:pt x="96" y="75"/>
                  </a:cubicBezTo>
                  <a:cubicBezTo>
                    <a:pt x="96" y="75"/>
                    <a:pt x="96" y="75"/>
                    <a:pt x="95" y="75"/>
                  </a:cubicBezTo>
                  <a:cubicBezTo>
                    <a:pt x="96" y="75"/>
                    <a:pt x="96" y="76"/>
                    <a:pt x="96" y="76"/>
                  </a:cubicBezTo>
                  <a:cubicBezTo>
                    <a:pt x="96" y="83"/>
                    <a:pt x="96" y="83"/>
                    <a:pt x="96" y="83"/>
                  </a:cubicBezTo>
                  <a:cubicBezTo>
                    <a:pt x="96" y="83"/>
                    <a:pt x="96" y="83"/>
                    <a:pt x="96" y="83"/>
                  </a:cubicBezTo>
                  <a:cubicBezTo>
                    <a:pt x="112" y="83"/>
                    <a:pt x="112" y="83"/>
                    <a:pt x="112" y="83"/>
                  </a:cubicBezTo>
                  <a:cubicBezTo>
                    <a:pt x="113" y="83"/>
                    <a:pt x="114" y="84"/>
                    <a:pt x="114" y="86"/>
                  </a:cubicBezTo>
                  <a:cubicBezTo>
                    <a:pt x="114" y="92"/>
                    <a:pt x="114" y="92"/>
                    <a:pt x="114" y="92"/>
                  </a:cubicBezTo>
                  <a:cubicBezTo>
                    <a:pt x="114" y="93"/>
                    <a:pt x="113" y="94"/>
                    <a:pt x="112" y="94"/>
                  </a:cubicBezTo>
                  <a:cubicBezTo>
                    <a:pt x="103" y="94"/>
                    <a:pt x="103" y="94"/>
                    <a:pt x="103" y="94"/>
                  </a:cubicBezTo>
                  <a:cubicBezTo>
                    <a:pt x="108" y="99"/>
                    <a:pt x="108" y="99"/>
                    <a:pt x="108" y="99"/>
                  </a:cubicBezTo>
                  <a:cubicBezTo>
                    <a:pt x="108" y="99"/>
                    <a:pt x="108" y="99"/>
                    <a:pt x="108" y="99"/>
                  </a:cubicBezTo>
                  <a:cubicBezTo>
                    <a:pt x="108" y="100"/>
                    <a:pt x="108" y="101"/>
                    <a:pt x="108" y="102"/>
                  </a:cubicBezTo>
                  <a:cubicBezTo>
                    <a:pt x="103" y="107"/>
                    <a:pt x="103" y="107"/>
                    <a:pt x="103" y="107"/>
                  </a:cubicBezTo>
                  <a:cubicBezTo>
                    <a:pt x="103" y="107"/>
                    <a:pt x="103" y="107"/>
                    <a:pt x="103" y="107"/>
                  </a:cubicBezTo>
                  <a:cubicBezTo>
                    <a:pt x="102" y="108"/>
                    <a:pt x="100" y="108"/>
                    <a:pt x="100" y="107"/>
                  </a:cubicBezTo>
                  <a:cubicBezTo>
                    <a:pt x="95" y="102"/>
                    <a:pt x="95" y="102"/>
                    <a:pt x="95" y="102"/>
                  </a:cubicBezTo>
                  <a:cubicBezTo>
                    <a:pt x="95" y="111"/>
                    <a:pt x="95" y="111"/>
                    <a:pt x="95" y="111"/>
                  </a:cubicBezTo>
                  <a:cubicBezTo>
                    <a:pt x="95" y="113"/>
                    <a:pt x="94" y="114"/>
                    <a:pt x="93" y="114"/>
                  </a:cubicBezTo>
                  <a:cubicBezTo>
                    <a:pt x="86" y="114"/>
                    <a:pt x="86" y="114"/>
                    <a:pt x="86" y="114"/>
                  </a:cubicBezTo>
                  <a:cubicBezTo>
                    <a:pt x="86" y="114"/>
                    <a:pt x="86" y="114"/>
                    <a:pt x="86" y="114"/>
                  </a:cubicBezTo>
                  <a:cubicBezTo>
                    <a:pt x="86" y="87"/>
                    <a:pt x="86" y="87"/>
                    <a:pt x="86" y="87"/>
                  </a:cubicBezTo>
                  <a:cubicBezTo>
                    <a:pt x="88" y="88"/>
                    <a:pt x="88" y="88"/>
                    <a:pt x="88" y="88"/>
                  </a:cubicBezTo>
                  <a:cubicBezTo>
                    <a:pt x="88" y="89"/>
                    <a:pt x="88" y="90"/>
                    <a:pt x="88" y="90"/>
                  </a:cubicBezTo>
                  <a:cubicBezTo>
                    <a:pt x="89" y="90"/>
                    <a:pt x="89" y="90"/>
                    <a:pt x="89" y="90"/>
                  </a:cubicBezTo>
                  <a:cubicBezTo>
                    <a:pt x="89" y="109"/>
                    <a:pt x="89" y="109"/>
                    <a:pt x="89" y="109"/>
                  </a:cubicBezTo>
                  <a:cubicBezTo>
                    <a:pt x="90" y="109"/>
                    <a:pt x="90" y="109"/>
                    <a:pt x="90" y="109"/>
                  </a:cubicBezTo>
                  <a:cubicBezTo>
                    <a:pt x="90" y="97"/>
                    <a:pt x="90" y="97"/>
                    <a:pt x="90" y="97"/>
                  </a:cubicBezTo>
                  <a:cubicBezTo>
                    <a:pt x="90" y="95"/>
                    <a:pt x="91" y="94"/>
                    <a:pt x="93" y="94"/>
                  </a:cubicBezTo>
                  <a:cubicBezTo>
                    <a:pt x="93" y="94"/>
                    <a:pt x="94" y="95"/>
                    <a:pt x="94" y="95"/>
                  </a:cubicBezTo>
                  <a:cubicBezTo>
                    <a:pt x="101" y="102"/>
                    <a:pt x="101" y="102"/>
                    <a:pt x="101" y="102"/>
                  </a:cubicBezTo>
                  <a:cubicBezTo>
                    <a:pt x="102" y="101"/>
                    <a:pt x="102" y="101"/>
                    <a:pt x="102" y="101"/>
                  </a:cubicBezTo>
                  <a:cubicBezTo>
                    <a:pt x="96" y="94"/>
                    <a:pt x="96" y="94"/>
                    <a:pt x="96" y="94"/>
                  </a:cubicBezTo>
                  <a:cubicBezTo>
                    <a:pt x="95" y="93"/>
                    <a:pt x="95" y="91"/>
                    <a:pt x="96" y="90"/>
                  </a:cubicBezTo>
                  <a:cubicBezTo>
                    <a:pt x="96" y="90"/>
                    <a:pt x="97" y="90"/>
                    <a:pt x="97" y="90"/>
                  </a:cubicBezTo>
                  <a:cubicBezTo>
                    <a:pt x="97" y="90"/>
                    <a:pt x="97" y="90"/>
                    <a:pt x="97" y="90"/>
                  </a:cubicBezTo>
                  <a:cubicBezTo>
                    <a:pt x="109" y="90"/>
                    <a:pt x="109" y="90"/>
                    <a:pt x="109" y="90"/>
                  </a:cubicBezTo>
                  <a:cubicBezTo>
                    <a:pt x="109" y="88"/>
                    <a:pt x="109" y="88"/>
                    <a:pt x="109" y="88"/>
                  </a:cubicBezTo>
                  <a:cubicBezTo>
                    <a:pt x="91" y="88"/>
                    <a:pt x="91" y="88"/>
                    <a:pt x="91" y="88"/>
                  </a:cubicBezTo>
                  <a:cubicBezTo>
                    <a:pt x="90" y="88"/>
                    <a:pt x="89" y="88"/>
                    <a:pt x="89" y="87"/>
                  </a:cubicBezTo>
                  <a:cubicBezTo>
                    <a:pt x="86" y="84"/>
                    <a:pt x="86" y="84"/>
                    <a:pt x="86" y="84"/>
                  </a:cubicBezTo>
                  <a:cubicBezTo>
                    <a:pt x="86" y="84"/>
                    <a:pt x="86" y="84"/>
                    <a:pt x="86" y="84"/>
                  </a:cubicBezTo>
                  <a:cubicBezTo>
                    <a:pt x="86" y="81"/>
                    <a:pt x="86" y="81"/>
                    <a:pt x="86" y="81"/>
                  </a:cubicBezTo>
                  <a:cubicBezTo>
                    <a:pt x="86" y="81"/>
                    <a:pt x="86" y="81"/>
                    <a:pt x="86" y="81"/>
                  </a:cubicBezTo>
                  <a:cubicBezTo>
                    <a:pt x="87" y="80"/>
                    <a:pt x="87" y="80"/>
                    <a:pt x="88" y="80"/>
                  </a:cubicBezTo>
                  <a:cubicBezTo>
                    <a:pt x="88" y="80"/>
                    <a:pt x="88" y="80"/>
                    <a:pt x="88" y="80"/>
                  </a:cubicBezTo>
                  <a:cubicBezTo>
                    <a:pt x="91" y="80"/>
                    <a:pt x="91" y="80"/>
                    <a:pt x="91" y="80"/>
                  </a:cubicBezTo>
                  <a:cubicBezTo>
                    <a:pt x="91" y="79"/>
                    <a:pt x="91" y="79"/>
                    <a:pt x="91" y="79"/>
                  </a:cubicBezTo>
                  <a:cubicBezTo>
                    <a:pt x="86" y="79"/>
                    <a:pt x="86" y="79"/>
                    <a:pt x="86" y="79"/>
                  </a:cubicBezTo>
                  <a:cubicBezTo>
                    <a:pt x="86" y="74"/>
                    <a:pt x="86" y="74"/>
                    <a:pt x="86" y="74"/>
                  </a:cubicBezTo>
                  <a:cubicBezTo>
                    <a:pt x="92" y="74"/>
                    <a:pt x="92" y="74"/>
                    <a:pt x="92" y="74"/>
                  </a:cubicBezTo>
                  <a:cubicBezTo>
                    <a:pt x="86" y="68"/>
                    <a:pt x="86" y="68"/>
                    <a:pt x="86" y="68"/>
                  </a:cubicBezTo>
                  <a:cubicBezTo>
                    <a:pt x="86" y="62"/>
                    <a:pt x="86" y="62"/>
                    <a:pt x="86" y="62"/>
                  </a:cubicBezTo>
                  <a:cubicBezTo>
                    <a:pt x="86" y="62"/>
                    <a:pt x="86" y="62"/>
                    <a:pt x="86" y="62"/>
                  </a:cubicBezTo>
                  <a:cubicBezTo>
                    <a:pt x="87" y="62"/>
                    <a:pt x="87" y="62"/>
                    <a:pt x="88" y="63"/>
                  </a:cubicBezTo>
                  <a:cubicBezTo>
                    <a:pt x="95" y="70"/>
                    <a:pt x="95" y="70"/>
                    <a:pt x="95" y="70"/>
                  </a:cubicBezTo>
                  <a:cubicBezTo>
                    <a:pt x="96" y="68"/>
                    <a:pt x="96" y="68"/>
                    <a:pt x="96" y="68"/>
                  </a:cubicBezTo>
                  <a:cubicBezTo>
                    <a:pt x="94" y="66"/>
                    <a:pt x="94" y="66"/>
                    <a:pt x="94" y="66"/>
                  </a:cubicBezTo>
                  <a:cubicBezTo>
                    <a:pt x="93" y="65"/>
                    <a:pt x="93" y="64"/>
                    <a:pt x="94" y="63"/>
                  </a:cubicBezTo>
                  <a:cubicBezTo>
                    <a:pt x="94" y="62"/>
                    <a:pt x="95" y="62"/>
                    <a:pt x="95" y="62"/>
                  </a:cubicBezTo>
                  <a:cubicBezTo>
                    <a:pt x="95" y="62"/>
                    <a:pt x="95" y="62"/>
                    <a:pt x="95" y="62"/>
                  </a:cubicBezTo>
                  <a:cubicBezTo>
                    <a:pt x="99" y="62"/>
                    <a:pt x="99" y="62"/>
                    <a:pt x="99" y="62"/>
                  </a:cubicBezTo>
                  <a:cubicBezTo>
                    <a:pt x="100" y="62"/>
                    <a:pt x="101" y="62"/>
                    <a:pt x="101" y="63"/>
                  </a:cubicBezTo>
                  <a:cubicBezTo>
                    <a:pt x="114" y="76"/>
                    <a:pt x="114" y="76"/>
                    <a:pt x="114" y="76"/>
                  </a:cubicBezTo>
                  <a:cubicBezTo>
                    <a:pt x="116" y="75"/>
                    <a:pt x="116" y="75"/>
                    <a:pt x="116" y="75"/>
                  </a:cubicBezTo>
                  <a:cubicBezTo>
                    <a:pt x="107" y="66"/>
                    <a:pt x="107" y="66"/>
                    <a:pt x="107" y="66"/>
                  </a:cubicBezTo>
                  <a:cubicBezTo>
                    <a:pt x="106" y="65"/>
                    <a:pt x="106" y="64"/>
                    <a:pt x="107" y="63"/>
                  </a:cubicBezTo>
                  <a:cubicBezTo>
                    <a:pt x="107" y="62"/>
                    <a:pt x="108" y="62"/>
                    <a:pt x="109" y="62"/>
                  </a:cubicBezTo>
                  <a:cubicBezTo>
                    <a:pt x="109" y="62"/>
                    <a:pt x="109" y="62"/>
                    <a:pt x="109" y="62"/>
                  </a:cubicBezTo>
                  <a:cubicBezTo>
                    <a:pt x="118" y="62"/>
                    <a:pt x="118" y="62"/>
                    <a:pt x="118" y="62"/>
                  </a:cubicBezTo>
                  <a:lnTo>
                    <a:pt x="118" y="60"/>
                  </a:lnTo>
                  <a:close/>
                  <a:moveTo>
                    <a:pt x="86" y="60"/>
                  </a:moveTo>
                  <a:cubicBezTo>
                    <a:pt x="80" y="60"/>
                    <a:pt x="80" y="60"/>
                    <a:pt x="80" y="60"/>
                  </a:cubicBezTo>
                  <a:cubicBezTo>
                    <a:pt x="78" y="60"/>
                    <a:pt x="77" y="59"/>
                    <a:pt x="77" y="58"/>
                  </a:cubicBezTo>
                  <a:cubicBezTo>
                    <a:pt x="77" y="57"/>
                    <a:pt x="77" y="56"/>
                    <a:pt x="76" y="55"/>
                  </a:cubicBezTo>
                  <a:cubicBezTo>
                    <a:pt x="76" y="55"/>
                    <a:pt x="76" y="55"/>
                    <a:pt x="76" y="55"/>
                  </a:cubicBezTo>
                  <a:cubicBezTo>
                    <a:pt x="76" y="54"/>
                    <a:pt x="75" y="53"/>
                    <a:pt x="75" y="52"/>
                  </a:cubicBezTo>
                  <a:cubicBezTo>
                    <a:pt x="74" y="51"/>
                    <a:pt x="74" y="50"/>
                    <a:pt x="75" y="49"/>
                  </a:cubicBezTo>
                  <a:cubicBezTo>
                    <a:pt x="75" y="49"/>
                    <a:pt x="75" y="49"/>
                    <a:pt x="75" y="49"/>
                  </a:cubicBezTo>
                  <a:cubicBezTo>
                    <a:pt x="80" y="45"/>
                    <a:pt x="80" y="45"/>
                    <a:pt x="80" y="45"/>
                  </a:cubicBezTo>
                  <a:cubicBezTo>
                    <a:pt x="80" y="44"/>
                    <a:pt x="81" y="44"/>
                    <a:pt x="81" y="44"/>
                  </a:cubicBezTo>
                  <a:cubicBezTo>
                    <a:pt x="81" y="44"/>
                    <a:pt x="81" y="44"/>
                    <a:pt x="81" y="44"/>
                  </a:cubicBezTo>
                  <a:cubicBezTo>
                    <a:pt x="86" y="44"/>
                    <a:pt x="86" y="44"/>
                    <a:pt x="86" y="44"/>
                  </a:cubicBezTo>
                  <a:cubicBezTo>
                    <a:pt x="86" y="49"/>
                    <a:pt x="86" y="49"/>
                    <a:pt x="86" y="49"/>
                  </a:cubicBezTo>
                  <a:cubicBezTo>
                    <a:pt x="82" y="49"/>
                    <a:pt x="82" y="49"/>
                    <a:pt x="82" y="49"/>
                  </a:cubicBezTo>
                  <a:cubicBezTo>
                    <a:pt x="80" y="51"/>
                    <a:pt x="80" y="51"/>
                    <a:pt x="80" y="51"/>
                  </a:cubicBezTo>
                  <a:cubicBezTo>
                    <a:pt x="80" y="52"/>
                    <a:pt x="80" y="53"/>
                    <a:pt x="81" y="53"/>
                  </a:cubicBezTo>
                  <a:cubicBezTo>
                    <a:pt x="81" y="53"/>
                    <a:pt x="81" y="53"/>
                    <a:pt x="81" y="53"/>
                  </a:cubicBezTo>
                  <a:cubicBezTo>
                    <a:pt x="81" y="54"/>
                    <a:pt x="81" y="55"/>
                    <a:pt x="82" y="56"/>
                  </a:cubicBezTo>
                  <a:cubicBezTo>
                    <a:pt x="85" y="56"/>
                    <a:pt x="85" y="56"/>
                    <a:pt x="85" y="56"/>
                  </a:cubicBezTo>
                  <a:cubicBezTo>
                    <a:pt x="86" y="55"/>
                    <a:pt x="86" y="55"/>
                    <a:pt x="86" y="55"/>
                  </a:cubicBezTo>
                  <a:cubicBezTo>
                    <a:pt x="86" y="60"/>
                    <a:pt x="86" y="60"/>
                    <a:pt x="86" y="60"/>
                  </a:cubicBezTo>
                  <a:close/>
                  <a:moveTo>
                    <a:pt x="86" y="41"/>
                  </a:moveTo>
                  <a:cubicBezTo>
                    <a:pt x="86" y="41"/>
                    <a:pt x="85" y="40"/>
                    <a:pt x="85" y="40"/>
                  </a:cubicBezTo>
                  <a:cubicBezTo>
                    <a:pt x="85" y="39"/>
                    <a:pt x="86" y="39"/>
                    <a:pt x="86" y="38"/>
                  </a:cubicBezTo>
                  <a:cubicBezTo>
                    <a:pt x="86" y="41"/>
                    <a:pt x="86" y="41"/>
                    <a:pt x="86" y="41"/>
                  </a:cubicBezTo>
                  <a:close/>
                  <a:moveTo>
                    <a:pt x="86" y="36"/>
                  </a:moveTo>
                  <a:cubicBezTo>
                    <a:pt x="86" y="9"/>
                    <a:pt x="86" y="9"/>
                    <a:pt x="86" y="9"/>
                  </a:cubicBezTo>
                  <a:cubicBezTo>
                    <a:pt x="85" y="9"/>
                    <a:pt x="84" y="10"/>
                    <a:pt x="84" y="11"/>
                  </a:cubicBezTo>
                  <a:cubicBezTo>
                    <a:pt x="84" y="27"/>
                    <a:pt x="84" y="27"/>
                    <a:pt x="84" y="27"/>
                  </a:cubicBezTo>
                  <a:cubicBezTo>
                    <a:pt x="84" y="27"/>
                    <a:pt x="83" y="27"/>
                    <a:pt x="83" y="27"/>
                  </a:cubicBezTo>
                  <a:cubicBezTo>
                    <a:pt x="77" y="27"/>
                    <a:pt x="77" y="27"/>
                    <a:pt x="77" y="27"/>
                  </a:cubicBezTo>
                  <a:cubicBezTo>
                    <a:pt x="76" y="27"/>
                    <a:pt x="76" y="27"/>
                    <a:pt x="76" y="28"/>
                  </a:cubicBezTo>
                  <a:cubicBezTo>
                    <a:pt x="76" y="27"/>
                    <a:pt x="75" y="27"/>
                    <a:pt x="75" y="27"/>
                  </a:cubicBezTo>
                  <a:cubicBezTo>
                    <a:pt x="75" y="27"/>
                    <a:pt x="75" y="27"/>
                    <a:pt x="75" y="27"/>
                  </a:cubicBezTo>
                  <a:cubicBezTo>
                    <a:pt x="71" y="22"/>
                    <a:pt x="71" y="22"/>
                    <a:pt x="71" y="22"/>
                  </a:cubicBezTo>
                  <a:cubicBezTo>
                    <a:pt x="71" y="34"/>
                    <a:pt x="71" y="34"/>
                    <a:pt x="71" y="34"/>
                  </a:cubicBezTo>
                  <a:cubicBezTo>
                    <a:pt x="74" y="31"/>
                    <a:pt x="74" y="31"/>
                    <a:pt x="74" y="31"/>
                  </a:cubicBezTo>
                  <a:cubicBezTo>
                    <a:pt x="74" y="41"/>
                    <a:pt x="74" y="41"/>
                    <a:pt x="74" y="41"/>
                  </a:cubicBezTo>
                  <a:cubicBezTo>
                    <a:pt x="72" y="43"/>
                    <a:pt x="72" y="43"/>
                    <a:pt x="72" y="43"/>
                  </a:cubicBezTo>
                  <a:cubicBezTo>
                    <a:pt x="71" y="43"/>
                    <a:pt x="71" y="43"/>
                    <a:pt x="71" y="43"/>
                  </a:cubicBezTo>
                  <a:cubicBezTo>
                    <a:pt x="71" y="48"/>
                    <a:pt x="71" y="48"/>
                    <a:pt x="71" y="48"/>
                  </a:cubicBezTo>
                  <a:cubicBezTo>
                    <a:pt x="72" y="49"/>
                    <a:pt x="73" y="49"/>
                    <a:pt x="74" y="48"/>
                  </a:cubicBezTo>
                  <a:cubicBezTo>
                    <a:pt x="78" y="44"/>
                    <a:pt x="78" y="44"/>
                    <a:pt x="78" y="44"/>
                  </a:cubicBezTo>
                  <a:cubicBezTo>
                    <a:pt x="79" y="43"/>
                    <a:pt x="79" y="42"/>
                    <a:pt x="79" y="42"/>
                  </a:cubicBezTo>
                  <a:cubicBezTo>
                    <a:pt x="79" y="32"/>
                    <a:pt x="79" y="32"/>
                    <a:pt x="79" y="32"/>
                  </a:cubicBezTo>
                  <a:cubicBezTo>
                    <a:pt x="81" y="32"/>
                    <a:pt x="81" y="32"/>
                    <a:pt x="81" y="32"/>
                  </a:cubicBezTo>
                  <a:cubicBezTo>
                    <a:pt x="81" y="35"/>
                    <a:pt x="81" y="35"/>
                    <a:pt x="81" y="35"/>
                  </a:cubicBezTo>
                  <a:cubicBezTo>
                    <a:pt x="81" y="35"/>
                    <a:pt x="81" y="35"/>
                    <a:pt x="81" y="35"/>
                  </a:cubicBezTo>
                  <a:cubicBezTo>
                    <a:pt x="81" y="36"/>
                    <a:pt x="81" y="36"/>
                    <a:pt x="82" y="37"/>
                  </a:cubicBezTo>
                  <a:cubicBezTo>
                    <a:pt x="82" y="38"/>
                    <a:pt x="84" y="38"/>
                    <a:pt x="85" y="37"/>
                  </a:cubicBezTo>
                  <a:cubicBezTo>
                    <a:pt x="86" y="36"/>
                    <a:pt x="86" y="36"/>
                    <a:pt x="86" y="36"/>
                  </a:cubicBezTo>
                  <a:close/>
                  <a:moveTo>
                    <a:pt x="71" y="14"/>
                  </a:moveTo>
                  <a:cubicBezTo>
                    <a:pt x="77" y="9"/>
                    <a:pt x="77" y="9"/>
                    <a:pt x="77" y="9"/>
                  </a:cubicBezTo>
                  <a:cubicBezTo>
                    <a:pt x="75" y="7"/>
                    <a:pt x="75" y="7"/>
                    <a:pt x="75" y="7"/>
                  </a:cubicBezTo>
                  <a:cubicBezTo>
                    <a:pt x="71" y="12"/>
                    <a:pt x="71" y="12"/>
                    <a:pt x="71" y="12"/>
                  </a:cubicBezTo>
                  <a:cubicBezTo>
                    <a:pt x="71" y="5"/>
                    <a:pt x="71" y="5"/>
                    <a:pt x="71" y="5"/>
                  </a:cubicBezTo>
                  <a:cubicBezTo>
                    <a:pt x="74" y="2"/>
                    <a:pt x="74" y="2"/>
                    <a:pt x="74" y="2"/>
                  </a:cubicBezTo>
                  <a:cubicBezTo>
                    <a:pt x="74" y="2"/>
                    <a:pt x="74" y="2"/>
                    <a:pt x="74" y="2"/>
                  </a:cubicBezTo>
                  <a:cubicBezTo>
                    <a:pt x="75" y="1"/>
                    <a:pt x="76" y="1"/>
                    <a:pt x="77" y="2"/>
                  </a:cubicBezTo>
                  <a:cubicBezTo>
                    <a:pt x="82" y="7"/>
                    <a:pt x="82" y="7"/>
                    <a:pt x="82" y="7"/>
                  </a:cubicBezTo>
                  <a:cubicBezTo>
                    <a:pt x="82" y="7"/>
                    <a:pt x="82" y="7"/>
                    <a:pt x="82" y="7"/>
                  </a:cubicBezTo>
                  <a:cubicBezTo>
                    <a:pt x="83" y="8"/>
                    <a:pt x="83" y="9"/>
                    <a:pt x="82" y="10"/>
                  </a:cubicBezTo>
                  <a:cubicBezTo>
                    <a:pt x="71" y="21"/>
                    <a:pt x="71" y="21"/>
                    <a:pt x="71" y="21"/>
                  </a:cubicBezTo>
                  <a:cubicBezTo>
                    <a:pt x="71" y="14"/>
                    <a:pt x="71" y="14"/>
                    <a:pt x="71" y="14"/>
                  </a:cubicBezTo>
                  <a:close/>
                  <a:moveTo>
                    <a:pt x="71" y="111"/>
                  </a:moveTo>
                  <a:cubicBezTo>
                    <a:pt x="75" y="115"/>
                    <a:pt x="75" y="115"/>
                    <a:pt x="75" y="115"/>
                  </a:cubicBezTo>
                  <a:cubicBezTo>
                    <a:pt x="77" y="114"/>
                    <a:pt x="77" y="114"/>
                    <a:pt x="77" y="114"/>
                  </a:cubicBezTo>
                  <a:cubicBezTo>
                    <a:pt x="71" y="108"/>
                    <a:pt x="71" y="108"/>
                    <a:pt x="71" y="108"/>
                  </a:cubicBezTo>
                  <a:cubicBezTo>
                    <a:pt x="71" y="101"/>
                    <a:pt x="71" y="101"/>
                    <a:pt x="71" y="101"/>
                  </a:cubicBezTo>
                  <a:cubicBezTo>
                    <a:pt x="82" y="112"/>
                    <a:pt x="82" y="112"/>
                    <a:pt x="82" y="112"/>
                  </a:cubicBezTo>
                  <a:cubicBezTo>
                    <a:pt x="82" y="112"/>
                    <a:pt x="82" y="112"/>
                    <a:pt x="82" y="112"/>
                  </a:cubicBezTo>
                  <a:cubicBezTo>
                    <a:pt x="82" y="112"/>
                    <a:pt x="82" y="112"/>
                    <a:pt x="82" y="112"/>
                  </a:cubicBezTo>
                  <a:cubicBezTo>
                    <a:pt x="83" y="113"/>
                    <a:pt x="83" y="115"/>
                    <a:pt x="82" y="115"/>
                  </a:cubicBezTo>
                  <a:cubicBezTo>
                    <a:pt x="77" y="120"/>
                    <a:pt x="77" y="120"/>
                    <a:pt x="77" y="120"/>
                  </a:cubicBezTo>
                  <a:cubicBezTo>
                    <a:pt x="77" y="120"/>
                    <a:pt x="77" y="120"/>
                    <a:pt x="77" y="120"/>
                  </a:cubicBezTo>
                  <a:cubicBezTo>
                    <a:pt x="76" y="121"/>
                    <a:pt x="75" y="121"/>
                    <a:pt x="74" y="120"/>
                  </a:cubicBezTo>
                  <a:cubicBezTo>
                    <a:pt x="71" y="117"/>
                    <a:pt x="71" y="117"/>
                    <a:pt x="71" y="117"/>
                  </a:cubicBezTo>
                  <a:cubicBezTo>
                    <a:pt x="71" y="111"/>
                    <a:pt x="71" y="111"/>
                    <a:pt x="71" y="111"/>
                  </a:cubicBezTo>
                  <a:close/>
                  <a:moveTo>
                    <a:pt x="71" y="74"/>
                  </a:moveTo>
                  <a:cubicBezTo>
                    <a:pt x="71" y="80"/>
                    <a:pt x="71" y="80"/>
                    <a:pt x="71" y="80"/>
                  </a:cubicBezTo>
                  <a:cubicBezTo>
                    <a:pt x="71" y="80"/>
                    <a:pt x="71" y="79"/>
                    <a:pt x="72" y="79"/>
                  </a:cubicBezTo>
                  <a:cubicBezTo>
                    <a:pt x="74" y="82"/>
                    <a:pt x="74" y="82"/>
                    <a:pt x="74" y="82"/>
                  </a:cubicBezTo>
                  <a:cubicBezTo>
                    <a:pt x="74" y="91"/>
                    <a:pt x="74" y="91"/>
                    <a:pt x="74" y="91"/>
                  </a:cubicBezTo>
                  <a:cubicBezTo>
                    <a:pt x="71" y="88"/>
                    <a:pt x="71" y="88"/>
                    <a:pt x="71" y="88"/>
                  </a:cubicBezTo>
                  <a:cubicBezTo>
                    <a:pt x="71" y="100"/>
                    <a:pt x="71" y="100"/>
                    <a:pt x="71" y="100"/>
                  </a:cubicBezTo>
                  <a:cubicBezTo>
                    <a:pt x="75" y="96"/>
                    <a:pt x="75" y="96"/>
                    <a:pt x="75" y="96"/>
                  </a:cubicBezTo>
                  <a:cubicBezTo>
                    <a:pt x="75" y="95"/>
                    <a:pt x="76" y="95"/>
                    <a:pt x="76" y="95"/>
                  </a:cubicBezTo>
                  <a:cubicBezTo>
                    <a:pt x="76" y="95"/>
                    <a:pt x="76" y="95"/>
                    <a:pt x="77" y="95"/>
                  </a:cubicBezTo>
                  <a:cubicBezTo>
                    <a:pt x="83" y="95"/>
                    <a:pt x="83" y="95"/>
                    <a:pt x="83" y="95"/>
                  </a:cubicBezTo>
                  <a:cubicBezTo>
                    <a:pt x="83" y="95"/>
                    <a:pt x="84" y="95"/>
                    <a:pt x="84" y="95"/>
                  </a:cubicBezTo>
                  <a:cubicBezTo>
                    <a:pt x="84" y="111"/>
                    <a:pt x="84" y="111"/>
                    <a:pt x="84" y="111"/>
                  </a:cubicBezTo>
                  <a:cubicBezTo>
                    <a:pt x="84" y="112"/>
                    <a:pt x="85" y="114"/>
                    <a:pt x="86" y="114"/>
                  </a:cubicBezTo>
                  <a:cubicBezTo>
                    <a:pt x="86" y="87"/>
                    <a:pt x="86" y="87"/>
                    <a:pt x="86" y="87"/>
                  </a:cubicBezTo>
                  <a:cubicBezTo>
                    <a:pt x="85" y="86"/>
                    <a:pt x="85" y="86"/>
                    <a:pt x="85" y="86"/>
                  </a:cubicBezTo>
                  <a:cubicBezTo>
                    <a:pt x="85" y="85"/>
                    <a:pt x="84" y="85"/>
                    <a:pt x="83" y="85"/>
                  </a:cubicBezTo>
                  <a:cubicBezTo>
                    <a:pt x="82" y="85"/>
                    <a:pt x="81" y="86"/>
                    <a:pt x="81" y="87"/>
                  </a:cubicBezTo>
                  <a:cubicBezTo>
                    <a:pt x="81" y="90"/>
                    <a:pt x="81" y="90"/>
                    <a:pt x="81" y="90"/>
                  </a:cubicBezTo>
                  <a:cubicBezTo>
                    <a:pt x="79" y="90"/>
                    <a:pt x="79" y="90"/>
                    <a:pt x="79" y="90"/>
                  </a:cubicBezTo>
                  <a:cubicBezTo>
                    <a:pt x="79" y="81"/>
                    <a:pt x="79" y="81"/>
                    <a:pt x="79" y="81"/>
                  </a:cubicBezTo>
                  <a:cubicBezTo>
                    <a:pt x="79" y="81"/>
                    <a:pt x="79" y="81"/>
                    <a:pt x="79" y="81"/>
                  </a:cubicBezTo>
                  <a:cubicBezTo>
                    <a:pt x="79" y="80"/>
                    <a:pt x="79" y="80"/>
                    <a:pt x="78" y="79"/>
                  </a:cubicBezTo>
                  <a:cubicBezTo>
                    <a:pt x="74" y="74"/>
                    <a:pt x="74" y="74"/>
                    <a:pt x="74" y="74"/>
                  </a:cubicBezTo>
                  <a:cubicBezTo>
                    <a:pt x="74" y="74"/>
                    <a:pt x="74" y="74"/>
                    <a:pt x="74" y="74"/>
                  </a:cubicBezTo>
                  <a:cubicBezTo>
                    <a:pt x="73" y="74"/>
                    <a:pt x="72" y="74"/>
                    <a:pt x="71" y="74"/>
                  </a:cubicBezTo>
                  <a:close/>
                  <a:moveTo>
                    <a:pt x="86" y="84"/>
                  </a:moveTo>
                  <a:cubicBezTo>
                    <a:pt x="85" y="83"/>
                    <a:pt x="85" y="82"/>
                    <a:pt x="86" y="81"/>
                  </a:cubicBezTo>
                  <a:cubicBezTo>
                    <a:pt x="86" y="84"/>
                    <a:pt x="86" y="84"/>
                    <a:pt x="86" y="84"/>
                  </a:cubicBezTo>
                  <a:close/>
                  <a:moveTo>
                    <a:pt x="86" y="79"/>
                  </a:moveTo>
                  <a:cubicBezTo>
                    <a:pt x="81" y="79"/>
                    <a:pt x="81" y="79"/>
                    <a:pt x="81" y="79"/>
                  </a:cubicBezTo>
                  <a:cubicBezTo>
                    <a:pt x="81" y="79"/>
                    <a:pt x="80" y="78"/>
                    <a:pt x="79" y="78"/>
                  </a:cubicBezTo>
                  <a:cubicBezTo>
                    <a:pt x="75" y="73"/>
                    <a:pt x="75" y="73"/>
                    <a:pt x="75" y="73"/>
                  </a:cubicBezTo>
                  <a:cubicBezTo>
                    <a:pt x="74" y="72"/>
                    <a:pt x="74" y="71"/>
                    <a:pt x="75" y="70"/>
                  </a:cubicBezTo>
                  <a:cubicBezTo>
                    <a:pt x="75" y="70"/>
                    <a:pt x="75" y="70"/>
                    <a:pt x="75" y="70"/>
                  </a:cubicBezTo>
                  <a:cubicBezTo>
                    <a:pt x="75" y="69"/>
                    <a:pt x="76" y="68"/>
                    <a:pt x="76" y="67"/>
                  </a:cubicBezTo>
                  <a:cubicBezTo>
                    <a:pt x="77" y="66"/>
                    <a:pt x="77" y="65"/>
                    <a:pt x="77" y="64"/>
                  </a:cubicBezTo>
                  <a:cubicBezTo>
                    <a:pt x="78" y="63"/>
                    <a:pt x="79" y="62"/>
                    <a:pt x="80" y="62"/>
                  </a:cubicBezTo>
                  <a:cubicBezTo>
                    <a:pt x="80" y="62"/>
                    <a:pt x="80" y="62"/>
                    <a:pt x="80" y="62"/>
                  </a:cubicBezTo>
                  <a:cubicBezTo>
                    <a:pt x="86" y="62"/>
                    <a:pt x="86" y="62"/>
                    <a:pt x="86" y="62"/>
                  </a:cubicBezTo>
                  <a:cubicBezTo>
                    <a:pt x="86" y="68"/>
                    <a:pt x="86" y="68"/>
                    <a:pt x="86" y="68"/>
                  </a:cubicBezTo>
                  <a:cubicBezTo>
                    <a:pt x="85" y="67"/>
                    <a:pt x="85" y="67"/>
                    <a:pt x="85" y="67"/>
                  </a:cubicBezTo>
                  <a:cubicBezTo>
                    <a:pt x="82" y="67"/>
                    <a:pt x="82" y="67"/>
                    <a:pt x="82" y="67"/>
                  </a:cubicBezTo>
                  <a:cubicBezTo>
                    <a:pt x="81" y="68"/>
                    <a:pt x="81" y="68"/>
                    <a:pt x="81" y="69"/>
                  </a:cubicBezTo>
                  <a:cubicBezTo>
                    <a:pt x="80" y="70"/>
                    <a:pt x="80" y="71"/>
                    <a:pt x="80" y="71"/>
                  </a:cubicBezTo>
                  <a:cubicBezTo>
                    <a:pt x="82" y="74"/>
                    <a:pt x="82" y="74"/>
                    <a:pt x="82" y="74"/>
                  </a:cubicBezTo>
                  <a:cubicBezTo>
                    <a:pt x="86" y="74"/>
                    <a:pt x="86" y="74"/>
                    <a:pt x="86" y="74"/>
                  </a:cubicBezTo>
                  <a:lnTo>
                    <a:pt x="86" y="79"/>
                  </a:lnTo>
                  <a:close/>
                  <a:moveTo>
                    <a:pt x="71" y="48"/>
                  </a:moveTo>
                  <a:cubicBezTo>
                    <a:pt x="71" y="48"/>
                    <a:pt x="71" y="48"/>
                    <a:pt x="71" y="48"/>
                  </a:cubicBezTo>
                  <a:cubicBezTo>
                    <a:pt x="70" y="48"/>
                    <a:pt x="69" y="47"/>
                    <a:pt x="68" y="47"/>
                  </a:cubicBezTo>
                  <a:cubicBezTo>
                    <a:pt x="67" y="46"/>
                    <a:pt x="66" y="46"/>
                    <a:pt x="65" y="46"/>
                  </a:cubicBezTo>
                  <a:cubicBezTo>
                    <a:pt x="63" y="46"/>
                    <a:pt x="63" y="45"/>
                    <a:pt x="63" y="43"/>
                  </a:cubicBezTo>
                  <a:cubicBezTo>
                    <a:pt x="63" y="43"/>
                    <a:pt x="63" y="43"/>
                    <a:pt x="63" y="43"/>
                  </a:cubicBezTo>
                  <a:cubicBezTo>
                    <a:pt x="63" y="37"/>
                    <a:pt x="63" y="37"/>
                    <a:pt x="63" y="37"/>
                  </a:cubicBezTo>
                  <a:cubicBezTo>
                    <a:pt x="63" y="36"/>
                    <a:pt x="63" y="36"/>
                    <a:pt x="63" y="35"/>
                  </a:cubicBezTo>
                  <a:cubicBezTo>
                    <a:pt x="70" y="28"/>
                    <a:pt x="70" y="28"/>
                    <a:pt x="70" y="28"/>
                  </a:cubicBezTo>
                  <a:cubicBezTo>
                    <a:pt x="69" y="27"/>
                    <a:pt x="69" y="27"/>
                    <a:pt x="69" y="27"/>
                  </a:cubicBezTo>
                  <a:cubicBezTo>
                    <a:pt x="67" y="29"/>
                    <a:pt x="67" y="29"/>
                    <a:pt x="67" y="29"/>
                  </a:cubicBezTo>
                  <a:cubicBezTo>
                    <a:pt x="66" y="30"/>
                    <a:pt x="64" y="30"/>
                    <a:pt x="63" y="29"/>
                  </a:cubicBezTo>
                  <a:cubicBezTo>
                    <a:pt x="63" y="29"/>
                    <a:pt x="63" y="28"/>
                    <a:pt x="63" y="28"/>
                  </a:cubicBezTo>
                  <a:cubicBezTo>
                    <a:pt x="63" y="28"/>
                    <a:pt x="63" y="28"/>
                    <a:pt x="63" y="28"/>
                  </a:cubicBezTo>
                  <a:cubicBezTo>
                    <a:pt x="63" y="24"/>
                    <a:pt x="63" y="24"/>
                    <a:pt x="63" y="24"/>
                  </a:cubicBezTo>
                  <a:cubicBezTo>
                    <a:pt x="63" y="23"/>
                    <a:pt x="63" y="22"/>
                    <a:pt x="63" y="22"/>
                  </a:cubicBezTo>
                  <a:cubicBezTo>
                    <a:pt x="71" y="14"/>
                    <a:pt x="71" y="14"/>
                    <a:pt x="71" y="14"/>
                  </a:cubicBezTo>
                  <a:cubicBezTo>
                    <a:pt x="71" y="21"/>
                    <a:pt x="71" y="21"/>
                    <a:pt x="71" y="21"/>
                  </a:cubicBezTo>
                  <a:cubicBezTo>
                    <a:pt x="70" y="22"/>
                    <a:pt x="70" y="22"/>
                    <a:pt x="70" y="22"/>
                  </a:cubicBezTo>
                  <a:cubicBezTo>
                    <a:pt x="70" y="22"/>
                    <a:pt x="70" y="22"/>
                    <a:pt x="71" y="22"/>
                  </a:cubicBezTo>
                  <a:cubicBezTo>
                    <a:pt x="71" y="22"/>
                    <a:pt x="71" y="22"/>
                    <a:pt x="71" y="22"/>
                  </a:cubicBezTo>
                  <a:cubicBezTo>
                    <a:pt x="71" y="34"/>
                    <a:pt x="71" y="34"/>
                    <a:pt x="71" y="34"/>
                  </a:cubicBezTo>
                  <a:cubicBezTo>
                    <a:pt x="67" y="38"/>
                    <a:pt x="67" y="38"/>
                    <a:pt x="67" y="38"/>
                  </a:cubicBezTo>
                  <a:cubicBezTo>
                    <a:pt x="67" y="41"/>
                    <a:pt x="67" y="41"/>
                    <a:pt x="67" y="41"/>
                  </a:cubicBezTo>
                  <a:cubicBezTo>
                    <a:pt x="68" y="42"/>
                    <a:pt x="69" y="42"/>
                    <a:pt x="70" y="42"/>
                  </a:cubicBezTo>
                  <a:cubicBezTo>
                    <a:pt x="70" y="42"/>
                    <a:pt x="70" y="43"/>
                    <a:pt x="71" y="43"/>
                  </a:cubicBezTo>
                  <a:cubicBezTo>
                    <a:pt x="71" y="48"/>
                    <a:pt x="71" y="48"/>
                    <a:pt x="71" y="48"/>
                  </a:cubicBezTo>
                  <a:close/>
                  <a:moveTo>
                    <a:pt x="71" y="12"/>
                  </a:moveTo>
                  <a:cubicBezTo>
                    <a:pt x="71" y="5"/>
                    <a:pt x="71" y="5"/>
                    <a:pt x="71" y="5"/>
                  </a:cubicBezTo>
                  <a:cubicBezTo>
                    <a:pt x="67" y="9"/>
                    <a:pt x="67" y="9"/>
                    <a:pt x="67" y="9"/>
                  </a:cubicBezTo>
                  <a:cubicBezTo>
                    <a:pt x="67" y="2"/>
                    <a:pt x="67" y="2"/>
                    <a:pt x="67" y="2"/>
                  </a:cubicBezTo>
                  <a:cubicBezTo>
                    <a:pt x="67" y="1"/>
                    <a:pt x="66" y="0"/>
                    <a:pt x="65" y="0"/>
                  </a:cubicBezTo>
                  <a:cubicBezTo>
                    <a:pt x="62" y="0"/>
                    <a:pt x="62" y="0"/>
                    <a:pt x="62" y="0"/>
                  </a:cubicBezTo>
                  <a:cubicBezTo>
                    <a:pt x="62" y="5"/>
                    <a:pt x="62" y="5"/>
                    <a:pt x="62" y="5"/>
                  </a:cubicBezTo>
                  <a:cubicBezTo>
                    <a:pt x="63" y="5"/>
                    <a:pt x="63" y="5"/>
                    <a:pt x="63" y="5"/>
                  </a:cubicBezTo>
                  <a:cubicBezTo>
                    <a:pt x="63" y="14"/>
                    <a:pt x="63" y="14"/>
                    <a:pt x="63" y="14"/>
                  </a:cubicBezTo>
                  <a:cubicBezTo>
                    <a:pt x="63" y="14"/>
                    <a:pt x="63" y="14"/>
                    <a:pt x="63" y="14"/>
                  </a:cubicBezTo>
                  <a:cubicBezTo>
                    <a:pt x="63" y="15"/>
                    <a:pt x="63" y="16"/>
                    <a:pt x="63" y="16"/>
                  </a:cubicBezTo>
                  <a:cubicBezTo>
                    <a:pt x="64" y="17"/>
                    <a:pt x="66" y="17"/>
                    <a:pt x="67" y="16"/>
                  </a:cubicBezTo>
                  <a:cubicBezTo>
                    <a:pt x="71" y="12"/>
                    <a:pt x="71" y="12"/>
                    <a:pt x="71" y="12"/>
                  </a:cubicBezTo>
                  <a:close/>
                  <a:moveTo>
                    <a:pt x="62" y="118"/>
                  </a:moveTo>
                  <a:cubicBezTo>
                    <a:pt x="63" y="118"/>
                    <a:pt x="63" y="118"/>
                    <a:pt x="63" y="118"/>
                  </a:cubicBezTo>
                  <a:cubicBezTo>
                    <a:pt x="63" y="108"/>
                    <a:pt x="63" y="108"/>
                    <a:pt x="63" y="108"/>
                  </a:cubicBezTo>
                  <a:cubicBezTo>
                    <a:pt x="63" y="107"/>
                    <a:pt x="64" y="106"/>
                    <a:pt x="65" y="106"/>
                  </a:cubicBezTo>
                  <a:cubicBezTo>
                    <a:pt x="66" y="106"/>
                    <a:pt x="66" y="106"/>
                    <a:pt x="67" y="106"/>
                  </a:cubicBezTo>
                  <a:cubicBezTo>
                    <a:pt x="71" y="111"/>
                    <a:pt x="71" y="111"/>
                    <a:pt x="71" y="111"/>
                  </a:cubicBezTo>
                  <a:cubicBezTo>
                    <a:pt x="71" y="117"/>
                    <a:pt x="71" y="117"/>
                    <a:pt x="71" y="117"/>
                  </a:cubicBezTo>
                  <a:cubicBezTo>
                    <a:pt x="67" y="114"/>
                    <a:pt x="67" y="114"/>
                    <a:pt x="67" y="114"/>
                  </a:cubicBezTo>
                  <a:cubicBezTo>
                    <a:pt x="67" y="120"/>
                    <a:pt x="67" y="120"/>
                    <a:pt x="67" y="120"/>
                  </a:cubicBezTo>
                  <a:cubicBezTo>
                    <a:pt x="67" y="122"/>
                    <a:pt x="66" y="123"/>
                    <a:pt x="65" y="123"/>
                  </a:cubicBezTo>
                  <a:cubicBezTo>
                    <a:pt x="62" y="123"/>
                    <a:pt x="62" y="123"/>
                    <a:pt x="62" y="123"/>
                  </a:cubicBezTo>
                  <a:cubicBezTo>
                    <a:pt x="62" y="118"/>
                    <a:pt x="62" y="118"/>
                    <a:pt x="62" y="118"/>
                  </a:cubicBezTo>
                  <a:close/>
                  <a:moveTo>
                    <a:pt x="71" y="108"/>
                  </a:moveTo>
                  <a:cubicBezTo>
                    <a:pt x="71" y="101"/>
                    <a:pt x="71" y="101"/>
                    <a:pt x="71" y="101"/>
                  </a:cubicBezTo>
                  <a:cubicBezTo>
                    <a:pt x="70" y="101"/>
                    <a:pt x="70" y="101"/>
                    <a:pt x="70" y="101"/>
                  </a:cubicBezTo>
                  <a:cubicBezTo>
                    <a:pt x="70" y="101"/>
                    <a:pt x="70" y="100"/>
                    <a:pt x="71" y="100"/>
                  </a:cubicBezTo>
                  <a:cubicBezTo>
                    <a:pt x="71" y="100"/>
                    <a:pt x="71" y="100"/>
                    <a:pt x="71" y="100"/>
                  </a:cubicBezTo>
                  <a:cubicBezTo>
                    <a:pt x="71" y="88"/>
                    <a:pt x="71" y="88"/>
                    <a:pt x="71" y="88"/>
                  </a:cubicBezTo>
                  <a:cubicBezTo>
                    <a:pt x="67" y="85"/>
                    <a:pt x="67" y="85"/>
                    <a:pt x="67" y="85"/>
                  </a:cubicBezTo>
                  <a:cubicBezTo>
                    <a:pt x="67" y="81"/>
                    <a:pt x="67" y="81"/>
                    <a:pt x="67" y="81"/>
                  </a:cubicBezTo>
                  <a:cubicBezTo>
                    <a:pt x="68" y="81"/>
                    <a:pt x="69" y="81"/>
                    <a:pt x="70" y="80"/>
                  </a:cubicBezTo>
                  <a:cubicBezTo>
                    <a:pt x="70" y="80"/>
                    <a:pt x="70" y="80"/>
                    <a:pt x="70" y="80"/>
                  </a:cubicBezTo>
                  <a:cubicBezTo>
                    <a:pt x="70" y="80"/>
                    <a:pt x="70" y="80"/>
                    <a:pt x="70" y="80"/>
                  </a:cubicBezTo>
                  <a:cubicBezTo>
                    <a:pt x="70" y="80"/>
                    <a:pt x="70" y="80"/>
                    <a:pt x="71" y="80"/>
                  </a:cubicBezTo>
                  <a:cubicBezTo>
                    <a:pt x="71" y="74"/>
                    <a:pt x="71" y="74"/>
                    <a:pt x="71" y="74"/>
                  </a:cubicBezTo>
                  <a:cubicBezTo>
                    <a:pt x="71" y="74"/>
                    <a:pt x="71" y="74"/>
                    <a:pt x="71" y="74"/>
                  </a:cubicBezTo>
                  <a:cubicBezTo>
                    <a:pt x="70" y="75"/>
                    <a:pt x="69" y="75"/>
                    <a:pt x="68" y="76"/>
                  </a:cubicBezTo>
                  <a:cubicBezTo>
                    <a:pt x="68" y="76"/>
                    <a:pt x="68" y="76"/>
                    <a:pt x="68" y="76"/>
                  </a:cubicBezTo>
                  <a:cubicBezTo>
                    <a:pt x="67" y="76"/>
                    <a:pt x="66" y="77"/>
                    <a:pt x="65" y="77"/>
                  </a:cubicBezTo>
                  <a:cubicBezTo>
                    <a:pt x="64" y="77"/>
                    <a:pt x="63" y="78"/>
                    <a:pt x="63" y="79"/>
                  </a:cubicBezTo>
                  <a:cubicBezTo>
                    <a:pt x="63" y="86"/>
                    <a:pt x="63" y="86"/>
                    <a:pt x="63" y="86"/>
                  </a:cubicBezTo>
                  <a:cubicBezTo>
                    <a:pt x="63" y="86"/>
                    <a:pt x="63" y="86"/>
                    <a:pt x="63" y="86"/>
                  </a:cubicBezTo>
                  <a:cubicBezTo>
                    <a:pt x="63" y="86"/>
                    <a:pt x="63" y="87"/>
                    <a:pt x="63" y="87"/>
                  </a:cubicBezTo>
                  <a:cubicBezTo>
                    <a:pt x="70" y="94"/>
                    <a:pt x="70" y="94"/>
                    <a:pt x="70" y="94"/>
                  </a:cubicBezTo>
                  <a:cubicBezTo>
                    <a:pt x="69" y="95"/>
                    <a:pt x="69" y="95"/>
                    <a:pt x="69" y="95"/>
                  </a:cubicBezTo>
                  <a:cubicBezTo>
                    <a:pt x="67" y="93"/>
                    <a:pt x="67" y="93"/>
                    <a:pt x="67" y="93"/>
                  </a:cubicBezTo>
                  <a:cubicBezTo>
                    <a:pt x="66" y="93"/>
                    <a:pt x="66" y="92"/>
                    <a:pt x="65" y="92"/>
                  </a:cubicBezTo>
                  <a:cubicBezTo>
                    <a:pt x="64" y="92"/>
                    <a:pt x="63" y="93"/>
                    <a:pt x="63" y="95"/>
                  </a:cubicBezTo>
                  <a:cubicBezTo>
                    <a:pt x="63" y="99"/>
                    <a:pt x="63" y="99"/>
                    <a:pt x="63" y="99"/>
                  </a:cubicBezTo>
                  <a:cubicBezTo>
                    <a:pt x="63" y="99"/>
                    <a:pt x="63" y="99"/>
                    <a:pt x="63" y="99"/>
                  </a:cubicBezTo>
                  <a:cubicBezTo>
                    <a:pt x="63" y="99"/>
                    <a:pt x="63" y="100"/>
                    <a:pt x="63" y="101"/>
                  </a:cubicBezTo>
                  <a:lnTo>
                    <a:pt x="71" y="108"/>
                  </a:lnTo>
                  <a:close/>
                  <a:moveTo>
                    <a:pt x="62" y="5"/>
                  </a:moveTo>
                  <a:cubicBezTo>
                    <a:pt x="61" y="5"/>
                    <a:pt x="61" y="5"/>
                    <a:pt x="61" y="5"/>
                  </a:cubicBezTo>
                  <a:cubicBezTo>
                    <a:pt x="61" y="14"/>
                    <a:pt x="61" y="14"/>
                    <a:pt x="61" y="14"/>
                  </a:cubicBezTo>
                  <a:cubicBezTo>
                    <a:pt x="61" y="16"/>
                    <a:pt x="60" y="17"/>
                    <a:pt x="59" y="17"/>
                  </a:cubicBezTo>
                  <a:cubicBezTo>
                    <a:pt x="58" y="17"/>
                    <a:pt x="57" y="16"/>
                    <a:pt x="57" y="16"/>
                  </a:cubicBezTo>
                  <a:cubicBezTo>
                    <a:pt x="53" y="12"/>
                    <a:pt x="53" y="12"/>
                    <a:pt x="53" y="12"/>
                  </a:cubicBezTo>
                  <a:cubicBezTo>
                    <a:pt x="53" y="5"/>
                    <a:pt x="53" y="5"/>
                    <a:pt x="53" y="5"/>
                  </a:cubicBezTo>
                  <a:cubicBezTo>
                    <a:pt x="56" y="9"/>
                    <a:pt x="56" y="9"/>
                    <a:pt x="56" y="9"/>
                  </a:cubicBezTo>
                  <a:cubicBezTo>
                    <a:pt x="56" y="2"/>
                    <a:pt x="56" y="2"/>
                    <a:pt x="56" y="2"/>
                  </a:cubicBezTo>
                  <a:cubicBezTo>
                    <a:pt x="56" y="1"/>
                    <a:pt x="57" y="0"/>
                    <a:pt x="59" y="0"/>
                  </a:cubicBezTo>
                  <a:cubicBezTo>
                    <a:pt x="62" y="0"/>
                    <a:pt x="62" y="0"/>
                    <a:pt x="62" y="0"/>
                  </a:cubicBezTo>
                  <a:cubicBezTo>
                    <a:pt x="62" y="5"/>
                    <a:pt x="62" y="5"/>
                    <a:pt x="62" y="5"/>
                  </a:cubicBezTo>
                  <a:close/>
                  <a:moveTo>
                    <a:pt x="53" y="14"/>
                  </a:moveTo>
                  <a:cubicBezTo>
                    <a:pt x="53" y="21"/>
                    <a:pt x="53" y="21"/>
                    <a:pt x="53" y="21"/>
                  </a:cubicBezTo>
                  <a:cubicBezTo>
                    <a:pt x="53" y="22"/>
                    <a:pt x="53" y="22"/>
                    <a:pt x="53" y="22"/>
                  </a:cubicBezTo>
                  <a:cubicBezTo>
                    <a:pt x="53" y="22"/>
                    <a:pt x="53" y="22"/>
                    <a:pt x="53" y="22"/>
                  </a:cubicBezTo>
                  <a:cubicBezTo>
                    <a:pt x="53" y="22"/>
                    <a:pt x="53" y="22"/>
                    <a:pt x="53" y="22"/>
                  </a:cubicBezTo>
                  <a:cubicBezTo>
                    <a:pt x="53" y="34"/>
                    <a:pt x="53" y="34"/>
                    <a:pt x="53" y="34"/>
                  </a:cubicBezTo>
                  <a:cubicBezTo>
                    <a:pt x="56" y="38"/>
                    <a:pt x="56" y="38"/>
                    <a:pt x="56" y="38"/>
                  </a:cubicBezTo>
                  <a:cubicBezTo>
                    <a:pt x="56" y="41"/>
                    <a:pt x="56" y="41"/>
                    <a:pt x="56" y="41"/>
                  </a:cubicBezTo>
                  <a:cubicBezTo>
                    <a:pt x="55" y="42"/>
                    <a:pt x="55" y="42"/>
                    <a:pt x="54" y="42"/>
                  </a:cubicBezTo>
                  <a:cubicBezTo>
                    <a:pt x="54" y="42"/>
                    <a:pt x="54" y="42"/>
                    <a:pt x="54" y="42"/>
                  </a:cubicBezTo>
                  <a:cubicBezTo>
                    <a:pt x="54" y="42"/>
                    <a:pt x="54" y="42"/>
                    <a:pt x="54" y="42"/>
                  </a:cubicBezTo>
                  <a:cubicBezTo>
                    <a:pt x="54" y="42"/>
                    <a:pt x="53" y="43"/>
                    <a:pt x="53" y="43"/>
                  </a:cubicBezTo>
                  <a:cubicBezTo>
                    <a:pt x="53" y="48"/>
                    <a:pt x="53" y="48"/>
                    <a:pt x="53" y="48"/>
                  </a:cubicBezTo>
                  <a:cubicBezTo>
                    <a:pt x="53" y="48"/>
                    <a:pt x="53" y="48"/>
                    <a:pt x="53" y="48"/>
                  </a:cubicBezTo>
                  <a:cubicBezTo>
                    <a:pt x="54" y="48"/>
                    <a:pt x="55" y="47"/>
                    <a:pt x="56" y="47"/>
                  </a:cubicBezTo>
                  <a:cubicBezTo>
                    <a:pt x="56" y="47"/>
                    <a:pt x="56" y="47"/>
                    <a:pt x="56" y="47"/>
                  </a:cubicBezTo>
                  <a:cubicBezTo>
                    <a:pt x="57" y="46"/>
                    <a:pt x="58" y="46"/>
                    <a:pt x="59" y="46"/>
                  </a:cubicBezTo>
                  <a:cubicBezTo>
                    <a:pt x="60" y="46"/>
                    <a:pt x="61" y="45"/>
                    <a:pt x="61" y="43"/>
                  </a:cubicBezTo>
                  <a:cubicBezTo>
                    <a:pt x="61" y="37"/>
                    <a:pt x="61" y="37"/>
                    <a:pt x="61" y="37"/>
                  </a:cubicBezTo>
                  <a:cubicBezTo>
                    <a:pt x="61" y="37"/>
                    <a:pt x="61" y="37"/>
                    <a:pt x="61" y="37"/>
                  </a:cubicBezTo>
                  <a:cubicBezTo>
                    <a:pt x="61" y="36"/>
                    <a:pt x="61" y="36"/>
                    <a:pt x="60" y="35"/>
                  </a:cubicBezTo>
                  <a:cubicBezTo>
                    <a:pt x="53" y="28"/>
                    <a:pt x="53" y="28"/>
                    <a:pt x="53" y="28"/>
                  </a:cubicBezTo>
                  <a:cubicBezTo>
                    <a:pt x="55" y="27"/>
                    <a:pt x="55" y="27"/>
                    <a:pt x="55" y="27"/>
                  </a:cubicBezTo>
                  <a:cubicBezTo>
                    <a:pt x="57" y="29"/>
                    <a:pt x="57" y="29"/>
                    <a:pt x="57" y="29"/>
                  </a:cubicBezTo>
                  <a:cubicBezTo>
                    <a:pt x="57" y="30"/>
                    <a:pt x="58" y="30"/>
                    <a:pt x="59" y="30"/>
                  </a:cubicBezTo>
                  <a:cubicBezTo>
                    <a:pt x="60" y="30"/>
                    <a:pt x="61" y="29"/>
                    <a:pt x="61" y="28"/>
                  </a:cubicBezTo>
                  <a:cubicBezTo>
                    <a:pt x="61" y="24"/>
                    <a:pt x="61" y="24"/>
                    <a:pt x="61" y="24"/>
                  </a:cubicBezTo>
                  <a:cubicBezTo>
                    <a:pt x="61" y="24"/>
                    <a:pt x="61" y="24"/>
                    <a:pt x="61" y="24"/>
                  </a:cubicBezTo>
                  <a:cubicBezTo>
                    <a:pt x="61" y="23"/>
                    <a:pt x="61" y="22"/>
                    <a:pt x="60" y="22"/>
                  </a:cubicBezTo>
                  <a:cubicBezTo>
                    <a:pt x="53" y="14"/>
                    <a:pt x="53" y="14"/>
                    <a:pt x="53" y="14"/>
                  </a:cubicBezTo>
                  <a:close/>
                  <a:moveTo>
                    <a:pt x="53" y="74"/>
                  </a:moveTo>
                  <a:cubicBezTo>
                    <a:pt x="53" y="74"/>
                    <a:pt x="53" y="74"/>
                    <a:pt x="53" y="74"/>
                  </a:cubicBezTo>
                  <a:cubicBezTo>
                    <a:pt x="53" y="74"/>
                    <a:pt x="53" y="74"/>
                    <a:pt x="53" y="74"/>
                  </a:cubicBezTo>
                  <a:cubicBezTo>
                    <a:pt x="53" y="74"/>
                    <a:pt x="53" y="74"/>
                    <a:pt x="53" y="74"/>
                  </a:cubicBezTo>
                  <a:cubicBezTo>
                    <a:pt x="54" y="75"/>
                    <a:pt x="55" y="75"/>
                    <a:pt x="56" y="76"/>
                  </a:cubicBezTo>
                  <a:cubicBezTo>
                    <a:pt x="57" y="76"/>
                    <a:pt x="58" y="77"/>
                    <a:pt x="59" y="77"/>
                  </a:cubicBezTo>
                  <a:cubicBezTo>
                    <a:pt x="60" y="77"/>
                    <a:pt x="61" y="78"/>
                    <a:pt x="61" y="79"/>
                  </a:cubicBezTo>
                  <a:cubicBezTo>
                    <a:pt x="61" y="79"/>
                    <a:pt x="61" y="79"/>
                    <a:pt x="61" y="79"/>
                  </a:cubicBezTo>
                  <a:cubicBezTo>
                    <a:pt x="61" y="86"/>
                    <a:pt x="61" y="86"/>
                    <a:pt x="61" y="86"/>
                  </a:cubicBezTo>
                  <a:cubicBezTo>
                    <a:pt x="61" y="86"/>
                    <a:pt x="61" y="87"/>
                    <a:pt x="60" y="87"/>
                  </a:cubicBezTo>
                  <a:cubicBezTo>
                    <a:pt x="53" y="94"/>
                    <a:pt x="53" y="94"/>
                    <a:pt x="53" y="94"/>
                  </a:cubicBezTo>
                  <a:cubicBezTo>
                    <a:pt x="55" y="95"/>
                    <a:pt x="55" y="95"/>
                    <a:pt x="55" y="95"/>
                  </a:cubicBezTo>
                  <a:cubicBezTo>
                    <a:pt x="57" y="93"/>
                    <a:pt x="57" y="93"/>
                    <a:pt x="57" y="93"/>
                  </a:cubicBezTo>
                  <a:cubicBezTo>
                    <a:pt x="58" y="92"/>
                    <a:pt x="59" y="92"/>
                    <a:pt x="60" y="93"/>
                  </a:cubicBezTo>
                  <a:cubicBezTo>
                    <a:pt x="61" y="94"/>
                    <a:pt x="61" y="94"/>
                    <a:pt x="61" y="95"/>
                  </a:cubicBezTo>
                  <a:cubicBezTo>
                    <a:pt x="61" y="95"/>
                    <a:pt x="61" y="95"/>
                    <a:pt x="61" y="95"/>
                  </a:cubicBezTo>
                  <a:cubicBezTo>
                    <a:pt x="61" y="99"/>
                    <a:pt x="61" y="99"/>
                    <a:pt x="61" y="99"/>
                  </a:cubicBezTo>
                  <a:cubicBezTo>
                    <a:pt x="61" y="100"/>
                    <a:pt x="61" y="100"/>
                    <a:pt x="60" y="101"/>
                  </a:cubicBezTo>
                  <a:cubicBezTo>
                    <a:pt x="53" y="108"/>
                    <a:pt x="53" y="108"/>
                    <a:pt x="53" y="108"/>
                  </a:cubicBezTo>
                  <a:cubicBezTo>
                    <a:pt x="53" y="101"/>
                    <a:pt x="53" y="101"/>
                    <a:pt x="53" y="101"/>
                  </a:cubicBezTo>
                  <a:cubicBezTo>
                    <a:pt x="53" y="101"/>
                    <a:pt x="53" y="101"/>
                    <a:pt x="53" y="101"/>
                  </a:cubicBezTo>
                  <a:cubicBezTo>
                    <a:pt x="53" y="101"/>
                    <a:pt x="53" y="100"/>
                    <a:pt x="53" y="100"/>
                  </a:cubicBezTo>
                  <a:cubicBezTo>
                    <a:pt x="53" y="100"/>
                    <a:pt x="53" y="100"/>
                    <a:pt x="53" y="100"/>
                  </a:cubicBezTo>
                  <a:cubicBezTo>
                    <a:pt x="53" y="88"/>
                    <a:pt x="53" y="88"/>
                    <a:pt x="53" y="88"/>
                  </a:cubicBezTo>
                  <a:cubicBezTo>
                    <a:pt x="56" y="85"/>
                    <a:pt x="56" y="85"/>
                    <a:pt x="56" y="85"/>
                  </a:cubicBezTo>
                  <a:cubicBezTo>
                    <a:pt x="56" y="81"/>
                    <a:pt x="56" y="81"/>
                    <a:pt x="56" y="81"/>
                  </a:cubicBezTo>
                  <a:cubicBezTo>
                    <a:pt x="55" y="81"/>
                    <a:pt x="55" y="81"/>
                    <a:pt x="54" y="80"/>
                  </a:cubicBezTo>
                  <a:cubicBezTo>
                    <a:pt x="54" y="80"/>
                    <a:pt x="53" y="80"/>
                    <a:pt x="53" y="80"/>
                  </a:cubicBezTo>
                  <a:cubicBezTo>
                    <a:pt x="53" y="74"/>
                    <a:pt x="53" y="74"/>
                    <a:pt x="53" y="74"/>
                  </a:cubicBezTo>
                  <a:close/>
                  <a:moveTo>
                    <a:pt x="53" y="111"/>
                  </a:moveTo>
                  <a:cubicBezTo>
                    <a:pt x="53" y="117"/>
                    <a:pt x="53" y="117"/>
                    <a:pt x="53" y="117"/>
                  </a:cubicBezTo>
                  <a:cubicBezTo>
                    <a:pt x="56" y="114"/>
                    <a:pt x="56" y="114"/>
                    <a:pt x="56" y="114"/>
                  </a:cubicBezTo>
                  <a:cubicBezTo>
                    <a:pt x="56" y="120"/>
                    <a:pt x="56" y="120"/>
                    <a:pt x="56" y="120"/>
                  </a:cubicBezTo>
                  <a:cubicBezTo>
                    <a:pt x="56" y="122"/>
                    <a:pt x="57" y="123"/>
                    <a:pt x="59" y="123"/>
                  </a:cubicBezTo>
                  <a:cubicBezTo>
                    <a:pt x="62" y="123"/>
                    <a:pt x="62" y="123"/>
                    <a:pt x="62" y="123"/>
                  </a:cubicBezTo>
                  <a:cubicBezTo>
                    <a:pt x="62" y="118"/>
                    <a:pt x="62" y="118"/>
                    <a:pt x="62" y="118"/>
                  </a:cubicBezTo>
                  <a:cubicBezTo>
                    <a:pt x="61" y="118"/>
                    <a:pt x="61" y="118"/>
                    <a:pt x="61" y="118"/>
                  </a:cubicBezTo>
                  <a:cubicBezTo>
                    <a:pt x="61" y="108"/>
                    <a:pt x="61" y="108"/>
                    <a:pt x="61" y="108"/>
                  </a:cubicBezTo>
                  <a:cubicBezTo>
                    <a:pt x="61" y="108"/>
                    <a:pt x="61" y="108"/>
                    <a:pt x="61" y="108"/>
                  </a:cubicBezTo>
                  <a:cubicBezTo>
                    <a:pt x="61" y="107"/>
                    <a:pt x="61" y="107"/>
                    <a:pt x="60" y="106"/>
                  </a:cubicBezTo>
                  <a:cubicBezTo>
                    <a:pt x="59" y="105"/>
                    <a:pt x="58" y="105"/>
                    <a:pt x="57" y="106"/>
                  </a:cubicBezTo>
                  <a:lnTo>
                    <a:pt x="53" y="111"/>
                  </a:lnTo>
                  <a:close/>
                  <a:moveTo>
                    <a:pt x="53" y="12"/>
                  </a:moveTo>
                  <a:cubicBezTo>
                    <a:pt x="48" y="7"/>
                    <a:pt x="48" y="7"/>
                    <a:pt x="48" y="7"/>
                  </a:cubicBezTo>
                  <a:cubicBezTo>
                    <a:pt x="47" y="9"/>
                    <a:pt x="47" y="9"/>
                    <a:pt x="47" y="9"/>
                  </a:cubicBezTo>
                  <a:cubicBezTo>
                    <a:pt x="53" y="14"/>
                    <a:pt x="53" y="14"/>
                    <a:pt x="53" y="14"/>
                  </a:cubicBezTo>
                  <a:cubicBezTo>
                    <a:pt x="53" y="21"/>
                    <a:pt x="53" y="21"/>
                    <a:pt x="53" y="21"/>
                  </a:cubicBezTo>
                  <a:cubicBezTo>
                    <a:pt x="42" y="10"/>
                    <a:pt x="42" y="10"/>
                    <a:pt x="42" y="10"/>
                  </a:cubicBezTo>
                  <a:cubicBezTo>
                    <a:pt x="42" y="10"/>
                    <a:pt x="42" y="10"/>
                    <a:pt x="42" y="10"/>
                  </a:cubicBezTo>
                  <a:cubicBezTo>
                    <a:pt x="42" y="10"/>
                    <a:pt x="42" y="10"/>
                    <a:pt x="42" y="10"/>
                  </a:cubicBezTo>
                  <a:cubicBezTo>
                    <a:pt x="41" y="9"/>
                    <a:pt x="41" y="8"/>
                    <a:pt x="42" y="7"/>
                  </a:cubicBezTo>
                  <a:cubicBezTo>
                    <a:pt x="46" y="2"/>
                    <a:pt x="46" y="2"/>
                    <a:pt x="46" y="2"/>
                  </a:cubicBezTo>
                  <a:cubicBezTo>
                    <a:pt x="47" y="2"/>
                    <a:pt x="47" y="2"/>
                    <a:pt x="47" y="2"/>
                  </a:cubicBezTo>
                  <a:cubicBezTo>
                    <a:pt x="47" y="1"/>
                    <a:pt x="49" y="1"/>
                    <a:pt x="50" y="2"/>
                  </a:cubicBezTo>
                  <a:cubicBezTo>
                    <a:pt x="53" y="5"/>
                    <a:pt x="53" y="5"/>
                    <a:pt x="53" y="5"/>
                  </a:cubicBezTo>
                  <a:cubicBezTo>
                    <a:pt x="53" y="12"/>
                    <a:pt x="53" y="12"/>
                    <a:pt x="53" y="12"/>
                  </a:cubicBezTo>
                  <a:close/>
                  <a:moveTo>
                    <a:pt x="53" y="48"/>
                  </a:moveTo>
                  <a:cubicBezTo>
                    <a:pt x="53" y="43"/>
                    <a:pt x="53" y="43"/>
                    <a:pt x="53" y="43"/>
                  </a:cubicBezTo>
                  <a:cubicBezTo>
                    <a:pt x="52" y="43"/>
                    <a:pt x="52" y="43"/>
                    <a:pt x="52" y="43"/>
                  </a:cubicBezTo>
                  <a:cubicBezTo>
                    <a:pt x="49" y="41"/>
                    <a:pt x="49" y="41"/>
                    <a:pt x="49" y="41"/>
                  </a:cubicBezTo>
                  <a:cubicBezTo>
                    <a:pt x="49" y="31"/>
                    <a:pt x="49" y="31"/>
                    <a:pt x="49" y="31"/>
                  </a:cubicBezTo>
                  <a:cubicBezTo>
                    <a:pt x="53" y="34"/>
                    <a:pt x="53" y="34"/>
                    <a:pt x="53" y="34"/>
                  </a:cubicBezTo>
                  <a:cubicBezTo>
                    <a:pt x="53" y="22"/>
                    <a:pt x="53" y="22"/>
                    <a:pt x="53" y="22"/>
                  </a:cubicBezTo>
                  <a:cubicBezTo>
                    <a:pt x="48" y="27"/>
                    <a:pt x="48" y="27"/>
                    <a:pt x="48" y="27"/>
                  </a:cubicBezTo>
                  <a:cubicBezTo>
                    <a:pt x="48" y="27"/>
                    <a:pt x="48" y="27"/>
                    <a:pt x="48" y="28"/>
                  </a:cubicBezTo>
                  <a:cubicBezTo>
                    <a:pt x="48" y="27"/>
                    <a:pt x="47" y="27"/>
                    <a:pt x="47" y="27"/>
                  </a:cubicBezTo>
                  <a:cubicBezTo>
                    <a:pt x="40" y="27"/>
                    <a:pt x="40" y="27"/>
                    <a:pt x="40" y="27"/>
                  </a:cubicBezTo>
                  <a:cubicBezTo>
                    <a:pt x="40" y="27"/>
                    <a:pt x="40" y="27"/>
                    <a:pt x="40" y="27"/>
                  </a:cubicBezTo>
                  <a:cubicBezTo>
                    <a:pt x="40" y="11"/>
                    <a:pt x="40" y="11"/>
                    <a:pt x="40" y="11"/>
                  </a:cubicBezTo>
                  <a:cubicBezTo>
                    <a:pt x="40" y="10"/>
                    <a:pt x="39" y="9"/>
                    <a:pt x="38" y="9"/>
                  </a:cubicBezTo>
                  <a:cubicBezTo>
                    <a:pt x="38" y="36"/>
                    <a:pt x="38" y="36"/>
                    <a:pt x="38" y="36"/>
                  </a:cubicBezTo>
                  <a:cubicBezTo>
                    <a:pt x="39" y="37"/>
                    <a:pt x="39" y="37"/>
                    <a:pt x="39" y="37"/>
                  </a:cubicBezTo>
                  <a:cubicBezTo>
                    <a:pt x="39" y="37"/>
                    <a:pt x="40" y="38"/>
                    <a:pt x="40" y="38"/>
                  </a:cubicBezTo>
                  <a:cubicBezTo>
                    <a:pt x="42" y="38"/>
                    <a:pt x="43" y="37"/>
                    <a:pt x="43" y="35"/>
                  </a:cubicBezTo>
                  <a:cubicBezTo>
                    <a:pt x="43" y="32"/>
                    <a:pt x="43" y="32"/>
                    <a:pt x="43" y="32"/>
                  </a:cubicBezTo>
                  <a:cubicBezTo>
                    <a:pt x="45" y="32"/>
                    <a:pt x="45" y="32"/>
                    <a:pt x="45" y="32"/>
                  </a:cubicBezTo>
                  <a:cubicBezTo>
                    <a:pt x="45" y="42"/>
                    <a:pt x="45" y="42"/>
                    <a:pt x="45" y="42"/>
                  </a:cubicBezTo>
                  <a:cubicBezTo>
                    <a:pt x="45" y="42"/>
                    <a:pt x="45" y="42"/>
                    <a:pt x="45" y="42"/>
                  </a:cubicBezTo>
                  <a:cubicBezTo>
                    <a:pt x="45" y="42"/>
                    <a:pt x="45" y="43"/>
                    <a:pt x="45" y="43"/>
                  </a:cubicBezTo>
                  <a:cubicBezTo>
                    <a:pt x="50" y="48"/>
                    <a:pt x="50" y="48"/>
                    <a:pt x="50" y="48"/>
                  </a:cubicBezTo>
                  <a:cubicBezTo>
                    <a:pt x="51" y="49"/>
                    <a:pt x="52" y="49"/>
                    <a:pt x="53" y="48"/>
                  </a:cubicBezTo>
                  <a:close/>
                  <a:moveTo>
                    <a:pt x="38" y="38"/>
                  </a:moveTo>
                  <a:cubicBezTo>
                    <a:pt x="38" y="39"/>
                    <a:pt x="38" y="40"/>
                    <a:pt x="38" y="41"/>
                  </a:cubicBezTo>
                  <a:cubicBezTo>
                    <a:pt x="38" y="38"/>
                    <a:pt x="38" y="38"/>
                    <a:pt x="38" y="38"/>
                  </a:cubicBezTo>
                  <a:close/>
                  <a:moveTo>
                    <a:pt x="38" y="44"/>
                  </a:moveTo>
                  <a:cubicBezTo>
                    <a:pt x="42" y="44"/>
                    <a:pt x="42" y="44"/>
                    <a:pt x="42" y="44"/>
                  </a:cubicBezTo>
                  <a:cubicBezTo>
                    <a:pt x="43" y="44"/>
                    <a:pt x="44" y="44"/>
                    <a:pt x="44" y="45"/>
                  </a:cubicBezTo>
                  <a:cubicBezTo>
                    <a:pt x="49" y="49"/>
                    <a:pt x="49" y="49"/>
                    <a:pt x="49" y="49"/>
                  </a:cubicBezTo>
                  <a:cubicBezTo>
                    <a:pt x="49" y="50"/>
                    <a:pt x="49" y="51"/>
                    <a:pt x="49" y="52"/>
                  </a:cubicBezTo>
                  <a:cubicBezTo>
                    <a:pt x="48" y="53"/>
                    <a:pt x="48" y="54"/>
                    <a:pt x="47" y="55"/>
                  </a:cubicBezTo>
                  <a:cubicBezTo>
                    <a:pt x="47" y="56"/>
                    <a:pt x="46" y="57"/>
                    <a:pt x="46" y="58"/>
                  </a:cubicBezTo>
                  <a:cubicBezTo>
                    <a:pt x="46" y="60"/>
                    <a:pt x="45" y="60"/>
                    <a:pt x="44" y="60"/>
                  </a:cubicBezTo>
                  <a:cubicBezTo>
                    <a:pt x="44" y="60"/>
                    <a:pt x="44" y="60"/>
                    <a:pt x="44" y="60"/>
                  </a:cubicBezTo>
                  <a:cubicBezTo>
                    <a:pt x="38" y="60"/>
                    <a:pt x="38" y="60"/>
                    <a:pt x="38" y="60"/>
                  </a:cubicBezTo>
                  <a:cubicBezTo>
                    <a:pt x="38" y="55"/>
                    <a:pt x="38" y="55"/>
                    <a:pt x="38" y="55"/>
                  </a:cubicBezTo>
                  <a:cubicBezTo>
                    <a:pt x="38" y="56"/>
                    <a:pt x="38" y="56"/>
                    <a:pt x="38" y="56"/>
                  </a:cubicBezTo>
                  <a:cubicBezTo>
                    <a:pt x="42" y="56"/>
                    <a:pt x="42" y="56"/>
                    <a:pt x="42" y="56"/>
                  </a:cubicBezTo>
                  <a:cubicBezTo>
                    <a:pt x="42" y="55"/>
                    <a:pt x="43" y="54"/>
                    <a:pt x="43" y="53"/>
                  </a:cubicBezTo>
                  <a:cubicBezTo>
                    <a:pt x="43" y="53"/>
                    <a:pt x="43" y="52"/>
                    <a:pt x="44" y="51"/>
                  </a:cubicBezTo>
                  <a:cubicBezTo>
                    <a:pt x="41" y="49"/>
                    <a:pt x="41" y="49"/>
                    <a:pt x="41" y="49"/>
                  </a:cubicBezTo>
                  <a:cubicBezTo>
                    <a:pt x="38" y="49"/>
                    <a:pt x="38" y="49"/>
                    <a:pt x="38" y="49"/>
                  </a:cubicBezTo>
                  <a:cubicBezTo>
                    <a:pt x="38" y="44"/>
                    <a:pt x="38" y="44"/>
                    <a:pt x="38" y="44"/>
                  </a:cubicBezTo>
                  <a:close/>
                  <a:moveTo>
                    <a:pt x="38" y="62"/>
                  </a:moveTo>
                  <a:cubicBezTo>
                    <a:pt x="44" y="62"/>
                    <a:pt x="44" y="62"/>
                    <a:pt x="44" y="62"/>
                  </a:cubicBezTo>
                  <a:cubicBezTo>
                    <a:pt x="45" y="62"/>
                    <a:pt x="46" y="63"/>
                    <a:pt x="46" y="64"/>
                  </a:cubicBezTo>
                  <a:cubicBezTo>
                    <a:pt x="47" y="65"/>
                    <a:pt x="47" y="66"/>
                    <a:pt x="47" y="67"/>
                  </a:cubicBezTo>
                  <a:cubicBezTo>
                    <a:pt x="48" y="68"/>
                    <a:pt x="48" y="69"/>
                    <a:pt x="49" y="70"/>
                  </a:cubicBezTo>
                  <a:cubicBezTo>
                    <a:pt x="49" y="71"/>
                    <a:pt x="49" y="72"/>
                    <a:pt x="49" y="73"/>
                  </a:cubicBezTo>
                  <a:cubicBezTo>
                    <a:pt x="44" y="78"/>
                    <a:pt x="44" y="78"/>
                    <a:pt x="44" y="78"/>
                  </a:cubicBezTo>
                  <a:cubicBezTo>
                    <a:pt x="44" y="78"/>
                    <a:pt x="43" y="79"/>
                    <a:pt x="42" y="79"/>
                  </a:cubicBezTo>
                  <a:cubicBezTo>
                    <a:pt x="42" y="79"/>
                    <a:pt x="42" y="79"/>
                    <a:pt x="42" y="79"/>
                  </a:cubicBezTo>
                  <a:cubicBezTo>
                    <a:pt x="38" y="79"/>
                    <a:pt x="38" y="79"/>
                    <a:pt x="38" y="79"/>
                  </a:cubicBezTo>
                  <a:cubicBezTo>
                    <a:pt x="38" y="74"/>
                    <a:pt x="38" y="74"/>
                    <a:pt x="38" y="74"/>
                  </a:cubicBezTo>
                  <a:cubicBezTo>
                    <a:pt x="41" y="74"/>
                    <a:pt x="41" y="74"/>
                    <a:pt x="41" y="74"/>
                  </a:cubicBezTo>
                  <a:cubicBezTo>
                    <a:pt x="44" y="71"/>
                    <a:pt x="44" y="71"/>
                    <a:pt x="44" y="71"/>
                  </a:cubicBezTo>
                  <a:cubicBezTo>
                    <a:pt x="43" y="71"/>
                    <a:pt x="43" y="70"/>
                    <a:pt x="43" y="69"/>
                  </a:cubicBezTo>
                  <a:cubicBezTo>
                    <a:pt x="43" y="68"/>
                    <a:pt x="42" y="68"/>
                    <a:pt x="42" y="67"/>
                  </a:cubicBezTo>
                  <a:cubicBezTo>
                    <a:pt x="38" y="67"/>
                    <a:pt x="38" y="67"/>
                    <a:pt x="38" y="67"/>
                  </a:cubicBezTo>
                  <a:cubicBezTo>
                    <a:pt x="38" y="68"/>
                    <a:pt x="38" y="68"/>
                    <a:pt x="38" y="68"/>
                  </a:cubicBezTo>
                  <a:cubicBezTo>
                    <a:pt x="38" y="62"/>
                    <a:pt x="38" y="62"/>
                    <a:pt x="38" y="62"/>
                  </a:cubicBezTo>
                  <a:close/>
                  <a:moveTo>
                    <a:pt x="38" y="81"/>
                  </a:moveTo>
                  <a:cubicBezTo>
                    <a:pt x="38" y="82"/>
                    <a:pt x="38" y="82"/>
                    <a:pt x="38" y="83"/>
                  </a:cubicBezTo>
                  <a:cubicBezTo>
                    <a:pt x="38" y="83"/>
                    <a:pt x="38" y="84"/>
                    <a:pt x="38" y="84"/>
                  </a:cubicBezTo>
                  <a:cubicBezTo>
                    <a:pt x="38" y="81"/>
                    <a:pt x="38" y="81"/>
                    <a:pt x="38" y="81"/>
                  </a:cubicBezTo>
                  <a:close/>
                  <a:moveTo>
                    <a:pt x="38" y="87"/>
                  </a:moveTo>
                  <a:cubicBezTo>
                    <a:pt x="38" y="114"/>
                    <a:pt x="38" y="114"/>
                    <a:pt x="38" y="114"/>
                  </a:cubicBezTo>
                  <a:cubicBezTo>
                    <a:pt x="39" y="114"/>
                    <a:pt x="40" y="112"/>
                    <a:pt x="40" y="111"/>
                  </a:cubicBezTo>
                  <a:cubicBezTo>
                    <a:pt x="40" y="95"/>
                    <a:pt x="40" y="95"/>
                    <a:pt x="40" y="95"/>
                  </a:cubicBezTo>
                  <a:cubicBezTo>
                    <a:pt x="40" y="95"/>
                    <a:pt x="40" y="95"/>
                    <a:pt x="40" y="95"/>
                  </a:cubicBezTo>
                  <a:cubicBezTo>
                    <a:pt x="47" y="95"/>
                    <a:pt x="47" y="95"/>
                    <a:pt x="47" y="95"/>
                  </a:cubicBezTo>
                  <a:cubicBezTo>
                    <a:pt x="47" y="95"/>
                    <a:pt x="48" y="95"/>
                    <a:pt x="48" y="95"/>
                  </a:cubicBezTo>
                  <a:cubicBezTo>
                    <a:pt x="48" y="95"/>
                    <a:pt x="48" y="95"/>
                    <a:pt x="48" y="96"/>
                  </a:cubicBezTo>
                  <a:cubicBezTo>
                    <a:pt x="49" y="96"/>
                    <a:pt x="49" y="96"/>
                    <a:pt x="49" y="96"/>
                  </a:cubicBezTo>
                  <a:cubicBezTo>
                    <a:pt x="53" y="100"/>
                    <a:pt x="53" y="100"/>
                    <a:pt x="53" y="100"/>
                  </a:cubicBezTo>
                  <a:cubicBezTo>
                    <a:pt x="53" y="88"/>
                    <a:pt x="53" y="88"/>
                    <a:pt x="53" y="88"/>
                  </a:cubicBezTo>
                  <a:cubicBezTo>
                    <a:pt x="49" y="91"/>
                    <a:pt x="49" y="91"/>
                    <a:pt x="49" y="91"/>
                  </a:cubicBezTo>
                  <a:cubicBezTo>
                    <a:pt x="49" y="82"/>
                    <a:pt x="49" y="82"/>
                    <a:pt x="49" y="82"/>
                  </a:cubicBezTo>
                  <a:cubicBezTo>
                    <a:pt x="52" y="79"/>
                    <a:pt x="52" y="79"/>
                    <a:pt x="52" y="79"/>
                  </a:cubicBezTo>
                  <a:cubicBezTo>
                    <a:pt x="52" y="79"/>
                    <a:pt x="52" y="80"/>
                    <a:pt x="53" y="80"/>
                  </a:cubicBezTo>
                  <a:cubicBezTo>
                    <a:pt x="53" y="74"/>
                    <a:pt x="53" y="74"/>
                    <a:pt x="53" y="74"/>
                  </a:cubicBezTo>
                  <a:cubicBezTo>
                    <a:pt x="52" y="74"/>
                    <a:pt x="51" y="74"/>
                    <a:pt x="50" y="74"/>
                  </a:cubicBezTo>
                  <a:cubicBezTo>
                    <a:pt x="45" y="79"/>
                    <a:pt x="45" y="79"/>
                    <a:pt x="45" y="79"/>
                  </a:cubicBezTo>
                  <a:cubicBezTo>
                    <a:pt x="45" y="79"/>
                    <a:pt x="45" y="80"/>
                    <a:pt x="45" y="81"/>
                  </a:cubicBezTo>
                  <a:cubicBezTo>
                    <a:pt x="45" y="90"/>
                    <a:pt x="45" y="90"/>
                    <a:pt x="45" y="90"/>
                  </a:cubicBezTo>
                  <a:cubicBezTo>
                    <a:pt x="43" y="90"/>
                    <a:pt x="43" y="90"/>
                    <a:pt x="43" y="90"/>
                  </a:cubicBezTo>
                  <a:cubicBezTo>
                    <a:pt x="43" y="87"/>
                    <a:pt x="43" y="87"/>
                    <a:pt x="43" y="87"/>
                  </a:cubicBezTo>
                  <a:cubicBezTo>
                    <a:pt x="43" y="87"/>
                    <a:pt x="43" y="87"/>
                    <a:pt x="43" y="87"/>
                  </a:cubicBezTo>
                  <a:cubicBezTo>
                    <a:pt x="43" y="87"/>
                    <a:pt x="43" y="86"/>
                    <a:pt x="42" y="86"/>
                  </a:cubicBezTo>
                  <a:cubicBezTo>
                    <a:pt x="41" y="85"/>
                    <a:pt x="40" y="85"/>
                    <a:pt x="39" y="86"/>
                  </a:cubicBezTo>
                  <a:cubicBezTo>
                    <a:pt x="38" y="87"/>
                    <a:pt x="38" y="87"/>
                    <a:pt x="38" y="87"/>
                  </a:cubicBezTo>
                  <a:close/>
                  <a:moveTo>
                    <a:pt x="53" y="108"/>
                  </a:moveTo>
                  <a:cubicBezTo>
                    <a:pt x="47" y="114"/>
                    <a:pt x="47" y="114"/>
                    <a:pt x="47" y="114"/>
                  </a:cubicBezTo>
                  <a:cubicBezTo>
                    <a:pt x="48" y="115"/>
                    <a:pt x="48" y="115"/>
                    <a:pt x="48" y="115"/>
                  </a:cubicBezTo>
                  <a:cubicBezTo>
                    <a:pt x="53" y="111"/>
                    <a:pt x="53" y="111"/>
                    <a:pt x="53" y="111"/>
                  </a:cubicBezTo>
                  <a:cubicBezTo>
                    <a:pt x="53" y="117"/>
                    <a:pt x="53" y="117"/>
                    <a:pt x="53" y="117"/>
                  </a:cubicBezTo>
                  <a:cubicBezTo>
                    <a:pt x="50" y="120"/>
                    <a:pt x="50" y="120"/>
                    <a:pt x="50" y="120"/>
                  </a:cubicBezTo>
                  <a:cubicBezTo>
                    <a:pt x="50" y="120"/>
                    <a:pt x="50" y="120"/>
                    <a:pt x="50" y="120"/>
                  </a:cubicBezTo>
                  <a:cubicBezTo>
                    <a:pt x="49" y="121"/>
                    <a:pt x="47" y="121"/>
                    <a:pt x="47" y="120"/>
                  </a:cubicBezTo>
                  <a:cubicBezTo>
                    <a:pt x="42" y="116"/>
                    <a:pt x="42" y="116"/>
                    <a:pt x="42" y="116"/>
                  </a:cubicBezTo>
                  <a:cubicBezTo>
                    <a:pt x="42" y="115"/>
                    <a:pt x="42" y="115"/>
                    <a:pt x="42" y="115"/>
                  </a:cubicBezTo>
                  <a:cubicBezTo>
                    <a:pt x="41" y="115"/>
                    <a:pt x="41" y="113"/>
                    <a:pt x="42" y="112"/>
                  </a:cubicBezTo>
                  <a:cubicBezTo>
                    <a:pt x="53" y="101"/>
                    <a:pt x="53" y="101"/>
                    <a:pt x="53" y="101"/>
                  </a:cubicBezTo>
                  <a:lnTo>
                    <a:pt x="53" y="108"/>
                  </a:lnTo>
                  <a:close/>
                  <a:moveTo>
                    <a:pt x="38" y="36"/>
                  </a:moveTo>
                  <a:cubicBezTo>
                    <a:pt x="36" y="34"/>
                    <a:pt x="36" y="34"/>
                    <a:pt x="36" y="34"/>
                  </a:cubicBezTo>
                  <a:cubicBezTo>
                    <a:pt x="35" y="34"/>
                    <a:pt x="35" y="33"/>
                    <a:pt x="35" y="32"/>
                  </a:cubicBezTo>
                  <a:cubicBezTo>
                    <a:pt x="35" y="32"/>
                    <a:pt x="35" y="32"/>
                    <a:pt x="35" y="32"/>
                  </a:cubicBezTo>
                  <a:cubicBezTo>
                    <a:pt x="35" y="14"/>
                    <a:pt x="35" y="14"/>
                    <a:pt x="35" y="14"/>
                  </a:cubicBezTo>
                  <a:cubicBezTo>
                    <a:pt x="33" y="14"/>
                    <a:pt x="33" y="14"/>
                    <a:pt x="33" y="14"/>
                  </a:cubicBezTo>
                  <a:cubicBezTo>
                    <a:pt x="33" y="26"/>
                    <a:pt x="33" y="26"/>
                    <a:pt x="33" y="26"/>
                  </a:cubicBezTo>
                  <a:cubicBezTo>
                    <a:pt x="33" y="27"/>
                    <a:pt x="32" y="28"/>
                    <a:pt x="31" y="28"/>
                  </a:cubicBezTo>
                  <a:cubicBezTo>
                    <a:pt x="30" y="28"/>
                    <a:pt x="30" y="28"/>
                    <a:pt x="29" y="27"/>
                  </a:cubicBezTo>
                  <a:cubicBezTo>
                    <a:pt x="22" y="21"/>
                    <a:pt x="22" y="21"/>
                    <a:pt x="22" y="21"/>
                  </a:cubicBezTo>
                  <a:cubicBezTo>
                    <a:pt x="21" y="22"/>
                    <a:pt x="21" y="22"/>
                    <a:pt x="21" y="22"/>
                  </a:cubicBezTo>
                  <a:cubicBezTo>
                    <a:pt x="28" y="29"/>
                    <a:pt x="28" y="29"/>
                    <a:pt x="28" y="29"/>
                  </a:cubicBezTo>
                  <a:cubicBezTo>
                    <a:pt x="29" y="30"/>
                    <a:pt x="29" y="31"/>
                    <a:pt x="28" y="32"/>
                  </a:cubicBezTo>
                  <a:cubicBezTo>
                    <a:pt x="28" y="33"/>
                    <a:pt x="27" y="33"/>
                    <a:pt x="26" y="33"/>
                  </a:cubicBezTo>
                  <a:cubicBezTo>
                    <a:pt x="26" y="33"/>
                    <a:pt x="26" y="33"/>
                    <a:pt x="26" y="33"/>
                  </a:cubicBezTo>
                  <a:cubicBezTo>
                    <a:pt x="14" y="33"/>
                    <a:pt x="14" y="33"/>
                    <a:pt x="14" y="33"/>
                  </a:cubicBezTo>
                  <a:cubicBezTo>
                    <a:pt x="14" y="35"/>
                    <a:pt x="14" y="35"/>
                    <a:pt x="14" y="35"/>
                  </a:cubicBezTo>
                  <a:cubicBezTo>
                    <a:pt x="33" y="35"/>
                    <a:pt x="33" y="35"/>
                    <a:pt x="33" y="35"/>
                  </a:cubicBezTo>
                  <a:cubicBezTo>
                    <a:pt x="34" y="35"/>
                    <a:pt x="34" y="35"/>
                    <a:pt x="35" y="35"/>
                  </a:cubicBezTo>
                  <a:cubicBezTo>
                    <a:pt x="37" y="38"/>
                    <a:pt x="37" y="38"/>
                    <a:pt x="37" y="38"/>
                  </a:cubicBezTo>
                  <a:cubicBezTo>
                    <a:pt x="38" y="38"/>
                    <a:pt x="38" y="38"/>
                    <a:pt x="38" y="38"/>
                  </a:cubicBezTo>
                  <a:cubicBezTo>
                    <a:pt x="38" y="41"/>
                    <a:pt x="38" y="41"/>
                    <a:pt x="38" y="41"/>
                  </a:cubicBezTo>
                  <a:cubicBezTo>
                    <a:pt x="38" y="41"/>
                    <a:pt x="38" y="41"/>
                    <a:pt x="37" y="42"/>
                  </a:cubicBezTo>
                  <a:cubicBezTo>
                    <a:pt x="37" y="42"/>
                    <a:pt x="36" y="42"/>
                    <a:pt x="36" y="42"/>
                  </a:cubicBezTo>
                  <a:cubicBezTo>
                    <a:pt x="36" y="42"/>
                    <a:pt x="36" y="42"/>
                    <a:pt x="36" y="42"/>
                  </a:cubicBezTo>
                  <a:cubicBezTo>
                    <a:pt x="33" y="42"/>
                    <a:pt x="33" y="42"/>
                    <a:pt x="33" y="42"/>
                  </a:cubicBezTo>
                  <a:cubicBezTo>
                    <a:pt x="33" y="44"/>
                    <a:pt x="33" y="44"/>
                    <a:pt x="33" y="44"/>
                  </a:cubicBezTo>
                  <a:cubicBezTo>
                    <a:pt x="38" y="44"/>
                    <a:pt x="38" y="44"/>
                    <a:pt x="38" y="44"/>
                  </a:cubicBezTo>
                  <a:cubicBezTo>
                    <a:pt x="38" y="49"/>
                    <a:pt x="38" y="49"/>
                    <a:pt x="38" y="49"/>
                  </a:cubicBezTo>
                  <a:cubicBezTo>
                    <a:pt x="32" y="49"/>
                    <a:pt x="32" y="49"/>
                    <a:pt x="32" y="49"/>
                  </a:cubicBezTo>
                  <a:cubicBezTo>
                    <a:pt x="38" y="55"/>
                    <a:pt x="38" y="55"/>
                    <a:pt x="38" y="55"/>
                  </a:cubicBezTo>
                  <a:cubicBezTo>
                    <a:pt x="38" y="60"/>
                    <a:pt x="38" y="60"/>
                    <a:pt x="38" y="60"/>
                  </a:cubicBezTo>
                  <a:cubicBezTo>
                    <a:pt x="37" y="60"/>
                    <a:pt x="37" y="60"/>
                    <a:pt x="37" y="60"/>
                  </a:cubicBezTo>
                  <a:cubicBezTo>
                    <a:pt x="37" y="60"/>
                    <a:pt x="36" y="60"/>
                    <a:pt x="36" y="60"/>
                  </a:cubicBezTo>
                  <a:cubicBezTo>
                    <a:pt x="29" y="53"/>
                    <a:pt x="29" y="53"/>
                    <a:pt x="29" y="53"/>
                  </a:cubicBezTo>
                  <a:cubicBezTo>
                    <a:pt x="28" y="54"/>
                    <a:pt x="28" y="54"/>
                    <a:pt x="28" y="54"/>
                  </a:cubicBezTo>
                  <a:cubicBezTo>
                    <a:pt x="30" y="56"/>
                    <a:pt x="30" y="56"/>
                    <a:pt x="30" y="56"/>
                  </a:cubicBezTo>
                  <a:cubicBezTo>
                    <a:pt x="31" y="57"/>
                    <a:pt x="31" y="59"/>
                    <a:pt x="30" y="60"/>
                  </a:cubicBezTo>
                  <a:cubicBezTo>
                    <a:pt x="29" y="60"/>
                    <a:pt x="29" y="60"/>
                    <a:pt x="28" y="60"/>
                  </a:cubicBezTo>
                  <a:cubicBezTo>
                    <a:pt x="28" y="60"/>
                    <a:pt x="28" y="60"/>
                    <a:pt x="28" y="60"/>
                  </a:cubicBezTo>
                  <a:cubicBezTo>
                    <a:pt x="24" y="60"/>
                    <a:pt x="24" y="60"/>
                    <a:pt x="24" y="60"/>
                  </a:cubicBezTo>
                  <a:cubicBezTo>
                    <a:pt x="23" y="60"/>
                    <a:pt x="23" y="60"/>
                    <a:pt x="22" y="60"/>
                  </a:cubicBezTo>
                  <a:cubicBezTo>
                    <a:pt x="9" y="46"/>
                    <a:pt x="9" y="46"/>
                    <a:pt x="9" y="46"/>
                  </a:cubicBezTo>
                  <a:cubicBezTo>
                    <a:pt x="8" y="48"/>
                    <a:pt x="8" y="48"/>
                    <a:pt x="8" y="48"/>
                  </a:cubicBezTo>
                  <a:cubicBezTo>
                    <a:pt x="17" y="56"/>
                    <a:pt x="17" y="56"/>
                    <a:pt x="17" y="56"/>
                  </a:cubicBezTo>
                  <a:cubicBezTo>
                    <a:pt x="18" y="57"/>
                    <a:pt x="18" y="59"/>
                    <a:pt x="17" y="60"/>
                  </a:cubicBezTo>
                  <a:cubicBezTo>
                    <a:pt x="16" y="60"/>
                    <a:pt x="16" y="60"/>
                    <a:pt x="15" y="60"/>
                  </a:cubicBezTo>
                  <a:cubicBezTo>
                    <a:pt x="15" y="60"/>
                    <a:pt x="15" y="60"/>
                    <a:pt x="15" y="60"/>
                  </a:cubicBezTo>
                  <a:cubicBezTo>
                    <a:pt x="5" y="60"/>
                    <a:pt x="5" y="60"/>
                    <a:pt x="5" y="60"/>
                  </a:cubicBezTo>
                  <a:cubicBezTo>
                    <a:pt x="5" y="62"/>
                    <a:pt x="5" y="62"/>
                    <a:pt x="5" y="62"/>
                  </a:cubicBezTo>
                  <a:cubicBezTo>
                    <a:pt x="15" y="62"/>
                    <a:pt x="15" y="62"/>
                    <a:pt x="15" y="62"/>
                  </a:cubicBezTo>
                  <a:cubicBezTo>
                    <a:pt x="16" y="62"/>
                    <a:pt x="17" y="63"/>
                    <a:pt x="17" y="64"/>
                  </a:cubicBezTo>
                  <a:cubicBezTo>
                    <a:pt x="17" y="65"/>
                    <a:pt x="17" y="66"/>
                    <a:pt x="16" y="66"/>
                  </a:cubicBezTo>
                  <a:cubicBezTo>
                    <a:pt x="8" y="75"/>
                    <a:pt x="8" y="75"/>
                    <a:pt x="8" y="75"/>
                  </a:cubicBezTo>
                  <a:cubicBezTo>
                    <a:pt x="9" y="76"/>
                    <a:pt x="9" y="76"/>
                    <a:pt x="9" y="76"/>
                  </a:cubicBezTo>
                  <a:cubicBezTo>
                    <a:pt x="22" y="63"/>
                    <a:pt x="22" y="63"/>
                    <a:pt x="22" y="63"/>
                  </a:cubicBezTo>
                  <a:cubicBezTo>
                    <a:pt x="23" y="62"/>
                    <a:pt x="24" y="62"/>
                    <a:pt x="24" y="62"/>
                  </a:cubicBezTo>
                  <a:cubicBezTo>
                    <a:pt x="24" y="62"/>
                    <a:pt x="24" y="62"/>
                    <a:pt x="24" y="62"/>
                  </a:cubicBezTo>
                  <a:cubicBezTo>
                    <a:pt x="28" y="62"/>
                    <a:pt x="28" y="62"/>
                    <a:pt x="28" y="62"/>
                  </a:cubicBezTo>
                  <a:cubicBezTo>
                    <a:pt x="30" y="62"/>
                    <a:pt x="31" y="63"/>
                    <a:pt x="31" y="64"/>
                  </a:cubicBezTo>
                  <a:cubicBezTo>
                    <a:pt x="31" y="65"/>
                    <a:pt x="30" y="66"/>
                    <a:pt x="30" y="66"/>
                  </a:cubicBezTo>
                  <a:cubicBezTo>
                    <a:pt x="28" y="68"/>
                    <a:pt x="28" y="68"/>
                    <a:pt x="28" y="68"/>
                  </a:cubicBezTo>
                  <a:cubicBezTo>
                    <a:pt x="29" y="70"/>
                    <a:pt x="29" y="70"/>
                    <a:pt x="29" y="70"/>
                  </a:cubicBezTo>
                  <a:cubicBezTo>
                    <a:pt x="36" y="63"/>
                    <a:pt x="36" y="63"/>
                    <a:pt x="36" y="63"/>
                  </a:cubicBezTo>
                  <a:cubicBezTo>
                    <a:pt x="36" y="62"/>
                    <a:pt x="37" y="62"/>
                    <a:pt x="37" y="62"/>
                  </a:cubicBezTo>
                  <a:cubicBezTo>
                    <a:pt x="37" y="62"/>
                    <a:pt x="37" y="62"/>
                    <a:pt x="37" y="62"/>
                  </a:cubicBezTo>
                  <a:cubicBezTo>
                    <a:pt x="38" y="62"/>
                    <a:pt x="38" y="62"/>
                    <a:pt x="38" y="62"/>
                  </a:cubicBezTo>
                  <a:cubicBezTo>
                    <a:pt x="38" y="68"/>
                    <a:pt x="38" y="68"/>
                    <a:pt x="38" y="68"/>
                  </a:cubicBezTo>
                  <a:cubicBezTo>
                    <a:pt x="32" y="74"/>
                    <a:pt x="32" y="74"/>
                    <a:pt x="32" y="74"/>
                  </a:cubicBezTo>
                  <a:cubicBezTo>
                    <a:pt x="38" y="74"/>
                    <a:pt x="38" y="74"/>
                    <a:pt x="38" y="74"/>
                  </a:cubicBezTo>
                  <a:cubicBezTo>
                    <a:pt x="38" y="79"/>
                    <a:pt x="38" y="79"/>
                    <a:pt x="38" y="79"/>
                  </a:cubicBezTo>
                  <a:cubicBezTo>
                    <a:pt x="33" y="79"/>
                    <a:pt x="33" y="79"/>
                    <a:pt x="33" y="79"/>
                  </a:cubicBezTo>
                  <a:cubicBezTo>
                    <a:pt x="33" y="80"/>
                    <a:pt x="33" y="80"/>
                    <a:pt x="33" y="80"/>
                  </a:cubicBezTo>
                  <a:cubicBezTo>
                    <a:pt x="36" y="80"/>
                    <a:pt x="36" y="80"/>
                    <a:pt x="36" y="80"/>
                  </a:cubicBezTo>
                  <a:cubicBezTo>
                    <a:pt x="37" y="80"/>
                    <a:pt x="37" y="81"/>
                    <a:pt x="38" y="81"/>
                  </a:cubicBezTo>
                  <a:cubicBezTo>
                    <a:pt x="38" y="84"/>
                    <a:pt x="38" y="84"/>
                    <a:pt x="38" y="84"/>
                  </a:cubicBezTo>
                  <a:cubicBezTo>
                    <a:pt x="38" y="84"/>
                    <a:pt x="37" y="84"/>
                    <a:pt x="37" y="84"/>
                  </a:cubicBezTo>
                  <a:cubicBezTo>
                    <a:pt x="35" y="87"/>
                    <a:pt x="35" y="87"/>
                    <a:pt x="35" y="87"/>
                  </a:cubicBezTo>
                  <a:cubicBezTo>
                    <a:pt x="34" y="88"/>
                    <a:pt x="33" y="88"/>
                    <a:pt x="33" y="88"/>
                  </a:cubicBezTo>
                  <a:cubicBezTo>
                    <a:pt x="33" y="88"/>
                    <a:pt x="33" y="88"/>
                    <a:pt x="33" y="88"/>
                  </a:cubicBezTo>
                  <a:cubicBezTo>
                    <a:pt x="14" y="88"/>
                    <a:pt x="14" y="88"/>
                    <a:pt x="14" y="88"/>
                  </a:cubicBezTo>
                  <a:cubicBezTo>
                    <a:pt x="14" y="90"/>
                    <a:pt x="14" y="90"/>
                    <a:pt x="14" y="90"/>
                  </a:cubicBezTo>
                  <a:cubicBezTo>
                    <a:pt x="26" y="90"/>
                    <a:pt x="26" y="90"/>
                    <a:pt x="26" y="90"/>
                  </a:cubicBezTo>
                  <a:cubicBezTo>
                    <a:pt x="28" y="90"/>
                    <a:pt x="29" y="91"/>
                    <a:pt x="29" y="92"/>
                  </a:cubicBezTo>
                  <a:cubicBezTo>
                    <a:pt x="29" y="93"/>
                    <a:pt x="28" y="93"/>
                    <a:pt x="28" y="94"/>
                  </a:cubicBezTo>
                  <a:cubicBezTo>
                    <a:pt x="21" y="101"/>
                    <a:pt x="21" y="101"/>
                    <a:pt x="21" y="101"/>
                  </a:cubicBezTo>
                  <a:cubicBezTo>
                    <a:pt x="22" y="102"/>
                    <a:pt x="22" y="102"/>
                    <a:pt x="22" y="102"/>
                  </a:cubicBezTo>
                  <a:cubicBezTo>
                    <a:pt x="29" y="95"/>
                    <a:pt x="29" y="95"/>
                    <a:pt x="29" y="95"/>
                  </a:cubicBezTo>
                  <a:cubicBezTo>
                    <a:pt x="30" y="94"/>
                    <a:pt x="32" y="94"/>
                    <a:pt x="33" y="95"/>
                  </a:cubicBezTo>
                  <a:cubicBezTo>
                    <a:pt x="33" y="95"/>
                    <a:pt x="33" y="96"/>
                    <a:pt x="33" y="97"/>
                  </a:cubicBezTo>
                  <a:cubicBezTo>
                    <a:pt x="33" y="97"/>
                    <a:pt x="33" y="97"/>
                    <a:pt x="33" y="97"/>
                  </a:cubicBezTo>
                  <a:cubicBezTo>
                    <a:pt x="33" y="109"/>
                    <a:pt x="33" y="109"/>
                    <a:pt x="33" y="109"/>
                  </a:cubicBezTo>
                  <a:cubicBezTo>
                    <a:pt x="35" y="109"/>
                    <a:pt x="35" y="109"/>
                    <a:pt x="35" y="109"/>
                  </a:cubicBezTo>
                  <a:cubicBezTo>
                    <a:pt x="35" y="90"/>
                    <a:pt x="35" y="90"/>
                    <a:pt x="35" y="90"/>
                  </a:cubicBezTo>
                  <a:cubicBezTo>
                    <a:pt x="35" y="89"/>
                    <a:pt x="35" y="89"/>
                    <a:pt x="36" y="88"/>
                  </a:cubicBezTo>
                  <a:cubicBezTo>
                    <a:pt x="38" y="87"/>
                    <a:pt x="38" y="87"/>
                    <a:pt x="38" y="87"/>
                  </a:cubicBezTo>
                  <a:cubicBezTo>
                    <a:pt x="38" y="114"/>
                    <a:pt x="38" y="114"/>
                    <a:pt x="38" y="114"/>
                  </a:cubicBezTo>
                  <a:cubicBezTo>
                    <a:pt x="38" y="114"/>
                    <a:pt x="38" y="114"/>
                    <a:pt x="37" y="114"/>
                  </a:cubicBezTo>
                  <a:cubicBezTo>
                    <a:pt x="31" y="114"/>
                    <a:pt x="31" y="114"/>
                    <a:pt x="31" y="114"/>
                  </a:cubicBezTo>
                  <a:cubicBezTo>
                    <a:pt x="30" y="114"/>
                    <a:pt x="29" y="113"/>
                    <a:pt x="29" y="111"/>
                  </a:cubicBezTo>
                  <a:cubicBezTo>
                    <a:pt x="29" y="102"/>
                    <a:pt x="29" y="102"/>
                    <a:pt x="29" y="102"/>
                  </a:cubicBezTo>
                  <a:cubicBezTo>
                    <a:pt x="24" y="107"/>
                    <a:pt x="24" y="107"/>
                    <a:pt x="24" y="107"/>
                  </a:cubicBezTo>
                  <a:cubicBezTo>
                    <a:pt x="23" y="108"/>
                    <a:pt x="22" y="108"/>
                    <a:pt x="21" y="107"/>
                  </a:cubicBezTo>
                  <a:cubicBezTo>
                    <a:pt x="16" y="102"/>
                    <a:pt x="16" y="102"/>
                    <a:pt x="16" y="102"/>
                  </a:cubicBezTo>
                  <a:cubicBezTo>
                    <a:pt x="15" y="101"/>
                    <a:pt x="15" y="100"/>
                    <a:pt x="16" y="99"/>
                  </a:cubicBezTo>
                  <a:cubicBezTo>
                    <a:pt x="21" y="94"/>
                    <a:pt x="21" y="94"/>
                    <a:pt x="21" y="94"/>
                  </a:cubicBezTo>
                  <a:cubicBezTo>
                    <a:pt x="12" y="94"/>
                    <a:pt x="12" y="94"/>
                    <a:pt x="12" y="94"/>
                  </a:cubicBezTo>
                  <a:cubicBezTo>
                    <a:pt x="10" y="94"/>
                    <a:pt x="9" y="93"/>
                    <a:pt x="9" y="92"/>
                  </a:cubicBezTo>
                  <a:cubicBezTo>
                    <a:pt x="9" y="86"/>
                    <a:pt x="9" y="86"/>
                    <a:pt x="9" y="86"/>
                  </a:cubicBezTo>
                  <a:cubicBezTo>
                    <a:pt x="9" y="84"/>
                    <a:pt x="10" y="83"/>
                    <a:pt x="12" y="83"/>
                  </a:cubicBezTo>
                  <a:cubicBezTo>
                    <a:pt x="28" y="83"/>
                    <a:pt x="28" y="83"/>
                    <a:pt x="28" y="83"/>
                  </a:cubicBezTo>
                  <a:cubicBezTo>
                    <a:pt x="28" y="83"/>
                    <a:pt x="28" y="83"/>
                    <a:pt x="28" y="83"/>
                  </a:cubicBezTo>
                  <a:cubicBezTo>
                    <a:pt x="28" y="76"/>
                    <a:pt x="28" y="76"/>
                    <a:pt x="28" y="76"/>
                  </a:cubicBezTo>
                  <a:cubicBezTo>
                    <a:pt x="28" y="76"/>
                    <a:pt x="28" y="75"/>
                    <a:pt x="28" y="75"/>
                  </a:cubicBezTo>
                  <a:cubicBezTo>
                    <a:pt x="28" y="75"/>
                    <a:pt x="28" y="75"/>
                    <a:pt x="27" y="75"/>
                  </a:cubicBezTo>
                  <a:cubicBezTo>
                    <a:pt x="23" y="70"/>
                    <a:pt x="23" y="70"/>
                    <a:pt x="23" y="70"/>
                  </a:cubicBezTo>
                  <a:cubicBezTo>
                    <a:pt x="23" y="70"/>
                    <a:pt x="22" y="70"/>
                    <a:pt x="22" y="70"/>
                  </a:cubicBezTo>
                  <a:cubicBezTo>
                    <a:pt x="11" y="81"/>
                    <a:pt x="11" y="81"/>
                    <a:pt x="11" y="81"/>
                  </a:cubicBezTo>
                  <a:cubicBezTo>
                    <a:pt x="11" y="81"/>
                    <a:pt x="11" y="81"/>
                    <a:pt x="11" y="81"/>
                  </a:cubicBezTo>
                  <a:cubicBezTo>
                    <a:pt x="10" y="82"/>
                    <a:pt x="8" y="82"/>
                    <a:pt x="8" y="81"/>
                  </a:cubicBezTo>
                  <a:cubicBezTo>
                    <a:pt x="3" y="76"/>
                    <a:pt x="3" y="76"/>
                    <a:pt x="3" y="76"/>
                  </a:cubicBezTo>
                  <a:cubicBezTo>
                    <a:pt x="3" y="76"/>
                    <a:pt x="3" y="76"/>
                    <a:pt x="3" y="76"/>
                  </a:cubicBezTo>
                  <a:cubicBezTo>
                    <a:pt x="2" y="76"/>
                    <a:pt x="2" y="74"/>
                    <a:pt x="3" y="73"/>
                  </a:cubicBezTo>
                  <a:cubicBezTo>
                    <a:pt x="9" y="67"/>
                    <a:pt x="9" y="67"/>
                    <a:pt x="9" y="67"/>
                  </a:cubicBezTo>
                  <a:cubicBezTo>
                    <a:pt x="3" y="67"/>
                    <a:pt x="3" y="67"/>
                    <a:pt x="3" y="67"/>
                  </a:cubicBezTo>
                  <a:cubicBezTo>
                    <a:pt x="1" y="67"/>
                    <a:pt x="0" y="66"/>
                    <a:pt x="0" y="64"/>
                  </a:cubicBezTo>
                  <a:cubicBezTo>
                    <a:pt x="0" y="58"/>
                    <a:pt x="0" y="58"/>
                    <a:pt x="0" y="58"/>
                  </a:cubicBezTo>
                  <a:cubicBezTo>
                    <a:pt x="0" y="57"/>
                    <a:pt x="1" y="56"/>
                    <a:pt x="3" y="56"/>
                  </a:cubicBezTo>
                  <a:cubicBezTo>
                    <a:pt x="9" y="56"/>
                    <a:pt x="9" y="56"/>
                    <a:pt x="9" y="56"/>
                  </a:cubicBezTo>
                  <a:cubicBezTo>
                    <a:pt x="3" y="49"/>
                    <a:pt x="3" y="49"/>
                    <a:pt x="3" y="49"/>
                  </a:cubicBezTo>
                  <a:cubicBezTo>
                    <a:pt x="3" y="49"/>
                    <a:pt x="3" y="49"/>
                    <a:pt x="3" y="49"/>
                  </a:cubicBezTo>
                  <a:cubicBezTo>
                    <a:pt x="2" y="48"/>
                    <a:pt x="2" y="47"/>
                    <a:pt x="3" y="46"/>
                  </a:cubicBezTo>
                  <a:cubicBezTo>
                    <a:pt x="7" y="41"/>
                    <a:pt x="7" y="41"/>
                    <a:pt x="7" y="41"/>
                  </a:cubicBezTo>
                  <a:cubicBezTo>
                    <a:pt x="8" y="41"/>
                    <a:pt x="8" y="41"/>
                    <a:pt x="8" y="41"/>
                  </a:cubicBezTo>
                  <a:cubicBezTo>
                    <a:pt x="8" y="40"/>
                    <a:pt x="10" y="40"/>
                    <a:pt x="11" y="41"/>
                  </a:cubicBezTo>
                  <a:cubicBezTo>
                    <a:pt x="22" y="53"/>
                    <a:pt x="22" y="53"/>
                    <a:pt x="22" y="53"/>
                  </a:cubicBezTo>
                  <a:cubicBezTo>
                    <a:pt x="22" y="53"/>
                    <a:pt x="23" y="53"/>
                    <a:pt x="23" y="52"/>
                  </a:cubicBezTo>
                  <a:cubicBezTo>
                    <a:pt x="27" y="48"/>
                    <a:pt x="27" y="48"/>
                    <a:pt x="27" y="48"/>
                  </a:cubicBezTo>
                  <a:cubicBezTo>
                    <a:pt x="27" y="48"/>
                    <a:pt x="27" y="48"/>
                    <a:pt x="27" y="48"/>
                  </a:cubicBezTo>
                  <a:cubicBezTo>
                    <a:pt x="28" y="48"/>
                    <a:pt x="28" y="47"/>
                    <a:pt x="28" y="47"/>
                  </a:cubicBezTo>
                  <a:cubicBezTo>
                    <a:pt x="28" y="47"/>
                    <a:pt x="28" y="47"/>
                    <a:pt x="28" y="46"/>
                  </a:cubicBezTo>
                  <a:cubicBezTo>
                    <a:pt x="28" y="40"/>
                    <a:pt x="28" y="40"/>
                    <a:pt x="28" y="40"/>
                  </a:cubicBezTo>
                  <a:cubicBezTo>
                    <a:pt x="28" y="40"/>
                    <a:pt x="28" y="39"/>
                    <a:pt x="28" y="39"/>
                  </a:cubicBezTo>
                  <a:cubicBezTo>
                    <a:pt x="12" y="39"/>
                    <a:pt x="12" y="39"/>
                    <a:pt x="12" y="39"/>
                  </a:cubicBezTo>
                  <a:cubicBezTo>
                    <a:pt x="10" y="39"/>
                    <a:pt x="9" y="38"/>
                    <a:pt x="9" y="37"/>
                  </a:cubicBezTo>
                  <a:cubicBezTo>
                    <a:pt x="9" y="30"/>
                    <a:pt x="9" y="30"/>
                    <a:pt x="9" y="30"/>
                  </a:cubicBezTo>
                  <a:cubicBezTo>
                    <a:pt x="9" y="29"/>
                    <a:pt x="10" y="28"/>
                    <a:pt x="12" y="28"/>
                  </a:cubicBezTo>
                  <a:cubicBezTo>
                    <a:pt x="21" y="28"/>
                    <a:pt x="21" y="28"/>
                    <a:pt x="21" y="28"/>
                  </a:cubicBezTo>
                  <a:cubicBezTo>
                    <a:pt x="16" y="23"/>
                    <a:pt x="16" y="23"/>
                    <a:pt x="16" y="23"/>
                  </a:cubicBezTo>
                  <a:cubicBezTo>
                    <a:pt x="15" y="23"/>
                    <a:pt x="15" y="21"/>
                    <a:pt x="16" y="20"/>
                  </a:cubicBezTo>
                  <a:cubicBezTo>
                    <a:pt x="21" y="15"/>
                    <a:pt x="21" y="15"/>
                    <a:pt x="21" y="15"/>
                  </a:cubicBezTo>
                  <a:cubicBezTo>
                    <a:pt x="22" y="15"/>
                    <a:pt x="23" y="15"/>
                    <a:pt x="24" y="15"/>
                  </a:cubicBezTo>
                  <a:cubicBezTo>
                    <a:pt x="29" y="20"/>
                    <a:pt x="29" y="20"/>
                    <a:pt x="29" y="20"/>
                  </a:cubicBezTo>
                  <a:cubicBezTo>
                    <a:pt x="29" y="11"/>
                    <a:pt x="29" y="11"/>
                    <a:pt x="29" y="11"/>
                  </a:cubicBezTo>
                  <a:cubicBezTo>
                    <a:pt x="29" y="10"/>
                    <a:pt x="30" y="9"/>
                    <a:pt x="31" y="9"/>
                  </a:cubicBezTo>
                  <a:cubicBezTo>
                    <a:pt x="37" y="9"/>
                    <a:pt x="37" y="9"/>
                    <a:pt x="37" y="9"/>
                  </a:cubicBezTo>
                  <a:cubicBezTo>
                    <a:pt x="38" y="9"/>
                    <a:pt x="38" y="9"/>
                    <a:pt x="38" y="9"/>
                  </a:cubicBezTo>
                  <a:lnTo>
                    <a:pt x="3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6" name="Freeform 47"/>
            <p:cNvSpPr>
              <a:spLocks noEditPoints="1"/>
            </p:cNvSpPr>
            <p:nvPr/>
          </p:nvSpPr>
          <p:spPr bwMode="auto">
            <a:xfrm>
              <a:off x="6224588" y="1738313"/>
              <a:ext cx="192088" cy="190500"/>
            </a:xfrm>
            <a:custGeom>
              <a:avLst/>
              <a:gdLst>
                <a:gd name="T0" fmla="*/ 42 w 85"/>
                <a:gd name="T1" fmla="*/ 0 h 84"/>
                <a:gd name="T2" fmla="*/ 72 w 85"/>
                <a:gd name="T3" fmla="*/ 12 h 84"/>
                <a:gd name="T4" fmla="*/ 85 w 85"/>
                <a:gd name="T5" fmla="*/ 42 h 84"/>
                <a:gd name="T6" fmla="*/ 72 w 85"/>
                <a:gd name="T7" fmla="*/ 72 h 84"/>
                <a:gd name="T8" fmla="*/ 42 w 85"/>
                <a:gd name="T9" fmla="*/ 84 h 84"/>
                <a:gd name="T10" fmla="*/ 42 w 85"/>
                <a:gd name="T11" fmla="*/ 84 h 84"/>
                <a:gd name="T12" fmla="*/ 42 w 85"/>
                <a:gd name="T13" fmla="*/ 79 h 84"/>
                <a:gd name="T14" fmla="*/ 42 w 85"/>
                <a:gd name="T15" fmla="*/ 79 h 84"/>
                <a:gd name="T16" fmla="*/ 69 w 85"/>
                <a:gd name="T17" fmla="*/ 68 h 84"/>
                <a:gd name="T18" fmla="*/ 80 w 85"/>
                <a:gd name="T19" fmla="*/ 42 h 84"/>
                <a:gd name="T20" fmla="*/ 69 w 85"/>
                <a:gd name="T21" fmla="*/ 15 h 84"/>
                <a:gd name="T22" fmla="*/ 42 w 85"/>
                <a:gd name="T23" fmla="*/ 4 h 84"/>
                <a:gd name="T24" fmla="*/ 42 w 85"/>
                <a:gd name="T25" fmla="*/ 4 h 84"/>
                <a:gd name="T26" fmla="*/ 42 w 85"/>
                <a:gd name="T27" fmla="*/ 0 h 84"/>
                <a:gd name="T28" fmla="*/ 42 w 85"/>
                <a:gd name="T29" fmla="*/ 84 h 84"/>
                <a:gd name="T30" fmla="*/ 13 w 85"/>
                <a:gd name="T31" fmla="*/ 72 h 84"/>
                <a:gd name="T32" fmla="*/ 0 w 85"/>
                <a:gd name="T33" fmla="*/ 42 h 84"/>
                <a:gd name="T34" fmla="*/ 13 w 85"/>
                <a:gd name="T35" fmla="*/ 12 h 84"/>
                <a:gd name="T36" fmla="*/ 42 w 85"/>
                <a:gd name="T37" fmla="*/ 0 h 84"/>
                <a:gd name="T38" fmla="*/ 42 w 85"/>
                <a:gd name="T39" fmla="*/ 4 h 84"/>
                <a:gd name="T40" fmla="*/ 16 w 85"/>
                <a:gd name="T41" fmla="*/ 15 h 84"/>
                <a:gd name="T42" fmla="*/ 5 w 85"/>
                <a:gd name="T43" fmla="*/ 42 h 84"/>
                <a:gd name="T44" fmla="*/ 16 w 85"/>
                <a:gd name="T45" fmla="*/ 68 h 84"/>
                <a:gd name="T46" fmla="*/ 42 w 85"/>
                <a:gd name="T47" fmla="*/ 79 h 84"/>
                <a:gd name="T48" fmla="*/ 42 w 85"/>
                <a:gd name="T4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 h="84">
                  <a:moveTo>
                    <a:pt x="42" y="0"/>
                  </a:moveTo>
                  <a:cubicBezTo>
                    <a:pt x="54" y="0"/>
                    <a:pt x="65" y="4"/>
                    <a:pt x="72" y="12"/>
                  </a:cubicBezTo>
                  <a:cubicBezTo>
                    <a:pt x="80" y="20"/>
                    <a:pt x="85" y="30"/>
                    <a:pt x="85" y="42"/>
                  </a:cubicBezTo>
                  <a:cubicBezTo>
                    <a:pt x="85" y="54"/>
                    <a:pt x="80" y="64"/>
                    <a:pt x="72" y="72"/>
                  </a:cubicBezTo>
                  <a:cubicBezTo>
                    <a:pt x="65" y="79"/>
                    <a:pt x="54" y="84"/>
                    <a:pt x="42" y="84"/>
                  </a:cubicBezTo>
                  <a:cubicBezTo>
                    <a:pt x="42" y="84"/>
                    <a:pt x="42" y="84"/>
                    <a:pt x="42" y="84"/>
                  </a:cubicBezTo>
                  <a:cubicBezTo>
                    <a:pt x="42" y="79"/>
                    <a:pt x="42" y="79"/>
                    <a:pt x="42" y="79"/>
                  </a:cubicBezTo>
                  <a:cubicBezTo>
                    <a:pt x="42" y="79"/>
                    <a:pt x="42" y="79"/>
                    <a:pt x="42" y="79"/>
                  </a:cubicBezTo>
                  <a:cubicBezTo>
                    <a:pt x="53" y="79"/>
                    <a:pt x="62" y="75"/>
                    <a:pt x="69" y="68"/>
                  </a:cubicBezTo>
                  <a:cubicBezTo>
                    <a:pt x="76" y="62"/>
                    <a:pt x="80" y="52"/>
                    <a:pt x="80" y="42"/>
                  </a:cubicBezTo>
                  <a:cubicBezTo>
                    <a:pt x="80" y="32"/>
                    <a:pt x="76" y="22"/>
                    <a:pt x="69" y="15"/>
                  </a:cubicBezTo>
                  <a:cubicBezTo>
                    <a:pt x="62" y="9"/>
                    <a:pt x="53" y="4"/>
                    <a:pt x="42" y="4"/>
                  </a:cubicBezTo>
                  <a:cubicBezTo>
                    <a:pt x="42" y="4"/>
                    <a:pt x="42" y="4"/>
                    <a:pt x="42" y="4"/>
                  </a:cubicBezTo>
                  <a:cubicBezTo>
                    <a:pt x="42" y="0"/>
                    <a:pt x="42" y="0"/>
                    <a:pt x="42" y="0"/>
                  </a:cubicBezTo>
                  <a:close/>
                  <a:moveTo>
                    <a:pt x="42" y="84"/>
                  </a:moveTo>
                  <a:cubicBezTo>
                    <a:pt x="31" y="84"/>
                    <a:pt x="20" y="79"/>
                    <a:pt x="13" y="72"/>
                  </a:cubicBezTo>
                  <a:cubicBezTo>
                    <a:pt x="5" y="64"/>
                    <a:pt x="0" y="54"/>
                    <a:pt x="0" y="42"/>
                  </a:cubicBezTo>
                  <a:cubicBezTo>
                    <a:pt x="0" y="30"/>
                    <a:pt x="5" y="20"/>
                    <a:pt x="13" y="12"/>
                  </a:cubicBezTo>
                  <a:cubicBezTo>
                    <a:pt x="20" y="4"/>
                    <a:pt x="31" y="0"/>
                    <a:pt x="42" y="0"/>
                  </a:cubicBezTo>
                  <a:cubicBezTo>
                    <a:pt x="42" y="4"/>
                    <a:pt x="42" y="4"/>
                    <a:pt x="42" y="4"/>
                  </a:cubicBezTo>
                  <a:cubicBezTo>
                    <a:pt x="32" y="4"/>
                    <a:pt x="23" y="9"/>
                    <a:pt x="16" y="15"/>
                  </a:cubicBezTo>
                  <a:cubicBezTo>
                    <a:pt x="9" y="22"/>
                    <a:pt x="5" y="32"/>
                    <a:pt x="5" y="42"/>
                  </a:cubicBezTo>
                  <a:cubicBezTo>
                    <a:pt x="5" y="52"/>
                    <a:pt x="9" y="62"/>
                    <a:pt x="16" y="68"/>
                  </a:cubicBezTo>
                  <a:cubicBezTo>
                    <a:pt x="23" y="75"/>
                    <a:pt x="32" y="79"/>
                    <a:pt x="42" y="79"/>
                  </a:cubicBezTo>
                  <a:lnTo>
                    <a:pt x="42"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7" name="Freeform 48"/>
            <p:cNvSpPr>
              <a:spLocks noEditPoints="1"/>
            </p:cNvSpPr>
            <p:nvPr/>
          </p:nvSpPr>
          <p:spPr bwMode="auto">
            <a:xfrm>
              <a:off x="6302376" y="1693863"/>
              <a:ext cx="34925" cy="42863"/>
            </a:xfrm>
            <a:custGeom>
              <a:avLst/>
              <a:gdLst>
                <a:gd name="T0" fmla="*/ 7 w 15"/>
                <a:gd name="T1" fmla="*/ 0 h 19"/>
                <a:gd name="T2" fmla="*/ 13 w 15"/>
                <a:gd name="T3" fmla="*/ 0 h 19"/>
                <a:gd name="T4" fmla="*/ 15 w 15"/>
                <a:gd name="T5" fmla="*/ 2 h 19"/>
                <a:gd name="T6" fmla="*/ 15 w 15"/>
                <a:gd name="T7" fmla="*/ 16 h 19"/>
                <a:gd name="T8" fmla="*/ 13 w 15"/>
                <a:gd name="T9" fmla="*/ 19 h 19"/>
                <a:gd name="T10" fmla="*/ 7 w 15"/>
                <a:gd name="T11" fmla="*/ 19 h 19"/>
                <a:gd name="T12" fmla="*/ 7 w 15"/>
                <a:gd name="T13" fmla="*/ 14 h 19"/>
                <a:gd name="T14" fmla="*/ 10 w 15"/>
                <a:gd name="T15" fmla="*/ 14 h 19"/>
                <a:gd name="T16" fmla="*/ 10 w 15"/>
                <a:gd name="T17" fmla="*/ 5 h 19"/>
                <a:gd name="T18" fmla="*/ 7 w 15"/>
                <a:gd name="T19" fmla="*/ 5 h 19"/>
                <a:gd name="T20" fmla="*/ 7 w 15"/>
                <a:gd name="T21" fmla="*/ 0 h 19"/>
                <a:gd name="T22" fmla="*/ 2 w 15"/>
                <a:gd name="T23" fmla="*/ 0 h 19"/>
                <a:gd name="T24" fmla="*/ 7 w 15"/>
                <a:gd name="T25" fmla="*/ 0 h 19"/>
                <a:gd name="T26" fmla="*/ 7 w 15"/>
                <a:gd name="T27" fmla="*/ 5 h 19"/>
                <a:gd name="T28" fmla="*/ 5 w 15"/>
                <a:gd name="T29" fmla="*/ 5 h 19"/>
                <a:gd name="T30" fmla="*/ 5 w 15"/>
                <a:gd name="T31" fmla="*/ 14 h 19"/>
                <a:gd name="T32" fmla="*/ 7 w 15"/>
                <a:gd name="T33" fmla="*/ 14 h 19"/>
                <a:gd name="T34" fmla="*/ 7 w 15"/>
                <a:gd name="T35" fmla="*/ 19 h 19"/>
                <a:gd name="T36" fmla="*/ 2 w 15"/>
                <a:gd name="T37" fmla="*/ 19 h 19"/>
                <a:gd name="T38" fmla="*/ 0 w 15"/>
                <a:gd name="T39" fmla="*/ 16 h 19"/>
                <a:gd name="T40" fmla="*/ 0 w 15"/>
                <a:gd name="T41" fmla="*/ 2 h 19"/>
                <a:gd name="T42" fmla="*/ 2 w 15"/>
                <a:gd name="T4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9">
                  <a:moveTo>
                    <a:pt x="7" y="0"/>
                  </a:moveTo>
                  <a:cubicBezTo>
                    <a:pt x="13" y="0"/>
                    <a:pt x="13" y="0"/>
                    <a:pt x="13" y="0"/>
                  </a:cubicBezTo>
                  <a:cubicBezTo>
                    <a:pt x="14" y="0"/>
                    <a:pt x="15" y="1"/>
                    <a:pt x="15" y="2"/>
                  </a:cubicBezTo>
                  <a:cubicBezTo>
                    <a:pt x="15" y="16"/>
                    <a:pt x="15" y="16"/>
                    <a:pt x="15" y="16"/>
                  </a:cubicBezTo>
                  <a:cubicBezTo>
                    <a:pt x="15" y="18"/>
                    <a:pt x="14" y="19"/>
                    <a:pt x="13" y="19"/>
                  </a:cubicBezTo>
                  <a:cubicBezTo>
                    <a:pt x="7" y="19"/>
                    <a:pt x="7" y="19"/>
                    <a:pt x="7" y="19"/>
                  </a:cubicBezTo>
                  <a:cubicBezTo>
                    <a:pt x="7" y="14"/>
                    <a:pt x="7" y="14"/>
                    <a:pt x="7" y="14"/>
                  </a:cubicBezTo>
                  <a:cubicBezTo>
                    <a:pt x="10" y="14"/>
                    <a:pt x="10" y="14"/>
                    <a:pt x="10" y="14"/>
                  </a:cubicBezTo>
                  <a:cubicBezTo>
                    <a:pt x="10" y="5"/>
                    <a:pt x="10" y="5"/>
                    <a:pt x="10" y="5"/>
                  </a:cubicBezTo>
                  <a:cubicBezTo>
                    <a:pt x="7" y="5"/>
                    <a:pt x="7" y="5"/>
                    <a:pt x="7" y="5"/>
                  </a:cubicBezTo>
                  <a:lnTo>
                    <a:pt x="7" y="0"/>
                  </a:lnTo>
                  <a:close/>
                  <a:moveTo>
                    <a:pt x="2" y="0"/>
                  </a:moveTo>
                  <a:cubicBezTo>
                    <a:pt x="7" y="0"/>
                    <a:pt x="7" y="0"/>
                    <a:pt x="7" y="0"/>
                  </a:cubicBezTo>
                  <a:cubicBezTo>
                    <a:pt x="7" y="5"/>
                    <a:pt x="7" y="5"/>
                    <a:pt x="7" y="5"/>
                  </a:cubicBezTo>
                  <a:cubicBezTo>
                    <a:pt x="5" y="5"/>
                    <a:pt x="5" y="5"/>
                    <a:pt x="5" y="5"/>
                  </a:cubicBezTo>
                  <a:cubicBezTo>
                    <a:pt x="5" y="14"/>
                    <a:pt x="5" y="14"/>
                    <a:pt x="5" y="14"/>
                  </a:cubicBezTo>
                  <a:cubicBezTo>
                    <a:pt x="7" y="14"/>
                    <a:pt x="7" y="14"/>
                    <a:pt x="7" y="14"/>
                  </a:cubicBezTo>
                  <a:cubicBezTo>
                    <a:pt x="7" y="19"/>
                    <a:pt x="7" y="19"/>
                    <a:pt x="7" y="19"/>
                  </a:cubicBezTo>
                  <a:cubicBezTo>
                    <a:pt x="2" y="19"/>
                    <a:pt x="2" y="19"/>
                    <a:pt x="2" y="19"/>
                  </a:cubicBezTo>
                  <a:cubicBezTo>
                    <a:pt x="1" y="19"/>
                    <a:pt x="0" y="18"/>
                    <a:pt x="0" y="16"/>
                  </a:cubicBezTo>
                  <a:cubicBezTo>
                    <a:pt x="0" y="2"/>
                    <a:pt x="0"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8" name="Freeform 49"/>
            <p:cNvSpPr>
              <a:spLocks noEditPoints="1"/>
            </p:cNvSpPr>
            <p:nvPr/>
          </p:nvSpPr>
          <p:spPr bwMode="auto">
            <a:xfrm>
              <a:off x="6418263" y="1814513"/>
              <a:ext cx="42863" cy="34925"/>
            </a:xfrm>
            <a:custGeom>
              <a:avLst/>
              <a:gdLst>
                <a:gd name="T0" fmla="*/ 9 w 19"/>
                <a:gd name="T1" fmla="*/ 0 h 15"/>
                <a:gd name="T2" fmla="*/ 16 w 19"/>
                <a:gd name="T3" fmla="*/ 0 h 15"/>
                <a:gd name="T4" fmla="*/ 19 w 19"/>
                <a:gd name="T5" fmla="*/ 3 h 15"/>
                <a:gd name="T6" fmla="*/ 19 w 19"/>
                <a:gd name="T7" fmla="*/ 13 h 15"/>
                <a:gd name="T8" fmla="*/ 16 w 19"/>
                <a:gd name="T9" fmla="*/ 15 h 15"/>
                <a:gd name="T10" fmla="*/ 9 w 19"/>
                <a:gd name="T11" fmla="*/ 15 h 15"/>
                <a:gd name="T12" fmla="*/ 9 w 19"/>
                <a:gd name="T13" fmla="*/ 11 h 15"/>
                <a:gd name="T14" fmla="*/ 14 w 19"/>
                <a:gd name="T15" fmla="*/ 11 h 15"/>
                <a:gd name="T16" fmla="*/ 14 w 19"/>
                <a:gd name="T17" fmla="*/ 5 h 15"/>
                <a:gd name="T18" fmla="*/ 9 w 19"/>
                <a:gd name="T19" fmla="*/ 5 h 15"/>
                <a:gd name="T20" fmla="*/ 9 w 19"/>
                <a:gd name="T21" fmla="*/ 0 h 15"/>
                <a:gd name="T22" fmla="*/ 2 w 19"/>
                <a:gd name="T23" fmla="*/ 0 h 15"/>
                <a:gd name="T24" fmla="*/ 9 w 19"/>
                <a:gd name="T25" fmla="*/ 0 h 15"/>
                <a:gd name="T26" fmla="*/ 9 w 19"/>
                <a:gd name="T27" fmla="*/ 5 h 15"/>
                <a:gd name="T28" fmla="*/ 4 w 19"/>
                <a:gd name="T29" fmla="*/ 5 h 15"/>
                <a:gd name="T30" fmla="*/ 4 w 19"/>
                <a:gd name="T31" fmla="*/ 11 h 15"/>
                <a:gd name="T32" fmla="*/ 9 w 19"/>
                <a:gd name="T33" fmla="*/ 11 h 15"/>
                <a:gd name="T34" fmla="*/ 9 w 19"/>
                <a:gd name="T35" fmla="*/ 15 h 15"/>
                <a:gd name="T36" fmla="*/ 2 w 19"/>
                <a:gd name="T37" fmla="*/ 15 h 15"/>
                <a:gd name="T38" fmla="*/ 0 w 19"/>
                <a:gd name="T39" fmla="*/ 13 h 15"/>
                <a:gd name="T40" fmla="*/ 0 w 19"/>
                <a:gd name="T41" fmla="*/ 3 h 15"/>
                <a:gd name="T42" fmla="*/ 2 w 19"/>
                <a:gd name="T4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 h="15">
                  <a:moveTo>
                    <a:pt x="9" y="0"/>
                  </a:moveTo>
                  <a:cubicBezTo>
                    <a:pt x="16" y="0"/>
                    <a:pt x="16" y="0"/>
                    <a:pt x="16" y="0"/>
                  </a:cubicBezTo>
                  <a:cubicBezTo>
                    <a:pt x="18" y="0"/>
                    <a:pt x="19" y="2"/>
                    <a:pt x="19" y="3"/>
                  </a:cubicBezTo>
                  <a:cubicBezTo>
                    <a:pt x="19" y="13"/>
                    <a:pt x="19" y="13"/>
                    <a:pt x="19" y="13"/>
                  </a:cubicBezTo>
                  <a:cubicBezTo>
                    <a:pt x="19" y="14"/>
                    <a:pt x="18" y="15"/>
                    <a:pt x="16" y="15"/>
                  </a:cubicBezTo>
                  <a:cubicBezTo>
                    <a:pt x="9" y="15"/>
                    <a:pt x="9" y="15"/>
                    <a:pt x="9" y="15"/>
                  </a:cubicBezTo>
                  <a:cubicBezTo>
                    <a:pt x="9" y="11"/>
                    <a:pt x="9" y="11"/>
                    <a:pt x="9" y="11"/>
                  </a:cubicBezTo>
                  <a:cubicBezTo>
                    <a:pt x="14" y="11"/>
                    <a:pt x="14" y="11"/>
                    <a:pt x="14" y="11"/>
                  </a:cubicBezTo>
                  <a:cubicBezTo>
                    <a:pt x="14" y="5"/>
                    <a:pt x="14" y="5"/>
                    <a:pt x="14" y="5"/>
                  </a:cubicBezTo>
                  <a:cubicBezTo>
                    <a:pt x="9" y="5"/>
                    <a:pt x="9" y="5"/>
                    <a:pt x="9" y="5"/>
                  </a:cubicBezTo>
                  <a:lnTo>
                    <a:pt x="9" y="0"/>
                  </a:lnTo>
                  <a:close/>
                  <a:moveTo>
                    <a:pt x="2" y="0"/>
                  </a:moveTo>
                  <a:cubicBezTo>
                    <a:pt x="9" y="0"/>
                    <a:pt x="9" y="0"/>
                    <a:pt x="9" y="0"/>
                  </a:cubicBezTo>
                  <a:cubicBezTo>
                    <a:pt x="9" y="5"/>
                    <a:pt x="9" y="5"/>
                    <a:pt x="9" y="5"/>
                  </a:cubicBezTo>
                  <a:cubicBezTo>
                    <a:pt x="4" y="5"/>
                    <a:pt x="4" y="5"/>
                    <a:pt x="4" y="5"/>
                  </a:cubicBezTo>
                  <a:cubicBezTo>
                    <a:pt x="4" y="11"/>
                    <a:pt x="4" y="11"/>
                    <a:pt x="4" y="11"/>
                  </a:cubicBezTo>
                  <a:cubicBezTo>
                    <a:pt x="9" y="11"/>
                    <a:pt x="9" y="11"/>
                    <a:pt x="9" y="11"/>
                  </a:cubicBezTo>
                  <a:cubicBezTo>
                    <a:pt x="9" y="15"/>
                    <a:pt x="9" y="15"/>
                    <a:pt x="9" y="15"/>
                  </a:cubicBezTo>
                  <a:cubicBezTo>
                    <a:pt x="2" y="15"/>
                    <a:pt x="2" y="15"/>
                    <a:pt x="2" y="15"/>
                  </a:cubicBezTo>
                  <a:cubicBezTo>
                    <a:pt x="1" y="15"/>
                    <a:pt x="0" y="14"/>
                    <a:pt x="0" y="13"/>
                  </a:cubicBezTo>
                  <a:cubicBezTo>
                    <a:pt x="0" y="3"/>
                    <a:pt x="0" y="3"/>
                    <a:pt x="0" y="3"/>
                  </a:cubicBezTo>
                  <a:cubicBezTo>
                    <a:pt x="0" y="2"/>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9" name="Freeform 50"/>
            <p:cNvSpPr>
              <a:spLocks noEditPoints="1"/>
            </p:cNvSpPr>
            <p:nvPr/>
          </p:nvSpPr>
          <p:spPr bwMode="auto">
            <a:xfrm>
              <a:off x="6302376" y="1930400"/>
              <a:ext cx="34925" cy="42863"/>
            </a:xfrm>
            <a:custGeom>
              <a:avLst/>
              <a:gdLst>
                <a:gd name="T0" fmla="*/ 7 w 15"/>
                <a:gd name="T1" fmla="*/ 0 h 19"/>
                <a:gd name="T2" fmla="*/ 13 w 15"/>
                <a:gd name="T3" fmla="*/ 0 h 19"/>
                <a:gd name="T4" fmla="*/ 15 w 15"/>
                <a:gd name="T5" fmla="*/ 2 h 19"/>
                <a:gd name="T6" fmla="*/ 15 w 15"/>
                <a:gd name="T7" fmla="*/ 17 h 19"/>
                <a:gd name="T8" fmla="*/ 13 w 15"/>
                <a:gd name="T9" fmla="*/ 19 h 19"/>
                <a:gd name="T10" fmla="*/ 7 w 15"/>
                <a:gd name="T11" fmla="*/ 19 h 19"/>
                <a:gd name="T12" fmla="*/ 7 w 15"/>
                <a:gd name="T13" fmla="*/ 14 h 19"/>
                <a:gd name="T14" fmla="*/ 10 w 15"/>
                <a:gd name="T15" fmla="*/ 14 h 19"/>
                <a:gd name="T16" fmla="*/ 10 w 15"/>
                <a:gd name="T17" fmla="*/ 5 h 19"/>
                <a:gd name="T18" fmla="*/ 7 w 15"/>
                <a:gd name="T19" fmla="*/ 5 h 19"/>
                <a:gd name="T20" fmla="*/ 7 w 15"/>
                <a:gd name="T21" fmla="*/ 0 h 19"/>
                <a:gd name="T22" fmla="*/ 2 w 15"/>
                <a:gd name="T23" fmla="*/ 0 h 19"/>
                <a:gd name="T24" fmla="*/ 7 w 15"/>
                <a:gd name="T25" fmla="*/ 0 h 19"/>
                <a:gd name="T26" fmla="*/ 7 w 15"/>
                <a:gd name="T27" fmla="*/ 5 h 19"/>
                <a:gd name="T28" fmla="*/ 5 w 15"/>
                <a:gd name="T29" fmla="*/ 5 h 19"/>
                <a:gd name="T30" fmla="*/ 5 w 15"/>
                <a:gd name="T31" fmla="*/ 14 h 19"/>
                <a:gd name="T32" fmla="*/ 7 w 15"/>
                <a:gd name="T33" fmla="*/ 14 h 19"/>
                <a:gd name="T34" fmla="*/ 7 w 15"/>
                <a:gd name="T35" fmla="*/ 19 h 19"/>
                <a:gd name="T36" fmla="*/ 2 w 15"/>
                <a:gd name="T37" fmla="*/ 19 h 19"/>
                <a:gd name="T38" fmla="*/ 0 w 15"/>
                <a:gd name="T39" fmla="*/ 17 h 19"/>
                <a:gd name="T40" fmla="*/ 0 w 15"/>
                <a:gd name="T41" fmla="*/ 2 h 19"/>
                <a:gd name="T42" fmla="*/ 2 w 15"/>
                <a:gd name="T4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9">
                  <a:moveTo>
                    <a:pt x="7" y="0"/>
                  </a:moveTo>
                  <a:cubicBezTo>
                    <a:pt x="13" y="0"/>
                    <a:pt x="13" y="0"/>
                    <a:pt x="13" y="0"/>
                  </a:cubicBezTo>
                  <a:cubicBezTo>
                    <a:pt x="14" y="0"/>
                    <a:pt x="15" y="1"/>
                    <a:pt x="15" y="2"/>
                  </a:cubicBezTo>
                  <a:cubicBezTo>
                    <a:pt x="15" y="17"/>
                    <a:pt x="15" y="17"/>
                    <a:pt x="15" y="17"/>
                  </a:cubicBezTo>
                  <a:cubicBezTo>
                    <a:pt x="15" y="18"/>
                    <a:pt x="14" y="19"/>
                    <a:pt x="13" y="19"/>
                  </a:cubicBezTo>
                  <a:cubicBezTo>
                    <a:pt x="7" y="19"/>
                    <a:pt x="7" y="19"/>
                    <a:pt x="7" y="19"/>
                  </a:cubicBezTo>
                  <a:cubicBezTo>
                    <a:pt x="7" y="14"/>
                    <a:pt x="7" y="14"/>
                    <a:pt x="7" y="14"/>
                  </a:cubicBezTo>
                  <a:cubicBezTo>
                    <a:pt x="10" y="14"/>
                    <a:pt x="10" y="14"/>
                    <a:pt x="10" y="14"/>
                  </a:cubicBezTo>
                  <a:cubicBezTo>
                    <a:pt x="10" y="5"/>
                    <a:pt x="10" y="5"/>
                    <a:pt x="10" y="5"/>
                  </a:cubicBezTo>
                  <a:cubicBezTo>
                    <a:pt x="7" y="5"/>
                    <a:pt x="7" y="5"/>
                    <a:pt x="7" y="5"/>
                  </a:cubicBezTo>
                  <a:lnTo>
                    <a:pt x="7" y="0"/>
                  </a:lnTo>
                  <a:close/>
                  <a:moveTo>
                    <a:pt x="2" y="0"/>
                  </a:moveTo>
                  <a:cubicBezTo>
                    <a:pt x="7" y="0"/>
                    <a:pt x="7" y="0"/>
                    <a:pt x="7" y="0"/>
                  </a:cubicBezTo>
                  <a:cubicBezTo>
                    <a:pt x="7" y="5"/>
                    <a:pt x="7" y="5"/>
                    <a:pt x="7" y="5"/>
                  </a:cubicBezTo>
                  <a:cubicBezTo>
                    <a:pt x="5" y="5"/>
                    <a:pt x="5" y="5"/>
                    <a:pt x="5" y="5"/>
                  </a:cubicBezTo>
                  <a:cubicBezTo>
                    <a:pt x="5" y="14"/>
                    <a:pt x="5" y="14"/>
                    <a:pt x="5" y="14"/>
                  </a:cubicBezTo>
                  <a:cubicBezTo>
                    <a:pt x="7" y="14"/>
                    <a:pt x="7" y="14"/>
                    <a:pt x="7" y="14"/>
                  </a:cubicBezTo>
                  <a:cubicBezTo>
                    <a:pt x="7" y="19"/>
                    <a:pt x="7" y="19"/>
                    <a:pt x="7" y="19"/>
                  </a:cubicBezTo>
                  <a:cubicBezTo>
                    <a:pt x="2" y="19"/>
                    <a:pt x="2" y="19"/>
                    <a:pt x="2" y="19"/>
                  </a:cubicBezTo>
                  <a:cubicBezTo>
                    <a:pt x="1" y="19"/>
                    <a:pt x="0" y="18"/>
                    <a:pt x="0" y="17"/>
                  </a:cubicBezTo>
                  <a:cubicBezTo>
                    <a:pt x="0" y="2"/>
                    <a:pt x="0"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0" name="Freeform 51"/>
            <p:cNvSpPr>
              <a:spLocks noEditPoints="1"/>
            </p:cNvSpPr>
            <p:nvPr/>
          </p:nvSpPr>
          <p:spPr bwMode="auto">
            <a:xfrm>
              <a:off x="6178551" y="1814513"/>
              <a:ext cx="42863" cy="34925"/>
            </a:xfrm>
            <a:custGeom>
              <a:avLst/>
              <a:gdLst>
                <a:gd name="T0" fmla="*/ 10 w 19"/>
                <a:gd name="T1" fmla="*/ 0 h 15"/>
                <a:gd name="T2" fmla="*/ 17 w 19"/>
                <a:gd name="T3" fmla="*/ 0 h 15"/>
                <a:gd name="T4" fmla="*/ 19 w 19"/>
                <a:gd name="T5" fmla="*/ 3 h 15"/>
                <a:gd name="T6" fmla="*/ 19 w 19"/>
                <a:gd name="T7" fmla="*/ 13 h 15"/>
                <a:gd name="T8" fmla="*/ 17 w 19"/>
                <a:gd name="T9" fmla="*/ 15 h 15"/>
                <a:gd name="T10" fmla="*/ 10 w 19"/>
                <a:gd name="T11" fmla="*/ 15 h 15"/>
                <a:gd name="T12" fmla="*/ 10 w 19"/>
                <a:gd name="T13" fmla="*/ 11 h 15"/>
                <a:gd name="T14" fmla="*/ 15 w 19"/>
                <a:gd name="T15" fmla="*/ 11 h 15"/>
                <a:gd name="T16" fmla="*/ 15 w 19"/>
                <a:gd name="T17" fmla="*/ 5 h 15"/>
                <a:gd name="T18" fmla="*/ 10 w 19"/>
                <a:gd name="T19" fmla="*/ 5 h 15"/>
                <a:gd name="T20" fmla="*/ 10 w 19"/>
                <a:gd name="T21" fmla="*/ 0 h 15"/>
                <a:gd name="T22" fmla="*/ 3 w 19"/>
                <a:gd name="T23" fmla="*/ 0 h 15"/>
                <a:gd name="T24" fmla="*/ 10 w 19"/>
                <a:gd name="T25" fmla="*/ 0 h 15"/>
                <a:gd name="T26" fmla="*/ 10 w 19"/>
                <a:gd name="T27" fmla="*/ 5 h 15"/>
                <a:gd name="T28" fmla="*/ 5 w 19"/>
                <a:gd name="T29" fmla="*/ 5 h 15"/>
                <a:gd name="T30" fmla="*/ 5 w 19"/>
                <a:gd name="T31" fmla="*/ 11 h 15"/>
                <a:gd name="T32" fmla="*/ 10 w 19"/>
                <a:gd name="T33" fmla="*/ 11 h 15"/>
                <a:gd name="T34" fmla="*/ 10 w 19"/>
                <a:gd name="T35" fmla="*/ 15 h 15"/>
                <a:gd name="T36" fmla="*/ 3 w 19"/>
                <a:gd name="T37" fmla="*/ 15 h 15"/>
                <a:gd name="T38" fmla="*/ 0 w 19"/>
                <a:gd name="T39" fmla="*/ 13 h 15"/>
                <a:gd name="T40" fmla="*/ 0 w 19"/>
                <a:gd name="T41" fmla="*/ 3 h 15"/>
                <a:gd name="T42" fmla="*/ 3 w 19"/>
                <a:gd name="T4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 h="15">
                  <a:moveTo>
                    <a:pt x="10" y="0"/>
                  </a:moveTo>
                  <a:cubicBezTo>
                    <a:pt x="17" y="0"/>
                    <a:pt x="17" y="0"/>
                    <a:pt x="17" y="0"/>
                  </a:cubicBezTo>
                  <a:cubicBezTo>
                    <a:pt x="18" y="0"/>
                    <a:pt x="19" y="2"/>
                    <a:pt x="19" y="3"/>
                  </a:cubicBezTo>
                  <a:cubicBezTo>
                    <a:pt x="19" y="13"/>
                    <a:pt x="19" y="13"/>
                    <a:pt x="19" y="13"/>
                  </a:cubicBezTo>
                  <a:cubicBezTo>
                    <a:pt x="19" y="14"/>
                    <a:pt x="18" y="15"/>
                    <a:pt x="17" y="15"/>
                  </a:cubicBezTo>
                  <a:cubicBezTo>
                    <a:pt x="10" y="15"/>
                    <a:pt x="10" y="15"/>
                    <a:pt x="10" y="15"/>
                  </a:cubicBezTo>
                  <a:cubicBezTo>
                    <a:pt x="10" y="11"/>
                    <a:pt x="10" y="11"/>
                    <a:pt x="10" y="11"/>
                  </a:cubicBezTo>
                  <a:cubicBezTo>
                    <a:pt x="15" y="11"/>
                    <a:pt x="15" y="11"/>
                    <a:pt x="15" y="11"/>
                  </a:cubicBezTo>
                  <a:cubicBezTo>
                    <a:pt x="15" y="5"/>
                    <a:pt x="15" y="5"/>
                    <a:pt x="15" y="5"/>
                  </a:cubicBezTo>
                  <a:cubicBezTo>
                    <a:pt x="10" y="5"/>
                    <a:pt x="10" y="5"/>
                    <a:pt x="10" y="5"/>
                  </a:cubicBezTo>
                  <a:lnTo>
                    <a:pt x="10" y="0"/>
                  </a:lnTo>
                  <a:close/>
                  <a:moveTo>
                    <a:pt x="3" y="0"/>
                  </a:moveTo>
                  <a:cubicBezTo>
                    <a:pt x="10" y="0"/>
                    <a:pt x="10" y="0"/>
                    <a:pt x="10" y="0"/>
                  </a:cubicBezTo>
                  <a:cubicBezTo>
                    <a:pt x="10" y="5"/>
                    <a:pt x="10" y="5"/>
                    <a:pt x="10" y="5"/>
                  </a:cubicBezTo>
                  <a:cubicBezTo>
                    <a:pt x="5" y="5"/>
                    <a:pt x="5" y="5"/>
                    <a:pt x="5" y="5"/>
                  </a:cubicBezTo>
                  <a:cubicBezTo>
                    <a:pt x="5" y="11"/>
                    <a:pt x="5" y="11"/>
                    <a:pt x="5" y="11"/>
                  </a:cubicBezTo>
                  <a:cubicBezTo>
                    <a:pt x="10" y="11"/>
                    <a:pt x="10" y="11"/>
                    <a:pt x="10" y="11"/>
                  </a:cubicBezTo>
                  <a:cubicBezTo>
                    <a:pt x="10" y="15"/>
                    <a:pt x="10" y="15"/>
                    <a:pt x="10" y="15"/>
                  </a:cubicBezTo>
                  <a:cubicBezTo>
                    <a:pt x="3" y="15"/>
                    <a:pt x="3" y="15"/>
                    <a:pt x="3" y="15"/>
                  </a:cubicBezTo>
                  <a:cubicBezTo>
                    <a:pt x="1" y="15"/>
                    <a:pt x="0" y="14"/>
                    <a:pt x="0" y="13"/>
                  </a:cubicBezTo>
                  <a:cubicBezTo>
                    <a:pt x="0" y="3"/>
                    <a:pt x="0" y="3"/>
                    <a:pt x="0" y="3"/>
                  </a:cubicBezTo>
                  <a:cubicBezTo>
                    <a:pt x="0" y="2"/>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1" name="Freeform 52"/>
            <p:cNvSpPr>
              <a:spLocks noEditPoints="1"/>
            </p:cNvSpPr>
            <p:nvPr/>
          </p:nvSpPr>
          <p:spPr bwMode="auto">
            <a:xfrm>
              <a:off x="6376988" y="1722438"/>
              <a:ext cx="52388" cy="52388"/>
            </a:xfrm>
            <a:custGeom>
              <a:avLst/>
              <a:gdLst>
                <a:gd name="T0" fmla="*/ 22 w 23"/>
                <a:gd name="T1" fmla="*/ 12 h 23"/>
                <a:gd name="T2" fmla="*/ 12 w 23"/>
                <a:gd name="T3" fmla="*/ 22 h 23"/>
                <a:gd name="T4" fmla="*/ 12 w 23"/>
                <a:gd name="T5" fmla="*/ 22 h 23"/>
                <a:gd name="T6" fmla="*/ 12 w 23"/>
                <a:gd name="T7" fmla="*/ 15 h 23"/>
                <a:gd name="T8" fmla="*/ 17 w 23"/>
                <a:gd name="T9" fmla="*/ 10 h 23"/>
                <a:gd name="T10" fmla="*/ 13 w 23"/>
                <a:gd name="T11" fmla="*/ 6 h 23"/>
                <a:gd name="T12" fmla="*/ 12 w 23"/>
                <a:gd name="T13" fmla="*/ 8 h 23"/>
                <a:gd name="T14" fmla="*/ 12 w 23"/>
                <a:gd name="T15" fmla="*/ 1 h 23"/>
                <a:gd name="T16" fmla="*/ 15 w 23"/>
                <a:gd name="T17" fmla="*/ 1 h 23"/>
                <a:gd name="T18" fmla="*/ 22 w 23"/>
                <a:gd name="T19" fmla="*/ 9 h 23"/>
                <a:gd name="T20" fmla="*/ 22 w 23"/>
                <a:gd name="T21" fmla="*/ 12 h 23"/>
                <a:gd name="T22" fmla="*/ 12 w 23"/>
                <a:gd name="T23" fmla="*/ 22 h 23"/>
                <a:gd name="T24" fmla="*/ 9 w 23"/>
                <a:gd name="T25" fmla="*/ 22 h 23"/>
                <a:gd name="T26" fmla="*/ 8 w 23"/>
                <a:gd name="T27" fmla="*/ 22 h 23"/>
                <a:gd name="T28" fmla="*/ 1 w 23"/>
                <a:gd name="T29" fmla="*/ 15 h 23"/>
                <a:gd name="T30" fmla="*/ 1 w 23"/>
                <a:gd name="T31" fmla="*/ 11 h 23"/>
                <a:gd name="T32" fmla="*/ 1 w 23"/>
                <a:gd name="T33" fmla="*/ 11 h 23"/>
                <a:gd name="T34" fmla="*/ 1 w 23"/>
                <a:gd name="T35" fmla="*/ 11 h 23"/>
                <a:gd name="T36" fmla="*/ 11 w 23"/>
                <a:gd name="T37" fmla="*/ 1 h 23"/>
                <a:gd name="T38" fmla="*/ 12 w 23"/>
                <a:gd name="T39" fmla="*/ 1 h 23"/>
                <a:gd name="T40" fmla="*/ 12 w 23"/>
                <a:gd name="T41" fmla="*/ 8 h 23"/>
                <a:gd name="T42" fmla="*/ 6 w 23"/>
                <a:gd name="T43" fmla="*/ 13 h 23"/>
                <a:gd name="T44" fmla="*/ 10 w 23"/>
                <a:gd name="T45" fmla="*/ 17 h 23"/>
                <a:gd name="T46" fmla="*/ 12 w 23"/>
                <a:gd name="T47" fmla="*/ 15 h 23"/>
                <a:gd name="T48" fmla="*/ 12 w 23"/>
                <a:gd name="T4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 h="23">
                  <a:moveTo>
                    <a:pt x="22" y="12"/>
                  </a:moveTo>
                  <a:cubicBezTo>
                    <a:pt x="12" y="22"/>
                    <a:pt x="12" y="22"/>
                    <a:pt x="12" y="22"/>
                  </a:cubicBezTo>
                  <a:cubicBezTo>
                    <a:pt x="12" y="22"/>
                    <a:pt x="12" y="22"/>
                    <a:pt x="12" y="22"/>
                  </a:cubicBezTo>
                  <a:cubicBezTo>
                    <a:pt x="12" y="15"/>
                    <a:pt x="12" y="15"/>
                    <a:pt x="12" y="15"/>
                  </a:cubicBezTo>
                  <a:cubicBezTo>
                    <a:pt x="17" y="10"/>
                    <a:pt x="17" y="10"/>
                    <a:pt x="17" y="10"/>
                  </a:cubicBezTo>
                  <a:cubicBezTo>
                    <a:pt x="13" y="6"/>
                    <a:pt x="13" y="6"/>
                    <a:pt x="13" y="6"/>
                  </a:cubicBezTo>
                  <a:cubicBezTo>
                    <a:pt x="12" y="8"/>
                    <a:pt x="12" y="8"/>
                    <a:pt x="12" y="8"/>
                  </a:cubicBezTo>
                  <a:cubicBezTo>
                    <a:pt x="12" y="1"/>
                    <a:pt x="12" y="1"/>
                    <a:pt x="12" y="1"/>
                  </a:cubicBezTo>
                  <a:cubicBezTo>
                    <a:pt x="13" y="0"/>
                    <a:pt x="14" y="1"/>
                    <a:pt x="15" y="1"/>
                  </a:cubicBezTo>
                  <a:cubicBezTo>
                    <a:pt x="22" y="9"/>
                    <a:pt x="22" y="9"/>
                    <a:pt x="22" y="9"/>
                  </a:cubicBezTo>
                  <a:cubicBezTo>
                    <a:pt x="23" y="9"/>
                    <a:pt x="23" y="11"/>
                    <a:pt x="22" y="12"/>
                  </a:cubicBezTo>
                  <a:close/>
                  <a:moveTo>
                    <a:pt x="12" y="22"/>
                  </a:moveTo>
                  <a:cubicBezTo>
                    <a:pt x="11" y="23"/>
                    <a:pt x="9" y="23"/>
                    <a:pt x="9" y="22"/>
                  </a:cubicBezTo>
                  <a:cubicBezTo>
                    <a:pt x="8" y="22"/>
                    <a:pt x="8" y="22"/>
                    <a:pt x="8" y="22"/>
                  </a:cubicBezTo>
                  <a:cubicBezTo>
                    <a:pt x="1" y="15"/>
                    <a:pt x="1" y="15"/>
                    <a:pt x="1" y="15"/>
                  </a:cubicBezTo>
                  <a:cubicBezTo>
                    <a:pt x="0" y="14"/>
                    <a:pt x="0" y="12"/>
                    <a:pt x="1" y="11"/>
                  </a:cubicBezTo>
                  <a:cubicBezTo>
                    <a:pt x="1" y="11"/>
                    <a:pt x="1" y="11"/>
                    <a:pt x="1" y="11"/>
                  </a:cubicBezTo>
                  <a:cubicBezTo>
                    <a:pt x="1" y="11"/>
                    <a:pt x="1" y="11"/>
                    <a:pt x="1" y="11"/>
                  </a:cubicBezTo>
                  <a:cubicBezTo>
                    <a:pt x="11" y="1"/>
                    <a:pt x="11" y="1"/>
                    <a:pt x="11" y="1"/>
                  </a:cubicBezTo>
                  <a:cubicBezTo>
                    <a:pt x="11" y="1"/>
                    <a:pt x="12" y="1"/>
                    <a:pt x="12" y="1"/>
                  </a:cubicBezTo>
                  <a:cubicBezTo>
                    <a:pt x="12" y="8"/>
                    <a:pt x="12" y="8"/>
                    <a:pt x="12" y="8"/>
                  </a:cubicBezTo>
                  <a:cubicBezTo>
                    <a:pt x="6" y="13"/>
                    <a:pt x="6" y="13"/>
                    <a:pt x="6" y="13"/>
                  </a:cubicBezTo>
                  <a:cubicBezTo>
                    <a:pt x="10" y="17"/>
                    <a:pt x="10" y="17"/>
                    <a:pt x="10" y="17"/>
                  </a:cubicBezTo>
                  <a:cubicBezTo>
                    <a:pt x="12" y="15"/>
                    <a:pt x="12" y="15"/>
                    <a:pt x="12" y="15"/>
                  </a:cubicBezTo>
                  <a:lnTo>
                    <a:pt x="1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2" name="Freeform 53"/>
            <p:cNvSpPr>
              <a:spLocks noEditPoints="1"/>
            </p:cNvSpPr>
            <p:nvPr/>
          </p:nvSpPr>
          <p:spPr bwMode="auto">
            <a:xfrm>
              <a:off x="6376988" y="1892300"/>
              <a:ext cx="52388" cy="49213"/>
            </a:xfrm>
            <a:custGeom>
              <a:avLst/>
              <a:gdLst>
                <a:gd name="T0" fmla="*/ 12 w 23"/>
                <a:gd name="T1" fmla="*/ 1 h 22"/>
                <a:gd name="T2" fmla="*/ 22 w 23"/>
                <a:gd name="T3" fmla="*/ 11 h 22"/>
                <a:gd name="T4" fmla="*/ 22 w 23"/>
                <a:gd name="T5" fmla="*/ 14 h 22"/>
                <a:gd name="T6" fmla="*/ 22 w 23"/>
                <a:gd name="T7" fmla="*/ 14 h 22"/>
                <a:gd name="T8" fmla="*/ 15 w 23"/>
                <a:gd name="T9" fmla="*/ 21 h 22"/>
                <a:gd name="T10" fmla="*/ 12 w 23"/>
                <a:gd name="T11" fmla="*/ 22 h 22"/>
                <a:gd name="T12" fmla="*/ 12 w 23"/>
                <a:gd name="T13" fmla="*/ 15 h 22"/>
                <a:gd name="T14" fmla="*/ 13 w 23"/>
                <a:gd name="T15" fmla="*/ 16 h 22"/>
                <a:gd name="T16" fmla="*/ 17 w 23"/>
                <a:gd name="T17" fmla="*/ 13 h 22"/>
                <a:gd name="T18" fmla="*/ 12 w 23"/>
                <a:gd name="T19" fmla="*/ 7 h 22"/>
                <a:gd name="T20" fmla="*/ 12 w 23"/>
                <a:gd name="T21" fmla="*/ 1 h 22"/>
                <a:gd name="T22" fmla="*/ 12 w 23"/>
                <a:gd name="T23" fmla="*/ 1 h 22"/>
                <a:gd name="T24" fmla="*/ 12 w 23"/>
                <a:gd name="T25" fmla="*/ 22 h 22"/>
                <a:gd name="T26" fmla="*/ 11 w 23"/>
                <a:gd name="T27" fmla="*/ 21 h 22"/>
                <a:gd name="T28" fmla="*/ 1 w 23"/>
                <a:gd name="T29" fmla="*/ 11 h 22"/>
                <a:gd name="T30" fmla="*/ 1 w 23"/>
                <a:gd name="T31" fmla="*/ 8 h 22"/>
                <a:gd name="T32" fmla="*/ 1 w 23"/>
                <a:gd name="T33" fmla="*/ 8 h 22"/>
                <a:gd name="T34" fmla="*/ 9 w 23"/>
                <a:gd name="T35" fmla="*/ 1 h 22"/>
                <a:gd name="T36" fmla="*/ 12 w 23"/>
                <a:gd name="T37" fmla="*/ 1 h 22"/>
                <a:gd name="T38" fmla="*/ 12 w 23"/>
                <a:gd name="T39" fmla="*/ 7 h 22"/>
                <a:gd name="T40" fmla="*/ 10 w 23"/>
                <a:gd name="T41" fmla="*/ 6 h 22"/>
                <a:gd name="T42" fmla="*/ 6 w 23"/>
                <a:gd name="T43" fmla="*/ 10 h 22"/>
                <a:gd name="T44" fmla="*/ 12 w 23"/>
                <a:gd name="T45" fmla="*/ 15 h 22"/>
                <a:gd name="T46" fmla="*/ 12 w 23"/>
                <a:gd name="T4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 h="22">
                  <a:moveTo>
                    <a:pt x="12" y="1"/>
                  </a:moveTo>
                  <a:cubicBezTo>
                    <a:pt x="22" y="11"/>
                    <a:pt x="22" y="11"/>
                    <a:pt x="22" y="11"/>
                  </a:cubicBezTo>
                  <a:cubicBezTo>
                    <a:pt x="23" y="12"/>
                    <a:pt x="23" y="13"/>
                    <a:pt x="22" y="14"/>
                  </a:cubicBezTo>
                  <a:cubicBezTo>
                    <a:pt x="22" y="14"/>
                    <a:pt x="22" y="14"/>
                    <a:pt x="22" y="14"/>
                  </a:cubicBezTo>
                  <a:cubicBezTo>
                    <a:pt x="15" y="21"/>
                    <a:pt x="15" y="21"/>
                    <a:pt x="15" y="21"/>
                  </a:cubicBezTo>
                  <a:cubicBezTo>
                    <a:pt x="14" y="22"/>
                    <a:pt x="13" y="22"/>
                    <a:pt x="12" y="22"/>
                  </a:cubicBezTo>
                  <a:cubicBezTo>
                    <a:pt x="12" y="15"/>
                    <a:pt x="12" y="15"/>
                    <a:pt x="12" y="15"/>
                  </a:cubicBezTo>
                  <a:cubicBezTo>
                    <a:pt x="13" y="16"/>
                    <a:pt x="13" y="16"/>
                    <a:pt x="13" y="16"/>
                  </a:cubicBezTo>
                  <a:cubicBezTo>
                    <a:pt x="17" y="13"/>
                    <a:pt x="17" y="13"/>
                    <a:pt x="17" y="13"/>
                  </a:cubicBezTo>
                  <a:cubicBezTo>
                    <a:pt x="12" y="7"/>
                    <a:pt x="12" y="7"/>
                    <a:pt x="12" y="7"/>
                  </a:cubicBezTo>
                  <a:cubicBezTo>
                    <a:pt x="12" y="1"/>
                    <a:pt x="12" y="1"/>
                    <a:pt x="12" y="1"/>
                  </a:cubicBezTo>
                  <a:cubicBezTo>
                    <a:pt x="12" y="1"/>
                    <a:pt x="12" y="1"/>
                    <a:pt x="12" y="1"/>
                  </a:cubicBezTo>
                  <a:close/>
                  <a:moveTo>
                    <a:pt x="12" y="22"/>
                  </a:moveTo>
                  <a:cubicBezTo>
                    <a:pt x="12" y="22"/>
                    <a:pt x="12" y="21"/>
                    <a:pt x="11" y="21"/>
                  </a:cubicBezTo>
                  <a:cubicBezTo>
                    <a:pt x="1" y="11"/>
                    <a:pt x="1" y="11"/>
                    <a:pt x="1" y="11"/>
                  </a:cubicBezTo>
                  <a:cubicBezTo>
                    <a:pt x="0" y="10"/>
                    <a:pt x="0" y="9"/>
                    <a:pt x="1" y="8"/>
                  </a:cubicBezTo>
                  <a:cubicBezTo>
                    <a:pt x="1" y="8"/>
                    <a:pt x="1" y="8"/>
                    <a:pt x="1" y="8"/>
                  </a:cubicBezTo>
                  <a:cubicBezTo>
                    <a:pt x="9" y="1"/>
                    <a:pt x="9" y="1"/>
                    <a:pt x="9" y="1"/>
                  </a:cubicBezTo>
                  <a:cubicBezTo>
                    <a:pt x="9" y="0"/>
                    <a:pt x="11" y="0"/>
                    <a:pt x="12" y="1"/>
                  </a:cubicBezTo>
                  <a:cubicBezTo>
                    <a:pt x="12" y="7"/>
                    <a:pt x="12" y="7"/>
                    <a:pt x="12" y="7"/>
                  </a:cubicBezTo>
                  <a:cubicBezTo>
                    <a:pt x="10" y="6"/>
                    <a:pt x="10" y="6"/>
                    <a:pt x="10" y="6"/>
                  </a:cubicBezTo>
                  <a:cubicBezTo>
                    <a:pt x="6" y="10"/>
                    <a:pt x="6" y="10"/>
                    <a:pt x="6" y="10"/>
                  </a:cubicBezTo>
                  <a:cubicBezTo>
                    <a:pt x="12" y="15"/>
                    <a:pt x="12" y="15"/>
                    <a:pt x="12" y="15"/>
                  </a:cubicBezTo>
                  <a:lnTo>
                    <a:pt x="1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3" name="Freeform 54"/>
            <p:cNvSpPr>
              <a:spLocks noEditPoints="1"/>
            </p:cNvSpPr>
            <p:nvPr/>
          </p:nvSpPr>
          <p:spPr bwMode="auto">
            <a:xfrm>
              <a:off x="6210301" y="1892300"/>
              <a:ext cx="49213" cy="49213"/>
            </a:xfrm>
            <a:custGeom>
              <a:avLst/>
              <a:gdLst>
                <a:gd name="T0" fmla="*/ 14 w 22"/>
                <a:gd name="T1" fmla="*/ 1 h 22"/>
                <a:gd name="T2" fmla="*/ 22 w 22"/>
                <a:gd name="T3" fmla="*/ 8 h 22"/>
                <a:gd name="T4" fmla="*/ 22 w 22"/>
                <a:gd name="T5" fmla="*/ 11 h 22"/>
                <a:gd name="T6" fmla="*/ 22 w 22"/>
                <a:gd name="T7" fmla="*/ 11 h 22"/>
                <a:gd name="T8" fmla="*/ 22 w 22"/>
                <a:gd name="T9" fmla="*/ 11 h 22"/>
                <a:gd name="T10" fmla="*/ 12 w 22"/>
                <a:gd name="T11" fmla="*/ 21 h 22"/>
                <a:gd name="T12" fmla="*/ 11 w 22"/>
                <a:gd name="T13" fmla="*/ 22 h 22"/>
                <a:gd name="T14" fmla="*/ 11 w 22"/>
                <a:gd name="T15" fmla="*/ 15 h 22"/>
                <a:gd name="T16" fmla="*/ 16 w 22"/>
                <a:gd name="T17" fmla="*/ 10 h 22"/>
                <a:gd name="T18" fmla="*/ 13 w 22"/>
                <a:gd name="T19" fmla="*/ 6 h 22"/>
                <a:gd name="T20" fmla="*/ 11 w 22"/>
                <a:gd name="T21" fmla="*/ 7 h 22"/>
                <a:gd name="T22" fmla="*/ 11 w 22"/>
                <a:gd name="T23" fmla="*/ 1 h 22"/>
                <a:gd name="T24" fmla="*/ 14 w 22"/>
                <a:gd name="T25" fmla="*/ 1 h 22"/>
                <a:gd name="T26" fmla="*/ 11 w 22"/>
                <a:gd name="T27" fmla="*/ 22 h 22"/>
                <a:gd name="T28" fmla="*/ 8 w 22"/>
                <a:gd name="T29" fmla="*/ 21 h 22"/>
                <a:gd name="T30" fmla="*/ 1 w 22"/>
                <a:gd name="T31" fmla="*/ 14 h 22"/>
                <a:gd name="T32" fmla="*/ 1 w 22"/>
                <a:gd name="T33" fmla="*/ 11 h 22"/>
                <a:gd name="T34" fmla="*/ 1 w 22"/>
                <a:gd name="T35" fmla="*/ 11 h 22"/>
                <a:gd name="T36" fmla="*/ 11 w 22"/>
                <a:gd name="T37" fmla="*/ 1 h 22"/>
                <a:gd name="T38" fmla="*/ 11 w 22"/>
                <a:gd name="T39" fmla="*/ 1 h 22"/>
                <a:gd name="T40" fmla="*/ 11 w 22"/>
                <a:gd name="T41" fmla="*/ 7 h 22"/>
                <a:gd name="T42" fmla="*/ 6 w 22"/>
                <a:gd name="T43" fmla="*/ 13 h 22"/>
                <a:gd name="T44" fmla="*/ 10 w 22"/>
                <a:gd name="T45" fmla="*/ 16 h 22"/>
                <a:gd name="T46" fmla="*/ 11 w 22"/>
                <a:gd name="T47" fmla="*/ 15 h 22"/>
                <a:gd name="T48" fmla="*/ 11 w 22"/>
                <a:gd name="T4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22">
                  <a:moveTo>
                    <a:pt x="14" y="1"/>
                  </a:moveTo>
                  <a:cubicBezTo>
                    <a:pt x="22" y="8"/>
                    <a:pt x="22" y="8"/>
                    <a:pt x="22" y="8"/>
                  </a:cubicBezTo>
                  <a:cubicBezTo>
                    <a:pt x="22" y="9"/>
                    <a:pt x="22" y="10"/>
                    <a:pt x="22" y="11"/>
                  </a:cubicBezTo>
                  <a:cubicBezTo>
                    <a:pt x="22" y="11"/>
                    <a:pt x="22" y="11"/>
                    <a:pt x="22" y="11"/>
                  </a:cubicBezTo>
                  <a:cubicBezTo>
                    <a:pt x="22" y="11"/>
                    <a:pt x="22" y="11"/>
                    <a:pt x="22" y="11"/>
                  </a:cubicBezTo>
                  <a:cubicBezTo>
                    <a:pt x="12" y="21"/>
                    <a:pt x="12" y="21"/>
                    <a:pt x="12" y="21"/>
                  </a:cubicBezTo>
                  <a:cubicBezTo>
                    <a:pt x="11" y="21"/>
                    <a:pt x="11" y="22"/>
                    <a:pt x="11" y="22"/>
                  </a:cubicBezTo>
                  <a:cubicBezTo>
                    <a:pt x="11" y="15"/>
                    <a:pt x="11" y="15"/>
                    <a:pt x="11" y="15"/>
                  </a:cubicBezTo>
                  <a:cubicBezTo>
                    <a:pt x="16" y="10"/>
                    <a:pt x="16" y="10"/>
                    <a:pt x="16" y="10"/>
                  </a:cubicBezTo>
                  <a:cubicBezTo>
                    <a:pt x="13" y="6"/>
                    <a:pt x="13" y="6"/>
                    <a:pt x="13" y="6"/>
                  </a:cubicBezTo>
                  <a:cubicBezTo>
                    <a:pt x="11" y="7"/>
                    <a:pt x="11" y="7"/>
                    <a:pt x="11" y="7"/>
                  </a:cubicBezTo>
                  <a:cubicBezTo>
                    <a:pt x="11" y="1"/>
                    <a:pt x="11" y="1"/>
                    <a:pt x="11" y="1"/>
                  </a:cubicBezTo>
                  <a:cubicBezTo>
                    <a:pt x="12" y="0"/>
                    <a:pt x="14" y="0"/>
                    <a:pt x="14" y="1"/>
                  </a:cubicBezTo>
                  <a:close/>
                  <a:moveTo>
                    <a:pt x="11" y="22"/>
                  </a:moveTo>
                  <a:cubicBezTo>
                    <a:pt x="10" y="22"/>
                    <a:pt x="9" y="22"/>
                    <a:pt x="8" y="21"/>
                  </a:cubicBezTo>
                  <a:cubicBezTo>
                    <a:pt x="1" y="14"/>
                    <a:pt x="1" y="14"/>
                    <a:pt x="1" y="14"/>
                  </a:cubicBezTo>
                  <a:cubicBezTo>
                    <a:pt x="0" y="13"/>
                    <a:pt x="0" y="12"/>
                    <a:pt x="1" y="11"/>
                  </a:cubicBezTo>
                  <a:cubicBezTo>
                    <a:pt x="1" y="11"/>
                    <a:pt x="1" y="11"/>
                    <a:pt x="1" y="11"/>
                  </a:cubicBezTo>
                  <a:cubicBezTo>
                    <a:pt x="11" y="1"/>
                    <a:pt x="11" y="1"/>
                    <a:pt x="11" y="1"/>
                  </a:cubicBezTo>
                  <a:cubicBezTo>
                    <a:pt x="11" y="1"/>
                    <a:pt x="11" y="1"/>
                    <a:pt x="11" y="1"/>
                  </a:cubicBezTo>
                  <a:cubicBezTo>
                    <a:pt x="11" y="7"/>
                    <a:pt x="11" y="7"/>
                    <a:pt x="11" y="7"/>
                  </a:cubicBezTo>
                  <a:cubicBezTo>
                    <a:pt x="6" y="13"/>
                    <a:pt x="6" y="13"/>
                    <a:pt x="6" y="13"/>
                  </a:cubicBezTo>
                  <a:cubicBezTo>
                    <a:pt x="10" y="16"/>
                    <a:pt x="10" y="16"/>
                    <a:pt x="10" y="16"/>
                  </a:cubicBezTo>
                  <a:cubicBezTo>
                    <a:pt x="11" y="15"/>
                    <a:pt x="11" y="15"/>
                    <a:pt x="11" y="15"/>
                  </a:cubicBezTo>
                  <a:lnTo>
                    <a:pt x="11"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4" name="Freeform 55"/>
            <p:cNvSpPr>
              <a:spLocks noEditPoints="1"/>
            </p:cNvSpPr>
            <p:nvPr/>
          </p:nvSpPr>
          <p:spPr bwMode="auto">
            <a:xfrm>
              <a:off x="6210301" y="1722438"/>
              <a:ext cx="49213" cy="52388"/>
            </a:xfrm>
            <a:custGeom>
              <a:avLst/>
              <a:gdLst>
                <a:gd name="T0" fmla="*/ 21 w 22"/>
                <a:gd name="T1" fmla="*/ 15 h 23"/>
                <a:gd name="T2" fmla="*/ 14 w 22"/>
                <a:gd name="T3" fmla="*/ 22 h 23"/>
                <a:gd name="T4" fmla="*/ 11 w 22"/>
                <a:gd name="T5" fmla="*/ 22 h 23"/>
                <a:gd name="T6" fmla="*/ 11 w 22"/>
                <a:gd name="T7" fmla="*/ 15 h 23"/>
                <a:gd name="T8" fmla="*/ 13 w 22"/>
                <a:gd name="T9" fmla="*/ 17 h 23"/>
                <a:gd name="T10" fmla="*/ 16 w 22"/>
                <a:gd name="T11" fmla="*/ 13 h 23"/>
                <a:gd name="T12" fmla="*/ 11 w 22"/>
                <a:gd name="T13" fmla="*/ 8 h 23"/>
                <a:gd name="T14" fmla="*/ 11 w 22"/>
                <a:gd name="T15" fmla="*/ 1 h 23"/>
                <a:gd name="T16" fmla="*/ 12 w 22"/>
                <a:gd name="T17" fmla="*/ 1 h 23"/>
                <a:gd name="T18" fmla="*/ 12 w 22"/>
                <a:gd name="T19" fmla="*/ 1 h 23"/>
                <a:gd name="T20" fmla="*/ 22 w 22"/>
                <a:gd name="T21" fmla="*/ 11 h 23"/>
                <a:gd name="T22" fmla="*/ 22 w 22"/>
                <a:gd name="T23" fmla="*/ 15 h 23"/>
                <a:gd name="T24" fmla="*/ 21 w 22"/>
                <a:gd name="T25" fmla="*/ 15 h 23"/>
                <a:gd name="T26" fmla="*/ 11 w 22"/>
                <a:gd name="T27" fmla="*/ 22 h 23"/>
                <a:gd name="T28" fmla="*/ 11 w 22"/>
                <a:gd name="T29" fmla="*/ 22 h 23"/>
                <a:gd name="T30" fmla="*/ 11 w 22"/>
                <a:gd name="T31" fmla="*/ 22 h 23"/>
                <a:gd name="T32" fmla="*/ 1 w 22"/>
                <a:gd name="T33" fmla="*/ 12 h 23"/>
                <a:gd name="T34" fmla="*/ 1 w 22"/>
                <a:gd name="T35" fmla="*/ 9 h 23"/>
                <a:gd name="T36" fmla="*/ 1 w 22"/>
                <a:gd name="T37" fmla="*/ 8 h 23"/>
                <a:gd name="T38" fmla="*/ 8 w 22"/>
                <a:gd name="T39" fmla="*/ 1 h 23"/>
                <a:gd name="T40" fmla="*/ 11 w 22"/>
                <a:gd name="T41" fmla="*/ 1 h 23"/>
                <a:gd name="T42" fmla="*/ 11 w 22"/>
                <a:gd name="T43" fmla="*/ 8 h 23"/>
                <a:gd name="T44" fmla="*/ 10 w 22"/>
                <a:gd name="T45" fmla="*/ 6 h 23"/>
                <a:gd name="T46" fmla="*/ 6 w 22"/>
                <a:gd name="T47" fmla="*/ 10 h 23"/>
                <a:gd name="T48" fmla="*/ 11 w 22"/>
                <a:gd name="T49" fmla="*/ 15 h 23"/>
                <a:gd name="T50" fmla="*/ 11 w 22"/>
                <a:gd name="T51"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23">
                  <a:moveTo>
                    <a:pt x="21" y="15"/>
                  </a:moveTo>
                  <a:cubicBezTo>
                    <a:pt x="14" y="22"/>
                    <a:pt x="14" y="22"/>
                    <a:pt x="14" y="22"/>
                  </a:cubicBezTo>
                  <a:cubicBezTo>
                    <a:pt x="14" y="23"/>
                    <a:pt x="12" y="23"/>
                    <a:pt x="11" y="22"/>
                  </a:cubicBezTo>
                  <a:cubicBezTo>
                    <a:pt x="11" y="15"/>
                    <a:pt x="11" y="15"/>
                    <a:pt x="11" y="15"/>
                  </a:cubicBezTo>
                  <a:cubicBezTo>
                    <a:pt x="13" y="17"/>
                    <a:pt x="13" y="17"/>
                    <a:pt x="13" y="17"/>
                  </a:cubicBezTo>
                  <a:cubicBezTo>
                    <a:pt x="16" y="13"/>
                    <a:pt x="16" y="13"/>
                    <a:pt x="16" y="13"/>
                  </a:cubicBezTo>
                  <a:cubicBezTo>
                    <a:pt x="11" y="8"/>
                    <a:pt x="11" y="8"/>
                    <a:pt x="11" y="8"/>
                  </a:cubicBezTo>
                  <a:cubicBezTo>
                    <a:pt x="11" y="1"/>
                    <a:pt x="11" y="1"/>
                    <a:pt x="11" y="1"/>
                  </a:cubicBezTo>
                  <a:cubicBezTo>
                    <a:pt x="11" y="1"/>
                    <a:pt x="11" y="1"/>
                    <a:pt x="12" y="1"/>
                  </a:cubicBezTo>
                  <a:cubicBezTo>
                    <a:pt x="12" y="1"/>
                    <a:pt x="12" y="1"/>
                    <a:pt x="12" y="1"/>
                  </a:cubicBezTo>
                  <a:cubicBezTo>
                    <a:pt x="22" y="11"/>
                    <a:pt x="22" y="11"/>
                    <a:pt x="22" y="11"/>
                  </a:cubicBezTo>
                  <a:cubicBezTo>
                    <a:pt x="22" y="12"/>
                    <a:pt x="22" y="14"/>
                    <a:pt x="22" y="15"/>
                  </a:cubicBezTo>
                  <a:lnTo>
                    <a:pt x="21" y="15"/>
                  </a:lnTo>
                  <a:close/>
                  <a:moveTo>
                    <a:pt x="11" y="22"/>
                  </a:moveTo>
                  <a:cubicBezTo>
                    <a:pt x="11" y="22"/>
                    <a:pt x="11" y="22"/>
                    <a:pt x="11" y="22"/>
                  </a:cubicBezTo>
                  <a:cubicBezTo>
                    <a:pt x="11" y="22"/>
                    <a:pt x="11" y="22"/>
                    <a:pt x="11" y="22"/>
                  </a:cubicBezTo>
                  <a:cubicBezTo>
                    <a:pt x="1" y="12"/>
                    <a:pt x="1" y="12"/>
                    <a:pt x="1" y="12"/>
                  </a:cubicBezTo>
                  <a:cubicBezTo>
                    <a:pt x="0" y="11"/>
                    <a:pt x="0" y="9"/>
                    <a:pt x="1" y="9"/>
                  </a:cubicBezTo>
                  <a:cubicBezTo>
                    <a:pt x="1" y="8"/>
                    <a:pt x="1" y="8"/>
                    <a:pt x="1" y="8"/>
                  </a:cubicBezTo>
                  <a:cubicBezTo>
                    <a:pt x="8" y="1"/>
                    <a:pt x="8" y="1"/>
                    <a:pt x="8" y="1"/>
                  </a:cubicBezTo>
                  <a:cubicBezTo>
                    <a:pt x="9" y="1"/>
                    <a:pt x="10" y="0"/>
                    <a:pt x="11" y="1"/>
                  </a:cubicBezTo>
                  <a:cubicBezTo>
                    <a:pt x="11" y="8"/>
                    <a:pt x="11" y="8"/>
                    <a:pt x="11" y="8"/>
                  </a:cubicBezTo>
                  <a:cubicBezTo>
                    <a:pt x="10" y="6"/>
                    <a:pt x="10" y="6"/>
                    <a:pt x="10" y="6"/>
                  </a:cubicBezTo>
                  <a:cubicBezTo>
                    <a:pt x="6" y="10"/>
                    <a:pt x="6" y="10"/>
                    <a:pt x="6" y="10"/>
                  </a:cubicBezTo>
                  <a:cubicBezTo>
                    <a:pt x="11" y="15"/>
                    <a:pt x="11" y="15"/>
                    <a:pt x="11" y="15"/>
                  </a:cubicBezTo>
                  <a:lnTo>
                    <a:pt x="11"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5" name="Freeform 56"/>
            <p:cNvSpPr>
              <a:spLocks noEditPoints="1"/>
            </p:cNvSpPr>
            <p:nvPr/>
          </p:nvSpPr>
          <p:spPr bwMode="auto">
            <a:xfrm>
              <a:off x="6342063" y="1697038"/>
              <a:ext cx="46038" cy="50800"/>
            </a:xfrm>
            <a:custGeom>
              <a:avLst/>
              <a:gdLst>
                <a:gd name="T0" fmla="*/ 20 w 21"/>
                <a:gd name="T1" fmla="*/ 7 h 22"/>
                <a:gd name="T2" fmla="*/ 15 w 21"/>
                <a:gd name="T3" fmla="*/ 21 h 22"/>
                <a:gd name="T4" fmla="*/ 12 w 21"/>
                <a:gd name="T5" fmla="*/ 22 h 22"/>
                <a:gd name="T6" fmla="*/ 10 w 21"/>
                <a:gd name="T7" fmla="*/ 21 h 22"/>
                <a:gd name="T8" fmla="*/ 10 w 21"/>
                <a:gd name="T9" fmla="*/ 16 h 22"/>
                <a:gd name="T10" fmla="*/ 11 w 21"/>
                <a:gd name="T11" fmla="*/ 17 h 22"/>
                <a:gd name="T12" fmla="*/ 15 w 21"/>
                <a:gd name="T13" fmla="*/ 8 h 22"/>
                <a:gd name="T14" fmla="*/ 10 w 21"/>
                <a:gd name="T15" fmla="*/ 6 h 22"/>
                <a:gd name="T16" fmla="*/ 10 w 21"/>
                <a:gd name="T17" fmla="*/ 1 h 22"/>
                <a:gd name="T18" fmla="*/ 19 w 21"/>
                <a:gd name="T19" fmla="*/ 4 h 22"/>
                <a:gd name="T20" fmla="*/ 20 w 21"/>
                <a:gd name="T21" fmla="*/ 7 h 22"/>
                <a:gd name="T22" fmla="*/ 10 w 21"/>
                <a:gd name="T23" fmla="*/ 21 h 22"/>
                <a:gd name="T24" fmla="*/ 2 w 21"/>
                <a:gd name="T25" fmla="*/ 18 h 22"/>
                <a:gd name="T26" fmla="*/ 1 w 21"/>
                <a:gd name="T27" fmla="*/ 15 h 22"/>
                <a:gd name="T28" fmla="*/ 6 w 21"/>
                <a:gd name="T29" fmla="*/ 2 h 22"/>
                <a:gd name="T30" fmla="*/ 9 w 21"/>
                <a:gd name="T31" fmla="*/ 1 h 22"/>
                <a:gd name="T32" fmla="*/ 10 w 21"/>
                <a:gd name="T33" fmla="*/ 1 h 22"/>
                <a:gd name="T34" fmla="*/ 10 w 21"/>
                <a:gd name="T35" fmla="*/ 6 h 22"/>
                <a:gd name="T36" fmla="*/ 10 w 21"/>
                <a:gd name="T37" fmla="*/ 6 h 22"/>
                <a:gd name="T38" fmla="*/ 6 w 21"/>
                <a:gd name="T39" fmla="*/ 15 h 22"/>
                <a:gd name="T40" fmla="*/ 10 w 21"/>
                <a:gd name="T41" fmla="*/ 16 h 22"/>
                <a:gd name="T42" fmla="*/ 10 w 21"/>
                <a:gd name="T43"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22">
                  <a:moveTo>
                    <a:pt x="20" y="7"/>
                  </a:moveTo>
                  <a:cubicBezTo>
                    <a:pt x="15" y="21"/>
                    <a:pt x="15" y="21"/>
                    <a:pt x="15" y="21"/>
                  </a:cubicBezTo>
                  <a:cubicBezTo>
                    <a:pt x="14" y="22"/>
                    <a:pt x="13" y="22"/>
                    <a:pt x="12" y="22"/>
                  </a:cubicBezTo>
                  <a:cubicBezTo>
                    <a:pt x="10" y="21"/>
                    <a:pt x="10" y="21"/>
                    <a:pt x="10" y="21"/>
                  </a:cubicBezTo>
                  <a:cubicBezTo>
                    <a:pt x="10" y="16"/>
                    <a:pt x="10" y="16"/>
                    <a:pt x="10" y="16"/>
                  </a:cubicBezTo>
                  <a:cubicBezTo>
                    <a:pt x="11" y="17"/>
                    <a:pt x="11" y="17"/>
                    <a:pt x="11" y="17"/>
                  </a:cubicBezTo>
                  <a:cubicBezTo>
                    <a:pt x="15" y="8"/>
                    <a:pt x="15" y="8"/>
                    <a:pt x="15" y="8"/>
                  </a:cubicBezTo>
                  <a:cubicBezTo>
                    <a:pt x="10" y="6"/>
                    <a:pt x="10" y="6"/>
                    <a:pt x="10" y="6"/>
                  </a:cubicBezTo>
                  <a:cubicBezTo>
                    <a:pt x="10" y="1"/>
                    <a:pt x="10" y="1"/>
                    <a:pt x="10" y="1"/>
                  </a:cubicBezTo>
                  <a:cubicBezTo>
                    <a:pt x="19" y="4"/>
                    <a:pt x="19" y="4"/>
                    <a:pt x="19" y="4"/>
                  </a:cubicBezTo>
                  <a:cubicBezTo>
                    <a:pt x="20" y="5"/>
                    <a:pt x="21" y="6"/>
                    <a:pt x="20" y="7"/>
                  </a:cubicBezTo>
                  <a:close/>
                  <a:moveTo>
                    <a:pt x="10" y="21"/>
                  </a:moveTo>
                  <a:cubicBezTo>
                    <a:pt x="2" y="18"/>
                    <a:pt x="2" y="18"/>
                    <a:pt x="2" y="18"/>
                  </a:cubicBezTo>
                  <a:cubicBezTo>
                    <a:pt x="1" y="18"/>
                    <a:pt x="0" y="16"/>
                    <a:pt x="1" y="15"/>
                  </a:cubicBezTo>
                  <a:cubicBezTo>
                    <a:pt x="6" y="2"/>
                    <a:pt x="6" y="2"/>
                    <a:pt x="6" y="2"/>
                  </a:cubicBezTo>
                  <a:cubicBezTo>
                    <a:pt x="7" y="1"/>
                    <a:pt x="8" y="0"/>
                    <a:pt x="9" y="1"/>
                  </a:cubicBezTo>
                  <a:cubicBezTo>
                    <a:pt x="10" y="1"/>
                    <a:pt x="10" y="1"/>
                    <a:pt x="10" y="1"/>
                  </a:cubicBezTo>
                  <a:cubicBezTo>
                    <a:pt x="10" y="6"/>
                    <a:pt x="10" y="6"/>
                    <a:pt x="10" y="6"/>
                  </a:cubicBezTo>
                  <a:cubicBezTo>
                    <a:pt x="10" y="6"/>
                    <a:pt x="10" y="6"/>
                    <a:pt x="10" y="6"/>
                  </a:cubicBezTo>
                  <a:cubicBezTo>
                    <a:pt x="6" y="15"/>
                    <a:pt x="6" y="15"/>
                    <a:pt x="6" y="15"/>
                  </a:cubicBezTo>
                  <a:cubicBezTo>
                    <a:pt x="10" y="16"/>
                    <a:pt x="10" y="16"/>
                    <a:pt x="10" y="16"/>
                  </a:cubicBezTo>
                  <a:lnTo>
                    <a:pt x="1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6" name="Freeform 57"/>
            <p:cNvSpPr>
              <a:spLocks noEditPoints="1"/>
            </p:cNvSpPr>
            <p:nvPr/>
          </p:nvSpPr>
          <p:spPr bwMode="auto">
            <a:xfrm>
              <a:off x="6403976" y="1855788"/>
              <a:ext cx="50800" cy="46038"/>
            </a:xfrm>
            <a:custGeom>
              <a:avLst/>
              <a:gdLst>
                <a:gd name="T0" fmla="*/ 11 w 22"/>
                <a:gd name="T1" fmla="*/ 2 h 20"/>
                <a:gd name="T2" fmla="*/ 21 w 22"/>
                <a:gd name="T3" fmla="*/ 6 h 20"/>
                <a:gd name="T4" fmla="*/ 22 w 22"/>
                <a:gd name="T5" fmla="*/ 9 h 20"/>
                <a:gd name="T6" fmla="*/ 18 w 22"/>
                <a:gd name="T7" fmla="*/ 18 h 20"/>
                <a:gd name="T8" fmla="*/ 15 w 22"/>
                <a:gd name="T9" fmla="*/ 19 h 20"/>
                <a:gd name="T10" fmla="*/ 11 w 22"/>
                <a:gd name="T11" fmla="*/ 18 h 20"/>
                <a:gd name="T12" fmla="*/ 11 w 22"/>
                <a:gd name="T13" fmla="*/ 13 h 20"/>
                <a:gd name="T14" fmla="*/ 14 w 22"/>
                <a:gd name="T15" fmla="*/ 14 h 20"/>
                <a:gd name="T16" fmla="*/ 17 w 22"/>
                <a:gd name="T17" fmla="*/ 9 h 20"/>
                <a:gd name="T18" fmla="*/ 11 w 22"/>
                <a:gd name="T19" fmla="*/ 7 h 20"/>
                <a:gd name="T20" fmla="*/ 11 w 22"/>
                <a:gd name="T21" fmla="*/ 2 h 20"/>
                <a:gd name="T22" fmla="*/ 7 w 22"/>
                <a:gd name="T23" fmla="*/ 0 h 20"/>
                <a:gd name="T24" fmla="*/ 11 w 22"/>
                <a:gd name="T25" fmla="*/ 2 h 20"/>
                <a:gd name="T26" fmla="*/ 11 w 22"/>
                <a:gd name="T27" fmla="*/ 7 h 20"/>
                <a:gd name="T28" fmla="*/ 8 w 22"/>
                <a:gd name="T29" fmla="*/ 6 h 20"/>
                <a:gd name="T30" fmla="*/ 6 w 22"/>
                <a:gd name="T31" fmla="*/ 11 h 20"/>
                <a:gd name="T32" fmla="*/ 11 w 22"/>
                <a:gd name="T33" fmla="*/ 13 h 20"/>
                <a:gd name="T34" fmla="*/ 11 w 22"/>
                <a:gd name="T35" fmla="*/ 18 h 20"/>
                <a:gd name="T36" fmla="*/ 2 w 22"/>
                <a:gd name="T37" fmla="*/ 14 h 20"/>
                <a:gd name="T38" fmla="*/ 0 w 22"/>
                <a:gd name="T39" fmla="*/ 11 h 20"/>
                <a:gd name="T40" fmla="*/ 4 w 22"/>
                <a:gd name="T41" fmla="*/ 2 h 20"/>
                <a:gd name="T42" fmla="*/ 7 w 22"/>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0">
                  <a:moveTo>
                    <a:pt x="11" y="2"/>
                  </a:moveTo>
                  <a:cubicBezTo>
                    <a:pt x="21" y="6"/>
                    <a:pt x="21" y="6"/>
                    <a:pt x="21" y="6"/>
                  </a:cubicBezTo>
                  <a:cubicBezTo>
                    <a:pt x="22" y="6"/>
                    <a:pt x="22" y="8"/>
                    <a:pt x="22" y="9"/>
                  </a:cubicBezTo>
                  <a:cubicBezTo>
                    <a:pt x="18" y="18"/>
                    <a:pt x="18" y="18"/>
                    <a:pt x="18" y="18"/>
                  </a:cubicBezTo>
                  <a:cubicBezTo>
                    <a:pt x="18" y="19"/>
                    <a:pt x="16" y="20"/>
                    <a:pt x="15" y="19"/>
                  </a:cubicBezTo>
                  <a:cubicBezTo>
                    <a:pt x="11" y="18"/>
                    <a:pt x="11" y="18"/>
                    <a:pt x="11" y="18"/>
                  </a:cubicBezTo>
                  <a:cubicBezTo>
                    <a:pt x="11" y="13"/>
                    <a:pt x="11" y="13"/>
                    <a:pt x="11" y="13"/>
                  </a:cubicBezTo>
                  <a:cubicBezTo>
                    <a:pt x="14" y="14"/>
                    <a:pt x="14" y="14"/>
                    <a:pt x="14" y="14"/>
                  </a:cubicBezTo>
                  <a:cubicBezTo>
                    <a:pt x="17" y="9"/>
                    <a:pt x="17" y="9"/>
                    <a:pt x="17" y="9"/>
                  </a:cubicBezTo>
                  <a:cubicBezTo>
                    <a:pt x="11" y="7"/>
                    <a:pt x="11" y="7"/>
                    <a:pt x="11" y="7"/>
                  </a:cubicBezTo>
                  <a:lnTo>
                    <a:pt x="11" y="2"/>
                  </a:lnTo>
                  <a:close/>
                  <a:moveTo>
                    <a:pt x="7" y="0"/>
                  </a:moveTo>
                  <a:cubicBezTo>
                    <a:pt x="11" y="2"/>
                    <a:pt x="11" y="2"/>
                    <a:pt x="11" y="2"/>
                  </a:cubicBezTo>
                  <a:cubicBezTo>
                    <a:pt x="11" y="7"/>
                    <a:pt x="11" y="7"/>
                    <a:pt x="11" y="7"/>
                  </a:cubicBezTo>
                  <a:cubicBezTo>
                    <a:pt x="8" y="6"/>
                    <a:pt x="8" y="6"/>
                    <a:pt x="8" y="6"/>
                  </a:cubicBezTo>
                  <a:cubicBezTo>
                    <a:pt x="6" y="11"/>
                    <a:pt x="6" y="11"/>
                    <a:pt x="6" y="11"/>
                  </a:cubicBezTo>
                  <a:cubicBezTo>
                    <a:pt x="11" y="13"/>
                    <a:pt x="11" y="13"/>
                    <a:pt x="11" y="13"/>
                  </a:cubicBezTo>
                  <a:cubicBezTo>
                    <a:pt x="11" y="18"/>
                    <a:pt x="11" y="18"/>
                    <a:pt x="11" y="18"/>
                  </a:cubicBezTo>
                  <a:cubicBezTo>
                    <a:pt x="2" y="14"/>
                    <a:pt x="2" y="14"/>
                    <a:pt x="2" y="14"/>
                  </a:cubicBezTo>
                  <a:cubicBezTo>
                    <a:pt x="1" y="14"/>
                    <a:pt x="0" y="12"/>
                    <a:pt x="0" y="11"/>
                  </a:cubicBezTo>
                  <a:cubicBezTo>
                    <a:pt x="4" y="2"/>
                    <a:pt x="4" y="2"/>
                    <a:pt x="4" y="2"/>
                  </a:cubicBezTo>
                  <a:cubicBezTo>
                    <a:pt x="5" y="0"/>
                    <a:pt x="6"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7" name="Freeform 58"/>
            <p:cNvSpPr>
              <a:spLocks noEditPoints="1"/>
            </p:cNvSpPr>
            <p:nvPr/>
          </p:nvSpPr>
          <p:spPr bwMode="auto">
            <a:xfrm>
              <a:off x="6251576" y="1917700"/>
              <a:ext cx="47625" cy="50800"/>
            </a:xfrm>
            <a:custGeom>
              <a:avLst/>
              <a:gdLst>
                <a:gd name="T0" fmla="*/ 20 w 21"/>
                <a:gd name="T1" fmla="*/ 8 h 23"/>
                <a:gd name="T2" fmla="*/ 15 w 21"/>
                <a:gd name="T3" fmla="*/ 21 h 23"/>
                <a:gd name="T4" fmla="*/ 12 w 21"/>
                <a:gd name="T5" fmla="*/ 22 h 23"/>
                <a:gd name="T6" fmla="*/ 10 w 21"/>
                <a:gd name="T7" fmla="*/ 22 h 23"/>
                <a:gd name="T8" fmla="*/ 10 w 21"/>
                <a:gd name="T9" fmla="*/ 17 h 23"/>
                <a:gd name="T10" fmla="*/ 11 w 21"/>
                <a:gd name="T11" fmla="*/ 17 h 23"/>
                <a:gd name="T12" fmla="*/ 15 w 21"/>
                <a:gd name="T13" fmla="*/ 8 h 23"/>
                <a:gd name="T14" fmla="*/ 10 w 21"/>
                <a:gd name="T15" fmla="*/ 7 h 23"/>
                <a:gd name="T16" fmla="*/ 10 w 21"/>
                <a:gd name="T17" fmla="*/ 1 h 23"/>
                <a:gd name="T18" fmla="*/ 19 w 21"/>
                <a:gd name="T19" fmla="*/ 5 h 23"/>
                <a:gd name="T20" fmla="*/ 20 w 21"/>
                <a:gd name="T21" fmla="*/ 8 h 23"/>
                <a:gd name="T22" fmla="*/ 10 w 21"/>
                <a:gd name="T23" fmla="*/ 22 h 23"/>
                <a:gd name="T24" fmla="*/ 2 w 21"/>
                <a:gd name="T25" fmla="*/ 18 h 23"/>
                <a:gd name="T26" fmla="*/ 1 w 21"/>
                <a:gd name="T27" fmla="*/ 15 h 23"/>
                <a:gd name="T28" fmla="*/ 6 w 21"/>
                <a:gd name="T29" fmla="*/ 2 h 23"/>
                <a:gd name="T30" fmla="*/ 9 w 21"/>
                <a:gd name="T31" fmla="*/ 1 h 23"/>
                <a:gd name="T32" fmla="*/ 10 w 21"/>
                <a:gd name="T33" fmla="*/ 1 h 23"/>
                <a:gd name="T34" fmla="*/ 10 w 21"/>
                <a:gd name="T35" fmla="*/ 7 h 23"/>
                <a:gd name="T36" fmla="*/ 10 w 21"/>
                <a:gd name="T37" fmla="*/ 6 h 23"/>
                <a:gd name="T38" fmla="*/ 6 w 21"/>
                <a:gd name="T39" fmla="*/ 15 h 23"/>
                <a:gd name="T40" fmla="*/ 10 w 21"/>
                <a:gd name="T41" fmla="*/ 17 h 23"/>
                <a:gd name="T42" fmla="*/ 10 w 21"/>
                <a:gd name="T4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23">
                  <a:moveTo>
                    <a:pt x="20" y="8"/>
                  </a:moveTo>
                  <a:cubicBezTo>
                    <a:pt x="15" y="21"/>
                    <a:pt x="15" y="21"/>
                    <a:pt x="15" y="21"/>
                  </a:cubicBezTo>
                  <a:cubicBezTo>
                    <a:pt x="14" y="22"/>
                    <a:pt x="13" y="23"/>
                    <a:pt x="12" y="22"/>
                  </a:cubicBezTo>
                  <a:cubicBezTo>
                    <a:pt x="10" y="22"/>
                    <a:pt x="10" y="22"/>
                    <a:pt x="10" y="22"/>
                  </a:cubicBezTo>
                  <a:cubicBezTo>
                    <a:pt x="10" y="17"/>
                    <a:pt x="10" y="17"/>
                    <a:pt x="10" y="17"/>
                  </a:cubicBezTo>
                  <a:cubicBezTo>
                    <a:pt x="11" y="17"/>
                    <a:pt x="11" y="17"/>
                    <a:pt x="11" y="17"/>
                  </a:cubicBezTo>
                  <a:cubicBezTo>
                    <a:pt x="15" y="8"/>
                    <a:pt x="15" y="8"/>
                    <a:pt x="15" y="8"/>
                  </a:cubicBezTo>
                  <a:cubicBezTo>
                    <a:pt x="10" y="7"/>
                    <a:pt x="10" y="7"/>
                    <a:pt x="10" y="7"/>
                  </a:cubicBezTo>
                  <a:cubicBezTo>
                    <a:pt x="10" y="1"/>
                    <a:pt x="10" y="1"/>
                    <a:pt x="10" y="1"/>
                  </a:cubicBezTo>
                  <a:cubicBezTo>
                    <a:pt x="19" y="5"/>
                    <a:pt x="19" y="5"/>
                    <a:pt x="19" y="5"/>
                  </a:cubicBezTo>
                  <a:cubicBezTo>
                    <a:pt x="20" y="5"/>
                    <a:pt x="21" y="7"/>
                    <a:pt x="20" y="8"/>
                  </a:cubicBezTo>
                  <a:close/>
                  <a:moveTo>
                    <a:pt x="10" y="22"/>
                  </a:moveTo>
                  <a:cubicBezTo>
                    <a:pt x="2" y="18"/>
                    <a:pt x="2" y="18"/>
                    <a:pt x="2" y="18"/>
                  </a:cubicBezTo>
                  <a:cubicBezTo>
                    <a:pt x="1" y="18"/>
                    <a:pt x="0" y="17"/>
                    <a:pt x="1" y="15"/>
                  </a:cubicBezTo>
                  <a:cubicBezTo>
                    <a:pt x="6" y="2"/>
                    <a:pt x="6" y="2"/>
                    <a:pt x="6" y="2"/>
                  </a:cubicBezTo>
                  <a:cubicBezTo>
                    <a:pt x="7" y="1"/>
                    <a:pt x="8" y="0"/>
                    <a:pt x="9" y="1"/>
                  </a:cubicBezTo>
                  <a:cubicBezTo>
                    <a:pt x="10" y="1"/>
                    <a:pt x="10" y="1"/>
                    <a:pt x="10" y="1"/>
                  </a:cubicBezTo>
                  <a:cubicBezTo>
                    <a:pt x="10" y="7"/>
                    <a:pt x="10" y="7"/>
                    <a:pt x="10" y="7"/>
                  </a:cubicBezTo>
                  <a:cubicBezTo>
                    <a:pt x="10" y="6"/>
                    <a:pt x="10" y="6"/>
                    <a:pt x="10" y="6"/>
                  </a:cubicBezTo>
                  <a:cubicBezTo>
                    <a:pt x="6" y="15"/>
                    <a:pt x="6" y="15"/>
                    <a:pt x="6" y="15"/>
                  </a:cubicBezTo>
                  <a:cubicBezTo>
                    <a:pt x="10" y="17"/>
                    <a:pt x="10" y="17"/>
                    <a:pt x="10" y="17"/>
                  </a:cubicBezTo>
                  <a:lnTo>
                    <a:pt x="1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8" name="Freeform 59"/>
            <p:cNvSpPr>
              <a:spLocks noEditPoints="1"/>
            </p:cNvSpPr>
            <p:nvPr/>
          </p:nvSpPr>
          <p:spPr bwMode="auto">
            <a:xfrm>
              <a:off x="6184901" y="1765300"/>
              <a:ext cx="50800" cy="46038"/>
            </a:xfrm>
            <a:custGeom>
              <a:avLst/>
              <a:gdLst>
                <a:gd name="T0" fmla="*/ 14 w 22"/>
                <a:gd name="T1" fmla="*/ 19 h 20"/>
                <a:gd name="T2" fmla="*/ 11 w 22"/>
                <a:gd name="T3" fmla="*/ 18 h 20"/>
                <a:gd name="T4" fmla="*/ 11 w 22"/>
                <a:gd name="T5" fmla="*/ 13 h 20"/>
                <a:gd name="T6" fmla="*/ 14 w 22"/>
                <a:gd name="T7" fmla="*/ 14 h 20"/>
                <a:gd name="T8" fmla="*/ 16 w 22"/>
                <a:gd name="T9" fmla="*/ 9 h 20"/>
                <a:gd name="T10" fmla="*/ 11 w 22"/>
                <a:gd name="T11" fmla="*/ 7 h 20"/>
                <a:gd name="T12" fmla="*/ 11 w 22"/>
                <a:gd name="T13" fmla="*/ 2 h 20"/>
                <a:gd name="T14" fmla="*/ 20 w 22"/>
                <a:gd name="T15" fmla="*/ 6 h 20"/>
                <a:gd name="T16" fmla="*/ 21 w 22"/>
                <a:gd name="T17" fmla="*/ 9 h 20"/>
                <a:gd name="T18" fmla="*/ 18 w 22"/>
                <a:gd name="T19" fmla="*/ 18 h 20"/>
                <a:gd name="T20" fmla="*/ 14 w 22"/>
                <a:gd name="T21" fmla="*/ 19 h 20"/>
                <a:gd name="T22" fmla="*/ 11 w 22"/>
                <a:gd name="T23" fmla="*/ 18 h 20"/>
                <a:gd name="T24" fmla="*/ 1 w 22"/>
                <a:gd name="T25" fmla="*/ 14 h 20"/>
                <a:gd name="T26" fmla="*/ 0 w 22"/>
                <a:gd name="T27" fmla="*/ 11 h 20"/>
                <a:gd name="T28" fmla="*/ 4 w 22"/>
                <a:gd name="T29" fmla="*/ 2 h 20"/>
                <a:gd name="T30" fmla="*/ 7 w 22"/>
                <a:gd name="T31" fmla="*/ 0 h 20"/>
                <a:gd name="T32" fmla="*/ 11 w 22"/>
                <a:gd name="T33" fmla="*/ 2 h 20"/>
                <a:gd name="T34" fmla="*/ 11 w 22"/>
                <a:gd name="T35" fmla="*/ 7 h 20"/>
                <a:gd name="T36" fmla="*/ 7 w 22"/>
                <a:gd name="T37" fmla="*/ 6 h 20"/>
                <a:gd name="T38" fmla="*/ 5 w 22"/>
                <a:gd name="T39" fmla="*/ 11 h 20"/>
                <a:gd name="T40" fmla="*/ 11 w 22"/>
                <a:gd name="T41" fmla="*/ 13 h 20"/>
                <a:gd name="T42" fmla="*/ 11 w 22"/>
                <a:gd name="T4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0">
                  <a:moveTo>
                    <a:pt x="14" y="19"/>
                  </a:moveTo>
                  <a:cubicBezTo>
                    <a:pt x="11" y="18"/>
                    <a:pt x="11" y="18"/>
                    <a:pt x="11" y="18"/>
                  </a:cubicBezTo>
                  <a:cubicBezTo>
                    <a:pt x="11" y="13"/>
                    <a:pt x="11" y="13"/>
                    <a:pt x="11" y="13"/>
                  </a:cubicBezTo>
                  <a:cubicBezTo>
                    <a:pt x="14" y="14"/>
                    <a:pt x="14" y="14"/>
                    <a:pt x="14" y="14"/>
                  </a:cubicBezTo>
                  <a:cubicBezTo>
                    <a:pt x="16" y="9"/>
                    <a:pt x="16" y="9"/>
                    <a:pt x="16" y="9"/>
                  </a:cubicBezTo>
                  <a:cubicBezTo>
                    <a:pt x="11" y="7"/>
                    <a:pt x="11" y="7"/>
                    <a:pt x="11" y="7"/>
                  </a:cubicBezTo>
                  <a:cubicBezTo>
                    <a:pt x="11" y="2"/>
                    <a:pt x="11" y="2"/>
                    <a:pt x="11" y="2"/>
                  </a:cubicBezTo>
                  <a:cubicBezTo>
                    <a:pt x="20" y="6"/>
                    <a:pt x="20" y="6"/>
                    <a:pt x="20" y="6"/>
                  </a:cubicBezTo>
                  <a:cubicBezTo>
                    <a:pt x="21" y="6"/>
                    <a:pt x="22" y="8"/>
                    <a:pt x="21" y="9"/>
                  </a:cubicBezTo>
                  <a:cubicBezTo>
                    <a:pt x="18" y="18"/>
                    <a:pt x="18" y="18"/>
                    <a:pt x="18" y="18"/>
                  </a:cubicBezTo>
                  <a:cubicBezTo>
                    <a:pt x="17" y="19"/>
                    <a:pt x="16" y="20"/>
                    <a:pt x="14" y="19"/>
                  </a:cubicBezTo>
                  <a:close/>
                  <a:moveTo>
                    <a:pt x="11" y="18"/>
                  </a:moveTo>
                  <a:cubicBezTo>
                    <a:pt x="1" y="14"/>
                    <a:pt x="1" y="14"/>
                    <a:pt x="1" y="14"/>
                  </a:cubicBezTo>
                  <a:cubicBezTo>
                    <a:pt x="0" y="14"/>
                    <a:pt x="0" y="12"/>
                    <a:pt x="0" y="11"/>
                  </a:cubicBezTo>
                  <a:cubicBezTo>
                    <a:pt x="4" y="2"/>
                    <a:pt x="4" y="2"/>
                    <a:pt x="4" y="2"/>
                  </a:cubicBezTo>
                  <a:cubicBezTo>
                    <a:pt x="4" y="0"/>
                    <a:pt x="6" y="0"/>
                    <a:pt x="7" y="0"/>
                  </a:cubicBezTo>
                  <a:cubicBezTo>
                    <a:pt x="11" y="2"/>
                    <a:pt x="11" y="2"/>
                    <a:pt x="11" y="2"/>
                  </a:cubicBezTo>
                  <a:cubicBezTo>
                    <a:pt x="11" y="7"/>
                    <a:pt x="11" y="7"/>
                    <a:pt x="11" y="7"/>
                  </a:cubicBezTo>
                  <a:cubicBezTo>
                    <a:pt x="7" y="6"/>
                    <a:pt x="7" y="6"/>
                    <a:pt x="7" y="6"/>
                  </a:cubicBezTo>
                  <a:cubicBezTo>
                    <a:pt x="5" y="11"/>
                    <a:pt x="5" y="11"/>
                    <a:pt x="5" y="11"/>
                  </a:cubicBezTo>
                  <a:cubicBezTo>
                    <a:pt x="11" y="13"/>
                    <a:pt x="11" y="13"/>
                    <a:pt x="11" y="13"/>
                  </a:cubicBezTo>
                  <a:lnTo>
                    <a:pt x="1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9" name="Freeform 60"/>
            <p:cNvSpPr>
              <a:spLocks noEditPoints="1"/>
            </p:cNvSpPr>
            <p:nvPr/>
          </p:nvSpPr>
          <p:spPr bwMode="auto">
            <a:xfrm>
              <a:off x="6403976" y="1763713"/>
              <a:ext cx="50800" cy="47625"/>
            </a:xfrm>
            <a:custGeom>
              <a:avLst/>
              <a:gdLst>
                <a:gd name="T0" fmla="*/ 11 w 22"/>
                <a:gd name="T1" fmla="*/ 2 h 21"/>
                <a:gd name="T2" fmla="*/ 15 w 22"/>
                <a:gd name="T3" fmla="*/ 1 h 21"/>
                <a:gd name="T4" fmla="*/ 18 w 22"/>
                <a:gd name="T5" fmla="*/ 2 h 21"/>
                <a:gd name="T6" fmla="*/ 22 w 22"/>
                <a:gd name="T7" fmla="*/ 12 h 21"/>
                <a:gd name="T8" fmla="*/ 20 w 22"/>
                <a:gd name="T9" fmla="*/ 15 h 21"/>
                <a:gd name="T10" fmla="*/ 11 w 22"/>
                <a:gd name="T11" fmla="*/ 19 h 21"/>
                <a:gd name="T12" fmla="*/ 11 w 22"/>
                <a:gd name="T13" fmla="*/ 13 h 21"/>
                <a:gd name="T14" fmla="*/ 16 w 22"/>
                <a:gd name="T15" fmla="*/ 11 h 21"/>
                <a:gd name="T16" fmla="*/ 14 w 22"/>
                <a:gd name="T17" fmla="*/ 6 h 21"/>
                <a:gd name="T18" fmla="*/ 11 w 22"/>
                <a:gd name="T19" fmla="*/ 8 h 21"/>
                <a:gd name="T20" fmla="*/ 11 w 22"/>
                <a:gd name="T21" fmla="*/ 2 h 21"/>
                <a:gd name="T22" fmla="*/ 2 w 22"/>
                <a:gd name="T23" fmla="*/ 6 h 21"/>
                <a:gd name="T24" fmla="*/ 11 w 22"/>
                <a:gd name="T25" fmla="*/ 2 h 21"/>
                <a:gd name="T26" fmla="*/ 11 w 22"/>
                <a:gd name="T27" fmla="*/ 8 h 21"/>
                <a:gd name="T28" fmla="*/ 6 w 22"/>
                <a:gd name="T29" fmla="*/ 10 h 21"/>
                <a:gd name="T30" fmla="*/ 8 w 22"/>
                <a:gd name="T31" fmla="*/ 15 h 21"/>
                <a:gd name="T32" fmla="*/ 11 w 22"/>
                <a:gd name="T33" fmla="*/ 13 h 21"/>
                <a:gd name="T34" fmla="*/ 11 w 22"/>
                <a:gd name="T35" fmla="*/ 19 h 21"/>
                <a:gd name="T36" fmla="*/ 7 w 22"/>
                <a:gd name="T37" fmla="*/ 20 h 21"/>
                <a:gd name="T38" fmla="*/ 4 w 22"/>
                <a:gd name="T39" fmla="*/ 19 h 21"/>
                <a:gd name="T40" fmla="*/ 0 w 22"/>
                <a:gd name="T41" fmla="*/ 10 h 21"/>
                <a:gd name="T42" fmla="*/ 2 w 22"/>
                <a:gd name="T43"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1">
                  <a:moveTo>
                    <a:pt x="11" y="2"/>
                  </a:moveTo>
                  <a:cubicBezTo>
                    <a:pt x="15" y="1"/>
                    <a:pt x="15" y="1"/>
                    <a:pt x="15" y="1"/>
                  </a:cubicBezTo>
                  <a:cubicBezTo>
                    <a:pt x="16" y="0"/>
                    <a:pt x="17" y="1"/>
                    <a:pt x="18" y="2"/>
                  </a:cubicBezTo>
                  <a:cubicBezTo>
                    <a:pt x="22" y="12"/>
                    <a:pt x="22" y="12"/>
                    <a:pt x="22" y="12"/>
                  </a:cubicBezTo>
                  <a:cubicBezTo>
                    <a:pt x="22" y="13"/>
                    <a:pt x="22" y="14"/>
                    <a:pt x="20" y="15"/>
                  </a:cubicBezTo>
                  <a:cubicBezTo>
                    <a:pt x="11" y="19"/>
                    <a:pt x="11" y="19"/>
                    <a:pt x="11" y="19"/>
                  </a:cubicBezTo>
                  <a:cubicBezTo>
                    <a:pt x="11" y="13"/>
                    <a:pt x="11" y="13"/>
                    <a:pt x="11" y="13"/>
                  </a:cubicBezTo>
                  <a:cubicBezTo>
                    <a:pt x="16" y="11"/>
                    <a:pt x="16" y="11"/>
                    <a:pt x="16" y="11"/>
                  </a:cubicBezTo>
                  <a:cubicBezTo>
                    <a:pt x="14" y="6"/>
                    <a:pt x="14" y="6"/>
                    <a:pt x="14" y="6"/>
                  </a:cubicBezTo>
                  <a:cubicBezTo>
                    <a:pt x="11" y="8"/>
                    <a:pt x="11" y="8"/>
                    <a:pt x="11" y="8"/>
                  </a:cubicBezTo>
                  <a:lnTo>
                    <a:pt x="11" y="2"/>
                  </a:lnTo>
                  <a:close/>
                  <a:moveTo>
                    <a:pt x="2" y="6"/>
                  </a:moveTo>
                  <a:cubicBezTo>
                    <a:pt x="11" y="2"/>
                    <a:pt x="11" y="2"/>
                    <a:pt x="11" y="2"/>
                  </a:cubicBezTo>
                  <a:cubicBezTo>
                    <a:pt x="11" y="8"/>
                    <a:pt x="11" y="8"/>
                    <a:pt x="11" y="8"/>
                  </a:cubicBezTo>
                  <a:cubicBezTo>
                    <a:pt x="6" y="10"/>
                    <a:pt x="6" y="10"/>
                    <a:pt x="6" y="10"/>
                  </a:cubicBezTo>
                  <a:cubicBezTo>
                    <a:pt x="8" y="15"/>
                    <a:pt x="8" y="15"/>
                    <a:pt x="8" y="15"/>
                  </a:cubicBezTo>
                  <a:cubicBezTo>
                    <a:pt x="11" y="13"/>
                    <a:pt x="11" y="13"/>
                    <a:pt x="11" y="13"/>
                  </a:cubicBezTo>
                  <a:cubicBezTo>
                    <a:pt x="11" y="19"/>
                    <a:pt x="11" y="19"/>
                    <a:pt x="11" y="19"/>
                  </a:cubicBezTo>
                  <a:cubicBezTo>
                    <a:pt x="7" y="20"/>
                    <a:pt x="7" y="20"/>
                    <a:pt x="7" y="20"/>
                  </a:cubicBezTo>
                  <a:cubicBezTo>
                    <a:pt x="6" y="21"/>
                    <a:pt x="5" y="20"/>
                    <a:pt x="4" y="19"/>
                  </a:cubicBezTo>
                  <a:cubicBezTo>
                    <a:pt x="0" y="10"/>
                    <a:pt x="0" y="10"/>
                    <a:pt x="0" y="10"/>
                  </a:cubicBezTo>
                  <a:cubicBezTo>
                    <a:pt x="0" y="8"/>
                    <a:pt x="0"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0" name="Freeform 61"/>
            <p:cNvSpPr>
              <a:spLocks noEditPoints="1"/>
            </p:cNvSpPr>
            <p:nvPr/>
          </p:nvSpPr>
          <p:spPr bwMode="auto">
            <a:xfrm>
              <a:off x="6343651" y="1917700"/>
              <a:ext cx="44450" cy="50800"/>
            </a:xfrm>
            <a:custGeom>
              <a:avLst/>
              <a:gdLst>
                <a:gd name="T0" fmla="*/ 18 w 20"/>
                <a:gd name="T1" fmla="*/ 18 h 23"/>
                <a:gd name="T2" fmla="*/ 10 w 20"/>
                <a:gd name="T3" fmla="*/ 22 h 23"/>
                <a:gd name="T4" fmla="*/ 10 w 20"/>
                <a:gd name="T5" fmla="*/ 17 h 23"/>
                <a:gd name="T6" fmla="*/ 14 w 20"/>
                <a:gd name="T7" fmla="*/ 15 h 23"/>
                <a:gd name="T8" fmla="*/ 10 w 20"/>
                <a:gd name="T9" fmla="*/ 6 h 23"/>
                <a:gd name="T10" fmla="*/ 10 w 20"/>
                <a:gd name="T11" fmla="*/ 6 h 23"/>
                <a:gd name="T12" fmla="*/ 10 w 20"/>
                <a:gd name="T13" fmla="*/ 1 h 23"/>
                <a:gd name="T14" fmla="*/ 11 w 20"/>
                <a:gd name="T15" fmla="*/ 1 h 23"/>
                <a:gd name="T16" fmla="*/ 14 w 20"/>
                <a:gd name="T17" fmla="*/ 2 h 23"/>
                <a:gd name="T18" fmla="*/ 19 w 20"/>
                <a:gd name="T19" fmla="*/ 15 h 23"/>
                <a:gd name="T20" fmla="*/ 18 w 20"/>
                <a:gd name="T21" fmla="*/ 18 h 23"/>
                <a:gd name="T22" fmla="*/ 10 w 20"/>
                <a:gd name="T23" fmla="*/ 22 h 23"/>
                <a:gd name="T24" fmla="*/ 9 w 20"/>
                <a:gd name="T25" fmla="*/ 22 h 23"/>
                <a:gd name="T26" fmla="*/ 6 w 20"/>
                <a:gd name="T27" fmla="*/ 21 h 23"/>
                <a:gd name="T28" fmla="*/ 0 w 20"/>
                <a:gd name="T29" fmla="*/ 8 h 23"/>
                <a:gd name="T30" fmla="*/ 1 w 20"/>
                <a:gd name="T31" fmla="*/ 5 h 23"/>
                <a:gd name="T32" fmla="*/ 10 w 20"/>
                <a:gd name="T33" fmla="*/ 1 h 23"/>
                <a:gd name="T34" fmla="*/ 10 w 20"/>
                <a:gd name="T35" fmla="*/ 6 h 23"/>
                <a:gd name="T36" fmla="*/ 6 w 20"/>
                <a:gd name="T37" fmla="*/ 8 h 23"/>
                <a:gd name="T38" fmla="*/ 9 w 20"/>
                <a:gd name="T39" fmla="*/ 17 h 23"/>
                <a:gd name="T40" fmla="*/ 10 w 20"/>
                <a:gd name="T41" fmla="*/ 17 h 23"/>
                <a:gd name="T42" fmla="*/ 10 w 20"/>
                <a:gd name="T4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23">
                  <a:moveTo>
                    <a:pt x="18" y="18"/>
                  </a:moveTo>
                  <a:cubicBezTo>
                    <a:pt x="10" y="22"/>
                    <a:pt x="10" y="22"/>
                    <a:pt x="10" y="22"/>
                  </a:cubicBezTo>
                  <a:cubicBezTo>
                    <a:pt x="10" y="17"/>
                    <a:pt x="10" y="17"/>
                    <a:pt x="10" y="17"/>
                  </a:cubicBezTo>
                  <a:cubicBezTo>
                    <a:pt x="14" y="15"/>
                    <a:pt x="14" y="15"/>
                    <a:pt x="14" y="15"/>
                  </a:cubicBezTo>
                  <a:cubicBezTo>
                    <a:pt x="10" y="6"/>
                    <a:pt x="10" y="6"/>
                    <a:pt x="10" y="6"/>
                  </a:cubicBezTo>
                  <a:cubicBezTo>
                    <a:pt x="10" y="6"/>
                    <a:pt x="10" y="6"/>
                    <a:pt x="10" y="6"/>
                  </a:cubicBezTo>
                  <a:cubicBezTo>
                    <a:pt x="10" y="1"/>
                    <a:pt x="10" y="1"/>
                    <a:pt x="10" y="1"/>
                  </a:cubicBezTo>
                  <a:cubicBezTo>
                    <a:pt x="11" y="1"/>
                    <a:pt x="11" y="1"/>
                    <a:pt x="11" y="1"/>
                  </a:cubicBezTo>
                  <a:cubicBezTo>
                    <a:pt x="12" y="0"/>
                    <a:pt x="13" y="1"/>
                    <a:pt x="14" y="2"/>
                  </a:cubicBezTo>
                  <a:cubicBezTo>
                    <a:pt x="19" y="15"/>
                    <a:pt x="19" y="15"/>
                    <a:pt x="19" y="15"/>
                  </a:cubicBezTo>
                  <a:cubicBezTo>
                    <a:pt x="20" y="16"/>
                    <a:pt x="19" y="18"/>
                    <a:pt x="18" y="18"/>
                  </a:cubicBezTo>
                  <a:close/>
                  <a:moveTo>
                    <a:pt x="10" y="22"/>
                  </a:moveTo>
                  <a:cubicBezTo>
                    <a:pt x="9" y="22"/>
                    <a:pt x="9" y="22"/>
                    <a:pt x="9" y="22"/>
                  </a:cubicBezTo>
                  <a:cubicBezTo>
                    <a:pt x="8" y="23"/>
                    <a:pt x="6" y="22"/>
                    <a:pt x="6" y="21"/>
                  </a:cubicBezTo>
                  <a:cubicBezTo>
                    <a:pt x="0" y="8"/>
                    <a:pt x="0" y="8"/>
                    <a:pt x="0" y="8"/>
                  </a:cubicBezTo>
                  <a:cubicBezTo>
                    <a:pt x="0" y="7"/>
                    <a:pt x="0" y="5"/>
                    <a:pt x="1" y="5"/>
                  </a:cubicBezTo>
                  <a:cubicBezTo>
                    <a:pt x="10" y="1"/>
                    <a:pt x="10" y="1"/>
                    <a:pt x="10" y="1"/>
                  </a:cubicBezTo>
                  <a:cubicBezTo>
                    <a:pt x="10" y="6"/>
                    <a:pt x="10" y="6"/>
                    <a:pt x="10" y="6"/>
                  </a:cubicBezTo>
                  <a:cubicBezTo>
                    <a:pt x="6" y="8"/>
                    <a:pt x="6" y="8"/>
                    <a:pt x="6" y="8"/>
                  </a:cubicBezTo>
                  <a:cubicBezTo>
                    <a:pt x="9" y="17"/>
                    <a:pt x="9" y="17"/>
                    <a:pt x="9" y="17"/>
                  </a:cubicBezTo>
                  <a:cubicBezTo>
                    <a:pt x="10" y="17"/>
                    <a:pt x="10" y="17"/>
                    <a:pt x="10" y="17"/>
                  </a:cubicBezTo>
                  <a:lnTo>
                    <a:pt x="1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1" name="Freeform 62"/>
            <p:cNvSpPr>
              <a:spLocks noEditPoints="1"/>
            </p:cNvSpPr>
            <p:nvPr/>
          </p:nvSpPr>
          <p:spPr bwMode="auto">
            <a:xfrm>
              <a:off x="6184901" y="1855788"/>
              <a:ext cx="50800" cy="46038"/>
            </a:xfrm>
            <a:custGeom>
              <a:avLst/>
              <a:gdLst>
                <a:gd name="T0" fmla="*/ 20 w 22"/>
                <a:gd name="T1" fmla="*/ 14 h 20"/>
                <a:gd name="T2" fmla="*/ 11 w 22"/>
                <a:gd name="T3" fmla="*/ 18 h 20"/>
                <a:gd name="T4" fmla="*/ 11 w 22"/>
                <a:gd name="T5" fmla="*/ 13 h 20"/>
                <a:gd name="T6" fmla="*/ 16 w 22"/>
                <a:gd name="T7" fmla="*/ 11 h 20"/>
                <a:gd name="T8" fmla="*/ 14 w 22"/>
                <a:gd name="T9" fmla="*/ 6 h 20"/>
                <a:gd name="T10" fmla="*/ 11 w 22"/>
                <a:gd name="T11" fmla="*/ 7 h 20"/>
                <a:gd name="T12" fmla="*/ 11 w 22"/>
                <a:gd name="T13" fmla="*/ 2 h 20"/>
                <a:gd name="T14" fmla="*/ 15 w 22"/>
                <a:gd name="T15" fmla="*/ 1 h 20"/>
                <a:gd name="T16" fmla="*/ 18 w 22"/>
                <a:gd name="T17" fmla="*/ 2 h 20"/>
                <a:gd name="T18" fmla="*/ 22 w 22"/>
                <a:gd name="T19" fmla="*/ 11 h 20"/>
                <a:gd name="T20" fmla="*/ 20 w 22"/>
                <a:gd name="T21" fmla="*/ 14 h 20"/>
                <a:gd name="T22" fmla="*/ 11 w 22"/>
                <a:gd name="T23" fmla="*/ 18 h 20"/>
                <a:gd name="T24" fmla="*/ 7 w 22"/>
                <a:gd name="T25" fmla="*/ 20 h 20"/>
                <a:gd name="T26" fmla="*/ 4 w 22"/>
                <a:gd name="T27" fmla="*/ 19 h 20"/>
                <a:gd name="T28" fmla="*/ 0 w 22"/>
                <a:gd name="T29" fmla="*/ 9 h 20"/>
                <a:gd name="T30" fmla="*/ 1 w 22"/>
                <a:gd name="T31" fmla="*/ 6 h 20"/>
                <a:gd name="T32" fmla="*/ 11 w 22"/>
                <a:gd name="T33" fmla="*/ 2 h 20"/>
                <a:gd name="T34" fmla="*/ 11 w 22"/>
                <a:gd name="T35" fmla="*/ 7 h 20"/>
                <a:gd name="T36" fmla="*/ 6 w 22"/>
                <a:gd name="T37" fmla="*/ 10 h 20"/>
                <a:gd name="T38" fmla="*/ 8 w 22"/>
                <a:gd name="T39" fmla="*/ 14 h 20"/>
                <a:gd name="T40" fmla="*/ 11 w 22"/>
                <a:gd name="T41" fmla="*/ 13 h 20"/>
                <a:gd name="T42" fmla="*/ 11 w 22"/>
                <a:gd name="T4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0">
                  <a:moveTo>
                    <a:pt x="20" y="14"/>
                  </a:moveTo>
                  <a:cubicBezTo>
                    <a:pt x="11" y="18"/>
                    <a:pt x="11" y="18"/>
                    <a:pt x="11" y="18"/>
                  </a:cubicBezTo>
                  <a:cubicBezTo>
                    <a:pt x="11" y="13"/>
                    <a:pt x="11" y="13"/>
                    <a:pt x="11" y="13"/>
                  </a:cubicBezTo>
                  <a:cubicBezTo>
                    <a:pt x="16" y="11"/>
                    <a:pt x="16" y="11"/>
                    <a:pt x="16" y="11"/>
                  </a:cubicBezTo>
                  <a:cubicBezTo>
                    <a:pt x="14" y="6"/>
                    <a:pt x="14" y="6"/>
                    <a:pt x="14" y="6"/>
                  </a:cubicBezTo>
                  <a:cubicBezTo>
                    <a:pt x="11" y="7"/>
                    <a:pt x="11" y="7"/>
                    <a:pt x="11" y="7"/>
                  </a:cubicBezTo>
                  <a:cubicBezTo>
                    <a:pt x="11" y="2"/>
                    <a:pt x="11" y="2"/>
                    <a:pt x="11" y="2"/>
                  </a:cubicBezTo>
                  <a:cubicBezTo>
                    <a:pt x="15" y="1"/>
                    <a:pt x="15" y="1"/>
                    <a:pt x="15" y="1"/>
                  </a:cubicBezTo>
                  <a:cubicBezTo>
                    <a:pt x="16" y="0"/>
                    <a:pt x="17" y="1"/>
                    <a:pt x="18" y="2"/>
                  </a:cubicBezTo>
                  <a:cubicBezTo>
                    <a:pt x="22" y="11"/>
                    <a:pt x="22" y="11"/>
                    <a:pt x="22" y="11"/>
                  </a:cubicBezTo>
                  <a:cubicBezTo>
                    <a:pt x="22" y="12"/>
                    <a:pt x="22" y="14"/>
                    <a:pt x="20" y="14"/>
                  </a:cubicBezTo>
                  <a:close/>
                  <a:moveTo>
                    <a:pt x="11" y="18"/>
                  </a:moveTo>
                  <a:cubicBezTo>
                    <a:pt x="7" y="20"/>
                    <a:pt x="7" y="20"/>
                    <a:pt x="7" y="20"/>
                  </a:cubicBezTo>
                  <a:cubicBezTo>
                    <a:pt x="6" y="20"/>
                    <a:pt x="5" y="20"/>
                    <a:pt x="4" y="19"/>
                  </a:cubicBezTo>
                  <a:cubicBezTo>
                    <a:pt x="0" y="9"/>
                    <a:pt x="0" y="9"/>
                    <a:pt x="0" y="9"/>
                  </a:cubicBezTo>
                  <a:cubicBezTo>
                    <a:pt x="0" y="8"/>
                    <a:pt x="0" y="7"/>
                    <a:pt x="1" y="6"/>
                  </a:cubicBezTo>
                  <a:cubicBezTo>
                    <a:pt x="11" y="2"/>
                    <a:pt x="11" y="2"/>
                    <a:pt x="11" y="2"/>
                  </a:cubicBezTo>
                  <a:cubicBezTo>
                    <a:pt x="11" y="7"/>
                    <a:pt x="11" y="7"/>
                    <a:pt x="11" y="7"/>
                  </a:cubicBezTo>
                  <a:cubicBezTo>
                    <a:pt x="6" y="10"/>
                    <a:pt x="6" y="10"/>
                    <a:pt x="6" y="10"/>
                  </a:cubicBezTo>
                  <a:cubicBezTo>
                    <a:pt x="8" y="14"/>
                    <a:pt x="8" y="14"/>
                    <a:pt x="8" y="14"/>
                  </a:cubicBezTo>
                  <a:cubicBezTo>
                    <a:pt x="11" y="13"/>
                    <a:pt x="11" y="13"/>
                    <a:pt x="11" y="13"/>
                  </a:cubicBezTo>
                  <a:lnTo>
                    <a:pt x="1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2" name="Freeform 63"/>
            <p:cNvSpPr>
              <a:spLocks noEditPoints="1"/>
            </p:cNvSpPr>
            <p:nvPr/>
          </p:nvSpPr>
          <p:spPr bwMode="auto">
            <a:xfrm>
              <a:off x="6251576" y="1697038"/>
              <a:ext cx="44450" cy="52388"/>
            </a:xfrm>
            <a:custGeom>
              <a:avLst/>
              <a:gdLst>
                <a:gd name="T0" fmla="*/ 18 w 20"/>
                <a:gd name="T1" fmla="*/ 18 h 23"/>
                <a:gd name="T2" fmla="*/ 10 w 20"/>
                <a:gd name="T3" fmla="*/ 22 h 23"/>
                <a:gd name="T4" fmla="*/ 10 w 20"/>
                <a:gd name="T5" fmla="*/ 16 h 23"/>
                <a:gd name="T6" fmla="*/ 14 w 20"/>
                <a:gd name="T7" fmla="*/ 15 h 23"/>
                <a:gd name="T8" fmla="*/ 11 w 20"/>
                <a:gd name="T9" fmla="*/ 6 h 23"/>
                <a:gd name="T10" fmla="*/ 10 w 20"/>
                <a:gd name="T11" fmla="*/ 6 h 23"/>
                <a:gd name="T12" fmla="*/ 10 w 20"/>
                <a:gd name="T13" fmla="*/ 1 h 23"/>
                <a:gd name="T14" fmla="*/ 11 w 20"/>
                <a:gd name="T15" fmla="*/ 1 h 23"/>
                <a:gd name="T16" fmla="*/ 14 w 20"/>
                <a:gd name="T17" fmla="*/ 2 h 23"/>
                <a:gd name="T18" fmla="*/ 20 w 20"/>
                <a:gd name="T19" fmla="*/ 15 h 23"/>
                <a:gd name="T20" fmla="*/ 18 w 20"/>
                <a:gd name="T21" fmla="*/ 18 h 23"/>
                <a:gd name="T22" fmla="*/ 10 w 20"/>
                <a:gd name="T23" fmla="*/ 22 h 23"/>
                <a:gd name="T24" fmla="*/ 9 w 20"/>
                <a:gd name="T25" fmla="*/ 22 h 23"/>
                <a:gd name="T26" fmla="*/ 6 w 20"/>
                <a:gd name="T27" fmla="*/ 21 h 23"/>
                <a:gd name="T28" fmla="*/ 1 w 20"/>
                <a:gd name="T29" fmla="*/ 8 h 23"/>
                <a:gd name="T30" fmla="*/ 2 w 20"/>
                <a:gd name="T31" fmla="*/ 5 h 23"/>
                <a:gd name="T32" fmla="*/ 10 w 20"/>
                <a:gd name="T33" fmla="*/ 1 h 23"/>
                <a:gd name="T34" fmla="*/ 10 w 20"/>
                <a:gd name="T35" fmla="*/ 6 h 23"/>
                <a:gd name="T36" fmla="*/ 6 w 20"/>
                <a:gd name="T37" fmla="*/ 8 h 23"/>
                <a:gd name="T38" fmla="*/ 9 w 20"/>
                <a:gd name="T39" fmla="*/ 17 h 23"/>
                <a:gd name="T40" fmla="*/ 10 w 20"/>
                <a:gd name="T41" fmla="*/ 16 h 23"/>
                <a:gd name="T42" fmla="*/ 10 w 20"/>
                <a:gd name="T4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23">
                  <a:moveTo>
                    <a:pt x="18" y="18"/>
                  </a:moveTo>
                  <a:cubicBezTo>
                    <a:pt x="10" y="22"/>
                    <a:pt x="10" y="22"/>
                    <a:pt x="10" y="22"/>
                  </a:cubicBezTo>
                  <a:cubicBezTo>
                    <a:pt x="10" y="16"/>
                    <a:pt x="10" y="16"/>
                    <a:pt x="10" y="16"/>
                  </a:cubicBezTo>
                  <a:cubicBezTo>
                    <a:pt x="14" y="15"/>
                    <a:pt x="14" y="15"/>
                    <a:pt x="14" y="15"/>
                  </a:cubicBezTo>
                  <a:cubicBezTo>
                    <a:pt x="11" y="6"/>
                    <a:pt x="11" y="6"/>
                    <a:pt x="11" y="6"/>
                  </a:cubicBezTo>
                  <a:cubicBezTo>
                    <a:pt x="10" y="6"/>
                    <a:pt x="10" y="6"/>
                    <a:pt x="10" y="6"/>
                  </a:cubicBezTo>
                  <a:cubicBezTo>
                    <a:pt x="10" y="1"/>
                    <a:pt x="10" y="1"/>
                    <a:pt x="10" y="1"/>
                  </a:cubicBezTo>
                  <a:cubicBezTo>
                    <a:pt x="11" y="1"/>
                    <a:pt x="11" y="1"/>
                    <a:pt x="11" y="1"/>
                  </a:cubicBezTo>
                  <a:cubicBezTo>
                    <a:pt x="12" y="0"/>
                    <a:pt x="14" y="1"/>
                    <a:pt x="14" y="2"/>
                  </a:cubicBezTo>
                  <a:cubicBezTo>
                    <a:pt x="20" y="15"/>
                    <a:pt x="20" y="15"/>
                    <a:pt x="20" y="15"/>
                  </a:cubicBezTo>
                  <a:cubicBezTo>
                    <a:pt x="20" y="16"/>
                    <a:pt x="20" y="18"/>
                    <a:pt x="18" y="18"/>
                  </a:cubicBezTo>
                  <a:close/>
                  <a:moveTo>
                    <a:pt x="10" y="22"/>
                  </a:moveTo>
                  <a:cubicBezTo>
                    <a:pt x="9" y="22"/>
                    <a:pt x="9" y="22"/>
                    <a:pt x="9" y="22"/>
                  </a:cubicBezTo>
                  <a:cubicBezTo>
                    <a:pt x="8" y="23"/>
                    <a:pt x="7" y="22"/>
                    <a:pt x="6" y="21"/>
                  </a:cubicBezTo>
                  <a:cubicBezTo>
                    <a:pt x="1" y="8"/>
                    <a:pt x="1" y="8"/>
                    <a:pt x="1" y="8"/>
                  </a:cubicBezTo>
                  <a:cubicBezTo>
                    <a:pt x="0" y="6"/>
                    <a:pt x="1" y="5"/>
                    <a:pt x="2" y="5"/>
                  </a:cubicBezTo>
                  <a:cubicBezTo>
                    <a:pt x="10" y="1"/>
                    <a:pt x="10" y="1"/>
                    <a:pt x="10" y="1"/>
                  </a:cubicBezTo>
                  <a:cubicBezTo>
                    <a:pt x="10" y="6"/>
                    <a:pt x="10" y="6"/>
                    <a:pt x="10" y="6"/>
                  </a:cubicBezTo>
                  <a:cubicBezTo>
                    <a:pt x="6" y="8"/>
                    <a:pt x="6" y="8"/>
                    <a:pt x="6" y="8"/>
                  </a:cubicBezTo>
                  <a:cubicBezTo>
                    <a:pt x="9" y="17"/>
                    <a:pt x="9" y="17"/>
                    <a:pt x="9" y="17"/>
                  </a:cubicBezTo>
                  <a:cubicBezTo>
                    <a:pt x="10" y="16"/>
                    <a:pt x="10" y="16"/>
                    <a:pt x="10" y="16"/>
                  </a:cubicBezTo>
                  <a:lnTo>
                    <a:pt x="1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4" name="Freeform 65"/>
            <p:cNvSpPr>
              <a:spLocks noEditPoints="1"/>
            </p:cNvSpPr>
            <p:nvPr/>
          </p:nvSpPr>
          <p:spPr bwMode="auto">
            <a:xfrm>
              <a:off x="5297488" y="762000"/>
              <a:ext cx="169863" cy="342900"/>
            </a:xfrm>
            <a:custGeom>
              <a:avLst/>
              <a:gdLst>
                <a:gd name="T0" fmla="*/ 60 w 75"/>
                <a:gd name="T1" fmla="*/ 130 h 152"/>
                <a:gd name="T2" fmla="*/ 70 w 75"/>
                <a:gd name="T3" fmla="*/ 34 h 152"/>
                <a:gd name="T4" fmla="*/ 69 w 75"/>
                <a:gd name="T5" fmla="*/ 19 h 152"/>
                <a:gd name="T6" fmla="*/ 37 w 75"/>
                <a:gd name="T7" fmla="*/ 4 h 152"/>
                <a:gd name="T8" fmla="*/ 60 w 75"/>
                <a:gd name="T9" fmla="*/ 3 h 152"/>
                <a:gd name="T10" fmla="*/ 75 w 75"/>
                <a:gd name="T11" fmla="*/ 33 h 152"/>
                <a:gd name="T12" fmla="*/ 75 w 75"/>
                <a:gd name="T13" fmla="*/ 146 h 152"/>
                <a:gd name="T14" fmla="*/ 73 w 75"/>
                <a:gd name="T15" fmla="*/ 151 h 152"/>
                <a:gd name="T16" fmla="*/ 70 w 75"/>
                <a:gd name="T17" fmla="*/ 148 h 152"/>
                <a:gd name="T18" fmla="*/ 58 w 75"/>
                <a:gd name="T19" fmla="*/ 135 h 152"/>
                <a:gd name="T20" fmla="*/ 37 w 75"/>
                <a:gd name="T21" fmla="*/ 127 h 152"/>
                <a:gd name="T22" fmla="*/ 47 w 75"/>
                <a:gd name="T23" fmla="*/ 69 h 152"/>
                <a:gd name="T24" fmla="*/ 59 w 75"/>
                <a:gd name="T25" fmla="*/ 72 h 152"/>
                <a:gd name="T26" fmla="*/ 60 w 75"/>
                <a:gd name="T27" fmla="*/ 73 h 152"/>
                <a:gd name="T28" fmla="*/ 63 w 75"/>
                <a:gd name="T29" fmla="*/ 72 h 152"/>
                <a:gd name="T30" fmla="*/ 65 w 75"/>
                <a:gd name="T31" fmla="*/ 67 h 152"/>
                <a:gd name="T32" fmla="*/ 63 w 75"/>
                <a:gd name="T33" fmla="*/ 64 h 152"/>
                <a:gd name="T34" fmla="*/ 37 w 75"/>
                <a:gd name="T35" fmla="*/ 60 h 152"/>
                <a:gd name="T36" fmla="*/ 37 w 75"/>
                <a:gd name="T37" fmla="*/ 49 h 152"/>
                <a:gd name="T38" fmla="*/ 57 w 75"/>
                <a:gd name="T39" fmla="*/ 51 h 152"/>
                <a:gd name="T40" fmla="*/ 59 w 75"/>
                <a:gd name="T41" fmla="*/ 52 h 152"/>
                <a:gd name="T42" fmla="*/ 61 w 75"/>
                <a:gd name="T43" fmla="*/ 53 h 152"/>
                <a:gd name="T44" fmla="*/ 65 w 75"/>
                <a:gd name="T45" fmla="*/ 50 h 152"/>
                <a:gd name="T46" fmla="*/ 65 w 75"/>
                <a:gd name="T47" fmla="*/ 47 h 152"/>
                <a:gd name="T48" fmla="*/ 63 w 75"/>
                <a:gd name="T49" fmla="*/ 44 h 152"/>
                <a:gd name="T50" fmla="*/ 37 w 75"/>
                <a:gd name="T51" fmla="*/ 40 h 152"/>
                <a:gd name="T52" fmla="*/ 37 w 75"/>
                <a:gd name="T53" fmla="*/ 29 h 152"/>
                <a:gd name="T54" fmla="*/ 54 w 75"/>
                <a:gd name="T55" fmla="*/ 31 h 152"/>
                <a:gd name="T56" fmla="*/ 57 w 75"/>
                <a:gd name="T57" fmla="*/ 31 h 152"/>
                <a:gd name="T58" fmla="*/ 60 w 75"/>
                <a:gd name="T59" fmla="*/ 33 h 152"/>
                <a:gd name="T60" fmla="*/ 63 w 75"/>
                <a:gd name="T61" fmla="*/ 32 h 152"/>
                <a:gd name="T62" fmla="*/ 65 w 75"/>
                <a:gd name="T63" fmla="*/ 27 h 152"/>
                <a:gd name="T64" fmla="*/ 63 w 75"/>
                <a:gd name="T65" fmla="*/ 24 h 152"/>
                <a:gd name="T66" fmla="*/ 37 w 75"/>
                <a:gd name="T67" fmla="*/ 20 h 152"/>
                <a:gd name="T68" fmla="*/ 15 w 75"/>
                <a:gd name="T69" fmla="*/ 130 h 152"/>
                <a:gd name="T70" fmla="*/ 17 w 75"/>
                <a:gd name="T71" fmla="*/ 135 h 152"/>
                <a:gd name="T72" fmla="*/ 2 w 75"/>
                <a:gd name="T73" fmla="*/ 152 h 152"/>
                <a:gd name="T74" fmla="*/ 0 w 75"/>
                <a:gd name="T75" fmla="*/ 147 h 152"/>
                <a:gd name="T76" fmla="*/ 0 w 75"/>
                <a:gd name="T77" fmla="*/ 34 h 152"/>
                <a:gd name="T78" fmla="*/ 15 w 75"/>
                <a:gd name="T79" fmla="*/ 3 h 152"/>
                <a:gd name="T80" fmla="*/ 17 w 75"/>
                <a:gd name="T81" fmla="*/ 8 h 152"/>
                <a:gd name="T82" fmla="*/ 5 w 75"/>
                <a:gd name="T83" fmla="*/ 34 h 152"/>
                <a:gd name="T84" fmla="*/ 37 w 75"/>
                <a:gd name="T85" fmla="*/ 20 h 152"/>
                <a:gd name="T86" fmla="*/ 12 w 75"/>
                <a:gd name="T87" fmla="*/ 24 h 152"/>
                <a:gd name="T88" fmla="*/ 10 w 75"/>
                <a:gd name="T89" fmla="*/ 30 h 152"/>
                <a:gd name="T90" fmla="*/ 13 w 75"/>
                <a:gd name="T91" fmla="*/ 33 h 152"/>
                <a:gd name="T92" fmla="*/ 16 w 75"/>
                <a:gd name="T93" fmla="*/ 32 h 152"/>
                <a:gd name="T94" fmla="*/ 21 w 75"/>
                <a:gd name="T95" fmla="*/ 31 h 152"/>
                <a:gd name="T96" fmla="*/ 37 w 75"/>
                <a:gd name="T97" fmla="*/ 20 h 152"/>
                <a:gd name="T98" fmla="*/ 12 w 75"/>
                <a:gd name="T99" fmla="*/ 44 h 152"/>
                <a:gd name="T100" fmla="*/ 10 w 75"/>
                <a:gd name="T101" fmla="*/ 50 h 152"/>
                <a:gd name="T102" fmla="*/ 16 w 75"/>
                <a:gd name="T103" fmla="*/ 52 h 152"/>
                <a:gd name="T104" fmla="*/ 21 w 75"/>
                <a:gd name="T105" fmla="*/ 51 h 152"/>
                <a:gd name="T106" fmla="*/ 37 w 75"/>
                <a:gd name="T107" fmla="*/ 40 h 152"/>
                <a:gd name="T108" fmla="*/ 12 w 75"/>
                <a:gd name="T109" fmla="*/ 64 h 152"/>
                <a:gd name="T110" fmla="*/ 10 w 75"/>
                <a:gd name="T111" fmla="*/ 67 h 152"/>
                <a:gd name="T112" fmla="*/ 13 w 75"/>
                <a:gd name="T113" fmla="*/ 72 h 152"/>
                <a:gd name="T114" fmla="*/ 18 w 75"/>
                <a:gd name="T115" fmla="*/ 71 h 152"/>
                <a:gd name="T116" fmla="*/ 28 w 75"/>
                <a:gd name="T117" fmla="*/ 6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 h="152">
                  <a:moveTo>
                    <a:pt x="37" y="127"/>
                  </a:moveTo>
                  <a:cubicBezTo>
                    <a:pt x="37" y="127"/>
                    <a:pt x="37" y="127"/>
                    <a:pt x="37" y="127"/>
                  </a:cubicBezTo>
                  <a:cubicBezTo>
                    <a:pt x="46" y="127"/>
                    <a:pt x="54" y="128"/>
                    <a:pt x="60" y="130"/>
                  </a:cubicBezTo>
                  <a:cubicBezTo>
                    <a:pt x="64" y="132"/>
                    <a:pt x="67" y="135"/>
                    <a:pt x="70" y="138"/>
                  </a:cubicBezTo>
                  <a:cubicBezTo>
                    <a:pt x="70" y="107"/>
                    <a:pt x="70" y="43"/>
                    <a:pt x="70" y="34"/>
                  </a:cubicBezTo>
                  <a:cubicBezTo>
                    <a:pt x="70" y="34"/>
                    <a:pt x="70" y="34"/>
                    <a:pt x="70" y="34"/>
                  </a:cubicBezTo>
                  <a:cubicBezTo>
                    <a:pt x="70" y="33"/>
                    <a:pt x="70" y="33"/>
                    <a:pt x="70" y="33"/>
                  </a:cubicBezTo>
                  <a:cubicBezTo>
                    <a:pt x="70" y="33"/>
                    <a:pt x="70" y="33"/>
                    <a:pt x="70" y="33"/>
                  </a:cubicBezTo>
                  <a:cubicBezTo>
                    <a:pt x="70" y="29"/>
                    <a:pt x="70" y="22"/>
                    <a:pt x="69" y="19"/>
                  </a:cubicBezTo>
                  <a:cubicBezTo>
                    <a:pt x="67" y="13"/>
                    <a:pt x="63" y="10"/>
                    <a:pt x="58" y="8"/>
                  </a:cubicBezTo>
                  <a:cubicBezTo>
                    <a:pt x="52" y="5"/>
                    <a:pt x="45" y="4"/>
                    <a:pt x="37" y="4"/>
                  </a:cubicBezTo>
                  <a:cubicBezTo>
                    <a:pt x="37" y="4"/>
                    <a:pt x="37" y="4"/>
                    <a:pt x="37" y="4"/>
                  </a:cubicBezTo>
                  <a:cubicBezTo>
                    <a:pt x="37" y="0"/>
                    <a:pt x="37" y="0"/>
                    <a:pt x="37" y="0"/>
                  </a:cubicBezTo>
                  <a:cubicBezTo>
                    <a:pt x="37" y="0"/>
                    <a:pt x="37" y="0"/>
                    <a:pt x="37" y="0"/>
                  </a:cubicBezTo>
                  <a:cubicBezTo>
                    <a:pt x="46" y="0"/>
                    <a:pt x="53" y="1"/>
                    <a:pt x="60" y="3"/>
                  </a:cubicBezTo>
                  <a:cubicBezTo>
                    <a:pt x="66" y="6"/>
                    <a:pt x="71" y="10"/>
                    <a:pt x="73" y="17"/>
                  </a:cubicBezTo>
                  <a:cubicBezTo>
                    <a:pt x="75" y="21"/>
                    <a:pt x="75" y="28"/>
                    <a:pt x="75" y="33"/>
                  </a:cubicBezTo>
                  <a:cubicBezTo>
                    <a:pt x="75" y="33"/>
                    <a:pt x="75" y="33"/>
                    <a:pt x="75" y="33"/>
                  </a:cubicBezTo>
                  <a:cubicBezTo>
                    <a:pt x="75" y="34"/>
                    <a:pt x="75" y="34"/>
                    <a:pt x="75" y="34"/>
                  </a:cubicBezTo>
                  <a:cubicBezTo>
                    <a:pt x="75" y="34"/>
                    <a:pt x="75" y="34"/>
                    <a:pt x="75" y="34"/>
                  </a:cubicBezTo>
                  <a:cubicBezTo>
                    <a:pt x="75" y="71"/>
                    <a:pt x="75" y="126"/>
                    <a:pt x="75" y="146"/>
                  </a:cubicBezTo>
                  <a:cubicBezTo>
                    <a:pt x="75" y="146"/>
                    <a:pt x="75" y="146"/>
                    <a:pt x="75" y="146"/>
                  </a:cubicBezTo>
                  <a:cubicBezTo>
                    <a:pt x="75" y="147"/>
                    <a:pt x="75" y="147"/>
                    <a:pt x="75" y="147"/>
                  </a:cubicBezTo>
                  <a:cubicBezTo>
                    <a:pt x="75" y="150"/>
                    <a:pt x="75" y="151"/>
                    <a:pt x="73" y="151"/>
                  </a:cubicBezTo>
                  <a:cubicBezTo>
                    <a:pt x="73" y="151"/>
                    <a:pt x="73" y="152"/>
                    <a:pt x="73" y="152"/>
                  </a:cubicBezTo>
                  <a:cubicBezTo>
                    <a:pt x="71" y="152"/>
                    <a:pt x="70" y="151"/>
                    <a:pt x="70" y="148"/>
                  </a:cubicBezTo>
                  <a:cubicBezTo>
                    <a:pt x="70" y="148"/>
                    <a:pt x="70" y="148"/>
                    <a:pt x="70" y="148"/>
                  </a:cubicBezTo>
                  <a:cubicBezTo>
                    <a:pt x="69" y="147"/>
                    <a:pt x="69" y="147"/>
                    <a:pt x="69" y="147"/>
                  </a:cubicBezTo>
                  <a:cubicBezTo>
                    <a:pt x="69" y="147"/>
                    <a:pt x="69" y="147"/>
                    <a:pt x="69" y="147"/>
                  </a:cubicBezTo>
                  <a:cubicBezTo>
                    <a:pt x="67" y="141"/>
                    <a:pt x="63" y="137"/>
                    <a:pt x="58" y="135"/>
                  </a:cubicBezTo>
                  <a:cubicBezTo>
                    <a:pt x="52" y="132"/>
                    <a:pt x="45" y="132"/>
                    <a:pt x="37" y="132"/>
                  </a:cubicBezTo>
                  <a:cubicBezTo>
                    <a:pt x="37" y="132"/>
                    <a:pt x="37" y="132"/>
                    <a:pt x="37" y="132"/>
                  </a:cubicBezTo>
                  <a:cubicBezTo>
                    <a:pt x="37" y="127"/>
                    <a:pt x="37" y="127"/>
                    <a:pt x="37" y="127"/>
                  </a:cubicBezTo>
                  <a:close/>
                  <a:moveTo>
                    <a:pt x="37" y="68"/>
                  </a:moveTo>
                  <a:cubicBezTo>
                    <a:pt x="37" y="68"/>
                    <a:pt x="37" y="68"/>
                    <a:pt x="37" y="68"/>
                  </a:cubicBezTo>
                  <a:cubicBezTo>
                    <a:pt x="41" y="68"/>
                    <a:pt x="44" y="69"/>
                    <a:pt x="47" y="69"/>
                  </a:cubicBezTo>
                  <a:cubicBezTo>
                    <a:pt x="50" y="69"/>
                    <a:pt x="52" y="70"/>
                    <a:pt x="54" y="70"/>
                  </a:cubicBezTo>
                  <a:cubicBezTo>
                    <a:pt x="55" y="71"/>
                    <a:pt x="56" y="71"/>
                    <a:pt x="57" y="71"/>
                  </a:cubicBezTo>
                  <a:cubicBezTo>
                    <a:pt x="57" y="72"/>
                    <a:pt x="58" y="72"/>
                    <a:pt x="59" y="72"/>
                  </a:cubicBezTo>
                  <a:cubicBezTo>
                    <a:pt x="59" y="72"/>
                    <a:pt x="59" y="72"/>
                    <a:pt x="59" y="72"/>
                  </a:cubicBezTo>
                  <a:cubicBezTo>
                    <a:pt x="59" y="72"/>
                    <a:pt x="59" y="72"/>
                    <a:pt x="59" y="72"/>
                  </a:cubicBezTo>
                  <a:cubicBezTo>
                    <a:pt x="59" y="72"/>
                    <a:pt x="59" y="72"/>
                    <a:pt x="60" y="73"/>
                  </a:cubicBezTo>
                  <a:cubicBezTo>
                    <a:pt x="60" y="73"/>
                    <a:pt x="60" y="73"/>
                    <a:pt x="61" y="73"/>
                  </a:cubicBezTo>
                  <a:cubicBezTo>
                    <a:pt x="61" y="73"/>
                    <a:pt x="62" y="72"/>
                    <a:pt x="63" y="72"/>
                  </a:cubicBezTo>
                  <a:cubicBezTo>
                    <a:pt x="63" y="72"/>
                    <a:pt x="63" y="72"/>
                    <a:pt x="63" y="72"/>
                  </a:cubicBezTo>
                  <a:cubicBezTo>
                    <a:pt x="64" y="72"/>
                    <a:pt x="64" y="71"/>
                    <a:pt x="65" y="70"/>
                  </a:cubicBezTo>
                  <a:cubicBezTo>
                    <a:pt x="65" y="70"/>
                    <a:pt x="65" y="70"/>
                    <a:pt x="65" y="70"/>
                  </a:cubicBezTo>
                  <a:cubicBezTo>
                    <a:pt x="65" y="69"/>
                    <a:pt x="65" y="68"/>
                    <a:pt x="65" y="67"/>
                  </a:cubicBezTo>
                  <a:cubicBezTo>
                    <a:pt x="65" y="67"/>
                    <a:pt x="65" y="67"/>
                    <a:pt x="65" y="67"/>
                  </a:cubicBezTo>
                  <a:cubicBezTo>
                    <a:pt x="64" y="66"/>
                    <a:pt x="64" y="65"/>
                    <a:pt x="63" y="64"/>
                  </a:cubicBezTo>
                  <a:cubicBezTo>
                    <a:pt x="63" y="64"/>
                    <a:pt x="63" y="64"/>
                    <a:pt x="63" y="64"/>
                  </a:cubicBezTo>
                  <a:cubicBezTo>
                    <a:pt x="59" y="63"/>
                    <a:pt x="56" y="61"/>
                    <a:pt x="52" y="61"/>
                  </a:cubicBezTo>
                  <a:cubicBezTo>
                    <a:pt x="47" y="60"/>
                    <a:pt x="43" y="60"/>
                    <a:pt x="37" y="60"/>
                  </a:cubicBezTo>
                  <a:cubicBezTo>
                    <a:pt x="37" y="60"/>
                    <a:pt x="37" y="60"/>
                    <a:pt x="37" y="60"/>
                  </a:cubicBezTo>
                  <a:cubicBezTo>
                    <a:pt x="37" y="68"/>
                    <a:pt x="37" y="68"/>
                    <a:pt x="37" y="68"/>
                  </a:cubicBezTo>
                  <a:close/>
                  <a:moveTo>
                    <a:pt x="37" y="49"/>
                  </a:moveTo>
                  <a:cubicBezTo>
                    <a:pt x="37" y="49"/>
                    <a:pt x="37" y="49"/>
                    <a:pt x="37" y="49"/>
                  </a:cubicBezTo>
                  <a:cubicBezTo>
                    <a:pt x="41" y="49"/>
                    <a:pt x="44" y="49"/>
                    <a:pt x="47" y="49"/>
                  </a:cubicBezTo>
                  <a:cubicBezTo>
                    <a:pt x="50" y="49"/>
                    <a:pt x="52" y="50"/>
                    <a:pt x="54" y="51"/>
                  </a:cubicBezTo>
                  <a:cubicBezTo>
                    <a:pt x="55" y="51"/>
                    <a:pt x="56" y="51"/>
                    <a:pt x="57" y="51"/>
                  </a:cubicBezTo>
                  <a:cubicBezTo>
                    <a:pt x="57" y="52"/>
                    <a:pt x="58" y="52"/>
                    <a:pt x="59" y="52"/>
                  </a:cubicBezTo>
                  <a:cubicBezTo>
                    <a:pt x="59" y="52"/>
                    <a:pt x="59" y="52"/>
                    <a:pt x="59" y="52"/>
                  </a:cubicBezTo>
                  <a:cubicBezTo>
                    <a:pt x="59" y="52"/>
                    <a:pt x="59" y="52"/>
                    <a:pt x="59" y="52"/>
                  </a:cubicBezTo>
                  <a:cubicBezTo>
                    <a:pt x="59" y="52"/>
                    <a:pt x="59" y="52"/>
                    <a:pt x="59" y="53"/>
                  </a:cubicBezTo>
                  <a:cubicBezTo>
                    <a:pt x="60" y="53"/>
                    <a:pt x="60" y="53"/>
                    <a:pt x="60" y="53"/>
                  </a:cubicBezTo>
                  <a:cubicBezTo>
                    <a:pt x="60" y="53"/>
                    <a:pt x="60" y="53"/>
                    <a:pt x="61" y="53"/>
                  </a:cubicBezTo>
                  <a:cubicBezTo>
                    <a:pt x="61" y="53"/>
                    <a:pt x="62" y="52"/>
                    <a:pt x="63" y="52"/>
                  </a:cubicBezTo>
                  <a:cubicBezTo>
                    <a:pt x="64" y="52"/>
                    <a:pt x="64" y="51"/>
                    <a:pt x="65" y="50"/>
                  </a:cubicBezTo>
                  <a:cubicBezTo>
                    <a:pt x="65" y="50"/>
                    <a:pt x="65" y="50"/>
                    <a:pt x="65" y="50"/>
                  </a:cubicBezTo>
                  <a:cubicBezTo>
                    <a:pt x="65" y="50"/>
                    <a:pt x="65" y="50"/>
                    <a:pt x="65" y="50"/>
                  </a:cubicBezTo>
                  <a:cubicBezTo>
                    <a:pt x="65" y="50"/>
                    <a:pt x="65" y="50"/>
                    <a:pt x="65" y="50"/>
                  </a:cubicBezTo>
                  <a:cubicBezTo>
                    <a:pt x="65" y="49"/>
                    <a:pt x="65" y="48"/>
                    <a:pt x="65" y="47"/>
                  </a:cubicBezTo>
                  <a:cubicBezTo>
                    <a:pt x="65" y="47"/>
                    <a:pt x="65" y="47"/>
                    <a:pt x="65" y="47"/>
                  </a:cubicBezTo>
                  <a:cubicBezTo>
                    <a:pt x="65" y="47"/>
                    <a:pt x="65" y="47"/>
                    <a:pt x="65" y="47"/>
                  </a:cubicBezTo>
                  <a:cubicBezTo>
                    <a:pt x="64" y="46"/>
                    <a:pt x="64" y="45"/>
                    <a:pt x="63" y="44"/>
                  </a:cubicBezTo>
                  <a:cubicBezTo>
                    <a:pt x="63" y="44"/>
                    <a:pt x="63" y="44"/>
                    <a:pt x="63" y="44"/>
                  </a:cubicBezTo>
                  <a:cubicBezTo>
                    <a:pt x="59" y="43"/>
                    <a:pt x="56" y="42"/>
                    <a:pt x="52" y="41"/>
                  </a:cubicBezTo>
                  <a:cubicBezTo>
                    <a:pt x="47" y="40"/>
                    <a:pt x="43" y="40"/>
                    <a:pt x="37" y="40"/>
                  </a:cubicBezTo>
                  <a:cubicBezTo>
                    <a:pt x="37" y="40"/>
                    <a:pt x="37" y="40"/>
                    <a:pt x="37" y="40"/>
                  </a:cubicBezTo>
                  <a:cubicBezTo>
                    <a:pt x="37" y="49"/>
                    <a:pt x="37" y="49"/>
                    <a:pt x="37" y="49"/>
                  </a:cubicBezTo>
                  <a:close/>
                  <a:moveTo>
                    <a:pt x="37" y="29"/>
                  </a:moveTo>
                  <a:cubicBezTo>
                    <a:pt x="37" y="29"/>
                    <a:pt x="37" y="29"/>
                    <a:pt x="37" y="29"/>
                  </a:cubicBezTo>
                  <a:cubicBezTo>
                    <a:pt x="41" y="29"/>
                    <a:pt x="44" y="29"/>
                    <a:pt x="47" y="29"/>
                  </a:cubicBezTo>
                  <a:cubicBezTo>
                    <a:pt x="50" y="29"/>
                    <a:pt x="52" y="30"/>
                    <a:pt x="54" y="31"/>
                  </a:cubicBezTo>
                  <a:cubicBezTo>
                    <a:pt x="55" y="31"/>
                    <a:pt x="56" y="31"/>
                    <a:pt x="57" y="31"/>
                  </a:cubicBezTo>
                  <a:cubicBezTo>
                    <a:pt x="57" y="31"/>
                    <a:pt x="57" y="31"/>
                    <a:pt x="57" y="31"/>
                  </a:cubicBezTo>
                  <a:cubicBezTo>
                    <a:pt x="57" y="31"/>
                    <a:pt x="57" y="31"/>
                    <a:pt x="57" y="31"/>
                  </a:cubicBezTo>
                  <a:cubicBezTo>
                    <a:pt x="57" y="32"/>
                    <a:pt x="58" y="32"/>
                    <a:pt x="59" y="32"/>
                  </a:cubicBezTo>
                  <a:cubicBezTo>
                    <a:pt x="59" y="32"/>
                    <a:pt x="59" y="32"/>
                    <a:pt x="59" y="32"/>
                  </a:cubicBezTo>
                  <a:cubicBezTo>
                    <a:pt x="59" y="32"/>
                    <a:pt x="59" y="33"/>
                    <a:pt x="60" y="33"/>
                  </a:cubicBezTo>
                  <a:cubicBezTo>
                    <a:pt x="60" y="33"/>
                    <a:pt x="60" y="33"/>
                    <a:pt x="61" y="33"/>
                  </a:cubicBezTo>
                  <a:cubicBezTo>
                    <a:pt x="61" y="33"/>
                    <a:pt x="62" y="33"/>
                    <a:pt x="63" y="32"/>
                  </a:cubicBezTo>
                  <a:cubicBezTo>
                    <a:pt x="63" y="32"/>
                    <a:pt x="63" y="32"/>
                    <a:pt x="63" y="32"/>
                  </a:cubicBezTo>
                  <a:cubicBezTo>
                    <a:pt x="64" y="32"/>
                    <a:pt x="64" y="31"/>
                    <a:pt x="64" y="31"/>
                  </a:cubicBezTo>
                  <a:cubicBezTo>
                    <a:pt x="65" y="30"/>
                    <a:pt x="65" y="30"/>
                    <a:pt x="65" y="30"/>
                  </a:cubicBezTo>
                  <a:cubicBezTo>
                    <a:pt x="65" y="29"/>
                    <a:pt x="65" y="28"/>
                    <a:pt x="65" y="27"/>
                  </a:cubicBezTo>
                  <a:cubicBezTo>
                    <a:pt x="65" y="27"/>
                    <a:pt x="65" y="27"/>
                    <a:pt x="65" y="27"/>
                  </a:cubicBezTo>
                  <a:cubicBezTo>
                    <a:pt x="64" y="26"/>
                    <a:pt x="64" y="25"/>
                    <a:pt x="63" y="25"/>
                  </a:cubicBezTo>
                  <a:cubicBezTo>
                    <a:pt x="63" y="24"/>
                    <a:pt x="63" y="24"/>
                    <a:pt x="63" y="24"/>
                  </a:cubicBezTo>
                  <a:cubicBezTo>
                    <a:pt x="59" y="23"/>
                    <a:pt x="56" y="22"/>
                    <a:pt x="52" y="21"/>
                  </a:cubicBezTo>
                  <a:cubicBezTo>
                    <a:pt x="47" y="20"/>
                    <a:pt x="43" y="20"/>
                    <a:pt x="37" y="20"/>
                  </a:cubicBezTo>
                  <a:cubicBezTo>
                    <a:pt x="37" y="20"/>
                    <a:pt x="37" y="20"/>
                    <a:pt x="37" y="20"/>
                  </a:cubicBezTo>
                  <a:lnTo>
                    <a:pt x="37" y="29"/>
                  </a:lnTo>
                  <a:close/>
                  <a:moveTo>
                    <a:pt x="5" y="138"/>
                  </a:moveTo>
                  <a:cubicBezTo>
                    <a:pt x="7" y="135"/>
                    <a:pt x="11" y="132"/>
                    <a:pt x="15" y="130"/>
                  </a:cubicBezTo>
                  <a:cubicBezTo>
                    <a:pt x="21" y="128"/>
                    <a:pt x="29" y="127"/>
                    <a:pt x="37" y="127"/>
                  </a:cubicBezTo>
                  <a:cubicBezTo>
                    <a:pt x="37" y="132"/>
                    <a:pt x="37" y="132"/>
                    <a:pt x="37" y="132"/>
                  </a:cubicBezTo>
                  <a:cubicBezTo>
                    <a:pt x="30" y="132"/>
                    <a:pt x="22" y="132"/>
                    <a:pt x="17" y="135"/>
                  </a:cubicBezTo>
                  <a:cubicBezTo>
                    <a:pt x="11" y="137"/>
                    <a:pt x="7" y="141"/>
                    <a:pt x="6" y="147"/>
                  </a:cubicBezTo>
                  <a:cubicBezTo>
                    <a:pt x="5" y="148"/>
                    <a:pt x="5" y="148"/>
                    <a:pt x="5" y="148"/>
                  </a:cubicBezTo>
                  <a:cubicBezTo>
                    <a:pt x="5" y="151"/>
                    <a:pt x="4" y="152"/>
                    <a:pt x="2" y="152"/>
                  </a:cubicBezTo>
                  <a:cubicBezTo>
                    <a:pt x="2" y="152"/>
                    <a:pt x="2" y="152"/>
                    <a:pt x="2" y="152"/>
                  </a:cubicBezTo>
                  <a:cubicBezTo>
                    <a:pt x="2" y="152"/>
                    <a:pt x="2" y="152"/>
                    <a:pt x="2" y="152"/>
                  </a:cubicBezTo>
                  <a:cubicBezTo>
                    <a:pt x="0" y="151"/>
                    <a:pt x="0" y="150"/>
                    <a:pt x="0" y="147"/>
                  </a:cubicBezTo>
                  <a:cubicBezTo>
                    <a:pt x="0" y="146"/>
                    <a:pt x="0" y="146"/>
                    <a:pt x="0" y="146"/>
                  </a:cubicBezTo>
                  <a:cubicBezTo>
                    <a:pt x="0" y="79"/>
                    <a:pt x="0" y="79"/>
                    <a:pt x="0" y="79"/>
                  </a:cubicBezTo>
                  <a:cubicBezTo>
                    <a:pt x="0" y="34"/>
                    <a:pt x="0" y="34"/>
                    <a:pt x="0" y="34"/>
                  </a:cubicBezTo>
                  <a:cubicBezTo>
                    <a:pt x="0" y="33"/>
                    <a:pt x="0" y="33"/>
                    <a:pt x="0" y="33"/>
                  </a:cubicBezTo>
                  <a:cubicBezTo>
                    <a:pt x="0" y="28"/>
                    <a:pt x="0" y="21"/>
                    <a:pt x="1" y="17"/>
                  </a:cubicBezTo>
                  <a:cubicBezTo>
                    <a:pt x="4" y="10"/>
                    <a:pt x="9" y="6"/>
                    <a:pt x="15" y="3"/>
                  </a:cubicBezTo>
                  <a:cubicBezTo>
                    <a:pt x="21" y="1"/>
                    <a:pt x="29" y="0"/>
                    <a:pt x="37" y="0"/>
                  </a:cubicBezTo>
                  <a:cubicBezTo>
                    <a:pt x="37" y="4"/>
                    <a:pt x="37" y="4"/>
                    <a:pt x="37" y="4"/>
                  </a:cubicBezTo>
                  <a:cubicBezTo>
                    <a:pt x="30" y="4"/>
                    <a:pt x="23" y="5"/>
                    <a:pt x="17" y="8"/>
                  </a:cubicBezTo>
                  <a:cubicBezTo>
                    <a:pt x="12" y="10"/>
                    <a:pt x="8" y="13"/>
                    <a:pt x="6" y="19"/>
                  </a:cubicBezTo>
                  <a:cubicBezTo>
                    <a:pt x="5" y="22"/>
                    <a:pt x="5" y="29"/>
                    <a:pt x="5" y="33"/>
                  </a:cubicBezTo>
                  <a:cubicBezTo>
                    <a:pt x="5" y="34"/>
                    <a:pt x="5" y="34"/>
                    <a:pt x="5" y="34"/>
                  </a:cubicBezTo>
                  <a:cubicBezTo>
                    <a:pt x="5" y="79"/>
                    <a:pt x="5" y="79"/>
                    <a:pt x="5" y="79"/>
                  </a:cubicBezTo>
                  <a:cubicBezTo>
                    <a:pt x="5" y="138"/>
                    <a:pt x="5" y="138"/>
                    <a:pt x="5" y="138"/>
                  </a:cubicBezTo>
                  <a:close/>
                  <a:moveTo>
                    <a:pt x="37" y="20"/>
                  </a:moveTo>
                  <a:cubicBezTo>
                    <a:pt x="32" y="20"/>
                    <a:pt x="27" y="20"/>
                    <a:pt x="23" y="21"/>
                  </a:cubicBezTo>
                  <a:cubicBezTo>
                    <a:pt x="19" y="22"/>
                    <a:pt x="15" y="23"/>
                    <a:pt x="12" y="24"/>
                  </a:cubicBezTo>
                  <a:cubicBezTo>
                    <a:pt x="12" y="24"/>
                    <a:pt x="12" y="24"/>
                    <a:pt x="12" y="24"/>
                  </a:cubicBezTo>
                  <a:cubicBezTo>
                    <a:pt x="12" y="24"/>
                    <a:pt x="12" y="24"/>
                    <a:pt x="12" y="24"/>
                  </a:cubicBezTo>
                  <a:cubicBezTo>
                    <a:pt x="11" y="25"/>
                    <a:pt x="10" y="26"/>
                    <a:pt x="10" y="27"/>
                  </a:cubicBezTo>
                  <a:cubicBezTo>
                    <a:pt x="10" y="28"/>
                    <a:pt x="10" y="29"/>
                    <a:pt x="10" y="30"/>
                  </a:cubicBezTo>
                  <a:cubicBezTo>
                    <a:pt x="10" y="30"/>
                    <a:pt x="10" y="30"/>
                    <a:pt x="10" y="30"/>
                  </a:cubicBezTo>
                  <a:cubicBezTo>
                    <a:pt x="10" y="30"/>
                    <a:pt x="10" y="30"/>
                    <a:pt x="10" y="30"/>
                  </a:cubicBezTo>
                  <a:cubicBezTo>
                    <a:pt x="11" y="31"/>
                    <a:pt x="12" y="32"/>
                    <a:pt x="13" y="33"/>
                  </a:cubicBezTo>
                  <a:cubicBezTo>
                    <a:pt x="14" y="33"/>
                    <a:pt x="15" y="33"/>
                    <a:pt x="16" y="32"/>
                  </a:cubicBezTo>
                  <a:cubicBezTo>
                    <a:pt x="16" y="32"/>
                    <a:pt x="16" y="32"/>
                    <a:pt x="16" y="32"/>
                  </a:cubicBezTo>
                  <a:cubicBezTo>
                    <a:pt x="16" y="32"/>
                    <a:pt x="16" y="32"/>
                    <a:pt x="16" y="32"/>
                  </a:cubicBezTo>
                  <a:cubicBezTo>
                    <a:pt x="17" y="32"/>
                    <a:pt x="17" y="32"/>
                    <a:pt x="18" y="31"/>
                  </a:cubicBezTo>
                  <a:cubicBezTo>
                    <a:pt x="18" y="31"/>
                    <a:pt x="18" y="31"/>
                    <a:pt x="18" y="31"/>
                  </a:cubicBezTo>
                  <a:cubicBezTo>
                    <a:pt x="19" y="31"/>
                    <a:pt x="20" y="31"/>
                    <a:pt x="21" y="31"/>
                  </a:cubicBezTo>
                  <a:cubicBezTo>
                    <a:pt x="23" y="30"/>
                    <a:pt x="25" y="29"/>
                    <a:pt x="28" y="29"/>
                  </a:cubicBezTo>
                  <a:cubicBezTo>
                    <a:pt x="31" y="29"/>
                    <a:pt x="34" y="29"/>
                    <a:pt x="37" y="29"/>
                  </a:cubicBezTo>
                  <a:cubicBezTo>
                    <a:pt x="37" y="20"/>
                    <a:pt x="37" y="20"/>
                    <a:pt x="37" y="20"/>
                  </a:cubicBezTo>
                  <a:close/>
                  <a:moveTo>
                    <a:pt x="37" y="40"/>
                  </a:moveTo>
                  <a:cubicBezTo>
                    <a:pt x="32" y="40"/>
                    <a:pt x="27" y="40"/>
                    <a:pt x="23" y="41"/>
                  </a:cubicBezTo>
                  <a:cubicBezTo>
                    <a:pt x="19" y="42"/>
                    <a:pt x="15" y="43"/>
                    <a:pt x="12" y="44"/>
                  </a:cubicBezTo>
                  <a:cubicBezTo>
                    <a:pt x="12" y="44"/>
                    <a:pt x="12" y="44"/>
                    <a:pt x="12" y="44"/>
                  </a:cubicBezTo>
                  <a:cubicBezTo>
                    <a:pt x="11" y="45"/>
                    <a:pt x="10" y="46"/>
                    <a:pt x="10" y="47"/>
                  </a:cubicBezTo>
                  <a:cubicBezTo>
                    <a:pt x="10" y="48"/>
                    <a:pt x="10" y="49"/>
                    <a:pt x="10" y="50"/>
                  </a:cubicBezTo>
                  <a:cubicBezTo>
                    <a:pt x="10" y="50"/>
                    <a:pt x="10" y="50"/>
                    <a:pt x="10" y="50"/>
                  </a:cubicBezTo>
                  <a:cubicBezTo>
                    <a:pt x="11" y="51"/>
                    <a:pt x="12" y="52"/>
                    <a:pt x="13" y="52"/>
                  </a:cubicBezTo>
                  <a:cubicBezTo>
                    <a:pt x="14" y="53"/>
                    <a:pt x="15" y="53"/>
                    <a:pt x="16" y="52"/>
                  </a:cubicBezTo>
                  <a:cubicBezTo>
                    <a:pt x="16" y="52"/>
                    <a:pt x="16" y="52"/>
                    <a:pt x="16" y="52"/>
                  </a:cubicBezTo>
                  <a:cubicBezTo>
                    <a:pt x="17" y="52"/>
                    <a:pt x="18" y="52"/>
                    <a:pt x="18" y="51"/>
                  </a:cubicBezTo>
                  <a:cubicBezTo>
                    <a:pt x="19" y="51"/>
                    <a:pt x="20" y="51"/>
                    <a:pt x="21" y="51"/>
                  </a:cubicBezTo>
                  <a:cubicBezTo>
                    <a:pt x="23" y="50"/>
                    <a:pt x="25" y="49"/>
                    <a:pt x="28" y="49"/>
                  </a:cubicBezTo>
                  <a:cubicBezTo>
                    <a:pt x="31" y="49"/>
                    <a:pt x="34" y="49"/>
                    <a:pt x="37" y="49"/>
                  </a:cubicBezTo>
                  <a:cubicBezTo>
                    <a:pt x="37" y="40"/>
                    <a:pt x="37" y="40"/>
                    <a:pt x="37" y="40"/>
                  </a:cubicBezTo>
                  <a:close/>
                  <a:moveTo>
                    <a:pt x="37" y="60"/>
                  </a:moveTo>
                  <a:cubicBezTo>
                    <a:pt x="32" y="60"/>
                    <a:pt x="27" y="60"/>
                    <a:pt x="23" y="61"/>
                  </a:cubicBezTo>
                  <a:cubicBezTo>
                    <a:pt x="19" y="61"/>
                    <a:pt x="15" y="63"/>
                    <a:pt x="12" y="64"/>
                  </a:cubicBezTo>
                  <a:cubicBezTo>
                    <a:pt x="12" y="64"/>
                    <a:pt x="12" y="64"/>
                    <a:pt x="12" y="64"/>
                  </a:cubicBezTo>
                  <a:cubicBezTo>
                    <a:pt x="12" y="64"/>
                    <a:pt x="12" y="64"/>
                    <a:pt x="12" y="64"/>
                  </a:cubicBezTo>
                  <a:cubicBezTo>
                    <a:pt x="11" y="65"/>
                    <a:pt x="10" y="66"/>
                    <a:pt x="10" y="67"/>
                  </a:cubicBezTo>
                  <a:cubicBezTo>
                    <a:pt x="10" y="68"/>
                    <a:pt x="10" y="69"/>
                    <a:pt x="10" y="70"/>
                  </a:cubicBezTo>
                  <a:cubicBezTo>
                    <a:pt x="10" y="70"/>
                    <a:pt x="10" y="70"/>
                    <a:pt x="10" y="70"/>
                  </a:cubicBezTo>
                  <a:cubicBezTo>
                    <a:pt x="11" y="71"/>
                    <a:pt x="12" y="72"/>
                    <a:pt x="13" y="72"/>
                  </a:cubicBezTo>
                  <a:cubicBezTo>
                    <a:pt x="14" y="73"/>
                    <a:pt x="15" y="73"/>
                    <a:pt x="16" y="72"/>
                  </a:cubicBezTo>
                  <a:cubicBezTo>
                    <a:pt x="16" y="72"/>
                    <a:pt x="16" y="72"/>
                    <a:pt x="16" y="72"/>
                  </a:cubicBezTo>
                  <a:cubicBezTo>
                    <a:pt x="17" y="72"/>
                    <a:pt x="18" y="72"/>
                    <a:pt x="18" y="71"/>
                  </a:cubicBezTo>
                  <a:cubicBezTo>
                    <a:pt x="19" y="71"/>
                    <a:pt x="20" y="71"/>
                    <a:pt x="21" y="70"/>
                  </a:cubicBezTo>
                  <a:cubicBezTo>
                    <a:pt x="21" y="70"/>
                    <a:pt x="21" y="70"/>
                    <a:pt x="21" y="70"/>
                  </a:cubicBezTo>
                  <a:cubicBezTo>
                    <a:pt x="23" y="70"/>
                    <a:pt x="25" y="69"/>
                    <a:pt x="28" y="69"/>
                  </a:cubicBezTo>
                  <a:cubicBezTo>
                    <a:pt x="31" y="69"/>
                    <a:pt x="34" y="68"/>
                    <a:pt x="37" y="68"/>
                  </a:cubicBezTo>
                  <a:lnTo>
                    <a:pt x="37"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6" name="Freeform 67"/>
            <p:cNvSpPr>
              <a:spLocks noEditPoints="1"/>
            </p:cNvSpPr>
            <p:nvPr/>
          </p:nvSpPr>
          <p:spPr bwMode="auto">
            <a:xfrm>
              <a:off x="5781676" y="1787525"/>
              <a:ext cx="246063" cy="66675"/>
            </a:xfrm>
            <a:custGeom>
              <a:avLst/>
              <a:gdLst>
                <a:gd name="T0" fmla="*/ 103 w 109"/>
                <a:gd name="T1" fmla="*/ 11 h 29"/>
                <a:gd name="T2" fmla="*/ 97 w 109"/>
                <a:gd name="T3" fmla="*/ 12 h 29"/>
                <a:gd name="T4" fmla="*/ 83 w 109"/>
                <a:gd name="T5" fmla="*/ 7 h 29"/>
                <a:gd name="T6" fmla="*/ 69 w 109"/>
                <a:gd name="T7" fmla="*/ 12 h 29"/>
                <a:gd name="T8" fmla="*/ 55 w 109"/>
                <a:gd name="T9" fmla="*/ 7 h 29"/>
                <a:gd name="T10" fmla="*/ 57 w 109"/>
                <a:gd name="T11" fmla="*/ 2 h 29"/>
                <a:gd name="T12" fmla="*/ 69 w 109"/>
                <a:gd name="T13" fmla="*/ 8 h 29"/>
                <a:gd name="T14" fmla="*/ 81 w 109"/>
                <a:gd name="T15" fmla="*/ 2 h 29"/>
                <a:gd name="T16" fmla="*/ 85 w 109"/>
                <a:gd name="T17" fmla="*/ 2 h 29"/>
                <a:gd name="T18" fmla="*/ 97 w 109"/>
                <a:gd name="T19" fmla="*/ 8 h 29"/>
                <a:gd name="T20" fmla="*/ 101 w 109"/>
                <a:gd name="T21" fmla="*/ 7 h 29"/>
                <a:gd name="T22" fmla="*/ 107 w 109"/>
                <a:gd name="T23" fmla="*/ 4 h 29"/>
                <a:gd name="T24" fmla="*/ 109 w 109"/>
                <a:gd name="T25" fmla="*/ 17 h 29"/>
                <a:gd name="T26" fmla="*/ 109 w 109"/>
                <a:gd name="T27" fmla="*/ 17 h 29"/>
                <a:gd name="T28" fmla="*/ 105 w 109"/>
                <a:gd name="T29" fmla="*/ 20 h 29"/>
                <a:gd name="T30" fmla="*/ 92 w 109"/>
                <a:gd name="T31" fmla="*/ 25 h 29"/>
                <a:gd name="T32" fmla="*/ 79 w 109"/>
                <a:gd name="T33" fmla="*/ 28 h 29"/>
                <a:gd name="T34" fmla="*/ 64 w 109"/>
                <a:gd name="T35" fmla="*/ 22 h 29"/>
                <a:gd name="T36" fmla="*/ 55 w 109"/>
                <a:gd name="T37" fmla="*/ 21 h 29"/>
                <a:gd name="T38" fmla="*/ 56 w 109"/>
                <a:gd name="T39" fmla="*/ 16 h 29"/>
                <a:gd name="T40" fmla="*/ 73 w 109"/>
                <a:gd name="T41" fmla="*/ 21 h 29"/>
                <a:gd name="T42" fmla="*/ 85 w 109"/>
                <a:gd name="T43" fmla="*/ 23 h 29"/>
                <a:gd name="T44" fmla="*/ 103 w 109"/>
                <a:gd name="T45" fmla="*/ 15 h 29"/>
                <a:gd name="T46" fmla="*/ 104 w 109"/>
                <a:gd name="T47" fmla="*/ 11 h 29"/>
                <a:gd name="T48" fmla="*/ 55 w 109"/>
                <a:gd name="T49" fmla="*/ 7 h 29"/>
                <a:gd name="T50" fmla="*/ 41 w 109"/>
                <a:gd name="T51" fmla="*/ 12 h 29"/>
                <a:gd name="T52" fmla="*/ 27 w 109"/>
                <a:gd name="T53" fmla="*/ 7 h 29"/>
                <a:gd name="T54" fmla="*/ 12 w 109"/>
                <a:gd name="T55" fmla="*/ 12 h 29"/>
                <a:gd name="T56" fmla="*/ 5 w 109"/>
                <a:gd name="T57" fmla="*/ 11 h 29"/>
                <a:gd name="T58" fmla="*/ 5 w 109"/>
                <a:gd name="T59" fmla="*/ 17 h 29"/>
                <a:gd name="T60" fmla="*/ 18 w 109"/>
                <a:gd name="T61" fmla="*/ 17 h 29"/>
                <a:gd name="T62" fmla="*/ 28 w 109"/>
                <a:gd name="T63" fmla="*/ 20 h 29"/>
                <a:gd name="T64" fmla="*/ 28 w 109"/>
                <a:gd name="T65" fmla="*/ 21 h 29"/>
                <a:gd name="T66" fmla="*/ 34 w 109"/>
                <a:gd name="T67" fmla="*/ 23 h 29"/>
                <a:gd name="T68" fmla="*/ 40 w 109"/>
                <a:gd name="T69" fmla="*/ 21 h 29"/>
                <a:gd name="T70" fmla="*/ 42 w 109"/>
                <a:gd name="T71" fmla="*/ 20 h 29"/>
                <a:gd name="T72" fmla="*/ 55 w 109"/>
                <a:gd name="T73" fmla="*/ 21 h 29"/>
                <a:gd name="T74" fmla="*/ 42 w 109"/>
                <a:gd name="T75" fmla="*/ 25 h 29"/>
                <a:gd name="T76" fmla="*/ 39 w 109"/>
                <a:gd name="T77" fmla="*/ 27 h 29"/>
                <a:gd name="T78" fmla="*/ 26 w 109"/>
                <a:gd name="T79" fmla="*/ 25 h 29"/>
                <a:gd name="T80" fmla="*/ 25 w 109"/>
                <a:gd name="T81" fmla="*/ 25 h 29"/>
                <a:gd name="T82" fmla="*/ 17 w 109"/>
                <a:gd name="T83" fmla="*/ 22 h 29"/>
                <a:gd name="T84" fmla="*/ 6 w 109"/>
                <a:gd name="T85" fmla="*/ 22 h 29"/>
                <a:gd name="T86" fmla="*/ 2 w 109"/>
                <a:gd name="T87" fmla="*/ 23 h 29"/>
                <a:gd name="T88" fmla="*/ 0 w 109"/>
                <a:gd name="T89" fmla="*/ 7 h 29"/>
                <a:gd name="T90" fmla="*/ 0 w 109"/>
                <a:gd name="T91" fmla="*/ 5 h 29"/>
                <a:gd name="T92" fmla="*/ 8 w 109"/>
                <a:gd name="T93" fmla="*/ 7 h 29"/>
                <a:gd name="T94" fmla="*/ 19 w 109"/>
                <a:gd name="T95" fmla="*/ 6 h 29"/>
                <a:gd name="T96" fmla="*/ 25 w 109"/>
                <a:gd name="T97" fmla="*/ 1 h 29"/>
                <a:gd name="T98" fmla="*/ 34 w 109"/>
                <a:gd name="T99" fmla="*/ 6 h 29"/>
                <a:gd name="T100" fmla="*/ 47 w 109"/>
                <a:gd name="T101" fmla="*/ 6 h 29"/>
                <a:gd name="T102" fmla="*/ 53 w 109"/>
                <a:gd name="T103" fmla="*/ 1 h 29"/>
                <a:gd name="T104" fmla="*/ 55 w 109"/>
                <a:gd name="T105"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 h="29">
                  <a:moveTo>
                    <a:pt x="104" y="11"/>
                  </a:moveTo>
                  <a:cubicBezTo>
                    <a:pt x="104" y="11"/>
                    <a:pt x="103" y="11"/>
                    <a:pt x="103" y="11"/>
                  </a:cubicBezTo>
                  <a:cubicBezTo>
                    <a:pt x="103" y="11"/>
                    <a:pt x="103" y="11"/>
                    <a:pt x="103" y="11"/>
                  </a:cubicBezTo>
                  <a:cubicBezTo>
                    <a:pt x="101" y="12"/>
                    <a:pt x="99" y="12"/>
                    <a:pt x="97" y="12"/>
                  </a:cubicBezTo>
                  <a:cubicBezTo>
                    <a:pt x="94" y="12"/>
                    <a:pt x="91" y="12"/>
                    <a:pt x="88" y="10"/>
                  </a:cubicBezTo>
                  <a:cubicBezTo>
                    <a:pt x="86" y="9"/>
                    <a:pt x="84" y="8"/>
                    <a:pt x="83" y="7"/>
                  </a:cubicBezTo>
                  <a:cubicBezTo>
                    <a:pt x="81" y="8"/>
                    <a:pt x="79" y="9"/>
                    <a:pt x="78" y="10"/>
                  </a:cubicBezTo>
                  <a:cubicBezTo>
                    <a:pt x="75" y="12"/>
                    <a:pt x="72" y="12"/>
                    <a:pt x="69" y="12"/>
                  </a:cubicBezTo>
                  <a:cubicBezTo>
                    <a:pt x="65" y="12"/>
                    <a:pt x="62" y="12"/>
                    <a:pt x="60" y="10"/>
                  </a:cubicBezTo>
                  <a:cubicBezTo>
                    <a:pt x="58" y="9"/>
                    <a:pt x="56" y="8"/>
                    <a:pt x="55" y="7"/>
                  </a:cubicBezTo>
                  <a:cubicBezTo>
                    <a:pt x="55" y="1"/>
                    <a:pt x="55" y="1"/>
                    <a:pt x="55" y="1"/>
                  </a:cubicBezTo>
                  <a:cubicBezTo>
                    <a:pt x="55" y="1"/>
                    <a:pt x="56" y="1"/>
                    <a:pt x="57" y="2"/>
                  </a:cubicBezTo>
                  <a:cubicBezTo>
                    <a:pt x="58" y="3"/>
                    <a:pt x="60" y="5"/>
                    <a:pt x="62" y="6"/>
                  </a:cubicBezTo>
                  <a:cubicBezTo>
                    <a:pt x="64" y="7"/>
                    <a:pt x="66" y="8"/>
                    <a:pt x="69" y="8"/>
                  </a:cubicBezTo>
                  <a:cubicBezTo>
                    <a:pt x="71" y="8"/>
                    <a:pt x="73" y="7"/>
                    <a:pt x="75" y="6"/>
                  </a:cubicBezTo>
                  <a:cubicBezTo>
                    <a:pt x="78" y="5"/>
                    <a:pt x="79" y="3"/>
                    <a:pt x="81" y="2"/>
                  </a:cubicBezTo>
                  <a:cubicBezTo>
                    <a:pt x="81" y="1"/>
                    <a:pt x="81" y="1"/>
                    <a:pt x="81" y="1"/>
                  </a:cubicBezTo>
                  <a:cubicBezTo>
                    <a:pt x="82" y="0"/>
                    <a:pt x="84" y="0"/>
                    <a:pt x="85" y="2"/>
                  </a:cubicBezTo>
                  <a:cubicBezTo>
                    <a:pt x="86" y="3"/>
                    <a:pt x="88" y="5"/>
                    <a:pt x="90" y="6"/>
                  </a:cubicBezTo>
                  <a:cubicBezTo>
                    <a:pt x="92" y="7"/>
                    <a:pt x="94" y="8"/>
                    <a:pt x="97" y="8"/>
                  </a:cubicBezTo>
                  <a:cubicBezTo>
                    <a:pt x="98" y="8"/>
                    <a:pt x="100" y="7"/>
                    <a:pt x="101" y="7"/>
                  </a:cubicBezTo>
                  <a:cubicBezTo>
                    <a:pt x="101" y="7"/>
                    <a:pt x="101" y="7"/>
                    <a:pt x="101" y="7"/>
                  </a:cubicBezTo>
                  <a:cubicBezTo>
                    <a:pt x="103" y="6"/>
                    <a:pt x="104" y="6"/>
                    <a:pt x="105" y="5"/>
                  </a:cubicBezTo>
                  <a:cubicBezTo>
                    <a:pt x="106" y="5"/>
                    <a:pt x="106" y="4"/>
                    <a:pt x="107" y="4"/>
                  </a:cubicBezTo>
                  <a:cubicBezTo>
                    <a:pt x="108" y="4"/>
                    <a:pt x="109" y="5"/>
                    <a:pt x="109" y="7"/>
                  </a:cubicBezTo>
                  <a:cubicBezTo>
                    <a:pt x="109" y="17"/>
                    <a:pt x="109" y="17"/>
                    <a:pt x="109" y="17"/>
                  </a:cubicBezTo>
                  <a:cubicBezTo>
                    <a:pt x="109" y="17"/>
                    <a:pt x="109" y="17"/>
                    <a:pt x="109" y="17"/>
                  </a:cubicBezTo>
                  <a:cubicBezTo>
                    <a:pt x="109" y="17"/>
                    <a:pt x="109" y="17"/>
                    <a:pt x="109" y="17"/>
                  </a:cubicBezTo>
                  <a:cubicBezTo>
                    <a:pt x="109" y="19"/>
                    <a:pt x="108" y="20"/>
                    <a:pt x="107" y="20"/>
                  </a:cubicBezTo>
                  <a:cubicBezTo>
                    <a:pt x="106" y="20"/>
                    <a:pt x="105" y="20"/>
                    <a:pt x="105" y="20"/>
                  </a:cubicBezTo>
                  <a:cubicBezTo>
                    <a:pt x="104" y="20"/>
                    <a:pt x="104" y="20"/>
                    <a:pt x="103" y="20"/>
                  </a:cubicBezTo>
                  <a:cubicBezTo>
                    <a:pt x="99" y="20"/>
                    <a:pt x="96" y="23"/>
                    <a:pt x="92" y="25"/>
                  </a:cubicBezTo>
                  <a:cubicBezTo>
                    <a:pt x="91" y="25"/>
                    <a:pt x="89" y="26"/>
                    <a:pt x="88" y="27"/>
                  </a:cubicBezTo>
                  <a:cubicBezTo>
                    <a:pt x="84" y="29"/>
                    <a:pt x="82" y="29"/>
                    <a:pt x="79" y="28"/>
                  </a:cubicBezTo>
                  <a:cubicBezTo>
                    <a:pt x="76" y="28"/>
                    <a:pt x="74" y="27"/>
                    <a:pt x="71" y="25"/>
                  </a:cubicBezTo>
                  <a:cubicBezTo>
                    <a:pt x="69" y="24"/>
                    <a:pt x="66" y="23"/>
                    <a:pt x="64" y="22"/>
                  </a:cubicBezTo>
                  <a:cubicBezTo>
                    <a:pt x="61" y="21"/>
                    <a:pt x="59" y="21"/>
                    <a:pt x="56" y="21"/>
                  </a:cubicBezTo>
                  <a:cubicBezTo>
                    <a:pt x="56" y="21"/>
                    <a:pt x="55" y="21"/>
                    <a:pt x="55" y="21"/>
                  </a:cubicBezTo>
                  <a:cubicBezTo>
                    <a:pt x="55" y="16"/>
                    <a:pt x="55" y="16"/>
                    <a:pt x="55" y="16"/>
                  </a:cubicBezTo>
                  <a:cubicBezTo>
                    <a:pt x="55" y="16"/>
                    <a:pt x="56" y="16"/>
                    <a:pt x="56" y="16"/>
                  </a:cubicBezTo>
                  <a:cubicBezTo>
                    <a:pt x="60" y="16"/>
                    <a:pt x="62" y="16"/>
                    <a:pt x="65" y="17"/>
                  </a:cubicBezTo>
                  <a:cubicBezTo>
                    <a:pt x="68" y="18"/>
                    <a:pt x="71" y="20"/>
                    <a:pt x="73" y="21"/>
                  </a:cubicBezTo>
                  <a:cubicBezTo>
                    <a:pt x="75" y="22"/>
                    <a:pt x="78" y="23"/>
                    <a:pt x="80" y="24"/>
                  </a:cubicBezTo>
                  <a:cubicBezTo>
                    <a:pt x="82" y="24"/>
                    <a:pt x="83" y="24"/>
                    <a:pt x="85" y="23"/>
                  </a:cubicBezTo>
                  <a:cubicBezTo>
                    <a:pt x="87" y="22"/>
                    <a:pt x="88" y="21"/>
                    <a:pt x="90" y="20"/>
                  </a:cubicBezTo>
                  <a:cubicBezTo>
                    <a:pt x="94" y="18"/>
                    <a:pt x="98" y="16"/>
                    <a:pt x="103" y="15"/>
                  </a:cubicBezTo>
                  <a:cubicBezTo>
                    <a:pt x="103" y="15"/>
                    <a:pt x="104" y="15"/>
                    <a:pt x="104" y="15"/>
                  </a:cubicBezTo>
                  <a:lnTo>
                    <a:pt x="104" y="11"/>
                  </a:lnTo>
                  <a:close/>
                  <a:moveTo>
                    <a:pt x="55" y="7"/>
                  </a:moveTo>
                  <a:cubicBezTo>
                    <a:pt x="55" y="7"/>
                    <a:pt x="55" y="7"/>
                    <a:pt x="55" y="7"/>
                  </a:cubicBezTo>
                  <a:cubicBezTo>
                    <a:pt x="53" y="8"/>
                    <a:pt x="51" y="9"/>
                    <a:pt x="49" y="10"/>
                  </a:cubicBezTo>
                  <a:cubicBezTo>
                    <a:pt x="47" y="12"/>
                    <a:pt x="44" y="12"/>
                    <a:pt x="41" y="12"/>
                  </a:cubicBezTo>
                  <a:cubicBezTo>
                    <a:pt x="37" y="12"/>
                    <a:pt x="34" y="12"/>
                    <a:pt x="32" y="10"/>
                  </a:cubicBezTo>
                  <a:cubicBezTo>
                    <a:pt x="30" y="9"/>
                    <a:pt x="28" y="8"/>
                    <a:pt x="27" y="7"/>
                  </a:cubicBezTo>
                  <a:cubicBezTo>
                    <a:pt x="25" y="8"/>
                    <a:pt x="23" y="9"/>
                    <a:pt x="21" y="10"/>
                  </a:cubicBezTo>
                  <a:cubicBezTo>
                    <a:pt x="19" y="12"/>
                    <a:pt x="16" y="12"/>
                    <a:pt x="12" y="12"/>
                  </a:cubicBezTo>
                  <a:cubicBezTo>
                    <a:pt x="10" y="12"/>
                    <a:pt x="8" y="12"/>
                    <a:pt x="6" y="11"/>
                  </a:cubicBezTo>
                  <a:cubicBezTo>
                    <a:pt x="6" y="11"/>
                    <a:pt x="5" y="11"/>
                    <a:pt x="5" y="11"/>
                  </a:cubicBezTo>
                  <a:cubicBezTo>
                    <a:pt x="5" y="17"/>
                    <a:pt x="5" y="17"/>
                    <a:pt x="5" y="17"/>
                  </a:cubicBezTo>
                  <a:cubicBezTo>
                    <a:pt x="5" y="17"/>
                    <a:pt x="5" y="17"/>
                    <a:pt x="5" y="17"/>
                  </a:cubicBezTo>
                  <a:cubicBezTo>
                    <a:pt x="6" y="17"/>
                    <a:pt x="7" y="17"/>
                    <a:pt x="9" y="17"/>
                  </a:cubicBezTo>
                  <a:cubicBezTo>
                    <a:pt x="12" y="16"/>
                    <a:pt x="15" y="16"/>
                    <a:pt x="18" y="17"/>
                  </a:cubicBezTo>
                  <a:cubicBezTo>
                    <a:pt x="21" y="18"/>
                    <a:pt x="24" y="19"/>
                    <a:pt x="27" y="20"/>
                  </a:cubicBezTo>
                  <a:cubicBezTo>
                    <a:pt x="28" y="20"/>
                    <a:pt x="28" y="20"/>
                    <a:pt x="28" y="20"/>
                  </a:cubicBezTo>
                  <a:cubicBezTo>
                    <a:pt x="28" y="21"/>
                    <a:pt x="28" y="21"/>
                    <a:pt x="28" y="21"/>
                  </a:cubicBezTo>
                  <a:cubicBezTo>
                    <a:pt x="28" y="21"/>
                    <a:pt x="28" y="21"/>
                    <a:pt x="28" y="21"/>
                  </a:cubicBezTo>
                  <a:cubicBezTo>
                    <a:pt x="28" y="21"/>
                    <a:pt x="28" y="21"/>
                    <a:pt x="28" y="21"/>
                  </a:cubicBezTo>
                  <a:cubicBezTo>
                    <a:pt x="30" y="22"/>
                    <a:pt x="32" y="23"/>
                    <a:pt x="34" y="23"/>
                  </a:cubicBezTo>
                  <a:cubicBezTo>
                    <a:pt x="35" y="23"/>
                    <a:pt x="36" y="22"/>
                    <a:pt x="37" y="22"/>
                  </a:cubicBezTo>
                  <a:cubicBezTo>
                    <a:pt x="38" y="22"/>
                    <a:pt x="39" y="21"/>
                    <a:pt x="40" y="21"/>
                  </a:cubicBezTo>
                  <a:cubicBezTo>
                    <a:pt x="40" y="21"/>
                    <a:pt x="40" y="21"/>
                    <a:pt x="40" y="21"/>
                  </a:cubicBezTo>
                  <a:cubicBezTo>
                    <a:pt x="42" y="20"/>
                    <a:pt x="42" y="20"/>
                    <a:pt x="42" y="20"/>
                  </a:cubicBezTo>
                  <a:cubicBezTo>
                    <a:pt x="46" y="18"/>
                    <a:pt x="50" y="16"/>
                    <a:pt x="55" y="16"/>
                  </a:cubicBezTo>
                  <a:cubicBezTo>
                    <a:pt x="55" y="21"/>
                    <a:pt x="55" y="21"/>
                    <a:pt x="55" y="21"/>
                  </a:cubicBezTo>
                  <a:cubicBezTo>
                    <a:pt x="51" y="21"/>
                    <a:pt x="47" y="23"/>
                    <a:pt x="44" y="25"/>
                  </a:cubicBezTo>
                  <a:cubicBezTo>
                    <a:pt x="42" y="25"/>
                    <a:pt x="42" y="25"/>
                    <a:pt x="42" y="25"/>
                  </a:cubicBezTo>
                  <a:cubicBezTo>
                    <a:pt x="42" y="25"/>
                    <a:pt x="42" y="25"/>
                    <a:pt x="42" y="25"/>
                  </a:cubicBezTo>
                  <a:cubicBezTo>
                    <a:pt x="41" y="26"/>
                    <a:pt x="40" y="26"/>
                    <a:pt x="39" y="27"/>
                  </a:cubicBezTo>
                  <a:cubicBezTo>
                    <a:pt x="37" y="27"/>
                    <a:pt x="36" y="27"/>
                    <a:pt x="34" y="27"/>
                  </a:cubicBezTo>
                  <a:cubicBezTo>
                    <a:pt x="31" y="28"/>
                    <a:pt x="29" y="26"/>
                    <a:pt x="26" y="25"/>
                  </a:cubicBezTo>
                  <a:cubicBezTo>
                    <a:pt x="26" y="25"/>
                    <a:pt x="26" y="25"/>
                    <a:pt x="26" y="25"/>
                  </a:cubicBezTo>
                  <a:cubicBezTo>
                    <a:pt x="25" y="25"/>
                    <a:pt x="25" y="25"/>
                    <a:pt x="25" y="25"/>
                  </a:cubicBezTo>
                  <a:cubicBezTo>
                    <a:pt x="25" y="25"/>
                    <a:pt x="25" y="25"/>
                    <a:pt x="25" y="25"/>
                  </a:cubicBezTo>
                  <a:cubicBezTo>
                    <a:pt x="23" y="23"/>
                    <a:pt x="20" y="22"/>
                    <a:pt x="17" y="22"/>
                  </a:cubicBezTo>
                  <a:cubicBezTo>
                    <a:pt x="15" y="21"/>
                    <a:pt x="12" y="21"/>
                    <a:pt x="9" y="21"/>
                  </a:cubicBezTo>
                  <a:cubicBezTo>
                    <a:pt x="8" y="21"/>
                    <a:pt x="7" y="22"/>
                    <a:pt x="6" y="22"/>
                  </a:cubicBezTo>
                  <a:cubicBezTo>
                    <a:pt x="5" y="22"/>
                    <a:pt x="5" y="23"/>
                    <a:pt x="4" y="23"/>
                  </a:cubicBezTo>
                  <a:cubicBezTo>
                    <a:pt x="3" y="23"/>
                    <a:pt x="3" y="23"/>
                    <a:pt x="2" y="23"/>
                  </a:cubicBezTo>
                  <a:cubicBezTo>
                    <a:pt x="1" y="23"/>
                    <a:pt x="0" y="22"/>
                    <a:pt x="0" y="21"/>
                  </a:cubicBezTo>
                  <a:cubicBezTo>
                    <a:pt x="0" y="7"/>
                    <a:pt x="0" y="7"/>
                    <a:pt x="0" y="7"/>
                  </a:cubicBezTo>
                  <a:cubicBezTo>
                    <a:pt x="0" y="7"/>
                    <a:pt x="0" y="7"/>
                    <a:pt x="0" y="7"/>
                  </a:cubicBezTo>
                  <a:cubicBezTo>
                    <a:pt x="0" y="6"/>
                    <a:pt x="0" y="6"/>
                    <a:pt x="0" y="5"/>
                  </a:cubicBezTo>
                  <a:cubicBezTo>
                    <a:pt x="1" y="4"/>
                    <a:pt x="3" y="4"/>
                    <a:pt x="4" y="5"/>
                  </a:cubicBezTo>
                  <a:cubicBezTo>
                    <a:pt x="5" y="6"/>
                    <a:pt x="6" y="6"/>
                    <a:pt x="8" y="7"/>
                  </a:cubicBezTo>
                  <a:cubicBezTo>
                    <a:pt x="9" y="7"/>
                    <a:pt x="11" y="8"/>
                    <a:pt x="12" y="8"/>
                  </a:cubicBezTo>
                  <a:cubicBezTo>
                    <a:pt x="15" y="8"/>
                    <a:pt x="17" y="7"/>
                    <a:pt x="19" y="6"/>
                  </a:cubicBezTo>
                  <a:cubicBezTo>
                    <a:pt x="21" y="5"/>
                    <a:pt x="23" y="3"/>
                    <a:pt x="25" y="2"/>
                  </a:cubicBezTo>
                  <a:cubicBezTo>
                    <a:pt x="25" y="1"/>
                    <a:pt x="25" y="1"/>
                    <a:pt x="25" y="1"/>
                  </a:cubicBezTo>
                  <a:cubicBezTo>
                    <a:pt x="26" y="0"/>
                    <a:pt x="28" y="0"/>
                    <a:pt x="28" y="2"/>
                  </a:cubicBezTo>
                  <a:cubicBezTo>
                    <a:pt x="30" y="3"/>
                    <a:pt x="32" y="5"/>
                    <a:pt x="34" y="6"/>
                  </a:cubicBezTo>
                  <a:cubicBezTo>
                    <a:pt x="36" y="7"/>
                    <a:pt x="38" y="8"/>
                    <a:pt x="41" y="8"/>
                  </a:cubicBezTo>
                  <a:cubicBezTo>
                    <a:pt x="43" y="8"/>
                    <a:pt x="45" y="7"/>
                    <a:pt x="47" y="6"/>
                  </a:cubicBezTo>
                  <a:cubicBezTo>
                    <a:pt x="49" y="5"/>
                    <a:pt x="51" y="3"/>
                    <a:pt x="53" y="2"/>
                  </a:cubicBezTo>
                  <a:cubicBezTo>
                    <a:pt x="53" y="1"/>
                    <a:pt x="53" y="1"/>
                    <a:pt x="53" y="1"/>
                  </a:cubicBezTo>
                  <a:cubicBezTo>
                    <a:pt x="54" y="1"/>
                    <a:pt x="54" y="1"/>
                    <a:pt x="55" y="1"/>
                  </a:cubicBezTo>
                  <a:lnTo>
                    <a:pt x="55"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7" name="Freeform 68"/>
            <p:cNvSpPr>
              <a:spLocks noEditPoints="1"/>
            </p:cNvSpPr>
            <p:nvPr/>
          </p:nvSpPr>
          <p:spPr bwMode="auto">
            <a:xfrm>
              <a:off x="5781676" y="1844675"/>
              <a:ext cx="246063" cy="49213"/>
            </a:xfrm>
            <a:custGeom>
              <a:avLst/>
              <a:gdLst>
                <a:gd name="T0" fmla="*/ 99 w 109"/>
                <a:gd name="T1" fmla="*/ 8 h 22"/>
                <a:gd name="T2" fmla="*/ 99 w 109"/>
                <a:gd name="T3" fmla="*/ 8 h 22"/>
                <a:gd name="T4" fmla="*/ 83 w 109"/>
                <a:gd name="T5" fmla="*/ 14 h 22"/>
                <a:gd name="T6" fmla="*/ 75 w 109"/>
                <a:gd name="T7" fmla="*/ 13 h 22"/>
                <a:gd name="T8" fmla="*/ 67 w 109"/>
                <a:gd name="T9" fmla="*/ 10 h 22"/>
                <a:gd name="T10" fmla="*/ 65 w 109"/>
                <a:gd name="T11" fmla="*/ 9 h 22"/>
                <a:gd name="T12" fmla="*/ 56 w 109"/>
                <a:gd name="T13" fmla="*/ 6 h 22"/>
                <a:gd name="T14" fmla="*/ 55 w 109"/>
                <a:gd name="T15" fmla="*/ 6 h 22"/>
                <a:gd name="T16" fmla="*/ 55 w 109"/>
                <a:gd name="T17" fmla="*/ 2 h 22"/>
                <a:gd name="T18" fmla="*/ 56 w 109"/>
                <a:gd name="T19" fmla="*/ 1 h 22"/>
                <a:gd name="T20" fmla="*/ 68 w 109"/>
                <a:gd name="T21" fmla="*/ 5 h 22"/>
                <a:gd name="T22" fmla="*/ 69 w 109"/>
                <a:gd name="T23" fmla="*/ 6 h 22"/>
                <a:gd name="T24" fmla="*/ 76 w 109"/>
                <a:gd name="T25" fmla="*/ 9 h 22"/>
                <a:gd name="T26" fmla="*/ 82 w 109"/>
                <a:gd name="T27" fmla="*/ 9 h 22"/>
                <a:gd name="T28" fmla="*/ 96 w 109"/>
                <a:gd name="T29" fmla="*/ 4 h 22"/>
                <a:gd name="T30" fmla="*/ 96 w 109"/>
                <a:gd name="T31" fmla="*/ 4 h 22"/>
                <a:gd name="T32" fmla="*/ 101 w 109"/>
                <a:gd name="T33" fmla="*/ 1 h 22"/>
                <a:gd name="T34" fmla="*/ 107 w 109"/>
                <a:gd name="T35" fmla="*/ 1 h 22"/>
                <a:gd name="T36" fmla="*/ 109 w 109"/>
                <a:gd name="T37" fmla="*/ 3 h 22"/>
                <a:gd name="T38" fmla="*/ 109 w 109"/>
                <a:gd name="T39" fmla="*/ 19 h 22"/>
                <a:gd name="T40" fmla="*/ 107 w 109"/>
                <a:gd name="T41" fmla="*/ 22 h 22"/>
                <a:gd name="T42" fmla="*/ 55 w 109"/>
                <a:gd name="T43" fmla="*/ 22 h 22"/>
                <a:gd name="T44" fmla="*/ 55 w 109"/>
                <a:gd name="T45" fmla="*/ 17 h 22"/>
                <a:gd name="T46" fmla="*/ 104 w 109"/>
                <a:gd name="T47" fmla="*/ 17 h 22"/>
                <a:gd name="T48" fmla="*/ 104 w 109"/>
                <a:gd name="T49" fmla="*/ 5 h 22"/>
                <a:gd name="T50" fmla="*/ 103 w 109"/>
                <a:gd name="T51" fmla="*/ 6 h 22"/>
                <a:gd name="T52" fmla="*/ 99 w 109"/>
                <a:gd name="T53" fmla="*/ 8 h 22"/>
                <a:gd name="T54" fmla="*/ 55 w 109"/>
                <a:gd name="T55" fmla="*/ 6 h 22"/>
                <a:gd name="T56" fmla="*/ 48 w 109"/>
                <a:gd name="T57" fmla="*/ 9 h 22"/>
                <a:gd name="T58" fmla="*/ 43 w 109"/>
                <a:gd name="T59" fmla="*/ 11 h 22"/>
                <a:gd name="T60" fmla="*/ 43 w 109"/>
                <a:gd name="T61" fmla="*/ 11 h 22"/>
                <a:gd name="T62" fmla="*/ 35 w 109"/>
                <a:gd name="T63" fmla="*/ 13 h 22"/>
                <a:gd name="T64" fmla="*/ 26 w 109"/>
                <a:gd name="T65" fmla="*/ 12 h 22"/>
                <a:gd name="T66" fmla="*/ 22 w 109"/>
                <a:gd name="T67" fmla="*/ 10 h 22"/>
                <a:gd name="T68" fmla="*/ 13 w 109"/>
                <a:gd name="T69" fmla="*/ 7 h 22"/>
                <a:gd name="T70" fmla="*/ 8 w 109"/>
                <a:gd name="T71" fmla="*/ 8 h 22"/>
                <a:gd name="T72" fmla="*/ 5 w 109"/>
                <a:gd name="T73" fmla="*/ 10 h 22"/>
                <a:gd name="T74" fmla="*/ 5 w 109"/>
                <a:gd name="T75" fmla="*/ 17 h 22"/>
                <a:gd name="T76" fmla="*/ 55 w 109"/>
                <a:gd name="T77" fmla="*/ 17 h 22"/>
                <a:gd name="T78" fmla="*/ 55 w 109"/>
                <a:gd name="T79" fmla="*/ 22 h 22"/>
                <a:gd name="T80" fmla="*/ 2 w 109"/>
                <a:gd name="T81" fmla="*/ 22 h 22"/>
                <a:gd name="T82" fmla="*/ 0 w 109"/>
                <a:gd name="T83" fmla="*/ 19 h 22"/>
                <a:gd name="T84" fmla="*/ 0 w 109"/>
                <a:gd name="T85" fmla="*/ 9 h 22"/>
                <a:gd name="T86" fmla="*/ 0 w 109"/>
                <a:gd name="T87" fmla="*/ 9 h 22"/>
                <a:gd name="T88" fmla="*/ 1 w 109"/>
                <a:gd name="T89" fmla="*/ 7 h 22"/>
                <a:gd name="T90" fmla="*/ 6 w 109"/>
                <a:gd name="T91" fmla="*/ 3 h 22"/>
                <a:gd name="T92" fmla="*/ 13 w 109"/>
                <a:gd name="T93" fmla="*/ 2 h 22"/>
                <a:gd name="T94" fmla="*/ 24 w 109"/>
                <a:gd name="T95" fmla="*/ 5 h 22"/>
                <a:gd name="T96" fmla="*/ 28 w 109"/>
                <a:gd name="T97" fmla="*/ 7 h 22"/>
                <a:gd name="T98" fmla="*/ 35 w 109"/>
                <a:gd name="T99" fmla="*/ 8 h 22"/>
                <a:gd name="T100" fmla="*/ 41 w 109"/>
                <a:gd name="T101" fmla="*/ 7 h 22"/>
                <a:gd name="T102" fmla="*/ 41 w 109"/>
                <a:gd name="T103" fmla="*/ 7 h 22"/>
                <a:gd name="T104" fmla="*/ 41 w 109"/>
                <a:gd name="T105" fmla="*/ 7 h 22"/>
                <a:gd name="T106" fmla="*/ 46 w 109"/>
                <a:gd name="T107" fmla="*/ 5 h 22"/>
                <a:gd name="T108" fmla="*/ 55 w 109"/>
                <a:gd name="T109" fmla="*/ 2 h 22"/>
                <a:gd name="T110" fmla="*/ 55 w 109"/>
                <a:gd name="T111"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9" h="22">
                  <a:moveTo>
                    <a:pt x="99" y="8"/>
                  </a:moveTo>
                  <a:cubicBezTo>
                    <a:pt x="99" y="8"/>
                    <a:pt x="99" y="8"/>
                    <a:pt x="99" y="8"/>
                  </a:cubicBezTo>
                  <a:cubicBezTo>
                    <a:pt x="94" y="11"/>
                    <a:pt x="89" y="14"/>
                    <a:pt x="83" y="14"/>
                  </a:cubicBezTo>
                  <a:cubicBezTo>
                    <a:pt x="80" y="14"/>
                    <a:pt x="77" y="14"/>
                    <a:pt x="75" y="13"/>
                  </a:cubicBezTo>
                  <a:cubicBezTo>
                    <a:pt x="72" y="12"/>
                    <a:pt x="70" y="11"/>
                    <a:pt x="67" y="10"/>
                  </a:cubicBezTo>
                  <a:cubicBezTo>
                    <a:pt x="67" y="10"/>
                    <a:pt x="66" y="10"/>
                    <a:pt x="65" y="9"/>
                  </a:cubicBezTo>
                  <a:cubicBezTo>
                    <a:pt x="62" y="8"/>
                    <a:pt x="59" y="6"/>
                    <a:pt x="56" y="6"/>
                  </a:cubicBezTo>
                  <a:cubicBezTo>
                    <a:pt x="56" y="6"/>
                    <a:pt x="55" y="6"/>
                    <a:pt x="55" y="6"/>
                  </a:cubicBezTo>
                  <a:cubicBezTo>
                    <a:pt x="55" y="2"/>
                    <a:pt x="55" y="2"/>
                    <a:pt x="55" y="2"/>
                  </a:cubicBezTo>
                  <a:cubicBezTo>
                    <a:pt x="55" y="1"/>
                    <a:pt x="55" y="1"/>
                    <a:pt x="56" y="1"/>
                  </a:cubicBezTo>
                  <a:cubicBezTo>
                    <a:pt x="60" y="1"/>
                    <a:pt x="64" y="3"/>
                    <a:pt x="68" y="5"/>
                  </a:cubicBezTo>
                  <a:cubicBezTo>
                    <a:pt x="68" y="5"/>
                    <a:pt x="69" y="6"/>
                    <a:pt x="69" y="6"/>
                  </a:cubicBezTo>
                  <a:cubicBezTo>
                    <a:pt x="72" y="7"/>
                    <a:pt x="74" y="8"/>
                    <a:pt x="76" y="9"/>
                  </a:cubicBezTo>
                  <a:cubicBezTo>
                    <a:pt x="78" y="9"/>
                    <a:pt x="80" y="10"/>
                    <a:pt x="82" y="9"/>
                  </a:cubicBezTo>
                  <a:cubicBezTo>
                    <a:pt x="87" y="9"/>
                    <a:pt x="92" y="7"/>
                    <a:pt x="96" y="4"/>
                  </a:cubicBezTo>
                  <a:cubicBezTo>
                    <a:pt x="96" y="4"/>
                    <a:pt x="96" y="4"/>
                    <a:pt x="96" y="4"/>
                  </a:cubicBezTo>
                  <a:cubicBezTo>
                    <a:pt x="98" y="3"/>
                    <a:pt x="99" y="2"/>
                    <a:pt x="101" y="1"/>
                  </a:cubicBezTo>
                  <a:cubicBezTo>
                    <a:pt x="103" y="1"/>
                    <a:pt x="105" y="0"/>
                    <a:pt x="107" y="1"/>
                  </a:cubicBezTo>
                  <a:cubicBezTo>
                    <a:pt x="108" y="1"/>
                    <a:pt x="109" y="2"/>
                    <a:pt x="109" y="3"/>
                  </a:cubicBezTo>
                  <a:cubicBezTo>
                    <a:pt x="109" y="19"/>
                    <a:pt x="109" y="19"/>
                    <a:pt x="109" y="19"/>
                  </a:cubicBezTo>
                  <a:cubicBezTo>
                    <a:pt x="109" y="21"/>
                    <a:pt x="108" y="22"/>
                    <a:pt x="107" y="22"/>
                  </a:cubicBezTo>
                  <a:cubicBezTo>
                    <a:pt x="55" y="22"/>
                    <a:pt x="55" y="22"/>
                    <a:pt x="55" y="22"/>
                  </a:cubicBezTo>
                  <a:cubicBezTo>
                    <a:pt x="55" y="17"/>
                    <a:pt x="55" y="17"/>
                    <a:pt x="55" y="17"/>
                  </a:cubicBezTo>
                  <a:cubicBezTo>
                    <a:pt x="104" y="17"/>
                    <a:pt x="104" y="17"/>
                    <a:pt x="104" y="17"/>
                  </a:cubicBezTo>
                  <a:cubicBezTo>
                    <a:pt x="104" y="5"/>
                    <a:pt x="104" y="5"/>
                    <a:pt x="104" y="5"/>
                  </a:cubicBezTo>
                  <a:cubicBezTo>
                    <a:pt x="104" y="5"/>
                    <a:pt x="103" y="6"/>
                    <a:pt x="103" y="6"/>
                  </a:cubicBezTo>
                  <a:cubicBezTo>
                    <a:pt x="101" y="6"/>
                    <a:pt x="100" y="7"/>
                    <a:pt x="99" y="8"/>
                  </a:cubicBezTo>
                  <a:close/>
                  <a:moveTo>
                    <a:pt x="55" y="6"/>
                  </a:moveTo>
                  <a:cubicBezTo>
                    <a:pt x="52" y="7"/>
                    <a:pt x="50" y="8"/>
                    <a:pt x="48" y="9"/>
                  </a:cubicBezTo>
                  <a:cubicBezTo>
                    <a:pt x="46" y="10"/>
                    <a:pt x="45" y="11"/>
                    <a:pt x="43" y="11"/>
                  </a:cubicBezTo>
                  <a:cubicBezTo>
                    <a:pt x="43" y="11"/>
                    <a:pt x="43" y="11"/>
                    <a:pt x="43" y="11"/>
                  </a:cubicBezTo>
                  <a:cubicBezTo>
                    <a:pt x="40" y="12"/>
                    <a:pt x="37" y="13"/>
                    <a:pt x="35" y="13"/>
                  </a:cubicBezTo>
                  <a:cubicBezTo>
                    <a:pt x="32" y="13"/>
                    <a:pt x="29" y="13"/>
                    <a:pt x="26" y="12"/>
                  </a:cubicBezTo>
                  <a:cubicBezTo>
                    <a:pt x="25" y="11"/>
                    <a:pt x="24" y="10"/>
                    <a:pt x="22" y="10"/>
                  </a:cubicBezTo>
                  <a:cubicBezTo>
                    <a:pt x="19" y="8"/>
                    <a:pt x="16" y="7"/>
                    <a:pt x="13" y="7"/>
                  </a:cubicBezTo>
                  <a:cubicBezTo>
                    <a:pt x="11" y="7"/>
                    <a:pt x="10" y="7"/>
                    <a:pt x="8" y="8"/>
                  </a:cubicBezTo>
                  <a:cubicBezTo>
                    <a:pt x="7" y="8"/>
                    <a:pt x="6" y="9"/>
                    <a:pt x="5" y="10"/>
                  </a:cubicBezTo>
                  <a:cubicBezTo>
                    <a:pt x="5" y="17"/>
                    <a:pt x="5" y="17"/>
                    <a:pt x="5" y="17"/>
                  </a:cubicBezTo>
                  <a:cubicBezTo>
                    <a:pt x="55" y="17"/>
                    <a:pt x="55" y="17"/>
                    <a:pt x="55" y="17"/>
                  </a:cubicBezTo>
                  <a:cubicBezTo>
                    <a:pt x="55" y="22"/>
                    <a:pt x="55" y="22"/>
                    <a:pt x="55" y="22"/>
                  </a:cubicBezTo>
                  <a:cubicBezTo>
                    <a:pt x="2" y="22"/>
                    <a:pt x="2" y="22"/>
                    <a:pt x="2" y="22"/>
                  </a:cubicBezTo>
                  <a:cubicBezTo>
                    <a:pt x="1" y="22"/>
                    <a:pt x="0" y="21"/>
                    <a:pt x="0" y="19"/>
                  </a:cubicBezTo>
                  <a:cubicBezTo>
                    <a:pt x="0" y="9"/>
                    <a:pt x="0" y="9"/>
                    <a:pt x="0" y="9"/>
                  </a:cubicBezTo>
                  <a:cubicBezTo>
                    <a:pt x="0" y="9"/>
                    <a:pt x="0" y="9"/>
                    <a:pt x="0" y="9"/>
                  </a:cubicBezTo>
                  <a:cubicBezTo>
                    <a:pt x="0" y="8"/>
                    <a:pt x="0" y="8"/>
                    <a:pt x="1" y="7"/>
                  </a:cubicBezTo>
                  <a:cubicBezTo>
                    <a:pt x="2" y="6"/>
                    <a:pt x="4" y="4"/>
                    <a:pt x="6" y="3"/>
                  </a:cubicBezTo>
                  <a:cubicBezTo>
                    <a:pt x="8" y="2"/>
                    <a:pt x="11" y="2"/>
                    <a:pt x="13" y="2"/>
                  </a:cubicBezTo>
                  <a:cubicBezTo>
                    <a:pt x="17" y="2"/>
                    <a:pt x="21" y="4"/>
                    <a:pt x="24" y="5"/>
                  </a:cubicBezTo>
                  <a:cubicBezTo>
                    <a:pt x="25" y="6"/>
                    <a:pt x="27" y="7"/>
                    <a:pt x="28" y="7"/>
                  </a:cubicBezTo>
                  <a:cubicBezTo>
                    <a:pt x="30" y="8"/>
                    <a:pt x="32" y="8"/>
                    <a:pt x="35" y="8"/>
                  </a:cubicBezTo>
                  <a:cubicBezTo>
                    <a:pt x="37" y="8"/>
                    <a:pt x="39" y="8"/>
                    <a:pt x="41" y="7"/>
                  </a:cubicBezTo>
                  <a:cubicBezTo>
                    <a:pt x="41" y="7"/>
                    <a:pt x="41" y="7"/>
                    <a:pt x="41" y="7"/>
                  </a:cubicBezTo>
                  <a:cubicBezTo>
                    <a:pt x="41" y="7"/>
                    <a:pt x="41" y="7"/>
                    <a:pt x="41" y="7"/>
                  </a:cubicBezTo>
                  <a:cubicBezTo>
                    <a:pt x="43" y="6"/>
                    <a:pt x="44" y="6"/>
                    <a:pt x="46" y="5"/>
                  </a:cubicBezTo>
                  <a:cubicBezTo>
                    <a:pt x="49" y="3"/>
                    <a:pt x="51" y="2"/>
                    <a:pt x="55" y="2"/>
                  </a:cubicBezTo>
                  <a:lnTo>
                    <a:pt x="55"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8" name="Freeform 69"/>
            <p:cNvSpPr>
              <a:spLocks noEditPoints="1"/>
            </p:cNvSpPr>
            <p:nvPr/>
          </p:nvSpPr>
          <p:spPr bwMode="auto">
            <a:xfrm>
              <a:off x="5772151" y="1681163"/>
              <a:ext cx="263525" cy="127000"/>
            </a:xfrm>
            <a:custGeom>
              <a:avLst/>
              <a:gdLst>
                <a:gd name="T0" fmla="*/ 110 w 117"/>
                <a:gd name="T1" fmla="*/ 47 h 56"/>
                <a:gd name="T2" fmla="*/ 112 w 117"/>
                <a:gd name="T3" fmla="*/ 18 h 56"/>
                <a:gd name="T4" fmla="*/ 62 w 117"/>
                <a:gd name="T5" fmla="*/ 14 h 56"/>
                <a:gd name="T6" fmla="*/ 59 w 117"/>
                <a:gd name="T7" fmla="*/ 7 h 56"/>
                <a:gd name="T8" fmla="*/ 63 w 117"/>
                <a:gd name="T9" fmla="*/ 1 h 56"/>
                <a:gd name="T10" fmla="*/ 67 w 117"/>
                <a:gd name="T11" fmla="*/ 12 h 56"/>
                <a:gd name="T12" fmla="*/ 117 w 117"/>
                <a:gd name="T13" fmla="*/ 16 h 56"/>
                <a:gd name="T14" fmla="*/ 113 w 117"/>
                <a:gd name="T15" fmla="*/ 50 h 56"/>
                <a:gd name="T16" fmla="*/ 113 w 117"/>
                <a:gd name="T17" fmla="*/ 50 h 56"/>
                <a:gd name="T18" fmla="*/ 113 w 117"/>
                <a:gd name="T19" fmla="*/ 51 h 56"/>
                <a:gd name="T20" fmla="*/ 113 w 117"/>
                <a:gd name="T21" fmla="*/ 51 h 56"/>
                <a:gd name="T22" fmla="*/ 101 w 117"/>
                <a:gd name="T23" fmla="*/ 56 h 56"/>
                <a:gd name="T24" fmla="*/ 84 w 117"/>
                <a:gd name="T25" fmla="*/ 51 h 56"/>
                <a:gd name="T26" fmla="*/ 61 w 117"/>
                <a:gd name="T27" fmla="*/ 51 h 56"/>
                <a:gd name="T28" fmla="*/ 59 w 117"/>
                <a:gd name="T29" fmla="*/ 48 h 56"/>
                <a:gd name="T30" fmla="*/ 64 w 117"/>
                <a:gd name="T31" fmla="*/ 48 h 56"/>
                <a:gd name="T32" fmla="*/ 81 w 117"/>
                <a:gd name="T33" fmla="*/ 48 h 56"/>
                <a:gd name="T34" fmla="*/ 92 w 117"/>
                <a:gd name="T35" fmla="*/ 48 h 56"/>
                <a:gd name="T36" fmla="*/ 109 w 117"/>
                <a:gd name="T37" fmla="*/ 48 h 56"/>
                <a:gd name="T38" fmla="*/ 109 w 117"/>
                <a:gd name="T39" fmla="*/ 47 h 56"/>
                <a:gd name="T40" fmla="*/ 59 w 117"/>
                <a:gd name="T41" fmla="*/ 7 h 56"/>
                <a:gd name="T42" fmla="*/ 55 w 117"/>
                <a:gd name="T43" fmla="*/ 14 h 56"/>
                <a:gd name="T44" fmla="*/ 5 w 117"/>
                <a:gd name="T45" fmla="*/ 18 h 56"/>
                <a:gd name="T46" fmla="*/ 8 w 117"/>
                <a:gd name="T47" fmla="*/ 47 h 56"/>
                <a:gd name="T48" fmla="*/ 8 w 117"/>
                <a:gd name="T49" fmla="*/ 47 h 56"/>
                <a:gd name="T50" fmla="*/ 8 w 117"/>
                <a:gd name="T51" fmla="*/ 47 h 56"/>
                <a:gd name="T52" fmla="*/ 12 w 117"/>
                <a:gd name="T53" fmla="*/ 50 h 56"/>
                <a:gd name="T54" fmla="*/ 25 w 117"/>
                <a:gd name="T55" fmla="*/ 48 h 56"/>
                <a:gd name="T56" fmla="*/ 36 w 117"/>
                <a:gd name="T57" fmla="*/ 48 h 56"/>
                <a:gd name="T58" fmla="*/ 53 w 117"/>
                <a:gd name="T59" fmla="*/ 48 h 56"/>
                <a:gd name="T60" fmla="*/ 59 w 117"/>
                <a:gd name="T61" fmla="*/ 39 h 56"/>
                <a:gd name="T62" fmla="*/ 56 w 117"/>
                <a:gd name="T63" fmla="*/ 51 h 56"/>
                <a:gd name="T64" fmla="*/ 33 w 117"/>
                <a:gd name="T65" fmla="*/ 51 h 56"/>
                <a:gd name="T66" fmla="*/ 28 w 117"/>
                <a:gd name="T67" fmla="*/ 51 h 56"/>
                <a:gd name="T68" fmla="*/ 16 w 117"/>
                <a:gd name="T69" fmla="*/ 56 h 56"/>
                <a:gd name="T70" fmla="*/ 5 w 117"/>
                <a:gd name="T71" fmla="*/ 51 h 56"/>
                <a:gd name="T72" fmla="*/ 4 w 117"/>
                <a:gd name="T73" fmla="*/ 50 h 56"/>
                <a:gd name="T74" fmla="*/ 1 w 117"/>
                <a:gd name="T75" fmla="*/ 45 h 56"/>
                <a:gd name="T76" fmla="*/ 2 w 117"/>
                <a:gd name="T77" fmla="*/ 14 h 56"/>
                <a:gd name="T78" fmla="*/ 51 w 117"/>
                <a:gd name="T79" fmla="*/ 3 h 56"/>
                <a:gd name="T80" fmla="*/ 54 w 117"/>
                <a:gd name="T81" fmla="*/ 1 h 56"/>
                <a:gd name="T82" fmla="*/ 59 w 117"/>
                <a:gd name="T83" fmla="*/ 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7" h="56">
                  <a:moveTo>
                    <a:pt x="109" y="47"/>
                  </a:moveTo>
                  <a:cubicBezTo>
                    <a:pt x="110" y="47"/>
                    <a:pt x="110" y="47"/>
                    <a:pt x="110" y="47"/>
                  </a:cubicBezTo>
                  <a:cubicBezTo>
                    <a:pt x="110" y="47"/>
                    <a:pt x="110" y="47"/>
                    <a:pt x="110" y="47"/>
                  </a:cubicBezTo>
                  <a:cubicBezTo>
                    <a:pt x="111" y="46"/>
                    <a:pt x="111" y="45"/>
                    <a:pt x="112" y="43"/>
                  </a:cubicBezTo>
                  <a:cubicBezTo>
                    <a:pt x="112" y="42"/>
                    <a:pt x="112" y="41"/>
                    <a:pt x="112" y="39"/>
                  </a:cubicBezTo>
                  <a:cubicBezTo>
                    <a:pt x="112" y="18"/>
                    <a:pt x="112" y="18"/>
                    <a:pt x="112" y="18"/>
                  </a:cubicBezTo>
                  <a:cubicBezTo>
                    <a:pt x="64" y="18"/>
                    <a:pt x="64" y="18"/>
                    <a:pt x="64" y="18"/>
                  </a:cubicBezTo>
                  <a:cubicBezTo>
                    <a:pt x="63" y="18"/>
                    <a:pt x="62" y="17"/>
                    <a:pt x="62" y="16"/>
                  </a:cubicBezTo>
                  <a:cubicBezTo>
                    <a:pt x="62" y="14"/>
                    <a:pt x="62" y="14"/>
                    <a:pt x="62" y="14"/>
                  </a:cubicBezTo>
                  <a:cubicBezTo>
                    <a:pt x="62" y="12"/>
                    <a:pt x="62" y="12"/>
                    <a:pt x="62" y="12"/>
                  </a:cubicBezTo>
                  <a:cubicBezTo>
                    <a:pt x="62" y="7"/>
                    <a:pt x="62" y="7"/>
                    <a:pt x="62" y="7"/>
                  </a:cubicBezTo>
                  <a:cubicBezTo>
                    <a:pt x="61" y="7"/>
                    <a:pt x="60" y="7"/>
                    <a:pt x="59" y="7"/>
                  </a:cubicBezTo>
                  <a:cubicBezTo>
                    <a:pt x="59" y="2"/>
                    <a:pt x="59" y="2"/>
                    <a:pt x="59" y="2"/>
                  </a:cubicBezTo>
                  <a:cubicBezTo>
                    <a:pt x="59" y="2"/>
                    <a:pt x="60" y="2"/>
                    <a:pt x="61" y="2"/>
                  </a:cubicBezTo>
                  <a:cubicBezTo>
                    <a:pt x="62" y="2"/>
                    <a:pt x="62" y="1"/>
                    <a:pt x="63" y="1"/>
                  </a:cubicBezTo>
                  <a:cubicBezTo>
                    <a:pt x="63" y="1"/>
                    <a:pt x="64" y="1"/>
                    <a:pt x="64" y="1"/>
                  </a:cubicBezTo>
                  <a:cubicBezTo>
                    <a:pt x="66" y="1"/>
                    <a:pt x="67" y="2"/>
                    <a:pt x="67" y="3"/>
                  </a:cubicBezTo>
                  <a:cubicBezTo>
                    <a:pt x="67" y="12"/>
                    <a:pt x="67" y="12"/>
                    <a:pt x="67" y="12"/>
                  </a:cubicBezTo>
                  <a:cubicBezTo>
                    <a:pt x="67" y="14"/>
                    <a:pt x="67" y="14"/>
                    <a:pt x="67" y="14"/>
                  </a:cubicBezTo>
                  <a:cubicBezTo>
                    <a:pt x="115" y="14"/>
                    <a:pt x="115" y="14"/>
                    <a:pt x="115" y="14"/>
                  </a:cubicBezTo>
                  <a:cubicBezTo>
                    <a:pt x="116" y="14"/>
                    <a:pt x="117" y="15"/>
                    <a:pt x="117" y="16"/>
                  </a:cubicBezTo>
                  <a:cubicBezTo>
                    <a:pt x="117" y="39"/>
                    <a:pt x="117" y="39"/>
                    <a:pt x="117" y="39"/>
                  </a:cubicBezTo>
                  <a:cubicBezTo>
                    <a:pt x="117" y="41"/>
                    <a:pt x="117" y="43"/>
                    <a:pt x="116" y="45"/>
                  </a:cubicBezTo>
                  <a:cubicBezTo>
                    <a:pt x="116" y="47"/>
                    <a:pt x="115" y="48"/>
                    <a:pt x="113" y="50"/>
                  </a:cubicBezTo>
                  <a:cubicBezTo>
                    <a:pt x="113" y="50"/>
                    <a:pt x="113" y="50"/>
                    <a:pt x="113" y="50"/>
                  </a:cubicBezTo>
                  <a:cubicBezTo>
                    <a:pt x="113" y="50"/>
                    <a:pt x="113" y="50"/>
                    <a:pt x="113" y="50"/>
                  </a:cubicBezTo>
                  <a:cubicBezTo>
                    <a:pt x="113" y="50"/>
                    <a:pt x="113" y="50"/>
                    <a:pt x="113" y="50"/>
                  </a:cubicBezTo>
                  <a:cubicBezTo>
                    <a:pt x="113" y="50"/>
                    <a:pt x="113" y="50"/>
                    <a:pt x="113" y="50"/>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2" y="51"/>
                    <a:pt x="112" y="51"/>
                    <a:pt x="112" y="51"/>
                  </a:cubicBezTo>
                  <a:cubicBezTo>
                    <a:pt x="111" y="52"/>
                    <a:pt x="109" y="54"/>
                    <a:pt x="107" y="55"/>
                  </a:cubicBezTo>
                  <a:cubicBezTo>
                    <a:pt x="105" y="55"/>
                    <a:pt x="103" y="56"/>
                    <a:pt x="101" y="56"/>
                  </a:cubicBezTo>
                  <a:cubicBezTo>
                    <a:pt x="96" y="56"/>
                    <a:pt x="92" y="54"/>
                    <a:pt x="89" y="51"/>
                  </a:cubicBezTo>
                  <a:cubicBezTo>
                    <a:pt x="88" y="50"/>
                    <a:pt x="87" y="49"/>
                    <a:pt x="87" y="48"/>
                  </a:cubicBezTo>
                  <a:cubicBezTo>
                    <a:pt x="86" y="49"/>
                    <a:pt x="85" y="50"/>
                    <a:pt x="84" y="51"/>
                  </a:cubicBezTo>
                  <a:cubicBezTo>
                    <a:pt x="81" y="54"/>
                    <a:pt x="77" y="56"/>
                    <a:pt x="73" y="56"/>
                  </a:cubicBezTo>
                  <a:cubicBezTo>
                    <a:pt x="68" y="56"/>
                    <a:pt x="64" y="54"/>
                    <a:pt x="61" y="51"/>
                  </a:cubicBezTo>
                  <a:cubicBezTo>
                    <a:pt x="61" y="51"/>
                    <a:pt x="61" y="51"/>
                    <a:pt x="61" y="51"/>
                  </a:cubicBezTo>
                  <a:cubicBezTo>
                    <a:pt x="61" y="51"/>
                    <a:pt x="61" y="51"/>
                    <a:pt x="61" y="51"/>
                  </a:cubicBezTo>
                  <a:cubicBezTo>
                    <a:pt x="60" y="50"/>
                    <a:pt x="59" y="49"/>
                    <a:pt x="59" y="48"/>
                  </a:cubicBezTo>
                  <a:cubicBezTo>
                    <a:pt x="59" y="48"/>
                    <a:pt x="59" y="48"/>
                    <a:pt x="59" y="48"/>
                  </a:cubicBezTo>
                  <a:cubicBezTo>
                    <a:pt x="59" y="39"/>
                    <a:pt x="59" y="39"/>
                    <a:pt x="59" y="39"/>
                  </a:cubicBezTo>
                  <a:cubicBezTo>
                    <a:pt x="61" y="39"/>
                    <a:pt x="61" y="39"/>
                    <a:pt x="61" y="39"/>
                  </a:cubicBezTo>
                  <a:cubicBezTo>
                    <a:pt x="61" y="43"/>
                    <a:pt x="62" y="46"/>
                    <a:pt x="64" y="48"/>
                  </a:cubicBezTo>
                  <a:cubicBezTo>
                    <a:pt x="64" y="48"/>
                    <a:pt x="64" y="48"/>
                    <a:pt x="64" y="48"/>
                  </a:cubicBezTo>
                  <a:cubicBezTo>
                    <a:pt x="67" y="50"/>
                    <a:pt x="69" y="51"/>
                    <a:pt x="73" y="51"/>
                  </a:cubicBezTo>
                  <a:cubicBezTo>
                    <a:pt x="76" y="51"/>
                    <a:pt x="79" y="50"/>
                    <a:pt x="81" y="48"/>
                  </a:cubicBezTo>
                  <a:cubicBezTo>
                    <a:pt x="83" y="46"/>
                    <a:pt x="84" y="43"/>
                    <a:pt x="84" y="39"/>
                  </a:cubicBezTo>
                  <a:cubicBezTo>
                    <a:pt x="89" y="39"/>
                    <a:pt x="89" y="39"/>
                    <a:pt x="89" y="39"/>
                  </a:cubicBezTo>
                  <a:cubicBezTo>
                    <a:pt x="89" y="43"/>
                    <a:pt x="90" y="46"/>
                    <a:pt x="92" y="48"/>
                  </a:cubicBezTo>
                  <a:cubicBezTo>
                    <a:pt x="95" y="50"/>
                    <a:pt x="98" y="51"/>
                    <a:pt x="101" y="51"/>
                  </a:cubicBezTo>
                  <a:cubicBezTo>
                    <a:pt x="102" y="51"/>
                    <a:pt x="104" y="51"/>
                    <a:pt x="105" y="50"/>
                  </a:cubicBezTo>
                  <a:cubicBezTo>
                    <a:pt x="107" y="50"/>
                    <a:pt x="108" y="49"/>
                    <a:pt x="109" y="48"/>
                  </a:cubicBezTo>
                  <a:cubicBezTo>
                    <a:pt x="109" y="48"/>
                    <a:pt x="109" y="48"/>
                    <a:pt x="109" y="48"/>
                  </a:cubicBezTo>
                  <a:cubicBezTo>
                    <a:pt x="109" y="47"/>
                    <a:pt x="109" y="47"/>
                    <a:pt x="109" y="47"/>
                  </a:cubicBezTo>
                  <a:cubicBezTo>
                    <a:pt x="109" y="47"/>
                    <a:pt x="109" y="47"/>
                    <a:pt x="109" y="47"/>
                  </a:cubicBezTo>
                  <a:cubicBezTo>
                    <a:pt x="109" y="47"/>
                    <a:pt x="109" y="47"/>
                    <a:pt x="109" y="47"/>
                  </a:cubicBezTo>
                  <a:close/>
                  <a:moveTo>
                    <a:pt x="59" y="7"/>
                  </a:moveTo>
                  <a:cubicBezTo>
                    <a:pt x="59" y="7"/>
                    <a:pt x="59" y="7"/>
                    <a:pt x="59" y="7"/>
                  </a:cubicBezTo>
                  <a:cubicBezTo>
                    <a:pt x="57" y="7"/>
                    <a:pt x="56" y="7"/>
                    <a:pt x="55" y="7"/>
                  </a:cubicBezTo>
                  <a:cubicBezTo>
                    <a:pt x="55" y="12"/>
                    <a:pt x="55" y="12"/>
                    <a:pt x="55" y="12"/>
                  </a:cubicBezTo>
                  <a:cubicBezTo>
                    <a:pt x="55" y="14"/>
                    <a:pt x="55" y="14"/>
                    <a:pt x="55" y="14"/>
                  </a:cubicBezTo>
                  <a:cubicBezTo>
                    <a:pt x="55" y="16"/>
                    <a:pt x="55" y="16"/>
                    <a:pt x="55" y="16"/>
                  </a:cubicBezTo>
                  <a:cubicBezTo>
                    <a:pt x="55" y="17"/>
                    <a:pt x="54" y="18"/>
                    <a:pt x="53" y="18"/>
                  </a:cubicBezTo>
                  <a:cubicBezTo>
                    <a:pt x="5" y="18"/>
                    <a:pt x="5" y="18"/>
                    <a:pt x="5" y="18"/>
                  </a:cubicBezTo>
                  <a:cubicBezTo>
                    <a:pt x="5" y="39"/>
                    <a:pt x="5" y="39"/>
                    <a:pt x="5" y="39"/>
                  </a:cubicBezTo>
                  <a:cubicBezTo>
                    <a:pt x="5" y="41"/>
                    <a:pt x="5" y="42"/>
                    <a:pt x="6" y="43"/>
                  </a:cubicBezTo>
                  <a:cubicBezTo>
                    <a:pt x="6" y="45"/>
                    <a:pt x="7" y="46"/>
                    <a:pt x="8" y="47"/>
                  </a:cubicBezTo>
                  <a:cubicBezTo>
                    <a:pt x="8" y="47"/>
                    <a:pt x="8" y="47"/>
                    <a:pt x="8" y="47"/>
                  </a:cubicBezTo>
                  <a:cubicBezTo>
                    <a:pt x="8" y="47"/>
                    <a:pt x="8" y="47"/>
                    <a:pt x="8" y="47"/>
                  </a:cubicBezTo>
                  <a:cubicBezTo>
                    <a:pt x="8" y="47"/>
                    <a:pt x="8" y="47"/>
                    <a:pt x="8" y="47"/>
                  </a:cubicBezTo>
                  <a:cubicBezTo>
                    <a:pt x="8" y="47"/>
                    <a:pt x="8" y="47"/>
                    <a:pt x="8" y="47"/>
                  </a:cubicBezTo>
                  <a:cubicBezTo>
                    <a:pt x="8" y="47"/>
                    <a:pt x="8" y="47"/>
                    <a:pt x="8" y="47"/>
                  </a:cubicBezTo>
                  <a:cubicBezTo>
                    <a:pt x="8" y="47"/>
                    <a:pt x="8" y="47"/>
                    <a:pt x="8" y="47"/>
                  </a:cubicBezTo>
                  <a:cubicBezTo>
                    <a:pt x="8" y="47"/>
                    <a:pt x="8" y="47"/>
                    <a:pt x="8" y="48"/>
                  </a:cubicBezTo>
                  <a:cubicBezTo>
                    <a:pt x="8" y="48"/>
                    <a:pt x="8" y="48"/>
                    <a:pt x="8" y="48"/>
                  </a:cubicBezTo>
                  <a:cubicBezTo>
                    <a:pt x="9" y="49"/>
                    <a:pt x="11" y="50"/>
                    <a:pt x="12" y="50"/>
                  </a:cubicBezTo>
                  <a:cubicBezTo>
                    <a:pt x="13" y="51"/>
                    <a:pt x="15" y="51"/>
                    <a:pt x="16" y="51"/>
                  </a:cubicBezTo>
                  <a:cubicBezTo>
                    <a:pt x="20" y="51"/>
                    <a:pt x="23" y="50"/>
                    <a:pt x="25" y="48"/>
                  </a:cubicBezTo>
                  <a:cubicBezTo>
                    <a:pt x="25" y="48"/>
                    <a:pt x="25" y="48"/>
                    <a:pt x="25" y="48"/>
                  </a:cubicBezTo>
                  <a:cubicBezTo>
                    <a:pt x="27" y="46"/>
                    <a:pt x="28" y="43"/>
                    <a:pt x="28" y="39"/>
                  </a:cubicBezTo>
                  <a:cubicBezTo>
                    <a:pt x="33" y="39"/>
                    <a:pt x="33" y="39"/>
                    <a:pt x="33" y="39"/>
                  </a:cubicBezTo>
                  <a:cubicBezTo>
                    <a:pt x="33" y="43"/>
                    <a:pt x="34" y="46"/>
                    <a:pt x="36" y="48"/>
                  </a:cubicBezTo>
                  <a:cubicBezTo>
                    <a:pt x="36" y="48"/>
                    <a:pt x="36" y="48"/>
                    <a:pt x="36" y="48"/>
                  </a:cubicBezTo>
                  <a:cubicBezTo>
                    <a:pt x="39" y="50"/>
                    <a:pt x="41" y="51"/>
                    <a:pt x="45" y="51"/>
                  </a:cubicBezTo>
                  <a:cubicBezTo>
                    <a:pt x="48" y="51"/>
                    <a:pt x="51" y="50"/>
                    <a:pt x="53" y="48"/>
                  </a:cubicBezTo>
                  <a:cubicBezTo>
                    <a:pt x="53" y="48"/>
                    <a:pt x="53" y="48"/>
                    <a:pt x="53" y="48"/>
                  </a:cubicBezTo>
                  <a:cubicBezTo>
                    <a:pt x="55" y="46"/>
                    <a:pt x="56" y="43"/>
                    <a:pt x="56" y="39"/>
                  </a:cubicBezTo>
                  <a:cubicBezTo>
                    <a:pt x="59" y="39"/>
                    <a:pt x="59" y="39"/>
                    <a:pt x="59" y="39"/>
                  </a:cubicBezTo>
                  <a:cubicBezTo>
                    <a:pt x="59" y="48"/>
                    <a:pt x="59" y="48"/>
                    <a:pt x="59" y="48"/>
                  </a:cubicBezTo>
                  <a:cubicBezTo>
                    <a:pt x="58" y="49"/>
                    <a:pt x="57" y="50"/>
                    <a:pt x="56" y="51"/>
                  </a:cubicBezTo>
                  <a:cubicBezTo>
                    <a:pt x="56" y="51"/>
                    <a:pt x="56" y="51"/>
                    <a:pt x="56" y="51"/>
                  </a:cubicBezTo>
                  <a:cubicBezTo>
                    <a:pt x="56" y="51"/>
                    <a:pt x="56" y="51"/>
                    <a:pt x="56" y="51"/>
                  </a:cubicBezTo>
                  <a:cubicBezTo>
                    <a:pt x="53" y="54"/>
                    <a:pt x="49" y="56"/>
                    <a:pt x="45" y="56"/>
                  </a:cubicBezTo>
                  <a:cubicBezTo>
                    <a:pt x="40" y="56"/>
                    <a:pt x="36" y="54"/>
                    <a:pt x="33" y="51"/>
                  </a:cubicBezTo>
                  <a:cubicBezTo>
                    <a:pt x="33" y="51"/>
                    <a:pt x="33" y="51"/>
                    <a:pt x="33" y="51"/>
                  </a:cubicBezTo>
                  <a:cubicBezTo>
                    <a:pt x="32" y="50"/>
                    <a:pt x="31" y="49"/>
                    <a:pt x="31" y="48"/>
                  </a:cubicBezTo>
                  <a:cubicBezTo>
                    <a:pt x="30" y="49"/>
                    <a:pt x="29" y="50"/>
                    <a:pt x="28" y="51"/>
                  </a:cubicBezTo>
                  <a:cubicBezTo>
                    <a:pt x="28" y="51"/>
                    <a:pt x="28" y="51"/>
                    <a:pt x="28" y="51"/>
                  </a:cubicBezTo>
                  <a:cubicBezTo>
                    <a:pt x="28" y="51"/>
                    <a:pt x="28" y="51"/>
                    <a:pt x="28" y="51"/>
                  </a:cubicBezTo>
                  <a:cubicBezTo>
                    <a:pt x="25" y="54"/>
                    <a:pt x="21" y="56"/>
                    <a:pt x="16" y="56"/>
                  </a:cubicBezTo>
                  <a:cubicBezTo>
                    <a:pt x="14" y="56"/>
                    <a:pt x="12" y="55"/>
                    <a:pt x="10" y="55"/>
                  </a:cubicBezTo>
                  <a:cubicBezTo>
                    <a:pt x="8" y="54"/>
                    <a:pt x="6" y="52"/>
                    <a:pt x="5" y="51"/>
                  </a:cubicBezTo>
                  <a:cubicBezTo>
                    <a:pt x="5" y="51"/>
                    <a:pt x="5" y="51"/>
                    <a:pt x="5" y="51"/>
                  </a:cubicBezTo>
                  <a:cubicBezTo>
                    <a:pt x="5" y="51"/>
                    <a:pt x="4" y="51"/>
                    <a:pt x="4" y="50"/>
                  </a:cubicBezTo>
                  <a:cubicBezTo>
                    <a:pt x="4" y="50"/>
                    <a:pt x="4" y="50"/>
                    <a:pt x="4" y="50"/>
                  </a:cubicBezTo>
                  <a:cubicBezTo>
                    <a:pt x="4" y="50"/>
                    <a:pt x="4" y="50"/>
                    <a:pt x="4" y="50"/>
                  </a:cubicBezTo>
                  <a:cubicBezTo>
                    <a:pt x="4" y="50"/>
                    <a:pt x="4" y="50"/>
                    <a:pt x="4" y="50"/>
                  </a:cubicBezTo>
                  <a:cubicBezTo>
                    <a:pt x="4" y="50"/>
                    <a:pt x="4" y="50"/>
                    <a:pt x="4" y="50"/>
                  </a:cubicBezTo>
                  <a:cubicBezTo>
                    <a:pt x="3" y="49"/>
                    <a:pt x="2" y="47"/>
                    <a:pt x="1" y="45"/>
                  </a:cubicBezTo>
                  <a:cubicBezTo>
                    <a:pt x="0" y="43"/>
                    <a:pt x="0" y="41"/>
                    <a:pt x="0" y="39"/>
                  </a:cubicBezTo>
                  <a:cubicBezTo>
                    <a:pt x="0" y="16"/>
                    <a:pt x="0" y="16"/>
                    <a:pt x="0" y="16"/>
                  </a:cubicBezTo>
                  <a:cubicBezTo>
                    <a:pt x="0" y="15"/>
                    <a:pt x="1" y="14"/>
                    <a:pt x="2" y="14"/>
                  </a:cubicBezTo>
                  <a:cubicBezTo>
                    <a:pt x="51" y="14"/>
                    <a:pt x="51" y="14"/>
                    <a:pt x="51" y="14"/>
                  </a:cubicBezTo>
                  <a:cubicBezTo>
                    <a:pt x="51" y="12"/>
                    <a:pt x="51" y="12"/>
                    <a:pt x="51" y="12"/>
                  </a:cubicBezTo>
                  <a:cubicBezTo>
                    <a:pt x="51" y="3"/>
                    <a:pt x="51" y="3"/>
                    <a:pt x="51" y="3"/>
                  </a:cubicBezTo>
                  <a:cubicBezTo>
                    <a:pt x="51" y="3"/>
                    <a:pt x="51" y="3"/>
                    <a:pt x="51" y="3"/>
                  </a:cubicBezTo>
                  <a:cubicBezTo>
                    <a:pt x="51" y="3"/>
                    <a:pt x="51" y="2"/>
                    <a:pt x="51" y="2"/>
                  </a:cubicBezTo>
                  <a:cubicBezTo>
                    <a:pt x="52" y="1"/>
                    <a:pt x="53" y="0"/>
                    <a:pt x="54" y="1"/>
                  </a:cubicBezTo>
                  <a:cubicBezTo>
                    <a:pt x="55" y="1"/>
                    <a:pt x="56" y="2"/>
                    <a:pt x="56" y="2"/>
                  </a:cubicBezTo>
                  <a:cubicBezTo>
                    <a:pt x="56" y="2"/>
                    <a:pt x="56" y="2"/>
                    <a:pt x="56" y="2"/>
                  </a:cubicBezTo>
                  <a:cubicBezTo>
                    <a:pt x="57" y="2"/>
                    <a:pt x="58" y="2"/>
                    <a:pt x="59" y="2"/>
                  </a:cubicBezTo>
                  <a:cubicBezTo>
                    <a:pt x="59" y="2"/>
                    <a:pt x="59" y="2"/>
                    <a:pt x="59" y="2"/>
                  </a:cubicBezTo>
                  <a:lnTo>
                    <a:pt x="5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9" name="Freeform 70"/>
            <p:cNvSpPr>
              <a:spLocks noEditPoints="1"/>
            </p:cNvSpPr>
            <p:nvPr/>
          </p:nvSpPr>
          <p:spPr bwMode="auto">
            <a:xfrm>
              <a:off x="5756276" y="1889125"/>
              <a:ext cx="295275" cy="46038"/>
            </a:xfrm>
            <a:custGeom>
              <a:avLst/>
              <a:gdLst>
                <a:gd name="T0" fmla="*/ 66 w 131"/>
                <a:gd name="T1" fmla="*/ 15 h 20"/>
                <a:gd name="T2" fmla="*/ 109 w 131"/>
                <a:gd name="T3" fmla="*/ 11 h 20"/>
                <a:gd name="T4" fmla="*/ 124 w 131"/>
                <a:gd name="T5" fmla="*/ 5 h 20"/>
                <a:gd name="T6" fmla="*/ 118 w 131"/>
                <a:gd name="T7" fmla="*/ 5 h 20"/>
                <a:gd name="T8" fmla="*/ 118 w 131"/>
                <a:gd name="T9" fmla="*/ 5 h 20"/>
                <a:gd name="T10" fmla="*/ 118 w 131"/>
                <a:gd name="T11" fmla="*/ 5 h 20"/>
                <a:gd name="T12" fmla="*/ 66 w 131"/>
                <a:gd name="T13" fmla="*/ 5 h 20"/>
                <a:gd name="T14" fmla="*/ 66 w 131"/>
                <a:gd name="T15" fmla="*/ 0 h 20"/>
                <a:gd name="T16" fmla="*/ 118 w 131"/>
                <a:gd name="T17" fmla="*/ 0 h 20"/>
                <a:gd name="T18" fmla="*/ 118 w 131"/>
                <a:gd name="T19" fmla="*/ 0 h 20"/>
                <a:gd name="T20" fmla="*/ 118 w 131"/>
                <a:gd name="T21" fmla="*/ 0 h 20"/>
                <a:gd name="T22" fmla="*/ 128 w 131"/>
                <a:gd name="T23" fmla="*/ 0 h 20"/>
                <a:gd name="T24" fmla="*/ 131 w 131"/>
                <a:gd name="T25" fmla="*/ 3 h 20"/>
                <a:gd name="T26" fmla="*/ 111 w 131"/>
                <a:gd name="T27" fmla="*/ 16 h 20"/>
                <a:gd name="T28" fmla="*/ 66 w 131"/>
                <a:gd name="T29" fmla="*/ 20 h 20"/>
                <a:gd name="T30" fmla="*/ 66 w 131"/>
                <a:gd name="T31" fmla="*/ 15 h 20"/>
                <a:gd name="T32" fmla="*/ 66 w 131"/>
                <a:gd name="T33" fmla="*/ 15 h 20"/>
                <a:gd name="T34" fmla="*/ 66 w 131"/>
                <a:gd name="T35" fmla="*/ 15 h 20"/>
                <a:gd name="T36" fmla="*/ 66 w 131"/>
                <a:gd name="T37" fmla="*/ 20 h 20"/>
                <a:gd name="T38" fmla="*/ 66 w 131"/>
                <a:gd name="T39" fmla="*/ 20 h 20"/>
                <a:gd name="T40" fmla="*/ 21 w 131"/>
                <a:gd name="T41" fmla="*/ 16 h 20"/>
                <a:gd name="T42" fmla="*/ 0 w 131"/>
                <a:gd name="T43" fmla="*/ 3 h 20"/>
                <a:gd name="T44" fmla="*/ 0 w 131"/>
                <a:gd name="T45" fmla="*/ 3 h 20"/>
                <a:gd name="T46" fmla="*/ 3 w 131"/>
                <a:gd name="T47" fmla="*/ 0 h 20"/>
                <a:gd name="T48" fmla="*/ 13 w 131"/>
                <a:gd name="T49" fmla="*/ 0 h 20"/>
                <a:gd name="T50" fmla="*/ 13 w 131"/>
                <a:gd name="T51" fmla="*/ 0 h 20"/>
                <a:gd name="T52" fmla="*/ 13 w 131"/>
                <a:gd name="T53" fmla="*/ 0 h 20"/>
                <a:gd name="T54" fmla="*/ 66 w 131"/>
                <a:gd name="T55" fmla="*/ 0 h 20"/>
                <a:gd name="T56" fmla="*/ 66 w 131"/>
                <a:gd name="T57" fmla="*/ 5 h 20"/>
                <a:gd name="T58" fmla="*/ 13 w 131"/>
                <a:gd name="T59" fmla="*/ 5 h 20"/>
                <a:gd name="T60" fmla="*/ 13 w 131"/>
                <a:gd name="T61" fmla="*/ 5 h 20"/>
                <a:gd name="T62" fmla="*/ 13 w 131"/>
                <a:gd name="T63" fmla="*/ 5 h 20"/>
                <a:gd name="T64" fmla="*/ 7 w 131"/>
                <a:gd name="T65" fmla="*/ 5 h 20"/>
                <a:gd name="T66" fmla="*/ 22 w 131"/>
                <a:gd name="T67" fmla="*/ 11 h 20"/>
                <a:gd name="T68" fmla="*/ 66 w 131"/>
                <a:gd name="T69"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1" h="20">
                  <a:moveTo>
                    <a:pt x="66" y="15"/>
                  </a:moveTo>
                  <a:cubicBezTo>
                    <a:pt x="83" y="15"/>
                    <a:pt x="98" y="13"/>
                    <a:pt x="109" y="11"/>
                  </a:cubicBezTo>
                  <a:cubicBezTo>
                    <a:pt x="117" y="9"/>
                    <a:pt x="122" y="7"/>
                    <a:pt x="124" y="5"/>
                  </a:cubicBezTo>
                  <a:cubicBezTo>
                    <a:pt x="118" y="5"/>
                    <a:pt x="118" y="5"/>
                    <a:pt x="118" y="5"/>
                  </a:cubicBezTo>
                  <a:cubicBezTo>
                    <a:pt x="118" y="5"/>
                    <a:pt x="118" y="5"/>
                    <a:pt x="118" y="5"/>
                  </a:cubicBezTo>
                  <a:cubicBezTo>
                    <a:pt x="118" y="5"/>
                    <a:pt x="118" y="5"/>
                    <a:pt x="118" y="5"/>
                  </a:cubicBezTo>
                  <a:cubicBezTo>
                    <a:pt x="66" y="5"/>
                    <a:pt x="66" y="5"/>
                    <a:pt x="66" y="5"/>
                  </a:cubicBezTo>
                  <a:cubicBezTo>
                    <a:pt x="66" y="0"/>
                    <a:pt x="66" y="0"/>
                    <a:pt x="66" y="0"/>
                  </a:cubicBezTo>
                  <a:cubicBezTo>
                    <a:pt x="118" y="0"/>
                    <a:pt x="118" y="0"/>
                    <a:pt x="118" y="0"/>
                  </a:cubicBezTo>
                  <a:cubicBezTo>
                    <a:pt x="118" y="0"/>
                    <a:pt x="118" y="0"/>
                    <a:pt x="118" y="0"/>
                  </a:cubicBezTo>
                  <a:cubicBezTo>
                    <a:pt x="118" y="0"/>
                    <a:pt x="118" y="0"/>
                    <a:pt x="118" y="0"/>
                  </a:cubicBezTo>
                  <a:cubicBezTo>
                    <a:pt x="128" y="0"/>
                    <a:pt x="128" y="0"/>
                    <a:pt x="128" y="0"/>
                  </a:cubicBezTo>
                  <a:cubicBezTo>
                    <a:pt x="130" y="0"/>
                    <a:pt x="131" y="1"/>
                    <a:pt x="131" y="3"/>
                  </a:cubicBezTo>
                  <a:cubicBezTo>
                    <a:pt x="131" y="8"/>
                    <a:pt x="123" y="13"/>
                    <a:pt x="111" y="16"/>
                  </a:cubicBezTo>
                  <a:cubicBezTo>
                    <a:pt x="99" y="18"/>
                    <a:pt x="83" y="20"/>
                    <a:pt x="66" y="20"/>
                  </a:cubicBezTo>
                  <a:lnTo>
                    <a:pt x="66" y="15"/>
                  </a:lnTo>
                  <a:close/>
                  <a:moveTo>
                    <a:pt x="66" y="15"/>
                  </a:moveTo>
                  <a:cubicBezTo>
                    <a:pt x="66" y="15"/>
                    <a:pt x="66" y="15"/>
                    <a:pt x="66" y="15"/>
                  </a:cubicBezTo>
                  <a:cubicBezTo>
                    <a:pt x="66" y="20"/>
                    <a:pt x="66" y="20"/>
                    <a:pt x="66" y="20"/>
                  </a:cubicBezTo>
                  <a:cubicBezTo>
                    <a:pt x="66" y="20"/>
                    <a:pt x="66" y="20"/>
                    <a:pt x="66" y="20"/>
                  </a:cubicBezTo>
                  <a:cubicBezTo>
                    <a:pt x="48" y="20"/>
                    <a:pt x="32" y="18"/>
                    <a:pt x="21" y="16"/>
                  </a:cubicBezTo>
                  <a:cubicBezTo>
                    <a:pt x="8" y="13"/>
                    <a:pt x="1" y="8"/>
                    <a:pt x="0" y="3"/>
                  </a:cubicBezTo>
                  <a:cubicBezTo>
                    <a:pt x="0" y="3"/>
                    <a:pt x="0" y="3"/>
                    <a:pt x="0" y="3"/>
                  </a:cubicBezTo>
                  <a:cubicBezTo>
                    <a:pt x="0" y="1"/>
                    <a:pt x="2" y="0"/>
                    <a:pt x="3" y="0"/>
                  </a:cubicBezTo>
                  <a:cubicBezTo>
                    <a:pt x="13" y="0"/>
                    <a:pt x="13" y="0"/>
                    <a:pt x="13" y="0"/>
                  </a:cubicBezTo>
                  <a:cubicBezTo>
                    <a:pt x="13" y="0"/>
                    <a:pt x="13" y="0"/>
                    <a:pt x="13" y="0"/>
                  </a:cubicBezTo>
                  <a:cubicBezTo>
                    <a:pt x="13" y="0"/>
                    <a:pt x="13" y="0"/>
                    <a:pt x="13" y="0"/>
                  </a:cubicBezTo>
                  <a:cubicBezTo>
                    <a:pt x="66" y="0"/>
                    <a:pt x="66" y="0"/>
                    <a:pt x="66" y="0"/>
                  </a:cubicBezTo>
                  <a:cubicBezTo>
                    <a:pt x="66" y="5"/>
                    <a:pt x="66" y="5"/>
                    <a:pt x="66" y="5"/>
                  </a:cubicBezTo>
                  <a:cubicBezTo>
                    <a:pt x="13" y="5"/>
                    <a:pt x="13" y="5"/>
                    <a:pt x="13" y="5"/>
                  </a:cubicBezTo>
                  <a:cubicBezTo>
                    <a:pt x="13" y="5"/>
                    <a:pt x="13" y="5"/>
                    <a:pt x="13" y="5"/>
                  </a:cubicBezTo>
                  <a:cubicBezTo>
                    <a:pt x="13" y="5"/>
                    <a:pt x="13" y="5"/>
                    <a:pt x="13" y="5"/>
                  </a:cubicBezTo>
                  <a:cubicBezTo>
                    <a:pt x="7" y="5"/>
                    <a:pt x="7" y="5"/>
                    <a:pt x="7" y="5"/>
                  </a:cubicBezTo>
                  <a:cubicBezTo>
                    <a:pt x="9" y="7"/>
                    <a:pt x="14" y="9"/>
                    <a:pt x="22" y="11"/>
                  </a:cubicBezTo>
                  <a:cubicBezTo>
                    <a:pt x="33" y="13"/>
                    <a:pt x="48" y="15"/>
                    <a:pt x="6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0" name="Freeform 71"/>
            <p:cNvSpPr>
              <a:spLocks noEditPoints="1"/>
            </p:cNvSpPr>
            <p:nvPr/>
          </p:nvSpPr>
          <p:spPr bwMode="auto">
            <a:xfrm>
              <a:off x="5880101" y="1620838"/>
              <a:ext cx="47625" cy="69850"/>
            </a:xfrm>
            <a:custGeom>
              <a:avLst/>
              <a:gdLst>
                <a:gd name="T0" fmla="*/ 11 w 21"/>
                <a:gd name="T1" fmla="*/ 26 h 31"/>
                <a:gd name="T2" fmla="*/ 12 w 21"/>
                <a:gd name="T3" fmla="*/ 26 h 31"/>
                <a:gd name="T4" fmla="*/ 12 w 21"/>
                <a:gd name="T5" fmla="*/ 26 h 31"/>
                <a:gd name="T6" fmla="*/ 13 w 21"/>
                <a:gd name="T7" fmla="*/ 25 h 31"/>
                <a:gd name="T8" fmla="*/ 15 w 21"/>
                <a:gd name="T9" fmla="*/ 23 h 31"/>
                <a:gd name="T10" fmla="*/ 16 w 21"/>
                <a:gd name="T11" fmla="*/ 19 h 31"/>
                <a:gd name="T12" fmla="*/ 13 w 21"/>
                <a:gd name="T13" fmla="*/ 9 h 31"/>
                <a:gd name="T14" fmla="*/ 11 w 21"/>
                <a:gd name="T15" fmla="*/ 5 h 31"/>
                <a:gd name="T16" fmla="*/ 11 w 21"/>
                <a:gd name="T17" fmla="*/ 0 h 31"/>
                <a:gd name="T18" fmla="*/ 17 w 21"/>
                <a:gd name="T19" fmla="*/ 7 h 31"/>
                <a:gd name="T20" fmla="*/ 21 w 21"/>
                <a:gd name="T21" fmla="*/ 19 h 31"/>
                <a:gd name="T22" fmla="*/ 19 w 21"/>
                <a:gd name="T23" fmla="*/ 25 h 31"/>
                <a:gd name="T24" fmla="*/ 15 w 21"/>
                <a:gd name="T25" fmla="*/ 29 h 31"/>
                <a:gd name="T26" fmla="*/ 13 w 21"/>
                <a:gd name="T27" fmla="*/ 30 h 31"/>
                <a:gd name="T28" fmla="*/ 13 w 21"/>
                <a:gd name="T29" fmla="*/ 30 h 31"/>
                <a:gd name="T30" fmla="*/ 11 w 21"/>
                <a:gd name="T31" fmla="*/ 31 h 31"/>
                <a:gd name="T32" fmla="*/ 11 w 21"/>
                <a:gd name="T33" fmla="*/ 26 h 31"/>
                <a:gd name="T34" fmla="*/ 8 w 21"/>
                <a:gd name="T35" fmla="*/ 25 h 31"/>
                <a:gd name="T36" fmla="*/ 9 w 21"/>
                <a:gd name="T37" fmla="*/ 26 h 31"/>
                <a:gd name="T38" fmla="*/ 11 w 21"/>
                <a:gd name="T39" fmla="*/ 26 h 31"/>
                <a:gd name="T40" fmla="*/ 11 w 21"/>
                <a:gd name="T41" fmla="*/ 26 h 31"/>
                <a:gd name="T42" fmla="*/ 11 w 21"/>
                <a:gd name="T43" fmla="*/ 31 h 31"/>
                <a:gd name="T44" fmla="*/ 11 w 21"/>
                <a:gd name="T45" fmla="*/ 31 h 31"/>
                <a:gd name="T46" fmla="*/ 8 w 21"/>
                <a:gd name="T47" fmla="*/ 30 h 31"/>
                <a:gd name="T48" fmla="*/ 6 w 21"/>
                <a:gd name="T49" fmla="*/ 29 h 31"/>
                <a:gd name="T50" fmla="*/ 2 w 21"/>
                <a:gd name="T51" fmla="*/ 25 h 31"/>
                <a:gd name="T52" fmla="*/ 0 w 21"/>
                <a:gd name="T53" fmla="*/ 19 h 31"/>
                <a:gd name="T54" fmla="*/ 4 w 21"/>
                <a:gd name="T55" fmla="*/ 7 h 31"/>
                <a:gd name="T56" fmla="*/ 10 w 21"/>
                <a:gd name="T57" fmla="*/ 0 h 31"/>
                <a:gd name="T58" fmla="*/ 10 w 21"/>
                <a:gd name="T59" fmla="*/ 0 h 31"/>
                <a:gd name="T60" fmla="*/ 10 w 21"/>
                <a:gd name="T61" fmla="*/ 0 h 31"/>
                <a:gd name="T62" fmla="*/ 11 w 21"/>
                <a:gd name="T63" fmla="*/ 0 h 31"/>
                <a:gd name="T64" fmla="*/ 11 w 21"/>
                <a:gd name="T65" fmla="*/ 5 h 31"/>
                <a:gd name="T66" fmla="*/ 10 w 21"/>
                <a:gd name="T67" fmla="*/ 5 h 31"/>
                <a:gd name="T68" fmla="*/ 10 w 21"/>
                <a:gd name="T69" fmla="*/ 5 h 31"/>
                <a:gd name="T70" fmla="*/ 10 w 21"/>
                <a:gd name="T71" fmla="*/ 5 h 31"/>
                <a:gd name="T72" fmla="*/ 8 w 21"/>
                <a:gd name="T73" fmla="*/ 9 h 31"/>
                <a:gd name="T74" fmla="*/ 5 w 21"/>
                <a:gd name="T75" fmla="*/ 19 h 31"/>
                <a:gd name="T76" fmla="*/ 6 w 21"/>
                <a:gd name="T77" fmla="*/ 23 h 31"/>
                <a:gd name="T78" fmla="*/ 8 w 21"/>
                <a:gd name="T79" fmla="*/ 2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 h="31">
                  <a:moveTo>
                    <a:pt x="11" y="26"/>
                  </a:moveTo>
                  <a:cubicBezTo>
                    <a:pt x="11" y="26"/>
                    <a:pt x="11" y="26"/>
                    <a:pt x="12" y="26"/>
                  </a:cubicBezTo>
                  <a:cubicBezTo>
                    <a:pt x="12" y="26"/>
                    <a:pt x="12" y="26"/>
                    <a:pt x="12" y="26"/>
                  </a:cubicBezTo>
                  <a:cubicBezTo>
                    <a:pt x="12" y="25"/>
                    <a:pt x="13" y="25"/>
                    <a:pt x="13" y="25"/>
                  </a:cubicBezTo>
                  <a:cubicBezTo>
                    <a:pt x="14" y="25"/>
                    <a:pt x="15" y="24"/>
                    <a:pt x="15" y="23"/>
                  </a:cubicBezTo>
                  <a:cubicBezTo>
                    <a:pt x="16" y="22"/>
                    <a:pt x="16" y="21"/>
                    <a:pt x="16" y="19"/>
                  </a:cubicBezTo>
                  <a:cubicBezTo>
                    <a:pt x="16" y="18"/>
                    <a:pt x="15" y="13"/>
                    <a:pt x="13" y="9"/>
                  </a:cubicBezTo>
                  <a:cubicBezTo>
                    <a:pt x="12" y="7"/>
                    <a:pt x="11" y="6"/>
                    <a:pt x="11" y="5"/>
                  </a:cubicBezTo>
                  <a:cubicBezTo>
                    <a:pt x="11" y="0"/>
                    <a:pt x="11" y="0"/>
                    <a:pt x="11" y="0"/>
                  </a:cubicBezTo>
                  <a:cubicBezTo>
                    <a:pt x="13" y="0"/>
                    <a:pt x="15" y="3"/>
                    <a:pt x="17" y="7"/>
                  </a:cubicBezTo>
                  <a:cubicBezTo>
                    <a:pt x="19" y="11"/>
                    <a:pt x="21" y="18"/>
                    <a:pt x="21" y="19"/>
                  </a:cubicBezTo>
                  <a:cubicBezTo>
                    <a:pt x="21" y="21"/>
                    <a:pt x="20" y="23"/>
                    <a:pt x="19" y="25"/>
                  </a:cubicBezTo>
                  <a:cubicBezTo>
                    <a:pt x="18" y="27"/>
                    <a:pt x="17" y="28"/>
                    <a:pt x="15" y="29"/>
                  </a:cubicBezTo>
                  <a:cubicBezTo>
                    <a:pt x="15" y="30"/>
                    <a:pt x="14" y="30"/>
                    <a:pt x="13" y="30"/>
                  </a:cubicBezTo>
                  <a:cubicBezTo>
                    <a:pt x="13" y="30"/>
                    <a:pt x="13" y="30"/>
                    <a:pt x="13" y="30"/>
                  </a:cubicBezTo>
                  <a:cubicBezTo>
                    <a:pt x="12" y="30"/>
                    <a:pt x="11" y="31"/>
                    <a:pt x="11" y="31"/>
                  </a:cubicBezTo>
                  <a:lnTo>
                    <a:pt x="11" y="26"/>
                  </a:lnTo>
                  <a:close/>
                  <a:moveTo>
                    <a:pt x="8" y="25"/>
                  </a:moveTo>
                  <a:cubicBezTo>
                    <a:pt x="9" y="25"/>
                    <a:pt x="9" y="25"/>
                    <a:pt x="9" y="26"/>
                  </a:cubicBezTo>
                  <a:cubicBezTo>
                    <a:pt x="10" y="26"/>
                    <a:pt x="10" y="26"/>
                    <a:pt x="11" y="26"/>
                  </a:cubicBezTo>
                  <a:cubicBezTo>
                    <a:pt x="11" y="26"/>
                    <a:pt x="11" y="26"/>
                    <a:pt x="11" y="26"/>
                  </a:cubicBezTo>
                  <a:cubicBezTo>
                    <a:pt x="11" y="31"/>
                    <a:pt x="11" y="31"/>
                    <a:pt x="11" y="31"/>
                  </a:cubicBezTo>
                  <a:cubicBezTo>
                    <a:pt x="11" y="31"/>
                    <a:pt x="11" y="31"/>
                    <a:pt x="11" y="31"/>
                  </a:cubicBezTo>
                  <a:cubicBezTo>
                    <a:pt x="10" y="31"/>
                    <a:pt x="9" y="30"/>
                    <a:pt x="8" y="30"/>
                  </a:cubicBezTo>
                  <a:cubicBezTo>
                    <a:pt x="7" y="30"/>
                    <a:pt x="7" y="30"/>
                    <a:pt x="6" y="29"/>
                  </a:cubicBezTo>
                  <a:cubicBezTo>
                    <a:pt x="4" y="28"/>
                    <a:pt x="3" y="27"/>
                    <a:pt x="2" y="25"/>
                  </a:cubicBezTo>
                  <a:cubicBezTo>
                    <a:pt x="1" y="23"/>
                    <a:pt x="0" y="21"/>
                    <a:pt x="0" y="19"/>
                  </a:cubicBezTo>
                  <a:cubicBezTo>
                    <a:pt x="0" y="18"/>
                    <a:pt x="2" y="11"/>
                    <a:pt x="4" y="7"/>
                  </a:cubicBezTo>
                  <a:cubicBezTo>
                    <a:pt x="6" y="3"/>
                    <a:pt x="8" y="1"/>
                    <a:pt x="10" y="0"/>
                  </a:cubicBezTo>
                  <a:cubicBezTo>
                    <a:pt x="10" y="0"/>
                    <a:pt x="10" y="0"/>
                    <a:pt x="10" y="0"/>
                  </a:cubicBezTo>
                  <a:cubicBezTo>
                    <a:pt x="10" y="0"/>
                    <a:pt x="10" y="0"/>
                    <a:pt x="10" y="0"/>
                  </a:cubicBezTo>
                  <a:cubicBezTo>
                    <a:pt x="11" y="0"/>
                    <a:pt x="11" y="0"/>
                    <a:pt x="11" y="0"/>
                  </a:cubicBezTo>
                  <a:cubicBezTo>
                    <a:pt x="11" y="5"/>
                    <a:pt x="11" y="5"/>
                    <a:pt x="11" y="5"/>
                  </a:cubicBezTo>
                  <a:cubicBezTo>
                    <a:pt x="11" y="5"/>
                    <a:pt x="10" y="5"/>
                    <a:pt x="10" y="5"/>
                  </a:cubicBezTo>
                  <a:cubicBezTo>
                    <a:pt x="10" y="5"/>
                    <a:pt x="10" y="5"/>
                    <a:pt x="10" y="5"/>
                  </a:cubicBezTo>
                  <a:cubicBezTo>
                    <a:pt x="10" y="5"/>
                    <a:pt x="10" y="5"/>
                    <a:pt x="10" y="5"/>
                  </a:cubicBezTo>
                  <a:cubicBezTo>
                    <a:pt x="10" y="5"/>
                    <a:pt x="9" y="7"/>
                    <a:pt x="8" y="9"/>
                  </a:cubicBezTo>
                  <a:cubicBezTo>
                    <a:pt x="7" y="13"/>
                    <a:pt x="5" y="18"/>
                    <a:pt x="5" y="19"/>
                  </a:cubicBezTo>
                  <a:cubicBezTo>
                    <a:pt x="5" y="21"/>
                    <a:pt x="5" y="22"/>
                    <a:pt x="6" y="23"/>
                  </a:cubicBezTo>
                  <a:cubicBezTo>
                    <a:pt x="7" y="24"/>
                    <a:pt x="7" y="25"/>
                    <a:pt x="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1" name="Freeform 72"/>
            <p:cNvSpPr>
              <a:spLocks noEditPoints="1"/>
            </p:cNvSpPr>
            <p:nvPr/>
          </p:nvSpPr>
          <p:spPr bwMode="auto">
            <a:xfrm>
              <a:off x="6019801" y="1946275"/>
              <a:ext cx="192088" cy="358775"/>
            </a:xfrm>
            <a:custGeom>
              <a:avLst/>
              <a:gdLst>
                <a:gd name="T0" fmla="*/ 72 w 85"/>
                <a:gd name="T1" fmla="*/ 14 h 159"/>
                <a:gd name="T2" fmla="*/ 43 w 85"/>
                <a:gd name="T3" fmla="*/ 0 h 159"/>
                <a:gd name="T4" fmla="*/ 85 w 85"/>
                <a:gd name="T5" fmla="*/ 39 h 159"/>
                <a:gd name="T6" fmla="*/ 71 w 85"/>
                <a:gd name="T7" fmla="*/ 119 h 159"/>
                <a:gd name="T8" fmla="*/ 63 w 85"/>
                <a:gd name="T9" fmla="*/ 22 h 159"/>
                <a:gd name="T10" fmla="*/ 43 w 85"/>
                <a:gd name="T11" fmla="*/ 11 h 159"/>
                <a:gd name="T12" fmla="*/ 74 w 85"/>
                <a:gd name="T13" fmla="*/ 39 h 159"/>
                <a:gd name="T14" fmla="*/ 43 w 85"/>
                <a:gd name="T15" fmla="*/ 153 h 159"/>
                <a:gd name="T16" fmla="*/ 68 w 85"/>
                <a:gd name="T17" fmla="*/ 126 h 159"/>
                <a:gd name="T18" fmla="*/ 68 w 85"/>
                <a:gd name="T19" fmla="*/ 66 h 159"/>
                <a:gd name="T20" fmla="*/ 43 w 85"/>
                <a:gd name="T21" fmla="*/ 41 h 159"/>
                <a:gd name="T22" fmla="*/ 57 w 85"/>
                <a:gd name="T23" fmla="*/ 52 h 159"/>
                <a:gd name="T24" fmla="*/ 63 w 85"/>
                <a:gd name="T25" fmla="*/ 126 h 159"/>
                <a:gd name="T26" fmla="*/ 43 w 85"/>
                <a:gd name="T27" fmla="*/ 53 h 159"/>
                <a:gd name="T28" fmla="*/ 49 w 85"/>
                <a:gd name="T29" fmla="*/ 60 h 159"/>
                <a:gd name="T30" fmla="*/ 46 w 85"/>
                <a:gd name="T31" fmla="*/ 137 h 159"/>
                <a:gd name="T32" fmla="*/ 43 w 85"/>
                <a:gd name="T33" fmla="*/ 145 h 159"/>
                <a:gd name="T34" fmla="*/ 49 w 85"/>
                <a:gd name="T35" fmla="*/ 141 h 159"/>
                <a:gd name="T36" fmla="*/ 56 w 85"/>
                <a:gd name="T37" fmla="*/ 66 h 159"/>
                <a:gd name="T38" fmla="*/ 43 w 85"/>
                <a:gd name="T39" fmla="*/ 53 h 159"/>
                <a:gd name="T40" fmla="*/ 13 w 85"/>
                <a:gd name="T41" fmla="*/ 14 h 159"/>
                <a:gd name="T42" fmla="*/ 5 w 85"/>
                <a:gd name="T43" fmla="*/ 125 h 159"/>
                <a:gd name="T44" fmla="*/ 33 w 85"/>
                <a:gd name="T45" fmla="*/ 154 h 159"/>
                <a:gd name="T46" fmla="*/ 34 w 85"/>
                <a:gd name="T47" fmla="*/ 154 h 159"/>
                <a:gd name="T48" fmla="*/ 34 w 85"/>
                <a:gd name="T49" fmla="*/ 159 h 159"/>
                <a:gd name="T50" fmla="*/ 33 w 85"/>
                <a:gd name="T51" fmla="*/ 159 h 159"/>
                <a:gd name="T52" fmla="*/ 0 w 85"/>
                <a:gd name="T53" fmla="*/ 125 h 159"/>
                <a:gd name="T54" fmla="*/ 9 w 85"/>
                <a:gd name="T55" fmla="*/ 11 h 159"/>
                <a:gd name="T56" fmla="*/ 43 w 85"/>
                <a:gd name="T57" fmla="*/ 4 h 159"/>
                <a:gd name="T58" fmla="*/ 41 w 85"/>
                <a:gd name="T59" fmla="*/ 41 h 159"/>
                <a:gd name="T60" fmla="*/ 18 w 85"/>
                <a:gd name="T61" fmla="*/ 116 h 159"/>
                <a:gd name="T62" fmla="*/ 35 w 85"/>
                <a:gd name="T63" fmla="*/ 116 h 159"/>
                <a:gd name="T64" fmla="*/ 41 w 85"/>
                <a:gd name="T65" fmla="*/ 58 h 159"/>
                <a:gd name="T66" fmla="*/ 41 w 85"/>
                <a:gd name="T67" fmla="*/ 53 h 159"/>
                <a:gd name="T68" fmla="*/ 30 w 85"/>
                <a:gd name="T69" fmla="*/ 113 h 159"/>
                <a:gd name="T70" fmla="*/ 28 w 85"/>
                <a:gd name="T71" fmla="*/ 51 h 159"/>
                <a:gd name="T72" fmla="*/ 43 w 85"/>
                <a:gd name="T73" fmla="*/ 145 h 159"/>
                <a:gd name="T74" fmla="*/ 27 w 85"/>
                <a:gd name="T75" fmla="*/ 141 h 159"/>
                <a:gd name="T76" fmla="*/ 16 w 85"/>
                <a:gd name="T77" fmla="*/ 119 h 159"/>
                <a:gd name="T78" fmla="*/ 35 w 85"/>
                <a:gd name="T79" fmla="*/ 16 h 159"/>
                <a:gd name="T80" fmla="*/ 35 w 85"/>
                <a:gd name="T81" fmla="*/ 11 h 159"/>
                <a:gd name="T82" fmla="*/ 12 w 85"/>
                <a:gd name="T83" fmla="*/ 119 h 159"/>
                <a:gd name="T84" fmla="*/ 17 w 85"/>
                <a:gd name="T85" fmla="*/ 140 h 159"/>
                <a:gd name="T86" fmla="*/ 34 w 85"/>
                <a:gd name="T8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 h="159">
                  <a:moveTo>
                    <a:pt x="81" y="114"/>
                  </a:moveTo>
                  <a:cubicBezTo>
                    <a:pt x="81" y="39"/>
                    <a:pt x="81" y="39"/>
                    <a:pt x="81" y="39"/>
                  </a:cubicBezTo>
                  <a:cubicBezTo>
                    <a:pt x="81" y="29"/>
                    <a:pt x="77" y="20"/>
                    <a:pt x="72" y="14"/>
                  </a:cubicBezTo>
                  <a:cubicBezTo>
                    <a:pt x="67" y="8"/>
                    <a:pt x="59" y="4"/>
                    <a:pt x="50" y="4"/>
                  </a:cubicBezTo>
                  <a:cubicBezTo>
                    <a:pt x="43" y="4"/>
                    <a:pt x="43" y="4"/>
                    <a:pt x="43" y="4"/>
                  </a:cubicBezTo>
                  <a:cubicBezTo>
                    <a:pt x="43" y="0"/>
                    <a:pt x="43" y="0"/>
                    <a:pt x="43" y="0"/>
                  </a:cubicBezTo>
                  <a:cubicBezTo>
                    <a:pt x="50" y="0"/>
                    <a:pt x="50" y="0"/>
                    <a:pt x="50" y="0"/>
                  </a:cubicBezTo>
                  <a:cubicBezTo>
                    <a:pt x="60" y="0"/>
                    <a:pt x="69" y="4"/>
                    <a:pt x="75" y="11"/>
                  </a:cubicBezTo>
                  <a:cubicBezTo>
                    <a:pt x="82" y="18"/>
                    <a:pt x="85" y="28"/>
                    <a:pt x="85" y="39"/>
                  </a:cubicBezTo>
                  <a:cubicBezTo>
                    <a:pt x="85" y="116"/>
                    <a:pt x="85" y="116"/>
                    <a:pt x="85" y="116"/>
                  </a:cubicBezTo>
                  <a:cubicBezTo>
                    <a:pt x="85" y="118"/>
                    <a:pt x="84" y="119"/>
                    <a:pt x="83" y="119"/>
                  </a:cubicBezTo>
                  <a:cubicBezTo>
                    <a:pt x="71" y="119"/>
                    <a:pt x="71" y="119"/>
                    <a:pt x="71" y="119"/>
                  </a:cubicBezTo>
                  <a:cubicBezTo>
                    <a:pt x="70" y="119"/>
                    <a:pt x="69" y="118"/>
                    <a:pt x="69" y="116"/>
                  </a:cubicBezTo>
                  <a:cubicBezTo>
                    <a:pt x="69" y="39"/>
                    <a:pt x="69" y="39"/>
                    <a:pt x="69" y="39"/>
                  </a:cubicBezTo>
                  <a:cubicBezTo>
                    <a:pt x="69" y="33"/>
                    <a:pt x="67" y="26"/>
                    <a:pt x="63" y="22"/>
                  </a:cubicBezTo>
                  <a:cubicBezTo>
                    <a:pt x="60" y="18"/>
                    <a:pt x="56" y="16"/>
                    <a:pt x="50" y="16"/>
                  </a:cubicBezTo>
                  <a:cubicBezTo>
                    <a:pt x="43" y="16"/>
                    <a:pt x="43" y="16"/>
                    <a:pt x="43" y="16"/>
                  </a:cubicBezTo>
                  <a:cubicBezTo>
                    <a:pt x="43" y="11"/>
                    <a:pt x="43" y="11"/>
                    <a:pt x="43" y="11"/>
                  </a:cubicBezTo>
                  <a:cubicBezTo>
                    <a:pt x="50" y="11"/>
                    <a:pt x="50" y="11"/>
                    <a:pt x="50" y="11"/>
                  </a:cubicBezTo>
                  <a:cubicBezTo>
                    <a:pt x="57" y="11"/>
                    <a:pt x="63" y="14"/>
                    <a:pt x="67" y="19"/>
                  </a:cubicBezTo>
                  <a:cubicBezTo>
                    <a:pt x="72" y="24"/>
                    <a:pt x="74" y="32"/>
                    <a:pt x="74" y="39"/>
                  </a:cubicBezTo>
                  <a:cubicBezTo>
                    <a:pt x="74" y="114"/>
                    <a:pt x="74" y="114"/>
                    <a:pt x="74" y="114"/>
                  </a:cubicBezTo>
                  <a:cubicBezTo>
                    <a:pt x="81" y="114"/>
                    <a:pt x="81" y="114"/>
                    <a:pt x="81" y="114"/>
                  </a:cubicBezTo>
                  <a:close/>
                  <a:moveTo>
                    <a:pt x="43" y="153"/>
                  </a:moveTo>
                  <a:cubicBezTo>
                    <a:pt x="43" y="158"/>
                    <a:pt x="43" y="158"/>
                    <a:pt x="43" y="158"/>
                  </a:cubicBezTo>
                  <a:cubicBezTo>
                    <a:pt x="48" y="156"/>
                    <a:pt x="53" y="153"/>
                    <a:pt x="57" y="149"/>
                  </a:cubicBezTo>
                  <a:cubicBezTo>
                    <a:pt x="64" y="143"/>
                    <a:pt x="67" y="135"/>
                    <a:pt x="68" y="126"/>
                  </a:cubicBezTo>
                  <a:cubicBezTo>
                    <a:pt x="68" y="126"/>
                    <a:pt x="68" y="126"/>
                    <a:pt x="68" y="126"/>
                  </a:cubicBezTo>
                  <a:cubicBezTo>
                    <a:pt x="68" y="126"/>
                    <a:pt x="68" y="126"/>
                    <a:pt x="68" y="126"/>
                  </a:cubicBezTo>
                  <a:cubicBezTo>
                    <a:pt x="68" y="66"/>
                    <a:pt x="68" y="66"/>
                    <a:pt x="68" y="66"/>
                  </a:cubicBezTo>
                  <a:cubicBezTo>
                    <a:pt x="68" y="59"/>
                    <a:pt x="65" y="53"/>
                    <a:pt x="61" y="48"/>
                  </a:cubicBezTo>
                  <a:cubicBezTo>
                    <a:pt x="56" y="44"/>
                    <a:pt x="50" y="41"/>
                    <a:pt x="44" y="41"/>
                  </a:cubicBezTo>
                  <a:cubicBezTo>
                    <a:pt x="43" y="41"/>
                    <a:pt x="43" y="41"/>
                    <a:pt x="43" y="41"/>
                  </a:cubicBezTo>
                  <a:cubicBezTo>
                    <a:pt x="43" y="46"/>
                    <a:pt x="43" y="46"/>
                    <a:pt x="43" y="46"/>
                  </a:cubicBezTo>
                  <a:cubicBezTo>
                    <a:pt x="44" y="46"/>
                    <a:pt x="44" y="46"/>
                    <a:pt x="44" y="46"/>
                  </a:cubicBezTo>
                  <a:cubicBezTo>
                    <a:pt x="49" y="46"/>
                    <a:pt x="54" y="48"/>
                    <a:pt x="57" y="52"/>
                  </a:cubicBezTo>
                  <a:cubicBezTo>
                    <a:pt x="61" y="55"/>
                    <a:pt x="63" y="60"/>
                    <a:pt x="63" y="66"/>
                  </a:cubicBezTo>
                  <a:cubicBezTo>
                    <a:pt x="63" y="126"/>
                    <a:pt x="63" y="126"/>
                    <a:pt x="63" y="126"/>
                  </a:cubicBezTo>
                  <a:cubicBezTo>
                    <a:pt x="63" y="126"/>
                    <a:pt x="63" y="126"/>
                    <a:pt x="63" y="126"/>
                  </a:cubicBezTo>
                  <a:cubicBezTo>
                    <a:pt x="63" y="134"/>
                    <a:pt x="59" y="141"/>
                    <a:pt x="54" y="146"/>
                  </a:cubicBezTo>
                  <a:cubicBezTo>
                    <a:pt x="51" y="149"/>
                    <a:pt x="47" y="151"/>
                    <a:pt x="43" y="153"/>
                  </a:cubicBezTo>
                  <a:close/>
                  <a:moveTo>
                    <a:pt x="43" y="53"/>
                  </a:moveTo>
                  <a:cubicBezTo>
                    <a:pt x="43" y="58"/>
                    <a:pt x="43" y="58"/>
                    <a:pt x="43" y="58"/>
                  </a:cubicBezTo>
                  <a:cubicBezTo>
                    <a:pt x="44" y="58"/>
                    <a:pt x="44" y="58"/>
                    <a:pt x="44" y="58"/>
                  </a:cubicBezTo>
                  <a:cubicBezTo>
                    <a:pt x="46" y="58"/>
                    <a:pt x="48" y="58"/>
                    <a:pt x="49" y="60"/>
                  </a:cubicBezTo>
                  <a:cubicBezTo>
                    <a:pt x="50" y="61"/>
                    <a:pt x="51" y="63"/>
                    <a:pt x="51" y="66"/>
                  </a:cubicBezTo>
                  <a:cubicBezTo>
                    <a:pt x="51" y="125"/>
                    <a:pt x="51" y="125"/>
                    <a:pt x="51" y="125"/>
                  </a:cubicBezTo>
                  <a:cubicBezTo>
                    <a:pt x="51" y="130"/>
                    <a:pt x="49" y="134"/>
                    <a:pt x="46" y="137"/>
                  </a:cubicBezTo>
                  <a:cubicBezTo>
                    <a:pt x="46" y="137"/>
                    <a:pt x="46" y="137"/>
                    <a:pt x="46" y="137"/>
                  </a:cubicBezTo>
                  <a:cubicBezTo>
                    <a:pt x="45" y="138"/>
                    <a:pt x="44" y="139"/>
                    <a:pt x="43" y="140"/>
                  </a:cubicBezTo>
                  <a:cubicBezTo>
                    <a:pt x="43" y="145"/>
                    <a:pt x="43" y="145"/>
                    <a:pt x="43" y="145"/>
                  </a:cubicBezTo>
                  <a:cubicBezTo>
                    <a:pt x="45" y="144"/>
                    <a:pt x="47" y="143"/>
                    <a:pt x="49" y="141"/>
                  </a:cubicBezTo>
                  <a:cubicBezTo>
                    <a:pt x="49" y="141"/>
                    <a:pt x="49" y="141"/>
                    <a:pt x="49" y="141"/>
                  </a:cubicBezTo>
                  <a:cubicBezTo>
                    <a:pt x="49" y="141"/>
                    <a:pt x="49" y="141"/>
                    <a:pt x="49" y="141"/>
                  </a:cubicBezTo>
                  <a:cubicBezTo>
                    <a:pt x="49" y="141"/>
                    <a:pt x="49" y="141"/>
                    <a:pt x="49" y="141"/>
                  </a:cubicBezTo>
                  <a:cubicBezTo>
                    <a:pt x="53" y="137"/>
                    <a:pt x="56" y="131"/>
                    <a:pt x="56" y="125"/>
                  </a:cubicBezTo>
                  <a:cubicBezTo>
                    <a:pt x="56" y="66"/>
                    <a:pt x="56" y="66"/>
                    <a:pt x="56" y="66"/>
                  </a:cubicBezTo>
                  <a:cubicBezTo>
                    <a:pt x="56" y="62"/>
                    <a:pt x="55" y="59"/>
                    <a:pt x="52" y="57"/>
                  </a:cubicBezTo>
                  <a:cubicBezTo>
                    <a:pt x="50" y="54"/>
                    <a:pt x="47" y="53"/>
                    <a:pt x="44" y="53"/>
                  </a:cubicBezTo>
                  <a:lnTo>
                    <a:pt x="43" y="53"/>
                  </a:lnTo>
                  <a:close/>
                  <a:moveTo>
                    <a:pt x="43" y="4"/>
                  </a:moveTo>
                  <a:cubicBezTo>
                    <a:pt x="35" y="4"/>
                    <a:pt x="35" y="4"/>
                    <a:pt x="35" y="4"/>
                  </a:cubicBezTo>
                  <a:cubicBezTo>
                    <a:pt x="26" y="4"/>
                    <a:pt x="18" y="8"/>
                    <a:pt x="13" y="14"/>
                  </a:cubicBezTo>
                  <a:cubicBezTo>
                    <a:pt x="8" y="20"/>
                    <a:pt x="5" y="29"/>
                    <a:pt x="5" y="39"/>
                  </a:cubicBezTo>
                  <a:cubicBezTo>
                    <a:pt x="5" y="125"/>
                    <a:pt x="5" y="125"/>
                    <a:pt x="5" y="125"/>
                  </a:cubicBezTo>
                  <a:cubicBezTo>
                    <a:pt x="5" y="125"/>
                    <a:pt x="5" y="125"/>
                    <a:pt x="5" y="125"/>
                  </a:cubicBezTo>
                  <a:cubicBezTo>
                    <a:pt x="5" y="125"/>
                    <a:pt x="5" y="125"/>
                    <a:pt x="5" y="125"/>
                  </a:cubicBezTo>
                  <a:cubicBezTo>
                    <a:pt x="5" y="133"/>
                    <a:pt x="8" y="140"/>
                    <a:pt x="13" y="145"/>
                  </a:cubicBezTo>
                  <a:cubicBezTo>
                    <a:pt x="18" y="151"/>
                    <a:pt x="25" y="154"/>
                    <a:pt x="33" y="154"/>
                  </a:cubicBezTo>
                  <a:cubicBezTo>
                    <a:pt x="33" y="154"/>
                    <a:pt x="33" y="154"/>
                    <a:pt x="33" y="154"/>
                  </a:cubicBezTo>
                  <a:cubicBezTo>
                    <a:pt x="33" y="154"/>
                    <a:pt x="33" y="154"/>
                    <a:pt x="33" y="154"/>
                  </a:cubicBezTo>
                  <a:cubicBezTo>
                    <a:pt x="34" y="154"/>
                    <a:pt x="34" y="154"/>
                    <a:pt x="34" y="154"/>
                  </a:cubicBezTo>
                  <a:cubicBezTo>
                    <a:pt x="37" y="154"/>
                    <a:pt x="40" y="154"/>
                    <a:pt x="43" y="153"/>
                  </a:cubicBezTo>
                  <a:cubicBezTo>
                    <a:pt x="43" y="158"/>
                    <a:pt x="43" y="158"/>
                    <a:pt x="43" y="158"/>
                  </a:cubicBezTo>
                  <a:cubicBezTo>
                    <a:pt x="40" y="158"/>
                    <a:pt x="37" y="159"/>
                    <a:pt x="34" y="159"/>
                  </a:cubicBezTo>
                  <a:cubicBezTo>
                    <a:pt x="33" y="159"/>
                    <a:pt x="33" y="159"/>
                    <a:pt x="33" y="159"/>
                  </a:cubicBezTo>
                  <a:cubicBezTo>
                    <a:pt x="33" y="159"/>
                    <a:pt x="33" y="159"/>
                    <a:pt x="33" y="159"/>
                  </a:cubicBezTo>
                  <a:cubicBezTo>
                    <a:pt x="33" y="159"/>
                    <a:pt x="33" y="159"/>
                    <a:pt x="33" y="159"/>
                  </a:cubicBezTo>
                  <a:cubicBezTo>
                    <a:pt x="24" y="159"/>
                    <a:pt x="16" y="155"/>
                    <a:pt x="10" y="149"/>
                  </a:cubicBezTo>
                  <a:cubicBezTo>
                    <a:pt x="4" y="143"/>
                    <a:pt x="0" y="134"/>
                    <a:pt x="0" y="125"/>
                  </a:cubicBezTo>
                  <a:cubicBezTo>
                    <a:pt x="0" y="125"/>
                    <a:pt x="0" y="125"/>
                    <a:pt x="0" y="125"/>
                  </a:cubicBezTo>
                  <a:cubicBezTo>
                    <a:pt x="0" y="125"/>
                    <a:pt x="0" y="125"/>
                    <a:pt x="0" y="125"/>
                  </a:cubicBezTo>
                  <a:cubicBezTo>
                    <a:pt x="0" y="39"/>
                    <a:pt x="0" y="39"/>
                    <a:pt x="0" y="39"/>
                  </a:cubicBezTo>
                  <a:cubicBezTo>
                    <a:pt x="0" y="27"/>
                    <a:pt x="3" y="18"/>
                    <a:pt x="9" y="11"/>
                  </a:cubicBezTo>
                  <a:cubicBezTo>
                    <a:pt x="16" y="4"/>
                    <a:pt x="24" y="0"/>
                    <a:pt x="35" y="0"/>
                  </a:cubicBezTo>
                  <a:cubicBezTo>
                    <a:pt x="43" y="0"/>
                    <a:pt x="43" y="0"/>
                    <a:pt x="43" y="0"/>
                  </a:cubicBezTo>
                  <a:cubicBezTo>
                    <a:pt x="43" y="4"/>
                    <a:pt x="43" y="4"/>
                    <a:pt x="43" y="4"/>
                  </a:cubicBezTo>
                  <a:close/>
                  <a:moveTo>
                    <a:pt x="43" y="46"/>
                  </a:moveTo>
                  <a:cubicBezTo>
                    <a:pt x="43" y="41"/>
                    <a:pt x="43" y="41"/>
                    <a:pt x="43" y="41"/>
                  </a:cubicBezTo>
                  <a:cubicBezTo>
                    <a:pt x="41" y="41"/>
                    <a:pt x="41" y="41"/>
                    <a:pt x="41" y="41"/>
                  </a:cubicBezTo>
                  <a:cubicBezTo>
                    <a:pt x="35" y="41"/>
                    <a:pt x="29" y="44"/>
                    <a:pt x="25" y="48"/>
                  </a:cubicBezTo>
                  <a:cubicBezTo>
                    <a:pt x="21" y="53"/>
                    <a:pt x="18" y="59"/>
                    <a:pt x="18" y="66"/>
                  </a:cubicBezTo>
                  <a:cubicBezTo>
                    <a:pt x="18" y="116"/>
                    <a:pt x="18" y="116"/>
                    <a:pt x="18" y="116"/>
                  </a:cubicBezTo>
                  <a:cubicBezTo>
                    <a:pt x="18" y="117"/>
                    <a:pt x="19" y="118"/>
                    <a:pt x="20" y="118"/>
                  </a:cubicBezTo>
                  <a:cubicBezTo>
                    <a:pt x="32" y="118"/>
                    <a:pt x="32" y="118"/>
                    <a:pt x="32" y="118"/>
                  </a:cubicBezTo>
                  <a:cubicBezTo>
                    <a:pt x="34" y="118"/>
                    <a:pt x="35" y="117"/>
                    <a:pt x="35" y="116"/>
                  </a:cubicBezTo>
                  <a:cubicBezTo>
                    <a:pt x="35" y="66"/>
                    <a:pt x="35" y="66"/>
                    <a:pt x="35" y="66"/>
                  </a:cubicBezTo>
                  <a:cubicBezTo>
                    <a:pt x="35" y="63"/>
                    <a:pt x="35" y="61"/>
                    <a:pt x="37" y="60"/>
                  </a:cubicBezTo>
                  <a:cubicBezTo>
                    <a:pt x="38" y="58"/>
                    <a:pt x="39" y="58"/>
                    <a:pt x="41" y="58"/>
                  </a:cubicBezTo>
                  <a:cubicBezTo>
                    <a:pt x="43" y="58"/>
                    <a:pt x="43" y="58"/>
                    <a:pt x="43" y="58"/>
                  </a:cubicBezTo>
                  <a:cubicBezTo>
                    <a:pt x="43" y="53"/>
                    <a:pt x="43" y="53"/>
                    <a:pt x="43" y="53"/>
                  </a:cubicBezTo>
                  <a:cubicBezTo>
                    <a:pt x="41" y="53"/>
                    <a:pt x="41" y="53"/>
                    <a:pt x="41" y="53"/>
                  </a:cubicBezTo>
                  <a:cubicBezTo>
                    <a:pt x="38" y="53"/>
                    <a:pt x="35" y="54"/>
                    <a:pt x="33" y="56"/>
                  </a:cubicBezTo>
                  <a:cubicBezTo>
                    <a:pt x="31" y="59"/>
                    <a:pt x="30" y="62"/>
                    <a:pt x="30" y="66"/>
                  </a:cubicBezTo>
                  <a:cubicBezTo>
                    <a:pt x="30" y="113"/>
                    <a:pt x="30" y="113"/>
                    <a:pt x="30" y="113"/>
                  </a:cubicBezTo>
                  <a:cubicBezTo>
                    <a:pt x="23" y="113"/>
                    <a:pt x="23" y="113"/>
                    <a:pt x="23" y="113"/>
                  </a:cubicBezTo>
                  <a:cubicBezTo>
                    <a:pt x="23" y="66"/>
                    <a:pt x="23" y="66"/>
                    <a:pt x="23" y="66"/>
                  </a:cubicBezTo>
                  <a:cubicBezTo>
                    <a:pt x="23" y="60"/>
                    <a:pt x="25" y="55"/>
                    <a:pt x="28" y="51"/>
                  </a:cubicBezTo>
                  <a:cubicBezTo>
                    <a:pt x="31" y="48"/>
                    <a:pt x="36" y="46"/>
                    <a:pt x="41" y="46"/>
                  </a:cubicBezTo>
                  <a:cubicBezTo>
                    <a:pt x="43" y="46"/>
                    <a:pt x="43" y="46"/>
                    <a:pt x="43" y="46"/>
                  </a:cubicBezTo>
                  <a:close/>
                  <a:moveTo>
                    <a:pt x="43" y="145"/>
                  </a:moveTo>
                  <a:cubicBezTo>
                    <a:pt x="43" y="140"/>
                    <a:pt x="43" y="140"/>
                    <a:pt x="43" y="140"/>
                  </a:cubicBezTo>
                  <a:cubicBezTo>
                    <a:pt x="40" y="141"/>
                    <a:pt x="37" y="142"/>
                    <a:pt x="34" y="142"/>
                  </a:cubicBezTo>
                  <a:cubicBezTo>
                    <a:pt x="31" y="142"/>
                    <a:pt x="29" y="142"/>
                    <a:pt x="27" y="141"/>
                  </a:cubicBezTo>
                  <a:cubicBezTo>
                    <a:pt x="24" y="140"/>
                    <a:pt x="22" y="138"/>
                    <a:pt x="21" y="137"/>
                  </a:cubicBezTo>
                  <a:cubicBezTo>
                    <a:pt x="20" y="135"/>
                    <a:pt x="18" y="133"/>
                    <a:pt x="18" y="130"/>
                  </a:cubicBezTo>
                  <a:cubicBezTo>
                    <a:pt x="17" y="127"/>
                    <a:pt x="16" y="124"/>
                    <a:pt x="16" y="119"/>
                  </a:cubicBezTo>
                  <a:cubicBezTo>
                    <a:pt x="16" y="39"/>
                    <a:pt x="16" y="39"/>
                    <a:pt x="16" y="39"/>
                  </a:cubicBezTo>
                  <a:cubicBezTo>
                    <a:pt x="16" y="31"/>
                    <a:pt x="18" y="26"/>
                    <a:pt x="21" y="22"/>
                  </a:cubicBezTo>
                  <a:cubicBezTo>
                    <a:pt x="25" y="18"/>
                    <a:pt x="30" y="16"/>
                    <a:pt x="35" y="16"/>
                  </a:cubicBezTo>
                  <a:cubicBezTo>
                    <a:pt x="43" y="16"/>
                    <a:pt x="43" y="16"/>
                    <a:pt x="43" y="16"/>
                  </a:cubicBezTo>
                  <a:cubicBezTo>
                    <a:pt x="43" y="11"/>
                    <a:pt x="43" y="11"/>
                    <a:pt x="43" y="11"/>
                  </a:cubicBezTo>
                  <a:cubicBezTo>
                    <a:pt x="35" y="11"/>
                    <a:pt x="35" y="11"/>
                    <a:pt x="35" y="11"/>
                  </a:cubicBezTo>
                  <a:cubicBezTo>
                    <a:pt x="29" y="11"/>
                    <a:pt x="22" y="14"/>
                    <a:pt x="18" y="19"/>
                  </a:cubicBezTo>
                  <a:cubicBezTo>
                    <a:pt x="14" y="24"/>
                    <a:pt x="12" y="30"/>
                    <a:pt x="12" y="39"/>
                  </a:cubicBezTo>
                  <a:cubicBezTo>
                    <a:pt x="12" y="119"/>
                    <a:pt x="12" y="119"/>
                    <a:pt x="12" y="119"/>
                  </a:cubicBezTo>
                  <a:cubicBezTo>
                    <a:pt x="12" y="124"/>
                    <a:pt x="12" y="128"/>
                    <a:pt x="13" y="131"/>
                  </a:cubicBezTo>
                  <a:cubicBezTo>
                    <a:pt x="14" y="135"/>
                    <a:pt x="15" y="137"/>
                    <a:pt x="17" y="140"/>
                  </a:cubicBezTo>
                  <a:cubicBezTo>
                    <a:pt x="17" y="140"/>
                    <a:pt x="17" y="140"/>
                    <a:pt x="17" y="140"/>
                  </a:cubicBezTo>
                  <a:cubicBezTo>
                    <a:pt x="17" y="140"/>
                    <a:pt x="17" y="140"/>
                    <a:pt x="17" y="140"/>
                  </a:cubicBezTo>
                  <a:cubicBezTo>
                    <a:pt x="19" y="142"/>
                    <a:pt x="22" y="144"/>
                    <a:pt x="25" y="145"/>
                  </a:cubicBezTo>
                  <a:cubicBezTo>
                    <a:pt x="27" y="146"/>
                    <a:pt x="31" y="147"/>
                    <a:pt x="34" y="147"/>
                  </a:cubicBezTo>
                  <a:cubicBezTo>
                    <a:pt x="37" y="147"/>
                    <a:pt x="40" y="146"/>
                    <a:pt x="43"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3" name="Freeform 74"/>
            <p:cNvSpPr>
              <a:spLocks noEditPoints="1"/>
            </p:cNvSpPr>
            <p:nvPr/>
          </p:nvSpPr>
          <p:spPr bwMode="auto">
            <a:xfrm>
              <a:off x="6689726" y="1758950"/>
              <a:ext cx="66675" cy="52388"/>
            </a:xfrm>
            <a:custGeom>
              <a:avLst/>
              <a:gdLst>
                <a:gd name="T0" fmla="*/ 23 w 30"/>
                <a:gd name="T1" fmla="*/ 19 h 23"/>
                <a:gd name="T2" fmla="*/ 15 w 30"/>
                <a:gd name="T3" fmla="*/ 7 h 23"/>
                <a:gd name="T4" fmla="*/ 15 w 30"/>
                <a:gd name="T5" fmla="*/ 7 h 23"/>
                <a:gd name="T6" fmla="*/ 15 w 30"/>
                <a:gd name="T7" fmla="*/ 0 h 23"/>
                <a:gd name="T8" fmla="*/ 17 w 30"/>
                <a:gd name="T9" fmla="*/ 1 h 23"/>
                <a:gd name="T10" fmla="*/ 29 w 30"/>
                <a:gd name="T11" fmla="*/ 20 h 23"/>
                <a:gd name="T12" fmla="*/ 30 w 30"/>
                <a:gd name="T13" fmla="*/ 21 h 23"/>
                <a:gd name="T14" fmla="*/ 27 w 30"/>
                <a:gd name="T15" fmla="*/ 23 h 23"/>
                <a:gd name="T16" fmla="*/ 15 w 30"/>
                <a:gd name="T17" fmla="*/ 23 h 23"/>
                <a:gd name="T18" fmla="*/ 15 w 30"/>
                <a:gd name="T19" fmla="*/ 19 h 23"/>
                <a:gd name="T20" fmla="*/ 23 w 30"/>
                <a:gd name="T21" fmla="*/ 19 h 23"/>
                <a:gd name="T22" fmla="*/ 15 w 30"/>
                <a:gd name="T23" fmla="*/ 7 h 23"/>
                <a:gd name="T24" fmla="*/ 7 w 30"/>
                <a:gd name="T25" fmla="*/ 19 h 23"/>
                <a:gd name="T26" fmla="*/ 15 w 30"/>
                <a:gd name="T27" fmla="*/ 19 h 23"/>
                <a:gd name="T28" fmla="*/ 15 w 30"/>
                <a:gd name="T29" fmla="*/ 23 h 23"/>
                <a:gd name="T30" fmla="*/ 3 w 30"/>
                <a:gd name="T31" fmla="*/ 23 h 23"/>
                <a:gd name="T32" fmla="*/ 3 w 30"/>
                <a:gd name="T33" fmla="*/ 23 h 23"/>
                <a:gd name="T34" fmla="*/ 2 w 30"/>
                <a:gd name="T35" fmla="*/ 23 h 23"/>
                <a:gd name="T36" fmla="*/ 1 w 30"/>
                <a:gd name="T37" fmla="*/ 20 h 23"/>
                <a:gd name="T38" fmla="*/ 13 w 30"/>
                <a:gd name="T39" fmla="*/ 1 h 23"/>
                <a:gd name="T40" fmla="*/ 14 w 30"/>
                <a:gd name="T41" fmla="*/ 0 h 23"/>
                <a:gd name="T42" fmla="*/ 15 w 30"/>
                <a:gd name="T43" fmla="*/ 0 h 23"/>
                <a:gd name="T44" fmla="*/ 15 w 30"/>
                <a:gd name="T45"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23">
                  <a:moveTo>
                    <a:pt x="23" y="19"/>
                  </a:moveTo>
                  <a:cubicBezTo>
                    <a:pt x="15" y="7"/>
                    <a:pt x="15" y="7"/>
                    <a:pt x="15" y="7"/>
                  </a:cubicBezTo>
                  <a:cubicBezTo>
                    <a:pt x="15" y="7"/>
                    <a:pt x="15" y="7"/>
                    <a:pt x="15" y="7"/>
                  </a:cubicBezTo>
                  <a:cubicBezTo>
                    <a:pt x="15" y="0"/>
                    <a:pt x="15" y="0"/>
                    <a:pt x="15" y="0"/>
                  </a:cubicBezTo>
                  <a:cubicBezTo>
                    <a:pt x="16" y="0"/>
                    <a:pt x="17" y="0"/>
                    <a:pt x="17" y="1"/>
                  </a:cubicBezTo>
                  <a:cubicBezTo>
                    <a:pt x="29" y="20"/>
                    <a:pt x="29" y="20"/>
                    <a:pt x="29" y="20"/>
                  </a:cubicBezTo>
                  <a:cubicBezTo>
                    <a:pt x="29" y="20"/>
                    <a:pt x="30" y="20"/>
                    <a:pt x="30" y="21"/>
                  </a:cubicBezTo>
                  <a:cubicBezTo>
                    <a:pt x="30" y="22"/>
                    <a:pt x="29" y="23"/>
                    <a:pt x="27" y="23"/>
                  </a:cubicBezTo>
                  <a:cubicBezTo>
                    <a:pt x="15" y="23"/>
                    <a:pt x="15" y="23"/>
                    <a:pt x="15" y="23"/>
                  </a:cubicBezTo>
                  <a:cubicBezTo>
                    <a:pt x="15" y="19"/>
                    <a:pt x="15" y="19"/>
                    <a:pt x="15" y="19"/>
                  </a:cubicBezTo>
                  <a:lnTo>
                    <a:pt x="23" y="19"/>
                  </a:lnTo>
                  <a:close/>
                  <a:moveTo>
                    <a:pt x="15" y="7"/>
                  </a:moveTo>
                  <a:cubicBezTo>
                    <a:pt x="7" y="19"/>
                    <a:pt x="7" y="19"/>
                    <a:pt x="7" y="19"/>
                  </a:cubicBezTo>
                  <a:cubicBezTo>
                    <a:pt x="15" y="19"/>
                    <a:pt x="15" y="19"/>
                    <a:pt x="15" y="19"/>
                  </a:cubicBezTo>
                  <a:cubicBezTo>
                    <a:pt x="15" y="23"/>
                    <a:pt x="15" y="23"/>
                    <a:pt x="15" y="23"/>
                  </a:cubicBezTo>
                  <a:cubicBezTo>
                    <a:pt x="3" y="23"/>
                    <a:pt x="3" y="23"/>
                    <a:pt x="3" y="23"/>
                  </a:cubicBezTo>
                  <a:cubicBezTo>
                    <a:pt x="3" y="23"/>
                    <a:pt x="3" y="23"/>
                    <a:pt x="3" y="23"/>
                  </a:cubicBezTo>
                  <a:cubicBezTo>
                    <a:pt x="3" y="23"/>
                    <a:pt x="2" y="23"/>
                    <a:pt x="2" y="23"/>
                  </a:cubicBezTo>
                  <a:cubicBezTo>
                    <a:pt x="1" y="22"/>
                    <a:pt x="0" y="21"/>
                    <a:pt x="1" y="20"/>
                  </a:cubicBezTo>
                  <a:cubicBezTo>
                    <a:pt x="13" y="1"/>
                    <a:pt x="13" y="1"/>
                    <a:pt x="13" y="1"/>
                  </a:cubicBezTo>
                  <a:cubicBezTo>
                    <a:pt x="13" y="1"/>
                    <a:pt x="14" y="0"/>
                    <a:pt x="14" y="0"/>
                  </a:cubicBezTo>
                  <a:cubicBezTo>
                    <a:pt x="14" y="0"/>
                    <a:pt x="15" y="0"/>
                    <a:pt x="15" y="0"/>
                  </a:cubicBezTo>
                  <a:lnTo>
                    <a:pt x="15"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4" name="Freeform 75"/>
            <p:cNvSpPr>
              <a:spLocks noEditPoints="1"/>
            </p:cNvSpPr>
            <p:nvPr/>
          </p:nvSpPr>
          <p:spPr bwMode="auto">
            <a:xfrm>
              <a:off x="6827838" y="1882775"/>
              <a:ext cx="55563" cy="65088"/>
            </a:xfrm>
            <a:custGeom>
              <a:avLst/>
              <a:gdLst>
                <a:gd name="T0" fmla="*/ 11 w 25"/>
                <a:gd name="T1" fmla="*/ 19 h 29"/>
                <a:gd name="T2" fmla="*/ 17 w 25"/>
                <a:gd name="T3" fmla="*/ 15 h 29"/>
                <a:gd name="T4" fmla="*/ 11 w 25"/>
                <a:gd name="T5" fmla="*/ 11 h 29"/>
                <a:gd name="T6" fmla="*/ 11 w 25"/>
                <a:gd name="T7" fmla="*/ 5 h 29"/>
                <a:gd name="T8" fmla="*/ 23 w 25"/>
                <a:gd name="T9" fmla="*/ 13 h 29"/>
                <a:gd name="T10" fmla="*/ 24 w 25"/>
                <a:gd name="T11" fmla="*/ 13 h 29"/>
                <a:gd name="T12" fmla="*/ 23 w 25"/>
                <a:gd name="T13" fmla="*/ 17 h 29"/>
                <a:gd name="T14" fmla="*/ 11 w 25"/>
                <a:gd name="T15" fmla="*/ 24 h 29"/>
                <a:gd name="T16" fmla="*/ 11 w 25"/>
                <a:gd name="T17" fmla="*/ 19 h 29"/>
                <a:gd name="T18" fmla="*/ 5 w 25"/>
                <a:gd name="T19" fmla="*/ 23 h 29"/>
                <a:gd name="T20" fmla="*/ 11 w 25"/>
                <a:gd name="T21" fmla="*/ 19 h 29"/>
                <a:gd name="T22" fmla="*/ 11 w 25"/>
                <a:gd name="T23" fmla="*/ 24 h 29"/>
                <a:gd name="T24" fmla="*/ 4 w 25"/>
                <a:gd name="T25" fmla="*/ 29 h 29"/>
                <a:gd name="T26" fmla="*/ 3 w 25"/>
                <a:gd name="T27" fmla="*/ 29 h 29"/>
                <a:gd name="T28" fmla="*/ 0 w 25"/>
                <a:gd name="T29" fmla="*/ 27 h 29"/>
                <a:gd name="T30" fmla="*/ 0 w 25"/>
                <a:gd name="T31" fmla="*/ 3 h 29"/>
                <a:gd name="T32" fmla="*/ 0 w 25"/>
                <a:gd name="T33" fmla="*/ 3 h 29"/>
                <a:gd name="T34" fmla="*/ 1 w 25"/>
                <a:gd name="T35" fmla="*/ 1 h 29"/>
                <a:gd name="T36" fmla="*/ 4 w 25"/>
                <a:gd name="T37" fmla="*/ 1 h 29"/>
                <a:gd name="T38" fmla="*/ 11 w 25"/>
                <a:gd name="T39" fmla="*/ 5 h 29"/>
                <a:gd name="T40" fmla="*/ 11 w 25"/>
                <a:gd name="T41" fmla="*/ 11 h 29"/>
                <a:gd name="T42" fmla="*/ 5 w 25"/>
                <a:gd name="T43" fmla="*/ 7 h 29"/>
                <a:gd name="T44" fmla="*/ 5 w 25"/>
                <a:gd name="T45"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29">
                  <a:moveTo>
                    <a:pt x="11" y="19"/>
                  </a:moveTo>
                  <a:cubicBezTo>
                    <a:pt x="17" y="15"/>
                    <a:pt x="17" y="15"/>
                    <a:pt x="17" y="15"/>
                  </a:cubicBezTo>
                  <a:cubicBezTo>
                    <a:pt x="11" y="11"/>
                    <a:pt x="11" y="11"/>
                    <a:pt x="11" y="11"/>
                  </a:cubicBezTo>
                  <a:cubicBezTo>
                    <a:pt x="11" y="5"/>
                    <a:pt x="11" y="5"/>
                    <a:pt x="11" y="5"/>
                  </a:cubicBezTo>
                  <a:cubicBezTo>
                    <a:pt x="23" y="13"/>
                    <a:pt x="23" y="13"/>
                    <a:pt x="23" y="13"/>
                  </a:cubicBezTo>
                  <a:cubicBezTo>
                    <a:pt x="23" y="13"/>
                    <a:pt x="24" y="13"/>
                    <a:pt x="24" y="13"/>
                  </a:cubicBezTo>
                  <a:cubicBezTo>
                    <a:pt x="25" y="15"/>
                    <a:pt x="24" y="16"/>
                    <a:pt x="23" y="17"/>
                  </a:cubicBezTo>
                  <a:cubicBezTo>
                    <a:pt x="11" y="24"/>
                    <a:pt x="11" y="24"/>
                    <a:pt x="11" y="24"/>
                  </a:cubicBezTo>
                  <a:lnTo>
                    <a:pt x="11" y="19"/>
                  </a:lnTo>
                  <a:close/>
                  <a:moveTo>
                    <a:pt x="5" y="23"/>
                  </a:moveTo>
                  <a:cubicBezTo>
                    <a:pt x="11" y="19"/>
                    <a:pt x="11" y="19"/>
                    <a:pt x="11" y="19"/>
                  </a:cubicBezTo>
                  <a:cubicBezTo>
                    <a:pt x="11" y="24"/>
                    <a:pt x="11" y="24"/>
                    <a:pt x="11" y="24"/>
                  </a:cubicBezTo>
                  <a:cubicBezTo>
                    <a:pt x="4" y="29"/>
                    <a:pt x="4" y="29"/>
                    <a:pt x="4" y="29"/>
                  </a:cubicBezTo>
                  <a:cubicBezTo>
                    <a:pt x="4" y="29"/>
                    <a:pt x="3" y="29"/>
                    <a:pt x="3" y="29"/>
                  </a:cubicBezTo>
                  <a:cubicBezTo>
                    <a:pt x="2" y="29"/>
                    <a:pt x="0" y="28"/>
                    <a:pt x="0" y="27"/>
                  </a:cubicBezTo>
                  <a:cubicBezTo>
                    <a:pt x="0" y="3"/>
                    <a:pt x="0" y="3"/>
                    <a:pt x="0" y="3"/>
                  </a:cubicBezTo>
                  <a:cubicBezTo>
                    <a:pt x="0" y="3"/>
                    <a:pt x="0" y="3"/>
                    <a:pt x="0" y="3"/>
                  </a:cubicBezTo>
                  <a:cubicBezTo>
                    <a:pt x="0" y="2"/>
                    <a:pt x="1" y="2"/>
                    <a:pt x="1" y="1"/>
                  </a:cubicBezTo>
                  <a:cubicBezTo>
                    <a:pt x="2" y="0"/>
                    <a:pt x="3" y="0"/>
                    <a:pt x="4" y="1"/>
                  </a:cubicBezTo>
                  <a:cubicBezTo>
                    <a:pt x="11" y="5"/>
                    <a:pt x="11" y="5"/>
                    <a:pt x="11" y="5"/>
                  </a:cubicBezTo>
                  <a:cubicBezTo>
                    <a:pt x="11" y="11"/>
                    <a:pt x="11" y="11"/>
                    <a:pt x="11" y="11"/>
                  </a:cubicBezTo>
                  <a:cubicBezTo>
                    <a:pt x="5" y="7"/>
                    <a:pt x="5" y="7"/>
                    <a:pt x="5" y="7"/>
                  </a:cubicBezTo>
                  <a:lnTo>
                    <a:pt x="5"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5" name="Freeform 76"/>
            <p:cNvSpPr>
              <a:spLocks noEditPoints="1"/>
            </p:cNvSpPr>
            <p:nvPr/>
          </p:nvSpPr>
          <p:spPr bwMode="auto">
            <a:xfrm>
              <a:off x="6580188" y="1882775"/>
              <a:ext cx="39688" cy="34925"/>
            </a:xfrm>
            <a:custGeom>
              <a:avLst/>
              <a:gdLst>
                <a:gd name="T0" fmla="*/ 12 w 17"/>
                <a:gd name="T1" fmla="*/ 7 h 15"/>
                <a:gd name="T2" fmla="*/ 11 w 17"/>
                <a:gd name="T3" fmla="*/ 8 h 15"/>
                <a:gd name="T4" fmla="*/ 11 w 17"/>
                <a:gd name="T5" fmla="*/ 2 h 15"/>
                <a:gd name="T6" fmla="*/ 13 w 17"/>
                <a:gd name="T7" fmla="*/ 1 h 15"/>
                <a:gd name="T8" fmla="*/ 14 w 17"/>
                <a:gd name="T9" fmla="*/ 0 h 15"/>
                <a:gd name="T10" fmla="*/ 17 w 17"/>
                <a:gd name="T11" fmla="*/ 3 h 15"/>
                <a:gd name="T12" fmla="*/ 17 w 17"/>
                <a:gd name="T13" fmla="*/ 12 h 15"/>
                <a:gd name="T14" fmla="*/ 17 w 17"/>
                <a:gd name="T15" fmla="*/ 12 h 15"/>
                <a:gd name="T16" fmla="*/ 17 w 17"/>
                <a:gd name="T17" fmla="*/ 13 h 15"/>
                <a:gd name="T18" fmla="*/ 14 w 17"/>
                <a:gd name="T19" fmla="*/ 14 h 15"/>
                <a:gd name="T20" fmla="*/ 11 w 17"/>
                <a:gd name="T21" fmla="*/ 14 h 15"/>
                <a:gd name="T22" fmla="*/ 11 w 17"/>
                <a:gd name="T23" fmla="*/ 9 h 15"/>
                <a:gd name="T24" fmla="*/ 12 w 17"/>
                <a:gd name="T25" fmla="*/ 9 h 15"/>
                <a:gd name="T26" fmla="*/ 12 w 17"/>
                <a:gd name="T27" fmla="*/ 7 h 15"/>
                <a:gd name="T28" fmla="*/ 11 w 17"/>
                <a:gd name="T29" fmla="*/ 8 h 15"/>
                <a:gd name="T30" fmla="*/ 9 w 17"/>
                <a:gd name="T31" fmla="*/ 9 h 15"/>
                <a:gd name="T32" fmla="*/ 11 w 17"/>
                <a:gd name="T33" fmla="*/ 9 h 15"/>
                <a:gd name="T34" fmla="*/ 11 w 17"/>
                <a:gd name="T35" fmla="*/ 14 h 15"/>
                <a:gd name="T36" fmla="*/ 8 w 17"/>
                <a:gd name="T37" fmla="*/ 13 h 15"/>
                <a:gd name="T38" fmla="*/ 2 w 17"/>
                <a:gd name="T39" fmla="*/ 13 h 15"/>
                <a:gd name="T40" fmla="*/ 2 w 17"/>
                <a:gd name="T41" fmla="*/ 13 h 15"/>
                <a:gd name="T42" fmla="*/ 0 w 17"/>
                <a:gd name="T43" fmla="*/ 12 h 15"/>
                <a:gd name="T44" fmla="*/ 1 w 17"/>
                <a:gd name="T45" fmla="*/ 8 h 15"/>
                <a:gd name="T46" fmla="*/ 11 w 17"/>
                <a:gd name="T47" fmla="*/ 2 h 15"/>
                <a:gd name="T48" fmla="*/ 11 w 17"/>
                <a:gd name="T4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15">
                  <a:moveTo>
                    <a:pt x="12" y="7"/>
                  </a:moveTo>
                  <a:cubicBezTo>
                    <a:pt x="11" y="8"/>
                    <a:pt x="11" y="8"/>
                    <a:pt x="11" y="8"/>
                  </a:cubicBezTo>
                  <a:cubicBezTo>
                    <a:pt x="11" y="2"/>
                    <a:pt x="11" y="2"/>
                    <a:pt x="11" y="2"/>
                  </a:cubicBezTo>
                  <a:cubicBezTo>
                    <a:pt x="13" y="1"/>
                    <a:pt x="13" y="1"/>
                    <a:pt x="13" y="1"/>
                  </a:cubicBezTo>
                  <a:cubicBezTo>
                    <a:pt x="13" y="0"/>
                    <a:pt x="14" y="0"/>
                    <a:pt x="14" y="0"/>
                  </a:cubicBezTo>
                  <a:cubicBezTo>
                    <a:pt x="16" y="0"/>
                    <a:pt x="17" y="1"/>
                    <a:pt x="17" y="3"/>
                  </a:cubicBezTo>
                  <a:cubicBezTo>
                    <a:pt x="17" y="12"/>
                    <a:pt x="17" y="12"/>
                    <a:pt x="17" y="12"/>
                  </a:cubicBezTo>
                  <a:cubicBezTo>
                    <a:pt x="17" y="12"/>
                    <a:pt x="17" y="12"/>
                    <a:pt x="17" y="12"/>
                  </a:cubicBezTo>
                  <a:cubicBezTo>
                    <a:pt x="17" y="12"/>
                    <a:pt x="17" y="12"/>
                    <a:pt x="17" y="13"/>
                  </a:cubicBezTo>
                  <a:cubicBezTo>
                    <a:pt x="16" y="14"/>
                    <a:pt x="15" y="15"/>
                    <a:pt x="14" y="14"/>
                  </a:cubicBezTo>
                  <a:cubicBezTo>
                    <a:pt x="13" y="14"/>
                    <a:pt x="12" y="14"/>
                    <a:pt x="11" y="14"/>
                  </a:cubicBezTo>
                  <a:cubicBezTo>
                    <a:pt x="11" y="9"/>
                    <a:pt x="11" y="9"/>
                    <a:pt x="11" y="9"/>
                  </a:cubicBezTo>
                  <a:cubicBezTo>
                    <a:pt x="11" y="9"/>
                    <a:pt x="12" y="9"/>
                    <a:pt x="12" y="9"/>
                  </a:cubicBezTo>
                  <a:lnTo>
                    <a:pt x="12" y="7"/>
                  </a:lnTo>
                  <a:close/>
                  <a:moveTo>
                    <a:pt x="11" y="8"/>
                  </a:moveTo>
                  <a:cubicBezTo>
                    <a:pt x="9" y="9"/>
                    <a:pt x="9" y="9"/>
                    <a:pt x="9" y="9"/>
                  </a:cubicBezTo>
                  <a:cubicBezTo>
                    <a:pt x="10" y="9"/>
                    <a:pt x="10" y="9"/>
                    <a:pt x="11" y="9"/>
                  </a:cubicBezTo>
                  <a:cubicBezTo>
                    <a:pt x="11" y="14"/>
                    <a:pt x="11" y="14"/>
                    <a:pt x="11" y="14"/>
                  </a:cubicBezTo>
                  <a:cubicBezTo>
                    <a:pt x="10" y="14"/>
                    <a:pt x="9" y="13"/>
                    <a:pt x="8" y="13"/>
                  </a:cubicBezTo>
                  <a:cubicBezTo>
                    <a:pt x="6" y="13"/>
                    <a:pt x="4" y="13"/>
                    <a:pt x="2" y="13"/>
                  </a:cubicBezTo>
                  <a:cubicBezTo>
                    <a:pt x="2" y="13"/>
                    <a:pt x="2" y="13"/>
                    <a:pt x="2" y="13"/>
                  </a:cubicBezTo>
                  <a:cubicBezTo>
                    <a:pt x="2" y="13"/>
                    <a:pt x="1" y="12"/>
                    <a:pt x="0" y="12"/>
                  </a:cubicBezTo>
                  <a:cubicBezTo>
                    <a:pt x="0" y="11"/>
                    <a:pt x="0" y="9"/>
                    <a:pt x="1" y="8"/>
                  </a:cubicBezTo>
                  <a:cubicBezTo>
                    <a:pt x="11" y="2"/>
                    <a:pt x="11" y="2"/>
                    <a:pt x="11" y="2"/>
                  </a:cubicBezTo>
                  <a:lnTo>
                    <a:pt x="1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6" name="Freeform 77"/>
            <p:cNvSpPr>
              <a:spLocks noEditPoints="1"/>
            </p:cNvSpPr>
            <p:nvPr/>
          </p:nvSpPr>
          <p:spPr bwMode="auto">
            <a:xfrm>
              <a:off x="6775451" y="1801813"/>
              <a:ext cx="63500" cy="63500"/>
            </a:xfrm>
            <a:custGeom>
              <a:avLst/>
              <a:gdLst>
                <a:gd name="T0" fmla="*/ 15 w 28"/>
                <a:gd name="T1" fmla="*/ 16 h 28"/>
                <a:gd name="T2" fmla="*/ 19 w 28"/>
                <a:gd name="T3" fmla="*/ 20 h 28"/>
                <a:gd name="T4" fmla="*/ 22 w 28"/>
                <a:gd name="T5" fmla="*/ 6 h 28"/>
                <a:gd name="T6" fmla="*/ 15 w 28"/>
                <a:gd name="T7" fmla="*/ 8 h 28"/>
                <a:gd name="T8" fmla="*/ 15 w 28"/>
                <a:gd name="T9" fmla="*/ 3 h 28"/>
                <a:gd name="T10" fmla="*/ 25 w 28"/>
                <a:gd name="T11" fmla="*/ 1 h 28"/>
                <a:gd name="T12" fmla="*/ 26 w 28"/>
                <a:gd name="T13" fmla="*/ 1 h 28"/>
                <a:gd name="T14" fmla="*/ 27 w 28"/>
                <a:gd name="T15" fmla="*/ 3 h 28"/>
                <a:gd name="T16" fmla="*/ 23 w 28"/>
                <a:gd name="T17" fmla="*/ 25 h 28"/>
                <a:gd name="T18" fmla="*/ 23 w 28"/>
                <a:gd name="T19" fmla="*/ 25 h 28"/>
                <a:gd name="T20" fmla="*/ 22 w 28"/>
                <a:gd name="T21" fmla="*/ 27 h 28"/>
                <a:gd name="T22" fmla="*/ 18 w 28"/>
                <a:gd name="T23" fmla="*/ 27 h 28"/>
                <a:gd name="T24" fmla="*/ 15 w 28"/>
                <a:gd name="T25" fmla="*/ 23 h 28"/>
                <a:gd name="T26" fmla="*/ 15 w 28"/>
                <a:gd name="T27" fmla="*/ 16 h 28"/>
                <a:gd name="T28" fmla="*/ 8 w 28"/>
                <a:gd name="T29" fmla="*/ 9 h 28"/>
                <a:gd name="T30" fmla="*/ 15 w 28"/>
                <a:gd name="T31" fmla="*/ 16 h 28"/>
                <a:gd name="T32" fmla="*/ 15 w 28"/>
                <a:gd name="T33" fmla="*/ 23 h 28"/>
                <a:gd name="T34" fmla="*/ 1 w 28"/>
                <a:gd name="T35" fmla="*/ 9 h 28"/>
                <a:gd name="T36" fmla="*/ 1 w 28"/>
                <a:gd name="T37" fmla="*/ 8 h 28"/>
                <a:gd name="T38" fmla="*/ 3 w 28"/>
                <a:gd name="T39" fmla="*/ 5 h 28"/>
                <a:gd name="T40" fmla="*/ 15 w 28"/>
                <a:gd name="T41" fmla="*/ 3 h 28"/>
                <a:gd name="T42" fmla="*/ 15 w 28"/>
                <a:gd name="T43" fmla="*/ 8 h 28"/>
                <a:gd name="T44" fmla="*/ 8 w 28"/>
                <a:gd name="T4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28">
                  <a:moveTo>
                    <a:pt x="15" y="16"/>
                  </a:moveTo>
                  <a:cubicBezTo>
                    <a:pt x="19" y="20"/>
                    <a:pt x="19" y="20"/>
                    <a:pt x="19" y="20"/>
                  </a:cubicBezTo>
                  <a:cubicBezTo>
                    <a:pt x="22" y="6"/>
                    <a:pt x="22" y="6"/>
                    <a:pt x="22" y="6"/>
                  </a:cubicBezTo>
                  <a:cubicBezTo>
                    <a:pt x="15" y="8"/>
                    <a:pt x="15" y="8"/>
                    <a:pt x="15" y="8"/>
                  </a:cubicBezTo>
                  <a:cubicBezTo>
                    <a:pt x="15" y="3"/>
                    <a:pt x="15" y="3"/>
                    <a:pt x="15" y="3"/>
                  </a:cubicBezTo>
                  <a:cubicBezTo>
                    <a:pt x="25" y="1"/>
                    <a:pt x="25" y="1"/>
                    <a:pt x="25" y="1"/>
                  </a:cubicBezTo>
                  <a:cubicBezTo>
                    <a:pt x="25" y="0"/>
                    <a:pt x="25" y="0"/>
                    <a:pt x="26" y="1"/>
                  </a:cubicBezTo>
                  <a:cubicBezTo>
                    <a:pt x="27" y="1"/>
                    <a:pt x="28" y="2"/>
                    <a:pt x="27" y="3"/>
                  </a:cubicBezTo>
                  <a:cubicBezTo>
                    <a:pt x="23" y="25"/>
                    <a:pt x="23" y="25"/>
                    <a:pt x="23" y="25"/>
                  </a:cubicBezTo>
                  <a:cubicBezTo>
                    <a:pt x="23" y="25"/>
                    <a:pt x="23" y="25"/>
                    <a:pt x="23" y="25"/>
                  </a:cubicBezTo>
                  <a:cubicBezTo>
                    <a:pt x="22" y="26"/>
                    <a:pt x="22" y="26"/>
                    <a:pt x="22" y="27"/>
                  </a:cubicBezTo>
                  <a:cubicBezTo>
                    <a:pt x="21" y="28"/>
                    <a:pt x="19" y="28"/>
                    <a:pt x="18" y="27"/>
                  </a:cubicBezTo>
                  <a:cubicBezTo>
                    <a:pt x="15" y="23"/>
                    <a:pt x="15" y="23"/>
                    <a:pt x="15" y="23"/>
                  </a:cubicBezTo>
                  <a:lnTo>
                    <a:pt x="15" y="16"/>
                  </a:lnTo>
                  <a:close/>
                  <a:moveTo>
                    <a:pt x="8" y="9"/>
                  </a:moveTo>
                  <a:cubicBezTo>
                    <a:pt x="15" y="16"/>
                    <a:pt x="15" y="16"/>
                    <a:pt x="15" y="16"/>
                  </a:cubicBezTo>
                  <a:cubicBezTo>
                    <a:pt x="15" y="23"/>
                    <a:pt x="15" y="23"/>
                    <a:pt x="15" y="23"/>
                  </a:cubicBezTo>
                  <a:cubicBezTo>
                    <a:pt x="1" y="9"/>
                    <a:pt x="1" y="9"/>
                    <a:pt x="1" y="9"/>
                  </a:cubicBezTo>
                  <a:cubicBezTo>
                    <a:pt x="1" y="9"/>
                    <a:pt x="1" y="9"/>
                    <a:pt x="1" y="8"/>
                  </a:cubicBezTo>
                  <a:cubicBezTo>
                    <a:pt x="0" y="7"/>
                    <a:pt x="1" y="6"/>
                    <a:pt x="3" y="5"/>
                  </a:cubicBezTo>
                  <a:cubicBezTo>
                    <a:pt x="15" y="3"/>
                    <a:pt x="15" y="3"/>
                    <a:pt x="15" y="3"/>
                  </a:cubicBezTo>
                  <a:cubicBezTo>
                    <a:pt x="15" y="8"/>
                    <a:pt x="15" y="8"/>
                    <a:pt x="15" y="8"/>
                  </a:cubicBezTo>
                  <a:lnTo>
                    <a:pt x="8"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7" name="Freeform 78"/>
            <p:cNvSpPr>
              <a:spLocks noEditPoints="1"/>
            </p:cNvSpPr>
            <p:nvPr/>
          </p:nvSpPr>
          <p:spPr bwMode="auto">
            <a:xfrm>
              <a:off x="6775451" y="1968500"/>
              <a:ext cx="60325" cy="61913"/>
            </a:xfrm>
            <a:custGeom>
              <a:avLst/>
              <a:gdLst>
                <a:gd name="T0" fmla="*/ 19 w 27"/>
                <a:gd name="T1" fmla="*/ 7 h 27"/>
                <a:gd name="T2" fmla="*/ 15 w 27"/>
                <a:gd name="T3" fmla="*/ 11 h 27"/>
                <a:gd name="T4" fmla="*/ 15 w 27"/>
                <a:gd name="T5" fmla="*/ 5 h 27"/>
                <a:gd name="T6" fmla="*/ 18 w 27"/>
                <a:gd name="T7" fmla="*/ 1 h 27"/>
                <a:gd name="T8" fmla="*/ 20 w 27"/>
                <a:gd name="T9" fmla="*/ 0 h 27"/>
                <a:gd name="T10" fmla="*/ 23 w 27"/>
                <a:gd name="T11" fmla="*/ 2 h 27"/>
                <a:gd name="T12" fmla="*/ 27 w 27"/>
                <a:gd name="T13" fmla="*/ 24 h 27"/>
                <a:gd name="T14" fmla="*/ 27 w 27"/>
                <a:gd name="T15" fmla="*/ 25 h 27"/>
                <a:gd name="T16" fmla="*/ 25 w 27"/>
                <a:gd name="T17" fmla="*/ 27 h 27"/>
                <a:gd name="T18" fmla="*/ 15 w 27"/>
                <a:gd name="T19" fmla="*/ 25 h 27"/>
                <a:gd name="T20" fmla="*/ 15 w 27"/>
                <a:gd name="T21" fmla="*/ 20 h 27"/>
                <a:gd name="T22" fmla="*/ 22 w 27"/>
                <a:gd name="T23" fmla="*/ 22 h 27"/>
                <a:gd name="T24" fmla="*/ 19 w 27"/>
                <a:gd name="T25" fmla="*/ 7 h 27"/>
                <a:gd name="T26" fmla="*/ 15 w 27"/>
                <a:gd name="T27" fmla="*/ 11 h 27"/>
                <a:gd name="T28" fmla="*/ 8 w 27"/>
                <a:gd name="T29" fmla="*/ 18 h 27"/>
                <a:gd name="T30" fmla="*/ 15 w 27"/>
                <a:gd name="T31" fmla="*/ 20 h 27"/>
                <a:gd name="T32" fmla="*/ 15 w 27"/>
                <a:gd name="T33" fmla="*/ 25 h 27"/>
                <a:gd name="T34" fmla="*/ 3 w 27"/>
                <a:gd name="T35" fmla="*/ 22 h 27"/>
                <a:gd name="T36" fmla="*/ 3 w 27"/>
                <a:gd name="T37" fmla="*/ 22 h 27"/>
                <a:gd name="T38" fmla="*/ 1 w 27"/>
                <a:gd name="T39" fmla="*/ 22 h 27"/>
                <a:gd name="T40" fmla="*/ 1 w 27"/>
                <a:gd name="T41" fmla="*/ 18 h 27"/>
                <a:gd name="T42" fmla="*/ 15 w 27"/>
                <a:gd name="T43" fmla="*/ 5 h 27"/>
                <a:gd name="T44" fmla="*/ 15 w 27"/>
                <a:gd name="T45"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27">
                  <a:moveTo>
                    <a:pt x="19" y="7"/>
                  </a:moveTo>
                  <a:cubicBezTo>
                    <a:pt x="15" y="11"/>
                    <a:pt x="15" y="11"/>
                    <a:pt x="15" y="11"/>
                  </a:cubicBezTo>
                  <a:cubicBezTo>
                    <a:pt x="15" y="5"/>
                    <a:pt x="15" y="5"/>
                    <a:pt x="15" y="5"/>
                  </a:cubicBezTo>
                  <a:cubicBezTo>
                    <a:pt x="18" y="1"/>
                    <a:pt x="18" y="1"/>
                    <a:pt x="18" y="1"/>
                  </a:cubicBezTo>
                  <a:cubicBezTo>
                    <a:pt x="19" y="1"/>
                    <a:pt x="19" y="0"/>
                    <a:pt x="20" y="0"/>
                  </a:cubicBezTo>
                  <a:cubicBezTo>
                    <a:pt x="21" y="0"/>
                    <a:pt x="22" y="1"/>
                    <a:pt x="23" y="2"/>
                  </a:cubicBezTo>
                  <a:cubicBezTo>
                    <a:pt x="27" y="24"/>
                    <a:pt x="27" y="24"/>
                    <a:pt x="27" y="24"/>
                  </a:cubicBezTo>
                  <a:cubicBezTo>
                    <a:pt x="27" y="24"/>
                    <a:pt x="27" y="25"/>
                    <a:pt x="27" y="25"/>
                  </a:cubicBezTo>
                  <a:cubicBezTo>
                    <a:pt x="27" y="26"/>
                    <a:pt x="26" y="27"/>
                    <a:pt x="25" y="27"/>
                  </a:cubicBezTo>
                  <a:cubicBezTo>
                    <a:pt x="15" y="25"/>
                    <a:pt x="15" y="25"/>
                    <a:pt x="15" y="25"/>
                  </a:cubicBezTo>
                  <a:cubicBezTo>
                    <a:pt x="15" y="20"/>
                    <a:pt x="15" y="20"/>
                    <a:pt x="15" y="20"/>
                  </a:cubicBezTo>
                  <a:cubicBezTo>
                    <a:pt x="22" y="22"/>
                    <a:pt x="22" y="22"/>
                    <a:pt x="22" y="22"/>
                  </a:cubicBezTo>
                  <a:lnTo>
                    <a:pt x="19" y="7"/>
                  </a:lnTo>
                  <a:close/>
                  <a:moveTo>
                    <a:pt x="15" y="11"/>
                  </a:moveTo>
                  <a:cubicBezTo>
                    <a:pt x="8" y="18"/>
                    <a:pt x="8" y="18"/>
                    <a:pt x="8" y="18"/>
                  </a:cubicBezTo>
                  <a:cubicBezTo>
                    <a:pt x="15" y="20"/>
                    <a:pt x="15" y="20"/>
                    <a:pt x="15" y="20"/>
                  </a:cubicBezTo>
                  <a:cubicBezTo>
                    <a:pt x="15" y="25"/>
                    <a:pt x="15" y="25"/>
                    <a:pt x="15" y="25"/>
                  </a:cubicBezTo>
                  <a:cubicBezTo>
                    <a:pt x="3" y="22"/>
                    <a:pt x="3" y="22"/>
                    <a:pt x="3" y="22"/>
                  </a:cubicBezTo>
                  <a:cubicBezTo>
                    <a:pt x="3" y="22"/>
                    <a:pt x="3" y="22"/>
                    <a:pt x="3" y="22"/>
                  </a:cubicBezTo>
                  <a:cubicBezTo>
                    <a:pt x="2" y="22"/>
                    <a:pt x="2" y="22"/>
                    <a:pt x="1" y="22"/>
                  </a:cubicBezTo>
                  <a:cubicBezTo>
                    <a:pt x="0" y="21"/>
                    <a:pt x="0" y="19"/>
                    <a:pt x="1" y="18"/>
                  </a:cubicBezTo>
                  <a:cubicBezTo>
                    <a:pt x="15" y="5"/>
                    <a:pt x="15" y="5"/>
                    <a:pt x="15" y="5"/>
                  </a:cubicBezTo>
                  <a:lnTo>
                    <a:pt x="15"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8" name="Freeform 79"/>
            <p:cNvSpPr>
              <a:spLocks noEditPoints="1"/>
            </p:cNvSpPr>
            <p:nvPr/>
          </p:nvSpPr>
          <p:spPr bwMode="auto">
            <a:xfrm>
              <a:off x="6610351" y="1801813"/>
              <a:ext cx="60325" cy="63500"/>
            </a:xfrm>
            <a:custGeom>
              <a:avLst/>
              <a:gdLst>
                <a:gd name="T0" fmla="*/ 12 w 27"/>
                <a:gd name="T1" fmla="*/ 16 h 28"/>
                <a:gd name="T2" fmla="*/ 19 w 27"/>
                <a:gd name="T3" fmla="*/ 9 h 28"/>
                <a:gd name="T4" fmla="*/ 12 w 27"/>
                <a:gd name="T5" fmla="*/ 8 h 28"/>
                <a:gd name="T6" fmla="*/ 12 w 27"/>
                <a:gd name="T7" fmla="*/ 3 h 28"/>
                <a:gd name="T8" fmla="*/ 25 w 27"/>
                <a:gd name="T9" fmla="*/ 5 h 28"/>
                <a:gd name="T10" fmla="*/ 25 w 27"/>
                <a:gd name="T11" fmla="*/ 5 h 28"/>
                <a:gd name="T12" fmla="*/ 26 w 27"/>
                <a:gd name="T13" fmla="*/ 6 h 28"/>
                <a:gd name="T14" fmla="*/ 26 w 27"/>
                <a:gd name="T15" fmla="*/ 9 h 28"/>
                <a:gd name="T16" fmla="*/ 12 w 27"/>
                <a:gd name="T17" fmla="*/ 23 h 28"/>
                <a:gd name="T18" fmla="*/ 12 w 27"/>
                <a:gd name="T19" fmla="*/ 16 h 28"/>
                <a:gd name="T20" fmla="*/ 9 w 27"/>
                <a:gd name="T21" fmla="*/ 20 h 28"/>
                <a:gd name="T22" fmla="*/ 12 w 27"/>
                <a:gd name="T23" fmla="*/ 16 h 28"/>
                <a:gd name="T24" fmla="*/ 12 w 27"/>
                <a:gd name="T25" fmla="*/ 23 h 28"/>
                <a:gd name="T26" fmla="*/ 9 w 27"/>
                <a:gd name="T27" fmla="*/ 27 h 28"/>
                <a:gd name="T28" fmla="*/ 9 w 27"/>
                <a:gd name="T29" fmla="*/ 27 h 28"/>
                <a:gd name="T30" fmla="*/ 8 w 27"/>
                <a:gd name="T31" fmla="*/ 27 h 28"/>
                <a:gd name="T32" fmla="*/ 5 w 27"/>
                <a:gd name="T33" fmla="*/ 25 h 28"/>
                <a:gd name="T34" fmla="*/ 0 w 27"/>
                <a:gd name="T35" fmla="*/ 4 h 28"/>
                <a:gd name="T36" fmla="*/ 0 w 27"/>
                <a:gd name="T37" fmla="*/ 2 h 28"/>
                <a:gd name="T38" fmla="*/ 3 w 27"/>
                <a:gd name="T39" fmla="*/ 1 h 28"/>
                <a:gd name="T40" fmla="*/ 12 w 27"/>
                <a:gd name="T41" fmla="*/ 3 h 28"/>
                <a:gd name="T42" fmla="*/ 12 w 27"/>
                <a:gd name="T43" fmla="*/ 8 h 28"/>
                <a:gd name="T44" fmla="*/ 5 w 27"/>
                <a:gd name="T45" fmla="*/ 6 h 28"/>
                <a:gd name="T46" fmla="*/ 9 w 27"/>
                <a:gd name="T4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8">
                  <a:moveTo>
                    <a:pt x="12" y="16"/>
                  </a:moveTo>
                  <a:cubicBezTo>
                    <a:pt x="19" y="9"/>
                    <a:pt x="19" y="9"/>
                    <a:pt x="19" y="9"/>
                  </a:cubicBezTo>
                  <a:cubicBezTo>
                    <a:pt x="12" y="8"/>
                    <a:pt x="12" y="8"/>
                    <a:pt x="12" y="8"/>
                  </a:cubicBezTo>
                  <a:cubicBezTo>
                    <a:pt x="12" y="3"/>
                    <a:pt x="12" y="3"/>
                    <a:pt x="12" y="3"/>
                  </a:cubicBezTo>
                  <a:cubicBezTo>
                    <a:pt x="25" y="5"/>
                    <a:pt x="25" y="5"/>
                    <a:pt x="25" y="5"/>
                  </a:cubicBezTo>
                  <a:cubicBezTo>
                    <a:pt x="25" y="5"/>
                    <a:pt x="25" y="5"/>
                    <a:pt x="25" y="5"/>
                  </a:cubicBezTo>
                  <a:cubicBezTo>
                    <a:pt x="25" y="5"/>
                    <a:pt x="26" y="6"/>
                    <a:pt x="26" y="6"/>
                  </a:cubicBezTo>
                  <a:cubicBezTo>
                    <a:pt x="27" y="7"/>
                    <a:pt x="27" y="9"/>
                    <a:pt x="26" y="9"/>
                  </a:cubicBezTo>
                  <a:cubicBezTo>
                    <a:pt x="12" y="23"/>
                    <a:pt x="12" y="23"/>
                    <a:pt x="12" y="23"/>
                  </a:cubicBezTo>
                  <a:lnTo>
                    <a:pt x="12" y="16"/>
                  </a:lnTo>
                  <a:close/>
                  <a:moveTo>
                    <a:pt x="9" y="20"/>
                  </a:moveTo>
                  <a:cubicBezTo>
                    <a:pt x="12" y="16"/>
                    <a:pt x="12" y="16"/>
                    <a:pt x="12" y="16"/>
                  </a:cubicBezTo>
                  <a:cubicBezTo>
                    <a:pt x="12" y="23"/>
                    <a:pt x="12" y="23"/>
                    <a:pt x="12" y="23"/>
                  </a:cubicBezTo>
                  <a:cubicBezTo>
                    <a:pt x="9" y="27"/>
                    <a:pt x="9" y="27"/>
                    <a:pt x="9" y="27"/>
                  </a:cubicBezTo>
                  <a:cubicBezTo>
                    <a:pt x="9" y="27"/>
                    <a:pt x="9" y="27"/>
                    <a:pt x="9" y="27"/>
                  </a:cubicBezTo>
                  <a:cubicBezTo>
                    <a:pt x="8" y="27"/>
                    <a:pt x="8" y="27"/>
                    <a:pt x="8" y="27"/>
                  </a:cubicBezTo>
                  <a:cubicBezTo>
                    <a:pt x="6" y="28"/>
                    <a:pt x="5" y="27"/>
                    <a:pt x="5" y="25"/>
                  </a:cubicBezTo>
                  <a:cubicBezTo>
                    <a:pt x="0" y="4"/>
                    <a:pt x="0" y="4"/>
                    <a:pt x="0" y="4"/>
                  </a:cubicBezTo>
                  <a:cubicBezTo>
                    <a:pt x="0" y="3"/>
                    <a:pt x="0" y="3"/>
                    <a:pt x="0" y="2"/>
                  </a:cubicBezTo>
                  <a:cubicBezTo>
                    <a:pt x="0" y="1"/>
                    <a:pt x="1" y="0"/>
                    <a:pt x="3" y="1"/>
                  </a:cubicBezTo>
                  <a:cubicBezTo>
                    <a:pt x="12" y="3"/>
                    <a:pt x="12" y="3"/>
                    <a:pt x="12" y="3"/>
                  </a:cubicBezTo>
                  <a:cubicBezTo>
                    <a:pt x="12" y="8"/>
                    <a:pt x="12" y="8"/>
                    <a:pt x="12" y="8"/>
                  </a:cubicBezTo>
                  <a:cubicBezTo>
                    <a:pt x="5" y="6"/>
                    <a:pt x="5" y="6"/>
                    <a:pt x="5" y="6"/>
                  </a:cubicBezTo>
                  <a:lnTo>
                    <a:pt x="9"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9" name="Freeform 80"/>
            <p:cNvSpPr>
              <a:spLocks noEditPoints="1"/>
            </p:cNvSpPr>
            <p:nvPr/>
          </p:nvSpPr>
          <p:spPr bwMode="auto">
            <a:xfrm>
              <a:off x="6402388" y="1912938"/>
              <a:ext cx="438150" cy="273050"/>
            </a:xfrm>
            <a:custGeom>
              <a:avLst/>
              <a:gdLst>
                <a:gd name="T0" fmla="*/ 156 w 194"/>
                <a:gd name="T1" fmla="*/ 54 h 121"/>
                <a:gd name="T2" fmla="*/ 146 w 194"/>
                <a:gd name="T3" fmla="*/ 57 h 121"/>
                <a:gd name="T4" fmla="*/ 153 w 194"/>
                <a:gd name="T5" fmla="*/ 50 h 121"/>
                <a:gd name="T6" fmla="*/ 158 w 194"/>
                <a:gd name="T7" fmla="*/ 49 h 121"/>
                <a:gd name="T8" fmla="*/ 194 w 194"/>
                <a:gd name="T9" fmla="*/ 85 h 121"/>
                <a:gd name="T10" fmla="*/ 158 w 194"/>
                <a:gd name="T11" fmla="*/ 121 h 121"/>
                <a:gd name="T12" fmla="*/ 146 w 194"/>
                <a:gd name="T13" fmla="*/ 116 h 121"/>
                <a:gd name="T14" fmla="*/ 180 w 194"/>
                <a:gd name="T15" fmla="*/ 107 h 121"/>
                <a:gd name="T16" fmla="*/ 180 w 194"/>
                <a:gd name="T17" fmla="*/ 63 h 121"/>
                <a:gd name="T18" fmla="*/ 146 w 194"/>
                <a:gd name="T19" fmla="*/ 51 h 121"/>
                <a:gd name="T20" fmla="*/ 158 w 194"/>
                <a:gd name="T21" fmla="*/ 54 h 121"/>
                <a:gd name="T22" fmla="*/ 145 w 194"/>
                <a:gd name="T23" fmla="*/ 57 h 121"/>
                <a:gd name="T24" fmla="*/ 135 w 194"/>
                <a:gd name="T25" fmla="*/ 61 h 121"/>
                <a:gd name="T26" fmla="*/ 134 w 194"/>
                <a:gd name="T27" fmla="*/ 55 h 121"/>
                <a:gd name="T28" fmla="*/ 133 w 194"/>
                <a:gd name="T29" fmla="*/ 51 h 121"/>
                <a:gd name="T30" fmla="*/ 146 w 194"/>
                <a:gd name="T31" fmla="*/ 51 h 121"/>
                <a:gd name="T32" fmla="*/ 133 w 194"/>
                <a:gd name="T33" fmla="*/ 48 h 121"/>
                <a:gd name="T34" fmla="*/ 119 w 194"/>
                <a:gd name="T35" fmla="*/ 23 h 121"/>
                <a:gd name="T36" fmla="*/ 98 w 194"/>
                <a:gd name="T37" fmla="*/ 9 h 121"/>
                <a:gd name="T38" fmla="*/ 93 w 194"/>
                <a:gd name="T39" fmla="*/ 7 h 121"/>
                <a:gd name="T40" fmla="*/ 93 w 194"/>
                <a:gd name="T41" fmla="*/ 7 h 121"/>
                <a:gd name="T42" fmla="*/ 78 w 194"/>
                <a:gd name="T43" fmla="*/ 5 h 121"/>
                <a:gd name="T44" fmla="*/ 76 w 194"/>
                <a:gd name="T45" fmla="*/ 5 h 121"/>
                <a:gd name="T46" fmla="*/ 23 w 194"/>
                <a:gd name="T47" fmla="*/ 61 h 121"/>
                <a:gd name="T48" fmla="*/ 25 w 194"/>
                <a:gd name="T49" fmla="*/ 77 h 121"/>
                <a:gd name="T50" fmla="*/ 23 w 194"/>
                <a:gd name="T51" fmla="*/ 80 h 121"/>
                <a:gd name="T52" fmla="*/ 5 w 194"/>
                <a:gd name="T53" fmla="*/ 98 h 121"/>
                <a:gd name="T54" fmla="*/ 11 w 194"/>
                <a:gd name="T55" fmla="*/ 111 h 121"/>
                <a:gd name="T56" fmla="*/ 78 w 194"/>
                <a:gd name="T57" fmla="*/ 116 h 121"/>
                <a:gd name="T58" fmla="*/ 146 w 194"/>
                <a:gd name="T59" fmla="*/ 116 h 121"/>
                <a:gd name="T60" fmla="*/ 81 w 194"/>
                <a:gd name="T61" fmla="*/ 121 h 121"/>
                <a:gd name="T62" fmla="*/ 23 w 194"/>
                <a:gd name="T63" fmla="*/ 121 h 121"/>
                <a:gd name="T64" fmla="*/ 7 w 194"/>
                <a:gd name="T65" fmla="*/ 115 h 121"/>
                <a:gd name="T66" fmla="*/ 7 w 194"/>
                <a:gd name="T67" fmla="*/ 82 h 121"/>
                <a:gd name="T68" fmla="*/ 19 w 194"/>
                <a:gd name="T69" fmla="*/ 70 h 121"/>
                <a:gd name="T70" fmla="*/ 35 w 194"/>
                <a:gd name="T71" fmla="*/ 19 h 121"/>
                <a:gd name="T72" fmla="*/ 76 w 194"/>
                <a:gd name="T73" fmla="*/ 0 h 121"/>
                <a:gd name="T74" fmla="*/ 77 w 194"/>
                <a:gd name="T75" fmla="*/ 0 h 121"/>
                <a:gd name="T76" fmla="*/ 78 w 194"/>
                <a:gd name="T77" fmla="*/ 0 h 121"/>
                <a:gd name="T78" fmla="*/ 94 w 194"/>
                <a:gd name="T79" fmla="*/ 2 h 121"/>
                <a:gd name="T80" fmla="*/ 97 w 194"/>
                <a:gd name="T81" fmla="*/ 3 h 121"/>
                <a:gd name="T82" fmla="*/ 100 w 194"/>
                <a:gd name="T83" fmla="*/ 4 h 121"/>
                <a:gd name="T84" fmla="*/ 136 w 194"/>
                <a:gd name="T85" fmla="*/ 43 h 121"/>
                <a:gd name="T86" fmla="*/ 138 w 194"/>
                <a:gd name="T87" fmla="*/ 50 h 121"/>
                <a:gd name="T88" fmla="*/ 139 w 194"/>
                <a:gd name="T89" fmla="*/ 55 h 121"/>
                <a:gd name="T90" fmla="*/ 143 w 194"/>
                <a:gd name="T91" fmla="*/ 52 h 121"/>
                <a:gd name="T92" fmla="*/ 146 w 194"/>
                <a:gd name="T93" fmla="*/ 5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4" h="121">
                  <a:moveTo>
                    <a:pt x="158" y="54"/>
                  </a:moveTo>
                  <a:cubicBezTo>
                    <a:pt x="157" y="54"/>
                    <a:pt x="156" y="54"/>
                    <a:pt x="156" y="54"/>
                  </a:cubicBezTo>
                  <a:cubicBezTo>
                    <a:pt x="155" y="54"/>
                    <a:pt x="154" y="54"/>
                    <a:pt x="154" y="54"/>
                  </a:cubicBezTo>
                  <a:cubicBezTo>
                    <a:pt x="151" y="55"/>
                    <a:pt x="148" y="56"/>
                    <a:pt x="146" y="57"/>
                  </a:cubicBezTo>
                  <a:cubicBezTo>
                    <a:pt x="146" y="52"/>
                    <a:pt x="146" y="52"/>
                    <a:pt x="146" y="52"/>
                  </a:cubicBezTo>
                  <a:cubicBezTo>
                    <a:pt x="148" y="51"/>
                    <a:pt x="150" y="50"/>
                    <a:pt x="153" y="50"/>
                  </a:cubicBezTo>
                  <a:cubicBezTo>
                    <a:pt x="154" y="50"/>
                    <a:pt x="155" y="50"/>
                    <a:pt x="155" y="49"/>
                  </a:cubicBezTo>
                  <a:cubicBezTo>
                    <a:pt x="156" y="49"/>
                    <a:pt x="157" y="49"/>
                    <a:pt x="158" y="49"/>
                  </a:cubicBezTo>
                  <a:cubicBezTo>
                    <a:pt x="168" y="49"/>
                    <a:pt x="177" y="53"/>
                    <a:pt x="183" y="60"/>
                  </a:cubicBezTo>
                  <a:cubicBezTo>
                    <a:pt x="190" y="66"/>
                    <a:pt x="194" y="75"/>
                    <a:pt x="194" y="85"/>
                  </a:cubicBezTo>
                  <a:cubicBezTo>
                    <a:pt x="194" y="95"/>
                    <a:pt x="190" y="104"/>
                    <a:pt x="183" y="111"/>
                  </a:cubicBezTo>
                  <a:cubicBezTo>
                    <a:pt x="177" y="117"/>
                    <a:pt x="168" y="121"/>
                    <a:pt x="158" y="121"/>
                  </a:cubicBezTo>
                  <a:cubicBezTo>
                    <a:pt x="146" y="121"/>
                    <a:pt x="146" y="121"/>
                    <a:pt x="146" y="121"/>
                  </a:cubicBezTo>
                  <a:cubicBezTo>
                    <a:pt x="146" y="116"/>
                    <a:pt x="146" y="116"/>
                    <a:pt x="146" y="116"/>
                  </a:cubicBezTo>
                  <a:cubicBezTo>
                    <a:pt x="158" y="116"/>
                    <a:pt x="158" y="116"/>
                    <a:pt x="158" y="116"/>
                  </a:cubicBezTo>
                  <a:cubicBezTo>
                    <a:pt x="167" y="116"/>
                    <a:pt x="174" y="113"/>
                    <a:pt x="180" y="107"/>
                  </a:cubicBezTo>
                  <a:cubicBezTo>
                    <a:pt x="186" y="102"/>
                    <a:pt x="189" y="94"/>
                    <a:pt x="189" y="85"/>
                  </a:cubicBezTo>
                  <a:cubicBezTo>
                    <a:pt x="189" y="77"/>
                    <a:pt x="186" y="69"/>
                    <a:pt x="180" y="63"/>
                  </a:cubicBezTo>
                  <a:cubicBezTo>
                    <a:pt x="174" y="58"/>
                    <a:pt x="167" y="54"/>
                    <a:pt x="158" y="54"/>
                  </a:cubicBezTo>
                  <a:cubicBezTo>
                    <a:pt x="146" y="51"/>
                    <a:pt x="146" y="51"/>
                    <a:pt x="146" y="51"/>
                  </a:cubicBezTo>
                  <a:cubicBezTo>
                    <a:pt x="146" y="51"/>
                    <a:pt x="146" y="51"/>
                    <a:pt x="146" y="51"/>
                  </a:cubicBezTo>
                  <a:lnTo>
                    <a:pt x="158" y="54"/>
                  </a:lnTo>
                  <a:close/>
                  <a:moveTo>
                    <a:pt x="146" y="57"/>
                  </a:moveTo>
                  <a:cubicBezTo>
                    <a:pt x="145" y="57"/>
                    <a:pt x="145" y="57"/>
                    <a:pt x="145" y="57"/>
                  </a:cubicBezTo>
                  <a:cubicBezTo>
                    <a:pt x="143" y="58"/>
                    <a:pt x="140" y="60"/>
                    <a:pt x="138" y="61"/>
                  </a:cubicBezTo>
                  <a:cubicBezTo>
                    <a:pt x="137" y="62"/>
                    <a:pt x="135" y="62"/>
                    <a:pt x="135" y="61"/>
                  </a:cubicBezTo>
                  <a:cubicBezTo>
                    <a:pt x="134" y="61"/>
                    <a:pt x="134" y="60"/>
                    <a:pt x="134" y="60"/>
                  </a:cubicBezTo>
                  <a:cubicBezTo>
                    <a:pt x="134" y="58"/>
                    <a:pt x="134" y="57"/>
                    <a:pt x="134" y="55"/>
                  </a:cubicBezTo>
                  <a:cubicBezTo>
                    <a:pt x="134" y="54"/>
                    <a:pt x="133" y="52"/>
                    <a:pt x="133" y="51"/>
                  </a:cubicBezTo>
                  <a:cubicBezTo>
                    <a:pt x="133" y="51"/>
                    <a:pt x="133" y="51"/>
                    <a:pt x="133" y="51"/>
                  </a:cubicBezTo>
                  <a:cubicBezTo>
                    <a:pt x="133" y="50"/>
                    <a:pt x="134" y="48"/>
                    <a:pt x="135" y="48"/>
                  </a:cubicBezTo>
                  <a:cubicBezTo>
                    <a:pt x="146" y="51"/>
                    <a:pt x="146" y="51"/>
                    <a:pt x="146" y="51"/>
                  </a:cubicBezTo>
                  <a:cubicBezTo>
                    <a:pt x="146" y="51"/>
                    <a:pt x="146" y="51"/>
                    <a:pt x="146" y="51"/>
                  </a:cubicBezTo>
                  <a:cubicBezTo>
                    <a:pt x="133" y="48"/>
                    <a:pt x="133" y="48"/>
                    <a:pt x="133" y="48"/>
                  </a:cubicBezTo>
                  <a:cubicBezTo>
                    <a:pt x="132" y="47"/>
                    <a:pt x="132" y="46"/>
                    <a:pt x="132" y="45"/>
                  </a:cubicBezTo>
                  <a:cubicBezTo>
                    <a:pt x="129" y="37"/>
                    <a:pt x="125" y="29"/>
                    <a:pt x="119" y="23"/>
                  </a:cubicBezTo>
                  <a:cubicBezTo>
                    <a:pt x="114" y="17"/>
                    <a:pt x="106" y="12"/>
                    <a:pt x="98" y="9"/>
                  </a:cubicBezTo>
                  <a:cubicBezTo>
                    <a:pt x="98" y="9"/>
                    <a:pt x="98" y="9"/>
                    <a:pt x="98" y="9"/>
                  </a:cubicBezTo>
                  <a:cubicBezTo>
                    <a:pt x="98" y="8"/>
                    <a:pt x="97" y="8"/>
                    <a:pt x="96" y="8"/>
                  </a:cubicBezTo>
                  <a:cubicBezTo>
                    <a:pt x="95" y="8"/>
                    <a:pt x="94" y="7"/>
                    <a:pt x="93" y="7"/>
                  </a:cubicBezTo>
                  <a:cubicBezTo>
                    <a:pt x="93" y="7"/>
                    <a:pt x="93" y="7"/>
                    <a:pt x="93" y="7"/>
                  </a:cubicBezTo>
                  <a:cubicBezTo>
                    <a:pt x="93" y="7"/>
                    <a:pt x="93" y="7"/>
                    <a:pt x="93" y="7"/>
                  </a:cubicBezTo>
                  <a:cubicBezTo>
                    <a:pt x="90" y="6"/>
                    <a:pt x="88" y="6"/>
                    <a:pt x="86" y="6"/>
                  </a:cubicBezTo>
                  <a:cubicBezTo>
                    <a:pt x="83" y="5"/>
                    <a:pt x="81" y="5"/>
                    <a:pt x="78" y="5"/>
                  </a:cubicBezTo>
                  <a:cubicBezTo>
                    <a:pt x="78" y="5"/>
                    <a:pt x="77" y="5"/>
                    <a:pt x="77" y="5"/>
                  </a:cubicBezTo>
                  <a:cubicBezTo>
                    <a:pt x="76" y="5"/>
                    <a:pt x="76" y="5"/>
                    <a:pt x="76" y="5"/>
                  </a:cubicBezTo>
                  <a:cubicBezTo>
                    <a:pt x="61" y="6"/>
                    <a:pt x="48" y="12"/>
                    <a:pt x="38" y="22"/>
                  </a:cubicBezTo>
                  <a:cubicBezTo>
                    <a:pt x="29" y="32"/>
                    <a:pt x="23" y="46"/>
                    <a:pt x="23" y="61"/>
                  </a:cubicBezTo>
                  <a:cubicBezTo>
                    <a:pt x="23" y="64"/>
                    <a:pt x="23" y="66"/>
                    <a:pt x="23" y="69"/>
                  </a:cubicBezTo>
                  <a:cubicBezTo>
                    <a:pt x="24" y="72"/>
                    <a:pt x="24" y="75"/>
                    <a:pt x="25" y="77"/>
                  </a:cubicBezTo>
                  <a:cubicBezTo>
                    <a:pt x="26" y="78"/>
                    <a:pt x="25" y="80"/>
                    <a:pt x="24" y="80"/>
                  </a:cubicBezTo>
                  <a:cubicBezTo>
                    <a:pt x="23" y="80"/>
                    <a:pt x="23" y="80"/>
                    <a:pt x="23" y="80"/>
                  </a:cubicBezTo>
                  <a:cubicBezTo>
                    <a:pt x="18" y="80"/>
                    <a:pt x="14" y="82"/>
                    <a:pt x="10" y="86"/>
                  </a:cubicBezTo>
                  <a:cubicBezTo>
                    <a:pt x="7" y="89"/>
                    <a:pt x="5" y="93"/>
                    <a:pt x="5" y="98"/>
                  </a:cubicBezTo>
                  <a:cubicBezTo>
                    <a:pt x="5" y="103"/>
                    <a:pt x="7" y="108"/>
                    <a:pt x="11" y="111"/>
                  </a:cubicBezTo>
                  <a:cubicBezTo>
                    <a:pt x="11" y="111"/>
                    <a:pt x="11" y="111"/>
                    <a:pt x="11" y="111"/>
                  </a:cubicBezTo>
                  <a:cubicBezTo>
                    <a:pt x="14" y="114"/>
                    <a:pt x="18" y="116"/>
                    <a:pt x="23" y="116"/>
                  </a:cubicBezTo>
                  <a:cubicBezTo>
                    <a:pt x="78" y="116"/>
                    <a:pt x="78" y="116"/>
                    <a:pt x="78" y="116"/>
                  </a:cubicBezTo>
                  <a:cubicBezTo>
                    <a:pt x="81" y="116"/>
                    <a:pt x="81" y="116"/>
                    <a:pt x="81" y="116"/>
                  </a:cubicBezTo>
                  <a:cubicBezTo>
                    <a:pt x="146" y="116"/>
                    <a:pt x="146" y="116"/>
                    <a:pt x="146" y="116"/>
                  </a:cubicBezTo>
                  <a:cubicBezTo>
                    <a:pt x="146" y="121"/>
                    <a:pt x="146" y="121"/>
                    <a:pt x="146" y="121"/>
                  </a:cubicBezTo>
                  <a:cubicBezTo>
                    <a:pt x="81" y="121"/>
                    <a:pt x="81" y="121"/>
                    <a:pt x="81" y="121"/>
                  </a:cubicBezTo>
                  <a:cubicBezTo>
                    <a:pt x="78" y="121"/>
                    <a:pt x="78" y="121"/>
                    <a:pt x="78" y="121"/>
                  </a:cubicBezTo>
                  <a:cubicBezTo>
                    <a:pt x="23" y="121"/>
                    <a:pt x="23" y="121"/>
                    <a:pt x="23" y="121"/>
                  </a:cubicBezTo>
                  <a:cubicBezTo>
                    <a:pt x="17" y="121"/>
                    <a:pt x="11" y="119"/>
                    <a:pt x="7" y="115"/>
                  </a:cubicBezTo>
                  <a:cubicBezTo>
                    <a:pt x="7" y="115"/>
                    <a:pt x="7" y="115"/>
                    <a:pt x="7" y="115"/>
                  </a:cubicBezTo>
                  <a:cubicBezTo>
                    <a:pt x="3" y="110"/>
                    <a:pt x="0" y="105"/>
                    <a:pt x="0" y="98"/>
                  </a:cubicBezTo>
                  <a:cubicBezTo>
                    <a:pt x="0" y="92"/>
                    <a:pt x="3" y="86"/>
                    <a:pt x="7" y="82"/>
                  </a:cubicBezTo>
                  <a:cubicBezTo>
                    <a:pt x="10" y="79"/>
                    <a:pt x="15" y="76"/>
                    <a:pt x="20" y="76"/>
                  </a:cubicBezTo>
                  <a:cubicBezTo>
                    <a:pt x="19" y="74"/>
                    <a:pt x="19" y="72"/>
                    <a:pt x="19" y="70"/>
                  </a:cubicBezTo>
                  <a:cubicBezTo>
                    <a:pt x="18" y="67"/>
                    <a:pt x="18" y="64"/>
                    <a:pt x="18" y="61"/>
                  </a:cubicBezTo>
                  <a:cubicBezTo>
                    <a:pt x="18" y="45"/>
                    <a:pt x="24" y="30"/>
                    <a:pt x="35" y="19"/>
                  </a:cubicBezTo>
                  <a:cubicBezTo>
                    <a:pt x="45" y="8"/>
                    <a:pt x="60" y="1"/>
                    <a:pt x="76" y="0"/>
                  </a:cubicBezTo>
                  <a:cubicBezTo>
                    <a:pt x="76" y="0"/>
                    <a:pt x="76" y="0"/>
                    <a:pt x="76" y="0"/>
                  </a:cubicBezTo>
                  <a:cubicBezTo>
                    <a:pt x="77" y="0"/>
                    <a:pt x="77" y="0"/>
                    <a:pt x="77" y="0"/>
                  </a:cubicBezTo>
                  <a:cubicBezTo>
                    <a:pt x="77" y="0"/>
                    <a:pt x="77" y="0"/>
                    <a:pt x="77" y="0"/>
                  </a:cubicBezTo>
                  <a:cubicBezTo>
                    <a:pt x="77" y="0"/>
                    <a:pt x="77" y="0"/>
                    <a:pt x="77" y="0"/>
                  </a:cubicBezTo>
                  <a:cubicBezTo>
                    <a:pt x="78" y="0"/>
                    <a:pt x="78" y="0"/>
                    <a:pt x="78" y="0"/>
                  </a:cubicBezTo>
                  <a:cubicBezTo>
                    <a:pt x="81" y="0"/>
                    <a:pt x="84" y="0"/>
                    <a:pt x="86" y="1"/>
                  </a:cubicBezTo>
                  <a:cubicBezTo>
                    <a:pt x="89" y="1"/>
                    <a:pt x="92" y="2"/>
                    <a:pt x="94" y="2"/>
                  </a:cubicBezTo>
                  <a:cubicBezTo>
                    <a:pt x="94" y="2"/>
                    <a:pt x="94" y="2"/>
                    <a:pt x="94" y="2"/>
                  </a:cubicBezTo>
                  <a:cubicBezTo>
                    <a:pt x="95" y="3"/>
                    <a:pt x="96" y="3"/>
                    <a:pt x="97" y="3"/>
                  </a:cubicBezTo>
                  <a:cubicBezTo>
                    <a:pt x="98" y="4"/>
                    <a:pt x="99" y="4"/>
                    <a:pt x="100" y="4"/>
                  </a:cubicBezTo>
                  <a:cubicBezTo>
                    <a:pt x="100" y="4"/>
                    <a:pt x="100" y="4"/>
                    <a:pt x="100" y="4"/>
                  </a:cubicBezTo>
                  <a:cubicBezTo>
                    <a:pt x="109" y="8"/>
                    <a:pt x="117" y="13"/>
                    <a:pt x="123" y="20"/>
                  </a:cubicBezTo>
                  <a:cubicBezTo>
                    <a:pt x="129" y="26"/>
                    <a:pt x="134" y="35"/>
                    <a:pt x="136" y="43"/>
                  </a:cubicBezTo>
                  <a:cubicBezTo>
                    <a:pt x="137" y="44"/>
                    <a:pt x="137" y="46"/>
                    <a:pt x="137" y="47"/>
                  </a:cubicBezTo>
                  <a:cubicBezTo>
                    <a:pt x="137" y="48"/>
                    <a:pt x="138" y="49"/>
                    <a:pt x="138" y="50"/>
                  </a:cubicBezTo>
                  <a:cubicBezTo>
                    <a:pt x="138" y="50"/>
                    <a:pt x="138" y="50"/>
                    <a:pt x="138" y="50"/>
                  </a:cubicBezTo>
                  <a:cubicBezTo>
                    <a:pt x="138" y="52"/>
                    <a:pt x="138" y="53"/>
                    <a:pt x="139" y="55"/>
                  </a:cubicBezTo>
                  <a:cubicBezTo>
                    <a:pt x="139" y="55"/>
                    <a:pt x="139" y="55"/>
                    <a:pt x="139" y="55"/>
                  </a:cubicBezTo>
                  <a:cubicBezTo>
                    <a:pt x="140" y="54"/>
                    <a:pt x="142" y="53"/>
                    <a:pt x="143" y="52"/>
                  </a:cubicBezTo>
                  <a:cubicBezTo>
                    <a:pt x="144" y="52"/>
                    <a:pt x="145" y="52"/>
                    <a:pt x="146" y="52"/>
                  </a:cubicBezTo>
                  <a:lnTo>
                    <a:pt x="14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0" name="Freeform 81"/>
            <p:cNvSpPr>
              <a:spLocks noEditPoints="1"/>
            </p:cNvSpPr>
            <p:nvPr/>
          </p:nvSpPr>
          <p:spPr bwMode="auto">
            <a:xfrm>
              <a:off x="6200776" y="2298700"/>
              <a:ext cx="290513" cy="323850"/>
            </a:xfrm>
            <a:custGeom>
              <a:avLst/>
              <a:gdLst>
                <a:gd name="T0" fmla="*/ 123 w 128"/>
                <a:gd name="T1" fmla="*/ 5 h 143"/>
                <a:gd name="T2" fmla="*/ 114 w 128"/>
                <a:gd name="T3" fmla="*/ 5 h 143"/>
                <a:gd name="T4" fmla="*/ 125 w 128"/>
                <a:gd name="T5" fmla="*/ 143 h 143"/>
                <a:gd name="T6" fmla="*/ 109 w 128"/>
                <a:gd name="T7" fmla="*/ 127 h 143"/>
                <a:gd name="T8" fmla="*/ 109 w 128"/>
                <a:gd name="T9" fmla="*/ 115 h 143"/>
                <a:gd name="T10" fmla="*/ 116 w 128"/>
                <a:gd name="T11" fmla="*/ 104 h 143"/>
                <a:gd name="T12" fmla="*/ 114 w 128"/>
                <a:gd name="T13" fmla="*/ 91 h 143"/>
                <a:gd name="T14" fmla="*/ 119 w 128"/>
                <a:gd name="T15" fmla="*/ 78 h 143"/>
                <a:gd name="T16" fmla="*/ 114 w 128"/>
                <a:gd name="T17" fmla="*/ 76 h 143"/>
                <a:gd name="T18" fmla="*/ 119 w 128"/>
                <a:gd name="T19" fmla="*/ 42 h 143"/>
                <a:gd name="T20" fmla="*/ 109 w 128"/>
                <a:gd name="T21" fmla="*/ 52 h 143"/>
                <a:gd name="T22" fmla="*/ 116 w 128"/>
                <a:gd name="T23" fmla="*/ 16 h 143"/>
                <a:gd name="T24" fmla="*/ 109 w 128"/>
                <a:gd name="T25" fmla="*/ 33 h 143"/>
                <a:gd name="T26" fmla="*/ 100 w 128"/>
                <a:gd name="T27" fmla="*/ 136 h 143"/>
                <a:gd name="T28" fmla="*/ 102 w 128"/>
                <a:gd name="T29" fmla="*/ 143 h 143"/>
                <a:gd name="T30" fmla="*/ 109 w 128"/>
                <a:gd name="T31" fmla="*/ 10 h 143"/>
                <a:gd name="T32" fmla="*/ 93 w 128"/>
                <a:gd name="T33" fmla="*/ 42 h 143"/>
                <a:gd name="T34" fmla="*/ 102 w 128"/>
                <a:gd name="T35" fmla="*/ 0 h 143"/>
                <a:gd name="T36" fmla="*/ 102 w 128"/>
                <a:gd name="T37" fmla="*/ 16 h 143"/>
                <a:gd name="T38" fmla="*/ 105 w 128"/>
                <a:gd name="T39" fmla="*/ 28 h 143"/>
                <a:gd name="T40" fmla="*/ 100 w 128"/>
                <a:gd name="T41" fmla="*/ 42 h 143"/>
                <a:gd name="T42" fmla="*/ 105 w 128"/>
                <a:gd name="T43" fmla="*/ 44 h 143"/>
                <a:gd name="T44" fmla="*/ 105 w 128"/>
                <a:gd name="T45" fmla="*/ 76 h 143"/>
                <a:gd name="T46" fmla="*/ 102 w 128"/>
                <a:gd name="T47" fmla="*/ 63 h 143"/>
                <a:gd name="T48" fmla="*/ 102 w 128"/>
                <a:gd name="T49" fmla="*/ 104 h 143"/>
                <a:gd name="T50" fmla="*/ 109 w 128"/>
                <a:gd name="T51" fmla="*/ 86 h 143"/>
                <a:gd name="T52" fmla="*/ 109 w 128"/>
                <a:gd name="T53" fmla="*/ 127 h 143"/>
                <a:gd name="T54" fmla="*/ 64 w 128"/>
                <a:gd name="T55" fmla="*/ 93 h 143"/>
                <a:gd name="T56" fmla="*/ 93 w 128"/>
                <a:gd name="T57" fmla="*/ 50 h 143"/>
                <a:gd name="T58" fmla="*/ 28 w 128"/>
                <a:gd name="T59" fmla="*/ 7 h 143"/>
                <a:gd name="T60" fmla="*/ 25 w 128"/>
                <a:gd name="T61" fmla="*/ 0 h 143"/>
                <a:gd name="T62" fmla="*/ 35 w 128"/>
                <a:gd name="T63" fmla="*/ 42 h 143"/>
                <a:gd name="T64" fmla="*/ 28 w 128"/>
                <a:gd name="T65" fmla="*/ 136 h 143"/>
                <a:gd name="T66" fmla="*/ 64 w 128"/>
                <a:gd name="T67" fmla="*/ 106 h 143"/>
                <a:gd name="T68" fmla="*/ 23 w 128"/>
                <a:gd name="T69" fmla="*/ 138 h 143"/>
                <a:gd name="T70" fmla="*/ 37 w 128"/>
                <a:gd name="T71" fmla="*/ 88 h 143"/>
                <a:gd name="T72" fmla="*/ 35 w 128"/>
                <a:gd name="T73" fmla="*/ 50 h 143"/>
                <a:gd name="T74" fmla="*/ 25 w 128"/>
                <a:gd name="T75" fmla="*/ 110 h 143"/>
                <a:gd name="T76" fmla="*/ 18 w 128"/>
                <a:gd name="T77" fmla="*/ 127 h 143"/>
                <a:gd name="T78" fmla="*/ 18 w 128"/>
                <a:gd name="T79" fmla="*/ 86 h 143"/>
                <a:gd name="T80" fmla="*/ 18 w 128"/>
                <a:gd name="T81" fmla="*/ 80 h 143"/>
                <a:gd name="T82" fmla="*/ 25 w 128"/>
                <a:gd name="T83" fmla="*/ 63 h 143"/>
                <a:gd name="T84" fmla="*/ 25 w 128"/>
                <a:gd name="T85" fmla="*/ 57 h 143"/>
                <a:gd name="T86" fmla="*/ 23 w 128"/>
                <a:gd name="T87" fmla="*/ 44 h 143"/>
                <a:gd name="T88" fmla="*/ 28 w 128"/>
                <a:gd name="T89" fmla="*/ 31 h 143"/>
                <a:gd name="T90" fmla="*/ 23 w 128"/>
                <a:gd name="T91" fmla="*/ 28 h 143"/>
                <a:gd name="T92" fmla="*/ 9 w 128"/>
                <a:gd name="T93" fmla="*/ 5 h 143"/>
                <a:gd name="T94" fmla="*/ 18 w 128"/>
                <a:gd name="T95" fmla="*/ 133 h 143"/>
                <a:gd name="T96" fmla="*/ 0 w 128"/>
                <a:gd name="T97" fmla="*/ 141 h 143"/>
                <a:gd name="T98" fmla="*/ 18 w 128"/>
                <a:gd name="T99" fmla="*/ 5 h 143"/>
                <a:gd name="T100" fmla="*/ 11 w 128"/>
                <a:gd name="T101" fmla="*/ 33 h 143"/>
                <a:gd name="T102" fmla="*/ 18 w 128"/>
                <a:gd name="T103" fmla="*/ 16 h 143"/>
                <a:gd name="T104" fmla="*/ 18 w 128"/>
                <a:gd name="T105" fmla="*/ 57 h 143"/>
                <a:gd name="T106" fmla="*/ 18 w 128"/>
                <a:gd name="T107" fmla="*/ 63 h 143"/>
                <a:gd name="T108" fmla="*/ 18 w 128"/>
                <a:gd name="T109" fmla="*/ 76 h 143"/>
                <a:gd name="T110" fmla="*/ 11 w 128"/>
                <a:gd name="T111" fmla="*/ 86 h 143"/>
                <a:gd name="T112" fmla="*/ 13 w 128"/>
                <a:gd name="T113" fmla="*/ 99 h 143"/>
                <a:gd name="T114" fmla="*/ 9 w 128"/>
                <a:gd name="T115" fmla="*/ 112 h 143"/>
                <a:gd name="T116" fmla="*/ 13 w 128"/>
                <a:gd name="T117" fmla="*/ 1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43">
                  <a:moveTo>
                    <a:pt x="109" y="133"/>
                  </a:moveTo>
                  <a:cubicBezTo>
                    <a:pt x="116" y="133"/>
                    <a:pt x="116" y="133"/>
                    <a:pt x="116" y="133"/>
                  </a:cubicBezTo>
                  <a:cubicBezTo>
                    <a:pt x="118" y="133"/>
                    <a:pt x="119" y="134"/>
                    <a:pt x="119" y="136"/>
                  </a:cubicBezTo>
                  <a:cubicBezTo>
                    <a:pt x="119" y="138"/>
                    <a:pt x="119" y="138"/>
                    <a:pt x="119" y="138"/>
                  </a:cubicBezTo>
                  <a:cubicBezTo>
                    <a:pt x="123" y="138"/>
                    <a:pt x="123" y="138"/>
                    <a:pt x="123" y="138"/>
                  </a:cubicBezTo>
                  <a:cubicBezTo>
                    <a:pt x="123" y="5"/>
                    <a:pt x="123" y="5"/>
                    <a:pt x="123" y="5"/>
                  </a:cubicBezTo>
                  <a:cubicBezTo>
                    <a:pt x="119" y="5"/>
                    <a:pt x="119" y="5"/>
                    <a:pt x="119" y="5"/>
                  </a:cubicBezTo>
                  <a:cubicBezTo>
                    <a:pt x="119" y="7"/>
                    <a:pt x="119" y="7"/>
                    <a:pt x="119" y="7"/>
                  </a:cubicBezTo>
                  <a:cubicBezTo>
                    <a:pt x="119" y="9"/>
                    <a:pt x="118" y="10"/>
                    <a:pt x="116" y="10"/>
                  </a:cubicBezTo>
                  <a:cubicBezTo>
                    <a:pt x="109" y="10"/>
                    <a:pt x="109" y="10"/>
                    <a:pt x="109" y="10"/>
                  </a:cubicBezTo>
                  <a:cubicBezTo>
                    <a:pt x="109" y="5"/>
                    <a:pt x="109" y="5"/>
                    <a:pt x="109" y="5"/>
                  </a:cubicBezTo>
                  <a:cubicBezTo>
                    <a:pt x="114" y="5"/>
                    <a:pt x="114" y="5"/>
                    <a:pt x="114" y="5"/>
                  </a:cubicBezTo>
                  <a:cubicBezTo>
                    <a:pt x="114" y="2"/>
                    <a:pt x="114" y="2"/>
                    <a:pt x="114" y="2"/>
                  </a:cubicBezTo>
                  <a:cubicBezTo>
                    <a:pt x="114" y="1"/>
                    <a:pt x="115" y="0"/>
                    <a:pt x="116" y="0"/>
                  </a:cubicBezTo>
                  <a:cubicBezTo>
                    <a:pt x="125" y="0"/>
                    <a:pt x="125" y="0"/>
                    <a:pt x="125" y="0"/>
                  </a:cubicBezTo>
                  <a:cubicBezTo>
                    <a:pt x="127" y="0"/>
                    <a:pt x="128" y="1"/>
                    <a:pt x="128" y="2"/>
                  </a:cubicBezTo>
                  <a:cubicBezTo>
                    <a:pt x="128" y="141"/>
                    <a:pt x="128" y="141"/>
                    <a:pt x="128" y="141"/>
                  </a:cubicBezTo>
                  <a:cubicBezTo>
                    <a:pt x="128" y="142"/>
                    <a:pt x="127" y="143"/>
                    <a:pt x="125" y="143"/>
                  </a:cubicBezTo>
                  <a:cubicBezTo>
                    <a:pt x="116" y="143"/>
                    <a:pt x="116" y="143"/>
                    <a:pt x="116" y="143"/>
                  </a:cubicBezTo>
                  <a:cubicBezTo>
                    <a:pt x="115" y="143"/>
                    <a:pt x="114" y="142"/>
                    <a:pt x="114" y="141"/>
                  </a:cubicBezTo>
                  <a:cubicBezTo>
                    <a:pt x="114" y="138"/>
                    <a:pt x="114" y="138"/>
                    <a:pt x="114" y="138"/>
                  </a:cubicBezTo>
                  <a:cubicBezTo>
                    <a:pt x="109" y="138"/>
                    <a:pt x="109" y="138"/>
                    <a:pt x="109" y="138"/>
                  </a:cubicBezTo>
                  <a:cubicBezTo>
                    <a:pt x="109" y="133"/>
                    <a:pt x="109" y="133"/>
                    <a:pt x="109" y="133"/>
                  </a:cubicBezTo>
                  <a:close/>
                  <a:moveTo>
                    <a:pt x="109" y="127"/>
                  </a:moveTo>
                  <a:cubicBezTo>
                    <a:pt x="116" y="127"/>
                    <a:pt x="116" y="127"/>
                    <a:pt x="116" y="127"/>
                  </a:cubicBezTo>
                  <a:cubicBezTo>
                    <a:pt x="118" y="127"/>
                    <a:pt x="119" y="126"/>
                    <a:pt x="119" y="125"/>
                  </a:cubicBezTo>
                  <a:cubicBezTo>
                    <a:pt x="119" y="112"/>
                    <a:pt x="119" y="112"/>
                    <a:pt x="119" y="112"/>
                  </a:cubicBezTo>
                  <a:cubicBezTo>
                    <a:pt x="119" y="111"/>
                    <a:pt x="118" y="110"/>
                    <a:pt x="116" y="110"/>
                  </a:cubicBezTo>
                  <a:cubicBezTo>
                    <a:pt x="109" y="110"/>
                    <a:pt x="109" y="110"/>
                    <a:pt x="109" y="110"/>
                  </a:cubicBezTo>
                  <a:cubicBezTo>
                    <a:pt x="109" y="115"/>
                    <a:pt x="109" y="115"/>
                    <a:pt x="109" y="115"/>
                  </a:cubicBezTo>
                  <a:cubicBezTo>
                    <a:pt x="114" y="115"/>
                    <a:pt x="114" y="115"/>
                    <a:pt x="114" y="115"/>
                  </a:cubicBezTo>
                  <a:cubicBezTo>
                    <a:pt x="114" y="123"/>
                    <a:pt x="114" y="123"/>
                    <a:pt x="114" y="123"/>
                  </a:cubicBezTo>
                  <a:cubicBezTo>
                    <a:pt x="109" y="123"/>
                    <a:pt x="109" y="123"/>
                    <a:pt x="109" y="123"/>
                  </a:cubicBezTo>
                  <a:cubicBezTo>
                    <a:pt x="109" y="127"/>
                    <a:pt x="109" y="127"/>
                    <a:pt x="109" y="127"/>
                  </a:cubicBezTo>
                  <a:close/>
                  <a:moveTo>
                    <a:pt x="109" y="104"/>
                  </a:moveTo>
                  <a:cubicBezTo>
                    <a:pt x="116" y="104"/>
                    <a:pt x="116" y="104"/>
                    <a:pt x="116" y="104"/>
                  </a:cubicBezTo>
                  <a:cubicBezTo>
                    <a:pt x="118" y="104"/>
                    <a:pt x="119" y="103"/>
                    <a:pt x="119" y="101"/>
                  </a:cubicBezTo>
                  <a:cubicBezTo>
                    <a:pt x="119" y="89"/>
                    <a:pt x="119" y="89"/>
                    <a:pt x="119" y="89"/>
                  </a:cubicBezTo>
                  <a:cubicBezTo>
                    <a:pt x="119" y="87"/>
                    <a:pt x="118" y="86"/>
                    <a:pt x="116" y="86"/>
                  </a:cubicBezTo>
                  <a:cubicBezTo>
                    <a:pt x="109" y="86"/>
                    <a:pt x="109" y="86"/>
                    <a:pt x="109" y="86"/>
                  </a:cubicBezTo>
                  <a:cubicBezTo>
                    <a:pt x="109" y="91"/>
                    <a:pt x="109" y="91"/>
                    <a:pt x="109" y="91"/>
                  </a:cubicBezTo>
                  <a:cubicBezTo>
                    <a:pt x="114" y="91"/>
                    <a:pt x="114" y="91"/>
                    <a:pt x="114" y="91"/>
                  </a:cubicBezTo>
                  <a:cubicBezTo>
                    <a:pt x="114" y="99"/>
                    <a:pt x="114" y="99"/>
                    <a:pt x="114" y="99"/>
                  </a:cubicBezTo>
                  <a:cubicBezTo>
                    <a:pt x="109" y="99"/>
                    <a:pt x="109" y="99"/>
                    <a:pt x="109" y="99"/>
                  </a:cubicBezTo>
                  <a:cubicBezTo>
                    <a:pt x="109" y="104"/>
                    <a:pt x="109" y="104"/>
                    <a:pt x="109" y="104"/>
                  </a:cubicBezTo>
                  <a:close/>
                  <a:moveTo>
                    <a:pt x="109" y="80"/>
                  </a:moveTo>
                  <a:cubicBezTo>
                    <a:pt x="116" y="80"/>
                    <a:pt x="116" y="80"/>
                    <a:pt x="116" y="80"/>
                  </a:cubicBezTo>
                  <a:cubicBezTo>
                    <a:pt x="118" y="80"/>
                    <a:pt x="119" y="79"/>
                    <a:pt x="119" y="78"/>
                  </a:cubicBezTo>
                  <a:cubicBezTo>
                    <a:pt x="119" y="65"/>
                    <a:pt x="119" y="65"/>
                    <a:pt x="119" y="65"/>
                  </a:cubicBezTo>
                  <a:cubicBezTo>
                    <a:pt x="119" y="64"/>
                    <a:pt x="118" y="63"/>
                    <a:pt x="116" y="63"/>
                  </a:cubicBezTo>
                  <a:cubicBezTo>
                    <a:pt x="109" y="63"/>
                    <a:pt x="109" y="63"/>
                    <a:pt x="109" y="63"/>
                  </a:cubicBezTo>
                  <a:cubicBezTo>
                    <a:pt x="109" y="67"/>
                    <a:pt x="109" y="67"/>
                    <a:pt x="109" y="67"/>
                  </a:cubicBezTo>
                  <a:cubicBezTo>
                    <a:pt x="114" y="67"/>
                    <a:pt x="114" y="67"/>
                    <a:pt x="114" y="67"/>
                  </a:cubicBezTo>
                  <a:cubicBezTo>
                    <a:pt x="114" y="76"/>
                    <a:pt x="114" y="76"/>
                    <a:pt x="114" y="76"/>
                  </a:cubicBezTo>
                  <a:cubicBezTo>
                    <a:pt x="109" y="76"/>
                    <a:pt x="109" y="76"/>
                    <a:pt x="109" y="76"/>
                  </a:cubicBezTo>
                  <a:cubicBezTo>
                    <a:pt x="109" y="80"/>
                    <a:pt x="109" y="80"/>
                    <a:pt x="109" y="80"/>
                  </a:cubicBezTo>
                  <a:close/>
                  <a:moveTo>
                    <a:pt x="109" y="57"/>
                  </a:moveTo>
                  <a:cubicBezTo>
                    <a:pt x="116" y="57"/>
                    <a:pt x="116" y="57"/>
                    <a:pt x="116" y="57"/>
                  </a:cubicBezTo>
                  <a:cubicBezTo>
                    <a:pt x="118" y="57"/>
                    <a:pt x="119" y="56"/>
                    <a:pt x="119" y="54"/>
                  </a:cubicBezTo>
                  <a:cubicBezTo>
                    <a:pt x="119" y="42"/>
                    <a:pt x="119" y="42"/>
                    <a:pt x="119" y="42"/>
                  </a:cubicBezTo>
                  <a:cubicBezTo>
                    <a:pt x="119" y="40"/>
                    <a:pt x="118" y="39"/>
                    <a:pt x="116" y="39"/>
                  </a:cubicBezTo>
                  <a:cubicBezTo>
                    <a:pt x="109" y="39"/>
                    <a:pt x="109" y="39"/>
                    <a:pt x="109" y="39"/>
                  </a:cubicBezTo>
                  <a:cubicBezTo>
                    <a:pt x="109" y="44"/>
                    <a:pt x="109" y="44"/>
                    <a:pt x="109" y="44"/>
                  </a:cubicBezTo>
                  <a:cubicBezTo>
                    <a:pt x="114" y="44"/>
                    <a:pt x="114" y="44"/>
                    <a:pt x="114" y="44"/>
                  </a:cubicBezTo>
                  <a:cubicBezTo>
                    <a:pt x="114" y="52"/>
                    <a:pt x="114" y="52"/>
                    <a:pt x="114" y="52"/>
                  </a:cubicBezTo>
                  <a:cubicBezTo>
                    <a:pt x="109" y="52"/>
                    <a:pt x="109" y="52"/>
                    <a:pt x="109" y="52"/>
                  </a:cubicBezTo>
                  <a:cubicBezTo>
                    <a:pt x="109" y="57"/>
                    <a:pt x="109" y="57"/>
                    <a:pt x="109" y="57"/>
                  </a:cubicBezTo>
                  <a:close/>
                  <a:moveTo>
                    <a:pt x="109" y="33"/>
                  </a:moveTo>
                  <a:cubicBezTo>
                    <a:pt x="116" y="33"/>
                    <a:pt x="116" y="33"/>
                    <a:pt x="116" y="33"/>
                  </a:cubicBezTo>
                  <a:cubicBezTo>
                    <a:pt x="118" y="33"/>
                    <a:pt x="119" y="32"/>
                    <a:pt x="119" y="31"/>
                  </a:cubicBezTo>
                  <a:cubicBezTo>
                    <a:pt x="119" y="18"/>
                    <a:pt x="119" y="18"/>
                    <a:pt x="119" y="18"/>
                  </a:cubicBezTo>
                  <a:cubicBezTo>
                    <a:pt x="119" y="17"/>
                    <a:pt x="118" y="16"/>
                    <a:pt x="116" y="16"/>
                  </a:cubicBezTo>
                  <a:cubicBezTo>
                    <a:pt x="109" y="16"/>
                    <a:pt x="109" y="16"/>
                    <a:pt x="109" y="16"/>
                  </a:cubicBezTo>
                  <a:cubicBezTo>
                    <a:pt x="109" y="20"/>
                    <a:pt x="109" y="20"/>
                    <a:pt x="109" y="20"/>
                  </a:cubicBezTo>
                  <a:cubicBezTo>
                    <a:pt x="114" y="20"/>
                    <a:pt x="114" y="20"/>
                    <a:pt x="114" y="20"/>
                  </a:cubicBezTo>
                  <a:cubicBezTo>
                    <a:pt x="114" y="28"/>
                    <a:pt x="114" y="28"/>
                    <a:pt x="114" y="28"/>
                  </a:cubicBezTo>
                  <a:cubicBezTo>
                    <a:pt x="109" y="28"/>
                    <a:pt x="109" y="28"/>
                    <a:pt x="109" y="28"/>
                  </a:cubicBezTo>
                  <a:lnTo>
                    <a:pt x="109" y="33"/>
                  </a:lnTo>
                  <a:close/>
                  <a:moveTo>
                    <a:pt x="64" y="101"/>
                  </a:moveTo>
                  <a:cubicBezTo>
                    <a:pt x="93" y="101"/>
                    <a:pt x="93" y="101"/>
                    <a:pt x="93" y="101"/>
                  </a:cubicBezTo>
                  <a:cubicBezTo>
                    <a:pt x="94" y="101"/>
                    <a:pt x="96" y="102"/>
                    <a:pt x="96" y="104"/>
                  </a:cubicBezTo>
                  <a:cubicBezTo>
                    <a:pt x="96" y="138"/>
                    <a:pt x="96" y="138"/>
                    <a:pt x="96" y="138"/>
                  </a:cubicBezTo>
                  <a:cubicBezTo>
                    <a:pt x="100" y="138"/>
                    <a:pt x="100" y="138"/>
                    <a:pt x="100" y="138"/>
                  </a:cubicBezTo>
                  <a:cubicBezTo>
                    <a:pt x="100" y="136"/>
                    <a:pt x="100" y="136"/>
                    <a:pt x="100" y="136"/>
                  </a:cubicBezTo>
                  <a:cubicBezTo>
                    <a:pt x="100" y="134"/>
                    <a:pt x="101" y="133"/>
                    <a:pt x="102" y="133"/>
                  </a:cubicBezTo>
                  <a:cubicBezTo>
                    <a:pt x="109" y="133"/>
                    <a:pt x="109" y="133"/>
                    <a:pt x="109" y="133"/>
                  </a:cubicBezTo>
                  <a:cubicBezTo>
                    <a:pt x="109" y="138"/>
                    <a:pt x="109" y="138"/>
                    <a:pt x="109" y="138"/>
                  </a:cubicBezTo>
                  <a:cubicBezTo>
                    <a:pt x="105" y="138"/>
                    <a:pt x="105" y="138"/>
                    <a:pt x="105" y="138"/>
                  </a:cubicBezTo>
                  <a:cubicBezTo>
                    <a:pt x="105" y="141"/>
                    <a:pt x="105" y="141"/>
                    <a:pt x="105" y="141"/>
                  </a:cubicBezTo>
                  <a:cubicBezTo>
                    <a:pt x="105" y="142"/>
                    <a:pt x="104" y="143"/>
                    <a:pt x="102" y="143"/>
                  </a:cubicBezTo>
                  <a:cubicBezTo>
                    <a:pt x="93" y="143"/>
                    <a:pt x="93" y="143"/>
                    <a:pt x="93" y="143"/>
                  </a:cubicBezTo>
                  <a:cubicBezTo>
                    <a:pt x="92" y="143"/>
                    <a:pt x="91" y="142"/>
                    <a:pt x="91" y="141"/>
                  </a:cubicBezTo>
                  <a:cubicBezTo>
                    <a:pt x="91" y="106"/>
                    <a:pt x="91" y="106"/>
                    <a:pt x="91" y="106"/>
                  </a:cubicBezTo>
                  <a:cubicBezTo>
                    <a:pt x="64" y="106"/>
                    <a:pt x="64" y="106"/>
                    <a:pt x="64" y="106"/>
                  </a:cubicBezTo>
                  <a:cubicBezTo>
                    <a:pt x="64" y="101"/>
                    <a:pt x="64" y="101"/>
                    <a:pt x="64" y="101"/>
                  </a:cubicBezTo>
                  <a:close/>
                  <a:moveTo>
                    <a:pt x="109" y="10"/>
                  </a:moveTo>
                  <a:cubicBezTo>
                    <a:pt x="102" y="10"/>
                    <a:pt x="102" y="10"/>
                    <a:pt x="102" y="10"/>
                  </a:cubicBezTo>
                  <a:cubicBezTo>
                    <a:pt x="101" y="10"/>
                    <a:pt x="100" y="9"/>
                    <a:pt x="100" y="7"/>
                  </a:cubicBezTo>
                  <a:cubicBezTo>
                    <a:pt x="100" y="5"/>
                    <a:pt x="100" y="5"/>
                    <a:pt x="100" y="5"/>
                  </a:cubicBezTo>
                  <a:cubicBezTo>
                    <a:pt x="96" y="5"/>
                    <a:pt x="96" y="5"/>
                    <a:pt x="96" y="5"/>
                  </a:cubicBezTo>
                  <a:cubicBezTo>
                    <a:pt x="96" y="39"/>
                    <a:pt x="96" y="39"/>
                    <a:pt x="96" y="39"/>
                  </a:cubicBezTo>
                  <a:cubicBezTo>
                    <a:pt x="96" y="41"/>
                    <a:pt x="94" y="42"/>
                    <a:pt x="93" y="42"/>
                  </a:cubicBezTo>
                  <a:cubicBezTo>
                    <a:pt x="64" y="42"/>
                    <a:pt x="64" y="42"/>
                    <a:pt x="64" y="42"/>
                  </a:cubicBezTo>
                  <a:cubicBezTo>
                    <a:pt x="64" y="37"/>
                    <a:pt x="64" y="37"/>
                    <a:pt x="64" y="37"/>
                  </a:cubicBezTo>
                  <a:cubicBezTo>
                    <a:pt x="91" y="37"/>
                    <a:pt x="91" y="37"/>
                    <a:pt x="91" y="37"/>
                  </a:cubicBezTo>
                  <a:cubicBezTo>
                    <a:pt x="91" y="2"/>
                    <a:pt x="91" y="2"/>
                    <a:pt x="91" y="2"/>
                  </a:cubicBezTo>
                  <a:cubicBezTo>
                    <a:pt x="91" y="1"/>
                    <a:pt x="92" y="0"/>
                    <a:pt x="93" y="0"/>
                  </a:cubicBezTo>
                  <a:cubicBezTo>
                    <a:pt x="102" y="0"/>
                    <a:pt x="102" y="0"/>
                    <a:pt x="102" y="0"/>
                  </a:cubicBezTo>
                  <a:cubicBezTo>
                    <a:pt x="104" y="0"/>
                    <a:pt x="105" y="1"/>
                    <a:pt x="105" y="2"/>
                  </a:cubicBezTo>
                  <a:cubicBezTo>
                    <a:pt x="105" y="5"/>
                    <a:pt x="105" y="5"/>
                    <a:pt x="105" y="5"/>
                  </a:cubicBezTo>
                  <a:cubicBezTo>
                    <a:pt x="109" y="5"/>
                    <a:pt x="109" y="5"/>
                    <a:pt x="109" y="5"/>
                  </a:cubicBezTo>
                  <a:cubicBezTo>
                    <a:pt x="109" y="10"/>
                    <a:pt x="109" y="10"/>
                    <a:pt x="109" y="10"/>
                  </a:cubicBezTo>
                  <a:close/>
                  <a:moveTo>
                    <a:pt x="109" y="16"/>
                  </a:moveTo>
                  <a:cubicBezTo>
                    <a:pt x="102" y="16"/>
                    <a:pt x="102" y="16"/>
                    <a:pt x="102" y="16"/>
                  </a:cubicBezTo>
                  <a:cubicBezTo>
                    <a:pt x="101" y="16"/>
                    <a:pt x="100" y="17"/>
                    <a:pt x="100" y="18"/>
                  </a:cubicBezTo>
                  <a:cubicBezTo>
                    <a:pt x="100" y="31"/>
                    <a:pt x="100" y="31"/>
                    <a:pt x="100" y="31"/>
                  </a:cubicBezTo>
                  <a:cubicBezTo>
                    <a:pt x="100" y="32"/>
                    <a:pt x="101" y="33"/>
                    <a:pt x="102" y="33"/>
                  </a:cubicBezTo>
                  <a:cubicBezTo>
                    <a:pt x="109" y="33"/>
                    <a:pt x="109" y="33"/>
                    <a:pt x="109" y="33"/>
                  </a:cubicBezTo>
                  <a:cubicBezTo>
                    <a:pt x="109" y="28"/>
                    <a:pt x="109" y="28"/>
                    <a:pt x="109" y="28"/>
                  </a:cubicBezTo>
                  <a:cubicBezTo>
                    <a:pt x="105" y="28"/>
                    <a:pt x="105" y="28"/>
                    <a:pt x="105" y="28"/>
                  </a:cubicBezTo>
                  <a:cubicBezTo>
                    <a:pt x="105" y="20"/>
                    <a:pt x="105" y="20"/>
                    <a:pt x="105" y="20"/>
                  </a:cubicBezTo>
                  <a:cubicBezTo>
                    <a:pt x="109" y="20"/>
                    <a:pt x="109" y="20"/>
                    <a:pt x="109" y="20"/>
                  </a:cubicBezTo>
                  <a:cubicBezTo>
                    <a:pt x="109" y="16"/>
                    <a:pt x="109" y="16"/>
                    <a:pt x="109" y="16"/>
                  </a:cubicBezTo>
                  <a:close/>
                  <a:moveTo>
                    <a:pt x="109" y="39"/>
                  </a:moveTo>
                  <a:cubicBezTo>
                    <a:pt x="102" y="39"/>
                    <a:pt x="102" y="39"/>
                    <a:pt x="102" y="39"/>
                  </a:cubicBezTo>
                  <a:cubicBezTo>
                    <a:pt x="101" y="39"/>
                    <a:pt x="100" y="40"/>
                    <a:pt x="100" y="42"/>
                  </a:cubicBezTo>
                  <a:cubicBezTo>
                    <a:pt x="100" y="54"/>
                    <a:pt x="100" y="54"/>
                    <a:pt x="100" y="54"/>
                  </a:cubicBezTo>
                  <a:cubicBezTo>
                    <a:pt x="100" y="56"/>
                    <a:pt x="101" y="57"/>
                    <a:pt x="102" y="57"/>
                  </a:cubicBezTo>
                  <a:cubicBezTo>
                    <a:pt x="109" y="57"/>
                    <a:pt x="109" y="57"/>
                    <a:pt x="109" y="57"/>
                  </a:cubicBezTo>
                  <a:cubicBezTo>
                    <a:pt x="109" y="52"/>
                    <a:pt x="109" y="52"/>
                    <a:pt x="109" y="52"/>
                  </a:cubicBezTo>
                  <a:cubicBezTo>
                    <a:pt x="105" y="52"/>
                    <a:pt x="105" y="52"/>
                    <a:pt x="105" y="52"/>
                  </a:cubicBezTo>
                  <a:cubicBezTo>
                    <a:pt x="105" y="44"/>
                    <a:pt x="105" y="44"/>
                    <a:pt x="105" y="44"/>
                  </a:cubicBezTo>
                  <a:cubicBezTo>
                    <a:pt x="109" y="44"/>
                    <a:pt x="109" y="44"/>
                    <a:pt x="109" y="44"/>
                  </a:cubicBezTo>
                  <a:cubicBezTo>
                    <a:pt x="109" y="39"/>
                    <a:pt x="109" y="39"/>
                    <a:pt x="109" y="39"/>
                  </a:cubicBezTo>
                  <a:close/>
                  <a:moveTo>
                    <a:pt x="109" y="63"/>
                  </a:moveTo>
                  <a:cubicBezTo>
                    <a:pt x="109" y="67"/>
                    <a:pt x="109" y="67"/>
                    <a:pt x="109" y="67"/>
                  </a:cubicBezTo>
                  <a:cubicBezTo>
                    <a:pt x="105" y="67"/>
                    <a:pt x="105" y="67"/>
                    <a:pt x="105" y="67"/>
                  </a:cubicBezTo>
                  <a:cubicBezTo>
                    <a:pt x="105" y="76"/>
                    <a:pt x="105" y="76"/>
                    <a:pt x="105" y="76"/>
                  </a:cubicBezTo>
                  <a:cubicBezTo>
                    <a:pt x="109" y="76"/>
                    <a:pt x="109" y="76"/>
                    <a:pt x="109" y="76"/>
                  </a:cubicBezTo>
                  <a:cubicBezTo>
                    <a:pt x="109" y="80"/>
                    <a:pt x="109" y="80"/>
                    <a:pt x="109" y="80"/>
                  </a:cubicBezTo>
                  <a:cubicBezTo>
                    <a:pt x="102" y="80"/>
                    <a:pt x="102" y="80"/>
                    <a:pt x="102" y="80"/>
                  </a:cubicBezTo>
                  <a:cubicBezTo>
                    <a:pt x="101" y="80"/>
                    <a:pt x="100" y="79"/>
                    <a:pt x="100" y="78"/>
                  </a:cubicBezTo>
                  <a:cubicBezTo>
                    <a:pt x="100" y="65"/>
                    <a:pt x="100" y="65"/>
                    <a:pt x="100" y="65"/>
                  </a:cubicBezTo>
                  <a:cubicBezTo>
                    <a:pt x="100" y="64"/>
                    <a:pt x="101" y="63"/>
                    <a:pt x="102" y="63"/>
                  </a:cubicBezTo>
                  <a:cubicBezTo>
                    <a:pt x="109" y="63"/>
                    <a:pt x="109" y="63"/>
                    <a:pt x="109" y="63"/>
                  </a:cubicBezTo>
                  <a:close/>
                  <a:moveTo>
                    <a:pt x="109" y="86"/>
                  </a:moveTo>
                  <a:cubicBezTo>
                    <a:pt x="102" y="86"/>
                    <a:pt x="102" y="86"/>
                    <a:pt x="102" y="86"/>
                  </a:cubicBezTo>
                  <a:cubicBezTo>
                    <a:pt x="101" y="86"/>
                    <a:pt x="100" y="87"/>
                    <a:pt x="100" y="89"/>
                  </a:cubicBezTo>
                  <a:cubicBezTo>
                    <a:pt x="100" y="101"/>
                    <a:pt x="100" y="101"/>
                    <a:pt x="100" y="101"/>
                  </a:cubicBezTo>
                  <a:cubicBezTo>
                    <a:pt x="100" y="103"/>
                    <a:pt x="101" y="104"/>
                    <a:pt x="102" y="104"/>
                  </a:cubicBezTo>
                  <a:cubicBezTo>
                    <a:pt x="109" y="104"/>
                    <a:pt x="109" y="104"/>
                    <a:pt x="109" y="104"/>
                  </a:cubicBezTo>
                  <a:cubicBezTo>
                    <a:pt x="109" y="99"/>
                    <a:pt x="109" y="99"/>
                    <a:pt x="109" y="99"/>
                  </a:cubicBezTo>
                  <a:cubicBezTo>
                    <a:pt x="105" y="99"/>
                    <a:pt x="105" y="99"/>
                    <a:pt x="105" y="99"/>
                  </a:cubicBezTo>
                  <a:cubicBezTo>
                    <a:pt x="105" y="91"/>
                    <a:pt x="105" y="91"/>
                    <a:pt x="105" y="91"/>
                  </a:cubicBezTo>
                  <a:cubicBezTo>
                    <a:pt x="109" y="91"/>
                    <a:pt x="109" y="91"/>
                    <a:pt x="109" y="91"/>
                  </a:cubicBezTo>
                  <a:cubicBezTo>
                    <a:pt x="109" y="86"/>
                    <a:pt x="109" y="86"/>
                    <a:pt x="109" y="86"/>
                  </a:cubicBezTo>
                  <a:close/>
                  <a:moveTo>
                    <a:pt x="109" y="110"/>
                  </a:moveTo>
                  <a:cubicBezTo>
                    <a:pt x="102" y="110"/>
                    <a:pt x="102" y="110"/>
                    <a:pt x="102" y="110"/>
                  </a:cubicBezTo>
                  <a:cubicBezTo>
                    <a:pt x="101" y="110"/>
                    <a:pt x="100" y="111"/>
                    <a:pt x="100" y="112"/>
                  </a:cubicBezTo>
                  <a:cubicBezTo>
                    <a:pt x="100" y="125"/>
                    <a:pt x="100" y="125"/>
                    <a:pt x="100" y="125"/>
                  </a:cubicBezTo>
                  <a:cubicBezTo>
                    <a:pt x="100" y="126"/>
                    <a:pt x="101" y="127"/>
                    <a:pt x="102" y="127"/>
                  </a:cubicBezTo>
                  <a:cubicBezTo>
                    <a:pt x="109" y="127"/>
                    <a:pt x="109" y="127"/>
                    <a:pt x="109" y="127"/>
                  </a:cubicBezTo>
                  <a:cubicBezTo>
                    <a:pt x="109" y="123"/>
                    <a:pt x="109" y="123"/>
                    <a:pt x="109" y="123"/>
                  </a:cubicBezTo>
                  <a:cubicBezTo>
                    <a:pt x="105" y="123"/>
                    <a:pt x="105" y="123"/>
                    <a:pt x="105" y="123"/>
                  </a:cubicBezTo>
                  <a:cubicBezTo>
                    <a:pt x="105" y="115"/>
                    <a:pt x="105" y="115"/>
                    <a:pt x="105" y="115"/>
                  </a:cubicBezTo>
                  <a:cubicBezTo>
                    <a:pt x="109" y="115"/>
                    <a:pt x="109" y="115"/>
                    <a:pt x="109" y="115"/>
                  </a:cubicBezTo>
                  <a:cubicBezTo>
                    <a:pt x="109" y="110"/>
                    <a:pt x="109" y="110"/>
                    <a:pt x="109" y="110"/>
                  </a:cubicBezTo>
                  <a:close/>
                  <a:moveTo>
                    <a:pt x="64" y="93"/>
                  </a:moveTo>
                  <a:cubicBezTo>
                    <a:pt x="64" y="88"/>
                    <a:pt x="64" y="88"/>
                    <a:pt x="64" y="88"/>
                  </a:cubicBezTo>
                  <a:cubicBezTo>
                    <a:pt x="91" y="88"/>
                    <a:pt x="91" y="88"/>
                    <a:pt x="91" y="88"/>
                  </a:cubicBezTo>
                  <a:cubicBezTo>
                    <a:pt x="91" y="55"/>
                    <a:pt x="91" y="55"/>
                    <a:pt x="91" y="55"/>
                  </a:cubicBezTo>
                  <a:cubicBezTo>
                    <a:pt x="64" y="55"/>
                    <a:pt x="64" y="55"/>
                    <a:pt x="64" y="55"/>
                  </a:cubicBezTo>
                  <a:cubicBezTo>
                    <a:pt x="64" y="50"/>
                    <a:pt x="64" y="50"/>
                    <a:pt x="64" y="50"/>
                  </a:cubicBezTo>
                  <a:cubicBezTo>
                    <a:pt x="93" y="50"/>
                    <a:pt x="93" y="50"/>
                    <a:pt x="93" y="50"/>
                  </a:cubicBezTo>
                  <a:cubicBezTo>
                    <a:pt x="94" y="50"/>
                    <a:pt x="96" y="51"/>
                    <a:pt x="96" y="53"/>
                  </a:cubicBezTo>
                  <a:cubicBezTo>
                    <a:pt x="96" y="90"/>
                    <a:pt x="96" y="90"/>
                    <a:pt x="96" y="90"/>
                  </a:cubicBezTo>
                  <a:cubicBezTo>
                    <a:pt x="96" y="92"/>
                    <a:pt x="94" y="93"/>
                    <a:pt x="93" y="93"/>
                  </a:cubicBezTo>
                  <a:lnTo>
                    <a:pt x="64" y="93"/>
                  </a:lnTo>
                  <a:close/>
                  <a:moveTo>
                    <a:pt x="28" y="5"/>
                  </a:moveTo>
                  <a:cubicBezTo>
                    <a:pt x="28" y="7"/>
                    <a:pt x="28" y="7"/>
                    <a:pt x="28" y="7"/>
                  </a:cubicBezTo>
                  <a:cubicBezTo>
                    <a:pt x="28" y="9"/>
                    <a:pt x="27" y="10"/>
                    <a:pt x="25" y="10"/>
                  </a:cubicBezTo>
                  <a:cubicBezTo>
                    <a:pt x="18" y="10"/>
                    <a:pt x="18" y="10"/>
                    <a:pt x="18" y="10"/>
                  </a:cubicBezTo>
                  <a:cubicBezTo>
                    <a:pt x="18" y="5"/>
                    <a:pt x="18" y="5"/>
                    <a:pt x="18" y="5"/>
                  </a:cubicBezTo>
                  <a:cubicBezTo>
                    <a:pt x="23" y="5"/>
                    <a:pt x="23" y="5"/>
                    <a:pt x="23" y="5"/>
                  </a:cubicBezTo>
                  <a:cubicBezTo>
                    <a:pt x="23" y="2"/>
                    <a:pt x="23" y="2"/>
                    <a:pt x="23" y="2"/>
                  </a:cubicBezTo>
                  <a:cubicBezTo>
                    <a:pt x="23" y="1"/>
                    <a:pt x="24" y="0"/>
                    <a:pt x="25" y="0"/>
                  </a:cubicBezTo>
                  <a:cubicBezTo>
                    <a:pt x="35" y="0"/>
                    <a:pt x="35" y="0"/>
                    <a:pt x="35" y="0"/>
                  </a:cubicBezTo>
                  <a:cubicBezTo>
                    <a:pt x="36" y="0"/>
                    <a:pt x="37" y="1"/>
                    <a:pt x="37" y="2"/>
                  </a:cubicBezTo>
                  <a:cubicBezTo>
                    <a:pt x="37" y="37"/>
                    <a:pt x="37" y="37"/>
                    <a:pt x="37" y="37"/>
                  </a:cubicBezTo>
                  <a:cubicBezTo>
                    <a:pt x="64" y="37"/>
                    <a:pt x="64" y="37"/>
                    <a:pt x="64" y="37"/>
                  </a:cubicBezTo>
                  <a:cubicBezTo>
                    <a:pt x="64" y="42"/>
                    <a:pt x="64" y="42"/>
                    <a:pt x="64" y="42"/>
                  </a:cubicBezTo>
                  <a:cubicBezTo>
                    <a:pt x="35" y="42"/>
                    <a:pt x="35" y="42"/>
                    <a:pt x="35" y="42"/>
                  </a:cubicBezTo>
                  <a:cubicBezTo>
                    <a:pt x="33" y="42"/>
                    <a:pt x="32" y="41"/>
                    <a:pt x="32" y="39"/>
                  </a:cubicBezTo>
                  <a:cubicBezTo>
                    <a:pt x="32" y="5"/>
                    <a:pt x="32" y="5"/>
                    <a:pt x="32" y="5"/>
                  </a:cubicBezTo>
                  <a:cubicBezTo>
                    <a:pt x="28" y="5"/>
                    <a:pt x="28" y="5"/>
                    <a:pt x="28" y="5"/>
                  </a:cubicBezTo>
                  <a:close/>
                  <a:moveTo>
                    <a:pt x="18" y="133"/>
                  </a:moveTo>
                  <a:cubicBezTo>
                    <a:pt x="25" y="133"/>
                    <a:pt x="25" y="133"/>
                    <a:pt x="25" y="133"/>
                  </a:cubicBezTo>
                  <a:cubicBezTo>
                    <a:pt x="27" y="133"/>
                    <a:pt x="28" y="134"/>
                    <a:pt x="28" y="136"/>
                  </a:cubicBezTo>
                  <a:cubicBezTo>
                    <a:pt x="28" y="138"/>
                    <a:pt x="28" y="138"/>
                    <a:pt x="28" y="138"/>
                  </a:cubicBezTo>
                  <a:cubicBezTo>
                    <a:pt x="32" y="138"/>
                    <a:pt x="32" y="138"/>
                    <a:pt x="32" y="138"/>
                  </a:cubicBezTo>
                  <a:cubicBezTo>
                    <a:pt x="32" y="104"/>
                    <a:pt x="32" y="104"/>
                    <a:pt x="32" y="104"/>
                  </a:cubicBezTo>
                  <a:cubicBezTo>
                    <a:pt x="32" y="102"/>
                    <a:pt x="33" y="101"/>
                    <a:pt x="35" y="101"/>
                  </a:cubicBezTo>
                  <a:cubicBezTo>
                    <a:pt x="64" y="101"/>
                    <a:pt x="64" y="101"/>
                    <a:pt x="64" y="101"/>
                  </a:cubicBezTo>
                  <a:cubicBezTo>
                    <a:pt x="64" y="106"/>
                    <a:pt x="64" y="106"/>
                    <a:pt x="64" y="106"/>
                  </a:cubicBezTo>
                  <a:cubicBezTo>
                    <a:pt x="37" y="106"/>
                    <a:pt x="37" y="106"/>
                    <a:pt x="37" y="106"/>
                  </a:cubicBezTo>
                  <a:cubicBezTo>
                    <a:pt x="37" y="141"/>
                    <a:pt x="37" y="141"/>
                    <a:pt x="37" y="141"/>
                  </a:cubicBezTo>
                  <a:cubicBezTo>
                    <a:pt x="37" y="142"/>
                    <a:pt x="36" y="143"/>
                    <a:pt x="35" y="143"/>
                  </a:cubicBezTo>
                  <a:cubicBezTo>
                    <a:pt x="25" y="143"/>
                    <a:pt x="25" y="143"/>
                    <a:pt x="25" y="143"/>
                  </a:cubicBezTo>
                  <a:cubicBezTo>
                    <a:pt x="24" y="143"/>
                    <a:pt x="23" y="142"/>
                    <a:pt x="23" y="141"/>
                  </a:cubicBezTo>
                  <a:cubicBezTo>
                    <a:pt x="23" y="138"/>
                    <a:pt x="23" y="138"/>
                    <a:pt x="23" y="138"/>
                  </a:cubicBezTo>
                  <a:cubicBezTo>
                    <a:pt x="18" y="138"/>
                    <a:pt x="18" y="138"/>
                    <a:pt x="18" y="138"/>
                  </a:cubicBezTo>
                  <a:cubicBezTo>
                    <a:pt x="18" y="133"/>
                    <a:pt x="18" y="133"/>
                    <a:pt x="18" y="133"/>
                  </a:cubicBezTo>
                  <a:close/>
                  <a:moveTo>
                    <a:pt x="64" y="50"/>
                  </a:moveTo>
                  <a:cubicBezTo>
                    <a:pt x="64" y="55"/>
                    <a:pt x="64" y="55"/>
                    <a:pt x="64" y="55"/>
                  </a:cubicBezTo>
                  <a:cubicBezTo>
                    <a:pt x="37" y="55"/>
                    <a:pt x="37" y="55"/>
                    <a:pt x="37" y="55"/>
                  </a:cubicBezTo>
                  <a:cubicBezTo>
                    <a:pt x="37" y="88"/>
                    <a:pt x="37" y="88"/>
                    <a:pt x="37" y="88"/>
                  </a:cubicBezTo>
                  <a:cubicBezTo>
                    <a:pt x="64" y="88"/>
                    <a:pt x="64" y="88"/>
                    <a:pt x="64" y="88"/>
                  </a:cubicBezTo>
                  <a:cubicBezTo>
                    <a:pt x="64" y="93"/>
                    <a:pt x="64" y="93"/>
                    <a:pt x="64" y="93"/>
                  </a:cubicBezTo>
                  <a:cubicBezTo>
                    <a:pt x="35" y="93"/>
                    <a:pt x="35" y="93"/>
                    <a:pt x="35" y="93"/>
                  </a:cubicBezTo>
                  <a:cubicBezTo>
                    <a:pt x="33" y="93"/>
                    <a:pt x="32" y="92"/>
                    <a:pt x="32" y="90"/>
                  </a:cubicBezTo>
                  <a:cubicBezTo>
                    <a:pt x="32" y="53"/>
                    <a:pt x="32" y="53"/>
                    <a:pt x="32" y="53"/>
                  </a:cubicBezTo>
                  <a:cubicBezTo>
                    <a:pt x="32" y="51"/>
                    <a:pt x="33" y="50"/>
                    <a:pt x="35" y="50"/>
                  </a:cubicBezTo>
                  <a:cubicBezTo>
                    <a:pt x="64" y="50"/>
                    <a:pt x="64" y="50"/>
                    <a:pt x="64" y="50"/>
                  </a:cubicBezTo>
                  <a:close/>
                  <a:moveTo>
                    <a:pt x="18" y="127"/>
                  </a:moveTo>
                  <a:cubicBezTo>
                    <a:pt x="25" y="127"/>
                    <a:pt x="25" y="127"/>
                    <a:pt x="25" y="127"/>
                  </a:cubicBezTo>
                  <a:cubicBezTo>
                    <a:pt x="27" y="127"/>
                    <a:pt x="28" y="126"/>
                    <a:pt x="28" y="125"/>
                  </a:cubicBezTo>
                  <a:cubicBezTo>
                    <a:pt x="28" y="112"/>
                    <a:pt x="28" y="112"/>
                    <a:pt x="28" y="112"/>
                  </a:cubicBezTo>
                  <a:cubicBezTo>
                    <a:pt x="28" y="111"/>
                    <a:pt x="27" y="110"/>
                    <a:pt x="25" y="110"/>
                  </a:cubicBezTo>
                  <a:cubicBezTo>
                    <a:pt x="18" y="110"/>
                    <a:pt x="18" y="110"/>
                    <a:pt x="18" y="110"/>
                  </a:cubicBezTo>
                  <a:cubicBezTo>
                    <a:pt x="18" y="115"/>
                    <a:pt x="18" y="115"/>
                    <a:pt x="18" y="115"/>
                  </a:cubicBezTo>
                  <a:cubicBezTo>
                    <a:pt x="23" y="115"/>
                    <a:pt x="23" y="115"/>
                    <a:pt x="23" y="115"/>
                  </a:cubicBezTo>
                  <a:cubicBezTo>
                    <a:pt x="23" y="123"/>
                    <a:pt x="23" y="123"/>
                    <a:pt x="23" y="123"/>
                  </a:cubicBezTo>
                  <a:cubicBezTo>
                    <a:pt x="18" y="123"/>
                    <a:pt x="18" y="123"/>
                    <a:pt x="18" y="123"/>
                  </a:cubicBezTo>
                  <a:cubicBezTo>
                    <a:pt x="18" y="127"/>
                    <a:pt x="18" y="127"/>
                    <a:pt x="18" y="127"/>
                  </a:cubicBezTo>
                  <a:close/>
                  <a:moveTo>
                    <a:pt x="18" y="104"/>
                  </a:moveTo>
                  <a:cubicBezTo>
                    <a:pt x="25" y="104"/>
                    <a:pt x="25" y="104"/>
                    <a:pt x="25" y="104"/>
                  </a:cubicBezTo>
                  <a:cubicBezTo>
                    <a:pt x="27" y="104"/>
                    <a:pt x="28" y="103"/>
                    <a:pt x="28" y="101"/>
                  </a:cubicBezTo>
                  <a:cubicBezTo>
                    <a:pt x="28" y="89"/>
                    <a:pt x="28" y="89"/>
                    <a:pt x="28" y="89"/>
                  </a:cubicBezTo>
                  <a:cubicBezTo>
                    <a:pt x="28" y="87"/>
                    <a:pt x="27" y="86"/>
                    <a:pt x="25" y="86"/>
                  </a:cubicBezTo>
                  <a:cubicBezTo>
                    <a:pt x="18" y="86"/>
                    <a:pt x="18" y="86"/>
                    <a:pt x="18" y="86"/>
                  </a:cubicBezTo>
                  <a:cubicBezTo>
                    <a:pt x="18" y="91"/>
                    <a:pt x="18" y="91"/>
                    <a:pt x="18" y="91"/>
                  </a:cubicBezTo>
                  <a:cubicBezTo>
                    <a:pt x="23" y="91"/>
                    <a:pt x="23" y="91"/>
                    <a:pt x="23" y="91"/>
                  </a:cubicBezTo>
                  <a:cubicBezTo>
                    <a:pt x="23" y="99"/>
                    <a:pt x="23" y="99"/>
                    <a:pt x="23" y="99"/>
                  </a:cubicBezTo>
                  <a:cubicBezTo>
                    <a:pt x="18" y="99"/>
                    <a:pt x="18" y="99"/>
                    <a:pt x="18" y="99"/>
                  </a:cubicBezTo>
                  <a:cubicBezTo>
                    <a:pt x="18" y="104"/>
                    <a:pt x="18" y="104"/>
                    <a:pt x="18" y="104"/>
                  </a:cubicBezTo>
                  <a:close/>
                  <a:moveTo>
                    <a:pt x="18" y="80"/>
                  </a:moveTo>
                  <a:cubicBezTo>
                    <a:pt x="18" y="76"/>
                    <a:pt x="18" y="76"/>
                    <a:pt x="18" y="76"/>
                  </a:cubicBezTo>
                  <a:cubicBezTo>
                    <a:pt x="23" y="76"/>
                    <a:pt x="23" y="76"/>
                    <a:pt x="23" y="76"/>
                  </a:cubicBezTo>
                  <a:cubicBezTo>
                    <a:pt x="23" y="67"/>
                    <a:pt x="23" y="67"/>
                    <a:pt x="23" y="67"/>
                  </a:cubicBezTo>
                  <a:cubicBezTo>
                    <a:pt x="18" y="67"/>
                    <a:pt x="18" y="67"/>
                    <a:pt x="18" y="67"/>
                  </a:cubicBezTo>
                  <a:cubicBezTo>
                    <a:pt x="18" y="63"/>
                    <a:pt x="18" y="63"/>
                    <a:pt x="18" y="63"/>
                  </a:cubicBezTo>
                  <a:cubicBezTo>
                    <a:pt x="25" y="63"/>
                    <a:pt x="25" y="63"/>
                    <a:pt x="25" y="63"/>
                  </a:cubicBezTo>
                  <a:cubicBezTo>
                    <a:pt x="27" y="63"/>
                    <a:pt x="28" y="64"/>
                    <a:pt x="28" y="65"/>
                  </a:cubicBezTo>
                  <a:cubicBezTo>
                    <a:pt x="28" y="78"/>
                    <a:pt x="28" y="78"/>
                    <a:pt x="28" y="78"/>
                  </a:cubicBezTo>
                  <a:cubicBezTo>
                    <a:pt x="28" y="79"/>
                    <a:pt x="27" y="80"/>
                    <a:pt x="25" y="80"/>
                  </a:cubicBezTo>
                  <a:cubicBezTo>
                    <a:pt x="18" y="80"/>
                    <a:pt x="18" y="80"/>
                    <a:pt x="18" y="80"/>
                  </a:cubicBezTo>
                  <a:close/>
                  <a:moveTo>
                    <a:pt x="18" y="57"/>
                  </a:moveTo>
                  <a:cubicBezTo>
                    <a:pt x="25" y="57"/>
                    <a:pt x="25" y="57"/>
                    <a:pt x="25" y="57"/>
                  </a:cubicBezTo>
                  <a:cubicBezTo>
                    <a:pt x="27" y="57"/>
                    <a:pt x="28" y="56"/>
                    <a:pt x="28" y="54"/>
                  </a:cubicBezTo>
                  <a:cubicBezTo>
                    <a:pt x="28" y="42"/>
                    <a:pt x="28" y="42"/>
                    <a:pt x="28" y="42"/>
                  </a:cubicBezTo>
                  <a:cubicBezTo>
                    <a:pt x="28" y="40"/>
                    <a:pt x="27" y="39"/>
                    <a:pt x="25" y="39"/>
                  </a:cubicBezTo>
                  <a:cubicBezTo>
                    <a:pt x="18" y="39"/>
                    <a:pt x="18" y="39"/>
                    <a:pt x="18" y="39"/>
                  </a:cubicBezTo>
                  <a:cubicBezTo>
                    <a:pt x="18" y="44"/>
                    <a:pt x="18" y="44"/>
                    <a:pt x="18" y="44"/>
                  </a:cubicBezTo>
                  <a:cubicBezTo>
                    <a:pt x="23" y="44"/>
                    <a:pt x="23" y="44"/>
                    <a:pt x="23" y="44"/>
                  </a:cubicBezTo>
                  <a:cubicBezTo>
                    <a:pt x="23" y="52"/>
                    <a:pt x="23" y="52"/>
                    <a:pt x="23" y="52"/>
                  </a:cubicBezTo>
                  <a:cubicBezTo>
                    <a:pt x="18" y="52"/>
                    <a:pt x="18" y="52"/>
                    <a:pt x="18" y="52"/>
                  </a:cubicBezTo>
                  <a:cubicBezTo>
                    <a:pt x="18" y="57"/>
                    <a:pt x="18" y="57"/>
                    <a:pt x="18" y="57"/>
                  </a:cubicBezTo>
                  <a:close/>
                  <a:moveTo>
                    <a:pt x="18" y="33"/>
                  </a:moveTo>
                  <a:cubicBezTo>
                    <a:pt x="25" y="33"/>
                    <a:pt x="25" y="33"/>
                    <a:pt x="25" y="33"/>
                  </a:cubicBezTo>
                  <a:cubicBezTo>
                    <a:pt x="27" y="33"/>
                    <a:pt x="28" y="32"/>
                    <a:pt x="28" y="31"/>
                  </a:cubicBezTo>
                  <a:cubicBezTo>
                    <a:pt x="28" y="18"/>
                    <a:pt x="28" y="18"/>
                    <a:pt x="28" y="18"/>
                  </a:cubicBezTo>
                  <a:cubicBezTo>
                    <a:pt x="28" y="17"/>
                    <a:pt x="27" y="16"/>
                    <a:pt x="25" y="16"/>
                  </a:cubicBezTo>
                  <a:cubicBezTo>
                    <a:pt x="18" y="16"/>
                    <a:pt x="18" y="16"/>
                    <a:pt x="18" y="16"/>
                  </a:cubicBezTo>
                  <a:cubicBezTo>
                    <a:pt x="18" y="20"/>
                    <a:pt x="18" y="20"/>
                    <a:pt x="18" y="20"/>
                  </a:cubicBezTo>
                  <a:cubicBezTo>
                    <a:pt x="23" y="20"/>
                    <a:pt x="23" y="20"/>
                    <a:pt x="23" y="20"/>
                  </a:cubicBezTo>
                  <a:cubicBezTo>
                    <a:pt x="23" y="28"/>
                    <a:pt x="23" y="28"/>
                    <a:pt x="23" y="28"/>
                  </a:cubicBezTo>
                  <a:cubicBezTo>
                    <a:pt x="18" y="28"/>
                    <a:pt x="18" y="28"/>
                    <a:pt x="18" y="28"/>
                  </a:cubicBezTo>
                  <a:lnTo>
                    <a:pt x="18" y="33"/>
                  </a:lnTo>
                  <a:close/>
                  <a:moveTo>
                    <a:pt x="18" y="10"/>
                  </a:moveTo>
                  <a:cubicBezTo>
                    <a:pt x="11" y="10"/>
                    <a:pt x="11" y="10"/>
                    <a:pt x="11" y="10"/>
                  </a:cubicBezTo>
                  <a:cubicBezTo>
                    <a:pt x="10" y="10"/>
                    <a:pt x="9" y="9"/>
                    <a:pt x="9" y="7"/>
                  </a:cubicBezTo>
                  <a:cubicBezTo>
                    <a:pt x="9" y="5"/>
                    <a:pt x="9" y="5"/>
                    <a:pt x="9" y="5"/>
                  </a:cubicBezTo>
                  <a:cubicBezTo>
                    <a:pt x="5" y="5"/>
                    <a:pt x="5" y="5"/>
                    <a:pt x="5" y="5"/>
                  </a:cubicBezTo>
                  <a:cubicBezTo>
                    <a:pt x="5" y="138"/>
                    <a:pt x="5" y="138"/>
                    <a:pt x="5" y="138"/>
                  </a:cubicBezTo>
                  <a:cubicBezTo>
                    <a:pt x="9" y="138"/>
                    <a:pt x="9" y="138"/>
                    <a:pt x="9" y="138"/>
                  </a:cubicBezTo>
                  <a:cubicBezTo>
                    <a:pt x="9" y="136"/>
                    <a:pt x="9" y="136"/>
                    <a:pt x="9" y="136"/>
                  </a:cubicBezTo>
                  <a:cubicBezTo>
                    <a:pt x="9" y="134"/>
                    <a:pt x="10" y="133"/>
                    <a:pt x="11" y="133"/>
                  </a:cubicBezTo>
                  <a:cubicBezTo>
                    <a:pt x="18" y="133"/>
                    <a:pt x="18" y="133"/>
                    <a:pt x="18" y="133"/>
                  </a:cubicBezTo>
                  <a:cubicBezTo>
                    <a:pt x="18" y="138"/>
                    <a:pt x="18" y="138"/>
                    <a:pt x="18" y="138"/>
                  </a:cubicBezTo>
                  <a:cubicBezTo>
                    <a:pt x="13" y="138"/>
                    <a:pt x="13" y="138"/>
                    <a:pt x="13" y="138"/>
                  </a:cubicBezTo>
                  <a:cubicBezTo>
                    <a:pt x="13" y="141"/>
                    <a:pt x="13" y="141"/>
                    <a:pt x="13" y="141"/>
                  </a:cubicBezTo>
                  <a:cubicBezTo>
                    <a:pt x="13" y="142"/>
                    <a:pt x="12" y="143"/>
                    <a:pt x="11" y="143"/>
                  </a:cubicBezTo>
                  <a:cubicBezTo>
                    <a:pt x="2" y="143"/>
                    <a:pt x="2" y="143"/>
                    <a:pt x="2" y="143"/>
                  </a:cubicBezTo>
                  <a:cubicBezTo>
                    <a:pt x="1" y="143"/>
                    <a:pt x="0" y="142"/>
                    <a:pt x="0" y="141"/>
                  </a:cubicBezTo>
                  <a:cubicBezTo>
                    <a:pt x="0" y="2"/>
                    <a:pt x="0" y="2"/>
                    <a:pt x="0" y="2"/>
                  </a:cubicBezTo>
                  <a:cubicBezTo>
                    <a:pt x="0" y="1"/>
                    <a:pt x="1" y="0"/>
                    <a:pt x="2" y="0"/>
                  </a:cubicBezTo>
                  <a:cubicBezTo>
                    <a:pt x="11" y="0"/>
                    <a:pt x="11" y="0"/>
                    <a:pt x="11" y="0"/>
                  </a:cubicBezTo>
                  <a:cubicBezTo>
                    <a:pt x="12" y="0"/>
                    <a:pt x="13" y="1"/>
                    <a:pt x="13" y="2"/>
                  </a:cubicBezTo>
                  <a:cubicBezTo>
                    <a:pt x="13" y="5"/>
                    <a:pt x="13" y="5"/>
                    <a:pt x="13" y="5"/>
                  </a:cubicBezTo>
                  <a:cubicBezTo>
                    <a:pt x="18" y="5"/>
                    <a:pt x="18" y="5"/>
                    <a:pt x="18" y="5"/>
                  </a:cubicBezTo>
                  <a:cubicBezTo>
                    <a:pt x="18" y="10"/>
                    <a:pt x="18" y="10"/>
                    <a:pt x="18" y="10"/>
                  </a:cubicBezTo>
                  <a:close/>
                  <a:moveTo>
                    <a:pt x="18" y="16"/>
                  </a:moveTo>
                  <a:cubicBezTo>
                    <a:pt x="11" y="16"/>
                    <a:pt x="11" y="16"/>
                    <a:pt x="11" y="16"/>
                  </a:cubicBezTo>
                  <a:cubicBezTo>
                    <a:pt x="10" y="16"/>
                    <a:pt x="9" y="17"/>
                    <a:pt x="9" y="18"/>
                  </a:cubicBezTo>
                  <a:cubicBezTo>
                    <a:pt x="9" y="31"/>
                    <a:pt x="9" y="31"/>
                    <a:pt x="9" y="31"/>
                  </a:cubicBezTo>
                  <a:cubicBezTo>
                    <a:pt x="9" y="32"/>
                    <a:pt x="10" y="33"/>
                    <a:pt x="11" y="33"/>
                  </a:cubicBezTo>
                  <a:cubicBezTo>
                    <a:pt x="18" y="33"/>
                    <a:pt x="18" y="33"/>
                    <a:pt x="18" y="33"/>
                  </a:cubicBezTo>
                  <a:cubicBezTo>
                    <a:pt x="18" y="28"/>
                    <a:pt x="18" y="28"/>
                    <a:pt x="18" y="28"/>
                  </a:cubicBezTo>
                  <a:cubicBezTo>
                    <a:pt x="13" y="28"/>
                    <a:pt x="13" y="28"/>
                    <a:pt x="13" y="28"/>
                  </a:cubicBezTo>
                  <a:cubicBezTo>
                    <a:pt x="13" y="20"/>
                    <a:pt x="13" y="20"/>
                    <a:pt x="13" y="20"/>
                  </a:cubicBezTo>
                  <a:cubicBezTo>
                    <a:pt x="18" y="20"/>
                    <a:pt x="18" y="20"/>
                    <a:pt x="18" y="20"/>
                  </a:cubicBezTo>
                  <a:cubicBezTo>
                    <a:pt x="18" y="16"/>
                    <a:pt x="18" y="16"/>
                    <a:pt x="18" y="16"/>
                  </a:cubicBezTo>
                  <a:close/>
                  <a:moveTo>
                    <a:pt x="18" y="39"/>
                  </a:moveTo>
                  <a:cubicBezTo>
                    <a:pt x="11" y="39"/>
                    <a:pt x="11" y="39"/>
                    <a:pt x="11" y="39"/>
                  </a:cubicBezTo>
                  <a:cubicBezTo>
                    <a:pt x="10" y="39"/>
                    <a:pt x="9" y="40"/>
                    <a:pt x="9" y="42"/>
                  </a:cubicBezTo>
                  <a:cubicBezTo>
                    <a:pt x="9" y="54"/>
                    <a:pt x="9" y="54"/>
                    <a:pt x="9" y="54"/>
                  </a:cubicBezTo>
                  <a:cubicBezTo>
                    <a:pt x="9" y="56"/>
                    <a:pt x="10" y="57"/>
                    <a:pt x="11" y="57"/>
                  </a:cubicBezTo>
                  <a:cubicBezTo>
                    <a:pt x="18" y="57"/>
                    <a:pt x="18" y="57"/>
                    <a:pt x="18" y="57"/>
                  </a:cubicBezTo>
                  <a:cubicBezTo>
                    <a:pt x="18" y="52"/>
                    <a:pt x="18" y="52"/>
                    <a:pt x="18" y="52"/>
                  </a:cubicBezTo>
                  <a:cubicBezTo>
                    <a:pt x="13" y="52"/>
                    <a:pt x="13" y="52"/>
                    <a:pt x="13" y="52"/>
                  </a:cubicBezTo>
                  <a:cubicBezTo>
                    <a:pt x="13" y="44"/>
                    <a:pt x="13" y="44"/>
                    <a:pt x="13" y="44"/>
                  </a:cubicBezTo>
                  <a:cubicBezTo>
                    <a:pt x="18" y="44"/>
                    <a:pt x="18" y="44"/>
                    <a:pt x="18" y="44"/>
                  </a:cubicBezTo>
                  <a:cubicBezTo>
                    <a:pt x="18" y="39"/>
                    <a:pt x="18" y="39"/>
                    <a:pt x="18" y="39"/>
                  </a:cubicBezTo>
                  <a:close/>
                  <a:moveTo>
                    <a:pt x="18" y="63"/>
                  </a:moveTo>
                  <a:cubicBezTo>
                    <a:pt x="11" y="63"/>
                    <a:pt x="11" y="63"/>
                    <a:pt x="11" y="63"/>
                  </a:cubicBezTo>
                  <a:cubicBezTo>
                    <a:pt x="10" y="63"/>
                    <a:pt x="9" y="64"/>
                    <a:pt x="9" y="65"/>
                  </a:cubicBezTo>
                  <a:cubicBezTo>
                    <a:pt x="9" y="78"/>
                    <a:pt x="9" y="78"/>
                    <a:pt x="9" y="78"/>
                  </a:cubicBezTo>
                  <a:cubicBezTo>
                    <a:pt x="9" y="79"/>
                    <a:pt x="10" y="80"/>
                    <a:pt x="11" y="80"/>
                  </a:cubicBezTo>
                  <a:cubicBezTo>
                    <a:pt x="18" y="80"/>
                    <a:pt x="18" y="80"/>
                    <a:pt x="18" y="80"/>
                  </a:cubicBezTo>
                  <a:cubicBezTo>
                    <a:pt x="18" y="76"/>
                    <a:pt x="18" y="76"/>
                    <a:pt x="18" y="76"/>
                  </a:cubicBezTo>
                  <a:cubicBezTo>
                    <a:pt x="13" y="76"/>
                    <a:pt x="13" y="76"/>
                    <a:pt x="13" y="76"/>
                  </a:cubicBezTo>
                  <a:cubicBezTo>
                    <a:pt x="13" y="67"/>
                    <a:pt x="13" y="67"/>
                    <a:pt x="13" y="67"/>
                  </a:cubicBezTo>
                  <a:cubicBezTo>
                    <a:pt x="18" y="67"/>
                    <a:pt x="18" y="67"/>
                    <a:pt x="18" y="67"/>
                  </a:cubicBezTo>
                  <a:cubicBezTo>
                    <a:pt x="18" y="63"/>
                    <a:pt x="18" y="63"/>
                    <a:pt x="18" y="63"/>
                  </a:cubicBezTo>
                  <a:close/>
                  <a:moveTo>
                    <a:pt x="18" y="86"/>
                  </a:moveTo>
                  <a:cubicBezTo>
                    <a:pt x="11" y="86"/>
                    <a:pt x="11" y="86"/>
                    <a:pt x="11" y="86"/>
                  </a:cubicBezTo>
                  <a:cubicBezTo>
                    <a:pt x="10" y="86"/>
                    <a:pt x="9" y="87"/>
                    <a:pt x="9" y="89"/>
                  </a:cubicBezTo>
                  <a:cubicBezTo>
                    <a:pt x="9" y="101"/>
                    <a:pt x="9" y="101"/>
                    <a:pt x="9" y="101"/>
                  </a:cubicBezTo>
                  <a:cubicBezTo>
                    <a:pt x="9" y="103"/>
                    <a:pt x="10" y="104"/>
                    <a:pt x="11" y="104"/>
                  </a:cubicBezTo>
                  <a:cubicBezTo>
                    <a:pt x="18" y="104"/>
                    <a:pt x="18" y="104"/>
                    <a:pt x="18" y="104"/>
                  </a:cubicBezTo>
                  <a:cubicBezTo>
                    <a:pt x="18" y="99"/>
                    <a:pt x="18" y="99"/>
                    <a:pt x="18" y="99"/>
                  </a:cubicBezTo>
                  <a:cubicBezTo>
                    <a:pt x="13" y="99"/>
                    <a:pt x="13" y="99"/>
                    <a:pt x="13" y="99"/>
                  </a:cubicBezTo>
                  <a:cubicBezTo>
                    <a:pt x="13" y="91"/>
                    <a:pt x="13" y="91"/>
                    <a:pt x="13" y="91"/>
                  </a:cubicBezTo>
                  <a:cubicBezTo>
                    <a:pt x="18" y="91"/>
                    <a:pt x="18" y="91"/>
                    <a:pt x="18" y="91"/>
                  </a:cubicBezTo>
                  <a:cubicBezTo>
                    <a:pt x="18" y="86"/>
                    <a:pt x="18" y="86"/>
                    <a:pt x="18" y="86"/>
                  </a:cubicBezTo>
                  <a:close/>
                  <a:moveTo>
                    <a:pt x="18" y="110"/>
                  </a:moveTo>
                  <a:cubicBezTo>
                    <a:pt x="11" y="110"/>
                    <a:pt x="11" y="110"/>
                    <a:pt x="11" y="110"/>
                  </a:cubicBezTo>
                  <a:cubicBezTo>
                    <a:pt x="10" y="110"/>
                    <a:pt x="9" y="111"/>
                    <a:pt x="9" y="112"/>
                  </a:cubicBezTo>
                  <a:cubicBezTo>
                    <a:pt x="9" y="125"/>
                    <a:pt x="9" y="125"/>
                    <a:pt x="9" y="125"/>
                  </a:cubicBezTo>
                  <a:cubicBezTo>
                    <a:pt x="9" y="126"/>
                    <a:pt x="10" y="127"/>
                    <a:pt x="11" y="127"/>
                  </a:cubicBezTo>
                  <a:cubicBezTo>
                    <a:pt x="18" y="127"/>
                    <a:pt x="18" y="127"/>
                    <a:pt x="18" y="127"/>
                  </a:cubicBezTo>
                  <a:cubicBezTo>
                    <a:pt x="18" y="123"/>
                    <a:pt x="18" y="123"/>
                    <a:pt x="18" y="123"/>
                  </a:cubicBezTo>
                  <a:cubicBezTo>
                    <a:pt x="13" y="123"/>
                    <a:pt x="13" y="123"/>
                    <a:pt x="13" y="123"/>
                  </a:cubicBezTo>
                  <a:cubicBezTo>
                    <a:pt x="13" y="115"/>
                    <a:pt x="13" y="115"/>
                    <a:pt x="13" y="115"/>
                  </a:cubicBezTo>
                  <a:cubicBezTo>
                    <a:pt x="18" y="115"/>
                    <a:pt x="18" y="115"/>
                    <a:pt x="18" y="115"/>
                  </a:cubicBezTo>
                  <a:lnTo>
                    <a:pt x="18"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1" name="Freeform 82"/>
            <p:cNvSpPr>
              <a:spLocks noEditPoints="1"/>
            </p:cNvSpPr>
            <p:nvPr/>
          </p:nvSpPr>
          <p:spPr bwMode="auto">
            <a:xfrm>
              <a:off x="5703888" y="884238"/>
              <a:ext cx="42863" cy="325438"/>
            </a:xfrm>
            <a:custGeom>
              <a:avLst/>
              <a:gdLst>
                <a:gd name="T0" fmla="*/ 9 w 19"/>
                <a:gd name="T1" fmla="*/ 139 h 144"/>
                <a:gd name="T2" fmla="*/ 14 w 19"/>
                <a:gd name="T3" fmla="*/ 139 h 144"/>
                <a:gd name="T4" fmla="*/ 14 w 19"/>
                <a:gd name="T5" fmla="*/ 6 h 144"/>
                <a:gd name="T6" fmla="*/ 13 w 19"/>
                <a:gd name="T7" fmla="*/ 6 h 144"/>
                <a:gd name="T8" fmla="*/ 9 w 19"/>
                <a:gd name="T9" fmla="*/ 6 h 144"/>
                <a:gd name="T10" fmla="*/ 9 w 19"/>
                <a:gd name="T11" fmla="*/ 6 h 144"/>
                <a:gd name="T12" fmla="*/ 9 w 19"/>
                <a:gd name="T13" fmla="*/ 2 h 144"/>
                <a:gd name="T14" fmla="*/ 9 w 19"/>
                <a:gd name="T15" fmla="*/ 2 h 144"/>
                <a:gd name="T16" fmla="*/ 12 w 19"/>
                <a:gd name="T17" fmla="*/ 1 h 144"/>
                <a:gd name="T18" fmla="*/ 15 w 19"/>
                <a:gd name="T19" fmla="*/ 0 h 144"/>
                <a:gd name="T20" fmla="*/ 16 w 19"/>
                <a:gd name="T21" fmla="*/ 0 h 144"/>
                <a:gd name="T22" fmla="*/ 19 w 19"/>
                <a:gd name="T23" fmla="*/ 2 h 144"/>
                <a:gd name="T24" fmla="*/ 19 w 19"/>
                <a:gd name="T25" fmla="*/ 141 h 144"/>
                <a:gd name="T26" fmla="*/ 16 w 19"/>
                <a:gd name="T27" fmla="*/ 144 h 144"/>
                <a:gd name="T28" fmla="*/ 9 w 19"/>
                <a:gd name="T29" fmla="*/ 144 h 144"/>
                <a:gd name="T30" fmla="*/ 9 w 19"/>
                <a:gd name="T31" fmla="*/ 139 h 144"/>
                <a:gd name="T32" fmla="*/ 4 w 19"/>
                <a:gd name="T33" fmla="*/ 6 h 144"/>
                <a:gd name="T34" fmla="*/ 4 w 19"/>
                <a:gd name="T35" fmla="*/ 139 h 144"/>
                <a:gd name="T36" fmla="*/ 9 w 19"/>
                <a:gd name="T37" fmla="*/ 139 h 144"/>
                <a:gd name="T38" fmla="*/ 9 w 19"/>
                <a:gd name="T39" fmla="*/ 144 h 144"/>
                <a:gd name="T40" fmla="*/ 2 w 19"/>
                <a:gd name="T41" fmla="*/ 144 h 144"/>
                <a:gd name="T42" fmla="*/ 0 w 19"/>
                <a:gd name="T43" fmla="*/ 141 h 144"/>
                <a:gd name="T44" fmla="*/ 0 w 19"/>
                <a:gd name="T45" fmla="*/ 2 h 144"/>
                <a:gd name="T46" fmla="*/ 0 w 19"/>
                <a:gd name="T47" fmla="*/ 2 h 144"/>
                <a:gd name="T48" fmla="*/ 0 w 19"/>
                <a:gd name="T49" fmla="*/ 1 h 144"/>
                <a:gd name="T50" fmla="*/ 3 w 19"/>
                <a:gd name="T51" fmla="*/ 0 h 144"/>
                <a:gd name="T52" fmla="*/ 6 w 19"/>
                <a:gd name="T53" fmla="*/ 1 h 144"/>
                <a:gd name="T54" fmla="*/ 9 w 19"/>
                <a:gd name="T55" fmla="*/ 2 h 144"/>
                <a:gd name="T56" fmla="*/ 9 w 19"/>
                <a:gd name="T57" fmla="*/ 6 h 144"/>
                <a:gd name="T58" fmla="*/ 5 w 19"/>
                <a:gd name="T59" fmla="*/ 6 h 144"/>
                <a:gd name="T60" fmla="*/ 4 w 19"/>
                <a:gd name="T61" fmla="*/ 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 h="144">
                  <a:moveTo>
                    <a:pt x="9" y="139"/>
                  </a:moveTo>
                  <a:cubicBezTo>
                    <a:pt x="14" y="139"/>
                    <a:pt x="14" y="139"/>
                    <a:pt x="14" y="139"/>
                  </a:cubicBezTo>
                  <a:cubicBezTo>
                    <a:pt x="14" y="6"/>
                    <a:pt x="14" y="6"/>
                    <a:pt x="14" y="6"/>
                  </a:cubicBezTo>
                  <a:cubicBezTo>
                    <a:pt x="13" y="6"/>
                    <a:pt x="13" y="6"/>
                    <a:pt x="13" y="6"/>
                  </a:cubicBezTo>
                  <a:cubicBezTo>
                    <a:pt x="12" y="6"/>
                    <a:pt x="11" y="6"/>
                    <a:pt x="9" y="6"/>
                  </a:cubicBezTo>
                  <a:cubicBezTo>
                    <a:pt x="9" y="6"/>
                    <a:pt x="9" y="6"/>
                    <a:pt x="9" y="6"/>
                  </a:cubicBezTo>
                  <a:cubicBezTo>
                    <a:pt x="9" y="2"/>
                    <a:pt x="9" y="2"/>
                    <a:pt x="9" y="2"/>
                  </a:cubicBezTo>
                  <a:cubicBezTo>
                    <a:pt x="9" y="2"/>
                    <a:pt x="9" y="2"/>
                    <a:pt x="9" y="2"/>
                  </a:cubicBezTo>
                  <a:cubicBezTo>
                    <a:pt x="10" y="2"/>
                    <a:pt x="11" y="1"/>
                    <a:pt x="12" y="1"/>
                  </a:cubicBezTo>
                  <a:cubicBezTo>
                    <a:pt x="13" y="1"/>
                    <a:pt x="14" y="1"/>
                    <a:pt x="15" y="0"/>
                  </a:cubicBezTo>
                  <a:cubicBezTo>
                    <a:pt x="15" y="0"/>
                    <a:pt x="16" y="0"/>
                    <a:pt x="16" y="0"/>
                  </a:cubicBezTo>
                  <a:cubicBezTo>
                    <a:pt x="18" y="0"/>
                    <a:pt x="19" y="1"/>
                    <a:pt x="19" y="2"/>
                  </a:cubicBezTo>
                  <a:cubicBezTo>
                    <a:pt x="19" y="141"/>
                    <a:pt x="19" y="141"/>
                    <a:pt x="19" y="141"/>
                  </a:cubicBezTo>
                  <a:cubicBezTo>
                    <a:pt x="19" y="142"/>
                    <a:pt x="18" y="144"/>
                    <a:pt x="16" y="144"/>
                  </a:cubicBezTo>
                  <a:cubicBezTo>
                    <a:pt x="9" y="144"/>
                    <a:pt x="9" y="144"/>
                    <a:pt x="9" y="144"/>
                  </a:cubicBezTo>
                  <a:lnTo>
                    <a:pt x="9" y="139"/>
                  </a:lnTo>
                  <a:close/>
                  <a:moveTo>
                    <a:pt x="4" y="6"/>
                  </a:moveTo>
                  <a:cubicBezTo>
                    <a:pt x="4" y="139"/>
                    <a:pt x="4" y="139"/>
                    <a:pt x="4" y="139"/>
                  </a:cubicBezTo>
                  <a:cubicBezTo>
                    <a:pt x="9" y="139"/>
                    <a:pt x="9" y="139"/>
                    <a:pt x="9" y="139"/>
                  </a:cubicBezTo>
                  <a:cubicBezTo>
                    <a:pt x="9" y="144"/>
                    <a:pt x="9" y="144"/>
                    <a:pt x="9" y="144"/>
                  </a:cubicBezTo>
                  <a:cubicBezTo>
                    <a:pt x="2" y="144"/>
                    <a:pt x="2" y="144"/>
                    <a:pt x="2" y="144"/>
                  </a:cubicBezTo>
                  <a:cubicBezTo>
                    <a:pt x="1" y="144"/>
                    <a:pt x="0" y="142"/>
                    <a:pt x="0" y="141"/>
                  </a:cubicBezTo>
                  <a:cubicBezTo>
                    <a:pt x="0" y="2"/>
                    <a:pt x="0" y="2"/>
                    <a:pt x="0" y="2"/>
                  </a:cubicBezTo>
                  <a:cubicBezTo>
                    <a:pt x="0" y="2"/>
                    <a:pt x="0" y="2"/>
                    <a:pt x="0" y="2"/>
                  </a:cubicBezTo>
                  <a:cubicBezTo>
                    <a:pt x="0" y="2"/>
                    <a:pt x="0" y="2"/>
                    <a:pt x="0" y="1"/>
                  </a:cubicBezTo>
                  <a:cubicBezTo>
                    <a:pt x="0" y="0"/>
                    <a:pt x="2" y="0"/>
                    <a:pt x="3" y="0"/>
                  </a:cubicBezTo>
                  <a:cubicBezTo>
                    <a:pt x="4" y="1"/>
                    <a:pt x="5" y="1"/>
                    <a:pt x="6" y="1"/>
                  </a:cubicBezTo>
                  <a:cubicBezTo>
                    <a:pt x="7" y="1"/>
                    <a:pt x="8" y="2"/>
                    <a:pt x="9" y="2"/>
                  </a:cubicBezTo>
                  <a:cubicBezTo>
                    <a:pt x="9" y="6"/>
                    <a:pt x="9" y="6"/>
                    <a:pt x="9" y="6"/>
                  </a:cubicBezTo>
                  <a:cubicBezTo>
                    <a:pt x="8" y="6"/>
                    <a:pt x="6" y="6"/>
                    <a:pt x="5" y="6"/>
                  </a:cubicBez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2" name="Freeform 83"/>
            <p:cNvSpPr>
              <a:spLocks noEditPoints="1"/>
            </p:cNvSpPr>
            <p:nvPr/>
          </p:nvSpPr>
          <p:spPr bwMode="auto">
            <a:xfrm>
              <a:off x="5694363" y="827088"/>
              <a:ext cx="61913" cy="61913"/>
            </a:xfrm>
            <a:custGeom>
              <a:avLst/>
              <a:gdLst>
                <a:gd name="T0" fmla="*/ 13 w 27"/>
                <a:gd name="T1" fmla="*/ 0 h 27"/>
                <a:gd name="T2" fmla="*/ 23 w 27"/>
                <a:gd name="T3" fmla="*/ 4 h 27"/>
                <a:gd name="T4" fmla="*/ 23 w 27"/>
                <a:gd name="T5" fmla="*/ 4 h 27"/>
                <a:gd name="T6" fmla="*/ 27 w 27"/>
                <a:gd name="T7" fmla="*/ 13 h 27"/>
                <a:gd name="T8" fmla="*/ 23 w 27"/>
                <a:gd name="T9" fmla="*/ 23 h 27"/>
                <a:gd name="T10" fmla="*/ 23 w 27"/>
                <a:gd name="T11" fmla="*/ 23 h 27"/>
                <a:gd name="T12" fmla="*/ 13 w 27"/>
                <a:gd name="T13" fmla="*/ 27 h 27"/>
                <a:gd name="T14" fmla="*/ 13 w 27"/>
                <a:gd name="T15" fmla="*/ 27 h 27"/>
                <a:gd name="T16" fmla="*/ 13 w 27"/>
                <a:gd name="T17" fmla="*/ 22 h 27"/>
                <a:gd name="T18" fmla="*/ 13 w 27"/>
                <a:gd name="T19" fmla="*/ 22 h 27"/>
                <a:gd name="T20" fmla="*/ 19 w 27"/>
                <a:gd name="T21" fmla="*/ 19 h 27"/>
                <a:gd name="T22" fmla="*/ 19 w 27"/>
                <a:gd name="T23" fmla="*/ 19 h 27"/>
                <a:gd name="T24" fmla="*/ 19 w 27"/>
                <a:gd name="T25" fmla="*/ 19 h 27"/>
                <a:gd name="T26" fmla="*/ 22 w 27"/>
                <a:gd name="T27" fmla="*/ 13 h 27"/>
                <a:gd name="T28" fmla="*/ 19 w 27"/>
                <a:gd name="T29" fmla="*/ 7 h 27"/>
                <a:gd name="T30" fmla="*/ 19 w 27"/>
                <a:gd name="T31" fmla="*/ 7 h 27"/>
                <a:gd name="T32" fmla="*/ 19 w 27"/>
                <a:gd name="T33" fmla="*/ 7 h 27"/>
                <a:gd name="T34" fmla="*/ 13 w 27"/>
                <a:gd name="T35" fmla="*/ 4 h 27"/>
                <a:gd name="T36" fmla="*/ 13 w 27"/>
                <a:gd name="T37" fmla="*/ 4 h 27"/>
                <a:gd name="T38" fmla="*/ 13 w 27"/>
                <a:gd name="T39" fmla="*/ 0 h 27"/>
                <a:gd name="T40" fmla="*/ 13 w 27"/>
                <a:gd name="T41" fmla="*/ 27 h 27"/>
                <a:gd name="T42" fmla="*/ 4 w 27"/>
                <a:gd name="T43" fmla="*/ 23 h 27"/>
                <a:gd name="T44" fmla="*/ 4 w 27"/>
                <a:gd name="T45" fmla="*/ 23 h 27"/>
                <a:gd name="T46" fmla="*/ 4 w 27"/>
                <a:gd name="T47" fmla="*/ 23 h 27"/>
                <a:gd name="T48" fmla="*/ 4 w 27"/>
                <a:gd name="T49" fmla="*/ 23 h 27"/>
                <a:gd name="T50" fmla="*/ 0 w 27"/>
                <a:gd name="T51" fmla="*/ 13 h 27"/>
                <a:gd name="T52" fmla="*/ 4 w 27"/>
                <a:gd name="T53" fmla="*/ 4 h 27"/>
                <a:gd name="T54" fmla="*/ 4 w 27"/>
                <a:gd name="T55" fmla="*/ 3 h 27"/>
                <a:gd name="T56" fmla="*/ 13 w 27"/>
                <a:gd name="T57" fmla="*/ 0 h 27"/>
                <a:gd name="T58" fmla="*/ 13 w 27"/>
                <a:gd name="T59" fmla="*/ 4 h 27"/>
                <a:gd name="T60" fmla="*/ 7 w 27"/>
                <a:gd name="T61" fmla="*/ 7 h 27"/>
                <a:gd name="T62" fmla="*/ 7 w 27"/>
                <a:gd name="T63" fmla="*/ 7 h 27"/>
                <a:gd name="T64" fmla="*/ 4 w 27"/>
                <a:gd name="T65" fmla="*/ 13 h 27"/>
                <a:gd name="T66" fmla="*/ 7 w 27"/>
                <a:gd name="T67" fmla="*/ 19 h 27"/>
                <a:gd name="T68" fmla="*/ 7 w 27"/>
                <a:gd name="T69" fmla="*/ 19 h 27"/>
                <a:gd name="T70" fmla="*/ 13 w 27"/>
                <a:gd name="T71" fmla="*/ 22 h 27"/>
                <a:gd name="T72" fmla="*/ 13 w 27"/>
                <a:gd name="T7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 h="27">
                  <a:moveTo>
                    <a:pt x="13" y="0"/>
                  </a:moveTo>
                  <a:cubicBezTo>
                    <a:pt x="17" y="0"/>
                    <a:pt x="20" y="1"/>
                    <a:pt x="23" y="4"/>
                  </a:cubicBezTo>
                  <a:cubicBezTo>
                    <a:pt x="23" y="4"/>
                    <a:pt x="23" y="4"/>
                    <a:pt x="23" y="4"/>
                  </a:cubicBezTo>
                  <a:cubicBezTo>
                    <a:pt x="25" y="6"/>
                    <a:pt x="27" y="9"/>
                    <a:pt x="27" y="13"/>
                  </a:cubicBezTo>
                  <a:cubicBezTo>
                    <a:pt x="27" y="17"/>
                    <a:pt x="25" y="20"/>
                    <a:pt x="23" y="23"/>
                  </a:cubicBezTo>
                  <a:cubicBezTo>
                    <a:pt x="23" y="23"/>
                    <a:pt x="23" y="23"/>
                    <a:pt x="23" y="23"/>
                  </a:cubicBezTo>
                  <a:cubicBezTo>
                    <a:pt x="20" y="25"/>
                    <a:pt x="17" y="27"/>
                    <a:pt x="13" y="27"/>
                  </a:cubicBezTo>
                  <a:cubicBezTo>
                    <a:pt x="13" y="27"/>
                    <a:pt x="13" y="27"/>
                    <a:pt x="13" y="27"/>
                  </a:cubicBezTo>
                  <a:cubicBezTo>
                    <a:pt x="13" y="22"/>
                    <a:pt x="13" y="22"/>
                    <a:pt x="13" y="22"/>
                  </a:cubicBezTo>
                  <a:cubicBezTo>
                    <a:pt x="13" y="22"/>
                    <a:pt x="13" y="22"/>
                    <a:pt x="13" y="22"/>
                  </a:cubicBezTo>
                  <a:cubicBezTo>
                    <a:pt x="16" y="22"/>
                    <a:pt x="18" y="21"/>
                    <a:pt x="19" y="19"/>
                  </a:cubicBezTo>
                  <a:cubicBezTo>
                    <a:pt x="19" y="19"/>
                    <a:pt x="19" y="19"/>
                    <a:pt x="19" y="19"/>
                  </a:cubicBezTo>
                  <a:cubicBezTo>
                    <a:pt x="19" y="19"/>
                    <a:pt x="19" y="19"/>
                    <a:pt x="19" y="19"/>
                  </a:cubicBezTo>
                  <a:cubicBezTo>
                    <a:pt x="21" y="18"/>
                    <a:pt x="22" y="16"/>
                    <a:pt x="22" y="13"/>
                  </a:cubicBezTo>
                  <a:cubicBezTo>
                    <a:pt x="22" y="11"/>
                    <a:pt x="21" y="9"/>
                    <a:pt x="19" y="7"/>
                  </a:cubicBezTo>
                  <a:cubicBezTo>
                    <a:pt x="19" y="7"/>
                    <a:pt x="19" y="7"/>
                    <a:pt x="19" y="7"/>
                  </a:cubicBezTo>
                  <a:cubicBezTo>
                    <a:pt x="19" y="7"/>
                    <a:pt x="19" y="7"/>
                    <a:pt x="19" y="7"/>
                  </a:cubicBezTo>
                  <a:cubicBezTo>
                    <a:pt x="18" y="5"/>
                    <a:pt x="16" y="4"/>
                    <a:pt x="13" y="4"/>
                  </a:cubicBezTo>
                  <a:cubicBezTo>
                    <a:pt x="13" y="4"/>
                    <a:pt x="13" y="4"/>
                    <a:pt x="13" y="4"/>
                  </a:cubicBezTo>
                  <a:cubicBezTo>
                    <a:pt x="13" y="0"/>
                    <a:pt x="13" y="0"/>
                    <a:pt x="13" y="0"/>
                  </a:cubicBezTo>
                  <a:close/>
                  <a:moveTo>
                    <a:pt x="13" y="27"/>
                  </a:moveTo>
                  <a:cubicBezTo>
                    <a:pt x="9" y="27"/>
                    <a:pt x="6" y="25"/>
                    <a:pt x="4" y="23"/>
                  </a:cubicBezTo>
                  <a:cubicBezTo>
                    <a:pt x="4" y="23"/>
                    <a:pt x="4" y="23"/>
                    <a:pt x="4" y="23"/>
                  </a:cubicBezTo>
                  <a:cubicBezTo>
                    <a:pt x="4" y="23"/>
                    <a:pt x="4" y="23"/>
                    <a:pt x="4" y="23"/>
                  </a:cubicBezTo>
                  <a:cubicBezTo>
                    <a:pt x="4" y="23"/>
                    <a:pt x="4" y="23"/>
                    <a:pt x="4" y="23"/>
                  </a:cubicBezTo>
                  <a:cubicBezTo>
                    <a:pt x="1" y="20"/>
                    <a:pt x="0" y="17"/>
                    <a:pt x="0" y="13"/>
                  </a:cubicBezTo>
                  <a:cubicBezTo>
                    <a:pt x="0" y="9"/>
                    <a:pt x="1" y="6"/>
                    <a:pt x="4" y="4"/>
                  </a:cubicBezTo>
                  <a:cubicBezTo>
                    <a:pt x="4" y="3"/>
                    <a:pt x="4" y="3"/>
                    <a:pt x="4" y="3"/>
                  </a:cubicBezTo>
                  <a:cubicBezTo>
                    <a:pt x="6" y="1"/>
                    <a:pt x="10" y="0"/>
                    <a:pt x="13" y="0"/>
                  </a:cubicBezTo>
                  <a:cubicBezTo>
                    <a:pt x="13" y="4"/>
                    <a:pt x="13" y="4"/>
                    <a:pt x="13" y="4"/>
                  </a:cubicBezTo>
                  <a:cubicBezTo>
                    <a:pt x="11" y="4"/>
                    <a:pt x="9" y="5"/>
                    <a:pt x="7" y="7"/>
                  </a:cubicBezTo>
                  <a:cubicBezTo>
                    <a:pt x="7" y="7"/>
                    <a:pt x="7" y="7"/>
                    <a:pt x="7" y="7"/>
                  </a:cubicBezTo>
                  <a:cubicBezTo>
                    <a:pt x="5" y="9"/>
                    <a:pt x="4" y="11"/>
                    <a:pt x="4" y="13"/>
                  </a:cubicBezTo>
                  <a:cubicBezTo>
                    <a:pt x="4" y="16"/>
                    <a:pt x="5" y="18"/>
                    <a:pt x="7" y="19"/>
                  </a:cubicBezTo>
                  <a:cubicBezTo>
                    <a:pt x="7" y="19"/>
                    <a:pt x="7" y="19"/>
                    <a:pt x="7" y="19"/>
                  </a:cubicBezTo>
                  <a:cubicBezTo>
                    <a:pt x="9" y="21"/>
                    <a:pt x="11" y="22"/>
                    <a:pt x="13" y="22"/>
                  </a:cubicBezTo>
                  <a:lnTo>
                    <a:pt x="13"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3" name="Freeform 84"/>
            <p:cNvSpPr>
              <a:spLocks noEditPoints="1"/>
            </p:cNvSpPr>
            <p:nvPr/>
          </p:nvSpPr>
          <p:spPr bwMode="auto">
            <a:xfrm>
              <a:off x="5753101" y="885825"/>
              <a:ext cx="282575" cy="203200"/>
            </a:xfrm>
            <a:custGeom>
              <a:avLst/>
              <a:gdLst>
                <a:gd name="T0" fmla="*/ 63 w 125"/>
                <a:gd name="T1" fmla="*/ 0 h 90"/>
                <a:gd name="T2" fmla="*/ 123 w 125"/>
                <a:gd name="T3" fmla="*/ 0 h 90"/>
                <a:gd name="T4" fmla="*/ 125 w 125"/>
                <a:gd name="T5" fmla="*/ 2 h 90"/>
                <a:gd name="T6" fmla="*/ 125 w 125"/>
                <a:gd name="T7" fmla="*/ 88 h 90"/>
                <a:gd name="T8" fmla="*/ 123 w 125"/>
                <a:gd name="T9" fmla="*/ 90 h 90"/>
                <a:gd name="T10" fmla="*/ 63 w 125"/>
                <a:gd name="T11" fmla="*/ 90 h 90"/>
                <a:gd name="T12" fmla="*/ 63 w 125"/>
                <a:gd name="T13" fmla="*/ 86 h 90"/>
                <a:gd name="T14" fmla="*/ 120 w 125"/>
                <a:gd name="T15" fmla="*/ 86 h 90"/>
                <a:gd name="T16" fmla="*/ 120 w 125"/>
                <a:gd name="T17" fmla="*/ 5 h 90"/>
                <a:gd name="T18" fmla="*/ 63 w 125"/>
                <a:gd name="T19" fmla="*/ 5 h 90"/>
                <a:gd name="T20" fmla="*/ 63 w 125"/>
                <a:gd name="T21" fmla="*/ 0 h 90"/>
                <a:gd name="T22" fmla="*/ 3 w 125"/>
                <a:gd name="T23" fmla="*/ 0 h 90"/>
                <a:gd name="T24" fmla="*/ 63 w 125"/>
                <a:gd name="T25" fmla="*/ 0 h 90"/>
                <a:gd name="T26" fmla="*/ 63 w 125"/>
                <a:gd name="T27" fmla="*/ 5 h 90"/>
                <a:gd name="T28" fmla="*/ 5 w 125"/>
                <a:gd name="T29" fmla="*/ 5 h 90"/>
                <a:gd name="T30" fmla="*/ 5 w 125"/>
                <a:gd name="T31" fmla="*/ 86 h 90"/>
                <a:gd name="T32" fmla="*/ 63 w 125"/>
                <a:gd name="T33" fmla="*/ 86 h 90"/>
                <a:gd name="T34" fmla="*/ 63 w 125"/>
                <a:gd name="T35" fmla="*/ 90 h 90"/>
                <a:gd name="T36" fmla="*/ 3 w 125"/>
                <a:gd name="T37" fmla="*/ 90 h 90"/>
                <a:gd name="T38" fmla="*/ 0 w 125"/>
                <a:gd name="T39" fmla="*/ 88 h 90"/>
                <a:gd name="T40" fmla="*/ 0 w 125"/>
                <a:gd name="T41" fmla="*/ 2 h 90"/>
                <a:gd name="T42" fmla="*/ 3 w 125"/>
                <a:gd name="T43"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5" h="90">
                  <a:moveTo>
                    <a:pt x="63" y="0"/>
                  </a:moveTo>
                  <a:cubicBezTo>
                    <a:pt x="123" y="0"/>
                    <a:pt x="123" y="0"/>
                    <a:pt x="123" y="0"/>
                  </a:cubicBezTo>
                  <a:cubicBezTo>
                    <a:pt x="124" y="0"/>
                    <a:pt x="125" y="1"/>
                    <a:pt x="125" y="2"/>
                  </a:cubicBezTo>
                  <a:cubicBezTo>
                    <a:pt x="125" y="88"/>
                    <a:pt x="125" y="88"/>
                    <a:pt x="125" y="88"/>
                  </a:cubicBezTo>
                  <a:cubicBezTo>
                    <a:pt x="125" y="89"/>
                    <a:pt x="124" y="90"/>
                    <a:pt x="123" y="90"/>
                  </a:cubicBezTo>
                  <a:cubicBezTo>
                    <a:pt x="63" y="90"/>
                    <a:pt x="63" y="90"/>
                    <a:pt x="63" y="90"/>
                  </a:cubicBezTo>
                  <a:cubicBezTo>
                    <a:pt x="63" y="86"/>
                    <a:pt x="63" y="86"/>
                    <a:pt x="63" y="86"/>
                  </a:cubicBezTo>
                  <a:cubicBezTo>
                    <a:pt x="120" y="86"/>
                    <a:pt x="120" y="86"/>
                    <a:pt x="120" y="86"/>
                  </a:cubicBezTo>
                  <a:cubicBezTo>
                    <a:pt x="120" y="5"/>
                    <a:pt x="120" y="5"/>
                    <a:pt x="120" y="5"/>
                  </a:cubicBezTo>
                  <a:cubicBezTo>
                    <a:pt x="63" y="5"/>
                    <a:pt x="63" y="5"/>
                    <a:pt x="63" y="5"/>
                  </a:cubicBezTo>
                  <a:lnTo>
                    <a:pt x="63" y="0"/>
                  </a:lnTo>
                  <a:close/>
                  <a:moveTo>
                    <a:pt x="3" y="0"/>
                  </a:moveTo>
                  <a:cubicBezTo>
                    <a:pt x="63" y="0"/>
                    <a:pt x="63" y="0"/>
                    <a:pt x="63" y="0"/>
                  </a:cubicBezTo>
                  <a:cubicBezTo>
                    <a:pt x="63" y="5"/>
                    <a:pt x="63" y="5"/>
                    <a:pt x="63" y="5"/>
                  </a:cubicBezTo>
                  <a:cubicBezTo>
                    <a:pt x="5" y="5"/>
                    <a:pt x="5" y="5"/>
                    <a:pt x="5" y="5"/>
                  </a:cubicBezTo>
                  <a:cubicBezTo>
                    <a:pt x="5" y="86"/>
                    <a:pt x="5" y="86"/>
                    <a:pt x="5" y="86"/>
                  </a:cubicBezTo>
                  <a:cubicBezTo>
                    <a:pt x="63" y="86"/>
                    <a:pt x="63" y="86"/>
                    <a:pt x="63" y="86"/>
                  </a:cubicBezTo>
                  <a:cubicBezTo>
                    <a:pt x="63" y="90"/>
                    <a:pt x="63" y="90"/>
                    <a:pt x="63" y="90"/>
                  </a:cubicBezTo>
                  <a:cubicBezTo>
                    <a:pt x="3" y="90"/>
                    <a:pt x="3" y="90"/>
                    <a:pt x="3" y="90"/>
                  </a:cubicBezTo>
                  <a:cubicBezTo>
                    <a:pt x="2" y="90"/>
                    <a:pt x="0" y="89"/>
                    <a:pt x="0" y="88"/>
                  </a:cubicBezTo>
                  <a:cubicBezTo>
                    <a:pt x="0" y="2"/>
                    <a:pt x="0" y="2"/>
                    <a:pt x="0" y="2"/>
                  </a:cubicBezTo>
                  <a:cubicBezTo>
                    <a:pt x="0"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4" name="Freeform 85"/>
            <p:cNvSpPr>
              <a:spLocks noEditPoints="1"/>
            </p:cNvSpPr>
            <p:nvPr/>
          </p:nvSpPr>
          <p:spPr bwMode="auto">
            <a:xfrm>
              <a:off x="5810251" y="1144588"/>
              <a:ext cx="158750" cy="439738"/>
            </a:xfrm>
            <a:custGeom>
              <a:avLst/>
              <a:gdLst>
                <a:gd name="T0" fmla="*/ 41 w 70"/>
                <a:gd name="T1" fmla="*/ 190 h 195"/>
                <a:gd name="T2" fmla="*/ 43 w 70"/>
                <a:gd name="T3" fmla="*/ 87 h 195"/>
                <a:gd name="T4" fmla="*/ 60 w 70"/>
                <a:gd name="T5" fmla="*/ 67 h 195"/>
                <a:gd name="T6" fmla="*/ 60 w 70"/>
                <a:gd name="T7" fmla="*/ 67 h 195"/>
                <a:gd name="T8" fmla="*/ 64 w 70"/>
                <a:gd name="T9" fmla="*/ 49 h 195"/>
                <a:gd name="T10" fmla="*/ 58 w 70"/>
                <a:gd name="T11" fmla="*/ 26 h 195"/>
                <a:gd name="T12" fmla="*/ 57 w 70"/>
                <a:gd name="T13" fmla="*/ 24 h 195"/>
                <a:gd name="T14" fmla="*/ 48 w 70"/>
                <a:gd name="T15" fmla="*/ 7 h 195"/>
                <a:gd name="T16" fmla="*/ 50 w 70"/>
                <a:gd name="T17" fmla="*/ 50 h 195"/>
                <a:gd name="T18" fmla="*/ 50 w 70"/>
                <a:gd name="T19" fmla="*/ 50 h 195"/>
                <a:gd name="T20" fmla="*/ 42 w 70"/>
                <a:gd name="T21" fmla="*/ 47 h 195"/>
                <a:gd name="T22" fmla="*/ 35 w 70"/>
                <a:gd name="T23" fmla="*/ 5 h 195"/>
                <a:gd name="T24" fmla="*/ 35 w 70"/>
                <a:gd name="T25" fmla="*/ 0 h 195"/>
                <a:gd name="T26" fmla="*/ 39 w 70"/>
                <a:gd name="T27" fmla="*/ 0 h 195"/>
                <a:gd name="T28" fmla="*/ 42 w 70"/>
                <a:gd name="T29" fmla="*/ 2 h 195"/>
                <a:gd name="T30" fmla="*/ 47 w 70"/>
                <a:gd name="T31" fmla="*/ 45 h 195"/>
                <a:gd name="T32" fmla="*/ 43 w 70"/>
                <a:gd name="T33" fmla="*/ 3 h 195"/>
                <a:gd name="T34" fmla="*/ 61 w 70"/>
                <a:gd name="T35" fmla="*/ 22 h 195"/>
                <a:gd name="T36" fmla="*/ 62 w 70"/>
                <a:gd name="T37" fmla="*/ 24 h 195"/>
                <a:gd name="T38" fmla="*/ 69 w 70"/>
                <a:gd name="T39" fmla="*/ 48 h 195"/>
                <a:gd name="T40" fmla="*/ 64 w 70"/>
                <a:gd name="T41" fmla="*/ 70 h 195"/>
                <a:gd name="T42" fmla="*/ 55 w 70"/>
                <a:gd name="T43" fmla="*/ 83 h 195"/>
                <a:gd name="T44" fmla="*/ 46 w 70"/>
                <a:gd name="T45" fmla="*/ 193 h 195"/>
                <a:gd name="T46" fmla="*/ 35 w 70"/>
                <a:gd name="T47" fmla="*/ 195 h 195"/>
                <a:gd name="T48" fmla="*/ 12 w 70"/>
                <a:gd name="T49" fmla="*/ 26 h 195"/>
                <a:gd name="T50" fmla="*/ 5 w 70"/>
                <a:gd name="T51" fmla="*/ 49 h 195"/>
                <a:gd name="T52" fmla="*/ 9 w 70"/>
                <a:gd name="T53" fmla="*/ 67 h 195"/>
                <a:gd name="T54" fmla="*/ 18 w 70"/>
                <a:gd name="T55" fmla="*/ 80 h 195"/>
                <a:gd name="T56" fmla="*/ 28 w 70"/>
                <a:gd name="T57" fmla="*/ 89 h 195"/>
                <a:gd name="T58" fmla="*/ 28 w 70"/>
                <a:gd name="T59" fmla="*/ 190 h 195"/>
                <a:gd name="T60" fmla="*/ 35 w 70"/>
                <a:gd name="T61" fmla="*/ 195 h 195"/>
                <a:gd name="T62" fmla="*/ 23 w 70"/>
                <a:gd name="T63" fmla="*/ 193 h 195"/>
                <a:gd name="T64" fmla="*/ 15 w 70"/>
                <a:gd name="T65" fmla="*/ 83 h 195"/>
                <a:gd name="T66" fmla="*/ 5 w 70"/>
                <a:gd name="T67" fmla="*/ 70 h 195"/>
                <a:gd name="T68" fmla="*/ 0 w 70"/>
                <a:gd name="T69" fmla="*/ 48 h 195"/>
                <a:gd name="T70" fmla="*/ 7 w 70"/>
                <a:gd name="T71" fmla="*/ 24 h 195"/>
                <a:gd name="T72" fmla="*/ 8 w 70"/>
                <a:gd name="T73" fmla="*/ 22 h 195"/>
                <a:gd name="T74" fmla="*/ 24 w 70"/>
                <a:gd name="T75" fmla="*/ 0 h 195"/>
                <a:gd name="T76" fmla="*/ 24 w 70"/>
                <a:gd name="T77" fmla="*/ 0 h 195"/>
                <a:gd name="T78" fmla="*/ 22 w 70"/>
                <a:gd name="T79" fmla="*/ 45 h 195"/>
                <a:gd name="T80" fmla="*/ 28 w 70"/>
                <a:gd name="T81" fmla="*/ 3 h 195"/>
                <a:gd name="T82" fmla="*/ 35 w 70"/>
                <a:gd name="T83" fmla="*/ 0 h 195"/>
                <a:gd name="T84" fmla="*/ 32 w 70"/>
                <a:gd name="T85" fmla="*/ 5 h 195"/>
                <a:gd name="T86" fmla="*/ 25 w 70"/>
                <a:gd name="T87" fmla="*/ 50 h 195"/>
                <a:gd name="T88" fmla="*/ 19 w 70"/>
                <a:gd name="T89" fmla="*/ 50 h 195"/>
                <a:gd name="T90" fmla="*/ 17 w 70"/>
                <a:gd name="T91" fmla="*/ 47 h 195"/>
                <a:gd name="T92" fmla="*/ 12 w 70"/>
                <a:gd name="T93" fmla="*/ 24 h 195"/>
                <a:gd name="T94" fmla="*/ 12 w 70"/>
                <a:gd name="T95" fmla="*/ 2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195">
                  <a:moveTo>
                    <a:pt x="35" y="190"/>
                  </a:moveTo>
                  <a:cubicBezTo>
                    <a:pt x="41" y="190"/>
                    <a:pt x="41" y="190"/>
                    <a:pt x="41" y="190"/>
                  </a:cubicBezTo>
                  <a:cubicBezTo>
                    <a:pt x="41" y="89"/>
                    <a:pt x="41" y="89"/>
                    <a:pt x="41" y="89"/>
                  </a:cubicBezTo>
                  <a:cubicBezTo>
                    <a:pt x="41" y="88"/>
                    <a:pt x="42" y="87"/>
                    <a:pt x="43" y="87"/>
                  </a:cubicBezTo>
                  <a:cubicBezTo>
                    <a:pt x="46" y="85"/>
                    <a:pt x="49" y="83"/>
                    <a:pt x="51" y="80"/>
                  </a:cubicBezTo>
                  <a:cubicBezTo>
                    <a:pt x="55" y="76"/>
                    <a:pt x="58" y="71"/>
                    <a:pt x="60" y="67"/>
                  </a:cubicBezTo>
                  <a:cubicBezTo>
                    <a:pt x="60" y="67"/>
                    <a:pt x="60" y="67"/>
                    <a:pt x="60" y="67"/>
                  </a:cubicBezTo>
                  <a:cubicBezTo>
                    <a:pt x="60" y="67"/>
                    <a:pt x="60" y="67"/>
                    <a:pt x="60" y="67"/>
                  </a:cubicBezTo>
                  <a:cubicBezTo>
                    <a:pt x="62" y="64"/>
                    <a:pt x="63" y="61"/>
                    <a:pt x="64" y="58"/>
                  </a:cubicBezTo>
                  <a:cubicBezTo>
                    <a:pt x="65" y="55"/>
                    <a:pt x="65" y="52"/>
                    <a:pt x="64" y="49"/>
                  </a:cubicBezTo>
                  <a:cubicBezTo>
                    <a:pt x="64" y="42"/>
                    <a:pt x="61" y="35"/>
                    <a:pt x="59" y="29"/>
                  </a:cubicBezTo>
                  <a:cubicBezTo>
                    <a:pt x="58" y="28"/>
                    <a:pt x="58" y="27"/>
                    <a:pt x="58" y="26"/>
                  </a:cubicBezTo>
                  <a:cubicBezTo>
                    <a:pt x="57" y="25"/>
                    <a:pt x="57" y="24"/>
                    <a:pt x="57" y="24"/>
                  </a:cubicBezTo>
                  <a:cubicBezTo>
                    <a:pt x="57" y="24"/>
                    <a:pt x="57" y="24"/>
                    <a:pt x="57" y="24"/>
                  </a:cubicBezTo>
                  <a:cubicBezTo>
                    <a:pt x="57" y="24"/>
                    <a:pt x="57" y="24"/>
                    <a:pt x="57" y="24"/>
                  </a:cubicBezTo>
                  <a:cubicBezTo>
                    <a:pt x="55" y="18"/>
                    <a:pt x="52" y="10"/>
                    <a:pt x="48" y="7"/>
                  </a:cubicBezTo>
                  <a:cubicBezTo>
                    <a:pt x="52" y="47"/>
                    <a:pt x="52" y="47"/>
                    <a:pt x="52" y="47"/>
                  </a:cubicBezTo>
                  <a:cubicBezTo>
                    <a:pt x="53" y="48"/>
                    <a:pt x="52" y="49"/>
                    <a:pt x="50" y="50"/>
                  </a:cubicBezTo>
                  <a:cubicBezTo>
                    <a:pt x="50" y="50"/>
                    <a:pt x="50" y="50"/>
                    <a:pt x="50" y="50"/>
                  </a:cubicBezTo>
                  <a:cubicBezTo>
                    <a:pt x="50" y="50"/>
                    <a:pt x="50" y="50"/>
                    <a:pt x="50" y="50"/>
                  </a:cubicBezTo>
                  <a:cubicBezTo>
                    <a:pt x="44" y="50"/>
                    <a:pt x="44" y="50"/>
                    <a:pt x="44" y="50"/>
                  </a:cubicBezTo>
                  <a:cubicBezTo>
                    <a:pt x="43" y="50"/>
                    <a:pt x="42" y="49"/>
                    <a:pt x="42" y="47"/>
                  </a:cubicBezTo>
                  <a:cubicBezTo>
                    <a:pt x="37" y="5"/>
                    <a:pt x="37" y="5"/>
                    <a:pt x="37" y="5"/>
                  </a:cubicBezTo>
                  <a:cubicBezTo>
                    <a:pt x="35" y="5"/>
                    <a:pt x="35" y="5"/>
                    <a:pt x="35" y="5"/>
                  </a:cubicBezTo>
                  <a:cubicBezTo>
                    <a:pt x="35" y="5"/>
                    <a:pt x="35" y="5"/>
                    <a:pt x="35" y="5"/>
                  </a:cubicBezTo>
                  <a:cubicBezTo>
                    <a:pt x="35" y="0"/>
                    <a:pt x="35" y="0"/>
                    <a:pt x="35" y="0"/>
                  </a:cubicBezTo>
                  <a:cubicBezTo>
                    <a:pt x="35" y="0"/>
                    <a:pt x="35" y="0"/>
                    <a:pt x="35" y="0"/>
                  </a:cubicBezTo>
                  <a:cubicBezTo>
                    <a:pt x="39" y="0"/>
                    <a:pt x="39" y="0"/>
                    <a:pt x="39" y="0"/>
                  </a:cubicBezTo>
                  <a:cubicBezTo>
                    <a:pt x="39" y="0"/>
                    <a:pt x="39" y="0"/>
                    <a:pt x="39" y="0"/>
                  </a:cubicBezTo>
                  <a:cubicBezTo>
                    <a:pt x="41" y="0"/>
                    <a:pt x="42" y="1"/>
                    <a:pt x="42" y="2"/>
                  </a:cubicBezTo>
                  <a:cubicBezTo>
                    <a:pt x="46" y="45"/>
                    <a:pt x="46" y="45"/>
                    <a:pt x="46" y="45"/>
                  </a:cubicBezTo>
                  <a:cubicBezTo>
                    <a:pt x="47" y="45"/>
                    <a:pt x="47" y="45"/>
                    <a:pt x="47" y="45"/>
                  </a:cubicBezTo>
                  <a:cubicBezTo>
                    <a:pt x="43" y="3"/>
                    <a:pt x="43" y="3"/>
                    <a:pt x="43" y="3"/>
                  </a:cubicBezTo>
                  <a:cubicBezTo>
                    <a:pt x="43" y="3"/>
                    <a:pt x="43" y="3"/>
                    <a:pt x="43" y="3"/>
                  </a:cubicBezTo>
                  <a:cubicBezTo>
                    <a:pt x="43" y="1"/>
                    <a:pt x="44" y="0"/>
                    <a:pt x="46" y="0"/>
                  </a:cubicBezTo>
                  <a:cubicBezTo>
                    <a:pt x="54" y="1"/>
                    <a:pt x="59" y="15"/>
                    <a:pt x="61" y="22"/>
                  </a:cubicBezTo>
                  <a:cubicBezTo>
                    <a:pt x="61" y="22"/>
                    <a:pt x="61" y="22"/>
                    <a:pt x="61" y="22"/>
                  </a:cubicBezTo>
                  <a:cubicBezTo>
                    <a:pt x="62" y="23"/>
                    <a:pt x="62" y="23"/>
                    <a:pt x="62" y="24"/>
                  </a:cubicBezTo>
                  <a:cubicBezTo>
                    <a:pt x="63" y="27"/>
                    <a:pt x="63" y="27"/>
                    <a:pt x="63" y="27"/>
                  </a:cubicBezTo>
                  <a:cubicBezTo>
                    <a:pt x="66" y="34"/>
                    <a:pt x="68" y="41"/>
                    <a:pt x="69" y="48"/>
                  </a:cubicBezTo>
                  <a:cubicBezTo>
                    <a:pt x="70" y="52"/>
                    <a:pt x="69" y="56"/>
                    <a:pt x="68" y="60"/>
                  </a:cubicBezTo>
                  <a:cubicBezTo>
                    <a:pt x="68" y="63"/>
                    <a:pt x="66" y="66"/>
                    <a:pt x="64" y="70"/>
                  </a:cubicBezTo>
                  <a:cubicBezTo>
                    <a:pt x="64" y="70"/>
                    <a:pt x="64" y="70"/>
                    <a:pt x="64" y="70"/>
                  </a:cubicBezTo>
                  <a:cubicBezTo>
                    <a:pt x="62" y="74"/>
                    <a:pt x="59" y="79"/>
                    <a:pt x="55" y="83"/>
                  </a:cubicBezTo>
                  <a:cubicBezTo>
                    <a:pt x="52" y="86"/>
                    <a:pt x="49" y="89"/>
                    <a:pt x="46" y="91"/>
                  </a:cubicBezTo>
                  <a:cubicBezTo>
                    <a:pt x="46" y="193"/>
                    <a:pt x="46" y="193"/>
                    <a:pt x="46" y="193"/>
                  </a:cubicBezTo>
                  <a:cubicBezTo>
                    <a:pt x="46" y="194"/>
                    <a:pt x="45" y="195"/>
                    <a:pt x="44" y="195"/>
                  </a:cubicBezTo>
                  <a:cubicBezTo>
                    <a:pt x="35" y="195"/>
                    <a:pt x="35" y="195"/>
                    <a:pt x="35" y="195"/>
                  </a:cubicBezTo>
                  <a:lnTo>
                    <a:pt x="35" y="190"/>
                  </a:lnTo>
                  <a:close/>
                  <a:moveTo>
                    <a:pt x="12" y="26"/>
                  </a:moveTo>
                  <a:cubicBezTo>
                    <a:pt x="11" y="29"/>
                    <a:pt x="11" y="29"/>
                    <a:pt x="11" y="29"/>
                  </a:cubicBezTo>
                  <a:cubicBezTo>
                    <a:pt x="8" y="35"/>
                    <a:pt x="6" y="42"/>
                    <a:pt x="5" y="49"/>
                  </a:cubicBezTo>
                  <a:cubicBezTo>
                    <a:pt x="4" y="52"/>
                    <a:pt x="5" y="55"/>
                    <a:pt x="5" y="58"/>
                  </a:cubicBezTo>
                  <a:cubicBezTo>
                    <a:pt x="6" y="61"/>
                    <a:pt x="7" y="64"/>
                    <a:pt x="9" y="67"/>
                  </a:cubicBezTo>
                  <a:cubicBezTo>
                    <a:pt x="9" y="67"/>
                    <a:pt x="9" y="67"/>
                    <a:pt x="9" y="67"/>
                  </a:cubicBezTo>
                  <a:cubicBezTo>
                    <a:pt x="11" y="71"/>
                    <a:pt x="14" y="76"/>
                    <a:pt x="18" y="80"/>
                  </a:cubicBezTo>
                  <a:cubicBezTo>
                    <a:pt x="21" y="83"/>
                    <a:pt x="24" y="86"/>
                    <a:pt x="27" y="87"/>
                  </a:cubicBezTo>
                  <a:cubicBezTo>
                    <a:pt x="28" y="88"/>
                    <a:pt x="28" y="89"/>
                    <a:pt x="28" y="89"/>
                  </a:cubicBezTo>
                  <a:cubicBezTo>
                    <a:pt x="28" y="89"/>
                    <a:pt x="28" y="89"/>
                    <a:pt x="28" y="89"/>
                  </a:cubicBezTo>
                  <a:cubicBezTo>
                    <a:pt x="28" y="190"/>
                    <a:pt x="28" y="190"/>
                    <a:pt x="28" y="190"/>
                  </a:cubicBezTo>
                  <a:cubicBezTo>
                    <a:pt x="35" y="190"/>
                    <a:pt x="35" y="190"/>
                    <a:pt x="35" y="190"/>
                  </a:cubicBezTo>
                  <a:cubicBezTo>
                    <a:pt x="35" y="195"/>
                    <a:pt x="35" y="195"/>
                    <a:pt x="35" y="195"/>
                  </a:cubicBezTo>
                  <a:cubicBezTo>
                    <a:pt x="26" y="195"/>
                    <a:pt x="26" y="195"/>
                    <a:pt x="26" y="195"/>
                  </a:cubicBezTo>
                  <a:cubicBezTo>
                    <a:pt x="24" y="195"/>
                    <a:pt x="23" y="194"/>
                    <a:pt x="23" y="193"/>
                  </a:cubicBezTo>
                  <a:cubicBezTo>
                    <a:pt x="23" y="91"/>
                    <a:pt x="23" y="91"/>
                    <a:pt x="23" y="91"/>
                  </a:cubicBezTo>
                  <a:cubicBezTo>
                    <a:pt x="20" y="89"/>
                    <a:pt x="17" y="86"/>
                    <a:pt x="15" y="83"/>
                  </a:cubicBezTo>
                  <a:cubicBezTo>
                    <a:pt x="11" y="79"/>
                    <a:pt x="7" y="74"/>
                    <a:pt x="5" y="70"/>
                  </a:cubicBezTo>
                  <a:cubicBezTo>
                    <a:pt x="5" y="70"/>
                    <a:pt x="5" y="70"/>
                    <a:pt x="5" y="70"/>
                  </a:cubicBezTo>
                  <a:cubicBezTo>
                    <a:pt x="3" y="66"/>
                    <a:pt x="2" y="63"/>
                    <a:pt x="1" y="60"/>
                  </a:cubicBezTo>
                  <a:cubicBezTo>
                    <a:pt x="0" y="56"/>
                    <a:pt x="0" y="52"/>
                    <a:pt x="0" y="48"/>
                  </a:cubicBezTo>
                  <a:cubicBezTo>
                    <a:pt x="1" y="41"/>
                    <a:pt x="4" y="34"/>
                    <a:pt x="6" y="27"/>
                  </a:cubicBezTo>
                  <a:cubicBezTo>
                    <a:pt x="7" y="24"/>
                    <a:pt x="7" y="24"/>
                    <a:pt x="7" y="24"/>
                  </a:cubicBezTo>
                  <a:cubicBezTo>
                    <a:pt x="7" y="24"/>
                    <a:pt x="7" y="24"/>
                    <a:pt x="7" y="24"/>
                  </a:cubicBezTo>
                  <a:cubicBezTo>
                    <a:pt x="7" y="23"/>
                    <a:pt x="8" y="23"/>
                    <a:pt x="8" y="22"/>
                  </a:cubicBezTo>
                  <a:cubicBezTo>
                    <a:pt x="8" y="22"/>
                    <a:pt x="8" y="22"/>
                    <a:pt x="8" y="22"/>
                  </a:cubicBezTo>
                  <a:cubicBezTo>
                    <a:pt x="10" y="15"/>
                    <a:pt x="15" y="1"/>
                    <a:pt x="24" y="0"/>
                  </a:cubicBezTo>
                  <a:cubicBezTo>
                    <a:pt x="24" y="0"/>
                    <a:pt x="24" y="0"/>
                    <a:pt x="24" y="0"/>
                  </a:cubicBezTo>
                  <a:cubicBezTo>
                    <a:pt x="24" y="0"/>
                    <a:pt x="24" y="0"/>
                    <a:pt x="24" y="0"/>
                  </a:cubicBezTo>
                  <a:cubicBezTo>
                    <a:pt x="26" y="1"/>
                    <a:pt x="26" y="2"/>
                    <a:pt x="26" y="3"/>
                  </a:cubicBezTo>
                  <a:cubicBezTo>
                    <a:pt x="22" y="45"/>
                    <a:pt x="22" y="45"/>
                    <a:pt x="22" y="45"/>
                  </a:cubicBezTo>
                  <a:cubicBezTo>
                    <a:pt x="23" y="45"/>
                    <a:pt x="23" y="45"/>
                    <a:pt x="23" y="45"/>
                  </a:cubicBezTo>
                  <a:cubicBezTo>
                    <a:pt x="28" y="3"/>
                    <a:pt x="28" y="3"/>
                    <a:pt x="28" y="3"/>
                  </a:cubicBezTo>
                  <a:cubicBezTo>
                    <a:pt x="28" y="1"/>
                    <a:pt x="29" y="0"/>
                    <a:pt x="30" y="0"/>
                  </a:cubicBezTo>
                  <a:cubicBezTo>
                    <a:pt x="35" y="0"/>
                    <a:pt x="35" y="0"/>
                    <a:pt x="35" y="0"/>
                  </a:cubicBezTo>
                  <a:cubicBezTo>
                    <a:pt x="35" y="5"/>
                    <a:pt x="35" y="5"/>
                    <a:pt x="35" y="5"/>
                  </a:cubicBezTo>
                  <a:cubicBezTo>
                    <a:pt x="32" y="5"/>
                    <a:pt x="32" y="5"/>
                    <a:pt x="32" y="5"/>
                  </a:cubicBezTo>
                  <a:cubicBezTo>
                    <a:pt x="28" y="47"/>
                    <a:pt x="28" y="47"/>
                    <a:pt x="28" y="47"/>
                  </a:cubicBezTo>
                  <a:cubicBezTo>
                    <a:pt x="27" y="49"/>
                    <a:pt x="26" y="50"/>
                    <a:pt x="25" y="50"/>
                  </a:cubicBezTo>
                  <a:cubicBezTo>
                    <a:pt x="25" y="50"/>
                    <a:pt x="25" y="50"/>
                    <a:pt x="25" y="50"/>
                  </a:cubicBezTo>
                  <a:cubicBezTo>
                    <a:pt x="19" y="50"/>
                    <a:pt x="19" y="50"/>
                    <a:pt x="19" y="50"/>
                  </a:cubicBezTo>
                  <a:cubicBezTo>
                    <a:pt x="18" y="50"/>
                    <a:pt x="17" y="48"/>
                    <a:pt x="17" y="47"/>
                  </a:cubicBezTo>
                  <a:cubicBezTo>
                    <a:pt x="17" y="47"/>
                    <a:pt x="17" y="47"/>
                    <a:pt x="17" y="47"/>
                  </a:cubicBezTo>
                  <a:cubicBezTo>
                    <a:pt x="21" y="7"/>
                    <a:pt x="21" y="7"/>
                    <a:pt x="21" y="7"/>
                  </a:cubicBezTo>
                  <a:cubicBezTo>
                    <a:pt x="17" y="10"/>
                    <a:pt x="14" y="18"/>
                    <a:pt x="12" y="24"/>
                  </a:cubicBezTo>
                  <a:cubicBezTo>
                    <a:pt x="12" y="24"/>
                    <a:pt x="12" y="24"/>
                    <a:pt x="12" y="24"/>
                  </a:cubicBezTo>
                  <a:cubicBezTo>
                    <a:pt x="12" y="25"/>
                    <a:pt x="12" y="25"/>
                    <a:pt x="12" y="26"/>
                  </a:cubicBezTo>
                  <a:cubicBezTo>
                    <a:pt x="12" y="26"/>
                    <a:pt x="12" y="26"/>
                    <a:pt x="1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6" name="Freeform 87"/>
            <p:cNvSpPr>
              <a:spLocks noEditPoints="1"/>
            </p:cNvSpPr>
            <p:nvPr/>
          </p:nvSpPr>
          <p:spPr bwMode="auto">
            <a:xfrm>
              <a:off x="7907338" y="1200150"/>
              <a:ext cx="111125" cy="207963"/>
            </a:xfrm>
            <a:custGeom>
              <a:avLst/>
              <a:gdLst>
                <a:gd name="T0" fmla="*/ 24 w 49"/>
                <a:gd name="T1" fmla="*/ 61 h 92"/>
                <a:gd name="T2" fmla="*/ 43 w 49"/>
                <a:gd name="T3" fmla="*/ 38 h 92"/>
                <a:gd name="T4" fmla="*/ 24 w 49"/>
                <a:gd name="T5" fmla="*/ 23 h 92"/>
                <a:gd name="T6" fmla="*/ 24 w 49"/>
                <a:gd name="T7" fmla="*/ 17 h 92"/>
                <a:gd name="T8" fmla="*/ 47 w 49"/>
                <a:gd name="T9" fmla="*/ 36 h 92"/>
                <a:gd name="T10" fmla="*/ 48 w 49"/>
                <a:gd name="T11" fmla="*/ 36 h 92"/>
                <a:gd name="T12" fmla="*/ 48 w 49"/>
                <a:gd name="T13" fmla="*/ 39 h 92"/>
                <a:gd name="T14" fmla="*/ 24 w 49"/>
                <a:gd name="T15" fmla="*/ 68 h 92"/>
                <a:gd name="T16" fmla="*/ 24 w 49"/>
                <a:gd name="T17" fmla="*/ 61 h 92"/>
                <a:gd name="T18" fmla="*/ 5 w 49"/>
                <a:gd name="T19" fmla="*/ 83 h 92"/>
                <a:gd name="T20" fmla="*/ 24 w 49"/>
                <a:gd name="T21" fmla="*/ 61 h 92"/>
                <a:gd name="T22" fmla="*/ 24 w 49"/>
                <a:gd name="T23" fmla="*/ 68 h 92"/>
                <a:gd name="T24" fmla="*/ 5 w 49"/>
                <a:gd name="T25" fmla="*/ 91 h 92"/>
                <a:gd name="T26" fmla="*/ 3 w 49"/>
                <a:gd name="T27" fmla="*/ 92 h 92"/>
                <a:gd name="T28" fmla="*/ 0 w 49"/>
                <a:gd name="T29" fmla="*/ 90 h 92"/>
                <a:gd name="T30" fmla="*/ 0 w 49"/>
                <a:gd name="T31" fmla="*/ 3 h 92"/>
                <a:gd name="T32" fmla="*/ 0 w 49"/>
                <a:gd name="T33" fmla="*/ 3 h 92"/>
                <a:gd name="T34" fmla="*/ 1 w 49"/>
                <a:gd name="T35" fmla="*/ 1 h 92"/>
                <a:gd name="T36" fmla="*/ 4 w 49"/>
                <a:gd name="T37" fmla="*/ 1 h 92"/>
                <a:gd name="T38" fmla="*/ 24 w 49"/>
                <a:gd name="T39" fmla="*/ 17 h 92"/>
                <a:gd name="T40" fmla="*/ 24 w 49"/>
                <a:gd name="T41" fmla="*/ 23 h 92"/>
                <a:gd name="T42" fmla="*/ 5 w 49"/>
                <a:gd name="T43" fmla="*/ 8 h 92"/>
                <a:gd name="T44" fmla="*/ 5 w 49"/>
                <a:gd name="T45"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 h="92">
                  <a:moveTo>
                    <a:pt x="24" y="61"/>
                  </a:moveTo>
                  <a:cubicBezTo>
                    <a:pt x="43" y="38"/>
                    <a:pt x="43" y="38"/>
                    <a:pt x="43" y="38"/>
                  </a:cubicBezTo>
                  <a:cubicBezTo>
                    <a:pt x="24" y="23"/>
                    <a:pt x="24" y="23"/>
                    <a:pt x="24" y="23"/>
                  </a:cubicBezTo>
                  <a:cubicBezTo>
                    <a:pt x="24" y="17"/>
                    <a:pt x="24" y="17"/>
                    <a:pt x="24" y="17"/>
                  </a:cubicBezTo>
                  <a:cubicBezTo>
                    <a:pt x="47" y="36"/>
                    <a:pt x="47" y="36"/>
                    <a:pt x="47" y="36"/>
                  </a:cubicBezTo>
                  <a:cubicBezTo>
                    <a:pt x="48" y="36"/>
                    <a:pt x="48" y="36"/>
                    <a:pt x="48" y="36"/>
                  </a:cubicBezTo>
                  <a:cubicBezTo>
                    <a:pt x="49" y="37"/>
                    <a:pt x="49" y="38"/>
                    <a:pt x="48" y="39"/>
                  </a:cubicBezTo>
                  <a:cubicBezTo>
                    <a:pt x="24" y="68"/>
                    <a:pt x="24" y="68"/>
                    <a:pt x="24" y="68"/>
                  </a:cubicBezTo>
                  <a:lnTo>
                    <a:pt x="24" y="61"/>
                  </a:lnTo>
                  <a:close/>
                  <a:moveTo>
                    <a:pt x="5" y="83"/>
                  </a:moveTo>
                  <a:cubicBezTo>
                    <a:pt x="24" y="61"/>
                    <a:pt x="24" y="61"/>
                    <a:pt x="24" y="61"/>
                  </a:cubicBezTo>
                  <a:cubicBezTo>
                    <a:pt x="24" y="68"/>
                    <a:pt x="24" y="68"/>
                    <a:pt x="24" y="68"/>
                  </a:cubicBezTo>
                  <a:cubicBezTo>
                    <a:pt x="5" y="91"/>
                    <a:pt x="5" y="91"/>
                    <a:pt x="5" y="91"/>
                  </a:cubicBezTo>
                  <a:cubicBezTo>
                    <a:pt x="4" y="92"/>
                    <a:pt x="3" y="92"/>
                    <a:pt x="3" y="92"/>
                  </a:cubicBezTo>
                  <a:cubicBezTo>
                    <a:pt x="1" y="92"/>
                    <a:pt x="0" y="91"/>
                    <a:pt x="0" y="90"/>
                  </a:cubicBezTo>
                  <a:cubicBezTo>
                    <a:pt x="0" y="3"/>
                    <a:pt x="0" y="3"/>
                    <a:pt x="0" y="3"/>
                  </a:cubicBezTo>
                  <a:cubicBezTo>
                    <a:pt x="0" y="3"/>
                    <a:pt x="0" y="3"/>
                    <a:pt x="0" y="3"/>
                  </a:cubicBezTo>
                  <a:cubicBezTo>
                    <a:pt x="0" y="2"/>
                    <a:pt x="0" y="2"/>
                    <a:pt x="1" y="1"/>
                  </a:cubicBezTo>
                  <a:cubicBezTo>
                    <a:pt x="2" y="0"/>
                    <a:pt x="3" y="0"/>
                    <a:pt x="4" y="1"/>
                  </a:cubicBezTo>
                  <a:cubicBezTo>
                    <a:pt x="24" y="17"/>
                    <a:pt x="24" y="17"/>
                    <a:pt x="24" y="17"/>
                  </a:cubicBezTo>
                  <a:cubicBezTo>
                    <a:pt x="24" y="23"/>
                    <a:pt x="24" y="23"/>
                    <a:pt x="24" y="23"/>
                  </a:cubicBezTo>
                  <a:cubicBezTo>
                    <a:pt x="5" y="8"/>
                    <a:pt x="5" y="8"/>
                    <a:pt x="5" y="8"/>
                  </a:cubicBezTo>
                  <a:lnTo>
                    <a:pt x="5"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7" name="Freeform 88"/>
            <p:cNvSpPr>
              <a:spLocks noEditPoints="1"/>
            </p:cNvSpPr>
            <p:nvPr/>
          </p:nvSpPr>
          <p:spPr bwMode="auto">
            <a:xfrm>
              <a:off x="8142288" y="1203325"/>
              <a:ext cx="111125" cy="204788"/>
            </a:xfrm>
            <a:custGeom>
              <a:avLst/>
              <a:gdLst>
                <a:gd name="T0" fmla="*/ 44 w 49"/>
                <a:gd name="T1" fmla="*/ 82 h 91"/>
                <a:gd name="T2" fmla="*/ 44 w 49"/>
                <a:gd name="T3" fmla="*/ 7 h 91"/>
                <a:gd name="T4" fmla="*/ 25 w 49"/>
                <a:gd name="T5" fmla="*/ 22 h 91"/>
                <a:gd name="T6" fmla="*/ 25 w 49"/>
                <a:gd name="T7" fmla="*/ 16 h 91"/>
                <a:gd name="T8" fmla="*/ 45 w 49"/>
                <a:gd name="T9" fmla="*/ 0 h 91"/>
                <a:gd name="T10" fmla="*/ 46 w 49"/>
                <a:gd name="T11" fmla="*/ 0 h 91"/>
                <a:gd name="T12" fmla="*/ 49 w 49"/>
                <a:gd name="T13" fmla="*/ 2 h 91"/>
                <a:gd name="T14" fmla="*/ 49 w 49"/>
                <a:gd name="T15" fmla="*/ 89 h 91"/>
                <a:gd name="T16" fmla="*/ 49 w 49"/>
                <a:gd name="T17" fmla="*/ 89 h 91"/>
                <a:gd name="T18" fmla="*/ 48 w 49"/>
                <a:gd name="T19" fmla="*/ 91 h 91"/>
                <a:gd name="T20" fmla="*/ 45 w 49"/>
                <a:gd name="T21" fmla="*/ 90 h 91"/>
                <a:gd name="T22" fmla="*/ 25 w 49"/>
                <a:gd name="T23" fmla="*/ 67 h 91"/>
                <a:gd name="T24" fmla="*/ 25 w 49"/>
                <a:gd name="T25" fmla="*/ 60 h 91"/>
                <a:gd name="T26" fmla="*/ 44 w 49"/>
                <a:gd name="T27" fmla="*/ 82 h 91"/>
                <a:gd name="T28" fmla="*/ 25 w 49"/>
                <a:gd name="T29" fmla="*/ 22 h 91"/>
                <a:gd name="T30" fmla="*/ 6 w 49"/>
                <a:gd name="T31" fmla="*/ 37 h 91"/>
                <a:gd name="T32" fmla="*/ 25 w 49"/>
                <a:gd name="T33" fmla="*/ 60 h 91"/>
                <a:gd name="T34" fmla="*/ 25 w 49"/>
                <a:gd name="T35" fmla="*/ 67 h 91"/>
                <a:gd name="T36" fmla="*/ 1 w 49"/>
                <a:gd name="T37" fmla="*/ 38 h 91"/>
                <a:gd name="T38" fmla="*/ 1 w 49"/>
                <a:gd name="T39" fmla="*/ 38 h 91"/>
                <a:gd name="T40" fmla="*/ 1 w 49"/>
                <a:gd name="T41" fmla="*/ 38 h 91"/>
                <a:gd name="T42" fmla="*/ 2 w 49"/>
                <a:gd name="T43" fmla="*/ 35 h 91"/>
                <a:gd name="T44" fmla="*/ 25 w 49"/>
                <a:gd name="T45" fmla="*/ 16 h 91"/>
                <a:gd name="T46" fmla="*/ 25 w 49"/>
                <a:gd name="T47" fmla="*/ 2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91">
                  <a:moveTo>
                    <a:pt x="44" y="82"/>
                  </a:moveTo>
                  <a:cubicBezTo>
                    <a:pt x="44" y="7"/>
                    <a:pt x="44" y="7"/>
                    <a:pt x="44" y="7"/>
                  </a:cubicBezTo>
                  <a:cubicBezTo>
                    <a:pt x="25" y="22"/>
                    <a:pt x="25" y="22"/>
                    <a:pt x="25" y="22"/>
                  </a:cubicBezTo>
                  <a:cubicBezTo>
                    <a:pt x="25" y="16"/>
                    <a:pt x="25" y="16"/>
                    <a:pt x="25" y="16"/>
                  </a:cubicBezTo>
                  <a:cubicBezTo>
                    <a:pt x="45" y="0"/>
                    <a:pt x="45" y="0"/>
                    <a:pt x="45" y="0"/>
                  </a:cubicBezTo>
                  <a:cubicBezTo>
                    <a:pt x="45" y="0"/>
                    <a:pt x="46" y="0"/>
                    <a:pt x="46" y="0"/>
                  </a:cubicBezTo>
                  <a:cubicBezTo>
                    <a:pt x="48" y="0"/>
                    <a:pt x="49" y="1"/>
                    <a:pt x="49" y="2"/>
                  </a:cubicBezTo>
                  <a:cubicBezTo>
                    <a:pt x="49" y="89"/>
                    <a:pt x="49" y="89"/>
                    <a:pt x="49" y="89"/>
                  </a:cubicBezTo>
                  <a:cubicBezTo>
                    <a:pt x="49" y="89"/>
                    <a:pt x="49" y="89"/>
                    <a:pt x="49" y="89"/>
                  </a:cubicBezTo>
                  <a:cubicBezTo>
                    <a:pt x="49" y="89"/>
                    <a:pt x="48" y="90"/>
                    <a:pt x="48" y="91"/>
                  </a:cubicBezTo>
                  <a:cubicBezTo>
                    <a:pt x="47" y="91"/>
                    <a:pt x="45" y="91"/>
                    <a:pt x="45" y="90"/>
                  </a:cubicBezTo>
                  <a:cubicBezTo>
                    <a:pt x="25" y="67"/>
                    <a:pt x="25" y="67"/>
                    <a:pt x="25" y="67"/>
                  </a:cubicBezTo>
                  <a:cubicBezTo>
                    <a:pt x="25" y="60"/>
                    <a:pt x="25" y="60"/>
                    <a:pt x="25" y="60"/>
                  </a:cubicBezTo>
                  <a:lnTo>
                    <a:pt x="44" y="82"/>
                  </a:lnTo>
                  <a:close/>
                  <a:moveTo>
                    <a:pt x="25" y="22"/>
                  </a:moveTo>
                  <a:cubicBezTo>
                    <a:pt x="6" y="37"/>
                    <a:pt x="6" y="37"/>
                    <a:pt x="6" y="37"/>
                  </a:cubicBezTo>
                  <a:cubicBezTo>
                    <a:pt x="25" y="60"/>
                    <a:pt x="25" y="60"/>
                    <a:pt x="25" y="60"/>
                  </a:cubicBezTo>
                  <a:cubicBezTo>
                    <a:pt x="25" y="67"/>
                    <a:pt x="25" y="67"/>
                    <a:pt x="25" y="67"/>
                  </a:cubicBezTo>
                  <a:cubicBezTo>
                    <a:pt x="1" y="38"/>
                    <a:pt x="1" y="38"/>
                    <a:pt x="1" y="38"/>
                  </a:cubicBezTo>
                  <a:cubicBezTo>
                    <a:pt x="1" y="38"/>
                    <a:pt x="1" y="38"/>
                    <a:pt x="1" y="38"/>
                  </a:cubicBezTo>
                  <a:cubicBezTo>
                    <a:pt x="1" y="38"/>
                    <a:pt x="1" y="38"/>
                    <a:pt x="1" y="38"/>
                  </a:cubicBezTo>
                  <a:cubicBezTo>
                    <a:pt x="0" y="37"/>
                    <a:pt x="0" y="36"/>
                    <a:pt x="2" y="35"/>
                  </a:cubicBezTo>
                  <a:cubicBezTo>
                    <a:pt x="25" y="16"/>
                    <a:pt x="25" y="16"/>
                    <a:pt x="25" y="16"/>
                  </a:cubicBezTo>
                  <a:lnTo>
                    <a:pt x="25"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8" name="Freeform 89"/>
            <p:cNvSpPr>
              <a:spLocks/>
            </p:cNvSpPr>
            <p:nvPr/>
          </p:nvSpPr>
          <p:spPr bwMode="auto">
            <a:xfrm>
              <a:off x="8239126" y="1406525"/>
              <a:ext cx="14288" cy="11113"/>
            </a:xfrm>
            <a:custGeom>
              <a:avLst/>
              <a:gdLst>
                <a:gd name="T0" fmla="*/ 3 w 6"/>
                <a:gd name="T1" fmla="*/ 5 h 5"/>
                <a:gd name="T2" fmla="*/ 3 w 6"/>
                <a:gd name="T3" fmla="*/ 5 h 5"/>
                <a:gd name="T4" fmla="*/ 3 w 6"/>
                <a:gd name="T5" fmla="*/ 5 h 5"/>
                <a:gd name="T6" fmla="*/ 1 w 6"/>
                <a:gd name="T7" fmla="*/ 4 h 5"/>
                <a:gd name="T8" fmla="*/ 1 w 6"/>
                <a:gd name="T9" fmla="*/ 0 h 5"/>
                <a:gd name="T10" fmla="*/ 2 w 6"/>
                <a:gd name="T11" fmla="*/ 0 h 5"/>
                <a:gd name="T12" fmla="*/ 3 w 6"/>
                <a:gd name="T13" fmla="*/ 0 h 5"/>
                <a:gd name="T14" fmla="*/ 6 w 6"/>
                <a:gd name="T15" fmla="*/ 2 h 5"/>
                <a:gd name="T16" fmla="*/ 6 w 6"/>
                <a:gd name="T17" fmla="*/ 2 h 5"/>
                <a:gd name="T18" fmla="*/ 3 w 6"/>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3" y="5"/>
                  </a:moveTo>
                  <a:cubicBezTo>
                    <a:pt x="3" y="5"/>
                    <a:pt x="3" y="5"/>
                    <a:pt x="3" y="5"/>
                  </a:cubicBezTo>
                  <a:cubicBezTo>
                    <a:pt x="3" y="5"/>
                    <a:pt x="3" y="5"/>
                    <a:pt x="3" y="5"/>
                  </a:cubicBezTo>
                  <a:cubicBezTo>
                    <a:pt x="2" y="5"/>
                    <a:pt x="2" y="4"/>
                    <a:pt x="1" y="4"/>
                  </a:cubicBezTo>
                  <a:cubicBezTo>
                    <a:pt x="0" y="3"/>
                    <a:pt x="0" y="1"/>
                    <a:pt x="1" y="0"/>
                  </a:cubicBezTo>
                  <a:cubicBezTo>
                    <a:pt x="2" y="0"/>
                    <a:pt x="2" y="0"/>
                    <a:pt x="2" y="0"/>
                  </a:cubicBezTo>
                  <a:cubicBezTo>
                    <a:pt x="2" y="0"/>
                    <a:pt x="3" y="0"/>
                    <a:pt x="3" y="0"/>
                  </a:cubicBezTo>
                  <a:cubicBezTo>
                    <a:pt x="5" y="0"/>
                    <a:pt x="6" y="1"/>
                    <a:pt x="6" y="2"/>
                  </a:cubicBezTo>
                  <a:cubicBezTo>
                    <a:pt x="6" y="2"/>
                    <a:pt x="6" y="2"/>
                    <a:pt x="6" y="2"/>
                  </a:cubicBezTo>
                  <a:cubicBezTo>
                    <a:pt x="6" y="4"/>
                    <a:pt x="5"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9" name="Freeform 90"/>
            <p:cNvSpPr>
              <a:spLocks/>
            </p:cNvSpPr>
            <p:nvPr/>
          </p:nvSpPr>
          <p:spPr bwMode="auto">
            <a:xfrm>
              <a:off x="7907338" y="1403350"/>
              <a:ext cx="11113" cy="14288"/>
            </a:xfrm>
            <a:custGeom>
              <a:avLst/>
              <a:gdLst>
                <a:gd name="T0" fmla="*/ 3 w 5"/>
                <a:gd name="T1" fmla="*/ 6 h 6"/>
                <a:gd name="T2" fmla="*/ 3 w 5"/>
                <a:gd name="T3" fmla="*/ 6 h 6"/>
                <a:gd name="T4" fmla="*/ 0 w 5"/>
                <a:gd name="T5" fmla="*/ 3 h 6"/>
                <a:gd name="T6" fmla="*/ 0 w 5"/>
                <a:gd name="T7" fmla="*/ 3 h 6"/>
                <a:gd name="T8" fmla="*/ 0 w 5"/>
                <a:gd name="T9" fmla="*/ 3 h 6"/>
                <a:gd name="T10" fmla="*/ 1 w 5"/>
                <a:gd name="T11" fmla="*/ 1 h 6"/>
                <a:gd name="T12" fmla="*/ 4 w 5"/>
                <a:gd name="T13" fmla="*/ 1 h 6"/>
                <a:gd name="T14" fmla="*/ 4 w 5"/>
                <a:gd name="T15" fmla="*/ 1 h 6"/>
                <a:gd name="T16" fmla="*/ 5 w 5"/>
                <a:gd name="T17" fmla="*/ 3 h 6"/>
                <a:gd name="T18" fmla="*/ 3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3" y="6"/>
                  </a:moveTo>
                  <a:cubicBezTo>
                    <a:pt x="3" y="6"/>
                    <a:pt x="3" y="6"/>
                    <a:pt x="3" y="6"/>
                  </a:cubicBezTo>
                  <a:cubicBezTo>
                    <a:pt x="1" y="6"/>
                    <a:pt x="0" y="5"/>
                    <a:pt x="0" y="3"/>
                  </a:cubicBezTo>
                  <a:cubicBezTo>
                    <a:pt x="0" y="3"/>
                    <a:pt x="0" y="3"/>
                    <a:pt x="0" y="3"/>
                  </a:cubicBezTo>
                  <a:cubicBezTo>
                    <a:pt x="0" y="3"/>
                    <a:pt x="0" y="3"/>
                    <a:pt x="0" y="3"/>
                  </a:cubicBezTo>
                  <a:cubicBezTo>
                    <a:pt x="0" y="2"/>
                    <a:pt x="0" y="2"/>
                    <a:pt x="1" y="1"/>
                  </a:cubicBezTo>
                  <a:cubicBezTo>
                    <a:pt x="2" y="0"/>
                    <a:pt x="3" y="0"/>
                    <a:pt x="4" y="1"/>
                  </a:cubicBezTo>
                  <a:cubicBezTo>
                    <a:pt x="4" y="1"/>
                    <a:pt x="4" y="1"/>
                    <a:pt x="4" y="1"/>
                  </a:cubicBezTo>
                  <a:cubicBezTo>
                    <a:pt x="5" y="2"/>
                    <a:pt x="5" y="3"/>
                    <a:pt x="5" y="3"/>
                  </a:cubicBezTo>
                  <a:cubicBezTo>
                    <a:pt x="5" y="5"/>
                    <a:pt x="4"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0" name="Freeform 91"/>
            <p:cNvSpPr>
              <a:spLocks noEditPoints="1"/>
            </p:cNvSpPr>
            <p:nvPr/>
          </p:nvSpPr>
          <p:spPr bwMode="auto">
            <a:xfrm>
              <a:off x="7912101" y="1285875"/>
              <a:ext cx="334963" cy="131763"/>
            </a:xfrm>
            <a:custGeom>
              <a:avLst/>
              <a:gdLst>
                <a:gd name="T0" fmla="*/ 147 w 148"/>
                <a:gd name="T1" fmla="*/ 53 h 58"/>
                <a:gd name="T2" fmla="*/ 148 w 148"/>
                <a:gd name="T3" fmla="*/ 54 h 58"/>
                <a:gd name="T4" fmla="*/ 148 w 148"/>
                <a:gd name="T5" fmla="*/ 55 h 58"/>
                <a:gd name="T6" fmla="*/ 146 w 148"/>
                <a:gd name="T7" fmla="*/ 58 h 58"/>
                <a:gd name="T8" fmla="*/ 75 w 148"/>
                <a:gd name="T9" fmla="*/ 58 h 58"/>
                <a:gd name="T10" fmla="*/ 75 w 148"/>
                <a:gd name="T11" fmla="*/ 53 h 58"/>
                <a:gd name="T12" fmla="*/ 141 w 148"/>
                <a:gd name="T13" fmla="*/ 53 h 58"/>
                <a:gd name="T14" fmla="*/ 101 w 148"/>
                <a:gd name="T15" fmla="*/ 6 h 58"/>
                <a:gd name="T16" fmla="*/ 76 w 148"/>
                <a:gd name="T17" fmla="*/ 26 h 58"/>
                <a:gd name="T18" fmla="*/ 75 w 148"/>
                <a:gd name="T19" fmla="*/ 27 h 58"/>
                <a:gd name="T20" fmla="*/ 75 w 148"/>
                <a:gd name="T21" fmla="*/ 21 h 58"/>
                <a:gd name="T22" fmla="*/ 100 w 148"/>
                <a:gd name="T23" fmla="*/ 1 h 58"/>
                <a:gd name="T24" fmla="*/ 100 w 148"/>
                <a:gd name="T25" fmla="*/ 1 h 58"/>
                <a:gd name="T26" fmla="*/ 104 w 148"/>
                <a:gd name="T27" fmla="*/ 1 h 58"/>
                <a:gd name="T28" fmla="*/ 147 w 148"/>
                <a:gd name="T29" fmla="*/ 53 h 58"/>
                <a:gd name="T30" fmla="*/ 75 w 148"/>
                <a:gd name="T31" fmla="*/ 58 h 58"/>
                <a:gd name="T32" fmla="*/ 3 w 148"/>
                <a:gd name="T33" fmla="*/ 58 h 58"/>
                <a:gd name="T34" fmla="*/ 3 w 148"/>
                <a:gd name="T35" fmla="*/ 58 h 58"/>
                <a:gd name="T36" fmla="*/ 2 w 148"/>
                <a:gd name="T37" fmla="*/ 57 h 58"/>
                <a:gd name="T38" fmla="*/ 1 w 148"/>
                <a:gd name="T39" fmla="*/ 54 h 58"/>
                <a:gd name="T40" fmla="*/ 2 w 148"/>
                <a:gd name="T41" fmla="*/ 54 h 58"/>
                <a:gd name="T42" fmla="*/ 2 w 148"/>
                <a:gd name="T43" fmla="*/ 53 h 58"/>
                <a:gd name="T44" fmla="*/ 45 w 148"/>
                <a:gd name="T45" fmla="*/ 1 h 58"/>
                <a:gd name="T46" fmla="*/ 45 w 148"/>
                <a:gd name="T47" fmla="*/ 1 h 58"/>
                <a:gd name="T48" fmla="*/ 49 w 148"/>
                <a:gd name="T49" fmla="*/ 1 h 58"/>
                <a:gd name="T50" fmla="*/ 75 w 148"/>
                <a:gd name="T51" fmla="*/ 21 h 58"/>
                <a:gd name="T52" fmla="*/ 75 w 148"/>
                <a:gd name="T53" fmla="*/ 21 h 58"/>
                <a:gd name="T54" fmla="*/ 75 w 148"/>
                <a:gd name="T55" fmla="*/ 27 h 58"/>
                <a:gd name="T56" fmla="*/ 73 w 148"/>
                <a:gd name="T57" fmla="*/ 26 h 58"/>
                <a:gd name="T58" fmla="*/ 48 w 148"/>
                <a:gd name="T59" fmla="*/ 6 h 58"/>
                <a:gd name="T60" fmla="*/ 8 w 148"/>
                <a:gd name="T61" fmla="*/ 53 h 58"/>
                <a:gd name="T62" fmla="*/ 75 w 148"/>
                <a:gd name="T63" fmla="*/ 53 h 58"/>
                <a:gd name="T64" fmla="*/ 75 w 148"/>
                <a:gd name="T65"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8" h="58">
                  <a:moveTo>
                    <a:pt x="147" y="53"/>
                  </a:moveTo>
                  <a:cubicBezTo>
                    <a:pt x="148" y="54"/>
                    <a:pt x="148" y="54"/>
                    <a:pt x="148" y="54"/>
                  </a:cubicBezTo>
                  <a:cubicBezTo>
                    <a:pt x="148" y="54"/>
                    <a:pt x="148" y="55"/>
                    <a:pt x="148" y="55"/>
                  </a:cubicBezTo>
                  <a:cubicBezTo>
                    <a:pt x="148" y="57"/>
                    <a:pt x="147" y="58"/>
                    <a:pt x="146" y="58"/>
                  </a:cubicBezTo>
                  <a:cubicBezTo>
                    <a:pt x="75" y="58"/>
                    <a:pt x="75" y="58"/>
                    <a:pt x="75" y="58"/>
                  </a:cubicBezTo>
                  <a:cubicBezTo>
                    <a:pt x="75" y="53"/>
                    <a:pt x="75" y="53"/>
                    <a:pt x="75" y="53"/>
                  </a:cubicBezTo>
                  <a:cubicBezTo>
                    <a:pt x="141" y="53"/>
                    <a:pt x="141" y="53"/>
                    <a:pt x="141" y="53"/>
                  </a:cubicBezTo>
                  <a:cubicBezTo>
                    <a:pt x="101" y="6"/>
                    <a:pt x="101" y="6"/>
                    <a:pt x="101" y="6"/>
                  </a:cubicBezTo>
                  <a:cubicBezTo>
                    <a:pt x="76" y="26"/>
                    <a:pt x="76" y="26"/>
                    <a:pt x="76" y="26"/>
                  </a:cubicBezTo>
                  <a:cubicBezTo>
                    <a:pt x="76" y="27"/>
                    <a:pt x="75" y="27"/>
                    <a:pt x="75" y="27"/>
                  </a:cubicBezTo>
                  <a:cubicBezTo>
                    <a:pt x="75" y="21"/>
                    <a:pt x="75" y="21"/>
                    <a:pt x="75" y="21"/>
                  </a:cubicBezTo>
                  <a:cubicBezTo>
                    <a:pt x="100" y="1"/>
                    <a:pt x="100" y="1"/>
                    <a:pt x="100" y="1"/>
                  </a:cubicBezTo>
                  <a:cubicBezTo>
                    <a:pt x="100" y="1"/>
                    <a:pt x="100" y="1"/>
                    <a:pt x="100" y="1"/>
                  </a:cubicBezTo>
                  <a:cubicBezTo>
                    <a:pt x="101" y="0"/>
                    <a:pt x="103" y="0"/>
                    <a:pt x="104" y="1"/>
                  </a:cubicBezTo>
                  <a:cubicBezTo>
                    <a:pt x="147" y="53"/>
                    <a:pt x="147" y="53"/>
                    <a:pt x="147" y="53"/>
                  </a:cubicBezTo>
                  <a:close/>
                  <a:moveTo>
                    <a:pt x="75" y="58"/>
                  </a:moveTo>
                  <a:cubicBezTo>
                    <a:pt x="3" y="58"/>
                    <a:pt x="3" y="58"/>
                    <a:pt x="3" y="58"/>
                  </a:cubicBezTo>
                  <a:cubicBezTo>
                    <a:pt x="3" y="58"/>
                    <a:pt x="3" y="58"/>
                    <a:pt x="3" y="58"/>
                  </a:cubicBezTo>
                  <a:cubicBezTo>
                    <a:pt x="3" y="58"/>
                    <a:pt x="2" y="58"/>
                    <a:pt x="2" y="57"/>
                  </a:cubicBezTo>
                  <a:cubicBezTo>
                    <a:pt x="1" y="56"/>
                    <a:pt x="0" y="55"/>
                    <a:pt x="1" y="54"/>
                  </a:cubicBezTo>
                  <a:cubicBezTo>
                    <a:pt x="2" y="54"/>
                    <a:pt x="2" y="54"/>
                    <a:pt x="2" y="54"/>
                  </a:cubicBezTo>
                  <a:cubicBezTo>
                    <a:pt x="2" y="53"/>
                    <a:pt x="2" y="53"/>
                    <a:pt x="2" y="53"/>
                  </a:cubicBezTo>
                  <a:cubicBezTo>
                    <a:pt x="45" y="1"/>
                    <a:pt x="45" y="1"/>
                    <a:pt x="45" y="1"/>
                  </a:cubicBezTo>
                  <a:cubicBezTo>
                    <a:pt x="45" y="1"/>
                    <a:pt x="45" y="1"/>
                    <a:pt x="45" y="1"/>
                  </a:cubicBezTo>
                  <a:cubicBezTo>
                    <a:pt x="46" y="0"/>
                    <a:pt x="48" y="0"/>
                    <a:pt x="49" y="1"/>
                  </a:cubicBezTo>
                  <a:cubicBezTo>
                    <a:pt x="75" y="21"/>
                    <a:pt x="75" y="21"/>
                    <a:pt x="75" y="21"/>
                  </a:cubicBezTo>
                  <a:cubicBezTo>
                    <a:pt x="75" y="21"/>
                    <a:pt x="75" y="21"/>
                    <a:pt x="75" y="21"/>
                  </a:cubicBezTo>
                  <a:cubicBezTo>
                    <a:pt x="75" y="27"/>
                    <a:pt x="75" y="27"/>
                    <a:pt x="75" y="27"/>
                  </a:cubicBezTo>
                  <a:cubicBezTo>
                    <a:pt x="74" y="27"/>
                    <a:pt x="73" y="27"/>
                    <a:pt x="73" y="26"/>
                  </a:cubicBezTo>
                  <a:cubicBezTo>
                    <a:pt x="48" y="6"/>
                    <a:pt x="48" y="6"/>
                    <a:pt x="48" y="6"/>
                  </a:cubicBezTo>
                  <a:cubicBezTo>
                    <a:pt x="8" y="53"/>
                    <a:pt x="8" y="53"/>
                    <a:pt x="8" y="53"/>
                  </a:cubicBezTo>
                  <a:cubicBezTo>
                    <a:pt x="75" y="53"/>
                    <a:pt x="75" y="53"/>
                    <a:pt x="75" y="53"/>
                  </a:cubicBezTo>
                  <a:lnTo>
                    <a:pt x="75"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1" name="Freeform 92"/>
            <p:cNvSpPr>
              <a:spLocks noEditPoints="1"/>
            </p:cNvSpPr>
            <p:nvPr/>
          </p:nvSpPr>
          <p:spPr bwMode="auto">
            <a:xfrm>
              <a:off x="7916863" y="1195388"/>
              <a:ext cx="330200" cy="138113"/>
            </a:xfrm>
            <a:custGeom>
              <a:avLst/>
              <a:gdLst>
                <a:gd name="T0" fmla="*/ 73 w 146"/>
                <a:gd name="T1" fmla="*/ 56 h 61"/>
                <a:gd name="T2" fmla="*/ 95 w 146"/>
                <a:gd name="T3" fmla="*/ 37 h 61"/>
                <a:gd name="T4" fmla="*/ 97 w 146"/>
                <a:gd name="T5" fmla="*/ 36 h 61"/>
                <a:gd name="T6" fmla="*/ 99 w 146"/>
                <a:gd name="T7" fmla="*/ 35 h 61"/>
                <a:gd name="T8" fmla="*/ 136 w 146"/>
                <a:gd name="T9" fmla="*/ 5 h 61"/>
                <a:gd name="T10" fmla="*/ 73 w 146"/>
                <a:gd name="T11" fmla="*/ 5 h 61"/>
                <a:gd name="T12" fmla="*/ 73 w 146"/>
                <a:gd name="T13" fmla="*/ 0 h 61"/>
                <a:gd name="T14" fmla="*/ 143 w 146"/>
                <a:gd name="T15" fmla="*/ 0 h 61"/>
                <a:gd name="T16" fmla="*/ 143 w 146"/>
                <a:gd name="T17" fmla="*/ 0 h 61"/>
                <a:gd name="T18" fmla="*/ 145 w 146"/>
                <a:gd name="T19" fmla="*/ 1 h 61"/>
                <a:gd name="T20" fmla="*/ 144 w 146"/>
                <a:gd name="T21" fmla="*/ 4 h 61"/>
                <a:gd name="T22" fmla="*/ 102 w 146"/>
                <a:gd name="T23" fmla="*/ 38 h 61"/>
                <a:gd name="T24" fmla="*/ 100 w 146"/>
                <a:gd name="T25" fmla="*/ 40 h 61"/>
                <a:gd name="T26" fmla="*/ 98 w 146"/>
                <a:gd name="T27" fmla="*/ 41 h 61"/>
                <a:gd name="T28" fmla="*/ 74 w 146"/>
                <a:gd name="T29" fmla="*/ 61 h 61"/>
                <a:gd name="T30" fmla="*/ 73 w 146"/>
                <a:gd name="T31" fmla="*/ 61 h 61"/>
                <a:gd name="T32" fmla="*/ 73 w 146"/>
                <a:gd name="T33" fmla="*/ 56 h 61"/>
                <a:gd name="T34" fmla="*/ 46 w 146"/>
                <a:gd name="T35" fmla="*/ 35 h 61"/>
                <a:gd name="T36" fmla="*/ 48 w 146"/>
                <a:gd name="T37" fmla="*/ 36 h 61"/>
                <a:gd name="T38" fmla="*/ 50 w 146"/>
                <a:gd name="T39" fmla="*/ 37 h 61"/>
                <a:gd name="T40" fmla="*/ 73 w 146"/>
                <a:gd name="T41" fmla="*/ 56 h 61"/>
                <a:gd name="T42" fmla="*/ 73 w 146"/>
                <a:gd name="T43" fmla="*/ 56 h 61"/>
                <a:gd name="T44" fmla="*/ 73 w 146"/>
                <a:gd name="T45" fmla="*/ 61 h 61"/>
                <a:gd name="T46" fmla="*/ 71 w 146"/>
                <a:gd name="T47" fmla="*/ 61 h 61"/>
                <a:gd name="T48" fmla="*/ 47 w 146"/>
                <a:gd name="T49" fmla="*/ 41 h 61"/>
                <a:gd name="T50" fmla="*/ 45 w 146"/>
                <a:gd name="T51" fmla="*/ 40 h 61"/>
                <a:gd name="T52" fmla="*/ 43 w 146"/>
                <a:gd name="T53" fmla="*/ 38 h 61"/>
                <a:gd name="T54" fmla="*/ 1 w 146"/>
                <a:gd name="T55" fmla="*/ 4 h 61"/>
                <a:gd name="T56" fmla="*/ 0 w 146"/>
                <a:gd name="T57" fmla="*/ 2 h 61"/>
                <a:gd name="T58" fmla="*/ 2 w 146"/>
                <a:gd name="T59" fmla="*/ 0 h 61"/>
                <a:gd name="T60" fmla="*/ 73 w 146"/>
                <a:gd name="T61" fmla="*/ 0 h 61"/>
                <a:gd name="T62" fmla="*/ 73 w 146"/>
                <a:gd name="T63" fmla="*/ 5 h 61"/>
                <a:gd name="T64" fmla="*/ 9 w 146"/>
                <a:gd name="T65" fmla="*/ 5 h 61"/>
                <a:gd name="T66" fmla="*/ 46 w 146"/>
                <a:gd name="T67" fmla="*/ 3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61">
                  <a:moveTo>
                    <a:pt x="73" y="56"/>
                  </a:moveTo>
                  <a:cubicBezTo>
                    <a:pt x="95" y="37"/>
                    <a:pt x="95" y="37"/>
                    <a:pt x="95" y="37"/>
                  </a:cubicBezTo>
                  <a:cubicBezTo>
                    <a:pt x="97" y="36"/>
                    <a:pt x="97" y="36"/>
                    <a:pt x="97" y="36"/>
                  </a:cubicBezTo>
                  <a:cubicBezTo>
                    <a:pt x="99" y="35"/>
                    <a:pt x="99" y="35"/>
                    <a:pt x="99" y="35"/>
                  </a:cubicBezTo>
                  <a:cubicBezTo>
                    <a:pt x="136" y="5"/>
                    <a:pt x="136" y="5"/>
                    <a:pt x="136" y="5"/>
                  </a:cubicBezTo>
                  <a:cubicBezTo>
                    <a:pt x="73" y="5"/>
                    <a:pt x="73" y="5"/>
                    <a:pt x="73" y="5"/>
                  </a:cubicBezTo>
                  <a:cubicBezTo>
                    <a:pt x="73" y="0"/>
                    <a:pt x="73" y="0"/>
                    <a:pt x="73" y="0"/>
                  </a:cubicBezTo>
                  <a:cubicBezTo>
                    <a:pt x="143" y="0"/>
                    <a:pt x="143" y="0"/>
                    <a:pt x="143" y="0"/>
                  </a:cubicBezTo>
                  <a:cubicBezTo>
                    <a:pt x="143" y="0"/>
                    <a:pt x="143" y="0"/>
                    <a:pt x="143" y="0"/>
                  </a:cubicBezTo>
                  <a:cubicBezTo>
                    <a:pt x="144" y="0"/>
                    <a:pt x="144" y="0"/>
                    <a:pt x="145" y="1"/>
                  </a:cubicBezTo>
                  <a:cubicBezTo>
                    <a:pt x="146" y="2"/>
                    <a:pt x="146" y="3"/>
                    <a:pt x="144" y="4"/>
                  </a:cubicBezTo>
                  <a:cubicBezTo>
                    <a:pt x="102" y="38"/>
                    <a:pt x="102" y="38"/>
                    <a:pt x="102" y="38"/>
                  </a:cubicBezTo>
                  <a:cubicBezTo>
                    <a:pt x="100" y="40"/>
                    <a:pt x="100" y="40"/>
                    <a:pt x="100" y="40"/>
                  </a:cubicBezTo>
                  <a:cubicBezTo>
                    <a:pt x="98" y="41"/>
                    <a:pt x="98" y="41"/>
                    <a:pt x="98" y="41"/>
                  </a:cubicBezTo>
                  <a:cubicBezTo>
                    <a:pt x="74" y="61"/>
                    <a:pt x="74" y="61"/>
                    <a:pt x="74" y="61"/>
                  </a:cubicBezTo>
                  <a:cubicBezTo>
                    <a:pt x="74" y="61"/>
                    <a:pt x="73" y="61"/>
                    <a:pt x="73" y="61"/>
                  </a:cubicBezTo>
                  <a:lnTo>
                    <a:pt x="73" y="56"/>
                  </a:lnTo>
                  <a:close/>
                  <a:moveTo>
                    <a:pt x="46" y="35"/>
                  </a:moveTo>
                  <a:cubicBezTo>
                    <a:pt x="48" y="36"/>
                    <a:pt x="48" y="36"/>
                    <a:pt x="48" y="36"/>
                  </a:cubicBezTo>
                  <a:cubicBezTo>
                    <a:pt x="50" y="37"/>
                    <a:pt x="50" y="37"/>
                    <a:pt x="50" y="37"/>
                  </a:cubicBezTo>
                  <a:cubicBezTo>
                    <a:pt x="73" y="56"/>
                    <a:pt x="73" y="56"/>
                    <a:pt x="73" y="56"/>
                  </a:cubicBezTo>
                  <a:cubicBezTo>
                    <a:pt x="73" y="56"/>
                    <a:pt x="73" y="56"/>
                    <a:pt x="73" y="56"/>
                  </a:cubicBezTo>
                  <a:cubicBezTo>
                    <a:pt x="73" y="61"/>
                    <a:pt x="73" y="61"/>
                    <a:pt x="73" y="61"/>
                  </a:cubicBezTo>
                  <a:cubicBezTo>
                    <a:pt x="72" y="61"/>
                    <a:pt x="71" y="61"/>
                    <a:pt x="71" y="61"/>
                  </a:cubicBezTo>
                  <a:cubicBezTo>
                    <a:pt x="47" y="41"/>
                    <a:pt x="47" y="41"/>
                    <a:pt x="47" y="41"/>
                  </a:cubicBezTo>
                  <a:cubicBezTo>
                    <a:pt x="45" y="40"/>
                    <a:pt x="45" y="40"/>
                    <a:pt x="45" y="40"/>
                  </a:cubicBezTo>
                  <a:cubicBezTo>
                    <a:pt x="43" y="38"/>
                    <a:pt x="43" y="38"/>
                    <a:pt x="43" y="38"/>
                  </a:cubicBezTo>
                  <a:cubicBezTo>
                    <a:pt x="1" y="4"/>
                    <a:pt x="1" y="4"/>
                    <a:pt x="1" y="4"/>
                  </a:cubicBezTo>
                  <a:cubicBezTo>
                    <a:pt x="0" y="4"/>
                    <a:pt x="0" y="3"/>
                    <a:pt x="0" y="2"/>
                  </a:cubicBezTo>
                  <a:cubicBezTo>
                    <a:pt x="0" y="1"/>
                    <a:pt x="1" y="0"/>
                    <a:pt x="2" y="0"/>
                  </a:cubicBezTo>
                  <a:cubicBezTo>
                    <a:pt x="73" y="0"/>
                    <a:pt x="73" y="0"/>
                    <a:pt x="73" y="0"/>
                  </a:cubicBezTo>
                  <a:cubicBezTo>
                    <a:pt x="73" y="5"/>
                    <a:pt x="73" y="5"/>
                    <a:pt x="73" y="5"/>
                  </a:cubicBezTo>
                  <a:cubicBezTo>
                    <a:pt x="9" y="5"/>
                    <a:pt x="9" y="5"/>
                    <a:pt x="9" y="5"/>
                  </a:cubicBezTo>
                  <a:lnTo>
                    <a:pt x="46"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2" name="Freeform 93"/>
            <p:cNvSpPr>
              <a:spLocks noEditPoints="1"/>
            </p:cNvSpPr>
            <p:nvPr/>
          </p:nvSpPr>
          <p:spPr bwMode="auto">
            <a:xfrm>
              <a:off x="7161213" y="2211388"/>
              <a:ext cx="69850" cy="34925"/>
            </a:xfrm>
            <a:custGeom>
              <a:avLst/>
              <a:gdLst>
                <a:gd name="T0" fmla="*/ 15 w 31"/>
                <a:gd name="T1" fmla="*/ 0 h 16"/>
                <a:gd name="T2" fmla="*/ 28 w 31"/>
                <a:gd name="T3" fmla="*/ 0 h 16"/>
                <a:gd name="T4" fmla="*/ 31 w 31"/>
                <a:gd name="T5" fmla="*/ 2 h 16"/>
                <a:gd name="T6" fmla="*/ 31 w 31"/>
                <a:gd name="T7" fmla="*/ 13 h 16"/>
                <a:gd name="T8" fmla="*/ 28 w 31"/>
                <a:gd name="T9" fmla="*/ 16 h 16"/>
                <a:gd name="T10" fmla="*/ 15 w 31"/>
                <a:gd name="T11" fmla="*/ 16 h 16"/>
                <a:gd name="T12" fmla="*/ 15 w 31"/>
                <a:gd name="T13" fmla="*/ 11 h 16"/>
                <a:gd name="T14" fmla="*/ 26 w 31"/>
                <a:gd name="T15" fmla="*/ 11 h 16"/>
                <a:gd name="T16" fmla="*/ 26 w 31"/>
                <a:gd name="T17" fmla="*/ 5 h 16"/>
                <a:gd name="T18" fmla="*/ 15 w 31"/>
                <a:gd name="T19" fmla="*/ 5 h 16"/>
                <a:gd name="T20" fmla="*/ 15 w 31"/>
                <a:gd name="T21" fmla="*/ 0 h 16"/>
                <a:gd name="T22" fmla="*/ 2 w 31"/>
                <a:gd name="T23" fmla="*/ 0 h 16"/>
                <a:gd name="T24" fmla="*/ 15 w 31"/>
                <a:gd name="T25" fmla="*/ 0 h 16"/>
                <a:gd name="T26" fmla="*/ 15 w 31"/>
                <a:gd name="T27" fmla="*/ 5 h 16"/>
                <a:gd name="T28" fmla="*/ 5 w 31"/>
                <a:gd name="T29" fmla="*/ 5 h 16"/>
                <a:gd name="T30" fmla="*/ 5 w 31"/>
                <a:gd name="T31" fmla="*/ 11 h 16"/>
                <a:gd name="T32" fmla="*/ 15 w 31"/>
                <a:gd name="T33" fmla="*/ 11 h 16"/>
                <a:gd name="T34" fmla="*/ 15 w 31"/>
                <a:gd name="T35" fmla="*/ 16 h 16"/>
                <a:gd name="T36" fmla="*/ 2 w 31"/>
                <a:gd name="T37" fmla="*/ 16 h 16"/>
                <a:gd name="T38" fmla="*/ 0 w 31"/>
                <a:gd name="T39" fmla="*/ 13 h 16"/>
                <a:gd name="T40" fmla="*/ 0 w 31"/>
                <a:gd name="T41" fmla="*/ 2 h 16"/>
                <a:gd name="T42" fmla="*/ 2 w 31"/>
                <a:gd name="T4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16">
                  <a:moveTo>
                    <a:pt x="15" y="0"/>
                  </a:moveTo>
                  <a:cubicBezTo>
                    <a:pt x="28" y="0"/>
                    <a:pt x="28" y="0"/>
                    <a:pt x="28" y="0"/>
                  </a:cubicBezTo>
                  <a:cubicBezTo>
                    <a:pt x="30" y="0"/>
                    <a:pt x="31" y="1"/>
                    <a:pt x="31" y="2"/>
                  </a:cubicBezTo>
                  <a:cubicBezTo>
                    <a:pt x="31" y="13"/>
                    <a:pt x="31" y="13"/>
                    <a:pt x="31" y="13"/>
                  </a:cubicBezTo>
                  <a:cubicBezTo>
                    <a:pt x="31" y="15"/>
                    <a:pt x="30" y="16"/>
                    <a:pt x="28" y="16"/>
                  </a:cubicBezTo>
                  <a:cubicBezTo>
                    <a:pt x="15" y="16"/>
                    <a:pt x="15" y="16"/>
                    <a:pt x="15" y="16"/>
                  </a:cubicBezTo>
                  <a:cubicBezTo>
                    <a:pt x="15" y="11"/>
                    <a:pt x="15" y="11"/>
                    <a:pt x="15" y="11"/>
                  </a:cubicBezTo>
                  <a:cubicBezTo>
                    <a:pt x="26" y="11"/>
                    <a:pt x="26" y="11"/>
                    <a:pt x="26" y="11"/>
                  </a:cubicBezTo>
                  <a:cubicBezTo>
                    <a:pt x="26" y="5"/>
                    <a:pt x="26" y="5"/>
                    <a:pt x="26" y="5"/>
                  </a:cubicBezTo>
                  <a:cubicBezTo>
                    <a:pt x="15" y="5"/>
                    <a:pt x="15" y="5"/>
                    <a:pt x="15" y="5"/>
                  </a:cubicBezTo>
                  <a:lnTo>
                    <a:pt x="15" y="0"/>
                  </a:lnTo>
                  <a:close/>
                  <a:moveTo>
                    <a:pt x="2" y="0"/>
                  </a:moveTo>
                  <a:cubicBezTo>
                    <a:pt x="15" y="0"/>
                    <a:pt x="15" y="0"/>
                    <a:pt x="15" y="0"/>
                  </a:cubicBezTo>
                  <a:cubicBezTo>
                    <a:pt x="15" y="5"/>
                    <a:pt x="15" y="5"/>
                    <a:pt x="15" y="5"/>
                  </a:cubicBezTo>
                  <a:cubicBezTo>
                    <a:pt x="5" y="5"/>
                    <a:pt x="5" y="5"/>
                    <a:pt x="5" y="5"/>
                  </a:cubicBezTo>
                  <a:cubicBezTo>
                    <a:pt x="5" y="11"/>
                    <a:pt x="5" y="11"/>
                    <a:pt x="5" y="11"/>
                  </a:cubicBezTo>
                  <a:cubicBezTo>
                    <a:pt x="15" y="11"/>
                    <a:pt x="15" y="11"/>
                    <a:pt x="15" y="11"/>
                  </a:cubicBezTo>
                  <a:cubicBezTo>
                    <a:pt x="15" y="16"/>
                    <a:pt x="15" y="16"/>
                    <a:pt x="15" y="16"/>
                  </a:cubicBezTo>
                  <a:cubicBezTo>
                    <a:pt x="2" y="16"/>
                    <a:pt x="2" y="16"/>
                    <a:pt x="2" y="16"/>
                  </a:cubicBezTo>
                  <a:cubicBezTo>
                    <a:pt x="1" y="16"/>
                    <a:pt x="0" y="15"/>
                    <a:pt x="0" y="13"/>
                  </a:cubicBezTo>
                  <a:cubicBezTo>
                    <a:pt x="0" y="2"/>
                    <a:pt x="0"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4" name="Freeform 95"/>
            <p:cNvSpPr>
              <a:spLocks noEditPoints="1"/>
            </p:cNvSpPr>
            <p:nvPr/>
          </p:nvSpPr>
          <p:spPr bwMode="auto">
            <a:xfrm>
              <a:off x="7038976" y="2298700"/>
              <a:ext cx="131763" cy="133350"/>
            </a:xfrm>
            <a:custGeom>
              <a:avLst/>
              <a:gdLst>
                <a:gd name="T0" fmla="*/ 29 w 58"/>
                <a:gd name="T1" fmla="*/ 54 h 59"/>
                <a:gd name="T2" fmla="*/ 46 w 58"/>
                <a:gd name="T3" fmla="*/ 47 h 59"/>
                <a:gd name="T4" fmla="*/ 47 w 58"/>
                <a:gd name="T5" fmla="*/ 47 h 59"/>
                <a:gd name="T6" fmla="*/ 54 w 58"/>
                <a:gd name="T7" fmla="*/ 29 h 59"/>
                <a:gd name="T8" fmla="*/ 46 w 58"/>
                <a:gd name="T9" fmla="*/ 12 h 59"/>
                <a:gd name="T10" fmla="*/ 29 w 58"/>
                <a:gd name="T11" fmla="*/ 5 h 59"/>
                <a:gd name="T12" fmla="*/ 29 w 58"/>
                <a:gd name="T13" fmla="*/ 5 h 59"/>
                <a:gd name="T14" fmla="*/ 29 w 58"/>
                <a:gd name="T15" fmla="*/ 0 h 59"/>
                <a:gd name="T16" fmla="*/ 29 w 58"/>
                <a:gd name="T17" fmla="*/ 0 h 59"/>
                <a:gd name="T18" fmla="*/ 50 w 58"/>
                <a:gd name="T19" fmla="*/ 9 h 59"/>
                <a:gd name="T20" fmla="*/ 58 w 58"/>
                <a:gd name="T21" fmla="*/ 29 h 59"/>
                <a:gd name="T22" fmla="*/ 50 w 58"/>
                <a:gd name="T23" fmla="*/ 50 h 59"/>
                <a:gd name="T24" fmla="*/ 50 w 58"/>
                <a:gd name="T25" fmla="*/ 50 h 59"/>
                <a:gd name="T26" fmla="*/ 29 w 58"/>
                <a:gd name="T27" fmla="*/ 59 h 59"/>
                <a:gd name="T28" fmla="*/ 29 w 58"/>
                <a:gd name="T29" fmla="*/ 59 h 59"/>
                <a:gd name="T30" fmla="*/ 29 w 58"/>
                <a:gd name="T31" fmla="*/ 54 h 59"/>
                <a:gd name="T32" fmla="*/ 29 w 58"/>
                <a:gd name="T33" fmla="*/ 5 h 59"/>
                <a:gd name="T34" fmla="*/ 12 w 58"/>
                <a:gd name="T35" fmla="*/ 12 h 59"/>
                <a:gd name="T36" fmla="*/ 5 w 58"/>
                <a:gd name="T37" fmla="*/ 29 h 59"/>
                <a:gd name="T38" fmla="*/ 12 w 58"/>
                <a:gd name="T39" fmla="*/ 47 h 59"/>
                <a:gd name="T40" fmla="*/ 12 w 58"/>
                <a:gd name="T41" fmla="*/ 47 h 59"/>
                <a:gd name="T42" fmla="*/ 12 w 58"/>
                <a:gd name="T43" fmla="*/ 47 h 59"/>
                <a:gd name="T44" fmla="*/ 29 w 58"/>
                <a:gd name="T45" fmla="*/ 54 h 59"/>
                <a:gd name="T46" fmla="*/ 29 w 58"/>
                <a:gd name="T47" fmla="*/ 59 h 59"/>
                <a:gd name="T48" fmla="*/ 9 w 58"/>
                <a:gd name="T49" fmla="*/ 50 h 59"/>
                <a:gd name="T50" fmla="*/ 9 w 58"/>
                <a:gd name="T51" fmla="*/ 50 h 59"/>
                <a:gd name="T52" fmla="*/ 0 w 58"/>
                <a:gd name="T53" fmla="*/ 29 h 59"/>
                <a:gd name="T54" fmla="*/ 9 w 58"/>
                <a:gd name="T55" fmla="*/ 9 h 59"/>
                <a:gd name="T56" fmla="*/ 9 w 58"/>
                <a:gd name="T57" fmla="*/ 9 h 59"/>
                <a:gd name="T58" fmla="*/ 29 w 58"/>
                <a:gd name="T59" fmla="*/ 0 h 59"/>
                <a:gd name="T60" fmla="*/ 29 w 58"/>
                <a:gd name="T61"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8" h="59">
                  <a:moveTo>
                    <a:pt x="29" y="54"/>
                  </a:moveTo>
                  <a:cubicBezTo>
                    <a:pt x="36" y="54"/>
                    <a:pt x="42" y="51"/>
                    <a:pt x="46" y="47"/>
                  </a:cubicBezTo>
                  <a:cubicBezTo>
                    <a:pt x="47" y="47"/>
                    <a:pt x="47" y="47"/>
                    <a:pt x="47" y="47"/>
                  </a:cubicBezTo>
                  <a:cubicBezTo>
                    <a:pt x="51" y="42"/>
                    <a:pt x="54" y="36"/>
                    <a:pt x="54" y="29"/>
                  </a:cubicBezTo>
                  <a:cubicBezTo>
                    <a:pt x="54" y="23"/>
                    <a:pt x="51" y="17"/>
                    <a:pt x="46" y="12"/>
                  </a:cubicBezTo>
                  <a:cubicBezTo>
                    <a:pt x="42" y="8"/>
                    <a:pt x="36" y="5"/>
                    <a:pt x="29" y="5"/>
                  </a:cubicBezTo>
                  <a:cubicBezTo>
                    <a:pt x="29" y="5"/>
                    <a:pt x="29" y="5"/>
                    <a:pt x="29" y="5"/>
                  </a:cubicBezTo>
                  <a:cubicBezTo>
                    <a:pt x="29" y="0"/>
                    <a:pt x="29" y="0"/>
                    <a:pt x="29" y="0"/>
                  </a:cubicBezTo>
                  <a:cubicBezTo>
                    <a:pt x="29" y="0"/>
                    <a:pt x="29" y="0"/>
                    <a:pt x="29" y="0"/>
                  </a:cubicBezTo>
                  <a:cubicBezTo>
                    <a:pt x="37" y="0"/>
                    <a:pt x="44" y="4"/>
                    <a:pt x="50" y="9"/>
                  </a:cubicBezTo>
                  <a:cubicBezTo>
                    <a:pt x="55" y="14"/>
                    <a:pt x="58" y="21"/>
                    <a:pt x="58" y="29"/>
                  </a:cubicBezTo>
                  <a:cubicBezTo>
                    <a:pt x="58" y="37"/>
                    <a:pt x="55" y="45"/>
                    <a:pt x="50" y="50"/>
                  </a:cubicBezTo>
                  <a:cubicBezTo>
                    <a:pt x="50" y="50"/>
                    <a:pt x="50" y="50"/>
                    <a:pt x="50" y="50"/>
                  </a:cubicBezTo>
                  <a:cubicBezTo>
                    <a:pt x="44" y="55"/>
                    <a:pt x="37" y="59"/>
                    <a:pt x="29" y="59"/>
                  </a:cubicBezTo>
                  <a:cubicBezTo>
                    <a:pt x="29" y="59"/>
                    <a:pt x="29" y="59"/>
                    <a:pt x="29" y="59"/>
                  </a:cubicBezTo>
                  <a:cubicBezTo>
                    <a:pt x="29" y="54"/>
                    <a:pt x="29" y="54"/>
                    <a:pt x="29" y="54"/>
                  </a:cubicBezTo>
                  <a:close/>
                  <a:moveTo>
                    <a:pt x="29" y="5"/>
                  </a:moveTo>
                  <a:cubicBezTo>
                    <a:pt x="22" y="5"/>
                    <a:pt x="16" y="8"/>
                    <a:pt x="12" y="12"/>
                  </a:cubicBezTo>
                  <a:cubicBezTo>
                    <a:pt x="8" y="17"/>
                    <a:pt x="5" y="23"/>
                    <a:pt x="5" y="29"/>
                  </a:cubicBezTo>
                  <a:cubicBezTo>
                    <a:pt x="5" y="36"/>
                    <a:pt x="8" y="42"/>
                    <a:pt x="12" y="47"/>
                  </a:cubicBezTo>
                  <a:cubicBezTo>
                    <a:pt x="12" y="47"/>
                    <a:pt x="12" y="47"/>
                    <a:pt x="12" y="47"/>
                  </a:cubicBezTo>
                  <a:cubicBezTo>
                    <a:pt x="12" y="47"/>
                    <a:pt x="12" y="47"/>
                    <a:pt x="12" y="47"/>
                  </a:cubicBezTo>
                  <a:cubicBezTo>
                    <a:pt x="16" y="51"/>
                    <a:pt x="22" y="54"/>
                    <a:pt x="29" y="54"/>
                  </a:cubicBezTo>
                  <a:cubicBezTo>
                    <a:pt x="29" y="59"/>
                    <a:pt x="29" y="59"/>
                    <a:pt x="29" y="59"/>
                  </a:cubicBezTo>
                  <a:cubicBezTo>
                    <a:pt x="21" y="59"/>
                    <a:pt x="14" y="55"/>
                    <a:pt x="9" y="50"/>
                  </a:cubicBezTo>
                  <a:cubicBezTo>
                    <a:pt x="9" y="50"/>
                    <a:pt x="9" y="50"/>
                    <a:pt x="9" y="50"/>
                  </a:cubicBezTo>
                  <a:cubicBezTo>
                    <a:pt x="3" y="45"/>
                    <a:pt x="0" y="37"/>
                    <a:pt x="0" y="29"/>
                  </a:cubicBezTo>
                  <a:cubicBezTo>
                    <a:pt x="0" y="21"/>
                    <a:pt x="3" y="14"/>
                    <a:pt x="9" y="9"/>
                  </a:cubicBezTo>
                  <a:cubicBezTo>
                    <a:pt x="9" y="9"/>
                    <a:pt x="9" y="9"/>
                    <a:pt x="9" y="9"/>
                  </a:cubicBezTo>
                  <a:cubicBezTo>
                    <a:pt x="14" y="4"/>
                    <a:pt x="21" y="0"/>
                    <a:pt x="29" y="0"/>
                  </a:cubicBezTo>
                  <a:lnTo>
                    <a:pt x="2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6" name="Freeform 97"/>
            <p:cNvSpPr>
              <a:spLocks noEditPoints="1"/>
            </p:cNvSpPr>
            <p:nvPr/>
          </p:nvSpPr>
          <p:spPr bwMode="auto">
            <a:xfrm>
              <a:off x="8535988" y="320675"/>
              <a:ext cx="39688" cy="74613"/>
            </a:xfrm>
            <a:custGeom>
              <a:avLst/>
              <a:gdLst>
                <a:gd name="T0" fmla="*/ 9 w 18"/>
                <a:gd name="T1" fmla="*/ 0 h 33"/>
                <a:gd name="T2" fmla="*/ 16 w 18"/>
                <a:gd name="T3" fmla="*/ 0 h 33"/>
                <a:gd name="T4" fmla="*/ 18 w 18"/>
                <a:gd name="T5" fmla="*/ 2 h 33"/>
                <a:gd name="T6" fmla="*/ 18 w 18"/>
                <a:gd name="T7" fmla="*/ 31 h 33"/>
                <a:gd name="T8" fmla="*/ 16 w 18"/>
                <a:gd name="T9" fmla="*/ 33 h 33"/>
                <a:gd name="T10" fmla="*/ 9 w 18"/>
                <a:gd name="T11" fmla="*/ 33 h 33"/>
                <a:gd name="T12" fmla="*/ 9 w 18"/>
                <a:gd name="T13" fmla="*/ 29 h 33"/>
                <a:gd name="T14" fmla="*/ 13 w 18"/>
                <a:gd name="T15" fmla="*/ 29 h 33"/>
                <a:gd name="T16" fmla="*/ 13 w 18"/>
                <a:gd name="T17" fmla="*/ 5 h 33"/>
                <a:gd name="T18" fmla="*/ 9 w 18"/>
                <a:gd name="T19" fmla="*/ 5 h 33"/>
                <a:gd name="T20" fmla="*/ 9 w 18"/>
                <a:gd name="T21" fmla="*/ 0 h 33"/>
                <a:gd name="T22" fmla="*/ 3 w 18"/>
                <a:gd name="T23" fmla="*/ 0 h 33"/>
                <a:gd name="T24" fmla="*/ 9 w 18"/>
                <a:gd name="T25" fmla="*/ 0 h 33"/>
                <a:gd name="T26" fmla="*/ 9 w 18"/>
                <a:gd name="T27" fmla="*/ 5 h 33"/>
                <a:gd name="T28" fmla="*/ 5 w 18"/>
                <a:gd name="T29" fmla="*/ 5 h 33"/>
                <a:gd name="T30" fmla="*/ 5 w 18"/>
                <a:gd name="T31" fmla="*/ 29 h 33"/>
                <a:gd name="T32" fmla="*/ 9 w 18"/>
                <a:gd name="T33" fmla="*/ 29 h 33"/>
                <a:gd name="T34" fmla="*/ 9 w 18"/>
                <a:gd name="T35" fmla="*/ 33 h 33"/>
                <a:gd name="T36" fmla="*/ 3 w 18"/>
                <a:gd name="T37" fmla="*/ 33 h 33"/>
                <a:gd name="T38" fmla="*/ 0 w 18"/>
                <a:gd name="T39" fmla="*/ 31 h 33"/>
                <a:gd name="T40" fmla="*/ 0 w 18"/>
                <a:gd name="T41" fmla="*/ 2 h 33"/>
                <a:gd name="T42" fmla="*/ 3 w 18"/>
                <a:gd name="T4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33">
                  <a:moveTo>
                    <a:pt x="9" y="0"/>
                  </a:moveTo>
                  <a:cubicBezTo>
                    <a:pt x="16" y="0"/>
                    <a:pt x="16" y="0"/>
                    <a:pt x="16" y="0"/>
                  </a:cubicBezTo>
                  <a:cubicBezTo>
                    <a:pt x="17" y="0"/>
                    <a:pt x="18" y="1"/>
                    <a:pt x="18" y="2"/>
                  </a:cubicBezTo>
                  <a:cubicBezTo>
                    <a:pt x="18" y="31"/>
                    <a:pt x="18" y="31"/>
                    <a:pt x="18" y="31"/>
                  </a:cubicBezTo>
                  <a:cubicBezTo>
                    <a:pt x="18" y="32"/>
                    <a:pt x="17" y="33"/>
                    <a:pt x="16" y="33"/>
                  </a:cubicBezTo>
                  <a:cubicBezTo>
                    <a:pt x="9" y="33"/>
                    <a:pt x="9" y="33"/>
                    <a:pt x="9" y="33"/>
                  </a:cubicBezTo>
                  <a:cubicBezTo>
                    <a:pt x="9" y="29"/>
                    <a:pt x="9" y="29"/>
                    <a:pt x="9" y="29"/>
                  </a:cubicBezTo>
                  <a:cubicBezTo>
                    <a:pt x="13" y="29"/>
                    <a:pt x="13" y="29"/>
                    <a:pt x="13" y="29"/>
                  </a:cubicBezTo>
                  <a:cubicBezTo>
                    <a:pt x="13" y="5"/>
                    <a:pt x="13" y="5"/>
                    <a:pt x="13" y="5"/>
                  </a:cubicBezTo>
                  <a:cubicBezTo>
                    <a:pt x="9" y="5"/>
                    <a:pt x="9" y="5"/>
                    <a:pt x="9" y="5"/>
                  </a:cubicBezTo>
                  <a:lnTo>
                    <a:pt x="9" y="0"/>
                  </a:lnTo>
                  <a:close/>
                  <a:moveTo>
                    <a:pt x="3" y="0"/>
                  </a:moveTo>
                  <a:cubicBezTo>
                    <a:pt x="9" y="0"/>
                    <a:pt x="9" y="0"/>
                    <a:pt x="9" y="0"/>
                  </a:cubicBezTo>
                  <a:cubicBezTo>
                    <a:pt x="9" y="5"/>
                    <a:pt x="9" y="5"/>
                    <a:pt x="9" y="5"/>
                  </a:cubicBezTo>
                  <a:cubicBezTo>
                    <a:pt x="5" y="5"/>
                    <a:pt x="5" y="5"/>
                    <a:pt x="5" y="5"/>
                  </a:cubicBezTo>
                  <a:cubicBezTo>
                    <a:pt x="5" y="29"/>
                    <a:pt x="5" y="29"/>
                    <a:pt x="5" y="29"/>
                  </a:cubicBezTo>
                  <a:cubicBezTo>
                    <a:pt x="9" y="29"/>
                    <a:pt x="9" y="29"/>
                    <a:pt x="9" y="29"/>
                  </a:cubicBezTo>
                  <a:cubicBezTo>
                    <a:pt x="9" y="33"/>
                    <a:pt x="9" y="33"/>
                    <a:pt x="9" y="33"/>
                  </a:cubicBezTo>
                  <a:cubicBezTo>
                    <a:pt x="3" y="33"/>
                    <a:pt x="3" y="33"/>
                    <a:pt x="3" y="33"/>
                  </a:cubicBezTo>
                  <a:cubicBezTo>
                    <a:pt x="1" y="33"/>
                    <a:pt x="0" y="32"/>
                    <a:pt x="0" y="31"/>
                  </a:cubicBezTo>
                  <a:cubicBezTo>
                    <a:pt x="0" y="2"/>
                    <a:pt x="0" y="2"/>
                    <a:pt x="0" y="2"/>
                  </a:cubicBezTo>
                  <a:cubicBezTo>
                    <a:pt x="0"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7" name="Freeform 98"/>
            <p:cNvSpPr>
              <a:spLocks noEditPoints="1"/>
            </p:cNvSpPr>
            <p:nvPr/>
          </p:nvSpPr>
          <p:spPr bwMode="auto">
            <a:xfrm>
              <a:off x="8607426" y="357188"/>
              <a:ext cx="41275" cy="74613"/>
            </a:xfrm>
            <a:custGeom>
              <a:avLst/>
              <a:gdLst>
                <a:gd name="T0" fmla="*/ 9 w 18"/>
                <a:gd name="T1" fmla="*/ 0 h 33"/>
                <a:gd name="T2" fmla="*/ 15 w 18"/>
                <a:gd name="T3" fmla="*/ 0 h 33"/>
                <a:gd name="T4" fmla="*/ 18 w 18"/>
                <a:gd name="T5" fmla="*/ 2 h 33"/>
                <a:gd name="T6" fmla="*/ 18 w 18"/>
                <a:gd name="T7" fmla="*/ 31 h 33"/>
                <a:gd name="T8" fmla="*/ 15 w 18"/>
                <a:gd name="T9" fmla="*/ 33 h 33"/>
                <a:gd name="T10" fmla="*/ 9 w 18"/>
                <a:gd name="T11" fmla="*/ 33 h 33"/>
                <a:gd name="T12" fmla="*/ 9 w 18"/>
                <a:gd name="T13" fmla="*/ 28 h 33"/>
                <a:gd name="T14" fmla="*/ 13 w 18"/>
                <a:gd name="T15" fmla="*/ 28 h 33"/>
                <a:gd name="T16" fmla="*/ 13 w 18"/>
                <a:gd name="T17" fmla="*/ 4 h 33"/>
                <a:gd name="T18" fmla="*/ 9 w 18"/>
                <a:gd name="T19" fmla="*/ 4 h 33"/>
                <a:gd name="T20" fmla="*/ 9 w 18"/>
                <a:gd name="T21" fmla="*/ 0 h 33"/>
                <a:gd name="T22" fmla="*/ 2 w 18"/>
                <a:gd name="T23" fmla="*/ 0 h 33"/>
                <a:gd name="T24" fmla="*/ 9 w 18"/>
                <a:gd name="T25" fmla="*/ 0 h 33"/>
                <a:gd name="T26" fmla="*/ 9 w 18"/>
                <a:gd name="T27" fmla="*/ 4 h 33"/>
                <a:gd name="T28" fmla="*/ 5 w 18"/>
                <a:gd name="T29" fmla="*/ 4 h 33"/>
                <a:gd name="T30" fmla="*/ 5 w 18"/>
                <a:gd name="T31" fmla="*/ 28 h 33"/>
                <a:gd name="T32" fmla="*/ 9 w 18"/>
                <a:gd name="T33" fmla="*/ 28 h 33"/>
                <a:gd name="T34" fmla="*/ 9 w 18"/>
                <a:gd name="T35" fmla="*/ 33 h 33"/>
                <a:gd name="T36" fmla="*/ 2 w 18"/>
                <a:gd name="T37" fmla="*/ 33 h 33"/>
                <a:gd name="T38" fmla="*/ 0 w 18"/>
                <a:gd name="T39" fmla="*/ 31 h 33"/>
                <a:gd name="T40" fmla="*/ 0 w 18"/>
                <a:gd name="T41" fmla="*/ 2 h 33"/>
                <a:gd name="T42" fmla="*/ 2 w 18"/>
                <a:gd name="T4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33">
                  <a:moveTo>
                    <a:pt x="9" y="0"/>
                  </a:moveTo>
                  <a:cubicBezTo>
                    <a:pt x="15" y="0"/>
                    <a:pt x="15" y="0"/>
                    <a:pt x="15" y="0"/>
                  </a:cubicBezTo>
                  <a:cubicBezTo>
                    <a:pt x="17" y="0"/>
                    <a:pt x="18" y="1"/>
                    <a:pt x="18" y="2"/>
                  </a:cubicBezTo>
                  <a:cubicBezTo>
                    <a:pt x="18" y="31"/>
                    <a:pt x="18" y="31"/>
                    <a:pt x="18" y="31"/>
                  </a:cubicBezTo>
                  <a:cubicBezTo>
                    <a:pt x="18" y="32"/>
                    <a:pt x="17" y="33"/>
                    <a:pt x="15" y="33"/>
                  </a:cubicBezTo>
                  <a:cubicBezTo>
                    <a:pt x="9" y="33"/>
                    <a:pt x="9" y="33"/>
                    <a:pt x="9" y="33"/>
                  </a:cubicBezTo>
                  <a:cubicBezTo>
                    <a:pt x="9" y="28"/>
                    <a:pt x="9" y="28"/>
                    <a:pt x="9" y="28"/>
                  </a:cubicBezTo>
                  <a:cubicBezTo>
                    <a:pt x="13" y="28"/>
                    <a:pt x="13" y="28"/>
                    <a:pt x="13" y="28"/>
                  </a:cubicBezTo>
                  <a:cubicBezTo>
                    <a:pt x="13" y="4"/>
                    <a:pt x="13" y="4"/>
                    <a:pt x="13" y="4"/>
                  </a:cubicBezTo>
                  <a:cubicBezTo>
                    <a:pt x="9" y="4"/>
                    <a:pt x="9" y="4"/>
                    <a:pt x="9" y="4"/>
                  </a:cubicBezTo>
                  <a:lnTo>
                    <a:pt x="9" y="0"/>
                  </a:lnTo>
                  <a:close/>
                  <a:moveTo>
                    <a:pt x="2" y="0"/>
                  </a:moveTo>
                  <a:cubicBezTo>
                    <a:pt x="9" y="0"/>
                    <a:pt x="9" y="0"/>
                    <a:pt x="9" y="0"/>
                  </a:cubicBezTo>
                  <a:cubicBezTo>
                    <a:pt x="9" y="4"/>
                    <a:pt x="9" y="4"/>
                    <a:pt x="9" y="4"/>
                  </a:cubicBezTo>
                  <a:cubicBezTo>
                    <a:pt x="5" y="4"/>
                    <a:pt x="5" y="4"/>
                    <a:pt x="5" y="4"/>
                  </a:cubicBezTo>
                  <a:cubicBezTo>
                    <a:pt x="5" y="28"/>
                    <a:pt x="5" y="28"/>
                    <a:pt x="5" y="28"/>
                  </a:cubicBezTo>
                  <a:cubicBezTo>
                    <a:pt x="9" y="28"/>
                    <a:pt x="9" y="28"/>
                    <a:pt x="9" y="28"/>
                  </a:cubicBezTo>
                  <a:cubicBezTo>
                    <a:pt x="9" y="33"/>
                    <a:pt x="9" y="33"/>
                    <a:pt x="9" y="33"/>
                  </a:cubicBezTo>
                  <a:cubicBezTo>
                    <a:pt x="2" y="33"/>
                    <a:pt x="2" y="33"/>
                    <a:pt x="2" y="33"/>
                  </a:cubicBezTo>
                  <a:cubicBezTo>
                    <a:pt x="1" y="33"/>
                    <a:pt x="0" y="32"/>
                    <a:pt x="0" y="31"/>
                  </a:cubicBezTo>
                  <a:cubicBezTo>
                    <a:pt x="0" y="2"/>
                    <a:pt x="0"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8" name="Freeform 99"/>
            <p:cNvSpPr>
              <a:spLocks noEditPoints="1"/>
            </p:cNvSpPr>
            <p:nvPr/>
          </p:nvSpPr>
          <p:spPr bwMode="auto">
            <a:xfrm>
              <a:off x="8680451" y="320675"/>
              <a:ext cx="41275" cy="74613"/>
            </a:xfrm>
            <a:custGeom>
              <a:avLst/>
              <a:gdLst>
                <a:gd name="T0" fmla="*/ 9 w 18"/>
                <a:gd name="T1" fmla="*/ 0 h 33"/>
                <a:gd name="T2" fmla="*/ 15 w 18"/>
                <a:gd name="T3" fmla="*/ 0 h 33"/>
                <a:gd name="T4" fmla="*/ 18 w 18"/>
                <a:gd name="T5" fmla="*/ 2 h 33"/>
                <a:gd name="T6" fmla="*/ 18 w 18"/>
                <a:gd name="T7" fmla="*/ 31 h 33"/>
                <a:gd name="T8" fmla="*/ 15 w 18"/>
                <a:gd name="T9" fmla="*/ 33 h 33"/>
                <a:gd name="T10" fmla="*/ 9 w 18"/>
                <a:gd name="T11" fmla="*/ 33 h 33"/>
                <a:gd name="T12" fmla="*/ 9 w 18"/>
                <a:gd name="T13" fmla="*/ 29 h 33"/>
                <a:gd name="T14" fmla="*/ 13 w 18"/>
                <a:gd name="T15" fmla="*/ 29 h 33"/>
                <a:gd name="T16" fmla="*/ 13 w 18"/>
                <a:gd name="T17" fmla="*/ 5 h 33"/>
                <a:gd name="T18" fmla="*/ 9 w 18"/>
                <a:gd name="T19" fmla="*/ 5 h 33"/>
                <a:gd name="T20" fmla="*/ 9 w 18"/>
                <a:gd name="T21" fmla="*/ 0 h 33"/>
                <a:gd name="T22" fmla="*/ 2 w 18"/>
                <a:gd name="T23" fmla="*/ 0 h 33"/>
                <a:gd name="T24" fmla="*/ 9 w 18"/>
                <a:gd name="T25" fmla="*/ 0 h 33"/>
                <a:gd name="T26" fmla="*/ 9 w 18"/>
                <a:gd name="T27" fmla="*/ 5 h 33"/>
                <a:gd name="T28" fmla="*/ 5 w 18"/>
                <a:gd name="T29" fmla="*/ 5 h 33"/>
                <a:gd name="T30" fmla="*/ 5 w 18"/>
                <a:gd name="T31" fmla="*/ 29 h 33"/>
                <a:gd name="T32" fmla="*/ 9 w 18"/>
                <a:gd name="T33" fmla="*/ 29 h 33"/>
                <a:gd name="T34" fmla="*/ 9 w 18"/>
                <a:gd name="T35" fmla="*/ 33 h 33"/>
                <a:gd name="T36" fmla="*/ 2 w 18"/>
                <a:gd name="T37" fmla="*/ 33 h 33"/>
                <a:gd name="T38" fmla="*/ 0 w 18"/>
                <a:gd name="T39" fmla="*/ 31 h 33"/>
                <a:gd name="T40" fmla="*/ 0 w 18"/>
                <a:gd name="T41" fmla="*/ 2 h 33"/>
                <a:gd name="T42" fmla="*/ 2 w 18"/>
                <a:gd name="T4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33">
                  <a:moveTo>
                    <a:pt x="9" y="0"/>
                  </a:moveTo>
                  <a:cubicBezTo>
                    <a:pt x="15" y="0"/>
                    <a:pt x="15" y="0"/>
                    <a:pt x="15" y="0"/>
                  </a:cubicBezTo>
                  <a:cubicBezTo>
                    <a:pt x="16" y="0"/>
                    <a:pt x="18" y="1"/>
                    <a:pt x="18" y="2"/>
                  </a:cubicBezTo>
                  <a:cubicBezTo>
                    <a:pt x="18" y="31"/>
                    <a:pt x="18" y="31"/>
                    <a:pt x="18" y="31"/>
                  </a:cubicBezTo>
                  <a:cubicBezTo>
                    <a:pt x="18" y="32"/>
                    <a:pt x="16" y="33"/>
                    <a:pt x="15" y="33"/>
                  </a:cubicBezTo>
                  <a:cubicBezTo>
                    <a:pt x="9" y="33"/>
                    <a:pt x="9" y="33"/>
                    <a:pt x="9" y="33"/>
                  </a:cubicBezTo>
                  <a:cubicBezTo>
                    <a:pt x="9" y="29"/>
                    <a:pt x="9" y="29"/>
                    <a:pt x="9" y="29"/>
                  </a:cubicBezTo>
                  <a:cubicBezTo>
                    <a:pt x="13" y="29"/>
                    <a:pt x="13" y="29"/>
                    <a:pt x="13" y="29"/>
                  </a:cubicBezTo>
                  <a:cubicBezTo>
                    <a:pt x="13" y="5"/>
                    <a:pt x="13" y="5"/>
                    <a:pt x="13" y="5"/>
                  </a:cubicBezTo>
                  <a:cubicBezTo>
                    <a:pt x="9" y="5"/>
                    <a:pt x="9" y="5"/>
                    <a:pt x="9" y="5"/>
                  </a:cubicBezTo>
                  <a:lnTo>
                    <a:pt x="9" y="0"/>
                  </a:lnTo>
                  <a:close/>
                  <a:moveTo>
                    <a:pt x="2" y="0"/>
                  </a:moveTo>
                  <a:cubicBezTo>
                    <a:pt x="9" y="0"/>
                    <a:pt x="9" y="0"/>
                    <a:pt x="9" y="0"/>
                  </a:cubicBezTo>
                  <a:cubicBezTo>
                    <a:pt x="9" y="5"/>
                    <a:pt x="9" y="5"/>
                    <a:pt x="9" y="5"/>
                  </a:cubicBezTo>
                  <a:cubicBezTo>
                    <a:pt x="5" y="5"/>
                    <a:pt x="5" y="5"/>
                    <a:pt x="5" y="5"/>
                  </a:cubicBezTo>
                  <a:cubicBezTo>
                    <a:pt x="5" y="29"/>
                    <a:pt x="5" y="29"/>
                    <a:pt x="5" y="29"/>
                  </a:cubicBezTo>
                  <a:cubicBezTo>
                    <a:pt x="9" y="29"/>
                    <a:pt x="9" y="29"/>
                    <a:pt x="9" y="29"/>
                  </a:cubicBezTo>
                  <a:cubicBezTo>
                    <a:pt x="9" y="33"/>
                    <a:pt x="9" y="33"/>
                    <a:pt x="9" y="33"/>
                  </a:cubicBezTo>
                  <a:cubicBezTo>
                    <a:pt x="2" y="33"/>
                    <a:pt x="2" y="33"/>
                    <a:pt x="2" y="33"/>
                  </a:cubicBezTo>
                  <a:cubicBezTo>
                    <a:pt x="1" y="33"/>
                    <a:pt x="0" y="32"/>
                    <a:pt x="0" y="31"/>
                  </a:cubicBezTo>
                  <a:cubicBezTo>
                    <a:pt x="0" y="2"/>
                    <a:pt x="0"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9" name="Freeform 100"/>
            <p:cNvSpPr>
              <a:spLocks noEditPoints="1"/>
            </p:cNvSpPr>
            <p:nvPr/>
          </p:nvSpPr>
          <p:spPr bwMode="auto">
            <a:xfrm>
              <a:off x="8751888" y="357188"/>
              <a:ext cx="39688" cy="74613"/>
            </a:xfrm>
            <a:custGeom>
              <a:avLst/>
              <a:gdLst>
                <a:gd name="T0" fmla="*/ 8 w 17"/>
                <a:gd name="T1" fmla="*/ 0 h 33"/>
                <a:gd name="T2" fmla="*/ 15 w 17"/>
                <a:gd name="T3" fmla="*/ 0 h 33"/>
                <a:gd name="T4" fmla="*/ 17 w 17"/>
                <a:gd name="T5" fmla="*/ 2 h 33"/>
                <a:gd name="T6" fmla="*/ 17 w 17"/>
                <a:gd name="T7" fmla="*/ 31 h 33"/>
                <a:gd name="T8" fmla="*/ 15 w 17"/>
                <a:gd name="T9" fmla="*/ 33 h 33"/>
                <a:gd name="T10" fmla="*/ 8 w 17"/>
                <a:gd name="T11" fmla="*/ 33 h 33"/>
                <a:gd name="T12" fmla="*/ 8 w 17"/>
                <a:gd name="T13" fmla="*/ 28 h 33"/>
                <a:gd name="T14" fmla="*/ 13 w 17"/>
                <a:gd name="T15" fmla="*/ 28 h 33"/>
                <a:gd name="T16" fmla="*/ 13 w 17"/>
                <a:gd name="T17" fmla="*/ 4 h 33"/>
                <a:gd name="T18" fmla="*/ 8 w 17"/>
                <a:gd name="T19" fmla="*/ 4 h 33"/>
                <a:gd name="T20" fmla="*/ 8 w 17"/>
                <a:gd name="T21" fmla="*/ 0 h 33"/>
                <a:gd name="T22" fmla="*/ 2 w 17"/>
                <a:gd name="T23" fmla="*/ 0 h 33"/>
                <a:gd name="T24" fmla="*/ 8 w 17"/>
                <a:gd name="T25" fmla="*/ 0 h 33"/>
                <a:gd name="T26" fmla="*/ 8 w 17"/>
                <a:gd name="T27" fmla="*/ 4 h 33"/>
                <a:gd name="T28" fmla="*/ 4 w 17"/>
                <a:gd name="T29" fmla="*/ 4 h 33"/>
                <a:gd name="T30" fmla="*/ 4 w 17"/>
                <a:gd name="T31" fmla="*/ 28 h 33"/>
                <a:gd name="T32" fmla="*/ 8 w 17"/>
                <a:gd name="T33" fmla="*/ 28 h 33"/>
                <a:gd name="T34" fmla="*/ 8 w 17"/>
                <a:gd name="T35" fmla="*/ 33 h 33"/>
                <a:gd name="T36" fmla="*/ 2 w 17"/>
                <a:gd name="T37" fmla="*/ 33 h 33"/>
                <a:gd name="T38" fmla="*/ 0 w 17"/>
                <a:gd name="T39" fmla="*/ 31 h 33"/>
                <a:gd name="T40" fmla="*/ 0 w 17"/>
                <a:gd name="T41" fmla="*/ 2 h 33"/>
                <a:gd name="T42" fmla="*/ 2 w 17"/>
                <a:gd name="T4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33">
                  <a:moveTo>
                    <a:pt x="8" y="0"/>
                  </a:moveTo>
                  <a:cubicBezTo>
                    <a:pt x="15" y="0"/>
                    <a:pt x="15" y="0"/>
                    <a:pt x="15" y="0"/>
                  </a:cubicBezTo>
                  <a:cubicBezTo>
                    <a:pt x="16" y="0"/>
                    <a:pt x="17" y="1"/>
                    <a:pt x="17" y="2"/>
                  </a:cubicBezTo>
                  <a:cubicBezTo>
                    <a:pt x="17" y="31"/>
                    <a:pt x="17" y="31"/>
                    <a:pt x="17" y="31"/>
                  </a:cubicBezTo>
                  <a:cubicBezTo>
                    <a:pt x="17" y="32"/>
                    <a:pt x="16" y="33"/>
                    <a:pt x="15" y="33"/>
                  </a:cubicBezTo>
                  <a:cubicBezTo>
                    <a:pt x="8" y="33"/>
                    <a:pt x="8" y="33"/>
                    <a:pt x="8" y="33"/>
                  </a:cubicBezTo>
                  <a:cubicBezTo>
                    <a:pt x="8" y="28"/>
                    <a:pt x="8" y="28"/>
                    <a:pt x="8" y="28"/>
                  </a:cubicBezTo>
                  <a:cubicBezTo>
                    <a:pt x="13" y="28"/>
                    <a:pt x="13" y="28"/>
                    <a:pt x="13" y="28"/>
                  </a:cubicBezTo>
                  <a:cubicBezTo>
                    <a:pt x="13" y="4"/>
                    <a:pt x="13" y="4"/>
                    <a:pt x="13" y="4"/>
                  </a:cubicBezTo>
                  <a:cubicBezTo>
                    <a:pt x="8" y="4"/>
                    <a:pt x="8" y="4"/>
                    <a:pt x="8" y="4"/>
                  </a:cubicBezTo>
                  <a:lnTo>
                    <a:pt x="8" y="0"/>
                  </a:lnTo>
                  <a:close/>
                  <a:moveTo>
                    <a:pt x="2" y="0"/>
                  </a:moveTo>
                  <a:cubicBezTo>
                    <a:pt x="8" y="0"/>
                    <a:pt x="8" y="0"/>
                    <a:pt x="8" y="0"/>
                  </a:cubicBezTo>
                  <a:cubicBezTo>
                    <a:pt x="8" y="4"/>
                    <a:pt x="8" y="4"/>
                    <a:pt x="8" y="4"/>
                  </a:cubicBezTo>
                  <a:cubicBezTo>
                    <a:pt x="4" y="4"/>
                    <a:pt x="4" y="4"/>
                    <a:pt x="4" y="4"/>
                  </a:cubicBezTo>
                  <a:cubicBezTo>
                    <a:pt x="4" y="28"/>
                    <a:pt x="4" y="28"/>
                    <a:pt x="4" y="28"/>
                  </a:cubicBezTo>
                  <a:cubicBezTo>
                    <a:pt x="8" y="28"/>
                    <a:pt x="8" y="28"/>
                    <a:pt x="8" y="28"/>
                  </a:cubicBezTo>
                  <a:cubicBezTo>
                    <a:pt x="8" y="33"/>
                    <a:pt x="8" y="33"/>
                    <a:pt x="8" y="33"/>
                  </a:cubicBezTo>
                  <a:cubicBezTo>
                    <a:pt x="2" y="33"/>
                    <a:pt x="2" y="33"/>
                    <a:pt x="2" y="33"/>
                  </a:cubicBezTo>
                  <a:cubicBezTo>
                    <a:pt x="1" y="33"/>
                    <a:pt x="0" y="32"/>
                    <a:pt x="0" y="31"/>
                  </a:cubicBezTo>
                  <a:cubicBezTo>
                    <a:pt x="0" y="2"/>
                    <a:pt x="0"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0" name="Freeform 101"/>
            <p:cNvSpPr>
              <a:spLocks noEditPoints="1"/>
            </p:cNvSpPr>
            <p:nvPr/>
          </p:nvSpPr>
          <p:spPr bwMode="auto">
            <a:xfrm>
              <a:off x="7672388" y="4024313"/>
              <a:ext cx="47625" cy="47625"/>
            </a:xfrm>
            <a:custGeom>
              <a:avLst/>
              <a:gdLst>
                <a:gd name="T0" fmla="*/ 10 w 21"/>
                <a:gd name="T1" fmla="*/ 0 h 21"/>
                <a:gd name="T2" fmla="*/ 18 w 21"/>
                <a:gd name="T3" fmla="*/ 3 h 21"/>
                <a:gd name="T4" fmla="*/ 21 w 21"/>
                <a:gd name="T5" fmla="*/ 10 h 21"/>
                <a:gd name="T6" fmla="*/ 18 w 21"/>
                <a:gd name="T7" fmla="*/ 18 h 21"/>
                <a:gd name="T8" fmla="*/ 18 w 21"/>
                <a:gd name="T9" fmla="*/ 18 h 21"/>
                <a:gd name="T10" fmla="*/ 10 w 21"/>
                <a:gd name="T11" fmla="*/ 21 h 21"/>
                <a:gd name="T12" fmla="*/ 10 w 21"/>
                <a:gd name="T13" fmla="*/ 16 h 21"/>
                <a:gd name="T14" fmla="*/ 14 w 21"/>
                <a:gd name="T15" fmla="*/ 14 h 21"/>
                <a:gd name="T16" fmla="*/ 14 w 21"/>
                <a:gd name="T17" fmla="*/ 14 h 21"/>
                <a:gd name="T18" fmla="*/ 16 w 21"/>
                <a:gd name="T19" fmla="*/ 10 h 21"/>
                <a:gd name="T20" fmla="*/ 14 w 21"/>
                <a:gd name="T21" fmla="*/ 6 h 21"/>
                <a:gd name="T22" fmla="*/ 10 w 21"/>
                <a:gd name="T23" fmla="*/ 5 h 21"/>
                <a:gd name="T24" fmla="*/ 10 w 21"/>
                <a:gd name="T25" fmla="*/ 0 h 21"/>
                <a:gd name="T26" fmla="*/ 10 w 21"/>
                <a:gd name="T27" fmla="*/ 0 h 21"/>
                <a:gd name="T28" fmla="*/ 10 w 21"/>
                <a:gd name="T29" fmla="*/ 0 h 21"/>
                <a:gd name="T30" fmla="*/ 10 w 21"/>
                <a:gd name="T31" fmla="*/ 5 h 21"/>
                <a:gd name="T32" fmla="*/ 10 w 21"/>
                <a:gd name="T33" fmla="*/ 5 h 21"/>
                <a:gd name="T34" fmla="*/ 6 w 21"/>
                <a:gd name="T35" fmla="*/ 6 h 21"/>
                <a:gd name="T36" fmla="*/ 6 w 21"/>
                <a:gd name="T37" fmla="*/ 6 h 21"/>
                <a:gd name="T38" fmla="*/ 5 w 21"/>
                <a:gd name="T39" fmla="*/ 10 h 21"/>
                <a:gd name="T40" fmla="*/ 6 w 21"/>
                <a:gd name="T41" fmla="*/ 14 h 21"/>
                <a:gd name="T42" fmla="*/ 10 w 21"/>
                <a:gd name="T43" fmla="*/ 16 h 21"/>
                <a:gd name="T44" fmla="*/ 10 w 21"/>
                <a:gd name="T45" fmla="*/ 16 h 21"/>
                <a:gd name="T46" fmla="*/ 10 w 21"/>
                <a:gd name="T47" fmla="*/ 21 h 21"/>
                <a:gd name="T48" fmla="*/ 10 w 21"/>
                <a:gd name="T49" fmla="*/ 21 h 21"/>
                <a:gd name="T50" fmla="*/ 3 w 21"/>
                <a:gd name="T51" fmla="*/ 18 h 21"/>
                <a:gd name="T52" fmla="*/ 0 w 21"/>
                <a:gd name="T53" fmla="*/ 10 h 21"/>
                <a:gd name="T54" fmla="*/ 3 w 21"/>
                <a:gd name="T55" fmla="*/ 3 h 21"/>
                <a:gd name="T56" fmla="*/ 3 w 21"/>
                <a:gd name="T57" fmla="*/ 3 h 21"/>
                <a:gd name="T58" fmla="*/ 10 w 21"/>
                <a:gd name="T5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0" y="0"/>
                  </a:moveTo>
                  <a:cubicBezTo>
                    <a:pt x="13" y="0"/>
                    <a:pt x="16" y="1"/>
                    <a:pt x="18" y="3"/>
                  </a:cubicBezTo>
                  <a:cubicBezTo>
                    <a:pt x="19" y="5"/>
                    <a:pt x="21" y="7"/>
                    <a:pt x="21" y="10"/>
                  </a:cubicBezTo>
                  <a:cubicBezTo>
                    <a:pt x="21" y="13"/>
                    <a:pt x="19" y="16"/>
                    <a:pt x="18" y="18"/>
                  </a:cubicBezTo>
                  <a:cubicBezTo>
                    <a:pt x="18" y="18"/>
                    <a:pt x="18" y="18"/>
                    <a:pt x="18" y="18"/>
                  </a:cubicBezTo>
                  <a:cubicBezTo>
                    <a:pt x="16" y="19"/>
                    <a:pt x="13" y="21"/>
                    <a:pt x="10" y="21"/>
                  </a:cubicBezTo>
                  <a:cubicBezTo>
                    <a:pt x="10" y="16"/>
                    <a:pt x="10" y="16"/>
                    <a:pt x="10" y="16"/>
                  </a:cubicBezTo>
                  <a:cubicBezTo>
                    <a:pt x="12" y="16"/>
                    <a:pt x="13" y="15"/>
                    <a:pt x="14" y="14"/>
                  </a:cubicBezTo>
                  <a:cubicBezTo>
                    <a:pt x="14" y="14"/>
                    <a:pt x="14" y="14"/>
                    <a:pt x="14" y="14"/>
                  </a:cubicBezTo>
                  <a:cubicBezTo>
                    <a:pt x="15" y="13"/>
                    <a:pt x="16" y="12"/>
                    <a:pt x="16" y="10"/>
                  </a:cubicBezTo>
                  <a:cubicBezTo>
                    <a:pt x="16" y="9"/>
                    <a:pt x="15" y="7"/>
                    <a:pt x="14" y="6"/>
                  </a:cubicBezTo>
                  <a:cubicBezTo>
                    <a:pt x="13" y="5"/>
                    <a:pt x="12" y="5"/>
                    <a:pt x="10" y="5"/>
                  </a:cubicBezTo>
                  <a:lnTo>
                    <a:pt x="10" y="0"/>
                  </a:lnTo>
                  <a:close/>
                  <a:moveTo>
                    <a:pt x="10" y="0"/>
                  </a:moveTo>
                  <a:cubicBezTo>
                    <a:pt x="10" y="0"/>
                    <a:pt x="10" y="0"/>
                    <a:pt x="10" y="0"/>
                  </a:cubicBezTo>
                  <a:cubicBezTo>
                    <a:pt x="10" y="5"/>
                    <a:pt x="10" y="5"/>
                    <a:pt x="10" y="5"/>
                  </a:cubicBezTo>
                  <a:cubicBezTo>
                    <a:pt x="10" y="5"/>
                    <a:pt x="10" y="5"/>
                    <a:pt x="10" y="5"/>
                  </a:cubicBezTo>
                  <a:cubicBezTo>
                    <a:pt x="9" y="5"/>
                    <a:pt x="7" y="5"/>
                    <a:pt x="6" y="6"/>
                  </a:cubicBezTo>
                  <a:cubicBezTo>
                    <a:pt x="6" y="6"/>
                    <a:pt x="6" y="6"/>
                    <a:pt x="6" y="6"/>
                  </a:cubicBezTo>
                  <a:cubicBezTo>
                    <a:pt x="5" y="7"/>
                    <a:pt x="5" y="9"/>
                    <a:pt x="5" y="10"/>
                  </a:cubicBezTo>
                  <a:cubicBezTo>
                    <a:pt x="5" y="12"/>
                    <a:pt x="5" y="13"/>
                    <a:pt x="6" y="14"/>
                  </a:cubicBezTo>
                  <a:cubicBezTo>
                    <a:pt x="7" y="15"/>
                    <a:pt x="9" y="16"/>
                    <a:pt x="10" y="16"/>
                  </a:cubicBezTo>
                  <a:cubicBezTo>
                    <a:pt x="10" y="16"/>
                    <a:pt x="10" y="16"/>
                    <a:pt x="10" y="16"/>
                  </a:cubicBezTo>
                  <a:cubicBezTo>
                    <a:pt x="10" y="21"/>
                    <a:pt x="10" y="21"/>
                    <a:pt x="10" y="21"/>
                  </a:cubicBezTo>
                  <a:cubicBezTo>
                    <a:pt x="10" y="21"/>
                    <a:pt x="10" y="21"/>
                    <a:pt x="10" y="21"/>
                  </a:cubicBezTo>
                  <a:cubicBezTo>
                    <a:pt x="7" y="21"/>
                    <a:pt x="5" y="19"/>
                    <a:pt x="3" y="18"/>
                  </a:cubicBezTo>
                  <a:cubicBezTo>
                    <a:pt x="1" y="16"/>
                    <a:pt x="0" y="13"/>
                    <a:pt x="0" y="10"/>
                  </a:cubicBezTo>
                  <a:cubicBezTo>
                    <a:pt x="0" y="7"/>
                    <a:pt x="1" y="5"/>
                    <a:pt x="3" y="3"/>
                  </a:cubicBezTo>
                  <a:cubicBezTo>
                    <a:pt x="3" y="3"/>
                    <a:pt x="3" y="3"/>
                    <a:pt x="3" y="3"/>
                  </a:cubicBezTo>
                  <a:cubicBezTo>
                    <a:pt x="5" y="1"/>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1" name="Freeform 102"/>
            <p:cNvSpPr>
              <a:spLocks noEditPoints="1"/>
            </p:cNvSpPr>
            <p:nvPr/>
          </p:nvSpPr>
          <p:spPr bwMode="auto">
            <a:xfrm>
              <a:off x="7708901" y="3984625"/>
              <a:ext cx="38100" cy="39688"/>
            </a:xfrm>
            <a:custGeom>
              <a:avLst/>
              <a:gdLst>
                <a:gd name="T0" fmla="*/ 8 w 17"/>
                <a:gd name="T1" fmla="*/ 0 h 17"/>
                <a:gd name="T2" fmla="*/ 14 w 17"/>
                <a:gd name="T3" fmla="*/ 3 h 17"/>
                <a:gd name="T4" fmla="*/ 17 w 17"/>
                <a:gd name="T5" fmla="*/ 9 h 17"/>
                <a:gd name="T6" fmla="*/ 14 w 17"/>
                <a:gd name="T7" fmla="*/ 15 h 17"/>
                <a:gd name="T8" fmla="*/ 14 w 17"/>
                <a:gd name="T9" fmla="*/ 15 h 17"/>
                <a:gd name="T10" fmla="*/ 14 w 17"/>
                <a:gd name="T11" fmla="*/ 15 h 17"/>
                <a:gd name="T12" fmla="*/ 8 w 17"/>
                <a:gd name="T13" fmla="*/ 17 h 17"/>
                <a:gd name="T14" fmla="*/ 8 w 17"/>
                <a:gd name="T15" fmla="*/ 17 h 17"/>
                <a:gd name="T16" fmla="*/ 8 w 17"/>
                <a:gd name="T17" fmla="*/ 13 h 17"/>
                <a:gd name="T18" fmla="*/ 8 w 17"/>
                <a:gd name="T19" fmla="*/ 13 h 17"/>
                <a:gd name="T20" fmla="*/ 11 w 17"/>
                <a:gd name="T21" fmla="*/ 12 h 17"/>
                <a:gd name="T22" fmla="*/ 11 w 17"/>
                <a:gd name="T23" fmla="*/ 12 h 17"/>
                <a:gd name="T24" fmla="*/ 12 w 17"/>
                <a:gd name="T25" fmla="*/ 9 h 17"/>
                <a:gd name="T26" fmla="*/ 11 w 17"/>
                <a:gd name="T27" fmla="*/ 6 h 17"/>
                <a:gd name="T28" fmla="*/ 8 w 17"/>
                <a:gd name="T29" fmla="*/ 5 h 17"/>
                <a:gd name="T30" fmla="*/ 8 w 17"/>
                <a:gd name="T31" fmla="*/ 5 h 17"/>
                <a:gd name="T32" fmla="*/ 8 w 17"/>
                <a:gd name="T33" fmla="*/ 0 h 17"/>
                <a:gd name="T34" fmla="*/ 8 w 17"/>
                <a:gd name="T35" fmla="*/ 17 h 17"/>
                <a:gd name="T36" fmla="*/ 2 w 17"/>
                <a:gd name="T37" fmla="*/ 15 h 17"/>
                <a:gd name="T38" fmla="*/ 2 w 17"/>
                <a:gd name="T39" fmla="*/ 15 h 17"/>
                <a:gd name="T40" fmla="*/ 2 w 17"/>
                <a:gd name="T41" fmla="*/ 15 h 17"/>
                <a:gd name="T42" fmla="*/ 0 w 17"/>
                <a:gd name="T43" fmla="*/ 9 h 17"/>
                <a:gd name="T44" fmla="*/ 2 w 17"/>
                <a:gd name="T45" fmla="*/ 3 h 17"/>
                <a:gd name="T46" fmla="*/ 2 w 17"/>
                <a:gd name="T47" fmla="*/ 3 h 17"/>
                <a:gd name="T48" fmla="*/ 8 w 17"/>
                <a:gd name="T49" fmla="*/ 0 h 17"/>
                <a:gd name="T50" fmla="*/ 8 w 17"/>
                <a:gd name="T51" fmla="*/ 5 h 17"/>
                <a:gd name="T52" fmla="*/ 6 w 17"/>
                <a:gd name="T53" fmla="*/ 6 h 17"/>
                <a:gd name="T54" fmla="*/ 6 w 17"/>
                <a:gd name="T55" fmla="*/ 6 h 17"/>
                <a:gd name="T56" fmla="*/ 6 w 17"/>
                <a:gd name="T57" fmla="*/ 6 h 17"/>
                <a:gd name="T58" fmla="*/ 5 w 17"/>
                <a:gd name="T59" fmla="*/ 9 h 17"/>
                <a:gd name="T60" fmla="*/ 6 w 17"/>
                <a:gd name="T61" fmla="*/ 12 h 17"/>
                <a:gd name="T62" fmla="*/ 6 w 17"/>
                <a:gd name="T63" fmla="*/ 12 h 17"/>
                <a:gd name="T64" fmla="*/ 8 w 17"/>
                <a:gd name="T65" fmla="*/ 13 h 17"/>
                <a:gd name="T66" fmla="*/ 8 w 17"/>
                <a:gd name="T6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7">
                  <a:moveTo>
                    <a:pt x="8" y="0"/>
                  </a:moveTo>
                  <a:cubicBezTo>
                    <a:pt x="11" y="0"/>
                    <a:pt x="13" y="1"/>
                    <a:pt x="14" y="3"/>
                  </a:cubicBezTo>
                  <a:cubicBezTo>
                    <a:pt x="16" y="4"/>
                    <a:pt x="17" y="7"/>
                    <a:pt x="17" y="9"/>
                  </a:cubicBezTo>
                  <a:cubicBezTo>
                    <a:pt x="17" y="11"/>
                    <a:pt x="16" y="13"/>
                    <a:pt x="14" y="15"/>
                  </a:cubicBezTo>
                  <a:cubicBezTo>
                    <a:pt x="14" y="15"/>
                    <a:pt x="14" y="15"/>
                    <a:pt x="14" y="15"/>
                  </a:cubicBezTo>
                  <a:cubicBezTo>
                    <a:pt x="14" y="15"/>
                    <a:pt x="14" y="15"/>
                    <a:pt x="14" y="15"/>
                  </a:cubicBezTo>
                  <a:cubicBezTo>
                    <a:pt x="13" y="17"/>
                    <a:pt x="11" y="17"/>
                    <a:pt x="8" y="17"/>
                  </a:cubicBezTo>
                  <a:cubicBezTo>
                    <a:pt x="8" y="17"/>
                    <a:pt x="8" y="17"/>
                    <a:pt x="8" y="17"/>
                  </a:cubicBezTo>
                  <a:cubicBezTo>
                    <a:pt x="8" y="13"/>
                    <a:pt x="8" y="13"/>
                    <a:pt x="8" y="13"/>
                  </a:cubicBezTo>
                  <a:cubicBezTo>
                    <a:pt x="8" y="13"/>
                    <a:pt x="8" y="13"/>
                    <a:pt x="8" y="13"/>
                  </a:cubicBezTo>
                  <a:cubicBezTo>
                    <a:pt x="9" y="13"/>
                    <a:pt x="10" y="12"/>
                    <a:pt x="11" y="12"/>
                  </a:cubicBezTo>
                  <a:cubicBezTo>
                    <a:pt x="11" y="12"/>
                    <a:pt x="11" y="12"/>
                    <a:pt x="11" y="12"/>
                  </a:cubicBezTo>
                  <a:cubicBezTo>
                    <a:pt x="12" y="11"/>
                    <a:pt x="12" y="10"/>
                    <a:pt x="12" y="9"/>
                  </a:cubicBezTo>
                  <a:cubicBezTo>
                    <a:pt x="12" y="8"/>
                    <a:pt x="12" y="7"/>
                    <a:pt x="11" y="6"/>
                  </a:cubicBezTo>
                  <a:cubicBezTo>
                    <a:pt x="10" y="6"/>
                    <a:pt x="9" y="5"/>
                    <a:pt x="8" y="5"/>
                  </a:cubicBezTo>
                  <a:cubicBezTo>
                    <a:pt x="8" y="5"/>
                    <a:pt x="8" y="5"/>
                    <a:pt x="8" y="5"/>
                  </a:cubicBezTo>
                  <a:cubicBezTo>
                    <a:pt x="8" y="0"/>
                    <a:pt x="8" y="0"/>
                    <a:pt x="8" y="0"/>
                  </a:cubicBezTo>
                  <a:close/>
                  <a:moveTo>
                    <a:pt x="8" y="17"/>
                  </a:moveTo>
                  <a:cubicBezTo>
                    <a:pt x="6" y="17"/>
                    <a:pt x="4" y="17"/>
                    <a:pt x="2" y="15"/>
                  </a:cubicBezTo>
                  <a:cubicBezTo>
                    <a:pt x="2" y="15"/>
                    <a:pt x="2" y="15"/>
                    <a:pt x="2" y="15"/>
                  </a:cubicBezTo>
                  <a:cubicBezTo>
                    <a:pt x="2" y="15"/>
                    <a:pt x="2" y="15"/>
                    <a:pt x="2" y="15"/>
                  </a:cubicBezTo>
                  <a:cubicBezTo>
                    <a:pt x="1" y="13"/>
                    <a:pt x="0" y="11"/>
                    <a:pt x="0" y="9"/>
                  </a:cubicBezTo>
                  <a:cubicBezTo>
                    <a:pt x="0" y="7"/>
                    <a:pt x="1" y="4"/>
                    <a:pt x="2" y="3"/>
                  </a:cubicBezTo>
                  <a:cubicBezTo>
                    <a:pt x="2" y="3"/>
                    <a:pt x="2" y="3"/>
                    <a:pt x="2" y="3"/>
                  </a:cubicBezTo>
                  <a:cubicBezTo>
                    <a:pt x="4" y="1"/>
                    <a:pt x="6" y="0"/>
                    <a:pt x="8" y="0"/>
                  </a:cubicBezTo>
                  <a:cubicBezTo>
                    <a:pt x="8" y="5"/>
                    <a:pt x="8" y="5"/>
                    <a:pt x="8" y="5"/>
                  </a:cubicBezTo>
                  <a:cubicBezTo>
                    <a:pt x="7" y="5"/>
                    <a:pt x="6" y="6"/>
                    <a:pt x="6" y="6"/>
                  </a:cubicBezTo>
                  <a:cubicBezTo>
                    <a:pt x="6" y="6"/>
                    <a:pt x="6" y="6"/>
                    <a:pt x="6" y="6"/>
                  </a:cubicBezTo>
                  <a:cubicBezTo>
                    <a:pt x="6" y="6"/>
                    <a:pt x="6" y="6"/>
                    <a:pt x="6" y="6"/>
                  </a:cubicBezTo>
                  <a:cubicBezTo>
                    <a:pt x="5" y="7"/>
                    <a:pt x="5" y="8"/>
                    <a:pt x="5" y="9"/>
                  </a:cubicBezTo>
                  <a:cubicBezTo>
                    <a:pt x="5" y="10"/>
                    <a:pt x="5" y="11"/>
                    <a:pt x="6" y="12"/>
                  </a:cubicBezTo>
                  <a:cubicBezTo>
                    <a:pt x="6" y="12"/>
                    <a:pt x="6" y="12"/>
                    <a:pt x="6" y="12"/>
                  </a:cubicBezTo>
                  <a:cubicBezTo>
                    <a:pt x="6" y="12"/>
                    <a:pt x="7" y="13"/>
                    <a:pt x="8" y="13"/>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2" name="Freeform 103"/>
            <p:cNvSpPr>
              <a:spLocks noEditPoints="1"/>
            </p:cNvSpPr>
            <p:nvPr/>
          </p:nvSpPr>
          <p:spPr bwMode="auto">
            <a:xfrm>
              <a:off x="7681913" y="3938588"/>
              <a:ext cx="28575" cy="28575"/>
            </a:xfrm>
            <a:custGeom>
              <a:avLst/>
              <a:gdLst>
                <a:gd name="T0" fmla="*/ 6 w 13"/>
                <a:gd name="T1" fmla="*/ 0 h 13"/>
                <a:gd name="T2" fmla="*/ 11 w 13"/>
                <a:gd name="T3" fmla="*/ 2 h 13"/>
                <a:gd name="T4" fmla="*/ 11 w 13"/>
                <a:gd name="T5" fmla="*/ 2 h 13"/>
                <a:gd name="T6" fmla="*/ 13 w 13"/>
                <a:gd name="T7" fmla="*/ 7 h 13"/>
                <a:gd name="T8" fmla="*/ 11 w 13"/>
                <a:gd name="T9" fmla="*/ 11 h 13"/>
                <a:gd name="T10" fmla="*/ 11 w 13"/>
                <a:gd name="T11" fmla="*/ 11 h 13"/>
                <a:gd name="T12" fmla="*/ 6 w 13"/>
                <a:gd name="T13" fmla="*/ 13 h 13"/>
                <a:gd name="T14" fmla="*/ 6 w 13"/>
                <a:gd name="T15" fmla="*/ 9 h 13"/>
                <a:gd name="T16" fmla="*/ 8 w 13"/>
                <a:gd name="T17" fmla="*/ 8 h 13"/>
                <a:gd name="T18" fmla="*/ 8 w 13"/>
                <a:gd name="T19" fmla="*/ 8 h 13"/>
                <a:gd name="T20" fmla="*/ 8 w 13"/>
                <a:gd name="T21" fmla="*/ 7 h 13"/>
                <a:gd name="T22" fmla="*/ 8 w 13"/>
                <a:gd name="T23" fmla="*/ 5 h 13"/>
                <a:gd name="T24" fmla="*/ 8 w 13"/>
                <a:gd name="T25" fmla="*/ 5 h 13"/>
                <a:gd name="T26" fmla="*/ 6 w 13"/>
                <a:gd name="T27" fmla="*/ 5 h 13"/>
                <a:gd name="T28" fmla="*/ 6 w 13"/>
                <a:gd name="T29" fmla="*/ 0 h 13"/>
                <a:gd name="T30" fmla="*/ 6 w 13"/>
                <a:gd name="T31" fmla="*/ 13 h 13"/>
                <a:gd name="T32" fmla="*/ 1 w 13"/>
                <a:gd name="T33" fmla="*/ 11 h 13"/>
                <a:gd name="T34" fmla="*/ 0 w 13"/>
                <a:gd name="T35" fmla="*/ 7 h 13"/>
                <a:gd name="T36" fmla="*/ 1 w 13"/>
                <a:gd name="T37" fmla="*/ 2 h 13"/>
                <a:gd name="T38" fmla="*/ 1 w 13"/>
                <a:gd name="T39" fmla="*/ 2 h 13"/>
                <a:gd name="T40" fmla="*/ 6 w 13"/>
                <a:gd name="T41" fmla="*/ 0 h 13"/>
                <a:gd name="T42" fmla="*/ 6 w 13"/>
                <a:gd name="T43" fmla="*/ 5 h 13"/>
                <a:gd name="T44" fmla="*/ 5 w 13"/>
                <a:gd name="T45" fmla="*/ 5 h 13"/>
                <a:gd name="T46" fmla="*/ 5 w 13"/>
                <a:gd name="T47" fmla="*/ 5 h 13"/>
                <a:gd name="T48" fmla="*/ 5 w 13"/>
                <a:gd name="T49" fmla="*/ 5 h 13"/>
                <a:gd name="T50" fmla="*/ 4 w 13"/>
                <a:gd name="T51" fmla="*/ 7 h 13"/>
                <a:gd name="T52" fmla="*/ 5 w 13"/>
                <a:gd name="T53" fmla="*/ 8 h 13"/>
                <a:gd name="T54" fmla="*/ 6 w 13"/>
                <a:gd name="T55" fmla="*/ 9 h 13"/>
                <a:gd name="T56" fmla="*/ 6 w 13"/>
                <a:gd name="T5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3">
                  <a:moveTo>
                    <a:pt x="6" y="0"/>
                  </a:moveTo>
                  <a:cubicBezTo>
                    <a:pt x="8" y="0"/>
                    <a:pt x="10" y="1"/>
                    <a:pt x="11" y="2"/>
                  </a:cubicBezTo>
                  <a:cubicBezTo>
                    <a:pt x="11" y="2"/>
                    <a:pt x="11" y="2"/>
                    <a:pt x="11" y="2"/>
                  </a:cubicBezTo>
                  <a:cubicBezTo>
                    <a:pt x="12" y="3"/>
                    <a:pt x="13" y="5"/>
                    <a:pt x="13" y="7"/>
                  </a:cubicBezTo>
                  <a:cubicBezTo>
                    <a:pt x="13" y="8"/>
                    <a:pt x="12" y="10"/>
                    <a:pt x="11" y="11"/>
                  </a:cubicBezTo>
                  <a:cubicBezTo>
                    <a:pt x="11" y="11"/>
                    <a:pt x="11" y="11"/>
                    <a:pt x="11" y="11"/>
                  </a:cubicBezTo>
                  <a:cubicBezTo>
                    <a:pt x="10" y="13"/>
                    <a:pt x="8" y="13"/>
                    <a:pt x="6" y="13"/>
                  </a:cubicBezTo>
                  <a:cubicBezTo>
                    <a:pt x="6" y="9"/>
                    <a:pt x="6" y="9"/>
                    <a:pt x="6" y="9"/>
                  </a:cubicBezTo>
                  <a:cubicBezTo>
                    <a:pt x="7" y="9"/>
                    <a:pt x="7" y="8"/>
                    <a:pt x="8" y="8"/>
                  </a:cubicBezTo>
                  <a:cubicBezTo>
                    <a:pt x="8" y="8"/>
                    <a:pt x="8" y="8"/>
                    <a:pt x="8" y="8"/>
                  </a:cubicBezTo>
                  <a:cubicBezTo>
                    <a:pt x="8" y="8"/>
                    <a:pt x="8" y="7"/>
                    <a:pt x="8" y="7"/>
                  </a:cubicBezTo>
                  <a:cubicBezTo>
                    <a:pt x="8" y="6"/>
                    <a:pt x="8" y="6"/>
                    <a:pt x="8" y="5"/>
                  </a:cubicBezTo>
                  <a:cubicBezTo>
                    <a:pt x="8" y="5"/>
                    <a:pt x="8" y="5"/>
                    <a:pt x="8" y="5"/>
                  </a:cubicBezTo>
                  <a:cubicBezTo>
                    <a:pt x="7" y="5"/>
                    <a:pt x="7" y="5"/>
                    <a:pt x="6" y="5"/>
                  </a:cubicBezTo>
                  <a:lnTo>
                    <a:pt x="6" y="0"/>
                  </a:lnTo>
                  <a:close/>
                  <a:moveTo>
                    <a:pt x="6" y="13"/>
                  </a:moveTo>
                  <a:cubicBezTo>
                    <a:pt x="4" y="13"/>
                    <a:pt x="3" y="13"/>
                    <a:pt x="1" y="11"/>
                  </a:cubicBezTo>
                  <a:cubicBezTo>
                    <a:pt x="0" y="10"/>
                    <a:pt x="0" y="8"/>
                    <a:pt x="0" y="7"/>
                  </a:cubicBezTo>
                  <a:cubicBezTo>
                    <a:pt x="0" y="5"/>
                    <a:pt x="0" y="3"/>
                    <a:pt x="1" y="2"/>
                  </a:cubicBezTo>
                  <a:cubicBezTo>
                    <a:pt x="1" y="2"/>
                    <a:pt x="1" y="2"/>
                    <a:pt x="1" y="2"/>
                  </a:cubicBezTo>
                  <a:cubicBezTo>
                    <a:pt x="3" y="1"/>
                    <a:pt x="4" y="0"/>
                    <a:pt x="6" y="0"/>
                  </a:cubicBezTo>
                  <a:cubicBezTo>
                    <a:pt x="6" y="5"/>
                    <a:pt x="6" y="5"/>
                    <a:pt x="6" y="5"/>
                  </a:cubicBezTo>
                  <a:cubicBezTo>
                    <a:pt x="6" y="5"/>
                    <a:pt x="5" y="5"/>
                    <a:pt x="5" y="5"/>
                  </a:cubicBezTo>
                  <a:cubicBezTo>
                    <a:pt x="5" y="5"/>
                    <a:pt x="5" y="5"/>
                    <a:pt x="5" y="5"/>
                  </a:cubicBezTo>
                  <a:cubicBezTo>
                    <a:pt x="5" y="5"/>
                    <a:pt x="5" y="5"/>
                    <a:pt x="5" y="5"/>
                  </a:cubicBezTo>
                  <a:cubicBezTo>
                    <a:pt x="5" y="6"/>
                    <a:pt x="4" y="6"/>
                    <a:pt x="4" y="7"/>
                  </a:cubicBezTo>
                  <a:cubicBezTo>
                    <a:pt x="4" y="7"/>
                    <a:pt x="5" y="8"/>
                    <a:pt x="5" y="8"/>
                  </a:cubicBezTo>
                  <a:cubicBezTo>
                    <a:pt x="5" y="8"/>
                    <a:pt x="6" y="9"/>
                    <a:pt x="6" y="9"/>
                  </a:cubicBezTo>
                  <a:lnTo>
                    <a:pt x="6"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3" name="Freeform 104"/>
            <p:cNvSpPr>
              <a:spLocks noEditPoints="1"/>
            </p:cNvSpPr>
            <p:nvPr/>
          </p:nvSpPr>
          <p:spPr bwMode="auto">
            <a:xfrm>
              <a:off x="7672388" y="3859213"/>
              <a:ext cx="47625" cy="44450"/>
            </a:xfrm>
            <a:custGeom>
              <a:avLst/>
              <a:gdLst>
                <a:gd name="T0" fmla="*/ 10 w 21"/>
                <a:gd name="T1" fmla="*/ 0 h 20"/>
                <a:gd name="T2" fmla="*/ 18 w 21"/>
                <a:gd name="T3" fmla="*/ 3 h 20"/>
                <a:gd name="T4" fmla="*/ 18 w 21"/>
                <a:gd name="T5" fmla="*/ 3 h 20"/>
                <a:gd name="T6" fmla="*/ 21 w 21"/>
                <a:gd name="T7" fmla="*/ 10 h 20"/>
                <a:gd name="T8" fmla="*/ 18 w 21"/>
                <a:gd name="T9" fmla="*/ 17 h 20"/>
                <a:gd name="T10" fmla="*/ 18 w 21"/>
                <a:gd name="T11" fmla="*/ 17 h 20"/>
                <a:gd name="T12" fmla="*/ 10 w 21"/>
                <a:gd name="T13" fmla="*/ 20 h 20"/>
                <a:gd name="T14" fmla="*/ 10 w 21"/>
                <a:gd name="T15" fmla="*/ 16 h 20"/>
                <a:gd name="T16" fmla="*/ 14 w 21"/>
                <a:gd name="T17" fmla="*/ 14 h 20"/>
                <a:gd name="T18" fmla="*/ 14 w 21"/>
                <a:gd name="T19" fmla="*/ 14 h 20"/>
                <a:gd name="T20" fmla="*/ 16 w 21"/>
                <a:gd name="T21" fmla="*/ 10 h 20"/>
                <a:gd name="T22" fmla="*/ 14 w 21"/>
                <a:gd name="T23" fmla="*/ 6 h 20"/>
                <a:gd name="T24" fmla="*/ 14 w 21"/>
                <a:gd name="T25" fmla="*/ 6 h 20"/>
                <a:gd name="T26" fmla="*/ 10 w 21"/>
                <a:gd name="T27" fmla="*/ 4 h 20"/>
                <a:gd name="T28" fmla="*/ 10 w 21"/>
                <a:gd name="T29" fmla="*/ 0 h 20"/>
                <a:gd name="T30" fmla="*/ 10 w 21"/>
                <a:gd name="T31" fmla="*/ 0 h 20"/>
                <a:gd name="T32" fmla="*/ 10 w 21"/>
                <a:gd name="T33" fmla="*/ 0 h 20"/>
                <a:gd name="T34" fmla="*/ 10 w 21"/>
                <a:gd name="T35" fmla="*/ 4 h 20"/>
                <a:gd name="T36" fmla="*/ 10 w 21"/>
                <a:gd name="T37" fmla="*/ 4 h 20"/>
                <a:gd name="T38" fmla="*/ 6 w 21"/>
                <a:gd name="T39" fmla="*/ 6 h 20"/>
                <a:gd name="T40" fmla="*/ 5 w 21"/>
                <a:gd name="T41" fmla="*/ 10 h 20"/>
                <a:gd name="T42" fmla="*/ 6 w 21"/>
                <a:gd name="T43" fmla="*/ 14 h 20"/>
                <a:gd name="T44" fmla="*/ 6 w 21"/>
                <a:gd name="T45" fmla="*/ 14 h 20"/>
                <a:gd name="T46" fmla="*/ 6 w 21"/>
                <a:gd name="T47" fmla="*/ 14 h 20"/>
                <a:gd name="T48" fmla="*/ 10 w 21"/>
                <a:gd name="T49" fmla="*/ 16 h 20"/>
                <a:gd name="T50" fmla="*/ 10 w 21"/>
                <a:gd name="T51" fmla="*/ 16 h 20"/>
                <a:gd name="T52" fmla="*/ 10 w 21"/>
                <a:gd name="T53" fmla="*/ 20 h 20"/>
                <a:gd name="T54" fmla="*/ 10 w 21"/>
                <a:gd name="T55" fmla="*/ 20 h 20"/>
                <a:gd name="T56" fmla="*/ 3 w 21"/>
                <a:gd name="T57" fmla="*/ 17 h 20"/>
                <a:gd name="T58" fmla="*/ 3 w 21"/>
                <a:gd name="T59" fmla="*/ 17 h 20"/>
                <a:gd name="T60" fmla="*/ 0 w 21"/>
                <a:gd name="T61" fmla="*/ 10 h 20"/>
                <a:gd name="T62" fmla="*/ 3 w 21"/>
                <a:gd name="T63" fmla="*/ 3 h 20"/>
                <a:gd name="T64" fmla="*/ 10 w 21"/>
                <a:gd name="T6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20">
                  <a:moveTo>
                    <a:pt x="10" y="0"/>
                  </a:moveTo>
                  <a:cubicBezTo>
                    <a:pt x="13" y="0"/>
                    <a:pt x="16" y="1"/>
                    <a:pt x="18" y="3"/>
                  </a:cubicBezTo>
                  <a:cubicBezTo>
                    <a:pt x="18" y="3"/>
                    <a:pt x="18" y="3"/>
                    <a:pt x="18" y="3"/>
                  </a:cubicBezTo>
                  <a:cubicBezTo>
                    <a:pt x="19" y="5"/>
                    <a:pt x="21" y="7"/>
                    <a:pt x="21" y="10"/>
                  </a:cubicBezTo>
                  <a:cubicBezTo>
                    <a:pt x="21" y="13"/>
                    <a:pt x="19" y="16"/>
                    <a:pt x="18" y="17"/>
                  </a:cubicBezTo>
                  <a:cubicBezTo>
                    <a:pt x="18" y="17"/>
                    <a:pt x="18" y="17"/>
                    <a:pt x="18" y="17"/>
                  </a:cubicBezTo>
                  <a:cubicBezTo>
                    <a:pt x="16" y="19"/>
                    <a:pt x="13" y="20"/>
                    <a:pt x="10" y="20"/>
                  </a:cubicBezTo>
                  <a:cubicBezTo>
                    <a:pt x="10" y="16"/>
                    <a:pt x="10" y="16"/>
                    <a:pt x="10" y="16"/>
                  </a:cubicBezTo>
                  <a:cubicBezTo>
                    <a:pt x="12" y="16"/>
                    <a:pt x="13" y="15"/>
                    <a:pt x="14" y="14"/>
                  </a:cubicBezTo>
                  <a:cubicBezTo>
                    <a:pt x="14" y="14"/>
                    <a:pt x="14" y="14"/>
                    <a:pt x="14" y="14"/>
                  </a:cubicBezTo>
                  <a:cubicBezTo>
                    <a:pt x="15" y="13"/>
                    <a:pt x="16" y="12"/>
                    <a:pt x="16" y="10"/>
                  </a:cubicBezTo>
                  <a:cubicBezTo>
                    <a:pt x="16" y="9"/>
                    <a:pt x="15" y="7"/>
                    <a:pt x="14" y="6"/>
                  </a:cubicBezTo>
                  <a:cubicBezTo>
                    <a:pt x="14" y="6"/>
                    <a:pt x="14" y="6"/>
                    <a:pt x="14" y="6"/>
                  </a:cubicBezTo>
                  <a:cubicBezTo>
                    <a:pt x="13" y="5"/>
                    <a:pt x="12" y="4"/>
                    <a:pt x="10" y="4"/>
                  </a:cubicBezTo>
                  <a:lnTo>
                    <a:pt x="10" y="0"/>
                  </a:lnTo>
                  <a:close/>
                  <a:moveTo>
                    <a:pt x="10" y="0"/>
                  </a:moveTo>
                  <a:cubicBezTo>
                    <a:pt x="10" y="0"/>
                    <a:pt x="10" y="0"/>
                    <a:pt x="10" y="0"/>
                  </a:cubicBezTo>
                  <a:cubicBezTo>
                    <a:pt x="10" y="4"/>
                    <a:pt x="10" y="4"/>
                    <a:pt x="10" y="4"/>
                  </a:cubicBezTo>
                  <a:cubicBezTo>
                    <a:pt x="10" y="4"/>
                    <a:pt x="10" y="4"/>
                    <a:pt x="10" y="4"/>
                  </a:cubicBezTo>
                  <a:cubicBezTo>
                    <a:pt x="9" y="4"/>
                    <a:pt x="7" y="5"/>
                    <a:pt x="6" y="6"/>
                  </a:cubicBezTo>
                  <a:cubicBezTo>
                    <a:pt x="5" y="7"/>
                    <a:pt x="5" y="8"/>
                    <a:pt x="5" y="10"/>
                  </a:cubicBezTo>
                  <a:cubicBezTo>
                    <a:pt x="5" y="12"/>
                    <a:pt x="5" y="13"/>
                    <a:pt x="6" y="14"/>
                  </a:cubicBezTo>
                  <a:cubicBezTo>
                    <a:pt x="6" y="14"/>
                    <a:pt x="6" y="14"/>
                    <a:pt x="6" y="14"/>
                  </a:cubicBezTo>
                  <a:cubicBezTo>
                    <a:pt x="6" y="14"/>
                    <a:pt x="6" y="14"/>
                    <a:pt x="6" y="14"/>
                  </a:cubicBezTo>
                  <a:cubicBezTo>
                    <a:pt x="7" y="15"/>
                    <a:pt x="9" y="16"/>
                    <a:pt x="10" y="16"/>
                  </a:cubicBezTo>
                  <a:cubicBezTo>
                    <a:pt x="10" y="16"/>
                    <a:pt x="10" y="16"/>
                    <a:pt x="10" y="16"/>
                  </a:cubicBezTo>
                  <a:cubicBezTo>
                    <a:pt x="10" y="20"/>
                    <a:pt x="10" y="20"/>
                    <a:pt x="10" y="20"/>
                  </a:cubicBezTo>
                  <a:cubicBezTo>
                    <a:pt x="10" y="20"/>
                    <a:pt x="10" y="20"/>
                    <a:pt x="10" y="20"/>
                  </a:cubicBezTo>
                  <a:cubicBezTo>
                    <a:pt x="7" y="20"/>
                    <a:pt x="5" y="19"/>
                    <a:pt x="3" y="17"/>
                  </a:cubicBezTo>
                  <a:cubicBezTo>
                    <a:pt x="3" y="17"/>
                    <a:pt x="3" y="17"/>
                    <a:pt x="3" y="17"/>
                  </a:cubicBezTo>
                  <a:cubicBezTo>
                    <a:pt x="1" y="16"/>
                    <a:pt x="0" y="13"/>
                    <a:pt x="0" y="10"/>
                  </a:cubicBezTo>
                  <a:cubicBezTo>
                    <a:pt x="0" y="7"/>
                    <a:pt x="1" y="5"/>
                    <a:pt x="3" y="3"/>
                  </a:cubicBezTo>
                  <a:cubicBezTo>
                    <a:pt x="5" y="1"/>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5" name="Freeform 106"/>
            <p:cNvSpPr>
              <a:spLocks noEditPoints="1"/>
            </p:cNvSpPr>
            <p:nvPr/>
          </p:nvSpPr>
          <p:spPr bwMode="auto">
            <a:xfrm>
              <a:off x="6211888" y="987425"/>
              <a:ext cx="696913" cy="447675"/>
            </a:xfrm>
            <a:custGeom>
              <a:avLst/>
              <a:gdLst>
                <a:gd name="T0" fmla="*/ 154 w 308"/>
                <a:gd name="T1" fmla="*/ 0 h 198"/>
                <a:gd name="T2" fmla="*/ 305 w 308"/>
                <a:gd name="T3" fmla="*/ 0 h 198"/>
                <a:gd name="T4" fmla="*/ 308 w 308"/>
                <a:gd name="T5" fmla="*/ 2 h 198"/>
                <a:gd name="T6" fmla="*/ 308 w 308"/>
                <a:gd name="T7" fmla="*/ 195 h 198"/>
                <a:gd name="T8" fmla="*/ 305 w 308"/>
                <a:gd name="T9" fmla="*/ 198 h 198"/>
                <a:gd name="T10" fmla="*/ 154 w 308"/>
                <a:gd name="T11" fmla="*/ 198 h 198"/>
                <a:gd name="T12" fmla="*/ 154 w 308"/>
                <a:gd name="T13" fmla="*/ 193 h 198"/>
                <a:gd name="T14" fmla="*/ 303 w 308"/>
                <a:gd name="T15" fmla="*/ 193 h 198"/>
                <a:gd name="T16" fmla="*/ 303 w 308"/>
                <a:gd name="T17" fmla="*/ 5 h 198"/>
                <a:gd name="T18" fmla="*/ 154 w 308"/>
                <a:gd name="T19" fmla="*/ 5 h 198"/>
                <a:gd name="T20" fmla="*/ 154 w 308"/>
                <a:gd name="T21" fmla="*/ 0 h 198"/>
                <a:gd name="T22" fmla="*/ 3 w 308"/>
                <a:gd name="T23" fmla="*/ 0 h 198"/>
                <a:gd name="T24" fmla="*/ 154 w 308"/>
                <a:gd name="T25" fmla="*/ 0 h 198"/>
                <a:gd name="T26" fmla="*/ 154 w 308"/>
                <a:gd name="T27" fmla="*/ 5 h 198"/>
                <a:gd name="T28" fmla="*/ 5 w 308"/>
                <a:gd name="T29" fmla="*/ 5 h 198"/>
                <a:gd name="T30" fmla="*/ 5 w 308"/>
                <a:gd name="T31" fmla="*/ 193 h 198"/>
                <a:gd name="T32" fmla="*/ 154 w 308"/>
                <a:gd name="T33" fmla="*/ 193 h 198"/>
                <a:gd name="T34" fmla="*/ 154 w 308"/>
                <a:gd name="T35" fmla="*/ 198 h 198"/>
                <a:gd name="T36" fmla="*/ 3 w 308"/>
                <a:gd name="T37" fmla="*/ 198 h 198"/>
                <a:gd name="T38" fmla="*/ 0 w 308"/>
                <a:gd name="T39" fmla="*/ 195 h 198"/>
                <a:gd name="T40" fmla="*/ 0 w 308"/>
                <a:gd name="T41" fmla="*/ 2 h 198"/>
                <a:gd name="T42" fmla="*/ 3 w 308"/>
                <a:gd name="T4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198">
                  <a:moveTo>
                    <a:pt x="154" y="0"/>
                  </a:moveTo>
                  <a:cubicBezTo>
                    <a:pt x="305" y="0"/>
                    <a:pt x="305" y="0"/>
                    <a:pt x="305" y="0"/>
                  </a:cubicBezTo>
                  <a:cubicBezTo>
                    <a:pt x="307" y="0"/>
                    <a:pt x="308" y="1"/>
                    <a:pt x="308" y="2"/>
                  </a:cubicBezTo>
                  <a:cubicBezTo>
                    <a:pt x="308" y="195"/>
                    <a:pt x="308" y="195"/>
                    <a:pt x="308" y="195"/>
                  </a:cubicBezTo>
                  <a:cubicBezTo>
                    <a:pt x="308" y="196"/>
                    <a:pt x="307" y="198"/>
                    <a:pt x="305" y="198"/>
                  </a:cubicBezTo>
                  <a:cubicBezTo>
                    <a:pt x="154" y="198"/>
                    <a:pt x="154" y="198"/>
                    <a:pt x="154" y="198"/>
                  </a:cubicBezTo>
                  <a:cubicBezTo>
                    <a:pt x="154" y="193"/>
                    <a:pt x="154" y="193"/>
                    <a:pt x="154" y="193"/>
                  </a:cubicBezTo>
                  <a:cubicBezTo>
                    <a:pt x="303" y="193"/>
                    <a:pt x="303" y="193"/>
                    <a:pt x="303" y="193"/>
                  </a:cubicBezTo>
                  <a:cubicBezTo>
                    <a:pt x="303" y="5"/>
                    <a:pt x="303" y="5"/>
                    <a:pt x="303" y="5"/>
                  </a:cubicBezTo>
                  <a:cubicBezTo>
                    <a:pt x="154" y="5"/>
                    <a:pt x="154" y="5"/>
                    <a:pt x="154" y="5"/>
                  </a:cubicBezTo>
                  <a:lnTo>
                    <a:pt x="154" y="0"/>
                  </a:lnTo>
                  <a:close/>
                  <a:moveTo>
                    <a:pt x="3" y="0"/>
                  </a:moveTo>
                  <a:cubicBezTo>
                    <a:pt x="154" y="0"/>
                    <a:pt x="154" y="0"/>
                    <a:pt x="154" y="0"/>
                  </a:cubicBezTo>
                  <a:cubicBezTo>
                    <a:pt x="154" y="5"/>
                    <a:pt x="154" y="5"/>
                    <a:pt x="154" y="5"/>
                  </a:cubicBezTo>
                  <a:cubicBezTo>
                    <a:pt x="5" y="5"/>
                    <a:pt x="5" y="5"/>
                    <a:pt x="5" y="5"/>
                  </a:cubicBezTo>
                  <a:cubicBezTo>
                    <a:pt x="5" y="193"/>
                    <a:pt x="5" y="193"/>
                    <a:pt x="5" y="193"/>
                  </a:cubicBezTo>
                  <a:cubicBezTo>
                    <a:pt x="154" y="193"/>
                    <a:pt x="154" y="193"/>
                    <a:pt x="154" y="193"/>
                  </a:cubicBezTo>
                  <a:cubicBezTo>
                    <a:pt x="154" y="198"/>
                    <a:pt x="154" y="198"/>
                    <a:pt x="154" y="198"/>
                  </a:cubicBezTo>
                  <a:cubicBezTo>
                    <a:pt x="3" y="198"/>
                    <a:pt x="3" y="198"/>
                    <a:pt x="3" y="198"/>
                  </a:cubicBezTo>
                  <a:cubicBezTo>
                    <a:pt x="2" y="198"/>
                    <a:pt x="0" y="196"/>
                    <a:pt x="0" y="195"/>
                  </a:cubicBezTo>
                  <a:cubicBezTo>
                    <a:pt x="0" y="2"/>
                    <a:pt x="0" y="2"/>
                    <a:pt x="0" y="2"/>
                  </a:cubicBezTo>
                  <a:cubicBezTo>
                    <a:pt x="0"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6" name="Freeform 107"/>
            <p:cNvSpPr>
              <a:spLocks noEditPoints="1"/>
            </p:cNvSpPr>
            <p:nvPr/>
          </p:nvSpPr>
          <p:spPr bwMode="auto">
            <a:xfrm>
              <a:off x="6269038" y="1482725"/>
              <a:ext cx="119063" cy="80963"/>
            </a:xfrm>
            <a:custGeom>
              <a:avLst/>
              <a:gdLst>
                <a:gd name="T0" fmla="*/ 26 w 53"/>
                <a:gd name="T1" fmla="*/ 0 h 36"/>
                <a:gd name="T2" fmla="*/ 26 w 53"/>
                <a:gd name="T3" fmla="*/ 0 h 36"/>
                <a:gd name="T4" fmla="*/ 45 w 53"/>
                <a:gd name="T5" fmla="*/ 8 h 36"/>
                <a:gd name="T6" fmla="*/ 45 w 53"/>
                <a:gd name="T7" fmla="*/ 8 h 36"/>
                <a:gd name="T8" fmla="*/ 53 w 53"/>
                <a:gd name="T9" fmla="*/ 27 h 36"/>
                <a:gd name="T10" fmla="*/ 53 w 53"/>
                <a:gd name="T11" fmla="*/ 29 h 36"/>
                <a:gd name="T12" fmla="*/ 52 w 53"/>
                <a:gd name="T13" fmla="*/ 30 h 36"/>
                <a:gd name="T14" fmla="*/ 52 w 53"/>
                <a:gd name="T15" fmla="*/ 32 h 36"/>
                <a:gd name="T16" fmla="*/ 50 w 53"/>
                <a:gd name="T17" fmla="*/ 33 h 36"/>
                <a:gd name="T18" fmla="*/ 49 w 53"/>
                <a:gd name="T19" fmla="*/ 35 h 36"/>
                <a:gd name="T20" fmla="*/ 48 w 53"/>
                <a:gd name="T21" fmla="*/ 35 h 36"/>
                <a:gd name="T22" fmla="*/ 47 w 53"/>
                <a:gd name="T23" fmla="*/ 36 h 36"/>
                <a:gd name="T24" fmla="*/ 45 w 53"/>
                <a:gd name="T25" fmla="*/ 36 h 36"/>
                <a:gd name="T26" fmla="*/ 26 w 53"/>
                <a:gd name="T27" fmla="*/ 36 h 36"/>
                <a:gd name="T28" fmla="*/ 26 w 53"/>
                <a:gd name="T29" fmla="*/ 31 h 36"/>
                <a:gd name="T30" fmla="*/ 45 w 53"/>
                <a:gd name="T31" fmla="*/ 31 h 36"/>
                <a:gd name="T32" fmla="*/ 47 w 53"/>
                <a:gd name="T33" fmla="*/ 30 h 36"/>
                <a:gd name="T34" fmla="*/ 48 w 53"/>
                <a:gd name="T35" fmla="*/ 29 h 36"/>
                <a:gd name="T36" fmla="*/ 48 w 53"/>
                <a:gd name="T37" fmla="*/ 28 h 36"/>
                <a:gd name="T38" fmla="*/ 48 w 53"/>
                <a:gd name="T39" fmla="*/ 27 h 36"/>
                <a:gd name="T40" fmla="*/ 42 w 53"/>
                <a:gd name="T41" fmla="*/ 11 h 36"/>
                <a:gd name="T42" fmla="*/ 41 w 53"/>
                <a:gd name="T43" fmla="*/ 11 h 36"/>
                <a:gd name="T44" fmla="*/ 26 w 53"/>
                <a:gd name="T45" fmla="*/ 5 h 36"/>
                <a:gd name="T46" fmla="*/ 26 w 53"/>
                <a:gd name="T47" fmla="*/ 5 h 36"/>
                <a:gd name="T48" fmla="*/ 26 w 53"/>
                <a:gd name="T49" fmla="*/ 0 h 36"/>
                <a:gd name="T50" fmla="*/ 5 w 53"/>
                <a:gd name="T51" fmla="*/ 36 h 36"/>
                <a:gd name="T52" fmla="*/ 4 w 53"/>
                <a:gd name="T53" fmla="*/ 35 h 36"/>
                <a:gd name="T54" fmla="*/ 4 w 53"/>
                <a:gd name="T55" fmla="*/ 35 h 36"/>
                <a:gd name="T56" fmla="*/ 3 w 53"/>
                <a:gd name="T57" fmla="*/ 33 h 36"/>
                <a:gd name="T58" fmla="*/ 3 w 53"/>
                <a:gd name="T59" fmla="*/ 33 h 36"/>
                <a:gd name="T60" fmla="*/ 1 w 53"/>
                <a:gd name="T61" fmla="*/ 32 h 36"/>
                <a:gd name="T62" fmla="*/ 1 w 53"/>
                <a:gd name="T63" fmla="*/ 32 h 36"/>
                <a:gd name="T64" fmla="*/ 0 w 53"/>
                <a:gd name="T65" fmla="*/ 30 h 36"/>
                <a:gd name="T66" fmla="*/ 0 w 53"/>
                <a:gd name="T67" fmla="*/ 29 h 36"/>
                <a:gd name="T68" fmla="*/ 0 w 53"/>
                <a:gd name="T69" fmla="*/ 27 h 36"/>
                <a:gd name="T70" fmla="*/ 8 w 53"/>
                <a:gd name="T71" fmla="*/ 8 h 36"/>
                <a:gd name="T72" fmla="*/ 26 w 53"/>
                <a:gd name="T73" fmla="*/ 0 h 36"/>
                <a:gd name="T74" fmla="*/ 26 w 53"/>
                <a:gd name="T75" fmla="*/ 5 h 36"/>
                <a:gd name="T76" fmla="*/ 11 w 53"/>
                <a:gd name="T77" fmla="*/ 11 h 36"/>
                <a:gd name="T78" fmla="*/ 5 w 53"/>
                <a:gd name="T79" fmla="*/ 27 h 36"/>
                <a:gd name="T80" fmla="*/ 5 w 53"/>
                <a:gd name="T81" fmla="*/ 28 h 36"/>
                <a:gd name="T82" fmla="*/ 5 w 53"/>
                <a:gd name="T83" fmla="*/ 29 h 36"/>
                <a:gd name="T84" fmla="*/ 6 w 53"/>
                <a:gd name="T85" fmla="*/ 30 h 36"/>
                <a:gd name="T86" fmla="*/ 6 w 53"/>
                <a:gd name="T87" fmla="*/ 30 h 36"/>
                <a:gd name="T88" fmla="*/ 7 w 53"/>
                <a:gd name="T89" fmla="*/ 31 h 36"/>
                <a:gd name="T90" fmla="*/ 26 w 53"/>
                <a:gd name="T91" fmla="*/ 31 h 36"/>
                <a:gd name="T92" fmla="*/ 26 w 53"/>
                <a:gd name="T93" fmla="*/ 36 h 36"/>
                <a:gd name="T94" fmla="*/ 7 w 53"/>
                <a:gd name="T95" fmla="*/ 36 h 36"/>
                <a:gd name="T96" fmla="*/ 5 w 53"/>
                <a:gd name="T9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36">
                  <a:moveTo>
                    <a:pt x="26" y="0"/>
                  </a:moveTo>
                  <a:cubicBezTo>
                    <a:pt x="26" y="0"/>
                    <a:pt x="26" y="0"/>
                    <a:pt x="26" y="0"/>
                  </a:cubicBezTo>
                  <a:cubicBezTo>
                    <a:pt x="33" y="0"/>
                    <a:pt x="40" y="3"/>
                    <a:pt x="45" y="8"/>
                  </a:cubicBezTo>
                  <a:cubicBezTo>
                    <a:pt x="45" y="8"/>
                    <a:pt x="45" y="8"/>
                    <a:pt x="45" y="8"/>
                  </a:cubicBezTo>
                  <a:cubicBezTo>
                    <a:pt x="50" y="13"/>
                    <a:pt x="53" y="19"/>
                    <a:pt x="53" y="27"/>
                  </a:cubicBezTo>
                  <a:cubicBezTo>
                    <a:pt x="53" y="27"/>
                    <a:pt x="53" y="28"/>
                    <a:pt x="53" y="29"/>
                  </a:cubicBezTo>
                  <a:cubicBezTo>
                    <a:pt x="53" y="29"/>
                    <a:pt x="53" y="30"/>
                    <a:pt x="52" y="30"/>
                  </a:cubicBezTo>
                  <a:cubicBezTo>
                    <a:pt x="52" y="31"/>
                    <a:pt x="52" y="31"/>
                    <a:pt x="52" y="32"/>
                  </a:cubicBezTo>
                  <a:cubicBezTo>
                    <a:pt x="51" y="32"/>
                    <a:pt x="50" y="33"/>
                    <a:pt x="50" y="33"/>
                  </a:cubicBezTo>
                  <a:cubicBezTo>
                    <a:pt x="49" y="34"/>
                    <a:pt x="49" y="34"/>
                    <a:pt x="49" y="35"/>
                  </a:cubicBezTo>
                  <a:cubicBezTo>
                    <a:pt x="48" y="35"/>
                    <a:pt x="48" y="35"/>
                    <a:pt x="48" y="35"/>
                  </a:cubicBezTo>
                  <a:cubicBezTo>
                    <a:pt x="48" y="35"/>
                    <a:pt x="48" y="35"/>
                    <a:pt x="47" y="36"/>
                  </a:cubicBezTo>
                  <a:cubicBezTo>
                    <a:pt x="47" y="36"/>
                    <a:pt x="46" y="36"/>
                    <a:pt x="45" y="36"/>
                  </a:cubicBezTo>
                  <a:cubicBezTo>
                    <a:pt x="26" y="36"/>
                    <a:pt x="26" y="36"/>
                    <a:pt x="26" y="36"/>
                  </a:cubicBezTo>
                  <a:cubicBezTo>
                    <a:pt x="26" y="31"/>
                    <a:pt x="26" y="31"/>
                    <a:pt x="26" y="31"/>
                  </a:cubicBezTo>
                  <a:cubicBezTo>
                    <a:pt x="45" y="31"/>
                    <a:pt x="45" y="31"/>
                    <a:pt x="45" y="31"/>
                  </a:cubicBezTo>
                  <a:cubicBezTo>
                    <a:pt x="46" y="31"/>
                    <a:pt x="46" y="30"/>
                    <a:pt x="47" y="30"/>
                  </a:cubicBezTo>
                  <a:cubicBezTo>
                    <a:pt x="47" y="29"/>
                    <a:pt x="47" y="29"/>
                    <a:pt x="48" y="29"/>
                  </a:cubicBezTo>
                  <a:cubicBezTo>
                    <a:pt x="48" y="28"/>
                    <a:pt x="48" y="28"/>
                    <a:pt x="48" y="28"/>
                  </a:cubicBezTo>
                  <a:cubicBezTo>
                    <a:pt x="48" y="28"/>
                    <a:pt x="48" y="27"/>
                    <a:pt x="48" y="27"/>
                  </a:cubicBezTo>
                  <a:cubicBezTo>
                    <a:pt x="48" y="21"/>
                    <a:pt x="46" y="15"/>
                    <a:pt x="42" y="11"/>
                  </a:cubicBezTo>
                  <a:cubicBezTo>
                    <a:pt x="41" y="11"/>
                    <a:pt x="41" y="11"/>
                    <a:pt x="41" y="11"/>
                  </a:cubicBezTo>
                  <a:cubicBezTo>
                    <a:pt x="38" y="7"/>
                    <a:pt x="32" y="5"/>
                    <a:pt x="26" y="5"/>
                  </a:cubicBezTo>
                  <a:cubicBezTo>
                    <a:pt x="26" y="5"/>
                    <a:pt x="26" y="5"/>
                    <a:pt x="26" y="5"/>
                  </a:cubicBezTo>
                  <a:lnTo>
                    <a:pt x="26" y="0"/>
                  </a:lnTo>
                  <a:close/>
                  <a:moveTo>
                    <a:pt x="5" y="36"/>
                  </a:moveTo>
                  <a:cubicBezTo>
                    <a:pt x="5" y="36"/>
                    <a:pt x="4" y="35"/>
                    <a:pt x="4" y="35"/>
                  </a:cubicBezTo>
                  <a:cubicBezTo>
                    <a:pt x="4" y="35"/>
                    <a:pt x="4" y="35"/>
                    <a:pt x="4" y="35"/>
                  </a:cubicBezTo>
                  <a:cubicBezTo>
                    <a:pt x="4" y="34"/>
                    <a:pt x="3" y="34"/>
                    <a:pt x="3" y="33"/>
                  </a:cubicBezTo>
                  <a:cubicBezTo>
                    <a:pt x="3" y="33"/>
                    <a:pt x="3" y="33"/>
                    <a:pt x="3" y="33"/>
                  </a:cubicBezTo>
                  <a:cubicBezTo>
                    <a:pt x="2" y="33"/>
                    <a:pt x="2" y="32"/>
                    <a:pt x="1" y="32"/>
                  </a:cubicBezTo>
                  <a:cubicBezTo>
                    <a:pt x="1" y="32"/>
                    <a:pt x="1" y="32"/>
                    <a:pt x="1" y="32"/>
                  </a:cubicBezTo>
                  <a:cubicBezTo>
                    <a:pt x="0" y="32"/>
                    <a:pt x="0" y="31"/>
                    <a:pt x="0" y="30"/>
                  </a:cubicBezTo>
                  <a:cubicBezTo>
                    <a:pt x="0" y="30"/>
                    <a:pt x="0" y="29"/>
                    <a:pt x="0" y="29"/>
                  </a:cubicBezTo>
                  <a:cubicBezTo>
                    <a:pt x="0" y="28"/>
                    <a:pt x="0" y="27"/>
                    <a:pt x="0" y="27"/>
                  </a:cubicBezTo>
                  <a:cubicBezTo>
                    <a:pt x="0" y="19"/>
                    <a:pt x="3" y="13"/>
                    <a:pt x="8" y="8"/>
                  </a:cubicBezTo>
                  <a:cubicBezTo>
                    <a:pt x="12" y="3"/>
                    <a:pt x="19" y="0"/>
                    <a:pt x="26" y="0"/>
                  </a:cubicBezTo>
                  <a:cubicBezTo>
                    <a:pt x="26" y="5"/>
                    <a:pt x="26" y="5"/>
                    <a:pt x="26" y="5"/>
                  </a:cubicBezTo>
                  <a:cubicBezTo>
                    <a:pt x="20" y="5"/>
                    <a:pt x="15" y="8"/>
                    <a:pt x="11" y="11"/>
                  </a:cubicBezTo>
                  <a:cubicBezTo>
                    <a:pt x="7" y="15"/>
                    <a:pt x="5" y="21"/>
                    <a:pt x="5" y="27"/>
                  </a:cubicBezTo>
                  <a:cubicBezTo>
                    <a:pt x="5" y="27"/>
                    <a:pt x="5" y="28"/>
                    <a:pt x="5" y="28"/>
                  </a:cubicBezTo>
                  <a:cubicBezTo>
                    <a:pt x="5" y="29"/>
                    <a:pt x="5" y="29"/>
                    <a:pt x="5" y="29"/>
                  </a:cubicBezTo>
                  <a:cubicBezTo>
                    <a:pt x="5" y="29"/>
                    <a:pt x="5" y="29"/>
                    <a:pt x="6" y="30"/>
                  </a:cubicBezTo>
                  <a:cubicBezTo>
                    <a:pt x="6" y="30"/>
                    <a:pt x="6" y="30"/>
                    <a:pt x="6" y="30"/>
                  </a:cubicBezTo>
                  <a:cubicBezTo>
                    <a:pt x="6" y="30"/>
                    <a:pt x="7" y="31"/>
                    <a:pt x="7" y="31"/>
                  </a:cubicBezTo>
                  <a:cubicBezTo>
                    <a:pt x="26" y="31"/>
                    <a:pt x="26" y="31"/>
                    <a:pt x="26" y="31"/>
                  </a:cubicBezTo>
                  <a:cubicBezTo>
                    <a:pt x="26" y="36"/>
                    <a:pt x="26" y="36"/>
                    <a:pt x="26" y="36"/>
                  </a:cubicBezTo>
                  <a:cubicBezTo>
                    <a:pt x="7" y="36"/>
                    <a:pt x="7" y="36"/>
                    <a:pt x="7" y="36"/>
                  </a:cubicBezTo>
                  <a:cubicBezTo>
                    <a:pt x="6" y="36"/>
                    <a:pt x="6" y="36"/>
                    <a:pt x="5"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7" name="Freeform 108"/>
            <p:cNvSpPr>
              <a:spLocks noEditPoints="1"/>
            </p:cNvSpPr>
            <p:nvPr/>
          </p:nvSpPr>
          <p:spPr bwMode="auto">
            <a:xfrm>
              <a:off x="6502401" y="1482725"/>
              <a:ext cx="119063" cy="80963"/>
            </a:xfrm>
            <a:custGeom>
              <a:avLst/>
              <a:gdLst>
                <a:gd name="T0" fmla="*/ 26 w 53"/>
                <a:gd name="T1" fmla="*/ 0 h 36"/>
                <a:gd name="T2" fmla="*/ 26 w 53"/>
                <a:gd name="T3" fmla="*/ 0 h 36"/>
                <a:gd name="T4" fmla="*/ 45 w 53"/>
                <a:gd name="T5" fmla="*/ 8 h 36"/>
                <a:gd name="T6" fmla="*/ 45 w 53"/>
                <a:gd name="T7" fmla="*/ 8 h 36"/>
                <a:gd name="T8" fmla="*/ 45 w 53"/>
                <a:gd name="T9" fmla="*/ 8 h 36"/>
                <a:gd name="T10" fmla="*/ 53 w 53"/>
                <a:gd name="T11" fmla="*/ 27 h 36"/>
                <a:gd name="T12" fmla="*/ 53 w 53"/>
                <a:gd name="T13" fmla="*/ 29 h 36"/>
                <a:gd name="T14" fmla="*/ 52 w 53"/>
                <a:gd name="T15" fmla="*/ 30 h 36"/>
                <a:gd name="T16" fmla="*/ 51 w 53"/>
                <a:gd name="T17" fmla="*/ 32 h 36"/>
                <a:gd name="T18" fmla="*/ 50 w 53"/>
                <a:gd name="T19" fmla="*/ 33 h 36"/>
                <a:gd name="T20" fmla="*/ 50 w 53"/>
                <a:gd name="T21" fmla="*/ 33 h 36"/>
                <a:gd name="T22" fmla="*/ 50 w 53"/>
                <a:gd name="T23" fmla="*/ 33 h 36"/>
                <a:gd name="T24" fmla="*/ 48 w 53"/>
                <a:gd name="T25" fmla="*/ 35 h 36"/>
                <a:gd name="T26" fmla="*/ 48 w 53"/>
                <a:gd name="T27" fmla="*/ 35 h 36"/>
                <a:gd name="T28" fmla="*/ 47 w 53"/>
                <a:gd name="T29" fmla="*/ 36 h 36"/>
                <a:gd name="T30" fmla="*/ 45 w 53"/>
                <a:gd name="T31" fmla="*/ 36 h 36"/>
                <a:gd name="T32" fmla="*/ 26 w 53"/>
                <a:gd name="T33" fmla="*/ 36 h 36"/>
                <a:gd name="T34" fmla="*/ 26 w 53"/>
                <a:gd name="T35" fmla="*/ 31 h 36"/>
                <a:gd name="T36" fmla="*/ 45 w 53"/>
                <a:gd name="T37" fmla="*/ 31 h 36"/>
                <a:gd name="T38" fmla="*/ 46 w 53"/>
                <a:gd name="T39" fmla="*/ 30 h 36"/>
                <a:gd name="T40" fmla="*/ 46 w 53"/>
                <a:gd name="T41" fmla="*/ 30 h 36"/>
                <a:gd name="T42" fmla="*/ 48 w 53"/>
                <a:gd name="T43" fmla="*/ 29 h 36"/>
                <a:gd name="T44" fmla="*/ 48 w 53"/>
                <a:gd name="T45" fmla="*/ 28 h 36"/>
                <a:gd name="T46" fmla="*/ 48 w 53"/>
                <a:gd name="T47" fmla="*/ 27 h 36"/>
                <a:gd name="T48" fmla="*/ 41 w 53"/>
                <a:gd name="T49" fmla="*/ 11 h 36"/>
                <a:gd name="T50" fmla="*/ 41 w 53"/>
                <a:gd name="T51" fmla="*/ 11 h 36"/>
                <a:gd name="T52" fmla="*/ 26 w 53"/>
                <a:gd name="T53" fmla="*/ 5 h 36"/>
                <a:gd name="T54" fmla="*/ 26 w 53"/>
                <a:gd name="T55" fmla="*/ 5 h 36"/>
                <a:gd name="T56" fmla="*/ 26 w 53"/>
                <a:gd name="T57" fmla="*/ 0 h 36"/>
                <a:gd name="T58" fmla="*/ 5 w 53"/>
                <a:gd name="T59" fmla="*/ 36 h 36"/>
                <a:gd name="T60" fmla="*/ 4 w 53"/>
                <a:gd name="T61" fmla="*/ 35 h 36"/>
                <a:gd name="T62" fmla="*/ 4 w 53"/>
                <a:gd name="T63" fmla="*/ 35 h 36"/>
                <a:gd name="T64" fmla="*/ 2 w 53"/>
                <a:gd name="T65" fmla="*/ 33 h 36"/>
                <a:gd name="T66" fmla="*/ 1 w 53"/>
                <a:gd name="T67" fmla="*/ 32 h 36"/>
                <a:gd name="T68" fmla="*/ 1 w 53"/>
                <a:gd name="T69" fmla="*/ 32 h 36"/>
                <a:gd name="T70" fmla="*/ 0 w 53"/>
                <a:gd name="T71" fmla="*/ 30 h 36"/>
                <a:gd name="T72" fmla="*/ 0 w 53"/>
                <a:gd name="T73" fmla="*/ 29 h 36"/>
                <a:gd name="T74" fmla="*/ 0 w 53"/>
                <a:gd name="T75" fmla="*/ 27 h 36"/>
                <a:gd name="T76" fmla="*/ 7 w 53"/>
                <a:gd name="T77" fmla="*/ 8 h 36"/>
                <a:gd name="T78" fmla="*/ 7 w 53"/>
                <a:gd name="T79" fmla="*/ 8 h 36"/>
                <a:gd name="T80" fmla="*/ 26 w 53"/>
                <a:gd name="T81" fmla="*/ 0 h 36"/>
                <a:gd name="T82" fmla="*/ 26 w 53"/>
                <a:gd name="T83" fmla="*/ 5 h 36"/>
                <a:gd name="T84" fmla="*/ 11 w 53"/>
                <a:gd name="T85" fmla="*/ 11 h 36"/>
                <a:gd name="T86" fmla="*/ 11 w 53"/>
                <a:gd name="T87" fmla="*/ 12 h 36"/>
                <a:gd name="T88" fmla="*/ 4 w 53"/>
                <a:gd name="T89" fmla="*/ 27 h 36"/>
                <a:gd name="T90" fmla="*/ 4 w 53"/>
                <a:gd name="T91" fmla="*/ 28 h 36"/>
                <a:gd name="T92" fmla="*/ 5 w 53"/>
                <a:gd name="T93" fmla="*/ 29 h 36"/>
                <a:gd name="T94" fmla="*/ 6 w 53"/>
                <a:gd name="T95" fmla="*/ 30 h 36"/>
                <a:gd name="T96" fmla="*/ 6 w 53"/>
                <a:gd name="T97" fmla="*/ 30 h 36"/>
                <a:gd name="T98" fmla="*/ 7 w 53"/>
                <a:gd name="T99" fmla="*/ 31 h 36"/>
                <a:gd name="T100" fmla="*/ 26 w 53"/>
                <a:gd name="T101" fmla="*/ 31 h 36"/>
                <a:gd name="T102" fmla="*/ 26 w 53"/>
                <a:gd name="T103" fmla="*/ 36 h 36"/>
                <a:gd name="T104" fmla="*/ 7 w 53"/>
                <a:gd name="T105" fmla="*/ 36 h 36"/>
                <a:gd name="T106" fmla="*/ 5 w 53"/>
                <a:gd name="T10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 h="36">
                  <a:moveTo>
                    <a:pt x="26" y="0"/>
                  </a:moveTo>
                  <a:cubicBezTo>
                    <a:pt x="26" y="0"/>
                    <a:pt x="26" y="0"/>
                    <a:pt x="26" y="0"/>
                  </a:cubicBezTo>
                  <a:cubicBezTo>
                    <a:pt x="33" y="0"/>
                    <a:pt x="40" y="3"/>
                    <a:pt x="45" y="8"/>
                  </a:cubicBezTo>
                  <a:cubicBezTo>
                    <a:pt x="45" y="8"/>
                    <a:pt x="45" y="8"/>
                    <a:pt x="45" y="8"/>
                  </a:cubicBezTo>
                  <a:cubicBezTo>
                    <a:pt x="45" y="8"/>
                    <a:pt x="45" y="8"/>
                    <a:pt x="45" y="8"/>
                  </a:cubicBezTo>
                  <a:cubicBezTo>
                    <a:pt x="50" y="13"/>
                    <a:pt x="53" y="19"/>
                    <a:pt x="53" y="27"/>
                  </a:cubicBezTo>
                  <a:cubicBezTo>
                    <a:pt x="53" y="27"/>
                    <a:pt x="53" y="28"/>
                    <a:pt x="53" y="29"/>
                  </a:cubicBezTo>
                  <a:cubicBezTo>
                    <a:pt x="52" y="29"/>
                    <a:pt x="52" y="30"/>
                    <a:pt x="52" y="30"/>
                  </a:cubicBezTo>
                  <a:cubicBezTo>
                    <a:pt x="52" y="31"/>
                    <a:pt x="52" y="31"/>
                    <a:pt x="51" y="32"/>
                  </a:cubicBezTo>
                  <a:cubicBezTo>
                    <a:pt x="51" y="32"/>
                    <a:pt x="50" y="33"/>
                    <a:pt x="50" y="33"/>
                  </a:cubicBezTo>
                  <a:cubicBezTo>
                    <a:pt x="50" y="33"/>
                    <a:pt x="50" y="33"/>
                    <a:pt x="50" y="33"/>
                  </a:cubicBezTo>
                  <a:cubicBezTo>
                    <a:pt x="50" y="33"/>
                    <a:pt x="50" y="33"/>
                    <a:pt x="50" y="33"/>
                  </a:cubicBezTo>
                  <a:cubicBezTo>
                    <a:pt x="49" y="34"/>
                    <a:pt x="49" y="34"/>
                    <a:pt x="48" y="35"/>
                  </a:cubicBezTo>
                  <a:cubicBezTo>
                    <a:pt x="48" y="35"/>
                    <a:pt x="48" y="35"/>
                    <a:pt x="48" y="35"/>
                  </a:cubicBezTo>
                  <a:cubicBezTo>
                    <a:pt x="48" y="35"/>
                    <a:pt x="47" y="36"/>
                    <a:pt x="47" y="36"/>
                  </a:cubicBezTo>
                  <a:cubicBezTo>
                    <a:pt x="46" y="36"/>
                    <a:pt x="46" y="36"/>
                    <a:pt x="45" y="36"/>
                  </a:cubicBezTo>
                  <a:cubicBezTo>
                    <a:pt x="26" y="36"/>
                    <a:pt x="26" y="36"/>
                    <a:pt x="26" y="36"/>
                  </a:cubicBezTo>
                  <a:cubicBezTo>
                    <a:pt x="26" y="31"/>
                    <a:pt x="26" y="31"/>
                    <a:pt x="26" y="31"/>
                  </a:cubicBezTo>
                  <a:cubicBezTo>
                    <a:pt x="45" y="31"/>
                    <a:pt x="45" y="31"/>
                    <a:pt x="45" y="31"/>
                  </a:cubicBezTo>
                  <a:cubicBezTo>
                    <a:pt x="45" y="31"/>
                    <a:pt x="46" y="30"/>
                    <a:pt x="46" y="30"/>
                  </a:cubicBezTo>
                  <a:cubicBezTo>
                    <a:pt x="46" y="30"/>
                    <a:pt x="46" y="30"/>
                    <a:pt x="46" y="30"/>
                  </a:cubicBezTo>
                  <a:cubicBezTo>
                    <a:pt x="47" y="29"/>
                    <a:pt x="47" y="29"/>
                    <a:pt x="48" y="29"/>
                  </a:cubicBezTo>
                  <a:cubicBezTo>
                    <a:pt x="48" y="28"/>
                    <a:pt x="48" y="28"/>
                    <a:pt x="48" y="28"/>
                  </a:cubicBezTo>
                  <a:cubicBezTo>
                    <a:pt x="48" y="28"/>
                    <a:pt x="48" y="27"/>
                    <a:pt x="48" y="27"/>
                  </a:cubicBezTo>
                  <a:cubicBezTo>
                    <a:pt x="48" y="21"/>
                    <a:pt x="45" y="15"/>
                    <a:pt x="41" y="11"/>
                  </a:cubicBezTo>
                  <a:cubicBezTo>
                    <a:pt x="41" y="11"/>
                    <a:pt x="41" y="11"/>
                    <a:pt x="41" y="11"/>
                  </a:cubicBezTo>
                  <a:cubicBezTo>
                    <a:pt x="38" y="8"/>
                    <a:pt x="32" y="5"/>
                    <a:pt x="26" y="5"/>
                  </a:cubicBezTo>
                  <a:cubicBezTo>
                    <a:pt x="26" y="5"/>
                    <a:pt x="26" y="5"/>
                    <a:pt x="26" y="5"/>
                  </a:cubicBezTo>
                  <a:lnTo>
                    <a:pt x="26" y="0"/>
                  </a:lnTo>
                  <a:close/>
                  <a:moveTo>
                    <a:pt x="5" y="36"/>
                  </a:moveTo>
                  <a:cubicBezTo>
                    <a:pt x="5" y="36"/>
                    <a:pt x="4" y="35"/>
                    <a:pt x="4" y="35"/>
                  </a:cubicBezTo>
                  <a:cubicBezTo>
                    <a:pt x="4" y="35"/>
                    <a:pt x="4" y="35"/>
                    <a:pt x="4" y="35"/>
                  </a:cubicBezTo>
                  <a:cubicBezTo>
                    <a:pt x="3" y="34"/>
                    <a:pt x="3" y="34"/>
                    <a:pt x="2" y="33"/>
                  </a:cubicBezTo>
                  <a:cubicBezTo>
                    <a:pt x="2" y="33"/>
                    <a:pt x="1" y="32"/>
                    <a:pt x="1" y="32"/>
                  </a:cubicBezTo>
                  <a:cubicBezTo>
                    <a:pt x="1" y="32"/>
                    <a:pt x="1" y="32"/>
                    <a:pt x="1" y="32"/>
                  </a:cubicBezTo>
                  <a:cubicBezTo>
                    <a:pt x="0" y="32"/>
                    <a:pt x="0" y="31"/>
                    <a:pt x="0" y="30"/>
                  </a:cubicBezTo>
                  <a:cubicBezTo>
                    <a:pt x="0" y="30"/>
                    <a:pt x="0" y="29"/>
                    <a:pt x="0" y="29"/>
                  </a:cubicBezTo>
                  <a:cubicBezTo>
                    <a:pt x="0" y="28"/>
                    <a:pt x="0" y="27"/>
                    <a:pt x="0" y="27"/>
                  </a:cubicBezTo>
                  <a:cubicBezTo>
                    <a:pt x="0" y="20"/>
                    <a:pt x="3" y="13"/>
                    <a:pt x="7" y="8"/>
                  </a:cubicBezTo>
                  <a:cubicBezTo>
                    <a:pt x="7" y="8"/>
                    <a:pt x="7" y="8"/>
                    <a:pt x="7" y="8"/>
                  </a:cubicBezTo>
                  <a:cubicBezTo>
                    <a:pt x="12" y="3"/>
                    <a:pt x="19" y="0"/>
                    <a:pt x="26" y="0"/>
                  </a:cubicBezTo>
                  <a:cubicBezTo>
                    <a:pt x="26" y="5"/>
                    <a:pt x="26" y="5"/>
                    <a:pt x="26" y="5"/>
                  </a:cubicBezTo>
                  <a:cubicBezTo>
                    <a:pt x="20" y="5"/>
                    <a:pt x="15" y="8"/>
                    <a:pt x="11" y="11"/>
                  </a:cubicBezTo>
                  <a:cubicBezTo>
                    <a:pt x="11" y="12"/>
                    <a:pt x="11" y="12"/>
                    <a:pt x="11" y="12"/>
                  </a:cubicBezTo>
                  <a:cubicBezTo>
                    <a:pt x="7" y="15"/>
                    <a:pt x="4" y="21"/>
                    <a:pt x="4" y="27"/>
                  </a:cubicBezTo>
                  <a:cubicBezTo>
                    <a:pt x="4" y="27"/>
                    <a:pt x="4" y="28"/>
                    <a:pt x="4" y="28"/>
                  </a:cubicBezTo>
                  <a:cubicBezTo>
                    <a:pt x="5" y="29"/>
                    <a:pt x="5" y="29"/>
                    <a:pt x="5" y="29"/>
                  </a:cubicBezTo>
                  <a:cubicBezTo>
                    <a:pt x="5" y="29"/>
                    <a:pt x="5" y="29"/>
                    <a:pt x="6" y="30"/>
                  </a:cubicBezTo>
                  <a:cubicBezTo>
                    <a:pt x="6" y="30"/>
                    <a:pt x="6" y="30"/>
                    <a:pt x="6" y="30"/>
                  </a:cubicBezTo>
                  <a:cubicBezTo>
                    <a:pt x="6" y="30"/>
                    <a:pt x="7" y="31"/>
                    <a:pt x="7" y="31"/>
                  </a:cubicBezTo>
                  <a:cubicBezTo>
                    <a:pt x="26" y="31"/>
                    <a:pt x="26" y="31"/>
                    <a:pt x="26" y="31"/>
                  </a:cubicBezTo>
                  <a:cubicBezTo>
                    <a:pt x="26" y="36"/>
                    <a:pt x="26" y="36"/>
                    <a:pt x="26" y="36"/>
                  </a:cubicBezTo>
                  <a:cubicBezTo>
                    <a:pt x="7" y="36"/>
                    <a:pt x="7" y="36"/>
                    <a:pt x="7" y="36"/>
                  </a:cubicBezTo>
                  <a:cubicBezTo>
                    <a:pt x="6" y="36"/>
                    <a:pt x="6" y="36"/>
                    <a:pt x="5"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8" name="Freeform 109"/>
            <p:cNvSpPr>
              <a:spLocks noEditPoints="1"/>
            </p:cNvSpPr>
            <p:nvPr/>
          </p:nvSpPr>
          <p:spPr bwMode="auto">
            <a:xfrm>
              <a:off x="6737351" y="1482725"/>
              <a:ext cx="119063" cy="80963"/>
            </a:xfrm>
            <a:custGeom>
              <a:avLst/>
              <a:gdLst>
                <a:gd name="T0" fmla="*/ 27 w 53"/>
                <a:gd name="T1" fmla="*/ 31 h 36"/>
                <a:gd name="T2" fmla="*/ 44 w 53"/>
                <a:gd name="T3" fmla="*/ 31 h 36"/>
                <a:gd name="T4" fmla="*/ 46 w 53"/>
                <a:gd name="T5" fmla="*/ 29 h 36"/>
                <a:gd name="T6" fmla="*/ 48 w 53"/>
                <a:gd name="T7" fmla="*/ 27 h 36"/>
                <a:gd name="T8" fmla="*/ 48 w 53"/>
                <a:gd name="T9" fmla="*/ 27 h 36"/>
                <a:gd name="T10" fmla="*/ 42 w 53"/>
                <a:gd name="T11" fmla="*/ 11 h 36"/>
                <a:gd name="T12" fmla="*/ 42 w 53"/>
                <a:gd name="T13" fmla="*/ 11 h 36"/>
                <a:gd name="T14" fmla="*/ 27 w 53"/>
                <a:gd name="T15" fmla="*/ 5 h 36"/>
                <a:gd name="T16" fmla="*/ 27 w 53"/>
                <a:gd name="T17" fmla="*/ 5 h 36"/>
                <a:gd name="T18" fmla="*/ 27 w 53"/>
                <a:gd name="T19" fmla="*/ 0 h 36"/>
                <a:gd name="T20" fmla="*/ 27 w 53"/>
                <a:gd name="T21" fmla="*/ 0 h 36"/>
                <a:gd name="T22" fmla="*/ 45 w 53"/>
                <a:gd name="T23" fmla="*/ 8 h 36"/>
                <a:gd name="T24" fmla="*/ 45 w 53"/>
                <a:gd name="T25" fmla="*/ 8 h 36"/>
                <a:gd name="T26" fmla="*/ 45 w 53"/>
                <a:gd name="T27" fmla="*/ 8 h 36"/>
                <a:gd name="T28" fmla="*/ 53 w 53"/>
                <a:gd name="T29" fmla="*/ 27 h 36"/>
                <a:gd name="T30" fmla="*/ 53 w 53"/>
                <a:gd name="T31" fmla="*/ 28 h 36"/>
                <a:gd name="T32" fmla="*/ 53 w 53"/>
                <a:gd name="T33" fmla="*/ 28 h 36"/>
                <a:gd name="T34" fmla="*/ 53 w 53"/>
                <a:gd name="T35" fmla="*/ 29 h 36"/>
                <a:gd name="T36" fmla="*/ 52 w 53"/>
                <a:gd name="T37" fmla="*/ 31 h 36"/>
                <a:gd name="T38" fmla="*/ 49 w 53"/>
                <a:gd name="T39" fmla="*/ 33 h 36"/>
                <a:gd name="T40" fmla="*/ 47 w 53"/>
                <a:gd name="T41" fmla="*/ 35 h 36"/>
                <a:gd name="T42" fmla="*/ 47 w 53"/>
                <a:gd name="T43" fmla="*/ 35 h 36"/>
                <a:gd name="T44" fmla="*/ 46 w 53"/>
                <a:gd name="T45" fmla="*/ 36 h 36"/>
                <a:gd name="T46" fmla="*/ 44 w 53"/>
                <a:gd name="T47" fmla="*/ 36 h 36"/>
                <a:gd name="T48" fmla="*/ 27 w 53"/>
                <a:gd name="T49" fmla="*/ 36 h 36"/>
                <a:gd name="T50" fmla="*/ 27 w 53"/>
                <a:gd name="T51" fmla="*/ 31 h 36"/>
                <a:gd name="T52" fmla="*/ 6 w 53"/>
                <a:gd name="T53" fmla="*/ 31 h 36"/>
                <a:gd name="T54" fmla="*/ 27 w 53"/>
                <a:gd name="T55" fmla="*/ 31 h 36"/>
                <a:gd name="T56" fmla="*/ 27 w 53"/>
                <a:gd name="T57" fmla="*/ 36 h 36"/>
                <a:gd name="T58" fmla="*/ 6 w 53"/>
                <a:gd name="T59" fmla="*/ 36 h 36"/>
                <a:gd name="T60" fmla="*/ 4 w 53"/>
                <a:gd name="T61" fmla="*/ 36 h 36"/>
                <a:gd name="T62" fmla="*/ 4 w 53"/>
                <a:gd name="T63" fmla="*/ 36 h 36"/>
                <a:gd name="T64" fmla="*/ 3 w 53"/>
                <a:gd name="T65" fmla="*/ 35 h 36"/>
                <a:gd name="T66" fmla="*/ 3 w 53"/>
                <a:gd name="T67" fmla="*/ 35 h 36"/>
                <a:gd name="T68" fmla="*/ 3 w 53"/>
                <a:gd name="T69" fmla="*/ 35 h 36"/>
                <a:gd name="T70" fmla="*/ 2 w 53"/>
                <a:gd name="T71" fmla="*/ 34 h 36"/>
                <a:gd name="T72" fmla="*/ 2 w 53"/>
                <a:gd name="T73" fmla="*/ 34 h 36"/>
                <a:gd name="T74" fmla="*/ 1 w 53"/>
                <a:gd name="T75" fmla="*/ 33 h 36"/>
                <a:gd name="T76" fmla="*/ 1 w 53"/>
                <a:gd name="T77" fmla="*/ 32 h 36"/>
                <a:gd name="T78" fmla="*/ 0 w 53"/>
                <a:gd name="T79" fmla="*/ 29 h 36"/>
                <a:gd name="T80" fmla="*/ 0 w 53"/>
                <a:gd name="T81" fmla="*/ 27 h 36"/>
                <a:gd name="T82" fmla="*/ 8 w 53"/>
                <a:gd name="T83" fmla="*/ 8 h 36"/>
                <a:gd name="T84" fmla="*/ 27 w 53"/>
                <a:gd name="T85" fmla="*/ 0 h 36"/>
                <a:gd name="T86" fmla="*/ 27 w 53"/>
                <a:gd name="T87" fmla="*/ 5 h 36"/>
                <a:gd name="T88" fmla="*/ 11 w 53"/>
                <a:gd name="T89" fmla="*/ 11 h 36"/>
                <a:gd name="T90" fmla="*/ 5 w 53"/>
                <a:gd name="T91" fmla="*/ 27 h 36"/>
                <a:gd name="T92" fmla="*/ 5 w 53"/>
                <a:gd name="T93" fmla="*/ 29 h 36"/>
                <a:gd name="T94" fmla="*/ 5 w 53"/>
                <a:gd name="T95" fmla="*/ 30 h 36"/>
                <a:gd name="T96" fmla="*/ 5 w 53"/>
                <a:gd name="T97" fmla="*/ 31 h 36"/>
                <a:gd name="T98" fmla="*/ 5 w 53"/>
                <a:gd name="T99" fmla="*/ 31 h 36"/>
                <a:gd name="T100" fmla="*/ 6 w 53"/>
                <a:gd name="T101"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 h="36">
                  <a:moveTo>
                    <a:pt x="27" y="31"/>
                  </a:moveTo>
                  <a:cubicBezTo>
                    <a:pt x="44" y="31"/>
                    <a:pt x="44" y="31"/>
                    <a:pt x="44" y="31"/>
                  </a:cubicBezTo>
                  <a:cubicBezTo>
                    <a:pt x="45" y="30"/>
                    <a:pt x="45" y="30"/>
                    <a:pt x="46" y="29"/>
                  </a:cubicBezTo>
                  <a:cubicBezTo>
                    <a:pt x="47" y="28"/>
                    <a:pt x="48" y="28"/>
                    <a:pt x="48" y="27"/>
                  </a:cubicBezTo>
                  <a:cubicBezTo>
                    <a:pt x="48" y="27"/>
                    <a:pt x="48" y="27"/>
                    <a:pt x="48" y="27"/>
                  </a:cubicBezTo>
                  <a:cubicBezTo>
                    <a:pt x="48" y="21"/>
                    <a:pt x="46" y="15"/>
                    <a:pt x="42" y="11"/>
                  </a:cubicBezTo>
                  <a:cubicBezTo>
                    <a:pt x="42" y="11"/>
                    <a:pt x="42" y="11"/>
                    <a:pt x="42" y="11"/>
                  </a:cubicBezTo>
                  <a:cubicBezTo>
                    <a:pt x="38" y="8"/>
                    <a:pt x="33" y="5"/>
                    <a:pt x="27" y="5"/>
                  </a:cubicBezTo>
                  <a:cubicBezTo>
                    <a:pt x="27" y="5"/>
                    <a:pt x="27" y="5"/>
                    <a:pt x="27" y="5"/>
                  </a:cubicBezTo>
                  <a:cubicBezTo>
                    <a:pt x="27" y="0"/>
                    <a:pt x="27" y="0"/>
                    <a:pt x="27" y="0"/>
                  </a:cubicBezTo>
                  <a:cubicBezTo>
                    <a:pt x="27" y="0"/>
                    <a:pt x="27" y="0"/>
                    <a:pt x="27" y="0"/>
                  </a:cubicBezTo>
                  <a:cubicBezTo>
                    <a:pt x="34" y="0"/>
                    <a:pt x="40" y="3"/>
                    <a:pt x="45" y="8"/>
                  </a:cubicBezTo>
                  <a:cubicBezTo>
                    <a:pt x="45" y="8"/>
                    <a:pt x="45" y="8"/>
                    <a:pt x="45" y="8"/>
                  </a:cubicBezTo>
                  <a:cubicBezTo>
                    <a:pt x="45" y="8"/>
                    <a:pt x="45" y="8"/>
                    <a:pt x="45" y="8"/>
                  </a:cubicBezTo>
                  <a:cubicBezTo>
                    <a:pt x="50" y="13"/>
                    <a:pt x="53" y="19"/>
                    <a:pt x="53" y="27"/>
                  </a:cubicBezTo>
                  <a:cubicBezTo>
                    <a:pt x="53" y="27"/>
                    <a:pt x="53" y="27"/>
                    <a:pt x="53" y="28"/>
                  </a:cubicBezTo>
                  <a:cubicBezTo>
                    <a:pt x="53" y="28"/>
                    <a:pt x="53" y="28"/>
                    <a:pt x="53" y="28"/>
                  </a:cubicBezTo>
                  <a:cubicBezTo>
                    <a:pt x="53" y="28"/>
                    <a:pt x="53" y="29"/>
                    <a:pt x="53" y="29"/>
                  </a:cubicBezTo>
                  <a:cubicBezTo>
                    <a:pt x="53" y="30"/>
                    <a:pt x="52" y="30"/>
                    <a:pt x="52" y="31"/>
                  </a:cubicBezTo>
                  <a:cubicBezTo>
                    <a:pt x="51" y="31"/>
                    <a:pt x="50" y="32"/>
                    <a:pt x="49" y="33"/>
                  </a:cubicBezTo>
                  <a:cubicBezTo>
                    <a:pt x="49" y="33"/>
                    <a:pt x="48" y="34"/>
                    <a:pt x="47" y="35"/>
                  </a:cubicBezTo>
                  <a:cubicBezTo>
                    <a:pt x="47" y="35"/>
                    <a:pt x="47" y="35"/>
                    <a:pt x="47" y="35"/>
                  </a:cubicBezTo>
                  <a:cubicBezTo>
                    <a:pt x="47" y="35"/>
                    <a:pt x="46" y="35"/>
                    <a:pt x="46" y="36"/>
                  </a:cubicBezTo>
                  <a:cubicBezTo>
                    <a:pt x="45" y="36"/>
                    <a:pt x="45" y="36"/>
                    <a:pt x="44" y="36"/>
                  </a:cubicBezTo>
                  <a:cubicBezTo>
                    <a:pt x="27" y="36"/>
                    <a:pt x="27" y="36"/>
                    <a:pt x="27" y="36"/>
                  </a:cubicBezTo>
                  <a:lnTo>
                    <a:pt x="27" y="31"/>
                  </a:lnTo>
                  <a:close/>
                  <a:moveTo>
                    <a:pt x="6" y="31"/>
                  </a:moveTo>
                  <a:cubicBezTo>
                    <a:pt x="27" y="31"/>
                    <a:pt x="27" y="31"/>
                    <a:pt x="27" y="31"/>
                  </a:cubicBezTo>
                  <a:cubicBezTo>
                    <a:pt x="27" y="36"/>
                    <a:pt x="27" y="36"/>
                    <a:pt x="27" y="36"/>
                  </a:cubicBezTo>
                  <a:cubicBezTo>
                    <a:pt x="6" y="36"/>
                    <a:pt x="6" y="36"/>
                    <a:pt x="6" y="36"/>
                  </a:cubicBezTo>
                  <a:cubicBezTo>
                    <a:pt x="5" y="36"/>
                    <a:pt x="5" y="36"/>
                    <a:pt x="4" y="36"/>
                  </a:cubicBezTo>
                  <a:cubicBezTo>
                    <a:pt x="4" y="36"/>
                    <a:pt x="4" y="36"/>
                    <a:pt x="4" y="36"/>
                  </a:cubicBezTo>
                  <a:cubicBezTo>
                    <a:pt x="4" y="36"/>
                    <a:pt x="3" y="35"/>
                    <a:pt x="3" y="35"/>
                  </a:cubicBezTo>
                  <a:cubicBezTo>
                    <a:pt x="3" y="35"/>
                    <a:pt x="3" y="35"/>
                    <a:pt x="3" y="35"/>
                  </a:cubicBezTo>
                  <a:cubicBezTo>
                    <a:pt x="3" y="35"/>
                    <a:pt x="3" y="35"/>
                    <a:pt x="3" y="35"/>
                  </a:cubicBezTo>
                  <a:cubicBezTo>
                    <a:pt x="3" y="34"/>
                    <a:pt x="2" y="34"/>
                    <a:pt x="2" y="34"/>
                  </a:cubicBezTo>
                  <a:cubicBezTo>
                    <a:pt x="2" y="34"/>
                    <a:pt x="2" y="34"/>
                    <a:pt x="2" y="34"/>
                  </a:cubicBezTo>
                  <a:cubicBezTo>
                    <a:pt x="2" y="34"/>
                    <a:pt x="2" y="33"/>
                    <a:pt x="1" y="33"/>
                  </a:cubicBezTo>
                  <a:cubicBezTo>
                    <a:pt x="1" y="33"/>
                    <a:pt x="1" y="32"/>
                    <a:pt x="1" y="32"/>
                  </a:cubicBezTo>
                  <a:cubicBezTo>
                    <a:pt x="0" y="31"/>
                    <a:pt x="0" y="30"/>
                    <a:pt x="0" y="29"/>
                  </a:cubicBezTo>
                  <a:cubicBezTo>
                    <a:pt x="0" y="28"/>
                    <a:pt x="0" y="28"/>
                    <a:pt x="0" y="27"/>
                  </a:cubicBezTo>
                  <a:cubicBezTo>
                    <a:pt x="0" y="19"/>
                    <a:pt x="3" y="13"/>
                    <a:pt x="8" y="8"/>
                  </a:cubicBezTo>
                  <a:cubicBezTo>
                    <a:pt x="13" y="3"/>
                    <a:pt x="19" y="0"/>
                    <a:pt x="27" y="0"/>
                  </a:cubicBezTo>
                  <a:cubicBezTo>
                    <a:pt x="27" y="5"/>
                    <a:pt x="27" y="5"/>
                    <a:pt x="27" y="5"/>
                  </a:cubicBezTo>
                  <a:cubicBezTo>
                    <a:pt x="21" y="5"/>
                    <a:pt x="15" y="8"/>
                    <a:pt x="11" y="11"/>
                  </a:cubicBezTo>
                  <a:cubicBezTo>
                    <a:pt x="7" y="15"/>
                    <a:pt x="5" y="21"/>
                    <a:pt x="5" y="27"/>
                  </a:cubicBezTo>
                  <a:cubicBezTo>
                    <a:pt x="5" y="28"/>
                    <a:pt x="5" y="28"/>
                    <a:pt x="5" y="29"/>
                  </a:cubicBezTo>
                  <a:cubicBezTo>
                    <a:pt x="5" y="29"/>
                    <a:pt x="5" y="30"/>
                    <a:pt x="5" y="30"/>
                  </a:cubicBezTo>
                  <a:cubicBezTo>
                    <a:pt x="5" y="31"/>
                    <a:pt x="5" y="31"/>
                    <a:pt x="5" y="31"/>
                  </a:cubicBezTo>
                  <a:cubicBezTo>
                    <a:pt x="5" y="31"/>
                    <a:pt x="5" y="31"/>
                    <a:pt x="5" y="31"/>
                  </a:cubicBezTo>
                  <a:cubicBezTo>
                    <a:pt x="6" y="31"/>
                    <a:pt x="6" y="31"/>
                    <a:pt x="6"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9" name="Freeform 110"/>
            <p:cNvSpPr>
              <a:spLocks noEditPoints="1"/>
            </p:cNvSpPr>
            <p:nvPr/>
          </p:nvSpPr>
          <p:spPr bwMode="auto">
            <a:xfrm>
              <a:off x="6215063" y="1552575"/>
              <a:ext cx="225425" cy="84138"/>
            </a:xfrm>
            <a:custGeom>
              <a:avLst/>
              <a:gdLst>
                <a:gd name="T0" fmla="*/ 93 w 100"/>
                <a:gd name="T1" fmla="*/ 21 h 37"/>
                <a:gd name="T2" fmla="*/ 93 w 100"/>
                <a:gd name="T3" fmla="*/ 8 h 37"/>
                <a:gd name="T4" fmla="*/ 95 w 100"/>
                <a:gd name="T5" fmla="*/ 3 h 37"/>
                <a:gd name="T6" fmla="*/ 100 w 100"/>
                <a:gd name="T7" fmla="*/ 13 h 37"/>
                <a:gd name="T8" fmla="*/ 97 w 100"/>
                <a:gd name="T9" fmla="*/ 24 h 37"/>
                <a:gd name="T10" fmla="*/ 93 w 100"/>
                <a:gd name="T11" fmla="*/ 21 h 37"/>
                <a:gd name="T12" fmla="*/ 93 w 100"/>
                <a:gd name="T13" fmla="*/ 21 h 37"/>
                <a:gd name="T14" fmla="*/ 93 w 100"/>
                <a:gd name="T15" fmla="*/ 21 h 37"/>
                <a:gd name="T16" fmla="*/ 93 w 100"/>
                <a:gd name="T17" fmla="*/ 28 h 37"/>
                <a:gd name="T18" fmla="*/ 92 w 100"/>
                <a:gd name="T19" fmla="*/ 22 h 37"/>
                <a:gd name="T20" fmla="*/ 92 w 100"/>
                <a:gd name="T21" fmla="*/ 7 h 37"/>
                <a:gd name="T22" fmla="*/ 92 w 100"/>
                <a:gd name="T23" fmla="*/ 1 h 37"/>
                <a:gd name="T24" fmla="*/ 93 w 100"/>
                <a:gd name="T25" fmla="*/ 8 h 37"/>
                <a:gd name="T26" fmla="*/ 93 w 100"/>
                <a:gd name="T27" fmla="*/ 21 h 37"/>
                <a:gd name="T28" fmla="*/ 92 w 100"/>
                <a:gd name="T29" fmla="*/ 7 h 37"/>
                <a:gd name="T30" fmla="*/ 50 w 100"/>
                <a:gd name="T31" fmla="*/ 32 h 37"/>
                <a:gd name="T32" fmla="*/ 82 w 100"/>
                <a:gd name="T33" fmla="*/ 29 h 37"/>
                <a:gd name="T34" fmla="*/ 92 w 100"/>
                <a:gd name="T35" fmla="*/ 29 h 37"/>
                <a:gd name="T36" fmla="*/ 69 w 100"/>
                <a:gd name="T37" fmla="*/ 37 h 37"/>
                <a:gd name="T38" fmla="*/ 50 w 100"/>
                <a:gd name="T39" fmla="*/ 32 h 37"/>
                <a:gd name="T40" fmla="*/ 92 w 100"/>
                <a:gd name="T41" fmla="*/ 7 h 37"/>
                <a:gd name="T42" fmla="*/ 85 w 100"/>
                <a:gd name="T43" fmla="*/ 4 h 37"/>
                <a:gd name="T44" fmla="*/ 78 w 100"/>
                <a:gd name="T45" fmla="*/ 8 h 37"/>
                <a:gd name="T46" fmla="*/ 70 w 100"/>
                <a:gd name="T47" fmla="*/ 12 h 37"/>
                <a:gd name="T48" fmla="*/ 70 w 100"/>
                <a:gd name="T49" fmla="*/ 12 h 37"/>
                <a:gd name="T50" fmla="*/ 70 w 100"/>
                <a:gd name="T51" fmla="*/ 12 h 37"/>
                <a:gd name="T52" fmla="*/ 50 w 100"/>
                <a:gd name="T53" fmla="*/ 12 h 37"/>
                <a:gd name="T54" fmla="*/ 69 w 100"/>
                <a:gd name="T55" fmla="*/ 7 h 37"/>
                <a:gd name="T56" fmla="*/ 70 w 100"/>
                <a:gd name="T57" fmla="*/ 7 h 37"/>
                <a:gd name="T58" fmla="*/ 70 w 100"/>
                <a:gd name="T59" fmla="*/ 7 h 37"/>
                <a:gd name="T60" fmla="*/ 74 w 100"/>
                <a:gd name="T61" fmla="*/ 5 h 37"/>
                <a:gd name="T62" fmla="*/ 85 w 100"/>
                <a:gd name="T63" fmla="*/ 0 h 37"/>
                <a:gd name="T64" fmla="*/ 92 w 100"/>
                <a:gd name="T65" fmla="*/ 1 h 37"/>
                <a:gd name="T66" fmla="*/ 92 w 100"/>
                <a:gd name="T67" fmla="*/ 7 h 37"/>
                <a:gd name="T68" fmla="*/ 15 w 100"/>
                <a:gd name="T69" fmla="*/ 4 h 37"/>
                <a:gd name="T70" fmla="*/ 9 w 100"/>
                <a:gd name="T71" fmla="*/ 7 h 37"/>
                <a:gd name="T72" fmla="*/ 7 w 100"/>
                <a:gd name="T73" fmla="*/ 21 h 37"/>
                <a:gd name="T74" fmla="*/ 31 w 100"/>
                <a:gd name="T75" fmla="*/ 32 h 37"/>
                <a:gd name="T76" fmla="*/ 50 w 100"/>
                <a:gd name="T77" fmla="*/ 37 h 37"/>
                <a:gd name="T78" fmla="*/ 16 w 100"/>
                <a:gd name="T79" fmla="*/ 33 h 37"/>
                <a:gd name="T80" fmla="*/ 0 w 100"/>
                <a:gd name="T81" fmla="*/ 13 h 37"/>
                <a:gd name="T82" fmla="*/ 10 w 100"/>
                <a:gd name="T83" fmla="*/ 0 h 37"/>
                <a:gd name="T84" fmla="*/ 21 w 100"/>
                <a:gd name="T85" fmla="*/ 1 h 37"/>
                <a:gd name="T86" fmla="*/ 28 w 100"/>
                <a:gd name="T87" fmla="*/ 6 h 37"/>
                <a:gd name="T88" fmla="*/ 31 w 100"/>
                <a:gd name="T89" fmla="*/ 7 h 37"/>
                <a:gd name="T90" fmla="*/ 31 w 100"/>
                <a:gd name="T91" fmla="*/ 7 h 37"/>
                <a:gd name="T92" fmla="*/ 50 w 100"/>
                <a:gd name="T93" fmla="*/ 12 h 37"/>
                <a:gd name="T94" fmla="*/ 31 w 100"/>
                <a:gd name="T95" fmla="*/ 12 h 37"/>
                <a:gd name="T96" fmla="*/ 31 w 100"/>
                <a:gd name="T97" fmla="*/ 12 h 37"/>
                <a:gd name="T98" fmla="*/ 30 w 100"/>
                <a:gd name="T99" fmla="*/ 12 h 37"/>
                <a:gd name="T100" fmla="*/ 23 w 100"/>
                <a:gd name="T101" fmla="*/ 8 h 37"/>
                <a:gd name="T102" fmla="*/ 15 w 100"/>
                <a:gd name="T103"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 h="37">
                  <a:moveTo>
                    <a:pt x="93" y="21"/>
                  </a:moveTo>
                  <a:cubicBezTo>
                    <a:pt x="93" y="21"/>
                    <a:pt x="93" y="21"/>
                    <a:pt x="93" y="21"/>
                  </a:cubicBezTo>
                  <a:cubicBezTo>
                    <a:pt x="95" y="19"/>
                    <a:pt x="96" y="16"/>
                    <a:pt x="95" y="14"/>
                  </a:cubicBezTo>
                  <a:cubicBezTo>
                    <a:pt x="95" y="12"/>
                    <a:pt x="94" y="10"/>
                    <a:pt x="93" y="8"/>
                  </a:cubicBezTo>
                  <a:cubicBezTo>
                    <a:pt x="93" y="2"/>
                    <a:pt x="93" y="2"/>
                    <a:pt x="93" y="2"/>
                  </a:cubicBezTo>
                  <a:cubicBezTo>
                    <a:pt x="94" y="2"/>
                    <a:pt x="94" y="3"/>
                    <a:pt x="95" y="3"/>
                  </a:cubicBezTo>
                  <a:cubicBezTo>
                    <a:pt x="95" y="3"/>
                    <a:pt x="95" y="3"/>
                    <a:pt x="95" y="3"/>
                  </a:cubicBezTo>
                  <a:cubicBezTo>
                    <a:pt x="98" y="6"/>
                    <a:pt x="100" y="9"/>
                    <a:pt x="100" y="13"/>
                  </a:cubicBezTo>
                  <a:cubicBezTo>
                    <a:pt x="100" y="17"/>
                    <a:pt x="99" y="21"/>
                    <a:pt x="97" y="24"/>
                  </a:cubicBezTo>
                  <a:cubicBezTo>
                    <a:pt x="97" y="24"/>
                    <a:pt x="97" y="24"/>
                    <a:pt x="97" y="24"/>
                  </a:cubicBezTo>
                  <a:cubicBezTo>
                    <a:pt x="96" y="25"/>
                    <a:pt x="94" y="27"/>
                    <a:pt x="93" y="28"/>
                  </a:cubicBezTo>
                  <a:lnTo>
                    <a:pt x="93" y="21"/>
                  </a:lnTo>
                  <a:close/>
                  <a:moveTo>
                    <a:pt x="93" y="21"/>
                  </a:moveTo>
                  <a:cubicBezTo>
                    <a:pt x="93" y="21"/>
                    <a:pt x="93" y="21"/>
                    <a:pt x="93" y="21"/>
                  </a:cubicBezTo>
                  <a:close/>
                  <a:moveTo>
                    <a:pt x="92" y="22"/>
                  </a:moveTo>
                  <a:cubicBezTo>
                    <a:pt x="92" y="22"/>
                    <a:pt x="93" y="21"/>
                    <a:pt x="93" y="21"/>
                  </a:cubicBezTo>
                  <a:cubicBezTo>
                    <a:pt x="93" y="21"/>
                    <a:pt x="93" y="21"/>
                    <a:pt x="93" y="21"/>
                  </a:cubicBezTo>
                  <a:cubicBezTo>
                    <a:pt x="93" y="28"/>
                    <a:pt x="93" y="28"/>
                    <a:pt x="93" y="28"/>
                  </a:cubicBezTo>
                  <a:cubicBezTo>
                    <a:pt x="93" y="28"/>
                    <a:pt x="92" y="28"/>
                    <a:pt x="92" y="29"/>
                  </a:cubicBezTo>
                  <a:cubicBezTo>
                    <a:pt x="92" y="22"/>
                    <a:pt x="92" y="22"/>
                    <a:pt x="92" y="22"/>
                  </a:cubicBezTo>
                  <a:close/>
                  <a:moveTo>
                    <a:pt x="93" y="8"/>
                  </a:moveTo>
                  <a:cubicBezTo>
                    <a:pt x="93" y="8"/>
                    <a:pt x="92" y="7"/>
                    <a:pt x="92" y="7"/>
                  </a:cubicBezTo>
                  <a:cubicBezTo>
                    <a:pt x="92" y="7"/>
                    <a:pt x="92" y="7"/>
                    <a:pt x="92" y="7"/>
                  </a:cubicBezTo>
                  <a:cubicBezTo>
                    <a:pt x="92" y="1"/>
                    <a:pt x="92" y="1"/>
                    <a:pt x="92" y="1"/>
                  </a:cubicBezTo>
                  <a:cubicBezTo>
                    <a:pt x="92" y="1"/>
                    <a:pt x="93" y="1"/>
                    <a:pt x="93" y="2"/>
                  </a:cubicBezTo>
                  <a:cubicBezTo>
                    <a:pt x="93" y="8"/>
                    <a:pt x="93" y="8"/>
                    <a:pt x="93" y="8"/>
                  </a:cubicBezTo>
                  <a:close/>
                  <a:moveTo>
                    <a:pt x="93" y="21"/>
                  </a:moveTo>
                  <a:cubicBezTo>
                    <a:pt x="93" y="21"/>
                    <a:pt x="93" y="21"/>
                    <a:pt x="93" y="21"/>
                  </a:cubicBezTo>
                  <a:cubicBezTo>
                    <a:pt x="93" y="21"/>
                    <a:pt x="93" y="21"/>
                    <a:pt x="93" y="21"/>
                  </a:cubicBezTo>
                  <a:close/>
                  <a:moveTo>
                    <a:pt x="92" y="7"/>
                  </a:moveTo>
                  <a:cubicBezTo>
                    <a:pt x="92" y="7"/>
                    <a:pt x="92" y="7"/>
                    <a:pt x="92" y="7"/>
                  </a:cubicBezTo>
                  <a:close/>
                  <a:moveTo>
                    <a:pt x="50" y="32"/>
                  </a:moveTo>
                  <a:cubicBezTo>
                    <a:pt x="69" y="32"/>
                    <a:pt x="69" y="32"/>
                    <a:pt x="69" y="32"/>
                  </a:cubicBezTo>
                  <a:cubicBezTo>
                    <a:pt x="74" y="32"/>
                    <a:pt x="78" y="31"/>
                    <a:pt x="82" y="29"/>
                  </a:cubicBezTo>
                  <a:cubicBezTo>
                    <a:pt x="86" y="27"/>
                    <a:pt x="89" y="25"/>
                    <a:pt x="92" y="22"/>
                  </a:cubicBezTo>
                  <a:cubicBezTo>
                    <a:pt x="92" y="29"/>
                    <a:pt x="92" y="29"/>
                    <a:pt x="92" y="29"/>
                  </a:cubicBezTo>
                  <a:cubicBezTo>
                    <a:pt x="90" y="31"/>
                    <a:pt x="87" y="32"/>
                    <a:pt x="84" y="33"/>
                  </a:cubicBezTo>
                  <a:cubicBezTo>
                    <a:pt x="80" y="36"/>
                    <a:pt x="75" y="37"/>
                    <a:pt x="69" y="37"/>
                  </a:cubicBezTo>
                  <a:cubicBezTo>
                    <a:pt x="50" y="37"/>
                    <a:pt x="50" y="37"/>
                    <a:pt x="50" y="37"/>
                  </a:cubicBezTo>
                  <a:cubicBezTo>
                    <a:pt x="50" y="32"/>
                    <a:pt x="50" y="32"/>
                    <a:pt x="50" y="32"/>
                  </a:cubicBezTo>
                  <a:close/>
                  <a:moveTo>
                    <a:pt x="92" y="7"/>
                  </a:moveTo>
                  <a:cubicBezTo>
                    <a:pt x="92" y="7"/>
                    <a:pt x="92" y="7"/>
                    <a:pt x="92" y="7"/>
                  </a:cubicBezTo>
                  <a:cubicBezTo>
                    <a:pt x="91" y="6"/>
                    <a:pt x="90" y="5"/>
                    <a:pt x="89" y="5"/>
                  </a:cubicBezTo>
                  <a:cubicBezTo>
                    <a:pt x="88" y="5"/>
                    <a:pt x="86" y="4"/>
                    <a:pt x="85" y="4"/>
                  </a:cubicBezTo>
                  <a:cubicBezTo>
                    <a:pt x="84" y="4"/>
                    <a:pt x="82" y="5"/>
                    <a:pt x="81" y="5"/>
                  </a:cubicBezTo>
                  <a:cubicBezTo>
                    <a:pt x="80" y="6"/>
                    <a:pt x="79" y="7"/>
                    <a:pt x="78" y="8"/>
                  </a:cubicBezTo>
                  <a:cubicBezTo>
                    <a:pt x="77" y="9"/>
                    <a:pt x="76" y="10"/>
                    <a:pt x="74" y="11"/>
                  </a:cubicBezTo>
                  <a:cubicBezTo>
                    <a:pt x="73" y="11"/>
                    <a:pt x="72" y="12"/>
                    <a:pt x="70" y="12"/>
                  </a:cubicBezTo>
                  <a:cubicBezTo>
                    <a:pt x="70" y="12"/>
                    <a:pt x="70" y="12"/>
                    <a:pt x="70" y="12"/>
                  </a:cubicBezTo>
                  <a:cubicBezTo>
                    <a:pt x="70" y="12"/>
                    <a:pt x="70" y="12"/>
                    <a:pt x="70" y="12"/>
                  </a:cubicBezTo>
                  <a:cubicBezTo>
                    <a:pt x="70" y="12"/>
                    <a:pt x="70" y="12"/>
                    <a:pt x="70" y="12"/>
                  </a:cubicBezTo>
                  <a:cubicBezTo>
                    <a:pt x="70" y="12"/>
                    <a:pt x="70" y="12"/>
                    <a:pt x="70" y="12"/>
                  </a:cubicBezTo>
                  <a:cubicBezTo>
                    <a:pt x="70" y="12"/>
                    <a:pt x="70" y="12"/>
                    <a:pt x="69" y="12"/>
                  </a:cubicBezTo>
                  <a:cubicBezTo>
                    <a:pt x="50" y="12"/>
                    <a:pt x="50" y="12"/>
                    <a:pt x="50" y="12"/>
                  </a:cubicBezTo>
                  <a:cubicBezTo>
                    <a:pt x="50" y="7"/>
                    <a:pt x="50" y="7"/>
                    <a:pt x="50" y="7"/>
                  </a:cubicBezTo>
                  <a:cubicBezTo>
                    <a:pt x="69" y="7"/>
                    <a:pt x="69" y="7"/>
                    <a:pt x="69" y="7"/>
                  </a:cubicBezTo>
                  <a:cubicBezTo>
                    <a:pt x="70" y="7"/>
                    <a:pt x="70" y="7"/>
                    <a:pt x="70" y="7"/>
                  </a:cubicBezTo>
                  <a:cubicBezTo>
                    <a:pt x="70" y="7"/>
                    <a:pt x="70" y="7"/>
                    <a:pt x="70" y="7"/>
                  </a:cubicBezTo>
                  <a:cubicBezTo>
                    <a:pt x="70" y="7"/>
                    <a:pt x="70" y="7"/>
                    <a:pt x="70" y="7"/>
                  </a:cubicBezTo>
                  <a:cubicBezTo>
                    <a:pt x="70" y="7"/>
                    <a:pt x="70" y="7"/>
                    <a:pt x="70" y="7"/>
                  </a:cubicBezTo>
                  <a:cubicBezTo>
                    <a:pt x="71" y="7"/>
                    <a:pt x="71" y="7"/>
                    <a:pt x="72" y="6"/>
                  </a:cubicBezTo>
                  <a:cubicBezTo>
                    <a:pt x="73" y="6"/>
                    <a:pt x="73" y="5"/>
                    <a:pt x="74" y="5"/>
                  </a:cubicBezTo>
                  <a:cubicBezTo>
                    <a:pt x="75" y="3"/>
                    <a:pt x="77" y="2"/>
                    <a:pt x="79" y="1"/>
                  </a:cubicBezTo>
                  <a:cubicBezTo>
                    <a:pt x="81" y="0"/>
                    <a:pt x="83" y="0"/>
                    <a:pt x="85" y="0"/>
                  </a:cubicBezTo>
                  <a:cubicBezTo>
                    <a:pt x="87" y="0"/>
                    <a:pt x="89" y="0"/>
                    <a:pt x="90" y="0"/>
                  </a:cubicBezTo>
                  <a:cubicBezTo>
                    <a:pt x="91" y="1"/>
                    <a:pt x="91" y="1"/>
                    <a:pt x="92" y="1"/>
                  </a:cubicBezTo>
                  <a:lnTo>
                    <a:pt x="92" y="7"/>
                  </a:lnTo>
                  <a:close/>
                  <a:moveTo>
                    <a:pt x="92" y="7"/>
                  </a:moveTo>
                  <a:cubicBezTo>
                    <a:pt x="92" y="7"/>
                    <a:pt x="92" y="7"/>
                    <a:pt x="92" y="7"/>
                  </a:cubicBezTo>
                  <a:close/>
                  <a:moveTo>
                    <a:pt x="15" y="4"/>
                  </a:moveTo>
                  <a:cubicBezTo>
                    <a:pt x="14" y="4"/>
                    <a:pt x="13" y="5"/>
                    <a:pt x="12" y="5"/>
                  </a:cubicBezTo>
                  <a:cubicBezTo>
                    <a:pt x="11" y="5"/>
                    <a:pt x="10" y="6"/>
                    <a:pt x="9" y="7"/>
                  </a:cubicBezTo>
                  <a:cubicBezTo>
                    <a:pt x="7" y="8"/>
                    <a:pt x="5" y="11"/>
                    <a:pt x="5" y="14"/>
                  </a:cubicBezTo>
                  <a:cubicBezTo>
                    <a:pt x="5" y="16"/>
                    <a:pt x="6" y="19"/>
                    <a:pt x="7" y="21"/>
                  </a:cubicBezTo>
                  <a:cubicBezTo>
                    <a:pt x="10" y="24"/>
                    <a:pt x="14" y="27"/>
                    <a:pt x="18" y="29"/>
                  </a:cubicBezTo>
                  <a:cubicBezTo>
                    <a:pt x="22" y="31"/>
                    <a:pt x="27" y="32"/>
                    <a:pt x="31" y="32"/>
                  </a:cubicBezTo>
                  <a:cubicBezTo>
                    <a:pt x="50" y="32"/>
                    <a:pt x="50" y="32"/>
                    <a:pt x="50" y="32"/>
                  </a:cubicBezTo>
                  <a:cubicBezTo>
                    <a:pt x="50" y="37"/>
                    <a:pt x="50" y="37"/>
                    <a:pt x="50" y="37"/>
                  </a:cubicBezTo>
                  <a:cubicBezTo>
                    <a:pt x="31" y="37"/>
                    <a:pt x="31" y="37"/>
                    <a:pt x="31" y="37"/>
                  </a:cubicBezTo>
                  <a:cubicBezTo>
                    <a:pt x="26" y="37"/>
                    <a:pt x="21" y="36"/>
                    <a:pt x="16" y="33"/>
                  </a:cubicBezTo>
                  <a:cubicBezTo>
                    <a:pt x="11" y="31"/>
                    <a:pt x="7" y="28"/>
                    <a:pt x="4" y="24"/>
                  </a:cubicBezTo>
                  <a:cubicBezTo>
                    <a:pt x="1" y="21"/>
                    <a:pt x="0" y="17"/>
                    <a:pt x="0" y="13"/>
                  </a:cubicBezTo>
                  <a:cubicBezTo>
                    <a:pt x="1" y="9"/>
                    <a:pt x="2" y="6"/>
                    <a:pt x="6" y="3"/>
                  </a:cubicBezTo>
                  <a:cubicBezTo>
                    <a:pt x="7" y="2"/>
                    <a:pt x="9" y="1"/>
                    <a:pt x="10" y="0"/>
                  </a:cubicBezTo>
                  <a:cubicBezTo>
                    <a:pt x="12" y="0"/>
                    <a:pt x="13" y="0"/>
                    <a:pt x="15" y="0"/>
                  </a:cubicBezTo>
                  <a:cubicBezTo>
                    <a:pt x="17" y="0"/>
                    <a:pt x="19" y="0"/>
                    <a:pt x="21" y="1"/>
                  </a:cubicBezTo>
                  <a:cubicBezTo>
                    <a:pt x="23" y="2"/>
                    <a:pt x="25" y="3"/>
                    <a:pt x="27" y="5"/>
                  </a:cubicBezTo>
                  <a:cubicBezTo>
                    <a:pt x="27" y="5"/>
                    <a:pt x="28" y="6"/>
                    <a:pt x="28" y="6"/>
                  </a:cubicBezTo>
                  <a:cubicBezTo>
                    <a:pt x="29" y="7"/>
                    <a:pt x="30" y="7"/>
                    <a:pt x="30" y="7"/>
                  </a:cubicBezTo>
                  <a:cubicBezTo>
                    <a:pt x="31" y="7"/>
                    <a:pt x="31" y="7"/>
                    <a:pt x="31" y="7"/>
                  </a:cubicBezTo>
                  <a:cubicBezTo>
                    <a:pt x="31" y="7"/>
                    <a:pt x="31" y="7"/>
                    <a:pt x="31" y="7"/>
                  </a:cubicBezTo>
                  <a:cubicBezTo>
                    <a:pt x="31" y="7"/>
                    <a:pt x="31" y="7"/>
                    <a:pt x="31" y="7"/>
                  </a:cubicBezTo>
                  <a:cubicBezTo>
                    <a:pt x="50" y="7"/>
                    <a:pt x="50" y="7"/>
                    <a:pt x="50" y="7"/>
                  </a:cubicBezTo>
                  <a:cubicBezTo>
                    <a:pt x="50" y="12"/>
                    <a:pt x="50" y="12"/>
                    <a:pt x="50" y="12"/>
                  </a:cubicBezTo>
                  <a:cubicBezTo>
                    <a:pt x="31" y="12"/>
                    <a:pt x="31" y="12"/>
                    <a:pt x="31" y="12"/>
                  </a:cubicBezTo>
                  <a:cubicBezTo>
                    <a:pt x="31" y="12"/>
                    <a:pt x="31" y="12"/>
                    <a:pt x="31" y="12"/>
                  </a:cubicBezTo>
                  <a:cubicBezTo>
                    <a:pt x="31" y="12"/>
                    <a:pt x="31" y="12"/>
                    <a:pt x="31" y="12"/>
                  </a:cubicBezTo>
                  <a:cubicBezTo>
                    <a:pt x="31" y="12"/>
                    <a:pt x="31" y="12"/>
                    <a:pt x="31" y="12"/>
                  </a:cubicBezTo>
                  <a:cubicBezTo>
                    <a:pt x="30" y="12"/>
                    <a:pt x="30" y="12"/>
                    <a:pt x="30" y="12"/>
                  </a:cubicBezTo>
                  <a:cubicBezTo>
                    <a:pt x="30" y="12"/>
                    <a:pt x="30" y="12"/>
                    <a:pt x="30" y="12"/>
                  </a:cubicBezTo>
                  <a:cubicBezTo>
                    <a:pt x="29" y="12"/>
                    <a:pt x="27" y="11"/>
                    <a:pt x="26" y="11"/>
                  </a:cubicBezTo>
                  <a:cubicBezTo>
                    <a:pt x="25" y="10"/>
                    <a:pt x="24" y="9"/>
                    <a:pt x="23" y="8"/>
                  </a:cubicBezTo>
                  <a:cubicBezTo>
                    <a:pt x="22" y="7"/>
                    <a:pt x="21" y="6"/>
                    <a:pt x="19" y="5"/>
                  </a:cubicBezTo>
                  <a:cubicBezTo>
                    <a:pt x="18" y="5"/>
                    <a:pt x="17" y="4"/>
                    <a:pt x="1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0" name="Freeform 111"/>
            <p:cNvSpPr>
              <a:spLocks noEditPoints="1"/>
            </p:cNvSpPr>
            <p:nvPr/>
          </p:nvSpPr>
          <p:spPr bwMode="auto">
            <a:xfrm>
              <a:off x="6680201" y="1552575"/>
              <a:ext cx="225425" cy="84138"/>
            </a:xfrm>
            <a:custGeom>
              <a:avLst/>
              <a:gdLst>
                <a:gd name="T0" fmla="*/ 69 w 100"/>
                <a:gd name="T1" fmla="*/ 32 h 37"/>
                <a:gd name="T2" fmla="*/ 93 w 100"/>
                <a:gd name="T3" fmla="*/ 21 h 37"/>
                <a:gd name="T4" fmla="*/ 49 w 100"/>
                <a:gd name="T5" fmla="*/ 13 h 37"/>
                <a:gd name="T6" fmla="*/ 95 w 100"/>
                <a:gd name="T7" fmla="*/ 14 h 37"/>
                <a:gd name="T8" fmla="*/ 91 w 100"/>
                <a:gd name="T9" fmla="*/ 7 h 37"/>
                <a:gd name="T10" fmla="*/ 85 w 100"/>
                <a:gd name="T11" fmla="*/ 4 h 37"/>
                <a:gd name="T12" fmla="*/ 77 w 100"/>
                <a:gd name="T13" fmla="*/ 8 h 37"/>
                <a:gd name="T14" fmla="*/ 72 w 100"/>
                <a:gd name="T15" fmla="*/ 11 h 37"/>
                <a:gd name="T16" fmla="*/ 71 w 100"/>
                <a:gd name="T17" fmla="*/ 12 h 37"/>
                <a:gd name="T18" fmla="*/ 49 w 100"/>
                <a:gd name="T19" fmla="*/ 12 h 37"/>
                <a:gd name="T20" fmla="*/ 69 w 100"/>
                <a:gd name="T21" fmla="*/ 7 h 37"/>
                <a:gd name="T22" fmla="*/ 71 w 100"/>
                <a:gd name="T23" fmla="*/ 7 h 37"/>
                <a:gd name="T24" fmla="*/ 72 w 100"/>
                <a:gd name="T25" fmla="*/ 6 h 37"/>
                <a:gd name="T26" fmla="*/ 79 w 100"/>
                <a:gd name="T27" fmla="*/ 1 h 37"/>
                <a:gd name="T28" fmla="*/ 90 w 100"/>
                <a:gd name="T29" fmla="*/ 0 h 37"/>
                <a:gd name="T30" fmla="*/ 95 w 100"/>
                <a:gd name="T31" fmla="*/ 3 h 37"/>
                <a:gd name="T32" fmla="*/ 96 w 100"/>
                <a:gd name="T33" fmla="*/ 24 h 37"/>
                <a:gd name="T34" fmla="*/ 84 w 100"/>
                <a:gd name="T35" fmla="*/ 33 h 37"/>
                <a:gd name="T36" fmla="*/ 49 w 100"/>
                <a:gd name="T37" fmla="*/ 37 h 37"/>
                <a:gd name="T38" fmla="*/ 23 w 100"/>
                <a:gd name="T39" fmla="*/ 8 h 37"/>
                <a:gd name="T40" fmla="*/ 15 w 100"/>
                <a:gd name="T41" fmla="*/ 4 h 37"/>
                <a:gd name="T42" fmla="*/ 8 w 100"/>
                <a:gd name="T43" fmla="*/ 7 h 37"/>
                <a:gd name="T44" fmla="*/ 5 w 100"/>
                <a:gd name="T45" fmla="*/ 14 h 37"/>
                <a:gd name="T46" fmla="*/ 7 w 100"/>
                <a:gd name="T47" fmla="*/ 21 h 37"/>
                <a:gd name="T48" fmla="*/ 31 w 100"/>
                <a:gd name="T49" fmla="*/ 32 h 37"/>
                <a:gd name="T50" fmla="*/ 49 w 100"/>
                <a:gd name="T51" fmla="*/ 37 h 37"/>
                <a:gd name="T52" fmla="*/ 16 w 100"/>
                <a:gd name="T53" fmla="*/ 33 h 37"/>
                <a:gd name="T54" fmla="*/ 4 w 100"/>
                <a:gd name="T55" fmla="*/ 24 h 37"/>
                <a:gd name="T56" fmla="*/ 5 w 100"/>
                <a:gd name="T57" fmla="*/ 3 h 37"/>
                <a:gd name="T58" fmla="*/ 10 w 100"/>
                <a:gd name="T59" fmla="*/ 0 h 37"/>
                <a:gd name="T60" fmla="*/ 21 w 100"/>
                <a:gd name="T61" fmla="*/ 1 h 37"/>
                <a:gd name="T62" fmla="*/ 26 w 100"/>
                <a:gd name="T63" fmla="*/ 5 h 37"/>
                <a:gd name="T64" fmla="*/ 31 w 100"/>
                <a:gd name="T65" fmla="*/ 7 h 37"/>
                <a:gd name="T66" fmla="*/ 49 w 100"/>
                <a:gd name="T67" fmla="*/ 7 h 37"/>
                <a:gd name="T68" fmla="*/ 32 w 100"/>
                <a:gd name="T69" fmla="*/ 12 h 37"/>
                <a:gd name="T70" fmla="*/ 26 w 100"/>
                <a:gd name="T71" fmla="*/ 11 h 37"/>
                <a:gd name="T72" fmla="*/ 23 w 100"/>
                <a:gd name="T73" fmla="*/ 8 h 37"/>
                <a:gd name="T74" fmla="*/ 49 w 100"/>
                <a:gd name="T75" fmla="*/ 1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37">
                  <a:moveTo>
                    <a:pt x="49" y="32"/>
                  </a:moveTo>
                  <a:cubicBezTo>
                    <a:pt x="69" y="32"/>
                    <a:pt x="69" y="32"/>
                    <a:pt x="69" y="32"/>
                  </a:cubicBezTo>
                  <a:cubicBezTo>
                    <a:pt x="74" y="32"/>
                    <a:pt x="78" y="31"/>
                    <a:pt x="82" y="29"/>
                  </a:cubicBezTo>
                  <a:cubicBezTo>
                    <a:pt x="86" y="27"/>
                    <a:pt x="90" y="24"/>
                    <a:pt x="93" y="21"/>
                  </a:cubicBezTo>
                  <a:cubicBezTo>
                    <a:pt x="49" y="13"/>
                    <a:pt x="49" y="13"/>
                    <a:pt x="49" y="13"/>
                  </a:cubicBezTo>
                  <a:cubicBezTo>
                    <a:pt x="49" y="13"/>
                    <a:pt x="49" y="13"/>
                    <a:pt x="49" y="13"/>
                  </a:cubicBezTo>
                  <a:cubicBezTo>
                    <a:pt x="93" y="21"/>
                    <a:pt x="93" y="21"/>
                    <a:pt x="93" y="21"/>
                  </a:cubicBezTo>
                  <a:cubicBezTo>
                    <a:pt x="95" y="19"/>
                    <a:pt x="95" y="16"/>
                    <a:pt x="95" y="14"/>
                  </a:cubicBezTo>
                  <a:cubicBezTo>
                    <a:pt x="95" y="11"/>
                    <a:pt x="94" y="9"/>
                    <a:pt x="92" y="7"/>
                  </a:cubicBezTo>
                  <a:cubicBezTo>
                    <a:pt x="92" y="7"/>
                    <a:pt x="91" y="7"/>
                    <a:pt x="91" y="7"/>
                  </a:cubicBezTo>
                  <a:cubicBezTo>
                    <a:pt x="90" y="6"/>
                    <a:pt x="90" y="5"/>
                    <a:pt x="88" y="5"/>
                  </a:cubicBezTo>
                  <a:cubicBezTo>
                    <a:pt x="87" y="5"/>
                    <a:pt x="86" y="4"/>
                    <a:pt x="85" y="4"/>
                  </a:cubicBezTo>
                  <a:cubicBezTo>
                    <a:pt x="84" y="4"/>
                    <a:pt x="82" y="5"/>
                    <a:pt x="81" y="5"/>
                  </a:cubicBezTo>
                  <a:cubicBezTo>
                    <a:pt x="79" y="6"/>
                    <a:pt x="78" y="7"/>
                    <a:pt x="77" y="8"/>
                  </a:cubicBezTo>
                  <a:cubicBezTo>
                    <a:pt x="77" y="9"/>
                    <a:pt x="76" y="9"/>
                    <a:pt x="75" y="10"/>
                  </a:cubicBezTo>
                  <a:cubicBezTo>
                    <a:pt x="74" y="11"/>
                    <a:pt x="73" y="11"/>
                    <a:pt x="72" y="11"/>
                  </a:cubicBezTo>
                  <a:cubicBezTo>
                    <a:pt x="72" y="11"/>
                    <a:pt x="72" y="11"/>
                    <a:pt x="72" y="11"/>
                  </a:cubicBezTo>
                  <a:cubicBezTo>
                    <a:pt x="72" y="11"/>
                    <a:pt x="71" y="12"/>
                    <a:pt x="71" y="12"/>
                  </a:cubicBezTo>
                  <a:cubicBezTo>
                    <a:pt x="70" y="12"/>
                    <a:pt x="70" y="12"/>
                    <a:pt x="69" y="12"/>
                  </a:cubicBezTo>
                  <a:cubicBezTo>
                    <a:pt x="49" y="12"/>
                    <a:pt x="49" y="12"/>
                    <a:pt x="49" y="12"/>
                  </a:cubicBezTo>
                  <a:cubicBezTo>
                    <a:pt x="49" y="7"/>
                    <a:pt x="49" y="7"/>
                    <a:pt x="49" y="7"/>
                  </a:cubicBezTo>
                  <a:cubicBezTo>
                    <a:pt x="69" y="7"/>
                    <a:pt x="69" y="7"/>
                    <a:pt x="69" y="7"/>
                  </a:cubicBezTo>
                  <a:cubicBezTo>
                    <a:pt x="69" y="7"/>
                    <a:pt x="70" y="7"/>
                    <a:pt x="70" y="7"/>
                  </a:cubicBezTo>
                  <a:cubicBezTo>
                    <a:pt x="70" y="7"/>
                    <a:pt x="71" y="7"/>
                    <a:pt x="71" y="7"/>
                  </a:cubicBezTo>
                  <a:cubicBezTo>
                    <a:pt x="71" y="7"/>
                    <a:pt x="71" y="7"/>
                    <a:pt x="71" y="7"/>
                  </a:cubicBezTo>
                  <a:cubicBezTo>
                    <a:pt x="71" y="7"/>
                    <a:pt x="72" y="6"/>
                    <a:pt x="72" y="6"/>
                  </a:cubicBezTo>
                  <a:cubicBezTo>
                    <a:pt x="73" y="6"/>
                    <a:pt x="73" y="5"/>
                    <a:pt x="74" y="5"/>
                  </a:cubicBezTo>
                  <a:cubicBezTo>
                    <a:pt x="75" y="3"/>
                    <a:pt x="77" y="2"/>
                    <a:pt x="79" y="1"/>
                  </a:cubicBezTo>
                  <a:cubicBezTo>
                    <a:pt x="81" y="0"/>
                    <a:pt x="83" y="0"/>
                    <a:pt x="85" y="0"/>
                  </a:cubicBezTo>
                  <a:cubicBezTo>
                    <a:pt x="87" y="0"/>
                    <a:pt x="88" y="0"/>
                    <a:pt x="90" y="0"/>
                  </a:cubicBezTo>
                  <a:cubicBezTo>
                    <a:pt x="92" y="1"/>
                    <a:pt x="93" y="2"/>
                    <a:pt x="95" y="3"/>
                  </a:cubicBezTo>
                  <a:cubicBezTo>
                    <a:pt x="95" y="3"/>
                    <a:pt x="95" y="3"/>
                    <a:pt x="95" y="3"/>
                  </a:cubicBezTo>
                  <a:cubicBezTo>
                    <a:pt x="98" y="6"/>
                    <a:pt x="100" y="9"/>
                    <a:pt x="100" y="13"/>
                  </a:cubicBezTo>
                  <a:cubicBezTo>
                    <a:pt x="100" y="17"/>
                    <a:pt x="99" y="21"/>
                    <a:pt x="96" y="24"/>
                  </a:cubicBezTo>
                  <a:cubicBezTo>
                    <a:pt x="96" y="24"/>
                    <a:pt x="96" y="24"/>
                    <a:pt x="96" y="24"/>
                  </a:cubicBezTo>
                  <a:cubicBezTo>
                    <a:pt x="93" y="28"/>
                    <a:pt x="89" y="31"/>
                    <a:pt x="84" y="33"/>
                  </a:cubicBezTo>
                  <a:cubicBezTo>
                    <a:pt x="80" y="36"/>
                    <a:pt x="74" y="37"/>
                    <a:pt x="69" y="37"/>
                  </a:cubicBezTo>
                  <a:cubicBezTo>
                    <a:pt x="49" y="37"/>
                    <a:pt x="49" y="37"/>
                    <a:pt x="49" y="37"/>
                  </a:cubicBezTo>
                  <a:lnTo>
                    <a:pt x="49" y="32"/>
                  </a:lnTo>
                  <a:close/>
                  <a:moveTo>
                    <a:pt x="23" y="8"/>
                  </a:moveTo>
                  <a:cubicBezTo>
                    <a:pt x="22" y="7"/>
                    <a:pt x="20" y="6"/>
                    <a:pt x="19" y="5"/>
                  </a:cubicBezTo>
                  <a:cubicBezTo>
                    <a:pt x="18" y="5"/>
                    <a:pt x="16" y="4"/>
                    <a:pt x="15" y="4"/>
                  </a:cubicBezTo>
                  <a:cubicBezTo>
                    <a:pt x="14" y="4"/>
                    <a:pt x="13" y="5"/>
                    <a:pt x="11" y="5"/>
                  </a:cubicBezTo>
                  <a:cubicBezTo>
                    <a:pt x="10" y="5"/>
                    <a:pt x="9" y="6"/>
                    <a:pt x="8" y="7"/>
                  </a:cubicBezTo>
                  <a:cubicBezTo>
                    <a:pt x="8" y="7"/>
                    <a:pt x="8" y="7"/>
                    <a:pt x="8" y="7"/>
                  </a:cubicBezTo>
                  <a:cubicBezTo>
                    <a:pt x="6" y="8"/>
                    <a:pt x="5" y="11"/>
                    <a:pt x="5" y="14"/>
                  </a:cubicBezTo>
                  <a:cubicBezTo>
                    <a:pt x="5" y="16"/>
                    <a:pt x="5" y="19"/>
                    <a:pt x="7" y="21"/>
                  </a:cubicBezTo>
                  <a:cubicBezTo>
                    <a:pt x="7" y="21"/>
                    <a:pt x="7" y="21"/>
                    <a:pt x="7" y="21"/>
                  </a:cubicBezTo>
                  <a:cubicBezTo>
                    <a:pt x="10" y="24"/>
                    <a:pt x="14" y="27"/>
                    <a:pt x="18" y="29"/>
                  </a:cubicBezTo>
                  <a:cubicBezTo>
                    <a:pt x="22" y="31"/>
                    <a:pt x="26" y="32"/>
                    <a:pt x="31" y="32"/>
                  </a:cubicBezTo>
                  <a:cubicBezTo>
                    <a:pt x="49" y="32"/>
                    <a:pt x="49" y="32"/>
                    <a:pt x="49" y="32"/>
                  </a:cubicBezTo>
                  <a:cubicBezTo>
                    <a:pt x="49" y="37"/>
                    <a:pt x="49" y="37"/>
                    <a:pt x="49" y="37"/>
                  </a:cubicBezTo>
                  <a:cubicBezTo>
                    <a:pt x="31" y="37"/>
                    <a:pt x="31" y="37"/>
                    <a:pt x="31" y="37"/>
                  </a:cubicBezTo>
                  <a:cubicBezTo>
                    <a:pt x="26" y="37"/>
                    <a:pt x="20" y="36"/>
                    <a:pt x="16" y="33"/>
                  </a:cubicBezTo>
                  <a:cubicBezTo>
                    <a:pt x="11" y="31"/>
                    <a:pt x="7" y="28"/>
                    <a:pt x="4" y="24"/>
                  </a:cubicBezTo>
                  <a:cubicBezTo>
                    <a:pt x="4" y="24"/>
                    <a:pt x="4" y="24"/>
                    <a:pt x="4" y="24"/>
                  </a:cubicBezTo>
                  <a:cubicBezTo>
                    <a:pt x="1" y="21"/>
                    <a:pt x="0" y="17"/>
                    <a:pt x="0" y="13"/>
                  </a:cubicBezTo>
                  <a:cubicBezTo>
                    <a:pt x="0" y="9"/>
                    <a:pt x="2" y="6"/>
                    <a:pt x="5" y="3"/>
                  </a:cubicBezTo>
                  <a:cubicBezTo>
                    <a:pt x="5" y="3"/>
                    <a:pt x="5" y="3"/>
                    <a:pt x="5" y="3"/>
                  </a:cubicBezTo>
                  <a:cubicBezTo>
                    <a:pt x="7" y="2"/>
                    <a:pt x="8" y="1"/>
                    <a:pt x="10" y="0"/>
                  </a:cubicBezTo>
                  <a:cubicBezTo>
                    <a:pt x="11" y="0"/>
                    <a:pt x="13" y="0"/>
                    <a:pt x="15" y="0"/>
                  </a:cubicBezTo>
                  <a:cubicBezTo>
                    <a:pt x="17" y="0"/>
                    <a:pt x="19" y="0"/>
                    <a:pt x="21" y="1"/>
                  </a:cubicBezTo>
                  <a:cubicBezTo>
                    <a:pt x="23" y="2"/>
                    <a:pt x="25" y="3"/>
                    <a:pt x="26" y="5"/>
                  </a:cubicBezTo>
                  <a:cubicBezTo>
                    <a:pt x="26" y="5"/>
                    <a:pt x="26" y="5"/>
                    <a:pt x="26" y="5"/>
                  </a:cubicBezTo>
                  <a:cubicBezTo>
                    <a:pt x="27" y="6"/>
                    <a:pt x="28" y="6"/>
                    <a:pt x="28" y="6"/>
                  </a:cubicBezTo>
                  <a:cubicBezTo>
                    <a:pt x="29" y="7"/>
                    <a:pt x="30" y="7"/>
                    <a:pt x="31" y="7"/>
                  </a:cubicBezTo>
                  <a:cubicBezTo>
                    <a:pt x="32" y="7"/>
                    <a:pt x="32" y="7"/>
                    <a:pt x="32" y="7"/>
                  </a:cubicBezTo>
                  <a:cubicBezTo>
                    <a:pt x="49" y="7"/>
                    <a:pt x="49" y="7"/>
                    <a:pt x="49" y="7"/>
                  </a:cubicBezTo>
                  <a:cubicBezTo>
                    <a:pt x="49" y="12"/>
                    <a:pt x="49" y="12"/>
                    <a:pt x="49" y="12"/>
                  </a:cubicBezTo>
                  <a:cubicBezTo>
                    <a:pt x="32" y="12"/>
                    <a:pt x="32" y="12"/>
                    <a:pt x="32" y="12"/>
                  </a:cubicBezTo>
                  <a:cubicBezTo>
                    <a:pt x="31" y="12"/>
                    <a:pt x="31" y="12"/>
                    <a:pt x="31" y="12"/>
                  </a:cubicBezTo>
                  <a:cubicBezTo>
                    <a:pt x="29" y="12"/>
                    <a:pt x="28" y="11"/>
                    <a:pt x="26" y="11"/>
                  </a:cubicBezTo>
                  <a:cubicBezTo>
                    <a:pt x="25" y="10"/>
                    <a:pt x="24" y="9"/>
                    <a:pt x="23" y="8"/>
                  </a:cubicBezTo>
                  <a:cubicBezTo>
                    <a:pt x="23" y="8"/>
                    <a:pt x="23" y="8"/>
                    <a:pt x="23" y="8"/>
                  </a:cubicBezTo>
                  <a:cubicBezTo>
                    <a:pt x="49" y="13"/>
                    <a:pt x="49" y="13"/>
                    <a:pt x="49" y="13"/>
                  </a:cubicBezTo>
                  <a:cubicBezTo>
                    <a:pt x="49" y="13"/>
                    <a:pt x="49" y="13"/>
                    <a:pt x="49" y="13"/>
                  </a:cubicBezTo>
                  <a:lnTo>
                    <a:pt x="2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2" name="Freeform 113"/>
            <p:cNvSpPr>
              <a:spLocks noEditPoints="1"/>
            </p:cNvSpPr>
            <p:nvPr/>
          </p:nvSpPr>
          <p:spPr bwMode="auto">
            <a:xfrm>
              <a:off x="10356851" y="1119188"/>
              <a:ext cx="41275" cy="26988"/>
            </a:xfrm>
            <a:custGeom>
              <a:avLst/>
              <a:gdLst>
                <a:gd name="T0" fmla="*/ 9 w 18"/>
                <a:gd name="T1" fmla="*/ 0 h 12"/>
                <a:gd name="T2" fmla="*/ 16 w 18"/>
                <a:gd name="T3" fmla="*/ 0 h 12"/>
                <a:gd name="T4" fmla="*/ 18 w 18"/>
                <a:gd name="T5" fmla="*/ 3 h 12"/>
                <a:gd name="T6" fmla="*/ 18 w 18"/>
                <a:gd name="T7" fmla="*/ 10 h 12"/>
                <a:gd name="T8" fmla="*/ 16 w 18"/>
                <a:gd name="T9" fmla="*/ 12 h 12"/>
                <a:gd name="T10" fmla="*/ 9 w 18"/>
                <a:gd name="T11" fmla="*/ 12 h 12"/>
                <a:gd name="T12" fmla="*/ 9 w 18"/>
                <a:gd name="T13" fmla="*/ 8 h 12"/>
                <a:gd name="T14" fmla="*/ 13 w 18"/>
                <a:gd name="T15" fmla="*/ 8 h 12"/>
                <a:gd name="T16" fmla="*/ 13 w 18"/>
                <a:gd name="T17" fmla="*/ 5 h 12"/>
                <a:gd name="T18" fmla="*/ 9 w 18"/>
                <a:gd name="T19" fmla="*/ 5 h 12"/>
                <a:gd name="T20" fmla="*/ 9 w 18"/>
                <a:gd name="T21" fmla="*/ 0 h 12"/>
                <a:gd name="T22" fmla="*/ 3 w 18"/>
                <a:gd name="T23" fmla="*/ 0 h 12"/>
                <a:gd name="T24" fmla="*/ 9 w 18"/>
                <a:gd name="T25" fmla="*/ 0 h 12"/>
                <a:gd name="T26" fmla="*/ 9 w 18"/>
                <a:gd name="T27" fmla="*/ 5 h 12"/>
                <a:gd name="T28" fmla="*/ 5 w 18"/>
                <a:gd name="T29" fmla="*/ 5 h 12"/>
                <a:gd name="T30" fmla="*/ 5 w 18"/>
                <a:gd name="T31" fmla="*/ 8 h 12"/>
                <a:gd name="T32" fmla="*/ 9 w 18"/>
                <a:gd name="T33" fmla="*/ 8 h 12"/>
                <a:gd name="T34" fmla="*/ 9 w 18"/>
                <a:gd name="T35" fmla="*/ 12 h 12"/>
                <a:gd name="T36" fmla="*/ 3 w 18"/>
                <a:gd name="T37" fmla="*/ 12 h 12"/>
                <a:gd name="T38" fmla="*/ 0 w 18"/>
                <a:gd name="T39" fmla="*/ 10 h 12"/>
                <a:gd name="T40" fmla="*/ 0 w 18"/>
                <a:gd name="T41" fmla="*/ 3 h 12"/>
                <a:gd name="T42" fmla="*/ 3 w 18"/>
                <a:gd name="T4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2">
                  <a:moveTo>
                    <a:pt x="9" y="0"/>
                  </a:moveTo>
                  <a:cubicBezTo>
                    <a:pt x="16" y="0"/>
                    <a:pt x="16" y="0"/>
                    <a:pt x="16" y="0"/>
                  </a:cubicBezTo>
                  <a:cubicBezTo>
                    <a:pt x="17" y="0"/>
                    <a:pt x="18" y="1"/>
                    <a:pt x="18" y="3"/>
                  </a:cubicBezTo>
                  <a:cubicBezTo>
                    <a:pt x="18" y="10"/>
                    <a:pt x="18" y="10"/>
                    <a:pt x="18" y="10"/>
                  </a:cubicBezTo>
                  <a:cubicBezTo>
                    <a:pt x="18" y="11"/>
                    <a:pt x="17" y="12"/>
                    <a:pt x="16" y="12"/>
                  </a:cubicBezTo>
                  <a:cubicBezTo>
                    <a:pt x="9" y="12"/>
                    <a:pt x="9" y="12"/>
                    <a:pt x="9" y="12"/>
                  </a:cubicBezTo>
                  <a:cubicBezTo>
                    <a:pt x="9" y="8"/>
                    <a:pt x="9" y="8"/>
                    <a:pt x="9" y="8"/>
                  </a:cubicBezTo>
                  <a:cubicBezTo>
                    <a:pt x="13" y="8"/>
                    <a:pt x="13" y="8"/>
                    <a:pt x="13" y="8"/>
                  </a:cubicBezTo>
                  <a:cubicBezTo>
                    <a:pt x="13" y="5"/>
                    <a:pt x="13" y="5"/>
                    <a:pt x="13" y="5"/>
                  </a:cubicBezTo>
                  <a:cubicBezTo>
                    <a:pt x="9" y="5"/>
                    <a:pt x="9" y="5"/>
                    <a:pt x="9" y="5"/>
                  </a:cubicBezTo>
                  <a:lnTo>
                    <a:pt x="9" y="0"/>
                  </a:lnTo>
                  <a:close/>
                  <a:moveTo>
                    <a:pt x="3" y="0"/>
                  </a:moveTo>
                  <a:cubicBezTo>
                    <a:pt x="9" y="0"/>
                    <a:pt x="9" y="0"/>
                    <a:pt x="9" y="0"/>
                  </a:cubicBezTo>
                  <a:cubicBezTo>
                    <a:pt x="9" y="5"/>
                    <a:pt x="9" y="5"/>
                    <a:pt x="9" y="5"/>
                  </a:cubicBezTo>
                  <a:cubicBezTo>
                    <a:pt x="5" y="5"/>
                    <a:pt x="5" y="5"/>
                    <a:pt x="5" y="5"/>
                  </a:cubicBezTo>
                  <a:cubicBezTo>
                    <a:pt x="5" y="8"/>
                    <a:pt x="5" y="8"/>
                    <a:pt x="5" y="8"/>
                  </a:cubicBezTo>
                  <a:cubicBezTo>
                    <a:pt x="9" y="8"/>
                    <a:pt x="9" y="8"/>
                    <a:pt x="9" y="8"/>
                  </a:cubicBezTo>
                  <a:cubicBezTo>
                    <a:pt x="9" y="12"/>
                    <a:pt x="9" y="12"/>
                    <a:pt x="9" y="12"/>
                  </a:cubicBezTo>
                  <a:cubicBezTo>
                    <a:pt x="3" y="12"/>
                    <a:pt x="3" y="12"/>
                    <a:pt x="3" y="12"/>
                  </a:cubicBezTo>
                  <a:cubicBezTo>
                    <a:pt x="1" y="12"/>
                    <a:pt x="0" y="11"/>
                    <a:pt x="0" y="10"/>
                  </a:cubicBezTo>
                  <a:cubicBezTo>
                    <a:pt x="0" y="3"/>
                    <a:pt x="0" y="3"/>
                    <a:pt x="0" y="3"/>
                  </a:cubicBezTo>
                  <a:cubicBezTo>
                    <a:pt x="0"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3" name="Freeform 114"/>
            <p:cNvSpPr>
              <a:spLocks noEditPoints="1"/>
            </p:cNvSpPr>
            <p:nvPr/>
          </p:nvSpPr>
          <p:spPr bwMode="auto">
            <a:xfrm>
              <a:off x="10390188" y="1193800"/>
              <a:ext cx="73025" cy="74613"/>
            </a:xfrm>
            <a:custGeom>
              <a:avLst/>
              <a:gdLst>
                <a:gd name="T0" fmla="*/ 16 w 32"/>
                <a:gd name="T1" fmla="*/ 28 h 33"/>
                <a:gd name="T2" fmla="*/ 24 w 32"/>
                <a:gd name="T3" fmla="*/ 25 h 33"/>
                <a:gd name="T4" fmla="*/ 24 w 32"/>
                <a:gd name="T5" fmla="*/ 25 h 33"/>
                <a:gd name="T6" fmla="*/ 28 w 32"/>
                <a:gd name="T7" fmla="*/ 17 h 33"/>
                <a:gd name="T8" fmla="*/ 24 w 32"/>
                <a:gd name="T9" fmla="*/ 9 h 33"/>
                <a:gd name="T10" fmla="*/ 16 w 32"/>
                <a:gd name="T11" fmla="*/ 5 h 33"/>
                <a:gd name="T12" fmla="*/ 16 w 32"/>
                <a:gd name="T13" fmla="*/ 0 h 33"/>
                <a:gd name="T14" fmla="*/ 28 w 32"/>
                <a:gd name="T15" fmla="*/ 5 h 33"/>
                <a:gd name="T16" fmla="*/ 32 w 32"/>
                <a:gd name="T17" fmla="*/ 17 h 33"/>
                <a:gd name="T18" fmla="*/ 28 w 32"/>
                <a:gd name="T19" fmla="*/ 28 h 33"/>
                <a:gd name="T20" fmla="*/ 28 w 32"/>
                <a:gd name="T21" fmla="*/ 28 h 33"/>
                <a:gd name="T22" fmla="*/ 16 w 32"/>
                <a:gd name="T23" fmla="*/ 33 h 33"/>
                <a:gd name="T24" fmla="*/ 16 w 32"/>
                <a:gd name="T25" fmla="*/ 28 h 33"/>
                <a:gd name="T26" fmla="*/ 16 w 32"/>
                <a:gd name="T27" fmla="*/ 5 h 33"/>
                <a:gd name="T28" fmla="*/ 8 w 32"/>
                <a:gd name="T29" fmla="*/ 9 h 33"/>
                <a:gd name="T30" fmla="*/ 5 w 32"/>
                <a:gd name="T31" fmla="*/ 17 h 33"/>
                <a:gd name="T32" fmla="*/ 8 w 32"/>
                <a:gd name="T33" fmla="*/ 25 h 33"/>
                <a:gd name="T34" fmla="*/ 16 w 32"/>
                <a:gd name="T35" fmla="*/ 28 h 33"/>
                <a:gd name="T36" fmla="*/ 16 w 32"/>
                <a:gd name="T37" fmla="*/ 33 h 33"/>
                <a:gd name="T38" fmla="*/ 5 w 32"/>
                <a:gd name="T39" fmla="*/ 28 h 33"/>
                <a:gd name="T40" fmla="*/ 5 w 32"/>
                <a:gd name="T41" fmla="*/ 28 h 33"/>
                <a:gd name="T42" fmla="*/ 0 w 32"/>
                <a:gd name="T43" fmla="*/ 17 h 33"/>
                <a:gd name="T44" fmla="*/ 5 w 32"/>
                <a:gd name="T45" fmla="*/ 5 h 33"/>
                <a:gd name="T46" fmla="*/ 16 w 32"/>
                <a:gd name="T47" fmla="*/ 0 h 33"/>
                <a:gd name="T48" fmla="*/ 16 w 32"/>
                <a:gd name="T49"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33">
                  <a:moveTo>
                    <a:pt x="16" y="28"/>
                  </a:moveTo>
                  <a:cubicBezTo>
                    <a:pt x="19" y="28"/>
                    <a:pt x="22" y="27"/>
                    <a:pt x="24" y="25"/>
                  </a:cubicBezTo>
                  <a:cubicBezTo>
                    <a:pt x="24" y="25"/>
                    <a:pt x="24" y="25"/>
                    <a:pt x="24" y="25"/>
                  </a:cubicBezTo>
                  <a:cubicBezTo>
                    <a:pt x="26" y="23"/>
                    <a:pt x="28" y="20"/>
                    <a:pt x="28" y="17"/>
                  </a:cubicBezTo>
                  <a:cubicBezTo>
                    <a:pt x="28" y="14"/>
                    <a:pt x="26" y="11"/>
                    <a:pt x="24" y="9"/>
                  </a:cubicBezTo>
                  <a:cubicBezTo>
                    <a:pt x="22" y="6"/>
                    <a:pt x="19" y="5"/>
                    <a:pt x="16" y="5"/>
                  </a:cubicBezTo>
                  <a:cubicBezTo>
                    <a:pt x="16" y="0"/>
                    <a:pt x="16" y="0"/>
                    <a:pt x="16" y="0"/>
                  </a:cubicBezTo>
                  <a:cubicBezTo>
                    <a:pt x="21" y="0"/>
                    <a:pt x="25" y="2"/>
                    <a:pt x="28" y="5"/>
                  </a:cubicBezTo>
                  <a:cubicBezTo>
                    <a:pt x="31" y="8"/>
                    <a:pt x="32" y="12"/>
                    <a:pt x="32" y="17"/>
                  </a:cubicBezTo>
                  <a:cubicBezTo>
                    <a:pt x="32" y="21"/>
                    <a:pt x="31" y="25"/>
                    <a:pt x="28" y="28"/>
                  </a:cubicBezTo>
                  <a:cubicBezTo>
                    <a:pt x="28" y="28"/>
                    <a:pt x="28" y="28"/>
                    <a:pt x="28" y="28"/>
                  </a:cubicBezTo>
                  <a:cubicBezTo>
                    <a:pt x="25" y="31"/>
                    <a:pt x="21" y="33"/>
                    <a:pt x="16" y="33"/>
                  </a:cubicBezTo>
                  <a:lnTo>
                    <a:pt x="16" y="28"/>
                  </a:lnTo>
                  <a:close/>
                  <a:moveTo>
                    <a:pt x="16" y="5"/>
                  </a:moveTo>
                  <a:cubicBezTo>
                    <a:pt x="13" y="5"/>
                    <a:pt x="10" y="6"/>
                    <a:pt x="8" y="9"/>
                  </a:cubicBezTo>
                  <a:cubicBezTo>
                    <a:pt x="6" y="11"/>
                    <a:pt x="5" y="14"/>
                    <a:pt x="5" y="17"/>
                  </a:cubicBezTo>
                  <a:cubicBezTo>
                    <a:pt x="5" y="20"/>
                    <a:pt x="6" y="23"/>
                    <a:pt x="8" y="25"/>
                  </a:cubicBezTo>
                  <a:cubicBezTo>
                    <a:pt x="10" y="27"/>
                    <a:pt x="13" y="28"/>
                    <a:pt x="16" y="28"/>
                  </a:cubicBezTo>
                  <a:cubicBezTo>
                    <a:pt x="16" y="33"/>
                    <a:pt x="16" y="33"/>
                    <a:pt x="16" y="33"/>
                  </a:cubicBezTo>
                  <a:cubicBezTo>
                    <a:pt x="12" y="33"/>
                    <a:pt x="8" y="31"/>
                    <a:pt x="5" y="28"/>
                  </a:cubicBezTo>
                  <a:cubicBezTo>
                    <a:pt x="5" y="28"/>
                    <a:pt x="5" y="28"/>
                    <a:pt x="5" y="28"/>
                  </a:cubicBezTo>
                  <a:cubicBezTo>
                    <a:pt x="2" y="25"/>
                    <a:pt x="0" y="21"/>
                    <a:pt x="0" y="17"/>
                  </a:cubicBezTo>
                  <a:cubicBezTo>
                    <a:pt x="0" y="12"/>
                    <a:pt x="2" y="8"/>
                    <a:pt x="5" y="5"/>
                  </a:cubicBezTo>
                  <a:cubicBezTo>
                    <a:pt x="8" y="2"/>
                    <a:pt x="12" y="0"/>
                    <a:pt x="16" y="0"/>
                  </a:cubicBezTo>
                  <a:lnTo>
                    <a:pt x="16"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4" name="Freeform 115"/>
            <p:cNvSpPr>
              <a:spLocks noEditPoints="1"/>
            </p:cNvSpPr>
            <p:nvPr/>
          </p:nvSpPr>
          <p:spPr bwMode="auto">
            <a:xfrm>
              <a:off x="10339388" y="1146175"/>
              <a:ext cx="176213" cy="327025"/>
            </a:xfrm>
            <a:custGeom>
              <a:avLst/>
              <a:gdLst>
                <a:gd name="T0" fmla="*/ 73 w 78"/>
                <a:gd name="T1" fmla="*/ 140 h 145"/>
                <a:gd name="T2" fmla="*/ 73 w 78"/>
                <a:gd name="T3" fmla="*/ 29 h 145"/>
                <a:gd name="T4" fmla="*/ 61 w 78"/>
                <a:gd name="T5" fmla="*/ 5 h 145"/>
                <a:gd name="T6" fmla="*/ 75 w 78"/>
                <a:gd name="T7" fmla="*/ 0 h 145"/>
                <a:gd name="T8" fmla="*/ 78 w 78"/>
                <a:gd name="T9" fmla="*/ 29 h 145"/>
                <a:gd name="T10" fmla="*/ 78 w 78"/>
                <a:gd name="T11" fmla="*/ 143 h 145"/>
                <a:gd name="T12" fmla="*/ 61 w 78"/>
                <a:gd name="T13" fmla="*/ 145 h 145"/>
                <a:gd name="T14" fmla="*/ 61 w 78"/>
                <a:gd name="T15" fmla="*/ 59 h 145"/>
                <a:gd name="T16" fmla="*/ 61 w 78"/>
                <a:gd name="T17" fmla="*/ 17 h 145"/>
                <a:gd name="T18" fmla="*/ 61 w 78"/>
                <a:gd name="T19" fmla="*/ 19 h 145"/>
                <a:gd name="T20" fmla="*/ 65 w 78"/>
                <a:gd name="T21" fmla="*/ 38 h 145"/>
                <a:gd name="T22" fmla="*/ 61 w 78"/>
                <a:gd name="T23" fmla="*/ 59 h 145"/>
                <a:gd name="T24" fmla="*/ 61 w 78"/>
                <a:gd name="T25" fmla="*/ 140 h 145"/>
                <a:gd name="T26" fmla="*/ 39 w 78"/>
                <a:gd name="T27" fmla="*/ 145 h 145"/>
                <a:gd name="T28" fmla="*/ 61 w 78"/>
                <a:gd name="T29" fmla="*/ 5 h 145"/>
                <a:gd name="T30" fmla="*/ 39 w 78"/>
                <a:gd name="T31" fmla="*/ 0 h 145"/>
                <a:gd name="T32" fmla="*/ 61 w 78"/>
                <a:gd name="T33" fmla="*/ 5 h 145"/>
                <a:gd name="T34" fmla="*/ 61 w 78"/>
                <a:gd name="T35" fmla="*/ 17 h 145"/>
                <a:gd name="T36" fmla="*/ 60 w 78"/>
                <a:gd name="T37" fmla="*/ 20 h 145"/>
                <a:gd name="T38" fmla="*/ 61 w 78"/>
                <a:gd name="T39" fmla="*/ 25 h 145"/>
                <a:gd name="T40" fmla="*/ 57 w 78"/>
                <a:gd name="T41" fmla="*/ 20 h 145"/>
                <a:gd name="T42" fmla="*/ 39 w 78"/>
                <a:gd name="T43" fmla="*/ 12 h 145"/>
                <a:gd name="T44" fmla="*/ 39 w 78"/>
                <a:gd name="T45" fmla="*/ 8 h 145"/>
                <a:gd name="T46" fmla="*/ 60 w 78"/>
                <a:gd name="T47" fmla="*/ 16 h 145"/>
                <a:gd name="T48" fmla="*/ 60 w 78"/>
                <a:gd name="T49" fmla="*/ 16 h 145"/>
                <a:gd name="T50" fmla="*/ 61 w 78"/>
                <a:gd name="T51" fmla="*/ 51 h 145"/>
                <a:gd name="T52" fmla="*/ 60 w 78"/>
                <a:gd name="T53" fmla="*/ 59 h 145"/>
                <a:gd name="T54" fmla="*/ 39 w 78"/>
                <a:gd name="T55" fmla="*/ 68 h 145"/>
                <a:gd name="T56" fmla="*/ 39 w 78"/>
                <a:gd name="T57" fmla="*/ 63 h 145"/>
                <a:gd name="T58" fmla="*/ 57 w 78"/>
                <a:gd name="T59" fmla="*/ 56 h 145"/>
                <a:gd name="T60" fmla="*/ 57 w 78"/>
                <a:gd name="T61" fmla="*/ 56 h 145"/>
                <a:gd name="T62" fmla="*/ 18 w 78"/>
                <a:gd name="T63" fmla="*/ 140 h 145"/>
                <a:gd name="T64" fmla="*/ 39 w 78"/>
                <a:gd name="T65" fmla="*/ 145 h 145"/>
                <a:gd name="T66" fmla="*/ 18 w 78"/>
                <a:gd name="T67" fmla="*/ 140 h 145"/>
                <a:gd name="T68" fmla="*/ 18 w 78"/>
                <a:gd name="T69" fmla="*/ 5 h 145"/>
                <a:gd name="T70" fmla="*/ 39 w 78"/>
                <a:gd name="T71" fmla="*/ 0 h 145"/>
                <a:gd name="T72" fmla="*/ 39 w 78"/>
                <a:gd name="T73" fmla="*/ 8 h 145"/>
                <a:gd name="T74" fmla="*/ 21 w 78"/>
                <a:gd name="T75" fmla="*/ 20 h 145"/>
                <a:gd name="T76" fmla="*/ 18 w 78"/>
                <a:gd name="T77" fmla="*/ 17 h 145"/>
                <a:gd name="T78" fmla="*/ 39 w 78"/>
                <a:gd name="T79" fmla="*/ 8 h 145"/>
                <a:gd name="T80" fmla="*/ 39 w 78"/>
                <a:gd name="T81" fmla="*/ 68 h 145"/>
                <a:gd name="T82" fmla="*/ 18 w 78"/>
                <a:gd name="T83" fmla="*/ 59 h 145"/>
                <a:gd name="T84" fmla="*/ 18 w 78"/>
                <a:gd name="T85" fmla="*/ 59 h 145"/>
                <a:gd name="T86" fmla="*/ 18 w 78"/>
                <a:gd name="T87" fmla="*/ 59 h 145"/>
                <a:gd name="T88" fmla="*/ 18 w 78"/>
                <a:gd name="T89" fmla="*/ 56 h 145"/>
                <a:gd name="T90" fmla="*/ 18 w 78"/>
                <a:gd name="T91" fmla="*/ 51 h 145"/>
                <a:gd name="T92" fmla="*/ 21 w 78"/>
                <a:gd name="T93" fmla="*/ 56 h 145"/>
                <a:gd name="T94" fmla="*/ 5 w 78"/>
                <a:gd name="T95" fmla="*/ 140 h 145"/>
                <a:gd name="T96" fmla="*/ 18 w 78"/>
                <a:gd name="T97" fmla="*/ 145 h 145"/>
                <a:gd name="T98" fmla="*/ 0 w 78"/>
                <a:gd name="T99" fmla="*/ 143 h 145"/>
                <a:gd name="T100" fmla="*/ 2 w 78"/>
                <a:gd name="T101" fmla="*/ 0 h 145"/>
                <a:gd name="T102" fmla="*/ 18 w 78"/>
                <a:gd name="T103" fmla="*/ 5 h 145"/>
                <a:gd name="T104" fmla="*/ 5 w 78"/>
                <a:gd name="T105" fmla="*/ 140 h 145"/>
                <a:gd name="T106" fmla="*/ 9 w 78"/>
                <a:gd name="T107" fmla="*/ 38 h 145"/>
                <a:gd name="T108" fmla="*/ 18 w 78"/>
                <a:gd name="T109" fmla="*/ 59 h 145"/>
                <a:gd name="T110" fmla="*/ 18 w 78"/>
                <a:gd name="T111" fmla="*/ 51 h 145"/>
                <a:gd name="T112" fmla="*/ 18 w 78"/>
                <a:gd name="T113"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8" h="145">
                  <a:moveTo>
                    <a:pt x="61" y="140"/>
                  </a:moveTo>
                  <a:cubicBezTo>
                    <a:pt x="73" y="140"/>
                    <a:pt x="73" y="140"/>
                    <a:pt x="73" y="140"/>
                  </a:cubicBezTo>
                  <a:cubicBezTo>
                    <a:pt x="73" y="52"/>
                    <a:pt x="73" y="52"/>
                    <a:pt x="73" y="52"/>
                  </a:cubicBezTo>
                  <a:cubicBezTo>
                    <a:pt x="73" y="29"/>
                    <a:pt x="73" y="29"/>
                    <a:pt x="73" y="29"/>
                  </a:cubicBezTo>
                  <a:cubicBezTo>
                    <a:pt x="73" y="5"/>
                    <a:pt x="73" y="5"/>
                    <a:pt x="73" y="5"/>
                  </a:cubicBezTo>
                  <a:cubicBezTo>
                    <a:pt x="61" y="5"/>
                    <a:pt x="61" y="5"/>
                    <a:pt x="61" y="5"/>
                  </a:cubicBezTo>
                  <a:cubicBezTo>
                    <a:pt x="61" y="0"/>
                    <a:pt x="61" y="0"/>
                    <a:pt x="61" y="0"/>
                  </a:cubicBezTo>
                  <a:cubicBezTo>
                    <a:pt x="75" y="0"/>
                    <a:pt x="75" y="0"/>
                    <a:pt x="75" y="0"/>
                  </a:cubicBezTo>
                  <a:cubicBezTo>
                    <a:pt x="76" y="0"/>
                    <a:pt x="78" y="1"/>
                    <a:pt x="78" y="3"/>
                  </a:cubicBezTo>
                  <a:cubicBezTo>
                    <a:pt x="78" y="29"/>
                    <a:pt x="78" y="29"/>
                    <a:pt x="78" y="29"/>
                  </a:cubicBezTo>
                  <a:cubicBezTo>
                    <a:pt x="78" y="52"/>
                    <a:pt x="78" y="52"/>
                    <a:pt x="78" y="52"/>
                  </a:cubicBezTo>
                  <a:cubicBezTo>
                    <a:pt x="78" y="143"/>
                    <a:pt x="78" y="143"/>
                    <a:pt x="78" y="143"/>
                  </a:cubicBezTo>
                  <a:cubicBezTo>
                    <a:pt x="78" y="144"/>
                    <a:pt x="76" y="145"/>
                    <a:pt x="75" y="145"/>
                  </a:cubicBezTo>
                  <a:cubicBezTo>
                    <a:pt x="61" y="145"/>
                    <a:pt x="61" y="145"/>
                    <a:pt x="61" y="145"/>
                  </a:cubicBezTo>
                  <a:cubicBezTo>
                    <a:pt x="61" y="140"/>
                    <a:pt x="61" y="140"/>
                    <a:pt x="61" y="140"/>
                  </a:cubicBezTo>
                  <a:close/>
                  <a:moveTo>
                    <a:pt x="61" y="59"/>
                  </a:moveTo>
                  <a:cubicBezTo>
                    <a:pt x="66" y="53"/>
                    <a:pt x="69" y="46"/>
                    <a:pt x="69" y="38"/>
                  </a:cubicBezTo>
                  <a:cubicBezTo>
                    <a:pt x="69" y="30"/>
                    <a:pt x="66" y="22"/>
                    <a:pt x="61" y="17"/>
                  </a:cubicBezTo>
                  <a:cubicBezTo>
                    <a:pt x="61" y="17"/>
                    <a:pt x="61" y="17"/>
                    <a:pt x="61" y="17"/>
                  </a:cubicBezTo>
                  <a:cubicBezTo>
                    <a:pt x="61" y="18"/>
                    <a:pt x="61" y="19"/>
                    <a:pt x="61" y="19"/>
                  </a:cubicBezTo>
                  <a:cubicBezTo>
                    <a:pt x="61" y="25"/>
                    <a:pt x="61" y="25"/>
                    <a:pt x="61" y="25"/>
                  </a:cubicBezTo>
                  <a:cubicBezTo>
                    <a:pt x="63" y="28"/>
                    <a:pt x="65" y="33"/>
                    <a:pt x="65" y="38"/>
                  </a:cubicBezTo>
                  <a:cubicBezTo>
                    <a:pt x="65" y="43"/>
                    <a:pt x="63" y="47"/>
                    <a:pt x="61" y="51"/>
                  </a:cubicBezTo>
                  <a:lnTo>
                    <a:pt x="61" y="59"/>
                  </a:lnTo>
                  <a:close/>
                  <a:moveTo>
                    <a:pt x="39" y="140"/>
                  </a:moveTo>
                  <a:cubicBezTo>
                    <a:pt x="61" y="140"/>
                    <a:pt x="61" y="140"/>
                    <a:pt x="61" y="140"/>
                  </a:cubicBezTo>
                  <a:cubicBezTo>
                    <a:pt x="61" y="145"/>
                    <a:pt x="61" y="145"/>
                    <a:pt x="61" y="145"/>
                  </a:cubicBezTo>
                  <a:cubicBezTo>
                    <a:pt x="39" y="145"/>
                    <a:pt x="39" y="145"/>
                    <a:pt x="39" y="145"/>
                  </a:cubicBezTo>
                  <a:cubicBezTo>
                    <a:pt x="39" y="140"/>
                    <a:pt x="39" y="140"/>
                    <a:pt x="39" y="140"/>
                  </a:cubicBezTo>
                  <a:close/>
                  <a:moveTo>
                    <a:pt x="61" y="5"/>
                  </a:moveTo>
                  <a:cubicBezTo>
                    <a:pt x="39" y="5"/>
                    <a:pt x="39" y="5"/>
                    <a:pt x="39" y="5"/>
                  </a:cubicBezTo>
                  <a:cubicBezTo>
                    <a:pt x="39" y="0"/>
                    <a:pt x="39" y="0"/>
                    <a:pt x="39" y="0"/>
                  </a:cubicBezTo>
                  <a:cubicBezTo>
                    <a:pt x="61" y="0"/>
                    <a:pt x="61" y="0"/>
                    <a:pt x="61" y="0"/>
                  </a:cubicBezTo>
                  <a:cubicBezTo>
                    <a:pt x="61" y="5"/>
                    <a:pt x="61" y="5"/>
                    <a:pt x="61" y="5"/>
                  </a:cubicBezTo>
                  <a:close/>
                  <a:moveTo>
                    <a:pt x="61" y="17"/>
                  </a:moveTo>
                  <a:cubicBezTo>
                    <a:pt x="61" y="17"/>
                    <a:pt x="61" y="17"/>
                    <a:pt x="61" y="17"/>
                  </a:cubicBezTo>
                  <a:cubicBezTo>
                    <a:pt x="61" y="17"/>
                    <a:pt x="61" y="17"/>
                    <a:pt x="60" y="16"/>
                  </a:cubicBezTo>
                  <a:cubicBezTo>
                    <a:pt x="60" y="20"/>
                    <a:pt x="60" y="20"/>
                    <a:pt x="60" y="20"/>
                  </a:cubicBezTo>
                  <a:cubicBezTo>
                    <a:pt x="61" y="20"/>
                    <a:pt x="61" y="19"/>
                    <a:pt x="61" y="19"/>
                  </a:cubicBezTo>
                  <a:cubicBezTo>
                    <a:pt x="61" y="25"/>
                    <a:pt x="61" y="25"/>
                    <a:pt x="61" y="25"/>
                  </a:cubicBezTo>
                  <a:cubicBezTo>
                    <a:pt x="60" y="23"/>
                    <a:pt x="59" y="21"/>
                    <a:pt x="57" y="20"/>
                  </a:cubicBezTo>
                  <a:cubicBezTo>
                    <a:pt x="57" y="20"/>
                    <a:pt x="57" y="20"/>
                    <a:pt x="57" y="20"/>
                  </a:cubicBezTo>
                  <a:cubicBezTo>
                    <a:pt x="53" y="15"/>
                    <a:pt x="46" y="12"/>
                    <a:pt x="39" y="12"/>
                  </a:cubicBezTo>
                  <a:cubicBezTo>
                    <a:pt x="39" y="12"/>
                    <a:pt x="39" y="12"/>
                    <a:pt x="39" y="12"/>
                  </a:cubicBezTo>
                  <a:cubicBezTo>
                    <a:pt x="39" y="8"/>
                    <a:pt x="39" y="8"/>
                    <a:pt x="39" y="8"/>
                  </a:cubicBezTo>
                  <a:cubicBezTo>
                    <a:pt x="39" y="8"/>
                    <a:pt x="39" y="8"/>
                    <a:pt x="39" y="8"/>
                  </a:cubicBezTo>
                  <a:cubicBezTo>
                    <a:pt x="47" y="8"/>
                    <a:pt x="55" y="11"/>
                    <a:pt x="60" y="16"/>
                  </a:cubicBezTo>
                  <a:cubicBezTo>
                    <a:pt x="60" y="16"/>
                    <a:pt x="60" y="16"/>
                    <a:pt x="60" y="16"/>
                  </a:cubicBezTo>
                  <a:cubicBezTo>
                    <a:pt x="60" y="16"/>
                    <a:pt x="60" y="16"/>
                    <a:pt x="60" y="16"/>
                  </a:cubicBezTo>
                  <a:cubicBezTo>
                    <a:pt x="60" y="16"/>
                    <a:pt x="60" y="16"/>
                    <a:pt x="60" y="16"/>
                  </a:cubicBezTo>
                  <a:cubicBezTo>
                    <a:pt x="61" y="17"/>
                    <a:pt x="61" y="17"/>
                    <a:pt x="61" y="17"/>
                  </a:cubicBezTo>
                  <a:close/>
                  <a:moveTo>
                    <a:pt x="61" y="51"/>
                  </a:moveTo>
                  <a:cubicBezTo>
                    <a:pt x="61" y="59"/>
                    <a:pt x="61" y="59"/>
                    <a:pt x="61" y="59"/>
                  </a:cubicBezTo>
                  <a:cubicBezTo>
                    <a:pt x="60" y="59"/>
                    <a:pt x="60" y="59"/>
                    <a:pt x="60" y="59"/>
                  </a:cubicBezTo>
                  <a:cubicBezTo>
                    <a:pt x="60" y="59"/>
                    <a:pt x="60" y="59"/>
                    <a:pt x="60" y="59"/>
                  </a:cubicBezTo>
                  <a:cubicBezTo>
                    <a:pt x="55" y="64"/>
                    <a:pt x="47" y="68"/>
                    <a:pt x="39" y="68"/>
                  </a:cubicBezTo>
                  <a:cubicBezTo>
                    <a:pt x="39" y="68"/>
                    <a:pt x="39" y="68"/>
                    <a:pt x="39" y="68"/>
                  </a:cubicBezTo>
                  <a:cubicBezTo>
                    <a:pt x="39" y="63"/>
                    <a:pt x="39" y="63"/>
                    <a:pt x="39" y="63"/>
                  </a:cubicBezTo>
                  <a:cubicBezTo>
                    <a:pt x="39" y="63"/>
                    <a:pt x="39" y="63"/>
                    <a:pt x="39" y="63"/>
                  </a:cubicBezTo>
                  <a:cubicBezTo>
                    <a:pt x="46" y="63"/>
                    <a:pt x="52" y="60"/>
                    <a:pt x="57" y="56"/>
                  </a:cubicBezTo>
                  <a:cubicBezTo>
                    <a:pt x="57" y="56"/>
                    <a:pt x="57" y="56"/>
                    <a:pt x="57" y="56"/>
                  </a:cubicBezTo>
                  <a:cubicBezTo>
                    <a:pt x="57" y="56"/>
                    <a:pt x="57" y="56"/>
                    <a:pt x="57" y="56"/>
                  </a:cubicBezTo>
                  <a:cubicBezTo>
                    <a:pt x="59" y="54"/>
                    <a:pt x="60" y="53"/>
                    <a:pt x="61" y="51"/>
                  </a:cubicBezTo>
                  <a:close/>
                  <a:moveTo>
                    <a:pt x="18" y="140"/>
                  </a:moveTo>
                  <a:cubicBezTo>
                    <a:pt x="39" y="140"/>
                    <a:pt x="39" y="140"/>
                    <a:pt x="39" y="140"/>
                  </a:cubicBezTo>
                  <a:cubicBezTo>
                    <a:pt x="39" y="145"/>
                    <a:pt x="39" y="145"/>
                    <a:pt x="39" y="145"/>
                  </a:cubicBezTo>
                  <a:cubicBezTo>
                    <a:pt x="18" y="145"/>
                    <a:pt x="18" y="145"/>
                    <a:pt x="18" y="145"/>
                  </a:cubicBezTo>
                  <a:cubicBezTo>
                    <a:pt x="18" y="140"/>
                    <a:pt x="18" y="140"/>
                    <a:pt x="18" y="140"/>
                  </a:cubicBezTo>
                  <a:close/>
                  <a:moveTo>
                    <a:pt x="39" y="5"/>
                  </a:moveTo>
                  <a:cubicBezTo>
                    <a:pt x="18" y="5"/>
                    <a:pt x="18" y="5"/>
                    <a:pt x="18" y="5"/>
                  </a:cubicBezTo>
                  <a:cubicBezTo>
                    <a:pt x="18" y="0"/>
                    <a:pt x="18" y="0"/>
                    <a:pt x="18" y="0"/>
                  </a:cubicBezTo>
                  <a:cubicBezTo>
                    <a:pt x="39" y="0"/>
                    <a:pt x="39" y="0"/>
                    <a:pt x="39" y="0"/>
                  </a:cubicBezTo>
                  <a:cubicBezTo>
                    <a:pt x="39" y="5"/>
                    <a:pt x="39" y="5"/>
                    <a:pt x="39" y="5"/>
                  </a:cubicBezTo>
                  <a:close/>
                  <a:moveTo>
                    <a:pt x="39" y="8"/>
                  </a:moveTo>
                  <a:cubicBezTo>
                    <a:pt x="39" y="12"/>
                    <a:pt x="39" y="12"/>
                    <a:pt x="39" y="12"/>
                  </a:cubicBezTo>
                  <a:cubicBezTo>
                    <a:pt x="32" y="12"/>
                    <a:pt x="26" y="15"/>
                    <a:pt x="21" y="20"/>
                  </a:cubicBezTo>
                  <a:cubicBezTo>
                    <a:pt x="20" y="21"/>
                    <a:pt x="19" y="23"/>
                    <a:pt x="18" y="25"/>
                  </a:cubicBezTo>
                  <a:cubicBezTo>
                    <a:pt x="18" y="17"/>
                    <a:pt x="18" y="17"/>
                    <a:pt x="18" y="17"/>
                  </a:cubicBezTo>
                  <a:cubicBezTo>
                    <a:pt x="18" y="16"/>
                    <a:pt x="18" y="16"/>
                    <a:pt x="18" y="16"/>
                  </a:cubicBezTo>
                  <a:cubicBezTo>
                    <a:pt x="23" y="11"/>
                    <a:pt x="31" y="8"/>
                    <a:pt x="39" y="8"/>
                  </a:cubicBezTo>
                  <a:close/>
                  <a:moveTo>
                    <a:pt x="39" y="63"/>
                  </a:moveTo>
                  <a:cubicBezTo>
                    <a:pt x="39" y="68"/>
                    <a:pt x="39" y="68"/>
                    <a:pt x="39" y="68"/>
                  </a:cubicBezTo>
                  <a:cubicBezTo>
                    <a:pt x="31" y="68"/>
                    <a:pt x="23" y="64"/>
                    <a:pt x="18" y="59"/>
                  </a:cubicBezTo>
                  <a:cubicBezTo>
                    <a:pt x="18" y="59"/>
                    <a:pt x="18" y="59"/>
                    <a:pt x="18" y="59"/>
                  </a:cubicBezTo>
                  <a:cubicBezTo>
                    <a:pt x="18" y="59"/>
                    <a:pt x="18" y="59"/>
                    <a:pt x="18" y="59"/>
                  </a:cubicBezTo>
                  <a:cubicBezTo>
                    <a:pt x="18" y="59"/>
                    <a:pt x="18" y="59"/>
                    <a:pt x="18" y="59"/>
                  </a:cubicBezTo>
                  <a:cubicBezTo>
                    <a:pt x="18" y="59"/>
                    <a:pt x="18" y="59"/>
                    <a:pt x="18" y="59"/>
                  </a:cubicBezTo>
                  <a:cubicBezTo>
                    <a:pt x="18" y="59"/>
                    <a:pt x="18" y="59"/>
                    <a:pt x="18" y="59"/>
                  </a:cubicBezTo>
                  <a:cubicBezTo>
                    <a:pt x="18" y="59"/>
                    <a:pt x="18" y="59"/>
                    <a:pt x="18" y="59"/>
                  </a:cubicBezTo>
                  <a:cubicBezTo>
                    <a:pt x="18" y="56"/>
                    <a:pt x="18" y="56"/>
                    <a:pt x="18" y="56"/>
                  </a:cubicBezTo>
                  <a:cubicBezTo>
                    <a:pt x="18" y="56"/>
                    <a:pt x="18" y="56"/>
                    <a:pt x="18" y="56"/>
                  </a:cubicBezTo>
                  <a:cubicBezTo>
                    <a:pt x="18" y="51"/>
                    <a:pt x="18" y="51"/>
                    <a:pt x="18" y="51"/>
                  </a:cubicBezTo>
                  <a:cubicBezTo>
                    <a:pt x="19" y="53"/>
                    <a:pt x="20" y="54"/>
                    <a:pt x="21" y="56"/>
                  </a:cubicBezTo>
                  <a:cubicBezTo>
                    <a:pt x="21" y="56"/>
                    <a:pt x="21" y="56"/>
                    <a:pt x="21" y="56"/>
                  </a:cubicBezTo>
                  <a:cubicBezTo>
                    <a:pt x="26" y="60"/>
                    <a:pt x="32" y="63"/>
                    <a:pt x="39" y="63"/>
                  </a:cubicBezTo>
                  <a:close/>
                  <a:moveTo>
                    <a:pt x="5" y="140"/>
                  </a:moveTo>
                  <a:cubicBezTo>
                    <a:pt x="18" y="140"/>
                    <a:pt x="18" y="140"/>
                    <a:pt x="18" y="140"/>
                  </a:cubicBezTo>
                  <a:cubicBezTo>
                    <a:pt x="18" y="145"/>
                    <a:pt x="18" y="145"/>
                    <a:pt x="18" y="145"/>
                  </a:cubicBezTo>
                  <a:cubicBezTo>
                    <a:pt x="2" y="145"/>
                    <a:pt x="2" y="145"/>
                    <a:pt x="2" y="145"/>
                  </a:cubicBezTo>
                  <a:cubicBezTo>
                    <a:pt x="1" y="145"/>
                    <a:pt x="0" y="144"/>
                    <a:pt x="0" y="143"/>
                  </a:cubicBezTo>
                  <a:cubicBezTo>
                    <a:pt x="0" y="3"/>
                    <a:pt x="0" y="3"/>
                    <a:pt x="0" y="3"/>
                  </a:cubicBezTo>
                  <a:cubicBezTo>
                    <a:pt x="0" y="1"/>
                    <a:pt x="1" y="0"/>
                    <a:pt x="2" y="0"/>
                  </a:cubicBezTo>
                  <a:cubicBezTo>
                    <a:pt x="18" y="0"/>
                    <a:pt x="18" y="0"/>
                    <a:pt x="18" y="0"/>
                  </a:cubicBezTo>
                  <a:cubicBezTo>
                    <a:pt x="18" y="5"/>
                    <a:pt x="18" y="5"/>
                    <a:pt x="18" y="5"/>
                  </a:cubicBezTo>
                  <a:cubicBezTo>
                    <a:pt x="5" y="5"/>
                    <a:pt x="5" y="5"/>
                    <a:pt x="5" y="5"/>
                  </a:cubicBezTo>
                  <a:cubicBezTo>
                    <a:pt x="5" y="140"/>
                    <a:pt x="5" y="140"/>
                    <a:pt x="5" y="140"/>
                  </a:cubicBezTo>
                  <a:close/>
                  <a:moveTo>
                    <a:pt x="18" y="17"/>
                  </a:moveTo>
                  <a:cubicBezTo>
                    <a:pt x="12" y="22"/>
                    <a:pt x="9" y="30"/>
                    <a:pt x="9" y="38"/>
                  </a:cubicBezTo>
                  <a:cubicBezTo>
                    <a:pt x="9" y="46"/>
                    <a:pt x="12" y="53"/>
                    <a:pt x="18" y="59"/>
                  </a:cubicBezTo>
                  <a:cubicBezTo>
                    <a:pt x="18" y="59"/>
                    <a:pt x="18" y="59"/>
                    <a:pt x="18" y="59"/>
                  </a:cubicBezTo>
                  <a:cubicBezTo>
                    <a:pt x="17" y="58"/>
                    <a:pt x="17" y="57"/>
                    <a:pt x="18" y="56"/>
                  </a:cubicBezTo>
                  <a:cubicBezTo>
                    <a:pt x="18" y="51"/>
                    <a:pt x="18" y="51"/>
                    <a:pt x="18" y="51"/>
                  </a:cubicBezTo>
                  <a:cubicBezTo>
                    <a:pt x="15" y="47"/>
                    <a:pt x="14" y="43"/>
                    <a:pt x="14" y="38"/>
                  </a:cubicBezTo>
                  <a:cubicBezTo>
                    <a:pt x="14" y="33"/>
                    <a:pt x="15" y="28"/>
                    <a:pt x="18" y="25"/>
                  </a:cubicBezTo>
                  <a:lnTo>
                    <a:pt x="1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6" name="Freeform 117"/>
            <p:cNvSpPr>
              <a:spLocks noEditPoints="1"/>
            </p:cNvSpPr>
            <p:nvPr/>
          </p:nvSpPr>
          <p:spPr bwMode="auto">
            <a:xfrm>
              <a:off x="7396163" y="623888"/>
              <a:ext cx="352425" cy="223838"/>
            </a:xfrm>
            <a:custGeom>
              <a:avLst/>
              <a:gdLst>
                <a:gd name="T0" fmla="*/ 104 w 156"/>
                <a:gd name="T1" fmla="*/ 94 h 99"/>
                <a:gd name="T2" fmla="*/ 152 w 156"/>
                <a:gd name="T3" fmla="*/ 94 h 99"/>
                <a:gd name="T4" fmla="*/ 152 w 156"/>
                <a:gd name="T5" fmla="*/ 5 h 99"/>
                <a:gd name="T6" fmla="*/ 78 w 156"/>
                <a:gd name="T7" fmla="*/ 5 h 99"/>
                <a:gd name="T8" fmla="*/ 78 w 156"/>
                <a:gd name="T9" fmla="*/ 0 h 99"/>
                <a:gd name="T10" fmla="*/ 154 w 156"/>
                <a:gd name="T11" fmla="*/ 0 h 99"/>
                <a:gd name="T12" fmla="*/ 156 w 156"/>
                <a:gd name="T13" fmla="*/ 2 h 99"/>
                <a:gd name="T14" fmla="*/ 156 w 156"/>
                <a:gd name="T15" fmla="*/ 96 h 99"/>
                <a:gd name="T16" fmla="*/ 154 w 156"/>
                <a:gd name="T17" fmla="*/ 99 h 99"/>
                <a:gd name="T18" fmla="*/ 104 w 156"/>
                <a:gd name="T19" fmla="*/ 99 h 99"/>
                <a:gd name="T20" fmla="*/ 78 w 156"/>
                <a:gd name="T21" fmla="*/ 99 h 99"/>
                <a:gd name="T22" fmla="*/ 78 w 156"/>
                <a:gd name="T23" fmla="*/ 94 h 99"/>
                <a:gd name="T24" fmla="*/ 104 w 156"/>
                <a:gd name="T25" fmla="*/ 94 h 99"/>
                <a:gd name="T26" fmla="*/ 78 w 156"/>
                <a:gd name="T27" fmla="*/ 87 h 99"/>
                <a:gd name="T28" fmla="*/ 103 w 156"/>
                <a:gd name="T29" fmla="*/ 87 h 99"/>
                <a:gd name="T30" fmla="*/ 140 w 156"/>
                <a:gd name="T31" fmla="*/ 87 h 99"/>
                <a:gd name="T32" fmla="*/ 143 w 156"/>
                <a:gd name="T33" fmla="*/ 85 h 99"/>
                <a:gd name="T34" fmla="*/ 143 w 156"/>
                <a:gd name="T35" fmla="*/ 14 h 99"/>
                <a:gd name="T36" fmla="*/ 140 w 156"/>
                <a:gd name="T37" fmla="*/ 11 h 99"/>
                <a:gd name="T38" fmla="*/ 78 w 156"/>
                <a:gd name="T39" fmla="*/ 11 h 99"/>
                <a:gd name="T40" fmla="*/ 78 w 156"/>
                <a:gd name="T41" fmla="*/ 16 h 99"/>
                <a:gd name="T42" fmla="*/ 138 w 156"/>
                <a:gd name="T43" fmla="*/ 16 h 99"/>
                <a:gd name="T44" fmla="*/ 138 w 156"/>
                <a:gd name="T45" fmla="*/ 82 h 99"/>
                <a:gd name="T46" fmla="*/ 103 w 156"/>
                <a:gd name="T47" fmla="*/ 82 h 99"/>
                <a:gd name="T48" fmla="*/ 78 w 156"/>
                <a:gd name="T49" fmla="*/ 82 h 99"/>
                <a:gd name="T50" fmla="*/ 78 w 156"/>
                <a:gd name="T51" fmla="*/ 87 h 99"/>
                <a:gd name="T52" fmla="*/ 78 w 156"/>
                <a:gd name="T53" fmla="*/ 5 h 99"/>
                <a:gd name="T54" fmla="*/ 5 w 156"/>
                <a:gd name="T55" fmla="*/ 5 h 99"/>
                <a:gd name="T56" fmla="*/ 5 w 156"/>
                <a:gd name="T57" fmla="*/ 94 h 99"/>
                <a:gd name="T58" fmla="*/ 53 w 156"/>
                <a:gd name="T59" fmla="*/ 94 h 99"/>
                <a:gd name="T60" fmla="*/ 78 w 156"/>
                <a:gd name="T61" fmla="*/ 94 h 99"/>
                <a:gd name="T62" fmla="*/ 78 w 156"/>
                <a:gd name="T63" fmla="*/ 99 h 99"/>
                <a:gd name="T64" fmla="*/ 53 w 156"/>
                <a:gd name="T65" fmla="*/ 99 h 99"/>
                <a:gd name="T66" fmla="*/ 3 w 156"/>
                <a:gd name="T67" fmla="*/ 99 h 99"/>
                <a:gd name="T68" fmla="*/ 0 w 156"/>
                <a:gd name="T69" fmla="*/ 96 h 99"/>
                <a:gd name="T70" fmla="*/ 0 w 156"/>
                <a:gd name="T71" fmla="*/ 2 h 99"/>
                <a:gd name="T72" fmla="*/ 3 w 156"/>
                <a:gd name="T73" fmla="*/ 0 h 99"/>
                <a:gd name="T74" fmla="*/ 78 w 156"/>
                <a:gd name="T75" fmla="*/ 0 h 99"/>
                <a:gd name="T76" fmla="*/ 78 w 156"/>
                <a:gd name="T77" fmla="*/ 5 h 99"/>
                <a:gd name="T78" fmla="*/ 78 w 156"/>
                <a:gd name="T79" fmla="*/ 11 h 99"/>
                <a:gd name="T80" fmla="*/ 16 w 156"/>
                <a:gd name="T81" fmla="*/ 11 h 99"/>
                <a:gd name="T82" fmla="*/ 14 w 156"/>
                <a:gd name="T83" fmla="*/ 14 h 99"/>
                <a:gd name="T84" fmla="*/ 14 w 156"/>
                <a:gd name="T85" fmla="*/ 85 h 99"/>
                <a:gd name="T86" fmla="*/ 16 w 156"/>
                <a:gd name="T87" fmla="*/ 87 h 99"/>
                <a:gd name="T88" fmla="*/ 53 w 156"/>
                <a:gd name="T89" fmla="*/ 87 h 99"/>
                <a:gd name="T90" fmla="*/ 78 w 156"/>
                <a:gd name="T91" fmla="*/ 87 h 99"/>
                <a:gd name="T92" fmla="*/ 78 w 156"/>
                <a:gd name="T93" fmla="*/ 82 h 99"/>
                <a:gd name="T94" fmla="*/ 53 w 156"/>
                <a:gd name="T95" fmla="*/ 82 h 99"/>
                <a:gd name="T96" fmla="*/ 19 w 156"/>
                <a:gd name="T97" fmla="*/ 82 h 99"/>
                <a:gd name="T98" fmla="*/ 19 w 156"/>
                <a:gd name="T99" fmla="*/ 16 h 99"/>
                <a:gd name="T100" fmla="*/ 78 w 156"/>
                <a:gd name="T101" fmla="*/ 16 h 99"/>
                <a:gd name="T102" fmla="*/ 78 w 156"/>
                <a:gd name="T103" fmla="*/ 1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6" h="99">
                  <a:moveTo>
                    <a:pt x="104" y="94"/>
                  </a:moveTo>
                  <a:cubicBezTo>
                    <a:pt x="152" y="94"/>
                    <a:pt x="152" y="94"/>
                    <a:pt x="152" y="94"/>
                  </a:cubicBezTo>
                  <a:cubicBezTo>
                    <a:pt x="152" y="5"/>
                    <a:pt x="152" y="5"/>
                    <a:pt x="152" y="5"/>
                  </a:cubicBezTo>
                  <a:cubicBezTo>
                    <a:pt x="78" y="5"/>
                    <a:pt x="78" y="5"/>
                    <a:pt x="78" y="5"/>
                  </a:cubicBezTo>
                  <a:cubicBezTo>
                    <a:pt x="78" y="0"/>
                    <a:pt x="78" y="0"/>
                    <a:pt x="78" y="0"/>
                  </a:cubicBezTo>
                  <a:cubicBezTo>
                    <a:pt x="154" y="0"/>
                    <a:pt x="154" y="0"/>
                    <a:pt x="154" y="0"/>
                  </a:cubicBezTo>
                  <a:cubicBezTo>
                    <a:pt x="155" y="0"/>
                    <a:pt x="156" y="1"/>
                    <a:pt x="156" y="2"/>
                  </a:cubicBezTo>
                  <a:cubicBezTo>
                    <a:pt x="156" y="96"/>
                    <a:pt x="156" y="96"/>
                    <a:pt x="156" y="96"/>
                  </a:cubicBezTo>
                  <a:cubicBezTo>
                    <a:pt x="156" y="98"/>
                    <a:pt x="155" y="99"/>
                    <a:pt x="154" y="99"/>
                  </a:cubicBezTo>
                  <a:cubicBezTo>
                    <a:pt x="104" y="99"/>
                    <a:pt x="104" y="99"/>
                    <a:pt x="104" y="99"/>
                  </a:cubicBezTo>
                  <a:cubicBezTo>
                    <a:pt x="78" y="99"/>
                    <a:pt x="78" y="99"/>
                    <a:pt x="78" y="99"/>
                  </a:cubicBezTo>
                  <a:cubicBezTo>
                    <a:pt x="78" y="94"/>
                    <a:pt x="78" y="94"/>
                    <a:pt x="78" y="94"/>
                  </a:cubicBezTo>
                  <a:cubicBezTo>
                    <a:pt x="104" y="94"/>
                    <a:pt x="104" y="94"/>
                    <a:pt x="104" y="94"/>
                  </a:cubicBezTo>
                  <a:close/>
                  <a:moveTo>
                    <a:pt x="78" y="87"/>
                  </a:moveTo>
                  <a:cubicBezTo>
                    <a:pt x="103" y="87"/>
                    <a:pt x="103" y="87"/>
                    <a:pt x="103" y="87"/>
                  </a:cubicBezTo>
                  <a:cubicBezTo>
                    <a:pt x="140" y="87"/>
                    <a:pt x="140" y="87"/>
                    <a:pt x="140" y="87"/>
                  </a:cubicBezTo>
                  <a:cubicBezTo>
                    <a:pt x="142" y="87"/>
                    <a:pt x="143" y="86"/>
                    <a:pt x="143" y="85"/>
                  </a:cubicBezTo>
                  <a:cubicBezTo>
                    <a:pt x="143" y="14"/>
                    <a:pt x="143" y="14"/>
                    <a:pt x="143" y="14"/>
                  </a:cubicBezTo>
                  <a:cubicBezTo>
                    <a:pt x="143" y="12"/>
                    <a:pt x="142" y="11"/>
                    <a:pt x="140" y="11"/>
                  </a:cubicBezTo>
                  <a:cubicBezTo>
                    <a:pt x="78" y="11"/>
                    <a:pt x="78" y="11"/>
                    <a:pt x="78" y="11"/>
                  </a:cubicBezTo>
                  <a:cubicBezTo>
                    <a:pt x="78" y="16"/>
                    <a:pt x="78" y="16"/>
                    <a:pt x="78" y="16"/>
                  </a:cubicBezTo>
                  <a:cubicBezTo>
                    <a:pt x="138" y="16"/>
                    <a:pt x="138" y="16"/>
                    <a:pt x="138" y="16"/>
                  </a:cubicBezTo>
                  <a:cubicBezTo>
                    <a:pt x="138" y="82"/>
                    <a:pt x="138" y="82"/>
                    <a:pt x="138" y="82"/>
                  </a:cubicBezTo>
                  <a:cubicBezTo>
                    <a:pt x="103" y="82"/>
                    <a:pt x="103" y="82"/>
                    <a:pt x="103" y="82"/>
                  </a:cubicBezTo>
                  <a:cubicBezTo>
                    <a:pt x="78" y="82"/>
                    <a:pt x="78" y="82"/>
                    <a:pt x="78" y="82"/>
                  </a:cubicBezTo>
                  <a:lnTo>
                    <a:pt x="78" y="87"/>
                  </a:lnTo>
                  <a:close/>
                  <a:moveTo>
                    <a:pt x="78" y="5"/>
                  </a:moveTo>
                  <a:cubicBezTo>
                    <a:pt x="5" y="5"/>
                    <a:pt x="5" y="5"/>
                    <a:pt x="5" y="5"/>
                  </a:cubicBezTo>
                  <a:cubicBezTo>
                    <a:pt x="5" y="94"/>
                    <a:pt x="5" y="94"/>
                    <a:pt x="5" y="94"/>
                  </a:cubicBezTo>
                  <a:cubicBezTo>
                    <a:pt x="53" y="94"/>
                    <a:pt x="53" y="94"/>
                    <a:pt x="53" y="94"/>
                  </a:cubicBezTo>
                  <a:cubicBezTo>
                    <a:pt x="78" y="94"/>
                    <a:pt x="78" y="94"/>
                    <a:pt x="78" y="94"/>
                  </a:cubicBezTo>
                  <a:cubicBezTo>
                    <a:pt x="78" y="99"/>
                    <a:pt x="78" y="99"/>
                    <a:pt x="78" y="99"/>
                  </a:cubicBezTo>
                  <a:cubicBezTo>
                    <a:pt x="53" y="99"/>
                    <a:pt x="53" y="99"/>
                    <a:pt x="53" y="99"/>
                  </a:cubicBezTo>
                  <a:cubicBezTo>
                    <a:pt x="3" y="99"/>
                    <a:pt x="3" y="99"/>
                    <a:pt x="3" y="99"/>
                  </a:cubicBezTo>
                  <a:cubicBezTo>
                    <a:pt x="1" y="99"/>
                    <a:pt x="0" y="98"/>
                    <a:pt x="0" y="96"/>
                  </a:cubicBezTo>
                  <a:cubicBezTo>
                    <a:pt x="0" y="2"/>
                    <a:pt x="0" y="2"/>
                    <a:pt x="0" y="2"/>
                  </a:cubicBezTo>
                  <a:cubicBezTo>
                    <a:pt x="0" y="1"/>
                    <a:pt x="1" y="0"/>
                    <a:pt x="3" y="0"/>
                  </a:cubicBezTo>
                  <a:cubicBezTo>
                    <a:pt x="78" y="0"/>
                    <a:pt x="78" y="0"/>
                    <a:pt x="78" y="0"/>
                  </a:cubicBezTo>
                  <a:cubicBezTo>
                    <a:pt x="78" y="5"/>
                    <a:pt x="78" y="5"/>
                    <a:pt x="78" y="5"/>
                  </a:cubicBezTo>
                  <a:close/>
                  <a:moveTo>
                    <a:pt x="78" y="11"/>
                  </a:moveTo>
                  <a:cubicBezTo>
                    <a:pt x="16" y="11"/>
                    <a:pt x="16" y="11"/>
                    <a:pt x="16" y="11"/>
                  </a:cubicBezTo>
                  <a:cubicBezTo>
                    <a:pt x="15" y="11"/>
                    <a:pt x="14" y="12"/>
                    <a:pt x="14" y="14"/>
                  </a:cubicBezTo>
                  <a:cubicBezTo>
                    <a:pt x="14" y="85"/>
                    <a:pt x="14" y="85"/>
                    <a:pt x="14" y="85"/>
                  </a:cubicBezTo>
                  <a:cubicBezTo>
                    <a:pt x="14" y="86"/>
                    <a:pt x="15" y="87"/>
                    <a:pt x="16" y="87"/>
                  </a:cubicBezTo>
                  <a:cubicBezTo>
                    <a:pt x="53" y="87"/>
                    <a:pt x="53" y="87"/>
                    <a:pt x="53" y="87"/>
                  </a:cubicBezTo>
                  <a:cubicBezTo>
                    <a:pt x="78" y="87"/>
                    <a:pt x="78" y="87"/>
                    <a:pt x="78" y="87"/>
                  </a:cubicBezTo>
                  <a:cubicBezTo>
                    <a:pt x="78" y="82"/>
                    <a:pt x="78" y="82"/>
                    <a:pt x="78" y="82"/>
                  </a:cubicBezTo>
                  <a:cubicBezTo>
                    <a:pt x="53" y="82"/>
                    <a:pt x="53" y="82"/>
                    <a:pt x="53" y="82"/>
                  </a:cubicBezTo>
                  <a:cubicBezTo>
                    <a:pt x="19" y="82"/>
                    <a:pt x="19" y="82"/>
                    <a:pt x="19" y="82"/>
                  </a:cubicBezTo>
                  <a:cubicBezTo>
                    <a:pt x="19" y="16"/>
                    <a:pt x="19" y="16"/>
                    <a:pt x="19" y="16"/>
                  </a:cubicBezTo>
                  <a:cubicBezTo>
                    <a:pt x="78" y="16"/>
                    <a:pt x="78" y="16"/>
                    <a:pt x="78" y="16"/>
                  </a:cubicBezTo>
                  <a:lnTo>
                    <a:pt x="78"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7" name="Freeform 118"/>
            <p:cNvSpPr>
              <a:spLocks noEditPoints="1"/>
            </p:cNvSpPr>
            <p:nvPr/>
          </p:nvSpPr>
          <p:spPr bwMode="auto">
            <a:xfrm>
              <a:off x="7485063" y="896938"/>
              <a:ext cx="177800" cy="30163"/>
            </a:xfrm>
            <a:custGeom>
              <a:avLst/>
              <a:gdLst>
                <a:gd name="T0" fmla="*/ 39 w 79"/>
                <a:gd name="T1" fmla="*/ 8 h 13"/>
                <a:gd name="T2" fmla="*/ 74 w 79"/>
                <a:gd name="T3" fmla="*/ 8 h 13"/>
                <a:gd name="T4" fmla="*/ 74 w 79"/>
                <a:gd name="T5" fmla="*/ 5 h 13"/>
                <a:gd name="T6" fmla="*/ 66 w 79"/>
                <a:gd name="T7" fmla="*/ 5 h 13"/>
                <a:gd name="T8" fmla="*/ 39 w 79"/>
                <a:gd name="T9" fmla="*/ 5 h 13"/>
                <a:gd name="T10" fmla="*/ 39 w 79"/>
                <a:gd name="T11" fmla="*/ 0 h 13"/>
                <a:gd name="T12" fmla="*/ 66 w 79"/>
                <a:gd name="T13" fmla="*/ 0 h 13"/>
                <a:gd name="T14" fmla="*/ 77 w 79"/>
                <a:gd name="T15" fmla="*/ 0 h 13"/>
                <a:gd name="T16" fmla="*/ 79 w 79"/>
                <a:gd name="T17" fmla="*/ 3 h 13"/>
                <a:gd name="T18" fmla="*/ 79 w 79"/>
                <a:gd name="T19" fmla="*/ 10 h 13"/>
                <a:gd name="T20" fmla="*/ 77 w 79"/>
                <a:gd name="T21" fmla="*/ 13 h 13"/>
                <a:gd name="T22" fmla="*/ 39 w 79"/>
                <a:gd name="T23" fmla="*/ 13 h 13"/>
                <a:gd name="T24" fmla="*/ 39 w 79"/>
                <a:gd name="T25" fmla="*/ 8 h 13"/>
                <a:gd name="T26" fmla="*/ 4 w 79"/>
                <a:gd name="T27" fmla="*/ 5 h 13"/>
                <a:gd name="T28" fmla="*/ 4 w 79"/>
                <a:gd name="T29" fmla="*/ 8 h 13"/>
                <a:gd name="T30" fmla="*/ 39 w 79"/>
                <a:gd name="T31" fmla="*/ 8 h 13"/>
                <a:gd name="T32" fmla="*/ 39 w 79"/>
                <a:gd name="T33" fmla="*/ 13 h 13"/>
                <a:gd name="T34" fmla="*/ 2 w 79"/>
                <a:gd name="T35" fmla="*/ 13 h 13"/>
                <a:gd name="T36" fmla="*/ 0 w 79"/>
                <a:gd name="T37" fmla="*/ 10 h 13"/>
                <a:gd name="T38" fmla="*/ 0 w 79"/>
                <a:gd name="T39" fmla="*/ 3 h 13"/>
                <a:gd name="T40" fmla="*/ 2 w 79"/>
                <a:gd name="T41" fmla="*/ 0 h 13"/>
                <a:gd name="T42" fmla="*/ 12 w 79"/>
                <a:gd name="T43" fmla="*/ 0 h 13"/>
                <a:gd name="T44" fmla="*/ 39 w 79"/>
                <a:gd name="T45" fmla="*/ 0 h 13"/>
                <a:gd name="T46" fmla="*/ 39 w 79"/>
                <a:gd name="T47" fmla="*/ 5 h 13"/>
                <a:gd name="T48" fmla="*/ 12 w 79"/>
                <a:gd name="T49" fmla="*/ 5 h 13"/>
                <a:gd name="T50" fmla="*/ 4 w 79"/>
                <a:gd name="T51"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13">
                  <a:moveTo>
                    <a:pt x="39" y="8"/>
                  </a:moveTo>
                  <a:cubicBezTo>
                    <a:pt x="74" y="8"/>
                    <a:pt x="74" y="8"/>
                    <a:pt x="74" y="8"/>
                  </a:cubicBezTo>
                  <a:cubicBezTo>
                    <a:pt x="74" y="5"/>
                    <a:pt x="74" y="5"/>
                    <a:pt x="74" y="5"/>
                  </a:cubicBezTo>
                  <a:cubicBezTo>
                    <a:pt x="66" y="5"/>
                    <a:pt x="66" y="5"/>
                    <a:pt x="66" y="5"/>
                  </a:cubicBezTo>
                  <a:cubicBezTo>
                    <a:pt x="39" y="5"/>
                    <a:pt x="39" y="5"/>
                    <a:pt x="39" y="5"/>
                  </a:cubicBezTo>
                  <a:cubicBezTo>
                    <a:pt x="39" y="0"/>
                    <a:pt x="39" y="0"/>
                    <a:pt x="39" y="0"/>
                  </a:cubicBezTo>
                  <a:cubicBezTo>
                    <a:pt x="66" y="0"/>
                    <a:pt x="66" y="0"/>
                    <a:pt x="66" y="0"/>
                  </a:cubicBezTo>
                  <a:cubicBezTo>
                    <a:pt x="77" y="0"/>
                    <a:pt x="77" y="0"/>
                    <a:pt x="77" y="0"/>
                  </a:cubicBezTo>
                  <a:cubicBezTo>
                    <a:pt x="78" y="0"/>
                    <a:pt x="79" y="1"/>
                    <a:pt x="79" y="3"/>
                  </a:cubicBezTo>
                  <a:cubicBezTo>
                    <a:pt x="79" y="10"/>
                    <a:pt x="79" y="10"/>
                    <a:pt x="79" y="10"/>
                  </a:cubicBezTo>
                  <a:cubicBezTo>
                    <a:pt x="79" y="12"/>
                    <a:pt x="78" y="13"/>
                    <a:pt x="77" y="13"/>
                  </a:cubicBezTo>
                  <a:cubicBezTo>
                    <a:pt x="39" y="13"/>
                    <a:pt x="39" y="13"/>
                    <a:pt x="39" y="13"/>
                  </a:cubicBezTo>
                  <a:lnTo>
                    <a:pt x="39" y="8"/>
                  </a:lnTo>
                  <a:close/>
                  <a:moveTo>
                    <a:pt x="4" y="5"/>
                  </a:moveTo>
                  <a:cubicBezTo>
                    <a:pt x="4" y="8"/>
                    <a:pt x="4" y="8"/>
                    <a:pt x="4" y="8"/>
                  </a:cubicBezTo>
                  <a:cubicBezTo>
                    <a:pt x="39" y="8"/>
                    <a:pt x="39" y="8"/>
                    <a:pt x="39" y="8"/>
                  </a:cubicBezTo>
                  <a:cubicBezTo>
                    <a:pt x="39" y="13"/>
                    <a:pt x="39" y="13"/>
                    <a:pt x="39" y="13"/>
                  </a:cubicBezTo>
                  <a:cubicBezTo>
                    <a:pt x="2" y="13"/>
                    <a:pt x="2" y="13"/>
                    <a:pt x="2" y="13"/>
                  </a:cubicBezTo>
                  <a:cubicBezTo>
                    <a:pt x="1" y="13"/>
                    <a:pt x="0" y="12"/>
                    <a:pt x="0" y="10"/>
                  </a:cubicBezTo>
                  <a:cubicBezTo>
                    <a:pt x="0" y="3"/>
                    <a:pt x="0" y="3"/>
                    <a:pt x="0" y="3"/>
                  </a:cubicBezTo>
                  <a:cubicBezTo>
                    <a:pt x="0" y="1"/>
                    <a:pt x="1" y="0"/>
                    <a:pt x="2" y="0"/>
                  </a:cubicBezTo>
                  <a:cubicBezTo>
                    <a:pt x="12" y="0"/>
                    <a:pt x="12" y="0"/>
                    <a:pt x="12" y="0"/>
                  </a:cubicBezTo>
                  <a:cubicBezTo>
                    <a:pt x="39" y="0"/>
                    <a:pt x="39" y="0"/>
                    <a:pt x="39" y="0"/>
                  </a:cubicBezTo>
                  <a:cubicBezTo>
                    <a:pt x="39" y="5"/>
                    <a:pt x="39" y="5"/>
                    <a:pt x="39" y="5"/>
                  </a:cubicBezTo>
                  <a:cubicBezTo>
                    <a:pt x="12" y="5"/>
                    <a:pt x="12" y="5"/>
                    <a:pt x="12" y="5"/>
                  </a:cubicBez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8" name="Freeform 119"/>
            <p:cNvSpPr>
              <a:spLocks noEditPoints="1"/>
            </p:cNvSpPr>
            <p:nvPr/>
          </p:nvSpPr>
          <p:spPr bwMode="auto">
            <a:xfrm>
              <a:off x="6580188" y="214313"/>
              <a:ext cx="157163" cy="336550"/>
            </a:xfrm>
            <a:custGeom>
              <a:avLst/>
              <a:gdLst>
                <a:gd name="T0" fmla="*/ 34 w 69"/>
                <a:gd name="T1" fmla="*/ 125 h 149"/>
                <a:gd name="T2" fmla="*/ 64 w 69"/>
                <a:gd name="T3" fmla="*/ 135 h 149"/>
                <a:gd name="T4" fmla="*/ 64 w 69"/>
                <a:gd name="T5" fmla="*/ 41 h 149"/>
                <a:gd name="T6" fmla="*/ 63 w 69"/>
                <a:gd name="T7" fmla="*/ 26 h 149"/>
                <a:gd name="T8" fmla="*/ 55 w 69"/>
                <a:gd name="T9" fmla="*/ 17 h 149"/>
                <a:gd name="T10" fmla="*/ 55 w 69"/>
                <a:gd name="T11" fmla="*/ 64 h 149"/>
                <a:gd name="T12" fmla="*/ 51 w 69"/>
                <a:gd name="T13" fmla="*/ 65 h 149"/>
                <a:gd name="T14" fmla="*/ 34 w 69"/>
                <a:gd name="T15" fmla="*/ 49 h 149"/>
                <a:gd name="T16" fmla="*/ 36 w 69"/>
                <a:gd name="T17" fmla="*/ 43 h 149"/>
                <a:gd name="T18" fmla="*/ 50 w 69"/>
                <a:gd name="T19" fmla="*/ 14 h 149"/>
                <a:gd name="T20" fmla="*/ 34 w 69"/>
                <a:gd name="T21" fmla="*/ 9 h 149"/>
                <a:gd name="T22" fmla="*/ 52 w 69"/>
                <a:gd name="T23" fmla="*/ 0 h 149"/>
                <a:gd name="T24" fmla="*/ 59 w 69"/>
                <a:gd name="T25" fmla="*/ 3 h 149"/>
                <a:gd name="T26" fmla="*/ 59 w 69"/>
                <a:gd name="T27" fmla="*/ 14 h 149"/>
                <a:gd name="T28" fmla="*/ 67 w 69"/>
                <a:gd name="T29" fmla="*/ 25 h 149"/>
                <a:gd name="T30" fmla="*/ 69 w 69"/>
                <a:gd name="T31" fmla="*/ 41 h 149"/>
                <a:gd name="T32" fmla="*/ 69 w 69"/>
                <a:gd name="T33" fmla="*/ 143 h 149"/>
                <a:gd name="T34" fmla="*/ 67 w 69"/>
                <a:gd name="T35" fmla="*/ 149 h 149"/>
                <a:gd name="T36" fmla="*/ 63 w 69"/>
                <a:gd name="T37" fmla="*/ 145 h 149"/>
                <a:gd name="T38" fmla="*/ 63 w 69"/>
                <a:gd name="T39" fmla="*/ 144 h 149"/>
                <a:gd name="T40" fmla="*/ 34 w 69"/>
                <a:gd name="T41" fmla="*/ 130 h 149"/>
                <a:gd name="T42" fmla="*/ 34 w 69"/>
                <a:gd name="T43" fmla="*/ 125 h 149"/>
                <a:gd name="T44" fmla="*/ 13 w 69"/>
                <a:gd name="T45" fmla="*/ 129 h 149"/>
                <a:gd name="T46" fmla="*/ 34 w 69"/>
                <a:gd name="T47" fmla="*/ 130 h 149"/>
                <a:gd name="T48" fmla="*/ 5 w 69"/>
                <a:gd name="T49" fmla="*/ 144 h 149"/>
                <a:gd name="T50" fmla="*/ 5 w 69"/>
                <a:gd name="T51" fmla="*/ 145 h 149"/>
                <a:gd name="T52" fmla="*/ 2 w 69"/>
                <a:gd name="T53" fmla="*/ 149 h 149"/>
                <a:gd name="T54" fmla="*/ 0 w 69"/>
                <a:gd name="T55" fmla="*/ 143 h 149"/>
                <a:gd name="T56" fmla="*/ 0 w 69"/>
                <a:gd name="T57" fmla="*/ 41 h 149"/>
                <a:gd name="T58" fmla="*/ 0 w 69"/>
                <a:gd name="T59" fmla="*/ 40 h 149"/>
                <a:gd name="T60" fmla="*/ 1 w 69"/>
                <a:gd name="T61" fmla="*/ 25 h 149"/>
                <a:gd name="T62" fmla="*/ 10 w 69"/>
                <a:gd name="T63" fmla="*/ 14 h 149"/>
                <a:gd name="T64" fmla="*/ 10 w 69"/>
                <a:gd name="T65" fmla="*/ 3 h 149"/>
                <a:gd name="T66" fmla="*/ 16 w 69"/>
                <a:gd name="T67" fmla="*/ 0 h 149"/>
                <a:gd name="T68" fmla="*/ 34 w 69"/>
                <a:gd name="T69" fmla="*/ 9 h 149"/>
                <a:gd name="T70" fmla="*/ 18 w 69"/>
                <a:gd name="T71" fmla="*/ 14 h 149"/>
                <a:gd name="T72" fmla="*/ 18 w 69"/>
                <a:gd name="T73" fmla="*/ 58 h 149"/>
                <a:gd name="T74" fmla="*/ 33 w 69"/>
                <a:gd name="T75" fmla="*/ 43 h 149"/>
                <a:gd name="T76" fmla="*/ 34 w 69"/>
                <a:gd name="T77" fmla="*/ 49 h 149"/>
                <a:gd name="T78" fmla="*/ 14 w 69"/>
                <a:gd name="T79" fmla="*/ 65 h 149"/>
                <a:gd name="T80" fmla="*/ 14 w 69"/>
                <a:gd name="T81" fmla="*/ 64 h 149"/>
                <a:gd name="T82" fmla="*/ 13 w 69"/>
                <a:gd name="T83" fmla="*/ 18 h 149"/>
                <a:gd name="T84" fmla="*/ 6 w 69"/>
                <a:gd name="T85" fmla="*/ 26 h 149"/>
                <a:gd name="T86" fmla="*/ 4 w 69"/>
                <a:gd name="T87" fmla="*/ 40 h 149"/>
                <a:gd name="T88" fmla="*/ 4 w 69"/>
                <a:gd name="T89" fmla="*/ 41 h 149"/>
                <a:gd name="T90" fmla="*/ 4 w 69"/>
                <a:gd name="T91" fmla="*/ 13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9" h="149">
                  <a:moveTo>
                    <a:pt x="34" y="125"/>
                  </a:moveTo>
                  <a:cubicBezTo>
                    <a:pt x="34" y="125"/>
                    <a:pt x="34" y="125"/>
                    <a:pt x="34" y="125"/>
                  </a:cubicBezTo>
                  <a:cubicBezTo>
                    <a:pt x="42" y="125"/>
                    <a:pt x="49" y="126"/>
                    <a:pt x="55" y="129"/>
                  </a:cubicBezTo>
                  <a:cubicBezTo>
                    <a:pt x="59" y="130"/>
                    <a:pt x="62" y="133"/>
                    <a:pt x="64" y="135"/>
                  </a:cubicBezTo>
                  <a:cubicBezTo>
                    <a:pt x="64" y="92"/>
                    <a:pt x="64" y="92"/>
                    <a:pt x="64" y="92"/>
                  </a:cubicBezTo>
                  <a:cubicBezTo>
                    <a:pt x="64" y="71"/>
                    <a:pt x="64" y="51"/>
                    <a:pt x="64" y="41"/>
                  </a:cubicBezTo>
                  <a:cubicBezTo>
                    <a:pt x="64" y="40"/>
                    <a:pt x="64" y="40"/>
                    <a:pt x="64" y="40"/>
                  </a:cubicBezTo>
                  <a:cubicBezTo>
                    <a:pt x="64" y="36"/>
                    <a:pt x="64" y="30"/>
                    <a:pt x="63" y="26"/>
                  </a:cubicBezTo>
                  <a:cubicBezTo>
                    <a:pt x="62" y="24"/>
                    <a:pt x="61" y="23"/>
                    <a:pt x="60" y="21"/>
                  </a:cubicBezTo>
                  <a:cubicBezTo>
                    <a:pt x="58" y="20"/>
                    <a:pt x="57" y="18"/>
                    <a:pt x="55" y="17"/>
                  </a:cubicBezTo>
                  <a:cubicBezTo>
                    <a:pt x="55" y="17"/>
                    <a:pt x="55" y="17"/>
                    <a:pt x="55" y="17"/>
                  </a:cubicBezTo>
                  <a:cubicBezTo>
                    <a:pt x="55" y="64"/>
                    <a:pt x="55" y="64"/>
                    <a:pt x="55" y="64"/>
                  </a:cubicBezTo>
                  <a:cubicBezTo>
                    <a:pt x="55" y="65"/>
                    <a:pt x="54" y="66"/>
                    <a:pt x="52" y="66"/>
                  </a:cubicBezTo>
                  <a:cubicBezTo>
                    <a:pt x="52" y="66"/>
                    <a:pt x="51" y="66"/>
                    <a:pt x="51" y="65"/>
                  </a:cubicBezTo>
                  <a:cubicBezTo>
                    <a:pt x="35" y="48"/>
                    <a:pt x="35" y="48"/>
                    <a:pt x="35" y="48"/>
                  </a:cubicBezTo>
                  <a:cubicBezTo>
                    <a:pt x="34" y="49"/>
                    <a:pt x="34" y="49"/>
                    <a:pt x="34" y="49"/>
                  </a:cubicBezTo>
                  <a:cubicBezTo>
                    <a:pt x="34" y="42"/>
                    <a:pt x="34" y="42"/>
                    <a:pt x="34" y="42"/>
                  </a:cubicBezTo>
                  <a:cubicBezTo>
                    <a:pt x="35" y="42"/>
                    <a:pt x="36" y="42"/>
                    <a:pt x="36" y="43"/>
                  </a:cubicBezTo>
                  <a:cubicBezTo>
                    <a:pt x="50" y="57"/>
                    <a:pt x="50" y="57"/>
                    <a:pt x="50" y="57"/>
                  </a:cubicBezTo>
                  <a:cubicBezTo>
                    <a:pt x="50" y="14"/>
                    <a:pt x="50" y="14"/>
                    <a:pt x="50" y="14"/>
                  </a:cubicBezTo>
                  <a:cubicBezTo>
                    <a:pt x="50" y="9"/>
                    <a:pt x="50" y="9"/>
                    <a:pt x="50" y="9"/>
                  </a:cubicBezTo>
                  <a:cubicBezTo>
                    <a:pt x="34" y="9"/>
                    <a:pt x="34" y="9"/>
                    <a:pt x="34" y="9"/>
                  </a:cubicBezTo>
                  <a:cubicBezTo>
                    <a:pt x="34" y="0"/>
                    <a:pt x="34" y="0"/>
                    <a:pt x="34" y="0"/>
                  </a:cubicBezTo>
                  <a:cubicBezTo>
                    <a:pt x="52" y="0"/>
                    <a:pt x="52" y="0"/>
                    <a:pt x="52" y="0"/>
                  </a:cubicBezTo>
                  <a:cubicBezTo>
                    <a:pt x="56" y="0"/>
                    <a:pt x="56" y="0"/>
                    <a:pt x="56" y="0"/>
                  </a:cubicBezTo>
                  <a:cubicBezTo>
                    <a:pt x="57" y="0"/>
                    <a:pt x="59" y="2"/>
                    <a:pt x="59" y="3"/>
                  </a:cubicBezTo>
                  <a:cubicBezTo>
                    <a:pt x="59" y="7"/>
                    <a:pt x="59" y="7"/>
                    <a:pt x="59" y="7"/>
                  </a:cubicBezTo>
                  <a:cubicBezTo>
                    <a:pt x="59" y="14"/>
                    <a:pt x="59" y="14"/>
                    <a:pt x="59" y="14"/>
                  </a:cubicBezTo>
                  <a:cubicBezTo>
                    <a:pt x="60" y="15"/>
                    <a:pt x="62" y="16"/>
                    <a:pt x="63" y="18"/>
                  </a:cubicBezTo>
                  <a:cubicBezTo>
                    <a:pt x="65" y="20"/>
                    <a:pt x="66" y="22"/>
                    <a:pt x="67" y="25"/>
                  </a:cubicBezTo>
                  <a:cubicBezTo>
                    <a:pt x="69" y="29"/>
                    <a:pt x="69" y="35"/>
                    <a:pt x="69" y="40"/>
                  </a:cubicBezTo>
                  <a:cubicBezTo>
                    <a:pt x="69" y="41"/>
                    <a:pt x="69" y="41"/>
                    <a:pt x="69" y="41"/>
                  </a:cubicBezTo>
                  <a:cubicBezTo>
                    <a:pt x="69" y="51"/>
                    <a:pt x="69" y="71"/>
                    <a:pt x="69" y="92"/>
                  </a:cubicBezTo>
                  <a:cubicBezTo>
                    <a:pt x="69" y="143"/>
                    <a:pt x="69" y="143"/>
                    <a:pt x="69" y="143"/>
                  </a:cubicBezTo>
                  <a:cubicBezTo>
                    <a:pt x="69" y="145"/>
                    <a:pt x="69" y="145"/>
                    <a:pt x="69" y="145"/>
                  </a:cubicBezTo>
                  <a:cubicBezTo>
                    <a:pt x="69" y="147"/>
                    <a:pt x="69" y="148"/>
                    <a:pt x="67" y="149"/>
                  </a:cubicBezTo>
                  <a:cubicBezTo>
                    <a:pt x="67" y="149"/>
                    <a:pt x="67" y="149"/>
                    <a:pt x="67" y="149"/>
                  </a:cubicBezTo>
                  <a:cubicBezTo>
                    <a:pt x="64" y="149"/>
                    <a:pt x="64" y="148"/>
                    <a:pt x="63" y="145"/>
                  </a:cubicBezTo>
                  <a:cubicBezTo>
                    <a:pt x="63" y="144"/>
                    <a:pt x="63" y="144"/>
                    <a:pt x="63" y="144"/>
                  </a:cubicBezTo>
                  <a:cubicBezTo>
                    <a:pt x="63" y="144"/>
                    <a:pt x="63" y="144"/>
                    <a:pt x="63" y="144"/>
                  </a:cubicBezTo>
                  <a:cubicBezTo>
                    <a:pt x="61" y="139"/>
                    <a:pt x="58" y="135"/>
                    <a:pt x="53" y="133"/>
                  </a:cubicBezTo>
                  <a:cubicBezTo>
                    <a:pt x="48" y="131"/>
                    <a:pt x="41" y="130"/>
                    <a:pt x="34" y="130"/>
                  </a:cubicBezTo>
                  <a:cubicBezTo>
                    <a:pt x="34" y="130"/>
                    <a:pt x="34" y="130"/>
                    <a:pt x="34" y="130"/>
                  </a:cubicBezTo>
                  <a:lnTo>
                    <a:pt x="34" y="125"/>
                  </a:lnTo>
                  <a:close/>
                  <a:moveTo>
                    <a:pt x="4" y="135"/>
                  </a:moveTo>
                  <a:cubicBezTo>
                    <a:pt x="7" y="133"/>
                    <a:pt x="10" y="130"/>
                    <a:pt x="13" y="129"/>
                  </a:cubicBezTo>
                  <a:cubicBezTo>
                    <a:pt x="19" y="126"/>
                    <a:pt x="26" y="125"/>
                    <a:pt x="34" y="125"/>
                  </a:cubicBezTo>
                  <a:cubicBezTo>
                    <a:pt x="34" y="130"/>
                    <a:pt x="34" y="130"/>
                    <a:pt x="34" y="130"/>
                  </a:cubicBezTo>
                  <a:cubicBezTo>
                    <a:pt x="27" y="130"/>
                    <a:pt x="20" y="131"/>
                    <a:pt x="15" y="133"/>
                  </a:cubicBezTo>
                  <a:cubicBezTo>
                    <a:pt x="10" y="135"/>
                    <a:pt x="7" y="139"/>
                    <a:pt x="5" y="144"/>
                  </a:cubicBezTo>
                  <a:cubicBezTo>
                    <a:pt x="5" y="144"/>
                    <a:pt x="5" y="144"/>
                    <a:pt x="5" y="144"/>
                  </a:cubicBezTo>
                  <a:cubicBezTo>
                    <a:pt x="5" y="145"/>
                    <a:pt x="5" y="145"/>
                    <a:pt x="5" y="145"/>
                  </a:cubicBezTo>
                  <a:cubicBezTo>
                    <a:pt x="5" y="145"/>
                    <a:pt x="5" y="145"/>
                    <a:pt x="5" y="145"/>
                  </a:cubicBezTo>
                  <a:cubicBezTo>
                    <a:pt x="4" y="148"/>
                    <a:pt x="4" y="149"/>
                    <a:pt x="2" y="149"/>
                  </a:cubicBezTo>
                  <a:cubicBezTo>
                    <a:pt x="0" y="148"/>
                    <a:pt x="0" y="147"/>
                    <a:pt x="0" y="145"/>
                  </a:cubicBezTo>
                  <a:cubicBezTo>
                    <a:pt x="0" y="143"/>
                    <a:pt x="0" y="143"/>
                    <a:pt x="0" y="143"/>
                  </a:cubicBezTo>
                  <a:cubicBezTo>
                    <a:pt x="0" y="87"/>
                    <a:pt x="0" y="87"/>
                    <a:pt x="0" y="87"/>
                  </a:cubicBezTo>
                  <a:cubicBezTo>
                    <a:pt x="0" y="41"/>
                    <a:pt x="0" y="41"/>
                    <a:pt x="0" y="41"/>
                  </a:cubicBezTo>
                  <a:cubicBezTo>
                    <a:pt x="0" y="41"/>
                    <a:pt x="0" y="41"/>
                    <a:pt x="0" y="41"/>
                  </a:cubicBezTo>
                  <a:cubicBezTo>
                    <a:pt x="0" y="40"/>
                    <a:pt x="0" y="40"/>
                    <a:pt x="0" y="40"/>
                  </a:cubicBezTo>
                  <a:cubicBezTo>
                    <a:pt x="0" y="40"/>
                    <a:pt x="0" y="40"/>
                    <a:pt x="0" y="40"/>
                  </a:cubicBezTo>
                  <a:cubicBezTo>
                    <a:pt x="0" y="35"/>
                    <a:pt x="0" y="29"/>
                    <a:pt x="1" y="25"/>
                  </a:cubicBezTo>
                  <a:cubicBezTo>
                    <a:pt x="2" y="22"/>
                    <a:pt x="3" y="20"/>
                    <a:pt x="5" y="18"/>
                  </a:cubicBezTo>
                  <a:cubicBezTo>
                    <a:pt x="6" y="16"/>
                    <a:pt x="8" y="15"/>
                    <a:pt x="10" y="14"/>
                  </a:cubicBezTo>
                  <a:cubicBezTo>
                    <a:pt x="10" y="7"/>
                    <a:pt x="10" y="7"/>
                    <a:pt x="10" y="7"/>
                  </a:cubicBezTo>
                  <a:cubicBezTo>
                    <a:pt x="10" y="3"/>
                    <a:pt x="10" y="3"/>
                    <a:pt x="10" y="3"/>
                  </a:cubicBezTo>
                  <a:cubicBezTo>
                    <a:pt x="10" y="2"/>
                    <a:pt x="11" y="0"/>
                    <a:pt x="12" y="0"/>
                  </a:cubicBezTo>
                  <a:cubicBezTo>
                    <a:pt x="16" y="0"/>
                    <a:pt x="16" y="0"/>
                    <a:pt x="16" y="0"/>
                  </a:cubicBezTo>
                  <a:cubicBezTo>
                    <a:pt x="34" y="0"/>
                    <a:pt x="34" y="0"/>
                    <a:pt x="34" y="0"/>
                  </a:cubicBezTo>
                  <a:cubicBezTo>
                    <a:pt x="34" y="9"/>
                    <a:pt x="34" y="9"/>
                    <a:pt x="34" y="9"/>
                  </a:cubicBezTo>
                  <a:cubicBezTo>
                    <a:pt x="18" y="9"/>
                    <a:pt x="18" y="9"/>
                    <a:pt x="18" y="9"/>
                  </a:cubicBezTo>
                  <a:cubicBezTo>
                    <a:pt x="18" y="14"/>
                    <a:pt x="18" y="14"/>
                    <a:pt x="18" y="14"/>
                  </a:cubicBezTo>
                  <a:cubicBezTo>
                    <a:pt x="18" y="14"/>
                    <a:pt x="18" y="14"/>
                    <a:pt x="18" y="14"/>
                  </a:cubicBezTo>
                  <a:cubicBezTo>
                    <a:pt x="18" y="58"/>
                    <a:pt x="18" y="58"/>
                    <a:pt x="18" y="58"/>
                  </a:cubicBezTo>
                  <a:cubicBezTo>
                    <a:pt x="33" y="43"/>
                    <a:pt x="33" y="43"/>
                    <a:pt x="33" y="43"/>
                  </a:cubicBezTo>
                  <a:cubicBezTo>
                    <a:pt x="33" y="43"/>
                    <a:pt x="33" y="43"/>
                    <a:pt x="33" y="43"/>
                  </a:cubicBezTo>
                  <a:cubicBezTo>
                    <a:pt x="33" y="43"/>
                    <a:pt x="34" y="42"/>
                    <a:pt x="34" y="42"/>
                  </a:cubicBezTo>
                  <a:cubicBezTo>
                    <a:pt x="34" y="49"/>
                    <a:pt x="34" y="49"/>
                    <a:pt x="34" y="49"/>
                  </a:cubicBezTo>
                  <a:cubicBezTo>
                    <a:pt x="18" y="65"/>
                    <a:pt x="18" y="65"/>
                    <a:pt x="18" y="65"/>
                  </a:cubicBezTo>
                  <a:cubicBezTo>
                    <a:pt x="17" y="66"/>
                    <a:pt x="15" y="66"/>
                    <a:pt x="14" y="65"/>
                  </a:cubicBezTo>
                  <a:cubicBezTo>
                    <a:pt x="14" y="65"/>
                    <a:pt x="14" y="64"/>
                    <a:pt x="14" y="64"/>
                  </a:cubicBezTo>
                  <a:cubicBezTo>
                    <a:pt x="14" y="64"/>
                    <a:pt x="14" y="64"/>
                    <a:pt x="14" y="64"/>
                  </a:cubicBezTo>
                  <a:cubicBezTo>
                    <a:pt x="14" y="17"/>
                    <a:pt x="14" y="17"/>
                    <a:pt x="14" y="17"/>
                  </a:cubicBezTo>
                  <a:cubicBezTo>
                    <a:pt x="13" y="17"/>
                    <a:pt x="13" y="17"/>
                    <a:pt x="13" y="18"/>
                  </a:cubicBezTo>
                  <a:cubicBezTo>
                    <a:pt x="11" y="18"/>
                    <a:pt x="10" y="20"/>
                    <a:pt x="9" y="21"/>
                  </a:cubicBezTo>
                  <a:cubicBezTo>
                    <a:pt x="7" y="23"/>
                    <a:pt x="6" y="24"/>
                    <a:pt x="6" y="26"/>
                  </a:cubicBezTo>
                  <a:cubicBezTo>
                    <a:pt x="4" y="30"/>
                    <a:pt x="4" y="36"/>
                    <a:pt x="4" y="40"/>
                  </a:cubicBezTo>
                  <a:cubicBezTo>
                    <a:pt x="4" y="40"/>
                    <a:pt x="4" y="40"/>
                    <a:pt x="4" y="40"/>
                  </a:cubicBezTo>
                  <a:cubicBezTo>
                    <a:pt x="4" y="41"/>
                    <a:pt x="4" y="41"/>
                    <a:pt x="4" y="41"/>
                  </a:cubicBezTo>
                  <a:cubicBezTo>
                    <a:pt x="4" y="41"/>
                    <a:pt x="4" y="41"/>
                    <a:pt x="4" y="41"/>
                  </a:cubicBezTo>
                  <a:cubicBezTo>
                    <a:pt x="4" y="87"/>
                    <a:pt x="4" y="87"/>
                    <a:pt x="4" y="87"/>
                  </a:cubicBezTo>
                  <a:lnTo>
                    <a:pt x="4"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59" name="Freeform 120"/>
            <p:cNvSpPr>
              <a:spLocks noEditPoints="1"/>
            </p:cNvSpPr>
            <p:nvPr/>
          </p:nvSpPr>
          <p:spPr bwMode="auto">
            <a:xfrm>
              <a:off x="6734176" y="234950"/>
              <a:ext cx="158750" cy="315913"/>
            </a:xfrm>
            <a:custGeom>
              <a:avLst/>
              <a:gdLst>
                <a:gd name="T0" fmla="*/ 35 w 70"/>
                <a:gd name="T1" fmla="*/ 116 h 140"/>
                <a:gd name="T2" fmla="*/ 56 w 70"/>
                <a:gd name="T3" fmla="*/ 120 h 140"/>
                <a:gd name="T4" fmla="*/ 65 w 70"/>
                <a:gd name="T5" fmla="*/ 126 h 140"/>
                <a:gd name="T6" fmla="*/ 65 w 70"/>
                <a:gd name="T7" fmla="*/ 70 h 140"/>
                <a:gd name="T8" fmla="*/ 65 w 70"/>
                <a:gd name="T9" fmla="*/ 32 h 140"/>
                <a:gd name="T10" fmla="*/ 65 w 70"/>
                <a:gd name="T11" fmla="*/ 31 h 140"/>
                <a:gd name="T12" fmla="*/ 64 w 70"/>
                <a:gd name="T13" fmla="*/ 17 h 140"/>
                <a:gd name="T14" fmla="*/ 53 w 70"/>
                <a:gd name="T15" fmla="*/ 7 h 140"/>
                <a:gd name="T16" fmla="*/ 35 w 70"/>
                <a:gd name="T17" fmla="*/ 5 h 140"/>
                <a:gd name="T18" fmla="*/ 35 w 70"/>
                <a:gd name="T19" fmla="*/ 0 h 140"/>
                <a:gd name="T20" fmla="*/ 55 w 70"/>
                <a:gd name="T21" fmla="*/ 3 h 140"/>
                <a:gd name="T22" fmla="*/ 68 w 70"/>
                <a:gd name="T23" fmla="*/ 16 h 140"/>
                <a:gd name="T24" fmla="*/ 69 w 70"/>
                <a:gd name="T25" fmla="*/ 31 h 140"/>
                <a:gd name="T26" fmla="*/ 69 w 70"/>
                <a:gd name="T27" fmla="*/ 32 h 140"/>
                <a:gd name="T28" fmla="*/ 69 w 70"/>
                <a:gd name="T29" fmla="*/ 70 h 140"/>
                <a:gd name="T30" fmla="*/ 69 w 70"/>
                <a:gd name="T31" fmla="*/ 134 h 140"/>
                <a:gd name="T32" fmla="*/ 69 w 70"/>
                <a:gd name="T33" fmla="*/ 136 h 140"/>
                <a:gd name="T34" fmla="*/ 69 w 70"/>
                <a:gd name="T35" fmla="*/ 136 h 140"/>
                <a:gd name="T36" fmla="*/ 67 w 70"/>
                <a:gd name="T37" fmla="*/ 140 h 140"/>
                <a:gd name="T38" fmla="*/ 67 w 70"/>
                <a:gd name="T39" fmla="*/ 140 h 140"/>
                <a:gd name="T40" fmla="*/ 64 w 70"/>
                <a:gd name="T41" fmla="*/ 136 h 140"/>
                <a:gd name="T42" fmla="*/ 64 w 70"/>
                <a:gd name="T43" fmla="*/ 136 h 140"/>
                <a:gd name="T44" fmla="*/ 64 w 70"/>
                <a:gd name="T45" fmla="*/ 135 h 140"/>
                <a:gd name="T46" fmla="*/ 64 w 70"/>
                <a:gd name="T47" fmla="*/ 135 h 140"/>
                <a:gd name="T48" fmla="*/ 54 w 70"/>
                <a:gd name="T49" fmla="*/ 124 h 140"/>
                <a:gd name="T50" fmla="*/ 35 w 70"/>
                <a:gd name="T51" fmla="*/ 121 h 140"/>
                <a:gd name="T52" fmla="*/ 35 w 70"/>
                <a:gd name="T53" fmla="*/ 116 h 140"/>
                <a:gd name="T54" fmla="*/ 5 w 70"/>
                <a:gd name="T55" fmla="*/ 126 h 140"/>
                <a:gd name="T56" fmla="*/ 14 w 70"/>
                <a:gd name="T57" fmla="*/ 120 h 140"/>
                <a:gd name="T58" fmla="*/ 35 w 70"/>
                <a:gd name="T59" fmla="*/ 116 h 140"/>
                <a:gd name="T60" fmla="*/ 35 w 70"/>
                <a:gd name="T61" fmla="*/ 116 h 140"/>
                <a:gd name="T62" fmla="*/ 35 w 70"/>
                <a:gd name="T63" fmla="*/ 121 h 140"/>
                <a:gd name="T64" fmla="*/ 35 w 70"/>
                <a:gd name="T65" fmla="*/ 121 h 140"/>
                <a:gd name="T66" fmla="*/ 16 w 70"/>
                <a:gd name="T67" fmla="*/ 124 h 140"/>
                <a:gd name="T68" fmla="*/ 6 w 70"/>
                <a:gd name="T69" fmla="*/ 135 h 140"/>
                <a:gd name="T70" fmla="*/ 6 w 70"/>
                <a:gd name="T71" fmla="*/ 136 h 140"/>
                <a:gd name="T72" fmla="*/ 3 w 70"/>
                <a:gd name="T73" fmla="*/ 140 h 140"/>
                <a:gd name="T74" fmla="*/ 3 w 70"/>
                <a:gd name="T75" fmla="*/ 140 h 140"/>
                <a:gd name="T76" fmla="*/ 0 w 70"/>
                <a:gd name="T77" fmla="*/ 136 h 140"/>
                <a:gd name="T78" fmla="*/ 0 w 70"/>
                <a:gd name="T79" fmla="*/ 134 h 140"/>
                <a:gd name="T80" fmla="*/ 0 w 70"/>
                <a:gd name="T81" fmla="*/ 74 h 140"/>
                <a:gd name="T82" fmla="*/ 0 w 70"/>
                <a:gd name="T83" fmla="*/ 32 h 140"/>
                <a:gd name="T84" fmla="*/ 0 w 70"/>
                <a:gd name="T85" fmla="*/ 32 h 140"/>
                <a:gd name="T86" fmla="*/ 0 w 70"/>
                <a:gd name="T87" fmla="*/ 31 h 140"/>
                <a:gd name="T88" fmla="*/ 0 w 70"/>
                <a:gd name="T89" fmla="*/ 31 h 140"/>
                <a:gd name="T90" fmla="*/ 2 w 70"/>
                <a:gd name="T91" fmla="*/ 16 h 140"/>
                <a:gd name="T92" fmla="*/ 15 w 70"/>
                <a:gd name="T93" fmla="*/ 3 h 140"/>
                <a:gd name="T94" fmla="*/ 35 w 70"/>
                <a:gd name="T95" fmla="*/ 0 h 140"/>
                <a:gd name="T96" fmla="*/ 35 w 70"/>
                <a:gd name="T97" fmla="*/ 0 h 140"/>
                <a:gd name="T98" fmla="*/ 35 w 70"/>
                <a:gd name="T99" fmla="*/ 5 h 140"/>
                <a:gd name="T100" fmla="*/ 35 w 70"/>
                <a:gd name="T101" fmla="*/ 5 h 140"/>
                <a:gd name="T102" fmla="*/ 16 w 70"/>
                <a:gd name="T103" fmla="*/ 7 h 140"/>
                <a:gd name="T104" fmla="*/ 6 w 70"/>
                <a:gd name="T105" fmla="*/ 17 h 140"/>
                <a:gd name="T106" fmla="*/ 5 w 70"/>
                <a:gd name="T107" fmla="*/ 31 h 140"/>
                <a:gd name="T108" fmla="*/ 5 w 70"/>
                <a:gd name="T109" fmla="*/ 31 h 140"/>
                <a:gd name="T110" fmla="*/ 5 w 70"/>
                <a:gd name="T111" fmla="*/ 32 h 140"/>
                <a:gd name="T112" fmla="*/ 5 w 70"/>
                <a:gd name="T113" fmla="*/ 32 h 140"/>
                <a:gd name="T114" fmla="*/ 5 w 70"/>
                <a:gd name="T115" fmla="*/ 74 h 140"/>
                <a:gd name="T116" fmla="*/ 5 w 70"/>
                <a:gd name="T117" fmla="*/ 1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 h="140">
                  <a:moveTo>
                    <a:pt x="35" y="116"/>
                  </a:moveTo>
                  <a:cubicBezTo>
                    <a:pt x="43" y="116"/>
                    <a:pt x="50" y="117"/>
                    <a:pt x="56" y="120"/>
                  </a:cubicBezTo>
                  <a:cubicBezTo>
                    <a:pt x="59" y="121"/>
                    <a:pt x="62" y="124"/>
                    <a:pt x="65" y="126"/>
                  </a:cubicBezTo>
                  <a:cubicBezTo>
                    <a:pt x="65" y="70"/>
                    <a:pt x="65" y="70"/>
                    <a:pt x="65" y="70"/>
                  </a:cubicBezTo>
                  <a:cubicBezTo>
                    <a:pt x="65" y="32"/>
                    <a:pt x="65" y="32"/>
                    <a:pt x="65" y="32"/>
                  </a:cubicBezTo>
                  <a:cubicBezTo>
                    <a:pt x="65" y="31"/>
                    <a:pt x="65" y="31"/>
                    <a:pt x="65" y="31"/>
                  </a:cubicBezTo>
                  <a:cubicBezTo>
                    <a:pt x="65" y="27"/>
                    <a:pt x="65" y="21"/>
                    <a:pt x="64" y="17"/>
                  </a:cubicBezTo>
                  <a:cubicBezTo>
                    <a:pt x="62" y="12"/>
                    <a:pt x="58" y="9"/>
                    <a:pt x="53" y="7"/>
                  </a:cubicBezTo>
                  <a:cubicBezTo>
                    <a:pt x="48" y="5"/>
                    <a:pt x="42" y="5"/>
                    <a:pt x="35" y="5"/>
                  </a:cubicBezTo>
                  <a:cubicBezTo>
                    <a:pt x="35" y="0"/>
                    <a:pt x="35" y="0"/>
                    <a:pt x="35" y="0"/>
                  </a:cubicBezTo>
                  <a:cubicBezTo>
                    <a:pt x="42" y="0"/>
                    <a:pt x="50" y="1"/>
                    <a:pt x="55" y="3"/>
                  </a:cubicBezTo>
                  <a:cubicBezTo>
                    <a:pt x="61" y="5"/>
                    <a:pt x="66" y="9"/>
                    <a:pt x="68" y="16"/>
                  </a:cubicBezTo>
                  <a:cubicBezTo>
                    <a:pt x="69" y="20"/>
                    <a:pt x="69" y="26"/>
                    <a:pt x="69" y="31"/>
                  </a:cubicBezTo>
                  <a:cubicBezTo>
                    <a:pt x="69" y="32"/>
                    <a:pt x="69" y="32"/>
                    <a:pt x="69" y="32"/>
                  </a:cubicBezTo>
                  <a:cubicBezTo>
                    <a:pt x="69" y="70"/>
                    <a:pt x="69" y="70"/>
                    <a:pt x="69" y="70"/>
                  </a:cubicBezTo>
                  <a:cubicBezTo>
                    <a:pt x="69" y="134"/>
                    <a:pt x="69" y="134"/>
                    <a:pt x="69" y="134"/>
                  </a:cubicBezTo>
                  <a:cubicBezTo>
                    <a:pt x="69" y="136"/>
                    <a:pt x="69" y="136"/>
                    <a:pt x="69" y="136"/>
                  </a:cubicBezTo>
                  <a:cubicBezTo>
                    <a:pt x="69" y="136"/>
                    <a:pt x="69" y="136"/>
                    <a:pt x="69" y="136"/>
                  </a:cubicBezTo>
                  <a:cubicBezTo>
                    <a:pt x="69" y="138"/>
                    <a:pt x="70" y="139"/>
                    <a:pt x="67" y="140"/>
                  </a:cubicBezTo>
                  <a:cubicBezTo>
                    <a:pt x="67" y="140"/>
                    <a:pt x="67" y="140"/>
                    <a:pt x="67" y="140"/>
                  </a:cubicBezTo>
                  <a:cubicBezTo>
                    <a:pt x="65" y="140"/>
                    <a:pt x="65" y="139"/>
                    <a:pt x="64" y="136"/>
                  </a:cubicBezTo>
                  <a:cubicBezTo>
                    <a:pt x="64" y="136"/>
                    <a:pt x="64" y="136"/>
                    <a:pt x="64" y="136"/>
                  </a:cubicBezTo>
                  <a:cubicBezTo>
                    <a:pt x="64" y="135"/>
                    <a:pt x="64" y="135"/>
                    <a:pt x="64" y="135"/>
                  </a:cubicBezTo>
                  <a:cubicBezTo>
                    <a:pt x="64" y="135"/>
                    <a:pt x="64" y="135"/>
                    <a:pt x="64" y="135"/>
                  </a:cubicBezTo>
                  <a:cubicBezTo>
                    <a:pt x="62" y="130"/>
                    <a:pt x="59" y="126"/>
                    <a:pt x="54" y="124"/>
                  </a:cubicBezTo>
                  <a:cubicBezTo>
                    <a:pt x="49" y="122"/>
                    <a:pt x="42" y="121"/>
                    <a:pt x="35" y="121"/>
                  </a:cubicBezTo>
                  <a:lnTo>
                    <a:pt x="35" y="116"/>
                  </a:lnTo>
                  <a:close/>
                  <a:moveTo>
                    <a:pt x="5" y="126"/>
                  </a:moveTo>
                  <a:cubicBezTo>
                    <a:pt x="7" y="124"/>
                    <a:pt x="10" y="121"/>
                    <a:pt x="14" y="120"/>
                  </a:cubicBezTo>
                  <a:cubicBezTo>
                    <a:pt x="20" y="117"/>
                    <a:pt x="27" y="116"/>
                    <a:pt x="35" y="116"/>
                  </a:cubicBezTo>
                  <a:cubicBezTo>
                    <a:pt x="35" y="116"/>
                    <a:pt x="35" y="116"/>
                    <a:pt x="35" y="116"/>
                  </a:cubicBezTo>
                  <a:cubicBezTo>
                    <a:pt x="35" y="121"/>
                    <a:pt x="35" y="121"/>
                    <a:pt x="35" y="121"/>
                  </a:cubicBezTo>
                  <a:cubicBezTo>
                    <a:pt x="35" y="121"/>
                    <a:pt x="35" y="121"/>
                    <a:pt x="35" y="121"/>
                  </a:cubicBezTo>
                  <a:cubicBezTo>
                    <a:pt x="28" y="121"/>
                    <a:pt x="21" y="122"/>
                    <a:pt x="16" y="124"/>
                  </a:cubicBezTo>
                  <a:cubicBezTo>
                    <a:pt x="11" y="126"/>
                    <a:pt x="8" y="130"/>
                    <a:pt x="6" y="135"/>
                  </a:cubicBezTo>
                  <a:cubicBezTo>
                    <a:pt x="6" y="136"/>
                    <a:pt x="6" y="136"/>
                    <a:pt x="6" y="136"/>
                  </a:cubicBezTo>
                  <a:cubicBezTo>
                    <a:pt x="5" y="139"/>
                    <a:pt x="5" y="140"/>
                    <a:pt x="3" y="140"/>
                  </a:cubicBezTo>
                  <a:cubicBezTo>
                    <a:pt x="3" y="140"/>
                    <a:pt x="3" y="140"/>
                    <a:pt x="3" y="140"/>
                  </a:cubicBezTo>
                  <a:cubicBezTo>
                    <a:pt x="0" y="139"/>
                    <a:pt x="0" y="138"/>
                    <a:pt x="0" y="136"/>
                  </a:cubicBezTo>
                  <a:cubicBezTo>
                    <a:pt x="0" y="134"/>
                    <a:pt x="0" y="134"/>
                    <a:pt x="0" y="134"/>
                  </a:cubicBezTo>
                  <a:cubicBezTo>
                    <a:pt x="0" y="74"/>
                    <a:pt x="0" y="74"/>
                    <a:pt x="0" y="74"/>
                  </a:cubicBezTo>
                  <a:cubicBezTo>
                    <a:pt x="0" y="32"/>
                    <a:pt x="0" y="32"/>
                    <a:pt x="0" y="32"/>
                  </a:cubicBezTo>
                  <a:cubicBezTo>
                    <a:pt x="0" y="32"/>
                    <a:pt x="0" y="32"/>
                    <a:pt x="0" y="32"/>
                  </a:cubicBezTo>
                  <a:cubicBezTo>
                    <a:pt x="0" y="31"/>
                    <a:pt x="0" y="31"/>
                    <a:pt x="0" y="31"/>
                  </a:cubicBezTo>
                  <a:cubicBezTo>
                    <a:pt x="0" y="31"/>
                    <a:pt x="0" y="31"/>
                    <a:pt x="0" y="31"/>
                  </a:cubicBezTo>
                  <a:cubicBezTo>
                    <a:pt x="0" y="26"/>
                    <a:pt x="0" y="20"/>
                    <a:pt x="2" y="16"/>
                  </a:cubicBezTo>
                  <a:cubicBezTo>
                    <a:pt x="4" y="9"/>
                    <a:pt x="8" y="5"/>
                    <a:pt x="15" y="3"/>
                  </a:cubicBezTo>
                  <a:cubicBezTo>
                    <a:pt x="20" y="1"/>
                    <a:pt x="27" y="0"/>
                    <a:pt x="35" y="0"/>
                  </a:cubicBezTo>
                  <a:cubicBezTo>
                    <a:pt x="35" y="0"/>
                    <a:pt x="35" y="0"/>
                    <a:pt x="35" y="0"/>
                  </a:cubicBezTo>
                  <a:cubicBezTo>
                    <a:pt x="35" y="5"/>
                    <a:pt x="35" y="5"/>
                    <a:pt x="35" y="5"/>
                  </a:cubicBezTo>
                  <a:cubicBezTo>
                    <a:pt x="35" y="5"/>
                    <a:pt x="35" y="5"/>
                    <a:pt x="35" y="5"/>
                  </a:cubicBezTo>
                  <a:cubicBezTo>
                    <a:pt x="28" y="5"/>
                    <a:pt x="21" y="5"/>
                    <a:pt x="16" y="7"/>
                  </a:cubicBezTo>
                  <a:cubicBezTo>
                    <a:pt x="12" y="9"/>
                    <a:pt x="8" y="12"/>
                    <a:pt x="6" y="17"/>
                  </a:cubicBezTo>
                  <a:cubicBezTo>
                    <a:pt x="5" y="21"/>
                    <a:pt x="5" y="27"/>
                    <a:pt x="5" y="31"/>
                  </a:cubicBezTo>
                  <a:cubicBezTo>
                    <a:pt x="5" y="31"/>
                    <a:pt x="5" y="31"/>
                    <a:pt x="5" y="31"/>
                  </a:cubicBezTo>
                  <a:cubicBezTo>
                    <a:pt x="5" y="32"/>
                    <a:pt x="5" y="32"/>
                    <a:pt x="5" y="32"/>
                  </a:cubicBezTo>
                  <a:cubicBezTo>
                    <a:pt x="5" y="32"/>
                    <a:pt x="5" y="32"/>
                    <a:pt x="5" y="32"/>
                  </a:cubicBezTo>
                  <a:cubicBezTo>
                    <a:pt x="5" y="74"/>
                    <a:pt x="5" y="74"/>
                    <a:pt x="5" y="74"/>
                  </a:cubicBezTo>
                  <a:lnTo>
                    <a:pt x="5"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0" name="Freeform 121"/>
            <p:cNvSpPr>
              <a:spLocks noEditPoints="1"/>
            </p:cNvSpPr>
            <p:nvPr/>
          </p:nvSpPr>
          <p:spPr bwMode="auto">
            <a:xfrm>
              <a:off x="10136188" y="1957388"/>
              <a:ext cx="301625" cy="254000"/>
            </a:xfrm>
            <a:custGeom>
              <a:avLst/>
              <a:gdLst>
                <a:gd name="T0" fmla="*/ 108 w 134"/>
                <a:gd name="T1" fmla="*/ 6 h 112"/>
                <a:gd name="T2" fmla="*/ 67 w 134"/>
                <a:gd name="T3" fmla="*/ 47 h 112"/>
                <a:gd name="T4" fmla="*/ 67 w 134"/>
                <a:gd name="T5" fmla="*/ 41 h 112"/>
                <a:gd name="T6" fmla="*/ 106 w 134"/>
                <a:gd name="T7" fmla="*/ 1 h 112"/>
                <a:gd name="T8" fmla="*/ 110 w 134"/>
                <a:gd name="T9" fmla="*/ 1 h 112"/>
                <a:gd name="T10" fmla="*/ 133 w 134"/>
                <a:gd name="T11" fmla="*/ 25 h 112"/>
                <a:gd name="T12" fmla="*/ 133 w 134"/>
                <a:gd name="T13" fmla="*/ 28 h 112"/>
                <a:gd name="T14" fmla="*/ 73 w 134"/>
                <a:gd name="T15" fmla="*/ 88 h 112"/>
                <a:gd name="T16" fmla="*/ 67 w 134"/>
                <a:gd name="T17" fmla="*/ 94 h 112"/>
                <a:gd name="T18" fmla="*/ 67 w 134"/>
                <a:gd name="T19" fmla="*/ 88 h 112"/>
                <a:gd name="T20" fmla="*/ 70 w 134"/>
                <a:gd name="T21" fmla="*/ 84 h 112"/>
                <a:gd name="T22" fmla="*/ 128 w 134"/>
                <a:gd name="T23" fmla="*/ 26 h 112"/>
                <a:gd name="T24" fmla="*/ 108 w 134"/>
                <a:gd name="T25" fmla="*/ 6 h 112"/>
                <a:gd name="T26" fmla="*/ 67 w 134"/>
                <a:gd name="T27" fmla="*/ 47 h 112"/>
                <a:gd name="T28" fmla="*/ 50 w 134"/>
                <a:gd name="T29" fmla="*/ 64 h 112"/>
                <a:gd name="T30" fmla="*/ 47 w 134"/>
                <a:gd name="T31" fmla="*/ 64 h 112"/>
                <a:gd name="T32" fmla="*/ 26 w 134"/>
                <a:gd name="T33" fmla="*/ 43 h 112"/>
                <a:gd name="T34" fmla="*/ 6 w 134"/>
                <a:gd name="T35" fmla="*/ 64 h 112"/>
                <a:gd name="T36" fmla="*/ 26 w 134"/>
                <a:gd name="T37" fmla="*/ 84 h 112"/>
                <a:gd name="T38" fmla="*/ 48 w 134"/>
                <a:gd name="T39" fmla="*/ 106 h 112"/>
                <a:gd name="T40" fmla="*/ 67 w 134"/>
                <a:gd name="T41" fmla="*/ 88 h 112"/>
                <a:gd name="T42" fmla="*/ 67 w 134"/>
                <a:gd name="T43" fmla="*/ 94 h 112"/>
                <a:gd name="T44" fmla="*/ 50 w 134"/>
                <a:gd name="T45" fmla="*/ 111 h 112"/>
                <a:gd name="T46" fmla="*/ 47 w 134"/>
                <a:gd name="T47" fmla="*/ 111 h 112"/>
                <a:gd name="T48" fmla="*/ 23 w 134"/>
                <a:gd name="T49" fmla="*/ 88 h 112"/>
                <a:gd name="T50" fmla="*/ 1 w 134"/>
                <a:gd name="T51" fmla="*/ 65 h 112"/>
                <a:gd name="T52" fmla="*/ 1 w 134"/>
                <a:gd name="T53" fmla="*/ 65 h 112"/>
                <a:gd name="T54" fmla="*/ 1 w 134"/>
                <a:gd name="T55" fmla="*/ 62 h 112"/>
                <a:gd name="T56" fmla="*/ 24 w 134"/>
                <a:gd name="T57" fmla="*/ 39 h 112"/>
                <a:gd name="T58" fmla="*/ 24 w 134"/>
                <a:gd name="T59" fmla="*/ 38 h 112"/>
                <a:gd name="T60" fmla="*/ 27 w 134"/>
                <a:gd name="T61" fmla="*/ 38 h 112"/>
                <a:gd name="T62" fmla="*/ 48 w 134"/>
                <a:gd name="T63" fmla="*/ 59 h 112"/>
                <a:gd name="T64" fmla="*/ 67 w 134"/>
                <a:gd name="T65" fmla="*/ 41 h 112"/>
                <a:gd name="T66" fmla="*/ 67 w 134"/>
                <a:gd name="T67" fmla="*/ 4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12">
                  <a:moveTo>
                    <a:pt x="108" y="6"/>
                  </a:moveTo>
                  <a:cubicBezTo>
                    <a:pt x="67" y="47"/>
                    <a:pt x="67" y="47"/>
                    <a:pt x="67" y="47"/>
                  </a:cubicBezTo>
                  <a:cubicBezTo>
                    <a:pt x="67" y="41"/>
                    <a:pt x="67" y="41"/>
                    <a:pt x="67" y="41"/>
                  </a:cubicBezTo>
                  <a:cubicBezTo>
                    <a:pt x="106" y="1"/>
                    <a:pt x="106" y="1"/>
                    <a:pt x="106" y="1"/>
                  </a:cubicBezTo>
                  <a:cubicBezTo>
                    <a:pt x="107" y="0"/>
                    <a:pt x="109" y="0"/>
                    <a:pt x="110" y="1"/>
                  </a:cubicBezTo>
                  <a:cubicBezTo>
                    <a:pt x="133" y="25"/>
                    <a:pt x="133" y="25"/>
                    <a:pt x="133" y="25"/>
                  </a:cubicBezTo>
                  <a:cubicBezTo>
                    <a:pt x="134" y="26"/>
                    <a:pt x="134" y="27"/>
                    <a:pt x="133" y="28"/>
                  </a:cubicBezTo>
                  <a:cubicBezTo>
                    <a:pt x="73" y="88"/>
                    <a:pt x="73" y="88"/>
                    <a:pt x="73" y="88"/>
                  </a:cubicBezTo>
                  <a:cubicBezTo>
                    <a:pt x="67" y="94"/>
                    <a:pt x="67" y="94"/>
                    <a:pt x="67" y="94"/>
                  </a:cubicBezTo>
                  <a:cubicBezTo>
                    <a:pt x="67" y="88"/>
                    <a:pt x="67" y="88"/>
                    <a:pt x="67" y="88"/>
                  </a:cubicBezTo>
                  <a:cubicBezTo>
                    <a:pt x="70" y="84"/>
                    <a:pt x="70" y="84"/>
                    <a:pt x="70" y="84"/>
                  </a:cubicBezTo>
                  <a:cubicBezTo>
                    <a:pt x="128" y="26"/>
                    <a:pt x="128" y="26"/>
                    <a:pt x="128" y="26"/>
                  </a:cubicBezTo>
                  <a:lnTo>
                    <a:pt x="108" y="6"/>
                  </a:lnTo>
                  <a:close/>
                  <a:moveTo>
                    <a:pt x="67" y="47"/>
                  </a:moveTo>
                  <a:cubicBezTo>
                    <a:pt x="50" y="64"/>
                    <a:pt x="50" y="64"/>
                    <a:pt x="50" y="64"/>
                  </a:cubicBezTo>
                  <a:cubicBezTo>
                    <a:pt x="49" y="65"/>
                    <a:pt x="47" y="65"/>
                    <a:pt x="47" y="64"/>
                  </a:cubicBezTo>
                  <a:cubicBezTo>
                    <a:pt x="26" y="43"/>
                    <a:pt x="26" y="43"/>
                    <a:pt x="26" y="43"/>
                  </a:cubicBezTo>
                  <a:cubicBezTo>
                    <a:pt x="6" y="64"/>
                    <a:pt x="6" y="64"/>
                    <a:pt x="6" y="64"/>
                  </a:cubicBezTo>
                  <a:cubicBezTo>
                    <a:pt x="26" y="84"/>
                    <a:pt x="26" y="84"/>
                    <a:pt x="26" y="84"/>
                  </a:cubicBezTo>
                  <a:cubicBezTo>
                    <a:pt x="48" y="106"/>
                    <a:pt x="48" y="106"/>
                    <a:pt x="48" y="106"/>
                  </a:cubicBezTo>
                  <a:cubicBezTo>
                    <a:pt x="67" y="88"/>
                    <a:pt x="67" y="88"/>
                    <a:pt x="67" y="88"/>
                  </a:cubicBezTo>
                  <a:cubicBezTo>
                    <a:pt x="67" y="94"/>
                    <a:pt x="67" y="94"/>
                    <a:pt x="67" y="94"/>
                  </a:cubicBezTo>
                  <a:cubicBezTo>
                    <a:pt x="50" y="111"/>
                    <a:pt x="50" y="111"/>
                    <a:pt x="50" y="111"/>
                  </a:cubicBezTo>
                  <a:cubicBezTo>
                    <a:pt x="49" y="112"/>
                    <a:pt x="47" y="112"/>
                    <a:pt x="47" y="111"/>
                  </a:cubicBezTo>
                  <a:cubicBezTo>
                    <a:pt x="23" y="88"/>
                    <a:pt x="23" y="88"/>
                    <a:pt x="23" y="88"/>
                  </a:cubicBezTo>
                  <a:cubicBezTo>
                    <a:pt x="1" y="65"/>
                    <a:pt x="1" y="65"/>
                    <a:pt x="1" y="65"/>
                  </a:cubicBezTo>
                  <a:cubicBezTo>
                    <a:pt x="1" y="65"/>
                    <a:pt x="1" y="65"/>
                    <a:pt x="1" y="65"/>
                  </a:cubicBezTo>
                  <a:cubicBezTo>
                    <a:pt x="0" y="64"/>
                    <a:pt x="0" y="63"/>
                    <a:pt x="1" y="62"/>
                  </a:cubicBezTo>
                  <a:cubicBezTo>
                    <a:pt x="24" y="39"/>
                    <a:pt x="24" y="39"/>
                    <a:pt x="24" y="39"/>
                  </a:cubicBezTo>
                  <a:cubicBezTo>
                    <a:pt x="24" y="38"/>
                    <a:pt x="24" y="38"/>
                    <a:pt x="24" y="38"/>
                  </a:cubicBezTo>
                  <a:cubicBezTo>
                    <a:pt x="25" y="37"/>
                    <a:pt x="26" y="37"/>
                    <a:pt x="27" y="38"/>
                  </a:cubicBezTo>
                  <a:cubicBezTo>
                    <a:pt x="48" y="59"/>
                    <a:pt x="48" y="59"/>
                    <a:pt x="48" y="59"/>
                  </a:cubicBezTo>
                  <a:cubicBezTo>
                    <a:pt x="67" y="41"/>
                    <a:pt x="67" y="41"/>
                    <a:pt x="67" y="41"/>
                  </a:cubicBezTo>
                  <a:lnTo>
                    <a:pt x="67"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1" name="Freeform 122"/>
            <p:cNvSpPr>
              <a:spLocks noEditPoints="1"/>
            </p:cNvSpPr>
            <p:nvPr/>
          </p:nvSpPr>
          <p:spPr bwMode="auto">
            <a:xfrm>
              <a:off x="9091613" y="692150"/>
              <a:ext cx="320675" cy="320675"/>
            </a:xfrm>
            <a:custGeom>
              <a:avLst/>
              <a:gdLst>
                <a:gd name="T0" fmla="*/ 73 w 142"/>
                <a:gd name="T1" fmla="*/ 137 h 142"/>
                <a:gd name="T2" fmla="*/ 90 w 142"/>
                <a:gd name="T3" fmla="*/ 124 h 142"/>
                <a:gd name="T4" fmla="*/ 110 w 142"/>
                <a:gd name="T5" fmla="*/ 112 h 142"/>
                <a:gd name="T6" fmla="*/ 129 w 142"/>
                <a:gd name="T7" fmla="*/ 103 h 142"/>
                <a:gd name="T8" fmla="*/ 122 w 142"/>
                <a:gd name="T9" fmla="*/ 95 h 142"/>
                <a:gd name="T10" fmla="*/ 129 w 142"/>
                <a:gd name="T11" fmla="*/ 70 h 142"/>
                <a:gd name="T12" fmla="*/ 127 w 142"/>
                <a:gd name="T13" fmla="*/ 54 h 142"/>
                <a:gd name="T14" fmla="*/ 119 w 142"/>
                <a:gd name="T15" fmla="*/ 42 h 142"/>
                <a:gd name="T16" fmla="*/ 116 w 142"/>
                <a:gd name="T17" fmla="*/ 23 h 142"/>
                <a:gd name="T18" fmla="*/ 95 w 142"/>
                <a:gd name="T19" fmla="*/ 20 h 142"/>
                <a:gd name="T20" fmla="*/ 73 w 142"/>
                <a:gd name="T21" fmla="*/ 15 h 142"/>
                <a:gd name="T22" fmla="*/ 73 w 142"/>
                <a:gd name="T23" fmla="*/ 2 h 142"/>
                <a:gd name="T24" fmla="*/ 95 w 142"/>
                <a:gd name="T25" fmla="*/ 15 h 142"/>
                <a:gd name="T26" fmla="*/ 121 w 142"/>
                <a:gd name="T27" fmla="*/ 21 h 142"/>
                <a:gd name="T28" fmla="*/ 123 w 142"/>
                <a:gd name="T29" fmla="*/ 39 h 142"/>
                <a:gd name="T30" fmla="*/ 139 w 142"/>
                <a:gd name="T31" fmla="*/ 49 h 142"/>
                <a:gd name="T32" fmla="*/ 132 w 142"/>
                <a:gd name="T33" fmla="*/ 75 h 142"/>
                <a:gd name="T34" fmla="*/ 133 w 142"/>
                <a:gd name="T35" fmla="*/ 100 h 142"/>
                <a:gd name="T36" fmla="*/ 118 w 142"/>
                <a:gd name="T37" fmla="*/ 121 h 142"/>
                <a:gd name="T38" fmla="*/ 93 w 142"/>
                <a:gd name="T39" fmla="*/ 128 h 142"/>
                <a:gd name="T40" fmla="*/ 71 w 142"/>
                <a:gd name="T41" fmla="*/ 142 h 142"/>
                <a:gd name="T42" fmla="*/ 71 w 142"/>
                <a:gd name="T43" fmla="*/ 117 h 142"/>
                <a:gd name="T44" fmla="*/ 116 w 142"/>
                <a:gd name="T45" fmla="*/ 64 h 142"/>
                <a:gd name="T46" fmla="*/ 71 w 142"/>
                <a:gd name="T47" fmla="*/ 30 h 142"/>
                <a:gd name="T48" fmla="*/ 104 w 142"/>
                <a:gd name="T49" fmla="*/ 95 h 142"/>
                <a:gd name="T50" fmla="*/ 71 w 142"/>
                <a:gd name="T51" fmla="*/ 117 h 142"/>
                <a:gd name="T52" fmla="*/ 8 w 142"/>
                <a:gd name="T53" fmla="*/ 89 h 142"/>
                <a:gd name="T54" fmla="*/ 18 w 142"/>
                <a:gd name="T55" fmla="*/ 90 h 142"/>
                <a:gd name="T56" fmla="*/ 30 w 142"/>
                <a:gd name="T57" fmla="*/ 113 h 142"/>
                <a:gd name="T58" fmla="*/ 44 w 142"/>
                <a:gd name="T59" fmla="*/ 122 h 142"/>
                <a:gd name="T60" fmla="*/ 58 w 142"/>
                <a:gd name="T61" fmla="*/ 126 h 142"/>
                <a:gd name="T62" fmla="*/ 71 w 142"/>
                <a:gd name="T63" fmla="*/ 142 h 142"/>
                <a:gd name="T64" fmla="*/ 57 w 142"/>
                <a:gd name="T65" fmla="*/ 130 h 142"/>
                <a:gd name="T66" fmla="*/ 38 w 142"/>
                <a:gd name="T67" fmla="*/ 134 h 142"/>
                <a:gd name="T68" fmla="*/ 25 w 142"/>
                <a:gd name="T69" fmla="*/ 111 h 142"/>
                <a:gd name="T70" fmla="*/ 6 w 142"/>
                <a:gd name="T71" fmla="*/ 94 h 142"/>
                <a:gd name="T72" fmla="*/ 2 w 142"/>
                <a:gd name="T73" fmla="*/ 69 h 142"/>
                <a:gd name="T74" fmla="*/ 15 w 142"/>
                <a:gd name="T75" fmla="*/ 46 h 142"/>
                <a:gd name="T76" fmla="*/ 21 w 142"/>
                <a:gd name="T77" fmla="*/ 21 h 142"/>
                <a:gd name="T78" fmla="*/ 39 w 142"/>
                <a:gd name="T79" fmla="*/ 19 h 142"/>
                <a:gd name="T80" fmla="*/ 50 w 142"/>
                <a:gd name="T81" fmla="*/ 3 h 142"/>
                <a:gd name="T82" fmla="*/ 71 w 142"/>
                <a:gd name="T83" fmla="*/ 14 h 142"/>
                <a:gd name="T84" fmla="*/ 53 w 142"/>
                <a:gd name="T85" fmla="*/ 8 h 142"/>
                <a:gd name="T86" fmla="*/ 52 w 142"/>
                <a:gd name="T87" fmla="*/ 18 h 142"/>
                <a:gd name="T88" fmla="*/ 29 w 142"/>
                <a:gd name="T89" fmla="*/ 30 h 142"/>
                <a:gd name="T90" fmla="*/ 20 w 142"/>
                <a:gd name="T91" fmla="*/ 44 h 142"/>
                <a:gd name="T92" fmla="*/ 16 w 142"/>
                <a:gd name="T93" fmla="*/ 58 h 142"/>
                <a:gd name="T94" fmla="*/ 71 w 142"/>
                <a:gd name="T95" fmla="*/ 25 h 142"/>
                <a:gd name="T96" fmla="*/ 26 w 142"/>
                <a:gd name="T97" fmla="*/ 78 h 142"/>
                <a:gd name="T98" fmla="*/ 71 w 142"/>
                <a:gd name="T99" fmla="*/ 112 h 142"/>
                <a:gd name="T100" fmla="*/ 38 w 142"/>
                <a:gd name="T101" fmla="*/ 47 h 142"/>
                <a:gd name="T102" fmla="*/ 71 w 142"/>
                <a:gd name="T103" fmla="*/ 2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2" h="142">
                  <a:moveTo>
                    <a:pt x="71" y="128"/>
                  </a:moveTo>
                  <a:cubicBezTo>
                    <a:pt x="71" y="128"/>
                    <a:pt x="72" y="129"/>
                    <a:pt x="72" y="129"/>
                  </a:cubicBezTo>
                  <a:cubicBezTo>
                    <a:pt x="73" y="137"/>
                    <a:pt x="73" y="137"/>
                    <a:pt x="73" y="137"/>
                  </a:cubicBezTo>
                  <a:cubicBezTo>
                    <a:pt x="89" y="134"/>
                    <a:pt x="89" y="134"/>
                    <a:pt x="89" y="134"/>
                  </a:cubicBezTo>
                  <a:cubicBezTo>
                    <a:pt x="88" y="127"/>
                    <a:pt x="88" y="127"/>
                    <a:pt x="88" y="127"/>
                  </a:cubicBezTo>
                  <a:cubicBezTo>
                    <a:pt x="88" y="125"/>
                    <a:pt x="89" y="124"/>
                    <a:pt x="90" y="124"/>
                  </a:cubicBezTo>
                  <a:cubicBezTo>
                    <a:pt x="90" y="124"/>
                    <a:pt x="90" y="124"/>
                    <a:pt x="90" y="124"/>
                  </a:cubicBezTo>
                  <a:cubicBezTo>
                    <a:pt x="93" y="123"/>
                    <a:pt x="97" y="121"/>
                    <a:pt x="100" y="119"/>
                  </a:cubicBezTo>
                  <a:cubicBezTo>
                    <a:pt x="104" y="117"/>
                    <a:pt x="107" y="115"/>
                    <a:pt x="110" y="112"/>
                  </a:cubicBezTo>
                  <a:cubicBezTo>
                    <a:pt x="111" y="111"/>
                    <a:pt x="112" y="111"/>
                    <a:pt x="113" y="112"/>
                  </a:cubicBezTo>
                  <a:cubicBezTo>
                    <a:pt x="119" y="116"/>
                    <a:pt x="119" y="116"/>
                    <a:pt x="119" y="116"/>
                  </a:cubicBezTo>
                  <a:cubicBezTo>
                    <a:pt x="129" y="103"/>
                    <a:pt x="129" y="103"/>
                    <a:pt x="129" y="103"/>
                  </a:cubicBezTo>
                  <a:cubicBezTo>
                    <a:pt x="122" y="98"/>
                    <a:pt x="122" y="98"/>
                    <a:pt x="122" y="98"/>
                  </a:cubicBezTo>
                  <a:cubicBezTo>
                    <a:pt x="122" y="97"/>
                    <a:pt x="121" y="96"/>
                    <a:pt x="122" y="95"/>
                  </a:cubicBezTo>
                  <a:cubicBezTo>
                    <a:pt x="122" y="95"/>
                    <a:pt x="122" y="95"/>
                    <a:pt x="122" y="95"/>
                  </a:cubicBezTo>
                  <a:cubicBezTo>
                    <a:pt x="123" y="92"/>
                    <a:pt x="125" y="88"/>
                    <a:pt x="126" y="84"/>
                  </a:cubicBezTo>
                  <a:cubicBezTo>
                    <a:pt x="127" y="80"/>
                    <a:pt x="127" y="76"/>
                    <a:pt x="127" y="73"/>
                  </a:cubicBezTo>
                  <a:cubicBezTo>
                    <a:pt x="127" y="71"/>
                    <a:pt x="128" y="70"/>
                    <a:pt x="129" y="70"/>
                  </a:cubicBezTo>
                  <a:cubicBezTo>
                    <a:pt x="137" y="69"/>
                    <a:pt x="137" y="69"/>
                    <a:pt x="137" y="69"/>
                  </a:cubicBezTo>
                  <a:cubicBezTo>
                    <a:pt x="134" y="53"/>
                    <a:pt x="134" y="53"/>
                    <a:pt x="134" y="53"/>
                  </a:cubicBezTo>
                  <a:cubicBezTo>
                    <a:pt x="127" y="54"/>
                    <a:pt x="127" y="54"/>
                    <a:pt x="127" y="54"/>
                  </a:cubicBezTo>
                  <a:cubicBezTo>
                    <a:pt x="125" y="54"/>
                    <a:pt x="124" y="53"/>
                    <a:pt x="124" y="52"/>
                  </a:cubicBezTo>
                  <a:cubicBezTo>
                    <a:pt x="124" y="52"/>
                    <a:pt x="124" y="52"/>
                    <a:pt x="124" y="52"/>
                  </a:cubicBezTo>
                  <a:cubicBezTo>
                    <a:pt x="123" y="49"/>
                    <a:pt x="121" y="45"/>
                    <a:pt x="119" y="42"/>
                  </a:cubicBezTo>
                  <a:cubicBezTo>
                    <a:pt x="117" y="38"/>
                    <a:pt x="115" y="35"/>
                    <a:pt x="112" y="32"/>
                  </a:cubicBezTo>
                  <a:cubicBezTo>
                    <a:pt x="111" y="31"/>
                    <a:pt x="111" y="30"/>
                    <a:pt x="112" y="29"/>
                  </a:cubicBezTo>
                  <a:cubicBezTo>
                    <a:pt x="116" y="23"/>
                    <a:pt x="116" y="23"/>
                    <a:pt x="116" y="23"/>
                  </a:cubicBezTo>
                  <a:cubicBezTo>
                    <a:pt x="103" y="13"/>
                    <a:pt x="103" y="13"/>
                    <a:pt x="103" y="13"/>
                  </a:cubicBezTo>
                  <a:cubicBezTo>
                    <a:pt x="98" y="19"/>
                    <a:pt x="98" y="19"/>
                    <a:pt x="98" y="19"/>
                  </a:cubicBezTo>
                  <a:cubicBezTo>
                    <a:pt x="98" y="20"/>
                    <a:pt x="96" y="21"/>
                    <a:pt x="95" y="20"/>
                  </a:cubicBezTo>
                  <a:cubicBezTo>
                    <a:pt x="95" y="20"/>
                    <a:pt x="95" y="20"/>
                    <a:pt x="95" y="20"/>
                  </a:cubicBezTo>
                  <a:cubicBezTo>
                    <a:pt x="92" y="19"/>
                    <a:pt x="88" y="17"/>
                    <a:pt x="84" y="16"/>
                  </a:cubicBezTo>
                  <a:cubicBezTo>
                    <a:pt x="80" y="15"/>
                    <a:pt x="76" y="15"/>
                    <a:pt x="73" y="15"/>
                  </a:cubicBezTo>
                  <a:cubicBezTo>
                    <a:pt x="72" y="15"/>
                    <a:pt x="71" y="15"/>
                    <a:pt x="71" y="14"/>
                  </a:cubicBezTo>
                  <a:cubicBezTo>
                    <a:pt x="71" y="0"/>
                    <a:pt x="71" y="0"/>
                    <a:pt x="71" y="0"/>
                  </a:cubicBezTo>
                  <a:cubicBezTo>
                    <a:pt x="72" y="0"/>
                    <a:pt x="73" y="1"/>
                    <a:pt x="73" y="2"/>
                  </a:cubicBezTo>
                  <a:cubicBezTo>
                    <a:pt x="75" y="10"/>
                    <a:pt x="75" y="10"/>
                    <a:pt x="75" y="10"/>
                  </a:cubicBezTo>
                  <a:cubicBezTo>
                    <a:pt x="78" y="10"/>
                    <a:pt x="82" y="11"/>
                    <a:pt x="85" y="12"/>
                  </a:cubicBezTo>
                  <a:cubicBezTo>
                    <a:pt x="89" y="12"/>
                    <a:pt x="92" y="14"/>
                    <a:pt x="95" y="15"/>
                  </a:cubicBezTo>
                  <a:cubicBezTo>
                    <a:pt x="100" y="8"/>
                    <a:pt x="100" y="8"/>
                    <a:pt x="100" y="8"/>
                  </a:cubicBezTo>
                  <a:cubicBezTo>
                    <a:pt x="101" y="7"/>
                    <a:pt x="103" y="7"/>
                    <a:pt x="104" y="8"/>
                  </a:cubicBezTo>
                  <a:cubicBezTo>
                    <a:pt x="121" y="21"/>
                    <a:pt x="121" y="21"/>
                    <a:pt x="121" y="21"/>
                  </a:cubicBezTo>
                  <a:cubicBezTo>
                    <a:pt x="122" y="21"/>
                    <a:pt x="122" y="23"/>
                    <a:pt x="121" y="24"/>
                  </a:cubicBezTo>
                  <a:cubicBezTo>
                    <a:pt x="117" y="31"/>
                    <a:pt x="117" y="31"/>
                    <a:pt x="117" y="31"/>
                  </a:cubicBezTo>
                  <a:cubicBezTo>
                    <a:pt x="119" y="33"/>
                    <a:pt x="121" y="36"/>
                    <a:pt x="123" y="39"/>
                  </a:cubicBezTo>
                  <a:cubicBezTo>
                    <a:pt x="125" y="42"/>
                    <a:pt x="127" y="45"/>
                    <a:pt x="128" y="49"/>
                  </a:cubicBezTo>
                  <a:cubicBezTo>
                    <a:pt x="136" y="47"/>
                    <a:pt x="136" y="47"/>
                    <a:pt x="136" y="47"/>
                  </a:cubicBezTo>
                  <a:cubicBezTo>
                    <a:pt x="137" y="47"/>
                    <a:pt x="138" y="48"/>
                    <a:pt x="139" y="49"/>
                  </a:cubicBezTo>
                  <a:cubicBezTo>
                    <a:pt x="142" y="71"/>
                    <a:pt x="142" y="71"/>
                    <a:pt x="142" y="71"/>
                  </a:cubicBezTo>
                  <a:cubicBezTo>
                    <a:pt x="142" y="72"/>
                    <a:pt x="141" y="73"/>
                    <a:pt x="140" y="73"/>
                  </a:cubicBezTo>
                  <a:cubicBezTo>
                    <a:pt x="132" y="75"/>
                    <a:pt x="132" y="75"/>
                    <a:pt x="132" y="75"/>
                  </a:cubicBezTo>
                  <a:cubicBezTo>
                    <a:pt x="132" y="78"/>
                    <a:pt x="131" y="82"/>
                    <a:pt x="130" y="85"/>
                  </a:cubicBezTo>
                  <a:cubicBezTo>
                    <a:pt x="129" y="89"/>
                    <a:pt x="128" y="92"/>
                    <a:pt x="127" y="95"/>
                  </a:cubicBezTo>
                  <a:cubicBezTo>
                    <a:pt x="133" y="100"/>
                    <a:pt x="133" y="100"/>
                    <a:pt x="133" y="100"/>
                  </a:cubicBezTo>
                  <a:cubicBezTo>
                    <a:pt x="135" y="101"/>
                    <a:pt x="135" y="103"/>
                    <a:pt x="134" y="104"/>
                  </a:cubicBezTo>
                  <a:cubicBezTo>
                    <a:pt x="121" y="121"/>
                    <a:pt x="121" y="121"/>
                    <a:pt x="121" y="121"/>
                  </a:cubicBezTo>
                  <a:cubicBezTo>
                    <a:pt x="121" y="122"/>
                    <a:pt x="119" y="122"/>
                    <a:pt x="118" y="121"/>
                  </a:cubicBezTo>
                  <a:cubicBezTo>
                    <a:pt x="111" y="117"/>
                    <a:pt x="111" y="117"/>
                    <a:pt x="111" y="117"/>
                  </a:cubicBezTo>
                  <a:cubicBezTo>
                    <a:pt x="109" y="119"/>
                    <a:pt x="106" y="121"/>
                    <a:pt x="103" y="123"/>
                  </a:cubicBezTo>
                  <a:cubicBezTo>
                    <a:pt x="100" y="125"/>
                    <a:pt x="97" y="126"/>
                    <a:pt x="93" y="128"/>
                  </a:cubicBezTo>
                  <a:cubicBezTo>
                    <a:pt x="94" y="136"/>
                    <a:pt x="94" y="136"/>
                    <a:pt x="94" y="136"/>
                  </a:cubicBezTo>
                  <a:cubicBezTo>
                    <a:pt x="95" y="137"/>
                    <a:pt x="94" y="138"/>
                    <a:pt x="92" y="139"/>
                  </a:cubicBezTo>
                  <a:cubicBezTo>
                    <a:pt x="71" y="142"/>
                    <a:pt x="71" y="142"/>
                    <a:pt x="71" y="142"/>
                  </a:cubicBezTo>
                  <a:cubicBezTo>
                    <a:pt x="71" y="142"/>
                    <a:pt x="71" y="142"/>
                    <a:pt x="71" y="142"/>
                  </a:cubicBezTo>
                  <a:cubicBezTo>
                    <a:pt x="71" y="128"/>
                    <a:pt x="71" y="128"/>
                    <a:pt x="71" y="128"/>
                  </a:cubicBezTo>
                  <a:close/>
                  <a:moveTo>
                    <a:pt x="71" y="117"/>
                  </a:moveTo>
                  <a:cubicBezTo>
                    <a:pt x="73" y="117"/>
                    <a:pt x="76" y="116"/>
                    <a:pt x="78" y="116"/>
                  </a:cubicBezTo>
                  <a:cubicBezTo>
                    <a:pt x="90" y="114"/>
                    <a:pt x="100" y="108"/>
                    <a:pt x="108" y="98"/>
                  </a:cubicBezTo>
                  <a:cubicBezTo>
                    <a:pt x="115" y="88"/>
                    <a:pt x="118" y="75"/>
                    <a:pt x="116" y="64"/>
                  </a:cubicBezTo>
                  <a:cubicBezTo>
                    <a:pt x="114" y="52"/>
                    <a:pt x="108" y="41"/>
                    <a:pt x="98" y="34"/>
                  </a:cubicBezTo>
                  <a:cubicBezTo>
                    <a:pt x="90" y="28"/>
                    <a:pt x="80" y="25"/>
                    <a:pt x="71" y="25"/>
                  </a:cubicBezTo>
                  <a:cubicBezTo>
                    <a:pt x="71" y="30"/>
                    <a:pt x="71" y="30"/>
                    <a:pt x="71" y="30"/>
                  </a:cubicBezTo>
                  <a:cubicBezTo>
                    <a:pt x="79" y="30"/>
                    <a:pt x="88" y="33"/>
                    <a:pt x="95" y="38"/>
                  </a:cubicBezTo>
                  <a:cubicBezTo>
                    <a:pt x="104" y="45"/>
                    <a:pt x="110" y="54"/>
                    <a:pt x="111" y="65"/>
                  </a:cubicBezTo>
                  <a:cubicBezTo>
                    <a:pt x="113" y="75"/>
                    <a:pt x="111" y="86"/>
                    <a:pt x="104" y="95"/>
                  </a:cubicBezTo>
                  <a:cubicBezTo>
                    <a:pt x="97" y="104"/>
                    <a:pt x="88" y="110"/>
                    <a:pt x="77" y="111"/>
                  </a:cubicBezTo>
                  <a:cubicBezTo>
                    <a:pt x="75" y="112"/>
                    <a:pt x="73" y="112"/>
                    <a:pt x="71" y="112"/>
                  </a:cubicBezTo>
                  <a:lnTo>
                    <a:pt x="71" y="117"/>
                  </a:lnTo>
                  <a:close/>
                  <a:moveTo>
                    <a:pt x="13" y="72"/>
                  </a:moveTo>
                  <a:cubicBezTo>
                    <a:pt x="5" y="73"/>
                    <a:pt x="5" y="73"/>
                    <a:pt x="5" y="73"/>
                  </a:cubicBezTo>
                  <a:cubicBezTo>
                    <a:pt x="8" y="89"/>
                    <a:pt x="8" y="89"/>
                    <a:pt x="8" y="89"/>
                  </a:cubicBezTo>
                  <a:cubicBezTo>
                    <a:pt x="15" y="88"/>
                    <a:pt x="15" y="88"/>
                    <a:pt x="15" y="88"/>
                  </a:cubicBezTo>
                  <a:cubicBezTo>
                    <a:pt x="17" y="88"/>
                    <a:pt x="18" y="89"/>
                    <a:pt x="18" y="90"/>
                  </a:cubicBezTo>
                  <a:cubicBezTo>
                    <a:pt x="18" y="90"/>
                    <a:pt x="18" y="90"/>
                    <a:pt x="18" y="90"/>
                  </a:cubicBezTo>
                  <a:cubicBezTo>
                    <a:pt x="19" y="93"/>
                    <a:pt x="21" y="97"/>
                    <a:pt x="23" y="100"/>
                  </a:cubicBezTo>
                  <a:cubicBezTo>
                    <a:pt x="25" y="104"/>
                    <a:pt x="27" y="107"/>
                    <a:pt x="30" y="110"/>
                  </a:cubicBezTo>
                  <a:cubicBezTo>
                    <a:pt x="31" y="110"/>
                    <a:pt x="31" y="112"/>
                    <a:pt x="30" y="113"/>
                  </a:cubicBezTo>
                  <a:cubicBezTo>
                    <a:pt x="26" y="119"/>
                    <a:pt x="26" y="119"/>
                    <a:pt x="26" y="119"/>
                  </a:cubicBezTo>
                  <a:cubicBezTo>
                    <a:pt x="39" y="129"/>
                    <a:pt x="39" y="129"/>
                    <a:pt x="39" y="129"/>
                  </a:cubicBezTo>
                  <a:cubicBezTo>
                    <a:pt x="44" y="122"/>
                    <a:pt x="44" y="122"/>
                    <a:pt x="44" y="122"/>
                  </a:cubicBezTo>
                  <a:cubicBezTo>
                    <a:pt x="44" y="121"/>
                    <a:pt x="46" y="121"/>
                    <a:pt x="47" y="122"/>
                  </a:cubicBezTo>
                  <a:cubicBezTo>
                    <a:pt x="47" y="122"/>
                    <a:pt x="47" y="122"/>
                    <a:pt x="47" y="122"/>
                  </a:cubicBezTo>
                  <a:cubicBezTo>
                    <a:pt x="50" y="123"/>
                    <a:pt x="54" y="125"/>
                    <a:pt x="58" y="126"/>
                  </a:cubicBezTo>
                  <a:cubicBezTo>
                    <a:pt x="62" y="127"/>
                    <a:pt x="66" y="127"/>
                    <a:pt x="69" y="127"/>
                  </a:cubicBezTo>
                  <a:cubicBezTo>
                    <a:pt x="70" y="127"/>
                    <a:pt x="71" y="127"/>
                    <a:pt x="71" y="128"/>
                  </a:cubicBezTo>
                  <a:cubicBezTo>
                    <a:pt x="71" y="142"/>
                    <a:pt x="71" y="142"/>
                    <a:pt x="71" y="142"/>
                  </a:cubicBezTo>
                  <a:cubicBezTo>
                    <a:pt x="70" y="142"/>
                    <a:pt x="69" y="141"/>
                    <a:pt x="69" y="140"/>
                  </a:cubicBezTo>
                  <a:cubicBezTo>
                    <a:pt x="67" y="132"/>
                    <a:pt x="67" y="132"/>
                    <a:pt x="67" y="132"/>
                  </a:cubicBezTo>
                  <a:cubicBezTo>
                    <a:pt x="64" y="132"/>
                    <a:pt x="60" y="131"/>
                    <a:pt x="57" y="130"/>
                  </a:cubicBezTo>
                  <a:cubicBezTo>
                    <a:pt x="53" y="129"/>
                    <a:pt x="50" y="128"/>
                    <a:pt x="47" y="127"/>
                  </a:cubicBezTo>
                  <a:cubicBezTo>
                    <a:pt x="42" y="133"/>
                    <a:pt x="42" y="133"/>
                    <a:pt x="42" y="133"/>
                  </a:cubicBezTo>
                  <a:cubicBezTo>
                    <a:pt x="41" y="135"/>
                    <a:pt x="39" y="135"/>
                    <a:pt x="38" y="134"/>
                  </a:cubicBezTo>
                  <a:cubicBezTo>
                    <a:pt x="21" y="121"/>
                    <a:pt x="21" y="121"/>
                    <a:pt x="21" y="121"/>
                  </a:cubicBezTo>
                  <a:cubicBezTo>
                    <a:pt x="20" y="121"/>
                    <a:pt x="20" y="119"/>
                    <a:pt x="21" y="118"/>
                  </a:cubicBezTo>
                  <a:cubicBezTo>
                    <a:pt x="25" y="111"/>
                    <a:pt x="25" y="111"/>
                    <a:pt x="25" y="111"/>
                  </a:cubicBezTo>
                  <a:cubicBezTo>
                    <a:pt x="23" y="109"/>
                    <a:pt x="21" y="106"/>
                    <a:pt x="19" y="103"/>
                  </a:cubicBezTo>
                  <a:cubicBezTo>
                    <a:pt x="17" y="100"/>
                    <a:pt x="15" y="96"/>
                    <a:pt x="14" y="93"/>
                  </a:cubicBezTo>
                  <a:cubicBezTo>
                    <a:pt x="6" y="94"/>
                    <a:pt x="6" y="94"/>
                    <a:pt x="6" y="94"/>
                  </a:cubicBezTo>
                  <a:cubicBezTo>
                    <a:pt x="5" y="95"/>
                    <a:pt x="4" y="94"/>
                    <a:pt x="3" y="92"/>
                  </a:cubicBezTo>
                  <a:cubicBezTo>
                    <a:pt x="0" y="71"/>
                    <a:pt x="0" y="71"/>
                    <a:pt x="0" y="71"/>
                  </a:cubicBezTo>
                  <a:cubicBezTo>
                    <a:pt x="0" y="70"/>
                    <a:pt x="1" y="69"/>
                    <a:pt x="2" y="69"/>
                  </a:cubicBezTo>
                  <a:cubicBezTo>
                    <a:pt x="10" y="67"/>
                    <a:pt x="10" y="67"/>
                    <a:pt x="10" y="67"/>
                  </a:cubicBezTo>
                  <a:cubicBezTo>
                    <a:pt x="10" y="64"/>
                    <a:pt x="11" y="60"/>
                    <a:pt x="12" y="57"/>
                  </a:cubicBezTo>
                  <a:cubicBezTo>
                    <a:pt x="13" y="53"/>
                    <a:pt x="14" y="50"/>
                    <a:pt x="15" y="46"/>
                  </a:cubicBezTo>
                  <a:cubicBezTo>
                    <a:pt x="9" y="42"/>
                    <a:pt x="9" y="42"/>
                    <a:pt x="9" y="42"/>
                  </a:cubicBezTo>
                  <a:cubicBezTo>
                    <a:pt x="7" y="41"/>
                    <a:pt x="7" y="39"/>
                    <a:pt x="8" y="38"/>
                  </a:cubicBezTo>
                  <a:cubicBezTo>
                    <a:pt x="21" y="21"/>
                    <a:pt x="21" y="21"/>
                    <a:pt x="21" y="21"/>
                  </a:cubicBezTo>
                  <a:cubicBezTo>
                    <a:pt x="21" y="20"/>
                    <a:pt x="23" y="20"/>
                    <a:pt x="24" y="21"/>
                  </a:cubicBezTo>
                  <a:cubicBezTo>
                    <a:pt x="31" y="25"/>
                    <a:pt x="31" y="25"/>
                    <a:pt x="31" y="25"/>
                  </a:cubicBezTo>
                  <a:cubicBezTo>
                    <a:pt x="33" y="23"/>
                    <a:pt x="36" y="21"/>
                    <a:pt x="39" y="19"/>
                  </a:cubicBezTo>
                  <a:cubicBezTo>
                    <a:pt x="42" y="17"/>
                    <a:pt x="45" y="15"/>
                    <a:pt x="49" y="14"/>
                  </a:cubicBezTo>
                  <a:cubicBezTo>
                    <a:pt x="48" y="6"/>
                    <a:pt x="48" y="6"/>
                    <a:pt x="48" y="6"/>
                  </a:cubicBezTo>
                  <a:cubicBezTo>
                    <a:pt x="47" y="5"/>
                    <a:pt x="48" y="4"/>
                    <a:pt x="50" y="3"/>
                  </a:cubicBezTo>
                  <a:cubicBezTo>
                    <a:pt x="71" y="0"/>
                    <a:pt x="71" y="0"/>
                    <a:pt x="71" y="0"/>
                  </a:cubicBezTo>
                  <a:cubicBezTo>
                    <a:pt x="71" y="0"/>
                    <a:pt x="71" y="0"/>
                    <a:pt x="71" y="0"/>
                  </a:cubicBezTo>
                  <a:cubicBezTo>
                    <a:pt x="71" y="14"/>
                    <a:pt x="71" y="14"/>
                    <a:pt x="71" y="14"/>
                  </a:cubicBezTo>
                  <a:cubicBezTo>
                    <a:pt x="71" y="14"/>
                    <a:pt x="70" y="13"/>
                    <a:pt x="70" y="13"/>
                  </a:cubicBezTo>
                  <a:cubicBezTo>
                    <a:pt x="69" y="5"/>
                    <a:pt x="69" y="5"/>
                    <a:pt x="69" y="5"/>
                  </a:cubicBezTo>
                  <a:cubicBezTo>
                    <a:pt x="53" y="8"/>
                    <a:pt x="53" y="8"/>
                    <a:pt x="53" y="8"/>
                  </a:cubicBezTo>
                  <a:cubicBezTo>
                    <a:pt x="54" y="15"/>
                    <a:pt x="54" y="15"/>
                    <a:pt x="54" y="15"/>
                  </a:cubicBezTo>
                  <a:cubicBezTo>
                    <a:pt x="54" y="16"/>
                    <a:pt x="53" y="18"/>
                    <a:pt x="52" y="18"/>
                  </a:cubicBezTo>
                  <a:cubicBezTo>
                    <a:pt x="52" y="18"/>
                    <a:pt x="52" y="18"/>
                    <a:pt x="52" y="18"/>
                  </a:cubicBezTo>
                  <a:cubicBezTo>
                    <a:pt x="49" y="19"/>
                    <a:pt x="45" y="21"/>
                    <a:pt x="42" y="23"/>
                  </a:cubicBezTo>
                  <a:cubicBezTo>
                    <a:pt x="38" y="25"/>
                    <a:pt x="35" y="27"/>
                    <a:pt x="32" y="30"/>
                  </a:cubicBezTo>
                  <a:cubicBezTo>
                    <a:pt x="31" y="31"/>
                    <a:pt x="30" y="31"/>
                    <a:pt x="29" y="30"/>
                  </a:cubicBezTo>
                  <a:cubicBezTo>
                    <a:pt x="23" y="26"/>
                    <a:pt x="23" y="26"/>
                    <a:pt x="23" y="26"/>
                  </a:cubicBezTo>
                  <a:cubicBezTo>
                    <a:pt x="13" y="39"/>
                    <a:pt x="13" y="39"/>
                    <a:pt x="13" y="39"/>
                  </a:cubicBezTo>
                  <a:cubicBezTo>
                    <a:pt x="20" y="44"/>
                    <a:pt x="20" y="44"/>
                    <a:pt x="20" y="44"/>
                  </a:cubicBezTo>
                  <a:cubicBezTo>
                    <a:pt x="20" y="44"/>
                    <a:pt x="21" y="46"/>
                    <a:pt x="20" y="47"/>
                  </a:cubicBezTo>
                  <a:cubicBezTo>
                    <a:pt x="20" y="47"/>
                    <a:pt x="20" y="47"/>
                    <a:pt x="20" y="47"/>
                  </a:cubicBezTo>
                  <a:cubicBezTo>
                    <a:pt x="19" y="50"/>
                    <a:pt x="17" y="54"/>
                    <a:pt x="16" y="58"/>
                  </a:cubicBezTo>
                  <a:cubicBezTo>
                    <a:pt x="15" y="62"/>
                    <a:pt x="15" y="66"/>
                    <a:pt x="15" y="69"/>
                  </a:cubicBezTo>
                  <a:cubicBezTo>
                    <a:pt x="15" y="71"/>
                    <a:pt x="14" y="72"/>
                    <a:pt x="13" y="72"/>
                  </a:cubicBezTo>
                  <a:close/>
                  <a:moveTo>
                    <a:pt x="71" y="25"/>
                  </a:moveTo>
                  <a:cubicBezTo>
                    <a:pt x="69" y="25"/>
                    <a:pt x="66" y="25"/>
                    <a:pt x="64" y="26"/>
                  </a:cubicBezTo>
                  <a:cubicBezTo>
                    <a:pt x="52" y="28"/>
                    <a:pt x="42" y="34"/>
                    <a:pt x="34" y="44"/>
                  </a:cubicBezTo>
                  <a:cubicBezTo>
                    <a:pt x="27" y="54"/>
                    <a:pt x="24" y="67"/>
                    <a:pt x="26" y="78"/>
                  </a:cubicBezTo>
                  <a:cubicBezTo>
                    <a:pt x="28" y="90"/>
                    <a:pt x="34" y="100"/>
                    <a:pt x="44" y="108"/>
                  </a:cubicBezTo>
                  <a:cubicBezTo>
                    <a:pt x="52" y="114"/>
                    <a:pt x="62" y="117"/>
                    <a:pt x="71" y="117"/>
                  </a:cubicBezTo>
                  <a:cubicBezTo>
                    <a:pt x="71" y="112"/>
                    <a:pt x="71" y="112"/>
                    <a:pt x="71" y="112"/>
                  </a:cubicBezTo>
                  <a:cubicBezTo>
                    <a:pt x="63" y="112"/>
                    <a:pt x="54" y="109"/>
                    <a:pt x="47" y="104"/>
                  </a:cubicBezTo>
                  <a:cubicBezTo>
                    <a:pt x="38" y="97"/>
                    <a:pt x="32" y="88"/>
                    <a:pt x="31" y="77"/>
                  </a:cubicBezTo>
                  <a:cubicBezTo>
                    <a:pt x="29" y="67"/>
                    <a:pt x="31" y="56"/>
                    <a:pt x="38" y="47"/>
                  </a:cubicBezTo>
                  <a:cubicBezTo>
                    <a:pt x="45" y="38"/>
                    <a:pt x="54" y="32"/>
                    <a:pt x="65" y="31"/>
                  </a:cubicBezTo>
                  <a:cubicBezTo>
                    <a:pt x="67" y="30"/>
                    <a:pt x="69" y="30"/>
                    <a:pt x="71" y="30"/>
                  </a:cubicBezTo>
                  <a:lnTo>
                    <a:pt x="71"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2" name="Freeform 123"/>
            <p:cNvSpPr>
              <a:spLocks noEditPoints="1"/>
            </p:cNvSpPr>
            <p:nvPr/>
          </p:nvSpPr>
          <p:spPr bwMode="auto">
            <a:xfrm>
              <a:off x="9342438" y="873125"/>
              <a:ext cx="220663" cy="223838"/>
            </a:xfrm>
            <a:custGeom>
              <a:avLst/>
              <a:gdLst>
                <a:gd name="T0" fmla="*/ 86 w 98"/>
                <a:gd name="T1" fmla="*/ 64 h 99"/>
                <a:gd name="T2" fmla="*/ 88 w 98"/>
                <a:gd name="T3" fmla="*/ 52 h 99"/>
                <a:gd name="T4" fmla="*/ 84 w 98"/>
                <a:gd name="T5" fmla="*/ 37 h 99"/>
                <a:gd name="T6" fmla="*/ 83 w 98"/>
                <a:gd name="T7" fmla="*/ 21 h 99"/>
                <a:gd name="T8" fmla="*/ 71 w 98"/>
                <a:gd name="T9" fmla="*/ 19 h 99"/>
                <a:gd name="T10" fmla="*/ 64 w 98"/>
                <a:gd name="T11" fmla="*/ 13 h 99"/>
                <a:gd name="T12" fmla="*/ 53 w 98"/>
                <a:gd name="T13" fmla="*/ 5 h 99"/>
                <a:gd name="T14" fmla="*/ 49 w 98"/>
                <a:gd name="T15" fmla="*/ 12 h 99"/>
                <a:gd name="T16" fmla="*/ 68 w 98"/>
                <a:gd name="T17" fmla="*/ 4 h 99"/>
                <a:gd name="T18" fmla="*/ 74 w 98"/>
                <a:gd name="T19" fmla="*/ 15 h 99"/>
                <a:gd name="T20" fmla="*/ 85 w 98"/>
                <a:gd name="T21" fmla="*/ 16 h 99"/>
                <a:gd name="T22" fmla="*/ 94 w 98"/>
                <a:gd name="T23" fmla="*/ 34 h 99"/>
                <a:gd name="T24" fmla="*/ 91 w 98"/>
                <a:gd name="T25" fmla="*/ 48 h 99"/>
                <a:gd name="T26" fmla="*/ 94 w 98"/>
                <a:gd name="T27" fmla="*/ 69 h 99"/>
                <a:gd name="T28" fmla="*/ 83 w 98"/>
                <a:gd name="T29" fmla="*/ 74 h 99"/>
                <a:gd name="T30" fmla="*/ 83 w 98"/>
                <a:gd name="T31" fmla="*/ 82 h 99"/>
                <a:gd name="T32" fmla="*/ 64 w 98"/>
                <a:gd name="T33" fmla="*/ 94 h 99"/>
                <a:gd name="T34" fmla="*/ 50 w 98"/>
                <a:gd name="T35" fmla="*/ 92 h 99"/>
                <a:gd name="T36" fmla="*/ 49 w 98"/>
                <a:gd name="T37" fmla="*/ 87 h 99"/>
                <a:gd name="T38" fmla="*/ 64 w 98"/>
                <a:gd name="T39" fmla="*/ 86 h 99"/>
                <a:gd name="T40" fmla="*/ 77 w 98"/>
                <a:gd name="T41" fmla="*/ 83 h 99"/>
                <a:gd name="T42" fmla="*/ 75 w 98"/>
                <a:gd name="T43" fmla="*/ 76 h 99"/>
                <a:gd name="T44" fmla="*/ 86 w 98"/>
                <a:gd name="T45" fmla="*/ 64 h 99"/>
                <a:gd name="T46" fmla="*/ 77 w 98"/>
                <a:gd name="T47" fmla="*/ 56 h 99"/>
                <a:gd name="T48" fmla="*/ 61 w 98"/>
                <a:gd name="T49" fmla="*/ 23 h 99"/>
                <a:gd name="T50" fmla="*/ 49 w 98"/>
                <a:gd name="T51" fmla="*/ 25 h 99"/>
                <a:gd name="T52" fmla="*/ 63 w 98"/>
                <a:gd name="T53" fmla="*/ 30 h 99"/>
                <a:gd name="T54" fmla="*/ 62 w 98"/>
                <a:gd name="T55" fmla="*/ 70 h 99"/>
                <a:gd name="T56" fmla="*/ 49 w 98"/>
                <a:gd name="T57" fmla="*/ 12 h 99"/>
                <a:gd name="T58" fmla="*/ 33 w 98"/>
                <a:gd name="T59" fmla="*/ 13 h 99"/>
                <a:gd name="T60" fmla="*/ 21 w 98"/>
                <a:gd name="T61" fmla="*/ 16 h 99"/>
                <a:gd name="T62" fmla="*/ 23 w 98"/>
                <a:gd name="T63" fmla="*/ 22 h 99"/>
                <a:gd name="T64" fmla="*/ 12 w 98"/>
                <a:gd name="T65" fmla="*/ 35 h 99"/>
                <a:gd name="T66" fmla="*/ 8 w 98"/>
                <a:gd name="T67" fmla="*/ 33 h 99"/>
                <a:gd name="T68" fmla="*/ 11 w 98"/>
                <a:gd name="T69" fmla="*/ 49 h 99"/>
                <a:gd name="T70" fmla="*/ 12 w 98"/>
                <a:gd name="T71" fmla="*/ 65 h 99"/>
                <a:gd name="T72" fmla="*/ 19 w 98"/>
                <a:gd name="T73" fmla="*/ 75 h 99"/>
                <a:gd name="T74" fmla="*/ 33 w 98"/>
                <a:gd name="T75" fmla="*/ 83 h 99"/>
                <a:gd name="T76" fmla="*/ 34 w 98"/>
                <a:gd name="T77" fmla="*/ 86 h 99"/>
                <a:gd name="T78" fmla="*/ 46 w 98"/>
                <a:gd name="T79" fmla="*/ 89 h 99"/>
                <a:gd name="T80" fmla="*/ 49 w 98"/>
                <a:gd name="T81" fmla="*/ 97 h 99"/>
                <a:gd name="T82" fmla="*/ 28 w 98"/>
                <a:gd name="T83" fmla="*/ 92 h 99"/>
                <a:gd name="T84" fmla="*/ 20 w 98"/>
                <a:gd name="T85" fmla="*/ 80 h 99"/>
                <a:gd name="T86" fmla="*/ 12 w 98"/>
                <a:gd name="T87" fmla="*/ 82 h 99"/>
                <a:gd name="T88" fmla="*/ 8 w 98"/>
                <a:gd name="T89" fmla="*/ 62 h 99"/>
                <a:gd name="T90" fmla="*/ 2 w 98"/>
                <a:gd name="T91" fmla="*/ 50 h 99"/>
                <a:gd name="T92" fmla="*/ 7 w 98"/>
                <a:gd name="T93" fmla="*/ 28 h 99"/>
                <a:gd name="T94" fmla="*/ 18 w 98"/>
                <a:gd name="T95" fmla="*/ 20 h 99"/>
                <a:gd name="T96" fmla="*/ 16 w 98"/>
                <a:gd name="T97" fmla="*/ 13 h 99"/>
                <a:gd name="T98" fmla="*/ 37 w 98"/>
                <a:gd name="T99" fmla="*/ 9 h 99"/>
                <a:gd name="T100" fmla="*/ 49 w 98"/>
                <a:gd name="T101" fmla="*/ 2 h 99"/>
                <a:gd name="T102" fmla="*/ 49 w 98"/>
                <a:gd name="T103" fmla="*/ 20 h 99"/>
                <a:gd name="T104" fmla="*/ 33 w 98"/>
                <a:gd name="T105" fmla="*/ 25 h 99"/>
                <a:gd name="T106" fmla="*/ 32 w 98"/>
                <a:gd name="T107" fmla="*/ 73 h 99"/>
                <a:gd name="T108" fmla="*/ 49 w 98"/>
                <a:gd name="T109" fmla="*/ 79 h 99"/>
                <a:gd name="T110" fmla="*/ 39 w 98"/>
                <a:gd name="T111" fmla="*/ 72 h 99"/>
                <a:gd name="T112" fmla="*/ 25 w 98"/>
                <a:gd name="T113" fmla="*/ 44 h 99"/>
                <a:gd name="T114" fmla="*/ 49 w 98"/>
                <a:gd name="T115" fmla="*/ 2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 h="99">
                  <a:moveTo>
                    <a:pt x="86" y="64"/>
                  </a:moveTo>
                  <a:cubicBezTo>
                    <a:pt x="86" y="64"/>
                    <a:pt x="86" y="64"/>
                    <a:pt x="86" y="64"/>
                  </a:cubicBezTo>
                  <a:cubicBezTo>
                    <a:pt x="86" y="64"/>
                    <a:pt x="86" y="64"/>
                    <a:pt x="86" y="64"/>
                  </a:cubicBezTo>
                  <a:cubicBezTo>
                    <a:pt x="90" y="65"/>
                    <a:pt x="90" y="65"/>
                    <a:pt x="90" y="65"/>
                  </a:cubicBezTo>
                  <a:cubicBezTo>
                    <a:pt x="93" y="53"/>
                    <a:pt x="93" y="53"/>
                    <a:pt x="93" y="53"/>
                  </a:cubicBezTo>
                  <a:cubicBezTo>
                    <a:pt x="88" y="52"/>
                    <a:pt x="88" y="52"/>
                    <a:pt x="88" y="52"/>
                  </a:cubicBezTo>
                  <a:cubicBezTo>
                    <a:pt x="87" y="52"/>
                    <a:pt x="86" y="51"/>
                    <a:pt x="87" y="50"/>
                  </a:cubicBezTo>
                  <a:cubicBezTo>
                    <a:pt x="87" y="47"/>
                    <a:pt x="86" y="45"/>
                    <a:pt x="86" y="43"/>
                  </a:cubicBezTo>
                  <a:cubicBezTo>
                    <a:pt x="86" y="41"/>
                    <a:pt x="85" y="39"/>
                    <a:pt x="84" y="37"/>
                  </a:cubicBezTo>
                  <a:cubicBezTo>
                    <a:pt x="84" y="36"/>
                    <a:pt x="84" y="34"/>
                    <a:pt x="85" y="34"/>
                  </a:cubicBezTo>
                  <a:cubicBezTo>
                    <a:pt x="89" y="31"/>
                    <a:pt x="89" y="31"/>
                    <a:pt x="89" y="31"/>
                  </a:cubicBezTo>
                  <a:cubicBezTo>
                    <a:pt x="83" y="21"/>
                    <a:pt x="83" y="21"/>
                    <a:pt x="83" y="21"/>
                  </a:cubicBezTo>
                  <a:cubicBezTo>
                    <a:pt x="79" y="23"/>
                    <a:pt x="79" y="23"/>
                    <a:pt x="79" y="23"/>
                  </a:cubicBezTo>
                  <a:cubicBezTo>
                    <a:pt x="78" y="24"/>
                    <a:pt x="76" y="24"/>
                    <a:pt x="76" y="23"/>
                  </a:cubicBezTo>
                  <a:cubicBezTo>
                    <a:pt x="74" y="21"/>
                    <a:pt x="73" y="20"/>
                    <a:pt x="71" y="19"/>
                  </a:cubicBezTo>
                  <a:cubicBezTo>
                    <a:pt x="69" y="17"/>
                    <a:pt x="67" y="16"/>
                    <a:pt x="65" y="15"/>
                  </a:cubicBezTo>
                  <a:cubicBezTo>
                    <a:pt x="64" y="15"/>
                    <a:pt x="63" y="14"/>
                    <a:pt x="64" y="13"/>
                  </a:cubicBezTo>
                  <a:cubicBezTo>
                    <a:pt x="64" y="13"/>
                    <a:pt x="64" y="13"/>
                    <a:pt x="64" y="13"/>
                  </a:cubicBezTo>
                  <a:cubicBezTo>
                    <a:pt x="64" y="13"/>
                    <a:pt x="64" y="13"/>
                    <a:pt x="64" y="13"/>
                  </a:cubicBezTo>
                  <a:cubicBezTo>
                    <a:pt x="65" y="8"/>
                    <a:pt x="65" y="8"/>
                    <a:pt x="65" y="8"/>
                  </a:cubicBezTo>
                  <a:cubicBezTo>
                    <a:pt x="53" y="5"/>
                    <a:pt x="53" y="5"/>
                    <a:pt x="53" y="5"/>
                  </a:cubicBezTo>
                  <a:cubicBezTo>
                    <a:pt x="52" y="10"/>
                    <a:pt x="52" y="10"/>
                    <a:pt x="52" y="10"/>
                  </a:cubicBezTo>
                  <a:cubicBezTo>
                    <a:pt x="51" y="11"/>
                    <a:pt x="50" y="12"/>
                    <a:pt x="49" y="12"/>
                  </a:cubicBezTo>
                  <a:cubicBezTo>
                    <a:pt x="49" y="12"/>
                    <a:pt x="49" y="12"/>
                    <a:pt x="49" y="12"/>
                  </a:cubicBezTo>
                  <a:cubicBezTo>
                    <a:pt x="49" y="1"/>
                    <a:pt x="49" y="1"/>
                    <a:pt x="49" y="1"/>
                  </a:cubicBezTo>
                  <a:cubicBezTo>
                    <a:pt x="49" y="0"/>
                    <a:pt x="50" y="0"/>
                    <a:pt x="51" y="0"/>
                  </a:cubicBezTo>
                  <a:cubicBezTo>
                    <a:pt x="68" y="4"/>
                    <a:pt x="68" y="4"/>
                    <a:pt x="68" y="4"/>
                  </a:cubicBezTo>
                  <a:cubicBezTo>
                    <a:pt x="69" y="4"/>
                    <a:pt x="70" y="6"/>
                    <a:pt x="70" y="7"/>
                  </a:cubicBezTo>
                  <a:cubicBezTo>
                    <a:pt x="69" y="12"/>
                    <a:pt x="69" y="12"/>
                    <a:pt x="69" y="12"/>
                  </a:cubicBezTo>
                  <a:cubicBezTo>
                    <a:pt x="70" y="13"/>
                    <a:pt x="72" y="14"/>
                    <a:pt x="74" y="15"/>
                  </a:cubicBezTo>
                  <a:cubicBezTo>
                    <a:pt x="75" y="16"/>
                    <a:pt x="76" y="17"/>
                    <a:pt x="78" y="18"/>
                  </a:cubicBezTo>
                  <a:cubicBezTo>
                    <a:pt x="82" y="16"/>
                    <a:pt x="82" y="16"/>
                    <a:pt x="82" y="16"/>
                  </a:cubicBezTo>
                  <a:cubicBezTo>
                    <a:pt x="83" y="15"/>
                    <a:pt x="85" y="15"/>
                    <a:pt x="85" y="16"/>
                  </a:cubicBezTo>
                  <a:cubicBezTo>
                    <a:pt x="95" y="31"/>
                    <a:pt x="95" y="31"/>
                    <a:pt x="95" y="31"/>
                  </a:cubicBezTo>
                  <a:cubicBezTo>
                    <a:pt x="95" y="31"/>
                    <a:pt x="95" y="31"/>
                    <a:pt x="95" y="31"/>
                  </a:cubicBezTo>
                  <a:cubicBezTo>
                    <a:pt x="95" y="32"/>
                    <a:pt x="95" y="34"/>
                    <a:pt x="94" y="34"/>
                  </a:cubicBezTo>
                  <a:cubicBezTo>
                    <a:pt x="89" y="37"/>
                    <a:pt x="89" y="37"/>
                    <a:pt x="89" y="37"/>
                  </a:cubicBezTo>
                  <a:cubicBezTo>
                    <a:pt x="90" y="39"/>
                    <a:pt x="90" y="40"/>
                    <a:pt x="91" y="42"/>
                  </a:cubicBezTo>
                  <a:cubicBezTo>
                    <a:pt x="91" y="44"/>
                    <a:pt x="91" y="46"/>
                    <a:pt x="91" y="48"/>
                  </a:cubicBezTo>
                  <a:cubicBezTo>
                    <a:pt x="96" y="49"/>
                    <a:pt x="96" y="49"/>
                    <a:pt x="96" y="49"/>
                  </a:cubicBezTo>
                  <a:cubicBezTo>
                    <a:pt x="98" y="49"/>
                    <a:pt x="98" y="50"/>
                    <a:pt x="98" y="52"/>
                  </a:cubicBezTo>
                  <a:cubicBezTo>
                    <a:pt x="94" y="69"/>
                    <a:pt x="94" y="69"/>
                    <a:pt x="94" y="69"/>
                  </a:cubicBezTo>
                  <a:cubicBezTo>
                    <a:pt x="94" y="70"/>
                    <a:pt x="93" y="71"/>
                    <a:pt x="91" y="70"/>
                  </a:cubicBezTo>
                  <a:cubicBezTo>
                    <a:pt x="86" y="69"/>
                    <a:pt x="86" y="69"/>
                    <a:pt x="86" y="69"/>
                  </a:cubicBezTo>
                  <a:cubicBezTo>
                    <a:pt x="86" y="71"/>
                    <a:pt x="85" y="72"/>
                    <a:pt x="83" y="74"/>
                  </a:cubicBezTo>
                  <a:cubicBezTo>
                    <a:pt x="82" y="75"/>
                    <a:pt x="81" y="77"/>
                    <a:pt x="80" y="78"/>
                  </a:cubicBezTo>
                  <a:cubicBezTo>
                    <a:pt x="83" y="82"/>
                    <a:pt x="83" y="82"/>
                    <a:pt x="83" y="82"/>
                  </a:cubicBezTo>
                  <a:cubicBezTo>
                    <a:pt x="83" y="82"/>
                    <a:pt x="83" y="82"/>
                    <a:pt x="83" y="82"/>
                  </a:cubicBezTo>
                  <a:cubicBezTo>
                    <a:pt x="83" y="84"/>
                    <a:pt x="83" y="85"/>
                    <a:pt x="82" y="86"/>
                  </a:cubicBezTo>
                  <a:cubicBezTo>
                    <a:pt x="67" y="95"/>
                    <a:pt x="67" y="95"/>
                    <a:pt x="67" y="95"/>
                  </a:cubicBezTo>
                  <a:cubicBezTo>
                    <a:pt x="66" y="96"/>
                    <a:pt x="65" y="95"/>
                    <a:pt x="64" y="94"/>
                  </a:cubicBezTo>
                  <a:cubicBezTo>
                    <a:pt x="61" y="90"/>
                    <a:pt x="61" y="90"/>
                    <a:pt x="61" y="90"/>
                  </a:cubicBezTo>
                  <a:cubicBezTo>
                    <a:pt x="60" y="90"/>
                    <a:pt x="58" y="91"/>
                    <a:pt x="56" y="91"/>
                  </a:cubicBezTo>
                  <a:cubicBezTo>
                    <a:pt x="54" y="91"/>
                    <a:pt x="52" y="92"/>
                    <a:pt x="50" y="92"/>
                  </a:cubicBezTo>
                  <a:cubicBezTo>
                    <a:pt x="49" y="97"/>
                    <a:pt x="49" y="97"/>
                    <a:pt x="49" y="97"/>
                  </a:cubicBezTo>
                  <a:cubicBezTo>
                    <a:pt x="49" y="97"/>
                    <a:pt x="49" y="97"/>
                    <a:pt x="49" y="97"/>
                  </a:cubicBezTo>
                  <a:cubicBezTo>
                    <a:pt x="49" y="87"/>
                    <a:pt x="49" y="87"/>
                    <a:pt x="49" y="87"/>
                  </a:cubicBezTo>
                  <a:cubicBezTo>
                    <a:pt x="51" y="87"/>
                    <a:pt x="53" y="87"/>
                    <a:pt x="55" y="86"/>
                  </a:cubicBezTo>
                  <a:cubicBezTo>
                    <a:pt x="57" y="86"/>
                    <a:pt x="60" y="85"/>
                    <a:pt x="62" y="85"/>
                  </a:cubicBezTo>
                  <a:cubicBezTo>
                    <a:pt x="63" y="84"/>
                    <a:pt x="64" y="85"/>
                    <a:pt x="64" y="86"/>
                  </a:cubicBezTo>
                  <a:cubicBezTo>
                    <a:pt x="64" y="86"/>
                    <a:pt x="64" y="86"/>
                    <a:pt x="64" y="86"/>
                  </a:cubicBezTo>
                  <a:cubicBezTo>
                    <a:pt x="67" y="90"/>
                    <a:pt x="67" y="90"/>
                    <a:pt x="67" y="90"/>
                  </a:cubicBezTo>
                  <a:cubicBezTo>
                    <a:pt x="77" y="83"/>
                    <a:pt x="77" y="83"/>
                    <a:pt x="77" y="83"/>
                  </a:cubicBezTo>
                  <a:cubicBezTo>
                    <a:pt x="75" y="79"/>
                    <a:pt x="75" y="79"/>
                    <a:pt x="75" y="79"/>
                  </a:cubicBezTo>
                  <a:cubicBezTo>
                    <a:pt x="74" y="78"/>
                    <a:pt x="74" y="77"/>
                    <a:pt x="75" y="76"/>
                  </a:cubicBezTo>
                  <a:cubicBezTo>
                    <a:pt x="75" y="76"/>
                    <a:pt x="75" y="76"/>
                    <a:pt x="75" y="76"/>
                  </a:cubicBezTo>
                  <a:cubicBezTo>
                    <a:pt x="77" y="75"/>
                    <a:pt x="78" y="73"/>
                    <a:pt x="80" y="71"/>
                  </a:cubicBezTo>
                  <a:cubicBezTo>
                    <a:pt x="81" y="69"/>
                    <a:pt x="82" y="67"/>
                    <a:pt x="83" y="65"/>
                  </a:cubicBezTo>
                  <a:cubicBezTo>
                    <a:pt x="83" y="64"/>
                    <a:pt x="85" y="64"/>
                    <a:pt x="86" y="64"/>
                  </a:cubicBezTo>
                  <a:close/>
                  <a:moveTo>
                    <a:pt x="49" y="79"/>
                  </a:moveTo>
                  <a:cubicBezTo>
                    <a:pt x="55" y="79"/>
                    <a:pt x="60" y="77"/>
                    <a:pt x="64" y="74"/>
                  </a:cubicBezTo>
                  <a:cubicBezTo>
                    <a:pt x="71" y="70"/>
                    <a:pt x="76" y="64"/>
                    <a:pt x="77" y="56"/>
                  </a:cubicBezTo>
                  <a:cubicBezTo>
                    <a:pt x="79" y="50"/>
                    <a:pt x="78" y="44"/>
                    <a:pt x="76" y="39"/>
                  </a:cubicBezTo>
                  <a:cubicBezTo>
                    <a:pt x="74" y="34"/>
                    <a:pt x="71" y="29"/>
                    <a:pt x="66" y="26"/>
                  </a:cubicBezTo>
                  <a:cubicBezTo>
                    <a:pt x="65" y="25"/>
                    <a:pt x="63" y="24"/>
                    <a:pt x="61" y="23"/>
                  </a:cubicBezTo>
                  <a:cubicBezTo>
                    <a:pt x="59" y="22"/>
                    <a:pt x="57" y="21"/>
                    <a:pt x="55" y="21"/>
                  </a:cubicBezTo>
                  <a:cubicBezTo>
                    <a:pt x="53" y="20"/>
                    <a:pt x="51" y="20"/>
                    <a:pt x="49" y="20"/>
                  </a:cubicBezTo>
                  <a:cubicBezTo>
                    <a:pt x="49" y="25"/>
                    <a:pt x="49" y="25"/>
                    <a:pt x="49" y="25"/>
                  </a:cubicBezTo>
                  <a:cubicBezTo>
                    <a:pt x="51" y="25"/>
                    <a:pt x="53" y="25"/>
                    <a:pt x="54" y="26"/>
                  </a:cubicBezTo>
                  <a:cubicBezTo>
                    <a:pt x="56" y="26"/>
                    <a:pt x="58" y="26"/>
                    <a:pt x="59" y="27"/>
                  </a:cubicBezTo>
                  <a:cubicBezTo>
                    <a:pt x="61" y="28"/>
                    <a:pt x="62" y="29"/>
                    <a:pt x="63" y="30"/>
                  </a:cubicBezTo>
                  <a:cubicBezTo>
                    <a:pt x="67" y="32"/>
                    <a:pt x="70" y="36"/>
                    <a:pt x="72" y="41"/>
                  </a:cubicBezTo>
                  <a:cubicBezTo>
                    <a:pt x="73" y="45"/>
                    <a:pt x="74" y="50"/>
                    <a:pt x="73" y="55"/>
                  </a:cubicBezTo>
                  <a:cubicBezTo>
                    <a:pt x="71" y="61"/>
                    <a:pt x="67" y="67"/>
                    <a:pt x="62" y="70"/>
                  </a:cubicBezTo>
                  <a:cubicBezTo>
                    <a:pt x="58" y="72"/>
                    <a:pt x="54" y="74"/>
                    <a:pt x="49" y="74"/>
                  </a:cubicBezTo>
                  <a:lnTo>
                    <a:pt x="49" y="79"/>
                  </a:lnTo>
                  <a:close/>
                  <a:moveTo>
                    <a:pt x="49" y="12"/>
                  </a:moveTo>
                  <a:cubicBezTo>
                    <a:pt x="47" y="12"/>
                    <a:pt x="45" y="12"/>
                    <a:pt x="43" y="12"/>
                  </a:cubicBezTo>
                  <a:cubicBezTo>
                    <a:pt x="41" y="13"/>
                    <a:pt x="38" y="13"/>
                    <a:pt x="36" y="14"/>
                  </a:cubicBezTo>
                  <a:cubicBezTo>
                    <a:pt x="35" y="14"/>
                    <a:pt x="34" y="14"/>
                    <a:pt x="33" y="13"/>
                  </a:cubicBezTo>
                  <a:cubicBezTo>
                    <a:pt x="33" y="13"/>
                    <a:pt x="33" y="13"/>
                    <a:pt x="33" y="13"/>
                  </a:cubicBezTo>
                  <a:cubicBezTo>
                    <a:pt x="31" y="9"/>
                    <a:pt x="31" y="9"/>
                    <a:pt x="31" y="9"/>
                  </a:cubicBezTo>
                  <a:cubicBezTo>
                    <a:pt x="21" y="16"/>
                    <a:pt x="21" y="16"/>
                    <a:pt x="21" y="16"/>
                  </a:cubicBezTo>
                  <a:cubicBezTo>
                    <a:pt x="23" y="19"/>
                    <a:pt x="23" y="19"/>
                    <a:pt x="23" y="19"/>
                  </a:cubicBezTo>
                  <a:cubicBezTo>
                    <a:pt x="24" y="20"/>
                    <a:pt x="23" y="22"/>
                    <a:pt x="23" y="22"/>
                  </a:cubicBezTo>
                  <a:cubicBezTo>
                    <a:pt x="23" y="22"/>
                    <a:pt x="23" y="22"/>
                    <a:pt x="23" y="22"/>
                  </a:cubicBezTo>
                  <a:cubicBezTo>
                    <a:pt x="21" y="24"/>
                    <a:pt x="20" y="26"/>
                    <a:pt x="18" y="27"/>
                  </a:cubicBezTo>
                  <a:cubicBezTo>
                    <a:pt x="17" y="29"/>
                    <a:pt x="16" y="31"/>
                    <a:pt x="15" y="33"/>
                  </a:cubicBezTo>
                  <a:cubicBezTo>
                    <a:pt x="14" y="34"/>
                    <a:pt x="13" y="35"/>
                    <a:pt x="12" y="35"/>
                  </a:cubicBezTo>
                  <a:cubicBezTo>
                    <a:pt x="12" y="35"/>
                    <a:pt x="12" y="35"/>
                    <a:pt x="12" y="35"/>
                  </a:cubicBezTo>
                  <a:cubicBezTo>
                    <a:pt x="12" y="35"/>
                    <a:pt x="12" y="35"/>
                    <a:pt x="12" y="35"/>
                  </a:cubicBezTo>
                  <a:cubicBezTo>
                    <a:pt x="8" y="33"/>
                    <a:pt x="8" y="33"/>
                    <a:pt x="8" y="33"/>
                  </a:cubicBezTo>
                  <a:cubicBezTo>
                    <a:pt x="5" y="46"/>
                    <a:pt x="5" y="46"/>
                    <a:pt x="5" y="46"/>
                  </a:cubicBezTo>
                  <a:cubicBezTo>
                    <a:pt x="9" y="47"/>
                    <a:pt x="9" y="47"/>
                    <a:pt x="9" y="47"/>
                  </a:cubicBezTo>
                  <a:cubicBezTo>
                    <a:pt x="11" y="47"/>
                    <a:pt x="11" y="48"/>
                    <a:pt x="11" y="49"/>
                  </a:cubicBezTo>
                  <a:cubicBezTo>
                    <a:pt x="11" y="51"/>
                    <a:pt x="11" y="53"/>
                    <a:pt x="12" y="56"/>
                  </a:cubicBezTo>
                  <a:cubicBezTo>
                    <a:pt x="12" y="58"/>
                    <a:pt x="13" y="60"/>
                    <a:pt x="14" y="62"/>
                  </a:cubicBezTo>
                  <a:cubicBezTo>
                    <a:pt x="14" y="63"/>
                    <a:pt x="13" y="64"/>
                    <a:pt x="12" y="65"/>
                  </a:cubicBezTo>
                  <a:cubicBezTo>
                    <a:pt x="9" y="67"/>
                    <a:pt x="9" y="67"/>
                    <a:pt x="9" y="67"/>
                  </a:cubicBezTo>
                  <a:cubicBezTo>
                    <a:pt x="15" y="78"/>
                    <a:pt x="15" y="78"/>
                    <a:pt x="15" y="78"/>
                  </a:cubicBezTo>
                  <a:cubicBezTo>
                    <a:pt x="19" y="75"/>
                    <a:pt x="19" y="75"/>
                    <a:pt x="19" y="75"/>
                  </a:cubicBezTo>
                  <a:cubicBezTo>
                    <a:pt x="20" y="75"/>
                    <a:pt x="21" y="75"/>
                    <a:pt x="22" y="76"/>
                  </a:cubicBezTo>
                  <a:cubicBezTo>
                    <a:pt x="24" y="77"/>
                    <a:pt x="25" y="79"/>
                    <a:pt x="27" y="80"/>
                  </a:cubicBezTo>
                  <a:cubicBezTo>
                    <a:pt x="29" y="81"/>
                    <a:pt x="31" y="82"/>
                    <a:pt x="33" y="83"/>
                  </a:cubicBezTo>
                  <a:cubicBezTo>
                    <a:pt x="34" y="84"/>
                    <a:pt x="34" y="85"/>
                    <a:pt x="34" y="86"/>
                  </a:cubicBezTo>
                  <a:cubicBezTo>
                    <a:pt x="34" y="86"/>
                    <a:pt x="34" y="86"/>
                    <a:pt x="34" y="86"/>
                  </a:cubicBezTo>
                  <a:cubicBezTo>
                    <a:pt x="34" y="86"/>
                    <a:pt x="34" y="86"/>
                    <a:pt x="34" y="86"/>
                  </a:cubicBezTo>
                  <a:cubicBezTo>
                    <a:pt x="33" y="90"/>
                    <a:pt x="33" y="90"/>
                    <a:pt x="33" y="90"/>
                  </a:cubicBezTo>
                  <a:cubicBezTo>
                    <a:pt x="45" y="93"/>
                    <a:pt x="45" y="93"/>
                    <a:pt x="45" y="93"/>
                  </a:cubicBezTo>
                  <a:cubicBezTo>
                    <a:pt x="46" y="89"/>
                    <a:pt x="46" y="89"/>
                    <a:pt x="46" y="89"/>
                  </a:cubicBezTo>
                  <a:cubicBezTo>
                    <a:pt x="46" y="88"/>
                    <a:pt x="48" y="87"/>
                    <a:pt x="49" y="87"/>
                  </a:cubicBezTo>
                  <a:cubicBezTo>
                    <a:pt x="49" y="87"/>
                    <a:pt x="49" y="87"/>
                    <a:pt x="49" y="87"/>
                  </a:cubicBezTo>
                  <a:cubicBezTo>
                    <a:pt x="49" y="97"/>
                    <a:pt x="49" y="97"/>
                    <a:pt x="49" y="97"/>
                  </a:cubicBezTo>
                  <a:cubicBezTo>
                    <a:pt x="48" y="98"/>
                    <a:pt x="47" y="99"/>
                    <a:pt x="46" y="98"/>
                  </a:cubicBezTo>
                  <a:cubicBezTo>
                    <a:pt x="30" y="95"/>
                    <a:pt x="30" y="95"/>
                    <a:pt x="30" y="95"/>
                  </a:cubicBezTo>
                  <a:cubicBezTo>
                    <a:pt x="28" y="94"/>
                    <a:pt x="28" y="93"/>
                    <a:pt x="28" y="92"/>
                  </a:cubicBezTo>
                  <a:cubicBezTo>
                    <a:pt x="29" y="87"/>
                    <a:pt x="29" y="87"/>
                    <a:pt x="29" y="87"/>
                  </a:cubicBezTo>
                  <a:cubicBezTo>
                    <a:pt x="27" y="86"/>
                    <a:pt x="26" y="85"/>
                    <a:pt x="24" y="84"/>
                  </a:cubicBezTo>
                  <a:cubicBezTo>
                    <a:pt x="23" y="83"/>
                    <a:pt x="21" y="82"/>
                    <a:pt x="20" y="80"/>
                  </a:cubicBezTo>
                  <a:cubicBezTo>
                    <a:pt x="16" y="83"/>
                    <a:pt x="16" y="83"/>
                    <a:pt x="16" y="83"/>
                  </a:cubicBezTo>
                  <a:cubicBezTo>
                    <a:pt x="16" y="83"/>
                    <a:pt x="16" y="83"/>
                    <a:pt x="16" y="83"/>
                  </a:cubicBezTo>
                  <a:cubicBezTo>
                    <a:pt x="15" y="84"/>
                    <a:pt x="13" y="83"/>
                    <a:pt x="12" y="82"/>
                  </a:cubicBezTo>
                  <a:cubicBezTo>
                    <a:pt x="3" y="68"/>
                    <a:pt x="3" y="68"/>
                    <a:pt x="3" y="68"/>
                  </a:cubicBezTo>
                  <a:cubicBezTo>
                    <a:pt x="3" y="67"/>
                    <a:pt x="3" y="65"/>
                    <a:pt x="4" y="64"/>
                  </a:cubicBezTo>
                  <a:cubicBezTo>
                    <a:pt x="8" y="62"/>
                    <a:pt x="8" y="62"/>
                    <a:pt x="8" y="62"/>
                  </a:cubicBezTo>
                  <a:cubicBezTo>
                    <a:pt x="8" y="60"/>
                    <a:pt x="7" y="58"/>
                    <a:pt x="7" y="56"/>
                  </a:cubicBezTo>
                  <a:cubicBezTo>
                    <a:pt x="7" y="55"/>
                    <a:pt x="7" y="53"/>
                    <a:pt x="7" y="51"/>
                  </a:cubicBezTo>
                  <a:cubicBezTo>
                    <a:pt x="2" y="50"/>
                    <a:pt x="2" y="50"/>
                    <a:pt x="2" y="50"/>
                  </a:cubicBezTo>
                  <a:cubicBezTo>
                    <a:pt x="0" y="49"/>
                    <a:pt x="0" y="48"/>
                    <a:pt x="0" y="47"/>
                  </a:cubicBezTo>
                  <a:cubicBezTo>
                    <a:pt x="4" y="30"/>
                    <a:pt x="4" y="30"/>
                    <a:pt x="4" y="30"/>
                  </a:cubicBezTo>
                  <a:cubicBezTo>
                    <a:pt x="4" y="29"/>
                    <a:pt x="5" y="28"/>
                    <a:pt x="7" y="28"/>
                  </a:cubicBezTo>
                  <a:cubicBezTo>
                    <a:pt x="12" y="29"/>
                    <a:pt x="12" y="29"/>
                    <a:pt x="12" y="29"/>
                  </a:cubicBezTo>
                  <a:cubicBezTo>
                    <a:pt x="12" y="28"/>
                    <a:pt x="13" y="26"/>
                    <a:pt x="14" y="25"/>
                  </a:cubicBezTo>
                  <a:cubicBezTo>
                    <a:pt x="15" y="23"/>
                    <a:pt x="17" y="22"/>
                    <a:pt x="18" y="20"/>
                  </a:cubicBezTo>
                  <a:cubicBezTo>
                    <a:pt x="15" y="16"/>
                    <a:pt x="15" y="16"/>
                    <a:pt x="15" y="16"/>
                  </a:cubicBezTo>
                  <a:cubicBezTo>
                    <a:pt x="15" y="16"/>
                    <a:pt x="15" y="16"/>
                    <a:pt x="15" y="16"/>
                  </a:cubicBezTo>
                  <a:cubicBezTo>
                    <a:pt x="15" y="15"/>
                    <a:pt x="15" y="14"/>
                    <a:pt x="16" y="13"/>
                  </a:cubicBezTo>
                  <a:cubicBezTo>
                    <a:pt x="31" y="4"/>
                    <a:pt x="31" y="4"/>
                    <a:pt x="31" y="4"/>
                  </a:cubicBezTo>
                  <a:cubicBezTo>
                    <a:pt x="32" y="3"/>
                    <a:pt x="33" y="3"/>
                    <a:pt x="34" y="4"/>
                  </a:cubicBezTo>
                  <a:cubicBezTo>
                    <a:pt x="37" y="9"/>
                    <a:pt x="37" y="9"/>
                    <a:pt x="37" y="9"/>
                  </a:cubicBezTo>
                  <a:cubicBezTo>
                    <a:pt x="38" y="8"/>
                    <a:pt x="40" y="8"/>
                    <a:pt x="42" y="7"/>
                  </a:cubicBezTo>
                  <a:cubicBezTo>
                    <a:pt x="44" y="7"/>
                    <a:pt x="46" y="7"/>
                    <a:pt x="47" y="7"/>
                  </a:cubicBezTo>
                  <a:cubicBezTo>
                    <a:pt x="49" y="2"/>
                    <a:pt x="49" y="2"/>
                    <a:pt x="49" y="2"/>
                  </a:cubicBezTo>
                  <a:cubicBezTo>
                    <a:pt x="49" y="2"/>
                    <a:pt x="49" y="1"/>
                    <a:pt x="49" y="1"/>
                  </a:cubicBezTo>
                  <a:cubicBezTo>
                    <a:pt x="49" y="12"/>
                    <a:pt x="49" y="12"/>
                    <a:pt x="49" y="12"/>
                  </a:cubicBezTo>
                  <a:close/>
                  <a:moveTo>
                    <a:pt x="49" y="20"/>
                  </a:moveTo>
                  <a:cubicBezTo>
                    <a:pt x="43" y="20"/>
                    <a:pt x="38" y="22"/>
                    <a:pt x="33" y="25"/>
                  </a:cubicBezTo>
                  <a:cubicBezTo>
                    <a:pt x="33" y="25"/>
                    <a:pt x="33" y="25"/>
                    <a:pt x="33" y="25"/>
                  </a:cubicBezTo>
                  <a:cubicBezTo>
                    <a:pt x="33" y="25"/>
                    <a:pt x="33" y="25"/>
                    <a:pt x="33" y="25"/>
                  </a:cubicBezTo>
                  <a:cubicBezTo>
                    <a:pt x="27" y="29"/>
                    <a:pt x="22" y="35"/>
                    <a:pt x="20" y="43"/>
                  </a:cubicBezTo>
                  <a:cubicBezTo>
                    <a:pt x="19" y="48"/>
                    <a:pt x="20" y="54"/>
                    <a:pt x="22" y="60"/>
                  </a:cubicBezTo>
                  <a:cubicBezTo>
                    <a:pt x="24" y="65"/>
                    <a:pt x="27" y="69"/>
                    <a:pt x="32" y="73"/>
                  </a:cubicBezTo>
                  <a:cubicBezTo>
                    <a:pt x="33" y="74"/>
                    <a:pt x="35" y="75"/>
                    <a:pt x="37" y="76"/>
                  </a:cubicBezTo>
                  <a:cubicBezTo>
                    <a:pt x="39" y="77"/>
                    <a:pt x="40" y="77"/>
                    <a:pt x="42" y="78"/>
                  </a:cubicBezTo>
                  <a:cubicBezTo>
                    <a:pt x="45" y="78"/>
                    <a:pt x="47" y="79"/>
                    <a:pt x="49" y="79"/>
                  </a:cubicBezTo>
                  <a:cubicBezTo>
                    <a:pt x="49" y="74"/>
                    <a:pt x="49" y="74"/>
                    <a:pt x="49" y="74"/>
                  </a:cubicBezTo>
                  <a:cubicBezTo>
                    <a:pt x="47" y="74"/>
                    <a:pt x="45" y="74"/>
                    <a:pt x="43" y="73"/>
                  </a:cubicBezTo>
                  <a:cubicBezTo>
                    <a:pt x="42" y="73"/>
                    <a:pt x="40" y="72"/>
                    <a:pt x="39" y="72"/>
                  </a:cubicBezTo>
                  <a:cubicBezTo>
                    <a:pt x="37" y="71"/>
                    <a:pt x="36" y="70"/>
                    <a:pt x="35" y="69"/>
                  </a:cubicBezTo>
                  <a:cubicBezTo>
                    <a:pt x="31" y="66"/>
                    <a:pt x="28" y="62"/>
                    <a:pt x="26" y="58"/>
                  </a:cubicBezTo>
                  <a:cubicBezTo>
                    <a:pt x="24" y="53"/>
                    <a:pt x="24" y="49"/>
                    <a:pt x="25" y="44"/>
                  </a:cubicBezTo>
                  <a:cubicBezTo>
                    <a:pt x="27" y="37"/>
                    <a:pt x="31" y="32"/>
                    <a:pt x="36" y="29"/>
                  </a:cubicBezTo>
                  <a:cubicBezTo>
                    <a:pt x="36" y="29"/>
                    <a:pt x="36" y="29"/>
                    <a:pt x="36" y="29"/>
                  </a:cubicBezTo>
                  <a:cubicBezTo>
                    <a:pt x="40" y="26"/>
                    <a:pt x="44" y="25"/>
                    <a:pt x="49" y="25"/>
                  </a:cubicBezTo>
                  <a:lnTo>
                    <a:pt x="49"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3" name="Freeform 124"/>
            <p:cNvSpPr>
              <a:spLocks noEditPoints="1"/>
            </p:cNvSpPr>
            <p:nvPr/>
          </p:nvSpPr>
          <p:spPr bwMode="auto">
            <a:xfrm>
              <a:off x="6662738" y="3049588"/>
              <a:ext cx="330200" cy="331788"/>
            </a:xfrm>
            <a:custGeom>
              <a:avLst/>
              <a:gdLst>
                <a:gd name="T0" fmla="*/ 73 w 146"/>
                <a:gd name="T1" fmla="*/ 142 h 147"/>
                <a:gd name="T2" fmla="*/ 122 w 146"/>
                <a:gd name="T3" fmla="*/ 122 h 147"/>
                <a:gd name="T4" fmla="*/ 142 w 146"/>
                <a:gd name="T5" fmla="*/ 74 h 147"/>
                <a:gd name="T6" fmla="*/ 122 w 146"/>
                <a:gd name="T7" fmla="*/ 25 h 147"/>
                <a:gd name="T8" fmla="*/ 73 w 146"/>
                <a:gd name="T9" fmla="*/ 5 h 147"/>
                <a:gd name="T10" fmla="*/ 73 w 146"/>
                <a:gd name="T11" fmla="*/ 0 h 147"/>
                <a:gd name="T12" fmla="*/ 125 w 146"/>
                <a:gd name="T13" fmla="*/ 22 h 147"/>
                <a:gd name="T14" fmla="*/ 146 w 146"/>
                <a:gd name="T15" fmla="*/ 74 h 147"/>
                <a:gd name="T16" fmla="*/ 125 w 146"/>
                <a:gd name="T17" fmla="*/ 125 h 147"/>
                <a:gd name="T18" fmla="*/ 73 w 146"/>
                <a:gd name="T19" fmla="*/ 147 h 147"/>
                <a:gd name="T20" fmla="*/ 73 w 146"/>
                <a:gd name="T21" fmla="*/ 142 h 147"/>
                <a:gd name="T22" fmla="*/ 73 w 146"/>
                <a:gd name="T23" fmla="*/ 96 h 147"/>
                <a:gd name="T24" fmla="*/ 88 w 146"/>
                <a:gd name="T25" fmla="*/ 90 h 147"/>
                <a:gd name="T26" fmla="*/ 90 w 146"/>
                <a:gd name="T27" fmla="*/ 89 h 147"/>
                <a:gd name="T28" fmla="*/ 112 w 146"/>
                <a:gd name="T29" fmla="*/ 38 h 147"/>
                <a:gd name="T30" fmla="*/ 112 w 146"/>
                <a:gd name="T31" fmla="*/ 38 h 147"/>
                <a:gd name="T32" fmla="*/ 112 w 146"/>
                <a:gd name="T33" fmla="*/ 38 h 147"/>
                <a:gd name="T34" fmla="*/ 112 w 146"/>
                <a:gd name="T35" fmla="*/ 36 h 147"/>
                <a:gd name="T36" fmla="*/ 108 w 146"/>
                <a:gd name="T37" fmla="*/ 35 h 147"/>
                <a:gd name="T38" fmla="*/ 73 w 146"/>
                <a:gd name="T39" fmla="*/ 51 h 147"/>
                <a:gd name="T40" fmla="*/ 73 w 146"/>
                <a:gd name="T41" fmla="*/ 56 h 147"/>
                <a:gd name="T42" fmla="*/ 105 w 146"/>
                <a:gd name="T43" fmla="*/ 42 h 147"/>
                <a:gd name="T44" fmla="*/ 86 w 146"/>
                <a:gd name="T45" fmla="*/ 86 h 147"/>
                <a:gd name="T46" fmla="*/ 73 w 146"/>
                <a:gd name="T47" fmla="*/ 91 h 147"/>
                <a:gd name="T48" fmla="*/ 73 w 146"/>
                <a:gd name="T49" fmla="*/ 96 h 147"/>
                <a:gd name="T50" fmla="*/ 73 w 146"/>
                <a:gd name="T51" fmla="*/ 5 h 147"/>
                <a:gd name="T52" fmla="*/ 25 w 146"/>
                <a:gd name="T53" fmla="*/ 25 h 147"/>
                <a:gd name="T54" fmla="*/ 5 w 146"/>
                <a:gd name="T55" fmla="*/ 74 h 147"/>
                <a:gd name="T56" fmla="*/ 25 w 146"/>
                <a:gd name="T57" fmla="*/ 122 h 147"/>
                <a:gd name="T58" fmla="*/ 73 w 146"/>
                <a:gd name="T59" fmla="*/ 142 h 147"/>
                <a:gd name="T60" fmla="*/ 73 w 146"/>
                <a:gd name="T61" fmla="*/ 147 h 147"/>
                <a:gd name="T62" fmla="*/ 22 w 146"/>
                <a:gd name="T63" fmla="*/ 125 h 147"/>
                <a:gd name="T64" fmla="*/ 0 w 146"/>
                <a:gd name="T65" fmla="*/ 74 h 147"/>
                <a:gd name="T66" fmla="*/ 22 w 146"/>
                <a:gd name="T67" fmla="*/ 22 h 147"/>
                <a:gd name="T68" fmla="*/ 73 w 146"/>
                <a:gd name="T69" fmla="*/ 0 h 147"/>
                <a:gd name="T70" fmla="*/ 73 w 146"/>
                <a:gd name="T71" fmla="*/ 5 h 147"/>
                <a:gd name="T72" fmla="*/ 73 w 146"/>
                <a:gd name="T73" fmla="*/ 51 h 147"/>
                <a:gd name="T74" fmla="*/ 58 w 146"/>
                <a:gd name="T75" fmla="*/ 57 h 147"/>
                <a:gd name="T76" fmla="*/ 57 w 146"/>
                <a:gd name="T77" fmla="*/ 59 h 147"/>
                <a:gd name="T78" fmla="*/ 35 w 146"/>
                <a:gd name="T79" fmla="*/ 109 h 147"/>
                <a:gd name="T80" fmla="*/ 35 w 146"/>
                <a:gd name="T81" fmla="*/ 109 h 147"/>
                <a:gd name="T82" fmla="*/ 35 w 146"/>
                <a:gd name="T83" fmla="*/ 109 h 147"/>
                <a:gd name="T84" fmla="*/ 35 w 146"/>
                <a:gd name="T85" fmla="*/ 111 h 147"/>
                <a:gd name="T86" fmla="*/ 38 w 146"/>
                <a:gd name="T87" fmla="*/ 112 h 147"/>
                <a:gd name="T88" fmla="*/ 73 w 146"/>
                <a:gd name="T89" fmla="*/ 96 h 147"/>
                <a:gd name="T90" fmla="*/ 73 w 146"/>
                <a:gd name="T91" fmla="*/ 91 h 147"/>
                <a:gd name="T92" fmla="*/ 42 w 146"/>
                <a:gd name="T93" fmla="*/ 105 h 147"/>
                <a:gd name="T94" fmla="*/ 61 w 146"/>
                <a:gd name="T95" fmla="*/ 61 h 147"/>
                <a:gd name="T96" fmla="*/ 73 w 146"/>
                <a:gd name="T97" fmla="*/ 56 h 147"/>
                <a:gd name="T98" fmla="*/ 73 w 146"/>
                <a:gd name="T99"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6" h="147">
                  <a:moveTo>
                    <a:pt x="73" y="142"/>
                  </a:moveTo>
                  <a:cubicBezTo>
                    <a:pt x="92" y="142"/>
                    <a:pt x="109" y="134"/>
                    <a:pt x="122" y="122"/>
                  </a:cubicBezTo>
                  <a:cubicBezTo>
                    <a:pt x="134" y="110"/>
                    <a:pt x="142" y="92"/>
                    <a:pt x="142" y="74"/>
                  </a:cubicBezTo>
                  <a:cubicBezTo>
                    <a:pt x="142" y="55"/>
                    <a:pt x="134" y="38"/>
                    <a:pt x="122" y="25"/>
                  </a:cubicBezTo>
                  <a:cubicBezTo>
                    <a:pt x="109" y="13"/>
                    <a:pt x="92" y="5"/>
                    <a:pt x="73" y="5"/>
                  </a:cubicBezTo>
                  <a:cubicBezTo>
                    <a:pt x="73" y="0"/>
                    <a:pt x="73" y="0"/>
                    <a:pt x="73" y="0"/>
                  </a:cubicBezTo>
                  <a:cubicBezTo>
                    <a:pt x="93" y="0"/>
                    <a:pt x="112" y="9"/>
                    <a:pt x="125" y="22"/>
                  </a:cubicBezTo>
                  <a:cubicBezTo>
                    <a:pt x="138" y="35"/>
                    <a:pt x="146" y="53"/>
                    <a:pt x="146" y="74"/>
                  </a:cubicBezTo>
                  <a:cubicBezTo>
                    <a:pt x="146" y="94"/>
                    <a:pt x="138" y="112"/>
                    <a:pt x="125" y="125"/>
                  </a:cubicBezTo>
                  <a:cubicBezTo>
                    <a:pt x="112" y="139"/>
                    <a:pt x="93" y="147"/>
                    <a:pt x="73" y="147"/>
                  </a:cubicBezTo>
                  <a:cubicBezTo>
                    <a:pt x="73" y="142"/>
                    <a:pt x="73" y="142"/>
                    <a:pt x="73" y="142"/>
                  </a:cubicBezTo>
                  <a:close/>
                  <a:moveTo>
                    <a:pt x="73" y="96"/>
                  </a:moveTo>
                  <a:cubicBezTo>
                    <a:pt x="88" y="90"/>
                    <a:pt x="88" y="90"/>
                    <a:pt x="88" y="90"/>
                  </a:cubicBezTo>
                  <a:cubicBezTo>
                    <a:pt x="89" y="90"/>
                    <a:pt x="89" y="89"/>
                    <a:pt x="90" y="89"/>
                  </a:cubicBezTo>
                  <a:cubicBezTo>
                    <a:pt x="112" y="38"/>
                    <a:pt x="112" y="38"/>
                    <a:pt x="112" y="38"/>
                  </a:cubicBezTo>
                  <a:cubicBezTo>
                    <a:pt x="112" y="38"/>
                    <a:pt x="112" y="38"/>
                    <a:pt x="112" y="38"/>
                  </a:cubicBezTo>
                  <a:cubicBezTo>
                    <a:pt x="112" y="38"/>
                    <a:pt x="112" y="38"/>
                    <a:pt x="112" y="38"/>
                  </a:cubicBezTo>
                  <a:cubicBezTo>
                    <a:pt x="112" y="38"/>
                    <a:pt x="112" y="37"/>
                    <a:pt x="112" y="36"/>
                  </a:cubicBezTo>
                  <a:cubicBezTo>
                    <a:pt x="111" y="35"/>
                    <a:pt x="110" y="35"/>
                    <a:pt x="108" y="35"/>
                  </a:cubicBezTo>
                  <a:cubicBezTo>
                    <a:pt x="73" y="51"/>
                    <a:pt x="73" y="51"/>
                    <a:pt x="73" y="51"/>
                  </a:cubicBezTo>
                  <a:cubicBezTo>
                    <a:pt x="73" y="56"/>
                    <a:pt x="73" y="56"/>
                    <a:pt x="73" y="56"/>
                  </a:cubicBezTo>
                  <a:cubicBezTo>
                    <a:pt x="105" y="42"/>
                    <a:pt x="105" y="42"/>
                    <a:pt x="105" y="42"/>
                  </a:cubicBezTo>
                  <a:cubicBezTo>
                    <a:pt x="86" y="86"/>
                    <a:pt x="86" y="86"/>
                    <a:pt x="86" y="86"/>
                  </a:cubicBezTo>
                  <a:cubicBezTo>
                    <a:pt x="73" y="91"/>
                    <a:pt x="73" y="91"/>
                    <a:pt x="73" y="91"/>
                  </a:cubicBezTo>
                  <a:lnTo>
                    <a:pt x="73" y="96"/>
                  </a:lnTo>
                  <a:close/>
                  <a:moveTo>
                    <a:pt x="73" y="5"/>
                  </a:moveTo>
                  <a:cubicBezTo>
                    <a:pt x="54" y="5"/>
                    <a:pt x="37" y="13"/>
                    <a:pt x="25" y="25"/>
                  </a:cubicBezTo>
                  <a:cubicBezTo>
                    <a:pt x="13" y="38"/>
                    <a:pt x="5" y="55"/>
                    <a:pt x="5" y="74"/>
                  </a:cubicBezTo>
                  <a:cubicBezTo>
                    <a:pt x="5" y="92"/>
                    <a:pt x="13" y="110"/>
                    <a:pt x="25" y="122"/>
                  </a:cubicBezTo>
                  <a:cubicBezTo>
                    <a:pt x="37" y="134"/>
                    <a:pt x="54" y="142"/>
                    <a:pt x="73" y="142"/>
                  </a:cubicBezTo>
                  <a:cubicBezTo>
                    <a:pt x="73" y="147"/>
                    <a:pt x="73" y="147"/>
                    <a:pt x="73" y="147"/>
                  </a:cubicBezTo>
                  <a:cubicBezTo>
                    <a:pt x="53" y="147"/>
                    <a:pt x="35" y="139"/>
                    <a:pt x="22" y="125"/>
                  </a:cubicBezTo>
                  <a:cubicBezTo>
                    <a:pt x="8" y="112"/>
                    <a:pt x="0" y="94"/>
                    <a:pt x="0" y="74"/>
                  </a:cubicBezTo>
                  <a:cubicBezTo>
                    <a:pt x="0" y="53"/>
                    <a:pt x="8" y="35"/>
                    <a:pt x="22" y="22"/>
                  </a:cubicBezTo>
                  <a:cubicBezTo>
                    <a:pt x="35" y="9"/>
                    <a:pt x="53" y="0"/>
                    <a:pt x="73" y="0"/>
                  </a:cubicBezTo>
                  <a:cubicBezTo>
                    <a:pt x="73" y="5"/>
                    <a:pt x="73" y="5"/>
                    <a:pt x="73" y="5"/>
                  </a:cubicBezTo>
                  <a:close/>
                  <a:moveTo>
                    <a:pt x="73" y="51"/>
                  </a:moveTo>
                  <a:cubicBezTo>
                    <a:pt x="58" y="57"/>
                    <a:pt x="58" y="57"/>
                    <a:pt x="58" y="57"/>
                  </a:cubicBezTo>
                  <a:cubicBezTo>
                    <a:pt x="58" y="57"/>
                    <a:pt x="57" y="58"/>
                    <a:pt x="57" y="59"/>
                  </a:cubicBezTo>
                  <a:cubicBezTo>
                    <a:pt x="35" y="109"/>
                    <a:pt x="35" y="109"/>
                    <a:pt x="35" y="109"/>
                  </a:cubicBezTo>
                  <a:cubicBezTo>
                    <a:pt x="35" y="109"/>
                    <a:pt x="35" y="109"/>
                    <a:pt x="35" y="109"/>
                  </a:cubicBezTo>
                  <a:cubicBezTo>
                    <a:pt x="35" y="109"/>
                    <a:pt x="35" y="109"/>
                    <a:pt x="35" y="109"/>
                  </a:cubicBezTo>
                  <a:cubicBezTo>
                    <a:pt x="35" y="109"/>
                    <a:pt x="35" y="110"/>
                    <a:pt x="35" y="111"/>
                  </a:cubicBezTo>
                  <a:cubicBezTo>
                    <a:pt x="35" y="112"/>
                    <a:pt x="37" y="112"/>
                    <a:pt x="38" y="112"/>
                  </a:cubicBezTo>
                  <a:cubicBezTo>
                    <a:pt x="73" y="96"/>
                    <a:pt x="73" y="96"/>
                    <a:pt x="73" y="96"/>
                  </a:cubicBezTo>
                  <a:cubicBezTo>
                    <a:pt x="73" y="91"/>
                    <a:pt x="73" y="91"/>
                    <a:pt x="73" y="91"/>
                  </a:cubicBezTo>
                  <a:cubicBezTo>
                    <a:pt x="42" y="105"/>
                    <a:pt x="42" y="105"/>
                    <a:pt x="42" y="105"/>
                  </a:cubicBezTo>
                  <a:cubicBezTo>
                    <a:pt x="61" y="61"/>
                    <a:pt x="61" y="61"/>
                    <a:pt x="61" y="61"/>
                  </a:cubicBezTo>
                  <a:cubicBezTo>
                    <a:pt x="73" y="56"/>
                    <a:pt x="73" y="56"/>
                    <a:pt x="73" y="56"/>
                  </a:cubicBezTo>
                  <a:lnTo>
                    <a:pt x="73"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4" name="Freeform 125"/>
            <p:cNvSpPr>
              <a:spLocks noEditPoints="1"/>
            </p:cNvSpPr>
            <p:nvPr/>
          </p:nvSpPr>
          <p:spPr bwMode="auto">
            <a:xfrm>
              <a:off x="6804026" y="3189288"/>
              <a:ext cx="47625" cy="47625"/>
            </a:xfrm>
            <a:custGeom>
              <a:avLst/>
              <a:gdLst>
                <a:gd name="T0" fmla="*/ 10 w 21"/>
                <a:gd name="T1" fmla="*/ 0 h 21"/>
                <a:gd name="T2" fmla="*/ 18 w 21"/>
                <a:gd name="T3" fmla="*/ 3 h 21"/>
                <a:gd name="T4" fmla="*/ 21 w 21"/>
                <a:gd name="T5" fmla="*/ 11 h 21"/>
                <a:gd name="T6" fmla="*/ 18 w 21"/>
                <a:gd name="T7" fmla="*/ 18 h 21"/>
                <a:gd name="T8" fmla="*/ 18 w 21"/>
                <a:gd name="T9" fmla="*/ 18 h 21"/>
                <a:gd name="T10" fmla="*/ 10 w 21"/>
                <a:gd name="T11" fmla="*/ 21 h 21"/>
                <a:gd name="T12" fmla="*/ 10 w 21"/>
                <a:gd name="T13" fmla="*/ 21 h 21"/>
                <a:gd name="T14" fmla="*/ 10 w 21"/>
                <a:gd name="T15" fmla="*/ 16 h 21"/>
                <a:gd name="T16" fmla="*/ 10 w 21"/>
                <a:gd name="T17" fmla="*/ 16 h 21"/>
                <a:gd name="T18" fmla="*/ 14 w 21"/>
                <a:gd name="T19" fmla="*/ 15 h 21"/>
                <a:gd name="T20" fmla="*/ 14 w 21"/>
                <a:gd name="T21" fmla="*/ 15 h 21"/>
                <a:gd name="T22" fmla="*/ 16 w 21"/>
                <a:gd name="T23" fmla="*/ 11 h 21"/>
                <a:gd name="T24" fmla="*/ 14 w 21"/>
                <a:gd name="T25" fmla="*/ 7 h 21"/>
                <a:gd name="T26" fmla="*/ 10 w 21"/>
                <a:gd name="T27" fmla="*/ 5 h 21"/>
                <a:gd name="T28" fmla="*/ 10 w 21"/>
                <a:gd name="T29" fmla="*/ 5 h 21"/>
                <a:gd name="T30" fmla="*/ 10 w 21"/>
                <a:gd name="T31" fmla="*/ 0 h 21"/>
                <a:gd name="T32" fmla="*/ 10 w 21"/>
                <a:gd name="T33" fmla="*/ 21 h 21"/>
                <a:gd name="T34" fmla="*/ 3 w 21"/>
                <a:gd name="T35" fmla="*/ 18 h 21"/>
                <a:gd name="T36" fmla="*/ 0 w 21"/>
                <a:gd name="T37" fmla="*/ 11 h 21"/>
                <a:gd name="T38" fmla="*/ 3 w 21"/>
                <a:gd name="T39" fmla="*/ 3 h 21"/>
                <a:gd name="T40" fmla="*/ 3 w 21"/>
                <a:gd name="T41" fmla="*/ 3 h 21"/>
                <a:gd name="T42" fmla="*/ 10 w 21"/>
                <a:gd name="T43" fmla="*/ 0 h 21"/>
                <a:gd name="T44" fmla="*/ 10 w 21"/>
                <a:gd name="T45" fmla="*/ 5 h 21"/>
                <a:gd name="T46" fmla="*/ 6 w 21"/>
                <a:gd name="T47" fmla="*/ 7 h 21"/>
                <a:gd name="T48" fmla="*/ 6 w 21"/>
                <a:gd name="T49" fmla="*/ 7 h 21"/>
                <a:gd name="T50" fmla="*/ 6 w 21"/>
                <a:gd name="T51" fmla="*/ 7 h 21"/>
                <a:gd name="T52" fmla="*/ 5 w 21"/>
                <a:gd name="T53" fmla="*/ 11 h 21"/>
                <a:gd name="T54" fmla="*/ 6 w 21"/>
                <a:gd name="T55" fmla="*/ 15 h 21"/>
                <a:gd name="T56" fmla="*/ 10 w 21"/>
                <a:gd name="T57" fmla="*/ 16 h 21"/>
                <a:gd name="T58" fmla="*/ 10 w 21"/>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0" y="0"/>
                  </a:moveTo>
                  <a:cubicBezTo>
                    <a:pt x="13" y="0"/>
                    <a:pt x="16" y="1"/>
                    <a:pt x="18" y="3"/>
                  </a:cubicBezTo>
                  <a:cubicBezTo>
                    <a:pt x="20" y="5"/>
                    <a:pt x="21" y="8"/>
                    <a:pt x="21" y="11"/>
                  </a:cubicBezTo>
                  <a:cubicBezTo>
                    <a:pt x="21" y="14"/>
                    <a:pt x="20" y="16"/>
                    <a:pt x="18" y="18"/>
                  </a:cubicBezTo>
                  <a:cubicBezTo>
                    <a:pt x="18" y="18"/>
                    <a:pt x="18" y="18"/>
                    <a:pt x="18" y="18"/>
                  </a:cubicBezTo>
                  <a:cubicBezTo>
                    <a:pt x="16" y="20"/>
                    <a:pt x="13" y="21"/>
                    <a:pt x="10" y="21"/>
                  </a:cubicBezTo>
                  <a:cubicBezTo>
                    <a:pt x="10" y="21"/>
                    <a:pt x="10" y="21"/>
                    <a:pt x="10" y="21"/>
                  </a:cubicBezTo>
                  <a:cubicBezTo>
                    <a:pt x="10" y="16"/>
                    <a:pt x="10" y="16"/>
                    <a:pt x="10" y="16"/>
                  </a:cubicBezTo>
                  <a:cubicBezTo>
                    <a:pt x="10" y="16"/>
                    <a:pt x="10" y="16"/>
                    <a:pt x="10" y="16"/>
                  </a:cubicBezTo>
                  <a:cubicBezTo>
                    <a:pt x="12" y="16"/>
                    <a:pt x="13" y="16"/>
                    <a:pt x="14" y="15"/>
                  </a:cubicBezTo>
                  <a:cubicBezTo>
                    <a:pt x="14" y="15"/>
                    <a:pt x="14" y="15"/>
                    <a:pt x="14" y="15"/>
                  </a:cubicBezTo>
                  <a:cubicBezTo>
                    <a:pt x="15" y="14"/>
                    <a:pt x="16" y="12"/>
                    <a:pt x="16" y="11"/>
                  </a:cubicBezTo>
                  <a:cubicBezTo>
                    <a:pt x="16" y="9"/>
                    <a:pt x="15" y="8"/>
                    <a:pt x="14" y="7"/>
                  </a:cubicBezTo>
                  <a:cubicBezTo>
                    <a:pt x="13" y="6"/>
                    <a:pt x="12" y="5"/>
                    <a:pt x="10" y="5"/>
                  </a:cubicBezTo>
                  <a:cubicBezTo>
                    <a:pt x="10" y="5"/>
                    <a:pt x="10" y="5"/>
                    <a:pt x="10" y="5"/>
                  </a:cubicBezTo>
                  <a:cubicBezTo>
                    <a:pt x="10" y="0"/>
                    <a:pt x="10" y="0"/>
                    <a:pt x="10" y="0"/>
                  </a:cubicBezTo>
                  <a:close/>
                  <a:moveTo>
                    <a:pt x="10" y="21"/>
                  </a:moveTo>
                  <a:cubicBezTo>
                    <a:pt x="7" y="21"/>
                    <a:pt x="5" y="20"/>
                    <a:pt x="3" y="18"/>
                  </a:cubicBezTo>
                  <a:cubicBezTo>
                    <a:pt x="1" y="16"/>
                    <a:pt x="0" y="14"/>
                    <a:pt x="0" y="11"/>
                  </a:cubicBezTo>
                  <a:cubicBezTo>
                    <a:pt x="0" y="8"/>
                    <a:pt x="1" y="5"/>
                    <a:pt x="3" y="3"/>
                  </a:cubicBezTo>
                  <a:cubicBezTo>
                    <a:pt x="3" y="3"/>
                    <a:pt x="3" y="3"/>
                    <a:pt x="3" y="3"/>
                  </a:cubicBezTo>
                  <a:cubicBezTo>
                    <a:pt x="5" y="1"/>
                    <a:pt x="7" y="0"/>
                    <a:pt x="10" y="0"/>
                  </a:cubicBezTo>
                  <a:cubicBezTo>
                    <a:pt x="10" y="5"/>
                    <a:pt x="10" y="5"/>
                    <a:pt x="10" y="5"/>
                  </a:cubicBezTo>
                  <a:cubicBezTo>
                    <a:pt x="9" y="5"/>
                    <a:pt x="7" y="6"/>
                    <a:pt x="6" y="7"/>
                  </a:cubicBezTo>
                  <a:cubicBezTo>
                    <a:pt x="6" y="7"/>
                    <a:pt x="6" y="7"/>
                    <a:pt x="6" y="7"/>
                  </a:cubicBezTo>
                  <a:cubicBezTo>
                    <a:pt x="6" y="7"/>
                    <a:pt x="6" y="7"/>
                    <a:pt x="6" y="7"/>
                  </a:cubicBezTo>
                  <a:cubicBezTo>
                    <a:pt x="5" y="8"/>
                    <a:pt x="5" y="9"/>
                    <a:pt x="5" y="11"/>
                  </a:cubicBezTo>
                  <a:cubicBezTo>
                    <a:pt x="5" y="12"/>
                    <a:pt x="5" y="14"/>
                    <a:pt x="6" y="15"/>
                  </a:cubicBezTo>
                  <a:cubicBezTo>
                    <a:pt x="7" y="16"/>
                    <a:pt x="9" y="16"/>
                    <a:pt x="10" y="16"/>
                  </a:cubicBezTo>
                  <a:lnTo>
                    <a:pt x="1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5" name="Freeform 126"/>
            <p:cNvSpPr>
              <a:spLocks noEditPoints="1"/>
            </p:cNvSpPr>
            <p:nvPr/>
          </p:nvSpPr>
          <p:spPr bwMode="auto">
            <a:xfrm>
              <a:off x="10477501" y="384175"/>
              <a:ext cx="195263" cy="368300"/>
            </a:xfrm>
            <a:custGeom>
              <a:avLst/>
              <a:gdLst>
                <a:gd name="T0" fmla="*/ 82 w 87"/>
                <a:gd name="T1" fmla="*/ 5 h 163"/>
                <a:gd name="T2" fmla="*/ 84 w 87"/>
                <a:gd name="T3" fmla="*/ 0 h 163"/>
                <a:gd name="T4" fmla="*/ 84 w 87"/>
                <a:gd name="T5" fmla="*/ 163 h 163"/>
                <a:gd name="T6" fmla="*/ 43 w 87"/>
                <a:gd name="T7" fmla="*/ 149 h 163"/>
                <a:gd name="T8" fmla="*/ 52 w 87"/>
                <a:gd name="T9" fmla="*/ 146 h 163"/>
                <a:gd name="T10" fmla="*/ 52 w 87"/>
                <a:gd name="T11" fmla="*/ 128 h 163"/>
                <a:gd name="T12" fmla="*/ 43 w 87"/>
                <a:gd name="T13" fmla="*/ 124 h 163"/>
                <a:gd name="T14" fmla="*/ 49 w 87"/>
                <a:gd name="T15" fmla="*/ 131 h 163"/>
                <a:gd name="T16" fmla="*/ 51 w 87"/>
                <a:gd name="T17" fmla="*/ 137 h 163"/>
                <a:gd name="T18" fmla="*/ 43 w 87"/>
                <a:gd name="T19" fmla="*/ 144 h 163"/>
                <a:gd name="T20" fmla="*/ 43 w 87"/>
                <a:gd name="T21" fmla="*/ 114 h 163"/>
                <a:gd name="T22" fmla="*/ 52 w 87"/>
                <a:gd name="T23" fmla="*/ 110 h 163"/>
                <a:gd name="T24" fmla="*/ 52 w 87"/>
                <a:gd name="T25" fmla="*/ 93 h 163"/>
                <a:gd name="T26" fmla="*/ 43 w 87"/>
                <a:gd name="T27" fmla="*/ 94 h 163"/>
                <a:gd name="T28" fmla="*/ 49 w 87"/>
                <a:gd name="T29" fmla="*/ 96 h 163"/>
                <a:gd name="T30" fmla="*/ 49 w 87"/>
                <a:gd name="T31" fmla="*/ 107 h 163"/>
                <a:gd name="T32" fmla="*/ 43 w 87"/>
                <a:gd name="T33" fmla="*/ 114 h 163"/>
                <a:gd name="T34" fmla="*/ 79 w 87"/>
                <a:gd name="T35" fmla="*/ 79 h 163"/>
                <a:gd name="T36" fmla="*/ 43 w 87"/>
                <a:gd name="T37" fmla="*/ 46 h 163"/>
                <a:gd name="T38" fmla="*/ 74 w 87"/>
                <a:gd name="T39" fmla="*/ 77 h 163"/>
                <a:gd name="T40" fmla="*/ 43 w 87"/>
                <a:gd name="T41" fmla="*/ 44 h 163"/>
                <a:gd name="T42" fmla="*/ 79 w 87"/>
                <a:gd name="T43" fmla="*/ 11 h 163"/>
                <a:gd name="T44" fmla="*/ 43 w 87"/>
                <a:gd name="T45" fmla="*/ 14 h 163"/>
                <a:gd name="T46" fmla="*/ 43 w 87"/>
                <a:gd name="T47" fmla="*/ 39 h 163"/>
                <a:gd name="T48" fmla="*/ 43 w 87"/>
                <a:gd name="T49" fmla="*/ 159 h 163"/>
                <a:gd name="T50" fmla="*/ 0 w 87"/>
                <a:gd name="T51" fmla="*/ 161 h 163"/>
                <a:gd name="T52" fmla="*/ 43 w 87"/>
                <a:gd name="T53" fmla="*/ 0 h 163"/>
                <a:gd name="T54" fmla="*/ 5 w 87"/>
                <a:gd name="T55" fmla="*/ 159 h 163"/>
                <a:gd name="T56" fmla="*/ 8 w 87"/>
                <a:gd name="T57" fmla="*/ 11 h 163"/>
                <a:gd name="T58" fmla="*/ 43 w 87"/>
                <a:gd name="T59" fmla="*/ 44 h 163"/>
                <a:gd name="T60" fmla="*/ 13 w 87"/>
                <a:gd name="T61" fmla="*/ 14 h 163"/>
                <a:gd name="T62" fmla="*/ 43 w 87"/>
                <a:gd name="T63" fmla="*/ 46 h 163"/>
                <a:gd name="T64" fmla="*/ 8 w 87"/>
                <a:gd name="T65" fmla="*/ 79 h 163"/>
                <a:gd name="T66" fmla="*/ 43 w 87"/>
                <a:gd name="T67" fmla="*/ 77 h 163"/>
                <a:gd name="T68" fmla="*/ 43 w 87"/>
                <a:gd name="T69" fmla="*/ 51 h 163"/>
                <a:gd name="T70" fmla="*/ 35 w 87"/>
                <a:gd name="T71" fmla="*/ 93 h 163"/>
                <a:gd name="T72" fmla="*/ 35 w 87"/>
                <a:gd name="T73" fmla="*/ 110 h 163"/>
                <a:gd name="T74" fmla="*/ 43 w 87"/>
                <a:gd name="T75" fmla="*/ 109 h 163"/>
                <a:gd name="T76" fmla="*/ 36 w 87"/>
                <a:gd name="T77" fmla="*/ 101 h 163"/>
                <a:gd name="T78" fmla="*/ 43 w 87"/>
                <a:gd name="T79" fmla="*/ 94 h 163"/>
                <a:gd name="T80" fmla="*/ 35 w 87"/>
                <a:gd name="T81" fmla="*/ 128 h 163"/>
                <a:gd name="T82" fmla="*/ 35 w 87"/>
                <a:gd name="T83" fmla="*/ 146 h 163"/>
                <a:gd name="T84" fmla="*/ 38 w 87"/>
                <a:gd name="T85" fmla="*/ 142 h 163"/>
                <a:gd name="T86" fmla="*/ 38 w 87"/>
                <a:gd name="T87" fmla="*/ 13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163">
                  <a:moveTo>
                    <a:pt x="43" y="159"/>
                  </a:moveTo>
                  <a:cubicBezTo>
                    <a:pt x="82" y="159"/>
                    <a:pt x="82" y="159"/>
                    <a:pt x="82" y="159"/>
                  </a:cubicBezTo>
                  <a:cubicBezTo>
                    <a:pt x="82" y="5"/>
                    <a:pt x="82" y="5"/>
                    <a:pt x="82" y="5"/>
                  </a:cubicBezTo>
                  <a:cubicBezTo>
                    <a:pt x="43" y="5"/>
                    <a:pt x="43" y="5"/>
                    <a:pt x="43" y="5"/>
                  </a:cubicBezTo>
                  <a:cubicBezTo>
                    <a:pt x="43" y="0"/>
                    <a:pt x="43" y="0"/>
                    <a:pt x="43" y="0"/>
                  </a:cubicBezTo>
                  <a:cubicBezTo>
                    <a:pt x="84" y="0"/>
                    <a:pt x="84" y="0"/>
                    <a:pt x="84" y="0"/>
                  </a:cubicBezTo>
                  <a:cubicBezTo>
                    <a:pt x="86" y="0"/>
                    <a:pt x="87" y="1"/>
                    <a:pt x="87" y="2"/>
                  </a:cubicBezTo>
                  <a:cubicBezTo>
                    <a:pt x="87" y="161"/>
                    <a:pt x="87" y="161"/>
                    <a:pt x="87" y="161"/>
                  </a:cubicBezTo>
                  <a:cubicBezTo>
                    <a:pt x="87" y="162"/>
                    <a:pt x="86" y="163"/>
                    <a:pt x="84" y="163"/>
                  </a:cubicBezTo>
                  <a:cubicBezTo>
                    <a:pt x="43" y="163"/>
                    <a:pt x="43" y="163"/>
                    <a:pt x="43" y="163"/>
                  </a:cubicBezTo>
                  <a:cubicBezTo>
                    <a:pt x="43" y="159"/>
                    <a:pt x="43" y="159"/>
                    <a:pt x="43" y="159"/>
                  </a:cubicBezTo>
                  <a:close/>
                  <a:moveTo>
                    <a:pt x="43" y="149"/>
                  </a:moveTo>
                  <a:cubicBezTo>
                    <a:pt x="43" y="149"/>
                    <a:pt x="43" y="149"/>
                    <a:pt x="43" y="149"/>
                  </a:cubicBezTo>
                  <a:cubicBezTo>
                    <a:pt x="47" y="149"/>
                    <a:pt x="50" y="148"/>
                    <a:pt x="52" y="146"/>
                  </a:cubicBezTo>
                  <a:cubicBezTo>
                    <a:pt x="52" y="146"/>
                    <a:pt x="52" y="146"/>
                    <a:pt x="52" y="146"/>
                  </a:cubicBezTo>
                  <a:cubicBezTo>
                    <a:pt x="52" y="146"/>
                    <a:pt x="52" y="146"/>
                    <a:pt x="52" y="146"/>
                  </a:cubicBezTo>
                  <a:cubicBezTo>
                    <a:pt x="54" y="143"/>
                    <a:pt x="56" y="140"/>
                    <a:pt x="56" y="137"/>
                  </a:cubicBezTo>
                  <a:cubicBezTo>
                    <a:pt x="56" y="133"/>
                    <a:pt x="54" y="130"/>
                    <a:pt x="52" y="128"/>
                  </a:cubicBezTo>
                  <a:cubicBezTo>
                    <a:pt x="52" y="128"/>
                    <a:pt x="52" y="128"/>
                    <a:pt x="52" y="128"/>
                  </a:cubicBezTo>
                  <a:cubicBezTo>
                    <a:pt x="50" y="126"/>
                    <a:pt x="47" y="124"/>
                    <a:pt x="43" y="124"/>
                  </a:cubicBezTo>
                  <a:cubicBezTo>
                    <a:pt x="43" y="124"/>
                    <a:pt x="43" y="124"/>
                    <a:pt x="43" y="124"/>
                  </a:cubicBezTo>
                  <a:cubicBezTo>
                    <a:pt x="43" y="129"/>
                    <a:pt x="43" y="129"/>
                    <a:pt x="43" y="129"/>
                  </a:cubicBezTo>
                  <a:cubicBezTo>
                    <a:pt x="43" y="129"/>
                    <a:pt x="43" y="129"/>
                    <a:pt x="43" y="129"/>
                  </a:cubicBezTo>
                  <a:cubicBezTo>
                    <a:pt x="45" y="129"/>
                    <a:pt x="47" y="130"/>
                    <a:pt x="49" y="131"/>
                  </a:cubicBezTo>
                  <a:cubicBezTo>
                    <a:pt x="49" y="131"/>
                    <a:pt x="49" y="131"/>
                    <a:pt x="49" y="131"/>
                  </a:cubicBezTo>
                  <a:cubicBezTo>
                    <a:pt x="49" y="131"/>
                    <a:pt x="49" y="131"/>
                    <a:pt x="49" y="131"/>
                  </a:cubicBezTo>
                  <a:cubicBezTo>
                    <a:pt x="50" y="133"/>
                    <a:pt x="51" y="135"/>
                    <a:pt x="51" y="137"/>
                  </a:cubicBezTo>
                  <a:cubicBezTo>
                    <a:pt x="51" y="139"/>
                    <a:pt x="50" y="141"/>
                    <a:pt x="49" y="142"/>
                  </a:cubicBezTo>
                  <a:cubicBezTo>
                    <a:pt x="49" y="142"/>
                    <a:pt x="49" y="142"/>
                    <a:pt x="49" y="142"/>
                  </a:cubicBezTo>
                  <a:cubicBezTo>
                    <a:pt x="47" y="144"/>
                    <a:pt x="45" y="144"/>
                    <a:pt x="43" y="144"/>
                  </a:cubicBezTo>
                  <a:cubicBezTo>
                    <a:pt x="43" y="144"/>
                    <a:pt x="43" y="144"/>
                    <a:pt x="43" y="144"/>
                  </a:cubicBezTo>
                  <a:cubicBezTo>
                    <a:pt x="43" y="149"/>
                    <a:pt x="43" y="149"/>
                    <a:pt x="43" y="149"/>
                  </a:cubicBezTo>
                  <a:close/>
                  <a:moveTo>
                    <a:pt x="43" y="114"/>
                  </a:moveTo>
                  <a:cubicBezTo>
                    <a:pt x="43" y="114"/>
                    <a:pt x="43" y="114"/>
                    <a:pt x="43" y="114"/>
                  </a:cubicBezTo>
                  <a:cubicBezTo>
                    <a:pt x="47" y="114"/>
                    <a:pt x="50" y="113"/>
                    <a:pt x="52" y="110"/>
                  </a:cubicBezTo>
                  <a:cubicBezTo>
                    <a:pt x="52" y="110"/>
                    <a:pt x="52" y="110"/>
                    <a:pt x="52" y="110"/>
                  </a:cubicBezTo>
                  <a:cubicBezTo>
                    <a:pt x="54" y="108"/>
                    <a:pt x="56" y="105"/>
                    <a:pt x="56" y="101"/>
                  </a:cubicBezTo>
                  <a:cubicBezTo>
                    <a:pt x="56" y="98"/>
                    <a:pt x="54" y="95"/>
                    <a:pt x="52" y="93"/>
                  </a:cubicBezTo>
                  <a:cubicBezTo>
                    <a:pt x="52" y="93"/>
                    <a:pt x="52" y="93"/>
                    <a:pt x="52" y="93"/>
                  </a:cubicBezTo>
                  <a:cubicBezTo>
                    <a:pt x="50" y="90"/>
                    <a:pt x="47" y="89"/>
                    <a:pt x="43" y="89"/>
                  </a:cubicBezTo>
                  <a:cubicBezTo>
                    <a:pt x="43" y="89"/>
                    <a:pt x="43" y="89"/>
                    <a:pt x="43" y="89"/>
                  </a:cubicBezTo>
                  <a:cubicBezTo>
                    <a:pt x="43" y="94"/>
                    <a:pt x="43" y="94"/>
                    <a:pt x="43" y="94"/>
                  </a:cubicBezTo>
                  <a:cubicBezTo>
                    <a:pt x="43" y="94"/>
                    <a:pt x="43" y="94"/>
                    <a:pt x="43" y="94"/>
                  </a:cubicBezTo>
                  <a:cubicBezTo>
                    <a:pt x="45" y="94"/>
                    <a:pt x="47" y="95"/>
                    <a:pt x="49" y="96"/>
                  </a:cubicBezTo>
                  <a:cubicBezTo>
                    <a:pt x="49" y="96"/>
                    <a:pt x="49" y="96"/>
                    <a:pt x="49" y="96"/>
                  </a:cubicBezTo>
                  <a:cubicBezTo>
                    <a:pt x="50" y="97"/>
                    <a:pt x="51" y="99"/>
                    <a:pt x="51" y="101"/>
                  </a:cubicBezTo>
                  <a:cubicBezTo>
                    <a:pt x="51" y="104"/>
                    <a:pt x="50" y="105"/>
                    <a:pt x="49" y="107"/>
                  </a:cubicBezTo>
                  <a:cubicBezTo>
                    <a:pt x="49" y="107"/>
                    <a:pt x="49" y="107"/>
                    <a:pt x="49" y="107"/>
                  </a:cubicBezTo>
                  <a:cubicBezTo>
                    <a:pt x="47" y="108"/>
                    <a:pt x="45" y="109"/>
                    <a:pt x="43" y="109"/>
                  </a:cubicBezTo>
                  <a:cubicBezTo>
                    <a:pt x="43" y="109"/>
                    <a:pt x="43" y="109"/>
                    <a:pt x="43" y="109"/>
                  </a:cubicBezTo>
                  <a:cubicBezTo>
                    <a:pt x="43" y="114"/>
                    <a:pt x="43" y="114"/>
                    <a:pt x="43" y="114"/>
                  </a:cubicBezTo>
                  <a:close/>
                  <a:moveTo>
                    <a:pt x="43" y="81"/>
                  </a:moveTo>
                  <a:cubicBezTo>
                    <a:pt x="76" y="81"/>
                    <a:pt x="76" y="81"/>
                    <a:pt x="76" y="81"/>
                  </a:cubicBezTo>
                  <a:cubicBezTo>
                    <a:pt x="78" y="81"/>
                    <a:pt x="79" y="80"/>
                    <a:pt x="79" y="79"/>
                  </a:cubicBezTo>
                  <a:cubicBezTo>
                    <a:pt x="79" y="49"/>
                    <a:pt x="79" y="49"/>
                    <a:pt x="79" y="49"/>
                  </a:cubicBezTo>
                  <a:cubicBezTo>
                    <a:pt x="79" y="47"/>
                    <a:pt x="78" y="46"/>
                    <a:pt x="76" y="46"/>
                  </a:cubicBezTo>
                  <a:cubicBezTo>
                    <a:pt x="43" y="46"/>
                    <a:pt x="43" y="46"/>
                    <a:pt x="43" y="46"/>
                  </a:cubicBezTo>
                  <a:cubicBezTo>
                    <a:pt x="43" y="51"/>
                    <a:pt x="43" y="51"/>
                    <a:pt x="43" y="51"/>
                  </a:cubicBezTo>
                  <a:cubicBezTo>
                    <a:pt x="74" y="51"/>
                    <a:pt x="74" y="51"/>
                    <a:pt x="74" y="51"/>
                  </a:cubicBezTo>
                  <a:cubicBezTo>
                    <a:pt x="74" y="77"/>
                    <a:pt x="74" y="77"/>
                    <a:pt x="74" y="77"/>
                  </a:cubicBezTo>
                  <a:cubicBezTo>
                    <a:pt x="43" y="77"/>
                    <a:pt x="43" y="77"/>
                    <a:pt x="43" y="77"/>
                  </a:cubicBezTo>
                  <a:cubicBezTo>
                    <a:pt x="43" y="81"/>
                    <a:pt x="43" y="81"/>
                    <a:pt x="43" y="81"/>
                  </a:cubicBezTo>
                  <a:close/>
                  <a:moveTo>
                    <a:pt x="43" y="44"/>
                  </a:moveTo>
                  <a:cubicBezTo>
                    <a:pt x="76" y="44"/>
                    <a:pt x="76" y="44"/>
                    <a:pt x="76" y="44"/>
                  </a:cubicBezTo>
                  <a:cubicBezTo>
                    <a:pt x="78" y="44"/>
                    <a:pt x="79" y="43"/>
                    <a:pt x="79" y="41"/>
                  </a:cubicBezTo>
                  <a:cubicBezTo>
                    <a:pt x="79" y="11"/>
                    <a:pt x="79" y="11"/>
                    <a:pt x="79" y="11"/>
                  </a:cubicBezTo>
                  <a:cubicBezTo>
                    <a:pt x="79" y="10"/>
                    <a:pt x="78" y="9"/>
                    <a:pt x="76" y="9"/>
                  </a:cubicBezTo>
                  <a:cubicBezTo>
                    <a:pt x="43" y="9"/>
                    <a:pt x="43" y="9"/>
                    <a:pt x="43" y="9"/>
                  </a:cubicBezTo>
                  <a:cubicBezTo>
                    <a:pt x="43" y="14"/>
                    <a:pt x="43" y="14"/>
                    <a:pt x="43" y="14"/>
                  </a:cubicBezTo>
                  <a:cubicBezTo>
                    <a:pt x="74" y="14"/>
                    <a:pt x="74" y="14"/>
                    <a:pt x="74" y="14"/>
                  </a:cubicBezTo>
                  <a:cubicBezTo>
                    <a:pt x="74" y="39"/>
                    <a:pt x="74" y="39"/>
                    <a:pt x="74" y="39"/>
                  </a:cubicBezTo>
                  <a:cubicBezTo>
                    <a:pt x="43" y="39"/>
                    <a:pt x="43" y="39"/>
                    <a:pt x="43" y="39"/>
                  </a:cubicBezTo>
                  <a:lnTo>
                    <a:pt x="43" y="44"/>
                  </a:lnTo>
                  <a:close/>
                  <a:moveTo>
                    <a:pt x="5" y="159"/>
                  </a:moveTo>
                  <a:cubicBezTo>
                    <a:pt x="43" y="159"/>
                    <a:pt x="43" y="159"/>
                    <a:pt x="43" y="159"/>
                  </a:cubicBezTo>
                  <a:cubicBezTo>
                    <a:pt x="43" y="163"/>
                    <a:pt x="43" y="163"/>
                    <a:pt x="43" y="163"/>
                  </a:cubicBezTo>
                  <a:cubicBezTo>
                    <a:pt x="2" y="163"/>
                    <a:pt x="2" y="163"/>
                    <a:pt x="2" y="163"/>
                  </a:cubicBezTo>
                  <a:cubicBezTo>
                    <a:pt x="1" y="163"/>
                    <a:pt x="0" y="162"/>
                    <a:pt x="0" y="161"/>
                  </a:cubicBezTo>
                  <a:cubicBezTo>
                    <a:pt x="0" y="2"/>
                    <a:pt x="0" y="2"/>
                    <a:pt x="0" y="2"/>
                  </a:cubicBezTo>
                  <a:cubicBezTo>
                    <a:pt x="0" y="1"/>
                    <a:pt x="1" y="0"/>
                    <a:pt x="2" y="0"/>
                  </a:cubicBezTo>
                  <a:cubicBezTo>
                    <a:pt x="43" y="0"/>
                    <a:pt x="43" y="0"/>
                    <a:pt x="43" y="0"/>
                  </a:cubicBezTo>
                  <a:cubicBezTo>
                    <a:pt x="43" y="5"/>
                    <a:pt x="43" y="5"/>
                    <a:pt x="43" y="5"/>
                  </a:cubicBezTo>
                  <a:cubicBezTo>
                    <a:pt x="5" y="5"/>
                    <a:pt x="5" y="5"/>
                    <a:pt x="5" y="5"/>
                  </a:cubicBezTo>
                  <a:cubicBezTo>
                    <a:pt x="5" y="159"/>
                    <a:pt x="5" y="159"/>
                    <a:pt x="5" y="159"/>
                  </a:cubicBezTo>
                  <a:close/>
                  <a:moveTo>
                    <a:pt x="43" y="9"/>
                  </a:moveTo>
                  <a:cubicBezTo>
                    <a:pt x="11" y="9"/>
                    <a:pt x="11" y="9"/>
                    <a:pt x="11" y="9"/>
                  </a:cubicBezTo>
                  <a:cubicBezTo>
                    <a:pt x="9" y="9"/>
                    <a:pt x="8" y="10"/>
                    <a:pt x="8" y="11"/>
                  </a:cubicBezTo>
                  <a:cubicBezTo>
                    <a:pt x="8" y="41"/>
                    <a:pt x="8" y="41"/>
                    <a:pt x="8" y="41"/>
                  </a:cubicBezTo>
                  <a:cubicBezTo>
                    <a:pt x="8" y="43"/>
                    <a:pt x="9" y="44"/>
                    <a:pt x="11" y="44"/>
                  </a:cubicBezTo>
                  <a:cubicBezTo>
                    <a:pt x="43" y="44"/>
                    <a:pt x="43" y="44"/>
                    <a:pt x="43" y="44"/>
                  </a:cubicBezTo>
                  <a:cubicBezTo>
                    <a:pt x="43" y="39"/>
                    <a:pt x="43" y="39"/>
                    <a:pt x="43" y="39"/>
                  </a:cubicBezTo>
                  <a:cubicBezTo>
                    <a:pt x="13" y="39"/>
                    <a:pt x="13" y="39"/>
                    <a:pt x="13" y="39"/>
                  </a:cubicBezTo>
                  <a:cubicBezTo>
                    <a:pt x="13" y="14"/>
                    <a:pt x="13" y="14"/>
                    <a:pt x="13" y="14"/>
                  </a:cubicBezTo>
                  <a:cubicBezTo>
                    <a:pt x="43" y="14"/>
                    <a:pt x="43" y="14"/>
                    <a:pt x="43" y="14"/>
                  </a:cubicBezTo>
                  <a:cubicBezTo>
                    <a:pt x="43" y="9"/>
                    <a:pt x="43" y="9"/>
                    <a:pt x="43" y="9"/>
                  </a:cubicBezTo>
                  <a:close/>
                  <a:moveTo>
                    <a:pt x="43" y="46"/>
                  </a:moveTo>
                  <a:cubicBezTo>
                    <a:pt x="11" y="46"/>
                    <a:pt x="11" y="46"/>
                    <a:pt x="11" y="46"/>
                  </a:cubicBezTo>
                  <a:cubicBezTo>
                    <a:pt x="9" y="46"/>
                    <a:pt x="8" y="47"/>
                    <a:pt x="8" y="49"/>
                  </a:cubicBezTo>
                  <a:cubicBezTo>
                    <a:pt x="8" y="79"/>
                    <a:pt x="8" y="79"/>
                    <a:pt x="8" y="79"/>
                  </a:cubicBezTo>
                  <a:cubicBezTo>
                    <a:pt x="8" y="80"/>
                    <a:pt x="9" y="81"/>
                    <a:pt x="11" y="81"/>
                  </a:cubicBezTo>
                  <a:cubicBezTo>
                    <a:pt x="43" y="81"/>
                    <a:pt x="43" y="81"/>
                    <a:pt x="43" y="81"/>
                  </a:cubicBezTo>
                  <a:cubicBezTo>
                    <a:pt x="43" y="77"/>
                    <a:pt x="43" y="77"/>
                    <a:pt x="43" y="77"/>
                  </a:cubicBezTo>
                  <a:cubicBezTo>
                    <a:pt x="13" y="77"/>
                    <a:pt x="13" y="77"/>
                    <a:pt x="13" y="77"/>
                  </a:cubicBezTo>
                  <a:cubicBezTo>
                    <a:pt x="13" y="51"/>
                    <a:pt x="13" y="51"/>
                    <a:pt x="13" y="51"/>
                  </a:cubicBezTo>
                  <a:cubicBezTo>
                    <a:pt x="43" y="51"/>
                    <a:pt x="43" y="51"/>
                    <a:pt x="43" y="51"/>
                  </a:cubicBezTo>
                  <a:cubicBezTo>
                    <a:pt x="43" y="46"/>
                    <a:pt x="43" y="46"/>
                    <a:pt x="43" y="46"/>
                  </a:cubicBezTo>
                  <a:close/>
                  <a:moveTo>
                    <a:pt x="43" y="89"/>
                  </a:moveTo>
                  <a:cubicBezTo>
                    <a:pt x="40" y="89"/>
                    <a:pt x="37" y="90"/>
                    <a:pt x="35" y="93"/>
                  </a:cubicBezTo>
                  <a:cubicBezTo>
                    <a:pt x="35" y="93"/>
                    <a:pt x="35" y="93"/>
                    <a:pt x="35" y="93"/>
                  </a:cubicBezTo>
                  <a:cubicBezTo>
                    <a:pt x="32" y="95"/>
                    <a:pt x="31" y="98"/>
                    <a:pt x="31" y="101"/>
                  </a:cubicBezTo>
                  <a:cubicBezTo>
                    <a:pt x="31" y="105"/>
                    <a:pt x="32" y="108"/>
                    <a:pt x="35" y="110"/>
                  </a:cubicBezTo>
                  <a:cubicBezTo>
                    <a:pt x="35" y="110"/>
                    <a:pt x="35" y="110"/>
                    <a:pt x="35" y="110"/>
                  </a:cubicBezTo>
                  <a:cubicBezTo>
                    <a:pt x="37" y="112"/>
                    <a:pt x="40" y="114"/>
                    <a:pt x="43" y="114"/>
                  </a:cubicBezTo>
                  <a:cubicBezTo>
                    <a:pt x="43" y="109"/>
                    <a:pt x="43" y="109"/>
                    <a:pt x="43" y="109"/>
                  </a:cubicBezTo>
                  <a:cubicBezTo>
                    <a:pt x="41" y="109"/>
                    <a:pt x="39" y="108"/>
                    <a:pt x="38" y="107"/>
                  </a:cubicBezTo>
                  <a:cubicBezTo>
                    <a:pt x="38" y="107"/>
                    <a:pt x="38" y="107"/>
                    <a:pt x="38" y="107"/>
                  </a:cubicBezTo>
                  <a:cubicBezTo>
                    <a:pt x="37" y="105"/>
                    <a:pt x="36" y="104"/>
                    <a:pt x="36" y="101"/>
                  </a:cubicBezTo>
                  <a:cubicBezTo>
                    <a:pt x="36" y="99"/>
                    <a:pt x="37" y="97"/>
                    <a:pt x="38" y="96"/>
                  </a:cubicBezTo>
                  <a:cubicBezTo>
                    <a:pt x="38" y="96"/>
                    <a:pt x="38" y="96"/>
                    <a:pt x="38" y="96"/>
                  </a:cubicBezTo>
                  <a:cubicBezTo>
                    <a:pt x="39" y="95"/>
                    <a:pt x="41" y="94"/>
                    <a:pt x="43" y="94"/>
                  </a:cubicBezTo>
                  <a:cubicBezTo>
                    <a:pt x="43" y="89"/>
                    <a:pt x="43" y="89"/>
                    <a:pt x="43" y="89"/>
                  </a:cubicBezTo>
                  <a:close/>
                  <a:moveTo>
                    <a:pt x="43" y="124"/>
                  </a:moveTo>
                  <a:cubicBezTo>
                    <a:pt x="40" y="124"/>
                    <a:pt x="37" y="126"/>
                    <a:pt x="35" y="128"/>
                  </a:cubicBezTo>
                  <a:cubicBezTo>
                    <a:pt x="32" y="130"/>
                    <a:pt x="31" y="133"/>
                    <a:pt x="31" y="137"/>
                  </a:cubicBezTo>
                  <a:cubicBezTo>
                    <a:pt x="31" y="140"/>
                    <a:pt x="32" y="143"/>
                    <a:pt x="35" y="146"/>
                  </a:cubicBezTo>
                  <a:cubicBezTo>
                    <a:pt x="35" y="146"/>
                    <a:pt x="35" y="146"/>
                    <a:pt x="35" y="146"/>
                  </a:cubicBezTo>
                  <a:cubicBezTo>
                    <a:pt x="37" y="148"/>
                    <a:pt x="40" y="149"/>
                    <a:pt x="43" y="149"/>
                  </a:cubicBezTo>
                  <a:cubicBezTo>
                    <a:pt x="43" y="144"/>
                    <a:pt x="43" y="144"/>
                    <a:pt x="43" y="144"/>
                  </a:cubicBezTo>
                  <a:cubicBezTo>
                    <a:pt x="41" y="144"/>
                    <a:pt x="39" y="144"/>
                    <a:pt x="38" y="142"/>
                  </a:cubicBezTo>
                  <a:cubicBezTo>
                    <a:pt x="38" y="142"/>
                    <a:pt x="38" y="142"/>
                    <a:pt x="38" y="142"/>
                  </a:cubicBezTo>
                  <a:cubicBezTo>
                    <a:pt x="37" y="141"/>
                    <a:pt x="36" y="139"/>
                    <a:pt x="36" y="137"/>
                  </a:cubicBezTo>
                  <a:cubicBezTo>
                    <a:pt x="36" y="135"/>
                    <a:pt x="37" y="133"/>
                    <a:pt x="38" y="131"/>
                  </a:cubicBezTo>
                  <a:cubicBezTo>
                    <a:pt x="39" y="130"/>
                    <a:pt x="41" y="129"/>
                    <a:pt x="43" y="129"/>
                  </a:cubicBezTo>
                  <a:lnTo>
                    <a:pt x="43"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6" name="Freeform 127"/>
            <p:cNvSpPr>
              <a:spLocks noEditPoints="1"/>
            </p:cNvSpPr>
            <p:nvPr/>
          </p:nvSpPr>
          <p:spPr bwMode="auto">
            <a:xfrm>
              <a:off x="10675938" y="384175"/>
              <a:ext cx="87313" cy="368300"/>
            </a:xfrm>
            <a:custGeom>
              <a:avLst/>
              <a:gdLst>
                <a:gd name="T0" fmla="*/ 34 w 39"/>
                <a:gd name="T1" fmla="*/ 150 h 163"/>
                <a:gd name="T2" fmla="*/ 34 w 39"/>
                <a:gd name="T3" fmla="*/ 30 h 163"/>
                <a:gd name="T4" fmla="*/ 20 w 39"/>
                <a:gd name="T5" fmla="*/ 19 h 163"/>
                <a:gd name="T6" fmla="*/ 20 w 39"/>
                <a:gd name="T7" fmla="*/ 13 h 163"/>
                <a:gd name="T8" fmla="*/ 38 w 39"/>
                <a:gd name="T9" fmla="*/ 27 h 163"/>
                <a:gd name="T10" fmla="*/ 39 w 39"/>
                <a:gd name="T11" fmla="*/ 29 h 163"/>
                <a:gd name="T12" fmla="*/ 39 w 39"/>
                <a:gd name="T13" fmla="*/ 152 h 163"/>
                <a:gd name="T14" fmla="*/ 39 w 39"/>
                <a:gd name="T15" fmla="*/ 152 h 163"/>
                <a:gd name="T16" fmla="*/ 37 w 39"/>
                <a:gd name="T17" fmla="*/ 154 h 163"/>
                <a:gd name="T18" fmla="*/ 20 w 39"/>
                <a:gd name="T19" fmla="*/ 159 h 163"/>
                <a:gd name="T20" fmla="*/ 20 w 39"/>
                <a:gd name="T21" fmla="*/ 154 h 163"/>
                <a:gd name="T22" fmla="*/ 34 w 39"/>
                <a:gd name="T23" fmla="*/ 150 h 163"/>
                <a:gd name="T24" fmla="*/ 20 w 39"/>
                <a:gd name="T25" fmla="*/ 19 h 163"/>
                <a:gd name="T26" fmla="*/ 5 w 39"/>
                <a:gd name="T27" fmla="*/ 7 h 163"/>
                <a:gd name="T28" fmla="*/ 5 w 39"/>
                <a:gd name="T29" fmla="*/ 158 h 163"/>
                <a:gd name="T30" fmla="*/ 20 w 39"/>
                <a:gd name="T31" fmla="*/ 154 h 163"/>
                <a:gd name="T32" fmla="*/ 20 w 39"/>
                <a:gd name="T33" fmla="*/ 159 h 163"/>
                <a:gd name="T34" fmla="*/ 3 w 39"/>
                <a:gd name="T35" fmla="*/ 163 h 163"/>
                <a:gd name="T36" fmla="*/ 3 w 39"/>
                <a:gd name="T37" fmla="*/ 163 h 163"/>
                <a:gd name="T38" fmla="*/ 0 w 39"/>
                <a:gd name="T39" fmla="*/ 161 h 163"/>
                <a:gd name="T40" fmla="*/ 0 w 39"/>
                <a:gd name="T41" fmla="*/ 2 h 163"/>
                <a:gd name="T42" fmla="*/ 0 w 39"/>
                <a:gd name="T43" fmla="*/ 2 h 163"/>
                <a:gd name="T44" fmla="*/ 1 w 39"/>
                <a:gd name="T45" fmla="*/ 1 h 163"/>
                <a:gd name="T46" fmla="*/ 4 w 39"/>
                <a:gd name="T47" fmla="*/ 1 h 163"/>
                <a:gd name="T48" fmla="*/ 20 w 39"/>
                <a:gd name="T49" fmla="*/ 13 h 163"/>
                <a:gd name="T50" fmla="*/ 20 w 39"/>
                <a:gd name="T51" fmla="*/ 1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 h="163">
                  <a:moveTo>
                    <a:pt x="34" y="150"/>
                  </a:moveTo>
                  <a:cubicBezTo>
                    <a:pt x="34" y="30"/>
                    <a:pt x="34" y="30"/>
                    <a:pt x="34" y="30"/>
                  </a:cubicBezTo>
                  <a:cubicBezTo>
                    <a:pt x="20" y="19"/>
                    <a:pt x="20" y="19"/>
                    <a:pt x="20" y="19"/>
                  </a:cubicBezTo>
                  <a:cubicBezTo>
                    <a:pt x="20" y="13"/>
                    <a:pt x="20" y="13"/>
                    <a:pt x="20" y="13"/>
                  </a:cubicBezTo>
                  <a:cubicBezTo>
                    <a:pt x="38" y="27"/>
                    <a:pt x="38" y="27"/>
                    <a:pt x="38" y="27"/>
                  </a:cubicBezTo>
                  <a:cubicBezTo>
                    <a:pt x="39" y="27"/>
                    <a:pt x="39" y="28"/>
                    <a:pt x="39" y="29"/>
                  </a:cubicBezTo>
                  <a:cubicBezTo>
                    <a:pt x="39" y="152"/>
                    <a:pt x="39" y="152"/>
                    <a:pt x="39" y="152"/>
                  </a:cubicBezTo>
                  <a:cubicBezTo>
                    <a:pt x="39" y="152"/>
                    <a:pt x="39" y="152"/>
                    <a:pt x="39" y="152"/>
                  </a:cubicBezTo>
                  <a:cubicBezTo>
                    <a:pt x="39" y="153"/>
                    <a:pt x="38" y="154"/>
                    <a:pt x="37" y="154"/>
                  </a:cubicBezTo>
                  <a:cubicBezTo>
                    <a:pt x="20" y="159"/>
                    <a:pt x="20" y="159"/>
                    <a:pt x="20" y="159"/>
                  </a:cubicBezTo>
                  <a:cubicBezTo>
                    <a:pt x="20" y="154"/>
                    <a:pt x="20" y="154"/>
                    <a:pt x="20" y="154"/>
                  </a:cubicBezTo>
                  <a:lnTo>
                    <a:pt x="34" y="150"/>
                  </a:lnTo>
                  <a:close/>
                  <a:moveTo>
                    <a:pt x="20" y="19"/>
                  </a:moveTo>
                  <a:cubicBezTo>
                    <a:pt x="5" y="7"/>
                    <a:pt x="5" y="7"/>
                    <a:pt x="5" y="7"/>
                  </a:cubicBezTo>
                  <a:cubicBezTo>
                    <a:pt x="5" y="158"/>
                    <a:pt x="5" y="158"/>
                    <a:pt x="5" y="158"/>
                  </a:cubicBezTo>
                  <a:cubicBezTo>
                    <a:pt x="20" y="154"/>
                    <a:pt x="20" y="154"/>
                    <a:pt x="20" y="154"/>
                  </a:cubicBezTo>
                  <a:cubicBezTo>
                    <a:pt x="20" y="159"/>
                    <a:pt x="20" y="159"/>
                    <a:pt x="20" y="159"/>
                  </a:cubicBezTo>
                  <a:cubicBezTo>
                    <a:pt x="3" y="163"/>
                    <a:pt x="3" y="163"/>
                    <a:pt x="3" y="163"/>
                  </a:cubicBezTo>
                  <a:cubicBezTo>
                    <a:pt x="3" y="163"/>
                    <a:pt x="3" y="163"/>
                    <a:pt x="3" y="163"/>
                  </a:cubicBezTo>
                  <a:cubicBezTo>
                    <a:pt x="1" y="163"/>
                    <a:pt x="0" y="162"/>
                    <a:pt x="0" y="161"/>
                  </a:cubicBezTo>
                  <a:cubicBezTo>
                    <a:pt x="0" y="2"/>
                    <a:pt x="0" y="2"/>
                    <a:pt x="0" y="2"/>
                  </a:cubicBezTo>
                  <a:cubicBezTo>
                    <a:pt x="0" y="2"/>
                    <a:pt x="0" y="2"/>
                    <a:pt x="0" y="2"/>
                  </a:cubicBezTo>
                  <a:cubicBezTo>
                    <a:pt x="0" y="2"/>
                    <a:pt x="0" y="1"/>
                    <a:pt x="1" y="1"/>
                  </a:cubicBezTo>
                  <a:cubicBezTo>
                    <a:pt x="1" y="0"/>
                    <a:pt x="3" y="0"/>
                    <a:pt x="4" y="1"/>
                  </a:cubicBezTo>
                  <a:cubicBezTo>
                    <a:pt x="20" y="13"/>
                    <a:pt x="20" y="13"/>
                    <a:pt x="20" y="13"/>
                  </a:cubicBezTo>
                  <a:lnTo>
                    <a:pt x="2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7" name="Freeform 128"/>
            <p:cNvSpPr>
              <a:spLocks noEditPoints="1"/>
            </p:cNvSpPr>
            <p:nvPr/>
          </p:nvSpPr>
          <p:spPr bwMode="auto">
            <a:xfrm>
              <a:off x="10506076" y="414338"/>
              <a:ext cx="138113" cy="58738"/>
            </a:xfrm>
            <a:custGeom>
              <a:avLst/>
              <a:gdLst>
                <a:gd name="T0" fmla="*/ 30 w 61"/>
                <a:gd name="T1" fmla="*/ 0 h 26"/>
                <a:gd name="T2" fmla="*/ 59 w 61"/>
                <a:gd name="T3" fmla="*/ 0 h 26"/>
                <a:gd name="T4" fmla="*/ 61 w 61"/>
                <a:gd name="T5" fmla="*/ 3 h 26"/>
                <a:gd name="T6" fmla="*/ 61 w 61"/>
                <a:gd name="T7" fmla="*/ 24 h 26"/>
                <a:gd name="T8" fmla="*/ 59 w 61"/>
                <a:gd name="T9" fmla="*/ 26 h 26"/>
                <a:gd name="T10" fmla="*/ 30 w 61"/>
                <a:gd name="T11" fmla="*/ 26 h 26"/>
                <a:gd name="T12" fmla="*/ 30 w 61"/>
                <a:gd name="T13" fmla="*/ 22 h 26"/>
                <a:gd name="T14" fmla="*/ 56 w 61"/>
                <a:gd name="T15" fmla="*/ 22 h 26"/>
                <a:gd name="T16" fmla="*/ 56 w 61"/>
                <a:gd name="T17" fmla="*/ 5 h 26"/>
                <a:gd name="T18" fmla="*/ 30 w 61"/>
                <a:gd name="T19" fmla="*/ 5 h 26"/>
                <a:gd name="T20" fmla="*/ 30 w 61"/>
                <a:gd name="T21" fmla="*/ 0 h 26"/>
                <a:gd name="T22" fmla="*/ 2 w 61"/>
                <a:gd name="T23" fmla="*/ 0 h 26"/>
                <a:gd name="T24" fmla="*/ 30 w 61"/>
                <a:gd name="T25" fmla="*/ 0 h 26"/>
                <a:gd name="T26" fmla="*/ 30 w 61"/>
                <a:gd name="T27" fmla="*/ 5 h 26"/>
                <a:gd name="T28" fmla="*/ 4 w 61"/>
                <a:gd name="T29" fmla="*/ 5 h 26"/>
                <a:gd name="T30" fmla="*/ 4 w 61"/>
                <a:gd name="T31" fmla="*/ 22 h 26"/>
                <a:gd name="T32" fmla="*/ 30 w 61"/>
                <a:gd name="T33" fmla="*/ 22 h 26"/>
                <a:gd name="T34" fmla="*/ 30 w 61"/>
                <a:gd name="T35" fmla="*/ 26 h 26"/>
                <a:gd name="T36" fmla="*/ 2 w 61"/>
                <a:gd name="T37" fmla="*/ 26 h 26"/>
                <a:gd name="T38" fmla="*/ 0 w 61"/>
                <a:gd name="T39" fmla="*/ 24 h 26"/>
                <a:gd name="T40" fmla="*/ 0 w 61"/>
                <a:gd name="T41" fmla="*/ 3 h 26"/>
                <a:gd name="T42" fmla="*/ 2 w 61"/>
                <a:gd name="T4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26">
                  <a:moveTo>
                    <a:pt x="30" y="0"/>
                  </a:moveTo>
                  <a:cubicBezTo>
                    <a:pt x="59" y="0"/>
                    <a:pt x="59" y="0"/>
                    <a:pt x="59" y="0"/>
                  </a:cubicBezTo>
                  <a:cubicBezTo>
                    <a:pt x="60" y="0"/>
                    <a:pt x="61" y="1"/>
                    <a:pt x="61" y="3"/>
                  </a:cubicBezTo>
                  <a:cubicBezTo>
                    <a:pt x="61" y="24"/>
                    <a:pt x="61" y="24"/>
                    <a:pt x="61" y="24"/>
                  </a:cubicBezTo>
                  <a:cubicBezTo>
                    <a:pt x="61" y="25"/>
                    <a:pt x="60" y="26"/>
                    <a:pt x="59" y="26"/>
                  </a:cubicBezTo>
                  <a:cubicBezTo>
                    <a:pt x="30" y="26"/>
                    <a:pt x="30" y="26"/>
                    <a:pt x="30" y="26"/>
                  </a:cubicBezTo>
                  <a:cubicBezTo>
                    <a:pt x="30" y="22"/>
                    <a:pt x="30" y="22"/>
                    <a:pt x="30" y="22"/>
                  </a:cubicBezTo>
                  <a:cubicBezTo>
                    <a:pt x="56" y="22"/>
                    <a:pt x="56" y="22"/>
                    <a:pt x="56" y="22"/>
                  </a:cubicBezTo>
                  <a:cubicBezTo>
                    <a:pt x="56" y="5"/>
                    <a:pt x="56" y="5"/>
                    <a:pt x="56" y="5"/>
                  </a:cubicBezTo>
                  <a:cubicBezTo>
                    <a:pt x="30" y="5"/>
                    <a:pt x="30" y="5"/>
                    <a:pt x="30" y="5"/>
                  </a:cubicBezTo>
                  <a:lnTo>
                    <a:pt x="30" y="0"/>
                  </a:lnTo>
                  <a:close/>
                  <a:moveTo>
                    <a:pt x="2" y="0"/>
                  </a:moveTo>
                  <a:cubicBezTo>
                    <a:pt x="30" y="0"/>
                    <a:pt x="30" y="0"/>
                    <a:pt x="30" y="0"/>
                  </a:cubicBezTo>
                  <a:cubicBezTo>
                    <a:pt x="30" y="5"/>
                    <a:pt x="30" y="5"/>
                    <a:pt x="30" y="5"/>
                  </a:cubicBezTo>
                  <a:cubicBezTo>
                    <a:pt x="4" y="5"/>
                    <a:pt x="4" y="5"/>
                    <a:pt x="4" y="5"/>
                  </a:cubicBezTo>
                  <a:cubicBezTo>
                    <a:pt x="4" y="22"/>
                    <a:pt x="4" y="22"/>
                    <a:pt x="4" y="22"/>
                  </a:cubicBezTo>
                  <a:cubicBezTo>
                    <a:pt x="30" y="22"/>
                    <a:pt x="30" y="22"/>
                    <a:pt x="30" y="22"/>
                  </a:cubicBezTo>
                  <a:cubicBezTo>
                    <a:pt x="30" y="26"/>
                    <a:pt x="30" y="26"/>
                    <a:pt x="30" y="26"/>
                  </a:cubicBezTo>
                  <a:cubicBezTo>
                    <a:pt x="2" y="26"/>
                    <a:pt x="2" y="26"/>
                    <a:pt x="2" y="26"/>
                  </a:cubicBezTo>
                  <a:cubicBezTo>
                    <a:pt x="1" y="26"/>
                    <a:pt x="0" y="25"/>
                    <a:pt x="0" y="24"/>
                  </a:cubicBezTo>
                  <a:cubicBezTo>
                    <a:pt x="0" y="3"/>
                    <a:pt x="0" y="3"/>
                    <a:pt x="0" y="3"/>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8" name="Freeform 129"/>
            <p:cNvSpPr>
              <a:spLocks noEditPoints="1"/>
            </p:cNvSpPr>
            <p:nvPr/>
          </p:nvSpPr>
          <p:spPr bwMode="auto">
            <a:xfrm>
              <a:off x="10506076" y="500063"/>
              <a:ext cx="138113" cy="58738"/>
            </a:xfrm>
            <a:custGeom>
              <a:avLst/>
              <a:gdLst>
                <a:gd name="T0" fmla="*/ 30 w 61"/>
                <a:gd name="T1" fmla="*/ 0 h 26"/>
                <a:gd name="T2" fmla="*/ 59 w 61"/>
                <a:gd name="T3" fmla="*/ 0 h 26"/>
                <a:gd name="T4" fmla="*/ 61 w 61"/>
                <a:gd name="T5" fmla="*/ 2 h 26"/>
                <a:gd name="T6" fmla="*/ 61 w 61"/>
                <a:gd name="T7" fmla="*/ 23 h 26"/>
                <a:gd name="T8" fmla="*/ 59 w 61"/>
                <a:gd name="T9" fmla="*/ 26 h 26"/>
                <a:gd name="T10" fmla="*/ 30 w 61"/>
                <a:gd name="T11" fmla="*/ 26 h 26"/>
                <a:gd name="T12" fmla="*/ 30 w 61"/>
                <a:gd name="T13" fmla="*/ 21 h 26"/>
                <a:gd name="T14" fmla="*/ 56 w 61"/>
                <a:gd name="T15" fmla="*/ 21 h 26"/>
                <a:gd name="T16" fmla="*/ 56 w 61"/>
                <a:gd name="T17" fmla="*/ 4 h 26"/>
                <a:gd name="T18" fmla="*/ 30 w 61"/>
                <a:gd name="T19" fmla="*/ 4 h 26"/>
                <a:gd name="T20" fmla="*/ 30 w 61"/>
                <a:gd name="T21" fmla="*/ 0 h 26"/>
                <a:gd name="T22" fmla="*/ 2 w 61"/>
                <a:gd name="T23" fmla="*/ 0 h 26"/>
                <a:gd name="T24" fmla="*/ 30 w 61"/>
                <a:gd name="T25" fmla="*/ 0 h 26"/>
                <a:gd name="T26" fmla="*/ 30 w 61"/>
                <a:gd name="T27" fmla="*/ 4 h 26"/>
                <a:gd name="T28" fmla="*/ 4 w 61"/>
                <a:gd name="T29" fmla="*/ 4 h 26"/>
                <a:gd name="T30" fmla="*/ 4 w 61"/>
                <a:gd name="T31" fmla="*/ 21 h 26"/>
                <a:gd name="T32" fmla="*/ 30 w 61"/>
                <a:gd name="T33" fmla="*/ 21 h 26"/>
                <a:gd name="T34" fmla="*/ 30 w 61"/>
                <a:gd name="T35" fmla="*/ 26 h 26"/>
                <a:gd name="T36" fmla="*/ 2 w 61"/>
                <a:gd name="T37" fmla="*/ 26 h 26"/>
                <a:gd name="T38" fmla="*/ 0 w 61"/>
                <a:gd name="T39" fmla="*/ 23 h 26"/>
                <a:gd name="T40" fmla="*/ 0 w 61"/>
                <a:gd name="T41" fmla="*/ 2 h 26"/>
                <a:gd name="T42" fmla="*/ 2 w 61"/>
                <a:gd name="T4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26">
                  <a:moveTo>
                    <a:pt x="30" y="0"/>
                  </a:moveTo>
                  <a:cubicBezTo>
                    <a:pt x="59" y="0"/>
                    <a:pt x="59" y="0"/>
                    <a:pt x="59" y="0"/>
                  </a:cubicBezTo>
                  <a:cubicBezTo>
                    <a:pt x="60" y="0"/>
                    <a:pt x="61" y="1"/>
                    <a:pt x="61" y="2"/>
                  </a:cubicBezTo>
                  <a:cubicBezTo>
                    <a:pt x="61" y="23"/>
                    <a:pt x="61" y="23"/>
                    <a:pt x="61" y="23"/>
                  </a:cubicBezTo>
                  <a:cubicBezTo>
                    <a:pt x="61" y="25"/>
                    <a:pt x="60" y="26"/>
                    <a:pt x="59" y="26"/>
                  </a:cubicBezTo>
                  <a:cubicBezTo>
                    <a:pt x="30" y="26"/>
                    <a:pt x="30" y="26"/>
                    <a:pt x="30" y="26"/>
                  </a:cubicBezTo>
                  <a:cubicBezTo>
                    <a:pt x="30" y="21"/>
                    <a:pt x="30" y="21"/>
                    <a:pt x="30" y="21"/>
                  </a:cubicBezTo>
                  <a:cubicBezTo>
                    <a:pt x="56" y="21"/>
                    <a:pt x="56" y="21"/>
                    <a:pt x="56" y="21"/>
                  </a:cubicBezTo>
                  <a:cubicBezTo>
                    <a:pt x="56" y="4"/>
                    <a:pt x="56" y="4"/>
                    <a:pt x="56" y="4"/>
                  </a:cubicBezTo>
                  <a:cubicBezTo>
                    <a:pt x="30" y="4"/>
                    <a:pt x="30" y="4"/>
                    <a:pt x="30" y="4"/>
                  </a:cubicBezTo>
                  <a:lnTo>
                    <a:pt x="30" y="0"/>
                  </a:lnTo>
                  <a:close/>
                  <a:moveTo>
                    <a:pt x="2" y="0"/>
                  </a:moveTo>
                  <a:cubicBezTo>
                    <a:pt x="30" y="0"/>
                    <a:pt x="30" y="0"/>
                    <a:pt x="30" y="0"/>
                  </a:cubicBezTo>
                  <a:cubicBezTo>
                    <a:pt x="30" y="4"/>
                    <a:pt x="30" y="4"/>
                    <a:pt x="30" y="4"/>
                  </a:cubicBezTo>
                  <a:cubicBezTo>
                    <a:pt x="4" y="4"/>
                    <a:pt x="4" y="4"/>
                    <a:pt x="4" y="4"/>
                  </a:cubicBezTo>
                  <a:cubicBezTo>
                    <a:pt x="4" y="21"/>
                    <a:pt x="4" y="21"/>
                    <a:pt x="4" y="21"/>
                  </a:cubicBezTo>
                  <a:cubicBezTo>
                    <a:pt x="30" y="21"/>
                    <a:pt x="30" y="21"/>
                    <a:pt x="30" y="21"/>
                  </a:cubicBezTo>
                  <a:cubicBezTo>
                    <a:pt x="30" y="26"/>
                    <a:pt x="30" y="26"/>
                    <a:pt x="30" y="26"/>
                  </a:cubicBezTo>
                  <a:cubicBezTo>
                    <a:pt x="2" y="26"/>
                    <a:pt x="2" y="26"/>
                    <a:pt x="2" y="26"/>
                  </a:cubicBezTo>
                  <a:cubicBezTo>
                    <a:pt x="1" y="26"/>
                    <a:pt x="0" y="25"/>
                    <a:pt x="0" y="23"/>
                  </a:cubicBezTo>
                  <a:cubicBezTo>
                    <a:pt x="0" y="2"/>
                    <a:pt x="0"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1" name="Freeform 132"/>
            <p:cNvSpPr>
              <a:spLocks noEditPoints="1"/>
            </p:cNvSpPr>
            <p:nvPr/>
          </p:nvSpPr>
          <p:spPr bwMode="auto">
            <a:xfrm>
              <a:off x="7527926" y="217488"/>
              <a:ext cx="63500" cy="303213"/>
            </a:xfrm>
            <a:custGeom>
              <a:avLst/>
              <a:gdLst>
                <a:gd name="T0" fmla="*/ 23 w 28"/>
                <a:gd name="T1" fmla="*/ 5 h 134"/>
                <a:gd name="T2" fmla="*/ 14 w 28"/>
                <a:gd name="T3" fmla="*/ 5 h 134"/>
                <a:gd name="T4" fmla="*/ 14 w 28"/>
                <a:gd name="T5" fmla="*/ 0 h 134"/>
                <a:gd name="T6" fmla="*/ 26 w 28"/>
                <a:gd name="T7" fmla="*/ 0 h 134"/>
                <a:gd name="T8" fmla="*/ 28 w 28"/>
                <a:gd name="T9" fmla="*/ 2 h 134"/>
                <a:gd name="T10" fmla="*/ 28 w 28"/>
                <a:gd name="T11" fmla="*/ 131 h 134"/>
                <a:gd name="T12" fmla="*/ 26 w 28"/>
                <a:gd name="T13" fmla="*/ 134 h 134"/>
                <a:gd name="T14" fmla="*/ 14 w 28"/>
                <a:gd name="T15" fmla="*/ 134 h 134"/>
                <a:gd name="T16" fmla="*/ 14 w 28"/>
                <a:gd name="T17" fmla="*/ 129 h 134"/>
                <a:gd name="T18" fmla="*/ 23 w 28"/>
                <a:gd name="T19" fmla="*/ 129 h 134"/>
                <a:gd name="T20" fmla="*/ 23 w 28"/>
                <a:gd name="T21" fmla="*/ 5 h 134"/>
                <a:gd name="T22" fmla="*/ 14 w 28"/>
                <a:gd name="T23" fmla="*/ 5 h 134"/>
                <a:gd name="T24" fmla="*/ 5 w 28"/>
                <a:gd name="T25" fmla="*/ 5 h 134"/>
                <a:gd name="T26" fmla="*/ 5 w 28"/>
                <a:gd name="T27" fmla="*/ 129 h 134"/>
                <a:gd name="T28" fmla="*/ 14 w 28"/>
                <a:gd name="T29" fmla="*/ 129 h 134"/>
                <a:gd name="T30" fmla="*/ 14 w 28"/>
                <a:gd name="T31" fmla="*/ 134 h 134"/>
                <a:gd name="T32" fmla="*/ 3 w 28"/>
                <a:gd name="T33" fmla="*/ 134 h 134"/>
                <a:gd name="T34" fmla="*/ 0 w 28"/>
                <a:gd name="T35" fmla="*/ 131 h 134"/>
                <a:gd name="T36" fmla="*/ 0 w 28"/>
                <a:gd name="T37" fmla="*/ 2 h 134"/>
                <a:gd name="T38" fmla="*/ 3 w 28"/>
                <a:gd name="T39" fmla="*/ 0 h 134"/>
                <a:gd name="T40" fmla="*/ 14 w 28"/>
                <a:gd name="T41" fmla="*/ 0 h 134"/>
                <a:gd name="T42" fmla="*/ 14 w 28"/>
                <a:gd name="T43" fmla="*/ 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134">
                  <a:moveTo>
                    <a:pt x="23" y="5"/>
                  </a:moveTo>
                  <a:cubicBezTo>
                    <a:pt x="14" y="5"/>
                    <a:pt x="14" y="5"/>
                    <a:pt x="14" y="5"/>
                  </a:cubicBezTo>
                  <a:cubicBezTo>
                    <a:pt x="14" y="0"/>
                    <a:pt x="14" y="0"/>
                    <a:pt x="14" y="0"/>
                  </a:cubicBezTo>
                  <a:cubicBezTo>
                    <a:pt x="26" y="0"/>
                    <a:pt x="26" y="0"/>
                    <a:pt x="26" y="0"/>
                  </a:cubicBezTo>
                  <a:cubicBezTo>
                    <a:pt x="27" y="0"/>
                    <a:pt x="28" y="1"/>
                    <a:pt x="28" y="2"/>
                  </a:cubicBezTo>
                  <a:cubicBezTo>
                    <a:pt x="28" y="131"/>
                    <a:pt x="28" y="131"/>
                    <a:pt x="28" y="131"/>
                  </a:cubicBezTo>
                  <a:cubicBezTo>
                    <a:pt x="28" y="133"/>
                    <a:pt x="27" y="134"/>
                    <a:pt x="26" y="134"/>
                  </a:cubicBezTo>
                  <a:cubicBezTo>
                    <a:pt x="14" y="134"/>
                    <a:pt x="14" y="134"/>
                    <a:pt x="14" y="134"/>
                  </a:cubicBezTo>
                  <a:cubicBezTo>
                    <a:pt x="14" y="129"/>
                    <a:pt x="14" y="129"/>
                    <a:pt x="14" y="129"/>
                  </a:cubicBezTo>
                  <a:cubicBezTo>
                    <a:pt x="23" y="129"/>
                    <a:pt x="23" y="129"/>
                    <a:pt x="23" y="129"/>
                  </a:cubicBezTo>
                  <a:lnTo>
                    <a:pt x="23" y="5"/>
                  </a:lnTo>
                  <a:close/>
                  <a:moveTo>
                    <a:pt x="14" y="5"/>
                  </a:moveTo>
                  <a:cubicBezTo>
                    <a:pt x="5" y="5"/>
                    <a:pt x="5" y="5"/>
                    <a:pt x="5" y="5"/>
                  </a:cubicBezTo>
                  <a:cubicBezTo>
                    <a:pt x="5" y="129"/>
                    <a:pt x="5" y="129"/>
                    <a:pt x="5" y="129"/>
                  </a:cubicBezTo>
                  <a:cubicBezTo>
                    <a:pt x="14" y="129"/>
                    <a:pt x="14" y="129"/>
                    <a:pt x="14" y="129"/>
                  </a:cubicBezTo>
                  <a:cubicBezTo>
                    <a:pt x="14" y="134"/>
                    <a:pt x="14" y="134"/>
                    <a:pt x="14" y="134"/>
                  </a:cubicBezTo>
                  <a:cubicBezTo>
                    <a:pt x="3" y="134"/>
                    <a:pt x="3" y="134"/>
                    <a:pt x="3" y="134"/>
                  </a:cubicBezTo>
                  <a:cubicBezTo>
                    <a:pt x="2" y="134"/>
                    <a:pt x="0" y="133"/>
                    <a:pt x="0" y="131"/>
                  </a:cubicBezTo>
                  <a:cubicBezTo>
                    <a:pt x="0" y="2"/>
                    <a:pt x="0" y="2"/>
                    <a:pt x="0" y="2"/>
                  </a:cubicBezTo>
                  <a:cubicBezTo>
                    <a:pt x="0" y="1"/>
                    <a:pt x="2" y="0"/>
                    <a:pt x="3" y="0"/>
                  </a:cubicBezTo>
                  <a:cubicBezTo>
                    <a:pt x="14" y="0"/>
                    <a:pt x="14" y="0"/>
                    <a:pt x="14"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2" name="Freeform 133"/>
            <p:cNvSpPr>
              <a:spLocks noEditPoints="1"/>
            </p:cNvSpPr>
            <p:nvPr/>
          </p:nvSpPr>
          <p:spPr bwMode="auto">
            <a:xfrm>
              <a:off x="7453313" y="307975"/>
              <a:ext cx="63500" cy="212725"/>
            </a:xfrm>
            <a:custGeom>
              <a:avLst/>
              <a:gdLst>
                <a:gd name="T0" fmla="*/ 23 w 28"/>
                <a:gd name="T1" fmla="*/ 5 h 94"/>
                <a:gd name="T2" fmla="*/ 14 w 28"/>
                <a:gd name="T3" fmla="*/ 5 h 94"/>
                <a:gd name="T4" fmla="*/ 14 w 28"/>
                <a:gd name="T5" fmla="*/ 0 h 94"/>
                <a:gd name="T6" fmla="*/ 25 w 28"/>
                <a:gd name="T7" fmla="*/ 0 h 94"/>
                <a:gd name="T8" fmla="*/ 28 w 28"/>
                <a:gd name="T9" fmla="*/ 3 h 94"/>
                <a:gd name="T10" fmla="*/ 28 w 28"/>
                <a:gd name="T11" fmla="*/ 91 h 94"/>
                <a:gd name="T12" fmla="*/ 25 w 28"/>
                <a:gd name="T13" fmla="*/ 94 h 94"/>
                <a:gd name="T14" fmla="*/ 14 w 28"/>
                <a:gd name="T15" fmla="*/ 94 h 94"/>
                <a:gd name="T16" fmla="*/ 14 w 28"/>
                <a:gd name="T17" fmla="*/ 89 h 94"/>
                <a:gd name="T18" fmla="*/ 23 w 28"/>
                <a:gd name="T19" fmla="*/ 89 h 94"/>
                <a:gd name="T20" fmla="*/ 23 w 28"/>
                <a:gd name="T21" fmla="*/ 5 h 94"/>
                <a:gd name="T22" fmla="*/ 14 w 28"/>
                <a:gd name="T23" fmla="*/ 5 h 94"/>
                <a:gd name="T24" fmla="*/ 5 w 28"/>
                <a:gd name="T25" fmla="*/ 5 h 94"/>
                <a:gd name="T26" fmla="*/ 5 w 28"/>
                <a:gd name="T27" fmla="*/ 89 h 94"/>
                <a:gd name="T28" fmla="*/ 14 w 28"/>
                <a:gd name="T29" fmla="*/ 89 h 94"/>
                <a:gd name="T30" fmla="*/ 14 w 28"/>
                <a:gd name="T31" fmla="*/ 94 h 94"/>
                <a:gd name="T32" fmla="*/ 3 w 28"/>
                <a:gd name="T33" fmla="*/ 94 h 94"/>
                <a:gd name="T34" fmla="*/ 0 w 28"/>
                <a:gd name="T35" fmla="*/ 91 h 94"/>
                <a:gd name="T36" fmla="*/ 0 w 28"/>
                <a:gd name="T37" fmla="*/ 3 h 94"/>
                <a:gd name="T38" fmla="*/ 3 w 28"/>
                <a:gd name="T39" fmla="*/ 0 h 94"/>
                <a:gd name="T40" fmla="*/ 14 w 28"/>
                <a:gd name="T41" fmla="*/ 0 h 94"/>
                <a:gd name="T42" fmla="*/ 14 w 28"/>
                <a:gd name="T43" fmla="*/ 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94">
                  <a:moveTo>
                    <a:pt x="23" y="5"/>
                  </a:moveTo>
                  <a:cubicBezTo>
                    <a:pt x="14" y="5"/>
                    <a:pt x="14" y="5"/>
                    <a:pt x="14" y="5"/>
                  </a:cubicBezTo>
                  <a:cubicBezTo>
                    <a:pt x="14" y="0"/>
                    <a:pt x="14" y="0"/>
                    <a:pt x="14" y="0"/>
                  </a:cubicBezTo>
                  <a:cubicBezTo>
                    <a:pt x="25" y="0"/>
                    <a:pt x="25" y="0"/>
                    <a:pt x="25" y="0"/>
                  </a:cubicBezTo>
                  <a:cubicBezTo>
                    <a:pt x="27" y="0"/>
                    <a:pt x="28" y="1"/>
                    <a:pt x="28" y="3"/>
                  </a:cubicBezTo>
                  <a:cubicBezTo>
                    <a:pt x="28" y="91"/>
                    <a:pt x="28" y="91"/>
                    <a:pt x="28" y="91"/>
                  </a:cubicBezTo>
                  <a:cubicBezTo>
                    <a:pt x="28" y="93"/>
                    <a:pt x="27" y="94"/>
                    <a:pt x="25" y="94"/>
                  </a:cubicBezTo>
                  <a:cubicBezTo>
                    <a:pt x="14" y="94"/>
                    <a:pt x="14" y="94"/>
                    <a:pt x="14" y="94"/>
                  </a:cubicBezTo>
                  <a:cubicBezTo>
                    <a:pt x="14" y="89"/>
                    <a:pt x="14" y="89"/>
                    <a:pt x="14" y="89"/>
                  </a:cubicBezTo>
                  <a:cubicBezTo>
                    <a:pt x="23" y="89"/>
                    <a:pt x="23" y="89"/>
                    <a:pt x="23" y="89"/>
                  </a:cubicBezTo>
                  <a:lnTo>
                    <a:pt x="23" y="5"/>
                  </a:lnTo>
                  <a:close/>
                  <a:moveTo>
                    <a:pt x="14" y="5"/>
                  </a:moveTo>
                  <a:cubicBezTo>
                    <a:pt x="5" y="5"/>
                    <a:pt x="5" y="5"/>
                    <a:pt x="5" y="5"/>
                  </a:cubicBezTo>
                  <a:cubicBezTo>
                    <a:pt x="5" y="89"/>
                    <a:pt x="5" y="89"/>
                    <a:pt x="5" y="89"/>
                  </a:cubicBezTo>
                  <a:cubicBezTo>
                    <a:pt x="14" y="89"/>
                    <a:pt x="14" y="89"/>
                    <a:pt x="14" y="89"/>
                  </a:cubicBezTo>
                  <a:cubicBezTo>
                    <a:pt x="14" y="94"/>
                    <a:pt x="14" y="94"/>
                    <a:pt x="14" y="94"/>
                  </a:cubicBezTo>
                  <a:cubicBezTo>
                    <a:pt x="3" y="94"/>
                    <a:pt x="3" y="94"/>
                    <a:pt x="3" y="94"/>
                  </a:cubicBezTo>
                  <a:cubicBezTo>
                    <a:pt x="1" y="94"/>
                    <a:pt x="0" y="93"/>
                    <a:pt x="0" y="91"/>
                  </a:cubicBezTo>
                  <a:cubicBezTo>
                    <a:pt x="0" y="3"/>
                    <a:pt x="0" y="3"/>
                    <a:pt x="0" y="3"/>
                  </a:cubicBezTo>
                  <a:cubicBezTo>
                    <a:pt x="0" y="1"/>
                    <a:pt x="1" y="0"/>
                    <a:pt x="3" y="0"/>
                  </a:cubicBezTo>
                  <a:cubicBezTo>
                    <a:pt x="14" y="0"/>
                    <a:pt x="14" y="0"/>
                    <a:pt x="14"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3" name="Freeform 134"/>
            <p:cNvSpPr>
              <a:spLocks noEditPoints="1"/>
            </p:cNvSpPr>
            <p:nvPr/>
          </p:nvSpPr>
          <p:spPr bwMode="auto">
            <a:xfrm>
              <a:off x="7378701" y="276225"/>
              <a:ext cx="60325" cy="244475"/>
            </a:xfrm>
            <a:custGeom>
              <a:avLst/>
              <a:gdLst>
                <a:gd name="T0" fmla="*/ 23 w 27"/>
                <a:gd name="T1" fmla="*/ 5 h 108"/>
                <a:gd name="T2" fmla="*/ 14 w 27"/>
                <a:gd name="T3" fmla="*/ 5 h 108"/>
                <a:gd name="T4" fmla="*/ 14 w 27"/>
                <a:gd name="T5" fmla="*/ 0 h 108"/>
                <a:gd name="T6" fmla="*/ 25 w 27"/>
                <a:gd name="T7" fmla="*/ 0 h 108"/>
                <a:gd name="T8" fmla="*/ 27 w 27"/>
                <a:gd name="T9" fmla="*/ 2 h 108"/>
                <a:gd name="T10" fmla="*/ 27 w 27"/>
                <a:gd name="T11" fmla="*/ 105 h 108"/>
                <a:gd name="T12" fmla="*/ 25 w 27"/>
                <a:gd name="T13" fmla="*/ 108 h 108"/>
                <a:gd name="T14" fmla="*/ 14 w 27"/>
                <a:gd name="T15" fmla="*/ 108 h 108"/>
                <a:gd name="T16" fmla="*/ 14 w 27"/>
                <a:gd name="T17" fmla="*/ 103 h 108"/>
                <a:gd name="T18" fmla="*/ 23 w 27"/>
                <a:gd name="T19" fmla="*/ 103 h 108"/>
                <a:gd name="T20" fmla="*/ 23 w 27"/>
                <a:gd name="T21" fmla="*/ 5 h 108"/>
                <a:gd name="T22" fmla="*/ 14 w 27"/>
                <a:gd name="T23" fmla="*/ 5 h 108"/>
                <a:gd name="T24" fmla="*/ 5 w 27"/>
                <a:gd name="T25" fmla="*/ 5 h 108"/>
                <a:gd name="T26" fmla="*/ 5 w 27"/>
                <a:gd name="T27" fmla="*/ 103 h 108"/>
                <a:gd name="T28" fmla="*/ 14 w 27"/>
                <a:gd name="T29" fmla="*/ 103 h 108"/>
                <a:gd name="T30" fmla="*/ 14 w 27"/>
                <a:gd name="T31" fmla="*/ 108 h 108"/>
                <a:gd name="T32" fmla="*/ 2 w 27"/>
                <a:gd name="T33" fmla="*/ 108 h 108"/>
                <a:gd name="T34" fmla="*/ 0 w 27"/>
                <a:gd name="T35" fmla="*/ 105 h 108"/>
                <a:gd name="T36" fmla="*/ 0 w 27"/>
                <a:gd name="T37" fmla="*/ 2 h 108"/>
                <a:gd name="T38" fmla="*/ 2 w 27"/>
                <a:gd name="T39" fmla="*/ 0 h 108"/>
                <a:gd name="T40" fmla="*/ 14 w 27"/>
                <a:gd name="T41" fmla="*/ 0 h 108"/>
                <a:gd name="T42" fmla="*/ 14 w 27"/>
                <a:gd name="T43" fmla="*/ 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08">
                  <a:moveTo>
                    <a:pt x="23" y="5"/>
                  </a:moveTo>
                  <a:cubicBezTo>
                    <a:pt x="14" y="5"/>
                    <a:pt x="14" y="5"/>
                    <a:pt x="14" y="5"/>
                  </a:cubicBezTo>
                  <a:cubicBezTo>
                    <a:pt x="14" y="0"/>
                    <a:pt x="14" y="0"/>
                    <a:pt x="14" y="0"/>
                  </a:cubicBezTo>
                  <a:cubicBezTo>
                    <a:pt x="25" y="0"/>
                    <a:pt x="25" y="0"/>
                    <a:pt x="25" y="0"/>
                  </a:cubicBezTo>
                  <a:cubicBezTo>
                    <a:pt x="26" y="0"/>
                    <a:pt x="27" y="1"/>
                    <a:pt x="27" y="2"/>
                  </a:cubicBezTo>
                  <a:cubicBezTo>
                    <a:pt x="27" y="105"/>
                    <a:pt x="27" y="105"/>
                    <a:pt x="27" y="105"/>
                  </a:cubicBezTo>
                  <a:cubicBezTo>
                    <a:pt x="27" y="107"/>
                    <a:pt x="26" y="108"/>
                    <a:pt x="25" y="108"/>
                  </a:cubicBezTo>
                  <a:cubicBezTo>
                    <a:pt x="14" y="108"/>
                    <a:pt x="14" y="108"/>
                    <a:pt x="14" y="108"/>
                  </a:cubicBezTo>
                  <a:cubicBezTo>
                    <a:pt x="14" y="103"/>
                    <a:pt x="14" y="103"/>
                    <a:pt x="14" y="103"/>
                  </a:cubicBezTo>
                  <a:cubicBezTo>
                    <a:pt x="23" y="103"/>
                    <a:pt x="23" y="103"/>
                    <a:pt x="23" y="103"/>
                  </a:cubicBezTo>
                  <a:lnTo>
                    <a:pt x="23" y="5"/>
                  </a:lnTo>
                  <a:close/>
                  <a:moveTo>
                    <a:pt x="14" y="5"/>
                  </a:moveTo>
                  <a:cubicBezTo>
                    <a:pt x="5" y="5"/>
                    <a:pt x="5" y="5"/>
                    <a:pt x="5" y="5"/>
                  </a:cubicBezTo>
                  <a:cubicBezTo>
                    <a:pt x="5" y="103"/>
                    <a:pt x="5" y="103"/>
                    <a:pt x="5" y="103"/>
                  </a:cubicBezTo>
                  <a:cubicBezTo>
                    <a:pt x="14" y="103"/>
                    <a:pt x="14" y="103"/>
                    <a:pt x="14" y="103"/>
                  </a:cubicBezTo>
                  <a:cubicBezTo>
                    <a:pt x="14" y="108"/>
                    <a:pt x="14" y="108"/>
                    <a:pt x="14" y="108"/>
                  </a:cubicBezTo>
                  <a:cubicBezTo>
                    <a:pt x="2" y="108"/>
                    <a:pt x="2" y="108"/>
                    <a:pt x="2" y="108"/>
                  </a:cubicBezTo>
                  <a:cubicBezTo>
                    <a:pt x="1" y="108"/>
                    <a:pt x="0" y="107"/>
                    <a:pt x="0" y="105"/>
                  </a:cubicBezTo>
                  <a:cubicBezTo>
                    <a:pt x="0" y="2"/>
                    <a:pt x="0" y="2"/>
                    <a:pt x="0" y="2"/>
                  </a:cubicBezTo>
                  <a:cubicBezTo>
                    <a:pt x="0" y="1"/>
                    <a:pt x="1" y="0"/>
                    <a:pt x="2" y="0"/>
                  </a:cubicBezTo>
                  <a:cubicBezTo>
                    <a:pt x="14" y="0"/>
                    <a:pt x="14" y="0"/>
                    <a:pt x="14"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4" name="Freeform 135"/>
            <p:cNvSpPr>
              <a:spLocks noEditPoints="1"/>
            </p:cNvSpPr>
            <p:nvPr/>
          </p:nvSpPr>
          <p:spPr bwMode="auto">
            <a:xfrm>
              <a:off x="7678738" y="123825"/>
              <a:ext cx="63500" cy="36513"/>
            </a:xfrm>
            <a:custGeom>
              <a:avLst/>
              <a:gdLst>
                <a:gd name="T0" fmla="*/ 23 w 28"/>
                <a:gd name="T1" fmla="*/ 5 h 16"/>
                <a:gd name="T2" fmla="*/ 14 w 28"/>
                <a:gd name="T3" fmla="*/ 5 h 16"/>
                <a:gd name="T4" fmla="*/ 14 w 28"/>
                <a:gd name="T5" fmla="*/ 0 h 16"/>
                <a:gd name="T6" fmla="*/ 25 w 28"/>
                <a:gd name="T7" fmla="*/ 0 h 16"/>
                <a:gd name="T8" fmla="*/ 28 w 28"/>
                <a:gd name="T9" fmla="*/ 3 h 16"/>
                <a:gd name="T10" fmla="*/ 28 w 28"/>
                <a:gd name="T11" fmla="*/ 14 h 16"/>
                <a:gd name="T12" fmla="*/ 25 w 28"/>
                <a:gd name="T13" fmla="*/ 16 h 16"/>
                <a:gd name="T14" fmla="*/ 14 w 28"/>
                <a:gd name="T15" fmla="*/ 16 h 16"/>
                <a:gd name="T16" fmla="*/ 14 w 28"/>
                <a:gd name="T17" fmla="*/ 11 h 16"/>
                <a:gd name="T18" fmla="*/ 23 w 28"/>
                <a:gd name="T19" fmla="*/ 11 h 16"/>
                <a:gd name="T20" fmla="*/ 23 w 28"/>
                <a:gd name="T21" fmla="*/ 5 h 16"/>
                <a:gd name="T22" fmla="*/ 14 w 28"/>
                <a:gd name="T23" fmla="*/ 5 h 16"/>
                <a:gd name="T24" fmla="*/ 5 w 28"/>
                <a:gd name="T25" fmla="*/ 5 h 16"/>
                <a:gd name="T26" fmla="*/ 5 w 28"/>
                <a:gd name="T27" fmla="*/ 11 h 16"/>
                <a:gd name="T28" fmla="*/ 14 w 28"/>
                <a:gd name="T29" fmla="*/ 11 h 16"/>
                <a:gd name="T30" fmla="*/ 14 w 28"/>
                <a:gd name="T31" fmla="*/ 16 h 16"/>
                <a:gd name="T32" fmla="*/ 3 w 28"/>
                <a:gd name="T33" fmla="*/ 16 h 16"/>
                <a:gd name="T34" fmla="*/ 0 w 28"/>
                <a:gd name="T35" fmla="*/ 14 h 16"/>
                <a:gd name="T36" fmla="*/ 0 w 28"/>
                <a:gd name="T37" fmla="*/ 3 h 16"/>
                <a:gd name="T38" fmla="*/ 3 w 28"/>
                <a:gd name="T39" fmla="*/ 0 h 16"/>
                <a:gd name="T40" fmla="*/ 14 w 28"/>
                <a:gd name="T41" fmla="*/ 0 h 16"/>
                <a:gd name="T42" fmla="*/ 14 w 28"/>
                <a:gd name="T4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16">
                  <a:moveTo>
                    <a:pt x="23" y="5"/>
                  </a:moveTo>
                  <a:cubicBezTo>
                    <a:pt x="14" y="5"/>
                    <a:pt x="14" y="5"/>
                    <a:pt x="14" y="5"/>
                  </a:cubicBezTo>
                  <a:cubicBezTo>
                    <a:pt x="14" y="0"/>
                    <a:pt x="14" y="0"/>
                    <a:pt x="14" y="0"/>
                  </a:cubicBezTo>
                  <a:cubicBezTo>
                    <a:pt x="25" y="0"/>
                    <a:pt x="25" y="0"/>
                    <a:pt x="25" y="0"/>
                  </a:cubicBezTo>
                  <a:cubicBezTo>
                    <a:pt x="27" y="0"/>
                    <a:pt x="28" y="2"/>
                    <a:pt x="28" y="3"/>
                  </a:cubicBezTo>
                  <a:cubicBezTo>
                    <a:pt x="28" y="14"/>
                    <a:pt x="28" y="14"/>
                    <a:pt x="28" y="14"/>
                  </a:cubicBezTo>
                  <a:cubicBezTo>
                    <a:pt x="28" y="15"/>
                    <a:pt x="27" y="16"/>
                    <a:pt x="25" y="16"/>
                  </a:cubicBezTo>
                  <a:cubicBezTo>
                    <a:pt x="14" y="16"/>
                    <a:pt x="14" y="16"/>
                    <a:pt x="14" y="16"/>
                  </a:cubicBezTo>
                  <a:cubicBezTo>
                    <a:pt x="14" y="11"/>
                    <a:pt x="14" y="11"/>
                    <a:pt x="14" y="11"/>
                  </a:cubicBezTo>
                  <a:cubicBezTo>
                    <a:pt x="23" y="11"/>
                    <a:pt x="23" y="11"/>
                    <a:pt x="23" y="11"/>
                  </a:cubicBezTo>
                  <a:lnTo>
                    <a:pt x="23" y="5"/>
                  </a:lnTo>
                  <a:close/>
                  <a:moveTo>
                    <a:pt x="14" y="5"/>
                  </a:moveTo>
                  <a:cubicBezTo>
                    <a:pt x="5" y="5"/>
                    <a:pt x="5" y="5"/>
                    <a:pt x="5" y="5"/>
                  </a:cubicBezTo>
                  <a:cubicBezTo>
                    <a:pt x="5" y="11"/>
                    <a:pt x="5" y="11"/>
                    <a:pt x="5" y="11"/>
                  </a:cubicBezTo>
                  <a:cubicBezTo>
                    <a:pt x="14" y="11"/>
                    <a:pt x="14" y="11"/>
                    <a:pt x="14" y="11"/>
                  </a:cubicBezTo>
                  <a:cubicBezTo>
                    <a:pt x="14" y="16"/>
                    <a:pt x="14" y="16"/>
                    <a:pt x="14" y="16"/>
                  </a:cubicBezTo>
                  <a:cubicBezTo>
                    <a:pt x="3" y="16"/>
                    <a:pt x="3" y="16"/>
                    <a:pt x="3" y="16"/>
                  </a:cubicBezTo>
                  <a:cubicBezTo>
                    <a:pt x="1" y="16"/>
                    <a:pt x="0" y="15"/>
                    <a:pt x="0" y="14"/>
                  </a:cubicBezTo>
                  <a:cubicBezTo>
                    <a:pt x="0" y="3"/>
                    <a:pt x="0" y="3"/>
                    <a:pt x="0" y="3"/>
                  </a:cubicBezTo>
                  <a:cubicBezTo>
                    <a:pt x="0" y="2"/>
                    <a:pt x="1" y="0"/>
                    <a:pt x="3" y="0"/>
                  </a:cubicBezTo>
                  <a:cubicBezTo>
                    <a:pt x="14" y="0"/>
                    <a:pt x="14" y="0"/>
                    <a:pt x="14"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5" name="Freeform 136"/>
            <p:cNvSpPr>
              <a:spLocks noEditPoints="1"/>
            </p:cNvSpPr>
            <p:nvPr/>
          </p:nvSpPr>
          <p:spPr bwMode="auto">
            <a:xfrm>
              <a:off x="7527926" y="179388"/>
              <a:ext cx="63500" cy="34925"/>
            </a:xfrm>
            <a:custGeom>
              <a:avLst/>
              <a:gdLst>
                <a:gd name="T0" fmla="*/ 23 w 28"/>
                <a:gd name="T1" fmla="*/ 5 h 16"/>
                <a:gd name="T2" fmla="*/ 14 w 28"/>
                <a:gd name="T3" fmla="*/ 5 h 16"/>
                <a:gd name="T4" fmla="*/ 14 w 28"/>
                <a:gd name="T5" fmla="*/ 0 h 16"/>
                <a:gd name="T6" fmla="*/ 26 w 28"/>
                <a:gd name="T7" fmla="*/ 0 h 16"/>
                <a:gd name="T8" fmla="*/ 28 w 28"/>
                <a:gd name="T9" fmla="*/ 3 h 16"/>
                <a:gd name="T10" fmla="*/ 28 w 28"/>
                <a:gd name="T11" fmla="*/ 14 h 16"/>
                <a:gd name="T12" fmla="*/ 26 w 28"/>
                <a:gd name="T13" fmla="*/ 16 h 16"/>
                <a:gd name="T14" fmla="*/ 14 w 28"/>
                <a:gd name="T15" fmla="*/ 16 h 16"/>
                <a:gd name="T16" fmla="*/ 14 w 28"/>
                <a:gd name="T17" fmla="*/ 11 h 16"/>
                <a:gd name="T18" fmla="*/ 23 w 28"/>
                <a:gd name="T19" fmla="*/ 11 h 16"/>
                <a:gd name="T20" fmla="*/ 23 w 28"/>
                <a:gd name="T21" fmla="*/ 5 h 16"/>
                <a:gd name="T22" fmla="*/ 14 w 28"/>
                <a:gd name="T23" fmla="*/ 5 h 16"/>
                <a:gd name="T24" fmla="*/ 5 w 28"/>
                <a:gd name="T25" fmla="*/ 5 h 16"/>
                <a:gd name="T26" fmla="*/ 5 w 28"/>
                <a:gd name="T27" fmla="*/ 11 h 16"/>
                <a:gd name="T28" fmla="*/ 14 w 28"/>
                <a:gd name="T29" fmla="*/ 11 h 16"/>
                <a:gd name="T30" fmla="*/ 14 w 28"/>
                <a:gd name="T31" fmla="*/ 16 h 16"/>
                <a:gd name="T32" fmla="*/ 3 w 28"/>
                <a:gd name="T33" fmla="*/ 16 h 16"/>
                <a:gd name="T34" fmla="*/ 0 w 28"/>
                <a:gd name="T35" fmla="*/ 14 h 16"/>
                <a:gd name="T36" fmla="*/ 0 w 28"/>
                <a:gd name="T37" fmla="*/ 3 h 16"/>
                <a:gd name="T38" fmla="*/ 3 w 28"/>
                <a:gd name="T39" fmla="*/ 0 h 16"/>
                <a:gd name="T40" fmla="*/ 14 w 28"/>
                <a:gd name="T41" fmla="*/ 0 h 16"/>
                <a:gd name="T42" fmla="*/ 14 w 28"/>
                <a:gd name="T4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16">
                  <a:moveTo>
                    <a:pt x="23" y="5"/>
                  </a:moveTo>
                  <a:cubicBezTo>
                    <a:pt x="14" y="5"/>
                    <a:pt x="14" y="5"/>
                    <a:pt x="14" y="5"/>
                  </a:cubicBezTo>
                  <a:cubicBezTo>
                    <a:pt x="14" y="0"/>
                    <a:pt x="14" y="0"/>
                    <a:pt x="14" y="0"/>
                  </a:cubicBezTo>
                  <a:cubicBezTo>
                    <a:pt x="26" y="0"/>
                    <a:pt x="26" y="0"/>
                    <a:pt x="26" y="0"/>
                  </a:cubicBezTo>
                  <a:cubicBezTo>
                    <a:pt x="27" y="0"/>
                    <a:pt x="28" y="1"/>
                    <a:pt x="28" y="3"/>
                  </a:cubicBezTo>
                  <a:cubicBezTo>
                    <a:pt x="28" y="14"/>
                    <a:pt x="28" y="14"/>
                    <a:pt x="28" y="14"/>
                  </a:cubicBezTo>
                  <a:cubicBezTo>
                    <a:pt x="28" y="15"/>
                    <a:pt x="27" y="16"/>
                    <a:pt x="26" y="16"/>
                  </a:cubicBezTo>
                  <a:cubicBezTo>
                    <a:pt x="14" y="16"/>
                    <a:pt x="14" y="16"/>
                    <a:pt x="14" y="16"/>
                  </a:cubicBezTo>
                  <a:cubicBezTo>
                    <a:pt x="14" y="11"/>
                    <a:pt x="14" y="11"/>
                    <a:pt x="14" y="11"/>
                  </a:cubicBezTo>
                  <a:cubicBezTo>
                    <a:pt x="23" y="11"/>
                    <a:pt x="23" y="11"/>
                    <a:pt x="23" y="11"/>
                  </a:cubicBezTo>
                  <a:lnTo>
                    <a:pt x="23" y="5"/>
                  </a:lnTo>
                  <a:close/>
                  <a:moveTo>
                    <a:pt x="14" y="5"/>
                  </a:moveTo>
                  <a:cubicBezTo>
                    <a:pt x="5" y="5"/>
                    <a:pt x="5" y="5"/>
                    <a:pt x="5" y="5"/>
                  </a:cubicBezTo>
                  <a:cubicBezTo>
                    <a:pt x="5" y="11"/>
                    <a:pt x="5" y="11"/>
                    <a:pt x="5" y="11"/>
                  </a:cubicBezTo>
                  <a:cubicBezTo>
                    <a:pt x="14" y="11"/>
                    <a:pt x="14" y="11"/>
                    <a:pt x="14" y="11"/>
                  </a:cubicBezTo>
                  <a:cubicBezTo>
                    <a:pt x="14" y="16"/>
                    <a:pt x="14" y="16"/>
                    <a:pt x="14" y="16"/>
                  </a:cubicBezTo>
                  <a:cubicBezTo>
                    <a:pt x="3" y="16"/>
                    <a:pt x="3" y="16"/>
                    <a:pt x="3" y="16"/>
                  </a:cubicBezTo>
                  <a:cubicBezTo>
                    <a:pt x="2" y="16"/>
                    <a:pt x="0" y="15"/>
                    <a:pt x="0" y="14"/>
                  </a:cubicBezTo>
                  <a:cubicBezTo>
                    <a:pt x="0" y="3"/>
                    <a:pt x="0" y="3"/>
                    <a:pt x="0" y="3"/>
                  </a:cubicBezTo>
                  <a:cubicBezTo>
                    <a:pt x="0" y="1"/>
                    <a:pt x="2" y="0"/>
                    <a:pt x="3" y="0"/>
                  </a:cubicBezTo>
                  <a:cubicBezTo>
                    <a:pt x="14" y="0"/>
                    <a:pt x="14" y="0"/>
                    <a:pt x="14"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6" name="Freeform 137"/>
            <p:cNvSpPr>
              <a:spLocks noEditPoints="1"/>
            </p:cNvSpPr>
            <p:nvPr/>
          </p:nvSpPr>
          <p:spPr bwMode="auto">
            <a:xfrm>
              <a:off x="7453313" y="271463"/>
              <a:ext cx="63500" cy="36513"/>
            </a:xfrm>
            <a:custGeom>
              <a:avLst/>
              <a:gdLst>
                <a:gd name="T0" fmla="*/ 23 w 28"/>
                <a:gd name="T1" fmla="*/ 5 h 16"/>
                <a:gd name="T2" fmla="*/ 14 w 28"/>
                <a:gd name="T3" fmla="*/ 5 h 16"/>
                <a:gd name="T4" fmla="*/ 14 w 28"/>
                <a:gd name="T5" fmla="*/ 0 h 16"/>
                <a:gd name="T6" fmla="*/ 25 w 28"/>
                <a:gd name="T7" fmla="*/ 0 h 16"/>
                <a:gd name="T8" fmla="*/ 28 w 28"/>
                <a:gd name="T9" fmla="*/ 2 h 16"/>
                <a:gd name="T10" fmla="*/ 28 w 28"/>
                <a:gd name="T11" fmla="*/ 13 h 16"/>
                <a:gd name="T12" fmla="*/ 25 w 28"/>
                <a:gd name="T13" fmla="*/ 16 h 16"/>
                <a:gd name="T14" fmla="*/ 14 w 28"/>
                <a:gd name="T15" fmla="*/ 16 h 16"/>
                <a:gd name="T16" fmla="*/ 14 w 28"/>
                <a:gd name="T17" fmla="*/ 11 h 16"/>
                <a:gd name="T18" fmla="*/ 23 w 28"/>
                <a:gd name="T19" fmla="*/ 11 h 16"/>
                <a:gd name="T20" fmla="*/ 23 w 28"/>
                <a:gd name="T21" fmla="*/ 5 h 16"/>
                <a:gd name="T22" fmla="*/ 14 w 28"/>
                <a:gd name="T23" fmla="*/ 5 h 16"/>
                <a:gd name="T24" fmla="*/ 5 w 28"/>
                <a:gd name="T25" fmla="*/ 5 h 16"/>
                <a:gd name="T26" fmla="*/ 5 w 28"/>
                <a:gd name="T27" fmla="*/ 11 h 16"/>
                <a:gd name="T28" fmla="*/ 14 w 28"/>
                <a:gd name="T29" fmla="*/ 11 h 16"/>
                <a:gd name="T30" fmla="*/ 14 w 28"/>
                <a:gd name="T31" fmla="*/ 16 h 16"/>
                <a:gd name="T32" fmla="*/ 3 w 28"/>
                <a:gd name="T33" fmla="*/ 16 h 16"/>
                <a:gd name="T34" fmla="*/ 0 w 28"/>
                <a:gd name="T35" fmla="*/ 13 h 16"/>
                <a:gd name="T36" fmla="*/ 0 w 28"/>
                <a:gd name="T37" fmla="*/ 2 h 16"/>
                <a:gd name="T38" fmla="*/ 3 w 28"/>
                <a:gd name="T39" fmla="*/ 0 h 16"/>
                <a:gd name="T40" fmla="*/ 14 w 28"/>
                <a:gd name="T41" fmla="*/ 0 h 16"/>
                <a:gd name="T42" fmla="*/ 14 w 28"/>
                <a:gd name="T4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16">
                  <a:moveTo>
                    <a:pt x="23" y="5"/>
                  </a:moveTo>
                  <a:cubicBezTo>
                    <a:pt x="14" y="5"/>
                    <a:pt x="14" y="5"/>
                    <a:pt x="14" y="5"/>
                  </a:cubicBezTo>
                  <a:cubicBezTo>
                    <a:pt x="14" y="0"/>
                    <a:pt x="14" y="0"/>
                    <a:pt x="14" y="0"/>
                  </a:cubicBezTo>
                  <a:cubicBezTo>
                    <a:pt x="25" y="0"/>
                    <a:pt x="25" y="0"/>
                    <a:pt x="25" y="0"/>
                  </a:cubicBezTo>
                  <a:cubicBezTo>
                    <a:pt x="27" y="0"/>
                    <a:pt x="28" y="1"/>
                    <a:pt x="28" y="2"/>
                  </a:cubicBezTo>
                  <a:cubicBezTo>
                    <a:pt x="28" y="13"/>
                    <a:pt x="28" y="13"/>
                    <a:pt x="28" y="13"/>
                  </a:cubicBezTo>
                  <a:cubicBezTo>
                    <a:pt x="28" y="15"/>
                    <a:pt x="27" y="16"/>
                    <a:pt x="25" y="16"/>
                  </a:cubicBezTo>
                  <a:cubicBezTo>
                    <a:pt x="14" y="16"/>
                    <a:pt x="14" y="16"/>
                    <a:pt x="14" y="16"/>
                  </a:cubicBezTo>
                  <a:cubicBezTo>
                    <a:pt x="14" y="11"/>
                    <a:pt x="14" y="11"/>
                    <a:pt x="14" y="11"/>
                  </a:cubicBezTo>
                  <a:cubicBezTo>
                    <a:pt x="23" y="11"/>
                    <a:pt x="23" y="11"/>
                    <a:pt x="23" y="11"/>
                  </a:cubicBezTo>
                  <a:lnTo>
                    <a:pt x="23" y="5"/>
                  </a:lnTo>
                  <a:close/>
                  <a:moveTo>
                    <a:pt x="14" y="5"/>
                  </a:moveTo>
                  <a:cubicBezTo>
                    <a:pt x="5" y="5"/>
                    <a:pt x="5" y="5"/>
                    <a:pt x="5" y="5"/>
                  </a:cubicBezTo>
                  <a:cubicBezTo>
                    <a:pt x="5" y="11"/>
                    <a:pt x="5" y="11"/>
                    <a:pt x="5" y="11"/>
                  </a:cubicBezTo>
                  <a:cubicBezTo>
                    <a:pt x="14" y="11"/>
                    <a:pt x="14" y="11"/>
                    <a:pt x="14" y="11"/>
                  </a:cubicBezTo>
                  <a:cubicBezTo>
                    <a:pt x="14" y="16"/>
                    <a:pt x="14" y="16"/>
                    <a:pt x="14" y="16"/>
                  </a:cubicBezTo>
                  <a:cubicBezTo>
                    <a:pt x="3" y="16"/>
                    <a:pt x="3" y="16"/>
                    <a:pt x="3" y="16"/>
                  </a:cubicBezTo>
                  <a:cubicBezTo>
                    <a:pt x="1" y="16"/>
                    <a:pt x="0" y="15"/>
                    <a:pt x="0" y="13"/>
                  </a:cubicBezTo>
                  <a:cubicBezTo>
                    <a:pt x="0" y="2"/>
                    <a:pt x="0" y="2"/>
                    <a:pt x="0" y="2"/>
                  </a:cubicBezTo>
                  <a:cubicBezTo>
                    <a:pt x="0" y="1"/>
                    <a:pt x="1" y="0"/>
                    <a:pt x="3" y="0"/>
                  </a:cubicBezTo>
                  <a:cubicBezTo>
                    <a:pt x="14" y="0"/>
                    <a:pt x="14" y="0"/>
                    <a:pt x="14"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7" name="Freeform 138"/>
            <p:cNvSpPr>
              <a:spLocks noEditPoints="1"/>
            </p:cNvSpPr>
            <p:nvPr/>
          </p:nvSpPr>
          <p:spPr bwMode="auto">
            <a:xfrm>
              <a:off x="7378701" y="238125"/>
              <a:ext cx="60325" cy="34925"/>
            </a:xfrm>
            <a:custGeom>
              <a:avLst/>
              <a:gdLst>
                <a:gd name="T0" fmla="*/ 23 w 27"/>
                <a:gd name="T1" fmla="*/ 5 h 16"/>
                <a:gd name="T2" fmla="*/ 14 w 27"/>
                <a:gd name="T3" fmla="*/ 5 h 16"/>
                <a:gd name="T4" fmla="*/ 14 w 27"/>
                <a:gd name="T5" fmla="*/ 0 h 16"/>
                <a:gd name="T6" fmla="*/ 25 w 27"/>
                <a:gd name="T7" fmla="*/ 0 h 16"/>
                <a:gd name="T8" fmla="*/ 27 w 27"/>
                <a:gd name="T9" fmla="*/ 3 h 16"/>
                <a:gd name="T10" fmla="*/ 27 w 27"/>
                <a:gd name="T11" fmla="*/ 14 h 16"/>
                <a:gd name="T12" fmla="*/ 25 w 27"/>
                <a:gd name="T13" fmla="*/ 16 h 16"/>
                <a:gd name="T14" fmla="*/ 14 w 27"/>
                <a:gd name="T15" fmla="*/ 16 h 16"/>
                <a:gd name="T16" fmla="*/ 14 w 27"/>
                <a:gd name="T17" fmla="*/ 11 h 16"/>
                <a:gd name="T18" fmla="*/ 23 w 27"/>
                <a:gd name="T19" fmla="*/ 11 h 16"/>
                <a:gd name="T20" fmla="*/ 23 w 27"/>
                <a:gd name="T21" fmla="*/ 5 h 16"/>
                <a:gd name="T22" fmla="*/ 14 w 27"/>
                <a:gd name="T23" fmla="*/ 5 h 16"/>
                <a:gd name="T24" fmla="*/ 5 w 27"/>
                <a:gd name="T25" fmla="*/ 5 h 16"/>
                <a:gd name="T26" fmla="*/ 5 w 27"/>
                <a:gd name="T27" fmla="*/ 11 h 16"/>
                <a:gd name="T28" fmla="*/ 14 w 27"/>
                <a:gd name="T29" fmla="*/ 11 h 16"/>
                <a:gd name="T30" fmla="*/ 14 w 27"/>
                <a:gd name="T31" fmla="*/ 16 h 16"/>
                <a:gd name="T32" fmla="*/ 2 w 27"/>
                <a:gd name="T33" fmla="*/ 16 h 16"/>
                <a:gd name="T34" fmla="*/ 0 w 27"/>
                <a:gd name="T35" fmla="*/ 14 h 16"/>
                <a:gd name="T36" fmla="*/ 0 w 27"/>
                <a:gd name="T37" fmla="*/ 3 h 16"/>
                <a:gd name="T38" fmla="*/ 2 w 27"/>
                <a:gd name="T39" fmla="*/ 0 h 16"/>
                <a:gd name="T40" fmla="*/ 14 w 27"/>
                <a:gd name="T41" fmla="*/ 0 h 16"/>
                <a:gd name="T42" fmla="*/ 14 w 27"/>
                <a:gd name="T4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6">
                  <a:moveTo>
                    <a:pt x="23" y="5"/>
                  </a:moveTo>
                  <a:cubicBezTo>
                    <a:pt x="14" y="5"/>
                    <a:pt x="14" y="5"/>
                    <a:pt x="14" y="5"/>
                  </a:cubicBezTo>
                  <a:cubicBezTo>
                    <a:pt x="14" y="0"/>
                    <a:pt x="14" y="0"/>
                    <a:pt x="14" y="0"/>
                  </a:cubicBezTo>
                  <a:cubicBezTo>
                    <a:pt x="25" y="0"/>
                    <a:pt x="25" y="0"/>
                    <a:pt x="25" y="0"/>
                  </a:cubicBezTo>
                  <a:cubicBezTo>
                    <a:pt x="26" y="0"/>
                    <a:pt x="27" y="1"/>
                    <a:pt x="27" y="3"/>
                  </a:cubicBezTo>
                  <a:cubicBezTo>
                    <a:pt x="27" y="14"/>
                    <a:pt x="27" y="14"/>
                    <a:pt x="27" y="14"/>
                  </a:cubicBezTo>
                  <a:cubicBezTo>
                    <a:pt x="27" y="15"/>
                    <a:pt x="26" y="16"/>
                    <a:pt x="25" y="16"/>
                  </a:cubicBezTo>
                  <a:cubicBezTo>
                    <a:pt x="14" y="16"/>
                    <a:pt x="14" y="16"/>
                    <a:pt x="14" y="16"/>
                  </a:cubicBezTo>
                  <a:cubicBezTo>
                    <a:pt x="14" y="11"/>
                    <a:pt x="14" y="11"/>
                    <a:pt x="14" y="11"/>
                  </a:cubicBezTo>
                  <a:cubicBezTo>
                    <a:pt x="23" y="11"/>
                    <a:pt x="23" y="11"/>
                    <a:pt x="23" y="11"/>
                  </a:cubicBezTo>
                  <a:lnTo>
                    <a:pt x="23" y="5"/>
                  </a:lnTo>
                  <a:close/>
                  <a:moveTo>
                    <a:pt x="14" y="5"/>
                  </a:moveTo>
                  <a:cubicBezTo>
                    <a:pt x="5" y="5"/>
                    <a:pt x="5" y="5"/>
                    <a:pt x="5" y="5"/>
                  </a:cubicBezTo>
                  <a:cubicBezTo>
                    <a:pt x="5" y="11"/>
                    <a:pt x="5" y="11"/>
                    <a:pt x="5" y="11"/>
                  </a:cubicBezTo>
                  <a:cubicBezTo>
                    <a:pt x="14" y="11"/>
                    <a:pt x="14" y="11"/>
                    <a:pt x="14" y="11"/>
                  </a:cubicBezTo>
                  <a:cubicBezTo>
                    <a:pt x="14" y="16"/>
                    <a:pt x="14" y="16"/>
                    <a:pt x="14" y="16"/>
                  </a:cubicBezTo>
                  <a:cubicBezTo>
                    <a:pt x="2" y="16"/>
                    <a:pt x="2" y="16"/>
                    <a:pt x="2" y="16"/>
                  </a:cubicBezTo>
                  <a:cubicBezTo>
                    <a:pt x="1" y="16"/>
                    <a:pt x="0" y="15"/>
                    <a:pt x="0" y="14"/>
                  </a:cubicBezTo>
                  <a:cubicBezTo>
                    <a:pt x="0" y="3"/>
                    <a:pt x="0" y="3"/>
                    <a:pt x="0" y="3"/>
                  </a:cubicBezTo>
                  <a:cubicBezTo>
                    <a:pt x="0" y="1"/>
                    <a:pt x="1" y="0"/>
                    <a:pt x="2" y="0"/>
                  </a:cubicBezTo>
                  <a:cubicBezTo>
                    <a:pt x="14" y="0"/>
                    <a:pt x="14" y="0"/>
                    <a:pt x="14"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8" name="Freeform 139"/>
            <p:cNvSpPr>
              <a:spLocks noEditPoints="1"/>
            </p:cNvSpPr>
            <p:nvPr/>
          </p:nvSpPr>
          <p:spPr bwMode="auto">
            <a:xfrm>
              <a:off x="7604126" y="315913"/>
              <a:ext cx="61913" cy="34925"/>
            </a:xfrm>
            <a:custGeom>
              <a:avLst/>
              <a:gdLst>
                <a:gd name="T0" fmla="*/ 23 w 27"/>
                <a:gd name="T1" fmla="*/ 4 h 15"/>
                <a:gd name="T2" fmla="*/ 14 w 27"/>
                <a:gd name="T3" fmla="*/ 4 h 15"/>
                <a:gd name="T4" fmla="*/ 14 w 27"/>
                <a:gd name="T5" fmla="*/ 0 h 15"/>
                <a:gd name="T6" fmla="*/ 25 w 27"/>
                <a:gd name="T7" fmla="*/ 0 h 15"/>
                <a:gd name="T8" fmla="*/ 27 w 27"/>
                <a:gd name="T9" fmla="*/ 2 h 15"/>
                <a:gd name="T10" fmla="*/ 27 w 27"/>
                <a:gd name="T11" fmla="*/ 13 h 15"/>
                <a:gd name="T12" fmla="*/ 25 w 27"/>
                <a:gd name="T13" fmla="*/ 15 h 15"/>
                <a:gd name="T14" fmla="*/ 14 w 27"/>
                <a:gd name="T15" fmla="*/ 15 h 15"/>
                <a:gd name="T16" fmla="*/ 14 w 27"/>
                <a:gd name="T17" fmla="*/ 11 h 15"/>
                <a:gd name="T18" fmla="*/ 23 w 27"/>
                <a:gd name="T19" fmla="*/ 11 h 15"/>
                <a:gd name="T20" fmla="*/ 23 w 27"/>
                <a:gd name="T21" fmla="*/ 4 h 15"/>
                <a:gd name="T22" fmla="*/ 14 w 27"/>
                <a:gd name="T23" fmla="*/ 4 h 15"/>
                <a:gd name="T24" fmla="*/ 5 w 27"/>
                <a:gd name="T25" fmla="*/ 4 h 15"/>
                <a:gd name="T26" fmla="*/ 5 w 27"/>
                <a:gd name="T27" fmla="*/ 11 h 15"/>
                <a:gd name="T28" fmla="*/ 14 w 27"/>
                <a:gd name="T29" fmla="*/ 11 h 15"/>
                <a:gd name="T30" fmla="*/ 14 w 27"/>
                <a:gd name="T31" fmla="*/ 15 h 15"/>
                <a:gd name="T32" fmla="*/ 2 w 27"/>
                <a:gd name="T33" fmla="*/ 15 h 15"/>
                <a:gd name="T34" fmla="*/ 0 w 27"/>
                <a:gd name="T35" fmla="*/ 13 h 15"/>
                <a:gd name="T36" fmla="*/ 0 w 27"/>
                <a:gd name="T37" fmla="*/ 2 h 15"/>
                <a:gd name="T38" fmla="*/ 2 w 27"/>
                <a:gd name="T39" fmla="*/ 0 h 15"/>
                <a:gd name="T40" fmla="*/ 14 w 27"/>
                <a:gd name="T41" fmla="*/ 0 h 15"/>
                <a:gd name="T42" fmla="*/ 14 w 27"/>
                <a:gd name="T43"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5">
                  <a:moveTo>
                    <a:pt x="23" y="4"/>
                  </a:moveTo>
                  <a:cubicBezTo>
                    <a:pt x="14" y="4"/>
                    <a:pt x="14" y="4"/>
                    <a:pt x="14" y="4"/>
                  </a:cubicBezTo>
                  <a:cubicBezTo>
                    <a:pt x="14" y="0"/>
                    <a:pt x="14" y="0"/>
                    <a:pt x="14" y="0"/>
                  </a:cubicBezTo>
                  <a:cubicBezTo>
                    <a:pt x="25" y="0"/>
                    <a:pt x="25" y="0"/>
                    <a:pt x="25" y="0"/>
                  </a:cubicBezTo>
                  <a:cubicBezTo>
                    <a:pt x="26" y="0"/>
                    <a:pt x="27" y="1"/>
                    <a:pt x="27" y="2"/>
                  </a:cubicBezTo>
                  <a:cubicBezTo>
                    <a:pt x="27" y="13"/>
                    <a:pt x="27" y="13"/>
                    <a:pt x="27" y="13"/>
                  </a:cubicBezTo>
                  <a:cubicBezTo>
                    <a:pt x="27" y="14"/>
                    <a:pt x="26" y="15"/>
                    <a:pt x="25" y="15"/>
                  </a:cubicBezTo>
                  <a:cubicBezTo>
                    <a:pt x="14" y="15"/>
                    <a:pt x="14" y="15"/>
                    <a:pt x="14" y="15"/>
                  </a:cubicBezTo>
                  <a:cubicBezTo>
                    <a:pt x="14" y="11"/>
                    <a:pt x="14" y="11"/>
                    <a:pt x="14" y="11"/>
                  </a:cubicBezTo>
                  <a:cubicBezTo>
                    <a:pt x="23" y="11"/>
                    <a:pt x="23" y="11"/>
                    <a:pt x="23" y="11"/>
                  </a:cubicBezTo>
                  <a:lnTo>
                    <a:pt x="23" y="4"/>
                  </a:lnTo>
                  <a:close/>
                  <a:moveTo>
                    <a:pt x="14" y="4"/>
                  </a:moveTo>
                  <a:cubicBezTo>
                    <a:pt x="5" y="4"/>
                    <a:pt x="5" y="4"/>
                    <a:pt x="5" y="4"/>
                  </a:cubicBezTo>
                  <a:cubicBezTo>
                    <a:pt x="5" y="11"/>
                    <a:pt x="5" y="11"/>
                    <a:pt x="5" y="11"/>
                  </a:cubicBezTo>
                  <a:cubicBezTo>
                    <a:pt x="14" y="11"/>
                    <a:pt x="14" y="11"/>
                    <a:pt x="14" y="11"/>
                  </a:cubicBezTo>
                  <a:cubicBezTo>
                    <a:pt x="14" y="15"/>
                    <a:pt x="14" y="15"/>
                    <a:pt x="14" y="15"/>
                  </a:cubicBezTo>
                  <a:cubicBezTo>
                    <a:pt x="2" y="15"/>
                    <a:pt x="2" y="15"/>
                    <a:pt x="2" y="15"/>
                  </a:cubicBezTo>
                  <a:cubicBezTo>
                    <a:pt x="1" y="15"/>
                    <a:pt x="0" y="14"/>
                    <a:pt x="0" y="13"/>
                  </a:cubicBezTo>
                  <a:cubicBezTo>
                    <a:pt x="0" y="2"/>
                    <a:pt x="0" y="2"/>
                    <a:pt x="0" y="2"/>
                  </a:cubicBezTo>
                  <a:cubicBezTo>
                    <a:pt x="0" y="1"/>
                    <a:pt x="1" y="0"/>
                    <a:pt x="2" y="0"/>
                  </a:cubicBezTo>
                  <a:cubicBezTo>
                    <a:pt x="14" y="0"/>
                    <a:pt x="14" y="0"/>
                    <a:pt x="14" y="0"/>
                  </a:cubicBez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9" name="Freeform 140"/>
            <p:cNvSpPr>
              <a:spLocks noEditPoints="1"/>
            </p:cNvSpPr>
            <p:nvPr/>
          </p:nvSpPr>
          <p:spPr bwMode="auto">
            <a:xfrm>
              <a:off x="8863013" y="1331913"/>
              <a:ext cx="249238" cy="247650"/>
            </a:xfrm>
            <a:custGeom>
              <a:avLst/>
              <a:gdLst>
                <a:gd name="T0" fmla="*/ 55 w 110"/>
                <a:gd name="T1" fmla="*/ 5 h 110"/>
                <a:gd name="T2" fmla="*/ 107 w 110"/>
                <a:gd name="T3" fmla="*/ 0 h 110"/>
                <a:gd name="T4" fmla="*/ 110 w 110"/>
                <a:gd name="T5" fmla="*/ 107 h 110"/>
                <a:gd name="T6" fmla="*/ 55 w 110"/>
                <a:gd name="T7" fmla="*/ 110 h 110"/>
                <a:gd name="T8" fmla="*/ 105 w 110"/>
                <a:gd name="T9" fmla="*/ 105 h 110"/>
                <a:gd name="T10" fmla="*/ 55 w 110"/>
                <a:gd name="T11" fmla="*/ 101 h 110"/>
                <a:gd name="T12" fmla="*/ 72 w 110"/>
                <a:gd name="T13" fmla="*/ 99 h 110"/>
                <a:gd name="T14" fmla="*/ 69 w 110"/>
                <a:gd name="T15" fmla="*/ 88 h 110"/>
                <a:gd name="T16" fmla="*/ 62 w 110"/>
                <a:gd name="T17" fmla="*/ 45 h 110"/>
                <a:gd name="T18" fmla="*/ 72 w 110"/>
                <a:gd name="T19" fmla="*/ 42 h 110"/>
                <a:gd name="T20" fmla="*/ 69 w 110"/>
                <a:gd name="T21" fmla="*/ 32 h 110"/>
                <a:gd name="T22" fmla="*/ 55 w 110"/>
                <a:gd name="T23" fmla="*/ 37 h 110"/>
                <a:gd name="T24" fmla="*/ 67 w 110"/>
                <a:gd name="T25" fmla="*/ 40 h 110"/>
                <a:gd name="T26" fmla="*/ 57 w 110"/>
                <a:gd name="T27" fmla="*/ 42 h 110"/>
                <a:gd name="T28" fmla="*/ 60 w 110"/>
                <a:gd name="T29" fmla="*/ 93 h 110"/>
                <a:gd name="T30" fmla="*/ 67 w 110"/>
                <a:gd name="T31" fmla="*/ 96 h 110"/>
                <a:gd name="T32" fmla="*/ 55 w 110"/>
                <a:gd name="T33" fmla="*/ 101 h 110"/>
                <a:gd name="T34" fmla="*/ 55 w 110"/>
                <a:gd name="T35" fmla="*/ 30 h 110"/>
                <a:gd name="T36" fmla="*/ 66 w 110"/>
                <a:gd name="T37" fmla="*/ 19 h 110"/>
                <a:gd name="T38" fmla="*/ 55 w 110"/>
                <a:gd name="T39" fmla="*/ 9 h 110"/>
                <a:gd name="T40" fmla="*/ 55 w 110"/>
                <a:gd name="T41" fmla="*/ 13 h 110"/>
                <a:gd name="T42" fmla="*/ 59 w 110"/>
                <a:gd name="T43" fmla="*/ 15 h 110"/>
                <a:gd name="T44" fmla="*/ 59 w 110"/>
                <a:gd name="T45" fmla="*/ 23 h 110"/>
                <a:gd name="T46" fmla="*/ 55 w 110"/>
                <a:gd name="T47" fmla="*/ 25 h 110"/>
                <a:gd name="T48" fmla="*/ 55 w 110"/>
                <a:gd name="T49" fmla="*/ 5 h 110"/>
                <a:gd name="T50" fmla="*/ 5 w 110"/>
                <a:gd name="T51" fmla="*/ 105 h 110"/>
                <a:gd name="T52" fmla="*/ 55 w 110"/>
                <a:gd name="T53" fmla="*/ 110 h 110"/>
                <a:gd name="T54" fmla="*/ 0 w 110"/>
                <a:gd name="T55" fmla="*/ 107 h 110"/>
                <a:gd name="T56" fmla="*/ 2 w 110"/>
                <a:gd name="T57" fmla="*/ 0 h 110"/>
                <a:gd name="T58" fmla="*/ 55 w 110"/>
                <a:gd name="T59" fmla="*/ 5 h 110"/>
                <a:gd name="T60" fmla="*/ 48 w 110"/>
                <a:gd name="T61" fmla="*/ 11 h 110"/>
                <a:gd name="T62" fmla="*/ 45 w 110"/>
                <a:gd name="T63" fmla="*/ 19 h 110"/>
                <a:gd name="T64" fmla="*/ 48 w 110"/>
                <a:gd name="T65" fmla="*/ 27 h 110"/>
                <a:gd name="T66" fmla="*/ 55 w 110"/>
                <a:gd name="T67" fmla="*/ 30 h 110"/>
                <a:gd name="T68" fmla="*/ 51 w 110"/>
                <a:gd name="T69" fmla="*/ 23 h 110"/>
                <a:gd name="T70" fmla="*/ 50 w 110"/>
                <a:gd name="T71" fmla="*/ 19 h 110"/>
                <a:gd name="T72" fmla="*/ 51 w 110"/>
                <a:gd name="T73" fmla="*/ 15 h 110"/>
                <a:gd name="T74" fmla="*/ 55 w 110"/>
                <a:gd name="T75" fmla="*/ 9 h 110"/>
                <a:gd name="T76" fmla="*/ 41 w 110"/>
                <a:gd name="T77" fmla="*/ 32 h 110"/>
                <a:gd name="T78" fmla="*/ 39 w 110"/>
                <a:gd name="T79" fmla="*/ 42 h 110"/>
                <a:gd name="T80" fmla="*/ 49 w 110"/>
                <a:gd name="T81" fmla="*/ 45 h 110"/>
                <a:gd name="T82" fmla="*/ 41 w 110"/>
                <a:gd name="T83" fmla="*/ 88 h 110"/>
                <a:gd name="T84" fmla="*/ 39 w 110"/>
                <a:gd name="T85" fmla="*/ 99 h 110"/>
                <a:gd name="T86" fmla="*/ 55 w 110"/>
                <a:gd name="T87" fmla="*/ 101 h 110"/>
                <a:gd name="T88" fmla="*/ 44 w 110"/>
                <a:gd name="T89" fmla="*/ 96 h 110"/>
                <a:gd name="T90" fmla="*/ 51 w 110"/>
                <a:gd name="T91" fmla="*/ 93 h 110"/>
                <a:gd name="T92" fmla="*/ 53 w 110"/>
                <a:gd name="T93" fmla="*/ 42 h 110"/>
                <a:gd name="T94" fmla="*/ 44 w 110"/>
                <a:gd name="T95" fmla="*/ 40 h 110"/>
                <a:gd name="T96" fmla="*/ 55 w 110"/>
                <a:gd name="T97" fmla="*/ 3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0" h="110">
                  <a:moveTo>
                    <a:pt x="105" y="5"/>
                  </a:moveTo>
                  <a:cubicBezTo>
                    <a:pt x="55" y="5"/>
                    <a:pt x="55" y="5"/>
                    <a:pt x="55" y="5"/>
                  </a:cubicBezTo>
                  <a:cubicBezTo>
                    <a:pt x="55" y="0"/>
                    <a:pt x="55" y="0"/>
                    <a:pt x="55" y="0"/>
                  </a:cubicBezTo>
                  <a:cubicBezTo>
                    <a:pt x="107" y="0"/>
                    <a:pt x="107" y="0"/>
                    <a:pt x="107" y="0"/>
                  </a:cubicBezTo>
                  <a:cubicBezTo>
                    <a:pt x="109" y="0"/>
                    <a:pt x="110" y="1"/>
                    <a:pt x="110" y="2"/>
                  </a:cubicBezTo>
                  <a:cubicBezTo>
                    <a:pt x="110" y="107"/>
                    <a:pt x="110" y="107"/>
                    <a:pt x="110" y="107"/>
                  </a:cubicBezTo>
                  <a:cubicBezTo>
                    <a:pt x="110" y="109"/>
                    <a:pt x="109" y="110"/>
                    <a:pt x="107" y="110"/>
                  </a:cubicBezTo>
                  <a:cubicBezTo>
                    <a:pt x="55" y="110"/>
                    <a:pt x="55" y="110"/>
                    <a:pt x="55" y="110"/>
                  </a:cubicBezTo>
                  <a:cubicBezTo>
                    <a:pt x="55" y="105"/>
                    <a:pt x="55" y="105"/>
                    <a:pt x="55" y="105"/>
                  </a:cubicBezTo>
                  <a:cubicBezTo>
                    <a:pt x="105" y="105"/>
                    <a:pt x="105" y="105"/>
                    <a:pt x="105" y="105"/>
                  </a:cubicBezTo>
                  <a:cubicBezTo>
                    <a:pt x="105" y="5"/>
                    <a:pt x="105" y="5"/>
                    <a:pt x="105" y="5"/>
                  </a:cubicBezTo>
                  <a:close/>
                  <a:moveTo>
                    <a:pt x="55" y="101"/>
                  </a:moveTo>
                  <a:cubicBezTo>
                    <a:pt x="69" y="101"/>
                    <a:pt x="69" y="101"/>
                    <a:pt x="69" y="101"/>
                  </a:cubicBezTo>
                  <a:cubicBezTo>
                    <a:pt x="71" y="101"/>
                    <a:pt x="72" y="100"/>
                    <a:pt x="72" y="99"/>
                  </a:cubicBezTo>
                  <a:cubicBezTo>
                    <a:pt x="72" y="91"/>
                    <a:pt x="72" y="91"/>
                    <a:pt x="72" y="91"/>
                  </a:cubicBezTo>
                  <a:cubicBezTo>
                    <a:pt x="72" y="90"/>
                    <a:pt x="71" y="88"/>
                    <a:pt x="69" y="88"/>
                  </a:cubicBezTo>
                  <a:cubicBezTo>
                    <a:pt x="62" y="88"/>
                    <a:pt x="62" y="88"/>
                    <a:pt x="62" y="88"/>
                  </a:cubicBezTo>
                  <a:cubicBezTo>
                    <a:pt x="62" y="45"/>
                    <a:pt x="62" y="45"/>
                    <a:pt x="62" y="45"/>
                  </a:cubicBezTo>
                  <a:cubicBezTo>
                    <a:pt x="69" y="45"/>
                    <a:pt x="69" y="45"/>
                    <a:pt x="69" y="45"/>
                  </a:cubicBezTo>
                  <a:cubicBezTo>
                    <a:pt x="71" y="45"/>
                    <a:pt x="72" y="44"/>
                    <a:pt x="72" y="42"/>
                  </a:cubicBezTo>
                  <a:cubicBezTo>
                    <a:pt x="72" y="34"/>
                    <a:pt x="72" y="34"/>
                    <a:pt x="72" y="34"/>
                  </a:cubicBezTo>
                  <a:cubicBezTo>
                    <a:pt x="72" y="33"/>
                    <a:pt x="71" y="32"/>
                    <a:pt x="69" y="32"/>
                  </a:cubicBezTo>
                  <a:cubicBezTo>
                    <a:pt x="55" y="32"/>
                    <a:pt x="55" y="32"/>
                    <a:pt x="55" y="32"/>
                  </a:cubicBezTo>
                  <a:cubicBezTo>
                    <a:pt x="55" y="37"/>
                    <a:pt x="55" y="37"/>
                    <a:pt x="55" y="37"/>
                  </a:cubicBezTo>
                  <a:cubicBezTo>
                    <a:pt x="67" y="37"/>
                    <a:pt x="67" y="37"/>
                    <a:pt x="67" y="37"/>
                  </a:cubicBezTo>
                  <a:cubicBezTo>
                    <a:pt x="67" y="40"/>
                    <a:pt x="67" y="40"/>
                    <a:pt x="67" y="40"/>
                  </a:cubicBezTo>
                  <a:cubicBezTo>
                    <a:pt x="60" y="40"/>
                    <a:pt x="60" y="40"/>
                    <a:pt x="60" y="40"/>
                  </a:cubicBezTo>
                  <a:cubicBezTo>
                    <a:pt x="58" y="40"/>
                    <a:pt x="57" y="41"/>
                    <a:pt x="57" y="42"/>
                  </a:cubicBezTo>
                  <a:cubicBezTo>
                    <a:pt x="57" y="91"/>
                    <a:pt x="57" y="91"/>
                    <a:pt x="57" y="91"/>
                  </a:cubicBezTo>
                  <a:cubicBezTo>
                    <a:pt x="57" y="92"/>
                    <a:pt x="58" y="93"/>
                    <a:pt x="60" y="93"/>
                  </a:cubicBezTo>
                  <a:cubicBezTo>
                    <a:pt x="67" y="93"/>
                    <a:pt x="67" y="93"/>
                    <a:pt x="67" y="93"/>
                  </a:cubicBezTo>
                  <a:cubicBezTo>
                    <a:pt x="67" y="96"/>
                    <a:pt x="67" y="96"/>
                    <a:pt x="67" y="96"/>
                  </a:cubicBezTo>
                  <a:cubicBezTo>
                    <a:pt x="55" y="96"/>
                    <a:pt x="55" y="96"/>
                    <a:pt x="55" y="96"/>
                  </a:cubicBezTo>
                  <a:cubicBezTo>
                    <a:pt x="55" y="101"/>
                    <a:pt x="55" y="101"/>
                    <a:pt x="55" y="101"/>
                  </a:cubicBezTo>
                  <a:close/>
                  <a:moveTo>
                    <a:pt x="55" y="30"/>
                  </a:moveTo>
                  <a:cubicBezTo>
                    <a:pt x="55" y="30"/>
                    <a:pt x="55" y="30"/>
                    <a:pt x="55" y="30"/>
                  </a:cubicBezTo>
                  <a:cubicBezTo>
                    <a:pt x="58" y="30"/>
                    <a:pt x="61" y="29"/>
                    <a:pt x="63" y="27"/>
                  </a:cubicBezTo>
                  <a:cubicBezTo>
                    <a:pt x="65" y="25"/>
                    <a:pt x="66" y="22"/>
                    <a:pt x="66" y="19"/>
                  </a:cubicBezTo>
                  <a:cubicBezTo>
                    <a:pt x="66" y="16"/>
                    <a:pt x="65" y="14"/>
                    <a:pt x="63" y="12"/>
                  </a:cubicBezTo>
                  <a:cubicBezTo>
                    <a:pt x="61" y="10"/>
                    <a:pt x="58" y="9"/>
                    <a:pt x="55" y="9"/>
                  </a:cubicBezTo>
                  <a:cubicBezTo>
                    <a:pt x="55" y="9"/>
                    <a:pt x="55" y="9"/>
                    <a:pt x="55" y="9"/>
                  </a:cubicBezTo>
                  <a:cubicBezTo>
                    <a:pt x="55" y="13"/>
                    <a:pt x="55" y="13"/>
                    <a:pt x="55" y="13"/>
                  </a:cubicBezTo>
                  <a:cubicBezTo>
                    <a:pt x="55" y="13"/>
                    <a:pt x="55" y="13"/>
                    <a:pt x="55" y="13"/>
                  </a:cubicBezTo>
                  <a:cubicBezTo>
                    <a:pt x="57" y="13"/>
                    <a:pt x="58" y="14"/>
                    <a:pt x="59" y="15"/>
                  </a:cubicBezTo>
                  <a:cubicBezTo>
                    <a:pt x="60" y="16"/>
                    <a:pt x="61" y="18"/>
                    <a:pt x="61" y="19"/>
                  </a:cubicBezTo>
                  <a:cubicBezTo>
                    <a:pt x="61" y="21"/>
                    <a:pt x="60" y="22"/>
                    <a:pt x="59" y="23"/>
                  </a:cubicBezTo>
                  <a:cubicBezTo>
                    <a:pt x="58" y="24"/>
                    <a:pt x="57" y="25"/>
                    <a:pt x="55" y="25"/>
                  </a:cubicBezTo>
                  <a:cubicBezTo>
                    <a:pt x="55" y="25"/>
                    <a:pt x="55" y="25"/>
                    <a:pt x="55" y="25"/>
                  </a:cubicBezTo>
                  <a:lnTo>
                    <a:pt x="55" y="30"/>
                  </a:lnTo>
                  <a:close/>
                  <a:moveTo>
                    <a:pt x="55" y="5"/>
                  </a:moveTo>
                  <a:cubicBezTo>
                    <a:pt x="5" y="5"/>
                    <a:pt x="5" y="5"/>
                    <a:pt x="5" y="5"/>
                  </a:cubicBezTo>
                  <a:cubicBezTo>
                    <a:pt x="5" y="105"/>
                    <a:pt x="5" y="105"/>
                    <a:pt x="5" y="105"/>
                  </a:cubicBezTo>
                  <a:cubicBezTo>
                    <a:pt x="55" y="105"/>
                    <a:pt x="55" y="105"/>
                    <a:pt x="55" y="105"/>
                  </a:cubicBezTo>
                  <a:cubicBezTo>
                    <a:pt x="55" y="110"/>
                    <a:pt x="55" y="110"/>
                    <a:pt x="55" y="110"/>
                  </a:cubicBezTo>
                  <a:cubicBezTo>
                    <a:pt x="2" y="110"/>
                    <a:pt x="2" y="110"/>
                    <a:pt x="2" y="110"/>
                  </a:cubicBezTo>
                  <a:cubicBezTo>
                    <a:pt x="1" y="110"/>
                    <a:pt x="0" y="109"/>
                    <a:pt x="0" y="107"/>
                  </a:cubicBezTo>
                  <a:cubicBezTo>
                    <a:pt x="0" y="2"/>
                    <a:pt x="0" y="2"/>
                    <a:pt x="0" y="2"/>
                  </a:cubicBezTo>
                  <a:cubicBezTo>
                    <a:pt x="0" y="1"/>
                    <a:pt x="1" y="0"/>
                    <a:pt x="2" y="0"/>
                  </a:cubicBezTo>
                  <a:cubicBezTo>
                    <a:pt x="55" y="0"/>
                    <a:pt x="55" y="0"/>
                    <a:pt x="55" y="0"/>
                  </a:cubicBezTo>
                  <a:cubicBezTo>
                    <a:pt x="55" y="5"/>
                    <a:pt x="55" y="5"/>
                    <a:pt x="55" y="5"/>
                  </a:cubicBezTo>
                  <a:close/>
                  <a:moveTo>
                    <a:pt x="55" y="9"/>
                  </a:moveTo>
                  <a:cubicBezTo>
                    <a:pt x="52" y="9"/>
                    <a:pt x="50" y="10"/>
                    <a:pt x="48" y="11"/>
                  </a:cubicBezTo>
                  <a:cubicBezTo>
                    <a:pt x="48" y="12"/>
                    <a:pt x="48" y="12"/>
                    <a:pt x="48" y="12"/>
                  </a:cubicBezTo>
                  <a:cubicBezTo>
                    <a:pt x="46" y="14"/>
                    <a:pt x="45" y="16"/>
                    <a:pt x="45" y="19"/>
                  </a:cubicBezTo>
                  <a:cubicBezTo>
                    <a:pt x="45" y="22"/>
                    <a:pt x="46" y="25"/>
                    <a:pt x="48" y="27"/>
                  </a:cubicBezTo>
                  <a:cubicBezTo>
                    <a:pt x="48" y="27"/>
                    <a:pt x="48" y="27"/>
                    <a:pt x="48" y="27"/>
                  </a:cubicBezTo>
                  <a:cubicBezTo>
                    <a:pt x="48" y="27"/>
                    <a:pt x="48" y="27"/>
                    <a:pt x="48" y="27"/>
                  </a:cubicBezTo>
                  <a:cubicBezTo>
                    <a:pt x="50" y="28"/>
                    <a:pt x="52" y="30"/>
                    <a:pt x="55" y="30"/>
                  </a:cubicBezTo>
                  <a:cubicBezTo>
                    <a:pt x="55" y="25"/>
                    <a:pt x="55" y="25"/>
                    <a:pt x="55" y="25"/>
                  </a:cubicBezTo>
                  <a:cubicBezTo>
                    <a:pt x="53" y="25"/>
                    <a:pt x="52" y="24"/>
                    <a:pt x="51" y="23"/>
                  </a:cubicBezTo>
                  <a:cubicBezTo>
                    <a:pt x="51" y="23"/>
                    <a:pt x="51" y="23"/>
                    <a:pt x="51" y="23"/>
                  </a:cubicBezTo>
                  <a:cubicBezTo>
                    <a:pt x="50" y="22"/>
                    <a:pt x="50" y="21"/>
                    <a:pt x="50" y="19"/>
                  </a:cubicBezTo>
                  <a:cubicBezTo>
                    <a:pt x="50" y="18"/>
                    <a:pt x="50" y="16"/>
                    <a:pt x="51" y="15"/>
                  </a:cubicBezTo>
                  <a:cubicBezTo>
                    <a:pt x="51" y="15"/>
                    <a:pt x="51" y="15"/>
                    <a:pt x="51" y="15"/>
                  </a:cubicBezTo>
                  <a:cubicBezTo>
                    <a:pt x="52" y="14"/>
                    <a:pt x="53" y="13"/>
                    <a:pt x="55" y="13"/>
                  </a:cubicBezTo>
                  <a:cubicBezTo>
                    <a:pt x="55" y="9"/>
                    <a:pt x="55" y="9"/>
                    <a:pt x="55" y="9"/>
                  </a:cubicBezTo>
                  <a:close/>
                  <a:moveTo>
                    <a:pt x="55" y="32"/>
                  </a:moveTo>
                  <a:cubicBezTo>
                    <a:pt x="41" y="32"/>
                    <a:pt x="41" y="32"/>
                    <a:pt x="41" y="32"/>
                  </a:cubicBezTo>
                  <a:cubicBezTo>
                    <a:pt x="40" y="32"/>
                    <a:pt x="39" y="33"/>
                    <a:pt x="39" y="34"/>
                  </a:cubicBezTo>
                  <a:cubicBezTo>
                    <a:pt x="39" y="42"/>
                    <a:pt x="39" y="42"/>
                    <a:pt x="39" y="42"/>
                  </a:cubicBezTo>
                  <a:cubicBezTo>
                    <a:pt x="39" y="44"/>
                    <a:pt x="40" y="45"/>
                    <a:pt x="41" y="45"/>
                  </a:cubicBezTo>
                  <a:cubicBezTo>
                    <a:pt x="49" y="45"/>
                    <a:pt x="49" y="45"/>
                    <a:pt x="49" y="45"/>
                  </a:cubicBezTo>
                  <a:cubicBezTo>
                    <a:pt x="49" y="88"/>
                    <a:pt x="49" y="88"/>
                    <a:pt x="49" y="88"/>
                  </a:cubicBezTo>
                  <a:cubicBezTo>
                    <a:pt x="41" y="88"/>
                    <a:pt x="41" y="88"/>
                    <a:pt x="41" y="88"/>
                  </a:cubicBezTo>
                  <a:cubicBezTo>
                    <a:pt x="40" y="88"/>
                    <a:pt x="39" y="90"/>
                    <a:pt x="39" y="91"/>
                  </a:cubicBezTo>
                  <a:cubicBezTo>
                    <a:pt x="39" y="99"/>
                    <a:pt x="39" y="99"/>
                    <a:pt x="39" y="99"/>
                  </a:cubicBezTo>
                  <a:cubicBezTo>
                    <a:pt x="39" y="100"/>
                    <a:pt x="40" y="101"/>
                    <a:pt x="41" y="101"/>
                  </a:cubicBezTo>
                  <a:cubicBezTo>
                    <a:pt x="55" y="101"/>
                    <a:pt x="55" y="101"/>
                    <a:pt x="55" y="101"/>
                  </a:cubicBezTo>
                  <a:cubicBezTo>
                    <a:pt x="55" y="96"/>
                    <a:pt x="55" y="96"/>
                    <a:pt x="55" y="96"/>
                  </a:cubicBezTo>
                  <a:cubicBezTo>
                    <a:pt x="44" y="96"/>
                    <a:pt x="44" y="96"/>
                    <a:pt x="44" y="96"/>
                  </a:cubicBezTo>
                  <a:cubicBezTo>
                    <a:pt x="44" y="93"/>
                    <a:pt x="44" y="93"/>
                    <a:pt x="44" y="93"/>
                  </a:cubicBezTo>
                  <a:cubicBezTo>
                    <a:pt x="51" y="93"/>
                    <a:pt x="51" y="93"/>
                    <a:pt x="51" y="93"/>
                  </a:cubicBezTo>
                  <a:cubicBezTo>
                    <a:pt x="52" y="93"/>
                    <a:pt x="53" y="92"/>
                    <a:pt x="53" y="91"/>
                  </a:cubicBezTo>
                  <a:cubicBezTo>
                    <a:pt x="53" y="42"/>
                    <a:pt x="53" y="42"/>
                    <a:pt x="53" y="42"/>
                  </a:cubicBezTo>
                  <a:cubicBezTo>
                    <a:pt x="53" y="41"/>
                    <a:pt x="52" y="40"/>
                    <a:pt x="51" y="40"/>
                  </a:cubicBezTo>
                  <a:cubicBezTo>
                    <a:pt x="44" y="40"/>
                    <a:pt x="44" y="40"/>
                    <a:pt x="44" y="40"/>
                  </a:cubicBezTo>
                  <a:cubicBezTo>
                    <a:pt x="44" y="37"/>
                    <a:pt x="44" y="37"/>
                    <a:pt x="44" y="37"/>
                  </a:cubicBezTo>
                  <a:cubicBezTo>
                    <a:pt x="55" y="37"/>
                    <a:pt x="55" y="37"/>
                    <a:pt x="55" y="37"/>
                  </a:cubicBezTo>
                  <a:lnTo>
                    <a:pt x="5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0" name="Freeform 141"/>
            <p:cNvSpPr>
              <a:spLocks noEditPoints="1"/>
            </p:cNvSpPr>
            <p:nvPr/>
          </p:nvSpPr>
          <p:spPr bwMode="auto">
            <a:xfrm>
              <a:off x="9371013" y="1901825"/>
              <a:ext cx="115888" cy="112713"/>
            </a:xfrm>
            <a:custGeom>
              <a:avLst/>
              <a:gdLst>
                <a:gd name="T0" fmla="*/ 25 w 51"/>
                <a:gd name="T1" fmla="*/ 5 h 50"/>
                <a:gd name="T2" fmla="*/ 25 w 51"/>
                <a:gd name="T3" fmla="*/ 5 h 50"/>
                <a:gd name="T4" fmla="*/ 25 w 51"/>
                <a:gd name="T5" fmla="*/ 0 h 50"/>
                <a:gd name="T6" fmla="*/ 25 w 51"/>
                <a:gd name="T7" fmla="*/ 0 h 50"/>
                <a:gd name="T8" fmla="*/ 43 w 51"/>
                <a:gd name="T9" fmla="*/ 7 h 50"/>
                <a:gd name="T10" fmla="*/ 43 w 51"/>
                <a:gd name="T11" fmla="*/ 7 h 50"/>
                <a:gd name="T12" fmla="*/ 51 w 51"/>
                <a:gd name="T13" fmla="*/ 25 h 50"/>
                <a:gd name="T14" fmla="*/ 43 w 51"/>
                <a:gd name="T15" fmla="*/ 43 h 50"/>
                <a:gd name="T16" fmla="*/ 43 w 51"/>
                <a:gd name="T17" fmla="*/ 43 h 50"/>
                <a:gd name="T18" fmla="*/ 25 w 51"/>
                <a:gd name="T19" fmla="*/ 50 h 50"/>
                <a:gd name="T20" fmla="*/ 25 w 51"/>
                <a:gd name="T21" fmla="*/ 50 h 50"/>
                <a:gd name="T22" fmla="*/ 25 w 51"/>
                <a:gd name="T23" fmla="*/ 45 h 50"/>
                <a:gd name="T24" fmla="*/ 25 w 51"/>
                <a:gd name="T25" fmla="*/ 45 h 50"/>
                <a:gd name="T26" fmla="*/ 40 w 51"/>
                <a:gd name="T27" fmla="*/ 39 h 50"/>
                <a:gd name="T28" fmla="*/ 40 w 51"/>
                <a:gd name="T29" fmla="*/ 39 h 50"/>
                <a:gd name="T30" fmla="*/ 40 w 51"/>
                <a:gd name="T31" fmla="*/ 39 h 50"/>
                <a:gd name="T32" fmla="*/ 46 w 51"/>
                <a:gd name="T33" fmla="*/ 25 h 50"/>
                <a:gd name="T34" fmla="*/ 40 w 51"/>
                <a:gd name="T35" fmla="*/ 11 h 50"/>
                <a:gd name="T36" fmla="*/ 40 w 51"/>
                <a:gd name="T37" fmla="*/ 10 h 50"/>
                <a:gd name="T38" fmla="*/ 25 w 51"/>
                <a:gd name="T39" fmla="*/ 5 h 50"/>
                <a:gd name="T40" fmla="*/ 25 w 51"/>
                <a:gd name="T41" fmla="*/ 5 h 50"/>
                <a:gd name="T42" fmla="*/ 11 w 51"/>
                <a:gd name="T43" fmla="*/ 11 h 50"/>
                <a:gd name="T44" fmla="*/ 5 w 51"/>
                <a:gd name="T45" fmla="*/ 25 h 50"/>
                <a:gd name="T46" fmla="*/ 11 w 51"/>
                <a:gd name="T47" fmla="*/ 39 h 50"/>
                <a:gd name="T48" fmla="*/ 11 w 51"/>
                <a:gd name="T49" fmla="*/ 39 h 50"/>
                <a:gd name="T50" fmla="*/ 11 w 51"/>
                <a:gd name="T51" fmla="*/ 39 h 50"/>
                <a:gd name="T52" fmla="*/ 25 w 51"/>
                <a:gd name="T53" fmla="*/ 45 h 50"/>
                <a:gd name="T54" fmla="*/ 25 w 51"/>
                <a:gd name="T55" fmla="*/ 50 h 50"/>
                <a:gd name="T56" fmla="*/ 8 w 51"/>
                <a:gd name="T57" fmla="*/ 43 h 50"/>
                <a:gd name="T58" fmla="*/ 8 w 51"/>
                <a:gd name="T59" fmla="*/ 43 h 50"/>
                <a:gd name="T60" fmla="*/ 0 w 51"/>
                <a:gd name="T61" fmla="*/ 25 h 50"/>
                <a:gd name="T62" fmla="*/ 8 w 51"/>
                <a:gd name="T63" fmla="*/ 7 h 50"/>
                <a:gd name="T64" fmla="*/ 25 w 51"/>
                <a:gd name="T65" fmla="*/ 0 h 50"/>
                <a:gd name="T66" fmla="*/ 25 w 51"/>
                <a:gd name="T67" fmla="*/ 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50">
                  <a:moveTo>
                    <a:pt x="25" y="5"/>
                  </a:moveTo>
                  <a:cubicBezTo>
                    <a:pt x="25" y="5"/>
                    <a:pt x="25" y="5"/>
                    <a:pt x="25" y="5"/>
                  </a:cubicBezTo>
                  <a:cubicBezTo>
                    <a:pt x="25" y="0"/>
                    <a:pt x="25" y="0"/>
                    <a:pt x="25" y="0"/>
                  </a:cubicBezTo>
                  <a:cubicBezTo>
                    <a:pt x="25" y="0"/>
                    <a:pt x="25" y="0"/>
                    <a:pt x="25" y="0"/>
                  </a:cubicBezTo>
                  <a:cubicBezTo>
                    <a:pt x="32" y="0"/>
                    <a:pt x="39" y="2"/>
                    <a:pt x="43" y="7"/>
                  </a:cubicBezTo>
                  <a:cubicBezTo>
                    <a:pt x="43" y="7"/>
                    <a:pt x="43" y="7"/>
                    <a:pt x="43" y="7"/>
                  </a:cubicBezTo>
                  <a:cubicBezTo>
                    <a:pt x="48" y="12"/>
                    <a:pt x="51" y="18"/>
                    <a:pt x="51" y="25"/>
                  </a:cubicBezTo>
                  <a:cubicBezTo>
                    <a:pt x="51" y="32"/>
                    <a:pt x="48" y="38"/>
                    <a:pt x="43" y="43"/>
                  </a:cubicBezTo>
                  <a:cubicBezTo>
                    <a:pt x="43" y="43"/>
                    <a:pt x="43" y="43"/>
                    <a:pt x="43" y="43"/>
                  </a:cubicBezTo>
                  <a:cubicBezTo>
                    <a:pt x="39" y="47"/>
                    <a:pt x="32" y="50"/>
                    <a:pt x="25" y="50"/>
                  </a:cubicBezTo>
                  <a:cubicBezTo>
                    <a:pt x="25" y="50"/>
                    <a:pt x="25" y="50"/>
                    <a:pt x="25" y="50"/>
                  </a:cubicBezTo>
                  <a:cubicBezTo>
                    <a:pt x="25" y="45"/>
                    <a:pt x="25" y="45"/>
                    <a:pt x="25" y="45"/>
                  </a:cubicBezTo>
                  <a:cubicBezTo>
                    <a:pt x="25" y="45"/>
                    <a:pt x="25" y="45"/>
                    <a:pt x="25" y="45"/>
                  </a:cubicBezTo>
                  <a:cubicBezTo>
                    <a:pt x="31" y="45"/>
                    <a:pt x="36" y="43"/>
                    <a:pt x="40" y="39"/>
                  </a:cubicBezTo>
                  <a:cubicBezTo>
                    <a:pt x="40" y="39"/>
                    <a:pt x="40" y="39"/>
                    <a:pt x="40" y="39"/>
                  </a:cubicBezTo>
                  <a:cubicBezTo>
                    <a:pt x="40" y="39"/>
                    <a:pt x="40" y="39"/>
                    <a:pt x="40" y="39"/>
                  </a:cubicBezTo>
                  <a:cubicBezTo>
                    <a:pt x="44" y="36"/>
                    <a:pt x="46" y="31"/>
                    <a:pt x="46" y="25"/>
                  </a:cubicBezTo>
                  <a:cubicBezTo>
                    <a:pt x="46" y="19"/>
                    <a:pt x="44" y="14"/>
                    <a:pt x="40" y="11"/>
                  </a:cubicBezTo>
                  <a:cubicBezTo>
                    <a:pt x="40" y="10"/>
                    <a:pt x="40" y="10"/>
                    <a:pt x="40" y="10"/>
                  </a:cubicBezTo>
                  <a:cubicBezTo>
                    <a:pt x="36" y="7"/>
                    <a:pt x="31" y="5"/>
                    <a:pt x="25" y="5"/>
                  </a:cubicBezTo>
                  <a:close/>
                  <a:moveTo>
                    <a:pt x="25" y="5"/>
                  </a:moveTo>
                  <a:cubicBezTo>
                    <a:pt x="20" y="5"/>
                    <a:pt x="15" y="7"/>
                    <a:pt x="11" y="11"/>
                  </a:cubicBezTo>
                  <a:cubicBezTo>
                    <a:pt x="7" y="14"/>
                    <a:pt x="5" y="19"/>
                    <a:pt x="5" y="25"/>
                  </a:cubicBezTo>
                  <a:cubicBezTo>
                    <a:pt x="5" y="31"/>
                    <a:pt x="7" y="36"/>
                    <a:pt x="11" y="39"/>
                  </a:cubicBezTo>
                  <a:cubicBezTo>
                    <a:pt x="11" y="39"/>
                    <a:pt x="11" y="39"/>
                    <a:pt x="11" y="39"/>
                  </a:cubicBezTo>
                  <a:cubicBezTo>
                    <a:pt x="11" y="39"/>
                    <a:pt x="11" y="39"/>
                    <a:pt x="11" y="39"/>
                  </a:cubicBezTo>
                  <a:cubicBezTo>
                    <a:pt x="15" y="43"/>
                    <a:pt x="20" y="45"/>
                    <a:pt x="25" y="45"/>
                  </a:cubicBezTo>
                  <a:cubicBezTo>
                    <a:pt x="25" y="50"/>
                    <a:pt x="25" y="50"/>
                    <a:pt x="25" y="50"/>
                  </a:cubicBezTo>
                  <a:cubicBezTo>
                    <a:pt x="18" y="50"/>
                    <a:pt x="12" y="47"/>
                    <a:pt x="8" y="43"/>
                  </a:cubicBezTo>
                  <a:cubicBezTo>
                    <a:pt x="8" y="43"/>
                    <a:pt x="8" y="43"/>
                    <a:pt x="8" y="43"/>
                  </a:cubicBezTo>
                  <a:cubicBezTo>
                    <a:pt x="3" y="38"/>
                    <a:pt x="0" y="32"/>
                    <a:pt x="0" y="25"/>
                  </a:cubicBezTo>
                  <a:cubicBezTo>
                    <a:pt x="0" y="18"/>
                    <a:pt x="3" y="12"/>
                    <a:pt x="8" y="7"/>
                  </a:cubicBezTo>
                  <a:cubicBezTo>
                    <a:pt x="12" y="3"/>
                    <a:pt x="18" y="0"/>
                    <a:pt x="25" y="0"/>
                  </a:cubicBezTo>
                  <a:lnTo>
                    <a:pt x="2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1" name="Freeform 142"/>
            <p:cNvSpPr>
              <a:spLocks noEditPoints="1"/>
            </p:cNvSpPr>
            <p:nvPr/>
          </p:nvSpPr>
          <p:spPr bwMode="auto">
            <a:xfrm>
              <a:off x="9326563" y="1854200"/>
              <a:ext cx="206375" cy="295275"/>
            </a:xfrm>
            <a:custGeom>
              <a:avLst/>
              <a:gdLst>
                <a:gd name="T0" fmla="*/ 45 w 91"/>
                <a:gd name="T1" fmla="*/ 4 h 131"/>
                <a:gd name="T2" fmla="*/ 89 w 91"/>
                <a:gd name="T3" fmla="*/ 0 h 131"/>
                <a:gd name="T4" fmla="*/ 91 w 91"/>
                <a:gd name="T5" fmla="*/ 129 h 131"/>
                <a:gd name="T6" fmla="*/ 45 w 91"/>
                <a:gd name="T7" fmla="*/ 131 h 131"/>
                <a:gd name="T8" fmla="*/ 86 w 91"/>
                <a:gd name="T9" fmla="*/ 127 h 131"/>
                <a:gd name="T10" fmla="*/ 45 w 91"/>
                <a:gd name="T11" fmla="*/ 120 h 131"/>
                <a:gd name="T12" fmla="*/ 55 w 91"/>
                <a:gd name="T13" fmla="*/ 116 h 131"/>
                <a:gd name="T14" fmla="*/ 59 w 91"/>
                <a:gd name="T15" fmla="*/ 106 h 131"/>
                <a:gd name="T16" fmla="*/ 45 w 91"/>
                <a:gd name="T17" fmla="*/ 92 h 131"/>
                <a:gd name="T18" fmla="*/ 45 w 91"/>
                <a:gd name="T19" fmla="*/ 97 h 131"/>
                <a:gd name="T20" fmla="*/ 52 w 91"/>
                <a:gd name="T21" fmla="*/ 99 h 131"/>
                <a:gd name="T22" fmla="*/ 52 w 91"/>
                <a:gd name="T23" fmla="*/ 112 h 131"/>
                <a:gd name="T24" fmla="*/ 45 w 91"/>
                <a:gd name="T25" fmla="*/ 115 h 131"/>
                <a:gd name="T26" fmla="*/ 45 w 91"/>
                <a:gd name="T27" fmla="*/ 120 h 131"/>
                <a:gd name="T28" fmla="*/ 45 w 91"/>
                <a:gd name="T29" fmla="*/ 82 h 131"/>
                <a:gd name="T30" fmla="*/ 82 w 91"/>
                <a:gd name="T31" fmla="*/ 46 h 131"/>
                <a:gd name="T32" fmla="*/ 45 w 91"/>
                <a:gd name="T33" fmla="*/ 10 h 131"/>
                <a:gd name="T34" fmla="*/ 45 w 91"/>
                <a:gd name="T35" fmla="*/ 15 h 131"/>
                <a:gd name="T36" fmla="*/ 68 w 91"/>
                <a:gd name="T37" fmla="*/ 24 h 131"/>
                <a:gd name="T38" fmla="*/ 68 w 91"/>
                <a:gd name="T39" fmla="*/ 68 h 131"/>
                <a:gd name="T40" fmla="*/ 45 w 91"/>
                <a:gd name="T41" fmla="*/ 77 h 131"/>
                <a:gd name="T42" fmla="*/ 45 w 91"/>
                <a:gd name="T43" fmla="*/ 4 h 131"/>
                <a:gd name="T44" fmla="*/ 4 w 91"/>
                <a:gd name="T45" fmla="*/ 127 h 131"/>
                <a:gd name="T46" fmla="*/ 45 w 91"/>
                <a:gd name="T47" fmla="*/ 131 h 131"/>
                <a:gd name="T48" fmla="*/ 0 w 91"/>
                <a:gd name="T49" fmla="*/ 129 h 131"/>
                <a:gd name="T50" fmla="*/ 2 w 91"/>
                <a:gd name="T51" fmla="*/ 0 h 131"/>
                <a:gd name="T52" fmla="*/ 45 w 91"/>
                <a:gd name="T53" fmla="*/ 4 h 131"/>
                <a:gd name="T54" fmla="*/ 20 w 91"/>
                <a:gd name="T55" fmla="*/ 20 h 131"/>
                <a:gd name="T56" fmla="*/ 20 w 91"/>
                <a:gd name="T57" fmla="*/ 72 h 131"/>
                <a:gd name="T58" fmla="*/ 45 w 91"/>
                <a:gd name="T59" fmla="*/ 77 h 131"/>
                <a:gd name="T60" fmla="*/ 14 w 91"/>
                <a:gd name="T61" fmla="*/ 46 h 131"/>
                <a:gd name="T62" fmla="*/ 45 w 91"/>
                <a:gd name="T63" fmla="*/ 15 h 131"/>
                <a:gd name="T64" fmla="*/ 45 w 91"/>
                <a:gd name="T65" fmla="*/ 92 h 131"/>
                <a:gd name="T66" fmla="*/ 36 w 91"/>
                <a:gd name="T67" fmla="*/ 96 h 131"/>
                <a:gd name="T68" fmla="*/ 36 w 91"/>
                <a:gd name="T69" fmla="*/ 115 h 131"/>
                <a:gd name="T70" fmla="*/ 45 w 91"/>
                <a:gd name="T71" fmla="*/ 115 h 131"/>
                <a:gd name="T72" fmla="*/ 36 w 91"/>
                <a:gd name="T73" fmla="*/ 106 h 131"/>
                <a:gd name="T74" fmla="*/ 39 w 91"/>
                <a:gd name="T75" fmla="*/ 99 h 131"/>
                <a:gd name="T76" fmla="*/ 45 w 91"/>
                <a:gd name="T77" fmla="*/ 9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1" h="131">
                  <a:moveTo>
                    <a:pt x="86" y="4"/>
                  </a:moveTo>
                  <a:cubicBezTo>
                    <a:pt x="45" y="4"/>
                    <a:pt x="45" y="4"/>
                    <a:pt x="45" y="4"/>
                  </a:cubicBezTo>
                  <a:cubicBezTo>
                    <a:pt x="45" y="0"/>
                    <a:pt x="45" y="0"/>
                    <a:pt x="45" y="0"/>
                  </a:cubicBezTo>
                  <a:cubicBezTo>
                    <a:pt x="89" y="0"/>
                    <a:pt x="89" y="0"/>
                    <a:pt x="89" y="0"/>
                  </a:cubicBezTo>
                  <a:cubicBezTo>
                    <a:pt x="90" y="0"/>
                    <a:pt x="91" y="1"/>
                    <a:pt x="91" y="2"/>
                  </a:cubicBezTo>
                  <a:cubicBezTo>
                    <a:pt x="91" y="129"/>
                    <a:pt x="91" y="129"/>
                    <a:pt x="91" y="129"/>
                  </a:cubicBezTo>
                  <a:cubicBezTo>
                    <a:pt x="91" y="130"/>
                    <a:pt x="90" y="131"/>
                    <a:pt x="89" y="131"/>
                  </a:cubicBezTo>
                  <a:cubicBezTo>
                    <a:pt x="45" y="131"/>
                    <a:pt x="45" y="131"/>
                    <a:pt x="45" y="131"/>
                  </a:cubicBezTo>
                  <a:cubicBezTo>
                    <a:pt x="45" y="127"/>
                    <a:pt x="45" y="127"/>
                    <a:pt x="45" y="127"/>
                  </a:cubicBezTo>
                  <a:cubicBezTo>
                    <a:pt x="86" y="127"/>
                    <a:pt x="86" y="127"/>
                    <a:pt x="86" y="127"/>
                  </a:cubicBezTo>
                  <a:cubicBezTo>
                    <a:pt x="86" y="4"/>
                    <a:pt x="86" y="4"/>
                    <a:pt x="86" y="4"/>
                  </a:cubicBezTo>
                  <a:close/>
                  <a:moveTo>
                    <a:pt x="45" y="120"/>
                  </a:moveTo>
                  <a:cubicBezTo>
                    <a:pt x="45" y="120"/>
                    <a:pt x="45" y="120"/>
                    <a:pt x="45" y="120"/>
                  </a:cubicBezTo>
                  <a:cubicBezTo>
                    <a:pt x="49" y="120"/>
                    <a:pt x="53" y="118"/>
                    <a:pt x="55" y="116"/>
                  </a:cubicBezTo>
                  <a:cubicBezTo>
                    <a:pt x="55" y="115"/>
                    <a:pt x="55" y="115"/>
                    <a:pt x="55" y="115"/>
                  </a:cubicBezTo>
                  <a:cubicBezTo>
                    <a:pt x="58" y="113"/>
                    <a:pt x="59" y="110"/>
                    <a:pt x="59" y="106"/>
                  </a:cubicBezTo>
                  <a:cubicBezTo>
                    <a:pt x="59" y="102"/>
                    <a:pt x="58" y="98"/>
                    <a:pt x="55" y="96"/>
                  </a:cubicBezTo>
                  <a:cubicBezTo>
                    <a:pt x="53" y="93"/>
                    <a:pt x="49" y="92"/>
                    <a:pt x="45" y="92"/>
                  </a:cubicBezTo>
                  <a:cubicBezTo>
                    <a:pt x="45" y="92"/>
                    <a:pt x="45" y="92"/>
                    <a:pt x="45" y="92"/>
                  </a:cubicBezTo>
                  <a:cubicBezTo>
                    <a:pt x="45" y="97"/>
                    <a:pt x="45" y="97"/>
                    <a:pt x="45" y="97"/>
                  </a:cubicBezTo>
                  <a:cubicBezTo>
                    <a:pt x="45" y="97"/>
                    <a:pt x="45" y="97"/>
                    <a:pt x="45" y="97"/>
                  </a:cubicBezTo>
                  <a:cubicBezTo>
                    <a:pt x="48" y="97"/>
                    <a:pt x="50" y="98"/>
                    <a:pt x="52" y="99"/>
                  </a:cubicBezTo>
                  <a:cubicBezTo>
                    <a:pt x="53" y="101"/>
                    <a:pt x="54" y="103"/>
                    <a:pt x="54" y="106"/>
                  </a:cubicBezTo>
                  <a:cubicBezTo>
                    <a:pt x="54" y="108"/>
                    <a:pt x="53" y="110"/>
                    <a:pt x="52" y="112"/>
                  </a:cubicBezTo>
                  <a:cubicBezTo>
                    <a:pt x="52" y="112"/>
                    <a:pt x="52" y="112"/>
                    <a:pt x="52" y="112"/>
                  </a:cubicBezTo>
                  <a:cubicBezTo>
                    <a:pt x="50" y="114"/>
                    <a:pt x="48" y="115"/>
                    <a:pt x="45" y="115"/>
                  </a:cubicBezTo>
                  <a:cubicBezTo>
                    <a:pt x="45" y="115"/>
                    <a:pt x="45" y="115"/>
                    <a:pt x="45" y="115"/>
                  </a:cubicBezTo>
                  <a:cubicBezTo>
                    <a:pt x="45" y="120"/>
                    <a:pt x="45" y="120"/>
                    <a:pt x="45" y="120"/>
                  </a:cubicBezTo>
                  <a:close/>
                  <a:moveTo>
                    <a:pt x="45" y="82"/>
                  </a:moveTo>
                  <a:cubicBezTo>
                    <a:pt x="45" y="82"/>
                    <a:pt x="45" y="82"/>
                    <a:pt x="45" y="82"/>
                  </a:cubicBezTo>
                  <a:cubicBezTo>
                    <a:pt x="55" y="82"/>
                    <a:pt x="64" y="78"/>
                    <a:pt x="71" y="72"/>
                  </a:cubicBezTo>
                  <a:cubicBezTo>
                    <a:pt x="77" y="65"/>
                    <a:pt x="82" y="56"/>
                    <a:pt x="82" y="46"/>
                  </a:cubicBezTo>
                  <a:cubicBezTo>
                    <a:pt x="82" y="36"/>
                    <a:pt x="77" y="27"/>
                    <a:pt x="71" y="20"/>
                  </a:cubicBezTo>
                  <a:cubicBezTo>
                    <a:pt x="64" y="14"/>
                    <a:pt x="55" y="10"/>
                    <a:pt x="45" y="10"/>
                  </a:cubicBezTo>
                  <a:cubicBezTo>
                    <a:pt x="45" y="10"/>
                    <a:pt x="45" y="10"/>
                    <a:pt x="45" y="10"/>
                  </a:cubicBezTo>
                  <a:cubicBezTo>
                    <a:pt x="45" y="15"/>
                    <a:pt x="45" y="15"/>
                    <a:pt x="45" y="15"/>
                  </a:cubicBezTo>
                  <a:cubicBezTo>
                    <a:pt x="45" y="15"/>
                    <a:pt x="45" y="15"/>
                    <a:pt x="45" y="15"/>
                  </a:cubicBezTo>
                  <a:cubicBezTo>
                    <a:pt x="54" y="15"/>
                    <a:pt x="62" y="18"/>
                    <a:pt x="68" y="24"/>
                  </a:cubicBezTo>
                  <a:cubicBezTo>
                    <a:pt x="73" y="30"/>
                    <a:pt x="77" y="37"/>
                    <a:pt x="77" y="46"/>
                  </a:cubicBezTo>
                  <a:cubicBezTo>
                    <a:pt x="77" y="55"/>
                    <a:pt x="73" y="62"/>
                    <a:pt x="68" y="68"/>
                  </a:cubicBezTo>
                  <a:cubicBezTo>
                    <a:pt x="62" y="74"/>
                    <a:pt x="54" y="77"/>
                    <a:pt x="45" y="77"/>
                  </a:cubicBezTo>
                  <a:cubicBezTo>
                    <a:pt x="45" y="77"/>
                    <a:pt x="45" y="77"/>
                    <a:pt x="45" y="77"/>
                  </a:cubicBezTo>
                  <a:lnTo>
                    <a:pt x="45" y="82"/>
                  </a:lnTo>
                  <a:close/>
                  <a:moveTo>
                    <a:pt x="45" y="4"/>
                  </a:moveTo>
                  <a:cubicBezTo>
                    <a:pt x="4" y="4"/>
                    <a:pt x="4" y="4"/>
                    <a:pt x="4" y="4"/>
                  </a:cubicBezTo>
                  <a:cubicBezTo>
                    <a:pt x="4" y="127"/>
                    <a:pt x="4" y="127"/>
                    <a:pt x="4" y="127"/>
                  </a:cubicBezTo>
                  <a:cubicBezTo>
                    <a:pt x="45" y="127"/>
                    <a:pt x="45" y="127"/>
                    <a:pt x="45" y="127"/>
                  </a:cubicBezTo>
                  <a:cubicBezTo>
                    <a:pt x="45" y="131"/>
                    <a:pt x="45" y="131"/>
                    <a:pt x="45" y="131"/>
                  </a:cubicBezTo>
                  <a:cubicBezTo>
                    <a:pt x="2" y="131"/>
                    <a:pt x="2" y="131"/>
                    <a:pt x="2" y="131"/>
                  </a:cubicBezTo>
                  <a:cubicBezTo>
                    <a:pt x="1" y="131"/>
                    <a:pt x="0" y="130"/>
                    <a:pt x="0" y="129"/>
                  </a:cubicBezTo>
                  <a:cubicBezTo>
                    <a:pt x="0" y="2"/>
                    <a:pt x="0" y="2"/>
                    <a:pt x="0" y="2"/>
                  </a:cubicBezTo>
                  <a:cubicBezTo>
                    <a:pt x="0" y="1"/>
                    <a:pt x="1" y="0"/>
                    <a:pt x="2" y="0"/>
                  </a:cubicBezTo>
                  <a:cubicBezTo>
                    <a:pt x="45" y="0"/>
                    <a:pt x="45" y="0"/>
                    <a:pt x="45" y="0"/>
                  </a:cubicBezTo>
                  <a:cubicBezTo>
                    <a:pt x="45" y="4"/>
                    <a:pt x="45" y="4"/>
                    <a:pt x="45" y="4"/>
                  </a:cubicBezTo>
                  <a:close/>
                  <a:moveTo>
                    <a:pt x="45" y="10"/>
                  </a:moveTo>
                  <a:cubicBezTo>
                    <a:pt x="35" y="10"/>
                    <a:pt x="26" y="14"/>
                    <a:pt x="20" y="20"/>
                  </a:cubicBezTo>
                  <a:cubicBezTo>
                    <a:pt x="13" y="27"/>
                    <a:pt x="9" y="36"/>
                    <a:pt x="9" y="46"/>
                  </a:cubicBezTo>
                  <a:cubicBezTo>
                    <a:pt x="9" y="56"/>
                    <a:pt x="13" y="65"/>
                    <a:pt x="20" y="72"/>
                  </a:cubicBezTo>
                  <a:cubicBezTo>
                    <a:pt x="26" y="78"/>
                    <a:pt x="35" y="82"/>
                    <a:pt x="45" y="82"/>
                  </a:cubicBezTo>
                  <a:cubicBezTo>
                    <a:pt x="45" y="77"/>
                    <a:pt x="45" y="77"/>
                    <a:pt x="45" y="77"/>
                  </a:cubicBezTo>
                  <a:cubicBezTo>
                    <a:pt x="37" y="77"/>
                    <a:pt x="29" y="74"/>
                    <a:pt x="23" y="68"/>
                  </a:cubicBezTo>
                  <a:cubicBezTo>
                    <a:pt x="18" y="62"/>
                    <a:pt x="14" y="55"/>
                    <a:pt x="14" y="46"/>
                  </a:cubicBezTo>
                  <a:cubicBezTo>
                    <a:pt x="14" y="37"/>
                    <a:pt x="18" y="30"/>
                    <a:pt x="23" y="24"/>
                  </a:cubicBezTo>
                  <a:cubicBezTo>
                    <a:pt x="29" y="18"/>
                    <a:pt x="37" y="15"/>
                    <a:pt x="45" y="15"/>
                  </a:cubicBezTo>
                  <a:cubicBezTo>
                    <a:pt x="45" y="10"/>
                    <a:pt x="45" y="10"/>
                    <a:pt x="45" y="10"/>
                  </a:cubicBezTo>
                  <a:close/>
                  <a:moveTo>
                    <a:pt x="45" y="92"/>
                  </a:moveTo>
                  <a:cubicBezTo>
                    <a:pt x="42" y="92"/>
                    <a:pt x="38" y="93"/>
                    <a:pt x="36" y="96"/>
                  </a:cubicBezTo>
                  <a:cubicBezTo>
                    <a:pt x="36" y="96"/>
                    <a:pt x="36" y="96"/>
                    <a:pt x="36" y="96"/>
                  </a:cubicBezTo>
                  <a:cubicBezTo>
                    <a:pt x="33" y="98"/>
                    <a:pt x="32" y="102"/>
                    <a:pt x="32" y="106"/>
                  </a:cubicBezTo>
                  <a:cubicBezTo>
                    <a:pt x="32" y="110"/>
                    <a:pt x="33" y="113"/>
                    <a:pt x="36" y="115"/>
                  </a:cubicBezTo>
                  <a:cubicBezTo>
                    <a:pt x="38" y="118"/>
                    <a:pt x="42" y="120"/>
                    <a:pt x="45" y="120"/>
                  </a:cubicBezTo>
                  <a:cubicBezTo>
                    <a:pt x="45" y="115"/>
                    <a:pt x="45" y="115"/>
                    <a:pt x="45" y="115"/>
                  </a:cubicBezTo>
                  <a:cubicBezTo>
                    <a:pt x="43" y="115"/>
                    <a:pt x="41" y="114"/>
                    <a:pt x="39" y="112"/>
                  </a:cubicBezTo>
                  <a:cubicBezTo>
                    <a:pt x="37" y="110"/>
                    <a:pt x="36" y="108"/>
                    <a:pt x="36" y="106"/>
                  </a:cubicBezTo>
                  <a:cubicBezTo>
                    <a:pt x="36" y="103"/>
                    <a:pt x="37" y="101"/>
                    <a:pt x="39" y="99"/>
                  </a:cubicBezTo>
                  <a:cubicBezTo>
                    <a:pt x="39" y="99"/>
                    <a:pt x="39" y="99"/>
                    <a:pt x="39" y="99"/>
                  </a:cubicBezTo>
                  <a:cubicBezTo>
                    <a:pt x="41" y="98"/>
                    <a:pt x="43" y="97"/>
                    <a:pt x="45" y="97"/>
                  </a:cubicBezTo>
                  <a:lnTo>
                    <a:pt x="45"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2" name="Freeform 143"/>
            <p:cNvSpPr>
              <a:spLocks noEditPoints="1"/>
            </p:cNvSpPr>
            <p:nvPr/>
          </p:nvSpPr>
          <p:spPr bwMode="auto">
            <a:xfrm>
              <a:off x="9124951" y="1819275"/>
              <a:ext cx="50800" cy="31750"/>
            </a:xfrm>
            <a:custGeom>
              <a:avLst/>
              <a:gdLst>
                <a:gd name="T0" fmla="*/ 17 w 22"/>
                <a:gd name="T1" fmla="*/ 9 h 14"/>
                <a:gd name="T2" fmla="*/ 16 w 22"/>
                <a:gd name="T3" fmla="*/ 6 h 14"/>
                <a:gd name="T4" fmla="*/ 16 w 22"/>
                <a:gd name="T5" fmla="*/ 6 h 14"/>
                <a:gd name="T6" fmla="*/ 12 w 22"/>
                <a:gd name="T7" fmla="*/ 5 h 14"/>
                <a:gd name="T8" fmla="*/ 11 w 22"/>
                <a:gd name="T9" fmla="*/ 5 h 14"/>
                <a:gd name="T10" fmla="*/ 11 w 22"/>
                <a:gd name="T11" fmla="*/ 0 h 14"/>
                <a:gd name="T12" fmla="*/ 12 w 22"/>
                <a:gd name="T13" fmla="*/ 0 h 14"/>
                <a:gd name="T14" fmla="*/ 19 w 22"/>
                <a:gd name="T15" fmla="*/ 3 h 14"/>
                <a:gd name="T16" fmla="*/ 19 w 22"/>
                <a:gd name="T17" fmla="*/ 3 h 14"/>
                <a:gd name="T18" fmla="*/ 22 w 22"/>
                <a:gd name="T19" fmla="*/ 10 h 14"/>
                <a:gd name="T20" fmla="*/ 22 w 22"/>
                <a:gd name="T21" fmla="*/ 11 h 14"/>
                <a:gd name="T22" fmla="*/ 22 w 22"/>
                <a:gd name="T23" fmla="*/ 11 h 14"/>
                <a:gd name="T24" fmla="*/ 22 w 22"/>
                <a:gd name="T25" fmla="*/ 12 h 14"/>
                <a:gd name="T26" fmla="*/ 19 w 22"/>
                <a:gd name="T27" fmla="*/ 14 h 14"/>
                <a:gd name="T28" fmla="*/ 11 w 22"/>
                <a:gd name="T29" fmla="*/ 14 h 14"/>
                <a:gd name="T30" fmla="*/ 11 w 22"/>
                <a:gd name="T31" fmla="*/ 9 h 14"/>
                <a:gd name="T32" fmla="*/ 17 w 22"/>
                <a:gd name="T33" fmla="*/ 9 h 14"/>
                <a:gd name="T34" fmla="*/ 11 w 22"/>
                <a:gd name="T35" fmla="*/ 5 h 14"/>
                <a:gd name="T36" fmla="*/ 9 w 22"/>
                <a:gd name="T37" fmla="*/ 5 h 14"/>
                <a:gd name="T38" fmla="*/ 6 w 22"/>
                <a:gd name="T39" fmla="*/ 6 h 14"/>
                <a:gd name="T40" fmla="*/ 4 w 22"/>
                <a:gd name="T41" fmla="*/ 9 h 14"/>
                <a:gd name="T42" fmla="*/ 11 w 22"/>
                <a:gd name="T43" fmla="*/ 9 h 14"/>
                <a:gd name="T44" fmla="*/ 11 w 22"/>
                <a:gd name="T45" fmla="*/ 14 h 14"/>
                <a:gd name="T46" fmla="*/ 2 w 22"/>
                <a:gd name="T47" fmla="*/ 14 h 14"/>
                <a:gd name="T48" fmla="*/ 2 w 22"/>
                <a:gd name="T49" fmla="*/ 14 h 14"/>
                <a:gd name="T50" fmla="*/ 0 w 22"/>
                <a:gd name="T51" fmla="*/ 12 h 14"/>
                <a:gd name="T52" fmla="*/ 0 w 22"/>
                <a:gd name="T53" fmla="*/ 11 h 14"/>
                <a:gd name="T54" fmla="*/ 0 w 22"/>
                <a:gd name="T55" fmla="*/ 11 h 14"/>
                <a:gd name="T56" fmla="*/ 0 w 22"/>
                <a:gd name="T57" fmla="*/ 10 h 14"/>
                <a:gd name="T58" fmla="*/ 2 w 22"/>
                <a:gd name="T59" fmla="*/ 3 h 14"/>
                <a:gd name="T60" fmla="*/ 9 w 22"/>
                <a:gd name="T61" fmla="*/ 0 h 14"/>
                <a:gd name="T62" fmla="*/ 11 w 22"/>
                <a:gd name="T63" fmla="*/ 0 h 14"/>
                <a:gd name="T64" fmla="*/ 11 w 22"/>
                <a:gd name="T65"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 h="14">
                  <a:moveTo>
                    <a:pt x="17" y="9"/>
                  </a:moveTo>
                  <a:cubicBezTo>
                    <a:pt x="17" y="8"/>
                    <a:pt x="17" y="7"/>
                    <a:pt x="16" y="6"/>
                  </a:cubicBezTo>
                  <a:cubicBezTo>
                    <a:pt x="16" y="6"/>
                    <a:pt x="16" y="6"/>
                    <a:pt x="16" y="6"/>
                  </a:cubicBezTo>
                  <a:cubicBezTo>
                    <a:pt x="15" y="5"/>
                    <a:pt x="14" y="5"/>
                    <a:pt x="12" y="5"/>
                  </a:cubicBezTo>
                  <a:cubicBezTo>
                    <a:pt x="11" y="5"/>
                    <a:pt x="11" y="5"/>
                    <a:pt x="11" y="5"/>
                  </a:cubicBezTo>
                  <a:cubicBezTo>
                    <a:pt x="11" y="0"/>
                    <a:pt x="11" y="0"/>
                    <a:pt x="11" y="0"/>
                  </a:cubicBezTo>
                  <a:cubicBezTo>
                    <a:pt x="12" y="0"/>
                    <a:pt x="12" y="0"/>
                    <a:pt x="12" y="0"/>
                  </a:cubicBezTo>
                  <a:cubicBezTo>
                    <a:pt x="15" y="0"/>
                    <a:pt x="17" y="1"/>
                    <a:pt x="19" y="3"/>
                  </a:cubicBezTo>
                  <a:cubicBezTo>
                    <a:pt x="19" y="3"/>
                    <a:pt x="19" y="3"/>
                    <a:pt x="19" y="3"/>
                  </a:cubicBezTo>
                  <a:cubicBezTo>
                    <a:pt x="21" y="5"/>
                    <a:pt x="22" y="7"/>
                    <a:pt x="22" y="10"/>
                  </a:cubicBezTo>
                  <a:cubicBezTo>
                    <a:pt x="22" y="10"/>
                    <a:pt x="22" y="11"/>
                    <a:pt x="22" y="11"/>
                  </a:cubicBezTo>
                  <a:cubicBezTo>
                    <a:pt x="22" y="11"/>
                    <a:pt x="22" y="11"/>
                    <a:pt x="22" y="11"/>
                  </a:cubicBezTo>
                  <a:cubicBezTo>
                    <a:pt x="22" y="11"/>
                    <a:pt x="22" y="12"/>
                    <a:pt x="22" y="12"/>
                  </a:cubicBezTo>
                  <a:cubicBezTo>
                    <a:pt x="21" y="13"/>
                    <a:pt x="20" y="14"/>
                    <a:pt x="19" y="14"/>
                  </a:cubicBezTo>
                  <a:cubicBezTo>
                    <a:pt x="11" y="14"/>
                    <a:pt x="11" y="14"/>
                    <a:pt x="11" y="14"/>
                  </a:cubicBezTo>
                  <a:cubicBezTo>
                    <a:pt x="11" y="9"/>
                    <a:pt x="11" y="9"/>
                    <a:pt x="11" y="9"/>
                  </a:cubicBezTo>
                  <a:lnTo>
                    <a:pt x="17" y="9"/>
                  </a:lnTo>
                  <a:close/>
                  <a:moveTo>
                    <a:pt x="11" y="5"/>
                  </a:moveTo>
                  <a:cubicBezTo>
                    <a:pt x="9" y="5"/>
                    <a:pt x="9" y="5"/>
                    <a:pt x="9" y="5"/>
                  </a:cubicBezTo>
                  <a:cubicBezTo>
                    <a:pt x="8" y="5"/>
                    <a:pt x="7" y="6"/>
                    <a:pt x="6" y="6"/>
                  </a:cubicBezTo>
                  <a:cubicBezTo>
                    <a:pt x="5" y="7"/>
                    <a:pt x="5" y="8"/>
                    <a:pt x="4" y="9"/>
                  </a:cubicBezTo>
                  <a:cubicBezTo>
                    <a:pt x="11" y="9"/>
                    <a:pt x="11" y="9"/>
                    <a:pt x="11" y="9"/>
                  </a:cubicBezTo>
                  <a:cubicBezTo>
                    <a:pt x="11" y="14"/>
                    <a:pt x="11" y="14"/>
                    <a:pt x="11" y="14"/>
                  </a:cubicBezTo>
                  <a:cubicBezTo>
                    <a:pt x="2" y="14"/>
                    <a:pt x="2" y="14"/>
                    <a:pt x="2" y="14"/>
                  </a:cubicBezTo>
                  <a:cubicBezTo>
                    <a:pt x="2" y="14"/>
                    <a:pt x="2" y="14"/>
                    <a:pt x="2" y="14"/>
                  </a:cubicBezTo>
                  <a:cubicBezTo>
                    <a:pt x="1" y="14"/>
                    <a:pt x="0" y="13"/>
                    <a:pt x="0" y="12"/>
                  </a:cubicBezTo>
                  <a:cubicBezTo>
                    <a:pt x="0" y="12"/>
                    <a:pt x="0" y="12"/>
                    <a:pt x="0" y="11"/>
                  </a:cubicBezTo>
                  <a:cubicBezTo>
                    <a:pt x="0" y="11"/>
                    <a:pt x="0" y="11"/>
                    <a:pt x="0" y="11"/>
                  </a:cubicBezTo>
                  <a:cubicBezTo>
                    <a:pt x="0" y="11"/>
                    <a:pt x="0" y="10"/>
                    <a:pt x="0" y="10"/>
                  </a:cubicBezTo>
                  <a:cubicBezTo>
                    <a:pt x="0" y="7"/>
                    <a:pt x="1" y="5"/>
                    <a:pt x="2" y="3"/>
                  </a:cubicBezTo>
                  <a:cubicBezTo>
                    <a:pt x="4" y="1"/>
                    <a:pt x="7" y="0"/>
                    <a:pt x="9" y="0"/>
                  </a:cubicBezTo>
                  <a:cubicBezTo>
                    <a:pt x="11" y="0"/>
                    <a:pt x="11" y="0"/>
                    <a:pt x="11" y="0"/>
                  </a:cubicBezTo>
                  <a:lnTo>
                    <a:pt x="1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3" name="Freeform 144"/>
            <p:cNvSpPr>
              <a:spLocks noEditPoints="1"/>
            </p:cNvSpPr>
            <p:nvPr/>
          </p:nvSpPr>
          <p:spPr bwMode="auto">
            <a:xfrm>
              <a:off x="9102726" y="1854200"/>
              <a:ext cx="206375" cy="295275"/>
            </a:xfrm>
            <a:custGeom>
              <a:avLst/>
              <a:gdLst>
                <a:gd name="T0" fmla="*/ 86 w 91"/>
                <a:gd name="T1" fmla="*/ 127 h 131"/>
                <a:gd name="T2" fmla="*/ 45 w 91"/>
                <a:gd name="T3" fmla="*/ 4 h 131"/>
                <a:gd name="T4" fmla="*/ 89 w 91"/>
                <a:gd name="T5" fmla="*/ 0 h 131"/>
                <a:gd name="T6" fmla="*/ 91 w 91"/>
                <a:gd name="T7" fmla="*/ 129 h 131"/>
                <a:gd name="T8" fmla="*/ 45 w 91"/>
                <a:gd name="T9" fmla="*/ 131 h 131"/>
                <a:gd name="T10" fmla="*/ 45 w 91"/>
                <a:gd name="T11" fmla="*/ 120 h 131"/>
                <a:gd name="T12" fmla="*/ 55 w 91"/>
                <a:gd name="T13" fmla="*/ 116 h 131"/>
                <a:gd name="T14" fmla="*/ 59 w 91"/>
                <a:gd name="T15" fmla="*/ 106 h 131"/>
                <a:gd name="T16" fmla="*/ 55 w 91"/>
                <a:gd name="T17" fmla="*/ 96 h 131"/>
                <a:gd name="T18" fmla="*/ 45 w 91"/>
                <a:gd name="T19" fmla="*/ 92 h 131"/>
                <a:gd name="T20" fmla="*/ 45 w 91"/>
                <a:gd name="T21" fmla="*/ 97 h 131"/>
                <a:gd name="T22" fmla="*/ 52 w 91"/>
                <a:gd name="T23" fmla="*/ 99 h 131"/>
                <a:gd name="T24" fmla="*/ 54 w 91"/>
                <a:gd name="T25" fmla="*/ 106 h 131"/>
                <a:gd name="T26" fmla="*/ 52 w 91"/>
                <a:gd name="T27" fmla="*/ 112 h 131"/>
                <a:gd name="T28" fmla="*/ 45 w 91"/>
                <a:gd name="T29" fmla="*/ 115 h 131"/>
                <a:gd name="T30" fmla="*/ 45 w 91"/>
                <a:gd name="T31" fmla="*/ 82 h 131"/>
                <a:gd name="T32" fmla="*/ 71 w 91"/>
                <a:gd name="T33" fmla="*/ 72 h 131"/>
                <a:gd name="T34" fmla="*/ 71 w 91"/>
                <a:gd name="T35" fmla="*/ 20 h 131"/>
                <a:gd name="T36" fmla="*/ 45 w 91"/>
                <a:gd name="T37" fmla="*/ 10 h 131"/>
                <a:gd name="T38" fmla="*/ 45 w 91"/>
                <a:gd name="T39" fmla="*/ 15 h 131"/>
                <a:gd name="T40" fmla="*/ 77 w 91"/>
                <a:gd name="T41" fmla="*/ 46 h 131"/>
                <a:gd name="T42" fmla="*/ 45 w 91"/>
                <a:gd name="T43" fmla="*/ 77 h 131"/>
                <a:gd name="T44" fmla="*/ 45 w 91"/>
                <a:gd name="T45" fmla="*/ 82 h 131"/>
                <a:gd name="T46" fmla="*/ 45 w 91"/>
                <a:gd name="T47" fmla="*/ 127 h 131"/>
                <a:gd name="T48" fmla="*/ 2 w 91"/>
                <a:gd name="T49" fmla="*/ 131 h 131"/>
                <a:gd name="T50" fmla="*/ 0 w 91"/>
                <a:gd name="T51" fmla="*/ 2 h 131"/>
                <a:gd name="T52" fmla="*/ 18 w 91"/>
                <a:gd name="T53" fmla="*/ 0 h 131"/>
                <a:gd name="T54" fmla="*/ 45 w 91"/>
                <a:gd name="T55" fmla="*/ 0 h 131"/>
                <a:gd name="T56" fmla="*/ 23 w 91"/>
                <a:gd name="T57" fmla="*/ 4 h 131"/>
                <a:gd name="T58" fmla="*/ 4 w 91"/>
                <a:gd name="T59" fmla="*/ 4 h 131"/>
                <a:gd name="T60" fmla="*/ 45 w 91"/>
                <a:gd name="T61" fmla="*/ 10 h 131"/>
                <a:gd name="T62" fmla="*/ 9 w 91"/>
                <a:gd name="T63" fmla="*/ 46 h 131"/>
                <a:gd name="T64" fmla="*/ 45 w 91"/>
                <a:gd name="T65" fmla="*/ 82 h 131"/>
                <a:gd name="T66" fmla="*/ 23 w 91"/>
                <a:gd name="T67" fmla="*/ 68 h 131"/>
                <a:gd name="T68" fmla="*/ 23 w 91"/>
                <a:gd name="T69" fmla="*/ 24 h 131"/>
                <a:gd name="T70" fmla="*/ 45 w 91"/>
                <a:gd name="T71" fmla="*/ 10 h 131"/>
                <a:gd name="T72" fmla="*/ 35 w 91"/>
                <a:gd name="T73" fmla="*/ 96 h 131"/>
                <a:gd name="T74" fmla="*/ 31 w 91"/>
                <a:gd name="T75" fmla="*/ 106 h 131"/>
                <a:gd name="T76" fmla="*/ 45 w 91"/>
                <a:gd name="T77" fmla="*/ 120 h 131"/>
                <a:gd name="T78" fmla="*/ 39 w 91"/>
                <a:gd name="T79" fmla="*/ 112 h 131"/>
                <a:gd name="T80" fmla="*/ 39 w 91"/>
                <a:gd name="T81" fmla="*/ 99 h 131"/>
                <a:gd name="T82" fmla="*/ 39 w 91"/>
                <a:gd name="T83" fmla="*/ 99 h 131"/>
                <a:gd name="T84" fmla="*/ 45 w 91"/>
                <a:gd name="T85" fmla="*/ 9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1" h="131">
                  <a:moveTo>
                    <a:pt x="45" y="127"/>
                  </a:moveTo>
                  <a:cubicBezTo>
                    <a:pt x="86" y="127"/>
                    <a:pt x="86" y="127"/>
                    <a:pt x="86" y="127"/>
                  </a:cubicBezTo>
                  <a:cubicBezTo>
                    <a:pt x="86" y="4"/>
                    <a:pt x="86" y="4"/>
                    <a:pt x="86" y="4"/>
                  </a:cubicBezTo>
                  <a:cubicBezTo>
                    <a:pt x="45" y="4"/>
                    <a:pt x="45" y="4"/>
                    <a:pt x="45" y="4"/>
                  </a:cubicBezTo>
                  <a:cubicBezTo>
                    <a:pt x="45" y="0"/>
                    <a:pt x="45" y="0"/>
                    <a:pt x="45" y="0"/>
                  </a:cubicBezTo>
                  <a:cubicBezTo>
                    <a:pt x="89" y="0"/>
                    <a:pt x="89" y="0"/>
                    <a:pt x="89" y="0"/>
                  </a:cubicBezTo>
                  <a:cubicBezTo>
                    <a:pt x="90" y="0"/>
                    <a:pt x="91" y="1"/>
                    <a:pt x="91" y="2"/>
                  </a:cubicBezTo>
                  <a:cubicBezTo>
                    <a:pt x="91" y="129"/>
                    <a:pt x="91" y="129"/>
                    <a:pt x="91" y="129"/>
                  </a:cubicBezTo>
                  <a:cubicBezTo>
                    <a:pt x="91" y="130"/>
                    <a:pt x="90" y="131"/>
                    <a:pt x="89" y="131"/>
                  </a:cubicBezTo>
                  <a:cubicBezTo>
                    <a:pt x="45" y="131"/>
                    <a:pt x="45" y="131"/>
                    <a:pt x="45" y="131"/>
                  </a:cubicBezTo>
                  <a:cubicBezTo>
                    <a:pt x="45" y="127"/>
                    <a:pt x="45" y="127"/>
                    <a:pt x="45" y="127"/>
                  </a:cubicBezTo>
                  <a:close/>
                  <a:moveTo>
                    <a:pt x="45" y="120"/>
                  </a:moveTo>
                  <a:cubicBezTo>
                    <a:pt x="45" y="120"/>
                    <a:pt x="45" y="120"/>
                    <a:pt x="45" y="120"/>
                  </a:cubicBezTo>
                  <a:cubicBezTo>
                    <a:pt x="49" y="120"/>
                    <a:pt x="52" y="118"/>
                    <a:pt x="55" y="116"/>
                  </a:cubicBezTo>
                  <a:cubicBezTo>
                    <a:pt x="55" y="115"/>
                    <a:pt x="55" y="115"/>
                    <a:pt x="55" y="115"/>
                  </a:cubicBezTo>
                  <a:cubicBezTo>
                    <a:pt x="58" y="113"/>
                    <a:pt x="59" y="110"/>
                    <a:pt x="59" y="106"/>
                  </a:cubicBezTo>
                  <a:cubicBezTo>
                    <a:pt x="59" y="102"/>
                    <a:pt x="58" y="98"/>
                    <a:pt x="55" y="96"/>
                  </a:cubicBezTo>
                  <a:cubicBezTo>
                    <a:pt x="55" y="96"/>
                    <a:pt x="55" y="96"/>
                    <a:pt x="55" y="96"/>
                  </a:cubicBezTo>
                  <a:cubicBezTo>
                    <a:pt x="53" y="93"/>
                    <a:pt x="49" y="92"/>
                    <a:pt x="45" y="92"/>
                  </a:cubicBezTo>
                  <a:cubicBezTo>
                    <a:pt x="45" y="92"/>
                    <a:pt x="45" y="92"/>
                    <a:pt x="45" y="92"/>
                  </a:cubicBezTo>
                  <a:cubicBezTo>
                    <a:pt x="45" y="97"/>
                    <a:pt x="45" y="97"/>
                    <a:pt x="45" y="97"/>
                  </a:cubicBezTo>
                  <a:cubicBezTo>
                    <a:pt x="45" y="97"/>
                    <a:pt x="45" y="97"/>
                    <a:pt x="45" y="97"/>
                  </a:cubicBezTo>
                  <a:cubicBezTo>
                    <a:pt x="48" y="97"/>
                    <a:pt x="50" y="98"/>
                    <a:pt x="52" y="99"/>
                  </a:cubicBezTo>
                  <a:cubicBezTo>
                    <a:pt x="52" y="99"/>
                    <a:pt x="52" y="99"/>
                    <a:pt x="52" y="99"/>
                  </a:cubicBezTo>
                  <a:cubicBezTo>
                    <a:pt x="52" y="99"/>
                    <a:pt x="52" y="99"/>
                    <a:pt x="52" y="99"/>
                  </a:cubicBezTo>
                  <a:cubicBezTo>
                    <a:pt x="53" y="101"/>
                    <a:pt x="54" y="103"/>
                    <a:pt x="54" y="106"/>
                  </a:cubicBezTo>
                  <a:cubicBezTo>
                    <a:pt x="54" y="108"/>
                    <a:pt x="53" y="110"/>
                    <a:pt x="52" y="112"/>
                  </a:cubicBezTo>
                  <a:cubicBezTo>
                    <a:pt x="52" y="112"/>
                    <a:pt x="52" y="112"/>
                    <a:pt x="52" y="112"/>
                  </a:cubicBezTo>
                  <a:cubicBezTo>
                    <a:pt x="50" y="114"/>
                    <a:pt x="48" y="115"/>
                    <a:pt x="45" y="115"/>
                  </a:cubicBezTo>
                  <a:cubicBezTo>
                    <a:pt x="45" y="115"/>
                    <a:pt x="45" y="115"/>
                    <a:pt x="45" y="115"/>
                  </a:cubicBezTo>
                  <a:cubicBezTo>
                    <a:pt x="45" y="120"/>
                    <a:pt x="45" y="120"/>
                    <a:pt x="45" y="120"/>
                  </a:cubicBezTo>
                  <a:close/>
                  <a:moveTo>
                    <a:pt x="45" y="82"/>
                  </a:moveTo>
                  <a:cubicBezTo>
                    <a:pt x="45" y="82"/>
                    <a:pt x="45" y="82"/>
                    <a:pt x="45" y="82"/>
                  </a:cubicBezTo>
                  <a:cubicBezTo>
                    <a:pt x="55" y="82"/>
                    <a:pt x="64" y="78"/>
                    <a:pt x="71" y="72"/>
                  </a:cubicBezTo>
                  <a:cubicBezTo>
                    <a:pt x="77" y="65"/>
                    <a:pt x="81" y="56"/>
                    <a:pt x="81" y="46"/>
                  </a:cubicBezTo>
                  <a:cubicBezTo>
                    <a:pt x="81" y="36"/>
                    <a:pt x="77" y="27"/>
                    <a:pt x="71" y="20"/>
                  </a:cubicBezTo>
                  <a:cubicBezTo>
                    <a:pt x="64" y="14"/>
                    <a:pt x="55" y="10"/>
                    <a:pt x="45" y="10"/>
                  </a:cubicBezTo>
                  <a:cubicBezTo>
                    <a:pt x="45" y="10"/>
                    <a:pt x="45" y="10"/>
                    <a:pt x="45" y="10"/>
                  </a:cubicBezTo>
                  <a:cubicBezTo>
                    <a:pt x="45" y="15"/>
                    <a:pt x="45" y="15"/>
                    <a:pt x="45" y="15"/>
                  </a:cubicBezTo>
                  <a:cubicBezTo>
                    <a:pt x="45" y="15"/>
                    <a:pt x="45" y="15"/>
                    <a:pt x="45" y="15"/>
                  </a:cubicBezTo>
                  <a:cubicBezTo>
                    <a:pt x="54" y="15"/>
                    <a:pt x="62" y="18"/>
                    <a:pt x="67" y="24"/>
                  </a:cubicBezTo>
                  <a:cubicBezTo>
                    <a:pt x="73" y="30"/>
                    <a:pt x="77" y="37"/>
                    <a:pt x="77" y="46"/>
                  </a:cubicBezTo>
                  <a:cubicBezTo>
                    <a:pt x="77" y="55"/>
                    <a:pt x="73" y="62"/>
                    <a:pt x="67" y="68"/>
                  </a:cubicBezTo>
                  <a:cubicBezTo>
                    <a:pt x="62" y="74"/>
                    <a:pt x="54" y="77"/>
                    <a:pt x="45" y="77"/>
                  </a:cubicBezTo>
                  <a:cubicBezTo>
                    <a:pt x="45" y="77"/>
                    <a:pt x="45" y="77"/>
                    <a:pt x="45" y="77"/>
                  </a:cubicBezTo>
                  <a:lnTo>
                    <a:pt x="45" y="82"/>
                  </a:lnTo>
                  <a:close/>
                  <a:moveTo>
                    <a:pt x="4" y="127"/>
                  </a:moveTo>
                  <a:cubicBezTo>
                    <a:pt x="45" y="127"/>
                    <a:pt x="45" y="127"/>
                    <a:pt x="45" y="127"/>
                  </a:cubicBezTo>
                  <a:cubicBezTo>
                    <a:pt x="45" y="131"/>
                    <a:pt x="45" y="131"/>
                    <a:pt x="45" y="131"/>
                  </a:cubicBezTo>
                  <a:cubicBezTo>
                    <a:pt x="2" y="131"/>
                    <a:pt x="2" y="131"/>
                    <a:pt x="2" y="131"/>
                  </a:cubicBezTo>
                  <a:cubicBezTo>
                    <a:pt x="1" y="131"/>
                    <a:pt x="0" y="130"/>
                    <a:pt x="0" y="129"/>
                  </a:cubicBezTo>
                  <a:cubicBezTo>
                    <a:pt x="0" y="2"/>
                    <a:pt x="0" y="2"/>
                    <a:pt x="0" y="2"/>
                  </a:cubicBezTo>
                  <a:cubicBezTo>
                    <a:pt x="0" y="1"/>
                    <a:pt x="1" y="0"/>
                    <a:pt x="2" y="0"/>
                  </a:cubicBezTo>
                  <a:cubicBezTo>
                    <a:pt x="18" y="0"/>
                    <a:pt x="18" y="0"/>
                    <a:pt x="18" y="0"/>
                  </a:cubicBezTo>
                  <a:cubicBezTo>
                    <a:pt x="23" y="0"/>
                    <a:pt x="23" y="0"/>
                    <a:pt x="23" y="0"/>
                  </a:cubicBezTo>
                  <a:cubicBezTo>
                    <a:pt x="45" y="0"/>
                    <a:pt x="45" y="0"/>
                    <a:pt x="45" y="0"/>
                  </a:cubicBezTo>
                  <a:cubicBezTo>
                    <a:pt x="45" y="4"/>
                    <a:pt x="45" y="4"/>
                    <a:pt x="45" y="4"/>
                  </a:cubicBezTo>
                  <a:cubicBezTo>
                    <a:pt x="23" y="4"/>
                    <a:pt x="23" y="4"/>
                    <a:pt x="23" y="4"/>
                  </a:cubicBezTo>
                  <a:cubicBezTo>
                    <a:pt x="18" y="4"/>
                    <a:pt x="18" y="4"/>
                    <a:pt x="18" y="4"/>
                  </a:cubicBezTo>
                  <a:cubicBezTo>
                    <a:pt x="4" y="4"/>
                    <a:pt x="4" y="4"/>
                    <a:pt x="4" y="4"/>
                  </a:cubicBezTo>
                  <a:cubicBezTo>
                    <a:pt x="4" y="127"/>
                    <a:pt x="4" y="127"/>
                    <a:pt x="4" y="127"/>
                  </a:cubicBezTo>
                  <a:close/>
                  <a:moveTo>
                    <a:pt x="45" y="10"/>
                  </a:moveTo>
                  <a:cubicBezTo>
                    <a:pt x="35" y="10"/>
                    <a:pt x="26" y="14"/>
                    <a:pt x="20" y="20"/>
                  </a:cubicBezTo>
                  <a:cubicBezTo>
                    <a:pt x="13" y="27"/>
                    <a:pt x="9" y="36"/>
                    <a:pt x="9" y="46"/>
                  </a:cubicBezTo>
                  <a:cubicBezTo>
                    <a:pt x="9" y="56"/>
                    <a:pt x="13" y="65"/>
                    <a:pt x="20" y="72"/>
                  </a:cubicBezTo>
                  <a:cubicBezTo>
                    <a:pt x="26" y="78"/>
                    <a:pt x="35" y="82"/>
                    <a:pt x="45" y="82"/>
                  </a:cubicBezTo>
                  <a:cubicBezTo>
                    <a:pt x="45" y="77"/>
                    <a:pt x="45" y="77"/>
                    <a:pt x="45" y="77"/>
                  </a:cubicBezTo>
                  <a:cubicBezTo>
                    <a:pt x="37" y="77"/>
                    <a:pt x="29" y="74"/>
                    <a:pt x="23" y="68"/>
                  </a:cubicBezTo>
                  <a:cubicBezTo>
                    <a:pt x="17" y="62"/>
                    <a:pt x="14" y="55"/>
                    <a:pt x="14" y="46"/>
                  </a:cubicBezTo>
                  <a:cubicBezTo>
                    <a:pt x="14" y="37"/>
                    <a:pt x="17" y="30"/>
                    <a:pt x="23" y="24"/>
                  </a:cubicBezTo>
                  <a:cubicBezTo>
                    <a:pt x="29" y="18"/>
                    <a:pt x="37" y="15"/>
                    <a:pt x="45" y="15"/>
                  </a:cubicBezTo>
                  <a:cubicBezTo>
                    <a:pt x="45" y="10"/>
                    <a:pt x="45" y="10"/>
                    <a:pt x="45" y="10"/>
                  </a:cubicBezTo>
                  <a:close/>
                  <a:moveTo>
                    <a:pt x="45" y="92"/>
                  </a:moveTo>
                  <a:cubicBezTo>
                    <a:pt x="41" y="92"/>
                    <a:pt x="38" y="93"/>
                    <a:pt x="35" y="96"/>
                  </a:cubicBezTo>
                  <a:cubicBezTo>
                    <a:pt x="35" y="96"/>
                    <a:pt x="35" y="96"/>
                    <a:pt x="35" y="96"/>
                  </a:cubicBezTo>
                  <a:cubicBezTo>
                    <a:pt x="33" y="98"/>
                    <a:pt x="31" y="102"/>
                    <a:pt x="31" y="106"/>
                  </a:cubicBezTo>
                  <a:cubicBezTo>
                    <a:pt x="31" y="110"/>
                    <a:pt x="33" y="113"/>
                    <a:pt x="35" y="115"/>
                  </a:cubicBezTo>
                  <a:cubicBezTo>
                    <a:pt x="38" y="118"/>
                    <a:pt x="41" y="120"/>
                    <a:pt x="45" y="120"/>
                  </a:cubicBezTo>
                  <a:cubicBezTo>
                    <a:pt x="45" y="115"/>
                    <a:pt x="45" y="115"/>
                    <a:pt x="45" y="115"/>
                  </a:cubicBezTo>
                  <a:cubicBezTo>
                    <a:pt x="43" y="115"/>
                    <a:pt x="41" y="114"/>
                    <a:pt x="39" y="112"/>
                  </a:cubicBezTo>
                  <a:cubicBezTo>
                    <a:pt x="37" y="110"/>
                    <a:pt x="36" y="108"/>
                    <a:pt x="36" y="106"/>
                  </a:cubicBezTo>
                  <a:cubicBezTo>
                    <a:pt x="36" y="103"/>
                    <a:pt x="37" y="101"/>
                    <a:pt x="39" y="99"/>
                  </a:cubicBezTo>
                  <a:cubicBezTo>
                    <a:pt x="39" y="99"/>
                    <a:pt x="39" y="99"/>
                    <a:pt x="39" y="99"/>
                  </a:cubicBezTo>
                  <a:cubicBezTo>
                    <a:pt x="39" y="99"/>
                    <a:pt x="39" y="99"/>
                    <a:pt x="39" y="99"/>
                  </a:cubicBezTo>
                  <a:cubicBezTo>
                    <a:pt x="41" y="98"/>
                    <a:pt x="43" y="97"/>
                    <a:pt x="45" y="97"/>
                  </a:cubicBezTo>
                  <a:lnTo>
                    <a:pt x="45"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4" name="Freeform 145"/>
            <p:cNvSpPr>
              <a:spLocks noEditPoints="1"/>
            </p:cNvSpPr>
            <p:nvPr/>
          </p:nvSpPr>
          <p:spPr bwMode="auto">
            <a:xfrm>
              <a:off x="9148763" y="1901825"/>
              <a:ext cx="114300" cy="112713"/>
            </a:xfrm>
            <a:custGeom>
              <a:avLst/>
              <a:gdLst>
                <a:gd name="T0" fmla="*/ 25 w 51"/>
                <a:gd name="T1" fmla="*/ 45 h 50"/>
                <a:gd name="T2" fmla="*/ 40 w 51"/>
                <a:gd name="T3" fmla="*/ 39 h 50"/>
                <a:gd name="T4" fmla="*/ 40 w 51"/>
                <a:gd name="T5" fmla="*/ 39 h 50"/>
                <a:gd name="T6" fmla="*/ 46 w 51"/>
                <a:gd name="T7" fmla="*/ 25 h 50"/>
                <a:gd name="T8" fmla="*/ 40 w 51"/>
                <a:gd name="T9" fmla="*/ 11 h 50"/>
                <a:gd name="T10" fmla="*/ 40 w 51"/>
                <a:gd name="T11" fmla="*/ 11 h 50"/>
                <a:gd name="T12" fmla="*/ 25 w 51"/>
                <a:gd name="T13" fmla="*/ 5 h 50"/>
                <a:gd name="T14" fmla="*/ 25 w 51"/>
                <a:gd name="T15" fmla="*/ 5 h 50"/>
                <a:gd name="T16" fmla="*/ 25 w 51"/>
                <a:gd name="T17" fmla="*/ 0 h 50"/>
                <a:gd name="T18" fmla="*/ 25 w 51"/>
                <a:gd name="T19" fmla="*/ 0 h 50"/>
                <a:gd name="T20" fmla="*/ 43 w 51"/>
                <a:gd name="T21" fmla="*/ 7 h 50"/>
                <a:gd name="T22" fmla="*/ 43 w 51"/>
                <a:gd name="T23" fmla="*/ 7 h 50"/>
                <a:gd name="T24" fmla="*/ 43 w 51"/>
                <a:gd name="T25" fmla="*/ 7 h 50"/>
                <a:gd name="T26" fmla="*/ 51 w 51"/>
                <a:gd name="T27" fmla="*/ 25 h 50"/>
                <a:gd name="T28" fmla="*/ 43 w 51"/>
                <a:gd name="T29" fmla="*/ 43 h 50"/>
                <a:gd name="T30" fmla="*/ 43 w 51"/>
                <a:gd name="T31" fmla="*/ 43 h 50"/>
                <a:gd name="T32" fmla="*/ 43 w 51"/>
                <a:gd name="T33" fmla="*/ 43 h 50"/>
                <a:gd name="T34" fmla="*/ 25 w 51"/>
                <a:gd name="T35" fmla="*/ 50 h 50"/>
                <a:gd name="T36" fmla="*/ 25 w 51"/>
                <a:gd name="T37" fmla="*/ 50 h 50"/>
                <a:gd name="T38" fmla="*/ 25 w 51"/>
                <a:gd name="T39" fmla="*/ 45 h 50"/>
                <a:gd name="T40" fmla="*/ 25 w 51"/>
                <a:gd name="T41" fmla="*/ 5 h 50"/>
                <a:gd name="T42" fmla="*/ 11 w 51"/>
                <a:gd name="T43" fmla="*/ 11 h 50"/>
                <a:gd name="T44" fmla="*/ 11 w 51"/>
                <a:gd name="T45" fmla="*/ 11 h 50"/>
                <a:gd name="T46" fmla="*/ 5 w 51"/>
                <a:gd name="T47" fmla="*/ 25 h 50"/>
                <a:gd name="T48" fmla="*/ 11 w 51"/>
                <a:gd name="T49" fmla="*/ 39 h 50"/>
                <a:gd name="T50" fmla="*/ 25 w 51"/>
                <a:gd name="T51" fmla="*/ 45 h 50"/>
                <a:gd name="T52" fmla="*/ 25 w 51"/>
                <a:gd name="T53" fmla="*/ 50 h 50"/>
                <a:gd name="T54" fmla="*/ 7 w 51"/>
                <a:gd name="T55" fmla="*/ 43 h 50"/>
                <a:gd name="T56" fmla="*/ 0 w 51"/>
                <a:gd name="T57" fmla="*/ 25 h 50"/>
                <a:gd name="T58" fmla="*/ 7 w 51"/>
                <a:gd name="T59" fmla="*/ 7 h 50"/>
                <a:gd name="T60" fmla="*/ 7 w 51"/>
                <a:gd name="T61" fmla="*/ 7 h 50"/>
                <a:gd name="T62" fmla="*/ 25 w 51"/>
                <a:gd name="T63" fmla="*/ 0 h 50"/>
                <a:gd name="T64" fmla="*/ 25 w 51"/>
                <a:gd name="T65" fmla="*/ 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50">
                  <a:moveTo>
                    <a:pt x="25" y="45"/>
                  </a:moveTo>
                  <a:cubicBezTo>
                    <a:pt x="31" y="45"/>
                    <a:pt x="36" y="43"/>
                    <a:pt x="40" y="39"/>
                  </a:cubicBezTo>
                  <a:cubicBezTo>
                    <a:pt x="40" y="39"/>
                    <a:pt x="40" y="39"/>
                    <a:pt x="40" y="39"/>
                  </a:cubicBezTo>
                  <a:cubicBezTo>
                    <a:pt x="43" y="36"/>
                    <a:pt x="46" y="31"/>
                    <a:pt x="46" y="25"/>
                  </a:cubicBezTo>
                  <a:cubicBezTo>
                    <a:pt x="46" y="19"/>
                    <a:pt x="43" y="14"/>
                    <a:pt x="40" y="11"/>
                  </a:cubicBezTo>
                  <a:cubicBezTo>
                    <a:pt x="40" y="11"/>
                    <a:pt x="40" y="11"/>
                    <a:pt x="40" y="11"/>
                  </a:cubicBezTo>
                  <a:cubicBezTo>
                    <a:pt x="36" y="7"/>
                    <a:pt x="31" y="5"/>
                    <a:pt x="25" y="5"/>
                  </a:cubicBezTo>
                  <a:cubicBezTo>
                    <a:pt x="25" y="5"/>
                    <a:pt x="25" y="5"/>
                    <a:pt x="25" y="5"/>
                  </a:cubicBezTo>
                  <a:cubicBezTo>
                    <a:pt x="25" y="0"/>
                    <a:pt x="25" y="0"/>
                    <a:pt x="25" y="0"/>
                  </a:cubicBezTo>
                  <a:cubicBezTo>
                    <a:pt x="25" y="0"/>
                    <a:pt x="25" y="0"/>
                    <a:pt x="25" y="0"/>
                  </a:cubicBezTo>
                  <a:cubicBezTo>
                    <a:pt x="32" y="0"/>
                    <a:pt x="39" y="3"/>
                    <a:pt x="43" y="7"/>
                  </a:cubicBezTo>
                  <a:cubicBezTo>
                    <a:pt x="43" y="7"/>
                    <a:pt x="43" y="7"/>
                    <a:pt x="43" y="7"/>
                  </a:cubicBezTo>
                  <a:cubicBezTo>
                    <a:pt x="43" y="7"/>
                    <a:pt x="43" y="7"/>
                    <a:pt x="43" y="7"/>
                  </a:cubicBezTo>
                  <a:cubicBezTo>
                    <a:pt x="48" y="12"/>
                    <a:pt x="51" y="18"/>
                    <a:pt x="51" y="25"/>
                  </a:cubicBezTo>
                  <a:cubicBezTo>
                    <a:pt x="51" y="32"/>
                    <a:pt x="48" y="38"/>
                    <a:pt x="43" y="43"/>
                  </a:cubicBezTo>
                  <a:cubicBezTo>
                    <a:pt x="43" y="43"/>
                    <a:pt x="43" y="43"/>
                    <a:pt x="43" y="43"/>
                  </a:cubicBezTo>
                  <a:cubicBezTo>
                    <a:pt x="43" y="43"/>
                    <a:pt x="43" y="43"/>
                    <a:pt x="43" y="43"/>
                  </a:cubicBezTo>
                  <a:cubicBezTo>
                    <a:pt x="39" y="47"/>
                    <a:pt x="32" y="50"/>
                    <a:pt x="25" y="50"/>
                  </a:cubicBezTo>
                  <a:cubicBezTo>
                    <a:pt x="25" y="50"/>
                    <a:pt x="25" y="50"/>
                    <a:pt x="25" y="50"/>
                  </a:cubicBezTo>
                  <a:cubicBezTo>
                    <a:pt x="25" y="45"/>
                    <a:pt x="25" y="45"/>
                    <a:pt x="25" y="45"/>
                  </a:cubicBezTo>
                  <a:close/>
                  <a:moveTo>
                    <a:pt x="25" y="5"/>
                  </a:moveTo>
                  <a:cubicBezTo>
                    <a:pt x="20" y="5"/>
                    <a:pt x="15" y="7"/>
                    <a:pt x="11" y="11"/>
                  </a:cubicBezTo>
                  <a:cubicBezTo>
                    <a:pt x="11" y="11"/>
                    <a:pt x="11" y="11"/>
                    <a:pt x="11" y="11"/>
                  </a:cubicBezTo>
                  <a:cubicBezTo>
                    <a:pt x="7" y="14"/>
                    <a:pt x="5" y="19"/>
                    <a:pt x="5" y="25"/>
                  </a:cubicBezTo>
                  <a:cubicBezTo>
                    <a:pt x="5" y="31"/>
                    <a:pt x="7" y="36"/>
                    <a:pt x="11" y="39"/>
                  </a:cubicBezTo>
                  <a:cubicBezTo>
                    <a:pt x="15" y="43"/>
                    <a:pt x="20" y="45"/>
                    <a:pt x="25" y="45"/>
                  </a:cubicBezTo>
                  <a:cubicBezTo>
                    <a:pt x="25" y="50"/>
                    <a:pt x="25" y="50"/>
                    <a:pt x="25" y="50"/>
                  </a:cubicBezTo>
                  <a:cubicBezTo>
                    <a:pt x="18" y="50"/>
                    <a:pt x="12" y="47"/>
                    <a:pt x="7" y="43"/>
                  </a:cubicBezTo>
                  <a:cubicBezTo>
                    <a:pt x="3" y="38"/>
                    <a:pt x="0" y="32"/>
                    <a:pt x="0" y="25"/>
                  </a:cubicBezTo>
                  <a:cubicBezTo>
                    <a:pt x="0" y="18"/>
                    <a:pt x="3" y="12"/>
                    <a:pt x="7" y="7"/>
                  </a:cubicBezTo>
                  <a:cubicBezTo>
                    <a:pt x="7" y="7"/>
                    <a:pt x="7" y="7"/>
                    <a:pt x="7" y="7"/>
                  </a:cubicBezTo>
                  <a:cubicBezTo>
                    <a:pt x="12" y="3"/>
                    <a:pt x="18" y="0"/>
                    <a:pt x="25" y="0"/>
                  </a:cubicBezTo>
                  <a:lnTo>
                    <a:pt x="2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5" name="Freeform 146"/>
            <p:cNvSpPr>
              <a:spLocks noEditPoints="1"/>
            </p:cNvSpPr>
            <p:nvPr/>
          </p:nvSpPr>
          <p:spPr bwMode="auto">
            <a:xfrm>
              <a:off x="5981701" y="484188"/>
              <a:ext cx="363538" cy="341313"/>
            </a:xfrm>
            <a:custGeom>
              <a:avLst/>
              <a:gdLst>
                <a:gd name="T0" fmla="*/ 146 w 161"/>
                <a:gd name="T1" fmla="*/ 137 h 151"/>
                <a:gd name="T2" fmla="*/ 139 w 161"/>
                <a:gd name="T3" fmla="*/ 28 h 151"/>
                <a:gd name="T4" fmla="*/ 161 w 161"/>
                <a:gd name="T5" fmla="*/ 137 h 151"/>
                <a:gd name="T6" fmla="*/ 149 w 161"/>
                <a:gd name="T7" fmla="*/ 151 h 151"/>
                <a:gd name="T8" fmla="*/ 147 w 161"/>
                <a:gd name="T9" fmla="*/ 89 h 151"/>
                <a:gd name="T10" fmla="*/ 147 w 161"/>
                <a:gd name="T11" fmla="*/ 73 h 151"/>
                <a:gd name="T12" fmla="*/ 143 w 161"/>
                <a:gd name="T13" fmla="*/ 77 h 151"/>
                <a:gd name="T14" fmla="*/ 143 w 161"/>
                <a:gd name="T15" fmla="*/ 86 h 151"/>
                <a:gd name="T16" fmla="*/ 139 w 161"/>
                <a:gd name="T17" fmla="*/ 63 h 151"/>
                <a:gd name="T18" fmla="*/ 139 w 161"/>
                <a:gd name="T19" fmla="*/ 40 h 151"/>
                <a:gd name="T20" fmla="*/ 143 w 161"/>
                <a:gd name="T21" fmla="*/ 56 h 151"/>
                <a:gd name="T22" fmla="*/ 132 w 161"/>
                <a:gd name="T23" fmla="*/ 137 h 151"/>
                <a:gd name="T24" fmla="*/ 139 w 161"/>
                <a:gd name="T25" fmla="*/ 151 h 151"/>
                <a:gd name="T26" fmla="*/ 130 w 161"/>
                <a:gd name="T27" fmla="*/ 28 h 151"/>
                <a:gd name="T28" fmla="*/ 139 w 161"/>
                <a:gd name="T29" fmla="*/ 40 h 151"/>
                <a:gd name="T30" fmla="*/ 134 w 161"/>
                <a:gd name="T31" fmla="*/ 56 h 151"/>
                <a:gd name="T32" fmla="*/ 130 w 161"/>
                <a:gd name="T33" fmla="*/ 59 h 151"/>
                <a:gd name="T34" fmla="*/ 139 w 161"/>
                <a:gd name="T35" fmla="*/ 70 h 151"/>
                <a:gd name="T36" fmla="*/ 134 w 161"/>
                <a:gd name="T37" fmla="*/ 86 h 151"/>
                <a:gd name="T38" fmla="*/ 131 w 161"/>
                <a:gd name="T39" fmla="*/ 89 h 151"/>
                <a:gd name="T40" fmla="*/ 130 w 161"/>
                <a:gd name="T41" fmla="*/ 89 h 151"/>
                <a:gd name="T42" fmla="*/ 130 w 161"/>
                <a:gd name="T43" fmla="*/ 87 h 151"/>
                <a:gd name="T44" fmla="*/ 81 w 161"/>
                <a:gd name="T45" fmla="*/ 135 h 151"/>
                <a:gd name="T46" fmla="*/ 129 w 161"/>
                <a:gd name="T47" fmla="*/ 151 h 151"/>
                <a:gd name="T48" fmla="*/ 81 w 161"/>
                <a:gd name="T49" fmla="*/ 135 h 151"/>
                <a:gd name="T50" fmla="*/ 130 w 161"/>
                <a:gd name="T51" fmla="*/ 23 h 151"/>
                <a:gd name="T52" fmla="*/ 127 w 161"/>
                <a:gd name="T53" fmla="*/ 52 h 151"/>
                <a:gd name="T54" fmla="*/ 130 w 161"/>
                <a:gd name="T55" fmla="*/ 89 h 151"/>
                <a:gd name="T56" fmla="*/ 81 w 161"/>
                <a:gd name="T57" fmla="*/ 126 h 151"/>
                <a:gd name="T58" fmla="*/ 81 w 161"/>
                <a:gd name="T59" fmla="*/ 42 h 151"/>
                <a:gd name="T60" fmla="*/ 117 w 161"/>
                <a:gd name="T61" fmla="*/ 123 h 151"/>
                <a:gd name="T62" fmla="*/ 63 w 161"/>
                <a:gd name="T63" fmla="*/ 6 h 151"/>
                <a:gd name="T64" fmla="*/ 6 w 161"/>
                <a:gd name="T65" fmla="*/ 10 h 151"/>
                <a:gd name="T66" fmla="*/ 24 w 161"/>
                <a:gd name="T67" fmla="*/ 24 h 151"/>
                <a:gd name="T68" fmla="*/ 8 w 161"/>
                <a:gd name="T69" fmla="*/ 28 h 151"/>
                <a:gd name="T70" fmla="*/ 19 w 161"/>
                <a:gd name="T71" fmla="*/ 138 h 151"/>
                <a:gd name="T72" fmla="*/ 33 w 161"/>
                <a:gd name="T73" fmla="*/ 137 h 151"/>
                <a:gd name="T74" fmla="*/ 38 w 161"/>
                <a:gd name="T75" fmla="*/ 140 h 151"/>
                <a:gd name="T76" fmla="*/ 14 w 161"/>
                <a:gd name="T77" fmla="*/ 149 h 151"/>
                <a:gd name="T78" fmla="*/ 3 w 161"/>
                <a:gd name="T79" fmla="*/ 26 h 151"/>
                <a:gd name="T80" fmla="*/ 0 w 161"/>
                <a:gd name="T81" fmla="*/ 9 h 151"/>
                <a:gd name="T82" fmla="*/ 62 w 161"/>
                <a:gd name="T83" fmla="*/ 1 h 151"/>
                <a:gd name="T84" fmla="*/ 71 w 161"/>
                <a:gd name="T85" fmla="*/ 9 h 151"/>
                <a:gd name="T86" fmla="*/ 81 w 161"/>
                <a:gd name="T87" fmla="*/ 23 h 151"/>
                <a:gd name="T88" fmla="*/ 48 w 161"/>
                <a:gd name="T89" fmla="*/ 24 h 151"/>
                <a:gd name="T90" fmla="*/ 81 w 161"/>
                <a:gd name="T91" fmla="*/ 37 h 151"/>
                <a:gd name="T92" fmla="*/ 20 w 161"/>
                <a:gd name="T93" fmla="*/ 126 h 151"/>
                <a:gd name="T94" fmla="*/ 22 w 161"/>
                <a:gd name="T95" fmla="*/ 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1" h="151">
                  <a:moveTo>
                    <a:pt x="139" y="147"/>
                  </a:moveTo>
                  <a:cubicBezTo>
                    <a:pt x="146" y="147"/>
                    <a:pt x="146" y="147"/>
                    <a:pt x="146" y="147"/>
                  </a:cubicBezTo>
                  <a:cubicBezTo>
                    <a:pt x="146" y="138"/>
                    <a:pt x="146" y="138"/>
                    <a:pt x="146" y="138"/>
                  </a:cubicBezTo>
                  <a:cubicBezTo>
                    <a:pt x="146" y="137"/>
                    <a:pt x="146" y="137"/>
                    <a:pt x="146" y="137"/>
                  </a:cubicBezTo>
                  <a:cubicBezTo>
                    <a:pt x="146" y="136"/>
                    <a:pt x="147" y="135"/>
                    <a:pt x="149" y="135"/>
                  </a:cubicBezTo>
                  <a:cubicBezTo>
                    <a:pt x="156" y="135"/>
                    <a:pt x="156" y="135"/>
                    <a:pt x="156" y="135"/>
                  </a:cubicBezTo>
                  <a:cubicBezTo>
                    <a:pt x="156" y="28"/>
                    <a:pt x="156" y="28"/>
                    <a:pt x="156" y="28"/>
                  </a:cubicBezTo>
                  <a:cubicBezTo>
                    <a:pt x="139" y="28"/>
                    <a:pt x="139" y="28"/>
                    <a:pt x="139" y="28"/>
                  </a:cubicBezTo>
                  <a:cubicBezTo>
                    <a:pt x="139" y="23"/>
                    <a:pt x="139" y="23"/>
                    <a:pt x="139" y="23"/>
                  </a:cubicBezTo>
                  <a:cubicBezTo>
                    <a:pt x="159" y="23"/>
                    <a:pt x="159" y="23"/>
                    <a:pt x="159" y="23"/>
                  </a:cubicBezTo>
                  <a:cubicBezTo>
                    <a:pt x="160" y="23"/>
                    <a:pt x="161" y="24"/>
                    <a:pt x="161" y="26"/>
                  </a:cubicBezTo>
                  <a:cubicBezTo>
                    <a:pt x="161" y="137"/>
                    <a:pt x="161" y="137"/>
                    <a:pt x="161" y="137"/>
                  </a:cubicBezTo>
                  <a:cubicBezTo>
                    <a:pt x="161" y="138"/>
                    <a:pt x="160" y="140"/>
                    <a:pt x="159" y="140"/>
                  </a:cubicBezTo>
                  <a:cubicBezTo>
                    <a:pt x="151" y="140"/>
                    <a:pt x="151" y="140"/>
                    <a:pt x="151" y="140"/>
                  </a:cubicBezTo>
                  <a:cubicBezTo>
                    <a:pt x="151" y="149"/>
                    <a:pt x="151" y="149"/>
                    <a:pt x="151" y="149"/>
                  </a:cubicBezTo>
                  <a:cubicBezTo>
                    <a:pt x="151" y="150"/>
                    <a:pt x="150" y="151"/>
                    <a:pt x="149" y="151"/>
                  </a:cubicBezTo>
                  <a:cubicBezTo>
                    <a:pt x="139" y="151"/>
                    <a:pt x="139" y="151"/>
                    <a:pt x="139" y="151"/>
                  </a:cubicBezTo>
                  <a:cubicBezTo>
                    <a:pt x="139" y="147"/>
                    <a:pt x="139" y="147"/>
                    <a:pt x="139" y="147"/>
                  </a:cubicBezTo>
                  <a:close/>
                  <a:moveTo>
                    <a:pt x="139" y="93"/>
                  </a:moveTo>
                  <a:cubicBezTo>
                    <a:pt x="142" y="93"/>
                    <a:pt x="145" y="92"/>
                    <a:pt x="147" y="89"/>
                  </a:cubicBezTo>
                  <a:cubicBezTo>
                    <a:pt x="147" y="89"/>
                    <a:pt x="147" y="89"/>
                    <a:pt x="147" y="89"/>
                  </a:cubicBezTo>
                  <a:cubicBezTo>
                    <a:pt x="149" y="87"/>
                    <a:pt x="150" y="85"/>
                    <a:pt x="150" y="81"/>
                  </a:cubicBezTo>
                  <a:cubicBezTo>
                    <a:pt x="150" y="78"/>
                    <a:pt x="149" y="75"/>
                    <a:pt x="147" y="73"/>
                  </a:cubicBezTo>
                  <a:cubicBezTo>
                    <a:pt x="147" y="73"/>
                    <a:pt x="147" y="73"/>
                    <a:pt x="147" y="73"/>
                  </a:cubicBezTo>
                  <a:cubicBezTo>
                    <a:pt x="145" y="71"/>
                    <a:pt x="142" y="70"/>
                    <a:pt x="139" y="70"/>
                  </a:cubicBezTo>
                  <a:cubicBezTo>
                    <a:pt x="139" y="75"/>
                    <a:pt x="139" y="75"/>
                    <a:pt x="139" y="75"/>
                  </a:cubicBezTo>
                  <a:cubicBezTo>
                    <a:pt x="140" y="75"/>
                    <a:pt x="142" y="76"/>
                    <a:pt x="143" y="77"/>
                  </a:cubicBezTo>
                  <a:cubicBezTo>
                    <a:pt x="143" y="77"/>
                    <a:pt x="143" y="77"/>
                    <a:pt x="143" y="77"/>
                  </a:cubicBezTo>
                  <a:cubicBezTo>
                    <a:pt x="143" y="77"/>
                    <a:pt x="143" y="77"/>
                    <a:pt x="143" y="77"/>
                  </a:cubicBezTo>
                  <a:cubicBezTo>
                    <a:pt x="144" y="78"/>
                    <a:pt x="145" y="80"/>
                    <a:pt x="145" y="81"/>
                  </a:cubicBezTo>
                  <a:cubicBezTo>
                    <a:pt x="145" y="83"/>
                    <a:pt x="145" y="85"/>
                    <a:pt x="143" y="86"/>
                  </a:cubicBezTo>
                  <a:cubicBezTo>
                    <a:pt x="143" y="86"/>
                    <a:pt x="143" y="86"/>
                    <a:pt x="143" y="86"/>
                  </a:cubicBezTo>
                  <a:cubicBezTo>
                    <a:pt x="143" y="86"/>
                    <a:pt x="143" y="86"/>
                    <a:pt x="143" y="86"/>
                  </a:cubicBezTo>
                  <a:cubicBezTo>
                    <a:pt x="142" y="87"/>
                    <a:pt x="140" y="88"/>
                    <a:pt x="139" y="88"/>
                  </a:cubicBezTo>
                  <a:cubicBezTo>
                    <a:pt x="139" y="93"/>
                    <a:pt x="139" y="93"/>
                    <a:pt x="139" y="93"/>
                  </a:cubicBezTo>
                  <a:close/>
                  <a:moveTo>
                    <a:pt x="139" y="63"/>
                  </a:moveTo>
                  <a:cubicBezTo>
                    <a:pt x="142" y="63"/>
                    <a:pt x="145" y="62"/>
                    <a:pt x="147" y="60"/>
                  </a:cubicBezTo>
                  <a:cubicBezTo>
                    <a:pt x="149" y="58"/>
                    <a:pt x="150" y="55"/>
                    <a:pt x="150" y="52"/>
                  </a:cubicBezTo>
                  <a:cubicBezTo>
                    <a:pt x="150" y="48"/>
                    <a:pt x="149" y="46"/>
                    <a:pt x="147" y="43"/>
                  </a:cubicBezTo>
                  <a:cubicBezTo>
                    <a:pt x="145" y="41"/>
                    <a:pt x="142" y="40"/>
                    <a:pt x="139" y="40"/>
                  </a:cubicBezTo>
                  <a:cubicBezTo>
                    <a:pt x="139" y="45"/>
                    <a:pt x="139" y="45"/>
                    <a:pt x="139" y="45"/>
                  </a:cubicBezTo>
                  <a:cubicBezTo>
                    <a:pt x="140" y="45"/>
                    <a:pt x="142" y="46"/>
                    <a:pt x="143" y="47"/>
                  </a:cubicBezTo>
                  <a:cubicBezTo>
                    <a:pt x="144" y="48"/>
                    <a:pt x="145" y="50"/>
                    <a:pt x="145" y="52"/>
                  </a:cubicBezTo>
                  <a:cubicBezTo>
                    <a:pt x="145" y="53"/>
                    <a:pt x="144" y="55"/>
                    <a:pt x="143" y="56"/>
                  </a:cubicBezTo>
                  <a:cubicBezTo>
                    <a:pt x="142" y="57"/>
                    <a:pt x="140" y="58"/>
                    <a:pt x="139" y="58"/>
                  </a:cubicBezTo>
                  <a:lnTo>
                    <a:pt x="139" y="63"/>
                  </a:lnTo>
                  <a:close/>
                  <a:moveTo>
                    <a:pt x="130" y="135"/>
                  </a:moveTo>
                  <a:cubicBezTo>
                    <a:pt x="131" y="135"/>
                    <a:pt x="132" y="136"/>
                    <a:pt x="132" y="137"/>
                  </a:cubicBezTo>
                  <a:cubicBezTo>
                    <a:pt x="132" y="138"/>
                    <a:pt x="132" y="138"/>
                    <a:pt x="132" y="138"/>
                  </a:cubicBezTo>
                  <a:cubicBezTo>
                    <a:pt x="132" y="147"/>
                    <a:pt x="132" y="147"/>
                    <a:pt x="132" y="147"/>
                  </a:cubicBezTo>
                  <a:cubicBezTo>
                    <a:pt x="139" y="147"/>
                    <a:pt x="139" y="147"/>
                    <a:pt x="139" y="147"/>
                  </a:cubicBezTo>
                  <a:cubicBezTo>
                    <a:pt x="139" y="151"/>
                    <a:pt x="139" y="151"/>
                    <a:pt x="139" y="151"/>
                  </a:cubicBezTo>
                  <a:cubicBezTo>
                    <a:pt x="130" y="151"/>
                    <a:pt x="130" y="151"/>
                    <a:pt x="130" y="151"/>
                  </a:cubicBezTo>
                  <a:cubicBezTo>
                    <a:pt x="130" y="135"/>
                    <a:pt x="130" y="135"/>
                    <a:pt x="130" y="135"/>
                  </a:cubicBezTo>
                  <a:close/>
                  <a:moveTo>
                    <a:pt x="139" y="28"/>
                  </a:moveTo>
                  <a:cubicBezTo>
                    <a:pt x="130" y="28"/>
                    <a:pt x="130" y="28"/>
                    <a:pt x="130" y="28"/>
                  </a:cubicBezTo>
                  <a:cubicBezTo>
                    <a:pt x="130" y="23"/>
                    <a:pt x="130" y="23"/>
                    <a:pt x="130" y="23"/>
                  </a:cubicBezTo>
                  <a:cubicBezTo>
                    <a:pt x="139" y="23"/>
                    <a:pt x="139" y="23"/>
                    <a:pt x="139" y="23"/>
                  </a:cubicBezTo>
                  <a:cubicBezTo>
                    <a:pt x="139" y="28"/>
                    <a:pt x="139" y="28"/>
                    <a:pt x="139" y="28"/>
                  </a:cubicBezTo>
                  <a:close/>
                  <a:moveTo>
                    <a:pt x="139" y="40"/>
                  </a:moveTo>
                  <a:cubicBezTo>
                    <a:pt x="139" y="45"/>
                    <a:pt x="139" y="45"/>
                    <a:pt x="139" y="45"/>
                  </a:cubicBezTo>
                  <a:cubicBezTo>
                    <a:pt x="137" y="45"/>
                    <a:pt x="135" y="46"/>
                    <a:pt x="134" y="47"/>
                  </a:cubicBezTo>
                  <a:cubicBezTo>
                    <a:pt x="133" y="48"/>
                    <a:pt x="132" y="50"/>
                    <a:pt x="132" y="52"/>
                  </a:cubicBezTo>
                  <a:cubicBezTo>
                    <a:pt x="132" y="53"/>
                    <a:pt x="133" y="55"/>
                    <a:pt x="134" y="56"/>
                  </a:cubicBezTo>
                  <a:cubicBezTo>
                    <a:pt x="135" y="57"/>
                    <a:pt x="137" y="58"/>
                    <a:pt x="139" y="58"/>
                  </a:cubicBezTo>
                  <a:cubicBezTo>
                    <a:pt x="139" y="63"/>
                    <a:pt x="139" y="63"/>
                    <a:pt x="139" y="63"/>
                  </a:cubicBezTo>
                  <a:cubicBezTo>
                    <a:pt x="135" y="63"/>
                    <a:pt x="133" y="62"/>
                    <a:pt x="131" y="60"/>
                  </a:cubicBezTo>
                  <a:cubicBezTo>
                    <a:pt x="130" y="59"/>
                    <a:pt x="130" y="59"/>
                    <a:pt x="130" y="59"/>
                  </a:cubicBezTo>
                  <a:cubicBezTo>
                    <a:pt x="130" y="44"/>
                    <a:pt x="130" y="44"/>
                    <a:pt x="130" y="44"/>
                  </a:cubicBezTo>
                  <a:cubicBezTo>
                    <a:pt x="130" y="44"/>
                    <a:pt x="130" y="44"/>
                    <a:pt x="131" y="43"/>
                  </a:cubicBezTo>
                  <a:cubicBezTo>
                    <a:pt x="133" y="41"/>
                    <a:pt x="135" y="40"/>
                    <a:pt x="139" y="40"/>
                  </a:cubicBezTo>
                  <a:close/>
                  <a:moveTo>
                    <a:pt x="139" y="70"/>
                  </a:moveTo>
                  <a:cubicBezTo>
                    <a:pt x="139" y="75"/>
                    <a:pt x="139" y="75"/>
                    <a:pt x="139" y="75"/>
                  </a:cubicBezTo>
                  <a:cubicBezTo>
                    <a:pt x="137" y="75"/>
                    <a:pt x="135" y="76"/>
                    <a:pt x="134" y="77"/>
                  </a:cubicBezTo>
                  <a:cubicBezTo>
                    <a:pt x="133" y="78"/>
                    <a:pt x="132" y="80"/>
                    <a:pt x="132" y="81"/>
                  </a:cubicBezTo>
                  <a:cubicBezTo>
                    <a:pt x="132" y="83"/>
                    <a:pt x="133" y="85"/>
                    <a:pt x="134" y="86"/>
                  </a:cubicBezTo>
                  <a:cubicBezTo>
                    <a:pt x="134" y="86"/>
                    <a:pt x="134" y="86"/>
                    <a:pt x="134" y="86"/>
                  </a:cubicBezTo>
                  <a:cubicBezTo>
                    <a:pt x="135" y="87"/>
                    <a:pt x="137" y="88"/>
                    <a:pt x="139" y="88"/>
                  </a:cubicBezTo>
                  <a:cubicBezTo>
                    <a:pt x="139" y="93"/>
                    <a:pt x="139" y="93"/>
                    <a:pt x="139" y="93"/>
                  </a:cubicBezTo>
                  <a:cubicBezTo>
                    <a:pt x="135" y="93"/>
                    <a:pt x="133" y="92"/>
                    <a:pt x="131" y="89"/>
                  </a:cubicBezTo>
                  <a:cubicBezTo>
                    <a:pt x="131" y="89"/>
                    <a:pt x="131" y="89"/>
                    <a:pt x="131" y="89"/>
                  </a:cubicBezTo>
                  <a:cubicBezTo>
                    <a:pt x="131" y="89"/>
                    <a:pt x="131" y="89"/>
                    <a:pt x="131" y="89"/>
                  </a:cubicBezTo>
                  <a:cubicBezTo>
                    <a:pt x="131" y="89"/>
                    <a:pt x="131" y="89"/>
                    <a:pt x="131" y="89"/>
                  </a:cubicBezTo>
                  <a:cubicBezTo>
                    <a:pt x="130" y="89"/>
                    <a:pt x="130" y="89"/>
                    <a:pt x="130" y="89"/>
                  </a:cubicBezTo>
                  <a:cubicBezTo>
                    <a:pt x="130" y="89"/>
                    <a:pt x="130" y="89"/>
                    <a:pt x="130" y="89"/>
                  </a:cubicBezTo>
                  <a:cubicBezTo>
                    <a:pt x="130" y="89"/>
                    <a:pt x="130" y="89"/>
                    <a:pt x="131" y="89"/>
                  </a:cubicBezTo>
                  <a:cubicBezTo>
                    <a:pt x="131" y="86"/>
                    <a:pt x="131" y="86"/>
                    <a:pt x="131" y="86"/>
                  </a:cubicBezTo>
                  <a:cubicBezTo>
                    <a:pt x="130" y="86"/>
                    <a:pt x="130" y="86"/>
                    <a:pt x="130" y="87"/>
                  </a:cubicBezTo>
                  <a:cubicBezTo>
                    <a:pt x="130" y="74"/>
                    <a:pt x="130" y="74"/>
                    <a:pt x="130" y="74"/>
                  </a:cubicBezTo>
                  <a:cubicBezTo>
                    <a:pt x="130" y="74"/>
                    <a:pt x="130" y="73"/>
                    <a:pt x="131" y="73"/>
                  </a:cubicBezTo>
                  <a:cubicBezTo>
                    <a:pt x="133" y="71"/>
                    <a:pt x="135" y="70"/>
                    <a:pt x="139" y="70"/>
                  </a:cubicBezTo>
                  <a:close/>
                  <a:moveTo>
                    <a:pt x="81" y="135"/>
                  </a:moveTo>
                  <a:cubicBezTo>
                    <a:pt x="129" y="135"/>
                    <a:pt x="129" y="135"/>
                    <a:pt x="129" y="135"/>
                  </a:cubicBezTo>
                  <a:cubicBezTo>
                    <a:pt x="130" y="135"/>
                    <a:pt x="130" y="135"/>
                    <a:pt x="130" y="135"/>
                  </a:cubicBezTo>
                  <a:cubicBezTo>
                    <a:pt x="130" y="151"/>
                    <a:pt x="130" y="151"/>
                    <a:pt x="130" y="151"/>
                  </a:cubicBezTo>
                  <a:cubicBezTo>
                    <a:pt x="129" y="151"/>
                    <a:pt x="129" y="151"/>
                    <a:pt x="129" y="151"/>
                  </a:cubicBezTo>
                  <a:cubicBezTo>
                    <a:pt x="128" y="151"/>
                    <a:pt x="127" y="150"/>
                    <a:pt x="127" y="149"/>
                  </a:cubicBezTo>
                  <a:cubicBezTo>
                    <a:pt x="127" y="140"/>
                    <a:pt x="127" y="140"/>
                    <a:pt x="127" y="140"/>
                  </a:cubicBezTo>
                  <a:cubicBezTo>
                    <a:pt x="81" y="140"/>
                    <a:pt x="81" y="140"/>
                    <a:pt x="81" y="140"/>
                  </a:cubicBezTo>
                  <a:cubicBezTo>
                    <a:pt x="81" y="135"/>
                    <a:pt x="81" y="135"/>
                    <a:pt x="81" y="135"/>
                  </a:cubicBezTo>
                  <a:close/>
                  <a:moveTo>
                    <a:pt x="130" y="28"/>
                  </a:moveTo>
                  <a:cubicBezTo>
                    <a:pt x="81" y="28"/>
                    <a:pt x="81" y="28"/>
                    <a:pt x="81" y="28"/>
                  </a:cubicBezTo>
                  <a:cubicBezTo>
                    <a:pt x="81" y="23"/>
                    <a:pt x="81" y="23"/>
                    <a:pt x="81" y="23"/>
                  </a:cubicBezTo>
                  <a:cubicBezTo>
                    <a:pt x="130" y="23"/>
                    <a:pt x="130" y="23"/>
                    <a:pt x="130" y="23"/>
                  </a:cubicBezTo>
                  <a:cubicBezTo>
                    <a:pt x="130" y="28"/>
                    <a:pt x="130" y="28"/>
                    <a:pt x="130" y="28"/>
                  </a:cubicBezTo>
                  <a:close/>
                  <a:moveTo>
                    <a:pt x="130" y="44"/>
                  </a:moveTo>
                  <a:cubicBezTo>
                    <a:pt x="130" y="59"/>
                    <a:pt x="130" y="59"/>
                    <a:pt x="130" y="59"/>
                  </a:cubicBezTo>
                  <a:cubicBezTo>
                    <a:pt x="128" y="57"/>
                    <a:pt x="127" y="54"/>
                    <a:pt x="127" y="52"/>
                  </a:cubicBezTo>
                  <a:cubicBezTo>
                    <a:pt x="127" y="49"/>
                    <a:pt x="128" y="46"/>
                    <a:pt x="130" y="44"/>
                  </a:cubicBezTo>
                  <a:close/>
                  <a:moveTo>
                    <a:pt x="130" y="74"/>
                  </a:moveTo>
                  <a:cubicBezTo>
                    <a:pt x="130" y="87"/>
                    <a:pt x="130" y="87"/>
                    <a:pt x="130" y="87"/>
                  </a:cubicBezTo>
                  <a:cubicBezTo>
                    <a:pt x="130" y="87"/>
                    <a:pt x="130" y="88"/>
                    <a:pt x="130" y="89"/>
                  </a:cubicBezTo>
                  <a:cubicBezTo>
                    <a:pt x="130" y="89"/>
                    <a:pt x="130" y="89"/>
                    <a:pt x="130" y="89"/>
                  </a:cubicBezTo>
                  <a:cubicBezTo>
                    <a:pt x="128" y="87"/>
                    <a:pt x="127" y="84"/>
                    <a:pt x="127" y="81"/>
                  </a:cubicBezTo>
                  <a:cubicBezTo>
                    <a:pt x="127" y="78"/>
                    <a:pt x="128" y="76"/>
                    <a:pt x="130" y="74"/>
                  </a:cubicBezTo>
                  <a:close/>
                  <a:moveTo>
                    <a:pt x="81" y="126"/>
                  </a:moveTo>
                  <a:cubicBezTo>
                    <a:pt x="81" y="121"/>
                    <a:pt x="81" y="121"/>
                    <a:pt x="81" y="121"/>
                  </a:cubicBezTo>
                  <a:cubicBezTo>
                    <a:pt x="112" y="121"/>
                    <a:pt x="112" y="121"/>
                    <a:pt x="112" y="121"/>
                  </a:cubicBezTo>
                  <a:cubicBezTo>
                    <a:pt x="112" y="42"/>
                    <a:pt x="112" y="42"/>
                    <a:pt x="112" y="42"/>
                  </a:cubicBezTo>
                  <a:cubicBezTo>
                    <a:pt x="81" y="42"/>
                    <a:pt x="81" y="42"/>
                    <a:pt x="81" y="42"/>
                  </a:cubicBezTo>
                  <a:cubicBezTo>
                    <a:pt x="81" y="37"/>
                    <a:pt x="81" y="37"/>
                    <a:pt x="81" y="37"/>
                  </a:cubicBezTo>
                  <a:cubicBezTo>
                    <a:pt x="115" y="37"/>
                    <a:pt x="115" y="37"/>
                    <a:pt x="115" y="37"/>
                  </a:cubicBezTo>
                  <a:cubicBezTo>
                    <a:pt x="116" y="37"/>
                    <a:pt x="117" y="38"/>
                    <a:pt x="117" y="40"/>
                  </a:cubicBezTo>
                  <a:cubicBezTo>
                    <a:pt x="117" y="123"/>
                    <a:pt x="117" y="123"/>
                    <a:pt x="117" y="123"/>
                  </a:cubicBezTo>
                  <a:cubicBezTo>
                    <a:pt x="117" y="124"/>
                    <a:pt x="116" y="126"/>
                    <a:pt x="115" y="126"/>
                  </a:cubicBezTo>
                  <a:lnTo>
                    <a:pt x="81" y="126"/>
                  </a:lnTo>
                  <a:close/>
                  <a:moveTo>
                    <a:pt x="66" y="10"/>
                  </a:moveTo>
                  <a:cubicBezTo>
                    <a:pt x="63" y="6"/>
                    <a:pt x="63" y="6"/>
                    <a:pt x="63" y="6"/>
                  </a:cubicBezTo>
                  <a:cubicBezTo>
                    <a:pt x="37" y="26"/>
                    <a:pt x="37" y="26"/>
                    <a:pt x="37" y="26"/>
                  </a:cubicBezTo>
                  <a:cubicBezTo>
                    <a:pt x="36" y="26"/>
                    <a:pt x="35" y="26"/>
                    <a:pt x="34" y="26"/>
                  </a:cubicBezTo>
                  <a:cubicBezTo>
                    <a:pt x="9" y="6"/>
                    <a:pt x="9" y="6"/>
                    <a:pt x="9" y="6"/>
                  </a:cubicBezTo>
                  <a:cubicBezTo>
                    <a:pt x="6" y="10"/>
                    <a:pt x="6" y="10"/>
                    <a:pt x="6" y="10"/>
                  </a:cubicBezTo>
                  <a:cubicBezTo>
                    <a:pt x="23" y="23"/>
                    <a:pt x="23" y="23"/>
                    <a:pt x="23" y="23"/>
                  </a:cubicBezTo>
                  <a:cubicBezTo>
                    <a:pt x="23" y="23"/>
                    <a:pt x="23" y="23"/>
                    <a:pt x="23" y="23"/>
                  </a:cubicBezTo>
                  <a:cubicBezTo>
                    <a:pt x="23" y="23"/>
                    <a:pt x="23" y="23"/>
                    <a:pt x="23" y="23"/>
                  </a:cubicBezTo>
                  <a:cubicBezTo>
                    <a:pt x="24" y="24"/>
                    <a:pt x="24" y="24"/>
                    <a:pt x="24" y="24"/>
                  </a:cubicBezTo>
                  <a:cubicBezTo>
                    <a:pt x="25" y="25"/>
                    <a:pt x="25" y="26"/>
                    <a:pt x="24" y="27"/>
                  </a:cubicBezTo>
                  <a:cubicBezTo>
                    <a:pt x="24" y="28"/>
                    <a:pt x="23" y="28"/>
                    <a:pt x="22" y="28"/>
                  </a:cubicBezTo>
                  <a:cubicBezTo>
                    <a:pt x="22" y="28"/>
                    <a:pt x="22" y="28"/>
                    <a:pt x="22" y="28"/>
                  </a:cubicBezTo>
                  <a:cubicBezTo>
                    <a:pt x="8" y="28"/>
                    <a:pt x="8" y="28"/>
                    <a:pt x="8" y="28"/>
                  </a:cubicBezTo>
                  <a:cubicBezTo>
                    <a:pt x="8" y="135"/>
                    <a:pt x="8" y="135"/>
                    <a:pt x="8" y="135"/>
                  </a:cubicBezTo>
                  <a:cubicBezTo>
                    <a:pt x="16" y="135"/>
                    <a:pt x="16" y="135"/>
                    <a:pt x="16" y="135"/>
                  </a:cubicBezTo>
                  <a:cubicBezTo>
                    <a:pt x="18" y="135"/>
                    <a:pt x="19" y="136"/>
                    <a:pt x="19" y="137"/>
                  </a:cubicBezTo>
                  <a:cubicBezTo>
                    <a:pt x="19" y="138"/>
                    <a:pt x="19" y="138"/>
                    <a:pt x="19" y="138"/>
                  </a:cubicBezTo>
                  <a:cubicBezTo>
                    <a:pt x="19" y="147"/>
                    <a:pt x="19" y="147"/>
                    <a:pt x="19" y="147"/>
                  </a:cubicBezTo>
                  <a:cubicBezTo>
                    <a:pt x="33" y="147"/>
                    <a:pt x="33" y="147"/>
                    <a:pt x="33" y="147"/>
                  </a:cubicBezTo>
                  <a:cubicBezTo>
                    <a:pt x="33" y="138"/>
                    <a:pt x="33" y="138"/>
                    <a:pt x="33" y="138"/>
                  </a:cubicBezTo>
                  <a:cubicBezTo>
                    <a:pt x="33" y="137"/>
                    <a:pt x="33" y="137"/>
                    <a:pt x="33" y="137"/>
                  </a:cubicBezTo>
                  <a:cubicBezTo>
                    <a:pt x="33" y="136"/>
                    <a:pt x="34" y="135"/>
                    <a:pt x="36" y="135"/>
                  </a:cubicBezTo>
                  <a:cubicBezTo>
                    <a:pt x="81" y="135"/>
                    <a:pt x="81" y="135"/>
                    <a:pt x="81" y="135"/>
                  </a:cubicBezTo>
                  <a:cubicBezTo>
                    <a:pt x="81" y="140"/>
                    <a:pt x="81" y="140"/>
                    <a:pt x="81" y="140"/>
                  </a:cubicBezTo>
                  <a:cubicBezTo>
                    <a:pt x="38" y="140"/>
                    <a:pt x="38" y="140"/>
                    <a:pt x="38" y="140"/>
                  </a:cubicBezTo>
                  <a:cubicBezTo>
                    <a:pt x="38" y="149"/>
                    <a:pt x="38" y="149"/>
                    <a:pt x="38" y="149"/>
                  </a:cubicBezTo>
                  <a:cubicBezTo>
                    <a:pt x="38" y="150"/>
                    <a:pt x="37" y="151"/>
                    <a:pt x="36" y="151"/>
                  </a:cubicBezTo>
                  <a:cubicBezTo>
                    <a:pt x="16" y="151"/>
                    <a:pt x="16" y="151"/>
                    <a:pt x="16" y="151"/>
                  </a:cubicBezTo>
                  <a:cubicBezTo>
                    <a:pt x="15" y="151"/>
                    <a:pt x="14" y="150"/>
                    <a:pt x="14" y="149"/>
                  </a:cubicBezTo>
                  <a:cubicBezTo>
                    <a:pt x="14" y="140"/>
                    <a:pt x="14" y="140"/>
                    <a:pt x="14" y="140"/>
                  </a:cubicBezTo>
                  <a:cubicBezTo>
                    <a:pt x="5" y="140"/>
                    <a:pt x="5" y="140"/>
                    <a:pt x="5" y="140"/>
                  </a:cubicBezTo>
                  <a:cubicBezTo>
                    <a:pt x="4" y="140"/>
                    <a:pt x="3" y="138"/>
                    <a:pt x="3" y="137"/>
                  </a:cubicBezTo>
                  <a:cubicBezTo>
                    <a:pt x="3" y="26"/>
                    <a:pt x="3" y="26"/>
                    <a:pt x="3" y="26"/>
                  </a:cubicBezTo>
                  <a:cubicBezTo>
                    <a:pt x="3" y="24"/>
                    <a:pt x="4" y="23"/>
                    <a:pt x="5" y="23"/>
                  </a:cubicBezTo>
                  <a:cubicBezTo>
                    <a:pt x="15" y="23"/>
                    <a:pt x="15" y="23"/>
                    <a:pt x="15" y="23"/>
                  </a:cubicBezTo>
                  <a:cubicBezTo>
                    <a:pt x="1" y="12"/>
                    <a:pt x="1" y="12"/>
                    <a:pt x="1" y="12"/>
                  </a:cubicBezTo>
                  <a:cubicBezTo>
                    <a:pt x="0" y="11"/>
                    <a:pt x="0" y="10"/>
                    <a:pt x="0" y="9"/>
                  </a:cubicBezTo>
                  <a:cubicBezTo>
                    <a:pt x="6" y="1"/>
                    <a:pt x="6" y="1"/>
                    <a:pt x="6" y="1"/>
                  </a:cubicBezTo>
                  <a:cubicBezTo>
                    <a:pt x="7" y="0"/>
                    <a:pt x="9" y="0"/>
                    <a:pt x="10" y="1"/>
                  </a:cubicBezTo>
                  <a:cubicBezTo>
                    <a:pt x="36" y="21"/>
                    <a:pt x="36" y="21"/>
                    <a:pt x="36" y="21"/>
                  </a:cubicBezTo>
                  <a:cubicBezTo>
                    <a:pt x="62" y="1"/>
                    <a:pt x="62" y="1"/>
                    <a:pt x="62" y="1"/>
                  </a:cubicBezTo>
                  <a:cubicBezTo>
                    <a:pt x="62" y="1"/>
                    <a:pt x="62" y="1"/>
                    <a:pt x="62" y="1"/>
                  </a:cubicBezTo>
                  <a:cubicBezTo>
                    <a:pt x="63" y="0"/>
                    <a:pt x="64" y="0"/>
                    <a:pt x="65" y="1"/>
                  </a:cubicBezTo>
                  <a:cubicBezTo>
                    <a:pt x="71" y="9"/>
                    <a:pt x="71" y="9"/>
                    <a:pt x="71" y="9"/>
                  </a:cubicBezTo>
                  <a:cubicBezTo>
                    <a:pt x="71" y="9"/>
                    <a:pt x="71" y="9"/>
                    <a:pt x="71" y="9"/>
                  </a:cubicBezTo>
                  <a:cubicBezTo>
                    <a:pt x="71" y="9"/>
                    <a:pt x="71" y="9"/>
                    <a:pt x="71" y="9"/>
                  </a:cubicBezTo>
                  <a:cubicBezTo>
                    <a:pt x="72" y="10"/>
                    <a:pt x="72" y="11"/>
                    <a:pt x="71" y="12"/>
                  </a:cubicBezTo>
                  <a:cubicBezTo>
                    <a:pt x="56" y="23"/>
                    <a:pt x="56" y="23"/>
                    <a:pt x="56" y="23"/>
                  </a:cubicBezTo>
                  <a:cubicBezTo>
                    <a:pt x="81" y="23"/>
                    <a:pt x="81" y="23"/>
                    <a:pt x="81" y="23"/>
                  </a:cubicBezTo>
                  <a:cubicBezTo>
                    <a:pt x="81" y="28"/>
                    <a:pt x="81" y="28"/>
                    <a:pt x="81" y="28"/>
                  </a:cubicBezTo>
                  <a:cubicBezTo>
                    <a:pt x="49" y="28"/>
                    <a:pt x="49" y="28"/>
                    <a:pt x="49" y="28"/>
                  </a:cubicBezTo>
                  <a:cubicBezTo>
                    <a:pt x="48" y="28"/>
                    <a:pt x="47" y="27"/>
                    <a:pt x="47" y="26"/>
                  </a:cubicBezTo>
                  <a:cubicBezTo>
                    <a:pt x="47" y="25"/>
                    <a:pt x="47" y="24"/>
                    <a:pt x="48" y="24"/>
                  </a:cubicBezTo>
                  <a:cubicBezTo>
                    <a:pt x="48" y="23"/>
                    <a:pt x="48" y="23"/>
                    <a:pt x="48" y="23"/>
                  </a:cubicBezTo>
                  <a:cubicBezTo>
                    <a:pt x="49" y="23"/>
                    <a:pt x="49" y="23"/>
                    <a:pt x="49" y="23"/>
                  </a:cubicBezTo>
                  <a:cubicBezTo>
                    <a:pt x="66" y="10"/>
                    <a:pt x="66" y="10"/>
                    <a:pt x="66" y="10"/>
                  </a:cubicBezTo>
                  <a:close/>
                  <a:moveTo>
                    <a:pt x="81" y="37"/>
                  </a:moveTo>
                  <a:cubicBezTo>
                    <a:pt x="20" y="37"/>
                    <a:pt x="20" y="37"/>
                    <a:pt x="20" y="37"/>
                  </a:cubicBezTo>
                  <a:cubicBezTo>
                    <a:pt x="19" y="37"/>
                    <a:pt x="18" y="38"/>
                    <a:pt x="18" y="40"/>
                  </a:cubicBezTo>
                  <a:cubicBezTo>
                    <a:pt x="18" y="123"/>
                    <a:pt x="18" y="123"/>
                    <a:pt x="18" y="123"/>
                  </a:cubicBezTo>
                  <a:cubicBezTo>
                    <a:pt x="18" y="124"/>
                    <a:pt x="19" y="126"/>
                    <a:pt x="20" y="126"/>
                  </a:cubicBezTo>
                  <a:cubicBezTo>
                    <a:pt x="81" y="126"/>
                    <a:pt x="81" y="126"/>
                    <a:pt x="81" y="126"/>
                  </a:cubicBezTo>
                  <a:cubicBezTo>
                    <a:pt x="81" y="121"/>
                    <a:pt x="81" y="121"/>
                    <a:pt x="81" y="121"/>
                  </a:cubicBezTo>
                  <a:cubicBezTo>
                    <a:pt x="22" y="121"/>
                    <a:pt x="22" y="121"/>
                    <a:pt x="22" y="121"/>
                  </a:cubicBezTo>
                  <a:cubicBezTo>
                    <a:pt x="22" y="42"/>
                    <a:pt x="22" y="42"/>
                    <a:pt x="22" y="42"/>
                  </a:cubicBezTo>
                  <a:cubicBezTo>
                    <a:pt x="81" y="42"/>
                    <a:pt x="81" y="42"/>
                    <a:pt x="81" y="42"/>
                  </a:cubicBezTo>
                  <a:lnTo>
                    <a:pt x="81"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6" name="Freeform 147"/>
            <p:cNvSpPr>
              <a:spLocks noEditPoints="1"/>
            </p:cNvSpPr>
            <p:nvPr/>
          </p:nvSpPr>
          <p:spPr bwMode="auto">
            <a:xfrm>
              <a:off x="8007351" y="793750"/>
              <a:ext cx="49213" cy="47625"/>
            </a:xfrm>
            <a:custGeom>
              <a:avLst/>
              <a:gdLst>
                <a:gd name="T0" fmla="*/ 11 w 22"/>
                <a:gd name="T1" fmla="*/ 2 h 21"/>
                <a:gd name="T2" fmla="*/ 21 w 22"/>
                <a:gd name="T3" fmla="*/ 7 h 21"/>
                <a:gd name="T4" fmla="*/ 22 w 22"/>
                <a:gd name="T5" fmla="*/ 10 h 21"/>
                <a:gd name="T6" fmla="*/ 17 w 22"/>
                <a:gd name="T7" fmla="*/ 19 h 21"/>
                <a:gd name="T8" fmla="*/ 16 w 22"/>
                <a:gd name="T9" fmla="*/ 20 h 21"/>
                <a:gd name="T10" fmla="*/ 13 w 22"/>
                <a:gd name="T11" fmla="*/ 20 h 21"/>
                <a:gd name="T12" fmla="*/ 11 w 22"/>
                <a:gd name="T13" fmla="*/ 19 h 21"/>
                <a:gd name="T14" fmla="*/ 11 w 22"/>
                <a:gd name="T15" fmla="*/ 13 h 21"/>
                <a:gd name="T16" fmla="*/ 12 w 22"/>
                <a:gd name="T17" fmla="*/ 14 h 21"/>
                <a:gd name="T18" fmla="*/ 14 w 22"/>
                <a:gd name="T19" fmla="*/ 15 h 21"/>
                <a:gd name="T20" fmla="*/ 16 w 22"/>
                <a:gd name="T21" fmla="*/ 10 h 21"/>
                <a:gd name="T22" fmla="*/ 11 w 22"/>
                <a:gd name="T23" fmla="*/ 7 h 21"/>
                <a:gd name="T24" fmla="*/ 11 w 22"/>
                <a:gd name="T25" fmla="*/ 2 h 21"/>
                <a:gd name="T26" fmla="*/ 3 w 22"/>
                <a:gd name="T27" fmla="*/ 14 h 21"/>
                <a:gd name="T28" fmla="*/ 2 w 22"/>
                <a:gd name="T29" fmla="*/ 14 h 21"/>
                <a:gd name="T30" fmla="*/ 2 w 22"/>
                <a:gd name="T31" fmla="*/ 14 h 21"/>
                <a:gd name="T32" fmla="*/ 1 w 22"/>
                <a:gd name="T33" fmla="*/ 13 h 21"/>
                <a:gd name="T34" fmla="*/ 0 w 22"/>
                <a:gd name="T35" fmla="*/ 10 h 21"/>
                <a:gd name="T36" fmla="*/ 5 w 22"/>
                <a:gd name="T37" fmla="*/ 1 h 21"/>
                <a:gd name="T38" fmla="*/ 8 w 22"/>
                <a:gd name="T39" fmla="*/ 0 h 21"/>
                <a:gd name="T40" fmla="*/ 11 w 22"/>
                <a:gd name="T41" fmla="*/ 2 h 21"/>
                <a:gd name="T42" fmla="*/ 11 w 22"/>
                <a:gd name="T43" fmla="*/ 7 h 21"/>
                <a:gd name="T44" fmla="*/ 8 w 22"/>
                <a:gd name="T45" fmla="*/ 6 h 21"/>
                <a:gd name="T46" fmla="*/ 6 w 22"/>
                <a:gd name="T47" fmla="*/ 10 h 21"/>
                <a:gd name="T48" fmla="*/ 7 w 22"/>
                <a:gd name="T49" fmla="*/ 11 h 21"/>
                <a:gd name="T50" fmla="*/ 7 w 22"/>
                <a:gd name="T51" fmla="*/ 11 h 21"/>
                <a:gd name="T52" fmla="*/ 7 w 22"/>
                <a:gd name="T53" fmla="*/ 11 h 21"/>
                <a:gd name="T54" fmla="*/ 11 w 22"/>
                <a:gd name="T55" fmla="*/ 13 h 21"/>
                <a:gd name="T56" fmla="*/ 11 w 22"/>
                <a:gd name="T57" fmla="*/ 19 h 21"/>
                <a:gd name="T58" fmla="*/ 9 w 22"/>
                <a:gd name="T59" fmla="*/ 18 h 21"/>
                <a:gd name="T60" fmla="*/ 5 w 22"/>
                <a:gd name="T61" fmla="*/ 15 h 21"/>
                <a:gd name="T62" fmla="*/ 3 w 22"/>
                <a:gd name="T63"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21">
                  <a:moveTo>
                    <a:pt x="11" y="2"/>
                  </a:moveTo>
                  <a:cubicBezTo>
                    <a:pt x="21" y="7"/>
                    <a:pt x="21" y="7"/>
                    <a:pt x="21" y="7"/>
                  </a:cubicBezTo>
                  <a:cubicBezTo>
                    <a:pt x="22" y="8"/>
                    <a:pt x="22" y="9"/>
                    <a:pt x="22" y="10"/>
                  </a:cubicBezTo>
                  <a:cubicBezTo>
                    <a:pt x="17" y="19"/>
                    <a:pt x="17" y="19"/>
                    <a:pt x="17" y="19"/>
                  </a:cubicBezTo>
                  <a:cubicBezTo>
                    <a:pt x="17" y="20"/>
                    <a:pt x="17" y="20"/>
                    <a:pt x="16" y="20"/>
                  </a:cubicBezTo>
                  <a:cubicBezTo>
                    <a:pt x="16" y="21"/>
                    <a:pt x="14" y="21"/>
                    <a:pt x="13" y="20"/>
                  </a:cubicBezTo>
                  <a:cubicBezTo>
                    <a:pt x="12" y="20"/>
                    <a:pt x="12" y="19"/>
                    <a:pt x="11" y="19"/>
                  </a:cubicBezTo>
                  <a:cubicBezTo>
                    <a:pt x="11" y="13"/>
                    <a:pt x="11" y="13"/>
                    <a:pt x="11" y="13"/>
                  </a:cubicBezTo>
                  <a:cubicBezTo>
                    <a:pt x="12" y="14"/>
                    <a:pt x="12" y="14"/>
                    <a:pt x="12" y="14"/>
                  </a:cubicBezTo>
                  <a:cubicBezTo>
                    <a:pt x="12" y="14"/>
                    <a:pt x="13" y="14"/>
                    <a:pt x="14" y="15"/>
                  </a:cubicBezTo>
                  <a:cubicBezTo>
                    <a:pt x="16" y="10"/>
                    <a:pt x="16" y="10"/>
                    <a:pt x="16" y="10"/>
                  </a:cubicBezTo>
                  <a:cubicBezTo>
                    <a:pt x="11" y="7"/>
                    <a:pt x="11" y="7"/>
                    <a:pt x="11" y="7"/>
                  </a:cubicBezTo>
                  <a:lnTo>
                    <a:pt x="11" y="2"/>
                  </a:lnTo>
                  <a:close/>
                  <a:moveTo>
                    <a:pt x="3" y="14"/>
                  </a:moveTo>
                  <a:cubicBezTo>
                    <a:pt x="3" y="14"/>
                    <a:pt x="2" y="14"/>
                    <a:pt x="2" y="14"/>
                  </a:cubicBezTo>
                  <a:cubicBezTo>
                    <a:pt x="2" y="14"/>
                    <a:pt x="2" y="14"/>
                    <a:pt x="2" y="14"/>
                  </a:cubicBezTo>
                  <a:cubicBezTo>
                    <a:pt x="1" y="13"/>
                    <a:pt x="1" y="13"/>
                    <a:pt x="1" y="13"/>
                  </a:cubicBezTo>
                  <a:cubicBezTo>
                    <a:pt x="0" y="13"/>
                    <a:pt x="0" y="11"/>
                    <a:pt x="0" y="10"/>
                  </a:cubicBezTo>
                  <a:cubicBezTo>
                    <a:pt x="5" y="1"/>
                    <a:pt x="5" y="1"/>
                    <a:pt x="5" y="1"/>
                  </a:cubicBezTo>
                  <a:cubicBezTo>
                    <a:pt x="6" y="0"/>
                    <a:pt x="7" y="0"/>
                    <a:pt x="8" y="0"/>
                  </a:cubicBezTo>
                  <a:cubicBezTo>
                    <a:pt x="11" y="2"/>
                    <a:pt x="11" y="2"/>
                    <a:pt x="11" y="2"/>
                  </a:cubicBezTo>
                  <a:cubicBezTo>
                    <a:pt x="11" y="7"/>
                    <a:pt x="11" y="7"/>
                    <a:pt x="11" y="7"/>
                  </a:cubicBezTo>
                  <a:cubicBezTo>
                    <a:pt x="8" y="6"/>
                    <a:pt x="8" y="6"/>
                    <a:pt x="8" y="6"/>
                  </a:cubicBezTo>
                  <a:cubicBezTo>
                    <a:pt x="6" y="10"/>
                    <a:pt x="6" y="10"/>
                    <a:pt x="6" y="10"/>
                  </a:cubicBezTo>
                  <a:cubicBezTo>
                    <a:pt x="6" y="10"/>
                    <a:pt x="7" y="11"/>
                    <a:pt x="7" y="11"/>
                  </a:cubicBezTo>
                  <a:cubicBezTo>
                    <a:pt x="7" y="11"/>
                    <a:pt x="7" y="11"/>
                    <a:pt x="7" y="11"/>
                  </a:cubicBezTo>
                  <a:cubicBezTo>
                    <a:pt x="7" y="11"/>
                    <a:pt x="7" y="11"/>
                    <a:pt x="7" y="11"/>
                  </a:cubicBezTo>
                  <a:cubicBezTo>
                    <a:pt x="8" y="12"/>
                    <a:pt x="10" y="12"/>
                    <a:pt x="11" y="13"/>
                  </a:cubicBezTo>
                  <a:cubicBezTo>
                    <a:pt x="11" y="19"/>
                    <a:pt x="11" y="19"/>
                    <a:pt x="11" y="19"/>
                  </a:cubicBezTo>
                  <a:cubicBezTo>
                    <a:pt x="10" y="18"/>
                    <a:pt x="10" y="18"/>
                    <a:pt x="9" y="18"/>
                  </a:cubicBezTo>
                  <a:cubicBezTo>
                    <a:pt x="8" y="17"/>
                    <a:pt x="6" y="16"/>
                    <a:pt x="5" y="15"/>
                  </a:cubicBezTo>
                  <a:cubicBezTo>
                    <a:pt x="4" y="15"/>
                    <a:pt x="4" y="15"/>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7" name="Freeform 148"/>
            <p:cNvSpPr>
              <a:spLocks noEditPoints="1"/>
            </p:cNvSpPr>
            <p:nvPr/>
          </p:nvSpPr>
          <p:spPr bwMode="auto">
            <a:xfrm>
              <a:off x="7745413" y="1003300"/>
              <a:ext cx="195263" cy="153988"/>
            </a:xfrm>
            <a:custGeom>
              <a:avLst/>
              <a:gdLst>
                <a:gd name="T0" fmla="*/ 82 w 87"/>
                <a:gd name="T1" fmla="*/ 11 h 68"/>
                <a:gd name="T2" fmla="*/ 77 w 87"/>
                <a:gd name="T3" fmla="*/ 6 h 68"/>
                <a:gd name="T4" fmla="*/ 75 w 87"/>
                <a:gd name="T5" fmla="*/ 6 h 68"/>
                <a:gd name="T6" fmla="*/ 77 w 87"/>
                <a:gd name="T7" fmla="*/ 0 h 68"/>
                <a:gd name="T8" fmla="*/ 79 w 87"/>
                <a:gd name="T9" fmla="*/ 1 h 68"/>
                <a:gd name="T10" fmla="*/ 87 w 87"/>
                <a:gd name="T11" fmla="*/ 11 h 68"/>
                <a:gd name="T12" fmla="*/ 75 w 87"/>
                <a:gd name="T13" fmla="*/ 22 h 68"/>
                <a:gd name="T14" fmla="*/ 87 w 87"/>
                <a:gd name="T15" fmla="*/ 13 h 68"/>
                <a:gd name="T16" fmla="*/ 87 w 87"/>
                <a:gd name="T17" fmla="*/ 13 h 68"/>
                <a:gd name="T18" fmla="*/ 63 w 87"/>
                <a:gd name="T19" fmla="*/ 47 h 68"/>
                <a:gd name="T20" fmla="*/ 75 w 87"/>
                <a:gd name="T21" fmla="*/ 22 h 68"/>
                <a:gd name="T22" fmla="*/ 63 w 87"/>
                <a:gd name="T23" fmla="*/ 47 h 68"/>
                <a:gd name="T24" fmla="*/ 63 w 87"/>
                <a:gd name="T25" fmla="*/ 28 h 68"/>
                <a:gd name="T26" fmla="*/ 72 w 87"/>
                <a:gd name="T27" fmla="*/ 1 h 68"/>
                <a:gd name="T28" fmla="*/ 75 w 87"/>
                <a:gd name="T29" fmla="*/ 0 h 68"/>
                <a:gd name="T30" fmla="*/ 75 w 87"/>
                <a:gd name="T31" fmla="*/ 6 h 68"/>
                <a:gd name="T32" fmla="*/ 63 w 87"/>
                <a:gd name="T33" fmla="*/ 55 h 68"/>
                <a:gd name="T34" fmla="*/ 63 w 87"/>
                <a:gd name="T35" fmla="*/ 56 h 68"/>
                <a:gd name="T36" fmla="*/ 68 w 87"/>
                <a:gd name="T37" fmla="*/ 49 h 68"/>
                <a:gd name="T38" fmla="*/ 53 w 87"/>
                <a:gd name="T39" fmla="*/ 58 h 68"/>
                <a:gd name="T40" fmla="*/ 63 w 87"/>
                <a:gd name="T41" fmla="*/ 47 h 68"/>
                <a:gd name="T42" fmla="*/ 53 w 87"/>
                <a:gd name="T43" fmla="*/ 43 h 68"/>
                <a:gd name="T44" fmla="*/ 63 w 87"/>
                <a:gd name="T45" fmla="*/ 18 h 68"/>
                <a:gd name="T46" fmla="*/ 55 w 87"/>
                <a:gd name="T47" fmla="*/ 43 h 68"/>
                <a:gd name="T48" fmla="*/ 53 w 87"/>
                <a:gd name="T49" fmla="*/ 58 h 68"/>
                <a:gd name="T50" fmla="*/ 63 w 87"/>
                <a:gd name="T51" fmla="*/ 56 h 68"/>
                <a:gd name="T52" fmla="*/ 63 w 87"/>
                <a:gd name="T53" fmla="*/ 55 h 68"/>
                <a:gd name="T54" fmla="*/ 59 w 87"/>
                <a:gd name="T55" fmla="*/ 60 h 68"/>
                <a:gd name="T56" fmla="*/ 53 w 87"/>
                <a:gd name="T57" fmla="*/ 64 h 68"/>
                <a:gd name="T58" fmla="*/ 46 w 87"/>
                <a:gd name="T59" fmla="*/ 62 h 68"/>
                <a:gd name="T60" fmla="*/ 53 w 87"/>
                <a:gd name="T61" fmla="*/ 47 h 68"/>
                <a:gd name="T62" fmla="*/ 44 w 87"/>
                <a:gd name="T63" fmla="*/ 62 h 68"/>
                <a:gd name="T64" fmla="*/ 53 w 87"/>
                <a:gd name="T65" fmla="*/ 43 h 68"/>
                <a:gd name="T66" fmla="*/ 44 w 87"/>
                <a:gd name="T67" fmla="*/ 48 h 68"/>
                <a:gd name="T68" fmla="*/ 53 w 87"/>
                <a:gd name="T69" fmla="*/ 37 h 68"/>
                <a:gd name="T70" fmla="*/ 53 w 87"/>
                <a:gd name="T71" fmla="*/ 64 h 68"/>
                <a:gd name="T72" fmla="*/ 53 w 87"/>
                <a:gd name="T73" fmla="*/ 63 h 68"/>
                <a:gd name="T74" fmla="*/ 47 w 87"/>
                <a:gd name="T75" fmla="*/ 67 h 68"/>
                <a:gd name="T76" fmla="*/ 22 w 87"/>
                <a:gd name="T77" fmla="*/ 60 h 68"/>
                <a:gd name="T78" fmla="*/ 37 w 87"/>
                <a:gd name="T79" fmla="*/ 63 h 68"/>
                <a:gd name="T80" fmla="*/ 44 w 87"/>
                <a:gd name="T81" fmla="*/ 62 h 68"/>
                <a:gd name="T82" fmla="*/ 43 w 87"/>
                <a:gd name="T83" fmla="*/ 53 h 68"/>
                <a:gd name="T84" fmla="*/ 16 w 87"/>
                <a:gd name="T85" fmla="*/ 39 h 68"/>
                <a:gd name="T86" fmla="*/ 9 w 87"/>
                <a:gd name="T87" fmla="*/ 21 h 68"/>
                <a:gd name="T88" fmla="*/ 22 w 87"/>
                <a:gd name="T89" fmla="*/ 60 h 68"/>
                <a:gd name="T90" fmla="*/ 44 w 87"/>
                <a:gd name="T91" fmla="*/ 52 h 68"/>
                <a:gd name="T92" fmla="*/ 20 w 87"/>
                <a:gd name="T93" fmla="*/ 64 h 68"/>
                <a:gd name="T94" fmla="*/ 5 w 87"/>
                <a:gd name="T95" fmla="*/ 16 h 68"/>
                <a:gd name="T96" fmla="*/ 21 w 87"/>
                <a:gd name="T97" fmla="*/ 22 h 68"/>
                <a:gd name="T98" fmla="*/ 21 w 87"/>
                <a:gd name="T99" fmla="*/ 38 h 68"/>
                <a:gd name="T100" fmla="*/ 41 w 87"/>
                <a:gd name="T101" fmla="*/ 49 h 68"/>
                <a:gd name="T102" fmla="*/ 44 w 87"/>
                <a:gd name="T103" fmla="*/ 67 h 68"/>
                <a:gd name="T104" fmla="*/ 42 w 87"/>
                <a:gd name="T105" fmla="*/ 68 h 68"/>
                <a:gd name="T106" fmla="*/ 37 w 87"/>
                <a:gd name="T107" fmla="*/ 68 h 68"/>
                <a:gd name="T108" fmla="*/ 37 w 87"/>
                <a:gd name="T109" fmla="*/ 68 h 68"/>
                <a:gd name="T110" fmla="*/ 37 w 87"/>
                <a:gd name="T11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7" h="68">
                  <a:moveTo>
                    <a:pt x="75" y="25"/>
                  </a:moveTo>
                  <a:cubicBezTo>
                    <a:pt x="82" y="11"/>
                    <a:pt x="82" y="11"/>
                    <a:pt x="82" y="11"/>
                  </a:cubicBezTo>
                  <a:cubicBezTo>
                    <a:pt x="82" y="10"/>
                    <a:pt x="81" y="9"/>
                    <a:pt x="80" y="8"/>
                  </a:cubicBezTo>
                  <a:cubicBezTo>
                    <a:pt x="79" y="7"/>
                    <a:pt x="78" y="6"/>
                    <a:pt x="77" y="6"/>
                  </a:cubicBezTo>
                  <a:cubicBezTo>
                    <a:pt x="76" y="5"/>
                    <a:pt x="76" y="5"/>
                    <a:pt x="75" y="5"/>
                  </a:cubicBezTo>
                  <a:cubicBezTo>
                    <a:pt x="75" y="6"/>
                    <a:pt x="75" y="6"/>
                    <a:pt x="75" y="6"/>
                  </a:cubicBezTo>
                  <a:cubicBezTo>
                    <a:pt x="75" y="0"/>
                    <a:pt x="75" y="0"/>
                    <a:pt x="75" y="0"/>
                  </a:cubicBezTo>
                  <a:cubicBezTo>
                    <a:pt x="76" y="0"/>
                    <a:pt x="76" y="0"/>
                    <a:pt x="77" y="0"/>
                  </a:cubicBezTo>
                  <a:cubicBezTo>
                    <a:pt x="77" y="1"/>
                    <a:pt x="77" y="1"/>
                    <a:pt x="77" y="1"/>
                  </a:cubicBezTo>
                  <a:cubicBezTo>
                    <a:pt x="78" y="1"/>
                    <a:pt x="78" y="1"/>
                    <a:pt x="79" y="1"/>
                  </a:cubicBezTo>
                  <a:cubicBezTo>
                    <a:pt x="81" y="2"/>
                    <a:pt x="82" y="4"/>
                    <a:pt x="84" y="5"/>
                  </a:cubicBezTo>
                  <a:cubicBezTo>
                    <a:pt x="85" y="7"/>
                    <a:pt x="86" y="9"/>
                    <a:pt x="87" y="11"/>
                  </a:cubicBezTo>
                  <a:cubicBezTo>
                    <a:pt x="87" y="11"/>
                    <a:pt x="87" y="11"/>
                    <a:pt x="87" y="11"/>
                  </a:cubicBezTo>
                  <a:cubicBezTo>
                    <a:pt x="75" y="22"/>
                    <a:pt x="75" y="22"/>
                    <a:pt x="75" y="22"/>
                  </a:cubicBezTo>
                  <a:cubicBezTo>
                    <a:pt x="75" y="25"/>
                    <a:pt x="75" y="25"/>
                    <a:pt x="75" y="25"/>
                  </a:cubicBezTo>
                  <a:close/>
                  <a:moveTo>
                    <a:pt x="87" y="13"/>
                  </a:moveTo>
                  <a:cubicBezTo>
                    <a:pt x="75" y="35"/>
                    <a:pt x="75" y="35"/>
                    <a:pt x="75" y="35"/>
                  </a:cubicBezTo>
                  <a:lnTo>
                    <a:pt x="87" y="13"/>
                  </a:lnTo>
                  <a:close/>
                  <a:moveTo>
                    <a:pt x="63" y="47"/>
                  </a:moveTo>
                  <a:cubicBezTo>
                    <a:pt x="63" y="47"/>
                    <a:pt x="63" y="47"/>
                    <a:pt x="63" y="47"/>
                  </a:cubicBezTo>
                  <a:cubicBezTo>
                    <a:pt x="75" y="25"/>
                    <a:pt x="75" y="25"/>
                    <a:pt x="75" y="25"/>
                  </a:cubicBezTo>
                  <a:cubicBezTo>
                    <a:pt x="75" y="22"/>
                    <a:pt x="75" y="22"/>
                    <a:pt x="75" y="22"/>
                  </a:cubicBezTo>
                  <a:cubicBezTo>
                    <a:pt x="63" y="33"/>
                    <a:pt x="63" y="33"/>
                    <a:pt x="63" y="33"/>
                  </a:cubicBezTo>
                  <a:cubicBezTo>
                    <a:pt x="63" y="47"/>
                    <a:pt x="63" y="47"/>
                    <a:pt x="63" y="47"/>
                  </a:cubicBezTo>
                  <a:close/>
                  <a:moveTo>
                    <a:pt x="75" y="6"/>
                  </a:moveTo>
                  <a:cubicBezTo>
                    <a:pt x="63" y="28"/>
                    <a:pt x="63" y="28"/>
                    <a:pt x="63" y="28"/>
                  </a:cubicBezTo>
                  <a:cubicBezTo>
                    <a:pt x="63" y="18"/>
                    <a:pt x="63" y="18"/>
                    <a:pt x="63" y="18"/>
                  </a:cubicBezTo>
                  <a:cubicBezTo>
                    <a:pt x="72" y="1"/>
                    <a:pt x="72" y="1"/>
                    <a:pt x="72" y="1"/>
                  </a:cubicBezTo>
                  <a:cubicBezTo>
                    <a:pt x="72" y="1"/>
                    <a:pt x="72" y="1"/>
                    <a:pt x="72" y="1"/>
                  </a:cubicBezTo>
                  <a:cubicBezTo>
                    <a:pt x="73" y="0"/>
                    <a:pt x="74" y="0"/>
                    <a:pt x="75" y="0"/>
                  </a:cubicBezTo>
                  <a:cubicBezTo>
                    <a:pt x="75" y="0"/>
                    <a:pt x="75" y="0"/>
                    <a:pt x="75" y="0"/>
                  </a:cubicBezTo>
                  <a:cubicBezTo>
                    <a:pt x="75" y="6"/>
                    <a:pt x="75" y="6"/>
                    <a:pt x="75" y="6"/>
                  </a:cubicBezTo>
                  <a:close/>
                  <a:moveTo>
                    <a:pt x="63" y="56"/>
                  </a:moveTo>
                  <a:cubicBezTo>
                    <a:pt x="63" y="55"/>
                    <a:pt x="63" y="55"/>
                    <a:pt x="63" y="55"/>
                  </a:cubicBezTo>
                  <a:cubicBezTo>
                    <a:pt x="68" y="49"/>
                    <a:pt x="68" y="49"/>
                    <a:pt x="68" y="49"/>
                  </a:cubicBezTo>
                  <a:cubicBezTo>
                    <a:pt x="66" y="52"/>
                    <a:pt x="65" y="54"/>
                    <a:pt x="63" y="56"/>
                  </a:cubicBezTo>
                  <a:close/>
                  <a:moveTo>
                    <a:pt x="75" y="35"/>
                  </a:moveTo>
                  <a:cubicBezTo>
                    <a:pt x="68" y="49"/>
                    <a:pt x="68" y="49"/>
                    <a:pt x="68" y="49"/>
                  </a:cubicBezTo>
                  <a:lnTo>
                    <a:pt x="75" y="35"/>
                  </a:lnTo>
                  <a:close/>
                  <a:moveTo>
                    <a:pt x="53" y="58"/>
                  </a:moveTo>
                  <a:cubicBezTo>
                    <a:pt x="54" y="58"/>
                    <a:pt x="55" y="57"/>
                    <a:pt x="56" y="56"/>
                  </a:cubicBezTo>
                  <a:cubicBezTo>
                    <a:pt x="59" y="54"/>
                    <a:pt x="61" y="51"/>
                    <a:pt x="63" y="47"/>
                  </a:cubicBezTo>
                  <a:cubicBezTo>
                    <a:pt x="63" y="33"/>
                    <a:pt x="63" y="33"/>
                    <a:pt x="63" y="33"/>
                  </a:cubicBezTo>
                  <a:cubicBezTo>
                    <a:pt x="53" y="43"/>
                    <a:pt x="53" y="43"/>
                    <a:pt x="53" y="43"/>
                  </a:cubicBezTo>
                  <a:cubicBezTo>
                    <a:pt x="53" y="37"/>
                    <a:pt x="53" y="37"/>
                    <a:pt x="53" y="37"/>
                  </a:cubicBezTo>
                  <a:cubicBezTo>
                    <a:pt x="63" y="18"/>
                    <a:pt x="63" y="18"/>
                    <a:pt x="63" y="18"/>
                  </a:cubicBezTo>
                  <a:cubicBezTo>
                    <a:pt x="63" y="28"/>
                    <a:pt x="63" y="28"/>
                    <a:pt x="63" y="28"/>
                  </a:cubicBezTo>
                  <a:cubicBezTo>
                    <a:pt x="55" y="43"/>
                    <a:pt x="55" y="43"/>
                    <a:pt x="55" y="43"/>
                  </a:cubicBezTo>
                  <a:cubicBezTo>
                    <a:pt x="55" y="44"/>
                    <a:pt x="54" y="45"/>
                    <a:pt x="53" y="47"/>
                  </a:cubicBezTo>
                  <a:cubicBezTo>
                    <a:pt x="53" y="58"/>
                    <a:pt x="53" y="58"/>
                    <a:pt x="53" y="58"/>
                  </a:cubicBezTo>
                  <a:close/>
                  <a:moveTo>
                    <a:pt x="63" y="55"/>
                  </a:moveTo>
                  <a:cubicBezTo>
                    <a:pt x="63" y="56"/>
                    <a:pt x="63" y="56"/>
                    <a:pt x="63" y="56"/>
                  </a:cubicBezTo>
                  <a:cubicBezTo>
                    <a:pt x="62" y="57"/>
                    <a:pt x="61" y="59"/>
                    <a:pt x="59" y="60"/>
                  </a:cubicBezTo>
                  <a:cubicBezTo>
                    <a:pt x="63" y="55"/>
                    <a:pt x="63" y="55"/>
                    <a:pt x="63" y="55"/>
                  </a:cubicBezTo>
                  <a:close/>
                  <a:moveTo>
                    <a:pt x="53" y="64"/>
                  </a:moveTo>
                  <a:cubicBezTo>
                    <a:pt x="55" y="63"/>
                    <a:pt x="57" y="62"/>
                    <a:pt x="59" y="60"/>
                  </a:cubicBezTo>
                  <a:cubicBezTo>
                    <a:pt x="53" y="63"/>
                    <a:pt x="53" y="63"/>
                    <a:pt x="53" y="63"/>
                  </a:cubicBezTo>
                  <a:lnTo>
                    <a:pt x="53" y="64"/>
                  </a:lnTo>
                  <a:close/>
                  <a:moveTo>
                    <a:pt x="44" y="62"/>
                  </a:moveTo>
                  <a:cubicBezTo>
                    <a:pt x="45" y="62"/>
                    <a:pt x="45" y="62"/>
                    <a:pt x="46" y="62"/>
                  </a:cubicBezTo>
                  <a:cubicBezTo>
                    <a:pt x="48" y="61"/>
                    <a:pt x="51" y="60"/>
                    <a:pt x="53" y="58"/>
                  </a:cubicBezTo>
                  <a:cubicBezTo>
                    <a:pt x="53" y="47"/>
                    <a:pt x="53" y="47"/>
                    <a:pt x="53" y="47"/>
                  </a:cubicBezTo>
                  <a:cubicBezTo>
                    <a:pt x="51" y="49"/>
                    <a:pt x="48" y="51"/>
                    <a:pt x="44" y="53"/>
                  </a:cubicBezTo>
                  <a:cubicBezTo>
                    <a:pt x="44" y="62"/>
                    <a:pt x="44" y="62"/>
                    <a:pt x="44" y="62"/>
                  </a:cubicBezTo>
                  <a:close/>
                  <a:moveTo>
                    <a:pt x="53" y="37"/>
                  </a:moveTo>
                  <a:cubicBezTo>
                    <a:pt x="53" y="43"/>
                    <a:pt x="53" y="43"/>
                    <a:pt x="53" y="43"/>
                  </a:cubicBezTo>
                  <a:cubicBezTo>
                    <a:pt x="44" y="52"/>
                    <a:pt x="44" y="52"/>
                    <a:pt x="44" y="52"/>
                  </a:cubicBezTo>
                  <a:cubicBezTo>
                    <a:pt x="44" y="48"/>
                    <a:pt x="44" y="48"/>
                    <a:pt x="44" y="48"/>
                  </a:cubicBezTo>
                  <a:cubicBezTo>
                    <a:pt x="47" y="46"/>
                    <a:pt x="50" y="44"/>
                    <a:pt x="51" y="41"/>
                  </a:cubicBezTo>
                  <a:cubicBezTo>
                    <a:pt x="53" y="37"/>
                    <a:pt x="53" y="37"/>
                    <a:pt x="53" y="37"/>
                  </a:cubicBezTo>
                  <a:close/>
                  <a:moveTo>
                    <a:pt x="53" y="63"/>
                  </a:moveTo>
                  <a:cubicBezTo>
                    <a:pt x="53" y="64"/>
                    <a:pt x="53" y="64"/>
                    <a:pt x="53" y="64"/>
                  </a:cubicBezTo>
                  <a:cubicBezTo>
                    <a:pt x="51" y="65"/>
                    <a:pt x="49" y="66"/>
                    <a:pt x="47" y="67"/>
                  </a:cubicBezTo>
                  <a:cubicBezTo>
                    <a:pt x="53" y="63"/>
                    <a:pt x="53" y="63"/>
                    <a:pt x="53" y="63"/>
                  </a:cubicBezTo>
                  <a:close/>
                  <a:moveTo>
                    <a:pt x="44" y="67"/>
                  </a:moveTo>
                  <a:cubicBezTo>
                    <a:pt x="45" y="67"/>
                    <a:pt x="46" y="67"/>
                    <a:pt x="47" y="67"/>
                  </a:cubicBezTo>
                  <a:cubicBezTo>
                    <a:pt x="44" y="67"/>
                    <a:pt x="44" y="67"/>
                    <a:pt x="44" y="67"/>
                  </a:cubicBezTo>
                  <a:close/>
                  <a:moveTo>
                    <a:pt x="22" y="60"/>
                  </a:moveTo>
                  <a:cubicBezTo>
                    <a:pt x="25" y="61"/>
                    <a:pt x="27" y="62"/>
                    <a:pt x="29" y="62"/>
                  </a:cubicBezTo>
                  <a:cubicBezTo>
                    <a:pt x="32" y="63"/>
                    <a:pt x="34" y="63"/>
                    <a:pt x="37" y="63"/>
                  </a:cubicBezTo>
                  <a:cubicBezTo>
                    <a:pt x="38" y="63"/>
                    <a:pt x="40" y="63"/>
                    <a:pt x="41" y="63"/>
                  </a:cubicBezTo>
                  <a:cubicBezTo>
                    <a:pt x="42" y="63"/>
                    <a:pt x="43" y="63"/>
                    <a:pt x="44" y="62"/>
                  </a:cubicBezTo>
                  <a:cubicBezTo>
                    <a:pt x="44" y="53"/>
                    <a:pt x="44" y="53"/>
                    <a:pt x="44" y="53"/>
                  </a:cubicBezTo>
                  <a:cubicBezTo>
                    <a:pt x="44" y="53"/>
                    <a:pt x="43" y="53"/>
                    <a:pt x="43" y="53"/>
                  </a:cubicBezTo>
                  <a:cubicBezTo>
                    <a:pt x="38" y="55"/>
                    <a:pt x="32" y="54"/>
                    <a:pt x="27" y="52"/>
                  </a:cubicBezTo>
                  <a:cubicBezTo>
                    <a:pt x="21" y="49"/>
                    <a:pt x="18" y="44"/>
                    <a:pt x="16" y="39"/>
                  </a:cubicBezTo>
                  <a:cubicBezTo>
                    <a:pt x="15" y="35"/>
                    <a:pt x="15" y="30"/>
                    <a:pt x="17" y="25"/>
                  </a:cubicBezTo>
                  <a:cubicBezTo>
                    <a:pt x="9" y="21"/>
                    <a:pt x="9" y="21"/>
                    <a:pt x="9" y="21"/>
                  </a:cubicBezTo>
                  <a:cubicBezTo>
                    <a:pt x="6" y="28"/>
                    <a:pt x="5" y="35"/>
                    <a:pt x="7" y="42"/>
                  </a:cubicBezTo>
                  <a:cubicBezTo>
                    <a:pt x="10" y="49"/>
                    <a:pt x="15" y="56"/>
                    <a:pt x="22" y="60"/>
                  </a:cubicBezTo>
                  <a:close/>
                  <a:moveTo>
                    <a:pt x="44" y="48"/>
                  </a:moveTo>
                  <a:cubicBezTo>
                    <a:pt x="44" y="52"/>
                    <a:pt x="44" y="52"/>
                    <a:pt x="44" y="52"/>
                  </a:cubicBezTo>
                  <a:cubicBezTo>
                    <a:pt x="28" y="67"/>
                    <a:pt x="28" y="67"/>
                    <a:pt x="28" y="67"/>
                  </a:cubicBezTo>
                  <a:cubicBezTo>
                    <a:pt x="25" y="66"/>
                    <a:pt x="23" y="65"/>
                    <a:pt x="20" y="64"/>
                  </a:cubicBezTo>
                  <a:cubicBezTo>
                    <a:pt x="11" y="59"/>
                    <a:pt x="6" y="52"/>
                    <a:pt x="3" y="43"/>
                  </a:cubicBezTo>
                  <a:cubicBezTo>
                    <a:pt x="0" y="35"/>
                    <a:pt x="1" y="25"/>
                    <a:pt x="5" y="16"/>
                  </a:cubicBezTo>
                  <a:cubicBezTo>
                    <a:pt x="6" y="15"/>
                    <a:pt x="7" y="15"/>
                    <a:pt x="9" y="15"/>
                  </a:cubicBezTo>
                  <a:cubicBezTo>
                    <a:pt x="21" y="22"/>
                    <a:pt x="21" y="22"/>
                    <a:pt x="21" y="22"/>
                  </a:cubicBezTo>
                  <a:cubicBezTo>
                    <a:pt x="22" y="22"/>
                    <a:pt x="22" y="24"/>
                    <a:pt x="22" y="25"/>
                  </a:cubicBezTo>
                  <a:cubicBezTo>
                    <a:pt x="20" y="29"/>
                    <a:pt x="19" y="34"/>
                    <a:pt x="21" y="38"/>
                  </a:cubicBezTo>
                  <a:cubicBezTo>
                    <a:pt x="22" y="42"/>
                    <a:pt x="25" y="45"/>
                    <a:pt x="29" y="47"/>
                  </a:cubicBezTo>
                  <a:cubicBezTo>
                    <a:pt x="33" y="50"/>
                    <a:pt x="37" y="50"/>
                    <a:pt x="41" y="49"/>
                  </a:cubicBezTo>
                  <a:cubicBezTo>
                    <a:pt x="42" y="48"/>
                    <a:pt x="43" y="48"/>
                    <a:pt x="44" y="48"/>
                  </a:cubicBezTo>
                  <a:close/>
                  <a:moveTo>
                    <a:pt x="44" y="67"/>
                  </a:moveTo>
                  <a:cubicBezTo>
                    <a:pt x="44" y="67"/>
                    <a:pt x="44" y="67"/>
                    <a:pt x="44" y="67"/>
                  </a:cubicBezTo>
                  <a:cubicBezTo>
                    <a:pt x="43" y="67"/>
                    <a:pt x="43" y="68"/>
                    <a:pt x="42" y="68"/>
                  </a:cubicBezTo>
                  <a:cubicBezTo>
                    <a:pt x="44" y="67"/>
                    <a:pt x="44" y="67"/>
                    <a:pt x="44" y="67"/>
                  </a:cubicBezTo>
                  <a:close/>
                  <a:moveTo>
                    <a:pt x="37" y="68"/>
                  </a:moveTo>
                  <a:cubicBezTo>
                    <a:pt x="28" y="67"/>
                    <a:pt x="28" y="67"/>
                    <a:pt x="28" y="67"/>
                  </a:cubicBezTo>
                  <a:cubicBezTo>
                    <a:pt x="31" y="68"/>
                    <a:pt x="34" y="68"/>
                    <a:pt x="37" y="68"/>
                  </a:cubicBezTo>
                  <a:close/>
                  <a:moveTo>
                    <a:pt x="42" y="68"/>
                  </a:moveTo>
                  <a:cubicBezTo>
                    <a:pt x="37" y="68"/>
                    <a:pt x="37" y="68"/>
                    <a:pt x="37" y="68"/>
                  </a:cubicBezTo>
                  <a:cubicBezTo>
                    <a:pt x="38" y="68"/>
                    <a:pt x="40" y="68"/>
                    <a:pt x="42"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8" name="Freeform 149"/>
            <p:cNvSpPr>
              <a:spLocks noEditPoints="1"/>
            </p:cNvSpPr>
            <p:nvPr/>
          </p:nvSpPr>
          <p:spPr bwMode="auto">
            <a:xfrm>
              <a:off x="7777163" y="809625"/>
              <a:ext cx="331788" cy="295275"/>
            </a:xfrm>
            <a:custGeom>
              <a:avLst/>
              <a:gdLst>
                <a:gd name="T0" fmla="*/ 109 w 147"/>
                <a:gd name="T1" fmla="*/ 15 h 131"/>
                <a:gd name="T2" fmla="*/ 103 w 147"/>
                <a:gd name="T3" fmla="*/ 11 h 131"/>
                <a:gd name="T4" fmla="*/ 101 w 147"/>
                <a:gd name="T5" fmla="*/ 11 h 131"/>
                <a:gd name="T6" fmla="*/ 73 w 147"/>
                <a:gd name="T7" fmla="*/ 4 h 131"/>
                <a:gd name="T8" fmla="*/ 89 w 147"/>
                <a:gd name="T9" fmla="*/ 1 h 131"/>
                <a:gd name="T10" fmla="*/ 105 w 147"/>
                <a:gd name="T11" fmla="*/ 7 h 131"/>
                <a:gd name="T12" fmla="*/ 111 w 147"/>
                <a:gd name="T13" fmla="*/ 11 h 131"/>
                <a:gd name="T14" fmla="*/ 144 w 147"/>
                <a:gd name="T15" fmla="*/ 56 h 131"/>
                <a:gd name="T16" fmla="*/ 119 w 147"/>
                <a:gd name="T17" fmla="*/ 128 h 131"/>
                <a:gd name="T18" fmla="*/ 111 w 147"/>
                <a:gd name="T19" fmla="*/ 128 h 131"/>
                <a:gd name="T20" fmla="*/ 101 w 147"/>
                <a:gd name="T21" fmla="*/ 107 h 131"/>
                <a:gd name="T22" fmla="*/ 87 w 147"/>
                <a:gd name="T23" fmla="*/ 105 h 131"/>
                <a:gd name="T24" fmla="*/ 81 w 147"/>
                <a:gd name="T25" fmla="*/ 109 h 131"/>
                <a:gd name="T26" fmla="*/ 74 w 147"/>
                <a:gd name="T27" fmla="*/ 107 h 131"/>
                <a:gd name="T28" fmla="*/ 74 w 147"/>
                <a:gd name="T29" fmla="*/ 99 h 131"/>
                <a:gd name="T30" fmla="*/ 76 w 147"/>
                <a:gd name="T31" fmla="*/ 91 h 131"/>
                <a:gd name="T32" fmla="*/ 85 w 147"/>
                <a:gd name="T33" fmla="*/ 101 h 131"/>
                <a:gd name="T34" fmla="*/ 103 w 147"/>
                <a:gd name="T35" fmla="*/ 102 h 131"/>
                <a:gd name="T36" fmla="*/ 115 w 147"/>
                <a:gd name="T37" fmla="*/ 126 h 131"/>
                <a:gd name="T38" fmla="*/ 133 w 147"/>
                <a:gd name="T39" fmla="*/ 104 h 131"/>
                <a:gd name="T40" fmla="*/ 73 w 147"/>
                <a:gd name="T41" fmla="*/ 4 h 131"/>
                <a:gd name="T42" fmla="*/ 12 w 147"/>
                <a:gd name="T43" fmla="*/ 41 h 131"/>
                <a:gd name="T44" fmla="*/ 5 w 147"/>
                <a:gd name="T45" fmla="*/ 66 h 131"/>
                <a:gd name="T46" fmla="*/ 5 w 147"/>
                <a:gd name="T47" fmla="*/ 68 h 131"/>
                <a:gd name="T48" fmla="*/ 13 w 147"/>
                <a:gd name="T49" fmla="*/ 63 h 131"/>
                <a:gd name="T50" fmla="*/ 31 w 147"/>
                <a:gd name="T51" fmla="*/ 64 h 131"/>
                <a:gd name="T52" fmla="*/ 49 w 147"/>
                <a:gd name="T53" fmla="*/ 82 h 131"/>
                <a:gd name="T54" fmla="*/ 63 w 147"/>
                <a:gd name="T55" fmla="*/ 82 h 131"/>
                <a:gd name="T56" fmla="*/ 67 w 147"/>
                <a:gd name="T57" fmla="*/ 83 h 131"/>
                <a:gd name="T58" fmla="*/ 73 w 147"/>
                <a:gd name="T59" fmla="*/ 96 h 131"/>
                <a:gd name="T60" fmla="*/ 65 w 147"/>
                <a:gd name="T61" fmla="*/ 88 h 131"/>
                <a:gd name="T62" fmla="*/ 62 w 147"/>
                <a:gd name="T63" fmla="*/ 86 h 131"/>
                <a:gd name="T64" fmla="*/ 56 w 147"/>
                <a:gd name="T65" fmla="*/ 85 h 131"/>
                <a:gd name="T66" fmla="*/ 45 w 147"/>
                <a:gd name="T67" fmla="*/ 89 h 131"/>
                <a:gd name="T68" fmla="*/ 38 w 147"/>
                <a:gd name="T69" fmla="*/ 87 h 131"/>
                <a:gd name="T70" fmla="*/ 36 w 147"/>
                <a:gd name="T71" fmla="*/ 75 h 131"/>
                <a:gd name="T72" fmla="*/ 20 w 147"/>
                <a:gd name="T73" fmla="*/ 66 h 131"/>
                <a:gd name="T74" fmla="*/ 10 w 147"/>
                <a:gd name="T75" fmla="*/ 70 h 131"/>
                <a:gd name="T76" fmla="*/ 7 w 147"/>
                <a:gd name="T77" fmla="*/ 73 h 131"/>
                <a:gd name="T78" fmla="*/ 3 w 147"/>
                <a:gd name="T79" fmla="*/ 75 h 131"/>
                <a:gd name="T80" fmla="*/ 3 w 147"/>
                <a:gd name="T81" fmla="*/ 75 h 131"/>
                <a:gd name="T82" fmla="*/ 0 w 147"/>
                <a:gd name="T83" fmla="*/ 70 h 131"/>
                <a:gd name="T84" fmla="*/ 0 w 147"/>
                <a:gd name="T85" fmla="*/ 70 h 131"/>
                <a:gd name="T86" fmla="*/ 0 w 147"/>
                <a:gd name="T87" fmla="*/ 65 h 131"/>
                <a:gd name="T88" fmla="*/ 35 w 147"/>
                <a:gd name="T89" fmla="*/ 10 h 131"/>
                <a:gd name="T90" fmla="*/ 73 w 147"/>
                <a:gd name="T91" fmla="*/ 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7" h="131">
                  <a:moveTo>
                    <a:pt x="113" y="17"/>
                  </a:moveTo>
                  <a:cubicBezTo>
                    <a:pt x="112" y="17"/>
                    <a:pt x="110" y="16"/>
                    <a:pt x="109" y="15"/>
                  </a:cubicBezTo>
                  <a:cubicBezTo>
                    <a:pt x="109" y="15"/>
                    <a:pt x="109" y="15"/>
                    <a:pt x="109" y="15"/>
                  </a:cubicBezTo>
                  <a:cubicBezTo>
                    <a:pt x="107" y="14"/>
                    <a:pt x="106" y="13"/>
                    <a:pt x="105" y="12"/>
                  </a:cubicBezTo>
                  <a:cubicBezTo>
                    <a:pt x="105" y="12"/>
                    <a:pt x="105" y="12"/>
                    <a:pt x="105" y="12"/>
                  </a:cubicBezTo>
                  <a:cubicBezTo>
                    <a:pt x="104" y="12"/>
                    <a:pt x="104" y="12"/>
                    <a:pt x="103" y="11"/>
                  </a:cubicBezTo>
                  <a:cubicBezTo>
                    <a:pt x="103" y="11"/>
                    <a:pt x="103" y="11"/>
                    <a:pt x="103" y="11"/>
                  </a:cubicBezTo>
                  <a:cubicBezTo>
                    <a:pt x="103" y="11"/>
                    <a:pt x="103" y="11"/>
                    <a:pt x="103" y="11"/>
                  </a:cubicBezTo>
                  <a:cubicBezTo>
                    <a:pt x="102" y="11"/>
                    <a:pt x="102" y="11"/>
                    <a:pt x="101" y="11"/>
                  </a:cubicBezTo>
                  <a:cubicBezTo>
                    <a:pt x="97" y="9"/>
                    <a:pt x="92" y="7"/>
                    <a:pt x="88" y="6"/>
                  </a:cubicBezTo>
                  <a:cubicBezTo>
                    <a:pt x="83" y="5"/>
                    <a:pt x="78" y="4"/>
                    <a:pt x="73" y="4"/>
                  </a:cubicBezTo>
                  <a:cubicBezTo>
                    <a:pt x="73" y="4"/>
                    <a:pt x="73" y="4"/>
                    <a:pt x="73" y="4"/>
                  </a:cubicBezTo>
                  <a:cubicBezTo>
                    <a:pt x="73" y="0"/>
                    <a:pt x="73" y="0"/>
                    <a:pt x="73" y="0"/>
                  </a:cubicBezTo>
                  <a:cubicBezTo>
                    <a:pt x="73" y="0"/>
                    <a:pt x="73" y="0"/>
                    <a:pt x="73" y="0"/>
                  </a:cubicBezTo>
                  <a:cubicBezTo>
                    <a:pt x="78" y="0"/>
                    <a:pt x="83" y="0"/>
                    <a:pt x="89" y="1"/>
                  </a:cubicBezTo>
                  <a:cubicBezTo>
                    <a:pt x="94" y="2"/>
                    <a:pt x="99" y="4"/>
                    <a:pt x="103" y="6"/>
                  </a:cubicBezTo>
                  <a:cubicBezTo>
                    <a:pt x="104" y="7"/>
                    <a:pt x="105" y="7"/>
                    <a:pt x="105" y="7"/>
                  </a:cubicBezTo>
                  <a:cubicBezTo>
                    <a:pt x="105" y="7"/>
                    <a:pt x="105" y="7"/>
                    <a:pt x="105" y="7"/>
                  </a:cubicBezTo>
                  <a:cubicBezTo>
                    <a:pt x="106" y="7"/>
                    <a:pt x="106" y="8"/>
                    <a:pt x="107" y="8"/>
                  </a:cubicBezTo>
                  <a:cubicBezTo>
                    <a:pt x="107" y="8"/>
                    <a:pt x="107" y="8"/>
                    <a:pt x="107" y="8"/>
                  </a:cubicBezTo>
                  <a:cubicBezTo>
                    <a:pt x="108" y="9"/>
                    <a:pt x="110" y="10"/>
                    <a:pt x="111" y="11"/>
                  </a:cubicBezTo>
                  <a:cubicBezTo>
                    <a:pt x="111" y="11"/>
                    <a:pt x="111" y="11"/>
                    <a:pt x="111" y="11"/>
                  </a:cubicBezTo>
                  <a:cubicBezTo>
                    <a:pt x="113" y="12"/>
                    <a:pt x="114" y="13"/>
                    <a:pt x="116" y="14"/>
                  </a:cubicBezTo>
                  <a:cubicBezTo>
                    <a:pt x="130" y="24"/>
                    <a:pt x="140" y="40"/>
                    <a:pt x="144" y="56"/>
                  </a:cubicBezTo>
                  <a:cubicBezTo>
                    <a:pt x="147" y="73"/>
                    <a:pt x="145" y="91"/>
                    <a:pt x="137" y="107"/>
                  </a:cubicBezTo>
                  <a:cubicBezTo>
                    <a:pt x="135" y="111"/>
                    <a:pt x="132" y="115"/>
                    <a:pt x="129" y="118"/>
                  </a:cubicBezTo>
                  <a:cubicBezTo>
                    <a:pt x="126" y="122"/>
                    <a:pt x="123" y="125"/>
                    <a:pt x="119" y="128"/>
                  </a:cubicBezTo>
                  <a:cubicBezTo>
                    <a:pt x="119" y="129"/>
                    <a:pt x="118" y="130"/>
                    <a:pt x="117" y="130"/>
                  </a:cubicBezTo>
                  <a:cubicBezTo>
                    <a:pt x="116" y="130"/>
                    <a:pt x="115" y="131"/>
                    <a:pt x="115" y="131"/>
                  </a:cubicBezTo>
                  <a:cubicBezTo>
                    <a:pt x="113" y="131"/>
                    <a:pt x="111" y="130"/>
                    <a:pt x="111" y="128"/>
                  </a:cubicBezTo>
                  <a:cubicBezTo>
                    <a:pt x="110" y="127"/>
                    <a:pt x="110" y="125"/>
                    <a:pt x="110" y="123"/>
                  </a:cubicBezTo>
                  <a:cubicBezTo>
                    <a:pt x="110" y="120"/>
                    <a:pt x="110" y="116"/>
                    <a:pt x="108" y="113"/>
                  </a:cubicBezTo>
                  <a:cubicBezTo>
                    <a:pt x="106" y="111"/>
                    <a:pt x="104" y="108"/>
                    <a:pt x="101" y="107"/>
                  </a:cubicBezTo>
                  <a:cubicBezTo>
                    <a:pt x="99" y="106"/>
                    <a:pt x="98" y="105"/>
                    <a:pt x="97" y="105"/>
                  </a:cubicBezTo>
                  <a:cubicBezTo>
                    <a:pt x="95" y="105"/>
                    <a:pt x="94" y="105"/>
                    <a:pt x="92" y="105"/>
                  </a:cubicBezTo>
                  <a:cubicBezTo>
                    <a:pt x="90" y="105"/>
                    <a:pt x="89" y="105"/>
                    <a:pt x="87" y="105"/>
                  </a:cubicBezTo>
                  <a:cubicBezTo>
                    <a:pt x="85" y="106"/>
                    <a:pt x="83" y="107"/>
                    <a:pt x="82" y="108"/>
                  </a:cubicBezTo>
                  <a:cubicBezTo>
                    <a:pt x="82" y="108"/>
                    <a:pt x="82" y="108"/>
                    <a:pt x="82" y="108"/>
                  </a:cubicBezTo>
                  <a:cubicBezTo>
                    <a:pt x="81" y="109"/>
                    <a:pt x="81" y="109"/>
                    <a:pt x="81" y="109"/>
                  </a:cubicBezTo>
                  <a:cubicBezTo>
                    <a:pt x="81" y="109"/>
                    <a:pt x="81" y="109"/>
                    <a:pt x="81" y="109"/>
                  </a:cubicBezTo>
                  <a:cubicBezTo>
                    <a:pt x="79" y="110"/>
                    <a:pt x="78" y="111"/>
                    <a:pt x="77" y="111"/>
                  </a:cubicBezTo>
                  <a:cubicBezTo>
                    <a:pt x="75" y="111"/>
                    <a:pt x="74" y="109"/>
                    <a:pt x="74" y="107"/>
                  </a:cubicBezTo>
                  <a:cubicBezTo>
                    <a:pt x="74" y="107"/>
                    <a:pt x="74" y="106"/>
                    <a:pt x="74" y="105"/>
                  </a:cubicBezTo>
                  <a:cubicBezTo>
                    <a:pt x="74" y="104"/>
                    <a:pt x="74" y="104"/>
                    <a:pt x="74" y="104"/>
                  </a:cubicBezTo>
                  <a:cubicBezTo>
                    <a:pt x="74" y="102"/>
                    <a:pt x="74" y="100"/>
                    <a:pt x="74" y="99"/>
                  </a:cubicBezTo>
                  <a:cubicBezTo>
                    <a:pt x="73" y="98"/>
                    <a:pt x="73" y="97"/>
                    <a:pt x="73" y="96"/>
                  </a:cubicBezTo>
                  <a:cubicBezTo>
                    <a:pt x="73" y="88"/>
                    <a:pt x="73" y="88"/>
                    <a:pt x="73" y="88"/>
                  </a:cubicBezTo>
                  <a:cubicBezTo>
                    <a:pt x="74" y="89"/>
                    <a:pt x="75" y="90"/>
                    <a:pt x="76" y="91"/>
                  </a:cubicBezTo>
                  <a:cubicBezTo>
                    <a:pt x="77" y="93"/>
                    <a:pt x="78" y="95"/>
                    <a:pt x="78" y="98"/>
                  </a:cubicBezTo>
                  <a:cubicBezTo>
                    <a:pt x="79" y="100"/>
                    <a:pt x="79" y="102"/>
                    <a:pt x="79" y="104"/>
                  </a:cubicBezTo>
                  <a:cubicBezTo>
                    <a:pt x="81" y="103"/>
                    <a:pt x="83" y="102"/>
                    <a:pt x="85" y="101"/>
                  </a:cubicBezTo>
                  <a:cubicBezTo>
                    <a:pt x="88" y="100"/>
                    <a:pt x="90" y="100"/>
                    <a:pt x="92" y="100"/>
                  </a:cubicBezTo>
                  <a:cubicBezTo>
                    <a:pt x="94" y="100"/>
                    <a:pt x="96" y="100"/>
                    <a:pt x="98" y="100"/>
                  </a:cubicBezTo>
                  <a:cubicBezTo>
                    <a:pt x="100" y="101"/>
                    <a:pt x="101" y="101"/>
                    <a:pt x="103" y="102"/>
                  </a:cubicBezTo>
                  <a:cubicBezTo>
                    <a:pt x="107" y="104"/>
                    <a:pt x="110" y="107"/>
                    <a:pt x="112" y="111"/>
                  </a:cubicBezTo>
                  <a:cubicBezTo>
                    <a:pt x="114" y="115"/>
                    <a:pt x="115" y="119"/>
                    <a:pt x="115" y="123"/>
                  </a:cubicBezTo>
                  <a:cubicBezTo>
                    <a:pt x="115" y="124"/>
                    <a:pt x="115" y="125"/>
                    <a:pt x="115" y="126"/>
                  </a:cubicBezTo>
                  <a:cubicBezTo>
                    <a:pt x="116" y="125"/>
                    <a:pt x="116" y="125"/>
                    <a:pt x="116" y="125"/>
                  </a:cubicBezTo>
                  <a:cubicBezTo>
                    <a:pt x="120" y="122"/>
                    <a:pt x="123" y="119"/>
                    <a:pt x="125" y="115"/>
                  </a:cubicBezTo>
                  <a:cubicBezTo>
                    <a:pt x="128" y="112"/>
                    <a:pt x="131" y="108"/>
                    <a:pt x="133" y="104"/>
                  </a:cubicBezTo>
                  <a:cubicBezTo>
                    <a:pt x="141" y="89"/>
                    <a:pt x="142" y="73"/>
                    <a:pt x="139" y="57"/>
                  </a:cubicBezTo>
                  <a:cubicBezTo>
                    <a:pt x="135" y="42"/>
                    <a:pt x="126" y="27"/>
                    <a:pt x="113" y="17"/>
                  </a:cubicBezTo>
                  <a:close/>
                  <a:moveTo>
                    <a:pt x="73" y="4"/>
                  </a:moveTo>
                  <a:cubicBezTo>
                    <a:pt x="60" y="4"/>
                    <a:pt x="48" y="8"/>
                    <a:pt x="38" y="14"/>
                  </a:cubicBezTo>
                  <a:cubicBezTo>
                    <a:pt x="37" y="14"/>
                    <a:pt x="37" y="14"/>
                    <a:pt x="37" y="14"/>
                  </a:cubicBezTo>
                  <a:cubicBezTo>
                    <a:pt x="27" y="20"/>
                    <a:pt x="18" y="29"/>
                    <a:pt x="12" y="41"/>
                  </a:cubicBezTo>
                  <a:cubicBezTo>
                    <a:pt x="10" y="45"/>
                    <a:pt x="9" y="49"/>
                    <a:pt x="7" y="53"/>
                  </a:cubicBezTo>
                  <a:cubicBezTo>
                    <a:pt x="6" y="57"/>
                    <a:pt x="5" y="61"/>
                    <a:pt x="5" y="66"/>
                  </a:cubicBezTo>
                  <a:cubicBezTo>
                    <a:pt x="5" y="66"/>
                    <a:pt x="5" y="66"/>
                    <a:pt x="5" y="66"/>
                  </a:cubicBezTo>
                  <a:cubicBezTo>
                    <a:pt x="5" y="66"/>
                    <a:pt x="5" y="66"/>
                    <a:pt x="5" y="66"/>
                  </a:cubicBezTo>
                  <a:cubicBezTo>
                    <a:pt x="5" y="66"/>
                    <a:pt x="5" y="67"/>
                    <a:pt x="5" y="68"/>
                  </a:cubicBezTo>
                  <a:cubicBezTo>
                    <a:pt x="5" y="68"/>
                    <a:pt x="5" y="68"/>
                    <a:pt x="5" y="68"/>
                  </a:cubicBezTo>
                  <a:cubicBezTo>
                    <a:pt x="5" y="67"/>
                    <a:pt x="6" y="66"/>
                    <a:pt x="7" y="66"/>
                  </a:cubicBezTo>
                  <a:cubicBezTo>
                    <a:pt x="7" y="66"/>
                    <a:pt x="7" y="66"/>
                    <a:pt x="7" y="66"/>
                  </a:cubicBezTo>
                  <a:cubicBezTo>
                    <a:pt x="9" y="64"/>
                    <a:pt x="11" y="63"/>
                    <a:pt x="13" y="63"/>
                  </a:cubicBezTo>
                  <a:cubicBezTo>
                    <a:pt x="15" y="62"/>
                    <a:pt x="18" y="62"/>
                    <a:pt x="20" y="62"/>
                  </a:cubicBezTo>
                  <a:cubicBezTo>
                    <a:pt x="22" y="62"/>
                    <a:pt x="24" y="62"/>
                    <a:pt x="26" y="62"/>
                  </a:cubicBezTo>
                  <a:cubicBezTo>
                    <a:pt x="28" y="63"/>
                    <a:pt x="29" y="63"/>
                    <a:pt x="31" y="64"/>
                  </a:cubicBezTo>
                  <a:cubicBezTo>
                    <a:pt x="35" y="66"/>
                    <a:pt x="38" y="69"/>
                    <a:pt x="40" y="73"/>
                  </a:cubicBezTo>
                  <a:cubicBezTo>
                    <a:pt x="42" y="76"/>
                    <a:pt x="43" y="80"/>
                    <a:pt x="43" y="85"/>
                  </a:cubicBezTo>
                  <a:cubicBezTo>
                    <a:pt x="45" y="83"/>
                    <a:pt x="47" y="82"/>
                    <a:pt x="49" y="82"/>
                  </a:cubicBezTo>
                  <a:cubicBezTo>
                    <a:pt x="51" y="81"/>
                    <a:pt x="54" y="81"/>
                    <a:pt x="56" y="81"/>
                  </a:cubicBezTo>
                  <a:cubicBezTo>
                    <a:pt x="57" y="81"/>
                    <a:pt x="58" y="81"/>
                    <a:pt x="60" y="81"/>
                  </a:cubicBezTo>
                  <a:cubicBezTo>
                    <a:pt x="61" y="81"/>
                    <a:pt x="62" y="81"/>
                    <a:pt x="63" y="82"/>
                  </a:cubicBezTo>
                  <a:cubicBezTo>
                    <a:pt x="63" y="82"/>
                    <a:pt x="63" y="82"/>
                    <a:pt x="63" y="82"/>
                  </a:cubicBezTo>
                  <a:cubicBezTo>
                    <a:pt x="64" y="82"/>
                    <a:pt x="64" y="82"/>
                    <a:pt x="65" y="82"/>
                  </a:cubicBezTo>
                  <a:cubicBezTo>
                    <a:pt x="66" y="83"/>
                    <a:pt x="66" y="83"/>
                    <a:pt x="67" y="83"/>
                  </a:cubicBezTo>
                  <a:cubicBezTo>
                    <a:pt x="69" y="84"/>
                    <a:pt x="70" y="85"/>
                    <a:pt x="72" y="87"/>
                  </a:cubicBezTo>
                  <a:cubicBezTo>
                    <a:pt x="72" y="87"/>
                    <a:pt x="72" y="87"/>
                    <a:pt x="73" y="88"/>
                  </a:cubicBezTo>
                  <a:cubicBezTo>
                    <a:pt x="73" y="96"/>
                    <a:pt x="73" y="96"/>
                    <a:pt x="73" y="96"/>
                  </a:cubicBezTo>
                  <a:cubicBezTo>
                    <a:pt x="72" y="95"/>
                    <a:pt x="72" y="95"/>
                    <a:pt x="72" y="94"/>
                  </a:cubicBezTo>
                  <a:cubicBezTo>
                    <a:pt x="71" y="93"/>
                    <a:pt x="70" y="91"/>
                    <a:pt x="69" y="90"/>
                  </a:cubicBezTo>
                  <a:cubicBezTo>
                    <a:pt x="67" y="89"/>
                    <a:pt x="66" y="88"/>
                    <a:pt x="65" y="88"/>
                  </a:cubicBezTo>
                  <a:cubicBezTo>
                    <a:pt x="64" y="87"/>
                    <a:pt x="64" y="87"/>
                    <a:pt x="63" y="87"/>
                  </a:cubicBezTo>
                  <a:cubicBezTo>
                    <a:pt x="63" y="87"/>
                    <a:pt x="62" y="86"/>
                    <a:pt x="62" y="86"/>
                  </a:cubicBezTo>
                  <a:cubicBezTo>
                    <a:pt x="62" y="86"/>
                    <a:pt x="62" y="86"/>
                    <a:pt x="62" y="86"/>
                  </a:cubicBezTo>
                  <a:cubicBezTo>
                    <a:pt x="62" y="86"/>
                    <a:pt x="62" y="86"/>
                    <a:pt x="62" y="86"/>
                  </a:cubicBezTo>
                  <a:cubicBezTo>
                    <a:pt x="61" y="86"/>
                    <a:pt x="60" y="86"/>
                    <a:pt x="59" y="86"/>
                  </a:cubicBezTo>
                  <a:cubicBezTo>
                    <a:pt x="58" y="85"/>
                    <a:pt x="57" y="85"/>
                    <a:pt x="56" y="85"/>
                  </a:cubicBezTo>
                  <a:cubicBezTo>
                    <a:pt x="54" y="85"/>
                    <a:pt x="52" y="86"/>
                    <a:pt x="50" y="86"/>
                  </a:cubicBezTo>
                  <a:cubicBezTo>
                    <a:pt x="49" y="87"/>
                    <a:pt x="47" y="88"/>
                    <a:pt x="45" y="89"/>
                  </a:cubicBezTo>
                  <a:cubicBezTo>
                    <a:pt x="45" y="89"/>
                    <a:pt x="45" y="89"/>
                    <a:pt x="45" y="89"/>
                  </a:cubicBezTo>
                  <a:cubicBezTo>
                    <a:pt x="44" y="89"/>
                    <a:pt x="44" y="89"/>
                    <a:pt x="44" y="89"/>
                  </a:cubicBezTo>
                  <a:cubicBezTo>
                    <a:pt x="43" y="91"/>
                    <a:pt x="42" y="91"/>
                    <a:pt x="41" y="91"/>
                  </a:cubicBezTo>
                  <a:cubicBezTo>
                    <a:pt x="38" y="91"/>
                    <a:pt x="38" y="90"/>
                    <a:pt x="38" y="87"/>
                  </a:cubicBezTo>
                  <a:cubicBezTo>
                    <a:pt x="38" y="87"/>
                    <a:pt x="38" y="87"/>
                    <a:pt x="38" y="86"/>
                  </a:cubicBezTo>
                  <a:cubicBezTo>
                    <a:pt x="38" y="85"/>
                    <a:pt x="38" y="85"/>
                    <a:pt x="38" y="85"/>
                  </a:cubicBezTo>
                  <a:cubicBezTo>
                    <a:pt x="38" y="81"/>
                    <a:pt x="37" y="78"/>
                    <a:pt x="36" y="75"/>
                  </a:cubicBezTo>
                  <a:cubicBezTo>
                    <a:pt x="34" y="72"/>
                    <a:pt x="32" y="70"/>
                    <a:pt x="29" y="68"/>
                  </a:cubicBezTo>
                  <a:cubicBezTo>
                    <a:pt x="27" y="68"/>
                    <a:pt x="26" y="67"/>
                    <a:pt x="25" y="67"/>
                  </a:cubicBezTo>
                  <a:cubicBezTo>
                    <a:pt x="23" y="67"/>
                    <a:pt x="22" y="66"/>
                    <a:pt x="20" y="66"/>
                  </a:cubicBezTo>
                  <a:cubicBezTo>
                    <a:pt x="18" y="66"/>
                    <a:pt x="16" y="67"/>
                    <a:pt x="15" y="67"/>
                  </a:cubicBezTo>
                  <a:cubicBezTo>
                    <a:pt x="13" y="68"/>
                    <a:pt x="11" y="69"/>
                    <a:pt x="10" y="70"/>
                  </a:cubicBezTo>
                  <a:cubicBezTo>
                    <a:pt x="10" y="70"/>
                    <a:pt x="10" y="70"/>
                    <a:pt x="10" y="70"/>
                  </a:cubicBezTo>
                  <a:cubicBezTo>
                    <a:pt x="9" y="70"/>
                    <a:pt x="9" y="71"/>
                    <a:pt x="8" y="71"/>
                  </a:cubicBezTo>
                  <a:cubicBezTo>
                    <a:pt x="8" y="72"/>
                    <a:pt x="7" y="72"/>
                    <a:pt x="7" y="73"/>
                  </a:cubicBezTo>
                  <a:cubicBezTo>
                    <a:pt x="7" y="73"/>
                    <a:pt x="7" y="73"/>
                    <a:pt x="7" y="73"/>
                  </a:cubicBezTo>
                  <a:cubicBezTo>
                    <a:pt x="6" y="73"/>
                    <a:pt x="6" y="73"/>
                    <a:pt x="5" y="74"/>
                  </a:cubicBezTo>
                  <a:cubicBezTo>
                    <a:pt x="5" y="74"/>
                    <a:pt x="5" y="74"/>
                    <a:pt x="5" y="74"/>
                  </a:cubicBezTo>
                  <a:cubicBezTo>
                    <a:pt x="4" y="74"/>
                    <a:pt x="4" y="75"/>
                    <a:pt x="3" y="75"/>
                  </a:cubicBezTo>
                  <a:cubicBezTo>
                    <a:pt x="3" y="75"/>
                    <a:pt x="3" y="75"/>
                    <a:pt x="3" y="75"/>
                  </a:cubicBezTo>
                  <a:cubicBezTo>
                    <a:pt x="3" y="75"/>
                    <a:pt x="3" y="75"/>
                    <a:pt x="3" y="75"/>
                  </a:cubicBezTo>
                  <a:cubicBezTo>
                    <a:pt x="3" y="75"/>
                    <a:pt x="3" y="75"/>
                    <a:pt x="3" y="75"/>
                  </a:cubicBezTo>
                  <a:cubicBezTo>
                    <a:pt x="2" y="75"/>
                    <a:pt x="1" y="74"/>
                    <a:pt x="0" y="73"/>
                  </a:cubicBezTo>
                  <a:cubicBezTo>
                    <a:pt x="0" y="72"/>
                    <a:pt x="0" y="71"/>
                    <a:pt x="0" y="70"/>
                  </a:cubicBezTo>
                  <a:cubicBezTo>
                    <a:pt x="0" y="70"/>
                    <a:pt x="0" y="70"/>
                    <a:pt x="0" y="70"/>
                  </a:cubicBezTo>
                  <a:cubicBezTo>
                    <a:pt x="0" y="70"/>
                    <a:pt x="0" y="70"/>
                    <a:pt x="0" y="70"/>
                  </a:cubicBezTo>
                  <a:cubicBezTo>
                    <a:pt x="0" y="70"/>
                    <a:pt x="0" y="70"/>
                    <a:pt x="0" y="70"/>
                  </a:cubicBezTo>
                  <a:cubicBezTo>
                    <a:pt x="0" y="70"/>
                    <a:pt x="0" y="70"/>
                    <a:pt x="0" y="70"/>
                  </a:cubicBezTo>
                  <a:cubicBezTo>
                    <a:pt x="0" y="69"/>
                    <a:pt x="0" y="69"/>
                    <a:pt x="0" y="68"/>
                  </a:cubicBezTo>
                  <a:cubicBezTo>
                    <a:pt x="0" y="67"/>
                    <a:pt x="0" y="66"/>
                    <a:pt x="0" y="65"/>
                  </a:cubicBezTo>
                  <a:cubicBezTo>
                    <a:pt x="0" y="65"/>
                    <a:pt x="0" y="65"/>
                    <a:pt x="0" y="65"/>
                  </a:cubicBezTo>
                  <a:cubicBezTo>
                    <a:pt x="1" y="61"/>
                    <a:pt x="1" y="56"/>
                    <a:pt x="3" y="52"/>
                  </a:cubicBezTo>
                  <a:cubicBezTo>
                    <a:pt x="4" y="47"/>
                    <a:pt x="6" y="43"/>
                    <a:pt x="8" y="39"/>
                  </a:cubicBezTo>
                  <a:cubicBezTo>
                    <a:pt x="15" y="26"/>
                    <a:pt x="24" y="17"/>
                    <a:pt x="35" y="10"/>
                  </a:cubicBezTo>
                  <a:cubicBezTo>
                    <a:pt x="35" y="10"/>
                    <a:pt x="35" y="10"/>
                    <a:pt x="35" y="10"/>
                  </a:cubicBezTo>
                  <a:cubicBezTo>
                    <a:pt x="46" y="3"/>
                    <a:pt x="59" y="0"/>
                    <a:pt x="73" y="0"/>
                  </a:cubicBezTo>
                  <a:lnTo>
                    <a:pt x="73"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1" name="Freeform 152"/>
            <p:cNvSpPr>
              <a:spLocks noEditPoints="1"/>
            </p:cNvSpPr>
            <p:nvPr/>
          </p:nvSpPr>
          <p:spPr bwMode="auto">
            <a:xfrm>
              <a:off x="8215313" y="857250"/>
              <a:ext cx="360363" cy="361950"/>
            </a:xfrm>
            <a:custGeom>
              <a:avLst/>
              <a:gdLst>
                <a:gd name="T0" fmla="*/ 94 w 160"/>
                <a:gd name="T1" fmla="*/ 112 h 160"/>
                <a:gd name="T2" fmla="*/ 97 w 160"/>
                <a:gd name="T3" fmla="*/ 113 h 160"/>
                <a:gd name="T4" fmla="*/ 154 w 160"/>
                <a:gd name="T5" fmla="*/ 138 h 160"/>
                <a:gd name="T6" fmla="*/ 113 w 160"/>
                <a:gd name="T7" fmla="*/ 93 h 160"/>
                <a:gd name="T8" fmla="*/ 104 w 160"/>
                <a:gd name="T9" fmla="*/ 21 h 160"/>
                <a:gd name="T10" fmla="*/ 79 w 160"/>
                <a:gd name="T11" fmla="*/ 2 h 160"/>
                <a:gd name="T12" fmla="*/ 126 w 160"/>
                <a:gd name="T13" fmla="*/ 55 h 160"/>
                <a:gd name="T14" fmla="*/ 159 w 160"/>
                <a:gd name="T15" fmla="*/ 136 h 160"/>
                <a:gd name="T16" fmla="*/ 140 w 160"/>
                <a:gd name="T17" fmla="*/ 159 h 160"/>
                <a:gd name="T18" fmla="*/ 95 w 160"/>
                <a:gd name="T19" fmla="*/ 117 h 160"/>
                <a:gd name="T20" fmla="*/ 79 w 160"/>
                <a:gd name="T21" fmla="*/ 119 h 160"/>
                <a:gd name="T22" fmla="*/ 100 w 160"/>
                <a:gd name="T23" fmla="*/ 77 h 160"/>
                <a:gd name="T24" fmla="*/ 102 w 160"/>
                <a:gd name="T25" fmla="*/ 51 h 160"/>
                <a:gd name="T26" fmla="*/ 79 w 160"/>
                <a:gd name="T27" fmla="*/ 49 h 160"/>
                <a:gd name="T28" fmla="*/ 97 w 160"/>
                <a:gd name="T29" fmla="*/ 54 h 160"/>
                <a:gd name="T30" fmla="*/ 79 w 160"/>
                <a:gd name="T31" fmla="*/ 72 h 160"/>
                <a:gd name="T32" fmla="*/ 22 w 160"/>
                <a:gd name="T33" fmla="*/ 104 h 160"/>
                <a:gd name="T34" fmla="*/ 79 w 160"/>
                <a:gd name="T35" fmla="*/ 119 h 160"/>
                <a:gd name="T36" fmla="*/ 56 w 160"/>
                <a:gd name="T37" fmla="*/ 126 h 160"/>
                <a:gd name="T38" fmla="*/ 18 w 160"/>
                <a:gd name="T39" fmla="*/ 107 h 160"/>
                <a:gd name="T40" fmla="*/ 0 w 160"/>
                <a:gd name="T41" fmla="*/ 63 h 160"/>
                <a:gd name="T42" fmla="*/ 63 w 160"/>
                <a:gd name="T43" fmla="*/ 0 h 160"/>
                <a:gd name="T44" fmla="*/ 79 w 160"/>
                <a:gd name="T45" fmla="*/ 7 h 160"/>
                <a:gd name="T46" fmla="*/ 22 w 160"/>
                <a:gd name="T47" fmla="*/ 21 h 160"/>
                <a:gd name="T48" fmla="*/ 5 w 160"/>
                <a:gd name="T49" fmla="*/ 63 h 160"/>
                <a:gd name="T50" fmla="*/ 22 w 160"/>
                <a:gd name="T51" fmla="*/ 104 h 160"/>
                <a:gd name="T52" fmla="*/ 77 w 160"/>
                <a:gd name="T53" fmla="*/ 49 h 160"/>
                <a:gd name="T54" fmla="*/ 74 w 160"/>
                <a:gd name="T55" fmla="*/ 24 h 160"/>
                <a:gd name="T56" fmla="*/ 49 w 160"/>
                <a:gd name="T57" fmla="*/ 26 h 160"/>
                <a:gd name="T58" fmla="*/ 26 w 160"/>
                <a:gd name="T59" fmla="*/ 49 h 160"/>
                <a:gd name="T60" fmla="*/ 24 w 160"/>
                <a:gd name="T61" fmla="*/ 74 h 160"/>
                <a:gd name="T62" fmla="*/ 49 w 160"/>
                <a:gd name="T63" fmla="*/ 77 h 160"/>
                <a:gd name="T64" fmla="*/ 51 w 160"/>
                <a:gd name="T65" fmla="*/ 102 h 160"/>
                <a:gd name="T66" fmla="*/ 77 w 160"/>
                <a:gd name="T67" fmla="*/ 99 h 160"/>
                <a:gd name="T68" fmla="*/ 79 w 160"/>
                <a:gd name="T69" fmla="*/ 77 h 160"/>
                <a:gd name="T70" fmla="*/ 74 w 160"/>
                <a:gd name="T71" fmla="*/ 72 h 160"/>
                <a:gd name="T72" fmla="*/ 72 w 160"/>
                <a:gd name="T73" fmla="*/ 97 h 160"/>
                <a:gd name="T74" fmla="*/ 54 w 160"/>
                <a:gd name="T75" fmla="*/ 74 h 160"/>
                <a:gd name="T76" fmla="*/ 29 w 160"/>
                <a:gd name="T77" fmla="*/ 72 h 160"/>
                <a:gd name="T78" fmla="*/ 51 w 160"/>
                <a:gd name="T79" fmla="*/ 54 h 160"/>
                <a:gd name="T80" fmla="*/ 54 w 160"/>
                <a:gd name="T81" fmla="*/ 28 h 160"/>
                <a:gd name="T82" fmla="*/ 72 w 160"/>
                <a:gd name="T83" fmla="*/ 51 h 160"/>
                <a:gd name="T84" fmla="*/ 79 w 160"/>
                <a:gd name="T85" fmla="*/ 5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0">
                  <a:moveTo>
                    <a:pt x="79" y="119"/>
                  </a:moveTo>
                  <a:cubicBezTo>
                    <a:pt x="84" y="117"/>
                    <a:pt x="89" y="115"/>
                    <a:pt x="94" y="112"/>
                  </a:cubicBezTo>
                  <a:cubicBezTo>
                    <a:pt x="95" y="112"/>
                    <a:pt x="96" y="112"/>
                    <a:pt x="97" y="113"/>
                  </a:cubicBezTo>
                  <a:cubicBezTo>
                    <a:pt x="97" y="113"/>
                    <a:pt x="97" y="113"/>
                    <a:pt x="97" y="113"/>
                  </a:cubicBezTo>
                  <a:cubicBezTo>
                    <a:pt x="138" y="154"/>
                    <a:pt x="138" y="154"/>
                    <a:pt x="138" y="154"/>
                  </a:cubicBezTo>
                  <a:cubicBezTo>
                    <a:pt x="154" y="138"/>
                    <a:pt x="154" y="138"/>
                    <a:pt x="154" y="138"/>
                  </a:cubicBezTo>
                  <a:cubicBezTo>
                    <a:pt x="113" y="96"/>
                    <a:pt x="113" y="96"/>
                    <a:pt x="113" y="96"/>
                  </a:cubicBezTo>
                  <a:cubicBezTo>
                    <a:pt x="112" y="96"/>
                    <a:pt x="112" y="94"/>
                    <a:pt x="113" y="93"/>
                  </a:cubicBezTo>
                  <a:cubicBezTo>
                    <a:pt x="120" y="82"/>
                    <a:pt x="122" y="69"/>
                    <a:pt x="121" y="56"/>
                  </a:cubicBezTo>
                  <a:cubicBezTo>
                    <a:pt x="119" y="43"/>
                    <a:pt x="114" y="31"/>
                    <a:pt x="104" y="21"/>
                  </a:cubicBezTo>
                  <a:cubicBezTo>
                    <a:pt x="97" y="14"/>
                    <a:pt x="89" y="9"/>
                    <a:pt x="79" y="7"/>
                  </a:cubicBezTo>
                  <a:cubicBezTo>
                    <a:pt x="79" y="2"/>
                    <a:pt x="79" y="2"/>
                    <a:pt x="79" y="2"/>
                  </a:cubicBezTo>
                  <a:cubicBezTo>
                    <a:pt x="90" y="5"/>
                    <a:pt x="100" y="10"/>
                    <a:pt x="108" y="18"/>
                  </a:cubicBezTo>
                  <a:cubicBezTo>
                    <a:pt x="118" y="29"/>
                    <a:pt x="124" y="42"/>
                    <a:pt x="126" y="55"/>
                  </a:cubicBezTo>
                  <a:cubicBezTo>
                    <a:pt x="127" y="69"/>
                    <a:pt x="125" y="82"/>
                    <a:pt x="118" y="94"/>
                  </a:cubicBezTo>
                  <a:cubicBezTo>
                    <a:pt x="159" y="136"/>
                    <a:pt x="159" y="136"/>
                    <a:pt x="159" y="136"/>
                  </a:cubicBezTo>
                  <a:cubicBezTo>
                    <a:pt x="160" y="137"/>
                    <a:pt x="160" y="139"/>
                    <a:pt x="159" y="140"/>
                  </a:cubicBezTo>
                  <a:cubicBezTo>
                    <a:pt x="140" y="159"/>
                    <a:pt x="140" y="159"/>
                    <a:pt x="140" y="159"/>
                  </a:cubicBezTo>
                  <a:cubicBezTo>
                    <a:pt x="139" y="160"/>
                    <a:pt x="137" y="160"/>
                    <a:pt x="136" y="159"/>
                  </a:cubicBezTo>
                  <a:cubicBezTo>
                    <a:pt x="95" y="117"/>
                    <a:pt x="95" y="117"/>
                    <a:pt x="95" y="117"/>
                  </a:cubicBezTo>
                  <a:cubicBezTo>
                    <a:pt x="90" y="120"/>
                    <a:pt x="85" y="122"/>
                    <a:pt x="79" y="124"/>
                  </a:cubicBezTo>
                  <a:cubicBezTo>
                    <a:pt x="79" y="119"/>
                    <a:pt x="79" y="119"/>
                    <a:pt x="79" y="119"/>
                  </a:cubicBezTo>
                  <a:close/>
                  <a:moveTo>
                    <a:pt x="79" y="77"/>
                  </a:moveTo>
                  <a:cubicBezTo>
                    <a:pt x="100" y="77"/>
                    <a:pt x="100" y="77"/>
                    <a:pt x="100" y="77"/>
                  </a:cubicBezTo>
                  <a:cubicBezTo>
                    <a:pt x="101" y="77"/>
                    <a:pt x="102" y="76"/>
                    <a:pt x="102" y="74"/>
                  </a:cubicBezTo>
                  <a:cubicBezTo>
                    <a:pt x="102" y="51"/>
                    <a:pt x="102" y="51"/>
                    <a:pt x="102" y="51"/>
                  </a:cubicBezTo>
                  <a:cubicBezTo>
                    <a:pt x="102" y="50"/>
                    <a:pt x="101" y="49"/>
                    <a:pt x="100" y="49"/>
                  </a:cubicBezTo>
                  <a:cubicBezTo>
                    <a:pt x="79" y="49"/>
                    <a:pt x="79" y="49"/>
                    <a:pt x="79" y="49"/>
                  </a:cubicBezTo>
                  <a:cubicBezTo>
                    <a:pt x="79" y="54"/>
                    <a:pt x="79" y="54"/>
                    <a:pt x="79" y="54"/>
                  </a:cubicBezTo>
                  <a:cubicBezTo>
                    <a:pt x="97" y="54"/>
                    <a:pt x="97" y="54"/>
                    <a:pt x="97" y="54"/>
                  </a:cubicBezTo>
                  <a:cubicBezTo>
                    <a:pt x="97" y="72"/>
                    <a:pt x="97" y="72"/>
                    <a:pt x="97" y="72"/>
                  </a:cubicBezTo>
                  <a:cubicBezTo>
                    <a:pt x="79" y="72"/>
                    <a:pt x="79" y="72"/>
                    <a:pt x="79" y="72"/>
                  </a:cubicBezTo>
                  <a:lnTo>
                    <a:pt x="79" y="77"/>
                  </a:lnTo>
                  <a:close/>
                  <a:moveTo>
                    <a:pt x="22" y="104"/>
                  </a:moveTo>
                  <a:cubicBezTo>
                    <a:pt x="31" y="114"/>
                    <a:pt x="44" y="119"/>
                    <a:pt x="56" y="121"/>
                  </a:cubicBezTo>
                  <a:cubicBezTo>
                    <a:pt x="64" y="122"/>
                    <a:pt x="72" y="121"/>
                    <a:pt x="79" y="119"/>
                  </a:cubicBezTo>
                  <a:cubicBezTo>
                    <a:pt x="79" y="124"/>
                    <a:pt x="79" y="124"/>
                    <a:pt x="79" y="124"/>
                  </a:cubicBezTo>
                  <a:cubicBezTo>
                    <a:pt x="72" y="126"/>
                    <a:pt x="64" y="126"/>
                    <a:pt x="56" y="126"/>
                  </a:cubicBezTo>
                  <a:cubicBezTo>
                    <a:pt x="42" y="124"/>
                    <a:pt x="29" y="118"/>
                    <a:pt x="18" y="108"/>
                  </a:cubicBezTo>
                  <a:cubicBezTo>
                    <a:pt x="18" y="107"/>
                    <a:pt x="18" y="107"/>
                    <a:pt x="18" y="107"/>
                  </a:cubicBezTo>
                  <a:cubicBezTo>
                    <a:pt x="6" y="95"/>
                    <a:pt x="0" y="79"/>
                    <a:pt x="0" y="63"/>
                  </a:cubicBezTo>
                  <a:cubicBezTo>
                    <a:pt x="0" y="63"/>
                    <a:pt x="0" y="63"/>
                    <a:pt x="0" y="63"/>
                  </a:cubicBezTo>
                  <a:cubicBezTo>
                    <a:pt x="0" y="47"/>
                    <a:pt x="6" y="30"/>
                    <a:pt x="18" y="18"/>
                  </a:cubicBezTo>
                  <a:cubicBezTo>
                    <a:pt x="31" y="6"/>
                    <a:pt x="47" y="0"/>
                    <a:pt x="63" y="0"/>
                  </a:cubicBezTo>
                  <a:cubicBezTo>
                    <a:pt x="68" y="0"/>
                    <a:pt x="74" y="0"/>
                    <a:pt x="79" y="2"/>
                  </a:cubicBezTo>
                  <a:cubicBezTo>
                    <a:pt x="79" y="7"/>
                    <a:pt x="79" y="7"/>
                    <a:pt x="79" y="7"/>
                  </a:cubicBezTo>
                  <a:cubicBezTo>
                    <a:pt x="74" y="5"/>
                    <a:pt x="68" y="4"/>
                    <a:pt x="63" y="4"/>
                  </a:cubicBezTo>
                  <a:cubicBezTo>
                    <a:pt x="48" y="4"/>
                    <a:pt x="33" y="10"/>
                    <a:pt x="22" y="21"/>
                  </a:cubicBezTo>
                  <a:cubicBezTo>
                    <a:pt x="10" y="33"/>
                    <a:pt x="5" y="48"/>
                    <a:pt x="5" y="63"/>
                  </a:cubicBezTo>
                  <a:cubicBezTo>
                    <a:pt x="5" y="63"/>
                    <a:pt x="5" y="63"/>
                    <a:pt x="5" y="63"/>
                  </a:cubicBezTo>
                  <a:cubicBezTo>
                    <a:pt x="5" y="78"/>
                    <a:pt x="10" y="93"/>
                    <a:pt x="22" y="104"/>
                  </a:cubicBezTo>
                  <a:cubicBezTo>
                    <a:pt x="22" y="104"/>
                    <a:pt x="22" y="104"/>
                    <a:pt x="22" y="104"/>
                  </a:cubicBezTo>
                  <a:close/>
                  <a:moveTo>
                    <a:pt x="79" y="49"/>
                  </a:moveTo>
                  <a:cubicBezTo>
                    <a:pt x="77" y="49"/>
                    <a:pt x="77" y="49"/>
                    <a:pt x="77" y="49"/>
                  </a:cubicBezTo>
                  <a:cubicBezTo>
                    <a:pt x="77" y="26"/>
                    <a:pt x="77" y="26"/>
                    <a:pt x="77" y="26"/>
                  </a:cubicBezTo>
                  <a:cubicBezTo>
                    <a:pt x="77" y="25"/>
                    <a:pt x="76" y="24"/>
                    <a:pt x="74" y="24"/>
                  </a:cubicBezTo>
                  <a:cubicBezTo>
                    <a:pt x="51" y="24"/>
                    <a:pt x="51" y="24"/>
                    <a:pt x="51" y="24"/>
                  </a:cubicBezTo>
                  <a:cubicBezTo>
                    <a:pt x="50" y="24"/>
                    <a:pt x="49" y="25"/>
                    <a:pt x="49" y="26"/>
                  </a:cubicBezTo>
                  <a:cubicBezTo>
                    <a:pt x="49" y="49"/>
                    <a:pt x="49" y="49"/>
                    <a:pt x="49" y="49"/>
                  </a:cubicBezTo>
                  <a:cubicBezTo>
                    <a:pt x="26" y="49"/>
                    <a:pt x="26" y="49"/>
                    <a:pt x="26" y="49"/>
                  </a:cubicBezTo>
                  <a:cubicBezTo>
                    <a:pt x="25" y="49"/>
                    <a:pt x="24" y="50"/>
                    <a:pt x="24" y="51"/>
                  </a:cubicBezTo>
                  <a:cubicBezTo>
                    <a:pt x="24" y="74"/>
                    <a:pt x="24" y="74"/>
                    <a:pt x="24" y="74"/>
                  </a:cubicBezTo>
                  <a:cubicBezTo>
                    <a:pt x="24" y="76"/>
                    <a:pt x="25" y="77"/>
                    <a:pt x="26" y="77"/>
                  </a:cubicBezTo>
                  <a:cubicBezTo>
                    <a:pt x="49" y="77"/>
                    <a:pt x="49" y="77"/>
                    <a:pt x="49" y="77"/>
                  </a:cubicBezTo>
                  <a:cubicBezTo>
                    <a:pt x="49" y="99"/>
                    <a:pt x="49" y="99"/>
                    <a:pt x="49" y="99"/>
                  </a:cubicBezTo>
                  <a:cubicBezTo>
                    <a:pt x="49" y="101"/>
                    <a:pt x="50" y="102"/>
                    <a:pt x="51" y="102"/>
                  </a:cubicBezTo>
                  <a:cubicBezTo>
                    <a:pt x="74" y="102"/>
                    <a:pt x="74" y="102"/>
                    <a:pt x="74" y="102"/>
                  </a:cubicBezTo>
                  <a:cubicBezTo>
                    <a:pt x="76" y="102"/>
                    <a:pt x="77" y="101"/>
                    <a:pt x="77" y="99"/>
                  </a:cubicBezTo>
                  <a:cubicBezTo>
                    <a:pt x="77" y="77"/>
                    <a:pt x="77" y="77"/>
                    <a:pt x="77" y="77"/>
                  </a:cubicBezTo>
                  <a:cubicBezTo>
                    <a:pt x="79" y="77"/>
                    <a:pt x="79" y="77"/>
                    <a:pt x="79" y="77"/>
                  </a:cubicBezTo>
                  <a:cubicBezTo>
                    <a:pt x="79" y="72"/>
                    <a:pt x="79" y="72"/>
                    <a:pt x="79" y="72"/>
                  </a:cubicBezTo>
                  <a:cubicBezTo>
                    <a:pt x="74" y="72"/>
                    <a:pt x="74" y="72"/>
                    <a:pt x="74" y="72"/>
                  </a:cubicBezTo>
                  <a:cubicBezTo>
                    <a:pt x="73" y="72"/>
                    <a:pt x="72" y="73"/>
                    <a:pt x="72" y="74"/>
                  </a:cubicBezTo>
                  <a:cubicBezTo>
                    <a:pt x="72" y="97"/>
                    <a:pt x="72" y="97"/>
                    <a:pt x="72" y="97"/>
                  </a:cubicBezTo>
                  <a:cubicBezTo>
                    <a:pt x="54" y="97"/>
                    <a:pt x="54" y="97"/>
                    <a:pt x="54" y="97"/>
                  </a:cubicBezTo>
                  <a:cubicBezTo>
                    <a:pt x="54" y="74"/>
                    <a:pt x="54" y="74"/>
                    <a:pt x="54" y="74"/>
                  </a:cubicBezTo>
                  <a:cubicBezTo>
                    <a:pt x="54" y="73"/>
                    <a:pt x="53" y="72"/>
                    <a:pt x="51" y="72"/>
                  </a:cubicBezTo>
                  <a:cubicBezTo>
                    <a:pt x="29" y="72"/>
                    <a:pt x="29" y="72"/>
                    <a:pt x="29" y="72"/>
                  </a:cubicBezTo>
                  <a:cubicBezTo>
                    <a:pt x="29" y="54"/>
                    <a:pt x="29" y="54"/>
                    <a:pt x="29" y="54"/>
                  </a:cubicBezTo>
                  <a:cubicBezTo>
                    <a:pt x="51" y="54"/>
                    <a:pt x="51" y="54"/>
                    <a:pt x="51" y="54"/>
                  </a:cubicBezTo>
                  <a:cubicBezTo>
                    <a:pt x="53" y="54"/>
                    <a:pt x="54" y="53"/>
                    <a:pt x="54" y="51"/>
                  </a:cubicBezTo>
                  <a:cubicBezTo>
                    <a:pt x="54" y="28"/>
                    <a:pt x="54" y="28"/>
                    <a:pt x="54" y="28"/>
                  </a:cubicBezTo>
                  <a:cubicBezTo>
                    <a:pt x="72" y="28"/>
                    <a:pt x="72" y="28"/>
                    <a:pt x="72" y="28"/>
                  </a:cubicBezTo>
                  <a:cubicBezTo>
                    <a:pt x="72" y="51"/>
                    <a:pt x="72" y="51"/>
                    <a:pt x="72" y="51"/>
                  </a:cubicBezTo>
                  <a:cubicBezTo>
                    <a:pt x="72" y="53"/>
                    <a:pt x="73" y="54"/>
                    <a:pt x="74" y="54"/>
                  </a:cubicBezTo>
                  <a:cubicBezTo>
                    <a:pt x="79" y="54"/>
                    <a:pt x="79" y="54"/>
                    <a:pt x="79" y="54"/>
                  </a:cubicBezTo>
                  <a:lnTo>
                    <a:pt x="79"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2" name="Freeform 153"/>
            <p:cNvSpPr>
              <a:spLocks noEditPoints="1"/>
            </p:cNvSpPr>
            <p:nvPr/>
          </p:nvSpPr>
          <p:spPr bwMode="auto">
            <a:xfrm>
              <a:off x="7891463" y="4664075"/>
              <a:ext cx="107950" cy="130175"/>
            </a:xfrm>
            <a:custGeom>
              <a:avLst/>
              <a:gdLst>
                <a:gd name="T0" fmla="*/ 24 w 48"/>
                <a:gd name="T1" fmla="*/ 47 h 58"/>
                <a:gd name="T2" fmla="*/ 35 w 48"/>
                <a:gd name="T3" fmla="*/ 30 h 58"/>
                <a:gd name="T4" fmla="*/ 43 w 48"/>
                <a:gd name="T5" fmla="*/ 4 h 58"/>
                <a:gd name="T6" fmla="*/ 24 w 48"/>
                <a:gd name="T7" fmla="*/ 4 h 58"/>
                <a:gd name="T8" fmla="*/ 24 w 48"/>
                <a:gd name="T9" fmla="*/ 0 h 58"/>
                <a:gd name="T10" fmla="*/ 45 w 48"/>
                <a:gd name="T11" fmla="*/ 0 h 58"/>
                <a:gd name="T12" fmla="*/ 45 w 48"/>
                <a:gd name="T13" fmla="*/ 0 h 58"/>
                <a:gd name="T14" fmla="*/ 46 w 48"/>
                <a:gd name="T15" fmla="*/ 0 h 58"/>
                <a:gd name="T16" fmla="*/ 48 w 48"/>
                <a:gd name="T17" fmla="*/ 2 h 58"/>
                <a:gd name="T18" fmla="*/ 39 w 48"/>
                <a:gd name="T19" fmla="*/ 32 h 58"/>
                <a:gd name="T20" fmla="*/ 24 w 48"/>
                <a:gd name="T21" fmla="*/ 54 h 58"/>
                <a:gd name="T22" fmla="*/ 24 w 48"/>
                <a:gd name="T23" fmla="*/ 47 h 58"/>
                <a:gd name="T24" fmla="*/ 5 w 48"/>
                <a:gd name="T25" fmla="*/ 4 h 58"/>
                <a:gd name="T26" fmla="*/ 10 w 48"/>
                <a:gd name="T27" fmla="*/ 30 h 58"/>
                <a:gd name="T28" fmla="*/ 20 w 48"/>
                <a:gd name="T29" fmla="*/ 52 h 58"/>
                <a:gd name="T30" fmla="*/ 24 w 48"/>
                <a:gd name="T31" fmla="*/ 47 h 58"/>
                <a:gd name="T32" fmla="*/ 24 w 48"/>
                <a:gd name="T33" fmla="*/ 54 h 58"/>
                <a:gd name="T34" fmla="*/ 21 w 48"/>
                <a:gd name="T35" fmla="*/ 57 h 58"/>
                <a:gd name="T36" fmla="*/ 20 w 48"/>
                <a:gd name="T37" fmla="*/ 58 h 58"/>
                <a:gd name="T38" fmla="*/ 17 w 48"/>
                <a:gd name="T39" fmla="*/ 57 h 58"/>
                <a:gd name="T40" fmla="*/ 5 w 48"/>
                <a:gd name="T41" fmla="*/ 31 h 58"/>
                <a:gd name="T42" fmla="*/ 0 w 48"/>
                <a:gd name="T43" fmla="*/ 2 h 58"/>
                <a:gd name="T44" fmla="*/ 0 w 48"/>
                <a:gd name="T45" fmla="*/ 2 h 58"/>
                <a:gd name="T46" fmla="*/ 3 w 48"/>
                <a:gd name="T47" fmla="*/ 0 h 58"/>
                <a:gd name="T48" fmla="*/ 24 w 48"/>
                <a:gd name="T49" fmla="*/ 0 h 58"/>
                <a:gd name="T50" fmla="*/ 24 w 48"/>
                <a:gd name="T51" fmla="*/ 4 h 58"/>
                <a:gd name="T52" fmla="*/ 5 w 48"/>
                <a:gd name="T53" fmla="*/ 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58">
                  <a:moveTo>
                    <a:pt x="24" y="47"/>
                  </a:moveTo>
                  <a:cubicBezTo>
                    <a:pt x="28" y="42"/>
                    <a:pt x="32" y="36"/>
                    <a:pt x="35" y="30"/>
                  </a:cubicBezTo>
                  <a:cubicBezTo>
                    <a:pt x="39" y="22"/>
                    <a:pt x="42" y="14"/>
                    <a:pt x="43" y="4"/>
                  </a:cubicBezTo>
                  <a:cubicBezTo>
                    <a:pt x="24" y="4"/>
                    <a:pt x="24" y="4"/>
                    <a:pt x="24" y="4"/>
                  </a:cubicBezTo>
                  <a:cubicBezTo>
                    <a:pt x="24" y="0"/>
                    <a:pt x="24" y="0"/>
                    <a:pt x="24" y="0"/>
                  </a:cubicBezTo>
                  <a:cubicBezTo>
                    <a:pt x="45" y="0"/>
                    <a:pt x="45" y="0"/>
                    <a:pt x="45" y="0"/>
                  </a:cubicBezTo>
                  <a:cubicBezTo>
                    <a:pt x="45" y="0"/>
                    <a:pt x="45" y="0"/>
                    <a:pt x="45" y="0"/>
                  </a:cubicBezTo>
                  <a:cubicBezTo>
                    <a:pt x="46" y="0"/>
                    <a:pt x="46" y="0"/>
                    <a:pt x="46" y="0"/>
                  </a:cubicBezTo>
                  <a:cubicBezTo>
                    <a:pt x="47" y="0"/>
                    <a:pt x="48" y="1"/>
                    <a:pt x="48" y="2"/>
                  </a:cubicBezTo>
                  <a:cubicBezTo>
                    <a:pt x="47" y="13"/>
                    <a:pt x="44" y="23"/>
                    <a:pt x="39" y="32"/>
                  </a:cubicBezTo>
                  <a:cubicBezTo>
                    <a:pt x="35" y="40"/>
                    <a:pt x="30" y="48"/>
                    <a:pt x="24" y="54"/>
                  </a:cubicBezTo>
                  <a:lnTo>
                    <a:pt x="24" y="47"/>
                  </a:lnTo>
                  <a:close/>
                  <a:moveTo>
                    <a:pt x="5" y="4"/>
                  </a:moveTo>
                  <a:cubicBezTo>
                    <a:pt x="6" y="13"/>
                    <a:pt x="7" y="22"/>
                    <a:pt x="10" y="30"/>
                  </a:cubicBezTo>
                  <a:cubicBezTo>
                    <a:pt x="12" y="38"/>
                    <a:pt x="16" y="46"/>
                    <a:pt x="20" y="52"/>
                  </a:cubicBezTo>
                  <a:cubicBezTo>
                    <a:pt x="21" y="50"/>
                    <a:pt x="23" y="49"/>
                    <a:pt x="24" y="47"/>
                  </a:cubicBezTo>
                  <a:cubicBezTo>
                    <a:pt x="24" y="54"/>
                    <a:pt x="24" y="54"/>
                    <a:pt x="24" y="54"/>
                  </a:cubicBezTo>
                  <a:cubicBezTo>
                    <a:pt x="23" y="55"/>
                    <a:pt x="22" y="56"/>
                    <a:pt x="21" y="57"/>
                  </a:cubicBezTo>
                  <a:cubicBezTo>
                    <a:pt x="21" y="57"/>
                    <a:pt x="21" y="58"/>
                    <a:pt x="20" y="58"/>
                  </a:cubicBezTo>
                  <a:cubicBezTo>
                    <a:pt x="19" y="58"/>
                    <a:pt x="18" y="58"/>
                    <a:pt x="17" y="57"/>
                  </a:cubicBezTo>
                  <a:cubicBezTo>
                    <a:pt x="12" y="50"/>
                    <a:pt x="8" y="41"/>
                    <a:pt x="5" y="31"/>
                  </a:cubicBezTo>
                  <a:cubicBezTo>
                    <a:pt x="3" y="22"/>
                    <a:pt x="1" y="13"/>
                    <a:pt x="0" y="2"/>
                  </a:cubicBezTo>
                  <a:cubicBezTo>
                    <a:pt x="0" y="2"/>
                    <a:pt x="0" y="2"/>
                    <a:pt x="0" y="2"/>
                  </a:cubicBezTo>
                  <a:cubicBezTo>
                    <a:pt x="0" y="1"/>
                    <a:pt x="1" y="0"/>
                    <a:pt x="3" y="0"/>
                  </a:cubicBezTo>
                  <a:cubicBezTo>
                    <a:pt x="24" y="0"/>
                    <a:pt x="24" y="0"/>
                    <a:pt x="24" y="0"/>
                  </a:cubicBezTo>
                  <a:cubicBezTo>
                    <a:pt x="24" y="4"/>
                    <a:pt x="24" y="4"/>
                    <a:pt x="24" y="4"/>
                  </a:cubicBezTo>
                  <a:lnTo>
                    <a:pt x="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3" name="Freeform 154"/>
            <p:cNvSpPr>
              <a:spLocks noEditPoints="1"/>
            </p:cNvSpPr>
            <p:nvPr/>
          </p:nvSpPr>
          <p:spPr bwMode="auto">
            <a:xfrm>
              <a:off x="7891463" y="4510088"/>
              <a:ext cx="107950" cy="133350"/>
            </a:xfrm>
            <a:custGeom>
              <a:avLst/>
              <a:gdLst>
                <a:gd name="T0" fmla="*/ 24 w 48"/>
                <a:gd name="T1" fmla="*/ 54 h 59"/>
                <a:gd name="T2" fmla="*/ 43 w 48"/>
                <a:gd name="T3" fmla="*/ 54 h 59"/>
                <a:gd name="T4" fmla="*/ 35 w 48"/>
                <a:gd name="T5" fmla="*/ 28 h 59"/>
                <a:gd name="T6" fmla="*/ 24 w 48"/>
                <a:gd name="T7" fmla="*/ 11 h 59"/>
                <a:gd name="T8" fmla="*/ 24 w 48"/>
                <a:gd name="T9" fmla="*/ 4 h 59"/>
                <a:gd name="T10" fmla="*/ 39 w 48"/>
                <a:gd name="T11" fmla="*/ 26 h 59"/>
                <a:gd name="T12" fmla="*/ 48 w 48"/>
                <a:gd name="T13" fmla="*/ 56 h 59"/>
                <a:gd name="T14" fmla="*/ 48 w 48"/>
                <a:gd name="T15" fmla="*/ 56 h 59"/>
                <a:gd name="T16" fmla="*/ 45 w 48"/>
                <a:gd name="T17" fmla="*/ 59 h 59"/>
                <a:gd name="T18" fmla="*/ 24 w 48"/>
                <a:gd name="T19" fmla="*/ 59 h 59"/>
                <a:gd name="T20" fmla="*/ 24 w 48"/>
                <a:gd name="T21" fmla="*/ 54 h 59"/>
                <a:gd name="T22" fmla="*/ 20 w 48"/>
                <a:gd name="T23" fmla="*/ 6 h 59"/>
                <a:gd name="T24" fmla="*/ 10 w 48"/>
                <a:gd name="T25" fmla="*/ 28 h 59"/>
                <a:gd name="T26" fmla="*/ 5 w 48"/>
                <a:gd name="T27" fmla="*/ 54 h 59"/>
                <a:gd name="T28" fmla="*/ 24 w 48"/>
                <a:gd name="T29" fmla="*/ 54 h 59"/>
                <a:gd name="T30" fmla="*/ 24 w 48"/>
                <a:gd name="T31" fmla="*/ 59 h 59"/>
                <a:gd name="T32" fmla="*/ 3 w 48"/>
                <a:gd name="T33" fmla="*/ 59 h 59"/>
                <a:gd name="T34" fmla="*/ 3 w 48"/>
                <a:gd name="T35" fmla="*/ 59 h 59"/>
                <a:gd name="T36" fmla="*/ 2 w 48"/>
                <a:gd name="T37" fmla="*/ 59 h 59"/>
                <a:gd name="T38" fmla="*/ 0 w 48"/>
                <a:gd name="T39" fmla="*/ 56 h 59"/>
                <a:gd name="T40" fmla="*/ 5 w 48"/>
                <a:gd name="T41" fmla="*/ 27 h 59"/>
                <a:gd name="T42" fmla="*/ 17 w 48"/>
                <a:gd name="T43" fmla="*/ 1 h 59"/>
                <a:gd name="T44" fmla="*/ 17 w 48"/>
                <a:gd name="T45" fmla="*/ 1 h 59"/>
                <a:gd name="T46" fmla="*/ 17 w 48"/>
                <a:gd name="T47" fmla="*/ 1 h 59"/>
                <a:gd name="T48" fmla="*/ 21 w 48"/>
                <a:gd name="T49" fmla="*/ 1 h 59"/>
                <a:gd name="T50" fmla="*/ 24 w 48"/>
                <a:gd name="T51" fmla="*/ 4 h 59"/>
                <a:gd name="T52" fmla="*/ 24 w 48"/>
                <a:gd name="T53" fmla="*/ 11 h 59"/>
                <a:gd name="T54" fmla="*/ 20 w 48"/>
                <a:gd name="T55" fmla="*/ 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59">
                  <a:moveTo>
                    <a:pt x="24" y="54"/>
                  </a:moveTo>
                  <a:cubicBezTo>
                    <a:pt x="43" y="54"/>
                    <a:pt x="43" y="54"/>
                    <a:pt x="43" y="54"/>
                  </a:cubicBezTo>
                  <a:cubicBezTo>
                    <a:pt x="42" y="45"/>
                    <a:pt x="39" y="36"/>
                    <a:pt x="35" y="28"/>
                  </a:cubicBezTo>
                  <a:cubicBezTo>
                    <a:pt x="32" y="22"/>
                    <a:pt x="28" y="16"/>
                    <a:pt x="24" y="11"/>
                  </a:cubicBezTo>
                  <a:cubicBezTo>
                    <a:pt x="24" y="4"/>
                    <a:pt x="24" y="4"/>
                    <a:pt x="24" y="4"/>
                  </a:cubicBezTo>
                  <a:cubicBezTo>
                    <a:pt x="30" y="10"/>
                    <a:pt x="35" y="18"/>
                    <a:pt x="39" y="26"/>
                  </a:cubicBezTo>
                  <a:cubicBezTo>
                    <a:pt x="44" y="35"/>
                    <a:pt x="47" y="45"/>
                    <a:pt x="48" y="56"/>
                  </a:cubicBezTo>
                  <a:cubicBezTo>
                    <a:pt x="48" y="56"/>
                    <a:pt x="48" y="56"/>
                    <a:pt x="48" y="56"/>
                  </a:cubicBezTo>
                  <a:cubicBezTo>
                    <a:pt x="48" y="58"/>
                    <a:pt x="47" y="59"/>
                    <a:pt x="45" y="59"/>
                  </a:cubicBezTo>
                  <a:cubicBezTo>
                    <a:pt x="24" y="59"/>
                    <a:pt x="24" y="59"/>
                    <a:pt x="24" y="59"/>
                  </a:cubicBezTo>
                  <a:lnTo>
                    <a:pt x="24" y="54"/>
                  </a:lnTo>
                  <a:close/>
                  <a:moveTo>
                    <a:pt x="20" y="6"/>
                  </a:moveTo>
                  <a:cubicBezTo>
                    <a:pt x="16" y="13"/>
                    <a:pt x="12" y="20"/>
                    <a:pt x="10" y="28"/>
                  </a:cubicBezTo>
                  <a:cubicBezTo>
                    <a:pt x="7" y="36"/>
                    <a:pt x="6" y="45"/>
                    <a:pt x="5" y="54"/>
                  </a:cubicBezTo>
                  <a:cubicBezTo>
                    <a:pt x="24" y="54"/>
                    <a:pt x="24" y="54"/>
                    <a:pt x="24" y="54"/>
                  </a:cubicBezTo>
                  <a:cubicBezTo>
                    <a:pt x="24" y="59"/>
                    <a:pt x="24" y="59"/>
                    <a:pt x="24" y="59"/>
                  </a:cubicBezTo>
                  <a:cubicBezTo>
                    <a:pt x="3" y="59"/>
                    <a:pt x="3" y="59"/>
                    <a:pt x="3" y="59"/>
                  </a:cubicBezTo>
                  <a:cubicBezTo>
                    <a:pt x="3" y="59"/>
                    <a:pt x="3" y="59"/>
                    <a:pt x="3" y="59"/>
                  </a:cubicBezTo>
                  <a:cubicBezTo>
                    <a:pt x="2" y="59"/>
                    <a:pt x="2" y="59"/>
                    <a:pt x="2" y="59"/>
                  </a:cubicBezTo>
                  <a:cubicBezTo>
                    <a:pt x="1" y="59"/>
                    <a:pt x="0" y="57"/>
                    <a:pt x="0" y="56"/>
                  </a:cubicBezTo>
                  <a:cubicBezTo>
                    <a:pt x="1" y="46"/>
                    <a:pt x="3" y="36"/>
                    <a:pt x="5" y="27"/>
                  </a:cubicBezTo>
                  <a:cubicBezTo>
                    <a:pt x="8" y="17"/>
                    <a:pt x="12" y="8"/>
                    <a:pt x="17" y="1"/>
                  </a:cubicBezTo>
                  <a:cubicBezTo>
                    <a:pt x="17" y="1"/>
                    <a:pt x="17" y="1"/>
                    <a:pt x="17" y="1"/>
                  </a:cubicBezTo>
                  <a:cubicBezTo>
                    <a:pt x="17" y="1"/>
                    <a:pt x="17" y="1"/>
                    <a:pt x="17" y="1"/>
                  </a:cubicBezTo>
                  <a:cubicBezTo>
                    <a:pt x="18" y="0"/>
                    <a:pt x="20" y="0"/>
                    <a:pt x="21" y="1"/>
                  </a:cubicBezTo>
                  <a:cubicBezTo>
                    <a:pt x="22" y="2"/>
                    <a:pt x="23" y="3"/>
                    <a:pt x="24" y="4"/>
                  </a:cubicBezTo>
                  <a:cubicBezTo>
                    <a:pt x="24" y="11"/>
                    <a:pt x="24" y="11"/>
                    <a:pt x="24" y="11"/>
                  </a:cubicBezTo>
                  <a:cubicBezTo>
                    <a:pt x="23" y="9"/>
                    <a:pt x="21" y="8"/>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4" name="Freeform 155"/>
            <p:cNvSpPr>
              <a:spLocks noEditPoints="1"/>
            </p:cNvSpPr>
            <p:nvPr/>
          </p:nvSpPr>
          <p:spPr bwMode="auto">
            <a:xfrm>
              <a:off x="7820026" y="4462463"/>
              <a:ext cx="96838" cy="180975"/>
            </a:xfrm>
            <a:custGeom>
              <a:avLst/>
              <a:gdLst>
                <a:gd name="T0" fmla="*/ 21 w 43"/>
                <a:gd name="T1" fmla="*/ 57 h 80"/>
                <a:gd name="T2" fmla="*/ 24 w 43"/>
                <a:gd name="T3" fmla="*/ 43 h 80"/>
                <a:gd name="T4" fmla="*/ 37 w 43"/>
                <a:gd name="T5" fmla="*/ 16 h 80"/>
                <a:gd name="T6" fmla="*/ 21 w 43"/>
                <a:gd name="T7" fmla="*/ 9 h 80"/>
                <a:gd name="T8" fmla="*/ 21 w 43"/>
                <a:gd name="T9" fmla="*/ 8 h 80"/>
                <a:gd name="T10" fmla="*/ 21 w 43"/>
                <a:gd name="T11" fmla="*/ 3 h 80"/>
                <a:gd name="T12" fmla="*/ 23 w 43"/>
                <a:gd name="T13" fmla="*/ 4 h 80"/>
                <a:gd name="T14" fmla="*/ 41 w 43"/>
                <a:gd name="T15" fmla="*/ 13 h 80"/>
                <a:gd name="T16" fmla="*/ 42 w 43"/>
                <a:gd name="T17" fmla="*/ 13 h 80"/>
                <a:gd name="T18" fmla="*/ 42 w 43"/>
                <a:gd name="T19" fmla="*/ 16 h 80"/>
                <a:gd name="T20" fmla="*/ 29 w 43"/>
                <a:gd name="T21" fmla="*/ 45 h 80"/>
                <a:gd name="T22" fmla="*/ 23 w 43"/>
                <a:gd name="T23" fmla="*/ 77 h 80"/>
                <a:gd name="T24" fmla="*/ 23 w 43"/>
                <a:gd name="T25" fmla="*/ 77 h 80"/>
                <a:gd name="T26" fmla="*/ 21 w 43"/>
                <a:gd name="T27" fmla="*/ 80 h 80"/>
                <a:gd name="T28" fmla="*/ 21 w 43"/>
                <a:gd name="T29" fmla="*/ 57 h 80"/>
                <a:gd name="T30" fmla="*/ 5 w 43"/>
                <a:gd name="T31" fmla="*/ 5 h 80"/>
                <a:gd name="T32" fmla="*/ 5 w 43"/>
                <a:gd name="T33" fmla="*/ 75 h 80"/>
                <a:gd name="T34" fmla="*/ 19 w 43"/>
                <a:gd name="T35" fmla="*/ 75 h 80"/>
                <a:gd name="T36" fmla="*/ 21 w 43"/>
                <a:gd name="T37" fmla="*/ 57 h 80"/>
                <a:gd name="T38" fmla="*/ 21 w 43"/>
                <a:gd name="T39" fmla="*/ 80 h 80"/>
                <a:gd name="T40" fmla="*/ 21 w 43"/>
                <a:gd name="T41" fmla="*/ 80 h 80"/>
                <a:gd name="T42" fmla="*/ 2 w 43"/>
                <a:gd name="T43" fmla="*/ 80 h 80"/>
                <a:gd name="T44" fmla="*/ 0 w 43"/>
                <a:gd name="T45" fmla="*/ 77 h 80"/>
                <a:gd name="T46" fmla="*/ 0 w 43"/>
                <a:gd name="T47" fmla="*/ 2 h 80"/>
                <a:gd name="T48" fmla="*/ 0 w 43"/>
                <a:gd name="T49" fmla="*/ 2 h 80"/>
                <a:gd name="T50" fmla="*/ 0 w 43"/>
                <a:gd name="T51" fmla="*/ 2 h 80"/>
                <a:gd name="T52" fmla="*/ 3 w 43"/>
                <a:gd name="T53" fmla="*/ 0 h 80"/>
                <a:gd name="T54" fmla="*/ 21 w 43"/>
                <a:gd name="T55" fmla="*/ 3 h 80"/>
                <a:gd name="T56" fmla="*/ 21 w 43"/>
                <a:gd name="T57" fmla="*/ 8 h 80"/>
                <a:gd name="T58" fmla="*/ 5 w 43"/>
                <a:gd name="T59" fmla="*/ 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80">
                  <a:moveTo>
                    <a:pt x="21" y="57"/>
                  </a:moveTo>
                  <a:cubicBezTo>
                    <a:pt x="22" y="52"/>
                    <a:pt x="23" y="48"/>
                    <a:pt x="24" y="43"/>
                  </a:cubicBezTo>
                  <a:cubicBezTo>
                    <a:pt x="28" y="33"/>
                    <a:pt x="32" y="24"/>
                    <a:pt x="37" y="16"/>
                  </a:cubicBezTo>
                  <a:cubicBezTo>
                    <a:pt x="32" y="13"/>
                    <a:pt x="27" y="10"/>
                    <a:pt x="21" y="9"/>
                  </a:cubicBezTo>
                  <a:cubicBezTo>
                    <a:pt x="21" y="8"/>
                    <a:pt x="21" y="8"/>
                    <a:pt x="21" y="8"/>
                  </a:cubicBezTo>
                  <a:cubicBezTo>
                    <a:pt x="21" y="3"/>
                    <a:pt x="21" y="3"/>
                    <a:pt x="21" y="3"/>
                  </a:cubicBezTo>
                  <a:cubicBezTo>
                    <a:pt x="22" y="4"/>
                    <a:pt x="22" y="4"/>
                    <a:pt x="23" y="4"/>
                  </a:cubicBezTo>
                  <a:cubicBezTo>
                    <a:pt x="29" y="6"/>
                    <a:pt x="36" y="9"/>
                    <a:pt x="41" y="13"/>
                  </a:cubicBezTo>
                  <a:cubicBezTo>
                    <a:pt x="42" y="13"/>
                    <a:pt x="42" y="13"/>
                    <a:pt x="42" y="13"/>
                  </a:cubicBezTo>
                  <a:cubicBezTo>
                    <a:pt x="43" y="14"/>
                    <a:pt x="43" y="15"/>
                    <a:pt x="42" y="16"/>
                  </a:cubicBezTo>
                  <a:cubicBezTo>
                    <a:pt x="37" y="24"/>
                    <a:pt x="32" y="34"/>
                    <a:pt x="29" y="45"/>
                  </a:cubicBezTo>
                  <a:cubicBezTo>
                    <a:pt x="26" y="55"/>
                    <a:pt x="24" y="66"/>
                    <a:pt x="23" y="77"/>
                  </a:cubicBezTo>
                  <a:cubicBezTo>
                    <a:pt x="23" y="77"/>
                    <a:pt x="23" y="77"/>
                    <a:pt x="23" y="77"/>
                  </a:cubicBezTo>
                  <a:cubicBezTo>
                    <a:pt x="23" y="79"/>
                    <a:pt x="22" y="80"/>
                    <a:pt x="21" y="80"/>
                  </a:cubicBezTo>
                  <a:lnTo>
                    <a:pt x="21" y="57"/>
                  </a:lnTo>
                  <a:close/>
                  <a:moveTo>
                    <a:pt x="5" y="5"/>
                  </a:moveTo>
                  <a:cubicBezTo>
                    <a:pt x="5" y="75"/>
                    <a:pt x="5" y="75"/>
                    <a:pt x="5" y="75"/>
                  </a:cubicBezTo>
                  <a:cubicBezTo>
                    <a:pt x="19" y="75"/>
                    <a:pt x="19" y="75"/>
                    <a:pt x="19" y="75"/>
                  </a:cubicBezTo>
                  <a:cubicBezTo>
                    <a:pt x="19" y="69"/>
                    <a:pt x="20" y="63"/>
                    <a:pt x="21" y="57"/>
                  </a:cubicBezTo>
                  <a:cubicBezTo>
                    <a:pt x="21" y="80"/>
                    <a:pt x="21" y="80"/>
                    <a:pt x="21" y="80"/>
                  </a:cubicBezTo>
                  <a:cubicBezTo>
                    <a:pt x="21" y="80"/>
                    <a:pt x="21" y="80"/>
                    <a:pt x="21" y="80"/>
                  </a:cubicBezTo>
                  <a:cubicBezTo>
                    <a:pt x="2" y="80"/>
                    <a:pt x="2" y="80"/>
                    <a:pt x="2" y="80"/>
                  </a:cubicBezTo>
                  <a:cubicBezTo>
                    <a:pt x="1" y="80"/>
                    <a:pt x="0" y="79"/>
                    <a:pt x="0" y="77"/>
                  </a:cubicBezTo>
                  <a:cubicBezTo>
                    <a:pt x="0" y="2"/>
                    <a:pt x="0" y="2"/>
                    <a:pt x="0" y="2"/>
                  </a:cubicBezTo>
                  <a:cubicBezTo>
                    <a:pt x="0" y="2"/>
                    <a:pt x="0" y="2"/>
                    <a:pt x="0" y="2"/>
                  </a:cubicBezTo>
                  <a:cubicBezTo>
                    <a:pt x="0" y="2"/>
                    <a:pt x="0" y="2"/>
                    <a:pt x="0" y="2"/>
                  </a:cubicBezTo>
                  <a:cubicBezTo>
                    <a:pt x="0" y="1"/>
                    <a:pt x="1" y="0"/>
                    <a:pt x="3" y="0"/>
                  </a:cubicBezTo>
                  <a:cubicBezTo>
                    <a:pt x="9" y="0"/>
                    <a:pt x="15" y="2"/>
                    <a:pt x="21" y="3"/>
                  </a:cubicBezTo>
                  <a:cubicBezTo>
                    <a:pt x="21" y="8"/>
                    <a:pt x="21" y="8"/>
                    <a:pt x="21" y="8"/>
                  </a:cubicBezTo>
                  <a:cubicBezTo>
                    <a:pt x="16" y="7"/>
                    <a:pt x="10" y="6"/>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5" name="Freeform 156"/>
            <p:cNvSpPr>
              <a:spLocks noEditPoints="1"/>
            </p:cNvSpPr>
            <p:nvPr/>
          </p:nvSpPr>
          <p:spPr bwMode="auto">
            <a:xfrm>
              <a:off x="7702551" y="4664075"/>
              <a:ext cx="96838" cy="177800"/>
            </a:xfrm>
            <a:custGeom>
              <a:avLst/>
              <a:gdLst>
                <a:gd name="T0" fmla="*/ 38 w 43"/>
                <a:gd name="T1" fmla="*/ 74 h 79"/>
                <a:gd name="T2" fmla="*/ 38 w 43"/>
                <a:gd name="T3" fmla="*/ 4 h 79"/>
                <a:gd name="T4" fmla="*/ 24 w 43"/>
                <a:gd name="T5" fmla="*/ 4 h 79"/>
                <a:gd name="T6" fmla="*/ 22 w 43"/>
                <a:gd name="T7" fmla="*/ 19 h 79"/>
                <a:gd name="T8" fmla="*/ 22 w 43"/>
                <a:gd name="T9" fmla="*/ 0 h 79"/>
                <a:gd name="T10" fmla="*/ 41 w 43"/>
                <a:gd name="T11" fmla="*/ 0 h 79"/>
                <a:gd name="T12" fmla="*/ 43 w 43"/>
                <a:gd name="T13" fmla="*/ 2 h 79"/>
                <a:gd name="T14" fmla="*/ 43 w 43"/>
                <a:gd name="T15" fmla="*/ 77 h 79"/>
                <a:gd name="T16" fmla="*/ 43 w 43"/>
                <a:gd name="T17" fmla="*/ 77 h 79"/>
                <a:gd name="T18" fmla="*/ 43 w 43"/>
                <a:gd name="T19" fmla="*/ 77 h 79"/>
                <a:gd name="T20" fmla="*/ 41 w 43"/>
                <a:gd name="T21" fmla="*/ 79 h 79"/>
                <a:gd name="T22" fmla="*/ 22 w 43"/>
                <a:gd name="T23" fmla="*/ 76 h 79"/>
                <a:gd name="T24" fmla="*/ 22 w 43"/>
                <a:gd name="T25" fmla="*/ 71 h 79"/>
                <a:gd name="T26" fmla="*/ 38 w 43"/>
                <a:gd name="T27" fmla="*/ 74 h 79"/>
                <a:gd name="T28" fmla="*/ 22 w 43"/>
                <a:gd name="T29" fmla="*/ 19 h 79"/>
                <a:gd name="T30" fmla="*/ 18 w 43"/>
                <a:gd name="T31" fmla="*/ 36 h 79"/>
                <a:gd name="T32" fmla="*/ 6 w 43"/>
                <a:gd name="T33" fmla="*/ 63 h 79"/>
                <a:gd name="T34" fmla="*/ 21 w 43"/>
                <a:gd name="T35" fmla="*/ 70 h 79"/>
                <a:gd name="T36" fmla="*/ 22 w 43"/>
                <a:gd name="T37" fmla="*/ 71 h 79"/>
                <a:gd name="T38" fmla="*/ 22 w 43"/>
                <a:gd name="T39" fmla="*/ 76 h 79"/>
                <a:gd name="T40" fmla="*/ 20 w 43"/>
                <a:gd name="T41" fmla="*/ 75 h 79"/>
                <a:gd name="T42" fmla="*/ 1 w 43"/>
                <a:gd name="T43" fmla="*/ 66 h 79"/>
                <a:gd name="T44" fmla="*/ 1 w 43"/>
                <a:gd name="T45" fmla="*/ 66 h 79"/>
                <a:gd name="T46" fmla="*/ 0 w 43"/>
                <a:gd name="T47" fmla="*/ 62 h 79"/>
                <a:gd name="T48" fmla="*/ 13 w 43"/>
                <a:gd name="T49" fmla="*/ 34 h 79"/>
                <a:gd name="T50" fmla="*/ 19 w 43"/>
                <a:gd name="T51" fmla="*/ 2 h 79"/>
                <a:gd name="T52" fmla="*/ 19 w 43"/>
                <a:gd name="T53" fmla="*/ 2 h 79"/>
                <a:gd name="T54" fmla="*/ 21 w 43"/>
                <a:gd name="T55" fmla="*/ 0 h 79"/>
                <a:gd name="T56" fmla="*/ 22 w 43"/>
                <a:gd name="T57" fmla="*/ 0 h 79"/>
                <a:gd name="T58" fmla="*/ 22 w 43"/>
                <a:gd name="T59" fmla="*/ 1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79">
                  <a:moveTo>
                    <a:pt x="38" y="74"/>
                  </a:moveTo>
                  <a:cubicBezTo>
                    <a:pt x="38" y="4"/>
                    <a:pt x="38" y="4"/>
                    <a:pt x="38" y="4"/>
                  </a:cubicBezTo>
                  <a:cubicBezTo>
                    <a:pt x="24" y="4"/>
                    <a:pt x="24" y="4"/>
                    <a:pt x="24" y="4"/>
                  </a:cubicBezTo>
                  <a:cubicBezTo>
                    <a:pt x="23" y="9"/>
                    <a:pt x="23" y="14"/>
                    <a:pt x="22" y="19"/>
                  </a:cubicBezTo>
                  <a:cubicBezTo>
                    <a:pt x="22" y="0"/>
                    <a:pt x="22" y="0"/>
                    <a:pt x="22" y="0"/>
                  </a:cubicBezTo>
                  <a:cubicBezTo>
                    <a:pt x="41" y="0"/>
                    <a:pt x="41" y="0"/>
                    <a:pt x="41" y="0"/>
                  </a:cubicBezTo>
                  <a:cubicBezTo>
                    <a:pt x="42" y="0"/>
                    <a:pt x="43" y="1"/>
                    <a:pt x="43" y="2"/>
                  </a:cubicBezTo>
                  <a:cubicBezTo>
                    <a:pt x="43" y="77"/>
                    <a:pt x="43" y="77"/>
                    <a:pt x="43" y="77"/>
                  </a:cubicBezTo>
                  <a:cubicBezTo>
                    <a:pt x="43" y="77"/>
                    <a:pt x="43" y="77"/>
                    <a:pt x="43" y="77"/>
                  </a:cubicBezTo>
                  <a:cubicBezTo>
                    <a:pt x="43" y="77"/>
                    <a:pt x="43" y="77"/>
                    <a:pt x="43" y="77"/>
                  </a:cubicBezTo>
                  <a:cubicBezTo>
                    <a:pt x="43" y="78"/>
                    <a:pt x="42" y="79"/>
                    <a:pt x="41" y="79"/>
                  </a:cubicBezTo>
                  <a:cubicBezTo>
                    <a:pt x="34" y="79"/>
                    <a:pt x="28" y="78"/>
                    <a:pt x="22" y="76"/>
                  </a:cubicBezTo>
                  <a:cubicBezTo>
                    <a:pt x="22" y="71"/>
                    <a:pt x="22" y="71"/>
                    <a:pt x="22" y="71"/>
                  </a:cubicBezTo>
                  <a:cubicBezTo>
                    <a:pt x="27" y="72"/>
                    <a:pt x="33" y="74"/>
                    <a:pt x="38" y="74"/>
                  </a:cubicBezTo>
                  <a:close/>
                  <a:moveTo>
                    <a:pt x="22" y="19"/>
                  </a:moveTo>
                  <a:cubicBezTo>
                    <a:pt x="21" y="25"/>
                    <a:pt x="20" y="30"/>
                    <a:pt x="18" y="36"/>
                  </a:cubicBezTo>
                  <a:cubicBezTo>
                    <a:pt x="15" y="46"/>
                    <a:pt x="11" y="55"/>
                    <a:pt x="6" y="63"/>
                  </a:cubicBezTo>
                  <a:cubicBezTo>
                    <a:pt x="11" y="66"/>
                    <a:pt x="16" y="68"/>
                    <a:pt x="21" y="70"/>
                  </a:cubicBezTo>
                  <a:cubicBezTo>
                    <a:pt x="22" y="71"/>
                    <a:pt x="22" y="71"/>
                    <a:pt x="22" y="71"/>
                  </a:cubicBezTo>
                  <a:cubicBezTo>
                    <a:pt x="22" y="76"/>
                    <a:pt x="22" y="76"/>
                    <a:pt x="22" y="76"/>
                  </a:cubicBezTo>
                  <a:cubicBezTo>
                    <a:pt x="21" y="75"/>
                    <a:pt x="21" y="75"/>
                    <a:pt x="20" y="75"/>
                  </a:cubicBezTo>
                  <a:cubicBezTo>
                    <a:pt x="13" y="73"/>
                    <a:pt x="7" y="69"/>
                    <a:pt x="1" y="66"/>
                  </a:cubicBezTo>
                  <a:cubicBezTo>
                    <a:pt x="1" y="66"/>
                    <a:pt x="1" y="66"/>
                    <a:pt x="1" y="66"/>
                  </a:cubicBezTo>
                  <a:cubicBezTo>
                    <a:pt x="0" y="65"/>
                    <a:pt x="0" y="63"/>
                    <a:pt x="0" y="62"/>
                  </a:cubicBezTo>
                  <a:cubicBezTo>
                    <a:pt x="6" y="54"/>
                    <a:pt x="10" y="45"/>
                    <a:pt x="13" y="34"/>
                  </a:cubicBezTo>
                  <a:cubicBezTo>
                    <a:pt x="16" y="24"/>
                    <a:pt x="18" y="14"/>
                    <a:pt x="19" y="2"/>
                  </a:cubicBezTo>
                  <a:cubicBezTo>
                    <a:pt x="19" y="2"/>
                    <a:pt x="19" y="2"/>
                    <a:pt x="19" y="2"/>
                  </a:cubicBezTo>
                  <a:cubicBezTo>
                    <a:pt x="19" y="1"/>
                    <a:pt x="20" y="0"/>
                    <a:pt x="21" y="0"/>
                  </a:cubicBezTo>
                  <a:cubicBezTo>
                    <a:pt x="22" y="0"/>
                    <a:pt x="22" y="0"/>
                    <a:pt x="22" y="0"/>
                  </a:cubicBezTo>
                  <a:lnTo>
                    <a:pt x="22"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6" name="Freeform 157"/>
            <p:cNvSpPr>
              <a:spLocks noEditPoints="1"/>
            </p:cNvSpPr>
            <p:nvPr/>
          </p:nvSpPr>
          <p:spPr bwMode="auto">
            <a:xfrm>
              <a:off x="7702551" y="4462463"/>
              <a:ext cx="96838" cy="180975"/>
            </a:xfrm>
            <a:custGeom>
              <a:avLst/>
              <a:gdLst>
                <a:gd name="T0" fmla="*/ 24 w 43"/>
                <a:gd name="T1" fmla="*/ 75 h 80"/>
                <a:gd name="T2" fmla="*/ 38 w 43"/>
                <a:gd name="T3" fmla="*/ 75 h 80"/>
                <a:gd name="T4" fmla="*/ 38 w 43"/>
                <a:gd name="T5" fmla="*/ 5 h 80"/>
                <a:gd name="T6" fmla="*/ 22 w 43"/>
                <a:gd name="T7" fmla="*/ 9 h 80"/>
                <a:gd name="T8" fmla="*/ 22 w 43"/>
                <a:gd name="T9" fmla="*/ 4 h 80"/>
                <a:gd name="T10" fmla="*/ 40 w 43"/>
                <a:gd name="T11" fmla="*/ 0 h 80"/>
                <a:gd name="T12" fmla="*/ 41 w 43"/>
                <a:gd name="T13" fmla="*/ 0 h 80"/>
                <a:gd name="T14" fmla="*/ 43 w 43"/>
                <a:gd name="T15" fmla="*/ 2 h 80"/>
                <a:gd name="T16" fmla="*/ 43 w 43"/>
                <a:gd name="T17" fmla="*/ 77 h 80"/>
                <a:gd name="T18" fmla="*/ 41 w 43"/>
                <a:gd name="T19" fmla="*/ 80 h 80"/>
                <a:gd name="T20" fmla="*/ 22 w 43"/>
                <a:gd name="T21" fmla="*/ 80 h 80"/>
                <a:gd name="T22" fmla="*/ 22 w 43"/>
                <a:gd name="T23" fmla="*/ 60 h 80"/>
                <a:gd name="T24" fmla="*/ 24 w 43"/>
                <a:gd name="T25" fmla="*/ 75 h 80"/>
                <a:gd name="T26" fmla="*/ 22 w 43"/>
                <a:gd name="T27" fmla="*/ 9 h 80"/>
                <a:gd name="T28" fmla="*/ 21 w 43"/>
                <a:gd name="T29" fmla="*/ 9 h 80"/>
                <a:gd name="T30" fmla="*/ 6 w 43"/>
                <a:gd name="T31" fmla="*/ 16 h 80"/>
                <a:gd name="T32" fmla="*/ 18 w 43"/>
                <a:gd name="T33" fmla="*/ 44 h 80"/>
                <a:gd name="T34" fmla="*/ 22 w 43"/>
                <a:gd name="T35" fmla="*/ 60 h 80"/>
                <a:gd name="T36" fmla="*/ 22 w 43"/>
                <a:gd name="T37" fmla="*/ 80 h 80"/>
                <a:gd name="T38" fmla="*/ 21 w 43"/>
                <a:gd name="T39" fmla="*/ 80 h 80"/>
                <a:gd name="T40" fmla="*/ 21 w 43"/>
                <a:gd name="T41" fmla="*/ 80 h 80"/>
                <a:gd name="T42" fmla="*/ 19 w 43"/>
                <a:gd name="T43" fmla="*/ 77 h 80"/>
                <a:gd name="T44" fmla="*/ 13 w 43"/>
                <a:gd name="T45" fmla="*/ 45 h 80"/>
                <a:gd name="T46" fmla="*/ 0 w 43"/>
                <a:gd name="T47" fmla="*/ 17 h 80"/>
                <a:gd name="T48" fmla="*/ 0 w 43"/>
                <a:gd name="T49" fmla="*/ 17 h 80"/>
                <a:gd name="T50" fmla="*/ 1 w 43"/>
                <a:gd name="T51" fmla="*/ 14 h 80"/>
                <a:gd name="T52" fmla="*/ 20 w 43"/>
                <a:gd name="T53" fmla="*/ 4 h 80"/>
                <a:gd name="T54" fmla="*/ 22 w 43"/>
                <a:gd name="T55" fmla="*/ 4 h 80"/>
                <a:gd name="T56" fmla="*/ 22 w 43"/>
                <a:gd name="T57" fmla="*/ 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80">
                  <a:moveTo>
                    <a:pt x="24" y="75"/>
                  </a:moveTo>
                  <a:cubicBezTo>
                    <a:pt x="38" y="75"/>
                    <a:pt x="38" y="75"/>
                    <a:pt x="38" y="75"/>
                  </a:cubicBezTo>
                  <a:cubicBezTo>
                    <a:pt x="38" y="5"/>
                    <a:pt x="38" y="5"/>
                    <a:pt x="38" y="5"/>
                  </a:cubicBezTo>
                  <a:cubicBezTo>
                    <a:pt x="33" y="6"/>
                    <a:pt x="27" y="7"/>
                    <a:pt x="22" y="9"/>
                  </a:cubicBezTo>
                  <a:cubicBezTo>
                    <a:pt x="22" y="4"/>
                    <a:pt x="22" y="4"/>
                    <a:pt x="22" y="4"/>
                  </a:cubicBezTo>
                  <a:cubicBezTo>
                    <a:pt x="28" y="2"/>
                    <a:pt x="34" y="0"/>
                    <a:pt x="40" y="0"/>
                  </a:cubicBezTo>
                  <a:cubicBezTo>
                    <a:pt x="41" y="0"/>
                    <a:pt x="41" y="0"/>
                    <a:pt x="41" y="0"/>
                  </a:cubicBezTo>
                  <a:cubicBezTo>
                    <a:pt x="42" y="0"/>
                    <a:pt x="43" y="1"/>
                    <a:pt x="43" y="2"/>
                  </a:cubicBezTo>
                  <a:cubicBezTo>
                    <a:pt x="43" y="77"/>
                    <a:pt x="43" y="77"/>
                    <a:pt x="43" y="77"/>
                  </a:cubicBezTo>
                  <a:cubicBezTo>
                    <a:pt x="43" y="79"/>
                    <a:pt x="42" y="80"/>
                    <a:pt x="41" y="80"/>
                  </a:cubicBezTo>
                  <a:cubicBezTo>
                    <a:pt x="22" y="80"/>
                    <a:pt x="22" y="80"/>
                    <a:pt x="22" y="80"/>
                  </a:cubicBezTo>
                  <a:cubicBezTo>
                    <a:pt x="22" y="60"/>
                    <a:pt x="22" y="60"/>
                    <a:pt x="22" y="60"/>
                  </a:cubicBezTo>
                  <a:cubicBezTo>
                    <a:pt x="23" y="65"/>
                    <a:pt x="23" y="70"/>
                    <a:pt x="24" y="75"/>
                  </a:cubicBezTo>
                  <a:close/>
                  <a:moveTo>
                    <a:pt x="22" y="9"/>
                  </a:moveTo>
                  <a:cubicBezTo>
                    <a:pt x="21" y="9"/>
                    <a:pt x="21" y="9"/>
                    <a:pt x="21" y="9"/>
                  </a:cubicBezTo>
                  <a:cubicBezTo>
                    <a:pt x="16" y="11"/>
                    <a:pt x="11" y="13"/>
                    <a:pt x="6" y="16"/>
                  </a:cubicBezTo>
                  <a:cubicBezTo>
                    <a:pt x="11" y="24"/>
                    <a:pt x="15" y="33"/>
                    <a:pt x="18" y="44"/>
                  </a:cubicBezTo>
                  <a:cubicBezTo>
                    <a:pt x="20" y="49"/>
                    <a:pt x="21" y="55"/>
                    <a:pt x="22" y="60"/>
                  </a:cubicBezTo>
                  <a:cubicBezTo>
                    <a:pt x="22" y="80"/>
                    <a:pt x="22" y="80"/>
                    <a:pt x="22" y="80"/>
                  </a:cubicBezTo>
                  <a:cubicBezTo>
                    <a:pt x="21" y="80"/>
                    <a:pt x="21" y="80"/>
                    <a:pt x="21" y="80"/>
                  </a:cubicBezTo>
                  <a:cubicBezTo>
                    <a:pt x="21" y="80"/>
                    <a:pt x="21" y="80"/>
                    <a:pt x="21" y="80"/>
                  </a:cubicBezTo>
                  <a:cubicBezTo>
                    <a:pt x="20" y="80"/>
                    <a:pt x="19" y="79"/>
                    <a:pt x="19" y="77"/>
                  </a:cubicBezTo>
                  <a:cubicBezTo>
                    <a:pt x="18" y="66"/>
                    <a:pt x="16" y="55"/>
                    <a:pt x="13" y="45"/>
                  </a:cubicBezTo>
                  <a:cubicBezTo>
                    <a:pt x="10" y="34"/>
                    <a:pt x="6" y="25"/>
                    <a:pt x="0" y="17"/>
                  </a:cubicBezTo>
                  <a:cubicBezTo>
                    <a:pt x="0" y="17"/>
                    <a:pt x="0" y="17"/>
                    <a:pt x="0" y="17"/>
                  </a:cubicBezTo>
                  <a:cubicBezTo>
                    <a:pt x="0" y="16"/>
                    <a:pt x="0" y="14"/>
                    <a:pt x="1" y="14"/>
                  </a:cubicBezTo>
                  <a:cubicBezTo>
                    <a:pt x="7" y="10"/>
                    <a:pt x="13" y="7"/>
                    <a:pt x="20" y="4"/>
                  </a:cubicBezTo>
                  <a:cubicBezTo>
                    <a:pt x="21" y="4"/>
                    <a:pt x="21" y="4"/>
                    <a:pt x="22" y="4"/>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7" name="Freeform 158"/>
            <p:cNvSpPr>
              <a:spLocks noEditPoints="1"/>
            </p:cNvSpPr>
            <p:nvPr/>
          </p:nvSpPr>
          <p:spPr bwMode="auto">
            <a:xfrm>
              <a:off x="7618413" y="4664075"/>
              <a:ext cx="106363" cy="130175"/>
            </a:xfrm>
            <a:custGeom>
              <a:avLst/>
              <a:gdLst>
                <a:gd name="T0" fmla="*/ 24 w 47"/>
                <a:gd name="T1" fmla="*/ 0 h 58"/>
                <a:gd name="T2" fmla="*/ 45 w 47"/>
                <a:gd name="T3" fmla="*/ 0 h 58"/>
                <a:gd name="T4" fmla="*/ 47 w 47"/>
                <a:gd name="T5" fmla="*/ 2 h 58"/>
                <a:gd name="T6" fmla="*/ 42 w 47"/>
                <a:gd name="T7" fmla="*/ 31 h 58"/>
                <a:gd name="T8" fmla="*/ 31 w 47"/>
                <a:gd name="T9" fmla="*/ 56 h 58"/>
                <a:gd name="T10" fmla="*/ 27 w 47"/>
                <a:gd name="T11" fmla="*/ 57 h 58"/>
                <a:gd name="T12" fmla="*/ 24 w 47"/>
                <a:gd name="T13" fmla="*/ 54 h 58"/>
                <a:gd name="T14" fmla="*/ 24 w 47"/>
                <a:gd name="T15" fmla="*/ 47 h 58"/>
                <a:gd name="T16" fmla="*/ 28 w 47"/>
                <a:gd name="T17" fmla="*/ 51 h 58"/>
                <a:gd name="T18" fmla="*/ 37 w 47"/>
                <a:gd name="T19" fmla="*/ 30 h 58"/>
                <a:gd name="T20" fmla="*/ 42 w 47"/>
                <a:gd name="T21" fmla="*/ 4 h 58"/>
                <a:gd name="T22" fmla="*/ 24 w 47"/>
                <a:gd name="T23" fmla="*/ 4 h 58"/>
                <a:gd name="T24" fmla="*/ 24 w 47"/>
                <a:gd name="T25" fmla="*/ 0 h 58"/>
                <a:gd name="T26" fmla="*/ 2 w 47"/>
                <a:gd name="T27" fmla="*/ 12 h 58"/>
                <a:gd name="T28" fmla="*/ 0 w 47"/>
                <a:gd name="T29" fmla="*/ 2 h 58"/>
                <a:gd name="T30" fmla="*/ 3 w 47"/>
                <a:gd name="T31" fmla="*/ 0 h 58"/>
                <a:gd name="T32" fmla="*/ 24 w 47"/>
                <a:gd name="T33" fmla="*/ 0 h 58"/>
                <a:gd name="T34" fmla="*/ 24 w 47"/>
                <a:gd name="T35" fmla="*/ 4 h 58"/>
                <a:gd name="T36" fmla="*/ 5 w 47"/>
                <a:gd name="T37" fmla="*/ 4 h 58"/>
                <a:gd name="T38" fmla="*/ 8 w 47"/>
                <a:gd name="T39" fmla="*/ 16 h 58"/>
                <a:gd name="T40" fmla="*/ 13 w 47"/>
                <a:gd name="T41" fmla="*/ 30 h 58"/>
                <a:gd name="T42" fmla="*/ 24 w 47"/>
                <a:gd name="T43" fmla="*/ 47 h 58"/>
                <a:gd name="T44" fmla="*/ 24 w 47"/>
                <a:gd name="T45" fmla="*/ 54 h 58"/>
                <a:gd name="T46" fmla="*/ 9 w 47"/>
                <a:gd name="T47" fmla="*/ 32 h 58"/>
                <a:gd name="T48" fmla="*/ 2 w 47"/>
                <a:gd name="T4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58">
                  <a:moveTo>
                    <a:pt x="24" y="0"/>
                  </a:moveTo>
                  <a:cubicBezTo>
                    <a:pt x="45" y="0"/>
                    <a:pt x="45" y="0"/>
                    <a:pt x="45" y="0"/>
                  </a:cubicBezTo>
                  <a:cubicBezTo>
                    <a:pt x="46" y="0"/>
                    <a:pt x="47" y="1"/>
                    <a:pt x="47" y="2"/>
                  </a:cubicBezTo>
                  <a:cubicBezTo>
                    <a:pt x="47" y="12"/>
                    <a:pt x="45" y="22"/>
                    <a:pt x="42" y="31"/>
                  </a:cubicBezTo>
                  <a:cubicBezTo>
                    <a:pt x="39" y="40"/>
                    <a:pt x="35" y="49"/>
                    <a:pt x="31" y="56"/>
                  </a:cubicBezTo>
                  <a:cubicBezTo>
                    <a:pt x="30" y="57"/>
                    <a:pt x="29" y="58"/>
                    <a:pt x="27" y="57"/>
                  </a:cubicBezTo>
                  <a:cubicBezTo>
                    <a:pt x="26" y="56"/>
                    <a:pt x="25" y="55"/>
                    <a:pt x="24" y="54"/>
                  </a:cubicBezTo>
                  <a:cubicBezTo>
                    <a:pt x="24" y="47"/>
                    <a:pt x="24" y="47"/>
                    <a:pt x="24" y="47"/>
                  </a:cubicBezTo>
                  <a:cubicBezTo>
                    <a:pt x="25" y="48"/>
                    <a:pt x="27" y="50"/>
                    <a:pt x="28" y="51"/>
                  </a:cubicBezTo>
                  <a:cubicBezTo>
                    <a:pt x="32" y="45"/>
                    <a:pt x="35" y="38"/>
                    <a:pt x="37" y="30"/>
                  </a:cubicBezTo>
                  <a:cubicBezTo>
                    <a:pt x="40" y="22"/>
                    <a:pt x="41" y="13"/>
                    <a:pt x="42" y="4"/>
                  </a:cubicBezTo>
                  <a:cubicBezTo>
                    <a:pt x="24" y="4"/>
                    <a:pt x="24" y="4"/>
                    <a:pt x="24" y="4"/>
                  </a:cubicBezTo>
                  <a:lnTo>
                    <a:pt x="24" y="0"/>
                  </a:lnTo>
                  <a:close/>
                  <a:moveTo>
                    <a:pt x="2" y="12"/>
                  </a:moveTo>
                  <a:cubicBezTo>
                    <a:pt x="1" y="8"/>
                    <a:pt x="1" y="5"/>
                    <a:pt x="0" y="2"/>
                  </a:cubicBezTo>
                  <a:cubicBezTo>
                    <a:pt x="0" y="1"/>
                    <a:pt x="1" y="0"/>
                    <a:pt x="3" y="0"/>
                  </a:cubicBezTo>
                  <a:cubicBezTo>
                    <a:pt x="24" y="0"/>
                    <a:pt x="24" y="0"/>
                    <a:pt x="24" y="0"/>
                  </a:cubicBezTo>
                  <a:cubicBezTo>
                    <a:pt x="24" y="4"/>
                    <a:pt x="24" y="4"/>
                    <a:pt x="24" y="4"/>
                  </a:cubicBezTo>
                  <a:cubicBezTo>
                    <a:pt x="5" y="4"/>
                    <a:pt x="5" y="4"/>
                    <a:pt x="5" y="4"/>
                  </a:cubicBezTo>
                  <a:cubicBezTo>
                    <a:pt x="6" y="8"/>
                    <a:pt x="7" y="12"/>
                    <a:pt x="8" y="16"/>
                  </a:cubicBezTo>
                  <a:cubicBezTo>
                    <a:pt x="9" y="21"/>
                    <a:pt x="11" y="25"/>
                    <a:pt x="13" y="30"/>
                  </a:cubicBezTo>
                  <a:cubicBezTo>
                    <a:pt x="16" y="36"/>
                    <a:pt x="19" y="42"/>
                    <a:pt x="24" y="47"/>
                  </a:cubicBezTo>
                  <a:cubicBezTo>
                    <a:pt x="24" y="54"/>
                    <a:pt x="24" y="54"/>
                    <a:pt x="24" y="54"/>
                  </a:cubicBezTo>
                  <a:cubicBezTo>
                    <a:pt x="18" y="47"/>
                    <a:pt x="12" y="40"/>
                    <a:pt x="9" y="32"/>
                  </a:cubicBezTo>
                  <a:cubicBezTo>
                    <a:pt x="5" y="26"/>
                    <a:pt x="3" y="19"/>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8" name="Freeform 159"/>
            <p:cNvSpPr>
              <a:spLocks noEditPoints="1"/>
            </p:cNvSpPr>
            <p:nvPr/>
          </p:nvSpPr>
          <p:spPr bwMode="auto">
            <a:xfrm>
              <a:off x="7618413" y="4510088"/>
              <a:ext cx="106363" cy="133350"/>
            </a:xfrm>
            <a:custGeom>
              <a:avLst/>
              <a:gdLst>
                <a:gd name="T0" fmla="*/ 28 w 47"/>
                <a:gd name="T1" fmla="*/ 7 h 59"/>
                <a:gd name="T2" fmla="*/ 24 w 47"/>
                <a:gd name="T3" fmla="*/ 11 h 59"/>
                <a:gd name="T4" fmla="*/ 24 w 47"/>
                <a:gd name="T5" fmla="*/ 4 h 59"/>
                <a:gd name="T6" fmla="*/ 27 w 47"/>
                <a:gd name="T7" fmla="*/ 1 h 59"/>
                <a:gd name="T8" fmla="*/ 27 w 47"/>
                <a:gd name="T9" fmla="*/ 1 h 59"/>
                <a:gd name="T10" fmla="*/ 31 w 47"/>
                <a:gd name="T11" fmla="*/ 2 h 59"/>
                <a:gd name="T12" fmla="*/ 42 w 47"/>
                <a:gd name="T13" fmla="*/ 27 h 59"/>
                <a:gd name="T14" fmla="*/ 47 w 47"/>
                <a:gd name="T15" fmla="*/ 56 h 59"/>
                <a:gd name="T16" fmla="*/ 47 w 47"/>
                <a:gd name="T17" fmla="*/ 56 h 59"/>
                <a:gd name="T18" fmla="*/ 45 w 47"/>
                <a:gd name="T19" fmla="*/ 59 h 59"/>
                <a:gd name="T20" fmla="*/ 24 w 47"/>
                <a:gd name="T21" fmla="*/ 59 h 59"/>
                <a:gd name="T22" fmla="*/ 24 w 47"/>
                <a:gd name="T23" fmla="*/ 54 h 59"/>
                <a:gd name="T24" fmla="*/ 42 w 47"/>
                <a:gd name="T25" fmla="*/ 54 h 59"/>
                <a:gd name="T26" fmla="*/ 37 w 47"/>
                <a:gd name="T27" fmla="*/ 29 h 59"/>
                <a:gd name="T28" fmla="*/ 28 w 47"/>
                <a:gd name="T29" fmla="*/ 7 h 59"/>
                <a:gd name="T30" fmla="*/ 24 w 47"/>
                <a:gd name="T31" fmla="*/ 11 h 59"/>
                <a:gd name="T32" fmla="*/ 13 w 47"/>
                <a:gd name="T33" fmla="*/ 28 h 59"/>
                <a:gd name="T34" fmla="*/ 5 w 47"/>
                <a:gd name="T35" fmla="*/ 54 h 59"/>
                <a:gd name="T36" fmla="*/ 24 w 47"/>
                <a:gd name="T37" fmla="*/ 54 h 59"/>
                <a:gd name="T38" fmla="*/ 24 w 47"/>
                <a:gd name="T39" fmla="*/ 59 h 59"/>
                <a:gd name="T40" fmla="*/ 3 w 47"/>
                <a:gd name="T41" fmla="*/ 59 h 59"/>
                <a:gd name="T42" fmla="*/ 3 w 47"/>
                <a:gd name="T43" fmla="*/ 59 h 59"/>
                <a:gd name="T44" fmla="*/ 3 w 47"/>
                <a:gd name="T45" fmla="*/ 59 h 59"/>
                <a:gd name="T46" fmla="*/ 0 w 47"/>
                <a:gd name="T47" fmla="*/ 56 h 59"/>
                <a:gd name="T48" fmla="*/ 9 w 47"/>
                <a:gd name="T49" fmla="*/ 26 h 59"/>
                <a:gd name="T50" fmla="*/ 24 w 47"/>
                <a:gd name="T51" fmla="*/ 4 h 59"/>
                <a:gd name="T52" fmla="*/ 24 w 47"/>
                <a:gd name="T53" fmla="*/ 1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59">
                  <a:moveTo>
                    <a:pt x="28" y="7"/>
                  </a:moveTo>
                  <a:cubicBezTo>
                    <a:pt x="27" y="8"/>
                    <a:pt x="25" y="10"/>
                    <a:pt x="24" y="11"/>
                  </a:cubicBezTo>
                  <a:cubicBezTo>
                    <a:pt x="24" y="4"/>
                    <a:pt x="24" y="4"/>
                    <a:pt x="24" y="4"/>
                  </a:cubicBezTo>
                  <a:cubicBezTo>
                    <a:pt x="25" y="3"/>
                    <a:pt x="26" y="2"/>
                    <a:pt x="27" y="1"/>
                  </a:cubicBezTo>
                  <a:cubicBezTo>
                    <a:pt x="27" y="1"/>
                    <a:pt x="27" y="1"/>
                    <a:pt x="27" y="1"/>
                  </a:cubicBezTo>
                  <a:cubicBezTo>
                    <a:pt x="28" y="0"/>
                    <a:pt x="30" y="1"/>
                    <a:pt x="31" y="2"/>
                  </a:cubicBezTo>
                  <a:cubicBezTo>
                    <a:pt x="35" y="9"/>
                    <a:pt x="39" y="17"/>
                    <a:pt x="42" y="27"/>
                  </a:cubicBezTo>
                  <a:cubicBezTo>
                    <a:pt x="45" y="36"/>
                    <a:pt x="47" y="46"/>
                    <a:pt x="47" y="56"/>
                  </a:cubicBezTo>
                  <a:cubicBezTo>
                    <a:pt x="47" y="56"/>
                    <a:pt x="47" y="56"/>
                    <a:pt x="47" y="56"/>
                  </a:cubicBezTo>
                  <a:cubicBezTo>
                    <a:pt x="47" y="58"/>
                    <a:pt x="46" y="59"/>
                    <a:pt x="45" y="59"/>
                  </a:cubicBezTo>
                  <a:cubicBezTo>
                    <a:pt x="24" y="59"/>
                    <a:pt x="24" y="59"/>
                    <a:pt x="24" y="59"/>
                  </a:cubicBezTo>
                  <a:cubicBezTo>
                    <a:pt x="24" y="54"/>
                    <a:pt x="24" y="54"/>
                    <a:pt x="24" y="54"/>
                  </a:cubicBezTo>
                  <a:cubicBezTo>
                    <a:pt x="42" y="54"/>
                    <a:pt x="42" y="54"/>
                    <a:pt x="42" y="54"/>
                  </a:cubicBezTo>
                  <a:cubicBezTo>
                    <a:pt x="41" y="45"/>
                    <a:pt x="40" y="36"/>
                    <a:pt x="37" y="29"/>
                  </a:cubicBezTo>
                  <a:cubicBezTo>
                    <a:pt x="35" y="20"/>
                    <a:pt x="32" y="13"/>
                    <a:pt x="28" y="7"/>
                  </a:cubicBezTo>
                  <a:close/>
                  <a:moveTo>
                    <a:pt x="24" y="11"/>
                  </a:moveTo>
                  <a:cubicBezTo>
                    <a:pt x="19" y="17"/>
                    <a:pt x="16" y="22"/>
                    <a:pt x="13" y="28"/>
                  </a:cubicBezTo>
                  <a:cubicBezTo>
                    <a:pt x="9" y="36"/>
                    <a:pt x="6" y="45"/>
                    <a:pt x="5" y="54"/>
                  </a:cubicBezTo>
                  <a:cubicBezTo>
                    <a:pt x="24" y="54"/>
                    <a:pt x="24" y="54"/>
                    <a:pt x="24" y="54"/>
                  </a:cubicBezTo>
                  <a:cubicBezTo>
                    <a:pt x="24" y="59"/>
                    <a:pt x="24" y="59"/>
                    <a:pt x="24" y="59"/>
                  </a:cubicBezTo>
                  <a:cubicBezTo>
                    <a:pt x="3" y="59"/>
                    <a:pt x="3" y="59"/>
                    <a:pt x="3" y="59"/>
                  </a:cubicBezTo>
                  <a:cubicBezTo>
                    <a:pt x="3" y="59"/>
                    <a:pt x="3" y="59"/>
                    <a:pt x="3" y="59"/>
                  </a:cubicBezTo>
                  <a:cubicBezTo>
                    <a:pt x="3" y="59"/>
                    <a:pt x="3" y="59"/>
                    <a:pt x="3" y="59"/>
                  </a:cubicBezTo>
                  <a:cubicBezTo>
                    <a:pt x="1" y="59"/>
                    <a:pt x="0" y="57"/>
                    <a:pt x="0" y="56"/>
                  </a:cubicBezTo>
                  <a:cubicBezTo>
                    <a:pt x="1" y="45"/>
                    <a:pt x="4" y="35"/>
                    <a:pt x="9" y="26"/>
                  </a:cubicBezTo>
                  <a:cubicBezTo>
                    <a:pt x="12" y="18"/>
                    <a:pt x="18" y="11"/>
                    <a:pt x="24" y="4"/>
                  </a:cubicBezTo>
                  <a:lnTo>
                    <a:pt x="2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9" name="Freeform 160"/>
            <p:cNvSpPr>
              <a:spLocks noEditPoints="1"/>
            </p:cNvSpPr>
            <p:nvPr/>
          </p:nvSpPr>
          <p:spPr bwMode="auto">
            <a:xfrm>
              <a:off x="7820026" y="4664075"/>
              <a:ext cx="96838" cy="177800"/>
            </a:xfrm>
            <a:custGeom>
              <a:avLst/>
              <a:gdLst>
                <a:gd name="T0" fmla="*/ 21 w 43"/>
                <a:gd name="T1" fmla="*/ 71 h 79"/>
                <a:gd name="T2" fmla="*/ 21 w 43"/>
                <a:gd name="T3" fmla="*/ 71 h 79"/>
                <a:gd name="T4" fmla="*/ 37 w 43"/>
                <a:gd name="T5" fmla="*/ 63 h 79"/>
                <a:gd name="T6" fmla="*/ 24 w 43"/>
                <a:gd name="T7" fmla="*/ 36 h 79"/>
                <a:gd name="T8" fmla="*/ 21 w 43"/>
                <a:gd name="T9" fmla="*/ 22 h 79"/>
                <a:gd name="T10" fmla="*/ 21 w 43"/>
                <a:gd name="T11" fmla="*/ 0 h 79"/>
                <a:gd name="T12" fmla="*/ 23 w 43"/>
                <a:gd name="T13" fmla="*/ 2 h 79"/>
                <a:gd name="T14" fmla="*/ 29 w 43"/>
                <a:gd name="T15" fmla="*/ 34 h 79"/>
                <a:gd name="T16" fmla="*/ 42 w 43"/>
                <a:gd name="T17" fmla="*/ 63 h 79"/>
                <a:gd name="T18" fmla="*/ 42 w 43"/>
                <a:gd name="T19" fmla="*/ 63 h 79"/>
                <a:gd name="T20" fmla="*/ 42 w 43"/>
                <a:gd name="T21" fmla="*/ 63 h 79"/>
                <a:gd name="T22" fmla="*/ 42 w 43"/>
                <a:gd name="T23" fmla="*/ 66 h 79"/>
                <a:gd name="T24" fmla="*/ 23 w 43"/>
                <a:gd name="T25" fmla="*/ 75 h 79"/>
                <a:gd name="T26" fmla="*/ 21 w 43"/>
                <a:gd name="T27" fmla="*/ 76 h 79"/>
                <a:gd name="T28" fmla="*/ 21 w 43"/>
                <a:gd name="T29" fmla="*/ 71 h 79"/>
                <a:gd name="T30" fmla="*/ 5 w 43"/>
                <a:gd name="T31" fmla="*/ 74 h 79"/>
                <a:gd name="T32" fmla="*/ 21 w 43"/>
                <a:gd name="T33" fmla="*/ 71 h 79"/>
                <a:gd name="T34" fmla="*/ 21 w 43"/>
                <a:gd name="T35" fmla="*/ 76 h 79"/>
                <a:gd name="T36" fmla="*/ 3 w 43"/>
                <a:gd name="T37" fmla="*/ 79 h 79"/>
                <a:gd name="T38" fmla="*/ 2 w 43"/>
                <a:gd name="T39" fmla="*/ 79 h 79"/>
                <a:gd name="T40" fmla="*/ 0 w 43"/>
                <a:gd name="T41" fmla="*/ 77 h 79"/>
                <a:gd name="T42" fmla="*/ 0 w 43"/>
                <a:gd name="T43" fmla="*/ 2 h 79"/>
                <a:gd name="T44" fmla="*/ 2 w 43"/>
                <a:gd name="T45" fmla="*/ 0 h 79"/>
                <a:gd name="T46" fmla="*/ 21 w 43"/>
                <a:gd name="T47" fmla="*/ 0 h 79"/>
                <a:gd name="T48" fmla="*/ 21 w 43"/>
                <a:gd name="T49" fmla="*/ 0 h 79"/>
                <a:gd name="T50" fmla="*/ 21 w 43"/>
                <a:gd name="T51" fmla="*/ 0 h 79"/>
                <a:gd name="T52" fmla="*/ 21 w 43"/>
                <a:gd name="T53" fmla="*/ 22 h 79"/>
                <a:gd name="T54" fmla="*/ 19 w 43"/>
                <a:gd name="T55" fmla="*/ 4 h 79"/>
                <a:gd name="T56" fmla="*/ 5 w 43"/>
                <a:gd name="T57" fmla="*/ 4 h 79"/>
                <a:gd name="T58" fmla="*/ 5 w 43"/>
                <a:gd name="T59" fmla="*/ 7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79">
                  <a:moveTo>
                    <a:pt x="21" y="71"/>
                  </a:moveTo>
                  <a:cubicBezTo>
                    <a:pt x="21" y="71"/>
                    <a:pt x="21" y="71"/>
                    <a:pt x="21" y="71"/>
                  </a:cubicBezTo>
                  <a:cubicBezTo>
                    <a:pt x="27" y="69"/>
                    <a:pt x="32" y="66"/>
                    <a:pt x="37" y="63"/>
                  </a:cubicBezTo>
                  <a:cubicBezTo>
                    <a:pt x="32" y="55"/>
                    <a:pt x="28" y="46"/>
                    <a:pt x="24" y="36"/>
                  </a:cubicBezTo>
                  <a:cubicBezTo>
                    <a:pt x="23" y="31"/>
                    <a:pt x="22" y="27"/>
                    <a:pt x="21" y="22"/>
                  </a:cubicBezTo>
                  <a:cubicBezTo>
                    <a:pt x="21" y="0"/>
                    <a:pt x="21" y="0"/>
                    <a:pt x="21" y="0"/>
                  </a:cubicBezTo>
                  <a:cubicBezTo>
                    <a:pt x="22" y="0"/>
                    <a:pt x="23" y="1"/>
                    <a:pt x="23" y="2"/>
                  </a:cubicBezTo>
                  <a:cubicBezTo>
                    <a:pt x="24" y="13"/>
                    <a:pt x="26" y="24"/>
                    <a:pt x="29" y="34"/>
                  </a:cubicBezTo>
                  <a:cubicBezTo>
                    <a:pt x="32" y="45"/>
                    <a:pt x="37" y="55"/>
                    <a:pt x="42" y="63"/>
                  </a:cubicBezTo>
                  <a:cubicBezTo>
                    <a:pt x="42" y="63"/>
                    <a:pt x="42" y="63"/>
                    <a:pt x="42" y="63"/>
                  </a:cubicBezTo>
                  <a:cubicBezTo>
                    <a:pt x="42" y="63"/>
                    <a:pt x="42" y="63"/>
                    <a:pt x="42" y="63"/>
                  </a:cubicBezTo>
                  <a:cubicBezTo>
                    <a:pt x="43" y="64"/>
                    <a:pt x="43" y="65"/>
                    <a:pt x="42" y="66"/>
                  </a:cubicBezTo>
                  <a:cubicBezTo>
                    <a:pt x="36" y="70"/>
                    <a:pt x="30" y="73"/>
                    <a:pt x="23" y="75"/>
                  </a:cubicBezTo>
                  <a:cubicBezTo>
                    <a:pt x="22" y="75"/>
                    <a:pt x="22" y="76"/>
                    <a:pt x="21" y="76"/>
                  </a:cubicBezTo>
                  <a:lnTo>
                    <a:pt x="21" y="71"/>
                  </a:lnTo>
                  <a:close/>
                  <a:moveTo>
                    <a:pt x="5" y="74"/>
                  </a:moveTo>
                  <a:cubicBezTo>
                    <a:pt x="10" y="74"/>
                    <a:pt x="16" y="72"/>
                    <a:pt x="21" y="71"/>
                  </a:cubicBezTo>
                  <a:cubicBezTo>
                    <a:pt x="21" y="76"/>
                    <a:pt x="21" y="76"/>
                    <a:pt x="21" y="76"/>
                  </a:cubicBezTo>
                  <a:cubicBezTo>
                    <a:pt x="15" y="78"/>
                    <a:pt x="9" y="79"/>
                    <a:pt x="3" y="79"/>
                  </a:cubicBezTo>
                  <a:cubicBezTo>
                    <a:pt x="3" y="79"/>
                    <a:pt x="3" y="79"/>
                    <a:pt x="2" y="79"/>
                  </a:cubicBezTo>
                  <a:cubicBezTo>
                    <a:pt x="1" y="79"/>
                    <a:pt x="0" y="78"/>
                    <a:pt x="0" y="77"/>
                  </a:cubicBezTo>
                  <a:cubicBezTo>
                    <a:pt x="0" y="2"/>
                    <a:pt x="0" y="2"/>
                    <a:pt x="0" y="2"/>
                  </a:cubicBezTo>
                  <a:cubicBezTo>
                    <a:pt x="0" y="1"/>
                    <a:pt x="1" y="0"/>
                    <a:pt x="2" y="0"/>
                  </a:cubicBezTo>
                  <a:cubicBezTo>
                    <a:pt x="21" y="0"/>
                    <a:pt x="21" y="0"/>
                    <a:pt x="21" y="0"/>
                  </a:cubicBezTo>
                  <a:cubicBezTo>
                    <a:pt x="21" y="0"/>
                    <a:pt x="21" y="0"/>
                    <a:pt x="21" y="0"/>
                  </a:cubicBezTo>
                  <a:cubicBezTo>
                    <a:pt x="21" y="0"/>
                    <a:pt x="21" y="0"/>
                    <a:pt x="21" y="0"/>
                  </a:cubicBezTo>
                  <a:cubicBezTo>
                    <a:pt x="21" y="22"/>
                    <a:pt x="21" y="22"/>
                    <a:pt x="21" y="22"/>
                  </a:cubicBezTo>
                  <a:cubicBezTo>
                    <a:pt x="20" y="16"/>
                    <a:pt x="19" y="10"/>
                    <a:pt x="19" y="4"/>
                  </a:cubicBezTo>
                  <a:cubicBezTo>
                    <a:pt x="5" y="4"/>
                    <a:pt x="5" y="4"/>
                    <a:pt x="5" y="4"/>
                  </a:cubicBezTo>
                  <a:lnTo>
                    <a:pt x="5"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0" name="Freeform 161"/>
            <p:cNvSpPr>
              <a:spLocks noEditPoints="1"/>
            </p:cNvSpPr>
            <p:nvPr/>
          </p:nvSpPr>
          <p:spPr bwMode="auto">
            <a:xfrm>
              <a:off x="7731126" y="1833563"/>
              <a:ext cx="219075" cy="174625"/>
            </a:xfrm>
            <a:custGeom>
              <a:avLst/>
              <a:gdLst>
                <a:gd name="T0" fmla="*/ 83 w 97"/>
                <a:gd name="T1" fmla="*/ 19 h 77"/>
                <a:gd name="T2" fmla="*/ 79 w 97"/>
                <a:gd name="T3" fmla="*/ 1 h 77"/>
                <a:gd name="T4" fmla="*/ 97 w 97"/>
                <a:gd name="T5" fmla="*/ 28 h 77"/>
                <a:gd name="T6" fmla="*/ 95 w 97"/>
                <a:gd name="T7" fmla="*/ 75 h 77"/>
                <a:gd name="T8" fmla="*/ 77 w 97"/>
                <a:gd name="T9" fmla="*/ 73 h 77"/>
                <a:gd name="T10" fmla="*/ 92 w 97"/>
                <a:gd name="T11" fmla="*/ 71 h 77"/>
                <a:gd name="T12" fmla="*/ 77 w 97"/>
                <a:gd name="T13" fmla="*/ 55 h 77"/>
                <a:gd name="T14" fmla="*/ 89 w 97"/>
                <a:gd name="T15" fmla="*/ 43 h 77"/>
                <a:gd name="T16" fmla="*/ 77 w 97"/>
                <a:gd name="T17" fmla="*/ 46 h 77"/>
                <a:gd name="T18" fmla="*/ 77 w 97"/>
                <a:gd name="T19" fmla="*/ 50 h 77"/>
                <a:gd name="T20" fmla="*/ 79 w 97"/>
                <a:gd name="T21" fmla="*/ 25 h 77"/>
                <a:gd name="T22" fmla="*/ 81 w 97"/>
                <a:gd name="T23" fmla="*/ 22 h 77"/>
                <a:gd name="T24" fmla="*/ 77 w 97"/>
                <a:gd name="T25" fmla="*/ 8 h 77"/>
                <a:gd name="T26" fmla="*/ 48 w 97"/>
                <a:gd name="T27" fmla="*/ 0 h 77"/>
                <a:gd name="T28" fmla="*/ 77 w 97"/>
                <a:gd name="T29" fmla="*/ 0 h 77"/>
                <a:gd name="T30" fmla="*/ 73 w 97"/>
                <a:gd name="T31" fmla="*/ 58 h 77"/>
                <a:gd name="T32" fmla="*/ 75 w 97"/>
                <a:gd name="T33" fmla="*/ 72 h 77"/>
                <a:gd name="T34" fmla="*/ 77 w 97"/>
                <a:gd name="T35" fmla="*/ 73 h 77"/>
                <a:gd name="T36" fmla="*/ 72 w 97"/>
                <a:gd name="T37" fmla="*/ 76 h 77"/>
                <a:gd name="T38" fmla="*/ 70 w 97"/>
                <a:gd name="T39" fmla="*/ 63 h 77"/>
                <a:gd name="T40" fmla="*/ 77 w 97"/>
                <a:gd name="T41" fmla="*/ 13 h 77"/>
                <a:gd name="T42" fmla="*/ 48 w 97"/>
                <a:gd name="T43" fmla="*/ 6 h 77"/>
                <a:gd name="T44" fmla="*/ 75 w 97"/>
                <a:gd name="T45" fmla="*/ 20 h 77"/>
                <a:gd name="T46" fmla="*/ 77 w 97"/>
                <a:gd name="T47" fmla="*/ 25 h 77"/>
                <a:gd name="T48" fmla="*/ 77 w 97"/>
                <a:gd name="T49" fmla="*/ 46 h 77"/>
                <a:gd name="T50" fmla="*/ 77 w 97"/>
                <a:gd name="T51" fmla="*/ 50 h 77"/>
                <a:gd name="T52" fmla="*/ 65 w 97"/>
                <a:gd name="T53" fmla="*/ 53 h 77"/>
                <a:gd name="T54" fmla="*/ 77 w 97"/>
                <a:gd name="T55" fmla="*/ 41 h 77"/>
                <a:gd name="T56" fmla="*/ 20 w 97"/>
                <a:gd name="T57" fmla="*/ 8 h 77"/>
                <a:gd name="T58" fmla="*/ 48 w 97"/>
                <a:gd name="T59" fmla="*/ 0 h 77"/>
                <a:gd name="T60" fmla="*/ 20 w 97"/>
                <a:gd name="T61" fmla="*/ 73 h 77"/>
                <a:gd name="T62" fmla="*/ 22 w 97"/>
                <a:gd name="T63" fmla="*/ 60 h 77"/>
                <a:gd name="T64" fmla="*/ 48 w 97"/>
                <a:gd name="T65" fmla="*/ 63 h 77"/>
                <a:gd name="T66" fmla="*/ 25 w 97"/>
                <a:gd name="T67" fmla="*/ 75 h 77"/>
                <a:gd name="T68" fmla="*/ 20 w 97"/>
                <a:gd name="T69" fmla="*/ 73 h 77"/>
                <a:gd name="T70" fmla="*/ 25 w 97"/>
                <a:gd name="T71" fmla="*/ 6 h 77"/>
                <a:gd name="T72" fmla="*/ 20 w 97"/>
                <a:gd name="T73" fmla="*/ 25 h 77"/>
                <a:gd name="T74" fmla="*/ 22 w 97"/>
                <a:gd name="T75" fmla="*/ 20 h 77"/>
                <a:gd name="T76" fmla="*/ 48 w 97"/>
                <a:gd name="T77" fmla="*/ 6 h 77"/>
                <a:gd name="T78" fmla="*/ 27 w 97"/>
                <a:gd name="T79" fmla="*/ 50 h 77"/>
                <a:gd name="T80" fmla="*/ 20 w 97"/>
                <a:gd name="T81" fmla="*/ 41 h 77"/>
                <a:gd name="T82" fmla="*/ 32 w 97"/>
                <a:gd name="T83" fmla="*/ 53 h 77"/>
                <a:gd name="T84" fmla="*/ 20 w 97"/>
                <a:gd name="T85" fmla="*/ 8 h 77"/>
                <a:gd name="T86" fmla="*/ 14 w 97"/>
                <a:gd name="T87" fmla="*/ 20 h 77"/>
                <a:gd name="T88" fmla="*/ 5 w 97"/>
                <a:gd name="T89" fmla="*/ 60 h 77"/>
                <a:gd name="T90" fmla="*/ 7 w 97"/>
                <a:gd name="T91" fmla="*/ 73 h 77"/>
                <a:gd name="T92" fmla="*/ 7 w 97"/>
                <a:gd name="T93" fmla="*/ 77 h 77"/>
                <a:gd name="T94" fmla="*/ 0 w 97"/>
                <a:gd name="T95" fmla="*/ 60 h 77"/>
                <a:gd name="T96" fmla="*/ 0 w 97"/>
                <a:gd name="T97" fmla="*/ 28 h 77"/>
                <a:gd name="T98" fmla="*/ 18 w 97"/>
                <a:gd name="T99" fmla="*/ 1 h 77"/>
                <a:gd name="T100" fmla="*/ 20 w 97"/>
                <a:gd name="T101" fmla="*/ 13 h 77"/>
                <a:gd name="T102" fmla="*/ 18 w 97"/>
                <a:gd name="T103" fmla="*/ 25 h 77"/>
                <a:gd name="T104" fmla="*/ 20 w 97"/>
                <a:gd name="T105" fmla="*/ 41 h 77"/>
                <a:gd name="T106" fmla="*/ 8 w 97"/>
                <a:gd name="T107" fmla="*/ 53 h 77"/>
                <a:gd name="T108" fmla="*/ 20 w 97"/>
                <a:gd name="T109" fmla="*/ 50 h 77"/>
                <a:gd name="T110" fmla="*/ 20 w 97"/>
                <a:gd name="T111" fmla="*/ 4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7" h="77">
                  <a:moveTo>
                    <a:pt x="92" y="29"/>
                  </a:moveTo>
                  <a:cubicBezTo>
                    <a:pt x="83" y="20"/>
                    <a:pt x="83" y="20"/>
                    <a:pt x="83" y="20"/>
                  </a:cubicBezTo>
                  <a:cubicBezTo>
                    <a:pt x="83" y="20"/>
                    <a:pt x="83" y="20"/>
                    <a:pt x="83" y="19"/>
                  </a:cubicBezTo>
                  <a:cubicBezTo>
                    <a:pt x="77" y="8"/>
                    <a:pt x="77" y="8"/>
                    <a:pt x="77" y="8"/>
                  </a:cubicBezTo>
                  <a:cubicBezTo>
                    <a:pt x="77" y="0"/>
                    <a:pt x="77" y="0"/>
                    <a:pt x="77" y="0"/>
                  </a:cubicBezTo>
                  <a:cubicBezTo>
                    <a:pt x="78" y="0"/>
                    <a:pt x="78" y="0"/>
                    <a:pt x="79" y="1"/>
                  </a:cubicBezTo>
                  <a:cubicBezTo>
                    <a:pt x="87" y="17"/>
                    <a:pt x="87" y="17"/>
                    <a:pt x="87" y="17"/>
                  </a:cubicBezTo>
                  <a:cubicBezTo>
                    <a:pt x="96" y="27"/>
                    <a:pt x="96" y="27"/>
                    <a:pt x="96" y="27"/>
                  </a:cubicBezTo>
                  <a:cubicBezTo>
                    <a:pt x="97" y="27"/>
                    <a:pt x="97" y="28"/>
                    <a:pt x="97" y="28"/>
                  </a:cubicBezTo>
                  <a:cubicBezTo>
                    <a:pt x="97" y="60"/>
                    <a:pt x="97" y="60"/>
                    <a:pt x="97" y="60"/>
                  </a:cubicBezTo>
                  <a:cubicBezTo>
                    <a:pt x="97" y="71"/>
                    <a:pt x="97" y="71"/>
                    <a:pt x="97" y="71"/>
                  </a:cubicBezTo>
                  <a:cubicBezTo>
                    <a:pt x="97" y="73"/>
                    <a:pt x="96" y="74"/>
                    <a:pt x="95" y="75"/>
                  </a:cubicBezTo>
                  <a:cubicBezTo>
                    <a:pt x="94" y="77"/>
                    <a:pt x="92" y="77"/>
                    <a:pt x="90" y="77"/>
                  </a:cubicBezTo>
                  <a:cubicBezTo>
                    <a:pt x="77" y="77"/>
                    <a:pt x="77" y="77"/>
                    <a:pt x="77" y="77"/>
                  </a:cubicBezTo>
                  <a:cubicBezTo>
                    <a:pt x="77" y="73"/>
                    <a:pt x="77" y="73"/>
                    <a:pt x="77" y="73"/>
                  </a:cubicBezTo>
                  <a:cubicBezTo>
                    <a:pt x="90" y="73"/>
                    <a:pt x="90" y="73"/>
                    <a:pt x="90" y="73"/>
                  </a:cubicBezTo>
                  <a:cubicBezTo>
                    <a:pt x="91" y="73"/>
                    <a:pt x="91" y="72"/>
                    <a:pt x="92" y="72"/>
                  </a:cubicBezTo>
                  <a:cubicBezTo>
                    <a:pt x="92" y="72"/>
                    <a:pt x="92" y="71"/>
                    <a:pt x="92" y="71"/>
                  </a:cubicBezTo>
                  <a:cubicBezTo>
                    <a:pt x="92" y="60"/>
                    <a:pt x="92" y="60"/>
                    <a:pt x="92" y="60"/>
                  </a:cubicBezTo>
                  <a:cubicBezTo>
                    <a:pt x="92" y="29"/>
                    <a:pt x="92" y="29"/>
                    <a:pt x="92" y="29"/>
                  </a:cubicBezTo>
                  <a:close/>
                  <a:moveTo>
                    <a:pt x="77" y="55"/>
                  </a:moveTo>
                  <a:cubicBezTo>
                    <a:pt x="86" y="55"/>
                    <a:pt x="86" y="55"/>
                    <a:pt x="86" y="55"/>
                  </a:cubicBezTo>
                  <a:cubicBezTo>
                    <a:pt x="88" y="55"/>
                    <a:pt x="89" y="54"/>
                    <a:pt x="89" y="53"/>
                  </a:cubicBezTo>
                  <a:cubicBezTo>
                    <a:pt x="89" y="43"/>
                    <a:pt x="89" y="43"/>
                    <a:pt x="89" y="43"/>
                  </a:cubicBezTo>
                  <a:cubicBezTo>
                    <a:pt x="89" y="42"/>
                    <a:pt x="88" y="41"/>
                    <a:pt x="86" y="41"/>
                  </a:cubicBezTo>
                  <a:cubicBezTo>
                    <a:pt x="77" y="41"/>
                    <a:pt x="77" y="41"/>
                    <a:pt x="77" y="41"/>
                  </a:cubicBezTo>
                  <a:cubicBezTo>
                    <a:pt x="77" y="46"/>
                    <a:pt x="77" y="46"/>
                    <a:pt x="77" y="46"/>
                  </a:cubicBezTo>
                  <a:cubicBezTo>
                    <a:pt x="84" y="46"/>
                    <a:pt x="84" y="46"/>
                    <a:pt x="84" y="46"/>
                  </a:cubicBezTo>
                  <a:cubicBezTo>
                    <a:pt x="84" y="50"/>
                    <a:pt x="84" y="50"/>
                    <a:pt x="84" y="50"/>
                  </a:cubicBezTo>
                  <a:cubicBezTo>
                    <a:pt x="77" y="50"/>
                    <a:pt x="77" y="50"/>
                    <a:pt x="77" y="50"/>
                  </a:cubicBezTo>
                  <a:cubicBezTo>
                    <a:pt x="77" y="55"/>
                    <a:pt x="77" y="55"/>
                    <a:pt x="77" y="55"/>
                  </a:cubicBezTo>
                  <a:close/>
                  <a:moveTo>
                    <a:pt x="77" y="25"/>
                  </a:moveTo>
                  <a:cubicBezTo>
                    <a:pt x="79" y="25"/>
                    <a:pt x="79" y="25"/>
                    <a:pt x="79" y="25"/>
                  </a:cubicBezTo>
                  <a:cubicBezTo>
                    <a:pt x="79" y="25"/>
                    <a:pt x="79" y="25"/>
                    <a:pt x="79" y="25"/>
                  </a:cubicBezTo>
                  <a:cubicBezTo>
                    <a:pt x="80" y="25"/>
                    <a:pt x="80" y="25"/>
                    <a:pt x="80" y="25"/>
                  </a:cubicBezTo>
                  <a:cubicBezTo>
                    <a:pt x="82" y="24"/>
                    <a:pt x="82" y="23"/>
                    <a:pt x="81" y="22"/>
                  </a:cubicBezTo>
                  <a:cubicBezTo>
                    <a:pt x="77" y="13"/>
                    <a:pt x="77" y="13"/>
                    <a:pt x="77" y="13"/>
                  </a:cubicBezTo>
                  <a:lnTo>
                    <a:pt x="77" y="25"/>
                  </a:lnTo>
                  <a:close/>
                  <a:moveTo>
                    <a:pt x="77" y="8"/>
                  </a:moveTo>
                  <a:cubicBezTo>
                    <a:pt x="75" y="4"/>
                    <a:pt x="75" y="4"/>
                    <a:pt x="75" y="4"/>
                  </a:cubicBezTo>
                  <a:cubicBezTo>
                    <a:pt x="48" y="4"/>
                    <a:pt x="48" y="4"/>
                    <a:pt x="48" y="4"/>
                  </a:cubicBezTo>
                  <a:cubicBezTo>
                    <a:pt x="48" y="0"/>
                    <a:pt x="48" y="0"/>
                    <a:pt x="48" y="0"/>
                  </a:cubicBezTo>
                  <a:cubicBezTo>
                    <a:pt x="77" y="0"/>
                    <a:pt x="77" y="0"/>
                    <a:pt x="77" y="0"/>
                  </a:cubicBezTo>
                  <a:cubicBezTo>
                    <a:pt x="77" y="0"/>
                    <a:pt x="77" y="0"/>
                    <a:pt x="77" y="0"/>
                  </a:cubicBezTo>
                  <a:cubicBezTo>
                    <a:pt x="77" y="0"/>
                    <a:pt x="77" y="0"/>
                    <a:pt x="77" y="0"/>
                  </a:cubicBezTo>
                  <a:cubicBezTo>
                    <a:pt x="77" y="8"/>
                    <a:pt x="77" y="8"/>
                    <a:pt x="77" y="8"/>
                  </a:cubicBezTo>
                  <a:close/>
                  <a:moveTo>
                    <a:pt x="48" y="58"/>
                  </a:moveTo>
                  <a:cubicBezTo>
                    <a:pt x="73" y="58"/>
                    <a:pt x="73" y="58"/>
                    <a:pt x="73" y="58"/>
                  </a:cubicBezTo>
                  <a:cubicBezTo>
                    <a:pt x="74" y="58"/>
                    <a:pt x="75" y="59"/>
                    <a:pt x="75" y="60"/>
                  </a:cubicBezTo>
                  <a:cubicBezTo>
                    <a:pt x="75" y="71"/>
                    <a:pt x="75" y="71"/>
                    <a:pt x="75" y="71"/>
                  </a:cubicBezTo>
                  <a:cubicBezTo>
                    <a:pt x="75" y="71"/>
                    <a:pt x="75" y="72"/>
                    <a:pt x="75" y="72"/>
                  </a:cubicBezTo>
                  <a:cubicBezTo>
                    <a:pt x="76" y="72"/>
                    <a:pt x="76" y="72"/>
                    <a:pt x="76" y="72"/>
                  </a:cubicBezTo>
                  <a:cubicBezTo>
                    <a:pt x="76" y="72"/>
                    <a:pt x="76" y="73"/>
                    <a:pt x="77" y="73"/>
                  </a:cubicBezTo>
                  <a:cubicBezTo>
                    <a:pt x="77" y="73"/>
                    <a:pt x="77" y="73"/>
                    <a:pt x="77" y="73"/>
                  </a:cubicBezTo>
                  <a:cubicBezTo>
                    <a:pt x="77" y="77"/>
                    <a:pt x="77" y="77"/>
                    <a:pt x="77" y="77"/>
                  </a:cubicBezTo>
                  <a:cubicBezTo>
                    <a:pt x="77" y="77"/>
                    <a:pt x="77" y="77"/>
                    <a:pt x="77" y="77"/>
                  </a:cubicBezTo>
                  <a:cubicBezTo>
                    <a:pt x="75" y="77"/>
                    <a:pt x="73" y="77"/>
                    <a:pt x="72" y="76"/>
                  </a:cubicBezTo>
                  <a:cubicBezTo>
                    <a:pt x="72" y="75"/>
                    <a:pt x="72" y="75"/>
                    <a:pt x="72" y="75"/>
                  </a:cubicBezTo>
                  <a:cubicBezTo>
                    <a:pt x="71" y="74"/>
                    <a:pt x="70" y="73"/>
                    <a:pt x="70" y="71"/>
                  </a:cubicBezTo>
                  <a:cubicBezTo>
                    <a:pt x="70" y="63"/>
                    <a:pt x="70" y="63"/>
                    <a:pt x="70" y="63"/>
                  </a:cubicBezTo>
                  <a:cubicBezTo>
                    <a:pt x="48" y="63"/>
                    <a:pt x="48" y="63"/>
                    <a:pt x="48" y="63"/>
                  </a:cubicBezTo>
                  <a:cubicBezTo>
                    <a:pt x="48" y="58"/>
                    <a:pt x="48" y="58"/>
                    <a:pt x="48" y="58"/>
                  </a:cubicBezTo>
                  <a:close/>
                  <a:moveTo>
                    <a:pt x="77" y="13"/>
                  </a:moveTo>
                  <a:cubicBezTo>
                    <a:pt x="74" y="7"/>
                    <a:pt x="74" y="7"/>
                    <a:pt x="74" y="7"/>
                  </a:cubicBezTo>
                  <a:cubicBezTo>
                    <a:pt x="73" y="6"/>
                    <a:pt x="73" y="6"/>
                    <a:pt x="72" y="6"/>
                  </a:cubicBezTo>
                  <a:cubicBezTo>
                    <a:pt x="48" y="6"/>
                    <a:pt x="48" y="6"/>
                    <a:pt x="48" y="6"/>
                  </a:cubicBezTo>
                  <a:cubicBezTo>
                    <a:pt x="48" y="10"/>
                    <a:pt x="48" y="10"/>
                    <a:pt x="48" y="10"/>
                  </a:cubicBezTo>
                  <a:cubicBezTo>
                    <a:pt x="70" y="10"/>
                    <a:pt x="70" y="10"/>
                    <a:pt x="70" y="10"/>
                  </a:cubicBezTo>
                  <a:cubicBezTo>
                    <a:pt x="75" y="20"/>
                    <a:pt x="75" y="20"/>
                    <a:pt x="75" y="20"/>
                  </a:cubicBezTo>
                  <a:cubicBezTo>
                    <a:pt x="48" y="20"/>
                    <a:pt x="48" y="20"/>
                    <a:pt x="48" y="20"/>
                  </a:cubicBezTo>
                  <a:cubicBezTo>
                    <a:pt x="48" y="25"/>
                    <a:pt x="48" y="25"/>
                    <a:pt x="48" y="25"/>
                  </a:cubicBezTo>
                  <a:cubicBezTo>
                    <a:pt x="77" y="25"/>
                    <a:pt x="77" y="25"/>
                    <a:pt x="77" y="25"/>
                  </a:cubicBezTo>
                  <a:cubicBezTo>
                    <a:pt x="77" y="13"/>
                    <a:pt x="77" y="13"/>
                    <a:pt x="77" y="13"/>
                  </a:cubicBezTo>
                  <a:close/>
                  <a:moveTo>
                    <a:pt x="77" y="41"/>
                  </a:moveTo>
                  <a:cubicBezTo>
                    <a:pt x="77" y="46"/>
                    <a:pt x="77" y="46"/>
                    <a:pt x="77" y="46"/>
                  </a:cubicBezTo>
                  <a:cubicBezTo>
                    <a:pt x="70" y="46"/>
                    <a:pt x="70" y="46"/>
                    <a:pt x="70" y="46"/>
                  </a:cubicBezTo>
                  <a:cubicBezTo>
                    <a:pt x="70" y="50"/>
                    <a:pt x="70" y="50"/>
                    <a:pt x="70" y="50"/>
                  </a:cubicBezTo>
                  <a:cubicBezTo>
                    <a:pt x="77" y="50"/>
                    <a:pt x="77" y="50"/>
                    <a:pt x="77" y="50"/>
                  </a:cubicBezTo>
                  <a:cubicBezTo>
                    <a:pt x="77" y="55"/>
                    <a:pt x="77" y="55"/>
                    <a:pt x="77" y="55"/>
                  </a:cubicBezTo>
                  <a:cubicBezTo>
                    <a:pt x="68" y="55"/>
                    <a:pt x="68" y="55"/>
                    <a:pt x="68" y="55"/>
                  </a:cubicBezTo>
                  <a:cubicBezTo>
                    <a:pt x="67" y="55"/>
                    <a:pt x="65" y="54"/>
                    <a:pt x="65" y="53"/>
                  </a:cubicBezTo>
                  <a:cubicBezTo>
                    <a:pt x="65" y="43"/>
                    <a:pt x="65" y="43"/>
                    <a:pt x="65" y="43"/>
                  </a:cubicBezTo>
                  <a:cubicBezTo>
                    <a:pt x="65" y="42"/>
                    <a:pt x="67" y="41"/>
                    <a:pt x="68" y="41"/>
                  </a:cubicBezTo>
                  <a:lnTo>
                    <a:pt x="77" y="41"/>
                  </a:lnTo>
                  <a:close/>
                  <a:moveTo>
                    <a:pt x="48" y="4"/>
                  </a:moveTo>
                  <a:cubicBezTo>
                    <a:pt x="22" y="4"/>
                    <a:pt x="22" y="4"/>
                    <a:pt x="22" y="4"/>
                  </a:cubicBezTo>
                  <a:cubicBezTo>
                    <a:pt x="20" y="8"/>
                    <a:pt x="20" y="8"/>
                    <a:pt x="20" y="8"/>
                  </a:cubicBezTo>
                  <a:cubicBezTo>
                    <a:pt x="20" y="0"/>
                    <a:pt x="20" y="0"/>
                    <a:pt x="20" y="0"/>
                  </a:cubicBezTo>
                  <a:cubicBezTo>
                    <a:pt x="20" y="0"/>
                    <a:pt x="20" y="0"/>
                    <a:pt x="20" y="0"/>
                  </a:cubicBezTo>
                  <a:cubicBezTo>
                    <a:pt x="48" y="0"/>
                    <a:pt x="48" y="0"/>
                    <a:pt x="48" y="0"/>
                  </a:cubicBezTo>
                  <a:cubicBezTo>
                    <a:pt x="48" y="4"/>
                    <a:pt x="48" y="4"/>
                    <a:pt x="48" y="4"/>
                  </a:cubicBezTo>
                  <a:close/>
                  <a:moveTo>
                    <a:pt x="20" y="73"/>
                  </a:moveTo>
                  <a:cubicBezTo>
                    <a:pt x="20" y="73"/>
                    <a:pt x="20" y="73"/>
                    <a:pt x="20" y="73"/>
                  </a:cubicBezTo>
                  <a:cubicBezTo>
                    <a:pt x="21" y="73"/>
                    <a:pt x="21" y="72"/>
                    <a:pt x="21" y="72"/>
                  </a:cubicBezTo>
                  <a:cubicBezTo>
                    <a:pt x="22" y="72"/>
                    <a:pt x="22" y="71"/>
                    <a:pt x="22" y="71"/>
                  </a:cubicBezTo>
                  <a:cubicBezTo>
                    <a:pt x="22" y="60"/>
                    <a:pt x="22" y="60"/>
                    <a:pt x="22" y="60"/>
                  </a:cubicBezTo>
                  <a:cubicBezTo>
                    <a:pt x="22" y="59"/>
                    <a:pt x="23" y="58"/>
                    <a:pt x="24" y="58"/>
                  </a:cubicBezTo>
                  <a:cubicBezTo>
                    <a:pt x="48" y="58"/>
                    <a:pt x="48" y="58"/>
                    <a:pt x="48" y="58"/>
                  </a:cubicBezTo>
                  <a:cubicBezTo>
                    <a:pt x="48" y="63"/>
                    <a:pt x="48" y="63"/>
                    <a:pt x="48" y="63"/>
                  </a:cubicBezTo>
                  <a:cubicBezTo>
                    <a:pt x="27" y="63"/>
                    <a:pt x="27" y="63"/>
                    <a:pt x="27" y="63"/>
                  </a:cubicBezTo>
                  <a:cubicBezTo>
                    <a:pt x="27" y="71"/>
                    <a:pt x="27" y="71"/>
                    <a:pt x="27" y="71"/>
                  </a:cubicBezTo>
                  <a:cubicBezTo>
                    <a:pt x="27" y="73"/>
                    <a:pt x="26" y="74"/>
                    <a:pt x="25" y="75"/>
                  </a:cubicBezTo>
                  <a:cubicBezTo>
                    <a:pt x="24" y="77"/>
                    <a:pt x="22" y="77"/>
                    <a:pt x="20" y="77"/>
                  </a:cubicBezTo>
                  <a:cubicBezTo>
                    <a:pt x="20" y="77"/>
                    <a:pt x="20" y="77"/>
                    <a:pt x="20" y="77"/>
                  </a:cubicBezTo>
                  <a:cubicBezTo>
                    <a:pt x="20" y="73"/>
                    <a:pt x="20" y="73"/>
                    <a:pt x="20" y="73"/>
                  </a:cubicBezTo>
                  <a:close/>
                  <a:moveTo>
                    <a:pt x="48" y="6"/>
                  </a:moveTo>
                  <a:cubicBezTo>
                    <a:pt x="25" y="6"/>
                    <a:pt x="25" y="6"/>
                    <a:pt x="25" y="6"/>
                  </a:cubicBezTo>
                  <a:cubicBezTo>
                    <a:pt x="25" y="6"/>
                    <a:pt x="25" y="6"/>
                    <a:pt x="25" y="6"/>
                  </a:cubicBezTo>
                  <a:cubicBezTo>
                    <a:pt x="25" y="6"/>
                    <a:pt x="24" y="6"/>
                    <a:pt x="23" y="7"/>
                  </a:cubicBezTo>
                  <a:cubicBezTo>
                    <a:pt x="20" y="13"/>
                    <a:pt x="20" y="13"/>
                    <a:pt x="20" y="13"/>
                  </a:cubicBezTo>
                  <a:cubicBezTo>
                    <a:pt x="20" y="25"/>
                    <a:pt x="20" y="25"/>
                    <a:pt x="20" y="25"/>
                  </a:cubicBezTo>
                  <a:cubicBezTo>
                    <a:pt x="48" y="25"/>
                    <a:pt x="48" y="25"/>
                    <a:pt x="48" y="25"/>
                  </a:cubicBezTo>
                  <a:cubicBezTo>
                    <a:pt x="48" y="20"/>
                    <a:pt x="48" y="20"/>
                    <a:pt x="48" y="20"/>
                  </a:cubicBezTo>
                  <a:cubicBezTo>
                    <a:pt x="22" y="20"/>
                    <a:pt x="22" y="20"/>
                    <a:pt x="22" y="20"/>
                  </a:cubicBezTo>
                  <a:cubicBezTo>
                    <a:pt x="27" y="10"/>
                    <a:pt x="27" y="10"/>
                    <a:pt x="27" y="10"/>
                  </a:cubicBezTo>
                  <a:cubicBezTo>
                    <a:pt x="48" y="10"/>
                    <a:pt x="48" y="10"/>
                    <a:pt x="48" y="10"/>
                  </a:cubicBezTo>
                  <a:cubicBezTo>
                    <a:pt x="48" y="6"/>
                    <a:pt x="48" y="6"/>
                    <a:pt x="48" y="6"/>
                  </a:cubicBezTo>
                  <a:close/>
                  <a:moveTo>
                    <a:pt x="20" y="55"/>
                  </a:moveTo>
                  <a:cubicBezTo>
                    <a:pt x="20" y="50"/>
                    <a:pt x="20" y="50"/>
                    <a:pt x="20" y="50"/>
                  </a:cubicBezTo>
                  <a:cubicBezTo>
                    <a:pt x="27" y="50"/>
                    <a:pt x="27" y="50"/>
                    <a:pt x="27" y="50"/>
                  </a:cubicBezTo>
                  <a:cubicBezTo>
                    <a:pt x="27" y="46"/>
                    <a:pt x="27" y="46"/>
                    <a:pt x="27" y="46"/>
                  </a:cubicBezTo>
                  <a:cubicBezTo>
                    <a:pt x="20" y="46"/>
                    <a:pt x="20" y="46"/>
                    <a:pt x="20" y="46"/>
                  </a:cubicBezTo>
                  <a:cubicBezTo>
                    <a:pt x="20" y="41"/>
                    <a:pt x="20" y="41"/>
                    <a:pt x="20" y="41"/>
                  </a:cubicBezTo>
                  <a:cubicBezTo>
                    <a:pt x="29" y="41"/>
                    <a:pt x="29" y="41"/>
                    <a:pt x="29" y="41"/>
                  </a:cubicBezTo>
                  <a:cubicBezTo>
                    <a:pt x="30" y="41"/>
                    <a:pt x="32" y="42"/>
                    <a:pt x="32" y="43"/>
                  </a:cubicBezTo>
                  <a:cubicBezTo>
                    <a:pt x="32" y="53"/>
                    <a:pt x="32" y="53"/>
                    <a:pt x="32" y="53"/>
                  </a:cubicBezTo>
                  <a:cubicBezTo>
                    <a:pt x="32" y="54"/>
                    <a:pt x="30" y="55"/>
                    <a:pt x="29" y="55"/>
                  </a:cubicBezTo>
                  <a:lnTo>
                    <a:pt x="20" y="55"/>
                  </a:lnTo>
                  <a:close/>
                  <a:moveTo>
                    <a:pt x="20" y="8"/>
                  </a:moveTo>
                  <a:cubicBezTo>
                    <a:pt x="14" y="19"/>
                    <a:pt x="14" y="19"/>
                    <a:pt x="14" y="19"/>
                  </a:cubicBezTo>
                  <a:cubicBezTo>
                    <a:pt x="14" y="20"/>
                    <a:pt x="14" y="20"/>
                    <a:pt x="14" y="20"/>
                  </a:cubicBezTo>
                  <a:cubicBezTo>
                    <a:pt x="14" y="20"/>
                    <a:pt x="14" y="20"/>
                    <a:pt x="14" y="20"/>
                  </a:cubicBezTo>
                  <a:cubicBezTo>
                    <a:pt x="5" y="29"/>
                    <a:pt x="5" y="29"/>
                    <a:pt x="5" y="29"/>
                  </a:cubicBezTo>
                  <a:cubicBezTo>
                    <a:pt x="5" y="58"/>
                    <a:pt x="5" y="58"/>
                    <a:pt x="5" y="58"/>
                  </a:cubicBezTo>
                  <a:cubicBezTo>
                    <a:pt x="5" y="60"/>
                    <a:pt x="5" y="60"/>
                    <a:pt x="5" y="60"/>
                  </a:cubicBezTo>
                  <a:cubicBezTo>
                    <a:pt x="5" y="71"/>
                    <a:pt x="5" y="71"/>
                    <a:pt x="5" y="71"/>
                  </a:cubicBezTo>
                  <a:cubicBezTo>
                    <a:pt x="5" y="71"/>
                    <a:pt x="5" y="72"/>
                    <a:pt x="5" y="72"/>
                  </a:cubicBezTo>
                  <a:cubicBezTo>
                    <a:pt x="6" y="72"/>
                    <a:pt x="6" y="73"/>
                    <a:pt x="7" y="73"/>
                  </a:cubicBezTo>
                  <a:cubicBezTo>
                    <a:pt x="20" y="73"/>
                    <a:pt x="20" y="73"/>
                    <a:pt x="20" y="73"/>
                  </a:cubicBezTo>
                  <a:cubicBezTo>
                    <a:pt x="20" y="77"/>
                    <a:pt x="20" y="77"/>
                    <a:pt x="20" y="77"/>
                  </a:cubicBezTo>
                  <a:cubicBezTo>
                    <a:pt x="7" y="77"/>
                    <a:pt x="7" y="77"/>
                    <a:pt x="7" y="77"/>
                  </a:cubicBezTo>
                  <a:cubicBezTo>
                    <a:pt x="5" y="77"/>
                    <a:pt x="3" y="77"/>
                    <a:pt x="2" y="75"/>
                  </a:cubicBezTo>
                  <a:cubicBezTo>
                    <a:pt x="1" y="74"/>
                    <a:pt x="0" y="73"/>
                    <a:pt x="0" y="71"/>
                  </a:cubicBezTo>
                  <a:cubicBezTo>
                    <a:pt x="0" y="60"/>
                    <a:pt x="0" y="60"/>
                    <a:pt x="0" y="60"/>
                  </a:cubicBezTo>
                  <a:cubicBezTo>
                    <a:pt x="0" y="58"/>
                    <a:pt x="0" y="58"/>
                    <a:pt x="0" y="58"/>
                  </a:cubicBezTo>
                  <a:cubicBezTo>
                    <a:pt x="0" y="28"/>
                    <a:pt x="0" y="28"/>
                    <a:pt x="0" y="28"/>
                  </a:cubicBezTo>
                  <a:cubicBezTo>
                    <a:pt x="0" y="28"/>
                    <a:pt x="0" y="28"/>
                    <a:pt x="0" y="28"/>
                  </a:cubicBezTo>
                  <a:cubicBezTo>
                    <a:pt x="0" y="28"/>
                    <a:pt x="0" y="27"/>
                    <a:pt x="1" y="27"/>
                  </a:cubicBezTo>
                  <a:cubicBezTo>
                    <a:pt x="10" y="17"/>
                    <a:pt x="10" y="17"/>
                    <a:pt x="10" y="17"/>
                  </a:cubicBezTo>
                  <a:cubicBezTo>
                    <a:pt x="18" y="1"/>
                    <a:pt x="18" y="1"/>
                    <a:pt x="18" y="1"/>
                  </a:cubicBezTo>
                  <a:cubicBezTo>
                    <a:pt x="18" y="0"/>
                    <a:pt x="19" y="0"/>
                    <a:pt x="20" y="0"/>
                  </a:cubicBezTo>
                  <a:cubicBezTo>
                    <a:pt x="20" y="8"/>
                    <a:pt x="20" y="8"/>
                    <a:pt x="20" y="8"/>
                  </a:cubicBezTo>
                  <a:close/>
                  <a:moveTo>
                    <a:pt x="20" y="13"/>
                  </a:moveTo>
                  <a:cubicBezTo>
                    <a:pt x="16" y="22"/>
                    <a:pt x="16" y="22"/>
                    <a:pt x="16" y="22"/>
                  </a:cubicBezTo>
                  <a:cubicBezTo>
                    <a:pt x="15" y="22"/>
                    <a:pt x="15" y="22"/>
                    <a:pt x="15" y="23"/>
                  </a:cubicBezTo>
                  <a:cubicBezTo>
                    <a:pt x="15" y="24"/>
                    <a:pt x="16" y="25"/>
                    <a:pt x="18" y="25"/>
                  </a:cubicBezTo>
                  <a:cubicBezTo>
                    <a:pt x="20" y="25"/>
                    <a:pt x="20" y="25"/>
                    <a:pt x="20" y="25"/>
                  </a:cubicBezTo>
                  <a:cubicBezTo>
                    <a:pt x="20" y="13"/>
                    <a:pt x="20" y="13"/>
                    <a:pt x="20" y="13"/>
                  </a:cubicBezTo>
                  <a:close/>
                  <a:moveTo>
                    <a:pt x="20" y="41"/>
                  </a:moveTo>
                  <a:cubicBezTo>
                    <a:pt x="11" y="41"/>
                    <a:pt x="11" y="41"/>
                    <a:pt x="11" y="41"/>
                  </a:cubicBezTo>
                  <a:cubicBezTo>
                    <a:pt x="9" y="41"/>
                    <a:pt x="8" y="42"/>
                    <a:pt x="8" y="43"/>
                  </a:cubicBezTo>
                  <a:cubicBezTo>
                    <a:pt x="8" y="53"/>
                    <a:pt x="8" y="53"/>
                    <a:pt x="8" y="53"/>
                  </a:cubicBezTo>
                  <a:cubicBezTo>
                    <a:pt x="8" y="54"/>
                    <a:pt x="9" y="55"/>
                    <a:pt x="11" y="55"/>
                  </a:cubicBezTo>
                  <a:cubicBezTo>
                    <a:pt x="20" y="55"/>
                    <a:pt x="20" y="55"/>
                    <a:pt x="20" y="55"/>
                  </a:cubicBezTo>
                  <a:cubicBezTo>
                    <a:pt x="20" y="50"/>
                    <a:pt x="20" y="50"/>
                    <a:pt x="20" y="50"/>
                  </a:cubicBezTo>
                  <a:cubicBezTo>
                    <a:pt x="13" y="50"/>
                    <a:pt x="13" y="50"/>
                    <a:pt x="13" y="50"/>
                  </a:cubicBezTo>
                  <a:cubicBezTo>
                    <a:pt x="13" y="46"/>
                    <a:pt x="13" y="46"/>
                    <a:pt x="13" y="46"/>
                  </a:cubicBezTo>
                  <a:cubicBezTo>
                    <a:pt x="20" y="46"/>
                    <a:pt x="20" y="46"/>
                    <a:pt x="20" y="46"/>
                  </a:cubicBez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2" name="Freeform 163"/>
            <p:cNvSpPr>
              <a:spLocks noEditPoints="1"/>
            </p:cNvSpPr>
            <p:nvPr/>
          </p:nvSpPr>
          <p:spPr bwMode="auto">
            <a:xfrm>
              <a:off x="7516813" y="2511425"/>
              <a:ext cx="225425" cy="611188"/>
            </a:xfrm>
            <a:custGeom>
              <a:avLst/>
              <a:gdLst>
                <a:gd name="T0" fmla="*/ 60 w 100"/>
                <a:gd name="T1" fmla="*/ 266 h 270"/>
                <a:gd name="T2" fmla="*/ 60 w 100"/>
                <a:gd name="T3" fmla="*/ 129 h 270"/>
                <a:gd name="T4" fmla="*/ 62 w 100"/>
                <a:gd name="T5" fmla="*/ 127 h 270"/>
                <a:gd name="T6" fmla="*/ 86 w 100"/>
                <a:gd name="T7" fmla="*/ 107 h 270"/>
                <a:gd name="T8" fmla="*/ 95 w 100"/>
                <a:gd name="T9" fmla="*/ 73 h 270"/>
                <a:gd name="T10" fmla="*/ 81 w 100"/>
                <a:gd name="T11" fmla="*/ 25 h 270"/>
                <a:gd name="T12" fmla="*/ 50 w 100"/>
                <a:gd name="T13" fmla="*/ 5 h 270"/>
                <a:gd name="T14" fmla="*/ 50 w 100"/>
                <a:gd name="T15" fmla="*/ 5 h 270"/>
                <a:gd name="T16" fmla="*/ 50 w 100"/>
                <a:gd name="T17" fmla="*/ 0 h 270"/>
                <a:gd name="T18" fmla="*/ 50 w 100"/>
                <a:gd name="T19" fmla="*/ 0 h 270"/>
                <a:gd name="T20" fmla="*/ 85 w 100"/>
                <a:gd name="T21" fmla="*/ 23 h 270"/>
                <a:gd name="T22" fmla="*/ 100 w 100"/>
                <a:gd name="T23" fmla="*/ 73 h 270"/>
                <a:gd name="T24" fmla="*/ 90 w 100"/>
                <a:gd name="T25" fmla="*/ 110 h 270"/>
                <a:gd name="T26" fmla="*/ 65 w 100"/>
                <a:gd name="T27" fmla="*/ 131 h 270"/>
                <a:gd name="T28" fmla="*/ 65 w 100"/>
                <a:gd name="T29" fmla="*/ 268 h 270"/>
                <a:gd name="T30" fmla="*/ 62 w 100"/>
                <a:gd name="T31" fmla="*/ 270 h 270"/>
                <a:gd name="T32" fmla="*/ 50 w 100"/>
                <a:gd name="T33" fmla="*/ 270 h 270"/>
                <a:gd name="T34" fmla="*/ 50 w 100"/>
                <a:gd name="T35" fmla="*/ 266 h 270"/>
                <a:gd name="T36" fmla="*/ 60 w 100"/>
                <a:gd name="T37" fmla="*/ 266 h 270"/>
                <a:gd name="T38" fmla="*/ 50 w 100"/>
                <a:gd name="T39" fmla="*/ 5 h 270"/>
                <a:gd name="T40" fmla="*/ 20 w 100"/>
                <a:gd name="T41" fmla="*/ 25 h 270"/>
                <a:gd name="T42" fmla="*/ 5 w 100"/>
                <a:gd name="T43" fmla="*/ 73 h 270"/>
                <a:gd name="T44" fmla="*/ 14 w 100"/>
                <a:gd name="T45" fmla="*/ 107 h 270"/>
                <a:gd name="T46" fmla="*/ 39 w 100"/>
                <a:gd name="T47" fmla="*/ 127 h 270"/>
                <a:gd name="T48" fmla="*/ 40 w 100"/>
                <a:gd name="T49" fmla="*/ 129 h 270"/>
                <a:gd name="T50" fmla="*/ 40 w 100"/>
                <a:gd name="T51" fmla="*/ 129 h 270"/>
                <a:gd name="T52" fmla="*/ 40 w 100"/>
                <a:gd name="T53" fmla="*/ 266 h 270"/>
                <a:gd name="T54" fmla="*/ 50 w 100"/>
                <a:gd name="T55" fmla="*/ 266 h 270"/>
                <a:gd name="T56" fmla="*/ 50 w 100"/>
                <a:gd name="T57" fmla="*/ 270 h 270"/>
                <a:gd name="T58" fmla="*/ 38 w 100"/>
                <a:gd name="T59" fmla="*/ 270 h 270"/>
                <a:gd name="T60" fmla="*/ 35 w 100"/>
                <a:gd name="T61" fmla="*/ 268 h 270"/>
                <a:gd name="T62" fmla="*/ 35 w 100"/>
                <a:gd name="T63" fmla="*/ 131 h 270"/>
                <a:gd name="T64" fmla="*/ 10 w 100"/>
                <a:gd name="T65" fmla="*/ 110 h 270"/>
                <a:gd name="T66" fmla="*/ 0 w 100"/>
                <a:gd name="T67" fmla="*/ 73 h 270"/>
                <a:gd name="T68" fmla="*/ 16 w 100"/>
                <a:gd name="T69" fmla="*/ 23 h 270"/>
                <a:gd name="T70" fmla="*/ 50 w 100"/>
                <a:gd name="T71" fmla="*/ 0 h 270"/>
                <a:gd name="T72" fmla="*/ 50 w 100"/>
                <a:gd name="T73" fmla="*/ 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270">
                  <a:moveTo>
                    <a:pt x="60" y="266"/>
                  </a:moveTo>
                  <a:cubicBezTo>
                    <a:pt x="60" y="129"/>
                    <a:pt x="60" y="129"/>
                    <a:pt x="60" y="129"/>
                  </a:cubicBezTo>
                  <a:cubicBezTo>
                    <a:pt x="60" y="128"/>
                    <a:pt x="61" y="127"/>
                    <a:pt x="62" y="127"/>
                  </a:cubicBezTo>
                  <a:cubicBezTo>
                    <a:pt x="72" y="124"/>
                    <a:pt x="80" y="117"/>
                    <a:pt x="86" y="107"/>
                  </a:cubicBezTo>
                  <a:cubicBezTo>
                    <a:pt x="92" y="98"/>
                    <a:pt x="95" y="86"/>
                    <a:pt x="95" y="73"/>
                  </a:cubicBezTo>
                  <a:cubicBezTo>
                    <a:pt x="95" y="57"/>
                    <a:pt x="90" y="39"/>
                    <a:pt x="81" y="25"/>
                  </a:cubicBezTo>
                  <a:cubicBezTo>
                    <a:pt x="72" y="13"/>
                    <a:pt x="62" y="5"/>
                    <a:pt x="50" y="5"/>
                  </a:cubicBezTo>
                  <a:cubicBezTo>
                    <a:pt x="50" y="5"/>
                    <a:pt x="50" y="5"/>
                    <a:pt x="50" y="5"/>
                  </a:cubicBezTo>
                  <a:cubicBezTo>
                    <a:pt x="50" y="0"/>
                    <a:pt x="50" y="0"/>
                    <a:pt x="50" y="0"/>
                  </a:cubicBezTo>
                  <a:cubicBezTo>
                    <a:pt x="50" y="0"/>
                    <a:pt x="50" y="0"/>
                    <a:pt x="50" y="0"/>
                  </a:cubicBezTo>
                  <a:cubicBezTo>
                    <a:pt x="64" y="0"/>
                    <a:pt x="76" y="10"/>
                    <a:pt x="85" y="23"/>
                  </a:cubicBezTo>
                  <a:cubicBezTo>
                    <a:pt x="94" y="37"/>
                    <a:pt x="100" y="56"/>
                    <a:pt x="100" y="73"/>
                  </a:cubicBezTo>
                  <a:cubicBezTo>
                    <a:pt x="100" y="87"/>
                    <a:pt x="96" y="100"/>
                    <a:pt x="90" y="110"/>
                  </a:cubicBezTo>
                  <a:cubicBezTo>
                    <a:pt x="84" y="120"/>
                    <a:pt x="75" y="127"/>
                    <a:pt x="65" y="131"/>
                  </a:cubicBezTo>
                  <a:cubicBezTo>
                    <a:pt x="65" y="268"/>
                    <a:pt x="65" y="268"/>
                    <a:pt x="65" y="268"/>
                  </a:cubicBezTo>
                  <a:cubicBezTo>
                    <a:pt x="65" y="269"/>
                    <a:pt x="64" y="270"/>
                    <a:pt x="62" y="270"/>
                  </a:cubicBezTo>
                  <a:cubicBezTo>
                    <a:pt x="50" y="270"/>
                    <a:pt x="50" y="270"/>
                    <a:pt x="50" y="270"/>
                  </a:cubicBezTo>
                  <a:cubicBezTo>
                    <a:pt x="50" y="266"/>
                    <a:pt x="50" y="266"/>
                    <a:pt x="50" y="266"/>
                  </a:cubicBezTo>
                  <a:lnTo>
                    <a:pt x="60" y="266"/>
                  </a:lnTo>
                  <a:close/>
                  <a:moveTo>
                    <a:pt x="50" y="5"/>
                  </a:moveTo>
                  <a:cubicBezTo>
                    <a:pt x="39" y="5"/>
                    <a:pt x="28" y="13"/>
                    <a:pt x="20" y="25"/>
                  </a:cubicBezTo>
                  <a:cubicBezTo>
                    <a:pt x="11" y="39"/>
                    <a:pt x="5" y="57"/>
                    <a:pt x="5" y="73"/>
                  </a:cubicBezTo>
                  <a:cubicBezTo>
                    <a:pt x="5" y="86"/>
                    <a:pt x="9" y="98"/>
                    <a:pt x="14" y="107"/>
                  </a:cubicBezTo>
                  <a:cubicBezTo>
                    <a:pt x="20" y="117"/>
                    <a:pt x="29" y="124"/>
                    <a:pt x="39" y="127"/>
                  </a:cubicBezTo>
                  <a:cubicBezTo>
                    <a:pt x="40" y="127"/>
                    <a:pt x="40" y="128"/>
                    <a:pt x="40" y="129"/>
                  </a:cubicBezTo>
                  <a:cubicBezTo>
                    <a:pt x="40" y="129"/>
                    <a:pt x="40" y="129"/>
                    <a:pt x="40" y="129"/>
                  </a:cubicBezTo>
                  <a:cubicBezTo>
                    <a:pt x="40" y="266"/>
                    <a:pt x="40" y="266"/>
                    <a:pt x="40" y="266"/>
                  </a:cubicBezTo>
                  <a:cubicBezTo>
                    <a:pt x="50" y="266"/>
                    <a:pt x="50" y="266"/>
                    <a:pt x="50" y="266"/>
                  </a:cubicBezTo>
                  <a:cubicBezTo>
                    <a:pt x="50" y="270"/>
                    <a:pt x="50" y="270"/>
                    <a:pt x="50" y="270"/>
                  </a:cubicBezTo>
                  <a:cubicBezTo>
                    <a:pt x="38" y="270"/>
                    <a:pt x="38" y="270"/>
                    <a:pt x="38" y="270"/>
                  </a:cubicBezTo>
                  <a:cubicBezTo>
                    <a:pt x="37" y="270"/>
                    <a:pt x="35" y="269"/>
                    <a:pt x="35" y="268"/>
                  </a:cubicBezTo>
                  <a:cubicBezTo>
                    <a:pt x="35" y="131"/>
                    <a:pt x="35" y="131"/>
                    <a:pt x="35" y="131"/>
                  </a:cubicBezTo>
                  <a:cubicBezTo>
                    <a:pt x="25" y="127"/>
                    <a:pt x="17" y="119"/>
                    <a:pt x="10" y="110"/>
                  </a:cubicBezTo>
                  <a:cubicBezTo>
                    <a:pt x="4" y="100"/>
                    <a:pt x="0" y="87"/>
                    <a:pt x="0" y="73"/>
                  </a:cubicBezTo>
                  <a:cubicBezTo>
                    <a:pt x="0" y="56"/>
                    <a:pt x="6" y="37"/>
                    <a:pt x="16" y="23"/>
                  </a:cubicBezTo>
                  <a:cubicBezTo>
                    <a:pt x="25" y="10"/>
                    <a:pt x="37" y="0"/>
                    <a:pt x="50" y="0"/>
                  </a:cubicBezTo>
                  <a:lnTo>
                    <a:pt x="5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3" name="Freeform 164"/>
            <p:cNvSpPr>
              <a:spLocks noEditPoints="1"/>
            </p:cNvSpPr>
            <p:nvPr/>
          </p:nvSpPr>
          <p:spPr bwMode="auto">
            <a:xfrm>
              <a:off x="8728076" y="4232275"/>
              <a:ext cx="155575" cy="155575"/>
            </a:xfrm>
            <a:custGeom>
              <a:avLst/>
              <a:gdLst>
                <a:gd name="T0" fmla="*/ 35 w 69"/>
                <a:gd name="T1" fmla="*/ 64 h 69"/>
                <a:gd name="T2" fmla="*/ 56 w 69"/>
                <a:gd name="T3" fmla="*/ 55 h 69"/>
                <a:gd name="T4" fmla="*/ 64 w 69"/>
                <a:gd name="T5" fmla="*/ 34 h 69"/>
                <a:gd name="T6" fmla="*/ 56 w 69"/>
                <a:gd name="T7" fmla="*/ 13 h 69"/>
                <a:gd name="T8" fmla="*/ 35 w 69"/>
                <a:gd name="T9" fmla="*/ 5 h 69"/>
                <a:gd name="T10" fmla="*/ 35 w 69"/>
                <a:gd name="T11" fmla="*/ 0 h 69"/>
                <a:gd name="T12" fmla="*/ 59 w 69"/>
                <a:gd name="T13" fmla="*/ 10 h 69"/>
                <a:gd name="T14" fmla="*/ 69 w 69"/>
                <a:gd name="T15" fmla="*/ 34 h 69"/>
                <a:gd name="T16" fmla="*/ 59 w 69"/>
                <a:gd name="T17" fmla="*/ 59 h 69"/>
                <a:gd name="T18" fmla="*/ 35 w 69"/>
                <a:gd name="T19" fmla="*/ 69 h 69"/>
                <a:gd name="T20" fmla="*/ 35 w 69"/>
                <a:gd name="T21" fmla="*/ 64 h 69"/>
                <a:gd name="T22" fmla="*/ 35 w 69"/>
                <a:gd name="T23" fmla="*/ 27 h 69"/>
                <a:gd name="T24" fmla="*/ 35 w 69"/>
                <a:gd name="T25" fmla="*/ 32 h 69"/>
                <a:gd name="T26" fmla="*/ 40 w 69"/>
                <a:gd name="T27" fmla="*/ 32 h 69"/>
                <a:gd name="T28" fmla="*/ 36 w 69"/>
                <a:gd name="T29" fmla="*/ 36 h 69"/>
                <a:gd name="T30" fmla="*/ 35 w 69"/>
                <a:gd name="T31" fmla="*/ 37 h 69"/>
                <a:gd name="T32" fmla="*/ 35 w 69"/>
                <a:gd name="T33" fmla="*/ 45 h 69"/>
                <a:gd name="T34" fmla="*/ 40 w 69"/>
                <a:gd name="T35" fmla="*/ 39 h 69"/>
                <a:gd name="T36" fmla="*/ 47 w 69"/>
                <a:gd name="T37" fmla="*/ 31 h 69"/>
                <a:gd name="T38" fmla="*/ 48 w 69"/>
                <a:gd name="T39" fmla="*/ 30 h 69"/>
                <a:gd name="T40" fmla="*/ 45 w 69"/>
                <a:gd name="T41" fmla="*/ 27 h 69"/>
                <a:gd name="T42" fmla="*/ 35 w 69"/>
                <a:gd name="T43" fmla="*/ 27 h 69"/>
                <a:gd name="T44" fmla="*/ 21 w 69"/>
                <a:gd name="T45" fmla="*/ 61 h 69"/>
                <a:gd name="T46" fmla="*/ 26 w 69"/>
                <a:gd name="T47" fmla="*/ 63 h 69"/>
                <a:gd name="T48" fmla="*/ 35 w 69"/>
                <a:gd name="T49" fmla="*/ 64 h 69"/>
                <a:gd name="T50" fmla="*/ 35 w 69"/>
                <a:gd name="T51" fmla="*/ 64 h 69"/>
                <a:gd name="T52" fmla="*/ 35 w 69"/>
                <a:gd name="T53" fmla="*/ 69 h 69"/>
                <a:gd name="T54" fmla="*/ 35 w 69"/>
                <a:gd name="T55" fmla="*/ 69 h 69"/>
                <a:gd name="T56" fmla="*/ 25 w 69"/>
                <a:gd name="T57" fmla="*/ 68 h 69"/>
                <a:gd name="T58" fmla="*/ 16 w 69"/>
                <a:gd name="T59" fmla="*/ 63 h 69"/>
                <a:gd name="T60" fmla="*/ 16 w 69"/>
                <a:gd name="T61" fmla="*/ 63 h 69"/>
                <a:gd name="T62" fmla="*/ 15 w 69"/>
                <a:gd name="T63" fmla="*/ 63 h 69"/>
                <a:gd name="T64" fmla="*/ 15 w 69"/>
                <a:gd name="T65" fmla="*/ 60 h 69"/>
                <a:gd name="T66" fmla="*/ 35 w 69"/>
                <a:gd name="T67" fmla="*/ 37 h 69"/>
                <a:gd name="T68" fmla="*/ 35 w 69"/>
                <a:gd name="T69" fmla="*/ 45 h 69"/>
                <a:gd name="T70" fmla="*/ 21 w 69"/>
                <a:gd name="T71" fmla="*/ 61 h 69"/>
                <a:gd name="T72" fmla="*/ 35 w 69"/>
                <a:gd name="T73" fmla="*/ 5 h 69"/>
                <a:gd name="T74" fmla="*/ 35 w 69"/>
                <a:gd name="T75" fmla="*/ 5 h 69"/>
                <a:gd name="T76" fmla="*/ 15 w 69"/>
                <a:gd name="T77" fmla="*/ 12 h 69"/>
                <a:gd name="T78" fmla="*/ 6 w 69"/>
                <a:gd name="T79" fmla="*/ 27 h 69"/>
                <a:gd name="T80" fmla="*/ 35 w 69"/>
                <a:gd name="T81" fmla="*/ 27 h 69"/>
                <a:gd name="T82" fmla="*/ 35 w 69"/>
                <a:gd name="T83" fmla="*/ 27 h 69"/>
                <a:gd name="T84" fmla="*/ 35 w 69"/>
                <a:gd name="T85" fmla="*/ 32 h 69"/>
                <a:gd name="T86" fmla="*/ 35 w 69"/>
                <a:gd name="T87" fmla="*/ 32 h 69"/>
                <a:gd name="T88" fmla="*/ 3 w 69"/>
                <a:gd name="T89" fmla="*/ 32 h 69"/>
                <a:gd name="T90" fmla="*/ 3 w 69"/>
                <a:gd name="T91" fmla="*/ 32 h 69"/>
                <a:gd name="T92" fmla="*/ 2 w 69"/>
                <a:gd name="T93" fmla="*/ 32 h 69"/>
                <a:gd name="T94" fmla="*/ 0 w 69"/>
                <a:gd name="T95" fmla="*/ 29 h 69"/>
                <a:gd name="T96" fmla="*/ 12 w 69"/>
                <a:gd name="T97" fmla="*/ 8 h 69"/>
                <a:gd name="T98" fmla="*/ 35 w 69"/>
                <a:gd name="T99" fmla="*/ 0 h 69"/>
                <a:gd name="T100" fmla="*/ 35 w 69"/>
                <a:gd name="T101" fmla="*/ 0 h 69"/>
                <a:gd name="T102" fmla="*/ 35 w 69"/>
                <a:gd name="T103"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9" h="69">
                  <a:moveTo>
                    <a:pt x="35" y="64"/>
                  </a:moveTo>
                  <a:cubicBezTo>
                    <a:pt x="43" y="64"/>
                    <a:pt x="50" y="61"/>
                    <a:pt x="56" y="55"/>
                  </a:cubicBezTo>
                  <a:cubicBezTo>
                    <a:pt x="61" y="50"/>
                    <a:pt x="64" y="43"/>
                    <a:pt x="64" y="34"/>
                  </a:cubicBezTo>
                  <a:cubicBezTo>
                    <a:pt x="64" y="26"/>
                    <a:pt x="61" y="19"/>
                    <a:pt x="56" y="13"/>
                  </a:cubicBezTo>
                  <a:cubicBezTo>
                    <a:pt x="50" y="8"/>
                    <a:pt x="43" y="5"/>
                    <a:pt x="35" y="5"/>
                  </a:cubicBezTo>
                  <a:cubicBezTo>
                    <a:pt x="35" y="0"/>
                    <a:pt x="35" y="0"/>
                    <a:pt x="35" y="0"/>
                  </a:cubicBezTo>
                  <a:cubicBezTo>
                    <a:pt x="44" y="0"/>
                    <a:pt x="53" y="4"/>
                    <a:pt x="59" y="10"/>
                  </a:cubicBezTo>
                  <a:cubicBezTo>
                    <a:pt x="65" y="16"/>
                    <a:pt x="69" y="25"/>
                    <a:pt x="69" y="34"/>
                  </a:cubicBezTo>
                  <a:cubicBezTo>
                    <a:pt x="69" y="44"/>
                    <a:pt x="65" y="53"/>
                    <a:pt x="59" y="59"/>
                  </a:cubicBezTo>
                  <a:cubicBezTo>
                    <a:pt x="53" y="65"/>
                    <a:pt x="44" y="69"/>
                    <a:pt x="35" y="69"/>
                  </a:cubicBezTo>
                  <a:cubicBezTo>
                    <a:pt x="35" y="64"/>
                    <a:pt x="35" y="64"/>
                    <a:pt x="35" y="64"/>
                  </a:cubicBezTo>
                  <a:close/>
                  <a:moveTo>
                    <a:pt x="35" y="27"/>
                  </a:moveTo>
                  <a:cubicBezTo>
                    <a:pt x="35" y="32"/>
                    <a:pt x="35" y="32"/>
                    <a:pt x="35" y="32"/>
                  </a:cubicBezTo>
                  <a:cubicBezTo>
                    <a:pt x="40" y="32"/>
                    <a:pt x="40" y="32"/>
                    <a:pt x="40" y="32"/>
                  </a:cubicBezTo>
                  <a:cubicBezTo>
                    <a:pt x="36" y="36"/>
                    <a:pt x="36" y="36"/>
                    <a:pt x="36" y="36"/>
                  </a:cubicBezTo>
                  <a:cubicBezTo>
                    <a:pt x="35" y="37"/>
                    <a:pt x="35" y="37"/>
                    <a:pt x="35" y="37"/>
                  </a:cubicBezTo>
                  <a:cubicBezTo>
                    <a:pt x="35" y="45"/>
                    <a:pt x="35" y="45"/>
                    <a:pt x="35" y="45"/>
                  </a:cubicBezTo>
                  <a:cubicBezTo>
                    <a:pt x="40" y="39"/>
                    <a:pt x="40" y="39"/>
                    <a:pt x="40" y="39"/>
                  </a:cubicBezTo>
                  <a:cubicBezTo>
                    <a:pt x="47" y="31"/>
                    <a:pt x="47" y="31"/>
                    <a:pt x="47" y="31"/>
                  </a:cubicBezTo>
                  <a:cubicBezTo>
                    <a:pt x="47" y="31"/>
                    <a:pt x="48" y="30"/>
                    <a:pt x="48" y="30"/>
                  </a:cubicBezTo>
                  <a:cubicBezTo>
                    <a:pt x="48" y="28"/>
                    <a:pt x="46" y="27"/>
                    <a:pt x="45" y="27"/>
                  </a:cubicBezTo>
                  <a:lnTo>
                    <a:pt x="35" y="27"/>
                  </a:lnTo>
                  <a:close/>
                  <a:moveTo>
                    <a:pt x="21" y="61"/>
                  </a:moveTo>
                  <a:cubicBezTo>
                    <a:pt x="22" y="62"/>
                    <a:pt x="24" y="62"/>
                    <a:pt x="26" y="63"/>
                  </a:cubicBezTo>
                  <a:cubicBezTo>
                    <a:pt x="29" y="64"/>
                    <a:pt x="32" y="64"/>
                    <a:pt x="35" y="64"/>
                  </a:cubicBezTo>
                  <a:cubicBezTo>
                    <a:pt x="35" y="64"/>
                    <a:pt x="35" y="64"/>
                    <a:pt x="35" y="64"/>
                  </a:cubicBezTo>
                  <a:cubicBezTo>
                    <a:pt x="35" y="69"/>
                    <a:pt x="35" y="69"/>
                    <a:pt x="35" y="69"/>
                  </a:cubicBezTo>
                  <a:cubicBezTo>
                    <a:pt x="35" y="69"/>
                    <a:pt x="35" y="69"/>
                    <a:pt x="35" y="69"/>
                  </a:cubicBezTo>
                  <a:cubicBezTo>
                    <a:pt x="31" y="69"/>
                    <a:pt x="28" y="68"/>
                    <a:pt x="25" y="68"/>
                  </a:cubicBezTo>
                  <a:cubicBezTo>
                    <a:pt x="22" y="67"/>
                    <a:pt x="19" y="65"/>
                    <a:pt x="16" y="63"/>
                  </a:cubicBezTo>
                  <a:cubicBezTo>
                    <a:pt x="16" y="63"/>
                    <a:pt x="16" y="63"/>
                    <a:pt x="16" y="63"/>
                  </a:cubicBezTo>
                  <a:cubicBezTo>
                    <a:pt x="16" y="63"/>
                    <a:pt x="16" y="63"/>
                    <a:pt x="15" y="63"/>
                  </a:cubicBezTo>
                  <a:cubicBezTo>
                    <a:pt x="14" y="62"/>
                    <a:pt x="14" y="61"/>
                    <a:pt x="15" y="60"/>
                  </a:cubicBezTo>
                  <a:cubicBezTo>
                    <a:pt x="35" y="37"/>
                    <a:pt x="35" y="37"/>
                    <a:pt x="35" y="37"/>
                  </a:cubicBezTo>
                  <a:cubicBezTo>
                    <a:pt x="35" y="45"/>
                    <a:pt x="35" y="45"/>
                    <a:pt x="35" y="45"/>
                  </a:cubicBezTo>
                  <a:cubicBezTo>
                    <a:pt x="21" y="61"/>
                    <a:pt x="21" y="61"/>
                    <a:pt x="21" y="61"/>
                  </a:cubicBezTo>
                  <a:close/>
                  <a:moveTo>
                    <a:pt x="35" y="5"/>
                  </a:moveTo>
                  <a:cubicBezTo>
                    <a:pt x="35" y="5"/>
                    <a:pt x="35" y="5"/>
                    <a:pt x="35" y="5"/>
                  </a:cubicBezTo>
                  <a:cubicBezTo>
                    <a:pt x="27" y="5"/>
                    <a:pt x="20" y="7"/>
                    <a:pt x="15" y="12"/>
                  </a:cubicBezTo>
                  <a:cubicBezTo>
                    <a:pt x="11" y="16"/>
                    <a:pt x="7" y="21"/>
                    <a:pt x="6" y="27"/>
                  </a:cubicBezTo>
                  <a:cubicBezTo>
                    <a:pt x="35" y="27"/>
                    <a:pt x="35" y="27"/>
                    <a:pt x="35" y="27"/>
                  </a:cubicBezTo>
                  <a:cubicBezTo>
                    <a:pt x="35" y="27"/>
                    <a:pt x="35" y="27"/>
                    <a:pt x="35" y="27"/>
                  </a:cubicBezTo>
                  <a:cubicBezTo>
                    <a:pt x="35" y="32"/>
                    <a:pt x="35" y="32"/>
                    <a:pt x="35" y="32"/>
                  </a:cubicBezTo>
                  <a:cubicBezTo>
                    <a:pt x="35" y="32"/>
                    <a:pt x="35" y="32"/>
                    <a:pt x="35" y="32"/>
                  </a:cubicBezTo>
                  <a:cubicBezTo>
                    <a:pt x="3" y="32"/>
                    <a:pt x="3" y="32"/>
                    <a:pt x="3" y="32"/>
                  </a:cubicBezTo>
                  <a:cubicBezTo>
                    <a:pt x="3" y="32"/>
                    <a:pt x="3" y="32"/>
                    <a:pt x="3" y="32"/>
                  </a:cubicBezTo>
                  <a:cubicBezTo>
                    <a:pt x="3" y="32"/>
                    <a:pt x="3" y="32"/>
                    <a:pt x="2" y="32"/>
                  </a:cubicBezTo>
                  <a:cubicBezTo>
                    <a:pt x="1" y="32"/>
                    <a:pt x="0" y="31"/>
                    <a:pt x="0" y="29"/>
                  </a:cubicBezTo>
                  <a:cubicBezTo>
                    <a:pt x="2" y="21"/>
                    <a:pt x="6" y="14"/>
                    <a:pt x="12" y="8"/>
                  </a:cubicBezTo>
                  <a:cubicBezTo>
                    <a:pt x="18" y="3"/>
                    <a:pt x="26" y="0"/>
                    <a:pt x="35" y="0"/>
                  </a:cubicBezTo>
                  <a:cubicBezTo>
                    <a:pt x="35" y="0"/>
                    <a:pt x="35" y="0"/>
                    <a:pt x="35" y="0"/>
                  </a:cubicBezTo>
                  <a:lnTo>
                    <a:pt x="3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4" name="Freeform 165"/>
            <p:cNvSpPr>
              <a:spLocks noEditPoints="1"/>
            </p:cNvSpPr>
            <p:nvPr/>
          </p:nvSpPr>
          <p:spPr bwMode="auto">
            <a:xfrm>
              <a:off x="8501063" y="4303713"/>
              <a:ext cx="309563" cy="292100"/>
            </a:xfrm>
            <a:custGeom>
              <a:avLst/>
              <a:gdLst>
                <a:gd name="T0" fmla="*/ 69 w 137"/>
                <a:gd name="T1" fmla="*/ 124 h 129"/>
                <a:gd name="T2" fmla="*/ 86 w 137"/>
                <a:gd name="T3" fmla="*/ 124 h 129"/>
                <a:gd name="T4" fmla="*/ 84 w 137"/>
                <a:gd name="T5" fmla="*/ 122 h 129"/>
                <a:gd name="T6" fmla="*/ 75 w 137"/>
                <a:gd name="T7" fmla="*/ 119 h 129"/>
                <a:gd name="T8" fmla="*/ 73 w 137"/>
                <a:gd name="T9" fmla="*/ 116 h 129"/>
                <a:gd name="T10" fmla="*/ 73 w 137"/>
                <a:gd name="T11" fmla="*/ 116 h 129"/>
                <a:gd name="T12" fmla="*/ 73 w 137"/>
                <a:gd name="T13" fmla="*/ 76 h 129"/>
                <a:gd name="T14" fmla="*/ 73 w 137"/>
                <a:gd name="T15" fmla="*/ 73 h 129"/>
                <a:gd name="T16" fmla="*/ 73 w 137"/>
                <a:gd name="T17" fmla="*/ 69 h 129"/>
                <a:gd name="T18" fmla="*/ 74 w 137"/>
                <a:gd name="T19" fmla="*/ 67 h 129"/>
                <a:gd name="T20" fmla="*/ 111 w 137"/>
                <a:gd name="T21" fmla="*/ 25 h 129"/>
                <a:gd name="T22" fmla="*/ 129 w 137"/>
                <a:gd name="T23" fmla="*/ 5 h 129"/>
                <a:gd name="T24" fmla="*/ 102 w 137"/>
                <a:gd name="T25" fmla="*/ 5 h 129"/>
                <a:gd name="T26" fmla="*/ 69 w 137"/>
                <a:gd name="T27" fmla="*/ 5 h 129"/>
                <a:gd name="T28" fmla="*/ 69 w 137"/>
                <a:gd name="T29" fmla="*/ 0 h 129"/>
                <a:gd name="T30" fmla="*/ 102 w 137"/>
                <a:gd name="T31" fmla="*/ 0 h 129"/>
                <a:gd name="T32" fmla="*/ 135 w 137"/>
                <a:gd name="T33" fmla="*/ 0 h 129"/>
                <a:gd name="T34" fmla="*/ 135 w 137"/>
                <a:gd name="T35" fmla="*/ 0 h 129"/>
                <a:gd name="T36" fmla="*/ 136 w 137"/>
                <a:gd name="T37" fmla="*/ 1 h 129"/>
                <a:gd name="T38" fmla="*/ 136 w 137"/>
                <a:gd name="T39" fmla="*/ 4 h 129"/>
                <a:gd name="T40" fmla="*/ 115 w 137"/>
                <a:gd name="T41" fmla="*/ 28 h 129"/>
                <a:gd name="T42" fmla="*/ 78 w 137"/>
                <a:gd name="T43" fmla="*/ 70 h 129"/>
                <a:gd name="T44" fmla="*/ 78 w 137"/>
                <a:gd name="T45" fmla="*/ 73 h 129"/>
                <a:gd name="T46" fmla="*/ 78 w 137"/>
                <a:gd name="T47" fmla="*/ 76 h 129"/>
                <a:gd name="T48" fmla="*/ 78 w 137"/>
                <a:gd name="T49" fmla="*/ 114 h 129"/>
                <a:gd name="T50" fmla="*/ 87 w 137"/>
                <a:gd name="T51" fmla="*/ 119 h 129"/>
                <a:gd name="T52" fmla="*/ 91 w 137"/>
                <a:gd name="T53" fmla="*/ 127 h 129"/>
                <a:gd name="T54" fmla="*/ 89 w 137"/>
                <a:gd name="T55" fmla="*/ 129 h 129"/>
                <a:gd name="T56" fmla="*/ 69 w 137"/>
                <a:gd name="T57" fmla="*/ 129 h 129"/>
                <a:gd name="T58" fmla="*/ 69 w 137"/>
                <a:gd name="T59" fmla="*/ 124 h 129"/>
                <a:gd name="T60" fmla="*/ 64 w 137"/>
                <a:gd name="T61" fmla="*/ 69 h 129"/>
                <a:gd name="T62" fmla="*/ 64 w 137"/>
                <a:gd name="T63" fmla="*/ 73 h 129"/>
                <a:gd name="T64" fmla="*/ 64 w 137"/>
                <a:gd name="T65" fmla="*/ 76 h 129"/>
                <a:gd name="T66" fmla="*/ 64 w 137"/>
                <a:gd name="T67" fmla="*/ 116 h 129"/>
                <a:gd name="T68" fmla="*/ 62 w 137"/>
                <a:gd name="T69" fmla="*/ 118 h 129"/>
                <a:gd name="T70" fmla="*/ 52 w 137"/>
                <a:gd name="T71" fmla="*/ 122 h 129"/>
                <a:gd name="T72" fmla="*/ 49 w 137"/>
                <a:gd name="T73" fmla="*/ 124 h 129"/>
                <a:gd name="T74" fmla="*/ 69 w 137"/>
                <a:gd name="T75" fmla="*/ 124 h 129"/>
                <a:gd name="T76" fmla="*/ 69 w 137"/>
                <a:gd name="T77" fmla="*/ 129 h 129"/>
                <a:gd name="T78" fmla="*/ 46 w 137"/>
                <a:gd name="T79" fmla="*/ 129 h 129"/>
                <a:gd name="T80" fmla="*/ 44 w 137"/>
                <a:gd name="T81" fmla="*/ 127 h 129"/>
                <a:gd name="T82" fmla="*/ 49 w 137"/>
                <a:gd name="T83" fmla="*/ 118 h 129"/>
                <a:gd name="T84" fmla="*/ 59 w 137"/>
                <a:gd name="T85" fmla="*/ 114 h 129"/>
                <a:gd name="T86" fmla="*/ 59 w 137"/>
                <a:gd name="T87" fmla="*/ 76 h 129"/>
                <a:gd name="T88" fmla="*/ 59 w 137"/>
                <a:gd name="T89" fmla="*/ 73 h 129"/>
                <a:gd name="T90" fmla="*/ 59 w 137"/>
                <a:gd name="T91" fmla="*/ 70 h 129"/>
                <a:gd name="T92" fmla="*/ 1 w 137"/>
                <a:gd name="T93" fmla="*/ 4 h 129"/>
                <a:gd name="T94" fmla="*/ 0 w 137"/>
                <a:gd name="T95" fmla="*/ 2 h 129"/>
                <a:gd name="T96" fmla="*/ 2 w 137"/>
                <a:gd name="T97" fmla="*/ 0 h 129"/>
                <a:gd name="T98" fmla="*/ 69 w 137"/>
                <a:gd name="T99" fmla="*/ 0 h 129"/>
                <a:gd name="T100" fmla="*/ 69 w 137"/>
                <a:gd name="T101" fmla="*/ 5 h 129"/>
                <a:gd name="T102" fmla="*/ 8 w 137"/>
                <a:gd name="T103" fmla="*/ 5 h 129"/>
                <a:gd name="T104" fmla="*/ 63 w 137"/>
                <a:gd name="T105" fmla="*/ 67 h 129"/>
                <a:gd name="T106" fmla="*/ 64 w 137"/>
                <a:gd name="T107" fmla="*/ 6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7" h="129">
                  <a:moveTo>
                    <a:pt x="69" y="124"/>
                  </a:moveTo>
                  <a:cubicBezTo>
                    <a:pt x="86" y="124"/>
                    <a:pt x="86" y="124"/>
                    <a:pt x="86" y="124"/>
                  </a:cubicBezTo>
                  <a:cubicBezTo>
                    <a:pt x="85" y="124"/>
                    <a:pt x="85" y="123"/>
                    <a:pt x="84" y="122"/>
                  </a:cubicBezTo>
                  <a:cubicBezTo>
                    <a:pt x="82" y="121"/>
                    <a:pt x="79" y="119"/>
                    <a:pt x="75" y="119"/>
                  </a:cubicBezTo>
                  <a:cubicBezTo>
                    <a:pt x="74" y="118"/>
                    <a:pt x="73" y="117"/>
                    <a:pt x="73" y="116"/>
                  </a:cubicBezTo>
                  <a:cubicBezTo>
                    <a:pt x="73" y="116"/>
                    <a:pt x="73" y="116"/>
                    <a:pt x="73" y="116"/>
                  </a:cubicBezTo>
                  <a:cubicBezTo>
                    <a:pt x="73" y="76"/>
                    <a:pt x="73" y="76"/>
                    <a:pt x="73" y="76"/>
                  </a:cubicBezTo>
                  <a:cubicBezTo>
                    <a:pt x="73" y="73"/>
                    <a:pt x="73" y="73"/>
                    <a:pt x="73" y="73"/>
                  </a:cubicBezTo>
                  <a:cubicBezTo>
                    <a:pt x="73" y="69"/>
                    <a:pt x="73" y="69"/>
                    <a:pt x="73" y="69"/>
                  </a:cubicBezTo>
                  <a:cubicBezTo>
                    <a:pt x="73" y="68"/>
                    <a:pt x="74" y="68"/>
                    <a:pt x="74" y="67"/>
                  </a:cubicBezTo>
                  <a:cubicBezTo>
                    <a:pt x="111" y="25"/>
                    <a:pt x="111" y="25"/>
                    <a:pt x="111" y="25"/>
                  </a:cubicBezTo>
                  <a:cubicBezTo>
                    <a:pt x="129" y="5"/>
                    <a:pt x="129" y="5"/>
                    <a:pt x="129" y="5"/>
                  </a:cubicBezTo>
                  <a:cubicBezTo>
                    <a:pt x="102" y="5"/>
                    <a:pt x="102" y="5"/>
                    <a:pt x="102" y="5"/>
                  </a:cubicBezTo>
                  <a:cubicBezTo>
                    <a:pt x="69" y="5"/>
                    <a:pt x="69" y="5"/>
                    <a:pt x="69" y="5"/>
                  </a:cubicBezTo>
                  <a:cubicBezTo>
                    <a:pt x="69" y="0"/>
                    <a:pt x="69" y="0"/>
                    <a:pt x="69" y="0"/>
                  </a:cubicBezTo>
                  <a:cubicBezTo>
                    <a:pt x="102" y="0"/>
                    <a:pt x="102" y="0"/>
                    <a:pt x="102" y="0"/>
                  </a:cubicBezTo>
                  <a:cubicBezTo>
                    <a:pt x="135" y="0"/>
                    <a:pt x="135" y="0"/>
                    <a:pt x="135" y="0"/>
                  </a:cubicBezTo>
                  <a:cubicBezTo>
                    <a:pt x="135" y="0"/>
                    <a:pt x="135" y="0"/>
                    <a:pt x="135" y="0"/>
                  </a:cubicBezTo>
                  <a:cubicBezTo>
                    <a:pt x="135" y="0"/>
                    <a:pt x="136" y="0"/>
                    <a:pt x="136" y="1"/>
                  </a:cubicBezTo>
                  <a:cubicBezTo>
                    <a:pt x="137" y="2"/>
                    <a:pt x="137" y="3"/>
                    <a:pt x="136" y="4"/>
                  </a:cubicBezTo>
                  <a:cubicBezTo>
                    <a:pt x="115" y="28"/>
                    <a:pt x="115" y="28"/>
                    <a:pt x="115" y="28"/>
                  </a:cubicBezTo>
                  <a:cubicBezTo>
                    <a:pt x="78" y="70"/>
                    <a:pt x="78" y="70"/>
                    <a:pt x="78" y="70"/>
                  </a:cubicBezTo>
                  <a:cubicBezTo>
                    <a:pt x="78" y="73"/>
                    <a:pt x="78" y="73"/>
                    <a:pt x="78" y="73"/>
                  </a:cubicBezTo>
                  <a:cubicBezTo>
                    <a:pt x="78" y="76"/>
                    <a:pt x="78" y="76"/>
                    <a:pt x="78" y="76"/>
                  </a:cubicBezTo>
                  <a:cubicBezTo>
                    <a:pt x="78" y="114"/>
                    <a:pt x="78" y="114"/>
                    <a:pt x="78" y="114"/>
                  </a:cubicBezTo>
                  <a:cubicBezTo>
                    <a:pt x="82" y="115"/>
                    <a:pt x="85" y="117"/>
                    <a:pt x="87" y="119"/>
                  </a:cubicBezTo>
                  <a:cubicBezTo>
                    <a:pt x="90" y="121"/>
                    <a:pt x="91" y="124"/>
                    <a:pt x="91" y="127"/>
                  </a:cubicBezTo>
                  <a:cubicBezTo>
                    <a:pt x="91" y="128"/>
                    <a:pt x="90" y="129"/>
                    <a:pt x="89" y="129"/>
                  </a:cubicBezTo>
                  <a:cubicBezTo>
                    <a:pt x="69" y="129"/>
                    <a:pt x="69" y="129"/>
                    <a:pt x="69" y="129"/>
                  </a:cubicBezTo>
                  <a:lnTo>
                    <a:pt x="69" y="124"/>
                  </a:lnTo>
                  <a:close/>
                  <a:moveTo>
                    <a:pt x="64" y="69"/>
                  </a:moveTo>
                  <a:cubicBezTo>
                    <a:pt x="64" y="73"/>
                    <a:pt x="64" y="73"/>
                    <a:pt x="64" y="73"/>
                  </a:cubicBezTo>
                  <a:cubicBezTo>
                    <a:pt x="64" y="76"/>
                    <a:pt x="64" y="76"/>
                    <a:pt x="64" y="76"/>
                  </a:cubicBezTo>
                  <a:cubicBezTo>
                    <a:pt x="64" y="116"/>
                    <a:pt x="64" y="116"/>
                    <a:pt x="64" y="116"/>
                  </a:cubicBezTo>
                  <a:cubicBezTo>
                    <a:pt x="64" y="117"/>
                    <a:pt x="63" y="118"/>
                    <a:pt x="62" y="118"/>
                  </a:cubicBezTo>
                  <a:cubicBezTo>
                    <a:pt x="58" y="119"/>
                    <a:pt x="54" y="120"/>
                    <a:pt x="52" y="122"/>
                  </a:cubicBezTo>
                  <a:cubicBezTo>
                    <a:pt x="51" y="123"/>
                    <a:pt x="50" y="123"/>
                    <a:pt x="49" y="124"/>
                  </a:cubicBezTo>
                  <a:cubicBezTo>
                    <a:pt x="69" y="124"/>
                    <a:pt x="69" y="124"/>
                    <a:pt x="69" y="124"/>
                  </a:cubicBezTo>
                  <a:cubicBezTo>
                    <a:pt x="69" y="129"/>
                    <a:pt x="69" y="129"/>
                    <a:pt x="69" y="129"/>
                  </a:cubicBezTo>
                  <a:cubicBezTo>
                    <a:pt x="46" y="129"/>
                    <a:pt x="46" y="129"/>
                    <a:pt x="46" y="129"/>
                  </a:cubicBezTo>
                  <a:cubicBezTo>
                    <a:pt x="45" y="129"/>
                    <a:pt x="44" y="128"/>
                    <a:pt x="44" y="127"/>
                  </a:cubicBezTo>
                  <a:cubicBezTo>
                    <a:pt x="44" y="123"/>
                    <a:pt x="46" y="120"/>
                    <a:pt x="49" y="118"/>
                  </a:cubicBezTo>
                  <a:cubicBezTo>
                    <a:pt x="52" y="116"/>
                    <a:pt x="55" y="115"/>
                    <a:pt x="59" y="114"/>
                  </a:cubicBezTo>
                  <a:cubicBezTo>
                    <a:pt x="59" y="76"/>
                    <a:pt x="59" y="76"/>
                    <a:pt x="59" y="76"/>
                  </a:cubicBezTo>
                  <a:cubicBezTo>
                    <a:pt x="59" y="73"/>
                    <a:pt x="59" y="73"/>
                    <a:pt x="59" y="73"/>
                  </a:cubicBezTo>
                  <a:cubicBezTo>
                    <a:pt x="59" y="70"/>
                    <a:pt x="59" y="70"/>
                    <a:pt x="59" y="70"/>
                  </a:cubicBezTo>
                  <a:cubicBezTo>
                    <a:pt x="1" y="4"/>
                    <a:pt x="1" y="4"/>
                    <a:pt x="1" y="4"/>
                  </a:cubicBezTo>
                  <a:cubicBezTo>
                    <a:pt x="0" y="4"/>
                    <a:pt x="0" y="3"/>
                    <a:pt x="0" y="2"/>
                  </a:cubicBezTo>
                  <a:cubicBezTo>
                    <a:pt x="0" y="1"/>
                    <a:pt x="1" y="0"/>
                    <a:pt x="2" y="0"/>
                  </a:cubicBezTo>
                  <a:cubicBezTo>
                    <a:pt x="69" y="0"/>
                    <a:pt x="69" y="0"/>
                    <a:pt x="69" y="0"/>
                  </a:cubicBezTo>
                  <a:cubicBezTo>
                    <a:pt x="69" y="5"/>
                    <a:pt x="69" y="5"/>
                    <a:pt x="69" y="5"/>
                  </a:cubicBezTo>
                  <a:cubicBezTo>
                    <a:pt x="8" y="5"/>
                    <a:pt x="8" y="5"/>
                    <a:pt x="8" y="5"/>
                  </a:cubicBezTo>
                  <a:cubicBezTo>
                    <a:pt x="63" y="67"/>
                    <a:pt x="63" y="67"/>
                    <a:pt x="63" y="67"/>
                  </a:cubicBezTo>
                  <a:cubicBezTo>
                    <a:pt x="64" y="68"/>
                    <a:pt x="64" y="68"/>
                    <a:pt x="64"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5" name="Freeform 166"/>
            <p:cNvSpPr>
              <a:spLocks noEditPoints="1"/>
            </p:cNvSpPr>
            <p:nvPr/>
          </p:nvSpPr>
          <p:spPr bwMode="auto">
            <a:xfrm>
              <a:off x="6137276" y="198438"/>
              <a:ext cx="39688" cy="84138"/>
            </a:xfrm>
            <a:custGeom>
              <a:avLst/>
              <a:gdLst>
                <a:gd name="T0" fmla="*/ 8 w 17"/>
                <a:gd name="T1" fmla="*/ 0 h 37"/>
                <a:gd name="T2" fmla="*/ 14 w 17"/>
                <a:gd name="T3" fmla="*/ 0 h 37"/>
                <a:gd name="T4" fmla="*/ 17 w 17"/>
                <a:gd name="T5" fmla="*/ 2 h 37"/>
                <a:gd name="T6" fmla="*/ 17 w 17"/>
                <a:gd name="T7" fmla="*/ 34 h 37"/>
                <a:gd name="T8" fmla="*/ 14 w 17"/>
                <a:gd name="T9" fmla="*/ 37 h 37"/>
                <a:gd name="T10" fmla="*/ 8 w 17"/>
                <a:gd name="T11" fmla="*/ 37 h 37"/>
                <a:gd name="T12" fmla="*/ 8 w 17"/>
                <a:gd name="T13" fmla="*/ 32 h 37"/>
                <a:gd name="T14" fmla="*/ 12 w 17"/>
                <a:gd name="T15" fmla="*/ 32 h 37"/>
                <a:gd name="T16" fmla="*/ 12 w 17"/>
                <a:gd name="T17" fmla="*/ 4 h 37"/>
                <a:gd name="T18" fmla="*/ 8 w 17"/>
                <a:gd name="T19" fmla="*/ 4 h 37"/>
                <a:gd name="T20" fmla="*/ 8 w 17"/>
                <a:gd name="T21" fmla="*/ 0 h 37"/>
                <a:gd name="T22" fmla="*/ 2 w 17"/>
                <a:gd name="T23" fmla="*/ 0 h 37"/>
                <a:gd name="T24" fmla="*/ 8 w 17"/>
                <a:gd name="T25" fmla="*/ 0 h 37"/>
                <a:gd name="T26" fmla="*/ 8 w 17"/>
                <a:gd name="T27" fmla="*/ 4 h 37"/>
                <a:gd name="T28" fmla="*/ 4 w 17"/>
                <a:gd name="T29" fmla="*/ 4 h 37"/>
                <a:gd name="T30" fmla="*/ 4 w 17"/>
                <a:gd name="T31" fmla="*/ 32 h 37"/>
                <a:gd name="T32" fmla="*/ 8 w 17"/>
                <a:gd name="T33" fmla="*/ 32 h 37"/>
                <a:gd name="T34" fmla="*/ 8 w 17"/>
                <a:gd name="T35" fmla="*/ 37 h 37"/>
                <a:gd name="T36" fmla="*/ 2 w 17"/>
                <a:gd name="T37" fmla="*/ 37 h 37"/>
                <a:gd name="T38" fmla="*/ 0 w 17"/>
                <a:gd name="T39" fmla="*/ 34 h 37"/>
                <a:gd name="T40" fmla="*/ 0 w 17"/>
                <a:gd name="T41" fmla="*/ 2 h 37"/>
                <a:gd name="T42" fmla="*/ 2 w 17"/>
                <a:gd name="T4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37">
                  <a:moveTo>
                    <a:pt x="8" y="0"/>
                  </a:moveTo>
                  <a:cubicBezTo>
                    <a:pt x="14" y="0"/>
                    <a:pt x="14" y="0"/>
                    <a:pt x="14" y="0"/>
                  </a:cubicBezTo>
                  <a:cubicBezTo>
                    <a:pt x="16" y="0"/>
                    <a:pt x="17" y="1"/>
                    <a:pt x="17" y="2"/>
                  </a:cubicBezTo>
                  <a:cubicBezTo>
                    <a:pt x="17" y="34"/>
                    <a:pt x="17" y="34"/>
                    <a:pt x="17" y="34"/>
                  </a:cubicBezTo>
                  <a:cubicBezTo>
                    <a:pt x="17" y="36"/>
                    <a:pt x="16" y="37"/>
                    <a:pt x="14" y="37"/>
                  </a:cubicBezTo>
                  <a:cubicBezTo>
                    <a:pt x="8" y="37"/>
                    <a:pt x="8" y="37"/>
                    <a:pt x="8" y="37"/>
                  </a:cubicBezTo>
                  <a:cubicBezTo>
                    <a:pt x="8" y="32"/>
                    <a:pt x="8" y="32"/>
                    <a:pt x="8" y="32"/>
                  </a:cubicBezTo>
                  <a:cubicBezTo>
                    <a:pt x="12" y="32"/>
                    <a:pt x="12" y="32"/>
                    <a:pt x="12" y="32"/>
                  </a:cubicBezTo>
                  <a:cubicBezTo>
                    <a:pt x="12" y="4"/>
                    <a:pt x="12" y="4"/>
                    <a:pt x="12" y="4"/>
                  </a:cubicBezTo>
                  <a:cubicBezTo>
                    <a:pt x="8" y="4"/>
                    <a:pt x="8" y="4"/>
                    <a:pt x="8" y="4"/>
                  </a:cubicBezTo>
                  <a:lnTo>
                    <a:pt x="8" y="0"/>
                  </a:lnTo>
                  <a:close/>
                  <a:moveTo>
                    <a:pt x="2" y="0"/>
                  </a:moveTo>
                  <a:cubicBezTo>
                    <a:pt x="8" y="0"/>
                    <a:pt x="8" y="0"/>
                    <a:pt x="8" y="0"/>
                  </a:cubicBezTo>
                  <a:cubicBezTo>
                    <a:pt x="8" y="4"/>
                    <a:pt x="8" y="4"/>
                    <a:pt x="8" y="4"/>
                  </a:cubicBezTo>
                  <a:cubicBezTo>
                    <a:pt x="4" y="4"/>
                    <a:pt x="4" y="4"/>
                    <a:pt x="4" y="4"/>
                  </a:cubicBezTo>
                  <a:cubicBezTo>
                    <a:pt x="4" y="32"/>
                    <a:pt x="4" y="32"/>
                    <a:pt x="4" y="32"/>
                  </a:cubicBezTo>
                  <a:cubicBezTo>
                    <a:pt x="8" y="32"/>
                    <a:pt x="8" y="32"/>
                    <a:pt x="8" y="32"/>
                  </a:cubicBezTo>
                  <a:cubicBezTo>
                    <a:pt x="8" y="37"/>
                    <a:pt x="8" y="37"/>
                    <a:pt x="8" y="37"/>
                  </a:cubicBezTo>
                  <a:cubicBezTo>
                    <a:pt x="2" y="37"/>
                    <a:pt x="2" y="37"/>
                    <a:pt x="2" y="37"/>
                  </a:cubicBezTo>
                  <a:cubicBezTo>
                    <a:pt x="1" y="37"/>
                    <a:pt x="0" y="36"/>
                    <a:pt x="0" y="34"/>
                  </a:cubicBezTo>
                  <a:cubicBezTo>
                    <a:pt x="0" y="2"/>
                    <a:pt x="0"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6" name="Freeform 167"/>
            <p:cNvSpPr>
              <a:spLocks noEditPoints="1"/>
            </p:cNvSpPr>
            <p:nvPr/>
          </p:nvSpPr>
          <p:spPr bwMode="auto">
            <a:xfrm>
              <a:off x="6257926" y="198438"/>
              <a:ext cx="133350" cy="84138"/>
            </a:xfrm>
            <a:custGeom>
              <a:avLst/>
              <a:gdLst>
                <a:gd name="T0" fmla="*/ 54 w 59"/>
                <a:gd name="T1" fmla="*/ 32 h 37"/>
                <a:gd name="T2" fmla="*/ 54 w 59"/>
                <a:gd name="T3" fmla="*/ 4 h 37"/>
                <a:gd name="T4" fmla="*/ 37 w 59"/>
                <a:gd name="T5" fmla="*/ 4 h 37"/>
                <a:gd name="T6" fmla="*/ 31 w 59"/>
                <a:gd name="T7" fmla="*/ 10 h 37"/>
                <a:gd name="T8" fmla="*/ 31 w 59"/>
                <a:gd name="T9" fmla="*/ 3 h 37"/>
                <a:gd name="T10" fmla="*/ 34 w 59"/>
                <a:gd name="T11" fmla="*/ 0 h 37"/>
                <a:gd name="T12" fmla="*/ 36 w 59"/>
                <a:gd name="T13" fmla="*/ 0 h 37"/>
                <a:gd name="T14" fmla="*/ 56 w 59"/>
                <a:gd name="T15" fmla="*/ 0 h 37"/>
                <a:gd name="T16" fmla="*/ 59 w 59"/>
                <a:gd name="T17" fmla="*/ 2 h 37"/>
                <a:gd name="T18" fmla="*/ 59 w 59"/>
                <a:gd name="T19" fmla="*/ 34 h 37"/>
                <a:gd name="T20" fmla="*/ 56 w 59"/>
                <a:gd name="T21" fmla="*/ 37 h 37"/>
                <a:gd name="T22" fmla="*/ 31 w 59"/>
                <a:gd name="T23" fmla="*/ 37 h 37"/>
                <a:gd name="T24" fmla="*/ 31 w 59"/>
                <a:gd name="T25" fmla="*/ 32 h 37"/>
                <a:gd name="T26" fmla="*/ 54 w 59"/>
                <a:gd name="T27" fmla="*/ 32 h 37"/>
                <a:gd name="T28" fmla="*/ 31 w 59"/>
                <a:gd name="T29" fmla="*/ 10 h 37"/>
                <a:gd name="T30" fmla="*/ 9 w 59"/>
                <a:gd name="T31" fmla="*/ 32 h 37"/>
                <a:gd name="T32" fmla="*/ 31 w 59"/>
                <a:gd name="T33" fmla="*/ 32 h 37"/>
                <a:gd name="T34" fmla="*/ 31 w 59"/>
                <a:gd name="T35" fmla="*/ 37 h 37"/>
                <a:gd name="T36" fmla="*/ 3 w 59"/>
                <a:gd name="T37" fmla="*/ 37 h 37"/>
                <a:gd name="T38" fmla="*/ 3 w 59"/>
                <a:gd name="T39" fmla="*/ 37 h 37"/>
                <a:gd name="T40" fmla="*/ 1 w 59"/>
                <a:gd name="T41" fmla="*/ 36 h 37"/>
                <a:gd name="T42" fmla="*/ 1 w 59"/>
                <a:gd name="T43" fmla="*/ 33 h 37"/>
                <a:gd name="T44" fmla="*/ 31 w 59"/>
                <a:gd name="T45" fmla="*/ 3 h 37"/>
                <a:gd name="T46" fmla="*/ 31 w 59"/>
                <a:gd name="T4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 h="37">
                  <a:moveTo>
                    <a:pt x="54" y="32"/>
                  </a:moveTo>
                  <a:cubicBezTo>
                    <a:pt x="54" y="4"/>
                    <a:pt x="54" y="4"/>
                    <a:pt x="54" y="4"/>
                  </a:cubicBezTo>
                  <a:cubicBezTo>
                    <a:pt x="37" y="4"/>
                    <a:pt x="37" y="4"/>
                    <a:pt x="37" y="4"/>
                  </a:cubicBezTo>
                  <a:cubicBezTo>
                    <a:pt x="31" y="10"/>
                    <a:pt x="31" y="10"/>
                    <a:pt x="31" y="10"/>
                  </a:cubicBezTo>
                  <a:cubicBezTo>
                    <a:pt x="31" y="3"/>
                    <a:pt x="31" y="3"/>
                    <a:pt x="31" y="3"/>
                  </a:cubicBezTo>
                  <a:cubicBezTo>
                    <a:pt x="34" y="0"/>
                    <a:pt x="34" y="0"/>
                    <a:pt x="34" y="0"/>
                  </a:cubicBezTo>
                  <a:cubicBezTo>
                    <a:pt x="34" y="0"/>
                    <a:pt x="35" y="0"/>
                    <a:pt x="36" y="0"/>
                  </a:cubicBezTo>
                  <a:cubicBezTo>
                    <a:pt x="56" y="0"/>
                    <a:pt x="56" y="0"/>
                    <a:pt x="56" y="0"/>
                  </a:cubicBezTo>
                  <a:cubicBezTo>
                    <a:pt x="57" y="0"/>
                    <a:pt x="59" y="1"/>
                    <a:pt x="59" y="2"/>
                  </a:cubicBezTo>
                  <a:cubicBezTo>
                    <a:pt x="59" y="34"/>
                    <a:pt x="59" y="34"/>
                    <a:pt x="59" y="34"/>
                  </a:cubicBezTo>
                  <a:cubicBezTo>
                    <a:pt x="59" y="36"/>
                    <a:pt x="57" y="37"/>
                    <a:pt x="56" y="37"/>
                  </a:cubicBezTo>
                  <a:cubicBezTo>
                    <a:pt x="31" y="37"/>
                    <a:pt x="31" y="37"/>
                    <a:pt x="31" y="37"/>
                  </a:cubicBezTo>
                  <a:cubicBezTo>
                    <a:pt x="31" y="32"/>
                    <a:pt x="31" y="32"/>
                    <a:pt x="31" y="32"/>
                  </a:cubicBezTo>
                  <a:lnTo>
                    <a:pt x="54" y="32"/>
                  </a:lnTo>
                  <a:close/>
                  <a:moveTo>
                    <a:pt x="31" y="10"/>
                  </a:moveTo>
                  <a:cubicBezTo>
                    <a:pt x="9" y="32"/>
                    <a:pt x="9" y="32"/>
                    <a:pt x="9" y="32"/>
                  </a:cubicBezTo>
                  <a:cubicBezTo>
                    <a:pt x="31" y="32"/>
                    <a:pt x="31" y="32"/>
                    <a:pt x="31" y="32"/>
                  </a:cubicBezTo>
                  <a:cubicBezTo>
                    <a:pt x="31" y="37"/>
                    <a:pt x="31" y="37"/>
                    <a:pt x="31" y="37"/>
                  </a:cubicBezTo>
                  <a:cubicBezTo>
                    <a:pt x="3" y="37"/>
                    <a:pt x="3" y="37"/>
                    <a:pt x="3" y="37"/>
                  </a:cubicBezTo>
                  <a:cubicBezTo>
                    <a:pt x="3" y="37"/>
                    <a:pt x="3" y="37"/>
                    <a:pt x="3" y="37"/>
                  </a:cubicBezTo>
                  <a:cubicBezTo>
                    <a:pt x="2" y="37"/>
                    <a:pt x="2" y="37"/>
                    <a:pt x="1" y="36"/>
                  </a:cubicBezTo>
                  <a:cubicBezTo>
                    <a:pt x="0" y="35"/>
                    <a:pt x="0" y="34"/>
                    <a:pt x="1" y="33"/>
                  </a:cubicBezTo>
                  <a:cubicBezTo>
                    <a:pt x="31" y="3"/>
                    <a:pt x="31" y="3"/>
                    <a:pt x="31" y="3"/>
                  </a:cubicBezTo>
                  <a:lnTo>
                    <a:pt x="3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7" name="Freeform 168"/>
            <p:cNvSpPr>
              <a:spLocks noEditPoints="1"/>
            </p:cNvSpPr>
            <p:nvPr/>
          </p:nvSpPr>
          <p:spPr bwMode="auto">
            <a:xfrm>
              <a:off x="6178551" y="198438"/>
              <a:ext cx="90488" cy="84138"/>
            </a:xfrm>
            <a:custGeom>
              <a:avLst/>
              <a:gdLst>
                <a:gd name="T0" fmla="*/ 31 w 40"/>
                <a:gd name="T1" fmla="*/ 4 h 37"/>
                <a:gd name="T2" fmla="*/ 18 w 40"/>
                <a:gd name="T3" fmla="*/ 4 h 37"/>
                <a:gd name="T4" fmla="*/ 18 w 40"/>
                <a:gd name="T5" fmla="*/ 0 h 37"/>
                <a:gd name="T6" fmla="*/ 37 w 40"/>
                <a:gd name="T7" fmla="*/ 0 h 37"/>
                <a:gd name="T8" fmla="*/ 37 w 40"/>
                <a:gd name="T9" fmla="*/ 0 h 37"/>
                <a:gd name="T10" fmla="*/ 39 w 40"/>
                <a:gd name="T11" fmla="*/ 0 h 37"/>
                <a:gd name="T12" fmla="*/ 39 w 40"/>
                <a:gd name="T13" fmla="*/ 4 h 37"/>
                <a:gd name="T14" fmla="*/ 18 w 40"/>
                <a:gd name="T15" fmla="*/ 25 h 37"/>
                <a:gd name="T16" fmla="*/ 18 w 40"/>
                <a:gd name="T17" fmla="*/ 18 h 37"/>
                <a:gd name="T18" fmla="*/ 31 w 40"/>
                <a:gd name="T19" fmla="*/ 4 h 37"/>
                <a:gd name="T20" fmla="*/ 18 w 40"/>
                <a:gd name="T21" fmla="*/ 4 h 37"/>
                <a:gd name="T22" fmla="*/ 4 w 40"/>
                <a:gd name="T23" fmla="*/ 4 h 37"/>
                <a:gd name="T24" fmla="*/ 4 w 40"/>
                <a:gd name="T25" fmla="*/ 31 h 37"/>
                <a:gd name="T26" fmla="*/ 18 w 40"/>
                <a:gd name="T27" fmla="*/ 18 h 37"/>
                <a:gd name="T28" fmla="*/ 18 w 40"/>
                <a:gd name="T29" fmla="*/ 25 h 37"/>
                <a:gd name="T30" fmla="*/ 6 w 40"/>
                <a:gd name="T31" fmla="*/ 36 h 37"/>
                <a:gd name="T32" fmla="*/ 4 w 40"/>
                <a:gd name="T33" fmla="*/ 37 h 37"/>
                <a:gd name="T34" fmla="*/ 2 w 40"/>
                <a:gd name="T35" fmla="*/ 37 h 37"/>
                <a:gd name="T36" fmla="*/ 0 w 40"/>
                <a:gd name="T37" fmla="*/ 34 h 37"/>
                <a:gd name="T38" fmla="*/ 0 w 40"/>
                <a:gd name="T39" fmla="*/ 2 h 37"/>
                <a:gd name="T40" fmla="*/ 2 w 40"/>
                <a:gd name="T41" fmla="*/ 0 h 37"/>
                <a:gd name="T42" fmla="*/ 18 w 40"/>
                <a:gd name="T43" fmla="*/ 0 h 37"/>
                <a:gd name="T44" fmla="*/ 18 w 40"/>
                <a:gd name="T45"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37">
                  <a:moveTo>
                    <a:pt x="31" y="4"/>
                  </a:moveTo>
                  <a:cubicBezTo>
                    <a:pt x="18" y="4"/>
                    <a:pt x="18" y="4"/>
                    <a:pt x="18" y="4"/>
                  </a:cubicBezTo>
                  <a:cubicBezTo>
                    <a:pt x="18" y="0"/>
                    <a:pt x="18" y="0"/>
                    <a:pt x="18" y="0"/>
                  </a:cubicBezTo>
                  <a:cubicBezTo>
                    <a:pt x="37" y="0"/>
                    <a:pt x="37" y="0"/>
                    <a:pt x="37" y="0"/>
                  </a:cubicBezTo>
                  <a:cubicBezTo>
                    <a:pt x="37" y="0"/>
                    <a:pt x="37" y="0"/>
                    <a:pt x="37" y="0"/>
                  </a:cubicBezTo>
                  <a:cubicBezTo>
                    <a:pt x="38" y="0"/>
                    <a:pt x="38" y="0"/>
                    <a:pt x="39" y="0"/>
                  </a:cubicBezTo>
                  <a:cubicBezTo>
                    <a:pt x="40" y="1"/>
                    <a:pt x="40" y="3"/>
                    <a:pt x="39" y="4"/>
                  </a:cubicBezTo>
                  <a:cubicBezTo>
                    <a:pt x="18" y="25"/>
                    <a:pt x="18" y="25"/>
                    <a:pt x="18" y="25"/>
                  </a:cubicBezTo>
                  <a:cubicBezTo>
                    <a:pt x="18" y="18"/>
                    <a:pt x="18" y="18"/>
                    <a:pt x="18" y="18"/>
                  </a:cubicBezTo>
                  <a:lnTo>
                    <a:pt x="31" y="4"/>
                  </a:lnTo>
                  <a:close/>
                  <a:moveTo>
                    <a:pt x="18" y="4"/>
                  </a:moveTo>
                  <a:cubicBezTo>
                    <a:pt x="4" y="4"/>
                    <a:pt x="4" y="4"/>
                    <a:pt x="4" y="4"/>
                  </a:cubicBezTo>
                  <a:cubicBezTo>
                    <a:pt x="4" y="31"/>
                    <a:pt x="4" y="31"/>
                    <a:pt x="4" y="31"/>
                  </a:cubicBezTo>
                  <a:cubicBezTo>
                    <a:pt x="18" y="18"/>
                    <a:pt x="18" y="18"/>
                    <a:pt x="18" y="18"/>
                  </a:cubicBezTo>
                  <a:cubicBezTo>
                    <a:pt x="18" y="25"/>
                    <a:pt x="18" y="25"/>
                    <a:pt x="18" y="25"/>
                  </a:cubicBezTo>
                  <a:cubicBezTo>
                    <a:pt x="6" y="36"/>
                    <a:pt x="6" y="36"/>
                    <a:pt x="6" y="36"/>
                  </a:cubicBezTo>
                  <a:cubicBezTo>
                    <a:pt x="6" y="37"/>
                    <a:pt x="5" y="37"/>
                    <a:pt x="4" y="37"/>
                  </a:cubicBezTo>
                  <a:cubicBezTo>
                    <a:pt x="2" y="37"/>
                    <a:pt x="2" y="37"/>
                    <a:pt x="2" y="37"/>
                  </a:cubicBezTo>
                  <a:cubicBezTo>
                    <a:pt x="1" y="37"/>
                    <a:pt x="0" y="36"/>
                    <a:pt x="0" y="34"/>
                  </a:cubicBezTo>
                  <a:cubicBezTo>
                    <a:pt x="0" y="2"/>
                    <a:pt x="0" y="2"/>
                    <a:pt x="0" y="2"/>
                  </a:cubicBezTo>
                  <a:cubicBezTo>
                    <a:pt x="0" y="1"/>
                    <a:pt x="1" y="0"/>
                    <a:pt x="2" y="0"/>
                  </a:cubicBezTo>
                  <a:cubicBezTo>
                    <a:pt x="18" y="0"/>
                    <a:pt x="18" y="0"/>
                    <a:pt x="18" y="0"/>
                  </a:cubicBezTo>
                  <a:lnTo>
                    <a:pt x="1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8" name="Freeform 169"/>
            <p:cNvSpPr>
              <a:spLocks noEditPoints="1"/>
            </p:cNvSpPr>
            <p:nvPr/>
          </p:nvSpPr>
          <p:spPr bwMode="auto">
            <a:xfrm>
              <a:off x="6065838" y="41275"/>
              <a:ext cx="395288" cy="396875"/>
            </a:xfrm>
            <a:custGeom>
              <a:avLst/>
              <a:gdLst>
                <a:gd name="T0" fmla="*/ 170 w 175"/>
                <a:gd name="T1" fmla="*/ 88 h 176"/>
                <a:gd name="T2" fmla="*/ 88 w 175"/>
                <a:gd name="T3" fmla="*/ 5 h 176"/>
                <a:gd name="T4" fmla="*/ 150 w 175"/>
                <a:gd name="T5" fmla="*/ 26 h 176"/>
                <a:gd name="T6" fmla="*/ 88 w 175"/>
                <a:gd name="T7" fmla="*/ 176 h 176"/>
                <a:gd name="T8" fmla="*/ 88 w 175"/>
                <a:gd name="T9" fmla="*/ 171 h 176"/>
                <a:gd name="T10" fmla="*/ 139 w 175"/>
                <a:gd name="T11" fmla="*/ 140 h 176"/>
                <a:gd name="T12" fmla="*/ 144 w 175"/>
                <a:gd name="T13" fmla="*/ 42 h 176"/>
                <a:gd name="T14" fmla="*/ 117 w 175"/>
                <a:gd name="T15" fmla="*/ 65 h 176"/>
                <a:gd name="T16" fmla="*/ 115 w 175"/>
                <a:gd name="T17" fmla="*/ 68 h 176"/>
                <a:gd name="T18" fmla="*/ 88 w 175"/>
                <a:gd name="T19" fmla="*/ 95 h 176"/>
                <a:gd name="T20" fmla="*/ 116 w 175"/>
                <a:gd name="T21" fmla="*/ 73 h 176"/>
                <a:gd name="T22" fmla="*/ 120 w 175"/>
                <a:gd name="T23" fmla="*/ 69 h 176"/>
                <a:gd name="T24" fmla="*/ 152 w 175"/>
                <a:gd name="T25" fmla="*/ 65 h 176"/>
                <a:gd name="T26" fmla="*/ 88 w 175"/>
                <a:gd name="T27" fmla="*/ 157 h 176"/>
                <a:gd name="T28" fmla="*/ 88 w 175"/>
                <a:gd name="T29" fmla="*/ 82 h 176"/>
                <a:gd name="T30" fmla="*/ 95 w 175"/>
                <a:gd name="T31" fmla="*/ 74 h 176"/>
                <a:gd name="T32" fmla="*/ 100 w 175"/>
                <a:gd name="T33" fmla="*/ 69 h 176"/>
                <a:gd name="T34" fmla="*/ 134 w 175"/>
                <a:gd name="T35" fmla="*/ 35 h 176"/>
                <a:gd name="T36" fmla="*/ 88 w 175"/>
                <a:gd name="T37" fmla="*/ 15 h 176"/>
                <a:gd name="T38" fmla="*/ 88 w 175"/>
                <a:gd name="T39" fmla="*/ 20 h 176"/>
                <a:gd name="T40" fmla="*/ 97 w 175"/>
                <a:gd name="T41" fmla="*/ 65 h 176"/>
                <a:gd name="T42" fmla="*/ 94 w 175"/>
                <a:gd name="T43" fmla="*/ 68 h 176"/>
                <a:gd name="T44" fmla="*/ 88 w 175"/>
                <a:gd name="T45" fmla="*/ 75 h 176"/>
                <a:gd name="T46" fmla="*/ 29 w 175"/>
                <a:gd name="T47" fmla="*/ 30 h 176"/>
                <a:gd name="T48" fmla="*/ 88 w 175"/>
                <a:gd name="T49" fmla="*/ 171 h 176"/>
                <a:gd name="T50" fmla="*/ 0 w 175"/>
                <a:gd name="T51" fmla="*/ 88 h 176"/>
                <a:gd name="T52" fmla="*/ 88 w 175"/>
                <a:gd name="T53" fmla="*/ 5 h 176"/>
                <a:gd name="T54" fmla="*/ 14 w 175"/>
                <a:gd name="T55" fmla="*/ 88 h 176"/>
                <a:gd name="T56" fmla="*/ 31 w 175"/>
                <a:gd name="T57" fmla="*/ 135 h 176"/>
                <a:gd name="T58" fmla="*/ 58 w 175"/>
                <a:gd name="T59" fmla="*/ 111 h 176"/>
                <a:gd name="T60" fmla="*/ 63 w 175"/>
                <a:gd name="T61" fmla="*/ 106 h 176"/>
                <a:gd name="T62" fmla="*/ 88 w 175"/>
                <a:gd name="T63" fmla="*/ 75 h 176"/>
                <a:gd name="T64" fmla="*/ 57 w 175"/>
                <a:gd name="T65" fmla="*/ 105 h 176"/>
                <a:gd name="T66" fmla="*/ 33 w 175"/>
                <a:gd name="T67" fmla="*/ 130 h 176"/>
                <a:gd name="T68" fmla="*/ 39 w 175"/>
                <a:gd name="T69" fmla="*/ 40 h 176"/>
                <a:gd name="T70" fmla="*/ 88 w 175"/>
                <a:gd name="T71" fmla="*/ 95 h 176"/>
                <a:gd name="T72" fmla="*/ 77 w 175"/>
                <a:gd name="T73" fmla="*/ 105 h 176"/>
                <a:gd name="T74" fmla="*/ 75 w 175"/>
                <a:gd name="T75" fmla="*/ 108 h 176"/>
                <a:gd name="T76" fmla="*/ 41 w 175"/>
                <a:gd name="T77" fmla="*/ 142 h 176"/>
                <a:gd name="T78" fmla="*/ 88 w 175"/>
                <a:gd name="T79" fmla="*/ 162 h 176"/>
                <a:gd name="T80" fmla="*/ 46 w 175"/>
                <a:gd name="T81" fmla="*/ 143 h 176"/>
                <a:gd name="T82" fmla="*/ 81 w 175"/>
                <a:gd name="T83" fmla="*/ 109 h 176"/>
                <a:gd name="T84" fmla="*/ 88 w 175"/>
                <a:gd name="T85" fmla="*/ 10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5" h="176">
                  <a:moveTo>
                    <a:pt x="88" y="171"/>
                  </a:moveTo>
                  <a:cubicBezTo>
                    <a:pt x="110" y="171"/>
                    <a:pt x="131" y="162"/>
                    <a:pt x="146" y="147"/>
                  </a:cubicBezTo>
                  <a:cubicBezTo>
                    <a:pt x="161" y="132"/>
                    <a:pt x="170" y="111"/>
                    <a:pt x="170" y="88"/>
                  </a:cubicBezTo>
                  <a:cubicBezTo>
                    <a:pt x="170" y="65"/>
                    <a:pt x="161" y="45"/>
                    <a:pt x="146" y="30"/>
                  </a:cubicBezTo>
                  <a:cubicBezTo>
                    <a:pt x="131" y="15"/>
                    <a:pt x="110" y="5"/>
                    <a:pt x="88" y="5"/>
                  </a:cubicBezTo>
                  <a:cubicBezTo>
                    <a:pt x="88" y="5"/>
                    <a:pt x="88" y="5"/>
                    <a:pt x="88" y="5"/>
                  </a:cubicBezTo>
                  <a:cubicBezTo>
                    <a:pt x="88" y="0"/>
                    <a:pt x="88" y="0"/>
                    <a:pt x="88" y="0"/>
                  </a:cubicBezTo>
                  <a:cubicBezTo>
                    <a:pt x="88" y="0"/>
                    <a:pt x="88" y="0"/>
                    <a:pt x="88" y="0"/>
                  </a:cubicBezTo>
                  <a:cubicBezTo>
                    <a:pt x="112" y="0"/>
                    <a:pt x="134" y="10"/>
                    <a:pt x="150" y="26"/>
                  </a:cubicBezTo>
                  <a:cubicBezTo>
                    <a:pt x="165" y="42"/>
                    <a:pt x="175" y="64"/>
                    <a:pt x="175" y="88"/>
                  </a:cubicBezTo>
                  <a:cubicBezTo>
                    <a:pt x="175" y="112"/>
                    <a:pt x="165" y="134"/>
                    <a:pt x="150" y="150"/>
                  </a:cubicBezTo>
                  <a:cubicBezTo>
                    <a:pt x="134" y="166"/>
                    <a:pt x="112" y="176"/>
                    <a:pt x="88" y="176"/>
                  </a:cubicBezTo>
                  <a:cubicBezTo>
                    <a:pt x="88" y="176"/>
                    <a:pt x="88" y="176"/>
                    <a:pt x="88" y="176"/>
                  </a:cubicBezTo>
                  <a:cubicBezTo>
                    <a:pt x="88" y="171"/>
                    <a:pt x="88" y="171"/>
                    <a:pt x="88" y="171"/>
                  </a:cubicBezTo>
                  <a:cubicBezTo>
                    <a:pt x="88" y="171"/>
                    <a:pt x="88" y="171"/>
                    <a:pt x="88" y="171"/>
                  </a:cubicBezTo>
                  <a:close/>
                  <a:moveTo>
                    <a:pt x="88" y="162"/>
                  </a:moveTo>
                  <a:cubicBezTo>
                    <a:pt x="88" y="162"/>
                    <a:pt x="88" y="162"/>
                    <a:pt x="88" y="162"/>
                  </a:cubicBezTo>
                  <a:cubicBezTo>
                    <a:pt x="108" y="162"/>
                    <a:pt x="126" y="153"/>
                    <a:pt x="139" y="140"/>
                  </a:cubicBezTo>
                  <a:cubicBezTo>
                    <a:pt x="153" y="127"/>
                    <a:pt x="161" y="108"/>
                    <a:pt x="161" y="88"/>
                  </a:cubicBezTo>
                  <a:cubicBezTo>
                    <a:pt x="161" y="80"/>
                    <a:pt x="160" y="71"/>
                    <a:pt x="157" y="64"/>
                  </a:cubicBezTo>
                  <a:cubicBezTo>
                    <a:pt x="154" y="56"/>
                    <a:pt x="150" y="48"/>
                    <a:pt x="144" y="42"/>
                  </a:cubicBezTo>
                  <a:cubicBezTo>
                    <a:pt x="144" y="42"/>
                    <a:pt x="144" y="42"/>
                    <a:pt x="144" y="42"/>
                  </a:cubicBezTo>
                  <a:cubicBezTo>
                    <a:pt x="143" y="41"/>
                    <a:pt x="142" y="41"/>
                    <a:pt x="141" y="42"/>
                  </a:cubicBezTo>
                  <a:cubicBezTo>
                    <a:pt x="117" y="65"/>
                    <a:pt x="117" y="65"/>
                    <a:pt x="117" y="65"/>
                  </a:cubicBezTo>
                  <a:cubicBezTo>
                    <a:pt x="117" y="66"/>
                    <a:pt x="117" y="66"/>
                    <a:pt x="117" y="66"/>
                  </a:cubicBezTo>
                  <a:cubicBezTo>
                    <a:pt x="117" y="66"/>
                    <a:pt x="117" y="66"/>
                    <a:pt x="117" y="66"/>
                  </a:cubicBezTo>
                  <a:cubicBezTo>
                    <a:pt x="115" y="68"/>
                    <a:pt x="115" y="68"/>
                    <a:pt x="115" y="68"/>
                  </a:cubicBezTo>
                  <a:cubicBezTo>
                    <a:pt x="112" y="70"/>
                    <a:pt x="112" y="70"/>
                    <a:pt x="112" y="70"/>
                  </a:cubicBezTo>
                  <a:cubicBezTo>
                    <a:pt x="112" y="70"/>
                    <a:pt x="112" y="70"/>
                    <a:pt x="112" y="70"/>
                  </a:cubicBezTo>
                  <a:cubicBezTo>
                    <a:pt x="88" y="95"/>
                    <a:pt x="88" y="95"/>
                    <a:pt x="88" y="95"/>
                  </a:cubicBezTo>
                  <a:cubicBezTo>
                    <a:pt x="88" y="102"/>
                    <a:pt x="88" y="102"/>
                    <a:pt x="88" y="102"/>
                  </a:cubicBezTo>
                  <a:cubicBezTo>
                    <a:pt x="116" y="74"/>
                    <a:pt x="116" y="74"/>
                    <a:pt x="116" y="74"/>
                  </a:cubicBezTo>
                  <a:cubicBezTo>
                    <a:pt x="116" y="73"/>
                    <a:pt x="116" y="73"/>
                    <a:pt x="116" y="73"/>
                  </a:cubicBezTo>
                  <a:cubicBezTo>
                    <a:pt x="118" y="71"/>
                    <a:pt x="118" y="71"/>
                    <a:pt x="118" y="71"/>
                  </a:cubicBezTo>
                  <a:cubicBezTo>
                    <a:pt x="118" y="71"/>
                    <a:pt x="118" y="71"/>
                    <a:pt x="118" y="71"/>
                  </a:cubicBezTo>
                  <a:cubicBezTo>
                    <a:pt x="120" y="69"/>
                    <a:pt x="120" y="69"/>
                    <a:pt x="120" y="69"/>
                  </a:cubicBezTo>
                  <a:cubicBezTo>
                    <a:pt x="120" y="69"/>
                    <a:pt x="120" y="69"/>
                    <a:pt x="120" y="69"/>
                  </a:cubicBezTo>
                  <a:cubicBezTo>
                    <a:pt x="142" y="47"/>
                    <a:pt x="142" y="47"/>
                    <a:pt x="142" y="47"/>
                  </a:cubicBezTo>
                  <a:cubicBezTo>
                    <a:pt x="147" y="52"/>
                    <a:pt x="150" y="59"/>
                    <a:pt x="152" y="65"/>
                  </a:cubicBezTo>
                  <a:cubicBezTo>
                    <a:pt x="155" y="72"/>
                    <a:pt x="156" y="80"/>
                    <a:pt x="156" y="88"/>
                  </a:cubicBezTo>
                  <a:cubicBezTo>
                    <a:pt x="156" y="107"/>
                    <a:pt x="149" y="124"/>
                    <a:pt x="136" y="137"/>
                  </a:cubicBezTo>
                  <a:cubicBezTo>
                    <a:pt x="124" y="149"/>
                    <a:pt x="106" y="157"/>
                    <a:pt x="88" y="157"/>
                  </a:cubicBezTo>
                  <a:cubicBezTo>
                    <a:pt x="88" y="157"/>
                    <a:pt x="88" y="157"/>
                    <a:pt x="88" y="157"/>
                  </a:cubicBezTo>
                  <a:cubicBezTo>
                    <a:pt x="88" y="162"/>
                    <a:pt x="88" y="162"/>
                    <a:pt x="88" y="162"/>
                  </a:cubicBezTo>
                  <a:close/>
                  <a:moveTo>
                    <a:pt x="88" y="82"/>
                  </a:moveTo>
                  <a:cubicBezTo>
                    <a:pt x="95" y="74"/>
                    <a:pt x="95" y="74"/>
                    <a:pt x="95" y="74"/>
                  </a:cubicBezTo>
                  <a:cubicBezTo>
                    <a:pt x="95" y="74"/>
                    <a:pt x="95" y="74"/>
                    <a:pt x="95" y="74"/>
                  </a:cubicBezTo>
                  <a:cubicBezTo>
                    <a:pt x="95" y="74"/>
                    <a:pt x="95" y="74"/>
                    <a:pt x="95" y="74"/>
                  </a:cubicBezTo>
                  <a:cubicBezTo>
                    <a:pt x="98" y="71"/>
                    <a:pt x="98" y="71"/>
                    <a:pt x="98" y="71"/>
                  </a:cubicBezTo>
                  <a:cubicBezTo>
                    <a:pt x="100" y="69"/>
                    <a:pt x="100" y="69"/>
                    <a:pt x="100" y="69"/>
                  </a:cubicBezTo>
                  <a:cubicBezTo>
                    <a:pt x="100" y="69"/>
                    <a:pt x="100" y="69"/>
                    <a:pt x="100" y="69"/>
                  </a:cubicBezTo>
                  <a:cubicBezTo>
                    <a:pt x="134" y="35"/>
                    <a:pt x="134" y="35"/>
                    <a:pt x="134" y="35"/>
                  </a:cubicBezTo>
                  <a:cubicBezTo>
                    <a:pt x="134" y="35"/>
                    <a:pt x="134" y="35"/>
                    <a:pt x="134" y="35"/>
                  </a:cubicBezTo>
                  <a:cubicBezTo>
                    <a:pt x="134" y="35"/>
                    <a:pt x="134" y="35"/>
                    <a:pt x="134" y="35"/>
                  </a:cubicBezTo>
                  <a:cubicBezTo>
                    <a:pt x="135" y="34"/>
                    <a:pt x="135" y="32"/>
                    <a:pt x="134" y="31"/>
                  </a:cubicBezTo>
                  <a:cubicBezTo>
                    <a:pt x="128" y="26"/>
                    <a:pt x="120" y="22"/>
                    <a:pt x="112" y="19"/>
                  </a:cubicBezTo>
                  <a:cubicBezTo>
                    <a:pt x="104" y="16"/>
                    <a:pt x="96" y="15"/>
                    <a:pt x="88" y="15"/>
                  </a:cubicBezTo>
                  <a:cubicBezTo>
                    <a:pt x="88" y="15"/>
                    <a:pt x="88" y="15"/>
                    <a:pt x="88" y="15"/>
                  </a:cubicBezTo>
                  <a:cubicBezTo>
                    <a:pt x="88" y="20"/>
                    <a:pt x="88" y="20"/>
                    <a:pt x="88" y="20"/>
                  </a:cubicBezTo>
                  <a:cubicBezTo>
                    <a:pt x="88" y="20"/>
                    <a:pt x="88" y="20"/>
                    <a:pt x="88" y="20"/>
                  </a:cubicBezTo>
                  <a:cubicBezTo>
                    <a:pt x="96" y="20"/>
                    <a:pt x="103" y="21"/>
                    <a:pt x="111" y="23"/>
                  </a:cubicBezTo>
                  <a:cubicBezTo>
                    <a:pt x="117" y="26"/>
                    <a:pt x="123" y="29"/>
                    <a:pt x="129" y="33"/>
                  </a:cubicBezTo>
                  <a:cubicBezTo>
                    <a:pt x="97" y="65"/>
                    <a:pt x="97" y="65"/>
                    <a:pt x="97" y="65"/>
                  </a:cubicBezTo>
                  <a:cubicBezTo>
                    <a:pt x="97" y="66"/>
                    <a:pt x="97" y="66"/>
                    <a:pt x="97" y="66"/>
                  </a:cubicBezTo>
                  <a:cubicBezTo>
                    <a:pt x="94" y="68"/>
                    <a:pt x="94" y="68"/>
                    <a:pt x="94" y="68"/>
                  </a:cubicBezTo>
                  <a:cubicBezTo>
                    <a:pt x="94" y="68"/>
                    <a:pt x="94" y="68"/>
                    <a:pt x="94" y="68"/>
                  </a:cubicBezTo>
                  <a:cubicBezTo>
                    <a:pt x="92" y="70"/>
                    <a:pt x="92" y="70"/>
                    <a:pt x="92" y="70"/>
                  </a:cubicBezTo>
                  <a:cubicBezTo>
                    <a:pt x="92" y="70"/>
                    <a:pt x="92" y="70"/>
                    <a:pt x="92" y="70"/>
                  </a:cubicBezTo>
                  <a:cubicBezTo>
                    <a:pt x="88" y="75"/>
                    <a:pt x="88" y="75"/>
                    <a:pt x="88" y="75"/>
                  </a:cubicBezTo>
                  <a:lnTo>
                    <a:pt x="88" y="82"/>
                  </a:lnTo>
                  <a:close/>
                  <a:moveTo>
                    <a:pt x="88" y="5"/>
                  </a:moveTo>
                  <a:cubicBezTo>
                    <a:pt x="65" y="5"/>
                    <a:pt x="44" y="15"/>
                    <a:pt x="29" y="30"/>
                  </a:cubicBezTo>
                  <a:cubicBezTo>
                    <a:pt x="14" y="45"/>
                    <a:pt x="5" y="65"/>
                    <a:pt x="5" y="88"/>
                  </a:cubicBezTo>
                  <a:cubicBezTo>
                    <a:pt x="5" y="111"/>
                    <a:pt x="14" y="132"/>
                    <a:pt x="29" y="147"/>
                  </a:cubicBezTo>
                  <a:cubicBezTo>
                    <a:pt x="44" y="162"/>
                    <a:pt x="65" y="171"/>
                    <a:pt x="88" y="171"/>
                  </a:cubicBezTo>
                  <a:cubicBezTo>
                    <a:pt x="88" y="176"/>
                    <a:pt x="88" y="176"/>
                    <a:pt x="88" y="176"/>
                  </a:cubicBezTo>
                  <a:cubicBezTo>
                    <a:pt x="63" y="176"/>
                    <a:pt x="41" y="166"/>
                    <a:pt x="25" y="150"/>
                  </a:cubicBezTo>
                  <a:cubicBezTo>
                    <a:pt x="10" y="134"/>
                    <a:pt x="0" y="112"/>
                    <a:pt x="0" y="88"/>
                  </a:cubicBezTo>
                  <a:cubicBezTo>
                    <a:pt x="0" y="64"/>
                    <a:pt x="10" y="42"/>
                    <a:pt x="25" y="26"/>
                  </a:cubicBezTo>
                  <a:cubicBezTo>
                    <a:pt x="41" y="10"/>
                    <a:pt x="63" y="0"/>
                    <a:pt x="88" y="0"/>
                  </a:cubicBezTo>
                  <a:cubicBezTo>
                    <a:pt x="88" y="5"/>
                    <a:pt x="88" y="5"/>
                    <a:pt x="88" y="5"/>
                  </a:cubicBezTo>
                  <a:close/>
                  <a:moveTo>
                    <a:pt x="88" y="15"/>
                  </a:moveTo>
                  <a:cubicBezTo>
                    <a:pt x="67" y="15"/>
                    <a:pt x="49" y="23"/>
                    <a:pt x="36" y="36"/>
                  </a:cubicBezTo>
                  <a:cubicBezTo>
                    <a:pt x="22" y="50"/>
                    <a:pt x="14" y="68"/>
                    <a:pt x="14" y="88"/>
                  </a:cubicBezTo>
                  <a:cubicBezTo>
                    <a:pt x="14" y="97"/>
                    <a:pt x="16" y="105"/>
                    <a:pt x="18" y="113"/>
                  </a:cubicBezTo>
                  <a:cubicBezTo>
                    <a:pt x="21" y="121"/>
                    <a:pt x="25" y="128"/>
                    <a:pt x="31" y="135"/>
                  </a:cubicBezTo>
                  <a:cubicBezTo>
                    <a:pt x="31" y="135"/>
                    <a:pt x="31" y="135"/>
                    <a:pt x="31" y="135"/>
                  </a:cubicBezTo>
                  <a:cubicBezTo>
                    <a:pt x="31" y="135"/>
                    <a:pt x="31" y="135"/>
                    <a:pt x="31" y="135"/>
                  </a:cubicBezTo>
                  <a:cubicBezTo>
                    <a:pt x="32" y="136"/>
                    <a:pt x="33" y="136"/>
                    <a:pt x="34" y="135"/>
                  </a:cubicBezTo>
                  <a:cubicBezTo>
                    <a:pt x="58" y="111"/>
                    <a:pt x="58" y="111"/>
                    <a:pt x="58" y="111"/>
                  </a:cubicBezTo>
                  <a:cubicBezTo>
                    <a:pt x="61" y="109"/>
                    <a:pt x="61" y="109"/>
                    <a:pt x="61" y="109"/>
                  </a:cubicBezTo>
                  <a:cubicBezTo>
                    <a:pt x="61" y="109"/>
                    <a:pt x="61" y="109"/>
                    <a:pt x="61" y="109"/>
                  </a:cubicBezTo>
                  <a:cubicBezTo>
                    <a:pt x="63" y="106"/>
                    <a:pt x="63" y="106"/>
                    <a:pt x="63" y="106"/>
                  </a:cubicBezTo>
                  <a:cubicBezTo>
                    <a:pt x="63" y="106"/>
                    <a:pt x="63" y="106"/>
                    <a:pt x="63" y="106"/>
                  </a:cubicBezTo>
                  <a:cubicBezTo>
                    <a:pt x="88" y="82"/>
                    <a:pt x="88" y="82"/>
                    <a:pt x="88" y="82"/>
                  </a:cubicBezTo>
                  <a:cubicBezTo>
                    <a:pt x="88" y="75"/>
                    <a:pt x="88" y="75"/>
                    <a:pt x="88" y="75"/>
                  </a:cubicBezTo>
                  <a:cubicBezTo>
                    <a:pt x="59" y="103"/>
                    <a:pt x="59" y="103"/>
                    <a:pt x="59" y="103"/>
                  </a:cubicBezTo>
                  <a:cubicBezTo>
                    <a:pt x="59" y="103"/>
                    <a:pt x="59" y="103"/>
                    <a:pt x="59" y="103"/>
                  </a:cubicBezTo>
                  <a:cubicBezTo>
                    <a:pt x="57" y="105"/>
                    <a:pt x="57" y="105"/>
                    <a:pt x="57" y="105"/>
                  </a:cubicBezTo>
                  <a:cubicBezTo>
                    <a:pt x="55" y="108"/>
                    <a:pt x="55" y="108"/>
                    <a:pt x="55" y="108"/>
                  </a:cubicBezTo>
                  <a:cubicBezTo>
                    <a:pt x="55" y="108"/>
                    <a:pt x="55" y="108"/>
                    <a:pt x="55" y="108"/>
                  </a:cubicBezTo>
                  <a:cubicBezTo>
                    <a:pt x="33" y="130"/>
                    <a:pt x="33" y="130"/>
                    <a:pt x="33" y="130"/>
                  </a:cubicBezTo>
                  <a:cubicBezTo>
                    <a:pt x="29" y="124"/>
                    <a:pt x="25" y="118"/>
                    <a:pt x="23" y="111"/>
                  </a:cubicBezTo>
                  <a:cubicBezTo>
                    <a:pt x="20" y="104"/>
                    <a:pt x="19" y="96"/>
                    <a:pt x="19" y="88"/>
                  </a:cubicBezTo>
                  <a:cubicBezTo>
                    <a:pt x="19" y="69"/>
                    <a:pt x="27" y="52"/>
                    <a:pt x="39" y="40"/>
                  </a:cubicBezTo>
                  <a:cubicBezTo>
                    <a:pt x="51" y="27"/>
                    <a:pt x="69" y="20"/>
                    <a:pt x="88" y="20"/>
                  </a:cubicBezTo>
                  <a:cubicBezTo>
                    <a:pt x="88" y="15"/>
                    <a:pt x="88" y="15"/>
                    <a:pt x="88" y="15"/>
                  </a:cubicBezTo>
                  <a:close/>
                  <a:moveTo>
                    <a:pt x="88" y="95"/>
                  </a:moveTo>
                  <a:cubicBezTo>
                    <a:pt x="80" y="103"/>
                    <a:pt x="80" y="103"/>
                    <a:pt x="80" y="103"/>
                  </a:cubicBezTo>
                  <a:cubicBezTo>
                    <a:pt x="77" y="105"/>
                    <a:pt x="77" y="105"/>
                    <a:pt x="77" y="105"/>
                  </a:cubicBezTo>
                  <a:cubicBezTo>
                    <a:pt x="77" y="105"/>
                    <a:pt x="77" y="105"/>
                    <a:pt x="77" y="105"/>
                  </a:cubicBezTo>
                  <a:cubicBezTo>
                    <a:pt x="77" y="105"/>
                    <a:pt x="77" y="105"/>
                    <a:pt x="77" y="105"/>
                  </a:cubicBezTo>
                  <a:cubicBezTo>
                    <a:pt x="75" y="107"/>
                    <a:pt x="75" y="107"/>
                    <a:pt x="75" y="107"/>
                  </a:cubicBezTo>
                  <a:cubicBezTo>
                    <a:pt x="75" y="108"/>
                    <a:pt x="75" y="108"/>
                    <a:pt x="75" y="108"/>
                  </a:cubicBezTo>
                  <a:cubicBezTo>
                    <a:pt x="41" y="142"/>
                    <a:pt x="41" y="142"/>
                    <a:pt x="41" y="142"/>
                  </a:cubicBezTo>
                  <a:cubicBezTo>
                    <a:pt x="41" y="142"/>
                    <a:pt x="41" y="142"/>
                    <a:pt x="41" y="142"/>
                  </a:cubicBezTo>
                  <a:cubicBezTo>
                    <a:pt x="41" y="142"/>
                    <a:pt x="41" y="142"/>
                    <a:pt x="41" y="142"/>
                  </a:cubicBezTo>
                  <a:cubicBezTo>
                    <a:pt x="40" y="143"/>
                    <a:pt x="40" y="144"/>
                    <a:pt x="41" y="145"/>
                  </a:cubicBezTo>
                  <a:cubicBezTo>
                    <a:pt x="47" y="150"/>
                    <a:pt x="55" y="155"/>
                    <a:pt x="63" y="157"/>
                  </a:cubicBezTo>
                  <a:cubicBezTo>
                    <a:pt x="71" y="160"/>
                    <a:pt x="79" y="162"/>
                    <a:pt x="88" y="162"/>
                  </a:cubicBezTo>
                  <a:cubicBezTo>
                    <a:pt x="88" y="157"/>
                    <a:pt x="88" y="157"/>
                    <a:pt x="88" y="157"/>
                  </a:cubicBezTo>
                  <a:cubicBezTo>
                    <a:pt x="79" y="157"/>
                    <a:pt x="72" y="156"/>
                    <a:pt x="64" y="153"/>
                  </a:cubicBezTo>
                  <a:cubicBezTo>
                    <a:pt x="58" y="151"/>
                    <a:pt x="52" y="147"/>
                    <a:pt x="46" y="143"/>
                  </a:cubicBezTo>
                  <a:cubicBezTo>
                    <a:pt x="78" y="111"/>
                    <a:pt x="78" y="111"/>
                    <a:pt x="78" y="111"/>
                  </a:cubicBezTo>
                  <a:cubicBezTo>
                    <a:pt x="78" y="111"/>
                    <a:pt x="78" y="111"/>
                    <a:pt x="78" y="111"/>
                  </a:cubicBezTo>
                  <a:cubicBezTo>
                    <a:pt x="81" y="109"/>
                    <a:pt x="81" y="109"/>
                    <a:pt x="81" y="109"/>
                  </a:cubicBezTo>
                  <a:cubicBezTo>
                    <a:pt x="81" y="109"/>
                    <a:pt x="81" y="109"/>
                    <a:pt x="81" y="109"/>
                  </a:cubicBezTo>
                  <a:cubicBezTo>
                    <a:pt x="83" y="106"/>
                    <a:pt x="83" y="106"/>
                    <a:pt x="83" y="106"/>
                  </a:cubicBezTo>
                  <a:cubicBezTo>
                    <a:pt x="88" y="102"/>
                    <a:pt x="88" y="102"/>
                    <a:pt x="88" y="102"/>
                  </a:cubicBezTo>
                  <a:lnTo>
                    <a:pt x="8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9" name="Freeform 170"/>
            <p:cNvSpPr>
              <a:spLocks noEditPoints="1"/>
            </p:cNvSpPr>
            <p:nvPr/>
          </p:nvSpPr>
          <p:spPr bwMode="auto">
            <a:xfrm>
              <a:off x="9683751" y="2262188"/>
              <a:ext cx="420688" cy="114300"/>
            </a:xfrm>
            <a:custGeom>
              <a:avLst/>
              <a:gdLst>
                <a:gd name="T0" fmla="*/ 157 w 186"/>
                <a:gd name="T1" fmla="*/ 37 h 50"/>
                <a:gd name="T2" fmla="*/ 164 w 186"/>
                <a:gd name="T3" fmla="*/ 45 h 50"/>
                <a:gd name="T4" fmla="*/ 148 w 186"/>
                <a:gd name="T5" fmla="*/ 4 h 50"/>
                <a:gd name="T6" fmla="*/ 135 w 186"/>
                <a:gd name="T7" fmla="*/ 7 h 50"/>
                <a:gd name="T8" fmla="*/ 133 w 186"/>
                <a:gd name="T9" fmla="*/ 10 h 50"/>
                <a:gd name="T10" fmla="*/ 93 w 186"/>
                <a:gd name="T11" fmla="*/ 10 h 50"/>
                <a:gd name="T12" fmla="*/ 128 w 186"/>
                <a:gd name="T13" fmla="*/ 6 h 50"/>
                <a:gd name="T14" fmla="*/ 126 w 186"/>
                <a:gd name="T15" fmla="*/ 2 h 50"/>
                <a:gd name="T16" fmla="*/ 149 w 186"/>
                <a:gd name="T17" fmla="*/ 0 h 50"/>
                <a:gd name="T18" fmla="*/ 151 w 186"/>
                <a:gd name="T19" fmla="*/ 1 h 50"/>
                <a:gd name="T20" fmla="*/ 186 w 186"/>
                <a:gd name="T21" fmla="*/ 47 h 50"/>
                <a:gd name="T22" fmla="*/ 163 w 186"/>
                <a:gd name="T23" fmla="*/ 50 h 50"/>
                <a:gd name="T24" fmla="*/ 161 w 186"/>
                <a:gd name="T25" fmla="*/ 49 h 50"/>
                <a:gd name="T26" fmla="*/ 93 w 186"/>
                <a:gd name="T27" fmla="*/ 42 h 50"/>
                <a:gd name="T28" fmla="*/ 93 w 186"/>
                <a:gd name="T29" fmla="*/ 30 h 50"/>
                <a:gd name="T30" fmla="*/ 148 w 186"/>
                <a:gd name="T31" fmla="*/ 30 h 50"/>
                <a:gd name="T32" fmla="*/ 150 w 186"/>
                <a:gd name="T33" fmla="*/ 26 h 50"/>
                <a:gd name="T34" fmla="*/ 142 w 186"/>
                <a:gd name="T35" fmla="*/ 17 h 50"/>
                <a:gd name="T36" fmla="*/ 93 w 186"/>
                <a:gd name="T37" fmla="*/ 22 h 50"/>
                <a:gd name="T38" fmla="*/ 143 w 186"/>
                <a:gd name="T39" fmla="*/ 25 h 50"/>
                <a:gd name="T40" fmla="*/ 93 w 186"/>
                <a:gd name="T41" fmla="*/ 30 h 50"/>
                <a:gd name="T42" fmla="*/ 93 w 186"/>
                <a:gd name="T43" fmla="*/ 37 h 50"/>
                <a:gd name="T44" fmla="*/ 31 w 186"/>
                <a:gd name="T45" fmla="*/ 42 h 50"/>
                <a:gd name="T46" fmla="*/ 24 w 186"/>
                <a:gd name="T47" fmla="*/ 50 h 50"/>
                <a:gd name="T48" fmla="*/ 3 w 186"/>
                <a:gd name="T49" fmla="*/ 50 h 50"/>
                <a:gd name="T50" fmla="*/ 1 w 186"/>
                <a:gd name="T51" fmla="*/ 46 h 50"/>
                <a:gd name="T52" fmla="*/ 37 w 186"/>
                <a:gd name="T53" fmla="*/ 0 h 50"/>
                <a:gd name="T54" fmla="*/ 58 w 186"/>
                <a:gd name="T55" fmla="*/ 0 h 50"/>
                <a:gd name="T56" fmla="*/ 60 w 186"/>
                <a:gd name="T57" fmla="*/ 3 h 50"/>
                <a:gd name="T58" fmla="*/ 93 w 186"/>
                <a:gd name="T59" fmla="*/ 6 h 50"/>
                <a:gd name="T60" fmla="*/ 53 w 186"/>
                <a:gd name="T61" fmla="*/ 10 h 50"/>
                <a:gd name="T62" fmla="*/ 51 w 186"/>
                <a:gd name="T63" fmla="*/ 6 h 50"/>
                <a:gd name="T64" fmla="*/ 38 w 186"/>
                <a:gd name="T65" fmla="*/ 4 h 50"/>
                <a:gd name="T66" fmla="*/ 22 w 186"/>
                <a:gd name="T67" fmla="*/ 45 h 50"/>
                <a:gd name="T68" fmla="*/ 29 w 186"/>
                <a:gd name="T69" fmla="*/ 37 h 50"/>
                <a:gd name="T70" fmla="*/ 93 w 186"/>
                <a:gd name="T71" fmla="*/ 17 h 50"/>
                <a:gd name="T72" fmla="*/ 44 w 186"/>
                <a:gd name="T73" fmla="*/ 17 h 50"/>
                <a:gd name="T74" fmla="*/ 36 w 186"/>
                <a:gd name="T75" fmla="*/ 26 h 50"/>
                <a:gd name="T76" fmla="*/ 38 w 186"/>
                <a:gd name="T77" fmla="*/ 30 h 50"/>
                <a:gd name="T78" fmla="*/ 93 w 186"/>
                <a:gd name="T79" fmla="*/ 25 h 50"/>
                <a:gd name="T80" fmla="*/ 45 w 186"/>
                <a:gd name="T81" fmla="*/ 22 h 50"/>
                <a:gd name="T82" fmla="*/ 93 w 186"/>
                <a:gd name="T83" fmla="*/ 1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6" h="50">
                  <a:moveTo>
                    <a:pt x="93" y="37"/>
                  </a:moveTo>
                  <a:cubicBezTo>
                    <a:pt x="157" y="37"/>
                    <a:pt x="157" y="37"/>
                    <a:pt x="157" y="37"/>
                  </a:cubicBezTo>
                  <a:cubicBezTo>
                    <a:pt x="158" y="37"/>
                    <a:pt x="159" y="38"/>
                    <a:pt x="159" y="38"/>
                  </a:cubicBezTo>
                  <a:cubicBezTo>
                    <a:pt x="164" y="45"/>
                    <a:pt x="164" y="45"/>
                    <a:pt x="164" y="45"/>
                  </a:cubicBezTo>
                  <a:cubicBezTo>
                    <a:pt x="179" y="45"/>
                    <a:pt x="179" y="45"/>
                    <a:pt x="179" y="45"/>
                  </a:cubicBezTo>
                  <a:cubicBezTo>
                    <a:pt x="148" y="4"/>
                    <a:pt x="148" y="4"/>
                    <a:pt x="148" y="4"/>
                  </a:cubicBezTo>
                  <a:cubicBezTo>
                    <a:pt x="134" y="4"/>
                    <a:pt x="134" y="4"/>
                    <a:pt x="134" y="4"/>
                  </a:cubicBezTo>
                  <a:cubicBezTo>
                    <a:pt x="135" y="7"/>
                    <a:pt x="135" y="7"/>
                    <a:pt x="135" y="7"/>
                  </a:cubicBezTo>
                  <a:cubicBezTo>
                    <a:pt x="136" y="8"/>
                    <a:pt x="136" y="9"/>
                    <a:pt x="135" y="10"/>
                  </a:cubicBezTo>
                  <a:cubicBezTo>
                    <a:pt x="134" y="10"/>
                    <a:pt x="134" y="10"/>
                    <a:pt x="133" y="10"/>
                  </a:cubicBezTo>
                  <a:cubicBezTo>
                    <a:pt x="133" y="10"/>
                    <a:pt x="133" y="10"/>
                    <a:pt x="133" y="10"/>
                  </a:cubicBezTo>
                  <a:cubicBezTo>
                    <a:pt x="93" y="10"/>
                    <a:pt x="93" y="10"/>
                    <a:pt x="93" y="10"/>
                  </a:cubicBezTo>
                  <a:cubicBezTo>
                    <a:pt x="93" y="6"/>
                    <a:pt x="93" y="6"/>
                    <a:pt x="93" y="6"/>
                  </a:cubicBezTo>
                  <a:cubicBezTo>
                    <a:pt x="128" y="6"/>
                    <a:pt x="128" y="6"/>
                    <a:pt x="128" y="6"/>
                  </a:cubicBezTo>
                  <a:cubicBezTo>
                    <a:pt x="127" y="4"/>
                    <a:pt x="127" y="4"/>
                    <a:pt x="127" y="4"/>
                  </a:cubicBezTo>
                  <a:cubicBezTo>
                    <a:pt x="127" y="3"/>
                    <a:pt x="126" y="3"/>
                    <a:pt x="126" y="2"/>
                  </a:cubicBezTo>
                  <a:cubicBezTo>
                    <a:pt x="126" y="1"/>
                    <a:pt x="127" y="0"/>
                    <a:pt x="129" y="0"/>
                  </a:cubicBezTo>
                  <a:cubicBezTo>
                    <a:pt x="149" y="0"/>
                    <a:pt x="149" y="0"/>
                    <a:pt x="149" y="0"/>
                  </a:cubicBezTo>
                  <a:cubicBezTo>
                    <a:pt x="149" y="0"/>
                    <a:pt x="149" y="0"/>
                    <a:pt x="149" y="0"/>
                  </a:cubicBezTo>
                  <a:cubicBezTo>
                    <a:pt x="150" y="0"/>
                    <a:pt x="151" y="0"/>
                    <a:pt x="151" y="1"/>
                  </a:cubicBezTo>
                  <a:cubicBezTo>
                    <a:pt x="185" y="46"/>
                    <a:pt x="185" y="46"/>
                    <a:pt x="185" y="46"/>
                  </a:cubicBezTo>
                  <a:cubicBezTo>
                    <a:pt x="186" y="46"/>
                    <a:pt x="186" y="47"/>
                    <a:pt x="186" y="47"/>
                  </a:cubicBezTo>
                  <a:cubicBezTo>
                    <a:pt x="186" y="48"/>
                    <a:pt x="185" y="50"/>
                    <a:pt x="184" y="50"/>
                  </a:cubicBezTo>
                  <a:cubicBezTo>
                    <a:pt x="163" y="50"/>
                    <a:pt x="163" y="50"/>
                    <a:pt x="163" y="50"/>
                  </a:cubicBezTo>
                  <a:cubicBezTo>
                    <a:pt x="163" y="50"/>
                    <a:pt x="163" y="50"/>
                    <a:pt x="163" y="50"/>
                  </a:cubicBezTo>
                  <a:cubicBezTo>
                    <a:pt x="162" y="50"/>
                    <a:pt x="161" y="49"/>
                    <a:pt x="161" y="49"/>
                  </a:cubicBezTo>
                  <a:cubicBezTo>
                    <a:pt x="156" y="42"/>
                    <a:pt x="156" y="42"/>
                    <a:pt x="156" y="42"/>
                  </a:cubicBezTo>
                  <a:cubicBezTo>
                    <a:pt x="93" y="42"/>
                    <a:pt x="93" y="42"/>
                    <a:pt x="93" y="42"/>
                  </a:cubicBezTo>
                  <a:cubicBezTo>
                    <a:pt x="93" y="37"/>
                    <a:pt x="93" y="37"/>
                    <a:pt x="93" y="37"/>
                  </a:cubicBezTo>
                  <a:close/>
                  <a:moveTo>
                    <a:pt x="93" y="30"/>
                  </a:moveTo>
                  <a:cubicBezTo>
                    <a:pt x="148" y="30"/>
                    <a:pt x="148" y="30"/>
                    <a:pt x="148" y="30"/>
                  </a:cubicBezTo>
                  <a:cubicBezTo>
                    <a:pt x="148" y="30"/>
                    <a:pt x="148" y="30"/>
                    <a:pt x="148" y="30"/>
                  </a:cubicBezTo>
                  <a:cubicBezTo>
                    <a:pt x="149" y="30"/>
                    <a:pt x="149" y="30"/>
                    <a:pt x="150" y="30"/>
                  </a:cubicBezTo>
                  <a:cubicBezTo>
                    <a:pt x="151" y="29"/>
                    <a:pt x="151" y="27"/>
                    <a:pt x="150" y="26"/>
                  </a:cubicBezTo>
                  <a:cubicBezTo>
                    <a:pt x="144" y="18"/>
                    <a:pt x="144" y="18"/>
                    <a:pt x="144" y="18"/>
                  </a:cubicBezTo>
                  <a:cubicBezTo>
                    <a:pt x="144" y="18"/>
                    <a:pt x="143" y="17"/>
                    <a:pt x="142" y="17"/>
                  </a:cubicBezTo>
                  <a:cubicBezTo>
                    <a:pt x="93" y="17"/>
                    <a:pt x="93" y="17"/>
                    <a:pt x="93" y="17"/>
                  </a:cubicBezTo>
                  <a:cubicBezTo>
                    <a:pt x="93" y="22"/>
                    <a:pt x="93" y="22"/>
                    <a:pt x="93" y="22"/>
                  </a:cubicBezTo>
                  <a:cubicBezTo>
                    <a:pt x="141" y="22"/>
                    <a:pt x="141" y="22"/>
                    <a:pt x="141" y="22"/>
                  </a:cubicBezTo>
                  <a:cubicBezTo>
                    <a:pt x="143" y="25"/>
                    <a:pt x="143" y="25"/>
                    <a:pt x="143" y="25"/>
                  </a:cubicBezTo>
                  <a:cubicBezTo>
                    <a:pt x="93" y="25"/>
                    <a:pt x="93" y="25"/>
                    <a:pt x="93" y="25"/>
                  </a:cubicBezTo>
                  <a:lnTo>
                    <a:pt x="93" y="30"/>
                  </a:lnTo>
                  <a:close/>
                  <a:moveTo>
                    <a:pt x="29" y="37"/>
                  </a:moveTo>
                  <a:cubicBezTo>
                    <a:pt x="93" y="37"/>
                    <a:pt x="93" y="37"/>
                    <a:pt x="93" y="37"/>
                  </a:cubicBezTo>
                  <a:cubicBezTo>
                    <a:pt x="93" y="42"/>
                    <a:pt x="93" y="42"/>
                    <a:pt x="93" y="42"/>
                  </a:cubicBezTo>
                  <a:cubicBezTo>
                    <a:pt x="31" y="42"/>
                    <a:pt x="31" y="42"/>
                    <a:pt x="31" y="42"/>
                  </a:cubicBezTo>
                  <a:cubicBezTo>
                    <a:pt x="26" y="48"/>
                    <a:pt x="26" y="48"/>
                    <a:pt x="26" y="48"/>
                  </a:cubicBezTo>
                  <a:cubicBezTo>
                    <a:pt x="25" y="49"/>
                    <a:pt x="24" y="50"/>
                    <a:pt x="24" y="50"/>
                  </a:cubicBezTo>
                  <a:cubicBezTo>
                    <a:pt x="3" y="50"/>
                    <a:pt x="3" y="50"/>
                    <a:pt x="3" y="50"/>
                  </a:cubicBezTo>
                  <a:cubicBezTo>
                    <a:pt x="3" y="50"/>
                    <a:pt x="3" y="50"/>
                    <a:pt x="3" y="50"/>
                  </a:cubicBezTo>
                  <a:cubicBezTo>
                    <a:pt x="2" y="50"/>
                    <a:pt x="2" y="49"/>
                    <a:pt x="2" y="49"/>
                  </a:cubicBezTo>
                  <a:cubicBezTo>
                    <a:pt x="0" y="48"/>
                    <a:pt x="0" y="47"/>
                    <a:pt x="1" y="46"/>
                  </a:cubicBezTo>
                  <a:cubicBezTo>
                    <a:pt x="35" y="1"/>
                    <a:pt x="35" y="1"/>
                    <a:pt x="35" y="1"/>
                  </a:cubicBezTo>
                  <a:cubicBezTo>
                    <a:pt x="36" y="0"/>
                    <a:pt x="36" y="0"/>
                    <a:pt x="37" y="0"/>
                  </a:cubicBezTo>
                  <a:cubicBezTo>
                    <a:pt x="58" y="0"/>
                    <a:pt x="58" y="0"/>
                    <a:pt x="58" y="0"/>
                  </a:cubicBezTo>
                  <a:cubicBezTo>
                    <a:pt x="58" y="0"/>
                    <a:pt x="58" y="0"/>
                    <a:pt x="58" y="0"/>
                  </a:cubicBezTo>
                  <a:cubicBezTo>
                    <a:pt x="58" y="0"/>
                    <a:pt x="59" y="0"/>
                    <a:pt x="59" y="0"/>
                  </a:cubicBezTo>
                  <a:cubicBezTo>
                    <a:pt x="60" y="1"/>
                    <a:pt x="60" y="2"/>
                    <a:pt x="60" y="3"/>
                  </a:cubicBezTo>
                  <a:cubicBezTo>
                    <a:pt x="58" y="6"/>
                    <a:pt x="58" y="6"/>
                    <a:pt x="58" y="6"/>
                  </a:cubicBezTo>
                  <a:cubicBezTo>
                    <a:pt x="93" y="6"/>
                    <a:pt x="93" y="6"/>
                    <a:pt x="93" y="6"/>
                  </a:cubicBezTo>
                  <a:cubicBezTo>
                    <a:pt x="93" y="10"/>
                    <a:pt x="93" y="10"/>
                    <a:pt x="93" y="10"/>
                  </a:cubicBezTo>
                  <a:cubicBezTo>
                    <a:pt x="53" y="10"/>
                    <a:pt x="53" y="10"/>
                    <a:pt x="53" y="10"/>
                  </a:cubicBezTo>
                  <a:cubicBezTo>
                    <a:pt x="52" y="10"/>
                    <a:pt x="51" y="9"/>
                    <a:pt x="51" y="8"/>
                  </a:cubicBezTo>
                  <a:cubicBezTo>
                    <a:pt x="51" y="7"/>
                    <a:pt x="51" y="7"/>
                    <a:pt x="51" y="6"/>
                  </a:cubicBezTo>
                  <a:cubicBezTo>
                    <a:pt x="53" y="4"/>
                    <a:pt x="53" y="4"/>
                    <a:pt x="53" y="4"/>
                  </a:cubicBezTo>
                  <a:cubicBezTo>
                    <a:pt x="38" y="4"/>
                    <a:pt x="38" y="4"/>
                    <a:pt x="38" y="4"/>
                  </a:cubicBezTo>
                  <a:cubicBezTo>
                    <a:pt x="8" y="45"/>
                    <a:pt x="8" y="45"/>
                    <a:pt x="8" y="45"/>
                  </a:cubicBezTo>
                  <a:cubicBezTo>
                    <a:pt x="22" y="45"/>
                    <a:pt x="22" y="45"/>
                    <a:pt x="22" y="45"/>
                  </a:cubicBezTo>
                  <a:cubicBezTo>
                    <a:pt x="27" y="38"/>
                    <a:pt x="27" y="38"/>
                    <a:pt x="27" y="38"/>
                  </a:cubicBezTo>
                  <a:cubicBezTo>
                    <a:pt x="28" y="38"/>
                    <a:pt x="29" y="37"/>
                    <a:pt x="29" y="37"/>
                  </a:cubicBezTo>
                  <a:cubicBezTo>
                    <a:pt x="29" y="37"/>
                    <a:pt x="29" y="37"/>
                    <a:pt x="29" y="37"/>
                  </a:cubicBezTo>
                  <a:close/>
                  <a:moveTo>
                    <a:pt x="93" y="17"/>
                  </a:moveTo>
                  <a:cubicBezTo>
                    <a:pt x="44" y="17"/>
                    <a:pt x="44" y="17"/>
                    <a:pt x="44" y="17"/>
                  </a:cubicBezTo>
                  <a:cubicBezTo>
                    <a:pt x="44" y="17"/>
                    <a:pt x="44" y="17"/>
                    <a:pt x="44" y="17"/>
                  </a:cubicBezTo>
                  <a:cubicBezTo>
                    <a:pt x="44" y="17"/>
                    <a:pt x="43" y="18"/>
                    <a:pt x="42" y="18"/>
                  </a:cubicBezTo>
                  <a:cubicBezTo>
                    <a:pt x="36" y="26"/>
                    <a:pt x="36" y="26"/>
                    <a:pt x="36" y="26"/>
                  </a:cubicBezTo>
                  <a:cubicBezTo>
                    <a:pt x="36" y="27"/>
                    <a:pt x="36" y="27"/>
                    <a:pt x="36" y="28"/>
                  </a:cubicBezTo>
                  <a:cubicBezTo>
                    <a:pt x="36" y="29"/>
                    <a:pt x="37" y="30"/>
                    <a:pt x="38" y="30"/>
                  </a:cubicBezTo>
                  <a:cubicBezTo>
                    <a:pt x="93" y="30"/>
                    <a:pt x="93" y="30"/>
                    <a:pt x="93" y="30"/>
                  </a:cubicBezTo>
                  <a:cubicBezTo>
                    <a:pt x="93" y="25"/>
                    <a:pt x="93" y="25"/>
                    <a:pt x="93" y="25"/>
                  </a:cubicBezTo>
                  <a:cubicBezTo>
                    <a:pt x="43" y="25"/>
                    <a:pt x="43" y="25"/>
                    <a:pt x="43" y="25"/>
                  </a:cubicBezTo>
                  <a:cubicBezTo>
                    <a:pt x="45" y="22"/>
                    <a:pt x="45" y="22"/>
                    <a:pt x="45" y="22"/>
                  </a:cubicBezTo>
                  <a:cubicBezTo>
                    <a:pt x="93" y="22"/>
                    <a:pt x="93" y="22"/>
                    <a:pt x="93" y="22"/>
                  </a:cubicBezTo>
                  <a:lnTo>
                    <a:pt x="93"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1" name="Freeform 172"/>
            <p:cNvSpPr>
              <a:spLocks noEditPoints="1"/>
            </p:cNvSpPr>
            <p:nvPr/>
          </p:nvSpPr>
          <p:spPr bwMode="auto">
            <a:xfrm>
              <a:off x="6910388" y="3416300"/>
              <a:ext cx="90488" cy="85725"/>
            </a:xfrm>
            <a:custGeom>
              <a:avLst/>
              <a:gdLst>
                <a:gd name="T0" fmla="*/ 27 w 40"/>
                <a:gd name="T1" fmla="*/ 7 h 38"/>
                <a:gd name="T2" fmla="*/ 20 w 40"/>
                <a:gd name="T3" fmla="*/ 16 h 38"/>
                <a:gd name="T4" fmla="*/ 20 w 40"/>
                <a:gd name="T5" fmla="*/ 8 h 38"/>
                <a:gd name="T6" fmla="*/ 25 w 40"/>
                <a:gd name="T7" fmla="*/ 2 h 38"/>
                <a:gd name="T8" fmla="*/ 26 w 40"/>
                <a:gd name="T9" fmla="*/ 1 h 38"/>
                <a:gd name="T10" fmla="*/ 29 w 40"/>
                <a:gd name="T11" fmla="*/ 2 h 38"/>
                <a:gd name="T12" fmla="*/ 33 w 40"/>
                <a:gd name="T13" fmla="*/ 6 h 38"/>
                <a:gd name="T14" fmla="*/ 38 w 40"/>
                <a:gd name="T15" fmla="*/ 9 h 38"/>
                <a:gd name="T16" fmla="*/ 38 w 40"/>
                <a:gd name="T17" fmla="*/ 9 h 38"/>
                <a:gd name="T18" fmla="*/ 39 w 40"/>
                <a:gd name="T19" fmla="*/ 9 h 38"/>
                <a:gd name="T20" fmla="*/ 39 w 40"/>
                <a:gd name="T21" fmla="*/ 12 h 38"/>
                <a:gd name="T22" fmla="*/ 20 w 40"/>
                <a:gd name="T23" fmla="*/ 37 h 38"/>
                <a:gd name="T24" fmla="*/ 20 w 40"/>
                <a:gd name="T25" fmla="*/ 37 h 38"/>
                <a:gd name="T26" fmla="*/ 20 w 40"/>
                <a:gd name="T27" fmla="*/ 30 h 38"/>
                <a:gd name="T28" fmla="*/ 33 w 40"/>
                <a:gd name="T29" fmla="*/ 12 h 38"/>
                <a:gd name="T30" fmla="*/ 30 w 40"/>
                <a:gd name="T31" fmla="*/ 10 h 38"/>
                <a:gd name="T32" fmla="*/ 27 w 40"/>
                <a:gd name="T33" fmla="*/ 7 h 38"/>
                <a:gd name="T34" fmla="*/ 20 w 40"/>
                <a:gd name="T35" fmla="*/ 16 h 38"/>
                <a:gd name="T36" fmla="*/ 7 w 40"/>
                <a:gd name="T37" fmla="*/ 34 h 38"/>
                <a:gd name="T38" fmla="*/ 17 w 40"/>
                <a:gd name="T39" fmla="*/ 34 h 38"/>
                <a:gd name="T40" fmla="*/ 20 w 40"/>
                <a:gd name="T41" fmla="*/ 30 h 38"/>
                <a:gd name="T42" fmla="*/ 20 w 40"/>
                <a:gd name="T43" fmla="*/ 37 h 38"/>
                <a:gd name="T44" fmla="*/ 18 w 40"/>
                <a:gd name="T45" fmla="*/ 38 h 38"/>
                <a:gd name="T46" fmla="*/ 2 w 40"/>
                <a:gd name="T47" fmla="*/ 38 h 38"/>
                <a:gd name="T48" fmla="*/ 2 w 40"/>
                <a:gd name="T49" fmla="*/ 38 h 38"/>
                <a:gd name="T50" fmla="*/ 1 w 40"/>
                <a:gd name="T51" fmla="*/ 38 h 38"/>
                <a:gd name="T52" fmla="*/ 0 w 40"/>
                <a:gd name="T53" fmla="*/ 35 h 38"/>
                <a:gd name="T54" fmla="*/ 20 w 40"/>
                <a:gd name="T55" fmla="*/ 8 h 38"/>
                <a:gd name="T56" fmla="*/ 20 w 40"/>
                <a:gd name="T57"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38">
                  <a:moveTo>
                    <a:pt x="27" y="7"/>
                  </a:moveTo>
                  <a:cubicBezTo>
                    <a:pt x="20" y="16"/>
                    <a:pt x="20" y="16"/>
                    <a:pt x="20" y="16"/>
                  </a:cubicBezTo>
                  <a:cubicBezTo>
                    <a:pt x="20" y="8"/>
                    <a:pt x="20" y="8"/>
                    <a:pt x="20" y="8"/>
                  </a:cubicBezTo>
                  <a:cubicBezTo>
                    <a:pt x="25" y="2"/>
                    <a:pt x="25" y="2"/>
                    <a:pt x="25" y="2"/>
                  </a:cubicBezTo>
                  <a:cubicBezTo>
                    <a:pt x="26" y="1"/>
                    <a:pt x="26" y="1"/>
                    <a:pt x="26" y="1"/>
                  </a:cubicBezTo>
                  <a:cubicBezTo>
                    <a:pt x="27" y="0"/>
                    <a:pt x="29" y="1"/>
                    <a:pt x="29" y="2"/>
                  </a:cubicBezTo>
                  <a:cubicBezTo>
                    <a:pt x="30" y="4"/>
                    <a:pt x="31" y="5"/>
                    <a:pt x="33" y="6"/>
                  </a:cubicBezTo>
                  <a:cubicBezTo>
                    <a:pt x="34" y="8"/>
                    <a:pt x="36" y="8"/>
                    <a:pt x="38" y="9"/>
                  </a:cubicBezTo>
                  <a:cubicBezTo>
                    <a:pt x="38" y="9"/>
                    <a:pt x="38" y="9"/>
                    <a:pt x="38" y="9"/>
                  </a:cubicBezTo>
                  <a:cubicBezTo>
                    <a:pt x="38" y="9"/>
                    <a:pt x="39" y="9"/>
                    <a:pt x="39" y="9"/>
                  </a:cubicBezTo>
                  <a:cubicBezTo>
                    <a:pt x="40" y="10"/>
                    <a:pt x="40" y="11"/>
                    <a:pt x="39" y="12"/>
                  </a:cubicBezTo>
                  <a:cubicBezTo>
                    <a:pt x="20" y="37"/>
                    <a:pt x="20" y="37"/>
                    <a:pt x="20" y="37"/>
                  </a:cubicBezTo>
                  <a:cubicBezTo>
                    <a:pt x="20" y="37"/>
                    <a:pt x="20" y="37"/>
                    <a:pt x="20" y="37"/>
                  </a:cubicBezTo>
                  <a:cubicBezTo>
                    <a:pt x="20" y="30"/>
                    <a:pt x="20" y="30"/>
                    <a:pt x="20" y="30"/>
                  </a:cubicBezTo>
                  <a:cubicBezTo>
                    <a:pt x="33" y="12"/>
                    <a:pt x="33" y="12"/>
                    <a:pt x="33" y="12"/>
                  </a:cubicBezTo>
                  <a:cubicBezTo>
                    <a:pt x="32" y="12"/>
                    <a:pt x="31" y="11"/>
                    <a:pt x="30" y="10"/>
                  </a:cubicBezTo>
                  <a:cubicBezTo>
                    <a:pt x="29" y="9"/>
                    <a:pt x="28" y="8"/>
                    <a:pt x="27" y="7"/>
                  </a:cubicBezTo>
                  <a:close/>
                  <a:moveTo>
                    <a:pt x="20" y="16"/>
                  </a:moveTo>
                  <a:cubicBezTo>
                    <a:pt x="7" y="34"/>
                    <a:pt x="7" y="34"/>
                    <a:pt x="7" y="34"/>
                  </a:cubicBezTo>
                  <a:cubicBezTo>
                    <a:pt x="17" y="34"/>
                    <a:pt x="17" y="34"/>
                    <a:pt x="17" y="34"/>
                  </a:cubicBezTo>
                  <a:cubicBezTo>
                    <a:pt x="20" y="30"/>
                    <a:pt x="20" y="30"/>
                    <a:pt x="20" y="30"/>
                  </a:cubicBezTo>
                  <a:cubicBezTo>
                    <a:pt x="20" y="37"/>
                    <a:pt x="20" y="37"/>
                    <a:pt x="20" y="37"/>
                  </a:cubicBezTo>
                  <a:cubicBezTo>
                    <a:pt x="20" y="38"/>
                    <a:pt x="19" y="38"/>
                    <a:pt x="18" y="38"/>
                  </a:cubicBezTo>
                  <a:cubicBezTo>
                    <a:pt x="2" y="38"/>
                    <a:pt x="2" y="38"/>
                    <a:pt x="2" y="38"/>
                  </a:cubicBezTo>
                  <a:cubicBezTo>
                    <a:pt x="2" y="38"/>
                    <a:pt x="2" y="38"/>
                    <a:pt x="2" y="38"/>
                  </a:cubicBezTo>
                  <a:cubicBezTo>
                    <a:pt x="2" y="38"/>
                    <a:pt x="1" y="38"/>
                    <a:pt x="1" y="38"/>
                  </a:cubicBezTo>
                  <a:cubicBezTo>
                    <a:pt x="0" y="37"/>
                    <a:pt x="0" y="36"/>
                    <a:pt x="0" y="35"/>
                  </a:cubicBezTo>
                  <a:cubicBezTo>
                    <a:pt x="20" y="8"/>
                    <a:pt x="20" y="8"/>
                    <a:pt x="20" y="8"/>
                  </a:cubicBezTo>
                  <a:lnTo>
                    <a:pt x="2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2" name="Freeform 173"/>
            <p:cNvSpPr>
              <a:spLocks noEditPoints="1"/>
            </p:cNvSpPr>
            <p:nvPr/>
          </p:nvSpPr>
          <p:spPr bwMode="auto">
            <a:xfrm>
              <a:off x="6973888" y="3384550"/>
              <a:ext cx="52388" cy="50800"/>
            </a:xfrm>
            <a:custGeom>
              <a:avLst/>
              <a:gdLst>
                <a:gd name="T0" fmla="*/ 12 w 23"/>
                <a:gd name="T1" fmla="*/ 18 h 23"/>
                <a:gd name="T2" fmla="*/ 12 w 23"/>
                <a:gd name="T3" fmla="*/ 18 h 23"/>
                <a:gd name="T4" fmla="*/ 13 w 23"/>
                <a:gd name="T5" fmla="*/ 18 h 23"/>
                <a:gd name="T6" fmla="*/ 13 w 23"/>
                <a:gd name="T7" fmla="*/ 18 h 23"/>
                <a:gd name="T8" fmla="*/ 18 w 23"/>
                <a:gd name="T9" fmla="*/ 12 h 23"/>
                <a:gd name="T10" fmla="*/ 18 w 23"/>
                <a:gd name="T11" fmla="*/ 11 h 23"/>
                <a:gd name="T12" fmla="*/ 18 w 23"/>
                <a:gd name="T13" fmla="*/ 11 h 23"/>
                <a:gd name="T14" fmla="*/ 18 w 23"/>
                <a:gd name="T15" fmla="*/ 11 h 23"/>
                <a:gd name="T16" fmla="*/ 18 w 23"/>
                <a:gd name="T17" fmla="*/ 10 h 23"/>
                <a:gd name="T18" fmla="*/ 12 w 23"/>
                <a:gd name="T19" fmla="*/ 5 h 23"/>
                <a:gd name="T20" fmla="*/ 12 w 23"/>
                <a:gd name="T21" fmla="*/ 0 h 23"/>
                <a:gd name="T22" fmla="*/ 19 w 23"/>
                <a:gd name="T23" fmla="*/ 2 h 23"/>
                <a:gd name="T24" fmla="*/ 23 w 23"/>
                <a:gd name="T25" fmla="*/ 9 h 23"/>
                <a:gd name="T26" fmla="*/ 23 w 23"/>
                <a:gd name="T27" fmla="*/ 10 h 23"/>
                <a:gd name="T28" fmla="*/ 23 w 23"/>
                <a:gd name="T29" fmla="*/ 10 h 23"/>
                <a:gd name="T30" fmla="*/ 23 w 23"/>
                <a:gd name="T31" fmla="*/ 11 h 23"/>
                <a:gd name="T32" fmla="*/ 23 w 23"/>
                <a:gd name="T33" fmla="*/ 11 h 23"/>
                <a:gd name="T34" fmla="*/ 23 w 23"/>
                <a:gd name="T35" fmla="*/ 11 h 23"/>
                <a:gd name="T36" fmla="*/ 21 w 23"/>
                <a:gd name="T37" fmla="*/ 19 h 23"/>
                <a:gd name="T38" fmla="*/ 14 w 23"/>
                <a:gd name="T39" fmla="*/ 23 h 23"/>
                <a:gd name="T40" fmla="*/ 14 w 23"/>
                <a:gd name="T41" fmla="*/ 23 h 23"/>
                <a:gd name="T42" fmla="*/ 13 w 23"/>
                <a:gd name="T43" fmla="*/ 23 h 23"/>
                <a:gd name="T44" fmla="*/ 12 w 23"/>
                <a:gd name="T45" fmla="*/ 23 h 23"/>
                <a:gd name="T46" fmla="*/ 12 w 23"/>
                <a:gd name="T47" fmla="*/ 18 h 23"/>
                <a:gd name="T48" fmla="*/ 12 w 23"/>
                <a:gd name="T49" fmla="*/ 18 h 23"/>
                <a:gd name="T50" fmla="*/ 12 w 23"/>
                <a:gd name="T51" fmla="*/ 23 h 23"/>
                <a:gd name="T52" fmla="*/ 0 w 23"/>
                <a:gd name="T53" fmla="*/ 14 h 23"/>
                <a:gd name="T54" fmla="*/ 0 w 23"/>
                <a:gd name="T55" fmla="*/ 14 h 23"/>
                <a:gd name="T56" fmla="*/ 0 w 23"/>
                <a:gd name="T57" fmla="*/ 13 h 23"/>
                <a:gd name="T58" fmla="*/ 0 w 23"/>
                <a:gd name="T59" fmla="*/ 13 h 23"/>
                <a:gd name="T60" fmla="*/ 9 w 23"/>
                <a:gd name="T61" fmla="*/ 0 h 23"/>
                <a:gd name="T62" fmla="*/ 9 w 23"/>
                <a:gd name="T63" fmla="*/ 0 h 23"/>
                <a:gd name="T64" fmla="*/ 12 w 23"/>
                <a:gd name="T65" fmla="*/ 0 h 23"/>
                <a:gd name="T66" fmla="*/ 11 w 23"/>
                <a:gd name="T67" fmla="*/ 5 h 23"/>
                <a:gd name="T68" fmla="*/ 10 w 23"/>
                <a:gd name="T69" fmla="*/ 5 h 23"/>
                <a:gd name="T70" fmla="*/ 5 w 23"/>
                <a:gd name="T71" fmla="*/ 13 h 23"/>
                <a:gd name="T72" fmla="*/ 5 w 23"/>
                <a:gd name="T73" fmla="*/ 13 h 23"/>
                <a:gd name="T74" fmla="*/ 5 w 23"/>
                <a:gd name="T75" fmla="*/ 13 h 23"/>
                <a:gd name="T76" fmla="*/ 12 w 23"/>
                <a:gd name="T77"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23">
                  <a:moveTo>
                    <a:pt x="12" y="18"/>
                  </a:moveTo>
                  <a:cubicBezTo>
                    <a:pt x="12" y="18"/>
                    <a:pt x="12" y="18"/>
                    <a:pt x="12" y="18"/>
                  </a:cubicBezTo>
                  <a:cubicBezTo>
                    <a:pt x="12" y="18"/>
                    <a:pt x="12" y="18"/>
                    <a:pt x="12" y="18"/>
                  </a:cubicBezTo>
                  <a:cubicBezTo>
                    <a:pt x="12" y="18"/>
                    <a:pt x="12" y="18"/>
                    <a:pt x="12" y="18"/>
                  </a:cubicBezTo>
                  <a:cubicBezTo>
                    <a:pt x="12" y="18"/>
                    <a:pt x="13" y="18"/>
                    <a:pt x="13" y="18"/>
                  </a:cubicBezTo>
                  <a:cubicBezTo>
                    <a:pt x="13" y="18"/>
                    <a:pt x="13" y="18"/>
                    <a:pt x="13" y="18"/>
                  </a:cubicBezTo>
                  <a:cubicBezTo>
                    <a:pt x="13" y="18"/>
                    <a:pt x="13" y="18"/>
                    <a:pt x="13" y="18"/>
                  </a:cubicBezTo>
                  <a:cubicBezTo>
                    <a:pt x="13" y="18"/>
                    <a:pt x="13" y="18"/>
                    <a:pt x="13" y="18"/>
                  </a:cubicBezTo>
                  <a:cubicBezTo>
                    <a:pt x="15" y="18"/>
                    <a:pt x="16" y="17"/>
                    <a:pt x="17" y="16"/>
                  </a:cubicBezTo>
                  <a:cubicBezTo>
                    <a:pt x="18" y="15"/>
                    <a:pt x="18" y="13"/>
                    <a:pt x="18" y="12"/>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0"/>
                    <a:pt x="18" y="10"/>
                    <a:pt x="18" y="10"/>
                  </a:cubicBezTo>
                  <a:cubicBezTo>
                    <a:pt x="18" y="10"/>
                    <a:pt x="18" y="10"/>
                    <a:pt x="18" y="10"/>
                  </a:cubicBezTo>
                  <a:cubicBezTo>
                    <a:pt x="18" y="8"/>
                    <a:pt x="17" y="7"/>
                    <a:pt x="16" y="6"/>
                  </a:cubicBezTo>
                  <a:cubicBezTo>
                    <a:pt x="15" y="5"/>
                    <a:pt x="13" y="5"/>
                    <a:pt x="12" y="5"/>
                  </a:cubicBezTo>
                  <a:cubicBezTo>
                    <a:pt x="12" y="5"/>
                    <a:pt x="12" y="5"/>
                    <a:pt x="12" y="5"/>
                  </a:cubicBezTo>
                  <a:cubicBezTo>
                    <a:pt x="12" y="0"/>
                    <a:pt x="12" y="0"/>
                    <a:pt x="12" y="0"/>
                  </a:cubicBezTo>
                  <a:cubicBezTo>
                    <a:pt x="12" y="0"/>
                    <a:pt x="12" y="0"/>
                    <a:pt x="12" y="0"/>
                  </a:cubicBezTo>
                  <a:cubicBezTo>
                    <a:pt x="14" y="0"/>
                    <a:pt x="17" y="1"/>
                    <a:pt x="19" y="2"/>
                  </a:cubicBezTo>
                  <a:cubicBezTo>
                    <a:pt x="21" y="4"/>
                    <a:pt x="22" y="6"/>
                    <a:pt x="23" y="9"/>
                  </a:cubicBezTo>
                  <a:cubicBezTo>
                    <a:pt x="23" y="9"/>
                    <a:pt x="23" y="9"/>
                    <a:pt x="23" y="9"/>
                  </a:cubicBezTo>
                  <a:cubicBezTo>
                    <a:pt x="23" y="9"/>
                    <a:pt x="23" y="9"/>
                    <a:pt x="23" y="9"/>
                  </a:cubicBezTo>
                  <a:cubicBezTo>
                    <a:pt x="23" y="9"/>
                    <a:pt x="23" y="10"/>
                    <a:pt x="23" y="10"/>
                  </a:cubicBezTo>
                  <a:cubicBezTo>
                    <a:pt x="23" y="10"/>
                    <a:pt x="23" y="10"/>
                    <a:pt x="23" y="10"/>
                  </a:cubicBezTo>
                  <a:cubicBezTo>
                    <a:pt x="23" y="10"/>
                    <a:pt x="23" y="10"/>
                    <a:pt x="23" y="10"/>
                  </a:cubicBezTo>
                  <a:cubicBezTo>
                    <a:pt x="23" y="10"/>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4"/>
                    <a:pt x="22" y="17"/>
                    <a:pt x="21" y="19"/>
                  </a:cubicBezTo>
                  <a:cubicBezTo>
                    <a:pt x="19" y="21"/>
                    <a:pt x="17" y="22"/>
                    <a:pt x="14" y="23"/>
                  </a:cubicBezTo>
                  <a:cubicBezTo>
                    <a:pt x="14" y="23"/>
                    <a:pt x="14" y="23"/>
                    <a:pt x="14" y="23"/>
                  </a:cubicBezTo>
                  <a:cubicBezTo>
                    <a:pt x="14" y="23"/>
                    <a:pt x="14" y="23"/>
                    <a:pt x="14" y="23"/>
                  </a:cubicBezTo>
                  <a:cubicBezTo>
                    <a:pt x="14" y="23"/>
                    <a:pt x="14" y="23"/>
                    <a:pt x="14" y="23"/>
                  </a:cubicBezTo>
                  <a:cubicBezTo>
                    <a:pt x="13" y="23"/>
                    <a:pt x="13" y="23"/>
                    <a:pt x="13" y="23"/>
                  </a:cubicBezTo>
                  <a:cubicBezTo>
                    <a:pt x="13" y="23"/>
                    <a:pt x="13" y="23"/>
                    <a:pt x="13" y="23"/>
                  </a:cubicBezTo>
                  <a:cubicBezTo>
                    <a:pt x="13" y="23"/>
                    <a:pt x="13" y="23"/>
                    <a:pt x="13" y="23"/>
                  </a:cubicBezTo>
                  <a:cubicBezTo>
                    <a:pt x="13" y="23"/>
                    <a:pt x="12" y="23"/>
                    <a:pt x="12" y="23"/>
                  </a:cubicBezTo>
                  <a:cubicBezTo>
                    <a:pt x="12" y="23"/>
                    <a:pt x="12" y="23"/>
                    <a:pt x="12" y="23"/>
                  </a:cubicBezTo>
                  <a:lnTo>
                    <a:pt x="12" y="18"/>
                  </a:lnTo>
                  <a:close/>
                  <a:moveTo>
                    <a:pt x="12" y="18"/>
                  </a:moveTo>
                  <a:cubicBezTo>
                    <a:pt x="12" y="18"/>
                    <a:pt x="12" y="18"/>
                    <a:pt x="12" y="18"/>
                  </a:cubicBezTo>
                  <a:cubicBezTo>
                    <a:pt x="12" y="23"/>
                    <a:pt x="12" y="23"/>
                    <a:pt x="12" y="23"/>
                  </a:cubicBezTo>
                  <a:cubicBezTo>
                    <a:pt x="12" y="23"/>
                    <a:pt x="12" y="23"/>
                    <a:pt x="12" y="23"/>
                  </a:cubicBezTo>
                  <a:cubicBezTo>
                    <a:pt x="9" y="23"/>
                    <a:pt x="6" y="22"/>
                    <a:pt x="4" y="21"/>
                  </a:cubicBezTo>
                  <a:cubicBezTo>
                    <a:pt x="2" y="19"/>
                    <a:pt x="1" y="17"/>
                    <a:pt x="0" y="14"/>
                  </a:cubicBezTo>
                  <a:cubicBezTo>
                    <a:pt x="0" y="14"/>
                    <a:pt x="0" y="14"/>
                    <a:pt x="0" y="14"/>
                  </a:cubicBezTo>
                  <a:cubicBezTo>
                    <a:pt x="0" y="14"/>
                    <a:pt x="0" y="14"/>
                    <a:pt x="0" y="14"/>
                  </a:cubicBezTo>
                  <a:cubicBezTo>
                    <a:pt x="0" y="14"/>
                    <a:pt x="0" y="14"/>
                    <a:pt x="0" y="13"/>
                  </a:cubicBezTo>
                  <a:cubicBezTo>
                    <a:pt x="0" y="13"/>
                    <a:pt x="0" y="13"/>
                    <a:pt x="0" y="13"/>
                  </a:cubicBezTo>
                  <a:cubicBezTo>
                    <a:pt x="0" y="13"/>
                    <a:pt x="0" y="13"/>
                    <a:pt x="0" y="13"/>
                  </a:cubicBezTo>
                  <a:cubicBezTo>
                    <a:pt x="0" y="13"/>
                    <a:pt x="0" y="13"/>
                    <a:pt x="0" y="13"/>
                  </a:cubicBezTo>
                  <a:cubicBezTo>
                    <a:pt x="0" y="10"/>
                    <a:pt x="0" y="7"/>
                    <a:pt x="2" y="5"/>
                  </a:cubicBezTo>
                  <a:cubicBezTo>
                    <a:pt x="4" y="3"/>
                    <a:pt x="6" y="1"/>
                    <a:pt x="9" y="0"/>
                  </a:cubicBezTo>
                  <a:cubicBezTo>
                    <a:pt x="9" y="0"/>
                    <a:pt x="9" y="0"/>
                    <a:pt x="9" y="0"/>
                  </a:cubicBezTo>
                  <a:cubicBezTo>
                    <a:pt x="9" y="0"/>
                    <a:pt x="9" y="0"/>
                    <a:pt x="9" y="0"/>
                  </a:cubicBezTo>
                  <a:cubicBezTo>
                    <a:pt x="9" y="0"/>
                    <a:pt x="10" y="0"/>
                    <a:pt x="10" y="0"/>
                  </a:cubicBezTo>
                  <a:cubicBezTo>
                    <a:pt x="11" y="0"/>
                    <a:pt x="11" y="0"/>
                    <a:pt x="12" y="0"/>
                  </a:cubicBezTo>
                  <a:cubicBezTo>
                    <a:pt x="12" y="5"/>
                    <a:pt x="12" y="5"/>
                    <a:pt x="12" y="5"/>
                  </a:cubicBezTo>
                  <a:cubicBezTo>
                    <a:pt x="11" y="5"/>
                    <a:pt x="11" y="5"/>
                    <a:pt x="11" y="5"/>
                  </a:cubicBezTo>
                  <a:cubicBezTo>
                    <a:pt x="11" y="5"/>
                    <a:pt x="10" y="5"/>
                    <a:pt x="10" y="5"/>
                  </a:cubicBezTo>
                  <a:cubicBezTo>
                    <a:pt x="10" y="5"/>
                    <a:pt x="10" y="5"/>
                    <a:pt x="10" y="5"/>
                  </a:cubicBezTo>
                  <a:cubicBezTo>
                    <a:pt x="8" y="5"/>
                    <a:pt x="7" y="6"/>
                    <a:pt x="6" y="8"/>
                  </a:cubicBezTo>
                  <a:cubicBezTo>
                    <a:pt x="5" y="9"/>
                    <a:pt x="5" y="11"/>
                    <a:pt x="5" y="13"/>
                  </a:cubicBezTo>
                  <a:cubicBezTo>
                    <a:pt x="5" y="13"/>
                    <a:pt x="5" y="13"/>
                    <a:pt x="5" y="13"/>
                  </a:cubicBezTo>
                  <a:cubicBezTo>
                    <a:pt x="5" y="13"/>
                    <a:pt x="5" y="13"/>
                    <a:pt x="5" y="13"/>
                  </a:cubicBezTo>
                  <a:cubicBezTo>
                    <a:pt x="5" y="13"/>
                    <a:pt x="5" y="13"/>
                    <a:pt x="5" y="13"/>
                  </a:cubicBezTo>
                  <a:cubicBezTo>
                    <a:pt x="5" y="13"/>
                    <a:pt x="5" y="13"/>
                    <a:pt x="5" y="13"/>
                  </a:cubicBezTo>
                  <a:cubicBezTo>
                    <a:pt x="5" y="15"/>
                    <a:pt x="6" y="16"/>
                    <a:pt x="7" y="17"/>
                  </a:cubicBezTo>
                  <a:cubicBezTo>
                    <a:pt x="8" y="18"/>
                    <a:pt x="10" y="18"/>
                    <a:pt x="1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3" name="Freeform 174"/>
            <p:cNvSpPr>
              <a:spLocks noEditPoints="1"/>
            </p:cNvSpPr>
            <p:nvPr/>
          </p:nvSpPr>
          <p:spPr bwMode="auto">
            <a:xfrm>
              <a:off x="7051676" y="3416300"/>
              <a:ext cx="88900" cy="85725"/>
            </a:xfrm>
            <a:custGeom>
              <a:avLst/>
              <a:gdLst>
                <a:gd name="T0" fmla="*/ 23 w 40"/>
                <a:gd name="T1" fmla="*/ 34 h 38"/>
                <a:gd name="T2" fmla="*/ 33 w 40"/>
                <a:gd name="T3" fmla="*/ 34 h 38"/>
                <a:gd name="T4" fmla="*/ 20 w 40"/>
                <a:gd name="T5" fmla="*/ 16 h 38"/>
                <a:gd name="T6" fmla="*/ 20 w 40"/>
                <a:gd name="T7" fmla="*/ 8 h 38"/>
                <a:gd name="T8" fmla="*/ 39 w 40"/>
                <a:gd name="T9" fmla="*/ 34 h 38"/>
                <a:gd name="T10" fmla="*/ 40 w 40"/>
                <a:gd name="T11" fmla="*/ 36 h 38"/>
                <a:gd name="T12" fmla="*/ 37 w 40"/>
                <a:gd name="T13" fmla="*/ 38 h 38"/>
                <a:gd name="T14" fmla="*/ 21 w 40"/>
                <a:gd name="T15" fmla="*/ 38 h 38"/>
                <a:gd name="T16" fmla="*/ 21 w 40"/>
                <a:gd name="T17" fmla="*/ 38 h 38"/>
                <a:gd name="T18" fmla="*/ 20 w 40"/>
                <a:gd name="T19" fmla="*/ 37 h 38"/>
                <a:gd name="T20" fmla="*/ 20 w 40"/>
                <a:gd name="T21" fmla="*/ 37 h 38"/>
                <a:gd name="T22" fmla="*/ 20 w 40"/>
                <a:gd name="T23" fmla="*/ 30 h 38"/>
                <a:gd name="T24" fmla="*/ 23 w 40"/>
                <a:gd name="T25" fmla="*/ 34 h 38"/>
                <a:gd name="T26" fmla="*/ 20 w 40"/>
                <a:gd name="T27" fmla="*/ 16 h 38"/>
                <a:gd name="T28" fmla="*/ 13 w 40"/>
                <a:gd name="T29" fmla="*/ 7 h 38"/>
                <a:gd name="T30" fmla="*/ 10 w 40"/>
                <a:gd name="T31" fmla="*/ 10 h 38"/>
                <a:gd name="T32" fmla="*/ 6 w 40"/>
                <a:gd name="T33" fmla="*/ 12 h 38"/>
                <a:gd name="T34" fmla="*/ 20 w 40"/>
                <a:gd name="T35" fmla="*/ 30 h 38"/>
                <a:gd name="T36" fmla="*/ 20 w 40"/>
                <a:gd name="T37" fmla="*/ 37 h 38"/>
                <a:gd name="T38" fmla="*/ 0 w 40"/>
                <a:gd name="T39" fmla="*/ 12 h 38"/>
                <a:gd name="T40" fmla="*/ 0 w 40"/>
                <a:gd name="T41" fmla="*/ 11 h 38"/>
                <a:gd name="T42" fmla="*/ 2 w 40"/>
                <a:gd name="T43" fmla="*/ 9 h 38"/>
                <a:gd name="T44" fmla="*/ 7 w 40"/>
                <a:gd name="T45" fmla="*/ 6 h 38"/>
                <a:gd name="T46" fmla="*/ 10 w 40"/>
                <a:gd name="T47" fmla="*/ 2 h 38"/>
                <a:gd name="T48" fmla="*/ 11 w 40"/>
                <a:gd name="T49" fmla="*/ 1 h 38"/>
                <a:gd name="T50" fmla="*/ 14 w 40"/>
                <a:gd name="T51" fmla="*/ 2 h 38"/>
                <a:gd name="T52" fmla="*/ 20 w 40"/>
                <a:gd name="T53" fmla="*/ 8 h 38"/>
                <a:gd name="T54" fmla="*/ 20 w 40"/>
                <a:gd name="T55"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 h="38">
                  <a:moveTo>
                    <a:pt x="23" y="34"/>
                  </a:moveTo>
                  <a:cubicBezTo>
                    <a:pt x="33" y="34"/>
                    <a:pt x="33" y="34"/>
                    <a:pt x="33" y="34"/>
                  </a:cubicBezTo>
                  <a:cubicBezTo>
                    <a:pt x="20" y="16"/>
                    <a:pt x="20" y="16"/>
                    <a:pt x="20" y="16"/>
                  </a:cubicBezTo>
                  <a:cubicBezTo>
                    <a:pt x="20" y="8"/>
                    <a:pt x="20" y="8"/>
                    <a:pt x="20" y="8"/>
                  </a:cubicBezTo>
                  <a:cubicBezTo>
                    <a:pt x="39" y="34"/>
                    <a:pt x="39" y="34"/>
                    <a:pt x="39" y="34"/>
                  </a:cubicBezTo>
                  <a:cubicBezTo>
                    <a:pt x="40" y="35"/>
                    <a:pt x="40" y="35"/>
                    <a:pt x="40" y="36"/>
                  </a:cubicBezTo>
                  <a:cubicBezTo>
                    <a:pt x="40" y="37"/>
                    <a:pt x="39" y="38"/>
                    <a:pt x="37" y="38"/>
                  </a:cubicBezTo>
                  <a:cubicBezTo>
                    <a:pt x="21" y="38"/>
                    <a:pt x="21" y="38"/>
                    <a:pt x="21" y="38"/>
                  </a:cubicBezTo>
                  <a:cubicBezTo>
                    <a:pt x="21" y="38"/>
                    <a:pt x="21" y="38"/>
                    <a:pt x="21" y="38"/>
                  </a:cubicBezTo>
                  <a:cubicBezTo>
                    <a:pt x="21" y="38"/>
                    <a:pt x="20" y="38"/>
                    <a:pt x="20" y="37"/>
                  </a:cubicBezTo>
                  <a:cubicBezTo>
                    <a:pt x="20" y="37"/>
                    <a:pt x="20" y="37"/>
                    <a:pt x="20" y="37"/>
                  </a:cubicBezTo>
                  <a:cubicBezTo>
                    <a:pt x="20" y="30"/>
                    <a:pt x="20" y="30"/>
                    <a:pt x="20" y="30"/>
                  </a:cubicBezTo>
                  <a:lnTo>
                    <a:pt x="23" y="34"/>
                  </a:lnTo>
                  <a:close/>
                  <a:moveTo>
                    <a:pt x="20" y="16"/>
                  </a:moveTo>
                  <a:cubicBezTo>
                    <a:pt x="13" y="7"/>
                    <a:pt x="13" y="7"/>
                    <a:pt x="13" y="7"/>
                  </a:cubicBezTo>
                  <a:cubicBezTo>
                    <a:pt x="12" y="8"/>
                    <a:pt x="11" y="9"/>
                    <a:pt x="10" y="10"/>
                  </a:cubicBezTo>
                  <a:cubicBezTo>
                    <a:pt x="9" y="11"/>
                    <a:pt x="8" y="12"/>
                    <a:pt x="6" y="12"/>
                  </a:cubicBezTo>
                  <a:cubicBezTo>
                    <a:pt x="20" y="30"/>
                    <a:pt x="20" y="30"/>
                    <a:pt x="20" y="30"/>
                  </a:cubicBezTo>
                  <a:cubicBezTo>
                    <a:pt x="20" y="37"/>
                    <a:pt x="20" y="37"/>
                    <a:pt x="20" y="37"/>
                  </a:cubicBezTo>
                  <a:cubicBezTo>
                    <a:pt x="0" y="12"/>
                    <a:pt x="0" y="12"/>
                    <a:pt x="0" y="12"/>
                  </a:cubicBezTo>
                  <a:cubicBezTo>
                    <a:pt x="0" y="12"/>
                    <a:pt x="0" y="12"/>
                    <a:pt x="0" y="11"/>
                  </a:cubicBezTo>
                  <a:cubicBezTo>
                    <a:pt x="0" y="10"/>
                    <a:pt x="1" y="9"/>
                    <a:pt x="2" y="9"/>
                  </a:cubicBezTo>
                  <a:cubicBezTo>
                    <a:pt x="4" y="8"/>
                    <a:pt x="6" y="8"/>
                    <a:pt x="7" y="6"/>
                  </a:cubicBezTo>
                  <a:cubicBezTo>
                    <a:pt x="8" y="5"/>
                    <a:pt x="10" y="4"/>
                    <a:pt x="10" y="2"/>
                  </a:cubicBezTo>
                  <a:cubicBezTo>
                    <a:pt x="10" y="2"/>
                    <a:pt x="11" y="2"/>
                    <a:pt x="11" y="1"/>
                  </a:cubicBezTo>
                  <a:cubicBezTo>
                    <a:pt x="12" y="0"/>
                    <a:pt x="14" y="1"/>
                    <a:pt x="14" y="2"/>
                  </a:cubicBezTo>
                  <a:cubicBezTo>
                    <a:pt x="20" y="8"/>
                    <a:pt x="20" y="8"/>
                    <a:pt x="20" y="8"/>
                  </a:cubicBezTo>
                  <a:lnTo>
                    <a:pt x="2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4" name="Freeform 175"/>
            <p:cNvSpPr>
              <a:spLocks noEditPoints="1"/>
            </p:cNvSpPr>
            <p:nvPr/>
          </p:nvSpPr>
          <p:spPr bwMode="auto">
            <a:xfrm>
              <a:off x="7026276" y="3384550"/>
              <a:ext cx="52388" cy="50800"/>
            </a:xfrm>
            <a:custGeom>
              <a:avLst/>
              <a:gdLst>
                <a:gd name="T0" fmla="*/ 12 w 23"/>
                <a:gd name="T1" fmla="*/ 5 h 23"/>
                <a:gd name="T2" fmla="*/ 11 w 23"/>
                <a:gd name="T3" fmla="*/ 0 h 23"/>
                <a:gd name="T4" fmla="*/ 14 w 23"/>
                <a:gd name="T5" fmla="*/ 0 h 23"/>
                <a:gd name="T6" fmla="*/ 21 w 23"/>
                <a:gd name="T7" fmla="*/ 5 h 23"/>
                <a:gd name="T8" fmla="*/ 23 w 23"/>
                <a:gd name="T9" fmla="*/ 13 h 23"/>
                <a:gd name="T10" fmla="*/ 23 w 23"/>
                <a:gd name="T11" fmla="*/ 13 h 23"/>
                <a:gd name="T12" fmla="*/ 23 w 23"/>
                <a:gd name="T13" fmla="*/ 14 h 23"/>
                <a:gd name="T14" fmla="*/ 11 w 23"/>
                <a:gd name="T15" fmla="*/ 23 h 23"/>
                <a:gd name="T16" fmla="*/ 11 w 23"/>
                <a:gd name="T17" fmla="*/ 18 h 23"/>
                <a:gd name="T18" fmla="*/ 15 w 23"/>
                <a:gd name="T19" fmla="*/ 17 h 23"/>
                <a:gd name="T20" fmla="*/ 18 w 23"/>
                <a:gd name="T21" fmla="*/ 13 h 23"/>
                <a:gd name="T22" fmla="*/ 18 w 23"/>
                <a:gd name="T23" fmla="*/ 13 h 23"/>
                <a:gd name="T24" fmla="*/ 13 w 23"/>
                <a:gd name="T25" fmla="*/ 5 h 23"/>
                <a:gd name="T26" fmla="*/ 11 w 23"/>
                <a:gd name="T27" fmla="*/ 5 h 23"/>
                <a:gd name="T28" fmla="*/ 5 w 23"/>
                <a:gd name="T29" fmla="*/ 10 h 23"/>
                <a:gd name="T30" fmla="*/ 4 w 23"/>
                <a:gd name="T31" fmla="*/ 11 h 23"/>
                <a:gd name="T32" fmla="*/ 4 w 23"/>
                <a:gd name="T33" fmla="*/ 11 h 23"/>
                <a:gd name="T34" fmla="*/ 4 w 23"/>
                <a:gd name="T35" fmla="*/ 12 h 23"/>
                <a:gd name="T36" fmla="*/ 6 w 23"/>
                <a:gd name="T37" fmla="*/ 16 h 23"/>
                <a:gd name="T38" fmla="*/ 10 w 23"/>
                <a:gd name="T39" fmla="*/ 18 h 23"/>
                <a:gd name="T40" fmla="*/ 10 w 23"/>
                <a:gd name="T41" fmla="*/ 18 h 23"/>
                <a:gd name="T42" fmla="*/ 11 w 23"/>
                <a:gd name="T43" fmla="*/ 18 h 23"/>
                <a:gd name="T44" fmla="*/ 11 w 23"/>
                <a:gd name="T45" fmla="*/ 18 h 23"/>
                <a:gd name="T46" fmla="*/ 11 w 23"/>
                <a:gd name="T47" fmla="*/ 23 h 23"/>
                <a:gd name="T48" fmla="*/ 10 w 23"/>
                <a:gd name="T49" fmla="*/ 23 h 23"/>
                <a:gd name="T50" fmla="*/ 9 w 23"/>
                <a:gd name="T51" fmla="*/ 23 h 23"/>
                <a:gd name="T52" fmla="*/ 2 w 23"/>
                <a:gd name="T53" fmla="*/ 19 h 23"/>
                <a:gd name="T54" fmla="*/ 0 w 23"/>
                <a:gd name="T55" fmla="*/ 12 h 23"/>
                <a:gd name="T56" fmla="*/ 0 w 23"/>
                <a:gd name="T57" fmla="*/ 11 h 23"/>
                <a:gd name="T58" fmla="*/ 0 w 23"/>
                <a:gd name="T59" fmla="*/ 11 h 23"/>
                <a:gd name="T60" fmla="*/ 0 w 23"/>
                <a:gd name="T61" fmla="*/ 11 h 23"/>
                <a:gd name="T62" fmla="*/ 0 w 23"/>
                <a:gd name="T63" fmla="*/ 11 h 23"/>
                <a:gd name="T64" fmla="*/ 0 w 23"/>
                <a:gd name="T65" fmla="*/ 9 h 23"/>
                <a:gd name="T66" fmla="*/ 4 w 23"/>
                <a:gd name="T67" fmla="*/ 2 h 23"/>
                <a:gd name="T68" fmla="*/ 11 w 23"/>
                <a:gd name="T69" fmla="*/ 0 h 23"/>
                <a:gd name="T70" fmla="*/ 0 w 23"/>
                <a:gd name="T71" fmla="*/ 12 h 23"/>
                <a:gd name="T72" fmla="*/ 0 w 23"/>
                <a:gd name="T7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 h="23">
                  <a:moveTo>
                    <a:pt x="13" y="5"/>
                  </a:moveTo>
                  <a:cubicBezTo>
                    <a:pt x="12" y="5"/>
                    <a:pt x="12" y="5"/>
                    <a:pt x="12" y="5"/>
                  </a:cubicBezTo>
                  <a:cubicBezTo>
                    <a:pt x="12" y="5"/>
                    <a:pt x="11" y="5"/>
                    <a:pt x="11" y="5"/>
                  </a:cubicBezTo>
                  <a:cubicBezTo>
                    <a:pt x="11" y="0"/>
                    <a:pt x="11" y="0"/>
                    <a:pt x="11" y="0"/>
                  </a:cubicBezTo>
                  <a:cubicBezTo>
                    <a:pt x="12" y="0"/>
                    <a:pt x="12" y="0"/>
                    <a:pt x="13" y="0"/>
                  </a:cubicBezTo>
                  <a:cubicBezTo>
                    <a:pt x="13" y="0"/>
                    <a:pt x="13" y="0"/>
                    <a:pt x="14" y="0"/>
                  </a:cubicBezTo>
                  <a:cubicBezTo>
                    <a:pt x="14" y="0"/>
                    <a:pt x="14" y="0"/>
                    <a:pt x="14" y="0"/>
                  </a:cubicBezTo>
                  <a:cubicBezTo>
                    <a:pt x="17" y="1"/>
                    <a:pt x="19" y="3"/>
                    <a:pt x="21" y="5"/>
                  </a:cubicBezTo>
                  <a:cubicBezTo>
                    <a:pt x="22" y="7"/>
                    <a:pt x="23" y="10"/>
                    <a:pt x="23" y="13"/>
                  </a:cubicBezTo>
                  <a:cubicBezTo>
                    <a:pt x="23" y="13"/>
                    <a:pt x="23" y="13"/>
                    <a:pt x="23" y="13"/>
                  </a:cubicBezTo>
                  <a:cubicBezTo>
                    <a:pt x="23" y="13"/>
                    <a:pt x="23" y="13"/>
                    <a:pt x="23" y="13"/>
                  </a:cubicBezTo>
                  <a:cubicBezTo>
                    <a:pt x="23" y="13"/>
                    <a:pt x="23" y="13"/>
                    <a:pt x="23" y="13"/>
                  </a:cubicBezTo>
                  <a:cubicBezTo>
                    <a:pt x="23" y="13"/>
                    <a:pt x="23" y="13"/>
                    <a:pt x="23" y="13"/>
                  </a:cubicBezTo>
                  <a:cubicBezTo>
                    <a:pt x="23" y="14"/>
                    <a:pt x="23" y="14"/>
                    <a:pt x="23" y="14"/>
                  </a:cubicBezTo>
                  <a:cubicBezTo>
                    <a:pt x="22" y="17"/>
                    <a:pt x="20" y="19"/>
                    <a:pt x="18" y="21"/>
                  </a:cubicBezTo>
                  <a:cubicBezTo>
                    <a:pt x="16" y="22"/>
                    <a:pt x="14" y="23"/>
                    <a:pt x="11" y="23"/>
                  </a:cubicBezTo>
                  <a:cubicBezTo>
                    <a:pt x="11" y="23"/>
                    <a:pt x="11" y="23"/>
                    <a:pt x="11" y="23"/>
                  </a:cubicBezTo>
                  <a:cubicBezTo>
                    <a:pt x="11" y="18"/>
                    <a:pt x="11" y="18"/>
                    <a:pt x="11" y="18"/>
                  </a:cubicBezTo>
                  <a:cubicBezTo>
                    <a:pt x="11" y="18"/>
                    <a:pt x="11" y="18"/>
                    <a:pt x="11" y="18"/>
                  </a:cubicBezTo>
                  <a:cubicBezTo>
                    <a:pt x="13" y="18"/>
                    <a:pt x="14" y="18"/>
                    <a:pt x="15" y="17"/>
                  </a:cubicBezTo>
                  <a:cubicBezTo>
                    <a:pt x="17" y="16"/>
                    <a:pt x="17" y="15"/>
                    <a:pt x="18" y="13"/>
                  </a:cubicBezTo>
                  <a:cubicBezTo>
                    <a:pt x="18" y="13"/>
                    <a:pt x="18" y="13"/>
                    <a:pt x="18" y="13"/>
                  </a:cubicBezTo>
                  <a:cubicBezTo>
                    <a:pt x="18" y="13"/>
                    <a:pt x="18" y="13"/>
                    <a:pt x="18" y="13"/>
                  </a:cubicBezTo>
                  <a:cubicBezTo>
                    <a:pt x="18" y="13"/>
                    <a:pt x="18" y="13"/>
                    <a:pt x="18" y="13"/>
                  </a:cubicBezTo>
                  <a:cubicBezTo>
                    <a:pt x="18" y="11"/>
                    <a:pt x="18" y="9"/>
                    <a:pt x="17" y="8"/>
                  </a:cubicBezTo>
                  <a:cubicBezTo>
                    <a:pt x="16" y="6"/>
                    <a:pt x="15" y="5"/>
                    <a:pt x="13" y="5"/>
                  </a:cubicBezTo>
                  <a:close/>
                  <a:moveTo>
                    <a:pt x="11" y="5"/>
                  </a:moveTo>
                  <a:cubicBezTo>
                    <a:pt x="11" y="5"/>
                    <a:pt x="11" y="5"/>
                    <a:pt x="11" y="5"/>
                  </a:cubicBezTo>
                  <a:cubicBezTo>
                    <a:pt x="10" y="5"/>
                    <a:pt x="8" y="5"/>
                    <a:pt x="7" y="6"/>
                  </a:cubicBezTo>
                  <a:cubicBezTo>
                    <a:pt x="6" y="7"/>
                    <a:pt x="5" y="8"/>
                    <a:pt x="5" y="10"/>
                  </a:cubicBezTo>
                  <a:cubicBezTo>
                    <a:pt x="5" y="10"/>
                    <a:pt x="5" y="10"/>
                    <a:pt x="5" y="10"/>
                  </a:cubicBezTo>
                  <a:cubicBezTo>
                    <a:pt x="5" y="10"/>
                    <a:pt x="4" y="10"/>
                    <a:pt x="4" y="11"/>
                  </a:cubicBezTo>
                  <a:cubicBezTo>
                    <a:pt x="4" y="11"/>
                    <a:pt x="4" y="11"/>
                    <a:pt x="4" y="11"/>
                  </a:cubicBezTo>
                  <a:cubicBezTo>
                    <a:pt x="4" y="11"/>
                    <a:pt x="4" y="11"/>
                    <a:pt x="4" y="11"/>
                  </a:cubicBezTo>
                  <a:cubicBezTo>
                    <a:pt x="4" y="12"/>
                    <a:pt x="4" y="12"/>
                    <a:pt x="4" y="12"/>
                  </a:cubicBezTo>
                  <a:cubicBezTo>
                    <a:pt x="4" y="12"/>
                    <a:pt x="4" y="12"/>
                    <a:pt x="4" y="12"/>
                  </a:cubicBezTo>
                  <a:cubicBezTo>
                    <a:pt x="4" y="13"/>
                    <a:pt x="5" y="15"/>
                    <a:pt x="6" y="16"/>
                  </a:cubicBezTo>
                  <a:cubicBezTo>
                    <a:pt x="6" y="16"/>
                    <a:pt x="6" y="16"/>
                    <a:pt x="6" y="16"/>
                  </a:cubicBezTo>
                  <a:cubicBezTo>
                    <a:pt x="6" y="16"/>
                    <a:pt x="6" y="16"/>
                    <a:pt x="6" y="16"/>
                  </a:cubicBezTo>
                  <a:cubicBezTo>
                    <a:pt x="7" y="17"/>
                    <a:pt x="8" y="18"/>
                    <a:pt x="10" y="18"/>
                  </a:cubicBezTo>
                  <a:cubicBezTo>
                    <a:pt x="10" y="18"/>
                    <a:pt x="10" y="18"/>
                    <a:pt x="10" y="18"/>
                  </a:cubicBezTo>
                  <a:cubicBezTo>
                    <a:pt x="10" y="18"/>
                    <a:pt x="10" y="18"/>
                    <a:pt x="10" y="18"/>
                  </a:cubicBezTo>
                  <a:cubicBezTo>
                    <a:pt x="10" y="18"/>
                    <a:pt x="10" y="18"/>
                    <a:pt x="10" y="18"/>
                  </a:cubicBezTo>
                  <a:cubicBezTo>
                    <a:pt x="11" y="18"/>
                    <a:pt x="11" y="18"/>
                    <a:pt x="11" y="18"/>
                  </a:cubicBezTo>
                  <a:cubicBezTo>
                    <a:pt x="11" y="18"/>
                    <a:pt x="11" y="18"/>
                    <a:pt x="11" y="18"/>
                  </a:cubicBezTo>
                  <a:cubicBezTo>
                    <a:pt x="11" y="18"/>
                    <a:pt x="11" y="18"/>
                    <a:pt x="11" y="18"/>
                  </a:cubicBezTo>
                  <a:cubicBezTo>
                    <a:pt x="11" y="23"/>
                    <a:pt x="11" y="23"/>
                    <a:pt x="11" y="23"/>
                  </a:cubicBezTo>
                  <a:cubicBezTo>
                    <a:pt x="11" y="23"/>
                    <a:pt x="11" y="23"/>
                    <a:pt x="11"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6" y="22"/>
                    <a:pt x="4" y="21"/>
                    <a:pt x="2" y="19"/>
                  </a:cubicBezTo>
                  <a:cubicBezTo>
                    <a:pt x="2" y="19"/>
                    <a:pt x="2" y="19"/>
                    <a:pt x="2" y="19"/>
                  </a:cubicBezTo>
                  <a:cubicBezTo>
                    <a:pt x="1" y="17"/>
                    <a:pt x="0" y="14"/>
                    <a:pt x="0" y="12"/>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0"/>
                    <a:pt x="0" y="10"/>
                  </a:cubicBezTo>
                  <a:cubicBezTo>
                    <a:pt x="0" y="10"/>
                    <a:pt x="0" y="9"/>
                    <a:pt x="0" y="9"/>
                  </a:cubicBezTo>
                  <a:cubicBezTo>
                    <a:pt x="0" y="9"/>
                    <a:pt x="0" y="9"/>
                    <a:pt x="0" y="9"/>
                  </a:cubicBezTo>
                  <a:cubicBezTo>
                    <a:pt x="1" y="6"/>
                    <a:pt x="2" y="4"/>
                    <a:pt x="4" y="2"/>
                  </a:cubicBezTo>
                  <a:cubicBezTo>
                    <a:pt x="6" y="1"/>
                    <a:pt x="9" y="0"/>
                    <a:pt x="11" y="0"/>
                  </a:cubicBezTo>
                  <a:cubicBezTo>
                    <a:pt x="11" y="0"/>
                    <a:pt x="11" y="0"/>
                    <a:pt x="11" y="0"/>
                  </a:cubicBezTo>
                  <a:cubicBezTo>
                    <a:pt x="11" y="5"/>
                    <a:pt x="11" y="5"/>
                    <a:pt x="11" y="5"/>
                  </a:cubicBezTo>
                  <a:close/>
                  <a:moveTo>
                    <a:pt x="0" y="12"/>
                  </a:moveTo>
                  <a:cubicBezTo>
                    <a:pt x="0" y="11"/>
                    <a:pt x="0" y="11"/>
                    <a:pt x="0" y="11"/>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5" name="Freeform 176"/>
            <p:cNvSpPr>
              <a:spLocks noEditPoints="1"/>
            </p:cNvSpPr>
            <p:nvPr/>
          </p:nvSpPr>
          <p:spPr bwMode="auto">
            <a:xfrm>
              <a:off x="6875463" y="3498850"/>
              <a:ext cx="301625" cy="158750"/>
            </a:xfrm>
            <a:custGeom>
              <a:avLst/>
              <a:gdLst>
                <a:gd name="T0" fmla="*/ 67 w 134"/>
                <a:gd name="T1" fmla="*/ 65 h 70"/>
                <a:gd name="T2" fmla="*/ 113 w 134"/>
                <a:gd name="T3" fmla="*/ 65 h 70"/>
                <a:gd name="T4" fmla="*/ 129 w 134"/>
                <a:gd name="T5" fmla="*/ 5 h 70"/>
                <a:gd name="T6" fmla="*/ 118 w 134"/>
                <a:gd name="T7" fmla="*/ 5 h 70"/>
                <a:gd name="T8" fmla="*/ 102 w 134"/>
                <a:gd name="T9" fmla="*/ 5 h 70"/>
                <a:gd name="T10" fmla="*/ 67 w 134"/>
                <a:gd name="T11" fmla="*/ 5 h 70"/>
                <a:gd name="T12" fmla="*/ 67 w 134"/>
                <a:gd name="T13" fmla="*/ 0 h 70"/>
                <a:gd name="T14" fmla="*/ 102 w 134"/>
                <a:gd name="T15" fmla="*/ 0 h 70"/>
                <a:gd name="T16" fmla="*/ 118 w 134"/>
                <a:gd name="T17" fmla="*/ 0 h 70"/>
                <a:gd name="T18" fmla="*/ 132 w 134"/>
                <a:gd name="T19" fmla="*/ 0 h 70"/>
                <a:gd name="T20" fmla="*/ 132 w 134"/>
                <a:gd name="T21" fmla="*/ 0 h 70"/>
                <a:gd name="T22" fmla="*/ 132 w 134"/>
                <a:gd name="T23" fmla="*/ 0 h 70"/>
                <a:gd name="T24" fmla="*/ 134 w 134"/>
                <a:gd name="T25" fmla="*/ 3 h 70"/>
                <a:gd name="T26" fmla="*/ 117 w 134"/>
                <a:gd name="T27" fmla="*/ 68 h 70"/>
                <a:gd name="T28" fmla="*/ 115 w 134"/>
                <a:gd name="T29" fmla="*/ 70 h 70"/>
                <a:gd name="T30" fmla="*/ 67 w 134"/>
                <a:gd name="T31" fmla="*/ 70 h 70"/>
                <a:gd name="T32" fmla="*/ 67 w 134"/>
                <a:gd name="T33" fmla="*/ 65 h 70"/>
                <a:gd name="T34" fmla="*/ 5 w 134"/>
                <a:gd name="T35" fmla="*/ 5 h 70"/>
                <a:gd name="T36" fmla="*/ 21 w 134"/>
                <a:gd name="T37" fmla="*/ 65 h 70"/>
                <a:gd name="T38" fmla="*/ 67 w 134"/>
                <a:gd name="T39" fmla="*/ 65 h 70"/>
                <a:gd name="T40" fmla="*/ 67 w 134"/>
                <a:gd name="T41" fmla="*/ 70 h 70"/>
                <a:gd name="T42" fmla="*/ 19 w 134"/>
                <a:gd name="T43" fmla="*/ 70 h 70"/>
                <a:gd name="T44" fmla="*/ 19 w 134"/>
                <a:gd name="T45" fmla="*/ 70 h 70"/>
                <a:gd name="T46" fmla="*/ 17 w 134"/>
                <a:gd name="T47" fmla="*/ 68 h 70"/>
                <a:gd name="T48" fmla="*/ 0 w 134"/>
                <a:gd name="T49" fmla="*/ 4 h 70"/>
                <a:gd name="T50" fmla="*/ 0 w 134"/>
                <a:gd name="T51" fmla="*/ 3 h 70"/>
                <a:gd name="T52" fmla="*/ 2 w 134"/>
                <a:gd name="T53" fmla="*/ 0 h 70"/>
                <a:gd name="T54" fmla="*/ 15 w 134"/>
                <a:gd name="T55" fmla="*/ 0 h 70"/>
                <a:gd name="T56" fmla="*/ 31 w 134"/>
                <a:gd name="T57" fmla="*/ 0 h 70"/>
                <a:gd name="T58" fmla="*/ 67 w 134"/>
                <a:gd name="T59" fmla="*/ 0 h 70"/>
                <a:gd name="T60" fmla="*/ 67 w 134"/>
                <a:gd name="T61" fmla="*/ 5 h 70"/>
                <a:gd name="T62" fmla="*/ 31 w 134"/>
                <a:gd name="T63" fmla="*/ 5 h 70"/>
                <a:gd name="T64" fmla="*/ 15 w 134"/>
                <a:gd name="T65" fmla="*/ 5 h 70"/>
                <a:gd name="T66" fmla="*/ 5 w 134"/>
                <a:gd name="T67" fmla="*/ 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70">
                  <a:moveTo>
                    <a:pt x="67" y="65"/>
                  </a:moveTo>
                  <a:cubicBezTo>
                    <a:pt x="113" y="65"/>
                    <a:pt x="113" y="65"/>
                    <a:pt x="113" y="65"/>
                  </a:cubicBezTo>
                  <a:cubicBezTo>
                    <a:pt x="129" y="5"/>
                    <a:pt x="129" y="5"/>
                    <a:pt x="129" y="5"/>
                  </a:cubicBezTo>
                  <a:cubicBezTo>
                    <a:pt x="118" y="5"/>
                    <a:pt x="118" y="5"/>
                    <a:pt x="118" y="5"/>
                  </a:cubicBezTo>
                  <a:cubicBezTo>
                    <a:pt x="102" y="5"/>
                    <a:pt x="102" y="5"/>
                    <a:pt x="102" y="5"/>
                  </a:cubicBezTo>
                  <a:cubicBezTo>
                    <a:pt x="67" y="5"/>
                    <a:pt x="67" y="5"/>
                    <a:pt x="67" y="5"/>
                  </a:cubicBezTo>
                  <a:cubicBezTo>
                    <a:pt x="67" y="0"/>
                    <a:pt x="67" y="0"/>
                    <a:pt x="67" y="0"/>
                  </a:cubicBezTo>
                  <a:cubicBezTo>
                    <a:pt x="102" y="0"/>
                    <a:pt x="102" y="0"/>
                    <a:pt x="102" y="0"/>
                  </a:cubicBezTo>
                  <a:cubicBezTo>
                    <a:pt x="118" y="0"/>
                    <a:pt x="118" y="0"/>
                    <a:pt x="118" y="0"/>
                  </a:cubicBezTo>
                  <a:cubicBezTo>
                    <a:pt x="132" y="0"/>
                    <a:pt x="132" y="0"/>
                    <a:pt x="132" y="0"/>
                  </a:cubicBezTo>
                  <a:cubicBezTo>
                    <a:pt x="132" y="0"/>
                    <a:pt x="132" y="0"/>
                    <a:pt x="132" y="0"/>
                  </a:cubicBezTo>
                  <a:cubicBezTo>
                    <a:pt x="132" y="0"/>
                    <a:pt x="132" y="0"/>
                    <a:pt x="132" y="0"/>
                  </a:cubicBezTo>
                  <a:cubicBezTo>
                    <a:pt x="134" y="1"/>
                    <a:pt x="134" y="2"/>
                    <a:pt x="134" y="3"/>
                  </a:cubicBezTo>
                  <a:cubicBezTo>
                    <a:pt x="117" y="68"/>
                    <a:pt x="117" y="68"/>
                    <a:pt x="117" y="68"/>
                  </a:cubicBezTo>
                  <a:cubicBezTo>
                    <a:pt x="117" y="69"/>
                    <a:pt x="116" y="70"/>
                    <a:pt x="115" y="70"/>
                  </a:cubicBezTo>
                  <a:cubicBezTo>
                    <a:pt x="67" y="70"/>
                    <a:pt x="67" y="70"/>
                    <a:pt x="67" y="70"/>
                  </a:cubicBezTo>
                  <a:lnTo>
                    <a:pt x="67" y="65"/>
                  </a:lnTo>
                  <a:close/>
                  <a:moveTo>
                    <a:pt x="5" y="5"/>
                  </a:moveTo>
                  <a:cubicBezTo>
                    <a:pt x="21" y="65"/>
                    <a:pt x="21" y="65"/>
                    <a:pt x="21" y="65"/>
                  </a:cubicBezTo>
                  <a:cubicBezTo>
                    <a:pt x="67" y="65"/>
                    <a:pt x="67" y="65"/>
                    <a:pt x="67" y="65"/>
                  </a:cubicBezTo>
                  <a:cubicBezTo>
                    <a:pt x="67" y="70"/>
                    <a:pt x="67" y="70"/>
                    <a:pt x="67" y="70"/>
                  </a:cubicBezTo>
                  <a:cubicBezTo>
                    <a:pt x="19" y="70"/>
                    <a:pt x="19" y="70"/>
                    <a:pt x="19" y="70"/>
                  </a:cubicBezTo>
                  <a:cubicBezTo>
                    <a:pt x="19" y="70"/>
                    <a:pt x="19" y="70"/>
                    <a:pt x="19" y="70"/>
                  </a:cubicBezTo>
                  <a:cubicBezTo>
                    <a:pt x="18" y="70"/>
                    <a:pt x="17" y="69"/>
                    <a:pt x="17" y="68"/>
                  </a:cubicBezTo>
                  <a:cubicBezTo>
                    <a:pt x="0" y="4"/>
                    <a:pt x="0" y="4"/>
                    <a:pt x="0" y="4"/>
                  </a:cubicBezTo>
                  <a:cubicBezTo>
                    <a:pt x="0" y="3"/>
                    <a:pt x="0" y="3"/>
                    <a:pt x="0" y="3"/>
                  </a:cubicBezTo>
                  <a:cubicBezTo>
                    <a:pt x="0" y="1"/>
                    <a:pt x="1" y="0"/>
                    <a:pt x="2" y="0"/>
                  </a:cubicBezTo>
                  <a:cubicBezTo>
                    <a:pt x="15" y="0"/>
                    <a:pt x="15" y="0"/>
                    <a:pt x="15" y="0"/>
                  </a:cubicBezTo>
                  <a:cubicBezTo>
                    <a:pt x="31" y="0"/>
                    <a:pt x="31" y="0"/>
                    <a:pt x="31" y="0"/>
                  </a:cubicBezTo>
                  <a:cubicBezTo>
                    <a:pt x="67" y="0"/>
                    <a:pt x="67" y="0"/>
                    <a:pt x="67" y="0"/>
                  </a:cubicBezTo>
                  <a:cubicBezTo>
                    <a:pt x="67" y="5"/>
                    <a:pt x="67" y="5"/>
                    <a:pt x="67" y="5"/>
                  </a:cubicBezTo>
                  <a:cubicBezTo>
                    <a:pt x="31" y="5"/>
                    <a:pt x="31" y="5"/>
                    <a:pt x="31" y="5"/>
                  </a:cubicBezTo>
                  <a:cubicBezTo>
                    <a:pt x="15" y="5"/>
                    <a:pt x="15" y="5"/>
                    <a:pt x="15" y="5"/>
                  </a:cubicBezTo>
                  <a:lnTo>
                    <a:pt x="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6" name="Freeform 177"/>
            <p:cNvSpPr>
              <a:spLocks noEditPoints="1"/>
            </p:cNvSpPr>
            <p:nvPr/>
          </p:nvSpPr>
          <p:spPr bwMode="auto">
            <a:xfrm>
              <a:off x="8324851" y="4130675"/>
              <a:ext cx="309563" cy="90488"/>
            </a:xfrm>
            <a:custGeom>
              <a:avLst/>
              <a:gdLst>
                <a:gd name="T0" fmla="*/ 89 w 137"/>
                <a:gd name="T1" fmla="*/ 23 h 40"/>
                <a:gd name="T2" fmla="*/ 69 w 137"/>
                <a:gd name="T3" fmla="*/ 23 h 40"/>
                <a:gd name="T4" fmla="*/ 69 w 137"/>
                <a:gd name="T5" fmla="*/ 18 h 40"/>
                <a:gd name="T6" fmla="*/ 86 w 137"/>
                <a:gd name="T7" fmla="*/ 18 h 40"/>
                <a:gd name="T8" fmla="*/ 86 w 137"/>
                <a:gd name="T9" fmla="*/ 3 h 40"/>
                <a:gd name="T10" fmla="*/ 89 w 137"/>
                <a:gd name="T11" fmla="*/ 0 h 40"/>
                <a:gd name="T12" fmla="*/ 135 w 137"/>
                <a:gd name="T13" fmla="*/ 0 h 40"/>
                <a:gd name="T14" fmla="*/ 137 w 137"/>
                <a:gd name="T15" fmla="*/ 3 h 40"/>
                <a:gd name="T16" fmla="*/ 137 w 137"/>
                <a:gd name="T17" fmla="*/ 37 h 40"/>
                <a:gd name="T18" fmla="*/ 135 w 137"/>
                <a:gd name="T19" fmla="*/ 40 h 40"/>
                <a:gd name="T20" fmla="*/ 69 w 137"/>
                <a:gd name="T21" fmla="*/ 40 h 40"/>
                <a:gd name="T22" fmla="*/ 69 w 137"/>
                <a:gd name="T23" fmla="*/ 35 h 40"/>
                <a:gd name="T24" fmla="*/ 132 w 137"/>
                <a:gd name="T25" fmla="*/ 35 h 40"/>
                <a:gd name="T26" fmla="*/ 132 w 137"/>
                <a:gd name="T27" fmla="*/ 5 h 40"/>
                <a:gd name="T28" fmla="*/ 91 w 137"/>
                <a:gd name="T29" fmla="*/ 5 h 40"/>
                <a:gd name="T30" fmla="*/ 91 w 137"/>
                <a:gd name="T31" fmla="*/ 21 h 40"/>
                <a:gd name="T32" fmla="*/ 89 w 137"/>
                <a:gd name="T33" fmla="*/ 23 h 40"/>
                <a:gd name="T34" fmla="*/ 69 w 137"/>
                <a:gd name="T35" fmla="*/ 23 h 40"/>
                <a:gd name="T36" fmla="*/ 48 w 137"/>
                <a:gd name="T37" fmla="*/ 23 h 40"/>
                <a:gd name="T38" fmla="*/ 46 w 137"/>
                <a:gd name="T39" fmla="*/ 21 h 40"/>
                <a:gd name="T40" fmla="*/ 46 w 137"/>
                <a:gd name="T41" fmla="*/ 5 h 40"/>
                <a:gd name="T42" fmla="*/ 5 w 137"/>
                <a:gd name="T43" fmla="*/ 5 h 40"/>
                <a:gd name="T44" fmla="*/ 5 w 137"/>
                <a:gd name="T45" fmla="*/ 35 h 40"/>
                <a:gd name="T46" fmla="*/ 69 w 137"/>
                <a:gd name="T47" fmla="*/ 35 h 40"/>
                <a:gd name="T48" fmla="*/ 69 w 137"/>
                <a:gd name="T49" fmla="*/ 40 h 40"/>
                <a:gd name="T50" fmla="*/ 2 w 137"/>
                <a:gd name="T51" fmla="*/ 40 h 40"/>
                <a:gd name="T52" fmla="*/ 0 w 137"/>
                <a:gd name="T53" fmla="*/ 37 h 40"/>
                <a:gd name="T54" fmla="*/ 0 w 137"/>
                <a:gd name="T55" fmla="*/ 3 h 40"/>
                <a:gd name="T56" fmla="*/ 2 w 137"/>
                <a:gd name="T57" fmla="*/ 0 h 40"/>
                <a:gd name="T58" fmla="*/ 48 w 137"/>
                <a:gd name="T59" fmla="*/ 0 h 40"/>
                <a:gd name="T60" fmla="*/ 51 w 137"/>
                <a:gd name="T61" fmla="*/ 3 h 40"/>
                <a:gd name="T62" fmla="*/ 51 w 137"/>
                <a:gd name="T63" fmla="*/ 18 h 40"/>
                <a:gd name="T64" fmla="*/ 69 w 137"/>
                <a:gd name="T65" fmla="*/ 18 h 40"/>
                <a:gd name="T66" fmla="*/ 69 w 137"/>
                <a:gd name="T67"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7" h="40">
                  <a:moveTo>
                    <a:pt x="89" y="23"/>
                  </a:moveTo>
                  <a:cubicBezTo>
                    <a:pt x="69" y="23"/>
                    <a:pt x="69" y="23"/>
                    <a:pt x="69" y="23"/>
                  </a:cubicBezTo>
                  <a:cubicBezTo>
                    <a:pt x="69" y="18"/>
                    <a:pt x="69" y="18"/>
                    <a:pt x="69" y="18"/>
                  </a:cubicBezTo>
                  <a:cubicBezTo>
                    <a:pt x="86" y="18"/>
                    <a:pt x="86" y="18"/>
                    <a:pt x="86" y="18"/>
                  </a:cubicBezTo>
                  <a:cubicBezTo>
                    <a:pt x="86" y="3"/>
                    <a:pt x="86" y="3"/>
                    <a:pt x="86" y="3"/>
                  </a:cubicBezTo>
                  <a:cubicBezTo>
                    <a:pt x="86" y="2"/>
                    <a:pt x="87" y="0"/>
                    <a:pt x="89" y="0"/>
                  </a:cubicBezTo>
                  <a:cubicBezTo>
                    <a:pt x="135" y="0"/>
                    <a:pt x="135" y="0"/>
                    <a:pt x="135" y="0"/>
                  </a:cubicBezTo>
                  <a:cubicBezTo>
                    <a:pt x="136" y="0"/>
                    <a:pt x="137" y="2"/>
                    <a:pt x="137" y="3"/>
                  </a:cubicBezTo>
                  <a:cubicBezTo>
                    <a:pt x="137" y="37"/>
                    <a:pt x="137" y="37"/>
                    <a:pt x="137" y="37"/>
                  </a:cubicBezTo>
                  <a:cubicBezTo>
                    <a:pt x="137" y="39"/>
                    <a:pt x="136" y="40"/>
                    <a:pt x="135" y="40"/>
                  </a:cubicBezTo>
                  <a:cubicBezTo>
                    <a:pt x="69" y="40"/>
                    <a:pt x="69" y="40"/>
                    <a:pt x="69" y="40"/>
                  </a:cubicBezTo>
                  <a:cubicBezTo>
                    <a:pt x="69" y="35"/>
                    <a:pt x="69" y="35"/>
                    <a:pt x="69" y="35"/>
                  </a:cubicBezTo>
                  <a:cubicBezTo>
                    <a:pt x="132" y="35"/>
                    <a:pt x="132" y="35"/>
                    <a:pt x="132" y="35"/>
                  </a:cubicBezTo>
                  <a:cubicBezTo>
                    <a:pt x="132" y="5"/>
                    <a:pt x="132" y="5"/>
                    <a:pt x="132" y="5"/>
                  </a:cubicBezTo>
                  <a:cubicBezTo>
                    <a:pt x="91" y="5"/>
                    <a:pt x="91" y="5"/>
                    <a:pt x="91" y="5"/>
                  </a:cubicBezTo>
                  <a:cubicBezTo>
                    <a:pt x="91" y="21"/>
                    <a:pt x="91" y="21"/>
                    <a:pt x="91" y="21"/>
                  </a:cubicBezTo>
                  <a:cubicBezTo>
                    <a:pt x="91" y="22"/>
                    <a:pt x="90" y="23"/>
                    <a:pt x="89" y="23"/>
                  </a:cubicBezTo>
                  <a:close/>
                  <a:moveTo>
                    <a:pt x="69" y="23"/>
                  </a:moveTo>
                  <a:cubicBezTo>
                    <a:pt x="48" y="23"/>
                    <a:pt x="48" y="23"/>
                    <a:pt x="48" y="23"/>
                  </a:cubicBezTo>
                  <a:cubicBezTo>
                    <a:pt x="47" y="23"/>
                    <a:pt x="46" y="22"/>
                    <a:pt x="46" y="21"/>
                  </a:cubicBezTo>
                  <a:cubicBezTo>
                    <a:pt x="46" y="5"/>
                    <a:pt x="46" y="5"/>
                    <a:pt x="46" y="5"/>
                  </a:cubicBezTo>
                  <a:cubicBezTo>
                    <a:pt x="5" y="5"/>
                    <a:pt x="5" y="5"/>
                    <a:pt x="5" y="5"/>
                  </a:cubicBezTo>
                  <a:cubicBezTo>
                    <a:pt x="5" y="35"/>
                    <a:pt x="5" y="35"/>
                    <a:pt x="5" y="35"/>
                  </a:cubicBezTo>
                  <a:cubicBezTo>
                    <a:pt x="69" y="35"/>
                    <a:pt x="69" y="35"/>
                    <a:pt x="69" y="35"/>
                  </a:cubicBezTo>
                  <a:cubicBezTo>
                    <a:pt x="69" y="40"/>
                    <a:pt x="69" y="40"/>
                    <a:pt x="69" y="40"/>
                  </a:cubicBezTo>
                  <a:cubicBezTo>
                    <a:pt x="2" y="40"/>
                    <a:pt x="2" y="40"/>
                    <a:pt x="2" y="40"/>
                  </a:cubicBezTo>
                  <a:cubicBezTo>
                    <a:pt x="1" y="40"/>
                    <a:pt x="0" y="39"/>
                    <a:pt x="0" y="37"/>
                  </a:cubicBezTo>
                  <a:cubicBezTo>
                    <a:pt x="0" y="3"/>
                    <a:pt x="0" y="3"/>
                    <a:pt x="0" y="3"/>
                  </a:cubicBezTo>
                  <a:cubicBezTo>
                    <a:pt x="0" y="2"/>
                    <a:pt x="1" y="0"/>
                    <a:pt x="2" y="0"/>
                  </a:cubicBezTo>
                  <a:cubicBezTo>
                    <a:pt x="48" y="0"/>
                    <a:pt x="48" y="0"/>
                    <a:pt x="48" y="0"/>
                  </a:cubicBezTo>
                  <a:cubicBezTo>
                    <a:pt x="50" y="0"/>
                    <a:pt x="51" y="2"/>
                    <a:pt x="51" y="3"/>
                  </a:cubicBezTo>
                  <a:cubicBezTo>
                    <a:pt x="51" y="18"/>
                    <a:pt x="51" y="18"/>
                    <a:pt x="51" y="18"/>
                  </a:cubicBezTo>
                  <a:cubicBezTo>
                    <a:pt x="69" y="18"/>
                    <a:pt x="69" y="18"/>
                    <a:pt x="69" y="18"/>
                  </a:cubicBezTo>
                  <a:lnTo>
                    <a:pt x="69"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7" name="Freeform 178"/>
            <p:cNvSpPr>
              <a:spLocks noEditPoints="1"/>
            </p:cNvSpPr>
            <p:nvPr/>
          </p:nvSpPr>
          <p:spPr bwMode="auto">
            <a:xfrm>
              <a:off x="8447088" y="4130675"/>
              <a:ext cx="68263" cy="33338"/>
            </a:xfrm>
            <a:custGeom>
              <a:avLst/>
              <a:gdLst>
                <a:gd name="T0" fmla="*/ 15 w 30"/>
                <a:gd name="T1" fmla="*/ 0 h 15"/>
                <a:gd name="T2" fmla="*/ 27 w 30"/>
                <a:gd name="T3" fmla="*/ 0 h 15"/>
                <a:gd name="T4" fmla="*/ 30 w 30"/>
                <a:gd name="T5" fmla="*/ 3 h 15"/>
                <a:gd name="T6" fmla="*/ 30 w 30"/>
                <a:gd name="T7" fmla="*/ 13 h 15"/>
                <a:gd name="T8" fmla="*/ 27 w 30"/>
                <a:gd name="T9" fmla="*/ 15 h 15"/>
                <a:gd name="T10" fmla="*/ 15 w 30"/>
                <a:gd name="T11" fmla="*/ 15 h 15"/>
                <a:gd name="T12" fmla="*/ 15 w 30"/>
                <a:gd name="T13" fmla="*/ 11 h 15"/>
                <a:gd name="T14" fmla="*/ 25 w 30"/>
                <a:gd name="T15" fmla="*/ 11 h 15"/>
                <a:gd name="T16" fmla="*/ 25 w 30"/>
                <a:gd name="T17" fmla="*/ 5 h 15"/>
                <a:gd name="T18" fmla="*/ 15 w 30"/>
                <a:gd name="T19" fmla="*/ 5 h 15"/>
                <a:gd name="T20" fmla="*/ 15 w 30"/>
                <a:gd name="T21" fmla="*/ 0 h 15"/>
                <a:gd name="T22" fmla="*/ 2 w 30"/>
                <a:gd name="T23" fmla="*/ 0 h 15"/>
                <a:gd name="T24" fmla="*/ 15 w 30"/>
                <a:gd name="T25" fmla="*/ 0 h 15"/>
                <a:gd name="T26" fmla="*/ 15 w 30"/>
                <a:gd name="T27" fmla="*/ 5 h 15"/>
                <a:gd name="T28" fmla="*/ 4 w 30"/>
                <a:gd name="T29" fmla="*/ 5 h 15"/>
                <a:gd name="T30" fmla="*/ 4 w 30"/>
                <a:gd name="T31" fmla="*/ 11 h 15"/>
                <a:gd name="T32" fmla="*/ 15 w 30"/>
                <a:gd name="T33" fmla="*/ 11 h 15"/>
                <a:gd name="T34" fmla="*/ 15 w 30"/>
                <a:gd name="T35" fmla="*/ 15 h 15"/>
                <a:gd name="T36" fmla="*/ 2 w 30"/>
                <a:gd name="T37" fmla="*/ 15 h 15"/>
                <a:gd name="T38" fmla="*/ 0 w 30"/>
                <a:gd name="T39" fmla="*/ 13 h 15"/>
                <a:gd name="T40" fmla="*/ 0 w 30"/>
                <a:gd name="T41" fmla="*/ 3 h 15"/>
                <a:gd name="T42" fmla="*/ 2 w 30"/>
                <a:gd name="T4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15">
                  <a:moveTo>
                    <a:pt x="15" y="0"/>
                  </a:moveTo>
                  <a:cubicBezTo>
                    <a:pt x="27" y="0"/>
                    <a:pt x="27" y="0"/>
                    <a:pt x="27" y="0"/>
                  </a:cubicBezTo>
                  <a:cubicBezTo>
                    <a:pt x="28" y="0"/>
                    <a:pt x="30" y="2"/>
                    <a:pt x="30" y="3"/>
                  </a:cubicBezTo>
                  <a:cubicBezTo>
                    <a:pt x="30" y="13"/>
                    <a:pt x="30" y="13"/>
                    <a:pt x="30" y="13"/>
                  </a:cubicBezTo>
                  <a:cubicBezTo>
                    <a:pt x="30" y="14"/>
                    <a:pt x="28" y="15"/>
                    <a:pt x="27" y="15"/>
                  </a:cubicBezTo>
                  <a:cubicBezTo>
                    <a:pt x="15" y="15"/>
                    <a:pt x="15" y="15"/>
                    <a:pt x="15" y="15"/>
                  </a:cubicBezTo>
                  <a:cubicBezTo>
                    <a:pt x="15" y="11"/>
                    <a:pt x="15" y="11"/>
                    <a:pt x="15" y="11"/>
                  </a:cubicBezTo>
                  <a:cubicBezTo>
                    <a:pt x="25" y="11"/>
                    <a:pt x="25" y="11"/>
                    <a:pt x="25" y="11"/>
                  </a:cubicBezTo>
                  <a:cubicBezTo>
                    <a:pt x="25" y="5"/>
                    <a:pt x="25" y="5"/>
                    <a:pt x="25" y="5"/>
                  </a:cubicBezTo>
                  <a:cubicBezTo>
                    <a:pt x="15" y="5"/>
                    <a:pt x="15" y="5"/>
                    <a:pt x="15" y="5"/>
                  </a:cubicBezTo>
                  <a:lnTo>
                    <a:pt x="15" y="0"/>
                  </a:lnTo>
                  <a:close/>
                  <a:moveTo>
                    <a:pt x="2" y="0"/>
                  </a:moveTo>
                  <a:cubicBezTo>
                    <a:pt x="15" y="0"/>
                    <a:pt x="15" y="0"/>
                    <a:pt x="15" y="0"/>
                  </a:cubicBezTo>
                  <a:cubicBezTo>
                    <a:pt x="15" y="5"/>
                    <a:pt x="15" y="5"/>
                    <a:pt x="15" y="5"/>
                  </a:cubicBezTo>
                  <a:cubicBezTo>
                    <a:pt x="4" y="5"/>
                    <a:pt x="4" y="5"/>
                    <a:pt x="4" y="5"/>
                  </a:cubicBezTo>
                  <a:cubicBezTo>
                    <a:pt x="4" y="11"/>
                    <a:pt x="4" y="11"/>
                    <a:pt x="4" y="11"/>
                  </a:cubicBezTo>
                  <a:cubicBezTo>
                    <a:pt x="15" y="11"/>
                    <a:pt x="15" y="11"/>
                    <a:pt x="15" y="11"/>
                  </a:cubicBezTo>
                  <a:cubicBezTo>
                    <a:pt x="15" y="15"/>
                    <a:pt x="15" y="15"/>
                    <a:pt x="15" y="15"/>
                  </a:cubicBezTo>
                  <a:cubicBezTo>
                    <a:pt x="2" y="15"/>
                    <a:pt x="2" y="15"/>
                    <a:pt x="2" y="15"/>
                  </a:cubicBezTo>
                  <a:cubicBezTo>
                    <a:pt x="1" y="15"/>
                    <a:pt x="0" y="14"/>
                    <a:pt x="0" y="13"/>
                  </a:cubicBezTo>
                  <a:cubicBezTo>
                    <a:pt x="0" y="3"/>
                    <a:pt x="0" y="3"/>
                    <a:pt x="0" y="3"/>
                  </a:cubicBezTo>
                  <a:cubicBezTo>
                    <a:pt x="0" y="2"/>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8" name="Freeform 179"/>
            <p:cNvSpPr>
              <a:spLocks noEditPoints="1"/>
            </p:cNvSpPr>
            <p:nvPr/>
          </p:nvSpPr>
          <p:spPr bwMode="auto">
            <a:xfrm>
              <a:off x="8324851" y="3957638"/>
              <a:ext cx="309563" cy="168275"/>
            </a:xfrm>
            <a:custGeom>
              <a:avLst/>
              <a:gdLst>
                <a:gd name="T0" fmla="*/ 98 w 137"/>
                <a:gd name="T1" fmla="*/ 5 h 74"/>
                <a:gd name="T2" fmla="*/ 69 w 137"/>
                <a:gd name="T3" fmla="*/ 5 h 74"/>
                <a:gd name="T4" fmla="*/ 69 w 137"/>
                <a:gd name="T5" fmla="*/ 0 h 74"/>
                <a:gd name="T6" fmla="*/ 101 w 137"/>
                <a:gd name="T7" fmla="*/ 0 h 74"/>
                <a:gd name="T8" fmla="*/ 103 w 137"/>
                <a:gd name="T9" fmla="*/ 2 h 74"/>
                <a:gd name="T10" fmla="*/ 103 w 137"/>
                <a:gd name="T11" fmla="*/ 25 h 74"/>
                <a:gd name="T12" fmla="*/ 135 w 137"/>
                <a:gd name="T13" fmla="*/ 25 h 74"/>
                <a:gd name="T14" fmla="*/ 137 w 137"/>
                <a:gd name="T15" fmla="*/ 27 h 74"/>
                <a:gd name="T16" fmla="*/ 137 w 137"/>
                <a:gd name="T17" fmla="*/ 71 h 74"/>
                <a:gd name="T18" fmla="*/ 135 w 137"/>
                <a:gd name="T19" fmla="*/ 74 h 74"/>
                <a:gd name="T20" fmla="*/ 89 w 137"/>
                <a:gd name="T21" fmla="*/ 74 h 74"/>
                <a:gd name="T22" fmla="*/ 69 w 137"/>
                <a:gd name="T23" fmla="*/ 74 h 74"/>
                <a:gd name="T24" fmla="*/ 69 w 137"/>
                <a:gd name="T25" fmla="*/ 69 h 74"/>
                <a:gd name="T26" fmla="*/ 89 w 137"/>
                <a:gd name="T27" fmla="*/ 69 h 74"/>
                <a:gd name="T28" fmla="*/ 132 w 137"/>
                <a:gd name="T29" fmla="*/ 69 h 74"/>
                <a:gd name="T30" fmla="*/ 132 w 137"/>
                <a:gd name="T31" fmla="*/ 30 h 74"/>
                <a:gd name="T32" fmla="*/ 101 w 137"/>
                <a:gd name="T33" fmla="*/ 30 h 74"/>
                <a:gd name="T34" fmla="*/ 98 w 137"/>
                <a:gd name="T35" fmla="*/ 27 h 74"/>
                <a:gd name="T36" fmla="*/ 98 w 137"/>
                <a:gd name="T37" fmla="*/ 5 h 74"/>
                <a:gd name="T38" fmla="*/ 69 w 137"/>
                <a:gd name="T39" fmla="*/ 30 h 74"/>
                <a:gd name="T40" fmla="*/ 90 w 137"/>
                <a:gd name="T41" fmla="*/ 30 h 74"/>
                <a:gd name="T42" fmla="*/ 92 w 137"/>
                <a:gd name="T43" fmla="*/ 27 h 74"/>
                <a:gd name="T44" fmla="*/ 92 w 137"/>
                <a:gd name="T45" fmla="*/ 14 h 74"/>
                <a:gd name="T46" fmla="*/ 90 w 137"/>
                <a:gd name="T47" fmla="*/ 11 h 74"/>
                <a:gd name="T48" fmla="*/ 69 w 137"/>
                <a:gd name="T49" fmla="*/ 11 h 74"/>
                <a:gd name="T50" fmla="*/ 69 w 137"/>
                <a:gd name="T51" fmla="*/ 16 h 74"/>
                <a:gd name="T52" fmla="*/ 87 w 137"/>
                <a:gd name="T53" fmla="*/ 16 h 74"/>
                <a:gd name="T54" fmla="*/ 87 w 137"/>
                <a:gd name="T55" fmla="*/ 25 h 74"/>
                <a:gd name="T56" fmla="*/ 69 w 137"/>
                <a:gd name="T57" fmla="*/ 25 h 74"/>
                <a:gd name="T58" fmla="*/ 69 w 137"/>
                <a:gd name="T59" fmla="*/ 30 h 74"/>
                <a:gd name="T60" fmla="*/ 69 w 137"/>
                <a:gd name="T61" fmla="*/ 5 h 74"/>
                <a:gd name="T62" fmla="*/ 39 w 137"/>
                <a:gd name="T63" fmla="*/ 5 h 74"/>
                <a:gd name="T64" fmla="*/ 39 w 137"/>
                <a:gd name="T65" fmla="*/ 27 h 74"/>
                <a:gd name="T66" fmla="*/ 36 w 137"/>
                <a:gd name="T67" fmla="*/ 30 h 74"/>
                <a:gd name="T68" fmla="*/ 5 w 137"/>
                <a:gd name="T69" fmla="*/ 30 h 74"/>
                <a:gd name="T70" fmla="*/ 5 w 137"/>
                <a:gd name="T71" fmla="*/ 69 h 74"/>
                <a:gd name="T72" fmla="*/ 48 w 137"/>
                <a:gd name="T73" fmla="*/ 69 h 74"/>
                <a:gd name="T74" fmla="*/ 69 w 137"/>
                <a:gd name="T75" fmla="*/ 69 h 74"/>
                <a:gd name="T76" fmla="*/ 69 w 137"/>
                <a:gd name="T77" fmla="*/ 74 h 74"/>
                <a:gd name="T78" fmla="*/ 48 w 137"/>
                <a:gd name="T79" fmla="*/ 74 h 74"/>
                <a:gd name="T80" fmla="*/ 2 w 137"/>
                <a:gd name="T81" fmla="*/ 74 h 74"/>
                <a:gd name="T82" fmla="*/ 0 w 137"/>
                <a:gd name="T83" fmla="*/ 71 h 74"/>
                <a:gd name="T84" fmla="*/ 0 w 137"/>
                <a:gd name="T85" fmla="*/ 27 h 74"/>
                <a:gd name="T86" fmla="*/ 2 w 137"/>
                <a:gd name="T87" fmla="*/ 25 h 74"/>
                <a:gd name="T88" fmla="*/ 34 w 137"/>
                <a:gd name="T89" fmla="*/ 25 h 74"/>
                <a:gd name="T90" fmla="*/ 34 w 137"/>
                <a:gd name="T91" fmla="*/ 2 h 74"/>
                <a:gd name="T92" fmla="*/ 36 w 137"/>
                <a:gd name="T93" fmla="*/ 0 h 74"/>
                <a:gd name="T94" fmla="*/ 69 w 137"/>
                <a:gd name="T95" fmla="*/ 0 h 74"/>
                <a:gd name="T96" fmla="*/ 69 w 137"/>
                <a:gd name="T97" fmla="*/ 5 h 74"/>
                <a:gd name="T98" fmla="*/ 69 w 137"/>
                <a:gd name="T99" fmla="*/ 11 h 74"/>
                <a:gd name="T100" fmla="*/ 48 w 137"/>
                <a:gd name="T101" fmla="*/ 11 h 74"/>
                <a:gd name="T102" fmla="*/ 45 w 137"/>
                <a:gd name="T103" fmla="*/ 14 h 74"/>
                <a:gd name="T104" fmla="*/ 45 w 137"/>
                <a:gd name="T105" fmla="*/ 27 h 74"/>
                <a:gd name="T106" fmla="*/ 48 w 137"/>
                <a:gd name="T107" fmla="*/ 30 h 74"/>
                <a:gd name="T108" fmla="*/ 69 w 137"/>
                <a:gd name="T109" fmla="*/ 30 h 74"/>
                <a:gd name="T110" fmla="*/ 69 w 137"/>
                <a:gd name="T111" fmla="*/ 25 h 74"/>
                <a:gd name="T112" fmla="*/ 50 w 137"/>
                <a:gd name="T113" fmla="*/ 25 h 74"/>
                <a:gd name="T114" fmla="*/ 50 w 137"/>
                <a:gd name="T115" fmla="*/ 16 h 74"/>
                <a:gd name="T116" fmla="*/ 69 w 137"/>
                <a:gd name="T117" fmla="*/ 16 h 74"/>
                <a:gd name="T118" fmla="*/ 69 w 137"/>
                <a:gd name="T119" fmla="*/ 1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74">
                  <a:moveTo>
                    <a:pt x="98" y="5"/>
                  </a:moveTo>
                  <a:cubicBezTo>
                    <a:pt x="69" y="5"/>
                    <a:pt x="69" y="5"/>
                    <a:pt x="69" y="5"/>
                  </a:cubicBezTo>
                  <a:cubicBezTo>
                    <a:pt x="69" y="0"/>
                    <a:pt x="69" y="0"/>
                    <a:pt x="69" y="0"/>
                  </a:cubicBezTo>
                  <a:cubicBezTo>
                    <a:pt x="101" y="0"/>
                    <a:pt x="101" y="0"/>
                    <a:pt x="101" y="0"/>
                  </a:cubicBezTo>
                  <a:cubicBezTo>
                    <a:pt x="102" y="0"/>
                    <a:pt x="103" y="1"/>
                    <a:pt x="103" y="2"/>
                  </a:cubicBezTo>
                  <a:cubicBezTo>
                    <a:pt x="103" y="25"/>
                    <a:pt x="103" y="25"/>
                    <a:pt x="103" y="25"/>
                  </a:cubicBezTo>
                  <a:cubicBezTo>
                    <a:pt x="135" y="25"/>
                    <a:pt x="135" y="25"/>
                    <a:pt x="135" y="25"/>
                  </a:cubicBezTo>
                  <a:cubicBezTo>
                    <a:pt x="136" y="25"/>
                    <a:pt x="137" y="26"/>
                    <a:pt x="137" y="27"/>
                  </a:cubicBezTo>
                  <a:cubicBezTo>
                    <a:pt x="137" y="71"/>
                    <a:pt x="137" y="71"/>
                    <a:pt x="137" y="71"/>
                  </a:cubicBezTo>
                  <a:cubicBezTo>
                    <a:pt x="137" y="73"/>
                    <a:pt x="136" y="74"/>
                    <a:pt x="135" y="74"/>
                  </a:cubicBezTo>
                  <a:cubicBezTo>
                    <a:pt x="89" y="74"/>
                    <a:pt x="89" y="74"/>
                    <a:pt x="89" y="74"/>
                  </a:cubicBezTo>
                  <a:cubicBezTo>
                    <a:pt x="69" y="74"/>
                    <a:pt x="69" y="74"/>
                    <a:pt x="69" y="74"/>
                  </a:cubicBezTo>
                  <a:cubicBezTo>
                    <a:pt x="69" y="69"/>
                    <a:pt x="69" y="69"/>
                    <a:pt x="69" y="69"/>
                  </a:cubicBezTo>
                  <a:cubicBezTo>
                    <a:pt x="89" y="69"/>
                    <a:pt x="89" y="69"/>
                    <a:pt x="89" y="69"/>
                  </a:cubicBezTo>
                  <a:cubicBezTo>
                    <a:pt x="132" y="69"/>
                    <a:pt x="132" y="69"/>
                    <a:pt x="132" y="69"/>
                  </a:cubicBezTo>
                  <a:cubicBezTo>
                    <a:pt x="132" y="30"/>
                    <a:pt x="132" y="30"/>
                    <a:pt x="132" y="30"/>
                  </a:cubicBezTo>
                  <a:cubicBezTo>
                    <a:pt x="101" y="30"/>
                    <a:pt x="101" y="30"/>
                    <a:pt x="101" y="30"/>
                  </a:cubicBezTo>
                  <a:cubicBezTo>
                    <a:pt x="100" y="30"/>
                    <a:pt x="98" y="29"/>
                    <a:pt x="98" y="27"/>
                  </a:cubicBezTo>
                  <a:cubicBezTo>
                    <a:pt x="98" y="5"/>
                    <a:pt x="98" y="5"/>
                    <a:pt x="98" y="5"/>
                  </a:cubicBezTo>
                  <a:close/>
                  <a:moveTo>
                    <a:pt x="69" y="30"/>
                  </a:moveTo>
                  <a:cubicBezTo>
                    <a:pt x="90" y="30"/>
                    <a:pt x="90" y="30"/>
                    <a:pt x="90" y="30"/>
                  </a:cubicBezTo>
                  <a:cubicBezTo>
                    <a:pt x="91" y="30"/>
                    <a:pt x="92" y="29"/>
                    <a:pt x="92" y="27"/>
                  </a:cubicBezTo>
                  <a:cubicBezTo>
                    <a:pt x="92" y="14"/>
                    <a:pt x="92" y="14"/>
                    <a:pt x="92" y="14"/>
                  </a:cubicBezTo>
                  <a:cubicBezTo>
                    <a:pt x="92" y="12"/>
                    <a:pt x="91" y="11"/>
                    <a:pt x="90" y="11"/>
                  </a:cubicBezTo>
                  <a:cubicBezTo>
                    <a:pt x="69" y="11"/>
                    <a:pt x="69" y="11"/>
                    <a:pt x="69" y="11"/>
                  </a:cubicBezTo>
                  <a:cubicBezTo>
                    <a:pt x="69" y="16"/>
                    <a:pt x="69" y="16"/>
                    <a:pt x="69" y="16"/>
                  </a:cubicBezTo>
                  <a:cubicBezTo>
                    <a:pt x="87" y="16"/>
                    <a:pt x="87" y="16"/>
                    <a:pt x="87" y="16"/>
                  </a:cubicBezTo>
                  <a:cubicBezTo>
                    <a:pt x="87" y="25"/>
                    <a:pt x="87" y="25"/>
                    <a:pt x="87" y="25"/>
                  </a:cubicBezTo>
                  <a:cubicBezTo>
                    <a:pt x="69" y="25"/>
                    <a:pt x="69" y="25"/>
                    <a:pt x="69" y="25"/>
                  </a:cubicBezTo>
                  <a:lnTo>
                    <a:pt x="69" y="30"/>
                  </a:lnTo>
                  <a:close/>
                  <a:moveTo>
                    <a:pt x="69" y="5"/>
                  </a:moveTo>
                  <a:cubicBezTo>
                    <a:pt x="39" y="5"/>
                    <a:pt x="39" y="5"/>
                    <a:pt x="39" y="5"/>
                  </a:cubicBezTo>
                  <a:cubicBezTo>
                    <a:pt x="39" y="27"/>
                    <a:pt x="39" y="27"/>
                    <a:pt x="39" y="27"/>
                  </a:cubicBezTo>
                  <a:cubicBezTo>
                    <a:pt x="39" y="29"/>
                    <a:pt x="38" y="30"/>
                    <a:pt x="36" y="30"/>
                  </a:cubicBezTo>
                  <a:cubicBezTo>
                    <a:pt x="5" y="30"/>
                    <a:pt x="5" y="30"/>
                    <a:pt x="5" y="30"/>
                  </a:cubicBezTo>
                  <a:cubicBezTo>
                    <a:pt x="5" y="69"/>
                    <a:pt x="5" y="69"/>
                    <a:pt x="5" y="69"/>
                  </a:cubicBezTo>
                  <a:cubicBezTo>
                    <a:pt x="48" y="69"/>
                    <a:pt x="48" y="69"/>
                    <a:pt x="48" y="69"/>
                  </a:cubicBezTo>
                  <a:cubicBezTo>
                    <a:pt x="69" y="69"/>
                    <a:pt x="69" y="69"/>
                    <a:pt x="69" y="69"/>
                  </a:cubicBezTo>
                  <a:cubicBezTo>
                    <a:pt x="69" y="74"/>
                    <a:pt x="69" y="74"/>
                    <a:pt x="69" y="74"/>
                  </a:cubicBezTo>
                  <a:cubicBezTo>
                    <a:pt x="48" y="74"/>
                    <a:pt x="48" y="74"/>
                    <a:pt x="48" y="74"/>
                  </a:cubicBezTo>
                  <a:cubicBezTo>
                    <a:pt x="2" y="74"/>
                    <a:pt x="2" y="74"/>
                    <a:pt x="2" y="74"/>
                  </a:cubicBezTo>
                  <a:cubicBezTo>
                    <a:pt x="1" y="74"/>
                    <a:pt x="0" y="73"/>
                    <a:pt x="0" y="71"/>
                  </a:cubicBezTo>
                  <a:cubicBezTo>
                    <a:pt x="0" y="27"/>
                    <a:pt x="0" y="27"/>
                    <a:pt x="0" y="27"/>
                  </a:cubicBezTo>
                  <a:cubicBezTo>
                    <a:pt x="0" y="26"/>
                    <a:pt x="1" y="25"/>
                    <a:pt x="2" y="25"/>
                  </a:cubicBezTo>
                  <a:cubicBezTo>
                    <a:pt x="34" y="25"/>
                    <a:pt x="34" y="25"/>
                    <a:pt x="34" y="25"/>
                  </a:cubicBezTo>
                  <a:cubicBezTo>
                    <a:pt x="34" y="2"/>
                    <a:pt x="34" y="2"/>
                    <a:pt x="34" y="2"/>
                  </a:cubicBezTo>
                  <a:cubicBezTo>
                    <a:pt x="34" y="1"/>
                    <a:pt x="35" y="0"/>
                    <a:pt x="36" y="0"/>
                  </a:cubicBezTo>
                  <a:cubicBezTo>
                    <a:pt x="69" y="0"/>
                    <a:pt x="69" y="0"/>
                    <a:pt x="69" y="0"/>
                  </a:cubicBezTo>
                  <a:cubicBezTo>
                    <a:pt x="69" y="5"/>
                    <a:pt x="69" y="5"/>
                    <a:pt x="69" y="5"/>
                  </a:cubicBezTo>
                  <a:close/>
                  <a:moveTo>
                    <a:pt x="69" y="11"/>
                  </a:moveTo>
                  <a:cubicBezTo>
                    <a:pt x="48" y="11"/>
                    <a:pt x="48" y="11"/>
                    <a:pt x="48" y="11"/>
                  </a:cubicBezTo>
                  <a:cubicBezTo>
                    <a:pt x="46" y="11"/>
                    <a:pt x="45" y="12"/>
                    <a:pt x="45" y="14"/>
                  </a:cubicBezTo>
                  <a:cubicBezTo>
                    <a:pt x="45" y="27"/>
                    <a:pt x="45" y="27"/>
                    <a:pt x="45" y="27"/>
                  </a:cubicBezTo>
                  <a:cubicBezTo>
                    <a:pt x="45" y="29"/>
                    <a:pt x="46" y="30"/>
                    <a:pt x="48" y="30"/>
                  </a:cubicBezTo>
                  <a:cubicBezTo>
                    <a:pt x="69" y="30"/>
                    <a:pt x="69" y="30"/>
                    <a:pt x="69" y="30"/>
                  </a:cubicBezTo>
                  <a:cubicBezTo>
                    <a:pt x="69" y="25"/>
                    <a:pt x="69" y="25"/>
                    <a:pt x="69" y="25"/>
                  </a:cubicBezTo>
                  <a:cubicBezTo>
                    <a:pt x="50" y="25"/>
                    <a:pt x="50" y="25"/>
                    <a:pt x="50" y="25"/>
                  </a:cubicBezTo>
                  <a:cubicBezTo>
                    <a:pt x="50" y="16"/>
                    <a:pt x="50" y="16"/>
                    <a:pt x="50" y="16"/>
                  </a:cubicBezTo>
                  <a:cubicBezTo>
                    <a:pt x="69" y="16"/>
                    <a:pt x="69" y="16"/>
                    <a:pt x="69" y="16"/>
                  </a:cubicBezTo>
                  <a:lnTo>
                    <a:pt x="69"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9" name="Freeform 180"/>
            <p:cNvSpPr>
              <a:spLocks noEditPoints="1"/>
            </p:cNvSpPr>
            <p:nvPr/>
          </p:nvSpPr>
          <p:spPr bwMode="auto">
            <a:xfrm>
              <a:off x="8740776" y="987425"/>
              <a:ext cx="361950" cy="52388"/>
            </a:xfrm>
            <a:custGeom>
              <a:avLst/>
              <a:gdLst>
                <a:gd name="T0" fmla="*/ 80 w 160"/>
                <a:gd name="T1" fmla="*/ 0 h 23"/>
                <a:gd name="T2" fmla="*/ 158 w 160"/>
                <a:gd name="T3" fmla="*/ 0 h 23"/>
                <a:gd name="T4" fmla="*/ 160 w 160"/>
                <a:gd name="T5" fmla="*/ 3 h 23"/>
                <a:gd name="T6" fmla="*/ 160 w 160"/>
                <a:gd name="T7" fmla="*/ 21 h 23"/>
                <a:gd name="T8" fmla="*/ 158 w 160"/>
                <a:gd name="T9" fmla="*/ 23 h 23"/>
                <a:gd name="T10" fmla="*/ 80 w 160"/>
                <a:gd name="T11" fmla="*/ 23 h 23"/>
                <a:gd name="T12" fmla="*/ 80 w 160"/>
                <a:gd name="T13" fmla="*/ 18 h 23"/>
                <a:gd name="T14" fmla="*/ 155 w 160"/>
                <a:gd name="T15" fmla="*/ 18 h 23"/>
                <a:gd name="T16" fmla="*/ 155 w 160"/>
                <a:gd name="T17" fmla="*/ 5 h 23"/>
                <a:gd name="T18" fmla="*/ 80 w 160"/>
                <a:gd name="T19" fmla="*/ 5 h 23"/>
                <a:gd name="T20" fmla="*/ 80 w 160"/>
                <a:gd name="T21" fmla="*/ 0 h 23"/>
                <a:gd name="T22" fmla="*/ 3 w 160"/>
                <a:gd name="T23" fmla="*/ 0 h 23"/>
                <a:gd name="T24" fmla="*/ 80 w 160"/>
                <a:gd name="T25" fmla="*/ 0 h 23"/>
                <a:gd name="T26" fmla="*/ 80 w 160"/>
                <a:gd name="T27" fmla="*/ 5 h 23"/>
                <a:gd name="T28" fmla="*/ 5 w 160"/>
                <a:gd name="T29" fmla="*/ 5 h 23"/>
                <a:gd name="T30" fmla="*/ 5 w 160"/>
                <a:gd name="T31" fmla="*/ 18 h 23"/>
                <a:gd name="T32" fmla="*/ 80 w 160"/>
                <a:gd name="T33" fmla="*/ 18 h 23"/>
                <a:gd name="T34" fmla="*/ 80 w 160"/>
                <a:gd name="T35" fmla="*/ 23 h 23"/>
                <a:gd name="T36" fmla="*/ 3 w 160"/>
                <a:gd name="T37" fmla="*/ 23 h 23"/>
                <a:gd name="T38" fmla="*/ 0 w 160"/>
                <a:gd name="T39" fmla="*/ 21 h 23"/>
                <a:gd name="T40" fmla="*/ 0 w 160"/>
                <a:gd name="T41" fmla="*/ 3 h 23"/>
                <a:gd name="T42" fmla="*/ 3 w 160"/>
                <a:gd name="T4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0" h="23">
                  <a:moveTo>
                    <a:pt x="80" y="0"/>
                  </a:moveTo>
                  <a:cubicBezTo>
                    <a:pt x="158" y="0"/>
                    <a:pt x="158" y="0"/>
                    <a:pt x="158" y="0"/>
                  </a:cubicBezTo>
                  <a:cubicBezTo>
                    <a:pt x="159" y="0"/>
                    <a:pt x="160" y="1"/>
                    <a:pt x="160" y="3"/>
                  </a:cubicBezTo>
                  <a:cubicBezTo>
                    <a:pt x="160" y="21"/>
                    <a:pt x="160" y="21"/>
                    <a:pt x="160" y="21"/>
                  </a:cubicBezTo>
                  <a:cubicBezTo>
                    <a:pt x="160" y="22"/>
                    <a:pt x="159" y="23"/>
                    <a:pt x="158" y="23"/>
                  </a:cubicBezTo>
                  <a:cubicBezTo>
                    <a:pt x="80" y="23"/>
                    <a:pt x="80" y="23"/>
                    <a:pt x="80" y="23"/>
                  </a:cubicBezTo>
                  <a:cubicBezTo>
                    <a:pt x="80" y="18"/>
                    <a:pt x="80" y="18"/>
                    <a:pt x="80" y="18"/>
                  </a:cubicBezTo>
                  <a:cubicBezTo>
                    <a:pt x="155" y="18"/>
                    <a:pt x="155" y="18"/>
                    <a:pt x="155" y="18"/>
                  </a:cubicBezTo>
                  <a:cubicBezTo>
                    <a:pt x="155" y="5"/>
                    <a:pt x="155" y="5"/>
                    <a:pt x="155" y="5"/>
                  </a:cubicBezTo>
                  <a:cubicBezTo>
                    <a:pt x="80" y="5"/>
                    <a:pt x="80" y="5"/>
                    <a:pt x="80" y="5"/>
                  </a:cubicBezTo>
                  <a:lnTo>
                    <a:pt x="80" y="0"/>
                  </a:lnTo>
                  <a:close/>
                  <a:moveTo>
                    <a:pt x="3" y="0"/>
                  </a:moveTo>
                  <a:cubicBezTo>
                    <a:pt x="80" y="0"/>
                    <a:pt x="80" y="0"/>
                    <a:pt x="80" y="0"/>
                  </a:cubicBezTo>
                  <a:cubicBezTo>
                    <a:pt x="80" y="5"/>
                    <a:pt x="80" y="5"/>
                    <a:pt x="80" y="5"/>
                  </a:cubicBezTo>
                  <a:cubicBezTo>
                    <a:pt x="5" y="5"/>
                    <a:pt x="5" y="5"/>
                    <a:pt x="5" y="5"/>
                  </a:cubicBezTo>
                  <a:cubicBezTo>
                    <a:pt x="5" y="18"/>
                    <a:pt x="5" y="18"/>
                    <a:pt x="5" y="18"/>
                  </a:cubicBezTo>
                  <a:cubicBezTo>
                    <a:pt x="80" y="18"/>
                    <a:pt x="80" y="18"/>
                    <a:pt x="80" y="18"/>
                  </a:cubicBezTo>
                  <a:cubicBezTo>
                    <a:pt x="80" y="23"/>
                    <a:pt x="80" y="23"/>
                    <a:pt x="80" y="23"/>
                  </a:cubicBezTo>
                  <a:cubicBezTo>
                    <a:pt x="3" y="23"/>
                    <a:pt x="3" y="23"/>
                    <a:pt x="3" y="23"/>
                  </a:cubicBezTo>
                  <a:cubicBezTo>
                    <a:pt x="1" y="23"/>
                    <a:pt x="0" y="22"/>
                    <a:pt x="0" y="21"/>
                  </a:cubicBezTo>
                  <a:cubicBezTo>
                    <a:pt x="0" y="3"/>
                    <a:pt x="0" y="3"/>
                    <a:pt x="0" y="3"/>
                  </a:cubicBezTo>
                  <a:cubicBezTo>
                    <a:pt x="0"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1" name="Freeform 182"/>
            <p:cNvSpPr>
              <a:spLocks noEditPoints="1"/>
            </p:cNvSpPr>
            <p:nvPr/>
          </p:nvSpPr>
          <p:spPr bwMode="auto">
            <a:xfrm>
              <a:off x="7004051" y="373063"/>
              <a:ext cx="257175" cy="230188"/>
            </a:xfrm>
            <a:custGeom>
              <a:avLst/>
              <a:gdLst>
                <a:gd name="T0" fmla="*/ 57 w 114"/>
                <a:gd name="T1" fmla="*/ 90 h 102"/>
                <a:gd name="T2" fmla="*/ 64 w 114"/>
                <a:gd name="T3" fmla="*/ 84 h 102"/>
                <a:gd name="T4" fmla="*/ 86 w 114"/>
                <a:gd name="T5" fmla="*/ 86 h 102"/>
                <a:gd name="T6" fmla="*/ 87 w 114"/>
                <a:gd name="T7" fmla="*/ 97 h 102"/>
                <a:gd name="T8" fmla="*/ 89 w 114"/>
                <a:gd name="T9" fmla="*/ 84 h 102"/>
                <a:gd name="T10" fmla="*/ 109 w 114"/>
                <a:gd name="T11" fmla="*/ 44 h 102"/>
                <a:gd name="T12" fmla="*/ 104 w 114"/>
                <a:gd name="T13" fmla="*/ 54 h 102"/>
                <a:gd name="T14" fmla="*/ 91 w 114"/>
                <a:gd name="T15" fmla="*/ 44 h 102"/>
                <a:gd name="T16" fmla="*/ 83 w 114"/>
                <a:gd name="T17" fmla="*/ 54 h 102"/>
                <a:gd name="T18" fmla="*/ 70 w 114"/>
                <a:gd name="T19" fmla="*/ 44 h 102"/>
                <a:gd name="T20" fmla="*/ 61 w 114"/>
                <a:gd name="T21" fmla="*/ 5 h 102"/>
                <a:gd name="T22" fmla="*/ 64 w 114"/>
                <a:gd name="T23" fmla="*/ 0 h 102"/>
                <a:gd name="T24" fmla="*/ 73 w 114"/>
                <a:gd name="T25" fmla="*/ 39 h 102"/>
                <a:gd name="T26" fmla="*/ 81 w 114"/>
                <a:gd name="T27" fmla="*/ 49 h 102"/>
                <a:gd name="T28" fmla="*/ 94 w 114"/>
                <a:gd name="T29" fmla="*/ 39 h 102"/>
                <a:gd name="T30" fmla="*/ 102 w 114"/>
                <a:gd name="T31" fmla="*/ 49 h 102"/>
                <a:gd name="T32" fmla="*/ 111 w 114"/>
                <a:gd name="T33" fmla="*/ 39 h 102"/>
                <a:gd name="T34" fmla="*/ 111 w 114"/>
                <a:gd name="T35" fmla="*/ 88 h 102"/>
                <a:gd name="T36" fmla="*/ 92 w 114"/>
                <a:gd name="T37" fmla="*/ 88 h 102"/>
                <a:gd name="T38" fmla="*/ 89 w 114"/>
                <a:gd name="T39" fmla="*/ 102 h 102"/>
                <a:gd name="T40" fmla="*/ 81 w 114"/>
                <a:gd name="T41" fmla="*/ 90 h 102"/>
                <a:gd name="T42" fmla="*/ 64 w 114"/>
                <a:gd name="T43" fmla="*/ 88 h 102"/>
                <a:gd name="T44" fmla="*/ 62 w 114"/>
                <a:gd name="T45" fmla="*/ 100 h 102"/>
                <a:gd name="T46" fmla="*/ 57 w 114"/>
                <a:gd name="T47" fmla="*/ 97 h 102"/>
                <a:gd name="T48" fmla="*/ 20 w 114"/>
                <a:gd name="T49" fmla="*/ 84 h 102"/>
                <a:gd name="T50" fmla="*/ 27 w 114"/>
                <a:gd name="T51" fmla="*/ 90 h 102"/>
                <a:gd name="T52" fmla="*/ 28 w 114"/>
                <a:gd name="T53" fmla="*/ 90 h 102"/>
                <a:gd name="T54" fmla="*/ 35 w 114"/>
                <a:gd name="T55" fmla="*/ 84 h 102"/>
                <a:gd name="T56" fmla="*/ 57 w 114"/>
                <a:gd name="T57" fmla="*/ 86 h 102"/>
                <a:gd name="T58" fmla="*/ 57 w 114"/>
                <a:gd name="T59" fmla="*/ 97 h 102"/>
                <a:gd name="T60" fmla="*/ 52 w 114"/>
                <a:gd name="T61" fmla="*/ 100 h 102"/>
                <a:gd name="T62" fmla="*/ 50 w 114"/>
                <a:gd name="T63" fmla="*/ 88 h 102"/>
                <a:gd name="T64" fmla="*/ 32 w 114"/>
                <a:gd name="T65" fmla="*/ 90 h 102"/>
                <a:gd name="T66" fmla="*/ 25 w 114"/>
                <a:gd name="T67" fmla="*/ 102 h 102"/>
                <a:gd name="T68" fmla="*/ 22 w 114"/>
                <a:gd name="T69" fmla="*/ 88 h 102"/>
                <a:gd name="T70" fmla="*/ 3 w 114"/>
                <a:gd name="T71" fmla="*/ 88 h 102"/>
                <a:gd name="T72" fmla="*/ 3 w 114"/>
                <a:gd name="T73" fmla="*/ 39 h 102"/>
                <a:gd name="T74" fmla="*/ 12 w 114"/>
                <a:gd name="T75" fmla="*/ 49 h 102"/>
                <a:gd name="T76" fmla="*/ 20 w 114"/>
                <a:gd name="T77" fmla="*/ 39 h 102"/>
                <a:gd name="T78" fmla="*/ 33 w 114"/>
                <a:gd name="T79" fmla="*/ 49 h 102"/>
                <a:gd name="T80" fmla="*/ 41 w 114"/>
                <a:gd name="T81" fmla="*/ 39 h 102"/>
                <a:gd name="T82" fmla="*/ 50 w 114"/>
                <a:gd name="T83" fmla="*/ 0 h 102"/>
                <a:gd name="T84" fmla="*/ 53 w 114"/>
                <a:gd name="T85" fmla="*/ 5 h 102"/>
                <a:gd name="T86" fmla="*/ 43 w 114"/>
                <a:gd name="T87" fmla="*/ 44 h 102"/>
                <a:gd name="T88" fmla="*/ 31 w 114"/>
                <a:gd name="T89" fmla="*/ 54 h 102"/>
                <a:gd name="T90" fmla="*/ 22 w 114"/>
                <a:gd name="T91" fmla="*/ 44 h 102"/>
                <a:gd name="T92" fmla="*/ 10 w 114"/>
                <a:gd name="T93" fmla="*/ 54 h 102"/>
                <a:gd name="T94" fmla="*/ 5 w 114"/>
                <a:gd name="T95" fmla="*/ 4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02">
                  <a:moveTo>
                    <a:pt x="57" y="97"/>
                  </a:moveTo>
                  <a:cubicBezTo>
                    <a:pt x="57" y="97"/>
                    <a:pt x="57" y="97"/>
                    <a:pt x="57" y="97"/>
                  </a:cubicBezTo>
                  <a:cubicBezTo>
                    <a:pt x="57" y="90"/>
                    <a:pt x="57" y="90"/>
                    <a:pt x="57" y="90"/>
                  </a:cubicBezTo>
                  <a:cubicBezTo>
                    <a:pt x="57" y="86"/>
                    <a:pt x="57" y="86"/>
                    <a:pt x="57" y="86"/>
                  </a:cubicBezTo>
                  <a:cubicBezTo>
                    <a:pt x="57" y="85"/>
                    <a:pt x="58" y="84"/>
                    <a:pt x="60" y="84"/>
                  </a:cubicBezTo>
                  <a:cubicBezTo>
                    <a:pt x="64" y="84"/>
                    <a:pt x="64" y="84"/>
                    <a:pt x="64" y="84"/>
                  </a:cubicBezTo>
                  <a:cubicBezTo>
                    <a:pt x="79" y="84"/>
                    <a:pt x="79" y="84"/>
                    <a:pt x="79" y="84"/>
                  </a:cubicBezTo>
                  <a:cubicBezTo>
                    <a:pt x="84" y="84"/>
                    <a:pt x="84" y="84"/>
                    <a:pt x="84" y="84"/>
                  </a:cubicBezTo>
                  <a:cubicBezTo>
                    <a:pt x="85" y="84"/>
                    <a:pt x="86" y="85"/>
                    <a:pt x="86" y="86"/>
                  </a:cubicBezTo>
                  <a:cubicBezTo>
                    <a:pt x="86" y="90"/>
                    <a:pt x="86" y="90"/>
                    <a:pt x="86" y="90"/>
                  </a:cubicBezTo>
                  <a:cubicBezTo>
                    <a:pt x="86" y="97"/>
                    <a:pt x="86" y="97"/>
                    <a:pt x="86" y="97"/>
                  </a:cubicBezTo>
                  <a:cubicBezTo>
                    <a:pt x="87" y="97"/>
                    <a:pt x="87" y="97"/>
                    <a:pt x="87" y="97"/>
                  </a:cubicBezTo>
                  <a:cubicBezTo>
                    <a:pt x="87" y="90"/>
                    <a:pt x="87" y="90"/>
                    <a:pt x="87" y="90"/>
                  </a:cubicBezTo>
                  <a:cubicBezTo>
                    <a:pt x="87" y="86"/>
                    <a:pt x="87" y="86"/>
                    <a:pt x="87" y="86"/>
                  </a:cubicBezTo>
                  <a:cubicBezTo>
                    <a:pt x="87" y="85"/>
                    <a:pt x="88" y="84"/>
                    <a:pt x="89" y="84"/>
                  </a:cubicBezTo>
                  <a:cubicBezTo>
                    <a:pt x="94" y="84"/>
                    <a:pt x="94" y="84"/>
                    <a:pt x="94" y="84"/>
                  </a:cubicBezTo>
                  <a:cubicBezTo>
                    <a:pt x="109" y="84"/>
                    <a:pt x="109" y="84"/>
                    <a:pt x="109" y="84"/>
                  </a:cubicBezTo>
                  <a:cubicBezTo>
                    <a:pt x="109" y="44"/>
                    <a:pt x="109" y="44"/>
                    <a:pt x="109" y="44"/>
                  </a:cubicBezTo>
                  <a:cubicBezTo>
                    <a:pt x="106" y="44"/>
                    <a:pt x="106" y="44"/>
                    <a:pt x="106" y="44"/>
                  </a:cubicBezTo>
                  <a:cubicBezTo>
                    <a:pt x="106" y="51"/>
                    <a:pt x="106" y="51"/>
                    <a:pt x="106" y="51"/>
                  </a:cubicBezTo>
                  <a:cubicBezTo>
                    <a:pt x="106" y="52"/>
                    <a:pt x="105" y="54"/>
                    <a:pt x="104" y="54"/>
                  </a:cubicBezTo>
                  <a:cubicBezTo>
                    <a:pt x="94" y="54"/>
                    <a:pt x="94" y="54"/>
                    <a:pt x="94" y="54"/>
                  </a:cubicBezTo>
                  <a:cubicBezTo>
                    <a:pt x="93" y="54"/>
                    <a:pt x="91" y="52"/>
                    <a:pt x="91" y="51"/>
                  </a:cubicBezTo>
                  <a:cubicBezTo>
                    <a:pt x="91" y="44"/>
                    <a:pt x="91" y="44"/>
                    <a:pt x="91" y="44"/>
                  </a:cubicBezTo>
                  <a:cubicBezTo>
                    <a:pt x="85" y="44"/>
                    <a:pt x="85" y="44"/>
                    <a:pt x="85" y="44"/>
                  </a:cubicBezTo>
                  <a:cubicBezTo>
                    <a:pt x="85" y="51"/>
                    <a:pt x="85" y="51"/>
                    <a:pt x="85" y="51"/>
                  </a:cubicBezTo>
                  <a:cubicBezTo>
                    <a:pt x="85" y="52"/>
                    <a:pt x="84" y="54"/>
                    <a:pt x="83" y="54"/>
                  </a:cubicBezTo>
                  <a:cubicBezTo>
                    <a:pt x="73" y="54"/>
                    <a:pt x="73" y="54"/>
                    <a:pt x="73" y="54"/>
                  </a:cubicBezTo>
                  <a:cubicBezTo>
                    <a:pt x="72" y="54"/>
                    <a:pt x="70" y="52"/>
                    <a:pt x="70" y="51"/>
                  </a:cubicBezTo>
                  <a:cubicBezTo>
                    <a:pt x="70" y="44"/>
                    <a:pt x="70" y="44"/>
                    <a:pt x="70" y="44"/>
                  </a:cubicBezTo>
                  <a:cubicBezTo>
                    <a:pt x="64" y="44"/>
                    <a:pt x="64" y="44"/>
                    <a:pt x="64" y="44"/>
                  </a:cubicBezTo>
                  <a:cubicBezTo>
                    <a:pt x="62" y="44"/>
                    <a:pt x="61" y="43"/>
                    <a:pt x="61" y="41"/>
                  </a:cubicBezTo>
                  <a:cubicBezTo>
                    <a:pt x="61" y="5"/>
                    <a:pt x="61" y="5"/>
                    <a:pt x="61" y="5"/>
                  </a:cubicBezTo>
                  <a:cubicBezTo>
                    <a:pt x="57" y="5"/>
                    <a:pt x="57" y="5"/>
                    <a:pt x="57" y="5"/>
                  </a:cubicBezTo>
                  <a:cubicBezTo>
                    <a:pt x="57" y="0"/>
                    <a:pt x="57" y="0"/>
                    <a:pt x="57" y="0"/>
                  </a:cubicBezTo>
                  <a:cubicBezTo>
                    <a:pt x="64" y="0"/>
                    <a:pt x="64" y="0"/>
                    <a:pt x="64" y="0"/>
                  </a:cubicBezTo>
                  <a:cubicBezTo>
                    <a:pt x="65" y="0"/>
                    <a:pt x="66" y="1"/>
                    <a:pt x="66" y="2"/>
                  </a:cubicBezTo>
                  <a:cubicBezTo>
                    <a:pt x="66" y="39"/>
                    <a:pt x="66" y="39"/>
                    <a:pt x="66" y="39"/>
                  </a:cubicBezTo>
                  <a:cubicBezTo>
                    <a:pt x="73" y="39"/>
                    <a:pt x="73" y="39"/>
                    <a:pt x="73" y="39"/>
                  </a:cubicBezTo>
                  <a:cubicBezTo>
                    <a:pt x="74" y="39"/>
                    <a:pt x="75" y="40"/>
                    <a:pt x="75" y="41"/>
                  </a:cubicBezTo>
                  <a:cubicBezTo>
                    <a:pt x="75" y="49"/>
                    <a:pt x="75" y="49"/>
                    <a:pt x="75" y="49"/>
                  </a:cubicBezTo>
                  <a:cubicBezTo>
                    <a:pt x="81" y="49"/>
                    <a:pt x="81" y="49"/>
                    <a:pt x="81" y="49"/>
                  </a:cubicBezTo>
                  <a:cubicBezTo>
                    <a:pt x="81" y="41"/>
                    <a:pt x="81" y="41"/>
                    <a:pt x="81" y="41"/>
                  </a:cubicBezTo>
                  <a:cubicBezTo>
                    <a:pt x="81" y="40"/>
                    <a:pt x="82" y="39"/>
                    <a:pt x="83" y="39"/>
                  </a:cubicBezTo>
                  <a:cubicBezTo>
                    <a:pt x="94" y="39"/>
                    <a:pt x="94" y="39"/>
                    <a:pt x="94" y="39"/>
                  </a:cubicBezTo>
                  <a:cubicBezTo>
                    <a:pt x="95" y="39"/>
                    <a:pt x="96" y="40"/>
                    <a:pt x="96" y="41"/>
                  </a:cubicBezTo>
                  <a:cubicBezTo>
                    <a:pt x="96" y="49"/>
                    <a:pt x="96" y="49"/>
                    <a:pt x="96" y="49"/>
                  </a:cubicBezTo>
                  <a:cubicBezTo>
                    <a:pt x="102" y="49"/>
                    <a:pt x="102" y="49"/>
                    <a:pt x="102" y="49"/>
                  </a:cubicBezTo>
                  <a:cubicBezTo>
                    <a:pt x="102" y="41"/>
                    <a:pt x="102" y="41"/>
                    <a:pt x="102" y="41"/>
                  </a:cubicBezTo>
                  <a:cubicBezTo>
                    <a:pt x="102" y="40"/>
                    <a:pt x="103" y="39"/>
                    <a:pt x="104" y="39"/>
                  </a:cubicBezTo>
                  <a:cubicBezTo>
                    <a:pt x="111" y="39"/>
                    <a:pt x="111" y="39"/>
                    <a:pt x="111" y="39"/>
                  </a:cubicBezTo>
                  <a:cubicBezTo>
                    <a:pt x="113" y="39"/>
                    <a:pt x="114" y="40"/>
                    <a:pt x="114" y="41"/>
                  </a:cubicBezTo>
                  <a:cubicBezTo>
                    <a:pt x="114" y="86"/>
                    <a:pt x="114" y="86"/>
                    <a:pt x="114" y="86"/>
                  </a:cubicBezTo>
                  <a:cubicBezTo>
                    <a:pt x="114" y="87"/>
                    <a:pt x="113" y="88"/>
                    <a:pt x="111" y="88"/>
                  </a:cubicBezTo>
                  <a:cubicBezTo>
                    <a:pt x="109" y="88"/>
                    <a:pt x="109" y="88"/>
                    <a:pt x="109" y="88"/>
                  </a:cubicBezTo>
                  <a:cubicBezTo>
                    <a:pt x="94" y="88"/>
                    <a:pt x="94" y="88"/>
                    <a:pt x="94" y="88"/>
                  </a:cubicBezTo>
                  <a:cubicBezTo>
                    <a:pt x="92" y="88"/>
                    <a:pt x="92" y="88"/>
                    <a:pt x="92" y="88"/>
                  </a:cubicBezTo>
                  <a:cubicBezTo>
                    <a:pt x="92" y="90"/>
                    <a:pt x="92" y="90"/>
                    <a:pt x="92" y="90"/>
                  </a:cubicBezTo>
                  <a:cubicBezTo>
                    <a:pt x="92" y="100"/>
                    <a:pt x="92" y="100"/>
                    <a:pt x="92" y="100"/>
                  </a:cubicBezTo>
                  <a:cubicBezTo>
                    <a:pt x="92" y="101"/>
                    <a:pt x="91" y="102"/>
                    <a:pt x="89" y="102"/>
                  </a:cubicBezTo>
                  <a:cubicBezTo>
                    <a:pt x="84" y="102"/>
                    <a:pt x="84" y="102"/>
                    <a:pt x="84" y="102"/>
                  </a:cubicBezTo>
                  <a:cubicBezTo>
                    <a:pt x="83" y="102"/>
                    <a:pt x="81" y="101"/>
                    <a:pt x="81" y="100"/>
                  </a:cubicBezTo>
                  <a:cubicBezTo>
                    <a:pt x="81" y="90"/>
                    <a:pt x="81" y="90"/>
                    <a:pt x="81" y="90"/>
                  </a:cubicBezTo>
                  <a:cubicBezTo>
                    <a:pt x="81" y="88"/>
                    <a:pt x="81" y="88"/>
                    <a:pt x="81" y="88"/>
                  </a:cubicBezTo>
                  <a:cubicBezTo>
                    <a:pt x="79" y="88"/>
                    <a:pt x="79" y="88"/>
                    <a:pt x="79" y="88"/>
                  </a:cubicBezTo>
                  <a:cubicBezTo>
                    <a:pt x="64" y="88"/>
                    <a:pt x="64" y="88"/>
                    <a:pt x="64" y="88"/>
                  </a:cubicBezTo>
                  <a:cubicBezTo>
                    <a:pt x="62" y="88"/>
                    <a:pt x="62" y="88"/>
                    <a:pt x="62" y="88"/>
                  </a:cubicBezTo>
                  <a:cubicBezTo>
                    <a:pt x="62" y="90"/>
                    <a:pt x="62" y="90"/>
                    <a:pt x="62" y="90"/>
                  </a:cubicBezTo>
                  <a:cubicBezTo>
                    <a:pt x="62" y="100"/>
                    <a:pt x="62" y="100"/>
                    <a:pt x="62" y="100"/>
                  </a:cubicBezTo>
                  <a:cubicBezTo>
                    <a:pt x="62" y="101"/>
                    <a:pt x="61" y="102"/>
                    <a:pt x="60" y="102"/>
                  </a:cubicBezTo>
                  <a:cubicBezTo>
                    <a:pt x="57" y="102"/>
                    <a:pt x="57" y="102"/>
                    <a:pt x="57" y="102"/>
                  </a:cubicBezTo>
                  <a:lnTo>
                    <a:pt x="57" y="97"/>
                  </a:lnTo>
                  <a:close/>
                  <a:moveTo>
                    <a:pt x="5" y="44"/>
                  </a:moveTo>
                  <a:cubicBezTo>
                    <a:pt x="5" y="84"/>
                    <a:pt x="5" y="84"/>
                    <a:pt x="5" y="84"/>
                  </a:cubicBezTo>
                  <a:cubicBezTo>
                    <a:pt x="20" y="84"/>
                    <a:pt x="20" y="84"/>
                    <a:pt x="20" y="84"/>
                  </a:cubicBezTo>
                  <a:cubicBezTo>
                    <a:pt x="25" y="84"/>
                    <a:pt x="25" y="84"/>
                    <a:pt x="25" y="84"/>
                  </a:cubicBezTo>
                  <a:cubicBezTo>
                    <a:pt x="26" y="84"/>
                    <a:pt x="27" y="85"/>
                    <a:pt x="27" y="86"/>
                  </a:cubicBezTo>
                  <a:cubicBezTo>
                    <a:pt x="27" y="90"/>
                    <a:pt x="27" y="90"/>
                    <a:pt x="27" y="90"/>
                  </a:cubicBezTo>
                  <a:cubicBezTo>
                    <a:pt x="27" y="97"/>
                    <a:pt x="27" y="97"/>
                    <a:pt x="27" y="97"/>
                  </a:cubicBezTo>
                  <a:cubicBezTo>
                    <a:pt x="28" y="97"/>
                    <a:pt x="28" y="97"/>
                    <a:pt x="28" y="97"/>
                  </a:cubicBezTo>
                  <a:cubicBezTo>
                    <a:pt x="28" y="90"/>
                    <a:pt x="28" y="90"/>
                    <a:pt x="28" y="90"/>
                  </a:cubicBezTo>
                  <a:cubicBezTo>
                    <a:pt x="28" y="86"/>
                    <a:pt x="28" y="86"/>
                    <a:pt x="28" y="86"/>
                  </a:cubicBezTo>
                  <a:cubicBezTo>
                    <a:pt x="28" y="85"/>
                    <a:pt x="29" y="84"/>
                    <a:pt x="30" y="84"/>
                  </a:cubicBezTo>
                  <a:cubicBezTo>
                    <a:pt x="35" y="84"/>
                    <a:pt x="35" y="84"/>
                    <a:pt x="35" y="84"/>
                  </a:cubicBezTo>
                  <a:cubicBezTo>
                    <a:pt x="50" y="84"/>
                    <a:pt x="50" y="84"/>
                    <a:pt x="50" y="84"/>
                  </a:cubicBezTo>
                  <a:cubicBezTo>
                    <a:pt x="54" y="84"/>
                    <a:pt x="54" y="84"/>
                    <a:pt x="54" y="84"/>
                  </a:cubicBezTo>
                  <a:cubicBezTo>
                    <a:pt x="56" y="84"/>
                    <a:pt x="57" y="85"/>
                    <a:pt x="57" y="86"/>
                  </a:cubicBezTo>
                  <a:cubicBezTo>
                    <a:pt x="57" y="90"/>
                    <a:pt x="57" y="90"/>
                    <a:pt x="57" y="90"/>
                  </a:cubicBezTo>
                  <a:cubicBezTo>
                    <a:pt x="57" y="97"/>
                    <a:pt x="57" y="97"/>
                    <a:pt x="57" y="97"/>
                  </a:cubicBezTo>
                  <a:cubicBezTo>
                    <a:pt x="57" y="97"/>
                    <a:pt x="57" y="97"/>
                    <a:pt x="57" y="97"/>
                  </a:cubicBezTo>
                  <a:cubicBezTo>
                    <a:pt x="57" y="102"/>
                    <a:pt x="57" y="102"/>
                    <a:pt x="57" y="102"/>
                  </a:cubicBezTo>
                  <a:cubicBezTo>
                    <a:pt x="54" y="102"/>
                    <a:pt x="54" y="102"/>
                    <a:pt x="54" y="102"/>
                  </a:cubicBezTo>
                  <a:cubicBezTo>
                    <a:pt x="53" y="102"/>
                    <a:pt x="52" y="101"/>
                    <a:pt x="52" y="100"/>
                  </a:cubicBezTo>
                  <a:cubicBezTo>
                    <a:pt x="52" y="90"/>
                    <a:pt x="52" y="90"/>
                    <a:pt x="52" y="90"/>
                  </a:cubicBezTo>
                  <a:cubicBezTo>
                    <a:pt x="52" y="88"/>
                    <a:pt x="52" y="88"/>
                    <a:pt x="52" y="88"/>
                  </a:cubicBezTo>
                  <a:cubicBezTo>
                    <a:pt x="50" y="88"/>
                    <a:pt x="50" y="88"/>
                    <a:pt x="50" y="88"/>
                  </a:cubicBezTo>
                  <a:cubicBezTo>
                    <a:pt x="35" y="88"/>
                    <a:pt x="35" y="88"/>
                    <a:pt x="35" y="88"/>
                  </a:cubicBezTo>
                  <a:cubicBezTo>
                    <a:pt x="32" y="88"/>
                    <a:pt x="32" y="88"/>
                    <a:pt x="32" y="88"/>
                  </a:cubicBezTo>
                  <a:cubicBezTo>
                    <a:pt x="32" y="90"/>
                    <a:pt x="32" y="90"/>
                    <a:pt x="32" y="90"/>
                  </a:cubicBezTo>
                  <a:cubicBezTo>
                    <a:pt x="32" y="100"/>
                    <a:pt x="32" y="100"/>
                    <a:pt x="32" y="100"/>
                  </a:cubicBezTo>
                  <a:cubicBezTo>
                    <a:pt x="32" y="101"/>
                    <a:pt x="31" y="102"/>
                    <a:pt x="30" y="102"/>
                  </a:cubicBezTo>
                  <a:cubicBezTo>
                    <a:pt x="25" y="102"/>
                    <a:pt x="25" y="102"/>
                    <a:pt x="25" y="102"/>
                  </a:cubicBezTo>
                  <a:cubicBezTo>
                    <a:pt x="23" y="102"/>
                    <a:pt x="22" y="101"/>
                    <a:pt x="22" y="100"/>
                  </a:cubicBezTo>
                  <a:cubicBezTo>
                    <a:pt x="22" y="90"/>
                    <a:pt x="22" y="90"/>
                    <a:pt x="22" y="90"/>
                  </a:cubicBezTo>
                  <a:cubicBezTo>
                    <a:pt x="22" y="88"/>
                    <a:pt x="22" y="88"/>
                    <a:pt x="22" y="88"/>
                  </a:cubicBezTo>
                  <a:cubicBezTo>
                    <a:pt x="20" y="88"/>
                    <a:pt x="20" y="88"/>
                    <a:pt x="20" y="88"/>
                  </a:cubicBezTo>
                  <a:cubicBezTo>
                    <a:pt x="5" y="88"/>
                    <a:pt x="5" y="88"/>
                    <a:pt x="5" y="88"/>
                  </a:cubicBezTo>
                  <a:cubicBezTo>
                    <a:pt x="3" y="88"/>
                    <a:pt x="3" y="88"/>
                    <a:pt x="3" y="88"/>
                  </a:cubicBezTo>
                  <a:cubicBezTo>
                    <a:pt x="1" y="88"/>
                    <a:pt x="0" y="87"/>
                    <a:pt x="0" y="86"/>
                  </a:cubicBezTo>
                  <a:cubicBezTo>
                    <a:pt x="0" y="41"/>
                    <a:pt x="0" y="41"/>
                    <a:pt x="0" y="41"/>
                  </a:cubicBezTo>
                  <a:cubicBezTo>
                    <a:pt x="0" y="40"/>
                    <a:pt x="1" y="39"/>
                    <a:pt x="3" y="39"/>
                  </a:cubicBezTo>
                  <a:cubicBezTo>
                    <a:pt x="10" y="39"/>
                    <a:pt x="10" y="39"/>
                    <a:pt x="10" y="39"/>
                  </a:cubicBezTo>
                  <a:cubicBezTo>
                    <a:pt x="11" y="39"/>
                    <a:pt x="12" y="40"/>
                    <a:pt x="12" y="41"/>
                  </a:cubicBezTo>
                  <a:cubicBezTo>
                    <a:pt x="12" y="49"/>
                    <a:pt x="12" y="49"/>
                    <a:pt x="12" y="49"/>
                  </a:cubicBezTo>
                  <a:cubicBezTo>
                    <a:pt x="18" y="49"/>
                    <a:pt x="18" y="49"/>
                    <a:pt x="18" y="49"/>
                  </a:cubicBezTo>
                  <a:cubicBezTo>
                    <a:pt x="18" y="41"/>
                    <a:pt x="18" y="41"/>
                    <a:pt x="18" y="41"/>
                  </a:cubicBezTo>
                  <a:cubicBezTo>
                    <a:pt x="18" y="40"/>
                    <a:pt x="19" y="39"/>
                    <a:pt x="20" y="39"/>
                  </a:cubicBezTo>
                  <a:cubicBezTo>
                    <a:pt x="31" y="39"/>
                    <a:pt x="31" y="39"/>
                    <a:pt x="31" y="39"/>
                  </a:cubicBezTo>
                  <a:cubicBezTo>
                    <a:pt x="32" y="39"/>
                    <a:pt x="33" y="40"/>
                    <a:pt x="33" y="41"/>
                  </a:cubicBezTo>
                  <a:cubicBezTo>
                    <a:pt x="33" y="49"/>
                    <a:pt x="33" y="49"/>
                    <a:pt x="33" y="49"/>
                  </a:cubicBezTo>
                  <a:cubicBezTo>
                    <a:pt x="39" y="49"/>
                    <a:pt x="39" y="49"/>
                    <a:pt x="39" y="49"/>
                  </a:cubicBezTo>
                  <a:cubicBezTo>
                    <a:pt x="39" y="41"/>
                    <a:pt x="39" y="41"/>
                    <a:pt x="39" y="41"/>
                  </a:cubicBezTo>
                  <a:cubicBezTo>
                    <a:pt x="39" y="40"/>
                    <a:pt x="40" y="39"/>
                    <a:pt x="41" y="39"/>
                  </a:cubicBezTo>
                  <a:cubicBezTo>
                    <a:pt x="48" y="39"/>
                    <a:pt x="48" y="39"/>
                    <a:pt x="48" y="39"/>
                  </a:cubicBezTo>
                  <a:cubicBezTo>
                    <a:pt x="48" y="2"/>
                    <a:pt x="48" y="2"/>
                    <a:pt x="48" y="2"/>
                  </a:cubicBezTo>
                  <a:cubicBezTo>
                    <a:pt x="48" y="1"/>
                    <a:pt x="49" y="0"/>
                    <a:pt x="50" y="0"/>
                  </a:cubicBezTo>
                  <a:cubicBezTo>
                    <a:pt x="57" y="0"/>
                    <a:pt x="57" y="0"/>
                    <a:pt x="57" y="0"/>
                  </a:cubicBezTo>
                  <a:cubicBezTo>
                    <a:pt x="57" y="5"/>
                    <a:pt x="57" y="5"/>
                    <a:pt x="57" y="5"/>
                  </a:cubicBezTo>
                  <a:cubicBezTo>
                    <a:pt x="53" y="5"/>
                    <a:pt x="53" y="5"/>
                    <a:pt x="53" y="5"/>
                  </a:cubicBezTo>
                  <a:cubicBezTo>
                    <a:pt x="53" y="41"/>
                    <a:pt x="53" y="41"/>
                    <a:pt x="53" y="41"/>
                  </a:cubicBezTo>
                  <a:cubicBezTo>
                    <a:pt x="53" y="43"/>
                    <a:pt x="52" y="44"/>
                    <a:pt x="50" y="44"/>
                  </a:cubicBezTo>
                  <a:cubicBezTo>
                    <a:pt x="43" y="44"/>
                    <a:pt x="43" y="44"/>
                    <a:pt x="43" y="44"/>
                  </a:cubicBezTo>
                  <a:cubicBezTo>
                    <a:pt x="43" y="51"/>
                    <a:pt x="43" y="51"/>
                    <a:pt x="43" y="51"/>
                  </a:cubicBezTo>
                  <a:cubicBezTo>
                    <a:pt x="43" y="52"/>
                    <a:pt x="42" y="54"/>
                    <a:pt x="41" y="54"/>
                  </a:cubicBezTo>
                  <a:cubicBezTo>
                    <a:pt x="31" y="54"/>
                    <a:pt x="31" y="54"/>
                    <a:pt x="31" y="54"/>
                  </a:cubicBezTo>
                  <a:cubicBezTo>
                    <a:pt x="29" y="54"/>
                    <a:pt x="28" y="52"/>
                    <a:pt x="28" y="51"/>
                  </a:cubicBezTo>
                  <a:cubicBezTo>
                    <a:pt x="28" y="44"/>
                    <a:pt x="28" y="44"/>
                    <a:pt x="28" y="44"/>
                  </a:cubicBezTo>
                  <a:cubicBezTo>
                    <a:pt x="22" y="44"/>
                    <a:pt x="22" y="44"/>
                    <a:pt x="22" y="44"/>
                  </a:cubicBezTo>
                  <a:cubicBezTo>
                    <a:pt x="22" y="51"/>
                    <a:pt x="22" y="51"/>
                    <a:pt x="22" y="51"/>
                  </a:cubicBezTo>
                  <a:cubicBezTo>
                    <a:pt x="22" y="52"/>
                    <a:pt x="21" y="54"/>
                    <a:pt x="20" y="54"/>
                  </a:cubicBezTo>
                  <a:cubicBezTo>
                    <a:pt x="10" y="54"/>
                    <a:pt x="10" y="54"/>
                    <a:pt x="10" y="54"/>
                  </a:cubicBezTo>
                  <a:cubicBezTo>
                    <a:pt x="8" y="54"/>
                    <a:pt x="7" y="52"/>
                    <a:pt x="7" y="51"/>
                  </a:cubicBezTo>
                  <a:cubicBezTo>
                    <a:pt x="7" y="44"/>
                    <a:pt x="7" y="44"/>
                    <a:pt x="7" y="44"/>
                  </a:cubicBezTo>
                  <a:lnTo>
                    <a:pt x="5"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2" name="Freeform 183"/>
            <p:cNvSpPr>
              <a:spLocks noEditPoints="1"/>
            </p:cNvSpPr>
            <p:nvPr/>
          </p:nvSpPr>
          <p:spPr bwMode="auto">
            <a:xfrm>
              <a:off x="6953251" y="571500"/>
              <a:ext cx="357188" cy="190500"/>
            </a:xfrm>
            <a:custGeom>
              <a:avLst/>
              <a:gdLst>
                <a:gd name="T0" fmla="*/ 148 w 158"/>
                <a:gd name="T1" fmla="*/ 5 h 84"/>
                <a:gd name="T2" fmla="*/ 146 w 158"/>
                <a:gd name="T3" fmla="*/ 18 h 84"/>
                <a:gd name="T4" fmla="*/ 131 w 158"/>
                <a:gd name="T5" fmla="*/ 18 h 84"/>
                <a:gd name="T6" fmla="*/ 129 w 158"/>
                <a:gd name="T7" fmla="*/ 5 h 84"/>
                <a:gd name="T8" fmla="*/ 118 w 158"/>
                <a:gd name="T9" fmla="*/ 16 h 84"/>
                <a:gd name="T10" fmla="*/ 101 w 158"/>
                <a:gd name="T11" fmla="*/ 18 h 84"/>
                <a:gd name="T12" fmla="*/ 99 w 158"/>
                <a:gd name="T13" fmla="*/ 5 h 84"/>
                <a:gd name="T14" fmla="*/ 89 w 158"/>
                <a:gd name="T15" fmla="*/ 16 h 84"/>
                <a:gd name="T16" fmla="*/ 79 w 158"/>
                <a:gd name="T17" fmla="*/ 18 h 84"/>
                <a:gd name="T18" fmla="*/ 84 w 158"/>
                <a:gd name="T19" fmla="*/ 14 h 84"/>
                <a:gd name="T20" fmla="*/ 86 w 158"/>
                <a:gd name="T21" fmla="*/ 0 h 84"/>
                <a:gd name="T22" fmla="*/ 104 w 158"/>
                <a:gd name="T23" fmla="*/ 2 h 84"/>
                <a:gd name="T24" fmla="*/ 113 w 158"/>
                <a:gd name="T25" fmla="*/ 14 h 84"/>
                <a:gd name="T26" fmla="*/ 116 w 158"/>
                <a:gd name="T27" fmla="*/ 0 h 84"/>
                <a:gd name="T28" fmla="*/ 133 w 158"/>
                <a:gd name="T29" fmla="*/ 2 h 84"/>
                <a:gd name="T30" fmla="*/ 143 w 158"/>
                <a:gd name="T31" fmla="*/ 14 h 84"/>
                <a:gd name="T32" fmla="*/ 146 w 158"/>
                <a:gd name="T33" fmla="*/ 0 h 84"/>
                <a:gd name="T34" fmla="*/ 158 w 158"/>
                <a:gd name="T35" fmla="*/ 2 h 84"/>
                <a:gd name="T36" fmla="*/ 156 w 158"/>
                <a:gd name="T37" fmla="*/ 84 h 84"/>
                <a:gd name="T38" fmla="*/ 99 w 158"/>
                <a:gd name="T39" fmla="*/ 82 h 84"/>
                <a:gd name="T40" fmla="*/ 79 w 158"/>
                <a:gd name="T41" fmla="*/ 53 h 84"/>
                <a:gd name="T42" fmla="*/ 101 w 158"/>
                <a:gd name="T43" fmla="*/ 48 h 84"/>
                <a:gd name="T44" fmla="*/ 103 w 158"/>
                <a:gd name="T45" fmla="*/ 79 h 84"/>
                <a:gd name="T46" fmla="*/ 153 w 158"/>
                <a:gd name="T47" fmla="*/ 5 h 84"/>
                <a:gd name="T48" fmla="*/ 72 w 158"/>
                <a:gd name="T49" fmla="*/ 18 h 84"/>
                <a:gd name="T50" fmla="*/ 69 w 158"/>
                <a:gd name="T51" fmla="*/ 5 h 84"/>
                <a:gd name="T52" fmla="*/ 59 w 158"/>
                <a:gd name="T53" fmla="*/ 16 h 84"/>
                <a:gd name="T54" fmla="*/ 42 w 158"/>
                <a:gd name="T55" fmla="*/ 18 h 84"/>
                <a:gd name="T56" fmla="*/ 40 w 158"/>
                <a:gd name="T57" fmla="*/ 5 h 84"/>
                <a:gd name="T58" fmla="*/ 29 w 158"/>
                <a:gd name="T59" fmla="*/ 16 h 84"/>
                <a:gd name="T60" fmla="*/ 25 w 158"/>
                <a:gd name="T61" fmla="*/ 18 h 84"/>
                <a:gd name="T62" fmla="*/ 10 w 158"/>
                <a:gd name="T63" fmla="*/ 16 h 84"/>
                <a:gd name="T64" fmla="*/ 5 w 158"/>
                <a:gd name="T65" fmla="*/ 5 h 84"/>
                <a:gd name="T66" fmla="*/ 58 w 158"/>
                <a:gd name="T67" fmla="*/ 79 h 84"/>
                <a:gd name="T68" fmla="*/ 61 w 158"/>
                <a:gd name="T69" fmla="*/ 48 h 84"/>
                <a:gd name="T70" fmla="*/ 79 w 158"/>
                <a:gd name="T71" fmla="*/ 53 h 84"/>
                <a:gd name="T72" fmla="*/ 63 w 158"/>
                <a:gd name="T73" fmla="*/ 82 h 84"/>
                <a:gd name="T74" fmla="*/ 2 w 158"/>
                <a:gd name="T75" fmla="*/ 84 h 84"/>
                <a:gd name="T76" fmla="*/ 0 w 158"/>
                <a:gd name="T77" fmla="*/ 2 h 84"/>
                <a:gd name="T78" fmla="*/ 12 w 158"/>
                <a:gd name="T79" fmla="*/ 0 h 84"/>
                <a:gd name="T80" fmla="*/ 15 w 158"/>
                <a:gd name="T81" fmla="*/ 14 h 84"/>
                <a:gd name="T82" fmla="*/ 24 w 158"/>
                <a:gd name="T83" fmla="*/ 2 h 84"/>
                <a:gd name="T84" fmla="*/ 42 w 158"/>
                <a:gd name="T85" fmla="*/ 0 h 84"/>
                <a:gd name="T86" fmla="*/ 44 w 158"/>
                <a:gd name="T87" fmla="*/ 14 h 84"/>
                <a:gd name="T88" fmla="*/ 54 w 158"/>
                <a:gd name="T89" fmla="*/ 2 h 84"/>
                <a:gd name="T90" fmla="*/ 72 w 158"/>
                <a:gd name="T91" fmla="*/ 0 h 84"/>
                <a:gd name="T92" fmla="*/ 74 w 158"/>
                <a:gd name="T93" fmla="*/ 14 h 84"/>
                <a:gd name="T94" fmla="*/ 79 w 158"/>
                <a:gd name="T95"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8" h="84">
                  <a:moveTo>
                    <a:pt x="153" y="5"/>
                  </a:moveTo>
                  <a:cubicBezTo>
                    <a:pt x="148" y="5"/>
                    <a:pt x="148" y="5"/>
                    <a:pt x="148" y="5"/>
                  </a:cubicBezTo>
                  <a:cubicBezTo>
                    <a:pt x="148" y="16"/>
                    <a:pt x="148" y="16"/>
                    <a:pt x="148" y="16"/>
                  </a:cubicBezTo>
                  <a:cubicBezTo>
                    <a:pt x="148" y="17"/>
                    <a:pt x="147" y="18"/>
                    <a:pt x="146" y="18"/>
                  </a:cubicBezTo>
                  <a:cubicBezTo>
                    <a:pt x="133" y="18"/>
                    <a:pt x="133" y="18"/>
                    <a:pt x="133" y="18"/>
                  </a:cubicBezTo>
                  <a:cubicBezTo>
                    <a:pt x="131" y="18"/>
                    <a:pt x="131" y="18"/>
                    <a:pt x="131" y="18"/>
                  </a:cubicBezTo>
                  <a:cubicBezTo>
                    <a:pt x="130" y="18"/>
                    <a:pt x="129" y="17"/>
                    <a:pt x="129" y="16"/>
                  </a:cubicBezTo>
                  <a:cubicBezTo>
                    <a:pt x="129" y="5"/>
                    <a:pt x="129" y="5"/>
                    <a:pt x="129" y="5"/>
                  </a:cubicBezTo>
                  <a:cubicBezTo>
                    <a:pt x="118" y="5"/>
                    <a:pt x="118" y="5"/>
                    <a:pt x="118" y="5"/>
                  </a:cubicBezTo>
                  <a:cubicBezTo>
                    <a:pt x="118" y="16"/>
                    <a:pt x="118" y="16"/>
                    <a:pt x="118" y="16"/>
                  </a:cubicBezTo>
                  <a:cubicBezTo>
                    <a:pt x="118" y="17"/>
                    <a:pt x="117" y="18"/>
                    <a:pt x="116" y="18"/>
                  </a:cubicBezTo>
                  <a:cubicBezTo>
                    <a:pt x="101" y="18"/>
                    <a:pt x="101" y="18"/>
                    <a:pt x="101" y="18"/>
                  </a:cubicBezTo>
                  <a:cubicBezTo>
                    <a:pt x="100" y="18"/>
                    <a:pt x="99" y="17"/>
                    <a:pt x="99" y="16"/>
                  </a:cubicBezTo>
                  <a:cubicBezTo>
                    <a:pt x="99" y="5"/>
                    <a:pt x="99" y="5"/>
                    <a:pt x="99" y="5"/>
                  </a:cubicBezTo>
                  <a:cubicBezTo>
                    <a:pt x="89" y="5"/>
                    <a:pt x="89" y="5"/>
                    <a:pt x="89" y="5"/>
                  </a:cubicBezTo>
                  <a:cubicBezTo>
                    <a:pt x="89" y="16"/>
                    <a:pt x="89" y="16"/>
                    <a:pt x="89" y="16"/>
                  </a:cubicBezTo>
                  <a:cubicBezTo>
                    <a:pt x="89" y="17"/>
                    <a:pt x="88" y="18"/>
                    <a:pt x="86" y="18"/>
                  </a:cubicBezTo>
                  <a:cubicBezTo>
                    <a:pt x="79" y="18"/>
                    <a:pt x="79" y="18"/>
                    <a:pt x="79" y="18"/>
                  </a:cubicBezTo>
                  <a:cubicBezTo>
                    <a:pt x="79" y="14"/>
                    <a:pt x="79" y="14"/>
                    <a:pt x="79" y="14"/>
                  </a:cubicBezTo>
                  <a:cubicBezTo>
                    <a:pt x="84" y="14"/>
                    <a:pt x="84" y="14"/>
                    <a:pt x="84" y="14"/>
                  </a:cubicBezTo>
                  <a:cubicBezTo>
                    <a:pt x="84" y="2"/>
                    <a:pt x="84" y="2"/>
                    <a:pt x="84" y="2"/>
                  </a:cubicBezTo>
                  <a:cubicBezTo>
                    <a:pt x="84" y="1"/>
                    <a:pt x="85" y="0"/>
                    <a:pt x="86" y="0"/>
                  </a:cubicBezTo>
                  <a:cubicBezTo>
                    <a:pt x="101" y="0"/>
                    <a:pt x="101" y="0"/>
                    <a:pt x="101" y="0"/>
                  </a:cubicBezTo>
                  <a:cubicBezTo>
                    <a:pt x="103" y="0"/>
                    <a:pt x="104" y="1"/>
                    <a:pt x="104" y="2"/>
                  </a:cubicBezTo>
                  <a:cubicBezTo>
                    <a:pt x="104" y="14"/>
                    <a:pt x="104" y="14"/>
                    <a:pt x="104" y="14"/>
                  </a:cubicBezTo>
                  <a:cubicBezTo>
                    <a:pt x="113" y="14"/>
                    <a:pt x="113" y="14"/>
                    <a:pt x="113" y="14"/>
                  </a:cubicBezTo>
                  <a:cubicBezTo>
                    <a:pt x="113" y="2"/>
                    <a:pt x="113" y="2"/>
                    <a:pt x="113" y="2"/>
                  </a:cubicBezTo>
                  <a:cubicBezTo>
                    <a:pt x="113" y="1"/>
                    <a:pt x="115" y="0"/>
                    <a:pt x="116" y="0"/>
                  </a:cubicBezTo>
                  <a:cubicBezTo>
                    <a:pt x="131" y="0"/>
                    <a:pt x="131" y="0"/>
                    <a:pt x="131" y="0"/>
                  </a:cubicBezTo>
                  <a:cubicBezTo>
                    <a:pt x="132" y="0"/>
                    <a:pt x="133" y="1"/>
                    <a:pt x="133" y="2"/>
                  </a:cubicBezTo>
                  <a:cubicBezTo>
                    <a:pt x="133" y="14"/>
                    <a:pt x="133" y="14"/>
                    <a:pt x="133" y="14"/>
                  </a:cubicBezTo>
                  <a:cubicBezTo>
                    <a:pt x="143" y="14"/>
                    <a:pt x="143" y="14"/>
                    <a:pt x="143" y="14"/>
                  </a:cubicBezTo>
                  <a:cubicBezTo>
                    <a:pt x="143" y="2"/>
                    <a:pt x="143" y="2"/>
                    <a:pt x="143" y="2"/>
                  </a:cubicBezTo>
                  <a:cubicBezTo>
                    <a:pt x="143" y="1"/>
                    <a:pt x="144" y="0"/>
                    <a:pt x="146" y="0"/>
                  </a:cubicBezTo>
                  <a:cubicBezTo>
                    <a:pt x="156" y="0"/>
                    <a:pt x="156" y="0"/>
                    <a:pt x="156" y="0"/>
                  </a:cubicBezTo>
                  <a:cubicBezTo>
                    <a:pt x="157" y="0"/>
                    <a:pt x="158" y="1"/>
                    <a:pt x="158" y="2"/>
                  </a:cubicBezTo>
                  <a:cubicBezTo>
                    <a:pt x="158" y="82"/>
                    <a:pt x="158" y="82"/>
                    <a:pt x="158" y="82"/>
                  </a:cubicBezTo>
                  <a:cubicBezTo>
                    <a:pt x="158" y="83"/>
                    <a:pt x="157" y="84"/>
                    <a:pt x="156" y="84"/>
                  </a:cubicBezTo>
                  <a:cubicBezTo>
                    <a:pt x="101" y="84"/>
                    <a:pt x="101" y="84"/>
                    <a:pt x="101" y="84"/>
                  </a:cubicBezTo>
                  <a:cubicBezTo>
                    <a:pt x="100" y="84"/>
                    <a:pt x="99" y="83"/>
                    <a:pt x="99" y="82"/>
                  </a:cubicBezTo>
                  <a:cubicBezTo>
                    <a:pt x="99" y="53"/>
                    <a:pt x="99" y="53"/>
                    <a:pt x="99" y="53"/>
                  </a:cubicBezTo>
                  <a:cubicBezTo>
                    <a:pt x="79" y="53"/>
                    <a:pt x="79" y="53"/>
                    <a:pt x="79" y="53"/>
                  </a:cubicBezTo>
                  <a:cubicBezTo>
                    <a:pt x="79" y="48"/>
                    <a:pt x="79" y="48"/>
                    <a:pt x="79" y="48"/>
                  </a:cubicBezTo>
                  <a:cubicBezTo>
                    <a:pt x="101" y="48"/>
                    <a:pt x="101" y="48"/>
                    <a:pt x="101" y="48"/>
                  </a:cubicBezTo>
                  <a:cubicBezTo>
                    <a:pt x="102" y="48"/>
                    <a:pt x="103" y="49"/>
                    <a:pt x="103" y="50"/>
                  </a:cubicBezTo>
                  <a:cubicBezTo>
                    <a:pt x="103" y="79"/>
                    <a:pt x="103" y="79"/>
                    <a:pt x="103" y="79"/>
                  </a:cubicBezTo>
                  <a:cubicBezTo>
                    <a:pt x="153" y="79"/>
                    <a:pt x="153" y="79"/>
                    <a:pt x="153" y="79"/>
                  </a:cubicBezTo>
                  <a:lnTo>
                    <a:pt x="153" y="5"/>
                  </a:lnTo>
                  <a:close/>
                  <a:moveTo>
                    <a:pt x="79" y="18"/>
                  </a:moveTo>
                  <a:cubicBezTo>
                    <a:pt x="72" y="18"/>
                    <a:pt x="72" y="18"/>
                    <a:pt x="72" y="18"/>
                  </a:cubicBezTo>
                  <a:cubicBezTo>
                    <a:pt x="70" y="18"/>
                    <a:pt x="69" y="17"/>
                    <a:pt x="69" y="16"/>
                  </a:cubicBezTo>
                  <a:cubicBezTo>
                    <a:pt x="69" y="5"/>
                    <a:pt x="69" y="5"/>
                    <a:pt x="69" y="5"/>
                  </a:cubicBezTo>
                  <a:cubicBezTo>
                    <a:pt x="59" y="5"/>
                    <a:pt x="59" y="5"/>
                    <a:pt x="59" y="5"/>
                  </a:cubicBezTo>
                  <a:cubicBezTo>
                    <a:pt x="59" y="16"/>
                    <a:pt x="59" y="16"/>
                    <a:pt x="59" y="16"/>
                  </a:cubicBezTo>
                  <a:cubicBezTo>
                    <a:pt x="59" y="17"/>
                    <a:pt x="58" y="18"/>
                    <a:pt x="57" y="18"/>
                  </a:cubicBezTo>
                  <a:cubicBezTo>
                    <a:pt x="42" y="18"/>
                    <a:pt x="42" y="18"/>
                    <a:pt x="42" y="18"/>
                  </a:cubicBezTo>
                  <a:cubicBezTo>
                    <a:pt x="41" y="18"/>
                    <a:pt x="40" y="17"/>
                    <a:pt x="40" y="16"/>
                  </a:cubicBezTo>
                  <a:cubicBezTo>
                    <a:pt x="40" y="5"/>
                    <a:pt x="40" y="5"/>
                    <a:pt x="40" y="5"/>
                  </a:cubicBezTo>
                  <a:cubicBezTo>
                    <a:pt x="29" y="5"/>
                    <a:pt x="29" y="5"/>
                    <a:pt x="29" y="5"/>
                  </a:cubicBezTo>
                  <a:cubicBezTo>
                    <a:pt x="29" y="16"/>
                    <a:pt x="29" y="16"/>
                    <a:pt x="29" y="16"/>
                  </a:cubicBezTo>
                  <a:cubicBezTo>
                    <a:pt x="29" y="17"/>
                    <a:pt x="28" y="18"/>
                    <a:pt x="27" y="18"/>
                  </a:cubicBezTo>
                  <a:cubicBezTo>
                    <a:pt x="25" y="18"/>
                    <a:pt x="25" y="18"/>
                    <a:pt x="25" y="18"/>
                  </a:cubicBezTo>
                  <a:cubicBezTo>
                    <a:pt x="12" y="18"/>
                    <a:pt x="12" y="18"/>
                    <a:pt x="12" y="18"/>
                  </a:cubicBezTo>
                  <a:cubicBezTo>
                    <a:pt x="11" y="18"/>
                    <a:pt x="10" y="17"/>
                    <a:pt x="10" y="16"/>
                  </a:cubicBezTo>
                  <a:cubicBezTo>
                    <a:pt x="10" y="5"/>
                    <a:pt x="10" y="5"/>
                    <a:pt x="10" y="5"/>
                  </a:cubicBezTo>
                  <a:cubicBezTo>
                    <a:pt x="5" y="5"/>
                    <a:pt x="5" y="5"/>
                    <a:pt x="5" y="5"/>
                  </a:cubicBezTo>
                  <a:cubicBezTo>
                    <a:pt x="5" y="79"/>
                    <a:pt x="5" y="79"/>
                    <a:pt x="5" y="79"/>
                  </a:cubicBezTo>
                  <a:cubicBezTo>
                    <a:pt x="58" y="79"/>
                    <a:pt x="58" y="79"/>
                    <a:pt x="58" y="79"/>
                  </a:cubicBezTo>
                  <a:cubicBezTo>
                    <a:pt x="58" y="50"/>
                    <a:pt x="58" y="50"/>
                    <a:pt x="58" y="50"/>
                  </a:cubicBezTo>
                  <a:cubicBezTo>
                    <a:pt x="58" y="49"/>
                    <a:pt x="59" y="48"/>
                    <a:pt x="61" y="48"/>
                  </a:cubicBezTo>
                  <a:cubicBezTo>
                    <a:pt x="79" y="48"/>
                    <a:pt x="79" y="48"/>
                    <a:pt x="79" y="48"/>
                  </a:cubicBezTo>
                  <a:cubicBezTo>
                    <a:pt x="79" y="53"/>
                    <a:pt x="79" y="53"/>
                    <a:pt x="79" y="53"/>
                  </a:cubicBezTo>
                  <a:cubicBezTo>
                    <a:pt x="63" y="53"/>
                    <a:pt x="63" y="53"/>
                    <a:pt x="63" y="53"/>
                  </a:cubicBezTo>
                  <a:cubicBezTo>
                    <a:pt x="63" y="82"/>
                    <a:pt x="63" y="82"/>
                    <a:pt x="63" y="82"/>
                  </a:cubicBezTo>
                  <a:cubicBezTo>
                    <a:pt x="63" y="83"/>
                    <a:pt x="62" y="84"/>
                    <a:pt x="61" y="84"/>
                  </a:cubicBezTo>
                  <a:cubicBezTo>
                    <a:pt x="2" y="84"/>
                    <a:pt x="2" y="84"/>
                    <a:pt x="2" y="84"/>
                  </a:cubicBezTo>
                  <a:cubicBezTo>
                    <a:pt x="1" y="84"/>
                    <a:pt x="0" y="83"/>
                    <a:pt x="0" y="82"/>
                  </a:cubicBezTo>
                  <a:cubicBezTo>
                    <a:pt x="0" y="2"/>
                    <a:pt x="0" y="2"/>
                    <a:pt x="0" y="2"/>
                  </a:cubicBezTo>
                  <a:cubicBezTo>
                    <a:pt x="0" y="1"/>
                    <a:pt x="1" y="0"/>
                    <a:pt x="2" y="0"/>
                  </a:cubicBezTo>
                  <a:cubicBezTo>
                    <a:pt x="12" y="0"/>
                    <a:pt x="12" y="0"/>
                    <a:pt x="12" y="0"/>
                  </a:cubicBezTo>
                  <a:cubicBezTo>
                    <a:pt x="14" y="0"/>
                    <a:pt x="15" y="1"/>
                    <a:pt x="15" y="2"/>
                  </a:cubicBezTo>
                  <a:cubicBezTo>
                    <a:pt x="15" y="14"/>
                    <a:pt x="15" y="14"/>
                    <a:pt x="15" y="14"/>
                  </a:cubicBezTo>
                  <a:cubicBezTo>
                    <a:pt x="24" y="14"/>
                    <a:pt x="24" y="14"/>
                    <a:pt x="24" y="14"/>
                  </a:cubicBezTo>
                  <a:cubicBezTo>
                    <a:pt x="24" y="2"/>
                    <a:pt x="24" y="2"/>
                    <a:pt x="24" y="2"/>
                  </a:cubicBezTo>
                  <a:cubicBezTo>
                    <a:pt x="24" y="1"/>
                    <a:pt x="26" y="0"/>
                    <a:pt x="27" y="0"/>
                  </a:cubicBezTo>
                  <a:cubicBezTo>
                    <a:pt x="42" y="0"/>
                    <a:pt x="42" y="0"/>
                    <a:pt x="42" y="0"/>
                  </a:cubicBezTo>
                  <a:cubicBezTo>
                    <a:pt x="43" y="0"/>
                    <a:pt x="44" y="1"/>
                    <a:pt x="44" y="2"/>
                  </a:cubicBezTo>
                  <a:cubicBezTo>
                    <a:pt x="44" y="14"/>
                    <a:pt x="44" y="14"/>
                    <a:pt x="44" y="14"/>
                  </a:cubicBezTo>
                  <a:cubicBezTo>
                    <a:pt x="54" y="14"/>
                    <a:pt x="54" y="14"/>
                    <a:pt x="54" y="14"/>
                  </a:cubicBezTo>
                  <a:cubicBezTo>
                    <a:pt x="54" y="2"/>
                    <a:pt x="54" y="2"/>
                    <a:pt x="54" y="2"/>
                  </a:cubicBezTo>
                  <a:cubicBezTo>
                    <a:pt x="54" y="1"/>
                    <a:pt x="55" y="0"/>
                    <a:pt x="57" y="0"/>
                  </a:cubicBezTo>
                  <a:cubicBezTo>
                    <a:pt x="72" y="0"/>
                    <a:pt x="72" y="0"/>
                    <a:pt x="72" y="0"/>
                  </a:cubicBezTo>
                  <a:cubicBezTo>
                    <a:pt x="73" y="0"/>
                    <a:pt x="74" y="1"/>
                    <a:pt x="74" y="2"/>
                  </a:cubicBezTo>
                  <a:cubicBezTo>
                    <a:pt x="74" y="14"/>
                    <a:pt x="74" y="14"/>
                    <a:pt x="74" y="14"/>
                  </a:cubicBezTo>
                  <a:cubicBezTo>
                    <a:pt x="79" y="14"/>
                    <a:pt x="79" y="14"/>
                    <a:pt x="79" y="14"/>
                  </a:cubicBezTo>
                  <a:lnTo>
                    <a:pt x="7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3" name="Freeform 184"/>
            <p:cNvSpPr>
              <a:spLocks noEditPoints="1"/>
            </p:cNvSpPr>
            <p:nvPr/>
          </p:nvSpPr>
          <p:spPr bwMode="auto">
            <a:xfrm>
              <a:off x="7159626" y="382588"/>
              <a:ext cx="111125" cy="74613"/>
            </a:xfrm>
            <a:custGeom>
              <a:avLst/>
              <a:gdLst>
                <a:gd name="T0" fmla="*/ 21 w 49"/>
                <a:gd name="T1" fmla="*/ 22 h 33"/>
                <a:gd name="T2" fmla="*/ 38 w 49"/>
                <a:gd name="T3" fmla="*/ 16 h 33"/>
                <a:gd name="T4" fmla="*/ 21 w 49"/>
                <a:gd name="T5" fmla="*/ 11 h 33"/>
                <a:gd name="T6" fmla="*/ 21 w 49"/>
                <a:gd name="T7" fmla="*/ 6 h 33"/>
                <a:gd name="T8" fmla="*/ 47 w 49"/>
                <a:gd name="T9" fmla="*/ 14 h 33"/>
                <a:gd name="T10" fmla="*/ 48 w 49"/>
                <a:gd name="T11" fmla="*/ 16 h 33"/>
                <a:gd name="T12" fmla="*/ 47 w 49"/>
                <a:gd name="T13" fmla="*/ 19 h 33"/>
                <a:gd name="T14" fmla="*/ 21 w 49"/>
                <a:gd name="T15" fmla="*/ 27 h 33"/>
                <a:gd name="T16" fmla="*/ 21 w 49"/>
                <a:gd name="T17" fmla="*/ 22 h 33"/>
                <a:gd name="T18" fmla="*/ 4 w 49"/>
                <a:gd name="T19" fmla="*/ 6 h 33"/>
                <a:gd name="T20" fmla="*/ 4 w 49"/>
                <a:gd name="T21" fmla="*/ 27 h 33"/>
                <a:gd name="T22" fmla="*/ 21 w 49"/>
                <a:gd name="T23" fmla="*/ 22 h 33"/>
                <a:gd name="T24" fmla="*/ 21 w 49"/>
                <a:gd name="T25" fmla="*/ 27 h 33"/>
                <a:gd name="T26" fmla="*/ 3 w 49"/>
                <a:gd name="T27" fmla="*/ 33 h 33"/>
                <a:gd name="T28" fmla="*/ 2 w 49"/>
                <a:gd name="T29" fmla="*/ 33 h 33"/>
                <a:gd name="T30" fmla="*/ 0 w 49"/>
                <a:gd name="T31" fmla="*/ 30 h 33"/>
                <a:gd name="T32" fmla="*/ 0 w 49"/>
                <a:gd name="T33" fmla="*/ 2 h 33"/>
                <a:gd name="T34" fmla="*/ 0 w 49"/>
                <a:gd name="T35" fmla="*/ 2 h 33"/>
                <a:gd name="T36" fmla="*/ 0 w 49"/>
                <a:gd name="T37" fmla="*/ 2 h 33"/>
                <a:gd name="T38" fmla="*/ 3 w 49"/>
                <a:gd name="T39" fmla="*/ 0 h 33"/>
                <a:gd name="T40" fmla="*/ 21 w 49"/>
                <a:gd name="T41" fmla="*/ 6 h 33"/>
                <a:gd name="T42" fmla="*/ 21 w 49"/>
                <a:gd name="T43" fmla="*/ 11 h 33"/>
                <a:gd name="T44" fmla="*/ 4 w 49"/>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 h="33">
                  <a:moveTo>
                    <a:pt x="21" y="22"/>
                  </a:moveTo>
                  <a:cubicBezTo>
                    <a:pt x="38" y="16"/>
                    <a:pt x="38" y="16"/>
                    <a:pt x="38" y="16"/>
                  </a:cubicBezTo>
                  <a:cubicBezTo>
                    <a:pt x="21" y="11"/>
                    <a:pt x="21" y="11"/>
                    <a:pt x="21" y="11"/>
                  </a:cubicBezTo>
                  <a:cubicBezTo>
                    <a:pt x="21" y="6"/>
                    <a:pt x="21" y="6"/>
                    <a:pt x="21" y="6"/>
                  </a:cubicBezTo>
                  <a:cubicBezTo>
                    <a:pt x="47" y="14"/>
                    <a:pt x="47" y="14"/>
                    <a:pt x="47" y="14"/>
                  </a:cubicBezTo>
                  <a:cubicBezTo>
                    <a:pt x="48" y="14"/>
                    <a:pt x="48" y="15"/>
                    <a:pt x="48" y="16"/>
                  </a:cubicBezTo>
                  <a:cubicBezTo>
                    <a:pt x="49" y="17"/>
                    <a:pt x="48" y="18"/>
                    <a:pt x="47" y="19"/>
                  </a:cubicBezTo>
                  <a:cubicBezTo>
                    <a:pt x="21" y="27"/>
                    <a:pt x="21" y="27"/>
                    <a:pt x="21" y="27"/>
                  </a:cubicBezTo>
                  <a:lnTo>
                    <a:pt x="21" y="22"/>
                  </a:lnTo>
                  <a:close/>
                  <a:moveTo>
                    <a:pt x="4" y="6"/>
                  </a:moveTo>
                  <a:cubicBezTo>
                    <a:pt x="4" y="27"/>
                    <a:pt x="4" y="27"/>
                    <a:pt x="4" y="27"/>
                  </a:cubicBezTo>
                  <a:cubicBezTo>
                    <a:pt x="21" y="22"/>
                    <a:pt x="21" y="22"/>
                    <a:pt x="21" y="22"/>
                  </a:cubicBezTo>
                  <a:cubicBezTo>
                    <a:pt x="21" y="27"/>
                    <a:pt x="21" y="27"/>
                    <a:pt x="21" y="27"/>
                  </a:cubicBezTo>
                  <a:cubicBezTo>
                    <a:pt x="3" y="33"/>
                    <a:pt x="3" y="33"/>
                    <a:pt x="3" y="33"/>
                  </a:cubicBezTo>
                  <a:cubicBezTo>
                    <a:pt x="3" y="33"/>
                    <a:pt x="2" y="33"/>
                    <a:pt x="2" y="33"/>
                  </a:cubicBezTo>
                  <a:cubicBezTo>
                    <a:pt x="1" y="33"/>
                    <a:pt x="0" y="32"/>
                    <a:pt x="0" y="30"/>
                  </a:cubicBezTo>
                  <a:cubicBezTo>
                    <a:pt x="0" y="2"/>
                    <a:pt x="0" y="2"/>
                    <a:pt x="0" y="2"/>
                  </a:cubicBezTo>
                  <a:cubicBezTo>
                    <a:pt x="0" y="2"/>
                    <a:pt x="0" y="2"/>
                    <a:pt x="0" y="2"/>
                  </a:cubicBezTo>
                  <a:cubicBezTo>
                    <a:pt x="0" y="2"/>
                    <a:pt x="0" y="2"/>
                    <a:pt x="0" y="2"/>
                  </a:cubicBezTo>
                  <a:cubicBezTo>
                    <a:pt x="0" y="0"/>
                    <a:pt x="1" y="0"/>
                    <a:pt x="3" y="0"/>
                  </a:cubicBezTo>
                  <a:cubicBezTo>
                    <a:pt x="21" y="6"/>
                    <a:pt x="21" y="6"/>
                    <a:pt x="21" y="6"/>
                  </a:cubicBezTo>
                  <a:cubicBezTo>
                    <a:pt x="21" y="11"/>
                    <a:pt x="21" y="11"/>
                    <a:pt x="21" y="11"/>
                  </a:cubicBez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4" name="Freeform 185"/>
            <p:cNvSpPr>
              <a:spLocks noEditPoints="1"/>
            </p:cNvSpPr>
            <p:nvPr/>
          </p:nvSpPr>
          <p:spPr bwMode="auto">
            <a:xfrm>
              <a:off x="10677526" y="747713"/>
              <a:ext cx="388938" cy="434975"/>
            </a:xfrm>
            <a:custGeom>
              <a:avLst/>
              <a:gdLst>
                <a:gd name="T0" fmla="*/ 130 w 172"/>
                <a:gd name="T1" fmla="*/ 14 h 192"/>
                <a:gd name="T2" fmla="*/ 96 w 172"/>
                <a:gd name="T3" fmla="*/ 54 h 192"/>
                <a:gd name="T4" fmla="*/ 87 w 172"/>
                <a:gd name="T5" fmla="*/ 54 h 192"/>
                <a:gd name="T6" fmla="*/ 93 w 172"/>
                <a:gd name="T7" fmla="*/ 50 h 192"/>
                <a:gd name="T8" fmla="*/ 127 w 172"/>
                <a:gd name="T9" fmla="*/ 10 h 192"/>
                <a:gd name="T10" fmla="*/ 155 w 172"/>
                <a:gd name="T11" fmla="*/ 28 h 192"/>
                <a:gd name="T12" fmla="*/ 146 w 172"/>
                <a:gd name="T13" fmla="*/ 53 h 192"/>
                <a:gd name="T14" fmla="*/ 172 w 172"/>
                <a:gd name="T15" fmla="*/ 138 h 192"/>
                <a:gd name="T16" fmla="*/ 172 w 172"/>
                <a:gd name="T17" fmla="*/ 140 h 192"/>
                <a:gd name="T18" fmla="*/ 160 w 172"/>
                <a:gd name="T19" fmla="*/ 157 h 192"/>
                <a:gd name="T20" fmla="*/ 157 w 172"/>
                <a:gd name="T21" fmla="*/ 157 h 192"/>
                <a:gd name="T22" fmla="*/ 88 w 172"/>
                <a:gd name="T23" fmla="*/ 139 h 192"/>
                <a:gd name="T24" fmla="*/ 100 w 172"/>
                <a:gd name="T25" fmla="*/ 173 h 192"/>
                <a:gd name="T26" fmla="*/ 89 w 172"/>
                <a:gd name="T27" fmla="*/ 191 h 192"/>
                <a:gd name="T28" fmla="*/ 88 w 172"/>
                <a:gd name="T29" fmla="*/ 192 h 192"/>
                <a:gd name="T30" fmla="*/ 87 w 172"/>
                <a:gd name="T31" fmla="*/ 186 h 192"/>
                <a:gd name="T32" fmla="*/ 87 w 172"/>
                <a:gd name="T33" fmla="*/ 149 h 192"/>
                <a:gd name="T34" fmla="*/ 106 w 172"/>
                <a:gd name="T35" fmla="*/ 104 h 192"/>
                <a:gd name="T36" fmla="*/ 109 w 172"/>
                <a:gd name="T37" fmla="*/ 104 h 192"/>
                <a:gd name="T38" fmla="*/ 167 w 172"/>
                <a:gd name="T39" fmla="*/ 139 h 192"/>
                <a:gd name="T40" fmla="*/ 126 w 172"/>
                <a:gd name="T41" fmla="*/ 74 h 192"/>
                <a:gd name="T42" fmla="*/ 142 w 172"/>
                <a:gd name="T43" fmla="*/ 50 h 192"/>
                <a:gd name="T44" fmla="*/ 148 w 172"/>
                <a:gd name="T45" fmla="*/ 8 h 192"/>
                <a:gd name="T46" fmla="*/ 19 w 172"/>
                <a:gd name="T47" fmla="*/ 41 h 192"/>
                <a:gd name="T48" fmla="*/ 75 w 172"/>
                <a:gd name="T49" fmla="*/ 81 h 192"/>
                <a:gd name="T50" fmla="*/ 76 w 172"/>
                <a:gd name="T51" fmla="*/ 84 h 192"/>
                <a:gd name="T52" fmla="*/ 52 w 172"/>
                <a:gd name="T53" fmla="*/ 118 h 192"/>
                <a:gd name="T54" fmla="*/ 7 w 172"/>
                <a:gd name="T55" fmla="*/ 133 h 192"/>
                <a:gd name="T56" fmla="*/ 57 w 172"/>
                <a:gd name="T57" fmla="*/ 146 h 192"/>
                <a:gd name="T58" fmla="*/ 87 w 172"/>
                <a:gd name="T59" fmla="*/ 186 h 192"/>
                <a:gd name="T60" fmla="*/ 85 w 172"/>
                <a:gd name="T61" fmla="*/ 192 h 192"/>
                <a:gd name="T62" fmla="*/ 2 w 172"/>
                <a:gd name="T63" fmla="*/ 137 h 192"/>
                <a:gd name="T64" fmla="*/ 1 w 172"/>
                <a:gd name="T65" fmla="*/ 136 h 192"/>
                <a:gd name="T66" fmla="*/ 12 w 172"/>
                <a:gd name="T67" fmla="*/ 116 h 192"/>
                <a:gd name="T68" fmla="*/ 14 w 172"/>
                <a:gd name="T69" fmla="*/ 115 h 192"/>
                <a:gd name="T70" fmla="*/ 70 w 172"/>
                <a:gd name="T71" fmla="*/ 84 h 192"/>
                <a:gd name="T72" fmla="*/ 5 w 172"/>
                <a:gd name="T73" fmla="*/ 57 h 192"/>
                <a:gd name="T74" fmla="*/ 16 w 172"/>
                <a:gd name="T75" fmla="*/ 37 h 192"/>
                <a:gd name="T76" fmla="*/ 87 w 172"/>
                <a:gd name="T77" fmla="*/ 49 h 192"/>
                <a:gd name="T78" fmla="*/ 87 w 172"/>
                <a:gd name="T79" fmla="*/ 149 h 192"/>
                <a:gd name="T80" fmla="*/ 83 w 172"/>
                <a:gd name="T81" fmla="*/ 138 h 192"/>
                <a:gd name="T82" fmla="*/ 87 w 172"/>
                <a:gd name="T83" fmla="*/ 14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92">
                  <a:moveTo>
                    <a:pt x="148" y="8"/>
                  </a:moveTo>
                  <a:cubicBezTo>
                    <a:pt x="144" y="6"/>
                    <a:pt x="137" y="9"/>
                    <a:pt x="130" y="14"/>
                  </a:cubicBezTo>
                  <a:cubicBezTo>
                    <a:pt x="122" y="19"/>
                    <a:pt x="115" y="26"/>
                    <a:pt x="112" y="30"/>
                  </a:cubicBezTo>
                  <a:cubicBezTo>
                    <a:pt x="96" y="54"/>
                    <a:pt x="96" y="54"/>
                    <a:pt x="96" y="54"/>
                  </a:cubicBezTo>
                  <a:cubicBezTo>
                    <a:pt x="95" y="55"/>
                    <a:pt x="94" y="55"/>
                    <a:pt x="93" y="55"/>
                  </a:cubicBezTo>
                  <a:cubicBezTo>
                    <a:pt x="87" y="54"/>
                    <a:pt x="87" y="54"/>
                    <a:pt x="87" y="54"/>
                  </a:cubicBezTo>
                  <a:cubicBezTo>
                    <a:pt x="87" y="49"/>
                    <a:pt x="87" y="49"/>
                    <a:pt x="87" y="49"/>
                  </a:cubicBezTo>
                  <a:cubicBezTo>
                    <a:pt x="93" y="50"/>
                    <a:pt x="93" y="50"/>
                    <a:pt x="93" y="50"/>
                  </a:cubicBezTo>
                  <a:cubicBezTo>
                    <a:pt x="108" y="27"/>
                    <a:pt x="108" y="27"/>
                    <a:pt x="108" y="27"/>
                  </a:cubicBezTo>
                  <a:cubicBezTo>
                    <a:pt x="111" y="23"/>
                    <a:pt x="119" y="15"/>
                    <a:pt x="127" y="10"/>
                  </a:cubicBezTo>
                  <a:cubicBezTo>
                    <a:pt x="136" y="4"/>
                    <a:pt x="145" y="0"/>
                    <a:pt x="150" y="4"/>
                  </a:cubicBezTo>
                  <a:cubicBezTo>
                    <a:pt x="156" y="8"/>
                    <a:pt x="157" y="18"/>
                    <a:pt x="155" y="28"/>
                  </a:cubicBezTo>
                  <a:cubicBezTo>
                    <a:pt x="153" y="38"/>
                    <a:pt x="149" y="48"/>
                    <a:pt x="146" y="53"/>
                  </a:cubicBezTo>
                  <a:cubicBezTo>
                    <a:pt x="146" y="53"/>
                    <a:pt x="146" y="53"/>
                    <a:pt x="146" y="53"/>
                  </a:cubicBezTo>
                  <a:cubicBezTo>
                    <a:pt x="131" y="75"/>
                    <a:pt x="131" y="75"/>
                    <a:pt x="131" y="75"/>
                  </a:cubicBezTo>
                  <a:cubicBezTo>
                    <a:pt x="172" y="138"/>
                    <a:pt x="172" y="138"/>
                    <a:pt x="172" y="138"/>
                  </a:cubicBezTo>
                  <a:cubicBezTo>
                    <a:pt x="172" y="138"/>
                    <a:pt x="172" y="138"/>
                    <a:pt x="172" y="138"/>
                  </a:cubicBezTo>
                  <a:cubicBezTo>
                    <a:pt x="172" y="139"/>
                    <a:pt x="172" y="140"/>
                    <a:pt x="172" y="140"/>
                  </a:cubicBezTo>
                  <a:cubicBezTo>
                    <a:pt x="160" y="157"/>
                    <a:pt x="160" y="157"/>
                    <a:pt x="160" y="157"/>
                  </a:cubicBezTo>
                  <a:cubicBezTo>
                    <a:pt x="160" y="157"/>
                    <a:pt x="160" y="157"/>
                    <a:pt x="160" y="157"/>
                  </a:cubicBezTo>
                  <a:cubicBezTo>
                    <a:pt x="160" y="157"/>
                    <a:pt x="160" y="157"/>
                    <a:pt x="160" y="157"/>
                  </a:cubicBezTo>
                  <a:cubicBezTo>
                    <a:pt x="159" y="158"/>
                    <a:pt x="158" y="158"/>
                    <a:pt x="157" y="157"/>
                  </a:cubicBezTo>
                  <a:cubicBezTo>
                    <a:pt x="108" y="109"/>
                    <a:pt x="108" y="109"/>
                    <a:pt x="108" y="109"/>
                  </a:cubicBezTo>
                  <a:cubicBezTo>
                    <a:pt x="88" y="139"/>
                    <a:pt x="88" y="139"/>
                    <a:pt x="88" y="139"/>
                  </a:cubicBezTo>
                  <a:cubicBezTo>
                    <a:pt x="100" y="173"/>
                    <a:pt x="100" y="173"/>
                    <a:pt x="100" y="173"/>
                  </a:cubicBezTo>
                  <a:cubicBezTo>
                    <a:pt x="100" y="173"/>
                    <a:pt x="100" y="173"/>
                    <a:pt x="100" y="173"/>
                  </a:cubicBezTo>
                  <a:cubicBezTo>
                    <a:pt x="100" y="173"/>
                    <a:pt x="100" y="174"/>
                    <a:pt x="100" y="175"/>
                  </a:cubicBezTo>
                  <a:cubicBezTo>
                    <a:pt x="89" y="191"/>
                    <a:pt x="89" y="191"/>
                    <a:pt x="89" y="191"/>
                  </a:cubicBezTo>
                  <a:cubicBezTo>
                    <a:pt x="89" y="191"/>
                    <a:pt x="89" y="191"/>
                    <a:pt x="89" y="191"/>
                  </a:cubicBezTo>
                  <a:cubicBezTo>
                    <a:pt x="88" y="192"/>
                    <a:pt x="88" y="192"/>
                    <a:pt x="88" y="192"/>
                  </a:cubicBezTo>
                  <a:cubicBezTo>
                    <a:pt x="88" y="192"/>
                    <a:pt x="87" y="192"/>
                    <a:pt x="87" y="192"/>
                  </a:cubicBezTo>
                  <a:cubicBezTo>
                    <a:pt x="87" y="186"/>
                    <a:pt x="87" y="186"/>
                    <a:pt x="87" y="186"/>
                  </a:cubicBezTo>
                  <a:cubicBezTo>
                    <a:pt x="95" y="173"/>
                    <a:pt x="95" y="173"/>
                    <a:pt x="95" y="173"/>
                  </a:cubicBezTo>
                  <a:cubicBezTo>
                    <a:pt x="87" y="149"/>
                    <a:pt x="87" y="149"/>
                    <a:pt x="87" y="149"/>
                  </a:cubicBezTo>
                  <a:cubicBezTo>
                    <a:pt x="87" y="133"/>
                    <a:pt x="87" y="133"/>
                    <a:pt x="87" y="133"/>
                  </a:cubicBezTo>
                  <a:cubicBezTo>
                    <a:pt x="106" y="104"/>
                    <a:pt x="106" y="104"/>
                    <a:pt x="106" y="104"/>
                  </a:cubicBezTo>
                  <a:cubicBezTo>
                    <a:pt x="106" y="103"/>
                    <a:pt x="108" y="103"/>
                    <a:pt x="109" y="103"/>
                  </a:cubicBezTo>
                  <a:cubicBezTo>
                    <a:pt x="109" y="104"/>
                    <a:pt x="109" y="104"/>
                    <a:pt x="109" y="104"/>
                  </a:cubicBezTo>
                  <a:cubicBezTo>
                    <a:pt x="158" y="152"/>
                    <a:pt x="158" y="152"/>
                    <a:pt x="158" y="152"/>
                  </a:cubicBezTo>
                  <a:cubicBezTo>
                    <a:pt x="167" y="139"/>
                    <a:pt x="167" y="139"/>
                    <a:pt x="167" y="139"/>
                  </a:cubicBezTo>
                  <a:cubicBezTo>
                    <a:pt x="126" y="77"/>
                    <a:pt x="126" y="77"/>
                    <a:pt x="126" y="77"/>
                  </a:cubicBezTo>
                  <a:cubicBezTo>
                    <a:pt x="125" y="76"/>
                    <a:pt x="125" y="75"/>
                    <a:pt x="126" y="74"/>
                  </a:cubicBezTo>
                  <a:cubicBezTo>
                    <a:pt x="142" y="50"/>
                    <a:pt x="142" y="50"/>
                    <a:pt x="142" y="50"/>
                  </a:cubicBezTo>
                  <a:cubicBezTo>
                    <a:pt x="142" y="50"/>
                    <a:pt x="142" y="50"/>
                    <a:pt x="142" y="50"/>
                  </a:cubicBezTo>
                  <a:cubicBezTo>
                    <a:pt x="145" y="46"/>
                    <a:pt x="148" y="36"/>
                    <a:pt x="150" y="27"/>
                  </a:cubicBezTo>
                  <a:cubicBezTo>
                    <a:pt x="152" y="19"/>
                    <a:pt x="152" y="11"/>
                    <a:pt x="148" y="8"/>
                  </a:cubicBezTo>
                  <a:close/>
                  <a:moveTo>
                    <a:pt x="87" y="54"/>
                  </a:moveTo>
                  <a:cubicBezTo>
                    <a:pt x="19" y="41"/>
                    <a:pt x="19" y="41"/>
                    <a:pt x="19" y="41"/>
                  </a:cubicBezTo>
                  <a:cubicBezTo>
                    <a:pt x="10" y="54"/>
                    <a:pt x="10" y="54"/>
                    <a:pt x="10" y="54"/>
                  </a:cubicBezTo>
                  <a:cubicBezTo>
                    <a:pt x="75" y="81"/>
                    <a:pt x="75" y="81"/>
                    <a:pt x="75" y="81"/>
                  </a:cubicBezTo>
                  <a:cubicBezTo>
                    <a:pt x="76" y="81"/>
                    <a:pt x="76" y="83"/>
                    <a:pt x="76" y="84"/>
                  </a:cubicBezTo>
                  <a:cubicBezTo>
                    <a:pt x="76" y="84"/>
                    <a:pt x="76" y="84"/>
                    <a:pt x="76" y="84"/>
                  </a:cubicBezTo>
                  <a:cubicBezTo>
                    <a:pt x="54" y="117"/>
                    <a:pt x="54" y="117"/>
                    <a:pt x="54" y="117"/>
                  </a:cubicBezTo>
                  <a:cubicBezTo>
                    <a:pt x="53" y="118"/>
                    <a:pt x="53" y="118"/>
                    <a:pt x="52" y="118"/>
                  </a:cubicBezTo>
                  <a:cubicBezTo>
                    <a:pt x="15" y="120"/>
                    <a:pt x="15" y="120"/>
                    <a:pt x="15" y="120"/>
                  </a:cubicBezTo>
                  <a:cubicBezTo>
                    <a:pt x="7" y="133"/>
                    <a:pt x="7" y="133"/>
                    <a:pt x="7" y="133"/>
                  </a:cubicBezTo>
                  <a:cubicBezTo>
                    <a:pt x="55" y="145"/>
                    <a:pt x="55" y="145"/>
                    <a:pt x="55" y="145"/>
                  </a:cubicBezTo>
                  <a:cubicBezTo>
                    <a:pt x="56" y="145"/>
                    <a:pt x="56" y="146"/>
                    <a:pt x="57" y="146"/>
                  </a:cubicBezTo>
                  <a:cubicBezTo>
                    <a:pt x="86" y="186"/>
                    <a:pt x="86" y="186"/>
                    <a:pt x="86" y="186"/>
                  </a:cubicBezTo>
                  <a:cubicBezTo>
                    <a:pt x="87" y="186"/>
                    <a:pt x="87" y="186"/>
                    <a:pt x="87" y="186"/>
                  </a:cubicBezTo>
                  <a:cubicBezTo>
                    <a:pt x="87" y="192"/>
                    <a:pt x="87" y="192"/>
                    <a:pt x="87" y="192"/>
                  </a:cubicBezTo>
                  <a:cubicBezTo>
                    <a:pt x="86" y="192"/>
                    <a:pt x="85" y="192"/>
                    <a:pt x="85" y="192"/>
                  </a:cubicBezTo>
                  <a:cubicBezTo>
                    <a:pt x="53" y="150"/>
                    <a:pt x="53" y="150"/>
                    <a:pt x="53" y="150"/>
                  </a:cubicBezTo>
                  <a:cubicBezTo>
                    <a:pt x="2" y="137"/>
                    <a:pt x="2" y="137"/>
                    <a:pt x="2" y="137"/>
                  </a:cubicBezTo>
                  <a:cubicBezTo>
                    <a:pt x="2" y="137"/>
                    <a:pt x="2" y="137"/>
                    <a:pt x="2" y="137"/>
                  </a:cubicBezTo>
                  <a:cubicBezTo>
                    <a:pt x="2" y="137"/>
                    <a:pt x="2" y="136"/>
                    <a:pt x="1" y="136"/>
                  </a:cubicBezTo>
                  <a:cubicBezTo>
                    <a:pt x="0" y="136"/>
                    <a:pt x="0" y="134"/>
                    <a:pt x="1" y="133"/>
                  </a:cubicBezTo>
                  <a:cubicBezTo>
                    <a:pt x="12" y="116"/>
                    <a:pt x="12" y="116"/>
                    <a:pt x="12" y="116"/>
                  </a:cubicBezTo>
                  <a:cubicBezTo>
                    <a:pt x="12" y="116"/>
                    <a:pt x="12" y="116"/>
                    <a:pt x="12" y="116"/>
                  </a:cubicBezTo>
                  <a:cubicBezTo>
                    <a:pt x="12" y="116"/>
                    <a:pt x="13" y="115"/>
                    <a:pt x="14" y="115"/>
                  </a:cubicBezTo>
                  <a:cubicBezTo>
                    <a:pt x="51" y="113"/>
                    <a:pt x="51" y="113"/>
                    <a:pt x="51" y="113"/>
                  </a:cubicBezTo>
                  <a:cubicBezTo>
                    <a:pt x="70" y="84"/>
                    <a:pt x="70" y="84"/>
                    <a:pt x="70" y="84"/>
                  </a:cubicBezTo>
                  <a:cubicBezTo>
                    <a:pt x="6" y="57"/>
                    <a:pt x="6" y="57"/>
                    <a:pt x="6" y="57"/>
                  </a:cubicBezTo>
                  <a:cubicBezTo>
                    <a:pt x="5" y="57"/>
                    <a:pt x="5" y="57"/>
                    <a:pt x="5" y="57"/>
                  </a:cubicBezTo>
                  <a:cubicBezTo>
                    <a:pt x="4" y="56"/>
                    <a:pt x="4" y="55"/>
                    <a:pt x="5" y="53"/>
                  </a:cubicBezTo>
                  <a:cubicBezTo>
                    <a:pt x="16" y="37"/>
                    <a:pt x="16" y="37"/>
                    <a:pt x="16" y="37"/>
                  </a:cubicBezTo>
                  <a:cubicBezTo>
                    <a:pt x="16" y="36"/>
                    <a:pt x="17" y="36"/>
                    <a:pt x="18" y="36"/>
                  </a:cubicBezTo>
                  <a:cubicBezTo>
                    <a:pt x="87" y="49"/>
                    <a:pt x="87" y="49"/>
                    <a:pt x="87" y="49"/>
                  </a:cubicBezTo>
                  <a:cubicBezTo>
                    <a:pt x="87" y="54"/>
                    <a:pt x="87" y="54"/>
                    <a:pt x="87" y="54"/>
                  </a:cubicBezTo>
                  <a:close/>
                  <a:moveTo>
                    <a:pt x="87" y="149"/>
                  </a:moveTo>
                  <a:cubicBezTo>
                    <a:pt x="87" y="133"/>
                    <a:pt x="87" y="133"/>
                    <a:pt x="87" y="133"/>
                  </a:cubicBezTo>
                  <a:cubicBezTo>
                    <a:pt x="83" y="138"/>
                    <a:pt x="83" y="138"/>
                    <a:pt x="83" y="138"/>
                  </a:cubicBezTo>
                  <a:cubicBezTo>
                    <a:pt x="83" y="138"/>
                    <a:pt x="83" y="139"/>
                    <a:pt x="83" y="140"/>
                  </a:cubicBezTo>
                  <a:lnTo>
                    <a:pt x="87"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6" name="Freeform 187"/>
            <p:cNvSpPr>
              <a:spLocks noEditPoints="1"/>
            </p:cNvSpPr>
            <p:nvPr/>
          </p:nvSpPr>
          <p:spPr bwMode="auto">
            <a:xfrm>
              <a:off x="7364413" y="1566863"/>
              <a:ext cx="457200" cy="153988"/>
            </a:xfrm>
            <a:custGeom>
              <a:avLst/>
              <a:gdLst>
                <a:gd name="T0" fmla="*/ 190 w 202"/>
                <a:gd name="T1" fmla="*/ 63 h 68"/>
                <a:gd name="T2" fmla="*/ 196 w 202"/>
                <a:gd name="T3" fmla="*/ 5 h 68"/>
                <a:gd name="T4" fmla="*/ 101 w 202"/>
                <a:gd name="T5" fmla="*/ 5 h 68"/>
                <a:gd name="T6" fmla="*/ 101 w 202"/>
                <a:gd name="T7" fmla="*/ 0 h 68"/>
                <a:gd name="T8" fmla="*/ 199 w 202"/>
                <a:gd name="T9" fmla="*/ 0 h 68"/>
                <a:gd name="T10" fmla="*/ 199 w 202"/>
                <a:gd name="T11" fmla="*/ 0 h 68"/>
                <a:gd name="T12" fmla="*/ 199 w 202"/>
                <a:gd name="T13" fmla="*/ 0 h 68"/>
                <a:gd name="T14" fmla="*/ 201 w 202"/>
                <a:gd name="T15" fmla="*/ 2 h 68"/>
                <a:gd name="T16" fmla="*/ 194 w 202"/>
                <a:gd name="T17" fmla="*/ 66 h 68"/>
                <a:gd name="T18" fmla="*/ 192 w 202"/>
                <a:gd name="T19" fmla="*/ 68 h 68"/>
                <a:gd name="T20" fmla="*/ 101 w 202"/>
                <a:gd name="T21" fmla="*/ 68 h 68"/>
                <a:gd name="T22" fmla="*/ 101 w 202"/>
                <a:gd name="T23" fmla="*/ 63 h 68"/>
                <a:gd name="T24" fmla="*/ 190 w 202"/>
                <a:gd name="T25" fmla="*/ 63 h 68"/>
                <a:gd name="T26" fmla="*/ 101 w 202"/>
                <a:gd name="T27" fmla="*/ 5 h 68"/>
                <a:gd name="T28" fmla="*/ 6 w 202"/>
                <a:gd name="T29" fmla="*/ 5 h 68"/>
                <a:gd name="T30" fmla="*/ 26 w 202"/>
                <a:gd name="T31" fmla="*/ 63 h 68"/>
                <a:gd name="T32" fmla="*/ 101 w 202"/>
                <a:gd name="T33" fmla="*/ 63 h 68"/>
                <a:gd name="T34" fmla="*/ 101 w 202"/>
                <a:gd name="T35" fmla="*/ 68 h 68"/>
                <a:gd name="T36" fmla="*/ 24 w 202"/>
                <a:gd name="T37" fmla="*/ 68 h 68"/>
                <a:gd name="T38" fmla="*/ 24 w 202"/>
                <a:gd name="T39" fmla="*/ 68 h 68"/>
                <a:gd name="T40" fmla="*/ 22 w 202"/>
                <a:gd name="T41" fmla="*/ 66 h 68"/>
                <a:gd name="T42" fmla="*/ 0 w 202"/>
                <a:gd name="T43" fmla="*/ 3 h 68"/>
                <a:gd name="T44" fmla="*/ 0 w 202"/>
                <a:gd name="T45" fmla="*/ 2 h 68"/>
                <a:gd name="T46" fmla="*/ 2 w 202"/>
                <a:gd name="T47" fmla="*/ 0 h 68"/>
                <a:gd name="T48" fmla="*/ 101 w 202"/>
                <a:gd name="T49" fmla="*/ 0 h 68"/>
                <a:gd name="T50" fmla="*/ 101 w 202"/>
                <a:gd name="T51"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2" h="68">
                  <a:moveTo>
                    <a:pt x="190" y="63"/>
                  </a:moveTo>
                  <a:cubicBezTo>
                    <a:pt x="196" y="5"/>
                    <a:pt x="196" y="5"/>
                    <a:pt x="196" y="5"/>
                  </a:cubicBezTo>
                  <a:cubicBezTo>
                    <a:pt x="101" y="5"/>
                    <a:pt x="101" y="5"/>
                    <a:pt x="101" y="5"/>
                  </a:cubicBezTo>
                  <a:cubicBezTo>
                    <a:pt x="101" y="0"/>
                    <a:pt x="101" y="0"/>
                    <a:pt x="101" y="0"/>
                  </a:cubicBezTo>
                  <a:cubicBezTo>
                    <a:pt x="199" y="0"/>
                    <a:pt x="199" y="0"/>
                    <a:pt x="199" y="0"/>
                  </a:cubicBezTo>
                  <a:cubicBezTo>
                    <a:pt x="199" y="0"/>
                    <a:pt x="199" y="0"/>
                    <a:pt x="199" y="0"/>
                  </a:cubicBezTo>
                  <a:cubicBezTo>
                    <a:pt x="199" y="0"/>
                    <a:pt x="199" y="0"/>
                    <a:pt x="199" y="0"/>
                  </a:cubicBezTo>
                  <a:cubicBezTo>
                    <a:pt x="201" y="0"/>
                    <a:pt x="202" y="1"/>
                    <a:pt x="201" y="2"/>
                  </a:cubicBezTo>
                  <a:cubicBezTo>
                    <a:pt x="194" y="66"/>
                    <a:pt x="194" y="66"/>
                    <a:pt x="194" y="66"/>
                  </a:cubicBezTo>
                  <a:cubicBezTo>
                    <a:pt x="194" y="67"/>
                    <a:pt x="193" y="68"/>
                    <a:pt x="192" y="68"/>
                  </a:cubicBezTo>
                  <a:cubicBezTo>
                    <a:pt x="101" y="68"/>
                    <a:pt x="101" y="68"/>
                    <a:pt x="101" y="68"/>
                  </a:cubicBezTo>
                  <a:cubicBezTo>
                    <a:pt x="101" y="63"/>
                    <a:pt x="101" y="63"/>
                    <a:pt x="101" y="63"/>
                  </a:cubicBezTo>
                  <a:lnTo>
                    <a:pt x="190" y="63"/>
                  </a:lnTo>
                  <a:close/>
                  <a:moveTo>
                    <a:pt x="101" y="5"/>
                  </a:moveTo>
                  <a:cubicBezTo>
                    <a:pt x="6" y="5"/>
                    <a:pt x="6" y="5"/>
                    <a:pt x="6" y="5"/>
                  </a:cubicBezTo>
                  <a:cubicBezTo>
                    <a:pt x="26" y="63"/>
                    <a:pt x="26" y="63"/>
                    <a:pt x="26" y="63"/>
                  </a:cubicBezTo>
                  <a:cubicBezTo>
                    <a:pt x="101" y="63"/>
                    <a:pt x="101" y="63"/>
                    <a:pt x="101" y="63"/>
                  </a:cubicBezTo>
                  <a:cubicBezTo>
                    <a:pt x="101" y="68"/>
                    <a:pt x="101" y="68"/>
                    <a:pt x="101" y="68"/>
                  </a:cubicBezTo>
                  <a:cubicBezTo>
                    <a:pt x="24" y="68"/>
                    <a:pt x="24" y="68"/>
                    <a:pt x="24" y="68"/>
                  </a:cubicBezTo>
                  <a:cubicBezTo>
                    <a:pt x="24" y="68"/>
                    <a:pt x="24" y="68"/>
                    <a:pt x="24" y="68"/>
                  </a:cubicBezTo>
                  <a:cubicBezTo>
                    <a:pt x="23" y="68"/>
                    <a:pt x="22" y="67"/>
                    <a:pt x="22" y="66"/>
                  </a:cubicBezTo>
                  <a:cubicBezTo>
                    <a:pt x="0" y="3"/>
                    <a:pt x="0" y="3"/>
                    <a:pt x="0" y="3"/>
                  </a:cubicBezTo>
                  <a:cubicBezTo>
                    <a:pt x="0" y="3"/>
                    <a:pt x="0" y="3"/>
                    <a:pt x="0" y="2"/>
                  </a:cubicBezTo>
                  <a:cubicBezTo>
                    <a:pt x="0" y="1"/>
                    <a:pt x="1" y="0"/>
                    <a:pt x="2" y="0"/>
                  </a:cubicBezTo>
                  <a:cubicBezTo>
                    <a:pt x="101" y="0"/>
                    <a:pt x="101" y="0"/>
                    <a:pt x="101" y="0"/>
                  </a:cubicBezTo>
                  <a:lnTo>
                    <a:pt x="10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7" name="Freeform 188"/>
            <p:cNvSpPr>
              <a:spLocks noEditPoints="1"/>
            </p:cNvSpPr>
            <p:nvPr/>
          </p:nvSpPr>
          <p:spPr bwMode="auto">
            <a:xfrm>
              <a:off x="7145338" y="3090863"/>
              <a:ext cx="173038" cy="80963"/>
            </a:xfrm>
            <a:custGeom>
              <a:avLst/>
              <a:gdLst>
                <a:gd name="T0" fmla="*/ 35 w 76"/>
                <a:gd name="T1" fmla="*/ 31 h 36"/>
                <a:gd name="T2" fmla="*/ 63 w 76"/>
                <a:gd name="T3" fmla="*/ 31 h 36"/>
                <a:gd name="T4" fmla="*/ 35 w 76"/>
                <a:gd name="T5" fmla="*/ 17 h 36"/>
                <a:gd name="T6" fmla="*/ 35 w 76"/>
                <a:gd name="T7" fmla="*/ 11 h 36"/>
                <a:gd name="T8" fmla="*/ 74 w 76"/>
                <a:gd name="T9" fmla="*/ 31 h 36"/>
                <a:gd name="T10" fmla="*/ 76 w 76"/>
                <a:gd name="T11" fmla="*/ 34 h 36"/>
                <a:gd name="T12" fmla="*/ 74 w 76"/>
                <a:gd name="T13" fmla="*/ 36 h 36"/>
                <a:gd name="T14" fmla="*/ 35 w 76"/>
                <a:gd name="T15" fmla="*/ 36 h 36"/>
                <a:gd name="T16" fmla="*/ 35 w 76"/>
                <a:gd name="T17" fmla="*/ 31 h 36"/>
                <a:gd name="T18" fmla="*/ 6 w 76"/>
                <a:gd name="T19" fmla="*/ 19 h 36"/>
                <a:gd name="T20" fmla="*/ 31 w 76"/>
                <a:gd name="T21" fmla="*/ 31 h 36"/>
                <a:gd name="T22" fmla="*/ 35 w 76"/>
                <a:gd name="T23" fmla="*/ 31 h 36"/>
                <a:gd name="T24" fmla="*/ 35 w 76"/>
                <a:gd name="T25" fmla="*/ 36 h 36"/>
                <a:gd name="T26" fmla="*/ 30 w 76"/>
                <a:gd name="T27" fmla="*/ 36 h 36"/>
                <a:gd name="T28" fmla="*/ 30 w 76"/>
                <a:gd name="T29" fmla="*/ 36 h 36"/>
                <a:gd name="T30" fmla="*/ 29 w 76"/>
                <a:gd name="T31" fmla="*/ 36 h 36"/>
                <a:gd name="T32" fmla="*/ 1 w 76"/>
                <a:gd name="T33" fmla="*/ 22 h 36"/>
                <a:gd name="T34" fmla="*/ 0 w 76"/>
                <a:gd name="T35" fmla="*/ 19 h 36"/>
                <a:gd name="T36" fmla="*/ 9 w 76"/>
                <a:gd name="T37" fmla="*/ 1 h 36"/>
                <a:gd name="T38" fmla="*/ 12 w 76"/>
                <a:gd name="T39" fmla="*/ 0 h 36"/>
                <a:gd name="T40" fmla="*/ 35 w 76"/>
                <a:gd name="T41" fmla="*/ 11 h 36"/>
                <a:gd name="T42" fmla="*/ 35 w 76"/>
                <a:gd name="T43" fmla="*/ 17 h 36"/>
                <a:gd name="T44" fmla="*/ 12 w 76"/>
                <a:gd name="T45" fmla="*/ 5 h 36"/>
                <a:gd name="T46" fmla="*/ 6 w 76"/>
                <a:gd name="T47" fmla="*/ 1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 h="36">
                  <a:moveTo>
                    <a:pt x="35" y="31"/>
                  </a:moveTo>
                  <a:cubicBezTo>
                    <a:pt x="63" y="31"/>
                    <a:pt x="63" y="31"/>
                    <a:pt x="63" y="31"/>
                  </a:cubicBezTo>
                  <a:cubicBezTo>
                    <a:pt x="35" y="17"/>
                    <a:pt x="35" y="17"/>
                    <a:pt x="35" y="17"/>
                  </a:cubicBezTo>
                  <a:cubicBezTo>
                    <a:pt x="35" y="11"/>
                    <a:pt x="35" y="11"/>
                    <a:pt x="35" y="11"/>
                  </a:cubicBezTo>
                  <a:cubicBezTo>
                    <a:pt x="74" y="31"/>
                    <a:pt x="74" y="31"/>
                    <a:pt x="74" y="31"/>
                  </a:cubicBezTo>
                  <a:cubicBezTo>
                    <a:pt x="75" y="32"/>
                    <a:pt x="76" y="33"/>
                    <a:pt x="76" y="34"/>
                  </a:cubicBezTo>
                  <a:cubicBezTo>
                    <a:pt x="76" y="35"/>
                    <a:pt x="75" y="36"/>
                    <a:pt x="74" y="36"/>
                  </a:cubicBezTo>
                  <a:cubicBezTo>
                    <a:pt x="35" y="36"/>
                    <a:pt x="35" y="36"/>
                    <a:pt x="35" y="36"/>
                  </a:cubicBezTo>
                  <a:lnTo>
                    <a:pt x="35" y="31"/>
                  </a:lnTo>
                  <a:close/>
                  <a:moveTo>
                    <a:pt x="6" y="19"/>
                  </a:moveTo>
                  <a:cubicBezTo>
                    <a:pt x="31" y="31"/>
                    <a:pt x="31" y="31"/>
                    <a:pt x="31" y="31"/>
                  </a:cubicBezTo>
                  <a:cubicBezTo>
                    <a:pt x="35" y="31"/>
                    <a:pt x="35" y="31"/>
                    <a:pt x="35" y="31"/>
                  </a:cubicBezTo>
                  <a:cubicBezTo>
                    <a:pt x="35" y="36"/>
                    <a:pt x="35" y="36"/>
                    <a:pt x="35" y="36"/>
                  </a:cubicBezTo>
                  <a:cubicBezTo>
                    <a:pt x="30" y="36"/>
                    <a:pt x="30" y="36"/>
                    <a:pt x="30" y="36"/>
                  </a:cubicBezTo>
                  <a:cubicBezTo>
                    <a:pt x="30" y="36"/>
                    <a:pt x="30" y="36"/>
                    <a:pt x="30" y="36"/>
                  </a:cubicBezTo>
                  <a:cubicBezTo>
                    <a:pt x="30" y="36"/>
                    <a:pt x="30" y="36"/>
                    <a:pt x="29" y="36"/>
                  </a:cubicBezTo>
                  <a:cubicBezTo>
                    <a:pt x="1" y="22"/>
                    <a:pt x="1" y="22"/>
                    <a:pt x="1" y="22"/>
                  </a:cubicBezTo>
                  <a:cubicBezTo>
                    <a:pt x="0" y="21"/>
                    <a:pt x="0" y="20"/>
                    <a:pt x="0" y="19"/>
                  </a:cubicBezTo>
                  <a:cubicBezTo>
                    <a:pt x="9" y="1"/>
                    <a:pt x="9" y="1"/>
                    <a:pt x="9" y="1"/>
                  </a:cubicBezTo>
                  <a:cubicBezTo>
                    <a:pt x="10" y="0"/>
                    <a:pt x="11" y="0"/>
                    <a:pt x="12" y="0"/>
                  </a:cubicBezTo>
                  <a:cubicBezTo>
                    <a:pt x="35" y="11"/>
                    <a:pt x="35" y="11"/>
                    <a:pt x="35" y="11"/>
                  </a:cubicBezTo>
                  <a:cubicBezTo>
                    <a:pt x="35" y="17"/>
                    <a:pt x="35" y="17"/>
                    <a:pt x="35" y="17"/>
                  </a:cubicBezTo>
                  <a:cubicBezTo>
                    <a:pt x="12" y="5"/>
                    <a:pt x="12" y="5"/>
                    <a:pt x="12" y="5"/>
                  </a:cubicBezTo>
                  <a:lnTo>
                    <a:pt x="6"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8" name="Freeform 189"/>
            <p:cNvSpPr>
              <a:spLocks noEditPoints="1"/>
            </p:cNvSpPr>
            <p:nvPr/>
          </p:nvSpPr>
          <p:spPr bwMode="auto">
            <a:xfrm>
              <a:off x="7145338" y="3171825"/>
              <a:ext cx="398463" cy="204788"/>
            </a:xfrm>
            <a:custGeom>
              <a:avLst/>
              <a:gdLst>
                <a:gd name="T0" fmla="*/ 88 w 176"/>
                <a:gd name="T1" fmla="*/ 86 h 91"/>
                <a:gd name="T2" fmla="*/ 139 w 176"/>
                <a:gd name="T3" fmla="*/ 86 h 91"/>
                <a:gd name="T4" fmla="*/ 139 w 176"/>
                <a:gd name="T5" fmla="*/ 71 h 91"/>
                <a:gd name="T6" fmla="*/ 141 w 176"/>
                <a:gd name="T7" fmla="*/ 69 h 91"/>
                <a:gd name="T8" fmla="*/ 172 w 176"/>
                <a:gd name="T9" fmla="*/ 69 h 91"/>
                <a:gd name="T10" fmla="*/ 172 w 176"/>
                <a:gd name="T11" fmla="*/ 22 h 91"/>
                <a:gd name="T12" fmla="*/ 141 w 176"/>
                <a:gd name="T13" fmla="*/ 22 h 91"/>
                <a:gd name="T14" fmla="*/ 139 w 176"/>
                <a:gd name="T15" fmla="*/ 20 h 91"/>
                <a:gd name="T16" fmla="*/ 139 w 176"/>
                <a:gd name="T17" fmla="*/ 5 h 91"/>
                <a:gd name="T18" fmla="*/ 88 w 176"/>
                <a:gd name="T19" fmla="*/ 5 h 91"/>
                <a:gd name="T20" fmla="*/ 88 w 176"/>
                <a:gd name="T21" fmla="*/ 0 h 91"/>
                <a:gd name="T22" fmla="*/ 141 w 176"/>
                <a:gd name="T23" fmla="*/ 0 h 91"/>
                <a:gd name="T24" fmla="*/ 143 w 176"/>
                <a:gd name="T25" fmla="*/ 3 h 91"/>
                <a:gd name="T26" fmla="*/ 143 w 176"/>
                <a:gd name="T27" fmla="*/ 17 h 91"/>
                <a:gd name="T28" fmla="*/ 174 w 176"/>
                <a:gd name="T29" fmla="*/ 17 h 91"/>
                <a:gd name="T30" fmla="*/ 176 w 176"/>
                <a:gd name="T31" fmla="*/ 20 h 91"/>
                <a:gd name="T32" fmla="*/ 176 w 176"/>
                <a:gd name="T33" fmla="*/ 71 h 91"/>
                <a:gd name="T34" fmla="*/ 174 w 176"/>
                <a:gd name="T35" fmla="*/ 74 h 91"/>
                <a:gd name="T36" fmla="*/ 143 w 176"/>
                <a:gd name="T37" fmla="*/ 74 h 91"/>
                <a:gd name="T38" fmla="*/ 143 w 176"/>
                <a:gd name="T39" fmla="*/ 88 h 91"/>
                <a:gd name="T40" fmla="*/ 141 w 176"/>
                <a:gd name="T41" fmla="*/ 91 h 91"/>
                <a:gd name="T42" fmla="*/ 88 w 176"/>
                <a:gd name="T43" fmla="*/ 91 h 91"/>
                <a:gd name="T44" fmla="*/ 88 w 176"/>
                <a:gd name="T45" fmla="*/ 86 h 91"/>
                <a:gd name="T46" fmla="*/ 88 w 176"/>
                <a:gd name="T47" fmla="*/ 57 h 91"/>
                <a:gd name="T48" fmla="*/ 106 w 176"/>
                <a:gd name="T49" fmla="*/ 57 h 91"/>
                <a:gd name="T50" fmla="*/ 109 w 176"/>
                <a:gd name="T51" fmla="*/ 55 h 91"/>
                <a:gd name="T52" fmla="*/ 109 w 176"/>
                <a:gd name="T53" fmla="*/ 36 h 91"/>
                <a:gd name="T54" fmla="*/ 106 w 176"/>
                <a:gd name="T55" fmla="*/ 34 h 91"/>
                <a:gd name="T56" fmla="*/ 88 w 176"/>
                <a:gd name="T57" fmla="*/ 34 h 91"/>
                <a:gd name="T58" fmla="*/ 88 w 176"/>
                <a:gd name="T59" fmla="*/ 38 h 91"/>
                <a:gd name="T60" fmla="*/ 104 w 176"/>
                <a:gd name="T61" fmla="*/ 38 h 91"/>
                <a:gd name="T62" fmla="*/ 104 w 176"/>
                <a:gd name="T63" fmla="*/ 53 h 91"/>
                <a:gd name="T64" fmla="*/ 88 w 176"/>
                <a:gd name="T65" fmla="*/ 53 h 91"/>
                <a:gd name="T66" fmla="*/ 88 w 176"/>
                <a:gd name="T67" fmla="*/ 57 h 91"/>
                <a:gd name="T68" fmla="*/ 5 w 176"/>
                <a:gd name="T69" fmla="*/ 86 h 91"/>
                <a:gd name="T70" fmla="*/ 88 w 176"/>
                <a:gd name="T71" fmla="*/ 86 h 91"/>
                <a:gd name="T72" fmla="*/ 88 w 176"/>
                <a:gd name="T73" fmla="*/ 91 h 91"/>
                <a:gd name="T74" fmla="*/ 3 w 176"/>
                <a:gd name="T75" fmla="*/ 91 h 91"/>
                <a:gd name="T76" fmla="*/ 0 w 176"/>
                <a:gd name="T77" fmla="*/ 88 h 91"/>
                <a:gd name="T78" fmla="*/ 0 w 176"/>
                <a:gd name="T79" fmla="*/ 3 h 91"/>
                <a:gd name="T80" fmla="*/ 3 w 176"/>
                <a:gd name="T81" fmla="*/ 0 h 91"/>
                <a:gd name="T82" fmla="*/ 40 w 176"/>
                <a:gd name="T83" fmla="*/ 0 h 91"/>
                <a:gd name="T84" fmla="*/ 83 w 176"/>
                <a:gd name="T85" fmla="*/ 0 h 91"/>
                <a:gd name="T86" fmla="*/ 88 w 176"/>
                <a:gd name="T87" fmla="*/ 0 h 91"/>
                <a:gd name="T88" fmla="*/ 88 w 176"/>
                <a:gd name="T89" fmla="*/ 5 h 91"/>
                <a:gd name="T90" fmla="*/ 83 w 176"/>
                <a:gd name="T91" fmla="*/ 5 h 91"/>
                <a:gd name="T92" fmla="*/ 40 w 176"/>
                <a:gd name="T93" fmla="*/ 5 h 91"/>
                <a:gd name="T94" fmla="*/ 5 w 176"/>
                <a:gd name="T95" fmla="*/ 5 h 91"/>
                <a:gd name="T96" fmla="*/ 5 w 176"/>
                <a:gd name="T97" fmla="*/ 86 h 91"/>
                <a:gd name="T98" fmla="*/ 88 w 176"/>
                <a:gd name="T99" fmla="*/ 34 h 91"/>
                <a:gd name="T100" fmla="*/ 37 w 176"/>
                <a:gd name="T101" fmla="*/ 34 h 91"/>
                <a:gd name="T102" fmla="*/ 34 w 176"/>
                <a:gd name="T103" fmla="*/ 36 h 91"/>
                <a:gd name="T104" fmla="*/ 34 w 176"/>
                <a:gd name="T105" fmla="*/ 55 h 91"/>
                <a:gd name="T106" fmla="*/ 37 w 176"/>
                <a:gd name="T107" fmla="*/ 57 h 91"/>
                <a:gd name="T108" fmla="*/ 88 w 176"/>
                <a:gd name="T109" fmla="*/ 57 h 91"/>
                <a:gd name="T110" fmla="*/ 88 w 176"/>
                <a:gd name="T111" fmla="*/ 53 h 91"/>
                <a:gd name="T112" fmla="*/ 39 w 176"/>
                <a:gd name="T113" fmla="*/ 53 h 91"/>
                <a:gd name="T114" fmla="*/ 39 w 176"/>
                <a:gd name="T115" fmla="*/ 38 h 91"/>
                <a:gd name="T116" fmla="*/ 88 w 176"/>
                <a:gd name="T117" fmla="*/ 38 h 91"/>
                <a:gd name="T118" fmla="*/ 88 w 176"/>
                <a:gd name="T119" fmla="*/ 3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 h="91">
                  <a:moveTo>
                    <a:pt x="88" y="86"/>
                  </a:moveTo>
                  <a:cubicBezTo>
                    <a:pt x="139" y="86"/>
                    <a:pt x="139" y="86"/>
                    <a:pt x="139" y="86"/>
                  </a:cubicBezTo>
                  <a:cubicBezTo>
                    <a:pt x="139" y="71"/>
                    <a:pt x="139" y="71"/>
                    <a:pt x="139" y="71"/>
                  </a:cubicBezTo>
                  <a:cubicBezTo>
                    <a:pt x="139" y="70"/>
                    <a:pt x="140" y="69"/>
                    <a:pt x="141" y="69"/>
                  </a:cubicBezTo>
                  <a:cubicBezTo>
                    <a:pt x="172" y="69"/>
                    <a:pt x="172" y="69"/>
                    <a:pt x="172" y="69"/>
                  </a:cubicBezTo>
                  <a:cubicBezTo>
                    <a:pt x="172" y="22"/>
                    <a:pt x="172" y="22"/>
                    <a:pt x="172" y="22"/>
                  </a:cubicBezTo>
                  <a:cubicBezTo>
                    <a:pt x="141" y="22"/>
                    <a:pt x="141" y="22"/>
                    <a:pt x="141" y="22"/>
                  </a:cubicBezTo>
                  <a:cubicBezTo>
                    <a:pt x="140" y="22"/>
                    <a:pt x="139" y="21"/>
                    <a:pt x="139" y="20"/>
                  </a:cubicBezTo>
                  <a:cubicBezTo>
                    <a:pt x="139" y="5"/>
                    <a:pt x="139" y="5"/>
                    <a:pt x="139" y="5"/>
                  </a:cubicBezTo>
                  <a:cubicBezTo>
                    <a:pt x="88" y="5"/>
                    <a:pt x="88" y="5"/>
                    <a:pt x="88" y="5"/>
                  </a:cubicBezTo>
                  <a:cubicBezTo>
                    <a:pt x="88" y="0"/>
                    <a:pt x="88" y="0"/>
                    <a:pt x="88" y="0"/>
                  </a:cubicBezTo>
                  <a:cubicBezTo>
                    <a:pt x="141" y="0"/>
                    <a:pt x="141" y="0"/>
                    <a:pt x="141" y="0"/>
                  </a:cubicBezTo>
                  <a:cubicBezTo>
                    <a:pt x="142" y="0"/>
                    <a:pt x="143" y="1"/>
                    <a:pt x="143" y="3"/>
                  </a:cubicBezTo>
                  <a:cubicBezTo>
                    <a:pt x="143" y="17"/>
                    <a:pt x="143" y="17"/>
                    <a:pt x="143" y="17"/>
                  </a:cubicBezTo>
                  <a:cubicBezTo>
                    <a:pt x="174" y="17"/>
                    <a:pt x="174" y="17"/>
                    <a:pt x="174" y="17"/>
                  </a:cubicBezTo>
                  <a:cubicBezTo>
                    <a:pt x="175" y="17"/>
                    <a:pt x="176" y="18"/>
                    <a:pt x="176" y="20"/>
                  </a:cubicBezTo>
                  <a:cubicBezTo>
                    <a:pt x="176" y="71"/>
                    <a:pt x="176" y="71"/>
                    <a:pt x="176" y="71"/>
                  </a:cubicBezTo>
                  <a:cubicBezTo>
                    <a:pt x="176" y="73"/>
                    <a:pt x="175" y="74"/>
                    <a:pt x="174" y="74"/>
                  </a:cubicBezTo>
                  <a:cubicBezTo>
                    <a:pt x="143" y="74"/>
                    <a:pt x="143" y="74"/>
                    <a:pt x="143" y="74"/>
                  </a:cubicBezTo>
                  <a:cubicBezTo>
                    <a:pt x="143" y="88"/>
                    <a:pt x="143" y="88"/>
                    <a:pt x="143" y="88"/>
                  </a:cubicBezTo>
                  <a:cubicBezTo>
                    <a:pt x="143" y="90"/>
                    <a:pt x="142" y="91"/>
                    <a:pt x="141" y="91"/>
                  </a:cubicBezTo>
                  <a:cubicBezTo>
                    <a:pt x="88" y="91"/>
                    <a:pt x="88" y="91"/>
                    <a:pt x="88" y="91"/>
                  </a:cubicBezTo>
                  <a:cubicBezTo>
                    <a:pt x="88" y="86"/>
                    <a:pt x="88" y="86"/>
                    <a:pt x="88" y="86"/>
                  </a:cubicBezTo>
                  <a:close/>
                  <a:moveTo>
                    <a:pt x="88" y="57"/>
                  </a:moveTo>
                  <a:cubicBezTo>
                    <a:pt x="106" y="57"/>
                    <a:pt x="106" y="57"/>
                    <a:pt x="106" y="57"/>
                  </a:cubicBezTo>
                  <a:cubicBezTo>
                    <a:pt x="108" y="57"/>
                    <a:pt x="109" y="56"/>
                    <a:pt x="109" y="55"/>
                  </a:cubicBezTo>
                  <a:cubicBezTo>
                    <a:pt x="109" y="36"/>
                    <a:pt x="109" y="36"/>
                    <a:pt x="109" y="36"/>
                  </a:cubicBezTo>
                  <a:cubicBezTo>
                    <a:pt x="109" y="35"/>
                    <a:pt x="108" y="34"/>
                    <a:pt x="106" y="34"/>
                  </a:cubicBezTo>
                  <a:cubicBezTo>
                    <a:pt x="88" y="34"/>
                    <a:pt x="88" y="34"/>
                    <a:pt x="88" y="34"/>
                  </a:cubicBezTo>
                  <a:cubicBezTo>
                    <a:pt x="88" y="38"/>
                    <a:pt x="88" y="38"/>
                    <a:pt x="88" y="38"/>
                  </a:cubicBezTo>
                  <a:cubicBezTo>
                    <a:pt x="104" y="38"/>
                    <a:pt x="104" y="38"/>
                    <a:pt x="104" y="38"/>
                  </a:cubicBezTo>
                  <a:cubicBezTo>
                    <a:pt x="104" y="53"/>
                    <a:pt x="104" y="53"/>
                    <a:pt x="104" y="53"/>
                  </a:cubicBezTo>
                  <a:cubicBezTo>
                    <a:pt x="88" y="53"/>
                    <a:pt x="88" y="53"/>
                    <a:pt x="88" y="53"/>
                  </a:cubicBezTo>
                  <a:lnTo>
                    <a:pt x="88" y="57"/>
                  </a:lnTo>
                  <a:close/>
                  <a:moveTo>
                    <a:pt x="5" y="86"/>
                  </a:moveTo>
                  <a:cubicBezTo>
                    <a:pt x="88" y="86"/>
                    <a:pt x="88" y="86"/>
                    <a:pt x="88" y="86"/>
                  </a:cubicBezTo>
                  <a:cubicBezTo>
                    <a:pt x="88" y="91"/>
                    <a:pt x="88" y="91"/>
                    <a:pt x="88" y="91"/>
                  </a:cubicBezTo>
                  <a:cubicBezTo>
                    <a:pt x="3" y="91"/>
                    <a:pt x="3" y="91"/>
                    <a:pt x="3" y="91"/>
                  </a:cubicBezTo>
                  <a:cubicBezTo>
                    <a:pt x="1" y="91"/>
                    <a:pt x="0" y="90"/>
                    <a:pt x="0" y="88"/>
                  </a:cubicBezTo>
                  <a:cubicBezTo>
                    <a:pt x="0" y="3"/>
                    <a:pt x="0" y="3"/>
                    <a:pt x="0" y="3"/>
                  </a:cubicBezTo>
                  <a:cubicBezTo>
                    <a:pt x="0" y="1"/>
                    <a:pt x="1" y="0"/>
                    <a:pt x="3" y="0"/>
                  </a:cubicBezTo>
                  <a:cubicBezTo>
                    <a:pt x="40" y="0"/>
                    <a:pt x="40" y="0"/>
                    <a:pt x="40" y="0"/>
                  </a:cubicBezTo>
                  <a:cubicBezTo>
                    <a:pt x="83" y="0"/>
                    <a:pt x="83" y="0"/>
                    <a:pt x="83" y="0"/>
                  </a:cubicBezTo>
                  <a:cubicBezTo>
                    <a:pt x="88" y="0"/>
                    <a:pt x="88" y="0"/>
                    <a:pt x="88" y="0"/>
                  </a:cubicBezTo>
                  <a:cubicBezTo>
                    <a:pt x="88" y="5"/>
                    <a:pt x="88" y="5"/>
                    <a:pt x="88" y="5"/>
                  </a:cubicBezTo>
                  <a:cubicBezTo>
                    <a:pt x="83" y="5"/>
                    <a:pt x="83" y="5"/>
                    <a:pt x="83" y="5"/>
                  </a:cubicBezTo>
                  <a:cubicBezTo>
                    <a:pt x="40" y="5"/>
                    <a:pt x="40" y="5"/>
                    <a:pt x="40" y="5"/>
                  </a:cubicBezTo>
                  <a:cubicBezTo>
                    <a:pt x="5" y="5"/>
                    <a:pt x="5" y="5"/>
                    <a:pt x="5" y="5"/>
                  </a:cubicBezTo>
                  <a:cubicBezTo>
                    <a:pt x="5" y="86"/>
                    <a:pt x="5" y="86"/>
                    <a:pt x="5" y="86"/>
                  </a:cubicBezTo>
                  <a:close/>
                  <a:moveTo>
                    <a:pt x="88" y="34"/>
                  </a:moveTo>
                  <a:cubicBezTo>
                    <a:pt x="37" y="34"/>
                    <a:pt x="37" y="34"/>
                    <a:pt x="37" y="34"/>
                  </a:cubicBezTo>
                  <a:cubicBezTo>
                    <a:pt x="36" y="34"/>
                    <a:pt x="34" y="35"/>
                    <a:pt x="34" y="36"/>
                  </a:cubicBezTo>
                  <a:cubicBezTo>
                    <a:pt x="34" y="55"/>
                    <a:pt x="34" y="55"/>
                    <a:pt x="34" y="55"/>
                  </a:cubicBezTo>
                  <a:cubicBezTo>
                    <a:pt x="34" y="56"/>
                    <a:pt x="36" y="57"/>
                    <a:pt x="37" y="57"/>
                  </a:cubicBezTo>
                  <a:cubicBezTo>
                    <a:pt x="88" y="57"/>
                    <a:pt x="88" y="57"/>
                    <a:pt x="88" y="57"/>
                  </a:cubicBezTo>
                  <a:cubicBezTo>
                    <a:pt x="88" y="53"/>
                    <a:pt x="88" y="53"/>
                    <a:pt x="88" y="53"/>
                  </a:cubicBezTo>
                  <a:cubicBezTo>
                    <a:pt x="39" y="53"/>
                    <a:pt x="39" y="53"/>
                    <a:pt x="39" y="53"/>
                  </a:cubicBezTo>
                  <a:cubicBezTo>
                    <a:pt x="39" y="38"/>
                    <a:pt x="39" y="38"/>
                    <a:pt x="39" y="38"/>
                  </a:cubicBezTo>
                  <a:cubicBezTo>
                    <a:pt x="88" y="38"/>
                    <a:pt x="88" y="38"/>
                    <a:pt x="88" y="38"/>
                  </a:cubicBezTo>
                  <a:lnTo>
                    <a:pt x="8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0" name="Freeform 191"/>
            <p:cNvSpPr>
              <a:spLocks noEditPoints="1"/>
            </p:cNvSpPr>
            <p:nvPr/>
          </p:nvSpPr>
          <p:spPr bwMode="auto">
            <a:xfrm>
              <a:off x="9920288" y="1606550"/>
              <a:ext cx="366713" cy="179388"/>
            </a:xfrm>
            <a:custGeom>
              <a:avLst/>
              <a:gdLst>
                <a:gd name="T0" fmla="*/ 158 w 162"/>
                <a:gd name="T1" fmla="*/ 74 h 79"/>
                <a:gd name="T2" fmla="*/ 144 w 162"/>
                <a:gd name="T3" fmla="*/ 38 h 79"/>
                <a:gd name="T4" fmla="*/ 141 w 162"/>
                <a:gd name="T5" fmla="*/ 42 h 79"/>
                <a:gd name="T6" fmla="*/ 138 w 162"/>
                <a:gd name="T7" fmla="*/ 42 h 79"/>
                <a:gd name="T8" fmla="*/ 96 w 162"/>
                <a:gd name="T9" fmla="*/ 42 h 79"/>
                <a:gd name="T10" fmla="*/ 94 w 162"/>
                <a:gd name="T11" fmla="*/ 49 h 79"/>
                <a:gd name="T12" fmla="*/ 82 w 162"/>
                <a:gd name="T13" fmla="*/ 56 h 79"/>
                <a:gd name="T14" fmla="*/ 81 w 162"/>
                <a:gd name="T15" fmla="*/ 51 h 79"/>
                <a:gd name="T16" fmla="*/ 86 w 162"/>
                <a:gd name="T17" fmla="*/ 50 h 79"/>
                <a:gd name="T18" fmla="*/ 90 w 162"/>
                <a:gd name="T19" fmla="*/ 47 h 79"/>
                <a:gd name="T20" fmla="*/ 91 w 162"/>
                <a:gd name="T21" fmla="*/ 44 h 79"/>
                <a:gd name="T22" fmla="*/ 91 w 162"/>
                <a:gd name="T23" fmla="*/ 41 h 79"/>
                <a:gd name="T24" fmla="*/ 91 w 162"/>
                <a:gd name="T25" fmla="*/ 39 h 79"/>
                <a:gd name="T26" fmla="*/ 133 w 162"/>
                <a:gd name="T27" fmla="*/ 37 h 79"/>
                <a:gd name="T28" fmla="*/ 139 w 162"/>
                <a:gd name="T29" fmla="*/ 37 h 79"/>
                <a:gd name="T30" fmla="*/ 140 w 162"/>
                <a:gd name="T31" fmla="*/ 36 h 79"/>
                <a:gd name="T32" fmla="*/ 160 w 162"/>
                <a:gd name="T33" fmla="*/ 0 h 79"/>
                <a:gd name="T34" fmla="*/ 162 w 162"/>
                <a:gd name="T35" fmla="*/ 77 h 79"/>
                <a:gd name="T36" fmla="*/ 81 w 162"/>
                <a:gd name="T37" fmla="*/ 79 h 79"/>
                <a:gd name="T38" fmla="*/ 4 w 162"/>
                <a:gd name="T39" fmla="*/ 74 h 79"/>
                <a:gd name="T40" fmla="*/ 81 w 162"/>
                <a:gd name="T41" fmla="*/ 79 h 79"/>
                <a:gd name="T42" fmla="*/ 0 w 162"/>
                <a:gd name="T43" fmla="*/ 77 h 79"/>
                <a:gd name="T44" fmla="*/ 0 w 162"/>
                <a:gd name="T45" fmla="*/ 3 h 79"/>
                <a:gd name="T46" fmla="*/ 4 w 162"/>
                <a:gd name="T47" fmla="*/ 2 h 79"/>
                <a:gd name="T48" fmla="*/ 22 w 162"/>
                <a:gd name="T49" fmla="*/ 36 h 79"/>
                <a:gd name="T50" fmla="*/ 24 w 162"/>
                <a:gd name="T51" fmla="*/ 37 h 79"/>
                <a:gd name="T52" fmla="*/ 70 w 162"/>
                <a:gd name="T53" fmla="*/ 37 h 79"/>
                <a:gd name="T54" fmla="*/ 71 w 162"/>
                <a:gd name="T55" fmla="*/ 37 h 79"/>
                <a:gd name="T56" fmla="*/ 72 w 162"/>
                <a:gd name="T57" fmla="*/ 41 h 79"/>
                <a:gd name="T58" fmla="*/ 72 w 162"/>
                <a:gd name="T59" fmla="*/ 44 h 79"/>
                <a:gd name="T60" fmla="*/ 73 w 162"/>
                <a:gd name="T61" fmla="*/ 46 h 79"/>
                <a:gd name="T62" fmla="*/ 77 w 162"/>
                <a:gd name="T63" fmla="*/ 50 h 79"/>
                <a:gd name="T64" fmla="*/ 81 w 162"/>
                <a:gd name="T65" fmla="*/ 56 h 79"/>
                <a:gd name="T66" fmla="*/ 69 w 162"/>
                <a:gd name="T67" fmla="*/ 49 h 79"/>
                <a:gd name="T68" fmla="*/ 67 w 162"/>
                <a:gd name="T69" fmla="*/ 45 h 79"/>
                <a:gd name="T70" fmla="*/ 30 w 162"/>
                <a:gd name="T71" fmla="*/ 42 h 79"/>
                <a:gd name="T72" fmla="*/ 21 w 162"/>
                <a:gd name="T73" fmla="*/ 42 h 79"/>
                <a:gd name="T74" fmla="*/ 17 w 162"/>
                <a:gd name="T75" fmla="*/ 38 h 79"/>
                <a:gd name="T76" fmla="*/ 17 w 162"/>
                <a:gd name="T77" fmla="*/ 38 h 79"/>
                <a:gd name="T78" fmla="*/ 4 w 162"/>
                <a:gd name="T79" fmla="*/ 7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79">
                  <a:moveTo>
                    <a:pt x="81" y="74"/>
                  </a:moveTo>
                  <a:cubicBezTo>
                    <a:pt x="158" y="74"/>
                    <a:pt x="158" y="74"/>
                    <a:pt x="158" y="74"/>
                  </a:cubicBezTo>
                  <a:cubicBezTo>
                    <a:pt x="158" y="12"/>
                    <a:pt x="158" y="12"/>
                    <a:pt x="158" y="12"/>
                  </a:cubicBezTo>
                  <a:cubicBezTo>
                    <a:pt x="144" y="38"/>
                    <a:pt x="144" y="38"/>
                    <a:pt x="144" y="38"/>
                  </a:cubicBezTo>
                  <a:cubicBezTo>
                    <a:pt x="143" y="40"/>
                    <a:pt x="143" y="40"/>
                    <a:pt x="143" y="40"/>
                  </a:cubicBezTo>
                  <a:cubicBezTo>
                    <a:pt x="143" y="41"/>
                    <a:pt x="142" y="42"/>
                    <a:pt x="141" y="42"/>
                  </a:cubicBezTo>
                  <a:cubicBezTo>
                    <a:pt x="141" y="42"/>
                    <a:pt x="141" y="42"/>
                    <a:pt x="141" y="42"/>
                  </a:cubicBezTo>
                  <a:cubicBezTo>
                    <a:pt x="138" y="42"/>
                    <a:pt x="138" y="42"/>
                    <a:pt x="138" y="42"/>
                  </a:cubicBezTo>
                  <a:cubicBezTo>
                    <a:pt x="133" y="42"/>
                    <a:pt x="133" y="42"/>
                    <a:pt x="133" y="42"/>
                  </a:cubicBezTo>
                  <a:cubicBezTo>
                    <a:pt x="96" y="42"/>
                    <a:pt x="96" y="42"/>
                    <a:pt x="96" y="42"/>
                  </a:cubicBezTo>
                  <a:cubicBezTo>
                    <a:pt x="96" y="43"/>
                    <a:pt x="96" y="44"/>
                    <a:pt x="96" y="45"/>
                  </a:cubicBezTo>
                  <a:cubicBezTo>
                    <a:pt x="95" y="47"/>
                    <a:pt x="95" y="48"/>
                    <a:pt x="94" y="49"/>
                  </a:cubicBezTo>
                  <a:cubicBezTo>
                    <a:pt x="92" y="51"/>
                    <a:pt x="91" y="53"/>
                    <a:pt x="89" y="54"/>
                  </a:cubicBezTo>
                  <a:cubicBezTo>
                    <a:pt x="87" y="55"/>
                    <a:pt x="84" y="56"/>
                    <a:pt x="82" y="56"/>
                  </a:cubicBezTo>
                  <a:cubicBezTo>
                    <a:pt x="81" y="56"/>
                    <a:pt x="81" y="56"/>
                    <a:pt x="81" y="56"/>
                  </a:cubicBezTo>
                  <a:cubicBezTo>
                    <a:pt x="81" y="51"/>
                    <a:pt x="81" y="51"/>
                    <a:pt x="81" y="51"/>
                  </a:cubicBezTo>
                  <a:cubicBezTo>
                    <a:pt x="82" y="51"/>
                    <a:pt x="82" y="51"/>
                    <a:pt x="82" y="51"/>
                  </a:cubicBezTo>
                  <a:cubicBezTo>
                    <a:pt x="83" y="51"/>
                    <a:pt x="85" y="51"/>
                    <a:pt x="86" y="50"/>
                  </a:cubicBezTo>
                  <a:cubicBezTo>
                    <a:pt x="88" y="49"/>
                    <a:pt x="89" y="48"/>
                    <a:pt x="90" y="47"/>
                  </a:cubicBezTo>
                  <a:cubicBezTo>
                    <a:pt x="90" y="47"/>
                    <a:pt x="90" y="47"/>
                    <a:pt x="90" y="47"/>
                  </a:cubicBezTo>
                  <a:cubicBezTo>
                    <a:pt x="90" y="46"/>
                    <a:pt x="90" y="46"/>
                    <a:pt x="90" y="46"/>
                  </a:cubicBezTo>
                  <a:cubicBezTo>
                    <a:pt x="90" y="46"/>
                    <a:pt x="91" y="45"/>
                    <a:pt x="91" y="44"/>
                  </a:cubicBezTo>
                  <a:cubicBezTo>
                    <a:pt x="91" y="43"/>
                    <a:pt x="91" y="42"/>
                    <a:pt x="91" y="41"/>
                  </a:cubicBezTo>
                  <a:cubicBezTo>
                    <a:pt x="91" y="41"/>
                    <a:pt x="91" y="41"/>
                    <a:pt x="91" y="41"/>
                  </a:cubicBezTo>
                  <a:cubicBezTo>
                    <a:pt x="91" y="41"/>
                    <a:pt x="91" y="41"/>
                    <a:pt x="91" y="41"/>
                  </a:cubicBezTo>
                  <a:cubicBezTo>
                    <a:pt x="91" y="40"/>
                    <a:pt x="91" y="40"/>
                    <a:pt x="91" y="39"/>
                  </a:cubicBezTo>
                  <a:cubicBezTo>
                    <a:pt x="91" y="38"/>
                    <a:pt x="92" y="37"/>
                    <a:pt x="93" y="37"/>
                  </a:cubicBezTo>
                  <a:cubicBezTo>
                    <a:pt x="133" y="37"/>
                    <a:pt x="133" y="37"/>
                    <a:pt x="133" y="37"/>
                  </a:cubicBezTo>
                  <a:cubicBezTo>
                    <a:pt x="138" y="37"/>
                    <a:pt x="138" y="37"/>
                    <a:pt x="138" y="37"/>
                  </a:cubicBezTo>
                  <a:cubicBezTo>
                    <a:pt x="139" y="37"/>
                    <a:pt x="139" y="37"/>
                    <a:pt x="139" y="37"/>
                  </a:cubicBezTo>
                  <a:cubicBezTo>
                    <a:pt x="140" y="36"/>
                    <a:pt x="140" y="36"/>
                    <a:pt x="140" y="36"/>
                  </a:cubicBezTo>
                  <a:cubicBezTo>
                    <a:pt x="140" y="36"/>
                    <a:pt x="140" y="36"/>
                    <a:pt x="140" y="36"/>
                  </a:cubicBezTo>
                  <a:cubicBezTo>
                    <a:pt x="158" y="1"/>
                    <a:pt x="158" y="1"/>
                    <a:pt x="158" y="1"/>
                  </a:cubicBezTo>
                  <a:cubicBezTo>
                    <a:pt x="158" y="1"/>
                    <a:pt x="159" y="0"/>
                    <a:pt x="160" y="0"/>
                  </a:cubicBezTo>
                  <a:cubicBezTo>
                    <a:pt x="161" y="0"/>
                    <a:pt x="162" y="1"/>
                    <a:pt x="162" y="2"/>
                  </a:cubicBezTo>
                  <a:cubicBezTo>
                    <a:pt x="162" y="77"/>
                    <a:pt x="162" y="77"/>
                    <a:pt x="162" y="77"/>
                  </a:cubicBezTo>
                  <a:cubicBezTo>
                    <a:pt x="162" y="78"/>
                    <a:pt x="161" y="79"/>
                    <a:pt x="160" y="79"/>
                  </a:cubicBezTo>
                  <a:cubicBezTo>
                    <a:pt x="81" y="79"/>
                    <a:pt x="81" y="79"/>
                    <a:pt x="81" y="79"/>
                  </a:cubicBezTo>
                  <a:lnTo>
                    <a:pt x="81" y="74"/>
                  </a:lnTo>
                  <a:close/>
                  <a:moveTo>
                    <a:pt x="4" y="74"/>
                  </a:moveTo>
                  <a:cubicBezTo>
                    <a:pt x="81" y="74"/>
                    <a:pt x="81" y="74"/>
                    <a:pt x="81" y="74"/>
                  </a:cubicBezTo>
                  <a:cubicBezTo>
                    <a:pt x="81" y="79"/>
                    <a:pt x="81" y="79"/>
                    <a:pt x="81" y="79"/>
                  </a:cubicBezTo>
                  <a:cubicBezTo>
                    <a:pt x="2" y="79"/>
                    <a:pt x="2" y="79"/>
                    <a:pt x="2" y="79"/>
                  </a:cubicBezTo>
                  <a:cubicBezTo>
                    <a:pt x="1" y="79"/>
                    <a:pt x="0" y="78"/>
                    <a:pt x="0" y="77"/>
                  </a:cubicBezTo>
                  <a:cubicBezTo>
                    <a:pt x="0" y="3"/>
                    <a:pt x="0" y="3"/>
                    <a:pt x="0" y="3"/>
                  </a:cubicBezTo>
                  <a:cubicBezTo>
                    <a:pt x="0" y="3"/>
                    <a:pt x="0" y="3"/>
                    <a:pt x="0" y="3"/>
                  </a:cubicBezTo>
                  <a:cubicBezTo>
                    <a:pt x="0" y="2"/>
                    <a:pt x="0" y="1"/>
                    <a:pt x="1" y="1"/>
                  </a:cubicBezTo>
                  <a:cubicBezTo>
                    <a:pt x="2" y="0"/>
                    <a:pt x="3" y="0"/>
                    <a:pt x="4" y="2"/>
                  </a:cubicBezTo>
                  <a:cubicBezTo>
                    <a:pt x="22" y="36"/>
                    <a:pt x="22" y="36"/>
                    <a:pt x="22" y="36"/>
                  </a:cubicBezTo>
                  <a:cubicBezTo>
                    <a:pt x="22" y="36"/>
                    <a:pt x="22" y="36"/>
                    <a:pt x="22" y="36"/>
                  </a:cubicBezTo>
                  <a:cubicBezTo>
                    <a:pt x="22" y="37"/>
                    <a:pt x="22" y="37"/>
                    <a:pt x="22" y="37"/>
                  </a:cubicBezTo>
                  <a:cubicBezTo>
                    <a:pt x="24" y="37"/>
                    <a:pt x="24" y="37"/>
                    <a:pt x="24" y="37"/>
                  </a:cubicBezTo>
                  <a:cubicBezTo>
                    <a:pt x="30" y="37"/>
                    <a:pt x="30" y="37"/>
                    <a:pt x="30" y="37"/>
                  </a:cubicBezTo>
                  <a:cubicBezTo>
                    <a:pt x="70" y="37"/>
                    <a:pt x="70" y="37"/>
                    <a:pt x="70" y="37"/>
                  </a:cubicBezTo>
                  <a:cubicBezTo>
                    <a:pt x="70" y="37"/>
                    <a:pt x="70" y="37"/>
                    <a:pt x="70" y="37"/>
                  </a:cubicBezTo>
                  <a:cubicBezTo>
                    <a:pt x="70" y="37"/>
                    <a:pt x="70" y="37"/>
                    <a:pt x="71" y="37"/>
                  </a:cubicBezTo>
                  <a:cubicBezTo>
                    <a:pt x="72" y="38"/>
                    <a:pt x="72" y="39"/>
                    <a:pt x="72" y="40"/>
                  </a:cubicBezTo>
                  <a:cubicBezTo>
                    <a:pt x="72" y="41"/>
                    <a:pt x="72" y="41"/>
                    <a:pt x="72" y="41"/>
                  </a:cubicBezTo>
                  <a:cubicBezTo>
                    <a:pt x="72" y="41"/>
                    <a:pt x="72" y="41"/>
                    <a:pt x="72" y="41"/>
                  </a:cubicBezTo>
                  <a:cubicBezTo>
                    <a:pt x="72" y="42"/>
                    <a:pt x="72" y="43"/>
                    <a:pt x="72" y="44"/>
                  </a:cubicBezTo>
                  <a:cubicBezTo>
                    <a:pt x="72" y="44"/>
                    <a:pt x="72" y="44"/>
                    <a:pt x="72" y="44"/>
                  </a:cubicBezTo>
                  <a:cubicBezTo>
                    <a:pt x="72" y="45"/>
                    <a:pt x="73" y="46"/>
                    <a:pt x="73" y="46"/>
                  </a:cubicBezTo>
                  <a:cubicBezTo>
                    <a:pt x="73" y="46"/>
                    <a:pt x="73" y="46"/>
                    <a:pt x="73" y="47"/>
                  </a:cubicBezTo>
                  <a:cubicBezTo>
                    <a:pt x="74" y="48"/>
                    <a:pt x="75" y="49"/>
                    <a:pt x="77" y="50"/>
                  </a:cubicBezTo>
                  <a:cubicBezTo>
                    <a:pt x="78" y="51"/>
                    <a:pt x="79" y="51"/>
                    <a:pt x="81" y="51"/>
                  </a:cubicBezTo>
                  <a:cubicBezTo>
                    <a:pt x="81" y="56"/>
                    <a:pt x="81" y="56"/>
                    <a:pt x="81" y="56"/>
                  </a:cubicBezTo>
                  <a:cubicBezTo>
                    <a:pt x="79" y="56"/>
                    <a:pt x="76" y="55"/>
                    <a:pt x="74" y="54"/>
                  </a:cubicBezTo>
                  <a:cubicBezTo>
                    <a:pt x="72" y="53"/>
                    <a:pt x="71" y="51"/>
                    <a:pt x="69" y="49"/>
                  </a:cubicBezTo>
                  <a:cubicBezTo>
                    <a:pt x="68" y="48"/>
                    <a:pt x="68" y="47"/>
                    <a:pt x="67" y="45"/>
                  </a:cubicBezTo>
                  <a:cubicBezTo>
                    <a:pt x="67" y="45"/>
                    <a:pt x="67" y="45"/>
                    <a:pt x="67" y="45"/>
                  </a:cubicBezTo>
                  <a:cubicBezTo>
                    <a:pt x="67" y="44"/>
                    <a:pt x="67" y="43"/>
                    <a:pt x="67" y="42"/>
                  </a:cubicBezTo>
                  <a:cubicBezTo>
                    <a:pt x="30" y="42"/>
                    <a:pt x="30" y="42"/>
                    <a:pt x="30" y="42"/>
                  </a:cubicBezTo>
                  <a:cubicBezTo>
                    <a:pt x="24" y="42"/>
                    <a:pt x="24" y="42"/>
                    <a:pt x="24" y="42"/>
                  </a:cubicBezTo>
                  <a:cubicBezTo>
                    <a:pt x="21" y="42"/>
                    <a:pt x="21" y="42"/>
                    <a:pt x="21" y="42"/>
                  </a:cubicBezTo>
                  <a:cubicBezTo>
                    <a:pt x="20" y="42"/>
                    <a:pt x="19" y="41"/>
                    <a:pt x="19" y="40"/>
                  </a:cubicBezTo>
                  <a:cubicBezTo>
                    <a:pt x="17" y="38"/>
                    <a:pt x="17" y="38"/>
                    <a:pt x="17" y="38"/>
                  </a:cubicBezTo>
                  <a:cubicBezTo>
                    <a:pt x="17" y="38"/>
                    <a:pt x="17" y="38"/>
                    <a:pt x="17" y="38"/>
                  </a:cubicBezTo>
                  <a:cubicBezTo>
                    <a:pt x="17" y="38"/>
                    <a:pt x="17" y="38"/>
                    <a:pt x="17" y="38"/>
                  </a:cubicBezTo>
                  <a:cubicBezTo>
                    <a:pt x="4" y="13"/>
                    <a:pt x="4" y="13"/>
                    <a:pt x="4" y="13"/>
                  </a:cubicBezTo>
                  <a:lnTo>
                    <a:pt x="4"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1" name="Freeform 192"/>
            <p:cNvSpPr>
              <a:spLocks noEditPoints="1"/>
            </p:cNvSpPr>
            <p:nvPr/>
          </p:nvSpPr>
          <p:spPr bwMode="auto">
            <a:xfrm>
              <a:off x="9975851" y="1457325"/>
              <a:ext cx="258763" cy="127000"/>
            </a:xfrm>
            <a:custGeom>
              <a:avLst/>
              <a:gdLst>
                <a:gd name="T0" fmla="*/ 110 w 115"/>
                <a:gd name="T1" fmla="*/ 52 h 56"/>
                <a:gd name="T2" fmla="*/ 110 w 115"/>
                <a:gd name="T3" fmla="*/ 25 h 56"/>
                <a:gd name="T4" fmla="*/ 105 w 115"/>
                <a:gd name="T5" fmla="*/ 11 h 56"/>
                <a:gd name="T6" fmla="*/ 91 w 115"/>
                <a:gd name="T7" fmla="*/ 5 h 56"/>
                <a:gd name="T8" fmla="*/ 58 w 115"/>
                <a:gd name="T9" fmla="*/ 5 h 56"/>
                <a:gd name="T10" fmla="*/ 58 w 115"/>
                <a:gd name="T11" fmla="*/ 0 h 56"/>
                <a:gd name="T12" fmla="*/ 91 w 115"/>
                <a:gd name="T13" fmla="*/ 0 h 56"/>
                <a:gd name="T14" fmla="*/ 108 w 115"/>
                <a:gd name="T15" fmla="*/ 7 h 56"/>
                <a:gd name="T16" fmla="*/ 115 w 115"/>
                <a:gd name="T17" fmla="*/ 25 h 56"/>
                <a:gd name="T18" fmla="*/ 115 w 115"/>
                <a:gd name="T19" fmla="*/ 54 h 56"/>
                <a:gd name="T20" fmla="*/ 113 w 115"/>
                <a:gd name="T21" fmla="*/ 56 h 56"/>
                <a:gd name="T22" fmla="*/ 94 w 115"/>
                <a:gd name="T23" fmla="*/ 56 h 56"/>
                <a:gd name="T24" fmla="*/ 92 w 115"/>
                <a:gd name="T25" fmla="*/ 54 h 56"/>
                <a:gd name="T26" fmla="*/ 92 w 115"/>
                <a:gd name="T27" fmla="*/ 25 h 56"/>
                <a:gd name="T28" fmla="*/ 91 w 115"/>
                <a:gd name="T29" fmla="*/ 24 h 56"/>
                <a:gd name="T30" fmla="*/ 58 w 115"/>
                <a:gd name="T31" fmla="*/ 24 h 56"/>
                <a:gd name="T32" fmla="*/ 58 w 115"/>
                <a:gd name="T33" fmla="*/ 19 h 56"/>
                <a:gd name="T34" fmla="*/ 91 w 115"/>
                <a:gd name="T35" fmla="*/ 19 h 56"/>
                <a:gd name="T36" fmla="*/ 95 w 115"/>
                <a:gd name="T37" fmla="*/ 21 h 56"/>
                <a:gd name="T38" fmla="*/ 96 w 115"/>
                <a:gd name="T39" fmla="*/ 25 h 56"/>
                <a:gd name="T40" fmla="*/ 96 w 115"/>
                <a:gd name="T41" fmla="*/ 52 h 56"/>
                <a:gd name="T42" fmla="*/ 110 w 115"/>
                <a:gd name="T43" fmla="*/ 52 h 56"/>
                <a:gd name="T44" fmla="*/ 58 w 115"/>
                <a:gd name="T45" fmla="*/ 5 h 56"/>
                <a:gd name="T46" fmla="*/ 24 w 115"/>
                <a:gd name="T47" fmla="*/ 5 h 56"/>
                <a:gd name="T48" fmla="*/ 10 w 115"/>
                <a:gd name="T49" fmla="*/ 11 h 56"/>
                <a:gd name="T50" fmla="*/ 5 w 115"/>
                <a:gd name="T51" fmla="*/ 25 h 56"/>
                <a:gd name="T52" fmla="*/ 5 w 115"/>
                <a:gd name="T53" fmla="*/ 52 h 56"/>
                <a:gd name="T54" fmla="*/ 19 w 115"/>
                <a:gd name="T55" fmla="*/ 52 h 56"/>
                <a:gd name="T56" fmla="*/ 19 w 115"/>
                <a:gd name="T57" fmla="*/ 25 h 56"/>
                <a:gd name="T58" fmla="*/ 20 w 115"/>
                <a:gd name="T59" fmla="*/ 21 h 56"/>
                <a:gd name="T60" fmla="*/ 20 w 115"/>
                <a:gd name="T61" fmla="*/ 20 h 56"/>
                <a:gd name="T62" fmla="*/ 24 w 115"/>
                <a:gd name="T63" fmla="*/ 19 h 56"/>
                <a:gd name="T64" fmla="*/ 58 w 115"/>
                <a:gd name="T65" fmla="*/ 19 h 56"/>
                <a:gd name="T66" fmla="*/ 58 w 115"/>
                <a:gd name="T67" fmla="*/ 24 h 56"/>
                <a:gd name="T68" fmla="*/ 24 w 115"/>
                <a:gd name="T69" fmla="*/ 24 h 56"/>
                <a:gd name="T70" fmla="*/ 23 w 115"/>
                <a:gd name="T71" fmla="*/ 25 h 56"/>
                <a:gd name="T72" fmla="*/ 23 w 115"/>
                <a:gd name="T73" fmla="*/ 54 h 56"/>
                <a:gd name="T74" fmla="*/ 21 w 115"/>
                <a:gd name="T75" fmla="*/ 56 h 56"/>
                <a:gd name="T76" fmla="*/ 2 w 115"/>
                <a:gd name="T77" fmla="*/ 56 h 56"/>
                <a:gd name="T78" fmla="*/ 0 w 115"/>
                <a:gd name="T79" fmla="*/ 54 h 56"/>
                <a:gd name="T80" fmla="*/ 0 w 115"/>
                <a:gd name="T81" fmla="*/ 25 h 56"/>
                <a:gd name="T82" fmla="*/ 7 w 115"/>
                <a:gd name="T83" fmla="*/ 7 h 56"/>
                <a:gd name="T84" fmla="*/ 24 w 115"/>
                <a:gd name="T85" fmla="*/ 0 h 56"/>
                <a:gd name="T86" fmla="*/ 58 w 115"/>
                <a:gd name="T87" fmla="*/ 0 h 56"/>
                <a:gd name="T88" fmla="*/ 58 w 115"/>
                <a:gd name="T89" fmla="*/ 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5" h="56">
                  <a:moveTo>
                    <a:pt x="110" y="52"/>
                  </a:moveTo>
                  <a:cubicBezTo>
                    <a:pt x="110" y="25"/>
                    <a:pt x="110" y="25"/>
                    <a:pt x="110" y="25"/>
                  </a:cubicBezTo>
                  <a:cubicBezTo>
                    <a:pt x="110" y="19"/>
                    <a:pt x="108" y="14"/>
                    <a:pt x="105" y="11"/>
                  </a:cubicBezTo>
                  <a:cubicBezTo>
                    <a:pt x="101" y="7"/>
                    <a:pt x="97" y="5"/>
                    <a:pt x="91" y="5"/>
                  </a:cubicBezTo>
                  <a:cubicBezTo>
                    <a:pt x="58" y="5"/>
                    <a:pt x="58" y="5"/>
                    <a:pt x="58" y="5"/>
                  </a:cubicBezTo>
                  <a:cubicBezTo>
                    <a:pt x="58" y="0"/>
                    <a:pt x="58" y="0"/>
                    <a:pt x="58" y="0"/>
                  </a:cubicBezTo>
                  <a:cubicBezTo>
                    <a:pt x="91" y="0"/>
                    <a:pt x="91" y="0"/>
                    <a:pt x="91" y="0"/>
                  </a:cubicBezTo>
                  <a:cubicBezTo>
                    <a:pt x="98" y="0"/>
                    <a:pt x="104" y="3"/>
                    <a:pt x="108" y="7"/>
                  </a:cubicBezTo>
                  <a:cubicBezTo>
                    <a:pt x="112" y="12"/>
                    <a:pt x="115" y="18"/>
                    <a:pt x="115" y="25"/>
                  </a:cubicBezTo>
                  <a:cubicBezTo>
                    <a:pt x="115" y="54"/>
                    <a:pt x="115" y="54"/>
                    <a:pt x="115" y="54"/>
                  </a:cubicBezTo>
                  <a:cubicBezTo>
                    <a:pt x="115" y="55"/>
                    <a:pt x="114" y="56"/>
                    <a:pt x="113" y="56"/>
                  </a:cubicBezTo>
                  <a:cubicBezTo>
                    <a:pt x="94" y="56"/>
                    <a:pt x="94" y="56"/>
                    <a:pt x="94" y="56"/>
                  </a:cubicBezTo>
                  <a:cubicBezTo>
                    <a:pt x="93" y="56"/>
                    <a:pt x="92" y="55"/>
                    <a:pt x="92" y="54"/>
                  </a:cubicBezTo>
                  <a:cubicBezTo>
                    <a:pt x="92" y="25"/>
                    <a:pt x="92" y="25"/>
                    <a:pt x="92" y="25"/>
                  </a:cubicBezTo>
                  <a:cubicBezTo>
                    <a:pt x="92" y="24"/>
                    <a:pt x="92" y="24"/>
                    <a:pt x="91" y="24"/>
                  </a:cubicBezTo>
                  <a:cubicBezTo>
                    <a:pt x="58" y="24"/>
                    <a:pt x="58" y="24"/>
                    <a:pt x="58" y="24"/>
                  </a:cubicBezTo>
                  <a:cubicBezTo>
                    <a:pt x="58" y="19"/>
                    <a:pt x="58" y="19"/>
                    <a:pt x="58" y="19"/>
                  </a:cubicBezTo>
                  <a:cubicBezTo>
                    <a:pt x="91" y="19"/>
                    <a:pt x="91" y="19"/>
                    <a:pt x="91" y="19"/>
                  </a:cubicBezTo>
                  <a:cubicBezTo>
                    <a:pt x="93" y="19"/>
                    <a:pt x="94" y="20"/>
                    <a:pt x="95" y="21"/>
                  </a:cubicBezTo>
                  <a:cubicBezTo>
                    <a:pt x="96" y="22"/>
                    <a:pt x="96" y="23"/>
                    <a:pt x="96" y="25"/>
                  </a:cubicBezTo>
                  <a:cubicBezTo>
                    <a:pt x="96" y="52"/>
                    <a:pt x="96" y="52"/>
                    <a:pt x="96" y="52"/>
                  </a:cubicBezTo>
                  <a:lnTo>
                    <a:pt x="110" y="52"/>
                  </a:lnTo>
                  <a:close/>
                  <a:moveTo>
                    <a:pt x="58" y="5"/>
                  </a:moveTo>
                  <a:cubicBezTo>
                    <a:pt x="24" y="5"/>
                    <a:pt x="24" y="5"/>
                    <a:pt x="24" y="5"/>
                  </a:cubicBezTo>
                  <a:cubicBezTo>
                    <a:pt x="18" y="5"/>
                    <a:pt x="14" y="7"/>
                    <a:pt x="10" y="11"/>
                  </a:cubicBezTo>
                  <a:cubicBezTo>
                    <a:pt x="7" y="14"/>
                    <a:pt x="5" y="19"/>
                    <a:pt x="5" y="25"/>
                  </a:cubicBezTo>
                  <a:cubicBezTo>
                    <a:pt x="5" y="52"/>
                    <a:pt x="5" y="52"/>
                    <a:pt x="5" y="52"/>
                  </a:cubicBezTo>
                  <a:cubicBezTo>
                    <a:pt x="19" y="52"/>
                    <a:pt x="19" y="52"/>
                    <a:pt x="19" y="52"/>
                  </a:cubicBezTo>
                  <a:cubicBezTo>
                    <a:pt x="19" y="25"/>
                    <a:pt x="19" y="25"/>
                    <a:pt x="19" y="25"/>
                  </a:cubicBezTo>
                  <a:cubicBezTo>
                    <a:pt x="19" y="23"/>
                    <a:pt x="19" y="22"/>
                    <a:pt x="20" y="21"/>
                  </a:cubicBezTo>
                  <a:cubicBezTo>
                    <a:pt x="20" y="21"/>
                    <a:pt x="20" y="21"/>
                    <a:pt x="20" y="20"/>
                  </a:cubicBezTo>
                  <a:cubicBezTo>
                    <a:pt x="21" y="19"/>
                    <a:pt x="22" y="19"/>
                    <a:pt x="24" y="19"/>
                  </a:cubicBezTo>
                  <a:cubicBezTo>
                    <a:pt x="58" y="19"/>
                    <a:pt x="58" y="19"/>
                    <a:pt x="58" y="19"/>
                  </a:cubicBezTo>
                  <a:cubicBezTo>
                    <a:pt x="58" y="24"/>
                    <a:pt x="58" y="24"/>
                    <a:pt x="58" y="24"/>
                  </a:cubicBezTo>
                  <a:cubicBezTo>
                    <a:pt x="24" y="24"/>
                    <a:pt x="24" y="24"/>
                    <a:pt x="24" y="24"/>
                  </a:cubicBezTo>
                  <a:cubicBezTo>
                    <a:pt x="24" y="24"/>
                    <a:pt x="23" y="24"/>
                    <a:pt x="23" y="25"/>
                  </a:cubicBezTo>
                  <a:cubicBezTo>
                    <a:pt x="23" y="54"/>
                    <a:pt x="23" y="54"/>
                    <a:pt x="23" y="54"/>
                  </a:cubicBezTo>
                  <a:cubicBezTo>
                    <a:pt x="23" y="55"/>
                    <a:pt x="22" y="56"/>
                    <a:pt x="21" y="56"/>
                  </a:cubicBezTo>
                  <a:cubicBezTo>
                    <a:pt x="2" y="56"/>
                    <a:pt x="2" y="56"/>
                    <a:pt x="2" y="56"/>
                  </a:cubicBezTo>
                  <a:cubicBezTo>
                    <a:pt x="1" y="56"/>
                    <a:pt x="0" y="55"/>
                    <a:pt x="0" y="54"/>
                  </a:cubicBezTo>
                  <a:cubicBezTo>
                    <a:pt x="0" y="25"/>
                    <a:pt x="0" y="25"/>
                    <a:pt x="0" y="25"/>
                  </a:cubicBezTo>
                  <a:cubicBezTo>
                    <a:pt x="0" y="18"/>
                    <a:pt x="3" y="12"/>
                    <a:pt x="7" y="7"/>
                  </a:cubicBezTo>
                  <a:cubicBezTo>
                    <a:pt x="11" y="3"/>
                    <a:pt x="17" y="0"/>
                    <a:pt x="24" y="0"/>
                  </a:cubicBezTo>
                  <a:cubicBezTo>
                    <a:pt x="58" y="0"/>
                    <a:pt x="58" y="0"/>
                    <a:pt x="58" y="0"/>
                  </a:cubicBezTo>
                  <a:lnTo>
                    <a:pt x="5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3" name="Freeform 194"/>
            <p:cNvSpPr>
              <a:spLocks noEditPoints="1"/>
            </p:cNvSpPr>
            <p:nvPr/>
          </p:nvSpPr>
          <p:spPr bwMode="auto">
            <a:xfrm>
              <a:off x="7505701" y="4264025"/>
              <a:ext cx="122238" cy="119063"/>
            </a:xfrm>
            <a:custGeom>
              <a:avLst/>
              <a:gdLst>
                <a:gd name="T0" fmla="*/ 27 w 54"/>
                <a:gd name="T1" fmla="*/ 14 h 53"/>
                <a:gd name="T2" fmla="*/ 40 w 54"/>
                <a:gd name="T3" fmla="*/ 1 h 53"/>
                <a:gd name="T4" fmla="*/ 44 w 54"/>
                <a:gd name="T5" fmla="*/ 1 h 53"/>
                <a:gd name="T6" fmla="*/ 53 w 54"/>
                <a:gd name="T7" fmla="*/ 10 h 53"/>
                <a:gd name="T8" fmla="*/ 53 w 54"/>
                <a:gd name="T9" fmla="*/ 13 h 53"/>
                <a:gd name="T10" fmla="*/ 27 w 54"/>
                <a:gd name="T11" fmla="*/ 39 h 53"/>
                <a:gd name="T12" fmla="*/ 27 w 54"/>
                <a:gd name="T13" fmla="*/ 32 h 53"/>
                <a:gd name="T14" fmla="*/ 48 w 54"/>
                <a:gd name="T15" fmla="*/ 11 h 53"/>
                <a:gd name="T16" fmla="*/ 42 w 54"/>
                <a:gd name="T17" fmla="*/ 6 h 53"/>
                <a:gd name="T18" fmla="*/ 27 w 54"/>
                <a:gd name="T19" fmla="*/ 21 h 53"/>
                <a:gd name="T20" fmla="*/ 27 w 54"/>
                <a:gd name="T21" fmla="*/ 14 h 53"/>
                <a:gd name="T22" fmla="*/ 10 w 54"/>
                <a:gd name="T23" fmla="*/ 52 h 53"/>
                <a:gd name="T24" fmla="*/ 1 w 54"/>
                <a:gd name="T25" fmla="*/ 43 h 53"/>
                <a:gd name="T26" fmla="*/ 1 w 54"/>
                <a:gd name="T27" fmla="*/ 40 h 53"/>
                <a:gd name="T28" fmla="*/ 27 w 54"/>
                <a:gd name="T29" fmla="*/ 14 h 53"/>
                <a:gd name="T30" fmla="*/ 27 w 54"/>
                <a:gd name="T31" fmla="*/ 21 h 53"/>
                <a:gd name="T32" fmla="*/ 6 w 54"/>
                <a:gd name="T33" fmla="*/ 42 h 53"/>
                <a:gd name="T34" fmla="*/ 12 w 54"/>
                <a:gd name="T35" fmla="*/ 47 h 53"/>
                <a:gd name="T36" fmla="*/ 27 w 54"/>
                <a:gd name="T37" fmla="*/ 32 h 53"/>
                <a:gd name="T38" fmla="*/ 27 w 54"/>
                <a:gd name="T39" fmla="*/ 39 h 53"/>
                <a:gd name="T40" fmla="*/ 13 w 54"/>
                <a:gd name="T41" fmla="*/ 52 h 53"/>
                <a:gd name="T42" fmla="*/ 10 w 54"/>
                <a:gd name="T43" fmla="*/ 5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3">
                  <a:moveTo>
                    <a:pt x="27" y="14"/>
                  </a:moveTo>
                  <a:cubicBezTo>
                    <a:pt x="40" y="1"/>
                    <a:pt x="40" y="1"/>
                    <a:pt x="40" y="1"/>
                  </a:cubicBezTo>
                  <a:cubicBezTo>
                    <a:pt x="41" y="0"/>
                    <a:pt x="43" y="0"/>
                    <a:pt x="44" y="1"/>
                  </a:cubicBezTo>
                  <a:cubicBezTo>
                    <a:pt x="53" y="10"/>
                    <a:pt x="53" y="10"/>
                    <a:pt x="53" y="10"/>
                  </a:cubicBezTo>
                  <a:cubicBezTo>
                    <a:pt x="54" y="11"/>
                    <a:pt x="54" y="12"/>
                    <a:pt x="53" y="13"/>
                  </a:cubicBezTo>
                  <a:cubicBezTo>
                    <a:pt x="27" y="39"/>
                    <a:pt x="27" y="39"/>
                    <a:pt x="27" y="39"/>
                  </a:cubicBezTo>
                  <a:cubicBezTo>
                    <a:pt x="27" y="32"/>
                    <a:pt x="27" y="32"/>
                    <a:pt x="27" y="32"/>
                  </a:cubicBezTo>
                  <a:cubicBezTo>
                    <a:pt x="48" y="11"/>
                    <a:pt x="48" y="11"/>
                    <a:pt x="48" y="11"/>
                  </a:cubicBezTo>
                  <a:cubicBezTo>
                    <a:pt x="42" y="6"/>
                    <a:pt x="42" y="6"/>
                    <a:pt x="42" y="6"/>
                  </a:cubicBezTo>
                  <a:cubicBezTo>
                    <a:pt x="27" y="21"/>
                    <a:pt x="27" y="21"/>
                    <a:pt x="27" y="21"/>
                  </a:cubicBezTo>
                  <a:lnTo>
                    <a:pt x="27" y="14"/>
                  </a:lnTo>
                  <a:close/>
                  <a:moveTo>
                    <a:pt x="10" y="52"/>
                  </a:moveTo>
                  <a:cubicBezTo>
                    <a:pt x="1" y="43"/>
                    <a:pt x="1" y="43"/>
                    <a:pt x="1" y="43"/>
                  </a:cubicBezTo>
                  <a:cubicBezTo>
                    <a:pt x="0" y="42"/>
                    <a:pt x="0" y="41"/>
                    <a:pt x="1" y="40"/>
                  </a:cubicBezTo>
                  <a:cubicBezTo>
                    <a:pt x="27" y="14"/>
                    <a:pt x="27" y="14"/>
                    <a:pt x="27" y="14"/>
                  </a:cubicBezTo>
                  <a:cubicBezTo>
                    <a:pt x="27" y="21"/>
                    <a:pt x="27" y="21"/>
                    <a:pt x="27" y="21"/>
                  </a:cubicBezTo>
                  <a:cubicBezTo>
                    <a:pt x="6" y="42"/>
                    <a:pt x="6" y="42"/>
                    <a:pt x="6" y="42"/>
                  </a:cubicBezTo>
                  <a:cubicBezTo>
                    <a:pt x="12" y="47"/>
                    <a:pt x="12" y="47"/>
                    <a:pt x="12" y="47"/>
                  </a:cubicBezTo>
                  <a:cubicBezTo>
                    <a:pt x="27" y="32"/>
                    <a:pt x="27" y="32"/>
                    <a:pt x="27" y="32"/>
                  </a:cubicBezTo>
                  <a:cubicBezTo>
                    <a:pt x="27" y="39"/>
                    <a:pt x="27" y="39"/>
                    <a:pt x="27" y="39"/>
                  </a:cubicBezTo>
                  <a:cubicBezTo>
                    <a:pt x="13" y="52"/>
                    <a:pt x="13" y="52"/>
                    <a:pt x="13" y="52"/>
                  </a:cubicBezTo>
                  <a:cubicBezTo>
                    <a:pt x="12" y="53"/>
                    <a:pt x="11" y="53"/>
                    <a:pt x="1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4" name="Freeform 195"/>
            <p:cNvSpPr>
              <a:spLocks noEditPoints="1"/>
            </p:cNvSpPr>
            <p:nvPr/>
          </p:nvSpPr>
          <p:spPr bwMode="auto">
            <a:xfrm>
              <a:off x="7318376" y="1050925"/>
              <a:ext cx="311150" cy="292100"/>
            </a:xfrm>
            <a:custGeom>
              <a:avLst/>
              <a:gdLst>
                <a:gd name="T0" fmla="*/ 114 w 138"/>
                <a:gd name="T1" fmla="*/ 10 h 129"/>
                <a:gd name="T2" fmla="*/ 69 w 138"/>
                <a:gd name="T3" fmla="*/ 5 h 129"/>
                <a:gd name="T4" fmla="*/ 102 w 138"/>
                <a:gd name="T5" fmla="*/ 0 h 129"/>
                <a:gd name="T6" fmla="*/ 118 w 138"/>
                <a:gd name="T7" fmla="*/ 7 h 129"/>
                <a:gd name="T8" fmla="*/ 124 w 138"/>
                <a:gd name="T9" fmla="*/ 53 h 129"/>
                <a:gd name="T10" fmla="*/ 138 w 138"/>
                <a:gd name="T11" fmla="*/ 56 h 129"/>
                <a:gd name="T12" fmla="*/ 135 w 138"/>
                <a:gd name="T13" fmla="*/ 129 h 129"/>
                <a:gd name="T14" fmla="*/ 69 w 138"/>
                <a:gd name="T15" fmla="*/ 124 h 129"/>
                <a:gd name="T16" fmla="*/ 133 w 138"/>
                <a:gd name="T17" fmla="*/ 58 h 129"/>
                <a:gd name="T18" fmla="*/ 119 w 138"/>
                <a:gd name="T19" fmla="*/ 56 h 129"/>
                <a:gd name="T20" fmla="*/ 69 w 138"/>
                <a:gd name="T21" fmla="*/ 115 h 129"/>
                <a:gd name="T22" fmla="*/ 76 w 138"/>
                <a:gd name="T23" fmla="*/ 112 h 129"/>
                <a:gd name="T24" fmla="*/ 76 w 138"/>
                <a:gd name="T25" fmla="*/ 96 h 129"/>
                <a:gd name="T26" fmla="*/ 82 w 138"/>
                <a:gd name="T27" fmla="*/ 90 h 129"/>
                <a:gd name="T28" fmla="*/ 79 w 138"/>
                <a:gd name="T29" fmla="*/ 73 h 129"/>
                <a:gd name="T30" fmla="*/ 69 w 138"/>
                <a:gd name="T31" fmla="*/ 69 h 129"/>
                <a:gd name="T32" fmla="*/ 69 w 138"/>
                <a:gd name="T33" fmla="*/ 73 h 129"/>
                <a:gd name="T34" fmla="*/ 78 w 138"/>
                <a:gd name="T35" fmla="*/ 83 h 129"/>
                <a:gd name="T36" fmla="*/ 74 w 138"/>
                <a:gd name="T37" fmla="*/ 91 h 129"/>
                <a:gd name="T38" fmla="*/ 73 w 138"/>
                <a:gd name="T39" fmla="*/ 92 h 129"/>
                <a:gd name="T40" fmla="*/ 71 w 138"/>
                <a:gd name="T41" fmla="*/ 94 h 129"/>
                <a:gd name="T42" fmla="*/ 71 w 138"/>
                <a:gd name="T43" fmla="*/ 110 h 129"/>
                <a:gd name="T44" fmla="*/ 69 w 138"/>
                <a:gd name="T45" fmla="*/ 115 h 129"/>
                <a:gd name="T46" fmla="*/ 106 w 138"/>
                <a:gd name="T47" fmla="*/ 58 h 129"/>
                <a:gd name="T48" fmla="*/ 108 w 138"/>
                <a:gd name="T49" fmla="*/ 23 h 129"/>
                <a:gd name="T50" fmla="*/ 106 w 138"/>
                <a:gd name="T51" fmla="*/ 18 h 129"/>
                <a:gd name="T52" fmla="*/ 69 w 138"/>
                <a:gd name="T53" fmla="*/ 16 h 129"/>
                <a:gd name="T54" fmla="*/ 102 w 138"/>
                <a:gd name="T55" fmla="*/ 21 h 129"/>
                <a:gd name="T56" fmla="*/ 103 w 138"/>
                <a:gd name="T57" fmla="*/ 21 h 129"/>
                <a:gd name="T58" fmla="*/ 104 w 138"/>
                <a:gd name="T59" fmla="*/ 53 h 129"/>
                <a:gd name="T60" fmla="*/ 69 w 138"/>
                <a:gd name="T61" fmla="*/ 58 h 129"/>
                <a:gd name="T62" fmla="*/ 35 w 138"/>
                <a:gd name="T63" fmla="*/ 5 h 129"/>
                <a:gd name="T64" fmla="*/ 18 w 138"/>
                <a:gd name="T65" fmla="*/ 23 h 129"/>
                <a:gd name="T66" fmla="*/ 16 w 138"/>
                <a:gd name="T67" fmla="*/ 58 h 129"/>
                <a:gd name="T68" fmla="*/ 4 w 138"/>
                <a:gd name="T69" fmla="*/ 124 h 129"/>
                <a:gd name="T70" fmla="*/ 69 w 138"/>
                <a:gd name="T71" fmla="*/ 129 h 129"/>
                <a:gd name="T72" fmla="*/ 0 w 138"/>
                <a:gd name="T73" fmla="*/ 126 h 129"/>
                <a:gd name="T74" fmla="*/ 2 w 138"/>
                <a:gd name="T75" fmla="*/ 53 h 129"/>
                <a:gd name="T76" fmla="*/ 13 w 138"/>
                <a:gd name="T77" fmla="*/ 23 h 129"/>
                <a:gd name="T78" fmla="*/ 35 w 138"/>
                <a:gd name="T79" fmla="*/ 0 h 129"/>
                <a:gd name="T80" fmla="*/ 69 w 138"/>
                <a:gd name="T81" fmla="*/ 5 h 129"/>
                <a:gd name="T82" fmla="*/ 35 w 138"/>
                <a:gd name="T83" fmla="*/ 16 h 129"/>
                <a:gd name="T84" fmla="*/ 31 w 138"/>
                <a:gd name="T85" fmla="*/ 18 h 129"/>
                <a:gd name="T86" fmla="*/ 29 w 138"/>
                <a:gd name="T87" fmla="*/ 56 h 129"/>
                <a:gd name="T88" fmla="*/ 69 w 138"/>
                <a:gd name="T89" fmla="*/ 58 h 129"/>
                <a:gd name="T90" fmla="*/ 34 w 138"/>
                <a:gd name="T91" fmla="*/ 53 h 129"/>
                <a:gd name="T92" fmla="*/ 34 w 138"/>
                <a:gd name="T93" fmla="*/ 21 h 129"/>
                <a:gd name="T94" fmla="*/ 34 w 138"/>
                <a:gd name="T95" fmla="*/ 21 h 129"/>
                <a:gd name="T96" fmla="*/ 69 w 138"/>
                <a:gd name="T97" fmla="*/ 21 h 129"/>
                <a:gd name="T98" fmla="*/ 69 w 138"/>
                <a:gd name="T99" fmla="*/ 69 h 129"/>
                <a:gd name="T100" fmla="*/ 54 w 138"/>
                <a:gd name="T101" fmla="*/ 83 h 129"/>
                <a:gd name="T102" fmla="*/ 60 w 138"/>
                <a:gd name="T103" fmla="*/ 95 h 129"/>
                <a:gd name="T104" fmla="*/ 61 w 138"/>
                <a:gd name="T105" fmla="*/ 109 h 129"/>
                <a:gd name="T106" fmla="*/ 63 w 138"/>
                <a:gd name="T107" fmla="*/ 115 h 129"/>
                <a:gd name="T108" fmla="*/ 69 w 138"/>
                <a:gd name="T109" fmla="*/ 110 h 129"/>
                <a:gd name="T110" fmla="*/ 66 w 138"/>
                <a:gd name="T111" fmla="*/ 109 h 129"/>
                <a:gd name="T112" fmla="*/ 64 w 138"/>
                <a:gd name="T113" fmla="*/ 92 h 129"/>
                <a:gd name="T114" fmla="*/ 63 w 138"/>
                <a:gd name="T115" fmla="*/ 91 h 129"/>
                <a:gd name="T116" fmla="*/ 59 w 138"/>
                <a:gd name="T117" fmla="*/ 83 h 129"/>
                <a:gd name="T118" fmla="*/ 69 w 138"/>
                <a:gd name="T119" fmla="*/ 7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129">
                  <a:moveTo>
                    <a:pt x="119" y="23"/>
                  </a:moveTo>
                  <a:cubicBezTo>
                    <a:pt x="119" y="18"/>
                    <a:pt x="117" y="13"/>
                    <a:pt x="114" y="10"/>
                  </a:cubicBezTo>
                  <a:cubicBezTo>
                    <a:pt x="111" y="7"/>
                    <a:pt x="107" y="5"/>
                    <a:pt x="102" y="5"/>
                  </a:cubicBezTo>
                  <a:cubicBezTo>
                    <a:pt x="69" y="5"/>
                    <a:pt x="69" y="5"/>
                    <a:pt x="69" y="5"/>
                  </a:cubicBezTo>
                  <a:cubicBezTo>
                    <a:pt x="69" y="0"/>
                    <a:pt x="69" y="0"/>
                    <a:pt x="69" y="0"/>
                  </a:cubicBezTo>
                  <a:cubicBezTo>
                    <a:pt x="102" y="0"/>
                    <a:pt x="102" y="0"/>
                    <a:pt x="102" y="0"/>
                  </a:cubicBezTo>
                  <a:cubicBezTo>
                    <a:pt x="108" y="0"/>
                    <a:pt x="114" y="3"/>
                    <a:pt x="118" y="7"/>
                  </a:cubicBezTo>
                  <a:cubicBezTo>
                    <a:pt x="118" y="7"/>
                    <a:pt x="118" y="7"/>
                    <a:pt x="118" y="7"/>
                  </a:cubicBezTo>
                  <a:cubicBezTo>
                    <a:pt x="122" y="11"/>
                    <a:pt x="124" y="16"/>
                    <a:pt x="124" y="23"/>
                  </a:cubicBezTo>
                  <a:cubicBezTo>
                    <a:pt x="124" y="53"/>
                    <a:pt x="124" y="53"/>
                    <a:pt x="124" y="53"/>
                  </a:cubicBezTo>
                  <a:cubicBezTo>
                    <a:pt x="135" y="53"/>
                    <a:pt x="135" y="53"/>
                    <a:pt x="135" y="53"/>
                  </a:cubicBezTo>
                  <a:cubicBezTo>
                    <a:pt x="137" y="53"/>
                    <a:pt x="138" y="54"/>
                    <a:pt x="138" y="56"/>
                  </a:cubicBezTo>
                  <a:cubicBezTo>
                    <a:pt x="138" y="126"/>
                    <a:pt x="138" y="126"/>
                    <a:pt x="138" y="126"/>
                  </a:cubicBezTo>
                  <a:cubicBezTo>
                    <a:pt x="138" y="128"/>
                    <a:pt x="137" y="129"/>
                    <a:pt x="135" y="129"/>
                  </a:cubicBezTo>
                  <a:cubicBezTo>
                    <a:pt x="69" y="129"/>
                    <a:pt x="69" y="129"/>
                    <a:pt x="69" y="129"/>
                  </a:cubicBezTo>
                  <a:cubicBezTo>
                    <a:pt x="69" y="124"/>
                    <a:pt x="69" y="124"/>
                    <a:pt x="69" y="124"/>
                  </a:cubicBezTo>
                  <a:cubicBezTo>
                    <a:pt x="133" y="124"/>
                    <a:pt x="133" y="124"/>
                    <a:pt x="133" y="124"/>
                  </a:cubicBezTo>
                  <a:cubicBezTo>
                    <a:pt x="133" y="58"/>
                    <a:pt x="133" y="58"/>
                    <a:pt x="133" y="58"/>
                  </a:cubicBezTo>
                  <a:cubicBezTo>
                    <a:pt x="122" y="58"/>
                    <a:pt x="122" y="58"/>
                    <a:pt x="122" y="58"/>
                  </a:cubicBezTo>
                  <a:cubicBezTo>
                    <a:pt x="120" y="58"/>
                    <a:pt x="119" y="57"/>
                    <a:pt x="119" y="56"/>
                  </a:cubicBezTo>
                  <a:cubicBezTo>
                    <a:pt x="119" y="23"/>
                    <a:pt x="119" y="23"/>
                    <a:pt x="119" y="23"/>
                  </a:cubicBezTo>
                  <a:close/>
                  <a:moveTo>
                    <a:pt x="69" y="115"/>
                  </a:moveTo>
                  <a:cubicBezTo>
                    <a:pt x="74" y="115"/>
                    <a:pt x="74" y="115"/>
                    <a:pt x="74" y="115"/>
                  </a:cubicBezTo>
                  <a:cubicBezTo>
                    <a:pt x="75" y="115"/>
                    <a:pt x="76" y="114"/>
                    <a:pt x="76" y="112"/>
                  </a:cubicBezTo>
                  <a:cubicBezTo>
                    <a:pt x="76" y="109"/>
                    <a:pt x="76" y="109"/>
                    <a:pt x="76" y="109"/>
                  </a:cubicBezTo>
                  <a:cubicBezTo>
                    <a:pt x="76" y="96"/>
                    <a:pt x="76" y="96"/>
                    <a:pt x="76" y="96"/>
                  </a:cubicBezTo>
                  <a:cubicBezTo>
                    <a:pt x="77" y="95"/>
                    <a:pt x="77" y="95"/>
                    <a:pt x="77" y="95"/>
                  </a:cubicBezTo>
                  <a:cubicBezTo>
                    <a:pt x="79" y="94"/>
                    <a:pt x="80" y="92"/>
                    <a:pt x="82" y="90"/>
                  </a:cubicBezTo>
                  <a:cubicBezTo>
                    <a:pt x="83" y="88"/>
                    <a:pt x="83" y="86"/>
                    <a:pt x="83" y="83"/>
                  </a:cubicBezTo>
                  <a:cubicBezTo>
                    <a:pt x="83" y="79"/>
                    <a:pt x="82" y="76"/>
                    <a:pt x="79" y="73"/>
                  </a:cubicBezTo>
                  <a:cubicBezTo>
                    <a:pt x="76" y="70"/>
                    <a:pt x="73" y="69"/>
                    <a:pt x="69" y="69"/>
                  </a:cubicBezTo>
                  <a:cubicBezTo>
                    <a:pt x="69" y="69"/>
                    <a:pt x="69" y="69"/>
                    <a:pt x="69" y="69"/>
                  </a:cubicBezTo>
                  <a:cubicBezTo>
                    <a:pt x="69" y="73"/>
                    <a:pt x="69" y="73"/>
                    <a:pt x="69" y="73"/>
                  </a:cubicBezTo>
                  <a:cubicBezTo>
                    <a:pt x="69" y="73"/>
                    <a:pt x="69" y="73"/>
                    <a:pt x="69" y="73"/>
                  </a:cubicBezTo>
                  <a:cubicBezTo>
                    <a:pt x="71" y="73"/>
                    <a:pt x="74" y="75"/>
                    <a:pt x="76" y="76"/>
                  </a:cubicBezTo>
                  <a:cubicBezTo>
                    <a:pt x="77" y="78"/>
                    <a:pt x="78" y="81"/>
                    <a:pt x="78" y="83"/>
                  </a:cubicBezTo>
                  <a:cubicBezTo>
                    <a:pt x="78" y="85"/>
                    <a:pt x="78" y="86"/>
                    <a:pt x="77" y="88"/>
                  </a:cubicBezTo>
                  <a:cubicBezTo>
                    <a:pt x="77" y="89"/>
                    <a:pt x="76" y="90"/>
                    <a:pt x="74" y="91"/>
                  </a:cubicBezTo>
                  <a:cubicBezTo>
                    <a:pt x="74" y="91"/>
                    <a:pt x="74" y="91"/>
                    <a:pt x="74" y="92"/>
                  </a:cubicBezTo>
                  <a:cubicBezTo>
                    <a:pt x="73" y="92"/>
                    <a:pt x="73" y="92"/>
                    <a:pt x="73" y="92"/>
                  </a:cubicBezTo>
                  <a:cubicBezTo>
                    <a:pt x="72" y="92"/>
                    <a:pt x="71" y="93"/>
                    <a:pt x="71" y="94"/>
                  </a:cubicBezTo>
                  <a:cubicBezTo>
                    <a:pt x="71" y="94"/>
                    <a:pt x="71" y="94"/>
                    <a:pt x="71" y="94"/>
                  </a:cubicBezTo>
                  <a:cubicBezTo>
                    <a:pt x="71" y="109"/>
                    <a:pt x="71" y="109"/>
                    <a:pt x="71" y="109"/>
                  </a:cubicBezTo>
                  <a:cubicBezTo>
                    <a:pt x="71" y="110"/>
                    <a:pt x="71" y="110"/>
                    <a:pt x="71" y="110"/>
                  </a:cubicBezTo>
                  <a:cubicBezTo>
                    <a:pt x="69" y="110"/>
                    <a:pt x="69" y="110"/>
                    <a:pt x="69" y="110"/>
                  </a:cubicBezTo>
                  <a:cubicBezTo>
                    <a:pt x="69" y="115"/>
                    <a:pt x="69" y="115"/>
                    <a:pt x="69" y="115"/>
                  </a:cubicBezTo>
                  <a:close/>
                  <a:moveTo>
                    <a:pt x="69" y="58"/>
                  </a:moveTo>
                  <a:cubicBezTo>
                    <a:pt x="106" y="58"/>
                    <a:pt x="106" y="58"/>
                    <a:pt x="106" y="58"/>
                  </a:cubicBezTo>
                  <a:cubicBezTo>
                    <a:pt x="107" y="58"/>
                    <a:pt x="108" y="57"/>
                    <a:pt x="108" y="56"/>
                  </a:cubicBezTo>
                  <a:cubicBezTo>
                    <a:pt x="108" y="23"/>
                    <a:pt x="108" y="23"/>
                    <a:pt x="108" y="23"/>
                  </a:cubicBezTo>
                  <a:cubicBezTo>
                    <a:pt x="108" y="21"/>
                    <a:pt x="108" y="19"/>
                    <a:pt x="107" y="18"/>
                  </a:cubicBezTo>
                  <a:cubicBezTo>
                    <a:pt x="106" y="18"/>
                    <a:pt x="106" y="18"/>
                    <a:pt x="106" y="18"/>
                  </a:cubicBezTo>
                  <a:cubicBezTo>
                    <a:pt x="105" y="17"/>
                    <a:pt x="104" y="16"/>
                    <a:pt x="102" y="16"/>
                  </a:cubicBezTo>
                  <a:cubicBezTo>
                    <a:pt x="69" y="16"/>
                    <a:pt x="69" y="16"/>
                    <a:pt x="69" y="16"/>
                  </a:cubicBezTo>
                  <a:cubicBezTo>
                    <a:pt x="69" y="21"/>
                    <a:pt x="69" y="21"/>
                    <a:pt x="69" y="21"/>
                  </a:cubicBezTo>
                  <a:cubicBezTo>
                    <a:pt x="102" y="21"/>
                    <a:pt x="102" y="21"/>
                    <a:pt x="102" y="21"/>
                  </a:cubicBezTo>
                  <a:cubicBezTo>
                    <a:pt x="102" y="21"/>
                    <a:pt x="103" y="21"/>
                    <a:pt x="103" y="21"/>
                  </a:cubicBezTo>
                  <a:cubicBezTo>
                    <a:pt x="103" y="21"/>
                    <a:pt x="103" y="21"/>
                    <a:pt x="103" y="21"/>
                  </a:cubicBezTo>
                  <a:cubicBezTo>
                    <a:pt x="103" y="22"/>
                    <a:pt x="104" y="22"/>
                    <a:pt x="104" y="23"/>
                  </a:cubicBezTo>
                  <a:cubicBezTo>
                    <a:pt x="104" y="53"/>
                    <a:pt x="104" y="53"/>
                    <a:pt x="104" y="53"/>
                  </a:cubicBezTo>
                  <a:cubicBezTo>
                    <a:pt x="69" y="53"/>
                    <a:pt x="69" y="53"/>
                    <a:pt x="69" y="53"/>
                  </a:cubicBezTo>
                  <a:lnTo>
                    <a:pt x="69" y="58"/>
                  </a:lnTo>
                  <a:close/>
                  <a:moveTo>
                    <a:pt x="69" y="5"/>
                  </a:moveTo>
                  <a:cubicBezTo>
                    <a:pt x="35" y="5"/>
                    <a:pt x="35" y="5"/>
                    <a:pt x="35" y="5"/>
                  </a:cubicBezTo>
                  <a:cubicBezTo>
                    <a:pt x="31" y="5"/>
                    <a:pt x="26" y="7"/>
                    <a:pt x="23" y="10"/>
                  </a:cubicBezTo>
                  <a:cubicBezTo>
                    <a:pt x="20" y="13"/>
                    <a:pt x="18" y="18"/>
                    <a:pt x="18" y="23"/>
                  </a:cubicBezTo>
                  <a:cubicBezTo>
                    <a:pt x="18" y="56"/>
                    <a:pt x="18" y="56"/>
                    <a:pt x="18" y="56"/>
                  </a:cubicBezTo>
                  <a:cubicBezTo>
                    <a:pt x="18" y="57"/>
                    <a:pt x="17" y="58"/>
                    <a:pt x="16" y="58"/>
                  </a:cubicBezTo>
                  <a:cubicBezTo>
                    <a:pt x="4" y="58"/>
                    <a:pt x="4" y="58"/>
                    <a:pt x="4" y="58"/>
                  </a:cubicBezTo>
                  <a:cubicBezTo>
                    <a:pt x="4" y="124"/>
                    <a:pt x="4" y="124"/>
                    <a:pt x="4" y="124"/>
                  </a:cubicBezTo>
                  <a:cubicBezTo>
                    <a:pt x="69" y="124"/>
                    <a:pt x="69" y="124"/>
                    <a:pt x="69" y="124"/>
                  </a:cubicBezTo>
                  <a:cubicBezTo>
                    <a:pt x="69" y="129"/>
                    <a:pt x="69" y="129"/>
                    <a:pt x="69" y="129"/>
                  </a:cubicBezTo>
                  <a:cubicBezTo>
                    <a:pt x="2" y="129"/>
                    <a:pt x="2" y="129"/>
                    <a:pt x="2" y="129"/>
                  </a:cubicBezTo>
                  <a:cubicBezTo>
                    <a:pt x="1" y="129"/>
                    <a:pt x="0" y="128"/>
                    <a:pt x="0" y="126"/>
                  </a:cubicBezTo>
                  <a:cubicBezTo>
                    <a:pt x="0" y="56"/>
                    <a:pt x="0" y="56"/>
                    <a:pt x="0" y="56"/>
                  </a:cubicBezTo>
                  <a:cubicBezTo>
                    <a:pt x="0" y="54"/>
                    <a:pt x="1" y="53"/>
                    <a:pt x="2" y="53"/>
                  </a:cubicBezTo>
                  <a:cubicBezTo>
                    <a:pt x="13" y="53"/>
                    <a:pt x="13" y="53"/>
                    <a:pt x="13" y="53"/>
                  </a:cubicBezTo>
                  <a:cubicBezTo>
                    <a:pt x="13" y="23"/>
                    <a:pt x="13" y="23"/>
                    <a:pt x="13" y="23"/>
                  </a:cubicBezTo>
                  <a:cubicBezTo>
                    <a:pt x="13" y="16"/>
                    <a:pt x="16" y="11"/>
                    <a:pt x="20" y="7"/>
                  </a:cubicBezTo>
                  <a:cubicBezTo>
                    <a:pt x="24" y="3"/>
                    <a:pt x="29" y="0"/>
                    <a:pt x="35" y="0"/>
                  </a:cubicBezTo>
                  <a:cubicBezTo>
                    <a:pt x="69" y="0"/>
                    <a:pt x="69" y="0"/>
                    <a:pt x="69" y="0"/>
                  </a:cubicBezTo>
                  <a:cubicBezTo>
                    <a:pt x="69" y="5"/>
                    <a:pt x="69" y="5"/>
                    <a:pt x="69" y="5"/>
                  </a:cubicBezTo>
                  <a:close/>
                  <a:moveTo>
                    <a:pt x="69" y="16"/>
                  </a:moveTo>
                  <a:cubicBezTo>
                    <a:pt x="35" y="16"/>
                    <a:pt x="35" y="16"/>
                    <a:pt x="35" y="16"/>
                  </a:cubicBezTo>
                  <a:cubicBezTo>
                    <a:pt x="34" y="16"/>
                    <a:pt x="32" y="17"/>
                    <a:pt x="31" y="18"/>
                  </a:cubicBezTo>
                  <a:cubicBezTo>
                    <a:pt x="31" y="18"/>
                    <a:pt x="31" y="18"/>
                    <a:pt x="31" y="18"/>
                  </a:cubicBezTo>
                  <a:cubicBezTo>
                    <a:pt x="30" y="19"/>
                    <a:pt x="29" y="21"/>
                    <a:pt x="29" y="23"/>
                  </a:cubicBezTo>
                  <a:cubicBezTo>
                    <a:pt x="29" y="56"/>
                    <a:pt x="29" y="56"/>
                    <a:pt x="29" y="56"/>
                  </a:cubicBezTo>
                  <a:cubicBezTo>
                    <a:pt x="29" y="57"/>
                    <a:pt x="30" y="58"/>
                    <a:pt x="31" y="58"/>
                  </a:cubicBezTo>
                  <a:cubicBezTo>
                    <a:pt x="69" y="58"/>
                    <a:pt x="69" y="58"/>
                    <a:pt x="69" y="58"/>
                  </a:cubicBezTo>
                  <a:cubicBezTo>
                    <a:pt x="69" y="53"/>
                    <a:pt x="69" y="53"/>
                    <a:pt x="69" y="53"/>
                  </a:cubicBezTo>
                  <a:cubicBezTo>
                    <a:pt x="34" y="53"/>
                    <a:pt x="34" y="53"/>
                    <a:pt x="34" y="53"/>
                  </a:cubicBezTo>
                  <a:cubicBezTo>
                    <a:pt x="34" y="23"/>
                    <a:pt x="34" y="23"/>
                    <a:pt x="34" y="23"/>
                  </a:cubicBezTo>
                  <a:cubicBezTo>
                    <a:pt x="34" y="22"/>
                    <a:pt x="34" y="22"/>
                    <a:pt x="34" y="21"/>
                  </a:cubicBezTo>
                  <a:cubicBezTo>
                    <a:pt x="34" y="21"/>
                    <a:pt x="34" y="21"/>
                    <a:pt x="34" y="21"/>
                  </a:cubicBezTo>
                  <a:cubicBezTo>
                    <a:pt x="34" y="21"/>
                    <a:pt x="34" y="21"/>
                    <a:pt x="34" y="21"/>
                  </a:cubicBezTo>
                  <a:cubicBezTo>
                    <a:pt x="35" y="21"/>
                    <a:pt x="35" y="21"/>
                    <a:pt x="35" y="21"/>
                  </a:cubicBezTo>
                  <a:cubicBezTo>
                    <a:pt x="69" y="21"/>
                    <a:pt x="69" y="21"/>
                    <a:pt x="69" y="21"/>
                  </a:cubicBezTo>
                  <a:cubicBezTo>
                    <a:pt x="69" y="16"/>
                    <a:pt x="69" y="16"/>
                    <a:pt x="69" y="16"/>
                  </a:cubicBezTo>
                  <a:close/>
                  <a:moveTo>
                    <a:pt x="69" y="69"/>
                  </a:moveTo>
                  <a:cubicBezTo>
                    <a:pt x="65" y="69"/>
                    <a:pt x="61" y="70"/>
                    <a:pt x="58" y="73"/>
                  </a:cubicBezTo>
                  <a:cubicBezTo>
                    <a:pt x="56" y="76"/>
                    <a:pt x="54" y="79"/>
                    <a:pt x="54" y="83"/>
                  </a:cubicBezTo>
                  <a:cubicBezTo>
                    <a:pt x="54" y="86"/>
                    <a:pt x="55" y="88"/>
                    <a:pt x="56" y="90"/>
                  </a:cubicBezTo>
                  <a:cubicBezTo>
                    <a:pt x="57" y="92"/>
                    <a:pt x="58" y="94"/>
                    <a:pt x="60" y="95"/>
                  </a:cubicBezTo>
                  <a:cubicBezTo>
                    <a:pt x="60" y="95"/>
                    <a:pt x="61" y="95"/>
                    <a:pt x="61" y="96"/>
                  </a:cubicBezTo>
                  <a:cubicBezTo>
                    <a:pt x="61" y="109"/>
                    <a:pt x="61" y="109"/>
                    <a:pt x="61" y="109"/>
                  </a:cubicBezTo>
                  <a:cubicBezTo>
                    <a:pt x="61" y="112"/>
                    <a:pt x="61" y="112"/>
                    <a:pt x="61" y="112"/>
                  </a:cubicBezTo>
                  <a:cubicBezTo>
                    <a:pt x="61" y="114"/>
                    <a:pt x="62" y="115"/>
                    <a:pt x="63" y="115"/>
                  </a:cubicBezTo>
                  <a:cubicBezTo>
                    <a:pt x="69" y="115"/>
                    <a:pt x="69" y="115"/>
                    <a:pt x="69" y="115"/>
                  </a:cubicBezTo>
                  <a:cubicBezTo>
                    <a:pt x="69" y="110"/>
                    <a:pt x="69" y="110"/>
                    <a:pt x="69" y="110"/>
                  </a:cubicBezTo>
                  <a:cubicBezTo>
                    <a:pt x="66" y="110"/>
                    <a:pt x="66" y="110"/>
                    <a:pt x="66" y="110"/>
                  </a:cubicBezTo>
                  <a:cubicBezTo>
                    <a:pt x="66" y="109"/>
                    <a:pt x="66" y="109"/>
                    <a:pt x="66" y="109"/>
                  </a:cubicBezTo>
                  <a:cubicBezTo>
                    <a:pt x="66" y="94"/>
                    <a:pt x="66" y="94"/>
                    <a:pt x="66" y="94"/>
                  </a:cubicBezTo>
                  <a:cubicBezTo>
                    <a:pt x="66" y="93"/>
                    <a:pt x="65" y="92"/>
                    <a:pt x="64" y="92"/>
                  </a:cubicBezTo>
                  <a:cubicBezTo>
                    <a:pt x="64" y="92"/>
                    <a:pt x="64" y="92"/>
                    <a:pt x="64" y="92"/>
                  </a:cubicBezTo>
                  <a:cubicBezTo>
                    <a:pt x="63" y="91"/>
                    <a:pt x="63" y="91"/>
                    <a:pt x="63" y="91"/>
                  </a:cubicBezTo>
                  <a:cubicBezTo>
                    <a:pt x="62" y="90"/>
                    <a:pt x="61" y="89"/>
                    <a:pt x="60" y="88"/>
                  </a:cubicBezTo>
                  <a:cubicBezTo>
                    <a:pt x="59" y="86"/>
                    <a:pt x="59" y="85"/>
                    <a:pt x="59" y="83"/>
                  </a:cubicBezTo>
                  <a:cubicBezTo>
                    <a:pt x="59" y="81"/>
                    <a:pt x="60" y="78"/>
                    <a:pt x="62" y="76"/>
                  </a:cubicBezTo>
                  <a:cubicBezTo>
                    <a:pt x="63" y="75"/>
                    <a:pt x="66" y="73"/>
                    <a:pt x="69" y="73"/>
                  </a:cubicBezTo>
                  <a:lnTo>
                    <a:pt x="69"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5" name="Freeform 196"/>
            <p:cNvSpPr>
              <a:spLocks noEditPoints="1"/>
            </p:cNvSpPr>
            <p:nvPr/>
          </p:nvSpPr>
          <p:spPr bwMode="auto">
            <a:xfrm>
              <a:off x="8126413" y="1501775"/>
              <a:ext cx="58738" cy="55563"/>
            </a:xfrm>
            <a:custGeom>
              <a:avLst/>
              <a:gdLst>
                <a:gd name="T0" fmla="*/ 13 w 26"/>
                <a:gd name="T1" fmla="*/ 0 h 25"/>
                <a:gd name="T2" fmla="*/ 22 w 26"/>
                <a:gd name="T3" fmla="*/ 3 h 25"/>
                <a:gd name="T4" fmla="*/ 22 w 26"/>
                <a:gd name="T5" fmla="*/ 3 h 25"/>
                <a:gd name="T6" fmla="*/ 22 w 26"/>
                <a:gd name="T7" fmla="*/ 3 h 25"/>
                <a:gd name="T8" fmla="*/ 26 w 26"/>
                <a:gd name="T9" fmla="*/ 12 h 25"/>
                <a:gd name="T10" fmla="*/ 22 w 26"/>
                <a:gd name="T11" fmla="*/ 22 h 25"/>
                <a:gd name="T12" fmla="*/ 22 w 26"/>
                <a:gd name="T13" fmla="*/ 22 h 25"/>
                <a:gd name="T14" fmla="*/ 13 w 26"/>
                <a:gd name="T15" fmla="*/ 25 h 25"/>
                <a:gd name="T16" fmla="*/ 13 w 26"/>
                <a:gd name="T17" fmla="*/ 21 h 25"/>
                <a:gd name="T18" fmla="*/ 18 w 26"/>
                <a:gd name="T19" fmla="*/ 18 h 25"/>
                <a:gd name="T20" fmla="*/ 18 w 26"/>
                <a:gd name="T21" fmla="*/ 18 h 25"/>
                <a:gd name="T22" fmla="*/ 18 w 26"/>
                <a:gd name="T23" fmla="*/ 18 h 25"/>
                <a:gd name="T24" fmla="*/ 21 w 26"/>
                <a:gd name="T25" fmla="*/ 12 h 25"/>
                <a:gd name="T26" fmla="*/ 18 w 26"/>
                <a:gd name="T27" fmla="*/ 7 h 25"/>
                <a:gd name="T28" fmla="*/ 18 w 26"/>
                <a:gd name="T29" fmla="*/ 7 h 25"/>
                <a:gd name="T30" fmla="*/ 13 w 26"/>
                <a:gd name="T31" fmla="*/ 4 h 25"/>
                <a:gd name="T32" fmla="*/ 13 w 26"/>
                <a:gd name="T33" fmla="*/ 0 h 25"/>
                <a:gd name="T34" fmla="*/ 13 w 26"/>
                <a:gd name="T35" fmla="*/ 25 h 25"/>
                <a:gd name="T36" fmla="*/ 3 w 26"/>
                <a:gd name="T37" fmla="*/ 22 h 25"/>
                <a:gd name="T38" fmla="*/ 0 w 26"/>
                <a:gd name="T39" fmla="*/ 12 h 25"/>
                <a:gd name="T40" fmla="*/ 3 w 26"/>
                <a:gd name="T41" fmla="*/ 3 h 25"/>
                <a:gd name="T42" fmla="*/ 3 w 26"/>
                <a:gd name="T43" fmla="*/ 3 h 25"/>
                <a:gd name="T44" fmla="*/ 13 w 26"/>
                <a:gd name="T45" fmla="*/ 0 h 25"/>
                <a:gd name="T46" fmla="*/ 13 w 26"/>
                <a:gd name="T47" fmla="*/ 4 h 25"/>
                <a:gd name="T48" fmla="*/ 7 w 26"/>
                <a:gd name="T49" fmla="*/ 7 h 25"/>
                <a:gd name="T50" fmla="*/ 7 w 26"/>
                <a:gd name="T51" fmla="*/ 7 h 25"/>
                <a:gd name="T52" fmla="*/ 7 w 26"/>
                <a:gd name="T53" fmla="*/ 7 h 25"/>
                <a:gd name="T54" fmla="*/ 4 w 26"/>
                <a:gd name="T55" fmla="*/ 12 h 25"/>
                <a:gd name="T56" fmla="*/ 7 w 26"/>
                <a:gd name="T57" fmla="*/ 18 h 25"/>
                <a:gd name="T58" fmla="*/ 13 w 26"/>
                <a:gd name="T59" fmla="*/ 21 h 25"/>
                <a:gd name="T60" fmla="*/ 13 w 26"/>
                <a:gd name="T6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25">
                  <a:moveTo>
                    <a:pt x="13" y="0"/>
                  </a:moveTo>
                  <a:cubicBezTo>
                    <a:pt x="16" y="0"/>
                    <a:pt x="19" y="1"/>
                    <a:pt x="22" y="3"/>
                  </a:cubicBezTo>
                  <a:cubicBezTo>
                    <a:pt x="22" y="3"/>
                    <a:pt x="22" y="3"/>
                    <a:pt x="22" y="3"/>
                  </a:cubicBezTo>
                  <a:cubicBezTo>
                    <a:pt x="22" y="3"/>
                    <a:pt x="22" y="3"/>
                    <a:pt x="22" y="3"/>
                  </a:cubicBezTo>
                  <a:cubicBezTo>
                    <a:pt x="24" y="6"/>
                    <a:pt x="26" y="9"/>
                    <a:pt x="26" y="12"/>
                  </a:cubicBezTo>
                  <a:cubicBezTo>
                    <a:pt x="26" y="16"/>
                    <a:pt x="24" y="19"/>
                    <a:pt x="22" y="22"/>
                  </a:cubicBezTo>
                  <a:cubicBezTo>
                    <a:pt x="22" y="22"/>
                    <a:pt x="22" y="22"/>
                    <a:pt x="22" y="22"/>
                  </a:cubicBezTo>
                  <a:cubicBezTo>
                    <a:pt x="19" y="24"/>
                    <a:pt x="16" y="25"/>
                    <a:pt x="13" y="25"/>
                  </a:cubicBezTo>
                  <a:cubicBezTo>
                    <a:pt x="13" y="21"/>
                    <a:pt x="13" y="21"/>
                    <a:pt x="13" y="21"/>
                  </a:cubicBezTo>
                  <a:cubicBezTo>
                    <a:pt x="15" y="21"/>
                    <a:pt x="17" y="20"/>
                    <a:pt x="18" y="18"/>
                  </a:cubicBezTo>
                  <a:cubicBezTo>
                    <a:pt x="18" y="18"/>
                    <a:pt x="18" y="18"/>
                    <a:pt x="18" y="18"/>
                  </a:cubicBezTo>
                  <a:cubicBezTo>
                    <a:pt x="18" y="18"/>
                    <a:pt x="18" y="18"/>
                    <a:pt x="18" y="18"/>
                  </a:cubicBezTo>
                  <a:cubicBezTo>
                    <a:pt x="20" y="17"/>
                    <a:pt x="21" y="15"/>
                    <a:pt x="21" y="12"/>
                  </a:cubicBezTo>
                  <a:cubicBezTo>
                    <a:pt x="21" y="10"/>
                    <a:pt x="20" y="8"/>
                    <a:pt x="18" y="7"/>
                  </a:cubicBezTo>
                  <a:cubicBezTo>
                    <a:pt x="18" y="7"/>
                    <a:pt x="18" y="7"/>
                    <a:pt x="18" y="7"/>
                  </a:cubicBezTo>
                  <a:cubicBezTo>
                    <a:pt x="17" y="5"/>
                    <a:pt x="15" y="4"/>
                    <a:pt x="13" y="4"/>
                  </a:cubicBezTo>
                  <a:lnTo>
                    <a:pt x="13" y="0"/>
                  </a:lnTo>
                  <a:close/>
                  <a:moveTo>
                    <a:pt x="13" y="25"/>
                  </a:moveTo>
                  <a:cubicBezTo>
                    <a:pt x="9" y="25"/>
                    <a:pt x="6" y="24"/>
                    <a:pt x="3" y="22"/>
                  </a:cubicBezTo>
                  <a:cubicBezTo>
                    <a:pt x="1" y="19"/>
                    <a:pt x="0" y="16"/>
                    <a:pt x="0" y="12"/>
                  </a:cubicBezTo>
                  <a:cubicBezTo>
                    <a:pt x="0" y="9"/>
                    <a:pt x="1" y="6"/>
                    <a:pt x="3" y="3"/>
                  </a:cubicBezTo>
                  <a:cubicBezTo>
                    <a:pt x="3" y="3"/>
                    <a:pt x="3" y="3"/>
                    <a:pt x="3" y="3"/>
                  </a:cubicBezTo>
                  <a:cubicBezTo>
                    <a:pt x="6" y="1"/>
                    <a:pt x="9" y="0"/>
                    <a:pt x="13" y="0"/>
                  </a:cubicBezTo>
                  <a:cubicBezTo>
                    <a:pt x="13" y="4"/>
                    <a:pt x="13" y="4"/>
                    <a:pt x="13" y="4"/>
                  </a:cubicBezTo>
                  <a:cubicBezTo>
                    <a:pt x="10" y="4"/>
                    <a:pt x="8" y="5"/>
                    <a:pt x="7" y="7"/>
                  </a:cubicBezTo>
                  <a:cubicBezTo>
                    <a:pt x="7" y="7"/>
                    <a:pt x="7" y="7"/>
                    <a:pt x="7" y="7"/>
                  </a:cubicBezTo>
                  <a:cubicBezTo>
                    <a:pt x="7" y="7"/>
                    <a:pt x="7" y="7"/>
                    <a:pt x="7" y="7"/>
                  </a:cubicBezTo>
                  <a:cubicBezTo>
                    <a:pt x="5" y="8"/>
                    <a:pt x="4" y="10"/>
                    <a:pt x="4" y="12"/>
                  </a:cubicBezTo>
                  <a:cubicBezTo>
                    <a:pt x="4" y="15"/>
                    <a:pt x="5" y="17"/>
                    <a:pt x="7" y="18"/>
                  </a:cubicBezTo>
                  <a:cubicBezTo>
                    <a:pt x="8" y="20"/>
                    <a:pt x="10" y="21"/>
                    <a:pt x="13" y="21"/>
                  </a:cubicBezTo>
                  <a:lnTo>
                    <a:pt x="13"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6" name="Freeform 197"/>
            <p:cNvSpPr>
              <a:spLocks noEditPoints="1"/>
            </p:cNvSpPr>
            <p:nvPr/>
          </p:nvSpPr>
          <p:spPr bwMode="auto">
            <a:xfrm>
              <a:off x="7940676" y="1641475"/>
              <a:ext cx="115888" cy="114300"/>
            </a:xfrm>
            <a:custGeom>
              <a:avLst/>
              <a:gdLst>
                <a:gd name="T0" fmla="*/ 26 w 51"/>
                <a:gd name="T1" fmla="*/ 46 h 51"/>
                <a:gd name="T2" fmla="*/ 40 w 51"/>
                <a:gd name="T3" fmla="*/ 40 h 51"/>
                <a:gd name="T4" fmla="*/ 40 w 51"/>
                <a:gd name="T5" fmla="*/ 40 h 51"/>
                <a:gd name="T6" fmla="*/ 40 w 51"/>
                <a:gd name="T7" fmla="*/ 40 h 51"/>
                <a:gd name="T8" fmla="*/ 46 w 51"/>
                <a:gd name="T9" fmla="*/ 25 h 51"/>
                <a:gd name="T10" fmla="*/ 40 w 51"/>
                <a:gd name="T11" fmla="*/ 11 h 51"/>
                <a:gd name="T12" fmla="*/ 26 w 51"/>
                <a:gd name="T13" fmla="*/ 5 h 51"/>
                <a:gd name="T14" fmla="*/ 26 w 51"/>
                <a:gd name="T15" fmla="*/ 0 h 51"/>
                <a:gd name="T16" fmla="*/ 44 w 51"/>
                <a:gd name="T17" fmla="*/ 7 h 51"/>
                <a:gd name="T18" fmla="*/ 51 w 51"/>
                <a:gd name="T19" fmla="*/ 25 h 51"/>
                <a:gd name="T20" fmla="*/ 44 w 51"/>
                <a:gd name="T21" fmla="*/ 43 h 51"/>
                <a:gd name="T22" fmla="*/ 44 w 51"/>
                <a:gd name="T23" fmla="*/ 43 h 51"/>
                <a:gd name="T24" fmla="*/ 26 w 51"/>
                <a:gd name="T25" fmla="*/ 51 h 51"/>
                <a:gd name="T26" fmla="*/ 26 w 51"/>
                <a:gd name="T27" fmla="*/ 46 h 51"/>
                <a:gd name="T28" fmla="*/ 26 w 51"/>
                <a:gd name="T29" fmla="*/ 40 h 51"/>
                <a:gd name="T30" fmla="*/ 36 w 51"/>
                <a:gd name="T31" fmla="*/ 36 h 51"/>
                <a:gd name="T32" fmla="*/ 40 w 51"/>
                <a:gd name="T33" fmla="*/ 25 h 51"/>
                <a:gd name="T34" fmla="*/ 36 w 51"/>
                <a:gd name="T35" fmla="*/ 15 h 51"/>
                <a:gd name="T36" fmla="*/ 26 w 51"/>
                <a:gd name="T37" fmla="*/ 10 h 51"/>
                <a:gd name="T38" fmla="*/ 26 w 51"/>
                <a:gd name="T39" fmla="*/ 15 h 51"/>
                <a:gd name="T40" fmla="*/ 33 w 51"/>
                <a:gd name="T41" fmla="*/ 18 h 51"/>
                <a:gd name="T42" fmla="*/ 36 w 51"/>
                <a:gd name="T43" fmla="*/ 25 h 51"/>
                <a:gd name="T44" fmla="*/ 33 w 51"/>
                <a:gd name="T45" fmla="*/ 32 h 51"/>
                <a:gd name="T46" fmla="*/ 26 w 51"/>
                <a:gd name="T47" fmla="*/ 35 h 51"/>
                <a:gd name="T48" fmla="*/ 26 w 51"/>
                <a:gd name="T49" fmla="*/ 40 h 51"/>
                <a:gd name="T50" fmla="*/ 26 w 51"/>
                <a:gd name="T51" fmla="*/ 5 h 51"/>
                <a:gd name="T52" fmla="*/ 11 w 51"/>
                <a:gd name="T53" fmla="*/ 11 h 51"/>
                <a:gd name="T54" fmla="*/ 11 w 51"/>
                <a:gd name="T55" fmla="*/ 11 h 51"/>
                <a:gd name="T56" fmla="*/ 5 w 51"/>
                <a:gd name="T57" fmla="*/ 25 h 51"/>
                <a:gd name="T58" fmla="*/ 11 w 51"/>
                <a:gd name="T59" fmla="*/ 40 h 51"/>
                <a:gd name="T60" fmla="*/ 11 w 51"/>
                <a:gd name="T61" fmla="*/ 40 h 51"/>
                <a:gd name="T62" fmla="*/ 26 w 51"/>
                <a:gd name="T63" fmla="*/ 46 h 51"/>
                <a:gd name="T64" fmla="*/ 26 w 51"/>
                <a:gd name="T65" fmla="*/ 51 h 51"/>
                <a:gd name="T66" fmla="*/ 8 w 51"/>
                <a:gd name="T67" fmla="*/ 43 h 51"/>
                <a:gd name="T68" fmla="*/ 7 w 51"/>
                <a:gd name="T69" fmla="*/ 43 h 51"/>
                <a:gd name="T70" fmla="*/ 0 w 51"/>
                <a:gd name="T71" fmla="*/ 25 h 51"/>
                <a:gd name="T72" fmla="*/ 7 w 51"/>
                <a:gd name="T73" fmla="*/ 7 h 51"/>
                <a:gd name="T74" fmla="*/ 7 w 51"/>
                <a:gd name="T75" fmla="*/ 7 h 51"/>
                <a:gd name="T76" fmla="*/ 7 w 51"/>
                <a:gd name="T77" fmla="*/ 7 h 51"/>
                <a:gd name="T78" fmla="*/ 26 w 51"/>
                <a:gd name="T79" fmla="*/ 0 h 51"/>
                <a:gd name="T80" fmla="*/ 26 w 51"/>
                <a:gd name="T81" fmla="*/ 5 h 51"/>
                <a:gd name="T82" fmla="*/ 26 w 51"/>
                <a:gd name="T83" fmla="*/ 10 h 51"/>
                <a:gd name="T84" fmla="*/ 15 w 51"/>
                <a:gd name="T85" fmla="*/ 15 h 51"/>
                <a:gd name="T86" fmla="*/ 15 w 51"/>
                <a:gd name="T87" fmla="*/ 15 h 51"/>
                <a:gd name="T88" fmla="*/ 11 w 51"/>
                <a:gd name="T89" fmla="*/ 25 h 51"/>
                <a:gd name="T90" fmla="*/ 15 w 51"/>
                <a:gd name="T91" fmla="*/ 36 h 51"/>
                <a:gd name="T92" fmla="*/ 15 w 51"/>
                <a:gd name="T93" fmla="*/ 36 h 51"/>
                <a:gd name="T94" fmla="*/ 26 w 51"/>
                <a:gd name="T95" fmla="*/ 40 h 51"/>
                <a:gd name="T96" fmla="*/ 26 w 51"/>
                <a:gd name="T97" fmla="*/ 35 h 51"/>
                <a:gd name="T98" fmla="*/ 18 w 51"/>
                <a:gd name="T99" fmla="*/ 32 h 51"/>
                <a:gd name="T100" fmla="*/ 18 w 51"/>
                <a:gd name="T101" fmla="*/ 32 h 51"/>
                <a:gd name="T102" fmla="*/ 15 w 51"/>
                <a:gd name="T103" fmla="*/ 25 h 51"/>
                <a:gd name="T104" fmla="*/ 18 w 51"/>
                <a:gd name="T105" fmla="*/ 18 h 51"/>
                <a:gd name="T106" fmla="*/ 18 w 51"/>
                <a:gd name="T107" fmla="*/ 18 h 51"/>
                <a:gd name="T108" fmla="*/ 18 w 51"/>
                <a:gd name="T109" fmla="*/ 18 h 51"/>
                <a:gd name="T110" fmla="*/ 26 w 51"/>
                <a:gd name="T111" fmla="*/ 15 h 51"/>
                <a:gd name="T112" fmla="*/ 26 w 51"/>
                <a:gd name="T113" fmla="*/ 1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1" h="51">
                  <a:moveTo>
                    <a:pt x="26" y="46"/>
                  </a:moveTo>
                  <a:cubicBezTo>
                    <a:pt x="31" y="46"/>
                    <a:pt x="36" y="44"/>
                    <a:pt x="40" y="40"/>
                  </a:cubicBezTo>
                  <a:cubicBezTo>
                    <a:pt x="40" y="40"/>
                    <a:pt x="40" y="40"/>
                    <a:pt x="40" y="40"/>
                  </a:cubicBezTo>
                  <a:cubicBezTo>
                    <a:pt x="40" y="40"/>
                    <a:pt x="40" y="40"/>
                    <a:pt x="40" y="40"/>
                  </a:cubicBezTo>
                  <a:cubicBezTo>
                    <a:pt x="44" y="36"/>
                    <a:pt x="46" y="31"/>
                    <a:pt x="46" y="25"/>
                  </a:cubicBezTo>
                  <a:cubicBezTo>
                    <a:pt x="46" y="20"/>
                    <a:pt x="44" y="14"/>
                    <a:pt x="40" y="11"/>
                  </a:cubicBezTo>
                  <a:cubicBezTo>
                    <a:pt x="36" y="7"/>
                    <a:pt x="31" y="5"/>
                    <a:pt x="26" y="5"/>
                  </a:cubicBezTo>
                  <a:cubicBezTo>
                    <a:pt x="26" y="0"/>
                    <a:pt x="26" y="0"/>
                    <a:pt x="26" y="0"/>
                  </a:cubicBezTo>
                  <a:cubicBezTo>
                    <a:pt x="33" y="0"/>
                    <a:pt x="39" y="3"/>
                    <a:pt x="44" y="7"/>
                  </a:cubicBezTo>
                  <a:cubicBezTo>
                    <a:pt x="48" y="12"/>
                    <a:pt x="51" y="18"/>
                    <a:pt x="51" y="25"/>
                  </a:cubicBezTo>
                  <a:cubicBezTo>
                    <a:pt x="51" y="32"/>
                    <a:pt x="48" y="39"/>
                    <a:pt x="44" y="43"/>
                  </a:cubicBezTo>
                  <a:cubicBezTo>
                    <a:pt x="44" y="43"/>
                    <a:pt x="44" y="43"/>
                    <a:pt x="44" y="43"/>
                  </a:cubicBezTo>
                  <a:cubicBezTo>
                    <a:pt x="39" y="48"/>
                    <a:pt x="33" y="51"/>
                    <a:pt x="26" y="51"/>
                  </a:cubicBezTo>
                  <a:cubicBezTo>
                    <a:pt x="26" y="46"/>
                    <a:pt x="26" y="46"/>
                    <a:pt x="26" y="46"/>
                  </a:cubicBezTo>
                  <a:close/>
                  <a:moveTo>
                    <a:pt x="26" y="40"/>
                  </a:moveTo>
                  <a:cubicBezTo>
                    <a:pt x="30" y="40"/>
                    <a:pt x="33" y="38"/>
                    <a:pt x="36" y="36"/>
                  </a:cubicBezTo>
                  <a:cubicBezTo>
                    <a:pt x="39" y="33"/>
                    <a:pt x="40" y="29"/>
                    <a:pt x="40" y="25"/>
                  </a:cubicBezTo>
                  <a:cubicBezTo>
                    <a:pt x="40" y="21"/>
                    <a:pt x="39" y="17"/>
                    <a:pt x="36" y="15"/>
                  </a:cubicBezTo>
                  <a:cubicBezTo>
                    <a:pt x="33" y="12"/>
                    <a:pt x="30" y="10"/>
                    <a:pt x="26" y="10"/>
                  </a:cubicBezTo>
                  <a:cubicBezTo>
                    <a:pt x="26" y="15"/>
                    <a:pt x="26" y="15"/>
                    <a:pt x="26" y="15"/>
                  </a:cubicBezTo>
                  <a:cubicBezTo>
                    <a:pt x="28" y="15"/>
                    <a:pt x="31" y="16"/>
                    <a:pt x="33" y="18"/>
                  </a:cubicBezTo>
                  <a:cubicBezTo>
                    <a:pt x="34" y="20"/>
                    <a:pt x="36" y="22"/>
                    <a:pt x="36" y="25"/>
                  </a:cubicBezTo>
                  <a:cubicBezTo>
                    <a:pt x="36" y="28"/>
                    <a:pt x="34" y="31"/>
                    <a:pt x="33" y="32"/>
                  </a:cubicBezTo>
                  <a:cubicBezTo>
                    <a:pt x="31" y="34"/>
                    <a:pt x="28" y="35"/>
                    <a:pt x="26" y="35"/>
                  </a:cubicBezTo>
                  <a:lnTo>
                    <a:pt x="26" y="40"/>
                  </a:lnTo>
                  <a:close/>
                  <a:moveTo>
                    <a:pt x="26" y="5"/>
                  </a:moveTo>
                  <a:cubicBezTo>
                    <a:pt x="20" y="5"/>
                    <a:pt x="15" y="7"/>
                    <a:pt x="11" y="11"/>
                  </a:cubicBezTo>
                  <a:cubicBezTo>
                    <a:pt x="11" y="11"/>
                    <a:pt x="11" y="11"/>
                    <a:pt x="11" y="11"/>
                  </a:cubicBezTo>
                  <a:cubicBezTo>
                    <a:pt x="7" y="14"/>
                    <a:pt x="5" y="20"/>
                    <a:pt x="5" y="25"/>
                  </a:cubicBezTo>
                  <a:cubicBezTo>
                    <a:pt x="5" y="31"/>
                    <a:pt x="7" y="36"/>
                    <a:pt x="11" y="40"/>
                  </a:cubicBezTo>
                  <a:cubicBezTo>
                    <a:pt x="11" y="40"/>
                    <a:pt x="11" y="40"/>
                    <a:pt x="11" y="40"/>
                  </a:cubicBezTo>
                  <a:cubicBezTo>
                    <a:pt x="15" y="44"/>
                    <a:pt x="20" y="46"/>
                    <a:pt x="26" y="46"/>
                  </a:cubicBezTo>
                  <a:cubicBezTo>
                    <a:pt x="26" y="51"/>
                    <a:pt x="26" y="51"/>
                    <a:pt x="26" y="51"/>
                  </a:cubicBezTo>
                  <a:cubicBezTo>
                    <a:pt x="19" y="51"/>
                    <a:pt x="12" y="48"/>
                    <a:pt x="8" y="43"/>
                  </a:cubicBezTo>
                  <a:cubicBezTo>
                    <a:pt x="7" y="43"/>
                    <a:pt x="7" y="43"/>
                    <a:pt x="7" y="43"/>
                  </a:cubicBezTo>
                  <a:cubicBezTo>
                    <a:pt x="3" y="39"/>
                    <a:pt x="0" y="32"/>
                    <a:pt x="0" y="25"/>
                  </a:cubicBezTo>
                  <a:cubicBezTo>
                    <a:pt x="0" y="18"/>
                    <a:pt x="3" y="12"/>
                    <a:pt x="7" y="7"/>
                  </a:cubicBezTo>
                  <a:cubicBezTo>
                    <a:pt x="7" y="7"/>
                    <a:pt x="7" y="7"/>
                    <a:pt x="7" y="7"/>
                  </a:cubicBezTo>
                  <a:cubicBezTo>
                    <a:pt x="7" y="7"/>
                    <a:pt x="7" y="7"/>
                    <a:pt x="7" y="7"/>
                  </a:cubicBezTo>
                  <a:cubicBezTo>
                    <a:pt x="12" y="3"/>
                    <a:pt x="18" y="0"/>
                    <a:pt x="26" y="0"/>
                  </a:cubicBezTo>
                  <a:cubicBezTo>
                    <a:pt x="26" y="5"/>
                    <a:pt x="26" y="5"/>
                    <a:pt x="26" y="5"/>
                  </a:cubicBezTo>
                  <a:close/>
                  <a:moveTo>
                    <a:pt x="26" y="10"/>
                  </a:moveTo>
                  <a:cubicBezTo>
                    <a:pt x="21" y="10"/>
                    <a:pt x="18" y="12"/>
                    <a:pt x="15" y="15"/>
                  </a:cubicBezTo>
                  <a:cubicBezTo>
                    <a:pt x="15" y="15"/>
                    <a:pt x="15" y="15"/>
                    <a:pt x="15" y="15"/>
                  </a:cubicBezTo>
                  <a:cubicBezTo>
                    <a:pt x="12" y="17"/>
                    <a:pt x="11" y="21"/>
                    <a:pt x="11" y="25"/>
                  </a:cubicBezTo>
                  <a:cubicBezTo>
                    <a:pt x="11" y="29"/>
                    <a:pt x="12" y="33"/>
                    <a:pt x="15" y="36"/>
                  </a:cubicBezTo>
                  <a:cubicBezTo>
                    <a:pt x="15" y="36"/>
                    <a:pt x="15" y="36"/>
                    <a:pt x="15" y="36"/>
                  </a:cubicBezTo>
                  <a:cubicBezTo>
                    <a:pt x="18" y="38"/>
                    <a:pt x="21" y="40"/>
                    <a:pt x="26" y="40"/>
                  </a:cubicBezTo>
                  <a:cubicBezTo>
                    <a:pt x="26" y="35"/>
                    <a:pt x="26" y="35"/>
                    <a:pt x="26" y="35"/>
                  </a:cubicBezTo>
                  <a:cubicBezTo>
                    <a:pt x="23" y="35"/>
                    <a:pt x="20" y="34"/>
                    <a:pt x="18" y="32"/>
                  </a:cubicBezTo>
                  <a:cubicBezTo>
                    <a:pt x="18" y="32"/>
                    <a:pt x="18" y="32"/>
                    <a:pt x="18" y="32"/>
                  </a:cubicBezTo>
                  <a:cubicBezTo>
                    <a:pt x="17" y="30"/>
                    <a:pt x="15" y="28"/>
                    <a:pt x="15" y="25"/>
                  </a:cubicBezTo>
                  <a:cubicBezTo>
                    <a:pt x="15" y="22"/>
                    <a:pt x="17" y="20"/>
                    <a:pt x="18" y="18"/>
                  </a:cubicBezTo>
                  <a:cubicBezTo>
                    <a:pt x="18" y="18"/>
                    <a:pt x="18" y="18"/>
                    <a:pt x="18" y="18"/>
                  </a:cubicBezTo>
                  <a:cubicBezTo>
                    <a:pt x="18" y="18"/>
                    <a:pt x="18" y="18"/>
                    <a:pt x="18" y="18"/>
                  </a:cubicBezTo>
                  <a:cubicBezTo>
                    <a:pt x="20" y="16"/>
                    <a:pt x="23" y="15"/>
                    <a:pt x="26" y="15"/>
                  </a:cubicBezTo>
                  <a:lnTo>
                    <a:pt x="2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7" name="Freeform 198"/>
            <p:cNvSpPr>
              <a:spLocks noEditPoints="1"/>
            </p:cNvSpPr>
            <p:nvPr/>
          </p:nvSpPr>
          <p:spPr bwMode="auto">
            <a:xfrm>
              <a:off x="8129588" y="1641475"/>
              <a:ext cx="114300" cy="114300"/>
            </a:xfrm>
            <a:custGeom>
              <a:avLst/>
              <a:gdLst>
                <a:gd name="T0" fmla="*/ 26 w 51"/>
                <a:gd name="T1" fmla="*/ 5 h 51"/>
                <a:gd name="T2" fmla="*/ 26 w 51"/>
                <a:gd name="T3" fmla="*/ 5 h 51"/>
                <a:gd name="T4" fmla="*/ 26 w 51"/>
                <a:gd name="T5" fmla="*/ 0 h 51"/>
                <a:gd name="T6" fmla="*/ 26 w 51"/>
                <a:gd name="T7" fmla="*/ 0 h 51"/>
                <a:gd name="T8" fmla="*/ 44 w 51"/>
                <a:gd name="T9" fmla="*/ 7 h 51"/>
                <a:gd name="T10" fmla="*/ 44 w 51"/>
                <a:gd name="T11" fmla="*/ 7 h 51"/>
                <a:gd name="T12" fmla="*/ 44 w 51"/>
                <a:gd name="T13" fmla="*/ 7 h 51"/>
                <a:gd name="T14" fmla="*/ 51 w 51"/>
                <a:gd name="T15" fmla="*/ 25 h 51"/>
                <a:gd name="T16" fmla="*/ 44 w 51"/>
                <a:gd name="T17" fmla="*/ 43 h 51"/>
                <a:gd name="T18" fmla="*/ 44 w 51"/>
                <a:gd name="T19" fmla="*/ 43 h 51"/>
                <a:gd name="T20" fmla="*/ 26 w 51"/>
                <a:gd name="T21" fmla="*/ 51 h 51"/>
                <a:gd name="T22" fmla="*/ 26 w 51"/>
                <a:gd name="T23" fmla="*/ 51 h 51"/>
                <a:gd name="T24" fmla="*/ 26 w 51"/>
                <a:gd name="T25" fmla="*/ 46 h 51"/>
                <a:gd name="T26" fmla="*/ 26 w 51"/>
                <a:gd name="T27" fmla="*/ 46 h 51"/>
                <a:gd name="T28" fmla="*/ 40 w 51"/>
                <a:gd name="T29" fmla="*/ 40 h 51"/>
                <a:gd name="T30" fmla="*/ 41 w 51"/>
                <a:gd name="T31" fmla="*/ 40 h 51"/>
                <a:gd name="T32" fmla="*/ 46 w 51"/>
                <a:gd name="T33" fmla="*/ 25 h 51"/>
                <a:gd name="T34" fmla="*/ 40 w 51"/>
                <a:gd name="T35" fmla="*/ 11 h 51"/>
                <a:gd name="T36" fmla="*/ 40 w 51"/>
                <a:gd name="T37" fmla="*/ 11 h 51"/>
                <a:gd name="T38" fmla="*/ 26 w 51"/>
                <a:gd name="T39" fmla="*/ 5 h 51"/>
                <a:gd name="T40" fmla="*/ 26 w 51"/>
                <a:gd name="T41" fmla="*/ 40 h 51"/>
                <a:gd name="T42" fmla="*/ 26 w 51"/>
                <a:gd name="T43" fmla="*/ 40 h 51"/>
                <a:gd name="T44" fmla="*/ 36 w 51"/>
                <a:gd name="T45" fmla="*/ 36 h 51"/>
                <a:gd name="T46" fmla="*/ 41 w 51"/>
                <a:gd name="T47" fmla="*/ 25 h 51"/>
                <a:gd name="T48" fmla="*/ 36 w 51"/>
                <a:gd name="T49" fmla="*/ 15 h 51"/>
                <a:gd name="T50" fmla="*/ 26 w 51"/>
                <a:gd name="T51" fmla="*/ 10 h 51"/>
                <a:gd name="T52" fmla="*/ 26 w 51"/>
                <a:gd name="T53" fmla="*/ 10 h 51"/>
                <a:gd name="T54" fmla="*/ 26 w 51"/>
                <a:gd name="T55" fmla="*/ 15 h 51"/>
                <a:gd name="T56" fmla="*/ 26 w 51"/>
                <a:gd name="T57" fmla="*/ 15 h 51"/>
                <a:gd name="T58" fmla="*/ 33 w 51"/>
                <a:gd name="T59" fmla="*/ 18 h 51"/>
                <a:gd name="T60" fmla="*/ 36 w 51"/>
                <a:gd name="T61" fmla="*/ 25 h 51"/>
                <a:gd name="T62" fmla="*/ 33 w 51"/>
                <a:gd name="T63" fmla="*/ 32 h 51"/>
                <a:gd name="T64" fmla="*/ 26 w 51"/>
                <a:gd name="T65" fmla="*/ 35 h 51"/>
                <a:gd name="T66" fmla="*/ 26 w 51"/>
                <a:gd name="T67" fmla="*/ 35 h 51"/>
                <a:gd name="T68" fmla="*/ 26 w 51"/>
                <a:gd name="T69" fmla="*/ 40 h 51"/>
                <a:gd name="T70" fmla="*/ 26 w 51"/>
                <a:gd name="T71" fmla="*/ 5 h 51"/>
                <a:gd name="T72" fmla="*/ 11 w 51"/>
                <a:gd name="T73" fmla="*/ 11 h 51"/>
                <a:gd name="T74" fmla="*/ 11 w 51"/>
                <a:gd name="T75" fmla="*/ 11 h 51"/>
                <a:gd name="T76" fmla="*/ 5 w 51"/>
                <a:gd name="T77" fmla="*/ 25 h 51"/>
                <a:gd name="T78" fmla="*/ 11 w 51"/>
                <a:gd name="T79" fmla="*/ 40 h 51"/>
                <a:gd name="T80" fmla="*/ 11 w 51"/>
                <a:gd name="T81" fmla="*/ 40 h 51"/>
                <a:gd name="T82" fmla="*/ 26 w 51"/>
                <a:gd name="T83" fmla="*/ 46 h 51"/>
                <a:gd name="T84" fmla="*/ 26 w 51"/>
                <a:gd name="T85" fmla="*/ 51 h 51"/>
                <a:gd name="T86" fmla="*/ 8 w 51"/>
                <a:gd name="T87" fmla="*/ 43 h 51"/>
                <a:gd name="T88" fmla="*/ 8 w 51"/>
                <a:gd name="T89" fmla="*/ 43 h 51"/>
                <a:gd name="T90" fmla="*/ 8 w 51"/>
                <a:gd name="T91" fmla="*/ 43 h 51"/>
                <a:gd name="T92" fmla="*/ 0 w 51"/>
                <a:gd name="T93" fmla="*/ 25 h 51"/>
                <a:gd name="T94" fmla="*/ 8 w 51"/>
                <a:gd name="T95" fmla="*/ 7 h 51"/>
                <a:gd name="T96" fmla="*/ 8 w 51"/>
                <a:gd name="T97" fmla="*/ 7 h 51"/>
                <a:gd name="T98" fmla="*/ 8 w 51"/>
                <a:gd name="T99" fmla="*/ 7 h 51"/>
                <a:gd name="T100" fmla="*/ 26 w 51"/>
                <a:gd name="T101" fmla="*/ 0 h 51"/>
                <a:gd name="T102" fmla="*/ 26 w 51"/>
                <a:gd name="T103" fmla="*/ 5 h 51"/>
                <a:gd name="T104" fmla="*/ 26 w 51"/>
                <a:gd name="T105" fmla="*/ 10 h 51"/>
                <a:gd name="T106" fmla="*/ 15 w 51"/>
                <a:gd name="T107" fmla="*/ 15 h 51"/>
                <a:gd name="T108" fmla="*/ 11 w 51"/>
                <a:gd name="T109" fmla="*/ 25 h 51"/>
                <a:gd name="T110" fmla="*/ 15 w 51"/>
                <a:gd name="T111" fmla="*/ 36 h 51"/>
                <a:gd name="T112" fmla="*/ 26 w 51"/>
                <a:gd name="T113" fmla="*/ 40 h 51"/>
                <a:gd name="T114" fmla="*/ 26 w 51"/>
                <a:gd name="T115" fmla="*/ 35 h 51"/>
                <a:gd name="T116" fmla="*/ 19 w 51"/>
                <a:gd name="T117" fmla="*/ 32 h 51"/>
                <a:gd name="T118" fmla="*/ 16 w 51"/>
                <a:gd name="T119" fmla="*/ 25 h 51"/>
                <a:gd name="T120" fmla="*/ 19 w 51"/>
                <a:gd name="T121" fmla="*/ 18 h 51"/>
                <a:gd name="T122" fmla="*/ 26 w 51"/>
                <a:gd name="T123" fmla="*/ 15 h 51"/>
                <a:gd name="T124" fmla="*/ 26 w 51"/>
                <a:gd name="T125" fmla="*/ 1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 h="51">
                  <a:moveTo>
                    <a:pt x="26" y="5"/>
                  </a:moveTo>
                  <a:cubicBezTo>
                    <a:pt x="26" y="5"/>
                    <a:pt x="26" y="5"/>
                    <a:pt x="26" y="5"/>
                  </a:cubicBezTo>
                  <a:cubicBezTo>
                    <a:pt x="26" y="0"/>
                    <a:pt x="26" y="0"/>
                    <a:pt x="26" y="0"/>
                  </a:cubicBezTo>
                  <a:cubicBezTo>
                    <a:pt x="26" y="0"/>
                    <a:pt x="26" y="0"/>
                    <a:pt x="26" y="0"/>
                  </a:cubicBezTo>
                  <a:cubicBezTo>
                    <a:pt x="33" y="0"/>
                    <a:pt x="39" y="3"/>
                    <a:pt x="44" y="7"/>
                  </a:cubicBezTo>
                  <a:cubicBezTo>
                    <a:pt x="44" y="7"/>
                    <a:pt x="44" y="7"/>
                    <a:pt x="44" y="7"/>
                  </a:cubicBezTo>
                  <a:cubicBezTo>
                    <a:pt x="44" y="7"/>
                    <a:pt x="44" y="7"/>
                    <a:pt x="44" y="7"/>
                  </a:cubicBezTo>
                  <a:cubicBezTo>
                    <a:pt x="48" y="12"/>
                    <a:pt x="51" y="18"/>
                    <a:pt x="51" y="25"/>
                  </a:cubicBezTo>
                  <a:cubicBezTo>
                    <a:pt x="51" y="32"/>
                    <a:pt x="48" y="39"/>
                    <a:pt x="44" y="43"/>
                  </a:cubicBezTo>
                  <a:cubicBezTo>
                    <a:pt x="44" y="43"/>
                    <a:pt x="44" y="43"/>
                    <a:pt x="44" y="43"/>
                  </a:cubicBezTo>
                  <a:cubicBezTo>
                    <a:pt x="39" y="48"/>
                    <a:pt x="33" y="51"/>
                    <a:pt x="26" y="51"/>
                  </a:cubicBezTo>
                  <a:cubicBezTo>
                    <a:pt x="26" y="51"/>
                    <a:pt x="26" y="51"/>
                    <a:pt x="26" y="51"/>
                  </a:cubicBezTo>
                  <a:cubicBezTo>
                    <a:pt x="26" y="46"/>
                    <a:pt x="26" y="46"/>
                    <a:pt x="26" y="46"/>
                  </a:cubicBezTo>
                  <a:cubicBezTo>
                    <a:pt x="26" y="46"/>
                    <a:pt x="26" y="46"/>
                    <a:pt x="26" y="46"/>
                  </a:cubicBezTo>
                  <a:cubicBezTo>
                    <a:pt x="31" y="46"/>
                    <a:pt x="37" y="44"/>
                    <a:pt x="40" y="40"/>
                  </a:cubicBezTo>
                  <a:cubicBezTo>
                    <a:pt x="41" y="40"/>
                    <a:pt x="41" y="40"/>
                    <a:pt x="41" y="40"/>
                  </a:cubicBezTo>
                  <a:cubicBezTo>
                    <a:pt x="44" y="36"/>
                    <a:pt x="46" y="31"/>
                    <a:pt x="46" y="25"/>
                  </a:cubicBezTo>
                  <a:cubicBezTo>
                    <a:pt x="46" y="20"/>
                    <a:pt x="44" y="14"/>
                    <a:pt x="40" y="11"/>
                  </a:cubicBezTo>
                  <a:cubicBezTo>
                    <a:pt x="40" y="11"/>
                    <a:pt x="40" y="11"/>
                    <a:pt x="40" y="11"/>
                  </a:cubicBezTo>
                  <a:cubicBezTo>
                    <a:pt x="37" y="7"/>
                    <a:pt x="31" y="5"/>
                    <a:pt x="26" y="5"/>
                  </a:cubicBezTo>
                  <a:close/>
                  <a:moveTo>
                    <a:pt x="26" y="40"/>
                  </a:moveTo>
                  <a:cubicBezTo>
                    <a:pt x="26" y="40"/>
                    <a:pt x="26" y="40"/>
                    <a:pt x="26" y="40"/>
                  </a:cubicBezTo>
                  <a:cubicBezTo>
                    <a:pt x="30" y="40"/>
                    <a:pt x="34" y="38"/>
                    <a:pt x="36" y="36"/>
                  </a:cubicBezTo>
                  <a:cubicBezTo>
                    <a:pt x="39" y="33"/>
                    <a:pt x="41" y="29"/>
                    <a:pt x="41" y="25"/>
                  </a:cubicBezTo>
                  <a:cubicBezTo>
                    <a:pt x="41" y="21"/>
                    <a:pt x="39" y="17"/>
                    <a:pt x="36" y="15"/>
                  </a:cubicBezTo>
                  <a:cubicBezTo>
                    <a:pt x="34" y="12"/>
                    <a:pt x="30" y="10"/>
                    <a:pt x="26" y="10"/>
                  </a:cubicBezTo>
                  <a:cubicBezTo>
                    <a:pt x="26" y="10"/>
                    <a:pt x="26" y="10"/>
                    <a:pt x="26" y="10"/>
                  </a:cubicBezTo>
                  <a:cubicBezTo>
                    <a:pt x="26" y="15"/>
                    <a:pt x="26" y="15"/>
                    <a:pt x="26" y="15"/>
                  </a:cubicBezTo>
                  <a:cubicBezTo>
                    <a:pt x="26" y="15"/>
                    <a:pt x="26" y="15"/>
                    <a:pt x="26" y="15"/>
                  </a:cubicBezTo>
                  <a:cubicBezTo>
                    <a:pt x="29" y="15"/>
                    <a:pt x="31" y="16"/>
                    <a:pt x="33" y="18"/>
                  </a:cubicBezTo>
                  <a:cubicBezTo>
                    <a:pt x="35" y="20"/>
                    <a:pt x="36" y="22"/>
                    <a:pt x="36" y="25"/>
                  </a:cubicBezTo>
                  <a:cubicBezTo>
                    <a:pt x="36" y="28"/>
                    <a:pt x="35" y="31"/>
                    <a:pt x="33" y="32"/>
                  </a:cubicBezTo>
                  <a:cubicBezTo>
                    <a:pt x="31" y="34"/>
                    <a:pt x="29" y="35"/>
                    <a:pt x="26" y="35"/>
                  </a:cubicBezTo>
                  <a:cubicBezTo>
                    <a:pt x="26" y="35"/>
                    <a:pt x="26" y="35"/>
                    <a:pt x="26" y="35"/>
                  </a:cubicBezTo>
                  <a:lnTo>
                    <a:pt x="26" y="40"/>
                  </a:lnTo>
                  <a:close/>
                  <a:moveTo>
                    <a:pt x="26" y="5"/>
                  </a:moveTo>
                  <a:cubicBezTo>
                    <a:pt x="20" y="5"/>
                    <a:pt x="15" y="7"/>
                    <a:pt x="11" y="11"/>
                  </a:cubicBezTo>
                  <a:cubicBezTo>
                    <a:pt x="11" y="11"/>
                    <a:pt x="11" y="11"/>
                    <a:pt x="11" y="11"/>
                  </a:cubicBezTo>
                  <a:cubicBezTo>
                    <a:pt x="7" y="14"/>
                    <a:pt x="5" y="20"/>
                    <a:pt x="5" y="25"/>
                  </a:cubicBezTo>
                  <a:cubicBezTo>
                    <a:pt x="5" y="31"/>
                    <a:pt x="7" y="36"/>
                    <a:pt x="11" y="40"/>
                  </a:cubicBezTo>
                  <a:cubicBezTo>
                    <a:pt x="11" y="40"/>
                    <a:pt x="11" y="40"/>
                    <a:pt x="11" y="40"/>
                  </a:cubicBezTo>
                  <a:cubicBezTo>
                    <a:pt x="15" y="44"/>
                    <a:pt x="20" y="46"/>
                    <a:pt x="26" y="46"/>
                  </a:cubicBezTo>
                  <a:cubicBezTo>
                    <a:pt x="26" y="51"/>
                    <a:pt x="26" y="51"/>
                    <a:pt x="26" y="51"/>
                  </a:cubicBezTo>
                  <a:cubicBezTo>
                    <a:pt x="19" y="51"/>
                    <a:pt x="12" y="48"/>
                    <a:pt x="8" y="43"/>
                  </a:cubicBezTo>
                  <a:cubicBezTo>
                    <a:pt x="8" y="43"/>
                    <a:pt x="8" y="43"/>
                    <a:pt x="8" y="43"/>
                  </a:cubicBezTo>
                  <a:cubicBezTo>
                    <a:pt x="8" y="43"/>
                    <a:pt x="8" y="43"/>
                    <a:pt x="8" y="43"/>
                  </a:cubicBezTo>
                  <a:cubicBezTo>
                    <a:pt x="3" y="39"/>
                    <a:pt x="0" y="32"/>
                    <a:pt x="0" y="25"/>
                  </a:cubicBezTo>
                  <a:cubicBezTo>
                    <a:pt x="0" y="18"/>
                    <a:pt x="3" y="12"/>
                    <a:pt x="8" y="7"/>
                  </a:cubicBezTo>
                  <a:cubicBezTo>
                    <a:pt x="8" y="7"/>
                    <a:pt x="8" y="7"/>
                    <a:pt x="8" y="7"/>
                  </a:cubicBezTo>
                  <a:cubicBezTo>
                    <a:pt x="8" y="7"/>
                    <a:pt x="8" y="7"/>
                    <a:pt x="8" y="7"/>
                  </a:cubicBezTo>
                  <a:cubicBezTo>
                    <a:pt x="12" y="3"/>
                    <a:pt x="19" y="0"/>
                    <a:pt x="26" y="0"/>
                  </a:cubicBezTo>
                  <a:cubicBezTo>
                    <a:pt x="26" y="5"/>
                    <a:pt x="26" y="5"/>
                    <a:pt x="26" y="5"/>
                  </a:cubicBezTo>
                  <a:close/>
                  <a:moveTo>
                    <a:pt x="26" y="10"/>
                  </a:moveTo>
                  <a:cubicBezTo>
                    <a:pt x="22" y="10"/>
                    <a:pt x="18" y="12"/>
                    <a:pt x="15" y="15"/>
                  </a:cubicBezTo>
                  <a:cubicBezTo>
                    <a:pt x="13" y="17"/>
                    <a:pt x="11" y="21"/>
                    <a:pt x="11" y="25"/>
                  </a:cubicBezTo>
                  <a:cubicBezTo>
                    <a:pt x="11" y="29"/>
                    <a:pt x="13" y="33"/>
                    <a:pt x="15" y="36"/>
                  </a:cubicBezTo>
                  <a:cubicBezTo>
                    <a:pt x="18" y="38"/>
                    <a:pt x="22" y="40"/>
                    <a:pt x="26" y="40"/>
                  </a:cubicBezTo>
                  <a:cubicBezTo>
                    <a:pt x="26" y="35"/>
                    <a:pt x="26" y="35"/>
                    <a:pt x="26" y="35"/>
                  </a:cubicBezTo>
                  <a:cubicBezTo>
                    <a:pt x="23" y="35"/>
                    <a:pt x="20" y="34"/>
                    <a:pt x="19" y="32"/>
                  </a:cubicBezTo>
                  <a:cubicBezTo>
                    <a:pt x="17" y="31"/>
                    <a:pt x="16" y="28"/>
                    <a:pt x="16" y="25"/>
                  </a:cubicBezTo>
                  <a:cubicBezTo>
                    <a:pt x="16" y="22"/>
                    <a:pt x="17" y="20"/>
                    <a:pt x="19" y="18"/>
                  </a:cubicBezTo>
                  <a:cubicBezTo>
                    <a:pt x="20" y="16"/>
                    <a:pt x="23" y="15"/>
                    <a:pt x="26" y="15"/>
                  </a:cubicBezTo>
                  <a:lnTo>
                    <a:pt x="2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8" name="Freeform 199"/>
            <p:cNvSpPr>
              <a:spLocks noEditPoints="1"/>
            </p:cNvSpPr>
            <p:nvPr/>
          </p:nvSpPr>
          <p:spPr bwMode="auto">
            <a:xfrm>
              <a:off x="8120063" y="1616075"/>
              <a:ext cx="133350" cy="53975"/>
            </a:xfrm>
            <a:custGeom>
              <a:avLst/>
              <a:gdLst>
                <a:gd name="T0" fmla="*/ 30 w 59"/>
                <a:gd name="T1" fmla="*/ 5 h 24"/>
                <a:gd name="T2" fmla="*/ 30 w 59"/>
                <a:gd name="T3" fmla="*/ 5 h 24"/>
                <a:gd name="T4" fmla="*/ 30 w 59"/>
                <a:gd name="T5" fmla="*/ 0 h 24"/>
                <a:gd name="T6" fmla="*/ 30 w 59"/>
                <a:gd name="T7" fmla="*/ 0 h 24"/>
                <a:gd name="T8" fmla="*/ 46 w 59"/>
                <a:gd name="T9" fmla="*/ 4 h 24"/>
                <a:gd name="T10" fmla="*/ 58 w 59"/>
                <a:gd name="T11" fmla="*/ 15 h 24"/>
                <a:gd name="T12" fmla="*/ 58 w 59"/>
                <a:gd name="T13" fmla="*/ 15 h 24"/>
                <a:gd name="T14" fmla="*/ 58 w 59"/>
                <a:gd name="T15" fmla="*/ 15 h 24"/>
                <a:gd name="T16" fmla="*/ 59 w 59"/>
                <a:gd name="T17" fmla="*/ 19 h 24"/>
                <a:gd name="T18" fmla="*/ 57 w 59"/>
                <a:gd name="T19" fmla="*/ 23 h 24"/>
                <a:gd name="T20" fmla="*/ 56 w 59"/>
                <a:gd name="T21" fmla="*/ 23 h 24"/>
                <a:gd name="T22" fmla="*/ 52 w 59"/>
                <a:gd name="T23" fmla="*/ 24 h 24"/>
                <a:gd name="T24" fmla="*/ 48 w 59"/>
                <a:gd name="T25" fmla="*/ 22 h 24"/>
                <a:gd name="T26" fmla="*/ 48 w 59"/>
                <a:gd name="T27" fmla="*/ 22 h 24"/>
                <a:gd name="T28" fmla="*/ 40 w 59"/>
                <a:gd name="T29" fmla="*/ 14 h 24"/>
                <a:gd name="T30" fmla="*/ 30 w 59"/>
                <a:gd name="T31" fmla="*/ 12 h 24"/>
                <a:gd name="T32" fmla="*/ 30 w 59"/>
                <a:gd name="T33" fmla="*/ 12 h 24"/>
                <a:gd name="T34" fmla="*/ 30 w 59"/>
                <a:gd name="T35" fmla="*/ 7 h 24"/>
                <a:gd name="T36" fmla="*/ 30 w 59"/>
                <a:gd name="T37" fmla="*/ 7 h 24"/>
                <a:gd name="T38" fmla="*/ 42 w 59"/>
                <a:gd name="T39" fmla="*/ 10 h 24"/>
                <a:gd name="T40" fmla="*/ 52 w 59"/>
                <a:gd name="T41" fmla="*/ 19 h 24"/>
                <a:gd name="T42" fmla="*/ 52 w 59"/>
                <a:gd name="T43" fmla="*/ 19 h 24"/>
                <a:gd name="T44" fmla="*/ 53 w 59"/>
                <a:gd name="T45" fmla="*/ 19 h 24"/>
                <a:gd name="T46" fmla="*/ 54 w 59"/>
                <a:gd name="T47" fmla="*/ 19 h 24"/>
                <a:gd name="T48" fmla="*/ 54 w 59"/>
                <a:gd name="T49" fmla="*/ 19 h 24"/>
                <a:gd name="T50" fmla="*/ 54 w 59"/>
                <a:gd name="T51" fmla="*/ 19 h 24"/>
                <a:gd name="T52" fmla="*/ 54 w 59"/>
                <a:gd name="T53" fmla="*/ 18 h 24"/>
                <a:gd name="T54" fmla="*/ 54 w 59"/>
                <a:gd name="T55" fmla="*/ 18 h 24"/>
                <a:gd name="T56" fmla="*/ 54 w 59"/>
                <a:gd name="T57" fmla="*/ 18 h 24"/>
                <a:gd name="T58" fmla="*/ 43 w 59"/>
                <a:gd name="T59" fmla="*/ 8 h 24"/>
                <a:gd name="T60" fmla="*/ 30 w 59"/>
                <a:gd name="T61" fmla="*/ 5 h 24"/>
                <a:gd name="T62" fmla="*/ 30 w 59"/>
                <a:gd name="T63" fmla="*/ 5 h 24"/>
                <a:gd name="T64" fmla="*/ 16 w 59"/>
                <a:gd name="T65" fmla="*/ 8 h 24"/>
                <a:gd name="T66" fmla="*/ 5 w 59"/>
                <a:gd name="T67" fmla="*/ 18 h 24"/>
                <a:gd name="T68" fmla="*/ 5 w 59"/>
                <a:gd name="T69" fmla="*/ 19 h 24"/>
                <a:gd name="T70" fmla="*/ 6 w 59"/>
                <a:gd name="T71" fmla="*/ 19 h 24"/>
                <a:gd name="T72" fmla="*/ 6 w 59"/>
                <a:gd name="T73" fmla="*/ 19 h 24"/>
                <a:gd name="T74" fmla="*/ 6 w 59"/>
                <a:gd name="T75" fmla="*/ 19 h 24"/>
                <a:gd name="T76" fmla="*/ 7 w 59"/>
                <a:gd name="T77" fmla="*/ 19 h 24"/>
                <a:gd name="T78" fmla="*/ 7 w 59"/>
                <a:gd name="T79" fmla="*/ 19 h 24"/>
                <a:gd name="T80" fmla="*/ 7 w 59"/>
                <a:gd name="T81" fmla="*/ 19 h 24"/>
                <a:gd name="T82" fmla="*/ 7 w 59"/>
                <a:gd name="T83" fmla="*/ 19 h 24"/>
                <a:gd name="T84" fmla="*/ 17 w 59"/>
                <a:gd name="T85" fmla="*/ 10 h 24"/>
                <a:gd name="T86" fmla="*/ 30 w 59"/>
                <a:gd name="T87" fmla="*/ 7 h 24"/>
                <a:gd name="T88" fmla="*/ 30 w 59"/>
                <a:gd name="T89" fmla="*/ 12 h 24"/>
                <a:gd name="T90" fmla="*/ 19 w 59"/>
                <a:gd name="T91" fmla="*/ 14 h 24"/>
                <a:gd name="T92" fmla="*/ 11 w 59"/>
                <a:gd name="T93" fmla="*/ 22 h 24"/>
                <a:gd name="T94" fmla="*/ 9 w 59"/>
                <a:gd name="T95" fmla="*/ 24 h 24"/>
                <a:gd name="T96" fmla="*/ 9 w 59"/>
                <a:gd name="T97" fmla="*/ 24 h 24"/>
                <a:gd name="T98" fmla="*/ 6 w 59"/>
                <a:gd name="T99" fmla="*/ 24 h 24"/>
                <a:gd name="T100" fmla="*/ 5 w 59"/>
                <a:gd name="T101" fmla="*/ 24 h 24"/>
                <a:gd name="T102" fmla="*/ 3 w 59"/>
                <a:gd name="T103" fmla="*/ 23 h 24"/>
                <a:gd name="T104" fmla="*/ 1 w 59"/>
                <a:gd name="T105" fmla="*/ 19 h 24"/>
                <a:gd name="T106" fmla="*/ 2 w 59"/>
                <a:gd name="T107" fmla="*/ 15 h 24"/>
                <a:gd name="T108" fmla="*/ 14 w 59"/>
                <a:gd name="T109" fmla="*/ 4 h 24"/>
                <a:gd name="T110" fmla="*/ 30 w 59"/>
                <a:gd name="T111" fmla="*/ 0 h 24"/>
                <a:gd name="T112" fmla="*/ 30 w 59"/>
                <a:gd name="T11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24">
                  <a:moveTo>
                    <a:pt x="30" y="5"/>
                  </a:moveTo>
                  <a:cubicBezTo>
                    <a:pt x="30" y="5"/>
                    <a:pt x="30" y="5"/>
                    <a:pt x="30" y="5"/>
                  </a:cubicBezTo>
                  <a:cubicBezTo>
                    <a:pt x="30" y="0"/>
                    <a:pt x="30" y="0"/>
                    <a:pt x="30" y="0"/>
                  </a:cubicBezTo>
                  <a:cubicBezTo>
                    <a:pt x="30" y="0"/>
                    <a:pt x="30" y="0"/>
                    <a:pt x="30" y="0"/>
                  </a:cubicBezTo>
                  <a:cubicBezTo>
                    <a:pt x="35" y="0"/>
                    <a:pt x="41" y="1"/>
                    <a:pt x="46" y="4"/>
                  </a:cubicBezTo>
                  <a:cubicBezTo>
                    <a:pt x="51" y="7"/>
                    <a:pt x="55" y="10"/>
                    <a:pt x="58" y="15"/>
                  </a:cubicBezTo>
                  <a:cubicBezTo>
                    <a:pt x="58" y="15"/>
                    <a:pt x="58" y="15"/>
                    <a:pt x="58" y="15"/>
                  </a:cubicBezTo>
                  <a:cubicBezTo>
                    <a:pt x="58" y="15"/>
                    <a:pt x="58" y="15"/>
                    <a:pt x="58" y="15"/>
                  </a:cubicBezTo>
                  <a:cubicBezTo>
                    <a:pt x="59" y="16"/>
                    <a:pt x="59" y="18"/>
                    <a:pt x="59" y="19"/>
                  </a:cubicBezTo>
                  <a:cubicBezTo>
                    <a:pt x="59" y="21"/>
                    <a:pt x="58" y="22"/>
                    <a:pt x="57" y="23"/>
                  </a:cubicBezTo>
                  <a:cubicBezTo>
                    <a:pt x="56" y="23"/>
                    <a:pt x="56" y="23"/>
                    <a:pt x="56" y="23"/>
                  </a:cubicBezTo>
                  <a:cubicBezTo>
                    <a:pt x="55" y="24"/>
                    <a:pt x="53" y="24"/>
                    <a:pt x="52" y="24"/>
                  </a:cubicBezTo>
                  <a:cubicBezTo>
                    <a:pt x="50" y="24"/>
                    <a:pt x="49" y="23"/>
                    <a:pt x="48" y="22"/>
                  </a:cubicBezTo>
                  <a:cubicBezTo>
                    <a:pt x="48" y="22"/>
                    <a:pt x="48" y="22"/>
                    <a:pt x="48" y="22"/>
                  </a:cubicBezTo>
                  <a:cubicBezTo>
                    <a:pt x="46" y="19"/>
                    <a:pt x="43" y="16"/>
                    <a:pt x="40" y="14"/>
                  </a:cubicBezTo>
                  <a:cubicBezTo>
                    <a:pt x="37" y="13"/>
                    <a:pt x="33" y="12"/>
                    <a:pt x="30" y="12"/>
                  </a:cubicBezTo>
                  <a:cubicBezTo>
                    <a:pt x="30" y="12"/>
                    <a:pt x="30" y="12"/>
                    <a:pt x="30" y="12"/>
                  </a:cubicBezTo>
                  <a:cubicBezTo>
                    <a:pt x="30" y="7"/>
                    <a:pt x="30" y="7"/>
                    <a:pt x="30" y="7"/>
                  </a:cubicBezTo>
                  <a:cubicBezTo>
                    <a:pt x="30" y="7"/>
                    <a:pt x="30" y="7"/>
                    <a:pt x="30" y="7"/>
                  </a:cubicBezTo>
                  <a:cubicBezTo>
                    <a:pt x="34" y="7"/>
                    <a:pt x="39" y="8"/>
                    <a:pt x="42" y="10"/>
                  </a:cubicBezTo>
                  <a:cubicBezTo>
                    <a:pt x="46" y="12"/>
                    <a:pt x="50" y="15"/>
                    <a:pt x="52" y="19"/>
                  </a:cubicBezTo>
                  <a:cubicBezTo>
                    <a:pt x="52" y="19"/>
                    <a:pt x="52" y="19"/>
                    <a:pt x="52" y="19"/>
                  </a:cubicBezTo>
                  <a:cubicBezTo>
                    <a:pt x="52" y="19"/>
                    <a:pt x="53" y="19"/>
                    <a:pt x="53" y="19"/>
                  </a:cubicBezTo>
                  <a:cubicBezTo>
                    <a:pt x="53" y="20"/>
                    <a:pt x="53" y="19"/>
                    <a:pt x="54" y="19"/>
                  </a:cubicBezTo>
                  <a:cubicBezTo>
                    <a:pt x="54" y="19"/>
                    <a:pt x="54" y="19"/>
                    <a:pt x="54" y="19"/>
                  </a:cubicBezTo>
                  <a:cubicBezTo>
                    <a:pt x="54" y="19"/>
                    <a:pt x="54" y="19"/>
                    <a:pt x="54" y="19"/>
                  </a:cubicBezTo>
                  <a:cubicBezTo>
                    <a:pt x="54" y="18"/>
                    <a:pt x="54" y="18"/>
                    <a:pt x="54" y="18"/>
                  </a:cubicBezTo>
                  <a:cubicBezTo>
                    <a:pt x="54" y="18"/>
                    <a:pt x="54" y="18"/>
                    <a:pt x="54" y="18"/>
                  </a:cubicBezTo>
                  <a:cubicBezTo>
                    <a:pt x="54" y="18"/>
                    <a:pt x="54" y="18"/>
                    <a:pt x="54" y="18"/>
                  </a:cubicBezTo>
                  <a:cubicBezTo>
                    <a:pt x="51" y="14"/>
                    <a:pt x="48" y="10"/>
                    <a:pt x="43" y="8"/>
                  </a:cubicBezTo>
                  <a:cubicBezTo>
                    <a:pt x="39" y="6"/>
                    <a:pt x="35" y="5"/>
                    <a:pt x="30" y="5"/>
                  </a:cubicBezTo>
                  <a:close/>
                  <a:moveTo>
                    <a:pt x="30" y="5"/>
                  </a:moveTo>
                  <a:cubicBezTo>
                    <a:pt x="25" y="5"/>
                    <a:pt x="20" y="6"/>
                    <a:pt x="16" y="8"/>
                  </a:cubicBezTo>
                  <a:cubicBezTo>
                    <a:pt x="12" y="10"/>
                    <a:pt x="8" y="14"/>
                    <a:pt x="5" y="18"/>
                  </a:cubicBezTo>
                  <a:cubicBezTo>
                    <a:pt x="5" y="18"/>
                    <a:pt x="5" y="18"/>
                    <a:pt x="5" y="19"/>
                  </a:cubicBezTo>
                  <a:cubicBezTo>
                    <a:pt x="5" y="19"/>
                    <a:pt x="6" y="19"/>
                    <a:pt x="6" y="19"/>
                  </a:cubicBezTo>
                  <a:cubicBezTo>
                    <a:pt x="6" y="19"/>
                    <a:pt x="6" y="19"/>
                    <a:pt x="6" y="19"/>
                  </a:cubicBezTo>
                  <a:cubicBezTo>
                    <a:pt x="6" y="19"/>
                    <a:pt x="6" y="19"/>
                    <a:pt x="6" y="19"/>
                  </a:cubicBezTo>
                  <a:cubicBezTo>
                    <a:pt x="7" y="19"/>
                    <a:pt x="7" y="19"/>
                    <a:pt x="7" y="19"/>
                  </a:cubicBezTo>
                  <a:cubicBezTo>
                    <a:pt x="7" y="19"/>
                    <a:pt x="7" y="19"/>
                    <a:pt x="7" y="19"/>
                  </a:cubicBezTo>
                  <a:cubicBezTo>
                    <a:pt x="7" y="19"/>
                    <a:pt x="7" y="19"/>
                    <a:pt x="7" y="19"/>
                  </a:cubicBezTo>
                  <a:cubicBezTo>
                    <a:pt x="7" y="19"/>
                    <a:pt x="7" y="19"/>
                    <a:pt x="7" y="19"/>
                  </a:cubicBezTo>
                  <a:cubicBezTo>
                    <a:pt x="10" y="15"/>
                    <a:pt x="13" y="12"/>
                    <a:pt x="17" y="10"/>
                  </a:cubicBezTo>
                  <a:cubicBezTo>
                    <a:pt x="21" y="8"/>
                    <a:pt x="25" y="7"/>
                    <a:pt x="30" y="7"/>
                  </a:cubicBezTo>
                  <a:cubicBezTo>
                    <a:pt x="30" y="12"/>
                    <a:pt x="30" y="12"/>
                    <a:pt x="30" y="12"/>
                  </a:cubicBezTo>
                  <a:cubicBezTo>
                    <a:pt x="26" y="12"/>
                    <a:pt x="22" y="13"/>
                    <a:pt x="19" y="14"/>
                  </a:cubicBezTo>
                  <a:cubicBezTo>
                    <a:pt x="16" y="16"/>
                    <a:pt x="13" y="19"/>
                    <a:pt x="11" y="22"/>
                  </a:cubicBezTo>
                  <a:cubicBezTo>
                    <a:pt x="11" y="22"/>
                    <a:pt x="10" y="23"/>
                    <a:pt x="9" y="24"/>
                  </a:cubicBezTo>
                  <a:cubicBezTo>
                    <a:pt x="9" y="24"/>
                    <a:pt x="9" y="24"/>
                    <a:pt x="9" y="24"/>
                  </a:cubicBezTo>
                  <a:cubicBezTo>
                    <a:pt x="8" y="24"/>
                    <a:pt x="7" y="24"/>
                    <a:pt x="6" y="24"/>
                  </a:cubicBezTo>
                  <a:cubicBezTo>
                    <a:pt x="6" y="24"/>
                    <a:pt x="5" y="24"/>
                    <a:pt x="5" y="24"/>
                  </a:cubicBezTo>
                  <a:cubicBezTo>
                    <a:pt x="4" y="24"/>
                    <a:pt x="4" y="24"/>
                    <a:pt x="3" y="23"/>
                  </a:cubicBezTo>
                  <a:cubicBezTo>
                    <a:pt x="2" y="22"/>
                    <a:pt x="1" y="21"/>
                    <a:pt x="1" y="19"/>
                  </a:cubicBezTo>
                  <a:cubicBezTo>
                    <a:pt x="0" y="18"/>
                    <a:pt x="1" y="16"/>
                    <a:pt x="2" y="15"/>
                  </a:cubicBezTo>
                  <a:cubicBezTo>
                    <a:pt x="5" y="10"/>
                    <a:pt x="9" y="7"/>
                    <a:pt x="14" y="4"/>
                  </a:cubicBezTo>
                  <a:cubicBezTo>
                    <a:pt x="19" y="1"/>
                    <a:pt x="24" y="0"/>
                    <a:pt x="30" y="0"/>
                  </a:cubicBezTo>
                  <a:lnTo>
                    <a:pt x="3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9" name="Freeform 200"/>
            <p:cNvSpPr>
              <a:spLocks noEditPoints="1"/>
            </p:cNvSpPr>
            <p:nvPr/>
          </p:nvSpPr>
          <p:spPr bwMode="auto">
            <a:xfrm>
              <a:off x="8027988" y="1528763"/>
              <a:ext cx="193675" cy="223838"/>
            </a:xfrm>
            <a:custGeom>
              <a:avLst/>
              <a:gdLst>
                <a:gd name="T0" fmla="*/ 81 w 86"/>
                <a:gd name="T1" fmla="*/ 30 h 99"/>
                <a:gd name="T2" fmla="*/ 81 w 86"/>
                <a:gd name="T3" fmla="*/ 30 h 99"/>
                <a:gd name="T4" fmla="*/ 81 w 86"/>
                <a:gd name="T5" fmla="*/ 17 h 99"/>
                <a:gd name="T6" fmla="*/ 79 w 86"/>
                <a:gd name="T7" fmla="*/ 26 h 99"/>
                <a:gd name="T8" fmla="*/ 77 w 86"/>
                <a:gd name="T9" fmla="*/ 21 h 99"/>
                <a:gd name="T10" fmla="*/ 81 w 86"/>
                <a:gd name="T11" fmla="*/ 30 h 99"/>
                <a:gd name="T12" fmla="*/ 71 w 86"/>
                <a:gd name="T13" fmla="*/ 35 h 99"/>
                <a:gd name="T14" fmla="*/ 71 w 86"/>
                <a:gd name="T15" fmla="*/ 24 h 99"/>
                <a:gd name="T16" fmla="*/ 60 w 86"/>
                <a:gd name="T17" fmla="*/ 22 h 99"/>
                <a:gd name="T18" fmla="*/ 71 w 86"/>
                <a:gd name="T19" fmla="*/ 34 h 99"/>
                <a:gd name="T20" fmla="*/ 60 w 86"/>
                <a:gd name="T21" fmla="*/ 39 h 99"/>
                <a:gd name="T22" fmla="*/ 59 w 86"/>
                <a:gd name="T23" fmla="*/ 27 h 99"/>
                <a:gd name="T24" fmla="*/ 60 w 86"/>
                <a:gd name="T25" fmla="*/ 34 h 99"/>
                <a:gd name="T26" fmla="*/ 59 w 86"/>
                <a:gd name="T27" fmla="*/ 40 h 99"/>
                <a:gd name="T28" fmla="*/ 43 w 86"/>
                <a:gd name="T29" fmla="*/ 27 h 99"/>
                <a:gd name="T30" fmla="*/ 43 w 86"/>
                <a:gd name="T31" fmla="*/ 22 h 99"/>
                <a:gd name="T32" fmla="*/ 58 w 86"/>
                <a:gd name="T33" fmla="*/ 40 h 99"/>
                <a:gd name="T34" fmla="*/ 43 w 86"/>
                <a:gd name="T35" fmla="*/ 55 h 99"/>
                <a:gd name="T36" fmla="*/ 39 w 86"/>
                <a:gd name="T37" fmla="*/ 53 h 99"/>
                <a:gd name="T38" fmla="*/ 39 w 86"/>
                <a:gd name="T39" fmla="*/ 8 h 99"/>
                <a:gd name="T40" fmla="*/ 39 w 86"/>
                <a:gd name="T41" fmla="*/ 1 h 99"/>
                <a:gd name="T42" fmla="*/ 59 w 86"/>
                <a:gd name="T43" fmla="*/ 39 h 99"/>
                <a:gd name="T44" fmla="*/ 39 w 86"/>
                <a:gd name="T45" fmla="*/ 31 h 99"/>
                <a:gd name="T46" fmla="*/ 33 w 86"/>
                <a:gd name="T47" fmla="*/ 41 h 99"/>
                <a:gd name="T48" fmla="*/ 33 w 86"/>
                <a:gd name="T49" fmla="*/ 41 h 99"/>
                <a:gd name="T50" fmla="*/ 39 w 86"/>
                <a:gd name="T51" fmla="*/ 65 h 99"/>
                <a:gd name="T52" fmla="*/ 33 w 86"/>
                <a:gd name="T53" fmla="*/ 97 h 99"/>
                <a:gd name="T54" fmla="*/ 39 w 86"/>
                <a:gd name="T55" fmla="*/ 1 h 99"/>
                <a:gd name="T56" fmla="*/ 39 w 86"/>
                <a:gd name="T57" fmla="*/ 53 h 99"/>
                <a:gd name="T58" fmla="*/ 33 w 86"/>
                <a:gd name="T59" fmla="*/ 1 h 99"/>
                <a:gd name="T60" fmla="*/ 32 w 86"/>
                <a:gd name="T61" fmla="*/ 46 h 99"/>
                <a:gd name="T62" fmla="*/ 33 w 86"/>
                <a:gd name="T63" fmla="*/ 78 h 99"/>
                <a:gd name="T64" fmla="*/ 32 w 86"/>
                <a:gd name="T65" fmla="*/ 81 h 99"/>
                <a:gd name="T66" fmla="*/ 33 w 86"/>
                <a:gd name="T67" fmla="*/ 97 h 99"/>
                <a:gd name="T68" fmla="*/ 29 w 86"/>
                <a:gd name="T69" fmla="*/ 95 h 99"/>
                <a:gd name="T70" fmla="*/ 30 w 86"/>
                <a:gd name="T71" fmla="*/ 93 h 99"/>
                <a:gd name="T72" fmla="*/ 28 w 86"/>
                <a:gd name="T73" fmla="*/ 84 h 99"/>
                <a:gd name="T74" fmla="*/ 28 w 86"/>
                <a:gd name="T75" fmla="*/ 6 h 99"/>
                <a:gd name="T76" fmla="*/ 28 w 86"/>
                <a:gd name="T77" fmla="*/ 6 h 99"/>
                <a:gd name="T78" fmla="*/ 27 w 86"/>
                <a:gd name="T79" fmla="*/ 99 h 99"/>
                <a:gd name="T80" fmla="*/ 28 w 86"/>
                <a:gd name="T81" fmla="*/ 94 h 99"/>
                <a:gd name="T82" fmla="*/ 27 w 86"/>
                <a:gd name="T83" fmla="*/ 7 h 99"/>
                <a:gd name="T84" fmla="*/ 28 w 86"/>
                <a:gd name="T85" fmla="*/ 35 h 99"/>
                <a:gd name="T86" fmla="*/ 27 w 86"/>
                <a:gd name="T87" fmla="*/ 36 h 99"/>
                <a:gd name="T88" fmla="*/ 28 w 86"/>
                <a:gd name="T89" fmla="*/ 81 h 99"/>
                <a:gd name="T90" fmla="*/ 27 w 86"/>
                <a:gd name="T91" fmla="*/ 53 h 99"/>
                <a:gd name="T92" fmla="*/ 27 w 86"/>
                <a:gd name="T93" fmla="*/ 42 h 99"/>
                <a:gd name="T94" fmla="*/ 12 w 86"/>
                <a:gd name="T95" fmla="*/ 83 h 99"/>
                <a:gd name="T96" fmla="*/ 2 w 86"/>
                <a:gd name="T97" fmla="*/ 38 h 99"/>
                <a:gd name="T98" fmla="*/ 6 w 86"/>
                <a:gd name="T99" fmla="*/ 35 h 99"/>
                <a:gd name="T100" fmla="*/ 27 w 86"/>
                <a:gd name="T101" fmla="*/ 60 h 99"/>
                <a:gd name="T102" fmla="*/ 24 w 86"/>
                <a:gd name="T103" fmla="*/ 92 h 99"/>
                <a:gd name="T104" fmla="*/ 27 w 86"/>
                <a:gd name="T105" fmla="*/ 36 h 99"/>
                <a:gd name="T106" fmla="*/ 27 w 86"/>
                <a:gd name="T107" fmla="*/ 41 h 99"/>
                <a:gd name="T108" fmla="*/ 2 w 86"/>
                <a:gd name="T109" fmla="*/ 38 h 99"/>
                <a:gd name="T110" fmla="*/ 2 w 86"/>
                <a:gd name="T111" fmla="*/ 38 h 99"/>
                <a:gd name="T112" fmla="*/ 2 w 86"/>
                <a:gd name="T113" fmla="*/ 33 h 99"/>
                <a:gd name="T114" fmla="*/ 2 w 86"/>
                <a:gd name="T115" fmla="*/ 38 h 99"/>
                <a:gd name="T116" fmla="*/ 0 w 86"/>
                <a:gd name="T117" fmla="*/ 35 h 99"/>
                <a:gd name="T118" fmla="*/ 2 w 86"/>
                <a:gd name="T119" fmla="*/ 3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 h="99">
                  <a:moveTo>
                    <a:pt x="81" y="17"/>
                  </a:moveTo>
                  <a:cubicBezTo>
                    <a:pt x="83" y="17"/>
                    <a:pt x="84" y="18"/>
                    <a:pt x="85" y="20"/>
                  </a:cubicBezTo>
                  <a:cubicBezTo>
                    <a:pt x="85" y="20"/>
                    <a:pt x="85" y="20"/>
                    <a:pt x="85" y="20"/>
                  </a:cubicBezTo>
                  <a:cubicBezTo>
                    <a:pt x="86" y="22"/>
                    <a:pt x="86" y="24"/>
                    <a:pt x="85" y="26"/>
                  </a:cubicBezTo>
                  <a:cubicBezTo>
                    <a:pt x="84" y="28"/>
                    <a:pt x="83" y="29"/>
                    <a:pt x="81" y="30"/>
                  </a:cubicBezTo>
                  <a:cubicBezTo>
                    <a:pt x="81" y="30"/>
                    <a:pt x="81" y="30"/>
                    <a:pt x="81" y="30"/>
                  </a:cubicBezTo>
                  <a:cubicBezTo>
                    <a:pt x="81" y="17"/>
                    <a:pt x="81" y="17"/>
                    <a:pt x="81" y="17"/>
                  </a:cubicBezTo>
                  <a:close/>
                  <a:moveTo>
                    <a:pt x="81" y="30"/>
                  </a:moveTo>
                  <a:cubicBezTo>
                    <a:pt x="81" y="30"/>
                    <a:pt x="81" y="30"/>
                    <a:pt x="81" y="30"/>
                  </a:cubicBezTo>
                  <a:cubicBezTo>
                    <a:pt x="81" y="30"/>
                    <a:pt x="81" y="30"/>
                    <a:pt x="81" y="30"/>
                  </a:cubicBezTo>
                  <a:close/>
                  <a:moveTo>
                    <a:pt x="71" y="19"/>
                  </a:moveTo>
                  <a:cubicBezTo>
                    <a:pt x="75" y="17"/>
                    <a:pt x="75" y="17"/>
                    <a:pt x="75" y="17"/>
                  </a:cubicBezTo>
                  <a:cubicBezTo>
                    <a:pt x="75" y="17"/>
                    <a:pt x="75" y="17"/>
                    <a:pt x="75" y="17"/>
                  </a:cubicBezTo>
                  <a:cubicBezTo>
                    <a:pt x="77" y="16"/>
                    <a:pt x="79" y="16"/>
                    <a:pt x="80" y="16"/>
                  </a:cubicBezTo>
                  <a:cubicBezTo>
                    <a:pt x="81" y="16"/>
                    <a:pt x="81" y="17"/>
                    <a:pt x="81" y="17"/>
                  </a:cubicBezTo>
                  <a:cubicBezTo>
                    <a:pt x="81" y="30"/>
                    <a:pt x="81" y="30"/>
                    <a:pt x="81" y="30"/>
                  </a:cubicBezTo>
                  <a:cubicBezTo>
                    <a:pt x="71" y="34"/>
                    <a:pt x="71" y="34"/>
                    <a:pt x="71" y="34"/>
                  </a:cubicBezTo>
                  <a:cubicBezTo>
                    <a:pt x="71" y="29"/>
                    <a:pt x="71" y="29"/>
                    <a:pt x="71" y="29"/>
                  </a:cubicBezTo>
                  <a:cubicBezTo>
                    <a:pt x="79" y="26"/>
                    <a:pt x="79" y="26"/>
                    <a:pt x="79" y="26"/>
                  </a:cubicBezTo>
                  <a:cubicBezTo>
                    <a:pt x="79" y="26"/>
                    <a:pt x="79" y="26"/>
                    <a:pt x="79" y="26"/>
                  </a:cubicBezTo>
                  <a:cubicBezTo>
                    <a:pt x="80" y="25"/>
                    <a:pt x="80" y="25"/>
                    <a:pt x="80" y="24"/>
                  </a:cubicBezTo>
                  <a:cubicBezTo>
                    <a:pt x="81" y="24"/>
                    <a:pt x="81" y="23"/>
                    <a:pt x="80" y="22"/>
                  </a:cubicBezTo>
                  <a:cubicBezTo>
                    <a:pt x="80" y="22"/>
                    <a:pt x="80" y="22"/>
                    <a:pt x="80" y="22"/>
                  </a:cubicBezTo>
                  <a:cubicBezTo>
                    <a:pt x="80" y="22"/>
                    <a:pt x="79" y="21"/>
                    <a:pt x="79" y="21"/>
                  </a:cubicBezTo>
                  <a:cubicBezTo>
                    <a:pt x="78" y="21"/>
                    <a:pt x="77" y="21"/>
                    <a:pt x="77" y="21"/>
                  </a:cubicBezTo>
                  <a:cubicBezTo>
                    <a:pt x="77" y="21"/>
                    <a:pt x="77" y="21"/>
                    <a:pt x="77" y="21"/>
                  </a:cubicBezTo>
                  <a:cubicBezTo>
                    <a:pt x="71" y="24"/>
                    <a:pt x="71" y="24"/>
                    <a:pt x="71" y="24"/>
                  </a:cubicBezTo>
                  <a:cubicBezTo>
                    <a:pt x="71" y="19"/>
                    <a:pt x="71" y="19"/>
                    <a:pt x="71" y="19"/>
                  </a:cubicBezTo>
                  <a:close/>
                  <a:moveTo>
                    <a:pt x="81" y="30"/>
                  </a:moveTo>
                  <a:cubicBezTo>
                    <a:pt x="81" y="30"/>
                    <a:pt x="81" y="30"/>
                    <a:pt x="81" y="30"/>
                  </a:cubicBezTo>
                  <a:cubicBezTo>
                    <a:pt x="81" y="30"/>
                    <a:pt x="81" y="30"/>
                    <a:pt x="81" y="30"/>
                  </a:cubicBezTo>
                  <a:cubicBezTo>
                    <a:pt x="81" y="30"/>
                    <a:pt x="81" y="30"/>
                    <a:pt x="81" y="30"/>
                  </a:cubicBezTo>
                  <a:cubicBezTo>
                    <a:pt x="81" y="30"/>
                    <a:pt x="81" y="30"/>
                    <a:pt x="81" y="30"/>
                  </a:cubicBezTo>
                  <a:close/>
                  <a:moveTo>
                    <a:pt x="81" y="30"/>
                  </a:moveTo>
                  <a:cubicBezTo>
                    <a:pt x="71" y="35"/>
                    <a:pt x="71" y="35"/>
                    <a:pt x="71" y="35"/>
                  </a:cubicBezTo>
                  <a:lnTo>
                    <a:pt x="81" y="30"/>
                  </a:lnTo>
                  <a:close/>
                  <a:moveTo>
                    <a:pt x="60" y="22"/>
                  </a:moveTo>
                  <a:cubicBezTo>
                    <a:pt x="61" y="23"/>
                    <a:pt x="61" y="23"/>
                    <a:pt x="61" y="23"/>
                  </a:cubicBezTo>
                  <a:cubicBezTo>
                    <a:pt x="71" y="19"/>
                    <a:pt x="71" y="19"/>
                    <a:pt x="71" y="19"/>
                  </a:cubicBezTo>
                  <a:cubicBezTo>
                    <a:pt x="71" y="24"/>
                    <a:pt x="71" y="24"/>
                    <a:pt x="71" y="24"/>
                  </a:cubicBezTo>
                  <a:cubicBezTo>
                    <a:pt x="63" y="28"/>
                    <a:pt x="63" y="28"/>
                    <a:pt x="63" y="28"/>
                  </a:cubicBezTo>
                  <a:cubicBezTo>
                    <a:pt x="62" y="28"/>
                    <a:pt x="61" y="28"/>
                    <a:pt x="60" y="28"/>
                  </a:cubicBezTo>
                  <a:cubicBezTo>
                    <a:pt x="60" y="28"/>
                    <a:pt x="60" y="28"/>
                    <a:pt x="60" y="28"/>
                  </a:cubicBezTo>
                  <a:cubicBezTo>
                    <a:pt x="60" y="28"/>
                    <a:pt x="60" y="28"/>
                    <a:pt x="60" y="28"/>
                  </a:cubicBezTo>
                  <a:cubicBezTo>
                    <a:pt x="60" y="22"/>
                    <a:pt x="60" y="22"/>
                    <a:pt x="60" y="22"/>
                  </a:cubicBezTo>
                  <a:close/>
                  <a:moveTo>
                    <a:pt x="71" y="34"/>
                  </a:moveTo>
                  <a:cubicBezTo>
                    <a:pt x="60" y="38"/>
                    <a:pt x="60" y="38"/>
                    <a:pt x="60" y="38"/>
                  </a:cubicBezTo>
                  <a:cubicBezTo>
                    <a:pt x="60" y="34"/>
                    <a:pt x="60" y="34"/>
                    <a:pt x="60" y="34"/>
                  </a:cubicBezTo>
                  <a:cubicBezTo>
                    <a:pt x="71" y="29"/>
                    <a:pt x="71" y="29"/>
                    <a:pt x="71" y="29"/>
                  </a:cubicBezTo>
                  <a:cubicBezTo>
                    <a:pt x="71" y="34"/>
                    <a:pt x="71" y="34"/>
                    <a:pt x="71" y="34"/>
                  </a:cubicBezTo>
                  <a:close/>
                  <a:moveTo>
                    <a:pt x="60" y="39"/>
                  </a:moveTo>
                  <a:cubicBezTo>
                    <a:pt x="60" y="39"/>
                    <a:pt x="60" y="39"/>
                    <a:pt x="60" y="39"/>
                  </a:cubicBezTo>
                  <a:cubicBezTo>
                    <a:pt x="60" y="39"/>
                    <a:pt x="60" y="39"/>
                    <a:pt x="60" y="39"/>
                  </a:cubicBezTo>
                  <a:close/>
                  <a:moveTo>
                    <a:pt x="71" y="35"/>
                  </a:moveTo>
                  <a:cubicBezTo>
                    <a:pt x="60" y="39"/>
                    <a:pt x="60" y="39"/>
                    <a:pt x="60" y="39"/>
                  </a:cubicBezTo>
                  <a:lnTo>
                    <a:pt x="71" y="35"/>
                  </a:lnTo>
                  <a:close/>
                  <a:moveTo>
                    <a:pt x="59" y="21"/>
                  </a:moveTo>
                  <a:cubicBezTo>
                    <a:pt x="60" y="22"/>
                    <a:pt x="60" y="22"/>
                    <a:pt x="60" y="22"/>
                  </a:cubicBezTo>
                  <a:cubicBezTo>
                    <a:pt x="60" y="28"/>
                    <a:pt x="60" y="28"/>
                    <a:pt x="60" y="28"/>
                  </a:cubicBezTo>
                  <a:cubicBezTo>
                    <a:pt x="60" y="28"/>
                    <a:pt x="59" y="28"/>
                    <a:pt x="59" y="27"/>
                  </a:cubicBezTo>
                  <a:cubicBezTo>
                    <a:pt x="59" y="21"/>
                    <a:pt x="59" y="21"/>
                    <a:pt x="59" y="21"/>
                  </a:cubicBezTo>
                  <a:close/>
                  <a:moveTo>
                    <a:pt x="60" y="38"/>
                  </a:moveTo>
                  <a:cubicBezTo>
                    <a:pt x="59" y="39"/>
                    <a:pt x="59" y="39"/>
                    <a:pt x="59" y="39"/>
                  </a:cubicBezTo>
                  <a:cubicBezTo>
                    <a:pt x="59" y="35"/>
                    <a:pt x="59" y="35"/>
                    <a:pt x="59" y="35"/>
                  </a:cubicBezTo>
                  <a:cubicBezTo>
                    <a:pt x="60" y="34"/>
                    <a:pt x="60" y="34"/>
                    <a:pt x="60" y="34"/>
                  </a:cubicBezTo>
                  <a:cubicBezTo>
                    <a:pt x="60" y="38"/>
                    <a:pt x="60" y="38"/>
                    <a:pt x="60" y="38"/>
                  </a:cubicBezTo>
                  <a:close/>
                  <a:moveTo>
                    <a:pt x="59" y="40"/>
                  </a:moveTo>
                  <a:cubicBezTo>
                    <a:pt x="59" y="39"/>
                    <a:pt x="59" y="39"/>
                    <a:pt x="59" y="39"/>
                  </a:cubicBezTo>
                  <a:cubicBezTo>
                    <a:pt x="60" y="39"/>
                    <a:pt x="60" y="39"/>
                    <a:pt x="60" y="39"/>
                  </a:cubicBezTo>
                  <a:cubicBezTo>
                    <a:pt x="60" y="39"/>
                    <a:pt x="59" y="40"/>
                    <a:pt x="59" y="40"/>
                  </a:cubicBezTo>
                  <a:close/>
                  <a:moveTo>
                    <a:pt x="60" y="39"/>
                  </a:moveTo>
                  <a:cubicBezTo>
                    <a:pt x="60" y="39"/>
                    <a:pt x="60" y="39"/>
                    <a:pt x="60" y="39"/>
                  </a:cubicBezTo>
                  <a:close/>
                  <a:moveTo>
                    <a:pt x="58" y="40"/>
                  </a:moveTo>
                  <a:cubicBezTo>
                    <a:pt x="57" y="39"/>
                    <a:pt x="56" y="39"/>
                    <a:pt x="55" y="38"/>
                  </a:cubicBezTo>
                  <a:cubicBezTo>
                    <a:pt x="43" y="27"/>
                    <a:pt x="43" y="27"/>
                    <a:pt x="43" y="27"/>
                  </a:cubicBezTo>
                  <a:cubicBezTo>
                    <a:pt x="39" y="31"/>
                    <a:pt x="39" y="31"/>
                    <a:pt x="39" y="31"/>
                  </a:cubicBezTo>
                  <a:cubicBezTo>
                    <a:pt x="39" y="24"/>
                    <a:pt x="39" y="24"/>
                    <a:pt x="39" y="24"/>
                  </a:cubicBezTo>
                  <a:cubicBezTo>
                    <a:pt x="40" y="23"/>
                    <a:pt x="40" y="23"/>
                    <a:pt x="40" y="23"/>
                  </a:cubicBezTo>
                  <a:cubicBezTo>
                    <a:pt x="40" y="23"/>
                    <a:pt x="41" y="23"/>
                    <a:pt x="41" y="23"/>
                  </a:cubicBezTo>
                  <a:cubicBezTo>
                    <a:pt x="41" y="22"/>
                    <a:pt x="42" y="22"/>
                    <a:pt x="43" y="22"/>
                  </a:cubicBezTo>
                  <a:cubicBezTo>
                    <a:pt x="44" y="22"/>
                    <a:pt x="45" y="22"/>
                    <a:pt x="46" y="23"/>
                  </a:cubicBezTo>
                  <a:cubicBezTo>
                    <a:pt x="59" y="35"/>
                    <a:pt x="59" y="35"/>
                    <a:pt x="59" y="35"/>
                  </a:cubicBezTo>
                  <a:cubicBezTo>
                    <a:pt x="59" y="35"/>
                    <a:pt x="59" y="35"/>
                    <a:pt x="59" y="35"/>
                  </a:cubicBezTo>
                  <a:cubicBezTo>
                    <a:pt x="59" y="39"/>
                    <a:pt x="59" y="39"/>
                    <a:pt x="59" y="39"/>
                  </a:cubicBezTo>
                  <a:cubicBezTo>
                    <a:pt x="58" y="40"/>
                    <a:pt x="58" y="40"/>
                    <a:pt x="58" y="40"/>
                  </a:cubicBezTo>
                  <a:close/>
                  <a:moveTo>
                    <a:pt x="39" y="46"/>
                  </a:moveTo>
                  <a:cubicBezTo>
                    <a:pt x="42" y="50"/>
                    <a:pt x="42" y="50"/>
                    <a:pt x="42" y="50"/>
                  </a:cubicBezTo>
                  <a:cubicBezTo>
                    <a:pt x="43" y="50"/>
                    <a:pt x="43" y="51"/>
                    <a:pt x="43" y="52"/>
                  </a:cubicBezTo>
                  <a:cubicBezTo>
                    <a:pt x="44" y="53"/>
                    <a:pt x="44" y="54"/>
                    <a:pt x="43" y="55"/>
                  </a:cubicBezTo>
                  <a:cubicBezTo>
                    <a:pt x="43" y="55"/>
                    <a:pt x="43" y="55"/>
                    <a:pt x="43" y="55"/>
                  </a:cubicBezTo>
                  <a:cubicBezTo>
                    <a:pt x="39" y="65"/>
                    <a:pt x="39" y="65"/>
                    <a:pt x="39" y="65"/>
                  </a:cubicBezTo>
                  <a:cubicBezTo>
                    <a:pt x="39" y="53"/>
                    <a:pt x="39" y="53"/>
                    <a:pt x="39" y="53"/>
                  </a:cubicBezTo>
                  <a:cubicBezTo>
                    <a:pt x="39" y="53"/>
                    <a:pt x="39" y="53"/>
                    <a:pt x="39" y="53"/>
                  </a:cubicBezTo>
                  <a:cubicBezTo>
                    <a:pt x="39" y="53"/>
                    <a:pt x="39" y="53"/>
                    <a:pt x="39" y="53"/>
                  </a:cubicBezTo>
                  <a:cubicBezTo>
                    <a:pt x="39" y="53"/>
                    <a:pt x="39" y="53"/>
                    <a:pt x="39" y="53"/>
                  </a:cubicBezTo>
                  <a:cubicBezTo>
                    <a:pt x="39" y="53"/>
                    <a:pt x="39" y="53"/>
                    <a:pt x="39" y="53"/>
                  </a:cubicBezTo>
                  <a:cubicBezTo>
                    <a:pt x="39" y="53"/>
                    <a:pt x="39" y="53"/>
                    <a:pt x="39" y="53"/>
                  </a:cubicBezTo>
                  <a:cubicBezTo>
                    <a:pt x="39" y="46"/>
                    <a:pt x="39" y="46"/>
                    <a:pt x="39" y="46"/>
                  </a:cubicBezTo>
                  <a:close/>
                  <a:moveTo>
                    <a:pt x="39" y="1"/>
                  </a:moveTo>
                  <a:cubicBezTo>
                    <a:pt x="39" y="8"/>
                    <a:pt x="39" y="8"/>
                    <a:pt x="39" y="8"/>
                  </a:cubicBezTo>
                  <a:cubicBezTo>
                    <a:pt x="58" y="27"/>
                    <a:pt x="58" y="27"/>
                    <a:pt x="58" y="27"/>
                  </a:cubicBezTo>
                  <a:cubicBezTo>
                    <a:pt x="58" y="27"/>
                    <a:pt x="58" y="27"/>
                    <a:pt x="58" y="27"/>
                  </a:cubicBezTo>
                  <a:cubicBezTo>
                    <a:pt x="58" y="27"/>
                    <a:pt x="59" y="27"/>
                    <a:pt x="59" y="27"/>
                  </a:cubicBezTo>
                  <a:cubicBezTo>
                    <a:pt x="59" y="21"/>
                    <a:pt x="59" y="21"/>
                    <a:pt x="59" y="21"/>
                  </a:cubicBezTo>
                  <a:cubicBezTo>
                    <a:pt x="39" y="1"/>
                    <a:pt x="39" y="1"/>
                    <a:pt x="39" y="1"/>
                  </a:cubicBezTo>
                  <a:cubicBezTo>
                    <a:pt x="39" y="1"/>
                    <a:pt x="39" y="1"/>
                    <a:pt x="39" y="1"/>
                  </a:cubicBezTo>
                  <a:close/>
                  <a:moveTo>
                    <a:pt x="59" y="39"/>
                  </a:moveTo>
                  <a:cubicBezTo>
                    <a:pt x="58" y="40"/>
                    <a:pt x="58" y="40"/>
                    <a:pt x="58" y="40"/>
                  </a:cubicBezTo>
                  <a:cubicBezTo>
                    <a:pt x="58" y="40"/>
                    <a:pt x="59" y="40"/>
                    <a:pt x="59" y="40"/>
                  </a:cubicBezTo>
                  <a:cubicBezTo>
                    <a:pt x="59" y="39"/>
                    <a:pt x="59" y="39"/>
                    <a:pt x="59" y="39"/>
                  </a:cubicBezTo>
                  <a:close/>
                  <a:moveTo>
                    <a:pt x="39" y="53"/>
                  </a:moveTo>
                  <a:cubicBezTo>
                    <a:pt x="39" y="53"/>
                    <a:pt x="39" y="53"/>
                    <a:pt x="39" y="53"/>
                  </a:cubicBezTo>
                  <a:cubicBezTo>
                    <a:pt x="39" y="53"/>
                    <a:pt x="39" y="53"/>
                    <a:pt x="39" y="53"/>
                  </a:cubicBezTo>
                  <a:cubicBezTo>
                    <a:pt x="39" y="53"/>
                    <a:pt x="39" y="53"/>
                    <a:pt x="39" y="53"/>
                  </a:cubicBezTo>
                  <a:close/>
                  <a:moveTo>
                    <a:pt x="39" y="31"/>
                  </a:moveTo>
                  <a:cubicBezTo>
                    <a:pt x="33" y="37"/>
                    <a:pt x="33" y="37"/>
                    <a:pt x="33" y="37"/>
                  </a:cubicBezTo>
                  <a:cubicBezTo>
                    <a:pt x="33" y="30"/>
                    <a:pt x="33" y="30"/>
                    <a:pt x="33" y="30"/>
                  </a:cubicBezTo>
                  <a:cubicBezTo>
                    <a:pt x="39" y="24"/>
                    <a:pt x="39" y="24"/>
                    <a:pt x="39" y="24"/>
                  </a:cubicBezTo>
                  <a:cubicBezTo>
                    <a:pt x="39" y="31"/>
                    <a:pt x="39" y="31"/>
                    <a:pt x="39" y="31"/>
                  </a:cubicBezTo>
                  <a:close/>
                  <a:moveTo>
                    <a:pt x="33" y="41"/>
                  </a:moveTo>
                  <a:cubicBezTo>
                    <a:pt x="35" y="43"/>
                    <a:pt x="35" y="43"/>
                    <a:pt x="35" y="43"/>
                  </a:cubicBezTo>
                  <a:cubicBezTo>
                    <a:pt x="39" y="46"/>
                    <a:pt x="39" y="46"/>
                    <a:pt x="39" y="46"/>
                  </a:cubicBezTo>
                  <a:cubicBezTo>
                    <a:pt x="39" y="53"/>
                    <a:pt x="39" y="53"/>
                    <a:pt x="39" y="53"/>
                  </a:cubicBezTo>
                  <a:cubicBezTo>
                    <a:pt x="37" y="52"/>
                    <a:pt x="35" y="50"/>
                    <a:pt x="33" y="48"/>
                  </a:cubicBezTo>
                  <a:cubicBezTo>
                    <a:pt x="33" y="41"/>
                    <a:pt x="33" y="41"/>
                    <a:pt x="33" y="41"/>
                  </a:cubicBezTo>
                  <a:close/>
                  <a:moveTo>
                    <a:pt x="39" y="65"/>
                  </a:moveTo>
                  <a:cubicBezTo>
                    <a:pt x="33" y="78"/>
                    <a:pt x="33" y="78"/>
                    <a:pt x="33" y="78"/>
                  </a:cubicBezTo>
                  <a:cubicBezTo>
                    <a:pt x="33" y="66"/>
                    <a:pt x="33" y="66"/>
                    <a:pt x="33" y="66"/>
                  </a:cubicBezTo>
                  <a:cubicBezTo>
                    <a:pt x="39" y="53"/>
                    <a:pt x="39" y="53"/>
                    <a:pt x="39" y="53"/>
                  </a:cubicBezTo>
                  <a:cubicBezTo>
                    <a:pt x="39" y="65"/>
                    <a:pt x="39" y="65"/>
                    <a:pt x="39" y="65"/>
                  </a:cubicBezTo>
                  <a:close/>
                  <a:moveTo>
                    <a:pt x="33" y="82"/>
                  </a:moveTo>
                  <a:cubicBezTo>
                    <a:pt x="35" y="84"/>
                    <a:pt x="35" y="84"/>
                    <a:pt x="35" y="84"/>
                  </a:cubicBezTo>
                  <a:cubicBezTo>
                    <a:pt x="35" y="84"/>
                    <a:pt x="35" y="84"/>
                    <a:pt x="35" y="85"/>
                  </a:cubicBezTo>
                  <a:cubicBezTo>
                    <a:pt x="36" y="87"/>
                    <a:pt x="37" y="89"/>
                    <a:pt x="36" y="91"/>
                  </a:cubicBezTo>
                  <a:cubicBezTo>
                    <a:pt x="36" y="93"/>
                    <a:pt x="35" y="95"/>
                    <a:pt x="33" y="97"/>
                  </a:cubicBezTo>
                  <a:cubicBezTo>
                    <a:pt x="33" y="82"/>
                    <a:pt x="33" y="82"/>
                    <a:pt x="33" y="82"/>
                  </a:cubicBezTo>
                  <a:close/>
                  <a:moveTo>
                    <a:pt x="33" y="1"/>
                  </a:moveTo>
                  <a:cubicBezTo>
                    <a:pt x="33" y="1"/>
                    <a:pt x="33" y="1"/>
                    <a:pt x="33" y="1"/>
                  </a:cubicBezTo>
                  <a:cubicBezTo>
                    <a:pt x="34" y="0"/>
                    <a:pt x="35" y="0"/>
                    <a:pt x="36" y="0"/>
                  </a:cubicBezTo>
                  <a:cubicBezTo>
                    <a:pt x="37" y="0"/>
                    <a:pt x="38" y="0"/>
                    <a:pt x="39" y="1"/>
                  </a:cubicBezTo>
                  <a:cubicBezTo>
                    <a:pt x="39" y="8"/>
                    <a:pt x="39" y="8"/>
                    <a:pt x="39" y="8"/>
                  </a:cubicBezTo>
                  <a:cubicBezTo>
                    <a:pt x="36" y="5"/>
                    <a:pt x="36" y="5"/>
                    <a:pt x="36" y="5"/>
                  </a:cubicBezTo>
                  <a:cubicBezTo>
                    <a:pt x="33" y="8"/>
                    <a:pt x="33" y="8"/>
                    <a:pt x="33" y="8"/>
                  </a:cubicBezTo>
                  <a:cubicBezTo>
                    <a:pt x="33" y="1"/>
                    <a:pt x="33" y="1"/>
                    <a:pt x="33" y="1"/>
                  </a:cubicBezTo>
                  <a:close/>
                  <a:moveTo>
                    <a:pt x="39" y="53"/>
                  </a:moveTo>
                  <a:cubicBezTo>
                    <a:pt x="39" y="53"/>
                    <a:pt x="39" y="53"/>
                    <a:pt x="39" y="53"/>
                  </a:cubicBezTo>
                  <a:cubicBezTo>
                    <a:pt x="39" y="53"/>
                    <a:pt x="39" y="53"/>
                    <a:pt x="39" y="53"/>
                  </a:cubicBezTo>
                  <a:cubicBezTo>
                    <a:pt x="39" y="53"/>
                    <a:pt x="39" y="53"/>
                    <a:pt x="39" y="53"/>
                  </a:cubicBezTo>
                  <a:close/>
                  <a:moveTo>
                    <a:pt x="33" y="1"/>
                  </a:moveTo>
                  <a:cubicBezTo>
                    <a:pt x="33" y="1"/>
                    <a:pt x="33" y="1"/>
                    <a:pt x="33" y="1"/>
                  </a:cubicBezTo>
                  <a:close/>
                  <a:moveTo>
                    <a:pt x="33" y="37"/>
                  </a:moveTo>
                  <a:cubicBezTo>
                    <a:pt x="31" y="39"/>
                    <a:pt x="31" y="39"/>
                    <a:pt x="31" y="39"/>
                  </a:cubicBezTo>
                  <a:cubicBezTo>
                    <a:pt x="31" y="39"/>
                    <a:pt x="32" y="40"/>
                    <a:pt x="33" y="41"/>
                  </a:cubicBezTo>
                  <a:cubicBezTo>
                    <a:pt x="33" y="48"/>
                    <a:pt x="33" y="48"/>
                    <a:pt x="33" y="48"/>
                  </a:cubicBezTo>
                  <a:cubicBezTo>
                    <a:pt x="32" y="46"/>
                    <a:pt x="32" y="46"/>
                    <a:pt x="32" y="46"/>
                  </a:cubicBezTo>
                  <a:cubicBezTo>
                    <a:pt x="30" y="45"/>
                    <a:pt x="29" y="44"/>
                    <a:pt x="28" y="43"/>
                  </a:cubicBezTo>
                  <a:cubicBezTo>
                    <a:pt x="28" y="35"/>
                    <a:pt x="28" y="35"/>
                    <a:pt x="28" y="35"/>
                  </a:cubicBezTo>
                  <a:cubicBezTo>
                    <a:pt x="33" y="30"/>
                    <a:pt x="33" y="30"/>
                    <a:pt x="33" y="30"/>
                  </a:cubicBezTo>
                  <a:cubicBezTo>
                    <a:pt x="33" y="37"/>
                    <a:pt x="33" y="37"/>
                    <a:pt x="33" y="37"/>
                  </a:cubicBezTo>
                  <a:close/>
                  <a:moveTo>
                    <a:pt x="33" y="78"/>
                  </a:moveTo>
                  <a:cubicBezTo>
                    <a:pt x="32" y="80"/>
                    <a:pt x="32" y="80"/>
                    <a:pt x="32" y="80"/>
                  </a:cubicBezTo>
                  <a:cubicBezTo>
                    <a:pt x="32" y="80"/>
                    <a:pt x="32" y="81"/>
                    <a:pt x="32" y="81"/>
                  </a:cubicBezTo>
                  <a:cubicBezTo>
                    <a:pt x="32" y="81"/>
                    <a:pt x="32" y="81"/>
                    <a:pt x="32" y="81"/>
                  </a:cubicBezTo>
                  <a:cubicBezTo>
                    <a:pt x="32" y="81"/>
                    <a:pt x="32" y="81"/>
                    <a:pt x="32" y="81"/>
                  </a:cubicBezTo>
                  <a:cubicBezTo>
                    <a:pt x="32" y="81"/>
                    <a:pt x="32" y="81"/>
                    <a:pt x="32" y="81"/>
                  </a:cubicBezTo>
                  <a:cubicBezTo>
                    <a:pt x="32" y="81"/>
                    <a:pt x="32" y="81"/>
                    <a:pt x="32" y="81"/>
                  </a:cubicBezTo>
                  <a:cubicBezTo>
                    <a:pt x="32" y="81"/>
                    <a:pt x="32" y="81"/>
                    <a:pt x="32" y="81"/>
                  </a:cubicBezTo>
                  <a:cubicBezTo>
                    <a:pt x="33" y="82"/>
                    <a:pt x="33" y="82"/>
                    <a:pt x="33" y="82"/>
                  </a:cubicBezTo>
                  <a:cubicBezTo>
                    <a:pt x="33" y="97"/>
                    <a:pt x="33" y="97"/>
                    <a:pt x="33" y="97"/>
                  </a:cubicBezTo>
                  <a:cubicBezTo>
                    <a:pt x="33" y="97"/>
                    <a:pt x="33" y="97"/>
                    <a:pt x="33" y="97"/>
                  </a:cubicBezTo>
                  <a:cubicBezTo>
                    <a:pt x="33" y="97"/>
                    <a:pt x="33" y="97"/>
                    <a:pt x="33" y="97"/>
                  </a:cubicBezTo>
                  <a:cubicBezTo>
                    <a:pt x="32" y="98"/>
                    <a:pt x="31" y="98"/>
                    <a:pt x="30" y="99"/>
                  </a:cubicBezTo>
                  <a:cubicBezTo>
                    <a:pt x="29" y="99"/>
                    <a:pt x="29" y="99"/>
                    <a:pt x="28" y="99"/>
                  </a:cubicBezTo>
                  <a:cubicBezTo>
                    <a:pt x="28" y="95"/>
                    <a:pt x="28" y="95"/>
                    <a:pt x="28" y="95"/>
                  </a:cubicBezTo>
                  <a:cubicBezTo>
                    <a:pt x="29" y="95"/>
                    <a:pt x="29" y="95"/>
                    <a:pt x="29" y="95"/>
                  </a:cubicBezTo>
                  <a:cubicBezTo>
                    <a:pt x="29" y="95"/>
                    <a:pt x="28" y="95"/>
                    <a:pt x="28" y="94"/>
                  </a:cubicBezTo>
                  <a:cubicBezTo>
                    <a:pt x="28" y="94"/>
                    <a:pt x="28" y="94"/>
                    <a:pt x="28" y="94"/>
                  </a:cubicBezTo>
                  <a:cubicBezTo>
                    <a:pt x="28" y="94"/>
                    <a:pt x="28" y="94"/>
                    <a:pt x="29" y="94"/>
                  </a:cubicBezTo>
                  <a:cubicBezTo>
                    <a:pt x="29" y="94"/>
                    <a:pt x="30" y="94"/>
                    <a:pt x="30" y="93"/>
                  </a:cubicBezTo>
                  <a:cubicBezTo>
                    <a:pt x="30" y="93"/>
                    <a:pt x="30" y="93"/>
                    <a:pt x="30" y="93"/>
                  </a:cubicBezTo>
                  <a:cubicBezTo>
                    <a:pt x="31" y="92"/>
                    <a:pt x="32" y="91"/>
                    <a:pt x="32" y="90"/>
                  </a:cubicBezTo>
                  <a:cubicBezTo>
                    <a:pt x="32" y="89"/>
                    <a:pt x="32" y="88"/>
                    <a:pt x="31" y="87"/>
                  </a:cubicBezTo>
                  <a:cubicBezTo>
                    <a:pt x="31" y="87"/>
                    <a:pt x="31" y="87"/>
                    <a:pt x="31" y="87"/>
                  </a:cubicBezTo>
                  <a:cubicBezTo>
                    <a:pt x="28" y="84"/>
                    <a:pt x="28" y="84"/>
                    <a:pt x="28" y="84"/>
                  </a:cubicBezTo>
                  <a:cubicBezTo>
                    <a:pt x="28" y="84"/>
                    <a:pt x="28" y="84"/>
                    <a:pt x="28" y="84"/>
                  </a:cubicBezTo>
                  <a:cubicBezTo>
                    <a:pt x="28" y="84"/>
                    <a:pt x="28" y="83"/>
                    <a:pt x="28" y="83"/>
                  </a:cubicBezTo>
                  <a:cubicBezTo>
                    <a:pt x="28" y="78"/>
                    <a:pt x="28" y="78"/>
                    <a:pt x="28" y="78"/>
                  </a:cubicBezTo>
                  <a:cubicBezTo>
                    <a:pt x="33" y="66"/>
                    <a:pt x="33" y="66"/>
                    <a:pt x="33" y="66"/>
                  </a:cubicBezTo>
                  <a:cubicBezTo>
                    <a:pt x="33" y="78"/>
                    <a:pt x="33" y="78"/>
                    <a:pt x="33" y="78"/>
                  </a:cubicBezTo>
                  <a:close/>
                  <a:moveTo>
                    <a:pt x="28" y="6"/>
                  </a:moveTo>
                  <a:cubicBezTo>
                    <a:pt x="33" y="1"/>
                    <a:pt x="33" y="1"/>
                    <a:pt x="33" y="1"/>
                  </a:cubicBezTo>
                  <a:cubicBezTo>
                    <a:pt x="33" y="1"/>
                    <a:pt x="33" y="1"/>
                    <a:pt x="33" y="1"/>
                  </a:cubicBezTo>
                  <a:cubicBezTo>
                    <a:pt x="33" y="8"/>
                    <a:pt x="33" y="8"/>
                    <a:pt x="33" y="8"/>
                  </a:cubicBezTo>
                  <a:cubicBezTo>
                    <a:pt x="28" y="13"/>
                    <a:pt x="28" y="13"/>
                    <a:pt x="28" y="13"/>
                  </a:cubicBezTo>
                  <a:cubicBezTo>
                    <a:pt x="28" y="6"/>
                    <a:pt x="28" y="6"/>
                    <a:pt x="28" y="6"/>
                  </a:cubicBezTo>
                  <a:close/>
                  <a:moveTo>
                    <a:pt x="33" y="1"/>
                  </a:moveTo>
                  <a:cubicBezTo>
                    <a:pt x="33" y="1"/>
                    <a:pt x="33" y="1"/>
                    <a:pt x="33" y="1"/>
                  </a:cubicBezTo>
                  <a:close/>
                  <a:moveTo>
                    <a:pt x="28" y="99"/>
                  </a:moveTo>
                  <a:cubicBezTo>
                    <a:pt x="28" y="99"/>
                    <a:pt x="27" y="99"/>
                    <a:pt x="27" y="99"/>
                  </a:cubicBezTo>
                  <a:cubicBezTo>
                    <a:pt x="27" y="99"/>
                    <a:pt x="27" y="99"/>
                    <a:pt x="27" y="99"/>
                  </a:cubicBezTo>
                  <a:cubicBezTo>
                    <a:pt x="27" y="99"/>
                    <a:pt x="27" y="99"/>
                    <a:pt x="27" y="99"/>
                  </a:cubicBezTo>
                  <a:cubicBezTo>
                    <a:pt x="27" y="94"/>
                    <a:pt x="27" y="94"/>
                    <a:pt x="27" y="94"/>
                  </a:cubicBezTo>
                  <a:cubicBezTo>
                    <a:pt x="27" y="94"/>
                    <a:pt x="27" y="94"/>
                    <a:pt x="27" y="94"/>
                  </a:cubicBezTo>
                  <a:cubicBezTo>
                    <a:pt x="27" y="94"/>
                    <a:pt x="27" y="94"/>
                    <a:pt x="27" y="94"/>
                  </a:cubicBezTo>
                  <a:cubicBezTo>
                    <a:pt x="28" y="94"/>
                    <a:pt x="28" y="94"/>
                    <a:pt x="28" y="94"/>
                  </a:cubicBezTo>
                  <a:cubicBezTo>
                    <a:pt x="28" y="94"/>
                    <a:pt x="28" y="94"/>
                    <a:pt x="28" y="94"/>
                  </a:cubicBezTo>
                  <a:cubicBezTo>
                    <a:pt x="28" y="94"/>
                    <a:pt x="28" y="94"/>
                    <a:pt x="27" y="94"/>
                  </a:cubicBezTo>
                  <a:cubicBezTo>
                    <a:pt x="28" y="95"/>
                    <a:pt x="28" y="95"/>
                    <a:pt x="28" y="95"/>
                  </a:cubicBezTo>
                  <a:cubicBezTo>
                    <a:pt x="28" y="99"/>
                    <a:pt x="28" y="99"/>
                    <a:pt x="28" y="99"/>
                  </a:cubicBezTo>
                  <a:close/>
                  <a:moveTo>
                    <a:pt x="27" y="7"/>
                  </a:moveTo>
                  <a:cubicBezTo>
                    <a:pt x="28" y="6"/>
                    <a:pt x="28" y="6"/>
                    <a:pt x="28" y="6"/>
                  </a:cubicBezTo>
                  <a:cubicBezTo>
                    <a:pt x="28" y="13"/>
                    <a:pt x="28" y="13"/>
                    <a:pt x="28" y="13"/>
                  </a:cubicBezTo>
                  <a:cubicBezTo>
                    <a:pt x="27" y="14"/>
                    <a:pt x="27" y="14"/>
                    <a:pt x="27" y="14"/>
                  </a:cubicBezTo>
                  <a:cubicBezTo>
                    <a:pt x="27" y="7"/>
                    <a:pt x="27" y="7"/>
                    <a:pt x="27" y="7"/>
                  </a:cubicBezTo>
                  <a:close/>
                  <a:moveTo>
                    <a:pt x="28" y="35"/>
                  </a:moveTo>
                  <a:cubicBezTo>
                    <a:pt x="28" y="43"/>
                    <a:pt x="28" y="43"/>
                    <a:pt x="28" y="43"/>
                  </a:cubicBezTo>
                  <a:cubicBezTo>
                    <a:pt x="27" y="42"/>
                    <a:pt x="27" y="42"/>
                    <a:pt x="27" y="42"/>
                  </a:cubicBezTo>
                  <a:cubicBezTo>
                    <a:pt x="27" y="42"/>
                    <a:pt x="27" y="42"/>
                    <a:pt x="27" y="42"/>
                  </a:cubicBezTo>
                  <a:cubicBezTo>
                    <a:pt x="27" y="36"/>
                    <a:pt x="27" y="36"/>
                    <a:pt x="27" y="36"/>
                  </a:cubicBezTo>
                  <a:cubicBezTo>
                    <a:pt x="27" y="36"/>
                    <a:pt x="27" y="36"/>
                    <a:pt x="27" y="36"/>
                  </a:cubicBezTo>
                  <a:cubicBezTo>
                    <a:pt x="27" y="36"/>
                    <a:pt x="27" y="36"/>
                    <a:pt x="27" y="36"/>
                  </a:cubicBezTo>
                  <a:cubicBezTo>
                    <a:pt x="28" y="35"/>
                    <a:pt x="28" y="35"/>
                    <a:pt x="28" y="35"/>
                  </a:cubicBezTo>
                  <a:close/>
                  <a:moveTo>
                    <a:pt x="28" y="78"/>
                  </a:moveTo>
                  <a:cubicBezTo>
                    <a:pt x="28" y="83"/>
                    <a:pt x="28" y="83"/>
                    <a:pt x="28" y="83"/>
                  </a:cubicBezTo>
                  <a:cubicBezTo>
                    <a:pt x="28" y="83"/>
                    <a:pt x="28" y="82"/>
                    <a:pt x="28" y="81"/>
                  </a:cubicBezTo>
                  <a:cubicBezTo>
                    <a:pt x="28" y="81"/>
                    <a:pt x="28" y="81"/>
                    <a:pt x="28" y="81"/>
                  </a:cubicBezTo>
                  <a:cubicBezTo>
                    <a:pt x="27" y="80"/>
                    <a:pt x="28" y="79"/>
                    <a:pt x="28" y="79"/>
                  </a:cubicBezTo>
                  <a:cubicBezTo>
                    <a:pt x="28" y="78"/>
                    <a:pt x="28" y="78"/>
                    <a:pt x="28" y="78"/>
                  </a:cubicBezTo>
                  <a:close/>
                  <a:moveTo>
                    <a:pt x="27" y="60"/>
                  </a:moveTo>
                  <a:cubicBezTo>
                    <a:pt x="27" y="53"/>
                    <a:pt x="27" y="53"/>
                    <a:pt x="27" y="53"/>
                  </a:cubicBezTo>
                  <a:cubicBezTo>
                    <a:pt x="27" y="54"/>
                    <a:pt x="28" y="55"/>
                    <a:pt x="28" y="56"/>
                  </a:cubicBezTo>
                  <a:cubicBezTo>
                    <a:pt x="28" y="56"/>
                    <a:pt x="28" y="57"/>
                    <a:pt x="27" y="58"/>
                  </a:cubicBezTo>
                  <a:cubicBezTo>
                    <a:pt x="27" y="60"/>
                    <a:pt x="27" y="60"/>
                    <a:pt x="27" y="60"/>
                  </a:cubicBezTo>
                  <a:close/>
                  <a:moveTo>
                    <a:pt x="27" y="42"/>
                  </a:moveTo>
                  <a:cubicBezTo>
                    <a:pt x="27" y="42"/>
                    <a:pt x="27" y="42"/>
                    <a:pt x="27" y="42"/>
                  </a:cubicBezTo>
                  <a:close/>
                  <a:moveTo>
                    <a:pt x="27" y="99"/>
                  </a:moveTo>
                  <a:cubicBezTo>
                    <a:pt x="25" y="99"/>
                    <a:pt x="24" y="98"/>
                    <a:pt x="23" y="98"/>
                  </a:cubicBezTo>
                  <a:cubicBezTo>
                    <a:pt x="22" y="97"/>
                    <a:pt x="21" y="96"/>
                    <a:pt x="20" y="95"/>
                  </a:cubicBezTo>
                  <a:cubicBezTo>
                    <a:pt x="13" y="85"/>
                    <a:pt x="13" y="85"/>
                    <a:pt x="13" y="85"/>
                  </a:cubicBezTo>
                  <a:cubicBezTo>
                    <a:pt x="12" y="85"/>
                    <a:pt x="12" y="84"/>
                    <a:pt x="12" y="83"/>
                  </a:cubicBezTo>
                  <a:cubicBezTo>
                    <a:pt x="12" y="83"/>
                    <a:pt x="12" y="83"/>
                    <a:pt x="12" y="83"/>
                  </a:cubicBezTo>
                  <a:cubicBezTo>
                    <a:pt x="12" y="82"/>
                    <a:pt x="12" y="81"/>
                    <a:pt x="12" y="80"/>
                  </a:cubicBezTo>
                  <a:cubicBezTo>
                    <a:pt x="23" y="57"/>
                    <a:pt x="23" y="57"/>
                    <a:pt x="23" y="57"/>
                  </a:cubicBezTo>
                  <a:cubicBezTo>
                    <a:pt x="21" y="55"/>
                    <a:pt x="17" y="51"/>
                    <a:pt x="12" y="47"/>
                  </a:cubicBezTo>
                  <a:cubicBezTo>
                    <a:pt x="8" y="44"/>
                    <a:pt x="4" y="40"/>
                    <a:pt x="2" y="38"/>
                  </a:cubicBezTo>
                  <a:cubicBezTo>
                    <a:pt x="2" y="38"/>
                    <a:pt x="2" y="38"/>
                    <a:pt x="2" y="38"/>
                  </a:cubicBezTo>
                  <a:cubicBezTo>
                    <a:pt x="2" y="32"/>
                    <a:pt x="2" y="32"/>
                    <a:pt x="2" y="32"/>
                  </a:cubicBezTo>
                  <a:cubicBezTo>
                    <a:pt x="27" y="7"/>
                    <a:pt x="27" y="7"/>
                    <a:pt x="27" y="7"/>
                  </a:cubicBezTo>
                  <a:cubicBezTo>
                    <a:pt x="27" y="14"/>
                    <a:pt x="27" y="14"/>
                    <a:pt x="27" y="14"/>
                  </a:cubicBezTo>
                  <a:cubicBezTo>
                    <a:pt x="6" y="35"/>
                    <a:pt x="6" y="35"/>
                    <a:pt x="6" y="35"/>
                  </a:cubicBezTo>
                  <a:cubicBezTo>
                    <a:pt x="8" y="37"/>
                    <a:pt x="12" y="40"/>
                    <a:pt x="15" y="44"/>
                  </a:cubicBezTo>
                  <a:cubicBezTo>
                    <a:pt x="20" y="47"/>
                    <a:pt x="24" y="51"/>
                    <a:pt x="26" y="53"/>
                  </a:cubicBezTo>
                  <a:cubicBezTo>
                    <a:pt x="26" y="53"/>
                    <a:pt x="26" y="53"/>
                    <a:pt x="26" y="53"/>
                  </a:cubicBezTo>
                  <a:cubicBezTo>
                    <a:pt x="26" y="53"/>
                    <a:pt x="27" y="53"/>
                    <a:pt x="27" y="53"/>
                  </a:cubicBezTo>
                  <a:cubicBezTo>
                    <a:pt x="27" y="60"/>
                    <a:pt x="27" y="60"/>
                    <a:pt x="27" y="60"/>
                  </a:cubicBezTo>
                  <a:cubicBezTo>
                    <a:pt x="17" y="82"/>
                    <a:pt x="17" y="82"/>
                    <a:pt x="17" y="82"/>
                  </a:cubicBezTo>
                  <a:cubicBezTo>
                    <a:pt x="17" y="82"/>
                    <a:pt x="17" y="82"/>
                    <a:pt x="17" y="82"/>
                  </a:cubicBezTo>
                  <a:cubicBezTo>
                    <a:pt x="17" y="82"/>
                    <a:pt x="17" y="82"/>
                    <a:pt x="17" y="82"/>
                  </a:cubicBezTo>
                  <a:cubicBezTo>
                    <a:pt x="17" y="82"/>
                    <a:pt x="17" y="82"/>
                    <a:pt x="17" y="82"/>
                  </a:cubicBezTo>
                  <a:cubicBezTo>
                    <a:pt x="24" y="92"/>
                    <a:pt x="24" y="92"/>
                    <a:pt x="24" y="92"/>
                  </a:cubicBezTo>
                  <a:cubicBezTo>
                    <a:pt x="24" y="93"/>
                    <a:pt x="25" y="93"/>
                    <a:pt x="25" y="94"/>
                  </a:cubicBezTo>
                  <a:cubicBezTo>
                    <a:pt x="26" y="94"/>
                    <a:pt x="26" y="94"/>
                    <a:pt x="27" y="94"/>
                  </a:cubicBezTo>
                  <a:cubicBezTo>
                    <a:pt x="27" y="99"/>
                    <a:pt x="27" y="99"/>
                    <a:pt x="27" y="99"/>
                  </a:cubicBezTo>
                  <a:close/>
                  <a:moveTo>
                    <a:pt x="27" y="36"/>
                  </a:moveTo>
                  <a:cubicBezTo>
                    <a:pt x="27" y="36"/>
                    <a:pt x="27" y="36"/>
                    <a:pt x="27" y="36"/>
                  </a:cubicBezTo>
                  <a:cubicBezTo>
                    <a:pt x="27" y="36"/>
                    <a:pt x="27" y="36"/>
                    <a:pt x="27" y="36"/>
                  </a:cubicBezTo>
                  <a:cubicBezTo>
                    <a:pt x="27" y="36"/>
                    <a:pt x="27" y="36"/>
                    <a:pt x="27" y="36"/>
                  </a:cubicBezTo>
                  <a:cubicBezTo>
                    <a:pt x="26" y="37"/>
                    <a:pt x="26" y="38"/>
                    <a:pt x="26" y="39"/>
                  </a:cubicBezTo>
                  <a:cubicBezTo>
                    <a:pt x="26" y="40"/>
                    <a:pt x="26" y="41"/>
                    <a:pt x="27" y="41"/>
                  </a:cubicBezTo>
                  <a:cubicBezTo>
                    <a:pt x="27" y="41"/>
                    <a:pt x="27" y="41"/>
                    <a:pt x="27" y="41"/>
                  </a:cubicBezTo>
                  <a:cubicBezTo>
                    <a:pt x="27" y="42"/>
                    <a:pt x="27" y="42"/>
                    <a:pt x="27" y="42"/>
                  </a:cubicBezTo>
                  <a:cubicBezTo>
                    <a:pt x="27" y="42"/>
                    <a:pt x="27" y="42"/>
                    <a:pt x="27" y="42"/>
                  </a:cubicBezTo>
                  <a:cubicBezTo>
                    <a:pt x="27" y="42"/>
                    <a:pt x="27" y="42"/>
                    <a:pt x="27" y="42"/>
                  </a:cubicBezTo>
                  <a:cubicBezTo>
                    <a:pt x="27" y="36"/>
                    <a:pt x="27" y="36"/>
                    <a:pt x="27" y="36"/>
                  </a:cubicBezTo>
                  <a:close/>
                  <a:moveTo>
                    <a:pt x="2" y="38"/>
                  </a:moveTo>
                  <a:cubicBezTo>
                    <a:pt x="2" y="38"/>
                    <a:pt x="2" y="38"/>
                    <a:pt x="2" y="38"/>
                  </a:cubicBezTo>
                  <a:cubicBezTo>
                    <a:pt x="2" y="38"/>
                    <a:pt x="2" y="38"/>
                    <a:pt x="2" y="38"/>
                  </a:cubicBezTo>
                  <a:close/>
                  <a:moveTo>
                    <a:pt x="27" y="42"/>
                  </a:moveTo>
                  <a:cubicBezTo>
                    <a:pt x="27" y="42"/>
                    <a:pt x="27" y="42"/>
                    <a:pt x="27" y="42"/>
                  </a:cubicBezTo>
                  <a:close/>
                  <a:moveTo>
                    <a:pt x="2" y="38"/>
                  </a:moveTo>
                  <a:cubicBezTo>
                    <a:pt x="2" y="38"/>
                    <a:pt x="2" y="38"/>
                    <a:pt x="2" y="38"/>
                  </a:cubicBezTo>
                  <a:cubicBezTo>
                    <a:pt x="2" y="38"/>
                    <a:pt x="2" y="38"/>
                    <a:pt x="2" y="38"/>
                  </a:cubicBezTo>
                  <a:cubicBezTo>
                    <a:pt x="2" y="38"/>
                    <a:pt x="2" y="38"/>
                    <a:pt x="2" y="38"/>
                  </a:cubicBezTo>
                  <a:cubicBezTo>
                    <a:pt x="2" y="33"/>
                    <a:pt x="2" y="33"/>
                    <a:pt x="2" y="33"/>
                  </a:cubicBezTo>
                  <a:cubicBezTo>
                    <a:pt x="2" y="33"/>
                    <a:pt x="2" y="33"/>
                    <a:pt x="2" y="33"/>
                  </a:cubicBezTo>
                  <a:cubicBezTo>
                    <a:pt x="2" y="32"/>
                    <a:pt x="2" y="32"/>
                    <a:pt x="2" y="32"/>
                  </a:cubicBezTo>
                  <a:cubicBezTo>
                    <a:pt x="2" y="38"/>
                    <a:pt x="2" y="38"/>
                    <a:pt x="2" y="38"/>
                  </a:cubicBezTo>
                  <a:close/>
                  <a:moveTo>
                    <a:pt x="2" y="38"/>
                  </a:moveTo>
                  <a:cubicBezTo>
                    <a:pt x="2" y="38"/>
                    <a:pt x="2" y="38"/>
                    <a:pt x="2" y="38"/>
                  </a:cubicBezTo>
                  <a:cubicBezTo>
                    <a:pt x="2" y="38"/>
                    <a:pt x="2" y="38"/>
                    <a:pt x="2" y="38"/>
                  </a:cubicBezTo>
                  <a:close/>
                  <a:moveTo>
                    <a:pt x="2" y="38"/>
                  </a:moveTo>
                  <a:cubicBezTo>
                    <a:pt x="2" y="38"/>
                    <a:pt x="2" y="38"/>
                    <a:pt x="2" y="38"/>
                  </a:cubicBezTo>
                  <a:close/>
                  <a:moveTo>
                    <a:pt x="2" y="38"/>
                  </a:moveTo>
                  <a:cubicBezTo>
                    <a:pt x="2" y="38"/>
                    <a:pt x="2" y="38"/>
                    <a:pt x="2" y="38"/>
                  </a:cubicBezTo>
                  <a:cubicBezTo>
                    <a:pt x="1" y="37"/>
                    <a:pt x="1" y="36"/>
                    <a:pt x="0" y="35"/>
                  </a:cubicBezTo>
                  <a:cubicBezTo>
                    <a:pt x="0" y="34"/>
                    <a:pt x="1" y="34"/>
                    <a:pt x="1" y="33"/>
                  </a:cubicBezTo>
                  <a:cubicBezTo>
                    <a:pt x="1" y="33"/>
                    <a:pt x="1" y="33"/>
                    <a:pt x="1" y="33"/>
                  </a:cubicBezTo>
                  <a:cubicBezTo>
                    <a:pt x="1" y="33"/>
                    <a:pt x="1" y="33"/>
                    <a:pt x="1" y="33"/>
                  </a:cubicBezTo>
                  <a:cubicBezTo>
                    <a:pt x="2" y="33"/>
                    <a:pt x="2" y="33"/>
                    <a:pt x="2" y="33"/>
                  </a:cubicBezTo>
                  <a:cubicBezTo>
                    <a:pt x="2" y="33"/>
                    <a:pt x="2" y="33"/>
                    <a:pt x="2" y="33"/>
                  </a:cubicBezTo>
                  <a:cubicBezTo>
                    <a:pt x="2" y="33"/>
                    <a:pt x="2" y="33"/>
                    <a:pt x="2" y="33"/>
                  </a:cubicBezTo>
                  <a:lnTo>
                    <a:pt x="2" y="38"/>
                  </a:lnTo>
                  <a:close/>
                  <a:moveTo>
                    <a:pt x="2" y="38"/>
                  </a:moveTo>
                  <a:cubicBezTo>
                    <a:pt x="2" y="38"/>
                    <a:pt x="2" y="38"/>
                    <a:pt x="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0" name="Freeform 201"/>
            <p:cNvSpPr>
              <a:spLocks noEditPoints="1"/>
            </p:cNvSpPr>
            <p:nvPr/>
          </p:nvSpPr>
          <p:spPr bwMode="auto">
            <a:xfrm>
              <a:off x="9331326" y="352425"/>
              <a:ext cx="422275" cy="357188"/>
            </a:xfrm>
            <a:custGeom>
              <a:avLst/>
              <a:gdLst>
                <a:gd name="T0" fmla="*/ 167 w 187"/>
                <a:gd name="T1" fmla="*/ 78 h 158"/>
                <a:gd name="T2" fmla="*/ 146 w 187"/>
                <a:gd name="T3" fmla="*/ 20 h 158"/>
                <a:gd name="T4" fmla="*/ 187 w 187"/>
                <a:gd name="T5" fmla="*/ 55 h 158"/>
                <a:gd name="T6" fmla="*/ 170 w 187"/>
                <a:gd name="T7" fmla="*/ 83 h 158"/>
                <a:gd name="T8" fmla="*/ 166 w 187"/>
                <a:gd name="T9" fmla="*/ 84 h 158"/>
                <a:gd name="T10" fmla="*/ 147 w 187"/>
                <a:gd name="T11" fmla="*/ 155 h 158"/>
                <a:gd name="T12" fmla="*/ 146 w 187"/>
                <a:gd name="T13" fmla="*/ 157 h 158"/>
                <a:gd name="T14" fmla="*/ 146 w 187"/>
                <a:gd name="T15" fmla="*/ 58 h 158"/>
                <a:gd name="T16" fmla="*/ 125 w 187"/>
                <a:gd name="T17" fmla="*/ 5 h 158"/>
                <a:gd name="T18" fmla="*/ 96 w 187"/>
                <a:gd name="T19" fmla="*/ 17 h 158"/>
                <a:gd name="T20" fmla="*/ 94 w 187"/>
                <a:gd name="T21" fmla="*/ 17 h 158"/>
                <a:gd name="T22" fmla="*/ 96 w 187"/>
                <a:gd name="T23" fmla="*/ 12 h 158"/>
                <a:gd name="T24" fmla="*/ 116 w 187"/>
                <a:gd name="T25" fmla="*/ 7 h 158"/>
                <a:gd name="T26" fmla="*/ 122 w 187"/>
                <a:gd name="T27" fmla="*/ 1 h 158"/>
                <a:gd name="T28" fmla="*/ 146 w 187"/>
                <a:gd name="T29" fmla="*/ 14 h 158"/>
                <a:gd name="T30" fmla="*/ 125 w 187"/>
                <a:gd name="T31" fmla="*/ 5 h 158"/>
                <a:gd name="T32" fmla="*/ 142 w 187"/>
                <a:gd name="T33" fmla="*/ 153 h 158"/>
                <a:gd name="T34" fmla="*/ 144 w 187"/>
                <a:gd name="T35" fmla="*/ 56 h 158"/>
                <a:gd name="T36" fmla="*/ 146 w 187"/>
                <a:gd name="T37" fmla="*/ 57 h 158"/>
                <a:gd name="T38" fmla="*/ 146 w 187"/>
                <a:gd name="T39" fmla="*/ 57 h 158"/>
                <a:gd name="T40" fmla="*/ 146 w 187"/>
                <a:gd name="T41" fmla="*/ 157 h 158"/>
                <a:gd name="T42" fmla="*/ 94 w 187"/>
                <a:gd name="T43" fmla="*/ 158 h 158"/>
                <a:gd name="T44" fmla="*/ 94 w 187"/>
                <a:gd name="T45" fmla="*/ 17 h 158"/>
                <a:gd name="T46" fmla="*/ 66 w 187"/>
                <a:gd name="T47" fmla="*/ 5 h 158"/>
                <a:gd name="T48" fmla="*/ 20 w 187"/>
                <a:gd name="T49" fmla="*/ 78 h 158"/>
                <a:gd name="T50" fmla="*/ 45 w 187"/>
                <a:gd name="T51" fmla="*/ 57 h 158"/>
                <a:gd name="T52" fmla="*/ 46 w 187"/>
                <a:gd name="T53" fmla="*/ 58 h 158"/>
                <a:gd name="T54" fmla="*/ 94 w 187"/>
                <a:gd name="T55" fmla="*/ 153 h 158"/>
                <a:gd name="T56" fmla="*/ 94 w 187"/>
                <a:gd name="T57" fmla="*/ 158 h 158"/>
                <a:gd name="T58" fmla="*/ 43 w 187"/>
                <a:gd name="T59" fmla="*/ 158 h 158"/>
                <a:gd name="T60" fmla="*/ 41 w 187"/>
                <a:gd name="T61" fmla="*/ 155 h 158"/>
                <a:gd name="T62" fmla="*/ 22 w 187"/>
                <a:gd name="T63" fmla="*/ 84 h 158"/>
                <a:gd name="T64" fmla="*/ 18 w 187"/>
                <a:gd name="T65" fmla="*/ 83 h 158"/>
                <a:gd name="T66" fmla="*/ 1 w 187"/>
                <a:gd name="T67" fmla="*/ 57 h 158"/>
                <a:gd name="T68" fmla="*/ 66 w 187"/>
                <a:gd name="T69" fmla="*/ 0 h 158"/>
                <a:gd name="T70" fmla="*/ 69 w 187"/>
                <a:gd name="T71" fmla="*/ 1 h 158"/>
                <a:gd name="T72" fmla="*/ 94 w 187"/>
                <a:gd name="T73" fmla="*/ 1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7" h="158">
                  <a:moveTo>
                    <a:pt x="146" y="57"/>
                  </a:moveTo>
                  <a:cubicBezTo>
                    <a:pt x="152" y="62"/>
                    <a:pt x="163" y="73"/>
                    <a:pt x="167" y="78"/>
                  </a:cubicBezTo>
                  <a:cubicBezTo>
                    <a:pt x="182" y="56"/>
                    <a:pt x="182" y="56"/>
                    <a:pt x="182" y="56"/>
                  </a:cubicBezTo>
                  <a:cubicBezTo>
                    <a:pt x="177" y="44"/>
                    <a:pt x="160" y="30"/>
                    <a:pt x="146" y="20"/>
                  </a:cubicBezTo>
                  <a:cubicBezTo>
                    <a:pt x="146" y="14"/>
                    <a:pt x="146" y="14"/>
                    <a:pt x="146" y="14"/>
                  </a:cubicBezTo>
                  <a:cubicBezTo>
                    <a:pt x="162" y="25"/>
                    <a:pt x="181" y="41"/>
                    <a:pt x="187" y="55"/>
                  </a:cubicBezTo>
                  <a:cubicBezTo>
                    <a:pt x="187" y="56"/>
                    <a:pt x="187" y="57"/>
                    <a:pt x="187" y="57"/>
                  </a:cubicBezTo>
                  <a:cubicBezTo>
                    <a:pt x="170" y="83"/>
                    <a:pt x="170" y="83"/>
                    <a:pt x="170" y="83"/>
                  </a:cubicBezTo>
                  <a:cubicBezTo>
                    <a:pt x="170" y="83"/>
                    <a:pt x="169" y="84"/>
                    <a:pt x="169" y="84"/>
                  </a:cubicBezTo>
                  <a:cubicBezTo>
                    <a:pt x="168" y="85"/>
                    <a:pt x="167" y="84"/>
                    <a:pt x="166" y="84"/>
                  </a:cubicBezTo>
                  <a:cubicBezTo>
                    <a:pt x="166" y="83"/>
                    <a:pt x="154" y="71"/>
                    <a:pt x="146" y="64"/>
                  </a:cubicBezTo>
                  <a:cubicBezTo>
                    <a:pt x="147" y="155"/>
                    <a:pt x="147" y="155"/>
                    <a:pt x="147" y="155"/>
                  </a:cubicBezTo>
                  <a:cubicBezTo>
                    <a:pt x="147" y="155"/>
                    <a:pt x="147" y="155"/>
                    <a:pt x="147" y="155"/>
                  </a:cubicBezTo>
                  <a:cubicBezTo>
                    <a:pt x="147" y="156"/>
                    <a:pt x="146" y="157"/>
                    <a:pt x="146" y="157"/>
                  </a:cubicBezTo>
                  <a:cubicBezTo>
                    <a:pt x="146" y="58"/>
                    <a:pt x="146" y="58"/>
                    <a:pt x="146" y="58"/>
                  </a:cubicBezTo>
                  <a:cubicBezTo>
                    <a:pt x="146" y="58"/>
                    <a:pt x="146" y="58"/>
                    <a:pt x="146" y="58"/>
                  </a:cubicBezTo>
                  <a:cubicBezTo>
                    <a:pt x="146" y="58"/>
                    <a:pt x="146" y="58"/>
                    <a:pt x="146" y="57"/>
                  </a:cubicBezTo>
                  <a:close/>
                  <a:moveTo>
                    <a:pt x="125" y="5"/>
                  </a:moveTo>
                  <a:cubicBezTo>
                    <a:pt x="123" y="8"/>
                    <a:pt x="121" y="10"/>
                    <a:pt x="118" y="11"/>
                  </a:cubicBezTo>
                  <a:cubicBezTo>
                    <a:pt x="112" y="15"/>
                    <a:pt x="104" y="17"/>
                    <a:pt x="96" y="17"/>
                  </a:cubicBezTo>
                  <a:cubicBezTo>
                    <a:pt x="96" y="17"/>
                    <a:pt x="96" y="17"/>
                    <a:pt x="96" y="17"/>
                  </a:cubicBezTo>
                  <a:cubicBezTo>
                    <a:pt x="95" y="17"/>
                    <a:pt x="94" y="17"/>
                    <a:pt x="94" y="17"/>
                  </a:cubicBezTo>
                  <a:cubicBezTo>
                    <a:pt x="94" y="12"/>
                    <a:pt x="94" y="12"/>
                    <a:pt x="94" y="12"/>
                  </a:cubicBezTo>
                  <a:cubicBezTo>
                    <a:pt x="94" y="12"/>
                    <a:pt x="95" y="12"/>
                    <a:pt x="96" y="12"/>
                  </a:cubicBezTo>
                  <a:cubicBezTo>
                    <a:pt x="96" y="12"/>
                    <a:pt x="96" y="12"/>
                    <a:pt x="96" y="12"/>
                  </a:cubicBezTo>
                  <a:cubicBezTo>
                    <a:pt x="103" y="12"/>
                    <a:pt x="110" y="10"/>
                    <a:pt x="116" y="7"/>
                  </a:cubicBezTo>
                  <a:cubicBezTo>
                    <a:pt x="118" y="5"/>
                    <a:pt x="121" y="3"/>
                    <a:pt x="122" y="1"/>
                  </a:cubicBezTo>
                  <a:cubicBezTo>
                    <a:pt x="122" y="1"/>
                    <a:pt x="122" y="1"/>
                    <a:pt x="122" y="1"/>
                  </a:cubicBezTo>
                  <a:cubicBezTo>
                    <a:pt x="123" y="0"/>
                    <a:pt x="124" y="0"/>
                    <a:pt x="125" y="0"/>
                  </a:cubicBezTo>
                  <a:cubicBezTo>
                    <a:pt x="125" y="0"/>
                    <a:pt x="135" y="6"/>
                    <a:pt x="146" y="14"/>
                  </a:cubicBezTo>
                  <a:cubicBezTo>
                    <a:pt x="146" y="20"/>
                    <a:pt x="146" y="20"/>
                    <a:pt x="146" y="20"/>
                  </a:cubicBezTo>
                  <a:cubicBezTo>
                    <a:pt x="137" y="13"/>
                    <a:pt x="128" y="8"/>
                    <a:pt x="125" y="5"/>
                  </a:cubicBezTo>
                  <a:close/>
                  <a:moveTo>
                    <a:pt x="94" y="153"/>
                  </a:moveTo>
                  <a:cubicBezTo>
                    <a:pt x="142" y="153"/>
                    <a:pt x="142" y="153"/>
                    <a:pt x="142" y="153"/>
                  </a:cubicBezTo>
                  <a:cubicBezTo>
                    <a:pt x="142" y="58"/>
                    <a:pt x="142" y="58"/>
                    <a:pt x="142" y="58"/>
                  </a:cubicBezTo>
                  <a:cubicBezTo>
                    <a:pt x="142" y="57"/>
                    <a:pt x="143" y="56"/>
                    <a:pt x="144" y="56"/>
                  </a:cubicBezTo>
                  <a:cubicBezTo>
                    <a:pt x="145" y="56"/>
                    <a:pt x="145" y="56"/>
                    <a:pt x="146" y="57"/>
                  </a:cubicBezTo>
                  <a:cubicBezTo>
                    <a:pt x="146" y="57"/>
                    <a:pt x="146" y="57"/>
                    <a:pt x="146" y="57"/>
                  </a:cubicBezTo>
                  <a:cubicBezTo>
                    <a:pt x="146" y="57"/>
                    <a:pt x="146" y="57"/>
                    <a:pt x="146" y="57"/>
                  </a:cubicBezTo>
                  <a:cubicBezTo>
                    <a:pt x="146" y="57"/>
                    <a:pt x="146" y="57"/>
                    <a:pt x="146" y="57"/>
                  </a:cubicBezTo>
                  <a:cubicBezTo>
                    <a:pt x="146" y="58"/>
                    <a:pt x="146" y="58"/>
                    <a:pt x="146" y="58"/>
                  </a:cubicBezTo>
                  <a:cubicBezTo>
                    <a:pt x="146" y="157"/>
                    <a:pt x="146" y="157"/>
                    <a:pt x="146" y="157"/>
                  </a:cubicBezTo>
                  <a:cubicBezTo>
                    <a:pt x="146" y="158"/>
                    <a:pt x="145" y="158"/>
                    <a:pt x="144" y="158"/>
                  </a:cubicBezTo>
                  <a:cubicBezTo>
                    <a:pt x="94" y="158"/>
                    <a:pt x="94" y="158"/>
                    <a:pt x="94" y="158"/>
                  </a:cubicBezTo>
                  <a:lnTo>
                    <a:pt x="94" y="153"/>
                  </a:lnTo>
                  <a:close/>
                  <a:moveTo>
                    <a:pt x="94" y="17"/>
                  </a:moveTo>
                  <a:cubicBezTo>
                    <a:pt x="86" y="16"/>
                    <a:pt x="79" y="15"/>
                    <a:pt x="73" y="11"/>
                  </a:cubicBezTo>
                  <a:cubicBezTo>
                    <a:pt x="70" y="10"/>
                    <a:pt x="68" y="8"/>
                    <a:pt x="66" y="5"/>
                  </a:cubicBezTo>
                  <a:cubicBezTo>
                    <a:pt x="57" y="11"/>
                    <a:pt x="14" y="37"/>
                    <a:pt x="5" y="56"/>
                  </a:cubicBezTo>
                  <a:cubicBezTo>
                    <a:pt x="20" y="78"/>
                    <a:pt x="20" y="78"/>
                    <a:pt x="20" y="78"/>
                  </a:cubicBezTo>
                  <a:cubicBezTo>
                    <a:pt x="25" y="73"/>
                    <a:pt x="36" y="62"/>
                    <a:pt x="42" y="57"/>
                  </a:cubicBezTo>
                  <a:cubicBezTo>
                    <a:pt x="43" y="56"/>
                    <a:pt x="44" y="56"/>
                    <a:pt x="45" y="57"/>
                  </a:cubicBezTo>
                  <a:cubicBezTo>
                    <a:pt x="46" y="57"/>
                    <a:pt x="46" y="58"/>
                    <a:pt x="46" y="58"/>
                  </a:cubicBezTo>
                  <a:cubicBezTo>
                    <a:pt x="46" y="58"/>
                    <a:pt x="46" y="58"/>
                    <a:pt x="46" y="58"/>
                  </a:cubicBezTo>
                  <a:cubicBezTo>
                    <a:pt x="45" y="153"/>
                    <a:pt x="45" y="153"/>
                    <a:pt x="45" y="153"/>
                  </a:cubicBezTo>
                  <a:cubicBezTo>
                    <a:pt x="94" y="153"/>
                    <a:pt x="94" y="153"/>
                    <a:pt x="94" y="153"/>
                  </a:cubicBezTo>
                  <a:cubicBezTo>
                    <a:pt x="94" y="153"/>
                    <a:pt x="94" y="153"/>
                    <a:pt x="94" y="153"/>
                  </a:cubicBezTo>
                  <a:cubicBezTo>
                    <a:pt x="94" y="158"/>
                    <a:pt x="94" y="158"/>
                    <a:pt x="94" y="158"/>
                  </a:cubicBezTo>
                  <a:cubicBezTo>
                    <a:pt x="94" y="158"/>
                    <a:pt x="94" y="158"/>
                    <a:pt x="94" y="158"/>
                  </a:cubicBezTo>
                  <a:cubicBezTo>
                    <a:pt x="43" y="158"/>
                    <a:pt x="43" y="158"/>
                    <a:pt x="43" y="158"/>
                  </a:cubicBezTo>
                  <a:cubicBezTo>
                    <a:pt x="43" y="158"/>
                    <a:pt x="43" y="158"/>
                    <a:pt x="43" y="158"/>
                  </a:cubicBezTo>
                  <a:cubicBezTo>
                    <a:pt x="42" y="158"/>
                    <a:pt x="41" y="157"/>
                    <a:pt x="41" y="155"/>
                  </a:cubicBezTo>
                  <a:cubicBezTo>
                    <a:pt x="41" y="64"/>
                    <a:pt x="41" y="64"/>
                    <a:pt x="41" y="64"/>
                  </a:cubicBezTo>
                  <a:cubicBezTo>
                    <a:pt x="33" y="71"/>
                    <a:pt x="22" y="83"/>
                    <a:pt x="22" y="84"/>
                  </a:cubicBezTo>
                  <a:cubicBezTo>
                    <a:pt x="21" y="84"/>
                    <a:pt x="21" y="84"/>
                    <a:pt x="21" y="84"/>
                  </a:cubicBezTo>
                  <a:cubicBezTo>
                    <a:pt x="20" y="85"/>
                    <a:pt x="18" y="84"/>
                    <a:pt x="18" y="83"/>
                  </a:cubicBezTo>
                  <a:cubicBezTo>
                    <a:pt x="1" y="57"/>
                    <a:pt x="1" y="57"/>
                    <a:pt x="1" y="57"/>
                  </a:cubicBezTo>
                  <a:cubicBezTo>
                    <a:pt x="1" y="57"/>
                    <a:pt x="1" y="57"/>
                    <a:pt x="1" y="57"/>
                  </a:cubicBezTo>
                  <a:cubicBezTo>
                    <a:pt x="0" y="57"/>
                    <a:pt x="0" y="56"/>
                    <a:pt x="0" y="55"/>
                  </a:cubicBezTo>
                  <a:cubicBezTo>
                    <a:pt x="10" y="32"/>
                    <a:pt x="66" y="0"/>
                    <a:pt x="66" y="0"/>
                  </a:cubicBezTo>
                  <a:cubicBezTo>
                    <a:pt x="66" y="0"/>
                    <a:pt x="66" y="0"/>
                    <a:pt x="66" y="0"/>
                  </a:cubicBezTo>
                  <a:cubicBezTo>
                    <a:pt x="67" y="0"/>
                    <a:pt x="68" y="0"/>
                    <a:pt x="69" y="1"/>
                  </a:cubicBezTo>
                  <a:cubicBezTo>
                    <a:pt x="71" y="3"/>
                    <a:pt x="73" y="5"/>
                    <a:pt x="75" y="7"/>
                  </a:cubicBezTo>
                  <a:cubicBezTo>
                    <a:pt x="80" y="10"/>
                    <a:pt x="87" y="12"/>
                    <a:pt x="94" y="12"/>
                  </a:cubicBezTo>
                  <a:lnTo>
                    <a:pt x="94"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1" name="Freeform 202"/>
            <p:cNvSpPr>
              <a:spLocks noEditPoints="1"/>
            </p:cNvSpPr>
            <p:nvPr/>
          </p:nvSpPr>
          <p:spPr bwMode="auto">
            <a:xfrm>
              <a:off x="9485313" y="336550"/>
              <a:ext cx="123825" cy="42863"/>
            </a:xfrm>
            <a:custGeom>
              <a:avLst/>
              <a:gdLst>
                <a:gd name="T0" fmla="*/ 42 w 55"/>
                <a:gd name="T1" fmla="*/ 12 h 19"/>
                <a:gd name="T2" fmla="*/ 50 w 55"/>
                <a:gd name="T3" fmla="*/ 5 h 19"/>
                <a:gd name="T4" fmla="*/ 50 w 55"/>
                <a:gd name="T5" fmla="*/ 5 h 19"/>
                <a:gd name="T6" fmla="*/ 50 w 55"/>
                <a:gd name="T7" fmla="*/ 5 h 19"/>
                <a:gd name="T8" fmla="*/ 50 w 55"/>
                <a:gd name="T9" fmla="*/ 5 h 19"/>
                <a:gd name="T10" fmla="*/ 50 w 55"/>
                <a:gd name="T11" fmla="*/ 5 h 19"/>
                <a:gd name="T12" fmla="*/ 50 w 55"/>
                <a:gd name="T13" fmla="*/ 5 h 19"/>
                <a:gd name="T14" fmla="*/ 50 w 55"/>
                <a:gd name="T15" fmla="*/ 5 h 19"/>
                <a:gd name="T16" fmla="*/ 41 w 55"/>
                <a:gd name="T17" fmla="*/ 12 h 19"/>
                <a:gd name="T18" fmla="*/ 28 w 55"/>
                <a:gd name="T19" fmla="*/ 14 h 19"/>
                <a:gd name="T20" fmla="*/ 28 w 55"/>
                <a:gd name="T21" fmla="*/ 9 h 19"/>
                <a:gd name="T22" fmla="*/ 46 w 55"/>
                <a:gd name="T23" fmla="*/ 3 h 19"/>
                <a:gd name="T24" fmla="*/ 46 w 55"/>
                <a:gd name="T25" fmla="*/ 3 h 19"/>
                <a:gd name="T26" fmla="*/ 49 w 55"/>
                <a:gd name="T27" fmla="*/ 0 h 19"/>
                <a:gd name="T28" fmla="*/ 53 w 55"/>
                <a:gd name="T29" fmla="*/ 1 h 19"/>
                <a:gd name="T30" fmla="*/ 53 w 55"/>
                <a:gd name="T31" fmla="*/ 1 h 19"/>
                <a:gd name="T32" fmla="*/ 55 w 55"/>
                <a:gd name="T33" fmla="*/ 8 h 19"/>
                <a:gd name="T34" fmla="*/ 28 w 55"/>
                <a:gd name="T35" fmla="*/ 19 h 19"/>
                <a:gd name="T36" fmla="*/ 28 w 55"/>
                <a:gd name="T37" fmla="*/ 15 h 19"/>
                <a:gd name="T38" fmla="*/ 14 w 55"/>
                <a:gd name="T39" fmla="*/ 12 h 19"/>
                <a:gd name="T40" fmla="*/ 5 w 55"/>
                <a:gd name="T41" fmla="*/ 5 h 19"/>
                <a:gd name="T42" fmla="*/ 5 w 55"/>
                <a:gd name="T43" fmla="*/ 5 h 19"/>
                <a:gd name="T44" fmla="*/ 5 w 55"/>
                <a:gd name="T45" fmla="*/ 5 h 19"/>
                <a:gd name="T46" fmla="*/ 5 w 55"/>
                <a:gd name="T47" fmla="*/ 5 h 19"/>
                <a:gd name="T48" fmla="*/ 28 w 55"/>
                <a:gd name="T49" fmla="*/ 15 h 19"/>
                <a:gd name="T50" fmla="*/ 11 w 55"/>
                <a:gd name="T51" fmla="*/ 16 h 19"/>
                <a:gd name="T52" fmla="*/ 1 w 55"/>
                <a:gd name="T53" fmla="*/ 8 h 19"/>
                <a:gd name="T54" fmla="*/ 0 w 55"/>
                <a:gd name="T55" fmla="*/ 4 h 19"/>
                <a:gd name="T56" fmla="*/ 2 w 55"/>
                <a:gd name="T57" fmla="*/ 1 h 19"/>
                <a:gd name="T58" fmla="*/ 6 w 55"/>
                <a:gd name="T59" fmla="*/ 0 h 19"/>
                <a:gd name="T60" fmla="*/ 9 w 55"/>
                <a:gd name="T61" fmla="*/ 3 h 19"/>
                <a:gd name="T62" fmla="*/ 16 w 55"/>
                <a:gd name="T63" fmla="*/ 7 h 19"/>
                <a:gd name="T64" fmla="*/ 28 w 55"/>
                <a:gd name="T6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 h="19">
                  <a:moveTo>
                    <a:pt x="28" y="15"/>
                  </a:moveTo>
                  <a:cubicBezTo>
                    <a:pt x="33" y="15"/>
                    <a:pt x="38" y="14"/>
                    <a:pt x="42" y="12"/>
                  </a:cubicBezTo>
                  <a:cubicBezTo>
                    <a:pt x="46" y="10"/>
                    <a:pt x="49" y="8"/>
                    <a:pt x="50" y="5"/>
                  </a:cubicBezTo>
                  <a:cubicBezTo>
                    <a:pt x="51" y="5"/>
                    <a:pt x="51"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49" y="8"/>
                    <a:pt x="45" y="10"/>
                    <a:pt x="41" y="12"/>
                  </a:cubicBezTo>
                  <a:cubicBezTo>
                    <a:pt x="37" y="13"/>
                    <a:pt x="33" y="14"/>
                    <a:pt x="28" y="14"/>
                  </a:cubicBezTo>
                  <a:cubicBezTo>
                    <a:pt x="28" y="14"/>
                    <a:pt x="28" y="14"/>
                    <a:pt x="28" y="14"/>
                  </a:cubicBezTo>
                  <a:cubicBezTo>
                    <a:pt x="28" y="9"/>
                    <a:pt x="28" y="9"/>
                    <a:pt x="28" y="9"/>
                  </a:cubicBezTo>
                  <a:cubicBezTo>
                    <a:pt x="28" y="9"/>
                    <a:pt x="28" y="9"/>
                    <a:pt x="28" y="9"/>
                  </a:cubicBezTo>
                  <a:cubicBezTo>
                    <a:pt x="32" y="9"/>
                    <a:pt x="36" y="8"/>
                    <a:pt x="39" y="7"/>
                  </a:cubicBezTo>
                  <a:cubicBezTo>
                    <a:pt x="43" y="6"/>
                    <a:pt x="45" y="4"/>
                    <a:pt x="46" y="3"/>
                  </a:cubicBezTo>
                  <a:cubicBezTo>
                    <a:pt x="46" y="3"/>
                    <a:pt x="46" y="3"/>
                    <a:pt x="46" y="3"/>
                  </a:cubicBezTo>
                  <a:cubicBezTo>
                    <a:pt x="46" y="3"/>
                    <a:pt x="46" y="3"/>
                    <a:pt x="46" y="3"/>
                  </a:cubicBezTo>
                  <a:cubicBezTo>
                    <a:pt x="46" y="3"/>
                    <a:pt x="46" y="3"/>
                    <a:pt x="46" y="3"/>
                  </a:cubicBezTo>
                  <a:cubicBezTo>
                    <a:pt x="46" y="1"/>
                    <a:pt x="48" y="1"/>
                    <a:pt x="49" y="0"/>
                  </a:cubicBezTo>
                  <a:cubicBezTo>
                    <a:pt x="50" y="0"/>
                    <a:pt x="51" y="0"/>
                    <a:pt x="52" y="1"/>
                  </a:cubicBezTo>
                  <a:cubicBezTo>
                    <a:pt x="53" y="1"/>
                    <a:pt x="53" y="1"/>
                    <a:pt x="53" y="1"/>
                  </a:cubicBezTo>
                  <a:cubicBezTo>
                    <a:pt x="53" y="1"/>
                    <a:pt x="53" y="1"/>
                    <a:pt x="53" y="1"/>
                  </a:cubicBezTo>
                  <a:cubicBezTo>
                    <a:pt x="53" y="1"/>
                    <a:pt x="53" y="1"/>
                    <a:pt x="53" y="1"/>
                  </a:cubicBezTo>
                  <a:cubicBezTo>
                    <a:pt x="54" y="1"/>
                    <a:pt x="55" y="3"/>
                    <a:pt x="55" y="4"/>
                  </a:cubicBezTo>
                  <a:cubicBezTo>
                    <a:pt x="55" y="5"/>
                    <a:pt x="55" y="6"/>
                    <a:pt x="55" y="8"/>
                  </a:cubicBezTo>
                  <a:cubicBezTo>
                    <a:pt x="53" y="11"/>
                    <a:pt x="49" y="14"/>
                    <a:pt x="44" y="16"/>
                  </a:cubicBezTo>
                  <a:cubicBezTo>
                    <a:pt x="39" y="18"/>
                    <a:pt x="34" y="19"/>
                    <a:pt x="28" y="19"/>
                  </a:cubicBezTo>
                  <a:cubicBezTo>
                    <a:pt x="28" y="19"/>
                    <a:pt x="28" y="19"/>
                    <a:pt x="28" y="19"/>
                  </a:cubicBezTo>
                  <a:cubicBezTo>
                    <a:pt x="28" y="15"/>
                    <a:pt x="28" y="15"/>
                    <a:pt x="28" y="15"/>
                  </a:cubicBezTo>
                  <a:close/>
                  <a:moveTo>
                    <a:pt x="28" y="14"/>
                  </a:moveTo>
                  <a:cubicBezTo>
                    <a:pt x="22" y="14"/>
                    <a:pt x="18" y="13"/>
                    <a:pt x="14" y="12"/>
                  </a:cubicBezTo>
                  <a:cubicBezTo>
                    <a:pt x="10" y="10"/>
                    <a:pt x="7" y="8"/>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6" y="8"/>
                    <a:pt x="9" y="10"/>
                    <a:pt x="13" y="12"/>
                  </a:cubicBezTo>
                  <a:cubicBezTo>
                    <a:pt x="17" y="14"/>
                    <a:pt x="22" y="15"/>
                    <a:pt x="28" y="15"/>
                  </a:cubicBezTo>
                  <a:cubicBezTo>
                    <a:pt x="28" y="19"/>
                    <a:pt x="28" y="19"/>
                    <a:pt x="28" y="19"/>
                  </a:cubicBezTo>
                  <a:cubicBezTo>
                    <a:pt x="22" y="19"/>
                    <a:pt x="16" y="18"/>
                    <a:pt x="11" y="16"/>
                  </a:cubicBezTo>
                  <a:cubicBezTo>
                    <a:pt x="6" y="14"/>
                    <a:pt x="3" y="11"/>
                    <a:pt x="1" y="8"/>
                  </a:cubicBezTo>
                  <a:cubicBezTo>
                    <a:pt x="1" y="8"/>
                    <a:pt x="1" y="8"/>
                    <a:pt x="1" y="8"/>
                  </a:cubicBezTo>
                  <a:cubicBezTo>
                    <a:pt x="1" y="8"/>
                    <a:pt x="1" y="8"/>
                    <a:pt x="1" y="8"/>
                  </a:cubicBezTo>
                  <a:cubicBezTo>
                    <a:pt x="0" y="6"/>
                    <a:pt x="0" y="5"/>
                    <a:pt x="0" y="4"/>
                  </a:cubicBezTo>
                  <a:cubicBezTo>
                    <a:pt x="0" y="3"/>
                    <a:pt x="1" y="1"/>
                    <a:pt x="2" y="1"/>
                  </a:cubicBezTo>
                  <a:cubicBezTo>
                    <a:pt x="2" y="1"/>
                    <a:pt x="2" y="1"/>
                    <a:pt x="2" y="1"/>
                  </a:cubicBezTo>
                  <a:cubicBezTo>
                    <a:pt x="2" y="1"/>
                    <a:pt x="2" y="1"/>
                    <a:pt x="2" y="1"/>
                  </a:cubicBezTo>
                  <a:cubicBezTo>
                    <a:pt x="4" y="0"/>
                    <a:pt x="5" y="0"/>
                    <a:pt x="6" y="0"/>
                  </a:cubicBezTo>
                  <a:cubicBezTo>
                    <a:pt x="8" y="1"/>
                    <a:pt x="9" y="2"/>
                    <a:pt x="9" y="3"/>
                  </a:cubicBezTo>
                  <a:cubicBezTo>
                    <a:pt x="9" y="3"/>
                    <a:pt x="9" y="3"/>
                    <a:pt x="9" y="3"/>
                  </a:cubicBezTo>
                  <a:cubicBezTo>
                    <a:pt x="9" y="3"/>
                    <a:pt x="9" y="3"/>
                    <a:pt x="9" y="3"/>
                  </a:cubicBezTo>
                  <a:cubicBezTo>
                    <a:pt x="10" y="4"/>
                    <a:pt x="13" y="6"/>
                    <a:pt x="16" y="7"/>
                  </a:cubicBezTo>
                  <a:cubicBezTo>
                    <a:pt x="19" y="8"/>
                    <a:pt x="23" y="9"/>
                    <a:pt x="28" y="9"/>
                  </a:cubicBezTo>
                  <a:lnTo>
                    <a:pt x="2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2" name="Freeform 203"/>
            <p:cNvSpPr>
              <a:spLocks noEditPoints="1"/>
            </p:cNvSpPr>
            <p:nvPr/>
          </p:nvSpPr>
          <p:spPr bwMode="auto">
            <a:xfrm>
              <a:off x="7016751" y="2719388"/>
              <a:ext cx="192088" cy="122238"/>
            </a:xfrm>
            <a:custGeom>
              <a:avLst/>
              <a:gdLst>
                <a:gd name="T0" fmla="*/ 80 w 85"/>
                <a:gd name="T1" fmla="*/ 49 h 54"/>
                <a:gd name="T2" fmla="*/ 80 w 85"/>
                <a:gd name="T3" fmla="*/ 17 h 54"/>
                <a:gd name="T4" fmla="*/ 76 w 85"/>
                <a:gd name="T5" fmla="*/ 8 h 54"/>
                <a:gd name="T6" fmla="*/ 68 w 85"/>
                <a:gd name="T7" fmla="*/ 4 h 54"/>
                <a:gd name="T8" fmla="*/ 42 w 85"/>
                <a:gd name="T9" fmla="*/ 4 h 54"/>
                <a:gd name="T10" fmla="*/ 42 w 85"/>
                <a:gd name="T11" fmla="*/ 0 h 54"/>
                <a:gd name="T12" fmla="*/ 68 w 85"/>
                <a:gd name="T13" fmla="*/ 0 h 54"/>
                <a:gd name="T14" fmla="*/ 80 w 85"/>
                <a:gd name="T15" fmla="*/ 5 h 54"/>
                <a:gd name="T16" fmla="*/ 85 w 85"/>
                <a:gd name="T17" fmla="*/ 17 h 54"/>
                <a:gd name="T18" fmla="*/ 85 w 85"/>
                <a:gd name="T19" fmla="*/ 51 h 54"/>
                <a:gd name="T20" fmla="*/ 82 w 85"/>
                <a:gd name="T21" fmla="*/ 54 h 54"/>
                <a:gd name="T22" fmla="*/ 70 w 85"/>
                <a:gd name="T23" fmla="*/ 54 h 54"/>
                <a:gd name="T24" fmla="*/ 68 w 85"/>
                <a:gd name="T25" fmla="*/ 51 h 54"/>
                <a:gd name="T26" fmla="*/ 68 w 85"/>
                <a:gd name="T27" fmla="*/ 17 h 54"/>
                <a:gd name="T28" fmla="*/ 68 w 85"/>
                <a:gd name="T29" fmla="*/ 16 h 54"/>
                <a:gd name="T30" fmla="*/ 68 w 85"/>
                <a:gd name="T31" fmla="*/ 16 h 54"/>
                <a:gd name="T32" fmla="*/ 42 w 85"/>
                <a:gd name="T33" fmla="*/ 16 h 54"/>
                <a:gd name="T34" fmla="*/ 42 w 85"/>
                <a:gd name="T35" fmla="*/ 11 h 54"/>
                <a:gd name="T36" fmla="*/ 68 w 85"/>
                <a:gd name="T37" fmla="*/ 11 h 54"/>
                <a:gd name="T38" fmla="*/ 71 w 85"/>
                <a:gd name="T39" fmla="*/ 13 h 54"/>
                <a:gd name="T40" fmla="*/ 73 w 85"/>
                <a:gd name="T41" fmla="*/ 17 h 54"/>
                <a:gd name="T42" fmla="*/ 73 w 85"/>
                <a:gd name="T43" fmla="*/ 49 h 54"/>
                <a:gd name="T44" fmla="*/ 80 w 85"/>
                <a:gd name="T45" fmla="*/ 49 h 54"/>
                <a:gd name="T46" fmla="*/ 42 w 85"/>
                <a:gd name="T47" fmla="*/ 4 h 54"/>
                <a:gd name="T48" fmla="*/ 17 w 85"/>
                <a:gd name="T49" fmla="*/ 4 h 54"/>
                <a:gd name="T50" fmla="*/ 9 w 85"/>
                <a:gd name="T51" fmla="*/ 8 h 54"/>
                <a:gd name="T52" fmla="*/ 5 w 85"/>
                <a:gd name="T53" fmla="*/ 17 h 54"/>
                <a:gd name="T54" fmla="*/ 5 w 85"/>
                <a:gd name="T55" fmla="*/ 34 h 54"/>
                <a:gd name="T56" fmla="*/ 12 w 85"/>
                <a:gd name="T57" fmla="*/ 34 h 54"/>
                <a:gd name="T58" fmla="*/ 12 w 85"/>
                <a:gd name="T59" fmla="*/ 17 h 54"/>
                <a:gd name="T60" fmla="*/ 13 w 85"/>
                <a:gd name="T61" fmla="*/ 13 h 54"/>
                <a:gd name="T62" fmla="*/ 17 w 85"/>
                <a:gd name="T63" fmla="*/ 11 h 54"/>
                <a:gd name="T64" fmla="*/ 42 w 85"/>
                <a:gd name="T65" fmla="*/ 11 h 54"/>
                <a:gd name="T66" fmla="*/ 42 w 85"/>
                <a:gd name="T67" fmla="*/ 16 h 54"/>
                <a:gd name="T68" fmla="*/ 17 w 85"/>
                <a:gd name="T69" fmla="*/ 16 h 54"/>
                <a:gd name="T70" fmla="*/ 17 w 85"/>
                <a:gd name="T71" fmla="*/ 16 h 54"/>
                <a:gd name="T72" fmla="*/ 17 w 85"/>
                <a:gd name="T73" fmla="*/ 17 h 54"/>
                <a:gd name="T74" fmla="*/ 17 w 85"/>
                <a:gd name="T75" fmla="*/ 37 h 54"/>
                <a:gd name="T76" fmla="*/ 14 w 85"/>
                <a:gd name="T77" fmla="*/ 39 h 54"/>
                <a:gd name="T78" fmla="*/ 2 w 85"/>
                <a:gd name="T79" fmla="*/ 39 h 54"/>
                <a:gd name="T80" fmla="*/ 0 w 85"/>
                <a:gd name="T81" fmla="*/ 37 h 54"/>
                <a:gd name="T82" fmla="*/ 0 w 85"/>
                <a:gd name="T83" fmla="*/ 17 h 54"/>
                <a:gd name="T84" fmla="*/ 5 w 85"/>
                <a:gd name="T85" fmla="*/ 5 h 54"/>
                <a:gd name="T86" fmla="*/ 17 w 85"/>
                <a:gd name="T87" fmla="*/ 0 h 54"/>
                <a:gd name="T88" fmla="*/ 42 w 85"/>
                <a:gd name="T89" fmla="*/ 0 h 54"/>
                <a:gd name="T90" fmla="*/ 42 w 85"/>
                <a:gd name="T91" fmla="*/ 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5" h="54">
                  <a:moveTo>
                    <a:pt x="80" y="49"/>
                  </a:moveTo>
                  <a:cubicBezTo>
                    <a:pt x="80" y="17"/>
                    <a:pt x="80" y="17"/>
                    <a:pt x="80" y="17"/>
                  </a:cubicBezTo>
                  <a:cubicBezTo>
                    <a:pt x="80" y="14"/>
                    <a:pt x="79" y="10"/>
                    <a:pt x="76" y="8"/>
                  </a:cubicBezTo>
                  <a:cubicBezTo>
                    <a:pt x="74" y="6"/>
                    <a:pt x="71" y="4"/>
                    <a:pt x="68" y="4"/>
                  </a:cubicBezTo>
                  <a:cubicBezTo>
                    <a:pt x="42" y="4"/>
                    <a:pt x="42" y="4"/>
                    <a:pt x="42" y="4"/>
                  </a:cubicBezTo>
                  <a:cubicBezTo>
                    <a:pt x="42" y="0"/>
                    <a:pt x="42" y="0"/>
                    <a:pt x="42" y="0"/>
                  </a:cubicBezTo>
                  <a:cubicBezTo>
                    <a:pt x="68" y="0"/>
                    <a:pt x="68" y="0"/>
                    <a:pt x="68" y="0"/>
                  </a:cubicBezTo>
                  <a:cubicBezTo>
                    <a:pt x="72" y="0"/>
                    <a:pt x="77" y="2"/>
                    <a:pt x="80" y="5"/>
                  </a:cubicBezTo>
                  <a:cubicBezTo>
                    <a:pt x="83" y="8"/>
                    <a:pt x="85" y="12"/>
                    <a:pt x="85" y="17"/>
                  </a:cubicBezTo>
                  <a:cubicBezTo>
                    <a:pt x="85" y="51"/>
                    <a:pt x="85" y="51"/>
                    <a:pt x="85" y="51"/>
                  </a:cubicBezTo>
                  <a:cubicBezTo>
                    <a:pt x="85" y="53"/>
                    <a:pt x="84" y="54"/>
                    <a:pt x="82" y="54"/>
                  </a:cubicBezTo>
                  <a:cubicBezTo>
                    <a:pt x="70" y="54"/>
                    <a:pt x="70" y="54"/>
                    <a:pt x="70" y="54"/>
                  </a:cubicBezTo>
                  <a:cubicBezTo>
                    <a:pt x="69" y="54"/>
                    <a:pt x="68" y="53"/>
                    <a:pt x="68" y="51"/>
                  </a:cubicBezTo>
                  <a:cubicBezTo>
                    <a:pt x="68" y="17"/>
                    <a:pt x="68" y="17"/>
                    <a:pt x="68" y="17"/>
                  </a:cubicBezTo>
                  <a:cubicBezTo>
                    <a:pt x="68" y="17"/>
                    <a:pt x="68" y="17"/>
                    <a:pt x="68" y="16"/>
                  </a:cubicBezTo>
                  <a:cubicBezTo>
                    <a:pt x="68" y="16"/>
                    <a:pt x="68" y="16"/>
                    <a:pt x="68" y="16"/>
                  </a:cubicBezTo>
                  <a:cubicBezTo>
                    <a:pt x="42" y="16"/>
                    <a:pt x="42" y="16"/>
                    <a:pt x="42" y="16"/>
                  </a:cubicBezTo>
                  <a:cubicBezTo>
                    <a:pt x="42" y="11"/>
                    <a:pt x="42" y="11"/>
                    <a:pt x="42" y="11"/>
                  </a:cubicBezTo>
                  <a:cubicBezTo>
                    <a:pt x="68" y="11"/>
                    <a:pt x="68" y="11"/>
                    <a:pt x="68" y="11"/>
                  </a:cubicBezTo>
                  <a:cubicBezTo>
                    <a:pt x="69" y="11"/>
                    <a:pt x="70" y="12"/>
                    <a:pt x="71" y="13"/>
                  </a:cubicBezTo>
                  <a:cubicBezTo>
                    <a:pt x="72" y="14"/>
                    <a:pt x="73" y="16"/>
                    <a:pt x="73" y="17"/>
                  </a:cubicBezTo>
                  <a:cubicBezTo>
                    <a:pt x="73" y="49"/>
                    <a:pt x="73" y="49"/>
                    <a:pt x="73" y="49"/>
                  </a:cubicBezTo>
                  <a:lnTo>
                    <a:pt x="80" y="49"/>
                  </a:lnTo>
                  <a:close/>
                  <a:moveTo>
                    <a:pt x="42" y="4"/>
                  </a:moveTo>
                  <a:cubicBezTo>
                    <a:pt x="17" y="4"/>
                    <a:pt x="17" y="4"/>
                    <a:pt x="17" y="4"/>
                  </a:cubicBezTo>
                  <a:cubicBezTo>
                    <a:pt x="14" y="4"/>
                    <a:pt x="11" y="6"/>
                    <a:pt x="9" y="8"/>
                  </a:cubicBezTo>
                  <a:cubicBezTo>
                    <a:pt x="6" y="10"/>
                    <a:pt x="5" y="14"/>
                    <a:pt x="5" y="17"/>
                  </a:cubicBezTo>
                  <a:cubicBezTo>
                    <a:pt x="5" y="34"/>
                    <a:pt x="5" y="34"/>
                    <a:pt x="5" y="34"/>
                  </a:cubicBezTo>
                  <a:cubicBezTo>
                    <a:pt x="12" y="34"/>
                    <a:pt x="12" y="34"/>
                    <a:pt x="12" y="34"/>
                  </a:cubicBezTo>
                  <a:cubicBezTo>
                    <a:pt x="12" y="17"/>
                    <a:pt x="12" y="17"/>
                    <a:pt x="12" y="17"/>
                  </a:cubicBezTo>
                  <a:cubicBezTo>
                    <a:pt x="12" y="16"/>
                    <a:pt x="13" y="14"/>
                    <a:pt x="13" y="13"/>
                  </a:cubicBezTo>
                  <a:cubicBezTo>
                    <a:pt x="14" y="12"/>
                    <a:pt x="16" y="11"/>
                    <a:pt x="17" y="11"/>
                  </a:cubicBezTo>
                  <a:cubicBezTo>
                    <a:pt x="42" y="11"/>
                    <a:pt x="42" y="11"/>
                    <a:pt x="42" y="11"/>
                  </a:cubicBezTo>
                  <a:cubicBezTo>
                    <a:pt x="42" y="16"/>
                    <a:pt x="42" y="16"/>
                    <a:pt x="42" y="16"/>
                  </a:cubicBezTo>
                  <a:cubicBezTo>
                    <a:pt x="17" y="16"/>
                    <a:pt x="17" y="16"/>
                    <a:pt x="17" y="16"/>
                  </a:cubicBezTo>
                  <a:cubicBezTo>
                    <a:pt x="17" y="16"/>
                    <a:pt x="17" y="16"/>
                    <a:pt x="17" y="16"/>
                  </a:cubicBezTo>
                  <a:cubicBezTo>
                    <a:pt x="17" y="17"/>
                    <a:pt x="17" y="17"/>
                    <a:pt x="17" y="17"/>
                  </a:cubicBezTo>
                  <a:cubicBezTo>
                    <a:pt x="17" y="37"/>
                    <a:pt x="17" y="37"/>
                    <a:pt x="17" y="37"/>
                  </a:cubicBezTo>
                  <a:cubicBezTo>
                    <a:pt x="17" y="38"/>
                    <a:pt x="16" y="39"/>
                    <a:pt x="14" y="39"/>
                  </a:cubicBezTo>
                  <a:cubicBezTo>
                    <a:pt x="2" y="39"/>
                    <a:pt x="2" y="39"/>
                    <a:pt x="2" y="39"/>
                  </a:cubicBezTo>
                  <a:cubicBezTo>
                    <a:pt x="1" y="39"/>
                    <a:pt x="0" y="38"/>
                    <a:pt x="0" y="37"/>
                  </a:cubicBezTo>
                  <a:cubicBezTo>
                    <a:pt x="0" y="17"/>
                    <a:pt x="0" y="17"/>
                    <a:pt x="0" y="17"/>
                  </a:cubicBezTo>
                  <a:cubicBezTo>
                    <a:pt x="0" y="12"/>
                    <a:pt x="2" y="8"/>
                    <a:pt x="5" y="5"/>
                  </a:cubicBezTo>
                  <a:cubicBezTo>
                    <a:pt x="8" y="2"/>
                    <a:pt x="13" y="0"/>
                    <a:pt x="17" y="0"/>
                  </a:cubicBezTo>
                  <a:cubicBezTo>
                    <a:pt x="42" y="0"/>
                    <a:pt x="42" y="0"/>
                    <a:pt x="42" y="0"/>
                  </a:cubicBezTo>
                  <a:lnTo>
                    <a:pt x="4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4" name="Freeform 205"/>
            <p:cNvSpPr>
              <a:spLocks noEditPoints="1"/>
            </p:cNvSpPr>
            <p:nvPr/>
          </p:nvSpPr>
          <p:spPr bwMode="auto">
            <a:xfrm>
              <a:off x="9993313" y="1265238"/>
              <a:ext cx="90488" cy="103188"/>
            </a:xfrm>
            <a:custGeom>
              <a:avLst/>
              <a:gdLst>
                <a:gd name="T0" fmla="*/ 26 w 40"/>
                <a:gd name="T1" fmla="*/ 6 h 45"/>
                <a:gd name="T2" fmla="*/ 21 w 40"/>
                <a:gd name="T3" fmla="*/ 11 h 45"/>
                <a:gd name="T4" fmla="*/ 20 w 40"/>
                <a:gd name="T5" fmla="*/ 12 h 45"/>
                <a:gd name="T6" fmla="*/ 20 w 40"/>
                <a:gd name="T7" fmla="*/ 6 h 45"/>
                <a:gd name="T8" fmla="*/ 23 w 40"/>
                <a:gd name="T9" fmla="*/ 2 h 45"/>
                <a:gd name="T10" fmla="*/ 23 w 40"/>
                <a:gd name="T11" fmla="*/ 2 h 45"/>
                <a:gd name="T12" fmla="*/ 26 w 40"/>
                <a:gd name="T13" fmla="*/ 0 h 45"/>
                <a:gd name="T14" fmla="*/ 28 w 40"/>
                <a:gd name="T15" fmla="*/ 1 h 45"/>
                <a:gd name="T16" fmla="*/ 28 w 40"/>
                <a:gd name="T17" fmla="*/ 1 h 45"/>
                <a:gd name="T18" fmla="*/ 30 w 40"/>
                <a:gd name="T19" fmla="*/ 2 h 45"/>
                <a:gd name="T20" fmla="*/ 38 w 40"/>
                <a:gd name="T21" fmla="*/ 14 h 45"/>
                <a:gd name="T22" fmla="*/ 36 w 40"/>
                <a:gd name="T23" fmla="*/ 30 h 45"/>
                <a:gd name="T24" fmla="*/ 36 w 40"/>
                <a:gd name="T25" fmla="*/ 30 h 45"/>
                <a:gd name="T26" fmla="*/ 25 w 40"/>
                <a:gd name="T27" fmla="*/ 43 h 45"/>
                <a:gd name="T28" fmla="*/ 20 w 40"/>
                <a:gd name="T29" fmla="*/ 44 h 45"/>
                <a:gd name="T30" fmla="*/ 20 w 40"/>
                <a:gd name="T31" fmla="*/ 40 h 45"/>
                <a:gd name="T32" fmla="*/ 23 w 40"/>
                <a:gd name="T33" fmla="*/ 38 h 45"/>
                <a:gd name="T34" fmla="*/ 32 w 40"/>
                <a:gd name="T35" fmla="*/ 28 h 45"/>
                <a:gd name="T36" fmla="*/ 32 w 40"/>
                <a:gd name="T37" fmla="*/ 28 h 45"/>
                <a:gd name="T38" fmla="*/ 32 w 40"/>
                <a:gd name="T39" fmla="*/ 28 h 45"/>
                <a:gd name="T40" fmla="*/ 34 w 40"/>
                <a:gd name="T41" fmla="*/ 15 h 45"/>
                <a:gd name="T42" fmla="*/ 27 w 40"/>
                <a:gd name="T43" fmla="*/ 6 h 45"/>
                <a:gd name="T44" fmla="*/ 26 w 40"/>
                <a:gd name="T45" fmla="*/ 6 h 45"/>
                <a:gd name="T46" fmla="*/ 20 w 40"/>
                <a:gd name="T47" fmla="*/ 12 h 45"/>
                <a:gd name="T48" fmla="*/ 12 w 40"/>
                <a:gd name="T49" fmla="*/ 16 h 45"/>
                <a:gd name="T50" fmla="*/ 9 w 40"/>
                <a:gd name="T51" fmla="*/ 17 h 45"/>
                <a:gd name="T52" fmla="*/ 7 w 40"/>
                <a:gd name="T53" fmla="*/ 17 h 45"/>
                <a:gd name="T54" fmla="*/ 6 w 40"/>
                <a:gd name="T55" fmla="*/ 30 h 45"/>
                <a:gd name="T56" fmla="*/ 12 w 40"/>
                <a:gd name="T57" fmla="*/ 39 h 45"/>
                <a:gd name="T58" fmla="*/ 12 w 40"/>
                <a:gd name="T59" fmla="*/ 39 h 45"/>
                <a:gd name="T60" fmla="*/ 20 w 40"/>
                <a:gd name="T61" fmla="*/ 40 h 45"/>
                <a:gd name="T62" fmla="*/ 20 w 40"/>
                <a:gd name="T63" fmla="*/ 44 h 45"/>
                <a:gd name="T64" fmla="*/ 10 w 40"/>
                <a:gd name="T65" fmla="*/ 43 h 45"/>
                <a:gd name="T66" fmla="*/ 10 w 40"/>
                <a:gd name="T67" fmla="*/ 43 h 45"/>
                <a:gd name="T68" fmla="*/ 1 w 40"/>
                <a:gd name="T69" fmla="*/ 31 h 45"/>
                <a:gd name="T70" fmla="*/ 3 w 40"/>
                <a:gd name="T71" fmla="*/ 15 h 45"/>
                <a:gd name="T72" fmla="*/ 3 w 40"/>
                <a:gd name="T73" fmla="*/ 15 h 45"/>
                <a:gd name="T74" fmla="*/ 3 w 40"/>
                <a:gd name="T75" fmla="*/ 15 h 45"/>
                <a:gd name="T76" fmla="*/ 3 w 40"/>
                <a:gd name="T77" fmla="*/ 14 h 45"/>
                <a:gd name="T78" fmla="*/ 3 w 40"/>
                <a:gd name="T79" fmla="*/ 14 h 45"/>
                <a:gd name="T80" fmla="*/ 3 w 40"/>
                <a:gd name="T81" fmla="*/ 14 h 45"/>
                <a:gd name="T82" fmla="*/ 5 w 40"/>
                <a:gd name="T83" fmla="*/ 13 h 45"/>
                <a:gd name="T84" fmla="*/ 8 w 40"/>
                <a:gd name="T85" fmla="*/ 12 h 45"/>
                <a:gd name="T86" fmla="*/ 10 w 40"/>
                <a:gd name="T87" fmla="*/ 12 h 45"/>
                <a:gd name="T88" fmla="*/ 18 w 40"/>
                <a:gd name="T89" fmla="*/ 7 h 45"/>
                <a:gd name="T90" fmla="*/ 20 w 40"/>
                <a:gd name="T91" fmla="*/ 6 h 45"/>
                <a:gd name="T92" fmla="*/ 20 w 40"/>
                <a:gd name="T93"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 h="45">
                  <a:moveTo>
                    <a:pt x="26" y="6"/>
                  </a:moveTo>
                  <a:cubicBezTo>
                    <a:pt x="25" y="8"/>
                    <a:pt x="23" y="10"/>
                    <a:pt x="21" y="11"/>
                  </a:cubicBezTo>
                  <a:cubicBezTo>
                    <a:pt x="20" y="12"/>
                    <a:pt x="20" y="12"/>
                    <a:pt x="20" y="12"/>
                  </a:cubicBezTo>
                  <a:cubicBezTo>
                    <a:pt x="20" y="6"/>
                    <a:pt x="20" y="6"/>
                    <a:pt x="20" y="6"/>
                  </a:cubicBezTo>
                  <a:cubicBezTo>
                    <a:pt x="21" y="4"/>
                    <a:pt x="22" y="3"/>
                    <a:pt x="23" y="2"/>
                  </a:cubicBezTo>
                  <a:cubicBezTo>
                    <a:pt x="23" y="2"/>
                    <a:pt x="23" y="2"/>
                    <a:pt x="23" y="2"/>
                  </a:cubicBezTo>
                  <a:cubicBezTo>
                    <a:pt x="24" y="1"/>
                    <a:pt x="25" y="0"/>
                    <a:pt x="26" y="0"/>
                  </a:cubicBezTo>
                  <a:cubicBezTo>
                    <a:pt x="26" y="1"/>
                    <a:pt x="27" y="1"/>
                    <a:pt x="28" y="1"/>
                  </a:cubicBezTo>
                  <a:cubicBezTo>
                    <a:pt x="28" y="1"/>
                    <a:pt x="28" y="1"/>
                    <a:pt x="28" y="1"/>
                  </a:cubicBezTo>
                  <a:cubicBezTo>
                    <a:pt x="28" y="1"/>
                    <a:pt x="29" y="1"/>
                    <a:pt x="30" y="2"/>
                  </a:cubicBezTo>
                  <a:cubicBezTo>
                    <a:pt x="34" y="4"/>
                    <a:pt x="37" y="8"/>
                    <a:pt x="38" y="14"/>
                  </a:cubicBezTo>
                  <a:cubicBezTo>
                    <a:pt x="40" y="19"/>
                    <a:pt x="39" y="25"/>
                    <a:pt x="36" y="30"/>
                  </a:cubicBezTo>
                  <a:cubicBezTo>
                    <a:pt x="36" y="30"/>
                    <a:pt x="36" y="30"/>
                    <a:pt x="36" y="30"/>
                  </a:cubicBezTo>
                  <a:cubicBezTo>
                    <a:pt x="34" y="36"/>
                    <a:pt x="29" y="40"/>
                    <a:pt x="25" y="43"/>
                  </a:cubicBezTo>
                  <a:cubicBezTo>
                    <a:pt x="23" y="43"/>
                    <a:pt x="21" y="44"/>
                    <a:pt x="20" y="44"/>
                  </a:cubicBezTo>
                  <a:cubicBezTo>
                    <a:pt x="20" y="40"/>
                    <a:pt x="20" y="40"/>
                    <a:pt x="20" y="40"/>
                  </a:cubicBezTo>
                  <a:cubicBezTo>
                    <a:pt x="21" y="39"/>
                    <a:pt x="22" y="39"/>
                    <a:pt x="23" y="38"/>
                  </a:cubicBezTo>
                  <a:cubicBezTo>
                    <a:pt x="26" y="36"/>
                    <a:pt x="30" y="33"/>
                    <a:pt x="32" y="28"/>
                  </a:cubicBezTo>
                  <a:cubicBezTo>
                    <a:pt x="32" y="28"/>
                    <a:pt x="32" y="28"/>
                    <a:pt x="32" y="28"/>
                  </a:cubicBezTo>
                  <a:cubicBezTo>
                    <a:pt x="32" y="28"/>
                    <a:pt x="32" y="28"/>
                    <a:pt x="32" y="28"/>
                  </a:cubicBezTo>
                  <a:cubicBezTo>
                    <a:pt x="34" y="24"/>
                    <a:pt x="35" y="19"/>
                    <a:pt x="34" y="15"/>
                  </a:cubicBezTo>
                  <a:cubicBezTo>
                    <a:pt x="33" y="11"/>
                    <a:pt x="31" y="8"/>
                    <a:pt x="27" y="6"/>
                  </a:cubicBezTo>
                  <a:cubicBezTo>
                    <a:pt x="27" y="6"/>
                    <a:pt x="27" y="6"/>
                    <a:pt x="26" y="6"/>
                  </a:cubicBezTo>
                  <a:close/>
                  <a:moveTo>
                    <a:pt x="20" y="12"/>
                  </a:moveTo>
                  <a:cubicBezTo>
                    <a:pt x="17" y="14"/>
                    <a:pt x="15" y="15"/>
                    <a:pt x="12" y="16"/>
                  </a:cubicBezTo>
                  <a:cubicBezTo>
                    <a:pt x="11" y="16"/>
                    <a:pt x="10" y="17"/>
                    <a:pt x="9" y="17"/>
                  </a:cubicBezTo>
                  <a:cubicBezTo>
                    <a:pt x="8" y="17"/>
                    <a:pt x="8" y="17"/>
                    <a:pt x="7" y="17"/>
                  </a:cubicBezTo>
                  <a:cubicBezTo>
                    <a:pt x="5" y="22"/>
                    <a:pt x="5" y="26"/>
                    <a:pt x="6" y="30"/>
                  </a:cubicBezTo>
                  <a:cubicBezTo>
                    <a:pt x="7" y="34"/>
                    <a:pt x="9" y="37"/>
                    <a:pt x="12" y="39"/>
                  </a:cubicBezTo>
                  <a:cubicBezTo>
                    <a:pt x="12" y="39"/>
                    <a:pt x="12" y="39"/>
                    <a:pt x="12" y="39"/>
                  </a:cubicBezTo>
                  <a:cubicBezTo>
                    <a:pt x="14" y="40"/>
                    <a:pt x="17" y="40"/>
                    <a:pt x="20" y="40"/>
                  </a:cubicBezTo>
                  <a:cubicBezTo>
                    <a:pt x="20" y="44"/>
                    <a:pt x="20" y="44"/>
                    <a:pt x="20" y="44"/>
                  </a:cubicBezTo>
                  <a:cubicBezTo>
                    <a:pt x="16" y="45"/>
                    <a:pt x="13" y="45"/>
                    <a:pt x="10" y="43"/>
                  </a:cubicBezTo>
                  <a:cubicBezTo>
                    <a:pt x="10" y="43"/>
                    <a:pt x="10" y="43"/>
                    <a:pt x="10" y="43"/>
                  </a:cubicBezTo>
                  <a:cubicBezTo>
                    <a:pt x="5" y="41"/>
                    <a:pt x="2" y="37"/>
                    <a:pt x="1" y="31"/>
                  </a:cubicBezTo>
                  <a:cubicBezTo>
                    <a:pt x="0" y="26"/>
                    <a:pt x="0" y="20"/>
                    <a:pt x="3" y="15"/>
                  </a:cubicBezTo>
                  <a:cubicBezTo>
                    <a:pt x="3" y="15"/>
                    <a:pt x="3" y="15"/>
                    <a:pt x="3" y="15"/>
                  </a:cubicBezTo>
                  <a:cubicBezTo>
                    <a:pt x="3" y="15"/>
                    <a:pt x="3" y="15"/>
                    <a:pt x="3" y="15"/>
                  </a:cubicBezTo>
                  <a:cubicBezTo>
                    <a:pt x="3" y="14"/>
                    <a:pt x="3" y="14"/>
                    <a:pt x="3" y="14"/>
                  </a:cubicBezTo>
                  <a:cubicBezTo>
                    <a:pt x="3" y="14"/>
                    <a:pt x="3" y="14"/>
                    <a:pt x="3" y="14"/>
                  </a:cubicBezTo>
                  <a:cubicBezTo>
                    <a:pt x="3" y="14"/>
                    <a:pt x="3" y="14"/>
                    <a:pt x="3" y="14"/>
                  </a:cubicBezTo>
                  <a:cubicBezTo>
                    <a:pt x="4" y="14"/>
                    <a:pt x="4" y="13"/>
                    <a:pt x="5" y="13"/>
                  </a:cubicBezTo>
                  <a:cubicBezTo>
                    <a:pt x="6" y="13"/>
                    <a:pt x="7" y="13"/>
                    <a:pt x="8" y="12"/>
                  </a:cubicBezTo>
                  <a:cubicBezTo>
                    <a:pt x="9" y="12"/>
                    <a:pt x="9" y="12"/>
                    <a:pt x="10" y="12"/>
                  </a:cubicBezTo>
                  <a:cubicBezTo>
                    <a:pt x="13" y="11"/>
                    <a:pt x="15" y="9"/>
                    <a:pt x="18" y="7"/>
                  </a:cubicBezTo>
                  <a:cubicBezTo>
                    <a:pt x="18" y="7"/>
                    <a:pt x="19" y="6"/>
                    <a:pt x="20" y="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5" name="Freeform 206"/>
            <p:cNvSpPr>
              <a:spLocks noEditPoints="1"/>
            </p:cNvSpPr>
            <p:nvPr/>
          </p:nvSpPr>
          <p:spPr bwMode="auto">
            <a:xfrm>
              <a:off x="9886951" y="1155700"/>
              <a:ext cx="171450" cy="144463"/>
            </a:xfrm>
            <a:custGeom>
              <a:avLst/>
              <a:gdLst>
                <a:gd name="T0" fmla="*/ 38 w 76"/>
                <a:gd name="T1" fmla="*/ 58 h 64"/>
                <a:gd name="T2" fmla="*/ 41 w 76"/>
                <a:gd name="T3" fmla="*/ 59 h 64"/>
                <a:gd name="T4" fmla="*/ 55 w 76"/>
                <a:gd name="T5" fmla="*/ 57 h 64"/>
                <a:gd name="T6" fmla="*/ 55 w 76"/>
                <a:gd name="T7" fmla="*/ 57 h 64"/>
                <a:gd name="T8" fmla="*/ 55 w 76"/>
                <a:gd name="T9" fmla="*/ 57 h 64"/>
                <a:gd name="T10" fmla="*/ 56 w 76"/>
                <a:gd name="T11" fmla="*/ 57 h 64"/>
                <a:gd name="T12" fmla="*/ 61 w 76"/>
                <a:gd name="T13" fmla="*/ 54 h 64"/>
                <a:gd name="T14" fmla="*/ 61 w 76"/>
                <a:gd name="T15" fmla="*/ 54 h 64"/>
                <a:gd name="T16" fmla="*/ 66 w 76"/>
                <a:gd name="T17" fmla="*/ 50 h 64"/>
                <a:gd name="T18" fmla="*/ 67 w 76"/>
                <a:gd name="T19" fmla="*/ 48 h 64"/>
                <a:gd name="T20" fmla="*/ 68 w 76"/>
                <a:gd name="T21" fmla="*/ 46 h 64"/>
                <a:gd name="T22" fmla="*/ 68 w 76"/>
                <a:gd name="T23" fmla="*/ 46 h 64"/>
                <a:gd name="T24" fmla="*/ 68 w 76"/>
                <a:gd name="T25" fmla="*/ 46 h 64"/>
                <a:gd name="T26" fmla="*/ 67 w 76"/>
                <a:gd name="T27" fmla="*/ 26 h 64"/>
                <a:gd name="T28" fmla="*/ 49 w 76"/>
                <a:gd name="T29" fmla="*/ 9 h 64"/>
                <a:gd name="T30" fmla="*/ 49 w 76"/>
                <a:gd name="T31" fmla="*/ 9 h 64"/>
                <a:gd name="T32" fmla="*/ 38 w 76"/>
                <a:gd name="T33" fmla="*/ 6 h 64"/>
                <a:gd name="T34" fmla="*/ 38 w 76"/>
                <a:gd name="T35" fmla="*/ 1 h 64"/>
                <a:gd name="T36" fmla="*/ 51 w 76"/>
                <a:gd name="T37" fmla="*/ 5 h 64"/>
                <a:gd name="T38" fmla="*/ 51 w 76"/>
                <a:gd name="T39" fmla="*/ 5 h 64"/>
                <a:gd name="T40" fmla="*/ 71 w 76"/>
                <a:gd name="T41" fmla="*/ 24 h 64"/>
                <a:gd name="T42" fmla="*/ 73 w 76"/>
                <a:gd name="T43" fmla="*/ 48 h 64"/>
                <a:gd name="T44" fmla="*/ 73 w 76"/>
                <a:gd name="T45" fmla="*/ 48 h 64"/>
                <a:gd name="T46" fmla="*/ 71 w 76"/>
                <a:gd name="T47" fmla="*/ 51 h 64"/>
                <a:gd name="T48" fmla="*/ 69 w 76"/>
                <a:gd name="T49" fmla="*/ 53 h 64"/>
                <a:gd name="T50" fmla="*/ 64 w 76"/>
                <a:gd name="T51" fmla="*/ 58 h 64"/>
                <a:gd name="T52" fmla="*/ 64 w 76"/>
                <a:gd name="T53" fmla="*/ 58 h 64"/>
                <a:gd name="T54" fmla="*/ 57 w 76"/>
                <a:gd name="T55" fmla="*/ 61 h 64"/>
                <a:gd name="T56" fmla="*/ 56 w 76"/>
                <a:gd name="T57" fmla="*/ 62 h 64"/>
                <a:gd name="T58" fmla="*/ 56 w 76"/>
                <a:gd name="T59" fmla="*/ 62 h 64"/>
                <a:gd name="T60" fmla="*/ 56 w 76"/>
                <a:gd name="T61" fmla="*/ 62 h 64"/>
                <a:gd name="T62" fmla="*/ 56 w 76"/>
                <a:gd name="T63" fmla="*/ 62 h 64"/>
                <a:gd name="T64" fmla="*/ 41 w 76"/>
                <a:gd name="T65" fmla="*/ 63 h 64"/>
                <a:gd name="T66" fmla="*/ 38 w 76"/>
                <a:gd name="T67" fmla="*/ 63 h 64"/>
                <a:gd name="T68" fmla="*/ 38 w 76"/>
                <a:gd name="T69" fmla="*/ 58 h 64"/>
                <a:gd name="T70" fmla="*/ 28 w 76"/>
                <a:gd name="T71" fmla="*/ 55 h 64"/>
                <a:gd name="T72" fmla="*/ 38 w 76"/>
                <a:gd name="T73" fmla="*/ 58 h 64"/>
                <a:gd name="T74" fmla="*/ 38 w 76"/>
                <a:gd name="T75" fmla="*/ 63 h 64"/>
                <a:gd name="T76" fmla="*/ 26 w 76"/>
                <a:gd name="T77" fmla="*/ 59 h 64"/>
                <a:gd name="T78" fmla="*/ 26 w 76"/>
                <a:gd name="T79" fmla="*/ 59 h 64"/>
                <a:gd name="T80" fmla="*/ 5 w 76"/>
                <a:gd name="T81" fmla="*/ 40 h 64"/>
                <a:gd name="T82" fmla="*/ 4 w 76"/>
                <a:gd name="T83" fmla="*/ 16 h 64"/>
                <a:gd name="T84" fmla="*/ 4 w 76"/>
                <a:gd name="T85" fmla="*/ 16 h 64"/>
                <a:gd name="T86" fmla="*/ 10 w 76"/>
                <a:gd name="T87" fmla="*/ 8 h 64"/>
                <a:gd name="T88" fmla="*/ 19 w 76"/>
                <a:gd name="T89" fmla="*/ 3 h 64"/>
                <a:gd name="T90" fmla="*/ 35 w 76"/>
                <a:gd name="T91" fmla="*/ 1 h 64"/>
                <a:gd name="T92" fmla="*/ 38 w 76"/>
                <a:gd name="T93" fmla="*/ 1 h 64"/>
                <a:gd name="T94" fmla="*/ 38 w 76"/>
                <a:gd name="T95" fmla="*/ 6 h 64"/>
                <a:gd name="T96" fmla="*/ 34 w 76"/>
                <a:gd name="T97" fmla="*/ 5 h 64"/>
                <a:gd name="T98" fmla="*/ 21 w 76"/>
                <a:gd name="T99" fmla="*/ 7 h 64"/>
                <a:gd name="T100" fmla="*/ 13 w 76"/>
                <a:gd name="T101" fmla="*/ 11 h 64"/>
                <a:gd name="T102" fmla="*/ 8 w 76"/>
                <a:gd name="T103" fmla="*/ 18 h 64"/>
                <a:gd name="T104" fmla="*/ 8 w 76"/>
                <a:gd name="T105" fmla="*/ 18 h 64"/>
                <a:gd name="T106" fmla="*/ 9 w 76"/>
                <a:gd name="T107" fmla="*/ 38 h 64"/>
                <a:gd name="T108" fmla="*/ 28 w 76"/>
                <a:gd name="T109" fmla="*/ 55 h 64"/>
                <a:gd name="T110" fmla="*/ 28 w 76"/>
                <a:gd name="T111" fmla="*/ 5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 h="64">
                  <a:moveTo>
                    <a:pt x="38" y="58"/>
                  </a:moveTo>
                  <a:cubicBezTo>
                    <a:pt x="39" y="58"/>
                    <a:pt x="40" y="58"/>
                    <a:pt x="41" y="59"/>
                  </a:cubicBezTo>
                  <a:cubicBezTo>
                    <a:pt x="46" y="59"/>
                    <a:pt x="51" y="59"/>
                    <a:pt x="55" y="57"/>
                  </a:cubicBezTo>
                  <a:cubicBezTo>
                    <a:pt x="55" y="57"/>
                    <a:pt x="55" y="57"/>
                    <a:pt x="55" y="57"/>
                  </a:cubicBezTo>
                  <a:cubicBezTo>
                    <a:pt x="55" y="57"/>
                    <a:pt x="55" y="57"/>
                    <a:pt x="55" y="57"/>
                  </a:cubicBezTo>
                  <a:cubicBezTo>
                    <a:pt x="55" y="57"/>
                    <a:pt x="56" y="57"/>
                    <a:pt x="56" y="57"/>
                  </a:cubicBezTo>
                  <a:cubicBezTo>
                    <a:pt x="58" y="56"/>
                    <a:pt x="60" y="55"/>
                    <a:pt x="61" y="54"/>
                  </a:cubicBezTo>
                  <a:cubicBezTo>
                    <a:pt x="61" y="54"/>
                    <a:pt x="61" y="54"/>
                    <a:pt x="61" y="54"/>
                  </a:cubicBezTo>
                  <a:cubicBezTo>
                    <a:pt x="63" y="53"/>
                    <a:pt x="64" y="52"/>
                    <a:pt x="66" y="50"/>
                  </a:cubicBezTo>
                  <a:cubicBezTo>
                    <a:pt x="66" y="50"/>
                    <a:pt x="67" y="49"/>
                    <a:pt x="67" y="48"/>
                  </a:cubicBezTo>
                  <a:cubicBezTo>
                    <a:pt x="68" y="48"/>
                    <a:pt x="68" y="47"/>
                    <a:pt x="68" y="46"/>
                  </a:cubicBezTo>
                  <a:cubicBezTo>
                    <a:pt x="68" y="46"/>
                    <a:pt x="68" y="46"/>
                    <a:pt x="68" y="46"/>
                  </a:cubicBezTo>
                  <a:cubicBezTo>
                    <a:pt x="68" y="46"/>
                    <a:pt x="68" y="46"/>
                    <a:pt x="68" y="46"/>
                  </a:cubicBezTo>
                  <a:cubicBezTo>
                    <a:pt x="71" y="40"/>
                    <a:pt x="71" y="33"/>
                    <a:pt x="67" y="26"/>
                  </a:cubicBezTo>
                  <a:cubicBezTo>
                    <a:pt x="64" y="19"/>
                    <a:pt x="57" y="13"/>
                    <a:pt x="49" y="9"/>
                  </a:cubicBezTo>
                  <a:cubicBezTo>
                    <a:pt x="49" y="9"/>
                    <a:pt x="49" y="9"/>
                    <a:pt x="49" y="9"/>
                  </a:cubicBezTo>
                  <a:cubicBezTo>
                    <a:pt x="45" y="8"/>
                    <a:pt x="42" y="6"/>
                    <a:pt x="38" y="6"/>
                  </a:cubicBezTo>
                  <a:cubicBezTo>
                    <a:pt x="38" y="1"/>
                    <a:pt x="38" y="1"/>
                    <a:pt x="38" y="1"/>
                  </a:cubicBezTo>
                  <a:cubicBezTo>
                    <a:pt x="42" y="2"/>
                    <a:pt x="47" y="3"/>
                    <a:pt x="51" y="5"/>
                  </a:cubicBezTo>
                  <a:cubicBezTo>
                    <a:pt x="51" y="5"/>
                    <a:pt x="51" y="5"/>
                    <a:pt x="51" y="5"/>
                  </a:cubicBezTo>
                  <a:cubicBezTo>
                    <a:pt x="60" y="9"/>
                    <a:pt x="68" y="16"/>
                    <a:pt x="71" y="24"/>
                  </a:cubicBezTo>
                  <a:cubicBezTo>
                    <a:pt x="76" y="32"/>
                    <a:pt x="76" y="41"/>
                    <a:pt x="73" y="48"/>
                  </a:cubicBezTo>
                  <a:cubicBezTo>
                    <a:pt x="73" y="48"/>
                    <a:pt x="73" y="48"/>
                    <a:pt x="73" y="48"/>
                  </a:cubicBezTo>
                  <a:cubicBezTo>
                    <a:pt x="72" y="49"/>
                    <a:pt x="72" y="50"/>
                    <a:pt x="71" y="51"/>
                  </a:cubicBezTo>
                  <a:cubicBezTo>
                    <a:pt x="71" y="52"/>
                    <a:pt x="70" y="53"/>
                    <a:pt x="69" y="53"/>
                  </a:cubicBezTo>
                  <a:cubicBezTo>
                    <a:pt x="68" y="55"/>
                    <a:pt x="66" y="57"/>
                    <a:pt x="64" y="58"/>
                  </a:cubicBezTo>
                  <a:cubicBezTo>
                    <a:pt x="64" y="58"/>
                    <a:pt x="64" y="58"/>
                    <a:pt x="64" y="58"/>
                  </a:cubicBezTo>
                  <a:cubicBezTo>
                    <a:pt x="62" y="59"/>
                    <a:pt x="60" y="61"/>
                    <a:pt x="57" y="61"/>
                  </a:cubicBezTo>
                  <a:cubicBezTo>
                    <a:pt x="57" y="62"/>
                    <a:pt x="57" y="62"/>
                    <a:pt x="56" y="62"/>
                  </a:cubicBezTo>
                  <a:cubicBezTo>
                    <a:pt x="56" y="62"/>
                    <a:pt x="56" y="62"/>
                    <a:pt x="56" y="62"/>
                  </a:cubicBezTo>
                  <a:cubicBezTo>
                    <a:pt x="56" y="62"/>
                    <a:pt x="56" y="62"/>
                    <a:pt x="56" y="62"/>
                  </a:cubicBezTo>
                  <a:cubicBezTo>
                    <a:pt x="56" y="62"/>
                    <a:pt x="56" y="62"/>
                    <a:pt x="56" y="62"/>
                  </a:cubicBezTo>
                  <a:cubicBezTo>
                    <a:pt x="52" y="63"/>
                    <a:pt x="46" y="64"/>
                    <a:pt x="41" y="63"/>
                  </a:cubicBezTo>
                  <a:cubicBezTo>
                    <a:pt x="40" y="63"/>
                    <a:pt x="39" y="63"/>
                    <a:pt x="38" y="63"/>
                  </a:cubicBezTo>
                  <a:lnTo>
                    <a:pt x="38" y="58"/>
                  </a:lnTo>
                  <a:close/>
                  <a:moveTo>
                    <a:pt x="28" y="55"/>
                  </a:moveTo>
                  <a:cubicBezTo>
                    <a:pt x="31" y="56"/>
                    <a:pt x="35" y="58"/>
                    <a:pt x="38" y="58"/>
                  </a:cubicBezTo>
                  <a:cubicBezTo>
                    <a:pt x="38" y="63"/>
                    <a:pt x="38" y="63"/>
                    <a:pt x="38" y="63"/>
                  </a:cubicBezTo>
                  <a:cubicBezTo>
                    <a:pt x="34" y="62"/>
                    <a:pt x="30" y="61"/>
                    <a:pt x="26" y="59"/>
                  </a:cubicBezTo>
                  <a:cubicBezTo>
                    <a:pt x="26" y="59"/>
                    <a:pt x="26" y="59"/>
                    <a:pt x="26" y="59"/>
                  </a:cubicBezTo>
                  <a:cubicBezTo>
                    <a:pt x="16" y="55"/>
                    <a:pt x="9" y="48"/>
                    <a:pt x="5" y="40"/>
                  </a:cubicBezTo>
                  <a:cubicBezTo>
                    <a:pt x="1" y="32"/>
                    <a:pt x="0" y="24"/>
                    <a:pt x="4" y="16"/>
                  </a:cubicBezTo>
                  <a:cubicBezTo>
                    <a:pt x="4" y="16"/>
                    <a:pt x="4" y="16"/>
                    <a:pt x="4" y="16"/>
                  </a:cubicBezTo>
                  <a:cubicBezTo>
                    <a:pt x="5" y="13"/>
                    <a:pt x="7" y="10"/>
                    <a:pt x="10" y="8"/>
                  </a:cubicBezTo>
                  <a:cubicBezTo>
                    <a:pt x="13" y="6"/>
                    <a:pt x="16" y="4"/>
                    <a:pt x="19" y="3"/>
                  </a:cubicBezTo>
                  <a:cubicBezTo>
                    <a:pt x="24" y="1"/>
                    <a:pt x="29" y="0"/>
                    <a:pt x="35" y="1"/>
                  </a:cubicBezTo>
                  <a:cubicBezTo>
                    <a:pt x="36" y="1"/>
                    <a:pt x="37" y="1"/>
                    <a:pt x="38" y="1"/>
                  </a:cubicBezTo>
                  <a:cubicBezTo>
                    <a:pt x="38" y="6"/>
                    <a:pt x="38" y="6"/>
                    <a:pt x="38" y="6"/>
                  </a:cubicBezTo>
                  <a:cubicBezTo>
                    <a:pt x="37" y="6"/>
                    <a:pt x="36" y="5"/>
                    <a:pt x="34" y="5"/>
                  </a:cubicBezTo>
                  <a:cubicBezTo>
                    <a:pt x="30" y="5"/>
                    <a:pt x="25" y="6"/>
                    <a:pt x="21" y="7"/>
                  </a:cubicBezTo>
                  <a:cubicBezTo>
                    <a:pt x="18" y="8"/>
                    <a:pt x="15" y="10"/>
                    <a:pt x="13" y="11"/>
                  </a:cubicBezTo>
                  <a:cubicBezTo>
                    <a:pt x="11" y="13"/>
                    <a:pt x="9" y="15"/>
                    <a:pt x="8" y="18"/>
                  </a:cubicBezTo>
                  <a:cubicBezTo>
                    <a:pt x="8" y="18"/>
                    <a:pt x="8" y="18"/>
                    <a:pt x="8" y="18"/>
                  </a:cubicBezTo>
                  <a:cubicBezTo>
                    <a:pt x="5" y="24"/>
                    <a:pt x="6" y="31"/>
                    <a:pt x="9" y="38"/>
                  </a:cubicBezTo>
                  <a:cubicBezTo>
                    <a:pt x="13" y="45"/>
                    <a:pt x="19" y="51"/>
                    <a:pt x="28" y="55"/>
                  </a:cubicBezTo>
                  <a:cubicBezTo>
                    <a:pt x="28" y="55"/>
                    <a:pt x="28" y="55"/>
                    <a:pt x="28"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7" name="Freeform 208"/>
            <p:cNvSpPr>
              <a:spLocks noEditPoints="1"/>
            </p:cNvSpPr>
            <p:nvPr/>
          </p:nvSpPr>
          <p:spPr bwMode="auto">
            <a:xfrm>
              <a:off x="10072688" y="1082675"/>
              <a:ext cx="146050" cy="165100"/>
            </a:xfrm>
            <a:custGeom>
              <a:avLst/>
              <a:gdLst>
                <a:gd name="T0" fmla="*/ 55 w 65"/>
                <a:gd name="T1" fmla="*/ 47 h 73"/>
                <a:gd name="T2" fmla="*/ 55 w 65"/>
                <a:gd name="T3" fmla="*/ 14 h 73"/>
                <a:gd name="T4" fmla="*/ 63 w 65"/>
                <a:gd name="T5" fmla="*/ 22 h 73"/>
                <a:gd name="T6" fmla="*/ 59 w 65"/>
                <a:gd name="T7" fmla="*/ 49 h 73"/>
                <a:gd name="T8" fmla="*/ 55 w 65"/>
                <a:gd name="T9" fmla="*/ 47 h 73"/>
                <a:gd name="T10" fmla="*/ 55 w 65"/>
                <a:gd name="T11" fmla="*/ 47 h 73"/>
                <a:gd name="T12" fmla="*/ 55 w 65"/>
                <a:gd name="T13" fmla="*/ 14 h 73"/>
                <a:gd name="T14" fmla="*/ 55 w 65"/>
                <a:gd name="T15" fmla="*/ 47 h 73"/>
                <a:gd name="T16" fmla="*/ 55 w 65"/>
                <a:gd name="T17" fmla="*/ 47 h 73"/>
                <a:gd name="T18" fmla="*/ 38 w 65"/>
                <a:gd name="T19" fmla="*/ 5 h 73"/>
                <a:gd name="T20" fmla="*/ 32 w 65"/>
                <a:gd name="T21" fmla="*/ 1 h 73"/>
                <a:gd name="T22" fmla="*/ 48 w 65"/>
                <a:gd name="T23" fmla="*/ 2 h 73"/>
                <a:gd name="T24" fmla="*/ 55 w 65"/>
                <a:gd name="T25" fmla="*/ 7 h 73"/>
                <a:gd name="T26" fmla="*/ 46 w 65"/>
                <a:gd name="T27" fmla="*/ 7 h 73"/>
                <a:gd name="T28" fmla="*/ 46 w 65"/>
                <a:gd name="T29" fmla="*/ 7 h 73"/>
                <a:gd name="T30" fmla="*/ 34 w 65"/>
                <a:gd name="T31" fmla="*/ 67 h 73"/>
                <a:gd name="T32" fmla="*/ 36 w 65"/>
                <a:gd name="T33" fmla="*/ 67 h 73"/>
                <a:gd name="T34" fmla="*/ 47 w 65"/>
                <a:gd name="T35" fmla="*/ 59 h 73"/>
                <a:gd name="T36" fmla="*/ 55 w 65"/>
                <a:gd name="T37" fmla="*/ 47 h 73"/>
                <a:gd name="T38" fmla="*/ 50 w 65"/>
                <a:gd name="T39" fmla="*/ 63 h 73"/>
                <a:gd name="T40" fmla="*/ 37 w 65"/>
                <a:gd name="T41" fmla="*/ 71 h 73"/>
                <a:gd name="T42" fmla="*/ 37 w 65"/>
                <a:gd name="T43" fmla="*/ 71 h 73"/>
                <a:gd name="T44" fmla="*/ 32 w 65"/>
                <a:gd name="T45" fmla="*/ 73 h 73"/>
                <a:gd name="T46" fmla="*/ 32 w 65"/>
                <a:gd name="T47" fmla="*/ 6 h 73"/>
                <a:gd name="T48" fmla="*/ 18 w 65"/>
                <a:gd name="T49" fmla="*/ 14 h 73"/>
                <a:gd name="T50" fmla="*/ 9 w 65"/>
                <a:gd name="T51" fmla="*/ 26 h 73"/>
                <a:gd name="T52" fmla="*/ 18 w 65"/>
                <a:gd name="T53" fmla="*/ 67 h 73"/>
                <a:gd name="T54" fmla="*/ 18 w 65"/>
                <a:gd name="T55" fmla="*/ 67 h 73"/>
                <a:gd name="T56" fmla="*/ 23 w 65"/>
                <a:gd name="T57" fmla="*/ 68 h 73"/>
                <a:gd name="T58" fmla="*/ 32 w 65"/>
                <a:gd name="T59" fmla="*/ 68 h 73"/>
                <a:gd name="T60" fmla="*/ 29 w 65"/>
                <a:gd name="T61" fmla="*/ 73 h 73"/>
                <a:gd name="T62" fmla="*/ 19 w 65"/>
                <a:gd name="T63" fmla="*/ 72 h 73"/>
                <a:gd name="T64" fmla="*/ 16 w 65"/>
                <a:gd name="T65" fmla="*/ 71 h 73"/>
                <a:gd name="T66" fmla="*/ 5 w 65"/>
                <a:gd name="T67" fmla="*/ 24 h 73"/>
                <a:gd name="T68" fmla="*/ 15 w 65"/>
                <a:gd name="T69" fmla="*/ 10 h 73"/>
                <a:gd name="T70" fmla="*/ 32 w 65"/>
                <a:gd name="T71" fmla="*/ 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5" h="73">
                  <a:moveTo>
                    <a:pt x="55" y="47"/>
                  </a:moveTo>
                  <a:cubicBezTo>
                    <a:pt x="55" y="47"/>
                    <a:pt x="55" y="47"/>
                    <a:pt x="55" y="47"/>
                  </a:cubicBezTo>
                  <a:cubicBezTo>
                    <a:pt x="59" y="39"/>
                    <a:pt x="60" y="30"/>
                    <a:pt x="58" y="23"/>
                  </a:cubicBezTo>
                  <a:cubicBezTo>
                    <a:pt x="57" y="20"/>
                    <a:pt x="56" y="17"/>
                    <a:pt x="55" y="14"/>
                  </a:cubicBezTo>
                  <a:cubicBezTo>
                    <a:pt x="55" y="7"/>
                    <a:pt x="55" y="7"/>
                    <a:pt x="55" y="7"/>
                  </a:cubicBezTo>
                  <a:cubicBezTo>
                    <a:pt x="59" y="11"/>
                    <a:pt x="61" y="16"/>
                    <a:pt x="63" y="22"/>
                  </a:cubicBezTo>
                  <a:cubicBezTo>
                    <a:pt x="65" y="30"/>
                    <a:pt x="64" y="40"/>
                    <a:pt x="59" y="49"/>
                  </a:cubicBezTo>
                  <a:cubicBezTo>
                    <a:pt x="59" y="49"/>
                    <a:pt x="59" y="49"/>
                    <a:pt x="59" y="49"/>
                  </a:cubicBezTo>
                  <a:cubicBezTo>
                    <a:pt x="58" y="52"/>
                    <a:pt x="56" y="55"/>
                    <a:pt x="55" y="57"/>
                  </a:cubicBezTo>
                  <a:lnTo>
                    <a:pt x="55" y="47"/>
                  </a:lnTo>
                  <a:close/>
                  <a:moveTo>
                    <a:pt x="55" y="47"/>
                  </a:moveTo>
                  <a:cubicBezTo>
                    <a:pt x="55" y="47"/>
                    <a:pt x="55" y="47"/>
                    <a:pt x="55" y="47"/>
                  </a:cubicBezTo>
                  <a:close/>
                  <a:moveTo>
                    <a:pt x="55" y="7"/>
                  </a:moveTo>
                  <a:cubicBezTo>
                    <a:pt x="55" y="14"/>
                    <a:pt x="55" y="14"/>
                    <a:pt x="55" y="14"/>
                  </a:cubicBezTo>
                  <a:cubicBezTo>
                    <a:pt x="55" y="7"/>
                    <a:pt x="55" y="7"/>
                    <a:pt x="55" y="7"/>
                  </a:cubicBezTo>
                  <a:close/>
                  <a:moveTo>
                    <a:pt x="55" y="47"/>
                  </a:moveTo>
                  <a:cubicBezTo>
                    <a:pt x="55" y="57"/>
                    <a:pt x="55" y="57"/>
                    <a:pt x="55" y="57"/>
                  </a:cubicBezTo>
                  <a:lnTo>
                    <a:pt x="55" y="47"/>
                  </a:lnTo>
                  <a:close/>
                  <a:moveTo>
                    <a:pt x="46" y="7"/>
                  </a:moveTo>
                  <a:cubicBezTo>
                    <a:pt x="44" y="5"/>
                    <a:pt x="41" y="5"/>
                    <a:pt x="38" y="5"/>
                  </a:cubicBezTo>
                  <a:cubicBezTo>
                    <a:pt x="36" y="5"/>
                    <a:pt x="34" y="5"/>
                    <a:pt x="32" y="6"/>
                  </a:cubicBezTo>
                  <a:cubicBezTo>
                    <a:pt x="32" y="1"/>
                    <a:pt x="32" y="1"/>
                    <a:pt x="32" y="1"/>
                  </a:cubicBezTo>
                  <a:cubicBezTo>
                    <a:pt x="34" y="0"/>
                    <a:pt x="36" y="0"/>
                    <a:pt x="38" y="0"/>
                  </a:cubicBezTo>
                  <a:cubicBezTo>
                    <a:pt x="42" y="0"/>
                    <a:pt x="45" y="1"/>
                    <a:pt x="48" y="2"/>
                  </a:cubicBezTo>
                  <a:cubicBezTo>
                    <a:pt x="48" y="2"/>
                    <a:pt x="48" y="2"/>
                    <a:pt x="48" y="2"/>
                  </a:cubicBezTo>
                  <a:cubicBezTo>
                    <a:pt x="51" y="3"/>
                    <a:pt x="53" y="5"/>
                    <a:pt x="55" y="7"/>
                  </a:cubicBezTo>
                  <a:cubicBezTo>
                    <a:pt x="55" y="14"/>
                    <a:pt x="55" y="14"/>
                    <a:pt x="55" y="14"/>
                  </a:cubicBezTo>
                  <a:cubicBezTo>
                    <a:pt x="53" y="11"/>
                    <a:pt x="50" y="8"/>
                    <a:pt x="46" y="7"/>
                  </a:cubicBezTo>
                  <a:cubicBezTo>
                    <a:pt x="46" y="7"/>
                    <a:pt x="46" y="7"/>
                    <a:pt x="46" y="7"/>
                  </a:cubicBezTo>
                  <a:cubicBezTo>
                    <a:pt x="46" y="7"/>
                    <a:pt x="46" y="7"/>
                    <a:pt x="46" y="7"/>
                  </a:cubicBezTo>
                  <a:close/>
                  <a:moveTo>
                    <a:pt x="32" y="68"/>
                  </a:moveTo>
                  <a:cubicBezTo>
                    <a:pt x="33" y="68"/>
                    <a:pt x="34" y="67"/>
                    <a:pt x="34" y="67"/>
                  </a:cubicBezTo>
                  <a:cubicBezTo>
                    <a:pt x="35" y="67"/>
                    <a:pt x="35" y="67"/>
                    <a:pt x="35" y="67"/>
                  </a:cubicBezTo>
                  <a:cubicBezTo>
                    <a:pt x="36" y="67"/>
                    <a:pt x="36" y="67"/>
                    <a:pt x="36" y="67"/>
                  </a:cubicBezTo>
                  <a:cubicBezTo>
                    <a:pt x="36" y="67"/>
                    <a:pt x="36" y="67"/>
                    <a:pt x="36" y="67"/>
                  </a:cubicBezTo>
                  <a:cubicBezTo>
                    <a:pt x="39" y="65"/>
                    <a:pt x="43" y="63"/>
                    <a:pt x="47" y="59"/>
                  </a:cubicBezTo>
                  <a:cubicBezTo>
                    <a:pt x="50" y="56"/>
                    <a:pt x="53" y="52"/>
                    <a:pt x="55" y="47"/>
                  </a:cubicBezTo>
                  <a:cubicBezTo>
                    <a:pt x="55" y="47"/>
                    <a:pt x="55" y="47"/>
                    <a:pt x="55" y="47"/>
                  </a:cubicBezTo>
                  <a:cubicBezTo>
                    <a:pt x="55" y="57"/>
                    <a:pt x="55" y="57"/>
                    <a:pt x="55" y="57"/>
                  </a:cubicBezTo>
                  <a:cubicBezTo>
                    <a:pt x="53" y="59"/>
                    <a:pt x="52" y="61"/>
                    <a:pt x="50" y="63"/>
                  </a:cubicBezTo>
                  <a:cubicBezTo>
                    <a:pt x="46" y="66"/>
                    <a:pt x="42" y="69"/>
                    <a:pt x="37" y="71"/>
                  </a:cubicBezTo>
                  <a:cubicBezTo>
                    <a:pt x="37" y="71"/>
                    <a:pt x="37" y="71"/>
                    <a:pt x="37" y="71"/>
                  </a:cubicBezTo>
                  <a:cubicBezTo>
                    <a:pt x="37" y="71"/>
                    <a:pt x="37" y="71"/>
                    <a:pt x="37" y="71"/>
                  </a:cubicBezTo>
                  <a:cubicBezTo>
                    <a:pt x="37" y="71"/>
                    <a:pt x="37" y="71"/>
                    <a:pt x="37" y="71"/>
                  </a:cubicBezTo>
                  <a:cubicBezTo>
                    <a:pt x="37" y="71"/>
                    <a:pt x="36" y="71"/>
                    <a:pt x="36" y="72"/>
                  </a:cubicBezTo>
                  <a:cubicBezTo>
                    <a:pt x="35" y="72"/>
                    <a:pt x="33" y="72"/>
                    <a:pt x="32" y="73"/>
                  </a:cubicBezTo>
                  <a:lnTo>
                    <a:pt x="32" y="68"/>
                  </a:lnTo>
                  <a:close/>
                  <a:moveTo>
                    <a:pt x="32" y="6"/>
                  </a:moveTo>
                  <a:cubicBezTo>
                    <a:pt x="31" y="6"/>
                    <a:pt x="30" y="6"/>
                    <a:pt x="30" y="6"/>
                  </a:cubicBezTo>
                  <a:cubicBezTo>
                    <a:pt x="26" y="8"/>
                    <a:pt x="22" y="10"/>
                    <a:pt x="18" y="14"/>
                  </a:cubicBezTo>
                  <a:cubicBezTo>
                    <a:pt x="15" y="17"/>
                    <a:pt x="12" y="21"/>
                    <a:pt x="9" y="26"/>
                  </a:cubicBezTo>
                  <a:cubicBezTo>
                    <a:pt x="9" y="26"/>
                    <a:pt x="9" y="26"/>
                    <a:pt x="9" y="26"/>
                  </a:cubicBezTo>
                  <a:cubicBezTo>
                    <a:pt x="5" y="34"/>
                    <a:pt x="4" y="43"/>
                    <a:pt x="6" y="51"/>
                  </a:cubicBezTo>
                  <a:cubicBezTo>
                    <a:pt x="8" y="58"/>
                    <a:pt x="12" y="64"/>
                    <a:pt x="18" y="67"/>
                  </a:cubicBezTo>
                  <a:cubicBezTo>
                    <a:pt x="18" y="67"/>
                    <a:pt x="18" y="67"/>
                    <a:pt x="18" y="67"/>
                  </a:cubicBezTo>
                  <a:cubicBezTo>
                    <a:pt x="18" y="67"/>
                    <a:pt x="18" y="67"/>
                    <a:pt x="18" y="67"/>
                  </a:cubicBezTo>
                  <a:cubicBezTo>
                    <a:pt x="19" y="67"/>
                    <a:pt x="19" y="67"/>
                    <a:pt x="20" y="68"/>
                  </a:cubicBezTo>
                  <a:cubicBezTo>
                    <a:pt x="21" y="68"/>
                    <a:pt x="22" y="68"/>
                    <a:pt x="23" y="68"/>
                  </a:cubicBezTo>
                  <a:cubicBezTo>
                    <a:pt x="25" y="69"/>
                    <a:pt x="27" y="69"/>
                    <a:pt x="28" y="68"/>
                  </a:cubicBezTo>
                  <a:cubicBezTo>
                    <a:pt x="30" y="68"/>
                    <a:pt x="31" y="68"/>
                    <a:pt x="32" y="68"/>
                  </a:cubicBezTo>
                  <a:cubicBezTo>
                    <a:pt x="32" y="73"/>
                    <a:pt x="32" y="73"/>
                    <a:pt x="32" y="73"/>
                  </a:cubicBezTo>
                  <a:cubicBezTo>
                    <a:pt x="31" y="73"/>
                    <a:pt x="30" y="73"/>
                    <a:pt x="29" y="73"/>
                  </a:cubicBezTo>
                  <a:cubicBezTo>
                    <a:pt x="27" y="73"/>
                    <a:pt x="24" y="73"/>
                    <a:pt x="22" y="73"/>
                  </a:cubicBezTo>
                  <a:cubicBezTo>
                    <a:pt x="21" y="73"/>
                    <a:pt x="20" y="73"/>
                    <a:pt x="19" y="72"/>
                  </a:cubicBezTo>
                  <a:cubicBezTo>
                    <a:pt x="18" y="72"/>
                    <a:pt x="17" y="72"/>
                    <a:pt x="16" y="71"/>
                  </a:cubicBezTo>
                  <a:cubicBezTo>
                    <a:pt x="16" y="71"/>
                    <a:pt x="16" y="71"/>
                    <a:pt x="16" y="71"/>
                  </a:cubicBezTo>
                  <a:cubicBezTo>
                    <a:pt x="8" y="67"/>
                    <a:pt x="3" y="60"/>
                    <a:pt x="1" y="52"/>
                  </a:cubicBezTo>
                  <a:cubicBezTo>
                    <a:pt x="0" y="43"/>
                    <a:pt x="1" y="33"/>
                    <a:pt x="5" y="24"/>
                  </a:cubicBezTo>
                  <a:cubicBezTo>
                    <a:pt x="5" y="24"/>
                    <a:pt x="5" y="24"/>
                    <a:pt x="5" y="24"/>
                  </a:cubicBezTo>
                  <a:cubicBezTo>
                    <a:pt x="8" y="19"/>
                    <a:pt x="11" y="14"/>
                    <a:pt x="15" y="10"/>
                  </a:cubicBezTo>
                  <a:cubicBezTo>
                    <a:pt x="19" y="6"/>
                    <a:pt x="23" y="3"/>
                    <a:pt x="28" y="2"/>
                  </a:cubicBezTo>
                  <a:cubicBezTo>
                    <a:pt x="29" y="1"/>
                    <a:pt x="31" y="1"/>
                    <a:pt x="32" y="1"/>
                  </a:cubicBezTo>
                  <a:lnTo>
                    <a:pt x="3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50" name="Freeform 211"/>
            <p:cNvSpPr>
              <a:spLocks noEditPoints="1"/>
            </p:cNvSpPr>
            <p:nvPr/>
          </p:nvSpPr>
          <p:spPr bwMode="auto">
            <a:xfrm>
              <a:off x="8083551" y="4295775"/>
              <a:ext cx="85725" cy="130175"/>
            </a:xfrm>
            <a:custGeom>
              <a:avLst/>
              <a:gdLst>
                <a:gd name="T0" fmla="*/ 29 w 38"/>
                <a:gd name="T1" fmla="*/ 52 h 58"/>
                <a:gd name="T2" fmla="*/ 32 w 38"/>
                <a:gd name="T3" fmla="*/ 52 h 58"/>
                <a:gd name="T4" fmla="*/ 33 w 38"/>
                <a:gd name="T5" fmla="*/ 51 h 58"/>
                <a:gd name="T6" fmla="*/ 33 w 38"/>
                <a:gd name="T7" fmla="*/ 51 h 58"/>
                <a:gd name="T8" fmla="*/ 33 w 38"/>
                <a:gd name="T9" fmla="*/ 50 h 58"/>
                <a:gd name="T10" fmla="*/ 32 w 38"/>
                <a:gd name="T11" fmla="*/ 47 h 58"/>
                <a:gd name="T12" fmla="*/ 19 w 38"/>
                <a:gd name="T13" fmla="*/ 36 h 58"/>
                <a:gd name="T14" fmla="*/ 19 w 38"/>
                <a:gd name="T15" fmla="*/ 27 h 58"/>
                <a:gd name="T16" fmla="*/ 20 w 38"/>
                <a:gd name="T17" fmla="*/ 30 h 58"/>
                <a:gd name="T18" fmla="*/ 34 w 38"/>
                <a:gd name="T19" fmla="*/ 43 h 58"/>
                <a:gd name="T20" fmla="*/ 38 w 38"/>
                <a:gd name="T21" fmla="*/ 50 h 58"/>
                <a:gd name="T22" fmla="*/ 37 w 38"/>
                <a:gd name="T23" fmla="*/ 53 h 58"/>
                <a:gd name="T24" fmla="*/ 37 w 38"/>
                <a:gd name="T25" fmla="*/ 53 h 58"/>
                <a:gd name="T26" fmla="*/ 35 w 38"/>
                <a:gd name="T27" fmla="*/ 55 h 58"/>
                <a:gd name="T28" fmla="*/ 27 w 38"/>
                <a:gd name="T29" fmla="*/ 56 h 58"/>
                <a:gd name="T30" fmla="*/ 19 w 38"/>
                <a:gd name="T31" fmla="*/ 50 h 58"/>
                <a:gd name="T32" fmla="*/ 19 w 38"/>
                <a:gd name="T33" fmla="*/ 43 h 58"/>
                <a:gd name="T34" fmla="*/ 29 w 38"/>
                <a:gd name="T35" fmla="*/ 52 h 58"/>
                <a:gd name="T36" fmla="*/ 19 w 38"/>
                <a:gd name="T37" fmla="*/ 36 h 58"/>
                <a:gd name="T38" fmla="*/ 16 w 38"/>
                <a:gd name="T39" fmla="*/ 32 h 58"/>
                <a:gd name="T40" fmla="*/ 9 w 38"/>
                <a:gd name="T41" fmla="*/ 12 h 58"/>
                <a:gd name="T42" fmla="*/ 7 w 38"/>
                <a:gd name="T43" fmla="*/ 8 h 58"/>
                <a:gd name="T44" fmla="*/ 7 w 38"/>
                <a:gd name="T45" fmla="*/ 8 h 58"/>
                <a:gd name="T46" fmla="*/ 7 w 38"/>
                <a:gd name="T47" fmla="*/ 9 h 58"/>
                <a:gd name="T48" fmla="*/ 4 w 38"/>
                <a:gd name="T49" fmla="*/ 13 h 58"/>
                <a:gd name="T50" fmla="*/ 12 w 38"/>
                <a:gd name="T51" fmla="*/ 35 h 58"/>
                <a:gd name="T52" fmla="*/ 19 w 38"/>
                <a:gd name="T53" fmla="*/ 43 h 58"/>
                <a:gd name="T54" fmla="*/ 19 w 38"/>
                <a:gd name="T55" fmla="*/ 50 h 58"/>
                <a:gd name="T56" fmla="*/ 8 w 38"/>
                <a:gd name="T57" fmla="*/ 37 h 58"/>
                <a:gd name="T58" fmla="*/ 0 w 38"/>
                <a:gd name="T59" fmla="*/ 12 h 58"/>
                <a:gd name="T60" fmla="*/ 0 w 38"/>
                <a:gd name="T61" fmla="*/ 12 h 58"/>
                <a:gd name="T62" fmla="*/ 0 w 38"/>
                <a:gd name="T63" fmla="*/ 10 h 58"/>
                <a:gd name="T64" fmla="*/ 2 w 38"/>
                <a:gd name="T65" fmla="*/ 6 h 58"/>
                <a:gd name="T66" fmla="*/ 4 w 38"/>
                <a:gd name="T67" fmla="*/ 2 h 58"/>
                <a:gd name="T68" fmla="*/ 6 w 38"/>
                <a:gd name="T69" fmla="*/ 1 h 58"/>
                <a:gd name="T70" fmla="*/ 9 w 38"/>
                <a:gd name="T71" fmla="*/ 2 h 58"/>
                <a:gd name="T72" fmla="*/ 11 w 38"/>
                <a:gd name="T73" fmla="*/ 6 h 58"/>
                <a:gd name="T74" fmla="*/ 14 w 38"/>
                <a:gd name="T75" fmla="*/ 9 h 58"/>
                <a:gd name="T76" fmla="*/ 14 w 38"/>
                <a:gd name="T77" fmla="*/ 11 h 58"/>
                <a:gd name="T78" fmla="*/ 19 w 38"/>
                <a:gd name="T79" fmla="*/ 27 h 58"/>
                <a:gd name="T80" fmla="*/ 19 w 38"/>
                <a:gd name="T81" fmla="*/ 3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58">
                  <a:moveTo>
                    <a:pt x="29" y="52"/>
                  </a:moveTo>
                  <a:cubicBezTo>
                    <a:pt x="30" y="52"/>
                    <a:pt x="31" y="52"/>
                    <a:pt x="32" y="52"/>
                  </a:cubicBezTo>
                  <a:cubicBezTo>
                    <a:pt x="32" y="51"/>
                    <a:pt x="32" y="51"/>
                    <a:pt x="33" y="51"/>
                  </a:cubicBezTo>
                  <a:cubicBezTo>
                    <a:pt x="33" y="51"/>
                    <a:pt x="33" y="51"/>
                    <a:pt x="33" y="51"/>
                  </a:cubicBezTo>
                  <a:cubicBezTo>
                    <a:pt x="33" y="50"/>
                    <a:pt x="33" y="50"/>
                    <a:pt x="33" y="50"/>
                  </a:cubicBezTo>
                  <a:cubicBezTo>
                    <a:pt x="33" y="49"/>
                    <a:pt x="33" y="48"/>
                    <a:pt x="32" y="47"/>
                  </a:cubicBezTo>
                  <a:cubicBezTo>
                    <a:pt x="27" y="44"/>
                    <a:pt x="22" y="40"/>
                    <a:pt x="19" y="36"/>
                  </a:cubicBezTo>
                  <a:cubicBezTo>
                    <a:pt x="19" y="27"/>
                    <a:pt x="19" y="27"/>
                    <a:pt x="19" y="27"/>
                  </a:cubicBezTo>
                  <a:cubicBezTo>
                    <a:pt x="19" y="28"/>
                    <a:pt x="20" y="29"/>
                    <a:pt x="20" y="30"/>
                  </a:cubicBezTo>
                  <a:cubicBezTo>
                    <a:pt x="24" y="35"/>
                    <a:pt x="28" y="40"/>
                    <a:pt x="34" y="43"/>
                  </a:cubicBezTo>
                  <a:cubicBezTo>
                    <a:pt x="37" y="45"/>
                    <a:pt x="38" y="48"/>
                    <a:pt x="38" y="50"/>
                  </a:cubicBezTo>
                  <a:cubicBezTo>
                    <a:pt x="38" y="51"/>
                    <a:pt x="37" y="52"/>
                    <a:pt x="37" y="53"/>
                  </a:cubicBezTo>
                  <a:cubicBezTo>
                    <a:pt x="37" y="53"/>
                    <a:pt x="37" y="53"/>
                    <a:pt x="37" y="53"/>
                  </a:cubicBezTo>
                  <a:cubicBezTo>
                    <a:pt x="36" y="54"/>
                    <a:pt x="36" y="55"/>
                    <a:pt x="35" y="55"/>
                  </a:cubicBezTo>
                  <a:cubicBezTo>
                    <a:pt x="33" y="57"/>
                    <a:pt x="30" y="58"/>
                    <a:pt x="27" y="56"/>
                  </a:cubicBezTo>
                  <a:cubicBezTo>
                    <a:pt x="24" y="54"/>
                    <a:pt x="21" y="52"/>
                    <a:pt x="19" y="50"/>
                  </a:cubicBezTo>
                  <a:cubicBezTo>
                    <a:pt x="19" y="43"/>
                    <a:pt x="19" y="43"/>
                    <a:pt x="19" y="43"/>
                  </a:cubicBezTo>
                  <a:cubicBezTo>
                    <a:pt x="22" y="47"/>
                    <a:pt x="25" y="49"/>
                    <a:pt x="29" y="52"/>
                  </a:cubicBezTo>
                  <a:close/>
                  <a:moveTo>
                    <a:pt x="19" y="36"/>
                  </a:moveTo>
                  <a:cubicBezTo>
                    <a:pt x="18" y="35"/>
                    <a:pt x="17" y="33"/>
                    <a:pt x="16" y="32"/>
                  </a:cubicBezTo>
                  <a:cubicBezTo>
                    <a:pt x="12" y="26"/>
                    <a:pt x="10" y="19"/>
                    <a:pt x="9" y="12"/>
                  </a:cubicBezTo>
                  <a:cubicBezTo>
                    <a:pt x="9" y="11"/>
                    <a:pt x="8" y="9"/>
                    <a:pt x="7" y="8"/>
                  </a:cubicBezTo>
                  <a:cubicBezTo>
                    <a:pt x="7" y="8"/>
                    <a:pt x="7" y="8"/>
                    <a:pt x="7" y="8"/>
                  </a:cubicBezTo>
                  <a:cubicBezTo>
                    <a:pt x="7" y="9"/>
                    <a:pt x="7" y="9"/>
                    <a:pt x="7" y="9"/>
                  </a:cubicBezTo>
                  <a:cubicBezTo>
                    <a:pt x="6" y="10"/>
                    <a:pt x="5" y="11"/>
                    <a:pt x="4" y="13"/>
                  </a:cubicBezTo>
                  <a:cubicBezTo>
                    <a:pt x="5" y="20"/>
                    <a:pt x="8" y="28"/>
                    <a:pt x="12" y="35"/>
                  </a:cubicBezTo>
                  <a:cubicBezTo>
                    <a:pt x="14" y="38"/>
                    <a:pt x="16" y="41"/>
                    <a:pt x="19" y="43"/>
                  </a:cubicBezTo>
                  <a:cubicBezTo>
                    <a:pt x="19" y="50"/>
                    <a:pt x="19" y="50"/>
                    <a:pt x="19" y="50"/>
                  </a:cubicBezTo>
                  <a:cubicBezTo>
                    <a:pt x="14" y="46"/>
                    <a:pt x="11" y="42"/>
                    <a:pt x="8" y="37"/>
                  </a:cubicBezTo>
                  <a:cubicBezTo>
                    <a:pt x="3" y="30"/>
                    <a:pt x="0" y="21"/>
                    <a:pt x="0" y="12"/>
                  </a:cubicBezTo>
                  <a:cubicBezTo>
                    <a:pt x="0" y="12"/>
                    <a:pt x="0" y="12"/>
                    <a:pt x="0" y="12"/>
                  </a:cubicBezTo>
                  <a:cubicBezTo>
                    <a:pt x="0" y="12"/>
                    <a:pt x="0" y="11"/>
                    <a:pt x="0" y="10"/>
                  </a:cubicBezTo>
                  <a:cubicBezTo>
                    <a:pt x="1" y="9"/>
                    <a:pt x="2" y="8"/>
                    <a:pt x="2" y="6"/>
                  </a:cubicBezTo>
                  <a:cubicBezTo>
                    <a:pt x="3" y="5"/>
                    <a:pt x="4" y="4"/>
                    <a:pt x="4" y="2"/>
                  </a:cubicBezTo>
                  <a:cubicBezTo>
                    <a:pt x="5" y="1"/>
                    <a:pt x="5" y="1"/>
                    <a:pt x="6" y="1"/>
                  </a:cubicBezTo>
                  <a:cubicBezTo>
                    <a:pt x="7" y="0"/>
                    <a:pt x="8" y="1"/>
                    <a:pt x="9" y="2"/>
                  </a:cubicBezTo>
                  <a:cubicBezTo>
                    <a:pt x="10" y="3"/>
                    <a:pt x="10" y="4"/>
                    <a:pt x="11" y="6"/>
                  </a:cubicBezTo>
                  <a:cubicBezTo>
                    <a:pt x="12" y="7"/>
                    <a:pt x="13" y="8"/>
                    <a:pt x="14" y="9"/>
                  </a:cubicBezTo>
                  <a:cubicBezTo>
                    <a:pt x="14" y="10"/>
                    <a:pt x="14" y="10"/>
                    <a:pt x="14" y="11"/>
                  </a:cubicBezTo>
                  <a:cubicBezTo>
                    <a:pt x="14" y="16"/>
                    <a:pt x="16" y="22"/>
                    <a:pt x="19" y="27"/>
                  </a:cubicBez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51" name="Freeform 212"/>
            <p:cNvSpPr>
              <a:spLocks noEditPoints="1"/>
            </p:cNvSpPr>
            <p:nvPr/>
          </p:nvSpPr>
          <p:spPr bwMode="auto">
            <a:xfrm>
              <a:off x="8137526" y="4073525"/>
              <a:ext cx="136525" cy="134938"/>
            </a:xfrm>
            <a:custGeom>
              <a:avLst/>
              <a:gdLst>
                <a:gd name="T0" fmla="*/ 44 w 60"/>
                <a:gd name="T1" fmla="*/ 10 h 60"/>
                <a:gd name="T2" fmla="*/ 31 w 60"/>
                <a:gd name="T3" fmla="*/ 1 h 60"/>
                <a:gd name="T4" fmla="*/ 57 w 60"/>
                <a:gd name="T5" fmla="*/ 20 h 60"/>
                <a:gd name="T6" fmla="*/ 57 w 60"/>
                <a:gd name="T7" fmla="*/ 40 h 60"/>
                <a:gd name="T8" fmla="*/ 44 w 60"/>
                <a:gd name="T9" fmla="*/ 56 h 60"/>
                <a:gd name="T10" fmla="*/ 35 w 60"/>
                <a:gd name="T11" fmla="*/ 59 h 60"/>
                <a:gd name="T12" fmla="*/ 31 w 60"/>
                <a:gd name="T13" fmla="*/ 55 h 60"/>
                <a:gd name="T14" fmla="*/ 34 w 60"/>
                <a:gd name="T15" fmla="*/ 55 h 60"/>
                <a:gd name="T16" fmla="*/ 41 w 60"/>
                <a:gd name="T17" fmla="*/ 52 h 60"/>
                <a:gd name="T18" fmla="*/ 53 w 60"/>
                <a:gd name="T19" fmla="*/ 39 h 60"/>
                <a:gd name="T20" fmla="*/ 52 w 60"/>
                <a:gd name="T21" fmla="*/ 21 h 60"/>
                <a:gd name="T22" fmla="*/ 31 w 60"/>
                <a:gd name="T23" fmla="*/ 17 h 60"/>
                <a:gd name="T24" fmla="*/ 36 w 60"/>
                <a:gd name="T25" fmla="*/ 28 h 60"/>
                <a:gd name="T26" fmla="*/ 35 w 60"/>
                <a:gd name="T27" fmla="*/ 36 h 60"/>
                <a:gd name="T28" fmla="*/ 31 w 60"/>
                <a:gd name="T29" fmla="*/ 42 h 60"/>
                <a:gd name="T30" fmla="*/ 40 w 60"/>
                <a:gd name="T31" fmla="*/ 38 h 60"/>
                <a:gd name="T32" fmla="*/ 40 w 60"/>
                <a:gd name="T33" fmla="*/ 26 h 60"/>
                <a:gd name="T34" fmla="*/ 34 w 60"/>
                <a:gd name="T35" fmla="*/ 18 h 60"/>
                <a:gd name="T36" fmla="*/ 31 w 60"/>
                <a:gd name="T37" fmla="*/ 48 h 60"/>
                <a:gd name="T38" fmla="*/ 31 w 60"/>
                <a:gd name="T39" fmla="*/ 5 h 60"/>
                <a:gd name="T40" fmla="*/ 30 w 60"/>
                <a:gd name="T41" fmla="*/ 0 h 60"/>
                <a:gd name="T42" fmla="*/ 31 w 60"/>
                <a:gd name="T43" fmla="*/ 5 h 60"/>
                <a:gd name="T44" fmla="*/ 31 w 60"/>
                <a:gd name="T45" fmla="*/ 17 h 60"/>
                <a:gd name="T46" fmla="*/ 31 w 60"/>
                <a:gd name="T47" fmla="*/ 22 h 60"/>
                <a:gd name="T48" fmla="*/ 30 w 60"/>
                <a:gd name="T49" fmla="*/ 16 h 60"/>
                <a:gd name="T50" fmla="*/ 31 w 60"/>
                <a:gd name="T51" fmla="*/ 48 h 60"/>
                <a:gd name="T52" fmla="*/ 30 w 60"/>
                <a:gd name="T53" fmla="*/ 43 h 60"/>
                <a:gd name="T54" fmla="*/ 31 w 60"/>
                <a:gd name="T55" fmla="*/ 48 h 60"/>
                <a:gd name="T56" fmla="*/ 31 w 60"/>
                <a:gd name="T57" fmla="*/ 55 h 60"/>
                <a:gd name="T58" fmla="*/ 30 w 60"/>
                <a:gd name="T59" fmla="*/ 60 h 60"/>
                <a:gd name="T60" fmla="*/ 31 w 60"/>
                <a:gd name="T61" fmla="*/ 48 h 60"/>
                <a:gd name="T62" fmla="*/ 30 w 60"/>
                <a:gd name="T63" fmla="*/ 5 h 60"/>
                <a:gd name="T64" fmla="*/ 27 w 60"/>
                <a:gd name="T65" fmla="*/ 5 h 60"/>
                <a:gd name="T66" fmla="*/ 24 w 60"/>
                <a:gd name="T67" fmla="*/ 6 h 60"/>
                <a:gd name="T68" fmla="*/ 6 w 60"/>
                <a:gd name="T69" fmla="*/ 17 h 60"/>
                <a:gd name="T70" fmla="*/ 9 w 60"/>
                <a:gd name="T71" fmla="*/ 19 h 60"/>
                <a:gd name="T72" fmla="*/ 19 w 60"/>
                <a:gd name="T73" fmla="*/ 15 h 60"/>
                <a:gd name="T74" fmla="*/ 21 w 60"/>
                <a:gd name="T75" fmla="*/ 15 h 60"/>
                <a:gd name="T76" fmla="*/ 30 w 60"/>
                <a:gd name="T77" fmla="*/ 16 h 60"/>
                <a:gd name="T78" fmla="*/ 23 w 60"/>
                <a:gd name="T79" fmla="*/ 20 h 60"/>
                <a:gd name="T80" fmla="*/ 20 w 60"/>
                <a:gd name="T81" fmla="*/ 20 h 60"/>
                <a:gd name="T82" fmla="*/ 20 w 60"/>
                <a:gd name="T83" fmla="*/ 20 h 60"/>
                <a:gd name="T84" fmla="*/ 10 w 60"/>
                <a:gd name="T85" fmla="*/ 24 h 60"/>
                <a:gd name="T86" fmla="*/ 7 w 60"/>
                <a:gd name="T87" fmla="*/ 24 h 60"/>
                <a:gd name="T88" fmla="*/ 1 w 60"/>
                <a:gd name="T89" fmla="*/ 19 h 60"/>
                <a:gd name="T90" fmla="*/ 1 w 60"/>
                <a:gd name="T91" fmla="*/ 15 h 60"/>
                <a:gd name="T92" fmla="*/ 23 w 60"/>
                <a:gd name="T93" fmla="*/ 1 h 60"/>
                <a:gd name="T94" fmla="*/ 26 w 60"/>
                <a:gd name="T95" fmla="*/ 1 h 60"/>
                <a:gd name="T96" fmla="*/ 30 w 60"/>
                <a:gd name="T97" fmla="*/ 0 h 60"/>
                <a:gd name="T98" fmla="*/ 30 w 60"/>
                <a:gd name="T99" fmla="*/ 48 h 60"/>
                <a:gd name="T100" fmla="*/ 21 w 60"/>
                <a:gd name="T101" fmla="*/ 52 h 60"/>
                <a:gd name="T102" fmla="*/ 20 w 60"/>
                <a:gd name="T103" fmla="*/ 55 h 60"/>
                <a:gd name="T104" fmla="*/ 25 w 60"/>
                <a:gd name="T105" fmla="*/ 55 h 60"/>
                <a:gd name="T106" fmla="*/ 30 w 60"/>
                <a:gd name="T107" fmla="*/ 60 h 60"/>
                <a:gd name="T108" fmla="*/ 21 w 60"/>
                <a:gd name="T109" fmla="*/ 60 h 60"/>
                <a:gd name="T110" fmla="*/ 17 w 60"/>
                <a:gd name="T111" fmla="*/ 60 h 60"/>
                <a:gd name="T112" fmla="*/ 15 w 60"/>
                <a:gd name="T113" fmla="*/ 57 h 60"/>
                <a:gd name="T114" fmla="*/ 16 w 60"/>
                <a:gd name="T115" fmla="*/ 50 h 60"/>
                <a:gd name="T116" fmla="*/ 18 w 60"/>
                <a:gd name="T117" fmla="*/ 47 h 60"/>
                <a:gd name="T118" fmla="*/ 29 w 60"/>
                <a:gd name="T119" fmla="*/ 44 h 60"/>
                <a:gd name="T120" fmla="*/ 29 w 60"/>
                <a:gd name="T121" fmla="*/ 44 h 60"/>
                <a:gd name="T122" fmla="*/ 30 w 60"/>
                <a:gd name="T123" fmla="*/ 4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2" y="21"/>
                  </a:moveTo>
                  <a:cubicBezTo>
                    <a:pt x="51" y="16"/>
                    <a:pt x="47" y="12"/>
                    <a:pt x="44" y="10"/>
                  </a:cubicBezTo>
                  <a:cubicBezTo>
                    <a:pt x="40" y="7"/>
                    <a:pt x="36" y="6"/>
                    <a:pt x="31" y="5"/>
                  </a:cubicBezTo>
                  <a:cubicBezTo>
                    <a:pt x="31" y="1"/>
                    <a:pt x="31" y="1"/>
                    <a:pt x="31" y="1"/>
                  </a:cubicBezTo>
                  <a:cubicBezTo>
                    <a:pt x="37" y="1"/>
                    <a:pt x="42" y="3"/>
                    <a:pt x="46" y="6"/>
                  </a:cubicBezTo>
                  <a:cubicBezTo>
                    <a:pt x="51" y="9"/>
                    <a:pt x="55" y="14"/>
                    <a:pt x="57" y="20"/>
                  </a:cubicBezTo>
                  <a:cubicBezTo>
                    <a:pt x="57" y="20"/>
                    <a:pt x="57" y="20"/>
                    <a:pt x="57" y="20"/>
                  </a:cubicBezTo>
                  <a:cubicBezTo>
                    <a:pt x="60" y="27"/>
                    <a:pt x="59" y="34"/>
                    <a:pt x="57" y="40"/>
                  </a:cubicBezTo>
                  <a:cubicBezTo>
                    <a:pt x="55" y="47"/>
                    <a:pt x="50" y="53"/>
                    <a:pt x="44" y="56"/>
                  </a:cubicBezTo>
                  <a:cubicBezTo>
                    <a:pt x="44" y="56"/>
                    <a:pt x="44" y="56"/>
                    <a:pt x="44" y="56"/>
                  </a:cubicBezTo>
                  <a:cubicBezTo>
                    <a:pt x="41" y="57"/>
                    <a:pt x="38" y="58"/>
                    <a:pt x="35" y="59"/>
                  </a:cubicBezTo>
                  <a:cubicBezTo>
                    <a:pt x="35" y="59"/>
                    <a:pt x="35" y="59"/>
                    <a:pt x="35" y="59"/>
                  </a:cubicBezTo>
                  <a:cubicBezTo>
                    <a:pt x="33" y="59"/>
                    <a:pt x="32" y="60"/>
                    <a:pt x="31" y="60"/>
                  </a:cubicBezTo>
                  <a:cubicBezTo>
                    <a:pt x="31" y="55"/>
                    <a:pt x="31" y="55"/>
                    <a:pt x="31" y="55"/>
                  </a:cubicBezTo>
                  <a:cubicBezTo>
                    <a:pt x="32" y="55"/>
                    <a:pt x="33" y="55"/>
                    <a:pt x="33" y="55"/>
                  </a:cubicBezTo>
                  <a:cubicBezTo>
                    <a:pt x="34" y="55"/>
                    <a:pt x="34" y="55"/>
                    <a:pt x="34" y="55"/>
                  </a:cubicBezTo>
                  <a:cubicBezTo>
                    <a:pt x="36" y="54"/>
                    <a:pt x="39" y="53"/>
                    <a:pt x="41" y="52"/>
                  </a:cubicBezTo>
                  <a:cubicBezTo>
                    <a:pt x="41" y="52"/>
                    <a:pt x="41" y="52"/>
                    <a:pt x="41" y="52"/>
                  </a:cubicBezTo>
                  <a:cubicBezTo>
                    <a:pt x="41" y="52"/>
                    <a:pt x="41" y="52"/>
                    <a:pt x="41" y="52"/>
                  </a:cubicBezTo>
                  <a:cubicBezTo>
                    <a:pt x="47" y="49"/>
                    <a:pt x="51" y="44"/>
                    <a:pt x="53" y="39"/>
                  </a:cubicBezTo>
                  <a:cubicBezTo>
                    <a:pt x="55" y="33"/>
                    <a:pt x="55" y="27"/>
                    <a:pt x="52" y="21"/>
                  </a:cubicBezTo>
                  <a:cubicBezTo>
                    <a:pt x="52" y="21"/>
                    <a:pt x="52" y="21"/>
                    <a:pt x="52" y="21"/>
                  </a:cubicBezTo>
                  <a:cubicBezTo>
                    <a:pt x="52" y="21"/>
                    <a:pt x="52" y="21"/>
                    <a:pt x="52" y="21"/>
                  </a:cubicBezTo>
                  <a:close/>
                  <a:moveTo>
                    <a:pt x="31" y="17"/>
                  </a:moveTo>
                  <a:cubicBezTo>
                    <a:pt x="31" y="22"/>
                    <a:pt x="31" y="22"/>
                    <a:pt x="31" y="22"/>
                  </a:cubicBezTo>
                  <a:cubicBezTo>
                    <a:pt x="33" y="23"/>
                    <a:pt x="35" y="25"/>
                    <a:pt x="36" y="28"/>
                  </a:cubicBezTo>
                  <a:cubicBezTo>
                    <a:pt x="36" y="28"/>
                    <a:pt x="36" y="28"/>
                    <a:pt x="36" y="28"/>
                  </a:cubicBezTo>
                  <a:cubicBezTo>
                    <a:pt x="37" y="31"/>
                    <a:pt x="37" y="34"/>
                    <a:pt x="35" y="36"/>
                  </a:cubicBezTo>
                  <a:cubicBezTo>
                    <a:pt x="35" y="36"/>
                    <a:pt x="35" y="36"/>
                    <a:pt x="35" y="36"/>
                  </a:cubicBezTo>
                  <a:cubicBezTo>
                    <a:pt x="34" y="38"/>
                    <a:pt x="33" y="40"/>
                    <a:pt x="31" y="42"/>
                  </a:cubicBezTo>
                  <a:cubicBezTo>
                    <a:pt x="31" y="48"/>
                    <a:pt x="31" y="48"/>
                    <a:pt x="31" y="48"/>
                  </a:cubicBezTo>
                  <a:cubicBezTo>
                    <a:pt x="35" y="45"/>
                    <a:pt x="38" y="42"/>
                    <a:pt x="40" y="38"/>
                  </a:cubicBezTo>
                  <a:cubicBezTo>
                    <a:pt x="40" y="38"/>
                    <a:pt x="40" y="38"/>
                    <a:pt x="40" y="38"/>
                  </a:cubicBezTo>
                  <a:cubicBezTo>
                    <a:pt x="41" y="34"/>
                    <a:pt x="42" y="30"/>
                    <a:pt x="40" y="26"/>
                  </a:cubicBezTo>
                  <a:cubicBezTo>
                    <a:pt x="40" y="26"/>
                    <a:pt x="40" y="26"/>
                    <a:pt x="40" y="26"/>
                  </a:cubicBezTo>
                  <a:cubicBezTo>
                    <a:pt x="39" y="23"/>
                    <a:pt x="37" y="20"/>
                    <a:pt x="34" y="18"/>
                  </a:cubicBezTo>
                  <a:cubicBezTo>
                    <a:pt x="33" y="17"/>
                    <a:pt x="32" y="17"/>
                    <a:pt x="31" y="17"/>
                  </a:cubicBezTo>
                  <a:close/>
                  <a:moveTo>
                    <a:pt x="31" y="48"/>
                  </a:moveTo>
                  <a:cubicBezTo>
                    <a:pt x="31" y="48"/>
                    <a:pt x="31" y="48"/>
                    <a:pt x="31" y="48"/>
                  </a:cubicBezTo>
                  <a:close/>
                  <a:moveTo>
                    <a:pt x="31" y="5"/>
                  </a:moveTo>
                  <a:cubicBezTo>
                    <a:pt x="31" y="5"/>
                    <a:pt x="31" y="5"/>
                    <a:pt x="30" y="5"/>
                  </a:cubicBezTo>
                  <a:cubicBezTo>
                    <a:pt x="30" y="0"/>
                    <a:pt x="30" y="0"/>
                    <a:pt x="30" y="0"/>
                  </a:cubicBezTo>
                  <a:cubicBezTo>
                    <a:pt x="31" y="0"/>
                    <a:pt x="31" y="1"/>
                    <a:pt x="31" y="1"/>
                  </a:cubicBezTo>
                  <a:cubicBezTo>
                    <a:pt x="31" y="5"/>
                    <a:pt x="31" y="5"/>
                    <a:pt x="31" y="5"/>
                  </a:cubicBezTo>
                  <a:close/>
                  <a:moveTo>
                    <a:pt x="30" y="16"/>
                  </a:moveTo>
                  <a:cubicBezTo>
                    <a:pt x="31" y="16"/>
                    <a:pt x="31" y="16"/>
                    <a:pt x="31" y="17"/>
                  </a:cubicBezTo>
                  <a:cubicBezTo>
                    <a:pt x="31" y="22"/>
                    <a:pt x="31" y="22"/>
                    <a:pt x="31" y="22"/>
                  </a:cubicBezTo>
                  <a:cubicBezTo>
                    <a:pt x="31" y="22"/>
                    <a:pt x="31" y="22"/>
                    <a:pt x="31" y="22"/>
                  </a:cubicBezTo>
                  <a:cubicBezTo>
                    <a:pt x="31" y="22"/>
                    <a:pt x="30" y="22"/>
                    <a:pt x="30" y="21"/>
                  </a:cubicBezTo>
                  <a:cubicBezTo>
                    <a:pt x="30" y="16"/>
                    <a:pt x="30" y="16"/>
                    <a:pt x="30" y="16"/>
                  </a:cubicBezTo>
                  <a:close/>
                  <a:moveTo>
                    <a:pt x="31" y="48"/>
                  </a:moveTo>
                  <a:cubicBezTo>
                    <a:pt x="31" y="48"/>
                    <a:pt x="31" y="48"/>
                    <a:pt x="31" y="48"/>
                  </a:cubicBezTo>
                  <a:cubicBezTo>
                    <a:pt x="31" y="48"/>
                    <a:pt x="31" y="48"/>
                    <a:pt x="30" y="48"/>
                  </a:cubicBezTo>
                  <a:cubicBezTo>
                    <a:pt x="30" y="43"/>
                    <a:pt x="30" y="43"/>
                    <a:pt x="30" y="43"/>
                  </a:cubicBezTo>
                  <a:cubicBezTo>
                    <a:pt x="31" y="43"/>
                    <a:pt x="31" y="42"/>
                    <a:pt x="31" y="42"/>
                  </a:cubicBezTo>
                  <a:cubicBezTo>
                    <a:pt x="31" y="48"/>
                    <a:pt x="31" y="48"/>
                    <a:pt x="31" y="48"/>
                  </a:cubicBezTo>
                  <a:close/>
                  <a:moveTo>
                    <a:pt x="30" y="55"/>
                  </a:moveTo>
                  <a:cubicBezTo>
                    <a:pt x="31" y="55"/>
                    <a:pt x="31" y="55"/>
                    <a:pt x="31" y="55"/>
                  </a:cubicBezTo>
                  <a:cubicBezTo>
                    <a:pt x="31" y="60"/>
                    <a:pt x="31" y="60"/>
                    <a:pt x="31" y="60"/>
                  </a:cubicBezTo>
                  <a:cubicBezTo>
                    <a:pt x="31" y="60"/>
                    <a:pt x="31" y="60"/>
                    <a:pt x="30" y="60"/>
                  </a:cubicBezTo>
                  <a:cubicBezTo>
                    <a:pt x="30" y="55"/>
                    <a:pt x="30" y="55"/>
                    <a:pt x="30" y="55"/>
                  </a:cubicBezTo>
                  <a:close/>
                  <a:moveTo>
                    <a:pt x="31" y="48"/>
                  </a:moveTo>
                  <a:cubicBezTo>
                    <a:pt x="31" y="48"/>
                    <a:pt x="31" y="48"/>
                    <a:pt x="31" y="48"/>
                  </a:cubicBezTo>
                  <a:close/>
                  <a:moveTo>
                    <a:pt x="30" y="5"/>
                  </a:moveTo>
                  <a:cubicBezTo>
                    <a:pt x="30" y="5"/>
                    <a:pt x="30" y="5"/>
                    <a:pt x="30" y="5"/>
                  </a:cubicBezTo>
                  <a:cubicBezTo>
                    <a:pt x="29" y="5"/>
                    <a:pt x="28" y="5"/>
                    <a:pt x="27" y="5"/>
                  </a:cubicBezTo>
                  <a:cubicBezTo>
                    <a:pt x="26" y="6"/>
                    <a:pt x="25" y="6"/>
                    <a:pt x="24" y="6"/>
                  </a:cubicBezTo>
                  <a:cubicBezTo>
                    <a:pt x="24" y="6"/>
                    <a:pt x="24" y="6"/>
                    <a:pt x="24" y="6"/>
                  </a:cubicBezTo>
                  <a:cubicBezTo>
                    <a:pt x="20" y="7"/>
                    <a:pt x="17" y="8"/>
                    <a:pt x="14" y="10"/>
                  </a:cubicBezTo>
                  <a:cubicBezTo>
                    <a:pt x="11" y="12"/>
                    <a:pt x="9" y="14"/>
                    <a:pt x="6" y="17"/>
                  </a:cubicBezTo>
                  <a:cubicBezTo>
                    <a:pt x="7" y="17"/>
                    <a:pt x="7" y="17"/>
                    <a:pt x="7" y="17"/>
                  </a:cubicBezTo>
                  <a:cubicBezTo>
                    <a:pt x="8" y="18"/>
                    <a:pt x="8" y="19"/>
                    <a:pt x="9" y="19"/>
                  </a:cubicBezTo>
                  <a:cubicBezTo>
                    <a:pt x="10" y="18"/>
                    <a:pt x="12" y="18"/>
                    <a:pt x="13" y="17"/>
                  </a:cubicBezTo>
                  <a:cubicBezTo>
                    <a:pt x="15" y="16"/>
                    <a:pt x="17" y="16"/>
                    <a:pt x="19" y="15"/>
                  </a:cubicBezTo>
                  <a:cubicBezTo>
                    <a:pt x="19" y="15"/>
                    <a:pt x="19" y="15"/>
                    <a:pt x="19" y="15"/>
                  </a:cubicBezTo>
                  <a:cubicBezTo>
                    <a:pt x="20" y="15"/>
                    <a:pt x="20" y="15"/>
                    <a:pt x="21" y="15"/>
                  </a:cubicBezTo>
                  <a:cubicBezTo>
                    <a:pt x="22" y="15"/>
                    <a:pt x="23" y="15"/>
                    <a:pt x="23" y="15"/>
                  </a:cubicBezTo>
                  <a:cubicBezTo>
                    <a:pt x="26" y="15"/>
                    <a:pt x="28" y="15"/>
                    <a:pt x="30" y="16"/>
                  </a:cubicBezTo>
                  <a:cubicBezTo>
                    <a:pt x="30" y="21"/>
                    <a:pt x="30" y="21"/>
                    <a:pt x="30" y="21"/>
                  </a:cubicBezTo>
                  <a:cubicBezTo>
                    <a:pt x="28" y="20"/>
                    <a:pt x="26" y="20"/>
                    <a:pt x="23" y="20"/>
                  </a:cubicBezTo>
                  <a:cubicBezTo>
                    <a:pt x="23" y="20"/>
                    <a:pt x="22" y="20"/>
                    <a:pt x="22" y="20"/>
                  </a:cubicBezTo>
                  <a:cubicBezTo>
                    <a:pt x="21" y="20"/>
                    <a:pt x="20" y="20"/>
                    <a:pt x="20" y="20"/>
                  </a:cubicBezTo>
                  <a:cubicBezTo>
                    <a:pt x="20" y="20"/>
                    <a:pt x="20" y="20"/>
                    <a:pt x="20" y="20"/>
                  </a:cubicBezTo>
                  <a:cubicBezTo>
                    <a:pt x="20" y="20"/>
                    <a:pt x="20" y="20"/>
                    <a:pt x="20" y="20"/>
                  </a:cubicBezTo>
                  <a:cubicBezTo>
                    <a:pt x="18" y="20"/>
                    <a:pt x="17" y="21"/>
                    <a:pt x="15" y="21"/>
                  </a:cubicBezTo>
                  <a:cubicBezTo>
                    <a:pt x="13" y="22"/>
                    <a:pt x="12" y="23"/>
                    <a:pt x="10" y="24"/>
                  </a:cubicBezTo>
                  <a:cubicBezTo>
                    <a:pt x="10" y="24"/>
                    <a:pt x="10" y="24"/>
                    <a:pt x="10" y="24"/>
                  </a:cubicBezTo>
                  <a:cubicBezTo>
                    <a:pt x="9" y="25"/>
                    <a:pt x="8" y="25"/>
                    <a:pt x="7" y="24"/>
                  </a:cubicBezTo>
                  <a:cubicBezTo>
                    <a:pt x="6" y="23"/>
                    <a:pt x="5" y="22"/>
                    <a:pt x="4" y="21"/>
                  </a:cubicBezTo>
                  <a:cubicBezTo>
                    <a:pt x="3" y="20"/>
                    <a:pt x="2" y="20"/>
                    <a:pt x="1" y="19"/>
                  </a:cubicBezTo>
                  <a:cubicBezTo>
                    <a:pt x="1" y="19"/>
                    <a:pt x="1" y="19"/>
                    <a:pt x="1" y="19"/>
                  </a:cubicBezTo>
                  <a:cubicBezTo>
                    <a:pt x="0" y="18"/>
                    <a:pt x="0" y="16"/>
                    <a:pt x="1" y="15"/>
                  </a:cubicBezTo>
                  <a:cubicBezTo>
                    <a:pt x="4" y="12"/>
                    <a:pt x="8" y="9"/>
                    <a:pt x="11" y="6"/>
                  </a:cubicBezTo>
                  <a:cubicBezTo>
                    <a:pt x="15" y="4"/>
                    <a:pt x="19" y="2"/>
                    <a:pt x="23" y="1"/>
                  </a:cubicBezTo>
                  <a:cubicBezTo>
                    <a:pt x="23" y="1"/>
                    <a:pt x="23" y="1"/>
                    <a:pt x="23" y="1"/>
                  </a:cubicBezTo>
                  <a:cubicBezTo>
                    <a:pt x="24" y="1"/>
                    <a:pt x="25" y="1"/>
                    <a:pt x="26" y="1"/>
                  </a:cubicBezTo>
                  <a:cubicBezTo>
                    <a:pt x="27" y="1"/>
                    <a:pt x="29" y="0"/>
                    <a:pt x="30" y="0"/>
                  </a:cubicBezTo>
                  <a:cubicBezTo>
                    <a:pt x="30" y="0"/>
                    <a:pt x="30" y="0"/>
                    <a:pt x="30" y="0"/>
                  </a:cubicBezTo>
                  <a:cubicBezTo>
                    <a:pt x="30" y="5"/>
                    <a:pt x="30" y="5"/>
                    <a:pt x="30" y="5"/>
                  </a:cubicBezTo>
                  <a:close/>
                  <a:moveTo>
                    <a:pt x="30" y="48"/>
                  </a:moveTo>
                  <a:cubicBezTo>
                    <a:pt x="29" y="49"/>
                    <a:pt x="27" y="50"/>
                    <a:pt x="25" y="50"/>
                  </a:cubicBezTo>
                  <a:cubicBezTo>
                    <a:pt x="24" y="51"/>
                    <a:pt x="23" y="51"/>
                    <a:pt x="21" y="52"/>
                  </a:cubicBezTo>
                  <a:cubicBezTo>
                    <a:pt x="21" y="52"/>
                    <a:pt x="21" y="53"/>
                    <a:pt x="21" y="54"/>
                  </a:cubicBezTo>
                  <a:cubicBezTo>
                    <a:pt x="21" y="54"/>
                    <a:pt x="21" y="55"/>
                    <a:pt x="20" y="55"/>
                  </a:cubicBezTo>
                  <a:cubicBezTo>
                    <a:pt x="21" y="55"/>
                    <a:pt x="21" y="55"/>
                    <a:pt x="21" y="55"/>
                  </a:cubicBezTo>
                  <a:cubicBezTo>
                    <a:pt x="22" y="55"/>
                    <a:pt x="23" y="55"/>
                    <a:pt x="25" y="55"/>
                  </a:cubicBezTo>
                  <a:cubicBezTo>
                    <a:pt x="27" y="55"/>
                    <a:pt x="28" y="55"/>
                    <a:pt x="30" y="55"/>
                  </a:cubicBezTo>
                  <a:cubicBezTo>
                    <a:pt x="30" y="60"/>
                    <a:pt x="30" y="60"/>
                    <a:pt x="30" y="60"/>
                  </a:cubicBezTo>
                  <a:cubicBezTo>
                    <a:pt x="28" y="60"/>
                    <a:pt x="26" y="60"/>
                    <a:pt x="25" y="60"/>
                  </a:cubicBezTo>
                  <a:cubicBezTo>
                    <a:pt x="23" y="60"/>
                    <a:pt x="22" y="60"/>
                    <a:pt x="21" y="60"/>
                  </a:cubicBezTo>
                  <a:cubicBezTo>
                    <a:pt x="20" y="60"/>
                    <a:pt x="18" y="60"/>
                    <a:pt x="17" y="60"/>
                  </a:cubicBezTo>
                  <a:cubicBezTo>
                    <a:pt x="17" y="60"/>
                    <a:pt x="17" y="60"/>
                    <a:pt x="17" y="60"/>
                  </a:cubicBezTo>
                  <a:cubicBezTo>
                    <a:pt x="17" y="60"/>
                    <a:pt x="17" y="60"/>
                    <a:pt x="17" y="60"/>
                  </a:cubicBezTo>
                  <a:cubicBezTo>
                    <a:pt x="16" y="59"/>
                    <a:pt x="15" y="58"/>
                    <a:pt x="15" y="57"/>
                  </a:cubicBezTo>
                  <a:cubicBezTo>
                    <a:pt x="16" y="56"/>
                    <a:pt x="16" y="54"/>
                    <a:pt x="16" y="53"/>
                  </a:cubicBezTo>
                  <a:cubicBezTo>
                    <a:pt x="16" y="52"/>
                    <a:pt x="16" y="51"/>
                    <a:pt x="16" y="50"/>
                  </a:cubicBezTo>
                  <a:cubicBezTo>
                    <a:pt x="16" y="50"/>
                    <a:pt x="16" y="50"/>
                    <a:pt x="16" y="50"/>
                  </a:cubicBezTo>
                  <a:cubicBezTo>
                    <a:pt x="16" y="48"/>
                    <a:pt x="17" y="47"/>
                    <a:pt x="18" y="47"/>
                  </a:cubicBezTo>
                  <a:cubicBezTo>
                    <a:pt x="20" y="47"/>
                    <a:pt x="22" y="46"/>
                    <a:pt x="24" y="46"/>
                  </a:cubicBezTo>
                  <a:cubicBezTo>
                    <a:pt x="26" y="45"/>
                    <a:pt x="27" y="45"/>
                    <a:pt x="29" y="44"/>
                  </a:cubicBezTo>
                  <a:cubicBezTo>
                    <a:pt x="29" y="44"/>
                    <a:pt x="29" y="44"/>
                    <a:pt x="29" y="44"/>
                  </a:cubicBezTo>
                  <a:cubicBezTo>
                    <a:pt x="29" y="44"/>
                    <a:pt x="29" y="44"/>
                    <a:pt x="29" y="44"/>
                  </a:cubicBezTo>
                  <a:cubicBezTo>
                    <a:pt x="29" y="44"/>
                    <a:pt x="29" y="44"/>
                    <a:pt x="29" y="44"/>
                  </a:cubicBezTo>
                  <a:cubicBezTo>
                    <a:pt x="29" y="43"/>
                    <a:pt x="30" y="43"/>
                    <a:pt x="30" y="43"/>
                  </a:cubicBezTo>
                  <a:lnTo>
                    <a:pt x="3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 name="Freeform 214"/>
            <p:cNvSpPr>
              <a:spLocks noEditPoints="1"/>
            </p:cNvSpPr>
            <p:nvPr/>
          </p:nvSpPr>
          <p:spPr bwMode="auto">
            <a:xfrm>
              <a:off x="8023225" y="3998913"/>
              <a:ext cx="133350" cy="122238"/>
            </a:xfrm>
            <a:custGeom>
              <a:avLst/>
              <a:gdLst>
                <a:gd name="T0" fmla="*/ 39 w 59"/>
                <a:gd name="T1" fmla="*/ 6 h 54"/>
                <a:gd name="T2" fmla="*/ 58 w 59"/>
                <a:gd name="T3" fmla="*/ 24 h 54"/>
                <a:gd name="T4" fmla="*/ 54 w 59"/>
                <a:gd name="T5" fmla="*/ 49 h 54"/>
                <a:gd name="T6" fmla="*/ 47 w 59"/>
                <a:gd name="T7" fmla="*/ 49 h 54"/>
                <a:gd name="T8" fmla="*/ 44 w 59"/>
                <a:gd name="T9" fmla="*/ 47 h 54"/>
                <a:gd name="T10" fmla="*/ 42 w 59"/>
                <a:gd name="T11" fmla="*/ 34 h 54"/>
                <a:gd name="T12" fmla="*/ 39 w 59"/>
                <a:gd name="T13" fmla="*/ 27 h 54"/>
                <a:gd name="T14" fmla="*/ 47 w 59"/>
                <a:gd name="T15" fmla="*/ 33 h 54"/>
                <a:gd name="T16" fmla="*/ 47 w 59"/>
                <a:gd name="T17" fmla="*/ 44 h 54"/>
                <a:gd name="T18" fmla="*/ 51 w 59"/>
                <a:gd name="T19" fmla="*/ 45 h 54"/>
                <a:gd name="T20" fmla="*/ 53 w 59"/>
                <a:gd name="T21" fmla="*/ 24 h 54"/>
                <a:gd name="T22" fmla="*/ 48 w 59"/>
                <a:gd name="T23" fmla="*/ 6 h 54"/>
                <a:gd name="T24" fmla="*/ 39 w 59"/>
                <a:gd name="T25" fmla="*/ 6 h 54"/>
                <a:gd name="T26" fmla="*/ 29 w 59"/>
                <a:gd name="T27" fmla="*/ 0 h 54"/>
                <a:gd name="T28" fmla="*/ 29 w 59"/>
                <a:gd name="T29" fmla="*/ 18 h 54"/>
                <a:gd name="T30" fmla="*/ 29 w 59"/>
                <a:gd name="T31" fmla="*/ 18 h 54"/>
                <a:gd name="T32" fmla="*/ 37 w 59"/>
                <a:gd name="T33" fmla="*/ 25 h 54"/>
                <a:gd name="T34" fmla="*/ 29 w 59"/>
                <a:gd name="T35" fmla="*/ 22 h 54"/>
                <a:gd name="T36" fmla="*/ 29 w 59"/>
                <a:gd name="T37" fmla="*/ 18 h 54"/>
                <a:gd name="T38" fmla="*/ 39 w 59"/>
                <a:gd name="T39" fmla="*/ 3 h 54"/>
                <a:gd name="T40" fmla="*/ 29 w 59"/>
                <a:gd name="T41" fmla="*/ 4 h 54"/>
                <a:gd name="T42" fmla="*/ 28 w 59"/>
                <a:gd name="T43" fmla="*/ 4 h 54"/>
                <a:gd name="T44" fmla="*/ 5 w 59"/>
                <a:gd name="T45" fmla="*/ 27 h 54"/>
                <a:gd name="T46" fmla="*/ 28 w 59"/>
                <a:gd name="T47" fmla="*/ 0 h 54"/>
                <a:gd name="T48" fmla="*/ 29 w 59"/>
                <a:gd name="T49" fmla="*/ 0 h 54"/>
                <a:gd name="T50" fmla="*/ 29 w 59"/>
                <a:gd name="T51" fmla="*/ 0 h 54"/>
                <a:gd name="T52" fmla="*/ 5 w 59"/>
                <a:gd name="T53" fmla="*/ 33 h 54"/>
                <a:gd name="T54" fmla="*/ 10 w 59"/>
                <a:gd name="T55" fmla="*/ 53 h 54"/>
                <a:gd name="T56" fmla="*/ 16 w 59"/>
                <a:gd name="T57" fmla="*/ 49 h 54"/>
                <a:gd name="T58" fmla="*/ 17 w 59"/>
                <a:gd name="T59" fmla="*/ 40 h 54"/>
                <a:gd name="T60" fmla="*/ 17 w 59"/>
                <a:gd name="T61" fmla="*/ 35 h 54"/>
                <a:gd name="T62" fmla="*/ 29 w 59"/>
                <a:gd name="T63" fmla="*/ 22 h 54"/>
                <a:gd name="T64" fmla="*/ 29 w 59"/>
                <a:gd name="T65" fmla="*/ 18 h 54"/>
                <a:gd name="T66" fmla="*/ 18 w 59"/>
                <a:gd name="T67" fmla="*/ 23 h 54"/>
                <a:gd name="T68" fmla="*/ 12 w 59"/>
                <a:gd name="T69" fmla="*/ 41 h 54"/>
                <a:gd name="T70" fmla="*/ 9 w 59"/>
                <a:gd name="T71" fmla="*/ 47 h 54"/>
                <a:gd name="T72" fmla="*/ 5 w 59"/>
                <a:gd name="T73" fmla="*/ 27 h 54"/>
                <a:gd name="T74" fmla="*/ 29 w 59"/>
                <a:gd name="T75" fmla="*/ 18 h 54"/>
                <a:gd name="T76" fmla="*/ 5 w 59"/>
                <a:gd name="T77" fmla="*/ 27 h 54"/>
                <a:gd name="T78" fmla="*/ 1 w 59"/>
                <a:gd name="T79" fmla="*/ 39 h 54"/>
                <a:gd name="T80" fmla="*/ 5 w 59"/>
                <a:gd name="T81" fmla="*/ 13 h 54"/>
                <a:gd name="T82" fmla="*/ 5 w 59"/>
                <a:gd name="T83" fmla="*/ 27 h 54"/>
                <a:gd name="T84" fmla="*/ 0 w 59"/>
                <a:gd name="T8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54">
                  <a:moveTo>
                    <a:pt x="53" y="24"/>
                  </a:moveTo>
                  <a:cubicBezTo>
                    <a:pt x="52" y="19"/>
                    <a:pt x="49" y="14"/>
                    <a:pt x="45" y="10"/>
                  </a:cubicBezTo>
                  <a:cubicBezTo>
                    <a:pt x="43" y="8"/>
                    <a:pt x="41" y="7"/>
                    <a:pt x="39" y="6"/>
                  </a:cubicBezTo>
                  <a:cubicBezTo>
                    <a:pt x="39" y="3"/>
                    <a:pt x="39" y="3"/>
                    <a:pt x="39" y="3"/>
                  </a:cubicBezTo>
                  <a:cubicBezTo>
                    <a:pt x="48" y="6"/>
                    <a:pt x="48" y="6"/>
                    <a:pt x="48" y="6"/>
                  </a:cubicBezTo>
                  <a:cubicBezTo>
                    <a:pt x="53" y="11"/>
                    <a:pt x="57" y="17"/>
                    <a:pt x="58" y="24"/>
                  </a:cubicBezTo>
                  <a:cubicBezTo>
                    <a:pt x="58" y="24"/>
                    <a:pt x="58" y="24"/>
                    <a:pt x="58" y="24"/>
                  </a:cubicBezTo>
                  <a:cubicBezTo>
                    <a:pt x="59" y="28"/>
                    <a:pt x="59" y="32"/>
                    <a:pt x="58" y="37"/>
                  </a:cubicBezTo>
                  <a:cubicBezTo>
                    <a:pt x="57" y="41"/>
                    <a:pt x="56" y="45"/>
                    <a:pt x="54" y="49"/>
                  </a:cubicBezTo>
                  <a:cubicBezTo>
                    <a:pt x="54" y="50"/>
                    <a:pt x="54" y="50"/>
                    <a:pt x="54" y="50"/>
                  </a:cubicBezTo>
                  <a:cubicBezTo>
                    <a:pt x="53" y="51"/>
                    <a:pt x="52" y="51"/>
                    <a:pt x="50" y="51"/>
                  </a:cubicBezTo>
                  <a:cubicBezTo>
                    <a:pt x="49" y="50"/>
                    <a:pt x="48" y="49"/>
                    <a:pt x="47" y="49"/>
                  </a:cubicBezTo>
                  <a:cubicBezTo>
                    <a:pt x="47" y="49"/>
                    <a:pt x="47" y="49"/>
                    <a:pt x="47" y="49"/>
                  </a:cubicBezTo>
                  <a:cubicBezTo>
                    <a:pt x="46" y="48"/>
                    <a:pt x="45" y="48"/>
                    <a:pt x="44" y="47"/>
                  </a:cubicBezTo>
                  <a:cubicBezTo>
                    <a:pt x="44" y="47"/>
                    <a:pt x="44" y="47"/>
                    <a:pt x="44" y="47"/>
                  </a:cubicBezTo>
                  <a:cubicBezTo>
                    <a:pt x="43" y="47"/>
                    <a:pt x="42" y="46"/>
                    <a:pt x="42" y="45"/>
                  </a:cubicBezTo>
                  <a:cubicBezTo>
                    <a:pt x="42" y="43"/>
                    <a:pt x="43" y="41"/>
                    <a:pt x="43" y="39"/>
                  </a:cubicBezTo>
                  <a:cubicBezTo>
                    <a:pt x="43" y="37"/>
                    <a:pt x="42" y="36"/>
                    <a:pt x="42" y="34"/>
                  </a:cubicBezTo>
                  <a:cubicBezTo>
                    <a:pt x="42" y="34"/>
                    <a:pt x="42" y="34"/>
                    <a:pt x="42" y="34"/>
                  </a:cubicBezTo>
                  <a:cubicBezTo>
                    <a:pt x="42" y="34"/>
                    <a:pt x="42" y="34"/>
                    <a:pt x="42" y="34"/>
                  </a:cubicBezTo>
                  <a:cubicBezTo>
                    <a:pt x="41" y="31"/>
                    <a:pt x="40" y="29"/>
                    <a:pt x="39" y="27"/>
                  </a:cubicBezTo>
                  <a:cubicBezTo>
                    <a:pt x="39" y="20"/>
                    <a:pt x="39" y="20"/>
                    <a:pt x="39" y="20"/>
                  </a:cubicBezTo>
                  <a:cubicBezTo>
                    <a:pt x="39" y="21"/>
                    <a:pt x="40" y="21"/>
                    <a:pt x="41" y="22"/>
                  </a:cubicBezTo>
                  <a:cubicBezTo>
                    <a:pt x="44" y="25"/>
                    <a:pt x="46" y="28"/>
                    <a:pt x="47" y="33"/>
                  </a:cubicBezTo>
                  <a:cubicBezTo>
                    <a:pt x="47" y="33"/>
                    <a:pt x="47" y="33"/>
                    <a:pt x="47" y="33"/>
                  </a:cubicBezTo>
                  <a:cubicBezTo>
                    <a:pt x="47" y="35"/>
                    <a:pt x="47" y="37"/>
                    <a:pt x="47" y="39"/>
                  </a:cubicBezTo>
                  <a:cubicBezTo>
                    <a:pt x="47" y="41"/>
                    <a:pt x="47" y="42"/>
                    <a:pt x="47" y="44"/>
                  </a:cubicBezTo>
                  <a:cubicBezTo>
                    <a:pt x="48" y="44"/>
                    <a:pt x="49" y="44"/>
                    <a:pt x="49" y="45"/>
                  </a:cubicBezTo>
                  <a:cubicBezTo>
                    <a:pt x="49" y="45"/>
                    <a:pt x="49" y="45"/>
                    <a:pt x="49" y="45"/>
                  </a:cubicBezTo>
                  <a:cubicBezTo>
                    <a:pt x="50" y="45"/>
                    <a:pt x="50" y="45"/>
                    <a:pt x="51" y="45"/>
                  </a:cubicBezTo>
                  <a:cubicBezTo>
                    <a:pt x="52" y="42"/>
                    <a:pt x="53" y="39"/>
                    <a:pt x="53" y="36"/>
                  </a:cubicBezTo>
                  <a:cubicBezTo>
                    <a:pt x="54" y="32"/>
                    <a:pt x="54" y="28"/>
                    <a:pt x="53" y="24"/>
                  </a:cubicBezTo>
                  <a:cubicBezTo>
                    <a:pt x="53" y="24"/>
                    <a:pt x="53" y="24"/>
                    <a:pt x="53" y="24"/>
                  </a:cubicBezTo>
                  <a:cubicBezTo>
                    <a:pt x="53" y="24"/>
                    <a:pt x="53" y="24"/>
                    <a:pt x="53" y="24"/>
                  </a:cubicBezTo>
                  <a:close/>
                  <a:moveTo>
                    <a:pt x="39" y="3"/>
                  </a:moveTo>
                  <a:cubicBezTo>
                    <a:pt x="48" y="6"/>
                    <a:pt x="48" y="6"/>
                    <a:pt x="48" y="6"/>
                  </a:cubicBezTo>
                  <a:cubicBezTo>
                    <a:pt x="45" y="4"/>
                    <a:pt x="42" y="2"/>
                    <a:pt x="39" y="1"/>
                  </a:cubicBezTo>
                  <a:lnTo>
                    <a:pt x="39" y="3"/>
                  </a:lnTo>
                  <a:close/>
                  <a:moveTo>
                    <a:pt x="39" y="6"/>
                  </a:moveTo>
                  <a:cubicBezTo>
                    <a:pt x="36" y="5"/>
                    <a:pt x="33" y="4"/>
                    <a:pt x="29" y="4"/>
                  </a:cubicBezTo>
                  <a:cubicBezTo>
                    <a:pt x="29" y="4"/>
                    <a:pt x="29" y="4"/>
                    <a:pt x="29" y="4"/>
                  </a:cubicBezTo>
                  <a:cubicBezTo>
                    <a:pt x="29" y="0"/>
                    <a:pt x="29" y="0"/>
                    <a:pt x="29" y="0"/>
                  </a:cubicBezTo>
                  <a:cubicBezTo>
                    <a:pt x="39" y="3"/>
                    <a:pt x="39" y="3"/>
                    <a:pt x="39" y="3"/>
                  </a:cubicBezTo>
                  <a:cubicBezTo>
                    <a:pt x="39" y="6"/>
                    <a:pt x="39" y="6"/>
                    <a:pt x="39" y="6"/>
                  </a:cubicBezTo>
                  <a:close/>
                  <a:moveTo>
                    <a:pt x="29" y="18"/>
                  </a:moveTo>
                  <a:cubicBezTo>
                    <a:pt x="29" y="18"/>
                    <a:pt x="29" y="18"/>
                    <a:pt x="29" y="18"/>
                  </a:cubicBezTo>
                  <a:cubicBezTo>
                    <a:pt x="29" y="18"/>
                    <a:pt x="29" y="18"/>
                    <a:pt x="29" y="18"/>
                  </a:cubicBezTo>
                  <a:cubicBezTo>
                    <a:pt x="29" y="18"/>
                    <a:pt x="29" y="18"/>
                    <a:pt x="29" y="18"/>
                  </a:cubicBezTo>
                  <a:cubicBezTo>
                    <a:pt x="33" y="18"/>
                    <a:pt x="36" y="19"/>
                    <a:pt x="39" y="20"/>
                  </a:cubicBezTo>
                  <a:cubicBezTo>
                    <a:pt x="39" y="27"/>
                    <a:pt x="39" y="27"/>
                    <a:pt x="39" y="27"/>
                  </a:cubicBezTo>
                  <a:cubicBezTo>
                    <a:pt x="38" y="26"/>
                    <a:pt x="38" y="26"/>
                    <a:pt x="37" y="25"/>
                  </a:cubicBezTo>
                  <a:cubicBezTo>
                    <a:pt x="35" y="24"/>
                    <a:pt x="32" y="22"/>
                    <a:pt x="29" y="22"/>
                  </a:cubicBezTo>
                  <a:cubicBezTo>
                    <a:pt x="29" y="22"/>
                    <a:pt x="29" y="22"/>
                    <a:pt x="29" y="22"/>
                  </a:cubicBezTo>
                  <a:cubicBezTo>
                    <a:pt x="29" y="22"/>
                    <a:pt x="29" y="22"/>
                    <a:pt x="29" y="22"/>
                  </a:cubicBezTo>
                  <a:cubicBezTo>
                    <a:pt x="29" y="22"/>
                    <a:pt x="29" y="22"/>
                    <a:pt x="29" y="22"/>
                  </a:cubicBezTo>
                  <a:cubicBezTo>
                    <a:pt x="29" y="22"/>
                    <a:pt x="29" y="22"/>
                    <a:pt x="29" y="22"/>
                  </a:cubicBezTo>
                  <a:cubicBezTo>
                    <a:pt x="29" y="18"/>
                    <a:pt x="29" y="18"/>
                    <a:pt x="29" y="18"/>
                  </a:cubicBezTo>
                  <a:close/>
                  <a:moveTo>
                    <a:pt x="39" y="1"/>
                  </a:moveTo>
                  <a:cubicBezTo>
                    <a:pt x="36" y="0"/>
                    <a:pt x="33" y="0"/>
                    <a:pt x="29" y="0"/>
                  </a:cubicBezTo>
                  <a:cubicBezTo>
                    <a:pt x="39" y="3"/>
                    <a:pt x="39" y="3"/>
                    <a:pt x="39" y="3"/>
                  </a:cubicBezTo>
                  <a:lnTo>
                    <a:pt x="39" y="1"/>
                  </a:lnTo>
                  <a:close/>
                  <a:moveTo>
                    <a:pt x="29" y="4"/>
                  </a:moveTo>
                  <a:cubicBezTo>
                    <a:pt x="29" y="4"/>
                    <a:pt x="29" y="4"/>
                    <a:pt x="29" y="4"/>
                  </a:cubicBezTo>
                  <a:cubicBezTo>
                    <a:pt x="29" y="4"/>
                    <a:pt x="29" y="4"/>
                    <a:pt x="29" y="4"/>
                  </a:cubicBezTo>
                  <a:cubicBezTo>
                    <a:pt x="28" y="4"/>
                    <a:pt x="28" y="4"/>
                    <a:pt x="28" y="4"/>
                  </a:cubicBezTo>
                  <a:cubicBezTo>
                    <a:pt x="28" y="4"/>
                    <a:pt x="28" y="4"/>
                    <a:pt x="28" y="4"/>
                  </a:cubicBezTo>
                  <a:cubicBezTo>
                    <a:pt x="22" y="5"/>
                    <a:pt x="16" y="7"/>
                    <a:pt x="12" y="11"/>
                  </a:cubicBezTo>
                  <a:cubicBezTo>
                    <a:pt x="8" y="15"/>
                    <a:pt x="5" y="21"/>
                    <a:pt x="5" y="26"/>
                  </a:cubicBezTo>
                  <a:cubicBezTo>
                    <a:pt x="5" y="27"/>
                    <a:pt x="5" y="27"/>
                    <a:pt x="5" y="27"/>
                  </a:cubicBezTo>
                  <a:cubicBezTo>
                    <a:pt x="5" y="13"/>
                    <a:pt x="5" y="13"/>
                    <a:pt x="5" y="13"/>
                  </a:cubicBezTo>
                  <a:cubicBezTo>
                    <a:pt x="6" y="11"/>
                    <a:pt x="7" y="9"/>
                    <a:pt x="9" y="8"/>
                  </a:cubicBezTo>
                  <a:cubicBezTo>
                    <a:pt x="14" y="3"/>
                    <a:pt x="20" y="0"/>
                    <a:pt x="28" y="0"/>
                  </a:cubicBezTo>
                  <a:cubicBezTo>
                    <a:pt x="28" y="0"/>
                    <a:pt x="28" y="0"/>
                    <a:pt x="28" y="0"/>
                  </a:cubicBezTo>
                  <a:cubicBezTo>
                    <a:pt x="29" y="0"/>
                    <a:pt x="29" y="0"/>
                    <a:pt x="29" y="0"/>
                  </a:cubicBezTo>
                  <a:cubicBezTo>
                    <a:pt x="29" y="0"/>
                    <a:pt x="29" y="0"/>
                    <a:pt x="29" y="0"/>
                  </a:cubicBezTo>
                  <a:cubicBezTo>
                    <a:pt x="29" y="0"/>
                    <a:pt x="29" y="0"/>
                    <a:pt x="29" y="0"/>
                  </a:cubicBezTo>
                  <a:cubicBezTo>
                    <a:pt x="29" y="0"/>
                    <a:pt x="29" y="0"/>
                    <a:pt x="29" y="0"/>
                  </a:cubicBezTo>
                  <a:cubicBezTo>
                    <a:pt x="29" y="0"/>
                    <a:pt x="29" y="0"/>
                    <a:pt x="29" y="0"/>
                  </a:cubicBezTo>
                  <a:cubicBezTo>
                    <a:pt x="29" y="0"/>
                    <a:pt x="29" y="0"/>
                    <a:pt x="29" y="0"/>
                  </a:cubicBezTo>
                  <a:cubicBezTo>
                    <a:pt x="29" y="4"/>
                    <a:pt x="29" y="4"/>
                    <a:pt x="29" y="4"/>
                  </a:cubicBezTo>
                  <a:close/>
                  <a:moveTo>
                    <a:pt x="5" y="33"/>
                  </a:moveTo>
                  <a:cubicBezTo>
                    <a:pt x="5" y="48"/>
                    <a:pt x="5" y="48"/>
                    <a:pt x="5" y="48"/>
                  </a:cubicBezTo>
                  <a:cubicBezTo>
                    <a:pt x="5" y="50"/>
                    <a:pt x="6" y="51"/>
                    <a:pt x="7" y="52"/>
                  </a:cubicBezTo>
                  <a:cubicBezTo>
                    <a:pt x="7" y="53"/>
                    <a:pt x="9" y="54"/>
                    <a:pt x="10" y="53"/>
                  </a:cubicBezTo>
                  <a:cubicBezTo>
                    <a:pt x="10" y="53"/>
                    <a:pt x="10" y="53"/>
                    <a:pt x="10" y="53"/>
                  </a:cubicBezTo>
                  <a:cubicBezTo>
                    <a:pt x="11" y="52"/>
                    <a:pt x="12" y="51"/>
                    <a:pt x="13" y="51"/>
                  </a:cubicBezTo>
                  <a:cubicBezTo>
                    <a:pt x="14" y="50"/>
                    <a:pt x="15" y="49"/>
                    <a:pt x="16" y="49"/>
                  </a:cubicBezTo>
                  <a:cubicBezTo>
                    <a:pt x="17" y="48"/>
                    <a:pt x="18" y="47"/>
                    <a:pt x="18" y="46"/>
                  </a:cubicBezTo>
                  <a:cubicBezTo>
                    <a:pt x="18" y="46"/>
                    <a:pt x="18" y="46"/>
                    <a:pt x="18" y="46"/>
                  </a:cubicBezTo>
                  <a:cubicBezTo>
                    <a:pt x="17" y="44"/>
                    <a:pt x="17" y="42"/>
                    <a:pt x="17" y="40"/>
                  </a:cubicBezTo>
                  <a:cubicBezTo>
                    <a:pt x="17" y="39"/>
                    <a:pt x="17" y="37"/>
                    <a:pt x="17" y="35"/>
                  </a:cubicBezTo>
                  <a:cubicBezTo>
                    <a:pt x="17" y="35"/>
                    <a:pt x="17" y="35"/>
                    <a:pt x="17" y="35"/>
                  </a:cubicBezTo>
                  <a:cubicBezTo>
                    <a:pt x="17" y="35"/>
                    <a:pt x="17" y="35"/>
                    <a:pt x="17" y="35"/>
                  </a:cubicBezTo>
                  <a:cubicBezTo>
                    <a:pt x="17" y="31"/>
                    <a:pt x="19" y="28"/>
                    <a:pt x="21" y="26"/>
                  </a:cubicBezTo>
                  <a:cubicBezTo>
                    <a:pt x="23" y="24"/>
                    <a:pt x="26" y="22"/>
                    <a:pt x="29" y="22"/>
                  </a:cubicBezTo>
                  <a:cubicBezTo>
                    <a:pt x="29" y="22"/>
                    <a:pt x="29" y="22"/>
                    <a:pt x="29" y="22"/>
                  </a:cubicBezTo>
                  <a:cubicBezTo>
                    <a:pt x="29" y="22"/>
                    <a:pt x="29" y="22"/>
                    <a:pt x="29" y="22"/>
                  </a:cubicBezTo>
                  <a:cubicBezTo>
                    <a:pt x="29" y="18"/>
                    <a:pt x="29" y="18"/>
                    <a:pt x="29" y="18"/>
                  </a:cubicBezTo>
                  <a:cubicBezTo>
                    <a:pt x="29" y="18"/>
                    <a:pt x="29" y="18"/>
                    <a:pt x="29" y="18"/>
                  </a:cubicBezTo>
                  <a:cubicBezTo>
                    <a:pt x="29" y="18"/>
                    <a:pt x="29" y="18"/>
                    <a:pt x="29" y="18"/>
                  </a:cubicBezTo>
                  <a:cubicBezTo>
                    <a:pt x="29" y="18"/>
                    <a:pt x="29" y="18"/>
                    <a:pt x="29" y="18"/>
                  </a:cubicBezTo>
                  <a:cubicBezTo>
                    <a:pt x="24" y="18"/>
                    <a:pt x="20" y="20"/>
                    <a:pt x="18" y="23"/>
                  </a:cubicBezTo>
                  <a:cubicBezTo>
                    <a:pt x="15" y="26"/>
                    <a:pt x="13" y="30"/>
                    <a:pt x="12" y="34"/>
                  </a:cubicBezTo>
                  <a:cubicBezTo>
                    <a:pt x="12" y="34"/>
                    <a:pt x="12" y="34"/>
                    <a:pt x="12" y="34"/>
                  </a:cubicBezTo>
                  <a:cubicBezTo>
                    <a:pt x="12" y="36"/>
                    <a:pt x="12" y="39"/>
                    <a:pt x="12" y="41"/>
                  </a:cubicBezTo>
                  <a:cubicBezTo>
                    <a:pt x="12" y="42"/>
                    <a:pt x="12" y="44"/>
                    <a:pt x="13" y="45"/>
                  </a:cubicBezTo>
                  <a:cubicBezTo>
                    <a:pt x="12" y="46"/>
                    <a:pt x="11" y="46"/>
                    <a:pt x="11" y="47"/>
                  </a:cubicBezTo>
                  <a:cubicBezTo>
                    <a:pt x="10" y="47"/>
                    <a:pt x="10" y="47"/>
                    <a:pt x="9" y="47"/>
                  </a:cubicBezTo>
                  <a:cubicBezTo>
                    <a:pt x="8" y="44"/>
                    <a:pt x="7" y="41"/>
                    <a:pt x="6" y="38"/>
                  </a:cubicBezTo>
                  <a:cubicBezTo>
                    <a:pt x="5" y="36"/>
                    <a:pt x="5" y="34"/>
                    <a:pt x="5" y="33"/>
                  </a:cubicBezTo>
                  <a:close/>
                  <a:moveTo>
                    <a:pt x="5" y="27"/>
                  </a:moveTo>
                  <a:cubicBezTo>
                    <a:pt x="5" y="27"/>
                    <a:pt x="5" y="27"/>
                    <a:pt x="5" y="27"/>
                  </a:cubicBezTo>
                  <a:cubicBezTo>
                    <a:pt x="5" y="27"/>
                    <a:pt x="5" y="27"/>
                    <a:pt x="5" y="27"/>
                  </a:cubicBezTo>
                  <a:close/>
                  <a:moveTo>
                    <a:pt x="29" y="18"/>
                  </a:moveTo>
                  <a:cubicBezTo>
                    <a:pt x="29" y="18"/>
                    <a:pt x="29" y="18"/>
                    <a:pt x="29" y="18"/>
                  </a:cubicBezTo>
                  <a:close/>
                  <a:moveTo>
                    <a:pt x="5" y="27"/>
                  </a:moveTo>
                  <a:cubicBezTo>
                    <a:pt x="5" y="27"/>
                    <a:pt x="5" y="27"/>
                    <a:pt x="5" y="27"/>
                  </a:cubicBezTo>
                  <a:cubicBezTo>
                    <a:pt x="4" y="29"/>
                    <a:pt x="4" y="31"/>
                    <a:pt x="5" y="33"/>
                  </a:cubicBezTo>
                  <a:cubicBezTo>
                    <a:pt x="5" y="48"/>
                    <a:pt x="5" y="48"/>
                    <a:pt x="5" y="48"/>
                  </a:cubicBezTo>
                  <a:cubicBezTo>
                    <a:pt x="3" y="45"/>
                    <a:pt x="2" y="42"/>
                    <a:pt x="1" y="39"/>
                  </a:cubicBezTo>
                  <a:cubicBezTo>
                    <a:pt x="1" y="37"/>
                    <a:pt x="0" y="35"/>
                    <a:pt x="0" y="33"/>
                  </a:cubicBezTo>
                  <a:cubicBezTo>
                    <a:pt x="0" y="26"/>
                    <a:pt x="0" y="26"/>
                    <a:pt x="0" y="26"/>
                  </a:cubicBezTo>
                  <a:cubicBezTo>
                    <a:pt x="0" y="21"/>
                    <a:pt x="2" y="17"/>
                    <a:pt x="5" y="13"/>
                  </a:cubicBezTo>
                  <a:cubicBezTo>
                    <a:pt x="5" y="27"/>
                    <a:pt x="5" y="27"/>
                    <a:pt x="5" y="27"/>
                  </a:cubicBezTo>
                  <a:close/>
                  <a:moveTo>
                    <a:pt x="5" y="27"/>
                  </a:moveTo>
                  <a:cubicBezTo>
                    <a:pt x="5" y="27"/>
                    <a:pt x="5" y="27"/>
                    <a:pt x="5" y="27"/>
                  </a:cubicBezTo>
                  <a:close/>
                  <a:moveTo>
                    <a:pt x="0" y="26"/>
                  </a:moveTo>
                  <a:cubicBezTo>
                    <a:pt x="0" y="33"/>
                    <a:pt x="0" y="33"/>
                    <a:pt x="0" y="33"/>
                  </a:cubicBezTo>
                  <a:cubicBezTo>
                    <a:pt x="0" y="31"/>
                    <a:pt x="0" y="28"/>
                    <a:pt x="0" y="26"/>
                  </a:cubicBezTo>
                  <a:close/>
                  <a:moveTo>
                    <a:pt x="0" y="26"/>
                  </a:moveTo>
                  <a:cubicBezTo>
                    <a:pt x="0" y="26"/>
                    <a:pt x="0" y="26"/>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 name="Freeform 215"/>
            <p:cNvSpPr>
              <a:spLocks noEditPoints="1"/>
            </p:cNvSpPr>
            <p:nvPr/>
          </p:nvSpPr>
          <p:spPr bwMode="auto">
            <a:xfrm>
              <a:off x="8034338" y="4121150"/>
              <a:ext cx="122238" cy="122238"/>
            </a:xfrm>
            <a:custGeom>
              <a:avLst/>
              <a:gdLst>
                <a:gd name="T0" fmla="*/ 27 w 54"/>
                <a:gd name="T1" fmla="*/ 5 h 54"/>
                <a:gd name="T2" fmla="*/ 27 w 54"/>
                <a:gd name="T3" fmla="*/ 5 h 54"/>
                <a:gd name="T4" fmla="*/ 27 w 54"/>
                <a:gd name="T5" fmla="*/ 0 h 54"/>
                <a:gd name="T6" fmla="*/ 27 w 54"/>
                <a:gd name="T7" fmla="*/ 0 h 54"/>
                <a:gd name="T8" fmla="*/ 28 w 54"/>
                <a:gd name="T9" fmla="*/ 0 h 54"/>
                <a:gd name="T10" fmla="*/ 46 w 54"/>
                <a:gd name="T11" fmla="*/ 8 h 54"/>
                <a:gd name="T12" fmla="*/ 54 w 54"/>
                <a:gd name="T13" fmla="*/ 28 h 54"/>
                <a:gd name="T14" fmla="*/ 54 w 54"/>
                <a:gd name="T15" fmla="*/ 28 h 54"/>
                <a:gd name="T16" fmla="*/ 27 w 54"/>
                <a:gd name="T17" fmla="*/ 54 h 54"/>
                <a:gd name="T18" fmla="*/ 42 w 54"/>
                <a:gd name="T19" fmla="*/ 43 h 54"/>
                <a:gd name="T20" fmla="*/ 49 w 54"/>
                <a:gd name="T21" fmla="*/ 27 h 54"/>
                <a:gd name="T22" fmla="*/ 49 w 54"/>
                <a:gd name="T23" fmla="*/ 27 h 54"/>
                <a:gd name="T24" fmla="*/ 43 w 54"/>
                <a:gd name="T25" fmla="*/ 12 h 54"/>
                <a:gd name="T26" fmla="*/ 27 w 54"/>
                <a:gd name="T27" fmla="*/ 5 h 54"/>
                <a:gd name="T28" fmla="*/ 27 w 54"/>
                <a:gd name="T29" fmla="*/ 5 h 54"/>
                <a:gd name="T30" fmla="*/ 27 w 54"/>
                <a:gd name="T31" fmla="*/ 5 h 54"/>
                <a:gd name="T32" fmla="*/ 11 w 54"/>
                <a:gd name="T33" fmla="*/ 11 h 54"/>
                <a:gd name="T34" fmla="*/ 5 w 54"/>
                <a:gd name="T35" fmla="*/ 26 h 54"/>
                <a:gd name="T36" fmla="*/ 5 w 54"/>
                <a:gd name="T37" fmla="*/ 27 h 54"/>
                <a:gd name="T38" fmla="*/ 26 w 54"/>
                <a:gd name="T39" fmla="*/ 49 h 54"/>
                <a:gd name="T40" fmla="*/ 26 w 54"/>
                <a:gd name="T41" fmla="*/ 49 h 54"/>
                <a:gd name="T42" fmla="*/ 27 w 54"/>
                <a:gd name="T43" fmla="*/ 49 h 54"/>
                <a:gd name="T44" fmla="*/ 27 w 54"/>
                <a:gd name="T45" fmla="*/ 49 h 54"/>
                <a:gd name="T46" fmla="*/ 27 w 54"/>
                <a:gd name="T47" fmla="*/ 54 h 54"/>
                <a:gd name="T48" fmla="*/ 27 w 54"/>
                <a:gd name="T49" fmla="*/ 54 h 54"/>
                <a:gd name="T50" fmla="*/ 26 w 54"/>
                <a:gd name="T51" fmla="*/ 54 h 54"/>
                <a:gd name="T52" fmla="*/ 26 w 54"/>
                <a:gd name="T53" fmla="*/ 54 h 54"/>
                <a:gd name="T54" fmla="*/ 7 w 54"/>
                <a:gd name="T55" fmla="*/ 46 h 54"/>
                <a:gd name="T56" fmla="*/ 0 w 54"/>
                <a:gd name="T57" fmla="*/ 26 h 54"/>
                <a:gd name="T58" fmla="*/ 0 w 54"/>
                <a:gd name="T59" fmla="*/ 26 h 54"/>
                <a:gd name="T60" fmla="*/ 8 w 54"/>
                <a:gd name="T61" fmla="*/ 8 h 54"/>
                <a:gd name="T62" fmla="*/ 27 w 54"/>
                <a:gd name="T63" fmla="*/ 0 h 54"/>
                <a:gd name="T64" fmla="*/ 27 w 54"/>
                <a:gd name="T6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 h="54">
                  <a:moveTo>
                    <a:pt x="27" y="5"/>
                  </a:moveTo>
                  <a:cubicBezTo>
                    <a:pt x="27" y="5"/>
                    <a:pt x="27" y="5"/>
                    <a:pt x="27" y="5"/>
                  </a:cubicBezTo>
                  <a:cubicBezTo>
                    <a:pt x="27" y="5"/>
                    <a:pt x="27" y="5"/>
                    <a:pt x="27" y="5"/>
                  </a:cubicBezTo>
                  <a:cubicBezTo>
                    <a:pt x="27" y="5"/>
                    <a:pt x="27" y="5"/>
                    <a:pt x="27" y="5"/>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8" y="0"/>
                    <a:pt x="28" y="0"/>
                    <a:pt x="28" y="0"/>
                  </a:cubicBezTo>
                  <a:cubicBezTo>
                    <a:pt x="28" y="0"/>
                    <a:pt x="28" y="0"/>
                    <a:pt x="28" y="0"/>
                  </a:cubicBezTo>
                  <a:cubicBezTo>
                    <a:pt x="35" y="0"/>
                    <a:pt x="42" y="3"/>
                    <a:pt x="46" y="8"/>
                  </a:cubicBezTo>
                  <a:cubicBezTo>
                    <a:pt x="51" y="13"/>
                    <a:pt x="54" y="20"/>
                    <a:pt x="54" y="27"/>
                  </a:cubicBezTo>
                  <a:cubicBezTo>
                    <a:pt x="54" y="28"/>
                    <a:pt x="54" y="28"/>
                    <a:pt x="54" y="28"/>
                  </a:cubicBezTo>
                  <a:cubicBezTo>
                    <a:pt x="54" y="28"/>
                    <a:pt x="54" y="28"/>
                    <a:pt x="54" y="28"/>
                  </a:cubicBezTo>
                  <a:cubicBezTo>
                    <a:pt x="54" y="28"/>
                    <a:pt x="54" y="28"/>
                    <a:pt x="54" y="28"/>
                  </a:cubicBezTo>
                  <a:cubicBezTo>
                    <a:pt x="54" y="35"/>
                    <a:pt x="51" y="42"/>
                    <a:pt x="46" y="46"/>
                  </a:cubicBezTo>
                  <a:cubicBezTo>
                    <a:pt x="41" y="51"/>
                    <a:pt x="34" y="54"/>
                    <a:pt x="27" y="54"/>
                  </a:cubicBezTo>
                  <a:cubicBezTo>
                    <a:pt x="27" y="49"/>
                    <a:pt x="27" y="49"/>
                    <a:pt x="27" y="49"/>
                  </a:cubicBezTo>
                  <a:cubicBezTo>
                    <a:pt x="33" y="49"/>
                    <a:pt x="38" y="47"/>
                    <a:pt x="42" y="43"/>
                  </a:cubicBezTo>
                  <a:cubicBezTo>
                    <a:pt x="46" y="39"/>
                    <a:pt x="49" y="34"/>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1"/>
                    <a:pt x="47" y="16"/>
                    <a:pt x="43" y="12"/>
                  </a:cubicBezTo>
                  <a:cubicBezTo>
                    <a:pt x="39" y="7"/>
                    <a:pt x="34" y="5"/>
                    <a:pt x="27" y="5"/>
                  </a:cubicBezTo>
                  <a:cubicBezTo>
                    <a:pt x="27" y="5"/>
                    <a:pt x="27" y="5"/>
                    <a:pt x="27" y="5"/>
                  </a:cubicBezTo>
                  <a:cubicBezTo>
                    <a:pt x="27" y="5"/>
                    <a:pt x="27" y="5"/>
                    <a:pt x="27" y="5"/>
                  </a:cubicBezTo>
                  <a:cubicBezTo>
                    <a:pt x="27" y="5"/>
                    <a:pt x="27" y="5"/>
                    <a:pt x="27" y="5"/>
                  </a:cubicBezTo>
                  <a:close/>
                  <a:moveTo>
                    <a:pt x="27" y="5"/>
                  </a:moveTo>
                  <a:cubicBezTo>
                    <a:pt x="27" y="5"/>
                    <a:pt x="27" y="5"/>
                    <a:pt x="27" y="5"/>
                  </a:cubicBezTo>
                  <a:cubicBezTo>
                    <a:pt x="27" y="5"/>
                    <a:pt x="27" y="5"/>
                    <a:pt x="27" y="5"/>
                  </a:cubicBezTo>
                  <a:cubicBezTo>
                    <a:pt x="21" y="5"/>
                    <a:pt x="15" y="7"/>
                    <a:pt x="11" y="11"/>
                  </a:cubicBezTo>
                  <a:cubicBezTo>
                    <a:pt x="7" y="15"/>
                    <a:pt x="5" y="20"/>
                    <a:pt x="5" y="26"/>
                  </a:cubicBezTo>
                  <a:cubicBezTo>
                    <a:pt x="5" y="26"/>
                    <a:pt x="5" y="26"/>
                    <a:pt x="5" y="26"/>
                  </a:cubicBezTo>
                  <a:cubicBezTo>
                    <a:pt x="5" y="26"/>
                    <a:pt x="5" y="26"/>
                    <a:pt x="5" y="26"/>
                  </a:cubicBezTo>
                  <a:cubicBezTo>
                    <a:pt x="5" y="26"/>
                    <a:pt x="5" y="26"/>
                    <a:pt x="5" y="27"/>
                  </a:cubicBezTo>
                  <a:cubicBezTo>
                    <a:pt x="4" y="33"/>
                    <a:pt x="7" y="38"/>
                    <a:pt x="11" y="42"/>
                  </a:cubicBezTo>
                  <a:cubicBezTo>
                    <a:pt x="15" y="46"/>
                    <a:pt x="20" y="49"/>
                    <a:pt x="26" y="49"/>
                  </a:cubicBezTo>
                  <a:cubicBezTo>
                    <a:pt x="26" y="49"/>
                    <a:pt x="26" y="49"/>
                    <a:pt x="26" y="49"/>
                  </a:cubicBezTo>
                  <a:cubicBezTo>
                    <a:pt x="26" y="49"/>
                    <a:pt x="26" y="49"/>
                    <a:pt x="26" y="49"/>
                  </a:cubicBezTo>
                  <a:cubicBezTo>
                    <a:pt x="26" y="49"/>
                    <a:pt x="26" y="49"/>
                    <a:pt x="26" y="49"/>
                  </a:cubicBezTo>
                  <a:cubicBezTo>
                    <a:pt x="27" y="49"/>
                    <a:pt x="27" y="49"/>
                    <a:pt x="27" y="49"/>
                  </a:cubicBezTo>
                  <a:cubicBezTo>
                    <a:pt x="27" y="49"/>
                    <a:pt x="27" y="49"/>
                    <a:pt x="27" y="49"/>
                  </a:cubicBezTo>
                  <a:cubicBezTo>
                    <a:pt x="27" y="49"/>
                    <a:pt x="27" y="49"/>
                    <a:pt x="27" y="49"/>
                  </a:cubicBezTo>
                  <a:cubicBezTo>
                    <a:pt x="27" y="54"/>
                    <a:pt x="27" y="54"/>
                    <a:pt x="27" y="54"/>
                  </a:cubicBezTo>
                  <a:cubicBezTo>
                    <a:pt x="27" y="54"/>
                    <a:pt x="27" y="54"/>
                    <a:pt x="27" y="54"/>
                  </a:cubicBezTo>
                  <a:cubicBezTo>
                    <a:pt x="27" y="54"/>
                    <a:pt x="27" y="54"/>
                    <a:pt x="27" y="54"/>
                  </a:cubicBezTo>
                  <a:cubicBezTo>
                    <a:pt x="27" y="54"/>
                    <a:pt x="27" y="54"/>
                    <a:pt x="27" y="54"/>
                  </a:cubicBezTo>
                  <a:cubicBezTo>
                    <a:pt x="26" y="54"/>
                    <a:pt x="26" y="54"/>
                    <a:pt x="26" y="54"/>
                  </a:cubicBezTo>
                  <a:cubicBezTo>
                    <a:pt x="26" y="54"/>
                    <a:pt x="26" y="54"/>
                    <a:pt x="26" y="54"/>
                  </a:cubicBezTo>
                  <a:cubicBezTo>
                    <a:pt x="26" y="54"/>
                    <a:pt x="26" y="54"/>
                    <a:pt x="26" y="54"/>
                  </a:cubicBezTo>
                  <a:cubicBezTo>
                    <a:pt x="26" y="54"/>
                    <a:pt x="26" y="54"/>
                    <a:pt x="26" y="54"/>
                  </a:cubicBezTo>
                  <a:cubicBezTo>
                    <a:pt x="26" y="54"/>
                    <a:pt x="26" y="54"/>
                    <a:pt x="26" y="54"/>
                  </a:cubicBezTo>
                  <a:cubicBezTo>
                    <a:pt x="19" y="54"/>
                    <a:pt x="12" y="51"/>
                    <a:pt x="7" y="46"/>
                  </a:cubicBezTo>
                  <a:cubicBezTo>
                    <a:pt x="2" y="41"/>
                    <a:pt x="0" y="34"/>
                    <a:pt x="0" y="26"/>
                  </a:cubicBezTo>
                  <a:cubicBezTo>
                    <a:pt x="0" y="26"/>
                    <a:pt x="0" y="26"/>
                    <a:pt x="0" y="26"/>
                  </a:cubicBezTo>
                  <a:cubicBezTo>
                    <a:pt x="0" y="26"/>
                    <a:pt x="0" y="26"/>
                    <a:pt x="0" y="26"/>
                  </a:cubicBezTo>
                  <a:cubicBezTo>
                    <a:pt x="0" y="26"/>
                    <a:pt x="0" y="26"/>
                    <a:pt x="0" y="26"/>
                  </a:cubicBezTo>
                  <a:cubicBezTo>
                    <a:pt x="0" y="26"/>
                    <a:pt x="0" y="26"/>
                    <a:pt x="0" y="26"/>
                  </a:cubicBezTo>
                  <a:cubicBezTo>
                    <a:pt x="0" y="19"/>
                    <a:pt x="3" y="12"/>
                    <a:pt x="8" y="8"/>
                  </a:cubicBezTo>
                  <a:cubicBezTo>
                    <a:pt x="13" y="3"/>
                    <a:pt x="19" y="0"/>
                    <a:pt x="27" y="0"/>
                  </a:cubicBezTo>
                  <a:cubicBezTo>
                    <a:pt x="27" y="0"/>
                    <a:pt x="27" y="0"/>
                    <a:pt x="27" y="0"/>
                  </a:cubicBezTo>
                  <a:cubicBezTo>
                    <a:pt x="27" y="0"/>
                    <a:pt x="27" y="0"/>
                    <a:pt x="27" y="0"/>
                  </a:cubicBezTo>
                  <a:lnTo>
                    <a:pt x="2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0" name="Freeform 216"/>
            <p:cNvSpPr>
              <a:spLocks noEditPoints="1"/>
            </p:cNvSpPr>
            <p:nvPr/>
          </p:nvSpPr>
          <p:spPr bwMode="auto">
            <a:xfrm>
              <a:off x="7959725" y="4208463"/>
              <a:ext cx="141288" cy="138113"/>
            </a:xfrm>
            <a:custGeom>
              <a:avLst/>
              <a:gdLst>
                <a:gd name="T0" fmla="*/ 41 w 63"/>
                <a:gd name="T1" fmla="*/ 54 h 61"/>
                <a:gd name="T2" fmla="*/ 49 w 63"/>
                <a:gd name="T3" fmla="*/ 48 h 61"/>
                <a:gd name="T4" fmla="*/ 55 w 63"/>
                <a:gd name="T5" fmla="*/ 38 h 61"/>
                <a:gd name="T6" fmla="*/ 55 w 63"/>
                <a:gd name="T7" fmla="*/ 28 h 61"/>
                <a:gd name="T8" fmla="*/ 52 w 63"/>
                <a:gd name="T9" fmla="*/ 32 h 61"/>
                <a:gd name="T10" fmla="*/ 48 w 63"/>
                <a:gd name="T11" fmla="*/ 38 h 61"/>
                <a:gd name="T12" fmla="*/ 33 w 63"/>
                <a:gd name="T13" fmla="*/ 44 h 61"/>
                <a:gd name="T14" fmla="*/ 32 w 63"/>
                <a:gd name="T15" fmla="*/ 39 h 61"/>
                <a:gd name="T16" fmla="*/ 39 w 63"/>
                <a:gd name="T17" fmla="*/ 38 h 61"/>
                <a:gd name="T18" fmla="*/ 44 w 63"/>
                <a:gd name="T19" fmla="*/ 34 h 61"/>
                <a:gd name="T20" fmla="*/ 47 w 63"/>
                <a:gd name="T21" fmla="*/ 30 h 61"/>
                <a:gd name="T22" fmla="*/ 53 w 63"/>
                <a:gd name="T23" fmla="*/ 23 h 61"/>
                <a:gd name="T24" fmla="*/ 59 w 63"/>
                <a:gd name="T25" fmla="*/ 23 h 61"/>
                <a:gd name="T26" fmla="*/ 59 w 63"/>
                <a:gd name="T27" fmla="*/ 23 h 61"/>
                <a:gd name="T28" fmla="*/ 59 w 63"/>
                <a:gd name="T29" fmla="*/ 23 h 61"/>
                <a:gd name="T30" fmla="*/ 60 w 63"/>
                <a:gd name="T31" fmla="*/ 23 h 61"/>
                <a:gd name="T32" fmla="*/ 59 w 63"/>
                <a:gd name="T33" fmla="*/ 40 h 61"/>
                <a:gd name="T34" fmla="*/ 43 w 63"/>
                <a:gd name="T35" fmla="*/ 59 h 61"/>
                <a:gd name="T36" fmla="*/ 32 w 63"/>
                <a:gd name="T37" fmla="*/ 57 h 61"/>
                <a:gd name="T38" fmla="*/ 24 w 63"/>
                <a:gd name="T39" fmla="*/ 7 h 61"/>
                <a:gd name="T40" fmla="*/ 15 w 63"/>
                <a:gd name="T41" fmla="*/ 12 h 61"/>
                <a:gd name="T42" fmla="*/ 8 w 63"/>
                <a:gd name="T43" fmla="*/ 22 h 61"/>
                <a:gd name="T44" fmla="*/ 17 w 63"/>
                <a:gd name="T45" fmla="*/ 52 h 61"/>
                <a:gd name="T46" fmla="*/ 17 w 63"/>
                <a:gd name="T47" fmla="*/ 52 h 61"/>
                <a:gd name="T48" fmla="*/ 31 w 63"/>
                <a:gd name="T49" fmla="*/ 57 h 61"/>
                <a:gd name="T50" fmla="*/ 32 w 63"/>
                <a:gd name="T51" fmla="*/ 61 h 61"/>
                <a:gd name="T52" fmla="*/ 22 w 63"/>
                <a:gd name="T53" fmla="*/ 60 h 61"/>
                <a:gd name="T54" fmla="*/ 14 w 63"/>
                <a:gd name="T55" fmla="*/ 56 h 61"/>
                <a:gd name="T56" fmla="*/ 4 w 63"/>
                <a:gd name="T57" fmla="*/ 19 h 61"/>
                <a:gd name="T58" fmla="*/ 12 w 63"/>
                <a:gd name="T59" fmla="*/ 8 h 61"/>
                <a:gd name="T60" fmla="*/ 24 w 63"/>
                <a:gd name="T61" fmla="*/ 0 h 61"/>
                <a:gd name="T62" fmla="*/ 28 w 63"/>
                <a:gd name="T63" fmla="*/ 5 h 61"/>
                <a:gd name="T64" fmla="*/ 30 w 63"/>
                <a:gd name="T65" fmla="*/ 8 h 61"/>
                <a:gd name="T66" fmla="*/ 26 w 63"/>
                <a:gd name="T67" fmla="*/ 15 h 61"/>
                <a:gd name="T68" fmla="*/ 23 w 63"/>
                <a:gd name="T69" fmla="*/ 20 h 61"/>
                <a:gd name="T70" fmla="*/ 27 w 63"/>
                <a:gd name="T71" fmla="*/ 37 h 61"/>
                <a:gd name="T72" fmla="*/ 30 w 63"/>
                <a:gd name="T73" fmla="*/ 39 h 61"/>
                <a:gd name="T74" fmla="*/ 32 w 63"/>
                <a:gd name="T75" fmla="*/ 44 h 61"/>
                <a:gd name="T76" fmla="*/ 24 w 63"/>
                <a:gd name="T77" fmla="*/ 41 h 61"/>
                <a:gd name="T78" fmla="*/ 17 w 63"/>
                <a:gd name="T79" fmla="*/ 31 h 61"/>
                <a:gd name="T80" fmla="*/ 22 w 63"/>
                <a:gd name="T81" fmla="*/ 1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3" h="61">
                  <a:moveTo>
                    <a:pt x="32" y="57"/>
                  </a:moveTo>
                  <a:cubicBezTo>
                    <a:pt x="35" y="56"/>
                    <a:pt x="38" y="56"/>
                    <a:pt x="41" y="54"/>
                  </a:cubicBezTo>
                  <a:cubicBezTo>
                    <a:pt x="44" y="53"/>
                    <a:pt x="47" y="51"/>
                    <a:pt x="49" y="48"/>
                  </a:cubicBezTo>
                  <a:cubicBezTo>
                    <a:pt x="49" y="48"/>
                    <a:pt x="49" y="48"/>
                    <a:pt x="49" y="48"/>
                  </a:cubicBezTo>
                  <a:cubicBezTo>
                    <a:pt x="49" y="48"/>
                    <a:pt x="49" y="48"/>
                    <a:pt x="49" y="48"/>
                  </a:cubicBezTo>
                  <a:cubicBezTo>
                    <a:pt x="52" y="45"/>
                    <a:pt x="53" y="42"/>
                    <a:pt x="55" y="38"/>
                  </a:cubicBezTo>
                  <a:cubicBezTo>
                    <a:pt x="56" y="35"/>
                    <a:pt x="57" y="32"/>
                    <a:pt x="57" y="28"/>
                  </a:cubicBezTo>
                  <a:cubicBezTo>
                    <a:pt x="57" y="28"/>
                    <a:pt x="56" y="28"/>
                    <a:pt x="55" y="28"/>
                  </a:cubicBezTo>
                  <a:cubicBezTo>
                    <a:pt x="55" y="28"/>
                    <a:pt x="54" y="28"/>
                    <a:pt x="54" y="28"/>
                  </a:cubicBezTo>
                  <a:cubicBezTo>
                    <a:pt x="53" y="29"/>
                    <a:pt x="52" y="31"/>
                    <a:pt x="52" y="32"/>
                  </a:cubicBezTo>
                  <a:cubicBezTo>
                    <a:pt x="50" y="34"/>
                    <a:pt x="49" y="36"/>
                    <a:pt x="48" y="38"/>
                  </a:cubicBezTo>
                  <a:cubicBezTo>
                    <a:pt x="48" y="38"/>
                    <a:pt x="48" y="38"/>
                    <a:pt x="48" y="38"/>
                  </a:cubicBezTo>
                  <a:cubicBezTo>
                    <a:pt x="46" y="40"/>
                    <a:pt x="43" y="41"/>
                    <a:pt x="41" y="42"/>
                  </a:cubicBezTo>
                  <a:cubicBezTo>
                    <a:pt x="39" y="44"/>
                    <a:pt x="36" y="44"/>
                    <a:pt x="33" y="44"/>
                  </a:cubicBezTo>
                  <a:cubicBezTo>
                    <a:pt x="33" y="44"/>
                    <a:pt x="32" y="44"/>
                    <a:pt x="32" y="44"/>
                  </a:cubicBezTo>
                  <a:cubicBezTo>
                    <a:pt x="32" y="39"/>
                    <a:pt x="32" y="39"/>
                    <a:pt x="32" y="39"/>
                  </a:cubicBezTo>
                  <a:cubicBezTo>
                    <a:pt x="32" y="39"/>
                    <a:pt x="33" y="39"/>
                    <a:pt x="33" y="39"/>
                  </a:cubicBezTo>
                  <a:cubicBezTo>
                    <a:pt x="35" y="39"/>
                    <a:pt x="37" y="39"/>
                    <a:pt x="39" y="38"/>
                  </a:cubicBezTo>
                  <a:cubicBezTo>
                    <a:pt x="41" y="37"/>
                    <a:pt x="43" y="36"/>
                    <a:pt x="44" y="34"/>
                  </a:cubicBezTo>
                  <a:cubicBezTo>
                    <a:pt x="44" y="34"/>
                    <a:pt x="44" y="34"/>
                    <a:pt x="44" y="34"/>
                  </a:cubicBezTo>
                  <a:cubicBezTo>
                    <a:pt x="44" y="34"/>
                    <a:pt x="44" y="34"/>
                    <a:pt x="44" y="34"/>
                  </a:cubicBezTo>
                  <a:cubicBezTo>
                    <a:pt x="45" y="33"/>
                    <a:pt x="47" y="31"/>
                    <a:pt x="47" y="30"/>
                  </a:cubicBezTo>
                  <a:cubicBezTo>
                    <a:pt x="48" y="28"/>
                    <a:pt x="49" y="26"/>
                    <a:pt x="50" y="24"/>
                  </a:cubicBezTo>
                  <a:cubicBezTo>
                    <a:pt x="50" y="23"/>
                    <a:pt x="52" y="23"/>
                    <a:pt x="53" y="23"/>
                  </a:cubicBezTo>
                  <a:cubicBezTo>
                    <a:pt x="54" y="23"/>
                    <a:pt x="55" y="23"/>
                    <a:pt x="56" y="23"/>
                  </a:cubicBezTo>
                  <a:cubicBezTo>
                    <a:pt x="57" y="23"/>
                    <a:pt x="58" y="23"/>
                    <a:pt x="59" y="23"/>
                  </a:cubicBezTo>
                  <a:cubicBezTo>
                    <a:pt x="59" y="23"/>
                    <a:pt x="59" y="23"/>
                    <a:pt x="59" y="23"/>
                  </a:cubicBezTo>
                  <a:cubicBezTo>
                    <a:pt x="59" y="23"/>
                    <a:pt x="59" y="23"/>
                    <a:pt x="59" y="23"/>
                  </a:cubicBezTo>
                  <a:cubicBezTo>
                    <a:pt x="59" y="23"/>
                    <a:pt x="59" y="23"/>
                    <a:pt x="59" y="23"/>
                  </a:cubicBezTo>
                  <a:cubicBezTo>
                    <a:pt x="59" y="23"/>
                    <a:pt x="59" y="23"/>
                    <a:pt x="59" y="23"/>
                  </a:cubicBezTo>
                  <a:cubicBezTo>
                    <a:pt x="60" y="23"/>
                    <a:pt x="60" y="23"/>
                    <a:pt x="60" y="23"/>
                  </a:cubicBezTo>
                  <a:cubicBezTo>
                    <a:pt x="60" y="23"/>
                    <a:pt x="60" y="23"/>
                    <a:pt x="60" y="23"/>
                  </a:cubicBezTo>
                  <a:cubicBezTo>
                    <a:pt x="62" y="24"/>
                    <a:pt x="63" y="25"/>
                    <a:pt x="62" y="26"/>
                  </a:cubicBezTo>
                  <a:cubicBezTo>
                    <a:pt x="62" y="31"/>
                    <a:pt x="61" y="36"/>
                    <a:pt x="59" y="40"/>
                  </a:cubicBezTo>
                  <a:cubicBezTo>
                    <a:pt x="58" y="44"/>
                    <a:pt x="55" y="48"/>
                    <a:pt x="52" y="51"/>
                  </a:cubicBezTo>
                  <a:cubicBezTo>
                    <a:pt x="50" y="55"/>
                    <a:pt x="46" y="57"/>
                    <a:pt x="43" y="59"/>
                  </a:cubicBezTo>
                  <a:cubicBezTo>
                    <a:pt x="39" y="60"/>
                    <a:pt x="35" y="61"/>
                    <a:pt x="32" y="61"/>
                  </a:cubicBezTo>
                  <a:lnTo>
                    <a:pt x="32" y="57"/>
                  </a:lnTo>
                  <a:close/>
                  <a:moveTo>
                    <a:pt x="25" y="9"/>
                  </a:moveTo>
                  <a:cubicBezTo>
                    <a:pt x="25" y="8"/>
                    <a:pt x="25" y="8"/>
                    <a:pt x="24" y="7"/>
                  </a:cubicBezTo>
                  <a:cubicBezTo>
                    <a:pt x="24" y="7"/>
                    <a:pt x="24" y="6"/>
                    <a:pt x="24" y="6"/>
                  </a:cubicBezTo>
                  <a:cubicBezTo>
                    <a:pt x="20" y="8"/>
                    <a:pt x="18" y="10"/>
                    <a:pt x="15" y="12"/>
                  </a:cubicBezTo>
                  <a:cubicBezTo>
                    <a:pt x="12" y="15"/>
                    <a:pt x="10" y="18"/>
                    <a:pt x="8" y="21"/>
                  </a:cubicBezTo>
                  <a:cubicBezTo>
                    <a:pt x="8" y="21"/>
                    <a:pt x="8" y="21"/>
                    <a:pt x="8" y="22"/>
                  </a:cubicBezTo>
                  <a:cubicBezTo>
                    <a:pt x="6" y="27"/>
                    <a:pt x="5" y="33"/>
                    <a:pt x="7" y="38"/>
                  </a:cubicBezTo>
                  <a:cubicBezTo>
                    <a:pt x="8" y="44"/>
                    <a:pt x="12" y="49"/>
                    <a:pt x="17" y="52"/>
                  </a:cubicBezTo>
                  <a:cubicBezTo>
                    <a:pt x="17" y="52"/>
                    <a:pt x="17" y="52"/>
                    <a:pt x="17" y="52"/>
                  </a:cubicBezTo>
                  <a:cubicBezTo>
                    <a:pt x="17" y="52"/>
                    <a:pt x="17" y="52"/>
                    <a:pt x="17" y="52"/>
                  </a:cubicBezTo>
                  <a:cubicBezTo>
                    <a:pt x="19" y="54"/>
                    <a:pt x="21" y="55"/>
                    <a:pt x="24" y="55"/>
                  </a:cubicBezTo>
                  <a:cubicBezTo>
                    <a:pt x="26" y="56"/>
                    <a:pt x="28" y="57"/>
                    <a:pt x="31" y="57"/>
                  </a:cubicBezTo>
                  <a:cubicBezTo>
                    <a:pt x="31" y="57"/>
                    <a:pt x="31" y="57"/>
                    <a:pt x="32" y="57"/>
                  </a:cubicBezTo>
                  <a:cubicBezTo>
                    <a:pt x="32" y="61"/>
                    <a:pt x="32" y="61"/>
                    <a:pt x="32" y="61"/>
                  </a:cubicBezTo>
                  <a:cubicBezTo>
                    <a:pt x="31" y="61"/>
                    <a:pt x="31" y="61"/>
                    <a:pt x="31" y="61"/>
                  </a:cubicBezTo>
                  <a:cubicBezTo>
                    <a:pt x="28" y="61"/>
                    <a:pt x="25" y="61"/>
                    <a:pt x="22" y="60"/>
                  </a:cubicBezTo>
                  <a:cubicBezTo>
                    <a:pt x="19" y="59"/>
                    <a:pt x="17" y="58"/>
                    <a:pt x="14" y="56"/>
                  </a:cubicBezTo>
                  <a:cubicBezTo>
                    <a:pt x="14" y="56"/>
                    <a:pt x="14" y="56"/>
                    <a:pt x="14" y="56"/>
                  </a:cubicBezTo>
                  <a:cubicBezTo>
                    <a:pt x="8" y="52"/>
                    <a:pt x="4" y="46"/>
                    <a:pt x="2" y="40"/>
                  </a:cubicBezTo>
                  <a:cubicBezTo>
                    <a:pt x="0" y="33"/>
                    <a:pt x="1" y="26"/>
                    <a:pt x="4" y="19"/>
                  </a:cubicBezTo>
                  <a:cubicBezTo>
                    <a:pt x="4" y="19"/>
                    <a:pt x="4" y="19"/>
                    <a:pt x="4" y="19"/>
                  </a:cubicBezTo>
                  <a:cubicBezTo>
                    <a:pt x="6" y="15"/>
                    <a:pt x="9" y="12"/>
                    <a:pt x="12" y="8"/>
                  </a:cubicBezTo>
                  <a:cubicBezTo>
                    <a:pt x="15" y="5"/>
                    <a:pt x="19" y="3"/>
                    <a:pt x="24" y="0"/>
                  </a:cubicBezTo>
                  <a:cubicBezTo>
                    <a:pt x="24" y="0"/>
                    <a:pt x="24" y="0"/>
                    <a:pt x="24" y="0"/>
                  </a:cubicBezTo>
                  <a:cubicBezTo>
                    <a:pt x="25" y="0"/>
                    <a:pt x="26" y="0"/>
                    <a:pt x="27" y="1"/>
                  </a:cubicBezTo>
                  <a:cubicBezTo>
                    <a:pt x="27" y="2"/>
                    <a:pt x="28" y="4"/>
                    <a:pt x="28" y="5"/>
                  </a:cubicBezTo>
                  <a:cubicBezTo>
                    <a:pt x="29" y="6"/>
                    <a:pt x="30" y="7"/>
                    <a:pt x="30" y="8"/>
                  </a:cubicBezTo>
                  <a:cubicBezTo>
                    <a:pt x="30" y="8"/>
                    <a:pt x="30" y="8"/>
                    <a:pt x="30" y="8"/>
                  </a:cubicBezTo>
                  <a:cubicBezTo>
                    <a:pt x="31" y="9"/>
                    <a:pt x="31" y="10"/>
                    <a:pt x="30" y="11"/>
                  </a:cubicBezTo>
                  <a:cubicBezTo>
                    <a:pt x="28" y="12"/>
                    <a:pt x="27" y="14"/>
                    <a:pt x="26" y="15"/>
                  </a:cubicBezTo>
                  <a:cubicBezTo>
                    <a:pt x="25" y="17"/>
                    <a:pt x="24" y="19"/>
                    <a:pt x="23" y="20"/>
                  </a:cubicBezTo>
                  <a:cubicBezTo>
                    <a:pt x="23" y="20"/>
                    <a:pt x="23" y="20"/>
                    <a:pt x="23" y="20"/>
                  </a:cubicBezTo>
                  <a:cubicBezTo>
                    <a:pt x="22" y="24"/>
                    <a:pt x="21" y="27"/>
                    <a:pt x="22" y="30"/>
                  </a:cubicBezTo>
                  <a:cubicBezTo>
                    <a:pt x="23" y="33"/>
                    <a:pt x="24" y="36"/>
                    <a:pt x="27" y="37"/>
                  </a:cubicBezTo>
                  <a:cubicBezTo>
                    <a:pt x="27" y="37"/>
                    <a:pt x="27" y="37"/>
                    <a:pt x="27" y="37"/>
                  </a:cubicBezTo>
                  <a:cubicBezTo>
                    <a:pt x="28" y="38"/>
                    <a:pt x="29" y="39"/>
                    <a:pt x="30" y="39"/>
                  </a:cubicBezTo>
                  <a:cubicBezTo>
                    <a:pt x="30" y="39"/>
                    <a:pt x="31" y="39"/>
                    <a:pt x="32" y="39"/>
                  </a:cubicBezTo>
                  <a:cubicBezTo>
                    <a:pt x="32" y="44"/>
                    <a:pt x="32" y="44"/>
                    <a:pt x="32" y="44"/>
                  </a:cubicBezTo>
                  <a:cubicBezTo>
                    <a:pt x="31" y="44"/>
                    <a:pt x="30" y="44"/>
                    <a:pt x="29" y="43"/>
                  </a:cubicBezTo>
                  <a:cubicBezTo>
                    <a:pt x="27" y="43"/>
                    <a:pt x="26" y="42"/>
                    <a:pt x="24" y="41"/>
                  </a:cubicBezTo>
                  <a:cubicBezTo>
                    <a:pt x="24" y="41"/>
                    <a:pt x="24" y="41"/>
                    <a:pt x="24" y="41"/>
                  </a:cubicBezTo>
                  <a:cubicBezTo>
                    <a:pt x="21" y="39"/>
                    <a:pt x="18" y="35"/>
                    <a:pt x="17" y="31"/>
                  </a:cubicBezTo>
                  <a:cubicBezTo>
                    <a:pt x="16" y="27"/>
                    <a:pt x="17" y="23"/>
                    <a:pt x="19" y="18"/>
                  </a:cubicBezTo>
                  <a:cubicBezTo>
                    <a:pt x="20" y="16"/>
                    <a:pt x="21" y="14"/>
                    <a:pt x="22" y="13"/>
                  </a:cubicBezTo>
                  <a:cubicBezTo>
                    <a:pt x="23" y="11"/>
                    <a:pt x="24" y="10"/>
                    <a:pt x="2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1" name="Freeform 217"/>
            <p:cNvSpPr>
              <a:spLocks noEditPoints="1"/>
            </p:cNvSpPr>
            <p:nvPr/>
          </p:nvSpPr>
          <p:spPr bwMode="auto">
            <a:xfrm>
              <a:off x="8094663" y="4202113"/>
              <a:ext cx="139700" cy="139700"/>
            </a:xfrm>
            <a:custGeom>
              <a:avLst/>
              <a:gdLst>
                <a:gd name="T0" fmla="*/ 56 w 62"/>
                <a:gd name="T1" fmla="*/ 37 h 62"/>
                <a:gd name="T2" fmla="*/ 53 w 62"/>
                <a:gd name="T3" fmla="*/ 20 h 62"/>
                <a:gd name="T4" fmla="*/ 37 w 62"/>
                <a:gd name="T5" fmla="*/ 6 h 62"/>
                <a:gd name="T6" fmla="*/ 36 w 62"/>
                <a:gd name="T7" fmla="*/ 9 h 62"/>
                <a:gd name="T8" fmla="*/ 43 w 62"/>
                <a:gd name="T9" fmla="*/ 18 h 62"/>
                <a:gd name="T10" fmla="*/ 45 w 62"/>
                <a:gd name="T11" fmla="*/ 30 h 62"/>
                <a:gd name="T12" fmla="*/ 39 w 62"/>
                <a:gd name="T13" fmla="*/ 41 h 62"/>
                <a:gd name="T14" fmla="*/ 34 w 62"/>
                <a:gd name="T15" fmla="*/ 44 h 62"/>
                <a:gd name="T16" fmla="*/ 31 w 62"/>
                <a:gd name="T17" fmla="*/ 45 h 62"/>
                <a:gd name="T18" fmla="*/ 33 w 62"/>
                <a:gd name="T19" fmla="*/ 39 h 62"/>
                <a:gd name="T20" fmla="*/ 36 w 62"/>
                <a:gd name="T21" fmla="*/ 37 h 62"/>
                <a:gd name="T22" fmla="*/ 40 w 62"/>
                <a:gd name="T23" fmla="*/ 30 h 62"/>
                <a:gd name="T24" fmla="*/ 38 w 62"/>
                <a:gd name="T25" fmla="*/ 20 h 62"/>
                <a:gd name="T26" fmla="*/ 35 w 62"/>
                <a:gd name="T27" fmla="*/ 16 h 62"/>
                <a:gd name="T28" fmla="*/ 31 w 62"/>
                <a:gd name="T29" fmla="*/ 11 h 62"/>
                <a:gd name="T30" fmla="*/ 32 w 62"/>
                <a:gd name="T31" fmla="*/ 5 h 62"/>
                <a:gd name="T32" fmla="*/ 34 w 62"/>
                <a:gd name="T33" fmla="*/ 2 h 62"/>
                <a:gd name="T34" fmla="*/ 49 w 62"/>
                <a:gd name="T35" fmla="*/ 7 h 62"/>
                <a:gd name="T36" fmla="*/ 57 w 62"/>
                <a:gd name="T37" fmla="*/ 17 h 62"/>
                <a:gd name="T38" fmla="*/ 50 w 62"/>
                <a:gd name="T39" fmla="*/ 55 h 62"/>
                <a:gd name="T40" fmla="*/ 42 w 62"/>
                <a:gd name="T41" fmla="*/ 60 h 62"/>
                <a:gd name="T42" fmla="*/ 32 w 62"/>
                <a:gd name="T43" fmla="*/ 62 h 62"/>
                <a:gd name="T44" fmla="*/ 31 w 62"/>
                <a:gd name="T45" fmla="*/ 57 h 62"/>
                <a:gd name="T46" fmla="*/ 32 w 62"/>
                <a:gd name="T47" fmla="*/ 57 h 62"/>
                <a:gd name="T48" fmla="*/ 47 w 62"/>
                <a:gd name="T49" fmla="*/ 51 h 62"/>
                <a:gd name="T50" fmla="*/ 31 w 62"/>
                <a:gd name="T51" fmla="*/ 45 h 62"/>
                <a:gd name="T52" fmla="*/ 22 w 62"/>
                <a:gd name="T53" fmla="*/ 43 h 62"/>
                <a:gd name="T54" fmla="*/ 15 w 62"/>
                <a:gd name="T55" fmla="*/ 39 h 62"/>
                <a:gd name="T56" fmla="*/ 9 w 62"/>
                <a:gd name="T57" fmla="*/ 30 h 62"/>
                <a:gd name="T58" fmla="*/ 5 w 62"/>
                <a:gd name="T59" fmla="*/ 31 h 62"/>
                <a:gd name="T60" fmla="*/ 8 w 62"/>
                <a:gd name="T61" fmla="*/ 39 h 62"/>
                <a:gd name="T62" fmla="*/ 8 w 62"/>
                <a:gd name="T63" fmla="*/ 39 h 62"/>
                <a:gd name="T64" fmla="*/ 8 w 62"/>
                <a:gd name="T65" fmla="*/ 41 h 62"/>
                <a:gd name="T66" fmla="*/ 12 w 62"/>
                <a:gd name="T67" fmla="*/ 46 h 62"/>
                <a:gd name="T68" fmla="*/ 15 w 62"/>
                <a:gd name="T69" fmla="*/ 50 h 62"/>
                <a:gd name="T70" fmla="*/ 31 w 62"/>
                <a:gd name="T71" fmla="*/ 57 h 62"/>
                <a:gd name="T72" fmla="*/ 21 w 62"/>
                <a:gd name="T73" fmla="*/ 60 h 62"/>
                <a:gd name="T74" fmla="*/ 12 w 62"/>
                <a:gd name="T75" fmla="*/ 54 h 62"/>
                <a:gd name="T76" fmla="*/ 5 w 62"/>
                <a:gd name="T77" fmla="*/ 44 h 62"/>
                <a:gd name="T78" fmla="*/ 4 w 62"/>
                <a:gd name="T79" fmla="*/ 43 h 62"/>
                <a:gd name="T80" fmla="*/ 3 w 62"/>
                <a:gd name="T81" fmla="*/ 41 h 62"/>
                <a:gd name="T82" fmla="*/ 1 w 62"/>
                <a:gd name="T83" fmla="*/ 35 h 62"/>
                <a:gd name="T84" fmla="*/ 0 w 62"/>
                <a:gd name="T85" fmla="*/ 29 h 62"/>
                <a:gd name="T86" fmla="*/ 2 w 62"/>
                <a:gd name="T87" fmla="*/ 26 h 62"/>
                <a:gd name="T88" fmla="*/ 9 w 62"/>
                <a:gd name="T89" fmla="*/ 25 h 62"/>
                <a:gd name="T90" fmla="*/ 15 w 62"/>
                <a:gd name="T91" fmla="*/ 32 h 62"/>
                <a:gd name="T92" fmla="*/ 19 w 62"/>
                <a:gd name="T93" fmla="*/ 36 h 62"/>
                <a:gd name="T94" fmla="*/ 29 w 62"/>
                <a:gd name="T95" fmla="*/ 40 h 62"/>
                <a:gd name="T96" fmla="*/ 31 w 62"/>
                <a:gd name="T97" fmla="*/ 45 h 62"/>
                <a:gd name="T98" fmla="*/ 31 w 62"/>
                <a:gd name="T9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2" h="62">
                  <a:moveTo>
                    <a:pt x="47" y="51"/>
                  </a:moveTo>
                  <a:cubicBezTo>
                    <a:pt x="52" y="48"/>
                    <a:pt x="55" y="42"/>
                    <a:pt x="56" y="37"/>
                  </a:cubicBezTo>
                  <a:cubicBezTo>
                    <a:pt x="57" y="31"/>
                    <a:pt x="56" y="25"/>
                    <a:pt x="53" y="20"/>
                  </a:cubicBezTo>
                  <a:cubicBezTo>
                    <a:pt x="53" y="20"/>
                    <a:pt x="53" y="20"/>
                    <a:pt x="53" y="20"/>
                  </a:cubicBezTo>
                  <a:cubicBezTo>
                    <a:pt x="51" y="16"/>
                    <a:pt x="49" y="14"/>
                    <a:pt x="46" y="11"/>
                  </a:cubicBezTo>
                  <a:cubicBezTo>
                    <a:pt x="43" y="9"/>
                    <a:pt x="40" y="7"/>
                    <a:pt x="37" y="6"/>
                  </a:cubicBezTo>
                  <a:cubicBezTo>
                    <a:pt x="37" y="6"/>
                    <a:pt x="37" y="7"/>
                    <a:pt x="37" y="7"/>
                  </a:cubicBezTo>
                  <a:cubicBezTo>
                    <a:pt x="36" y="8"/>
                    <a:pt x="36" y="8"/>
                    <a:pt x="36" y="9"/>
                  </a:cubicBezTo>
                  <a:cubicBezTo>
                    <a:pt x="37" y="10"/>
                    <a:pt x="38" y="11"/>
                    <a:pt x="39" y="12"/>
                  </a:cubicBezTo>
                  <a:cubicBezTo>
                    <a:pt x="41" y="14"/>
                    <a:pt x="42" y="16"/>
                    <a:pt x="43" y="18"/>
                  </a:cubicBezTo>
                  <a:cubicBezTo>
                    <a:pt x="43" y="18"/>
                    <a:pt x="43" y="18"/>
                    <a:pt x="43" y="18"/>
                  </a:cubicBezTo>
                  <a:cubicBezTo>
                    <a:pt x="45" y="22"/>
                    <a:pt x="46" y="26"/>
                    <a:pt x="45" y="30"/>
                  </a:cubicBezTo>
                  <a:cubicBezTo>
                    <a:pt x="45" y="35"/>
                    <a:pt x="43" y="38"/>
                    <a:pt x="39" y="41"/>
                  </a:cubicBezTo>
                  <a:cubicBezTo>
                    <a:pt x="39" y="41"/>
                    <a:pt x="39" y="41"/>
                    <a:pt x="39" y="41"/>
                  </a:cubicBezTo>
                  <a:cubicBezTo>
                    <a:pt x="38" y="42"/>
                    <a:pt x="36" y="43"/>
                    <a:pt x="34" y="44"/>
                  </a:cubicBezTo>
                  <a:cubicBezTo>
                    <a:pt x="34" y="44"/>
                    <a:pt x="34" y="44"/>
                    <a:pt x="34" y="44"/>
                  </a:cubicBezTo>
                  <a:cubicBezTo>
                    <a:pt x="34" y="44"/>
                    <a:pt x="34" y="44"/>
                    <a:pt x="34" y="44"/>
                  </a:cubicBezTo>
                  <a:cubicBezTo>
                    <a:pt x="33" y="44"/>
                    <a:pt x="32" y="44"/>
                    <a:pt x="31" y="45"/>
                  </a:cubicBezTo>
                  <a:cubicBezTo>
                    <a:pt x="31" y="40"/>
                    <a:pt x="31" y="40"/>
                    <a:pt x="31" y="40"/>
                  </a:cubicBezTo>
                  <a:cubicBezTo>
                    <a:pt x="32" y="40"/>
                    <a:pt x="32" y="39"/>
                    <a:pt x="33" y="39"/>
                  </a:cubicBezTo>
                  <a:cubicBezTo>
                    <a:pt x="33" y="39"/>
                    <a:pt x="33" y="39"/>
                    <a:pt x="33" y="39"/>
                  </a:cubicBezTo>
                  <a:cubicBezTo>
                    <a:pt x="34" y="39"/>
                    <a:pt x="35" y="38"/>
                    <a:pt x="36" y="37"/>
                  </a:cubicBezTo>
                  <a:cubicBezTo>
                    <a:pt x="36" y="37"/>
                    <a:pt x="36" y="37"/>
                    <a:pt x="36" y="37"/>
                  </a:cubicBezTo>
                  <a:cubicBezTo>
                    <a:pt x="39" y="36"/>
                    <a:pt x="40" y="33"/>
                    <a:pt x="40" y="30"/>
                  </a:cubicBezTo>
                  <a:cubicBezTo>
                    <a:pt x="41" y="27"/>
                    <a:pt x="40" y="23"/>
                    <a:pt x="38" y="20"/>
                  </a:cubicBezTo>
                  <a:cubicBezTo>
                    <a:pt x="38" y="20"/>
                    <a:pt x="38" y="20"/>
                    <a:pt x="38" y="20"/>
                  </a:cubicBezTo>
                  <a:cubicBezTo>
                    <a:pt x="38" y="20"/>
                    <a:pt x="38" y="20"/>
                    <a:pt x="38" y="20"/>
                  </a:cubicBezTo>
                  <a:cubicBezTo>
                    <a:pt x="38" y="18"/>
                    <a:pt x="37" y="17"/>
                    <a:pt x="35" y="16"/>
                  </a:cubicBezTo>
                  <a:cubicBezTo>
                    <a:pt x="34" y="14"/>
                    <a:pt x="33" y="13"/>
                    <a:pt x="31" y="12"/>
                  </a:cubicBezTo>
                  <a:cubicBezTo>
                    <a:pt x="31" y="11"/>
                    <a:pt x="31" y="11"/>
                    <a:pt x="31" y="11"/>
                  </a:cubicBezTo>
                  <a:cubicBezTo>
                    <a:pt x="31" y="8"/>
                    <a:pt x="31" y="8"/>
                    <a:pt x="31" y="8"/>
                  </a:cubicBezTo>
                  <a:cubicBezTo>
                    <a:pt x="31" y="7"/>
                    <a:pt x="32" y="6"/>
                    <a:pt x="32" y="5"/>
                  </a:cubicBezTo>
                  <a:cubicBezTo>
                    <a:pt x="33" y="4"/>
                    <a:pt x="33" y="3"/>
                    <a:pt x="34" y="2"/>
                  </a:cubicBezTo>
                  <a:cubicBezTo>
                    <a:pt x="34" y="2"/>
                    <a:pt x="34" y="2"/>
                    <a:pt x="34" y="2"/>
                  </a:cubicBezTo>
                  <a:cubicBezTo>
                    <a:pt x="34" y="0"/>
                    <a:pt x="36" y="0"/>
                    <a:pt x="37" y="0"/>
                  </a:cubicBezTo>
                  <a:cubicBezTo>
                    <a:pt x="41" y="2"/>
                    <a:pt x="45" y="5"/>
                    <a:pt x="49" y="7"/>
                  </a:cubicBezTo>
                  <a:cubicBezTo>
                    <a:pt x="52" y="10"/>
                    <a:pt x="55" y="14"/>
                    <a:pt x="57" y="17"/>
                  </a:cubicBezTo>
                  <a:cubicBezTo>
                    <a:pt x="57" y="17"/>
                    <a:pt x="57" y="17"/>
                    <a:pt x="57" y="17"/>
                  </a:cubicBezTo>
                  <a:cubicBezTo>
                    <a:pt x="61" y="23"/>
                    <a:pt x="62" y="31"/>
                    <a:pt x="61" y="38"/>
                  </a:cubicBezTo>
                  <a:cubicBezTo>
                    <a:pt x="60" y="44"/>
                    <a:pt x="56" y="51"/>
                    <a:pt x="50" y="55"/>
                  </a:cubicBezTo>
                  <a:cubicBezTo>
                    <a:pt x="50" y="55"/>
                    <a:pt x="50" y="55"/>
                    <a:pt x="50" y="55"/>
                  </a:cubicBezTo>
                  <a:cubicBezTo>
                    <a:pt x="48" y="57"/>
                    <a:pt x="45" y="59"/>
                    <a:pt x="42" y="60"/>
                  </a:cubicBezTo>
                  <a:cubicBezTo>
                    <a:pt x="39" y="61"/>
                    <a:pt x="35" y="62"/>
                    <a:pt x="32" y="62"/>
                  </a:cubicBezTo>
                  <a:cubicBezTo>
                    <a:pt x="32" y="62"/>
                    <a:pt x="32" y="62"/>
                    <a:pt x="32" y="62"/>
                  </a:cubicBezTo>
                  <a:cubicBezTo>
                    <a:pt x="32" y="62"/>
                    <a:pt x="31" y="62"/>
                    <a:pt x="31" y="62"/>
                  </a:cubicBezTo>
                  <a:cubicBezTo>
                    <a:pt x="31" y="57"/>
                    <a:pt x="31" y="57"/>
                    <a:pt x="31" y="57"/>
                  </a:cubicBezTo>
                  <a:cubicBezTo>
                    <a:pt x="31" y="57"/>
                    <a:pt x="32" y="57"/>
                    <a:pt x="32" y="57"/>
                  </a:cubicBezTo>
                  <a:cubicBezTo>
                    <a:pt x="32" y="57"/>
                    <a:pt x="32" y="57"/>
                    <a:pt x="32" y="57"/>
                  </a:cubicBezTo>
                  <a:cubicBezTo>
                    <a:pt x="35" y="57"/>
                    <a:pt x="37" y="56"/>
                    <a:pt x="40" y="55"/>
                  </a:cubicBezTo>
                  <a:cubicBezTo>
                    <a:pt x="43" y="55"/>
                    <a:pt x="45" y="53"/>
                    <a:pt x="47" y="51"/>
                  </a:cubicBezTo>
                  <a:cubicBezTo>
                    <a:pt x="47" y="51"/>
                    <a:pt x="47" y="51"/>
                    <a:pt x="47" y="51"/>
                  </a:cubicBezTo>
                  <a:close/>
                  <a:moveTo>
                    <a:pt x="31" y="45"/>
                  </a:moveTo>
                  <a:cubicBezTo>
                    <a:pt x="30" y="45"/>
                    <a:pt x="30" y="45"/>
                    <a:pt x="29" y="45"/>
                  </a:cubicBezTo>
                  <a:cubicBezTo>
                    <a:pt x="27" y="45"/>
                    <a:pt x="24" y="44"/>
                    <a:pt x="22" y="43"/>
                  </a:cubicBezTo>
                  <a:cubicBezTo>
                    <a:pt x="20" y="42"/>
                    <a:pt x="17" y="41"/>
                    <a:pt x="16" y="39"/>
                  </a:cubicBezTo>
                  <a:cubicBezTo>
                    <a:pt x="15" y="39"/>
                    <a:pt x="15" y="39"/>
                    <a:pt x="15" y="39"/>
                  </a:cubicBezTo>
                  <a:cubicBezTo>
                    <a:pt x="14" y="38"/>
                    <a:pt x="12" y="36"/>
                    <a:pt x="11" y="34"/>
                  </a:cubicBezTo>
                  <a:cubicBezTo>
                    <a:pt x="10" y="33"/>
                    <a:pt x="9" y="32"/>
                    <a:pt x="9" y="30"/>
                  </a:cubicBezTo>
                  <a:cubicBezTo>
                    <a:pt x="8" y="30"/>
                    <a:pt x="7" y="31"/>
                    <a:pt x="6" y="31"/>
                  </a:cubicBezTo>
                  <a:cubicBezTo>
                    <a:pt x="6" y="31"/>
                    <a:pt x="5" y="31"/>
                    <a:pt x="5" y="31"/>
                  </a:cubicBezTo>
                  <a:cubicBezTo>
                    <a:pt x="5" y="32"/>
                    <a:pt x="6" y="33"/>
                    <a:pt x="6" y="34"/>
                  </a:cubicBezTo>
                  <a:cubicBezTo>
                    <a:pt x="6" y="36"/>
                    <a:pt x="7" y="38"/>
                    <a:pt x="8" y="39"/>
                  </a:cubicBezTo>
                  <a:cubicBezTo>
                    <a:pt x="8" y="39"/>
                    <a:pt x="8" y="39"/>
                    <a:pt x="8" y="39"/>
                  </a:cubicBezTo>
                  <a:cubicBezTo>
                    <a:pt x="8" y="39"/>
                    <a:pt x="8" y="39"/>
                    <a:pt x="8" y="39"/>
                  </a:cubicBezTo>
                  <a:cubicBezTo>
                    <a:pt x="8" y="40"/>
                    <a:pt x="8" y="40"/>
                    <a:pt x="8" y="41"/>
                  </a:cubicBezTo>
                  <a:cubicBezTo>
                    <a:pt x="8" y="41"/>
                    <a:pt x="8" y="41"/>
                    <a:pt x="8" y="41"/>
                  </a:cubicBezTo>
                  <a:cubicBezTo>
                    <a:pt x="9" y="41"/>
                    <a:pt x="9" y="42"/>
                    <a:pt x="9" y="42"/>
                  </a:cubicBezTo>
                  <a:cubicBezTo>
                    <a:pt x="10" y="44"/>
                    <a:pt x="11" y="45"/>
                    <a:pt x="12" y="46"/>
                  </a:cubicBezTo>
                  <a:cubicBezTo>
                    <a:pt x="13" y="48"/>
                    <a:pt x="14" y="49"/>
                    <a:pt x="15" y="50"/>
                  </a:cubicBezTo>
                  <a:cubicBezTo>
                    <a:pt x="15" y="50"/>
                    <a:pt x="15" y="50"/>
                    <a:pt x="15" y="50"/>
                  </a:cubicBezTo>
                  <a:cubicBezTo>
                    <a:pt x="17" y="52"/>
                    <a:pt x="20" y="54"/>
                    <a:pt x="23" y="55"/>
                  </a:cubicBezTo>
                  <a:cubicBezTo>
                    <a:pt x="25" y="56"/>
                    <a:pt x="28" y="57"/>
                    <a:pt x="31" y="57"/>
                  </a:cubicBezTo>
                  <a:cubicBezTo>
                    <a:pt x="31" y="62"/>
                    <a:pt x="31" y="62"/>
                    <a:pt x="31" y="62"/>
                  </a:cubicBezTo>
                  <a:cubicBezTo>
                    <a:pt x="27" y="62"/>
                    <a:pt x="24" y="61"/>
                    <a:pt x="21" y="60"/>
                  </a:cubicBezTo>
                  <a:cubicBezTo>
                    <a:pt x="18" y="58"/>
                    <a:pt x="15" y="56"/>
                    <a:pt x="12" y="54"/>
                  </a:cubicBezTo>
                  <a:cubicBezTo>
                    <a:pt x="12" y="54"/>
                    <a:pt x="12" y="54"/>
                    <a:pt x="12" y="54"/>
                  </a:cubicBezTo>
                  <a:cubicBezTo>
                    <a:pt x="10" y="52"/>
                    <a:pt x="9" y="51"/>
                    <a:pt x="8" y="49"/>
                  </a:cubicBezTo>
                  <a:cubicBezTo>
                    <a:pt x="7" y="48"/>
                    <a:pt x="6" y="46"/>
                    <a:pt x="5" y="44"/>
                  </a:cubicBezTo>
                  <a:cubicBezTo>
                    <a:pt x="5" y="44"/>
                    <a:pt x="4" y="43"/>
                    <a:pt x="4" y="43"/>
                  </a:cubicBezTo>
                  <a:cubicBezTo>
                    <a:pt x="4" y="43"/>
                    <a:pt x="4" y="43"/>
                    <a:pt x="4" y="43"/>
                  </a:cubicBezTo>
                  <a:cubicBezTo>
                    <a:pt x="4" y="43"/>
                    <a:pt x="4" y="43"/>
                    <a:pt x="4" y="43"/>
                  </a:cubicBezTo>
                  <a:cubicBezTo>
                    <a:pt x="4" y="42"/>
                    <a:pt x="4" y="42"/>
                    <a:pt x="3" y="41"/>
                  </a:cubicBezTo>
                  <a:cubicBezTo>
                    <a:pt x="3" y="41"/>
                    <a:pt x="3" y="41"/>
                    <a:pt x="3" y="41"/>
                  </a:cubicBezTo>
                  <a:cubicBezTo>
                    <a:pt x="3" y="39"/>
                    <a:pt x="2" y="37"/>
                    <a:pt x="1" y="35"/>
                  </a:cubicBezTo>
                  <a:cubicBezTo>
                    <a:pt x="1" y="33"/>
                    <a:pt x="0" y="31"/>
                    <a:pt x="0" y="29"/>
                  </a:cubicBezTo>
                  <a:cubicBezTo>
                    <a:pt x="0" y="29"/>
                    <a:pt x="0" y="29"/>
                    <a:pt x="0" y="29"/>
                  </a:cubicBezTo>
                  <a:cubicBezTo>
                    <a:pt x="0" y="29"/>
                    <a:pt x="0" y="29"/>
                    <a:pt x="0" y="29"/>
                  </a:cubicBezTo>
                  <a:cubicBezTo>
                    <a:pt x="0" y="28"/>
                    <a:pt x="1" y="26"/>
                    <a:pt x="2" y="26"/>
                  </a:cubicBezTo>
                  <a:cubicBezTo>
                    <a:pt x="3" y="26"/>
                    <a:pt x="4" y="26"/>
                    <a:pt x="6" y="26"/>
                  </a:cubicBezTo>
                  <a:cubicBezTo>
                    <a:pt x="7" y="26"/>
                    <a:pt x="8" y="26"/>
                    <a:pt x="9" y="25"/>
                  </a:cubicBezTo>
                  <a:cubicBezTo>
                    <a:pt x="10" y="25"/>
                    <a:pt x="11" y="25"/>
                    <a:pt x="12" y="26"/>
                  </a:cubicBezTo>
                  <a:cubicBezTo>
                    <a:pt x="13" y="28"/>
                    <a:pt x="14" y="30"/>
                    <a:pt x="15" y="32"/>
                  </a:cubicBezTo>
                  <a:cubicBezTo>
                    <a:pt x="16" y="33"/>
                    <a:pt x="17" y="35"/>
                    <a:pt x="19" y="36"/>
                  </a:cubicBezTo>
                  <a:cubicBezTo>
                    <a:pt x="19" y="36"/>
                    <a:pt x="19" y="36"/>
                    <a:pt x="19" y="36"/>
                  </a:cubicBezTo>
                  <a:cubicBezTo>
                    <a:pt x="20" y="37"/>
                    <a:pt x="22" y="38"/>
                    <a:pt x="24" y="39"/>
                  </a:cubicBezTo>
                  <a:cubicBezTo>
                    <a:pt x="25" y="40"/>
                    <a:pt x="27" y="40"/>
                    <a:pt x="29" y="40"/>
                  </a:cubicBezTo>
                  <a:cubicBezTo>
                    <a:pt x="30" y="40"/>
                    <a:pt x="30" y="40"/>
                    <a:pt x="31" y="40"/>
                  </a:cubicBezTo>
                  <a:cubicBezTo>
                    <a:pt x="31" y="45"/>
                    <a:pt x="31" y="45"/>
                    <a:pt x="31" y="45"/>
                  </a:cubicBezTo>
                  <a:close/>
                  <a:moveTo>
                    <a:pt x="31" y="8"/>
                  </a:moveTo>
                  <a:cubicBezTo>
                    <a:pt x="31" y="11"/>
                    <a:pt x="31" y="11"/>
                    <a:pt x="31" y="11"/>
                  </a:cubicBezTo>
                  <a:cubicBezTo>
                    <a:pt x="30" y="10"/>
                    <a:pt x="30" y="9"/>
                    <a:pt x="3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2" name="Freeform 218"/>
            <p:cNvSpPr>
              <a:spLocks noEditPoints="1"/>
            </p:cNvSpPr>
            <p:nvPr/>
          </p:nvSpPr>
          <p:spPr bwMode="auto">
            <a:xfrm>
              <a:off x="7912100" y="4084638"/>
              <a:ext cx="133350" cy="133350"/>
            </a:xfrm>
            <a:custGeom>
              <a:avLst/>
              <a:gdLst>
                <a:gd name="T0" fmla="*/ 39 w 59"/>
                <a:gd name="T1" fmla="*/ 54 h 59"/>
                <a:gd name="T2" fmla="*/ 41 w 59"/>
                <a:gd name="T3" fmla="*/ 50 h 59"/>
                <a:gd name="T4" fmla="*/ 30 w 59"/>
                <a:gd name="T5" fmla="*/ 42 h 59"/>
                <a:gd name="T6" fmla="*/ 37 w 59"/>
                <a:gd name="T7" fmla="*/ 45 h 59"/>
                <a:gd name="T8" fmla="*/ 46 w 59"/>
                <a:gd name="T9" fmla="*/ 48 h 59"/>
                <a:gd name="T10" fmla="*/ 47 w 59"/>
                <a:gd name="T11" fmla="*/ 55 h 59"/>
                <a:gd name="T12" fmla="*/ 33 w 59"/>
                <a:gd name="T13" fmla="*/ 59 h 59"/>
                <a:gd name="T14" fmla="*/ 30 w 59"/>
                <a:gd name="T15" fmla="*/ 15 h 59"/>
                <a:gd name="T16" fmla="*/ 38 w 59"/>
                <a:gd name="T17" fmla="*/ 14 h 59"/>
                <a:gd name="T18" fmla="*/ 39 w 59"/>
                <a:gd name="T19" fmla="*/ 14 h 59"/>
                <a:gd name="T20" fmla="*/ 51 w 59"/>
                <a:gd name="T21" fmla="*/ 15 h 59"/>
                <a:gd name="T22" fmla="*/ 33 w 59"/>
                <a:gd name="T23" fmla="*/ 5 h 59"/>
                <a:gd name="T24" fmla="*/ 31 w 59"/>
                <a:gd name="T25" fmla="*/ 5 h 59"/>
                <a:gd name="T26" fmla="*/ 32 w 59"/>
                <a:gd name="T27" fmla="*/ 0 h 59"/>
                <a:gd name="T28" fmla="*/ 46 w 59"/>
                <a:gd name="T29" fmla="*/ 4 h 59"/>
                <a:gd name="T30" fmla="*/ 58 w 59"/>
                <a:gd name="T31" fmla="*/ 13 h 59"/>
                <a:gd name="T32" fmla="*/ 53 w 59"/>
                <a:gd name="T33" fmla="*/ 21 h 59"/>
                <a:gd name="T34" fmla="*/ 44 w 59"/>
                <a:gd name="T35" fmla="*/ 20 h 59"/>
                <a:gd name="T36" fmla="*/ 39 w 59"/>
                <a:gd name="T37" fmla="*/ 19 h 59"/>
                <a:gd name="T38" fmla="*/ 30 w 59"/>
                <a:gd name="T39" fmla="*/ 20 h 59"/>
                <a:gd name="T40" fmla="*/ 39 w 59"/>
                <a:gd name="T41" fmla="*/ 14 h 59"/>
                <a:gd name="T42" fmla="*/ 30 w 59"/>
                <a:gd name="T43" fmla="*/ 54 h 59"/>
                <a:gd name="T44" fmla="*/ 20 w 59"/>
                <a:gd name="T45" fmla="*/ 57 h 59"/>
                <a:gd name="T46" fmla="*/ 30 w 59"/>
                <a:gd name="T47" fmla="*/ 31 h 59"/>
                <a:gd name="T48" fmla="*/ 30 w 59"/>
                <a:gd name="T49" fmla="*/ 42 h 59"/>
                <a:gd name="T50" fmla="*/ 24 w 59"/>
                <a:gd name="T51" fmla="*/ 27 h 59"/>
                <a:gd name="T52" fmla="*/ 30 w 59"/>
                <a:gd name="T53" fmla="*/ 15 h 59"/>
                <a:gd name="T54" fmla="*/ 20 w 59"/>
                <a:gd name="T55" fmla="*/ 38 h 59"/>
                <a:gd name="T56" fmla="*/ 30 w 59"/>
                <a:gd name="T57" fmla="*/ 47 h 59"/>
                <a:gd name="T58" fmla="*/ 30 w 59"/>
                <a:gd name="T59" fmla="*/ 5 h 59"/>
                <a:gd name="T60" fmla="*/ 20 w 59"/>
                <a:gd name="T61" fmla="*/ 2 h 59"/>
                <a:gd name="T62" fmla="*/ 20 w 59"/>
                <a:gd name="T63" fmla="*/ 7 h 59"/>
                <a:gd name="T64" fmla="*/ 20 w 59"/>
                <a:gd name="T65" fmla="*/ 38 h 59"/>
                <a:gd name="T66" fmla="*/ 20 w 59"/>
                <a:gd name="T67" fmla="*/ 57 h 59"/>
                <a:gd name="T68" fmla="*/ 20 w 59"/>
                <a:gd name="T69" fmla="*/ 7 h 59"/>
                <a:gd name="T70" fmla="*/ 20 w 59"/>
                <a:gd name="T71" fmla="*/ 38 h 59"/>
                <a:gd name="T72" fmla="*/ 20 w 59"/>
                <a:gd name="T73" fmla="*/ 57 h 59"/>
                <a:gd name="T74" fmla="*/ 19 w 59"/>
                <a:gd name="T75" fmla="*/ 26 h 59"/>
                <a:gd name="T76" fmla="*/ 20 w 59"/>
                <a:gd name="T77" fmla="*/ 38 h 59"/>
                <a:gd name="T78" fmla="*/ 2 w 59"/>
                <a:gd name="T79" fmla="*/ 21 h 59"/>
                <a:gd name="T80" fmla="*/ 18 w 59"/>
                <a:gd name="T81" fmla="*/ 56 h 59"/>
                <a:gd name="T82" fmla="*/ 20 w 59"/>
                <a:gd name="T83" fmla="*/ 52 h 59"/>
                <a:gd name="T84" fmla="*/ 8 w 59"/>
                <a:gd name="T85" fmla="*/ 40 h 59"/>
                <a:gd name="T86" fmla="*/ 15 w 59"/>
                <a:gd name="T87" fmla="*/ 10 h 59"/>
                <a:gd name="T88" fmla="*/ 20 w 59"/>
                <a:gd name="T89"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 h="59">
                  <a:moveTo>
                    <a:pt x="30" y="54"/>
                  </a:moveTo>
                  <a:cubicBezTo>
                    <a:pt x="31" y="54"/>
                    <a:pt x="32" y="54"/>
                    <a:pt x="33" y="54"/>
                  </a:cubicBezTo>
                  <a:cubicBezTo>
                    <a:pt x="35" y="54"/>
                    <a:pt x="37" y="54"/>
                    <a:pt x="39" y="54"/>
                  </a:cubicBezTo>
                  <a:cubicBezTo>
                    <a:pt x="40" y="54"/>
                    <a:pt x="41" y="54"/>
                    <a:pt x="42" y="54"/>
                  </a:cubicBezTo>
                  <a:cubicBezTo>
                    <a:pt x="42" y="53"/>
                    <a:pt x="42" y="53"/>
                    <a:pt x="42" y="52"/>
                  </a:cubicBezTo>
                  <a:cubicBezTo>
                    <a:pt x="41" y="52"/>
                    <a:pt x="41" y="51"/>
                    <a:pt x="41" y="50"/>
                  </a:cubicBezTo>
                  <a:cubicBezTo>
                    <a:pt x="39" y="50"/>
                    <a:pt x="38" y="50"/>
                    <a:pt x="36" y="49"/>
                  </a:cubicBezTo>
                  <a:cubicBezTo>
                    <a:pt x="34" y="49"/>
                    <a:pt x="32" y="48"/>
                    <a:pt x="30" y="47"/>
                  </a:cubicBezTo>
                  <a:cubicBezTo>
                    <a:pt x="30" y="42"/>
                    <a:pt x="30" y="42"/>
                    <a:pt x="30" y="42"/>
                  </a:cubicBezTo>
                  <a:cubicBezTo>
                    <a:pt x="31" y="42"/>
                    <a:pt x="31" y="43"/>
                    <a:pt x="32" y="43"/>
                  </a:cubicBezTo>
                  <a:cubicBezTo>
                    <a:pt x="32" y="43"/>
                    <a:pt x="32" y="43"/>
                    <a:pt x="32" y="43"/>
                  </a:cubicBezTo>
                  <a:cubicBezTo>
                    <a:pt x="34" y="44"/>
                    <a:pt x="35" y="44"/>
                    <a:pt x="37" y="45"/>
                  </a:cubicBezTo>
                  <a:cubicBezTo>
                    <a:pt x="39" y="45"/>
                    <a:pt x="41" y="45"/>
                    <a:pt x="43" y="46"/>
                  </a:cubicBezTo>
                  <a:cubicBezTo>
                    <a:pt x="43" y="46"/>
                    <a:pt x="43" y="46"/>
                    <a:pt x="43" y="46"/>
                  </a:cubicBezTo>
                  <a:cubicBezTo>
                    <a:pt x="44" y="46"/>
                    <a:pt x="45" y="46"/>
                    <a:pt x="46" y="48"/>
                  </a:cubicBezTo>
                  <a:cubicBezTo>
                    <a:pt x="46" y="49"/>
                    <a:pt x="46" y="50"/>
                    <a:pt x="46" y="51"/>
                  </a:cubicBezTo>
                  <a:cubicBezTo>
                    <a:pt x="46" y="52"/>
                    <a:pt x="47" y="53"/>
                    <a:pt x="47" y="55"/>
                  </a:cubicBezTo>
                  <a:cubicBezTo>
                    <a:pt x="47" y="55"/>
                    <a:pt x="47" y="55"/>
                    <a:pt x="47" y="55"/>
                  </a:cubicBezTo>
                  <a:cubicBezTo>
                    <a:pt x="48" y="56"/>
                    <a:pt x="47" y="58"/>
                    <a:pt x="45" y="58"/>
                  </a:cubicBezTo>
                  <a:cubicBezTo>
                    <a:pt x="43" y="58"/>
                    <a:pt x="41" y="59"/>
                    <a:pt x="39" y="59"/>
                  </a:cubicBezTo>
                  <a:cubicBezTo>
                    <a:pt x="37" y="59"/>
                    <a:pt x="35" y="59"/>
                    <a:pt x="33" y="59"/>
                  </a:cubicBezTo>
                  <a:cubicBezTo>
                    <a:pt x="32" y="59"/>
                    <a:pt x="31" y="59"/>
                    <a:pt x="30" y="59"/>
                  </a:cubicBezTo>
                  <a:cubicBezTo>
                    <a:pt x="30" y="54"/>
                    <a:pt x="30" y="54"/>
                    <a:pt x="30" y="54"/>
                  </a:cubicBezTo>
                  <a:close/>
                  <a:moveTo>
                    <a:pt x="30" y="15"/>
                  </a:moveTo>
                  <a:cubicBezTo>
                    <a:pt x="32" y="14"/>
                    <a:pt x="35" y="14"/>
                    <a:pt x="37" y="14"/>
                  </a:cubicBezTo>
                  <a:cubicBezTo>
                    <a:pt x="37" y="14"/>
                    <a:pt x="38" y="14"/>
                    <a:pt x="38" y="14"/>
                  </a:cubicBezTo>
                  <a:cubicBezTo>
                    <a:pt x="38" y="14"/>
                    <a:pt x="38" y="14"/>
                    <a:pt x="38" y="14"/>
                  </a:cubicBezTo>
                  <a:cubicBezTo>
                    <a:pt x="30" y="31"/>
                    <a:pt x="30" y="31"/>
                    <a:pt x="30" y="31"/>
                  </a:cubicBezTo>
                  <a:cubicBezTo>
                    <a:pt x="30" y="32"/>
                    <a:pt x="30" y="32"/>
                    <a:pt x="30" y="32"/>
                  </a:cubicBezTo>
                  <a:cubicBezTo>
                    <a:pt x="39" y="14"/>
                    <a:pt x="39" y="14"/>
                    <a:pt x="39" y="14"/>
                  </a:cubicBezTo>
                  <a:cubicBezTo>
                    <a:pt x="41" y="14"/>
                    <a:pt x="43" y="14"/>
                    <a:pt x="46" y="15"/>
                  </a:cubicBezTo>
                  <a:cubicBezTo>
                    <a:pt x="47" y="16"/>
                    <a:pt x="48" y="16"/>
                    <a:pt x="50" y="17"/>
                  </a:cubicBezTo>
                  <a:cubicBezTo>
                    <a:pt x="50" y="16"/>
                    <a:pt x="51" y="16"/>
                    <a:pt x="51" y="15"/>
                  </a:cubicBezTo>
                  <a:cubicBezTo>
                    <a:pt x="52" y="15"/>
                    <a:pt x="52" y="15"/>
                    <a:pt x="52" y="14"/>
                  </a:cubicBezTo>
                  <a:cubicBezTo>
                    <a:pt x="50" y="12"/>
                    <a:pt x="47" y="10"/>
                    <a:pt x="44" y="8"/>
                  </a:cubicBezTo>
                  <a:cubicBezTo>
                    <a:pt x="41" y="7"/>
                    <a:pt x="37" y="5"/>
                    <a:pt x="33" y="5"/>
                  </a:cubicBezTo>
                  <a:cubicBezTo>
                    <a:pt x="33" y="5"/>
                    <a:pt x="33" y="5"/>
                    <a:pt x="33" y="5"/>
                  </a:cubicBezTo>
                  <a:cubicBezTo>
                    <a:pt x="33" y="5"/>
                    <a:pt x="33" y="5"/>
                    <a:pt x="33" y="5"/>
                  </a:cubicBezTo>
                  <a:cubicBezTo>
                    <a:pt x="33" y="5"/>
                    <a:pt x="32" y="5"/>
                    <a:pt x="31" y="5"/>
                  </a:cubicBezTo>
                  <a:cubicBezTo>
                    <a:pt x="31" y="5"/>
                    <a:pt x="31" y="5"/>
                    <a:pt x="30" y="5"/>
                  </a:cubicBezTo>
                  <a:cubicBezTo>
                    <a:pt x="30" y="0"/>
                    <a:pt x="30" y="0"/>
                    <a:pt x="30" y="0"/>
                  </a:cubicBezTo>
                  <a:cubicBezTo>
                    <a:pt x="31" y="0"/>
                    <a:pt x="31" y="0"/>
                    <a:pt x="32" y="0"/>
                  </a:cubicBezTo>
                  <a:cubicBezTo>
                    <a:pt x="33" y="0"/>
                    <a:pt x="33" y="0"/>
                    <a:pt x="34" y="0"/>
                  </a:cubicBezTo>
                  <a:cubicBezTo>
                    <a:pt x="34" y="0"/>
                    <a:pt x="34" y="0"/>
                    <a:pt x="34" y="0"/>
                  </a:cubicBezTo>
                  <a:cubicBezTo>
                    <a:pt x="38" y="1"/>
                    <a:pt x="42" y="2"/>
                    <a:pt x="46" y="4"/>
                  </a:cubicBezTo>
                  <a:cubicBezTo>
                    <a:pt x="50" y="6"/>
                    <a:pt x="54" y="9"/>
                    <a:pt x="58" y="12"/>
                  </a:cubicBezTo>
                  <a:cubicBezTo>
                    <a:pt x="58" y="12"/>
                    <a:pt x="58" y="12"/>
                    <a:pt x="58" y="12"/>
                  </a:cubicBezTo>
                  <a:cubicBezTo>
                    <a:pt x="58" y="12"/>
                    <a:pt x="58" y="13"/>
                    <a:pt x="58" y="13"/>
                  </a:cubicBezTo>
                  <a:cubicBezTo>
                    <a:pt x="59" y="14"/>
                    <a:pt x="59" y="15"/>
                    <a:pt x="58" y="16"/>
                  </a:cubicBezTo>
                  <a:cubicBezTo>
                    <a:pt x="57" y="17"/>
                    <a:pt x="56" y="18"/>
                    <a:pt x="55" y="19"/>
                  </a:cubicBezTo>
                  <a:cubicBezTo>
                    <a:pt x="54" y="19"/>
                    <a:pt x="53" y="20"/>
                    <a:pt x="53" y="21"/>
                  </a:cubicBezTo>
                  <a:cubicBezTo>
                    <a:pt x="53" y="21"/>
                    <a:pt x="53" y="21"/>
                    <a:pt x="53" y="21"/>
                  </a:cubicBezTo>
                  <a:cubicBezTo>
                    <a:pt x="52" y="22"/>
                    <a:pt x="51" y="23"/>
                    <a:pt x="50" y="22"/>
                  </a:cubicBezTo>
                  <a:cubicBezTo>
                    <a:pt x="48" y="21"/>
                    <a:pt x="46" y="20"/>
                    <a:pt x="44" y="20"/>
                  </a:cubicBezTo>
                  <a:cubicBezTo>
                    <a:pt x="42" y="19"/>
                    <a:pt x="41" y="19"/>
                    <a:pt x="39" y="19"/>
                  </a:cubicBezTo>
                  <a:cubicBezTo>
                    <a:pt x="39" y="19"/>
                    <a:pt x="39" y="19"/>
                    <a:pt x="39" y="19"/>
                  </a:cubicBezTo>
                  <a:cubicBezTo>
                    <a:pt x="39" y="19"/>
                    <a:pt x="39" y="19"/>
                    <a:pt x="39" y="19"/>
                  </a:cubicBezTo>
                  <a:cubicBezTo>
                    <a:pt x="38" y="19"/>
                    <a:pt x="38" y="19"/>
                    <a:pt x="38" y="18"/>
                  </a:cubicBezTo>
                  <a:cubicBezTo>
                    <a:pt x="38" y="18"/>
                    <a:pt x="37" y="18"/>
                    <a:pt x="37" y="18"/>
                  </a:cubicBezTo>
                  <a:cubicBezTo>
                    <a:pt x="35" y="18"/>
                    <a:pt x="32" y="19"/>
                    <a:pt x="30" y="20"/>
                  </a:cubicBezTo>
                  <a:cubicBezTo>
                    <a:pt x="30" y="15"/>
                    <a:pt x="30" y="15"/>
                    <a:pt x="30" y="15"/>
                  </a:cubicBezTo>
                  <a:close/>
                  <a:moveTo>
                    <a:pt x="39" y="14"/>
                  </a:moveTo>
                  <a:cubicBezTo>
                    <a:pt x="39" y="14"/>
                    <a:pt x="39" y="14"/>
                    <a:pt x="39" y="14"/>
                  </a:cubicBezTo>
                  <a:close/>
                  <a:moveTo>
                    <a:pt x="20" y="52"/>
                  </a:moveTo>
                  <a:cubicBezTo>
                    <a:pt x="22" y="53"/>
                    <a:pt x="24" y="53"/>
                    <a:pt x="26" y="54"/>
                  </a:cubicBezTo>
                  <a:cubicBezTo>
                    <a:pt x="28" y="54"/>
                    <a:pt x="29" y="54"/>
                    <a:pt x="30" y="54"/>
                  </a:cubicBezTo>
                  <a:cubicBezTo>
                    <a:pt x="30" y="59"/>
                    <a:pt x="30" y="59"/>
                    <a:pt x="30" y="59"/>
                  </a:cubicBezTo>
                  <a:cubicBezTo>
                    <a:pt x="29" y="59"/>
                    <a:pt x="27" y="59"/>
                    <a:pt x="25" y="59"/>
                  </a:cubicBezTo>
                  <a:cubicBezTo>
                    <a:pt x="24" y="58"/>
                    <a:pt x="22" y="58"/>
                    <a:pt x="20" y="57"/>
                  </a:cubicBezTo>
                  <a:cubicBezTo>
                    <a:pt x="20" y="52"/>
                    <a:pt x="20" y="52"/>
                    <a:pt x="20" y="52"/>
                  </a:cubicBezTo>
                  <a:cubicBezTo>
                    <a:pt x="30" y="32"/>
                    <a:pt x="30" y="32"/>
                    <a:pt x="30" y="32"/>
                  </a:cubicBezTo>
                  <a:cubicBezTo>
                    <a:pt x="30" y="31"/>
                    <a:pt x="30" y="31"/>
                    <a:pt x="30" y="31"/>
                  </a:cubicBezTo>
                  <a:cubicBezTo>
                    <a:pt x="20" y="52"/>
                    <a:pt x="20" y="52"/>
                    <a:pt x="20" y="52"/>
                  </a:cubicBezTo>
                  <a:close/>
                  <a:moveTo>
                    <a:pt x="30" y="47"/>
                  </a:moveTo>
                  <a:cubicBezTo>
                    <a:pt x="30" y="42"/>
                    <a:pt x="30" y="42"/>
                    <a:pt x="30" y="42"/>
                  </a:cubicBezTo>
                  <a:cubicBezTo>
                    <a:pt x="28" y="40"/>
                    <a:pt x="26" y="38"/>
                    <a:pt x="25" y="36"/>
                  </a:cubicBezTo>
                  <a:cubicBezTo>
                    <a:pt x="23" y="33"/>
                    <a:pt x="23" y="30"/>
                    <a:pt x="24" y="27"/>
                  </a:cubicBezTo>
                  <a:cubicBezTo>
                    <a:pt x="24" y="27"/>
                    <a:pt x="24" y="27"/>
                    <a:pt x="24" y="27"/>
                  </a:cubicBezTo>
                  <a:cubicBezTo>
                    <a:pt x="24" y="25"/>
                    <a:pt x="26" y="23"/>
                    <a:pt x="28" y="21"/>
                  </a:cubicBezTo>
                  <a:cubicBezTo>
                    <a:pt x="29" y="21"/>
                    <a:pt x="30" y="20"/>
                    <a:pt x="30" y="20"/>
                  </a:cubicBezTo>
                  <a:cubicBezTo>
                    <a:pt x="30" y="15"/>
                    <a:pt x="30" y="15"/>
                    <a:pt x="30" y="15"/>
                  </a:cubicBezTo>
                  <a:cubicBezTo>
                    <a:pt x="29" y="15"/>
                    <a:pt x="27" y="16"/>
                    <a:pt x="26" y="17"/>
                  </a:cubicBezTo>
                  <a:cubicBezTo>
                    <a:pt x="23" y="19"/>
                    <a:pt x="21" y="21"/>
                    <a:pt x="20" y="23"/>
                  </a:cubicBezTo>
                  <a:cubicBezTo>
                    <a:pt x="20" y="38"/>
                    <a:pt x="20" y="38"/>
                    <a:pt x="20" y="38"/>
                  </a:cubicBezTo>
                  <a:cubicBezTo>
                    <a:pt x="20" y="38"/>
                    <a:pt x="20" y="38"/>
                    <a:pt x="20" y="38"/>
                  </a:cubicBezTo>
                  <a:cubicBezTo>
                    <a:pt x="22" y="42"/>
                    <a:pt x="26" y="45"/>
                    <a:pt x="30" y="47"/>
                  </a:cubicBezTo>
                  <a:cubicBezTo>
                    <a:pt x="30" y="47"/>
                    <a:pt x="30" y="47"/>
                    <a:pt x="30" y="47"/>
                  </a:cubicBezTo>
                  <a:cubicBezTo>
                    <a:pt x="30" y="47"/>
                    <a:pt x="30" y="47"/>
                    <a:pt x="30" y="47"/>
                  </a:cubicBezTo>
                  <a:close/>
                  <a:moveTo>
                    <a:pt x="30" y="0"/>
                  </a:moveTo>
                  <a:cubicBezTo>
                    <a:pt x="30" y="5"/>
                    <a:pt x="30" y="5"/>
                    <a:pt x="30" y="5"/>
                  </a:cubicBezTo>
                  <a:cubicBezTo>
                    <a:pt x="30" y="5"/>
                    <a:pt x="30" y="5"/>
                    <a:pt x="30" y="5"/>
                  </a:cubicBezTo>
                  <a:cubicBezTo>
                    <a:pt x="27" y="5"/>
                    <a:pt x="23" y="5"/>
                    <a:pt x="20" y="7"/>
                  </a:cubicBezTo>
                  <a:cubicBezTo>
                    <a:pt x="20" y="2"/>
                    <a:pt x="20" y="2"/>
                    <a:pt x="20" y="2"/>
                  </a:cubicBezTo>
                  <a:cubicBezTo>
                    <a:pt x="23" y="0"/>
                    <a:pt x="27" y="0"/>
                    <a:pt x="30" y="0"/>
                  </a:cubicBezTo>
                  <a:close/>
                  <a:moveTo>
                    <a:pt x="20" y="2"/>
                  </a:moveTo>
                  <a:cubicBezTo>
                    <a:pt x="20" y="7"/>
                    <a:pt x="20" y="7"/>
                    <a:pt x="20" y="7"/>
                  </a:cubicBezTo>
                  <a:cubicBezTo>
                    <a:pt x="20" y="2"/>
                    <a:pt x="20" y="2"/>
                    <a:pt x="20" y="2"/>
                  </a:cubicBezTo>
                  <a:close/>
                  <a:moveTo>
                    <a:pt x="20" y="23"/>
                  </a:moveTo>
                  <a:cubicBezTo>
                    <a:pt x="20" y="38"/>
                    <a:pt x="20" y="38"/>
                    <a:pt x="20" y="38"/>
                  </a:cubicBezTo>
                  <a:cubicBezTo>
                    <a:pt x="20" y="23"/>
                    <a:pt x="20" y="23"/>
                    <a:pt x="20" y="23"/>
                  </a:cubicBezTo>
                  <a:close/>
                  <a:moveTo>
                    <a:pt x="20" y="52"/>
                  </a:moveTo>
                  <a:cubicBezTo>
                    <a:pt x="20" y="57"/>
                    <a:pt x="20" y="57"/>
                    <a:pt x="20" y="57"/>
                  </a:cubicBezTo>
                  <a:lnTo>
                    <a:pt x="20" y="52"/>
                  </a:lnTo>
                  <a:close/>
                  <a:moveTo>
                    <a:pt x="20" y="2"/>
                  </a:moveTo>
                  <a:cubicBezTo>
                    <a:pt x="20" y="7"/>
                    <a:pt x="20" y="7"/>
                    <a:pt x="20" y="7"/>
                  </a:cubicBezTo>
                  <a:cubicBezTo>
                    <a:pt x="20" y="2"/>
                    <a:pt x="20" y="2"/>
                    <a:pt x="20" y="2"/>
                  </a:cubicBezTo>
                  <a:close/>
                  <a:moveTo>
                    <a:pt x="20" y="23"/>
                  </a:moveTo>
                  <a:cubicBezTo>
                    <a:pt x="20" y="38"/>
                    <a:pt x="20" y="38"/>
                    <a:pt x="20" y="38"/>
                  </a:cubicBezTo>
                  <a:cubicBezTo>
                    <a:pt x="20" y="23"/>
                    <a:pt x="20" y="23"/>
                    <a:pt x="20" y="23"/>
                  </a:cubicBezTo>
                  <a:close/>
                  <a:moveTo>
                    <a:pt x="20" y="52"/>
                  </a:moveTo>
                  <a:cubicBezTo>
                    <a:pt x="20" y="57"/>
                    <a:pt x="20" y="57"/>
                    <a:pt x="20" y="57"/>
                  </a:cubicBezTo>
                  <a:lnTo>
                    <a:pt x="20" y="52"/>
                  </a:lnTo>
                  <a:close/>
                  <a:moveTo>
                    <a:pt x="20" y="38"/>
                  </a:moveTo>
                  <a:cubicBezTo>
                    <a:pt x="18" y="34"/>
                    <a:pt x="18" y="30"/>
                    <a:pt x="19" y="26"/>
                  </a:cubicBezTo>
                  <a:cubicBezTo>
                    <a:pt x="19" y="26"/>
                    <a:pt x="19" y="26"/>
                    <a:pt x="19" y="26"/>
                  </a:cubicBezTo>
                  <a:cubicBezTo>
                    <a:pt x="19" y="25"/>
                    <a:pt x="20" y="24"/>
                    <a:pt x="20" y="23"/>
                  </a:cubicBezTo>
                  <a:cubicBezTo>
                    <a:pt x="20" y="38"/>
                    <a:pt x="20" y="38"/>
                    <a:pt x="20" y="38"/>
                  </a:cubicBezTo>
                  <a:close/>
                  <a:moveTo>
                    <a:pt x="20" y="2"/>
                  </a:moveTo>
                  <a:cubicBezTo>
                    <a:pt x="17" y="3"/>
                    <a:pt x="15" y="4"/>
                    <a:pt x="12" y="6"/>
                  </a:cubicBezTo>
                  <a:cubicBezTo>
                    <a:pt x="7" y="10"/>
                    <a:pt x="3" y="15"/>
                    <a:pt x="2" y="21"/>
                  </a:cubicBezTo>
                  <a:cubicBezTo>
                    <a:pt x="2" y="22"/>
                    <a:pt x="2" y="22"/>
                    <a:pt x="2" y="22"/>
                  </a:cubicBezTo>
                  <a:cubicBezTo>
                    <a:pt x="0" y="29"/>
                    <a:pt x="1" y="36"/>
                    <a:pt x="3" y="42"/>
                  </a:cubicBezTo>
                  <a:cubicBezTo>
                    <a:pt x="6" y="48"/>
                    <a:pt x="12" y="53"/>
                    <a:pt x="18" y="56"/>
                  </a:cubicBezTo>
                  <a:cubicBezTo>
                    <a:pt x="18" y="56"/>
                    <a:pt x="18" y="56"/>
                    <a:pt x="18" y="56"/>
                  </a:cubicBezTo>
                  <a:cubicBezTo>
                    <a:pt x="19" y="57"/>
                    <a:pt x="20" y="57"/>
                    <a:pt x="20" y="57"/>
                  </a:cubicBezTo>
                  <a:cubicBezTo>
                    <a:pt x="20" y="52"/>
                    <a:pt x="20" y="52"/>
                    <a:pt x="20" y="52"/>
                  </a:cubicBezTo>
                  <a:cubicBezTo>
                    <a:pt x="20" y="52"/>
                    <a:pt x="20" y="52"/>
                    <a:pt x="20" y="52"/>
                  </a:cubicBezTo>
                  <a:cubicBezTo>
                    <a:pt x="20" y="52"/>
                    <a:pt x="20" y="52"/>
                    <a:pt x="20" y="52"/>
                  </a:cubicBezTo>
                  <a:cubicBezTo>
                    <a:pt x="15" y="50"/>
                    <a:pt x="10" y="45"/>
                    <a:pt x="8" y="40"/>
                  </a:cubicBezTo>
                  <a:cubicBezTo>
                    <a:pt x="5" y="35"/>
                    <a:pt x="5" y="29"/>
                    <a:pt x="6" y="23"/>
                  </a:cubicBezTo>
                  <a:cubicBezTo>
                    <a:pt x="6" y="23"/>
                    <a:pt x="6" y="23"/>
                    <a:pt x="6" y="23"/>
                  </a:cubicBezTo>
                  <a:cubicBezTo>
                    <a:pt x="8" y="17"/>
                    <a:pt x="11" y="13"/>
                    <a:pt x="15" y="10"/>
                  </a:cubicBezTo>
                  <a:cubicBezTo>
                    <a:pt x="17" y="8"/>
                    <a:pt x="18" y="7"/>
                    <a:pt x="20" y="7"/>
                  </a:cubicBezTo>
                  <a:cubicBezTo>
                    <a:pt x="20" y="2"/>
                    <a:pt x="20" y="2"/>
                    <a:pt x="20" y="2"/>
                  </a:cubicBezTo>
                  <a:close/>
                  <a:moveTo>
                    <a:pt x="20" y="52"/>
                  </a:moveTo>
                  <a:cubicBezTo>
                    <a:pt x="20" y="52"/>
                    <a:pt x="20" y="52"/>
                    <a:pt x="2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 name="Freeform 219"/>
            <p:cNvSpPr>
              <a:spLocks noEditPoints="1"/>
            </p:cNvSpPr>
            <p:nvPr/>
          </p:nvSpPr>
          <p:spPr bwMode="auto">
            <a:xfrm>
              <a:off x="6577013" y="2262188"/>
              <a:ext cx="277813" cy="296863"/>
            </a:xfrm>
            <a:custGeom>
              <a:avLst/>
              <a:gdLst>
                <a:gd name="T0" fmla="*/ 108 w 123"/>
                <a:gd name="T1" fmla="*/ 83 h 131"/>
                <a:gd name="T2" fmla="*/ 118 w 123"/>
                <a:gd name="T3" fmla="*/ 66 h 131"/>
                <a:gd name="T4" fmla="*/ 93 w 123"/>
                <a:gd name="T5" fmla="*/ 63 h 131"/>
                <a:gd name="T6" fmla="*/ 81 w 123"/>
                <a:gd name="T7" fmla="*/ 73 h 131"/>
                <a:gd name="T8" fmla="*/ 80 w 123"/>
                <a:gd name="T9" fmla="*/ 73 h 131"/>
                <a:gd name="T10" fmla="*/ 80 w 123"/>
                <a:gd name="T11" fmla="*/ 60 h 131"/>
                <a:gd name="T12" fmla="*/ 82 w 123"/>
                <a:gd name="T13" fmla="*/ 29 h 131"/>
                <a:gd name="T14" fmla="*/ 72 w 123"/>
                <a:gd name="T15" fmla="*/ 18 h 131"/>
                <a:gd name="T16" fmla="*/ 64 w 123"/>
                <a:gd name="T17" fmla="*/ 2 h 131"/>
                <a:gd name="T18" fmla="*/ 85 w 123"/>
                <a:gd name="T19" fmla="*/ 26 h 131"/>
                <a:gd name="T20" fmla="*/ 84 w 123"/>
                <a:gd name="T21" fmla="*/ 63 h 131"/>
                <a:gd name="T22" fmla="*/ 83 w 123"/>
                <a:gd name="T23" fmla="*/ 69 h 131"/>
                <a:gd name="T24" fmla="*/ 83 w 123"/>
                <a:gd name="T25" fmla="*/ 69 h 131"/>
                <a:gd name="T26" fmla="*/ 88 w 123"/>
                <a:gd name="T27" fmla="*/ 62 h 131"/>
                <a:gd name="T28" fmla="*/ 117 w 123"/>
                <a:gd name="T29" fmla="*/ 37 h 131"/>
                <a:gd name="T30" fmla="*/ 123 w 123"/>
                <a:gd name="T31" fmla="*/ 74 h 131"/>
                <a:gd name="T32" fmla="*/ 110 w 123"/>
                <a:gd name="T33" fmla="*/ 87 h 131"/>
                <a:gd name="T34" fmla="*/ 102 w 123"/>
                <a:gd name="T35" fmla="*/ 91 h 131"/>
                <a:gd name="T36" fmla="*/ 101 w 123"/>
                <a:gd name="T37" fmla="*/ 93 h 131"/>
                <a:gd name="T38" fmla="*/ 109 w 123"/>
                <a:gd name="T39" fmla="*/ 90 h 131"/>
                <a:gd name="T40" fmla="*/ 123 w 123"/>
                <a:gd name="T41" fmla="*/ 90 h 131"/>
                <a:gd name="T42" fmla="*/ 79 w 123"/>
                <a:gd name="T43" fmla="*/ 126 h 131"/>
                <a:gd name="T44" fmla="*/ 62 w 123"/>
                <a:gd name="T45" fmla="*/ 115 h 131"/>
                <a:gd name="T46" fmla="*/ 62 w 123"/>
                <a:gd name="T47" fmla="*/ 56 h 131"/>
                <a:gd name="T48" fmla="*/ 67 w 123"/>
                <a:gd name="T49" fmla="*/ 110 h 131"/>
                <a:gd name="T50" fmla="*/ 82 w 123"/>
                <a:gd name="T51" fmla="*/ 123 h 131"/>
                <a:gd name="T52" fmla="*/ 117 w 123"/>
                <a:gd name="T53" fmla="*/ 92 h 131"/>
                <a:gd name="T54" fmla="*/ 102 w 123"/>
                <a:gd name="T55" fmla="*/ 98 h 131"/>
                <a:gd name="T56" fmla="*/ 96 w 123"/>
                <a:gd name="T57" fmla="*/ 92 h 131"/>
                <a:gd name="T58" fmla="*/ 62 w 123"/>
                <a:gd name="T59" fmla="*/ 6 h 131"/>
                <a:gd name="T60" fmla="*/ 35 w 123"/>
                <a:gd name="T61" fmla="*/ 44 h 131"/>
                <a:gd name="T62" fmla="*/ 44 w 123"/>
                <a:gd name="T63" fmla="*/ 61 h 131"/>
                <a:gd name="T64" fmla="*/ 43 w 123"/>
                <a:gd name="T65" fmla="*/ 73 h 131"/>
                <a:gd name="T66" fmla="*/ 36 w 123"/>
                <a:gd name="T67" fmla="*/ 72 h 131"/>
                <a:gd name="T68" fmla="*/ 30 w 123"/>
                <a:gd name="T69" fmla="*/ 63 h 131"/>
                <a:gd name="T70" fmla="*/ 6 w 123"/>
                <a:gd name="T71" fmla="*/ 57 h 131"/>
                <a:gd name="T72" fmla="*/ 13 w 123"/>
                <a:gd name="T73" fmla="*/ 82 h 131"/>
                <a:gd name="T74" fmla="*/ 24 w 123"/>
                <a:gd name="T75" fmla="*/ 87 h 131"/>
                <a:gd name="T76" fmla="*/ 25 w 123"/>
                <a:gd name="T77" fmla="*/ 97 h 131"/>
                <a:gd name="T78" fmla="*/ 12 w 123"/>
                <a:gd name="T79" fmla="*/ 95 h 131"/>
                <a:gd name="T80" fmla="*/ 30 w 123"/>
                <a:gd name="T81" fmla="*/ 125 h 131"/>
                <a:gd name="T82" fmla="*/ 54 w 123"/>
                <a:gd name="T83" fmla="*/ 114 h 131"/>
                <a:gd name="T84" fmla="*/ 59 w 123"/>
                <a:gd name="T85" fmla="*/ 59 h 131"/>
                <a:gd name="T86" fmla="*/ 61 w 123"/>
                <a:gd name="T87" fmla="*/ 115 h 131"/>
                <a:gd name="T88" fmla="*/ 46 w 123"/>
                <a:gd name="T89" fmla="*/ 124 h 131"/>
                <a:gd name="T90" fmla="*/ 10 w 123"/>
                <a:gd name="T91" fmla="*/ 114 h 131"/>
                <a:gd name="T92" fmla="*/ 14 w 123"/>
                <a:gd name="T93" fmla="*/ 90 h 131"/>
                <a:gd name="T94" fmla="*/ 22 w 123"/>
                <a:gd name="T95" fmla="*/ 93 h 131"/>
                <a:gd name="T96" fmla="*/ 22 w 123"/>
                <a:gd name="T97" fmla="*/ 91 h 131"/>
                <a:gd name="T98" fmla="*/ 13 w 123"/>
                <a:gd name="T99" fmla="*/ 87 h 131"/>
                <a:gd name="T100" fmla="*/ 0 w 123"/>
                <a:gd name="T101" fmla="*/ 74 h 131"/>
                <a:gd name="T102" fmla="*/ 4 w 123"/>
                <a:gd name="T103" fmla="*/ 38 h 131"/>
                <a:gd name="T104" fmla="*/ 35 w 123"/>
                <a:gd name="T105" fmla="*/ 62 h 131"/>
                <a:gd name="T106" fmla="*/ 40 w 123"/>
                <a:gd name="T107" fmla="*/ 69 h 131"/>
                <a:gd name="T108" fmla="*/ 40 w 123"/>
                <a:gd name="T109" fmla="*/ 69 h 131"/>
                <a:gd name="T110" fmla="*/ 39 w 123"/>
                <a:gd name="T111" fmla="*/ 63 h 131"/>
                <a:gd name="T112" fmla="*/ 30 w 123"/>
                <a:gd name="T113" fmla="*/ 44 h 131"/>
                <a:gd name="T114" fmla="*/ 59 w 123"/>
                <a:gd name="T115" fmla="*/ 2 h 131"/>
                <a:gd name="T116" fmla="*/ 62 w 123"/>
                <a:gd name="T117" fmla="*/ 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 h="131">
                  <a:moveTo>
                    <a:pt x="99" y="87"/>
                  </a:moveTo>
                  <a:cubicBezTo>
                    <a:pt x="102" y="85"/>
                    <a:pt x="105" y="84"/>
                    <a:pt x="108" y="83"/>
                  </a:cubicBezTo>
                  <a:cubicBezTo>
                    <a:pt x="108" y="83"/>
                    <a:pt x="108" y="83"/>
                    <a:pt x="108" y="83"/>
                  </a:cubicBezTo>
                  <a:cubicBezTo>
                    <a:pt x="108" y="83"/>
                    <a:pt x="108" y="83"/>
                    <a:pt x="108" y="83"/>
                  </a:cubicBezTo>
                  <a:cubicBezTo>
                    <a:pt x="109" y="83"/>
                    <a:pt x="110" y="82"/>
                    <a:pt x="111" y="82"/>
                  </a:cubicBezTo>
                  <a:cubicBezTo>
                    <a:pt x="113" y="81"/>
                    <a:pt x="115" y="81"/>
                    <a:pt x="117" y="80"/>
                  </a:cubicBezTo>
                  <a:cubicBezTo>
                    <a:pt x="117" y="77"/>
                    <a:pt x="118" y="75"/>
                    <a:pt x="118" y="73"/>
                  </a:cubicBezTo>
                  <a:cubicBezTo>
                    <a:pt x="118" y="71"/>
                    <a:pt x="118" y="68"/>
                    <a:pt x="118" y="66"/>
                  </a:cubicBezTo>
                  <a:cubicBezTo>
                    <a:pt x="118" y="63"/>
                    <a:pt x="117" y="60"/>
                    <a:pt x="117" y="57"/>
                  </a:cubicBezTo>
                  <a:cubicBezTo>
                    <a:pt x="116" y="52"/>
                    <a:pt x="116" y="48"/>
                    <a:pt x="115" y="43"/>
                  </a:cubicBezTo>
                  <a:cubicBezTo>
                    <a:pt x="114" y="44"/>
                    <a:pt x="113" y="44"/>
                    <a:pt x="112" y="45"/>
                  </a:cubicBezTo>
                  <a:cubicBezTo>
                    <a:pt x="104" y="49"/>
                    <a:pt x="96" y="53"/>
                    <a:pt x="93" y="63"/>
                  </a:cubicBezTo>
                  <a:cubicBezTo>
                    <a:pt x="93" y="64"/>
                    <a:pt x="92" y="67"/>
                    <a:pt x="91" y="69"/>
                  </a:cubicBezTo>
                  <a:cubicBezTo>
                    <a:pt x="90" y="70"/>
                    <a:pt x="89" y="71"/>
                    <a:pt x="87" y="72"/>
                  </a:cubicBezTo>
                  <a:cubicBezTo>
                    <a:pt x="86" y="74"/>
                    <a:pt x="84" y="74"/>
                    <a:pt x="82" y="74"/>
                  </a:cubicBezTo>
                  <a:cubicBezTo>
                    <a:pt x="82" y="74"/>
                    <a:pt x="81" y="73"/>
                    <a:pt x="81" y="73"/>
                  </a:cubicBezTo>
                  <a:cubicBezTo>
                    <a:pt x="81" y="73"/>
                    <a:pt x="81" y="73"/>
                    <a:pt x="81" y="73"/>
                  </a:cubicBezTo>
                  <a:cubicBezTo>
                    <a:pt x="81" y="73"/>
                    <a:pt x="81" y="73"/>
                    <a:pt x="81" y="73"/>
                  </a:cubicBezTo>
                  <a:cubicBezTo>
                    <a:pt x="80" y="73"/>
                    <a:pt x="80" y="73"/>
                    <a:pt x="80" y="73"/>
                  </a:cubicBezTo>
                  <a:cubicBezTo>
                    <a:pt x="80" y="73"/>
                    <a:pt x="80" y="73"/>
                    <a:pt x="80" y="73"/>
                  </a:cubicBezTo>
                  <a:cubicBezTo>
                    <a:pt x="78" y="71"/>
                    <a:pt x="77" y="69"/>
                    <a:pt x="78" y="66"/>
                  </a:cubicBezTo>
                  <a:cubicBezTo>
                    <a:pt x="78" y="64"/>
                    <a:pt x="79" y="62"/>
                    <a:pt x="80" y="61"/>
                  </a:cubicBezTo>
                  <a:cubicBezTo>
                    <a:pt x="80" y="61"/>
                    <a:pt x="80" y="60"/>
                    <a:pt x="80" y="60"/>
                  </a:cubicBezTo>
                  <a:cubicBezTo>
                    <a:pt x="80" y="60"/>
                    <a:pt x="80" y="60"/>
                    <a:pt x="80" y="60"/>
                  </a:cubicBezTo>
                  <a:cubicBezTo>
                    <a:pt x="81" y="59"/>
                    <a:pt x="82" y="58"/>
                    <a:pt x="83" y="57"/>
                  </a:cubicBezTo>
                  <a:cubicBezTo>
                    <a:pt x="86" y="53"/>
                    <a:pt x="89" y="49"/>
                    <a:pt x="89" y="44"/>
                  </a:cubicBezTo>
                  <a:cubicBezTo>
                    <a:pt x="89" y="39"/>
                    <a:pt x="85" y="34"/>
                    <a:pt x="82" y="29"/>
                  </a:cubicBezTo>
                  <a:cubicBezTo>
                    <a:pt x="82" y="29"/>
                    <a:pt x="82" y="29"/>
                    <a:pt x="82" y="29"/>
                  </a:cubicBezTo>
                  <a:cubicBezTo>
                    <a:pt x="82" y="29"/>
                    <a:pt x="82" y="29"/>
                    <a:pt x="82" y="29"/>
                  </a:cubicBezTo>
                  <a:cubicBezTo>
                    <a:pt x="81" y="29"/>
                    <a:pt x="81" y="29"/>
                    <a:pt x="81" y="29"/>
                  </a:cubicBezTo>
                  <a:cubicBezTo>
                    <a:pt x="81" y="29"/>
                    <a:pt x="81" y="29"/>
                    <a:pt x="81" y="29"/>
                  </a:cubicBezTo>
                  <a:cubicBezTo>
                    <a:pt x="78" y="25"/>
                    <a:pt x="75" y="22"/>
                    <a:pt x="72" y="18"/>
                  </a:cubicBezTo>
                  <a:cubicBezTo>
                    <a:pt x="68" y="14"/>
                    <a:pt x="65" y="11"/>
                    <a:pt x="62" y="6"/>
                  </a:cubicBezTo>
                  <a:cubicBezTo>
                    <a:pt x="62" y="0"/>
                    <a:pt x="62" y="0"/>
                    <a:pt x="62" y="0"/>
                  </a:cubicBezTo>
                  <a:cubicBezTo>
                    <a:pt x="62" y="0"/>
                    <a:pt x="62" y="0"/>
                    <a:pt x="62" y="0"/>
                  </a:cubicBezTo>
                  <a:cubicBezTo>
                    <a:pt x="63" y="0"/>
                    <a:pt x="64" y="1"/>
                    <a:pt x="64" y="2"/>
                  </a:cubicBezTo>
                  <a:cubicBezTo>
                    <a:pt x="67" y="6"/>
                    <a:pt x="71" y="11"/>
                    <a:pt x="75" y="15"/>
                  </a:cubicBezTo>
                  <a:cubicBezTo>
                    <a:pt x="79" y="18"/>
                    <a:pt x="82" y="22"/>
                    <a:pt x="85" y="26"/>
                  </a:cubicBezTo>
                  <a:cubicBezTo>
                    <a:pt x="85" y="26"/>
                    <a:pt x="85" y="26"/>
                    <a:pt x="85" y="26"/>
                  </a:cubicBezTo>
                  <a:cubicBezTo>
                    <a:pt x="85" y="26"/>
                    <a:pt x="85" y="26"/>
                    <a:pt x="85" y="26"/>
                  </a:cubicBezTo>
                  <a:cubicBezTo>
                    <a:pt x="85" y="26"/>
                    <a:pt x="85" y="26"/>
                    <a:pt x="85" y="26"/>
                  </a:cubicBezTo>
                  <a:cubicBezTo>
                    <a:pt x="89" y="31"/>
                    <a:pt x="94" y="37"/>
                    <a:pt x="93" y="44"/>
                  </a:cubicBezTo>
                  <a:cubicBezTo>
                    <a:pt x="93" y="51"/>
                    <a:pt x="90" y="55"/>
                    <a:pt x="86" y="60"/>
                  </a:cubicBezTo>
                  <a:cubicBezTo>
                    <a:pt x="86" y="61"/>
                    <a:pt x="85" y="62"/>
                    <a:pt x="84" y="63"/>
                  </a:cubicBezTo>
                  <a:cubicBezTo>
                    <a:pt x="84" y="63"/>
                    <a:pt x="84" y="63"/>
                    <a:pt x="84" y="63"/>
                  </a:cubicBezTo>
                  <a:cubicBezTo>
                    <a:pt x="84" y="63"/>
                    <a:pt x="84" y="63"/>
                    <a:pt x="84" y="63"/>
                  </a:cubicBezTo>
                  <a:cubicBezTo>
                    <a:pt x="83" y="64"/>
                    <a:pt x="83" y="66"/>
                    <a:pt x="82" y="67"/>
                  </a:cubicBezTo>
                  <a:cubicBezTo>
                    <a:pt x="82" y="68"/>
                    <a:pt x="82" y="68"/>
                    <a:pt x="83" y="69"/>
                  </a:cubicBezTo>
                  <a:cubicBezTo>
                    <a:pt x="83" y="69"/>
                    <a:pt x="83" y="69"/>
                    <a:pt x="83" y="69"/>
                  </a:cubicBezTo>
                  <a:cubicBezTo>
                    <a:pt x="83" y="69"/>
                    <a:pt x="83" y="69"/>
                    <a:pt x="83" y="69"/>
                  </a:cubicBezTo>
                  <a:cubicBezTo>
                    <a:pt x="83" y="69"/>
                    <a:pt x="83" y="69"/>
                    <a:pt x="83" y="69"/>
                  </a:cubicBezTo>
                  <a:cubicBezTo>
                    <a:pt x="83" y="69"/>
                    <a:pt x="83" y="69"/>
                    <a:pt x="83" y="69"/>
                  </a:cubicBezTo>
                  <a:cubicBezTo>
                    <a:pt x="83" y="69"/>
                    <a:pt x="83" y="69"/>
                    <a:pt x="83" y="69"/>
                  </a:cubicBezTo>
                  <a:cubicBezTo>
                    <a:pt x="84" y="69"/>
                    <a:pt x="84" y="69"/>
                    <a:pt x="85" y="69"/>
                  </a:cubicBezTo>
                  <a:cubicBezTo>
                    <a:pt x="85" y="68"/>
                    <a:pt x="86" y="67"/>
                    <a:pt x="87" y="66"/>
                  </a:cubicBezTo>
                  <a:cubicBezTo>
                    <a:pt x="88" y="65"/>
                    <a:pt x="88" y="63"/>
                    <a:pt x="88" y="62"/>
                  </a:cubicBezTo>
                  <a:cubicBezTo>
                    <a:pt x="92" y="50"/>
                    <a:pt x="101" y="45"/>
                    <a:pt x="110" y="41"/>
                  </a:cubicBezTo>
                  <a:cubicBezTo>
                    <a:pt x="112" y="40"/>
                    <a:pt x="114" y="39"/>
                    <a:pt x="116" y="37"/>
                  </a:cubicBezTo>
                  <a:cubicBezTo>
                    <a:pt x="116" y="37"/>
                    <a:pt x="116" y="37"/>
                    <a:pt x="116" y="37"/>
                  </a:cubicBezTo>
                  <a:cubicBezTo>
                    <a:pt x="117" y="37"/>
                    <a:pt x="117" y="37"/>
                    <a:pt x="117" y="37"/>
                  </a:cubicBezTo>
                  <a:cubicBezTo>
                    <a:pt x="119" y="37"/>
                    <a:pt x="120" y="38"/>
                    <a:pt x="120" y="39"/>
                  </a:cubicBezTo>
                  <a:cubicBezTo>
                    <a:pt x="120" y="45"/>
                    <a:pt x="121" y="50"/>
                    <a:pt x="122" y="56"/>
                  </a:cubicBezTo>
                  <a:cubicBezTo>
                    <a:pt x="122" y="59"/>
                    <a:pt x="123" y="62"/>
                    <a:pt x="123" y="66"/>
                  </a:cubicBezTo>
                  <a:cubicBezTo>
                    <a:pt x="123" y="68"/>
                    <a:pt x="123" y="71"/>
                    <a:pt x="123" y="74"/>
                  </a:cubicBezTo>
                  <a:cubicBezTo>
                    <a:pt x="123" y="76"/>
                    <a:pt x="122" y="79"/>
                    <a:pt x="121" y="82"/>
                  </a:cubicBezTo>
                  <a:cubicBezTo>
                    <a:pt x="121" y="82"/>
                    <a:pt x="121" y="83"/>
                    <a:pt x="120" y="83"/>
                  </a:cubicBezTo>
                  <a:cubicBezTo>
                    <a:pt x="118" y="85"/>
                    <a:pt x="115" y="86"/>
                    <a:pt x="112" y="87"/>
                  </a:cubicBezTo>
                  <a:cubicBezTo>
                    <a:pt x="111" y="87"/>
                    <a:pt x="111" y="87"/>
                    <a:pt x="110" y="87"/>
                  </a:cubicBezTo>
                  <a:cubicBezTo>
                    <a:pt x="110" y="87"/>
                    <a:pt x="110" y="87"/>
                    <a:pt x="110" y="87"/>
                  </a:cubicBezTo>
                  <a:cubicBezTo>
                    <a:pt x="110" y="87"/>
                    <a:pt x="110" y="87"/>
                    <a:pt x="110" y="87"/>
                  </a:cubicBezTo>
                  <a:cubicBezTo>
                    <a:pt x="109" y="88"/>
                    <a:pt x="109" y="88"/>
                    <a:pt x="109" y="88"/>
                  </a:cubicBezTo>
                  <a:cubicBezTo>
                    <a:pt x="107" y="89"/>
                    <a:pt x="104" y="90"/>
                    <a:pt x="102" y="91"/>
                  </a:cubicBezTo>
                  <a:cubicBezTo>
                    <a:pt x="102" y="91"/>
                    <a:pt x="102" y="91"/>
                    <a:pt x="102" y="91"/>
                  </a:cubicBezTo>
                  <a:cubicBezTo>
                    <a:pt x="101" y="91"/>
                    <a:pt x="101" y="92"/>
                    <a:pt x="101" y="92"/>
                  </a:cubicBezTo>
                  <a:cubicBezTo>
                    <a:pt x="101" y="92"/>
                    <a:pt x="101" y="92"/>
                    <a:pt x="101" y="92"/>
                  </a:cubicBezTo>
                  <a:cubicBezTo>
                    <a:pt x="101" y="93"/>
                    <a:pt x="101" y="93"/>
                    <a:pt x="101" y="93"/>
                  </a:cubicBezTo>
                  <a:cubicBezTo>
                    <a:pt x="101" y="93"/>
                    <a:pt x="101" y="93"/>
                    <a:pt x="101" y="93"/>
                  </a:cubicBezTo>
                  <a:cubicBezTo>
                    <a:pt x="101" y="93"/>
                    <a:pt x="101" y="93"/>
                    <a:pt x="102" y="93"/>
                  </a:cubicBezTo>
                  <a:cubicBezTo>
                    <a:pt x="102" y="93"/>
                    <a:pt x="102" y="93"/>
                    <a:pt x="102" y="93"/>
                  </a:cubicBezTo>
                  <a:cubicBezTo>
                    <a:pt x="104" y="93"/>
                    <a:pt x="107" y="92"/>
                    <a:pt x="109" y="90"/>
                  </a:cubicBezTo>
                  <a:cubicBezTo>
                    <a:pt x="113" y="88"/>
                    <a:pt x="116" y="87"/>
                    <a:pt x="121" y="87"/>
                  </a:cubicBezTo>
                  <a:cubicBezTo>
                    <a:pt x="121" y="87"/>
                    <a:pt x="121" y="87"/>
                    <a:pt x="121" y="87"/>
                  </a:cubicBezTo>
                  <a:cubicBezTo>
                    <a:pt x="121" y="87"/>
                    <a:pt x="121" y="87"/>
                    <a:pt x="121" y="87"/>
                  </a:cubicBezTo>
                  <a:cubicBezTo>
                    <a:pt x="122" y="87"/>
                    <a:pt x="123" y="88"/>
                    <a:pt x="123" y="90"/>
                  </a:cubicBezTo>
                  <a:cubicBezTo>
                    <a:pt x="121" y="99"/>
                    <a:pt x="118" y="107"/>
                    <a:pt x="113" y="114"/>
                  </a:cubicBezTo>
                  <a:cubicBezTo>
                    <a:pt x="109" y="121"/>
                    <a:pt x="103" y="126"/>
                    <a:pt x="95" y="129"/>
                  </a:cubicBezTo>
                  <a:cubicBezTo>
                    <a:pt x="92" y="131"/>
                    <a:pt x="89" y="131"/>
                    <a:pt x="87" y="130"/>
                  </a:cubicBezTo>
                  <a:cubicBezTo>
                    <a:pt x="84" y="130"/>
                    <a:pt x="82" y="128"/>
                    <a:pt x="79" y="126"/>
                  </a:cubicBezTo>
                  <a:cubicBezTo>
                    <a:pt x="79" y="126"/>
                    <a:pt x="78" y="125"/>
                    <a:pt x="77" y="124"/>
                  </a:cubicBezTo>
                  <a:cubicBezTo>
                    <a:pt x="74" y="122"/>
                    <a:pt x="72" y="120"/>
                    <a:pt x="68" y="119"/>
                  </a:cubicBezTo>
                  <a:cubicBezTo>
                    <a:pt x="68" y="119"/>
                    <a:pt x="67" y="119"/>
                    <a:pt x="67" y="119"/>
                  </a:cubicBezTo>
                  <a:cubicBezTo>
                    <a:pt x="64" y="119"/>
                    <a:pt x="62" y="119"/>
                    <a:pt x="62" y="115"/>
                  </a:cubicBezTo>
                  <a:cubicBezTo>
                    <a:pt x="62" y="110"/>
                    <a:pt x="62" y="110"/>
                    <a:pt x="62" y="110"/>
                  </a:cubicBezTo>
                  <a:cubicBezTo>
                    <a:pt x="62" y="106"/>
                    <a:pt x="62" y="103"/>
                    <a:pt x="62" y="100"/>
                  </a:cubicBezTo>
                  <a:cubicBezTo>
                    <a:pt x="62" y="100"/>
                    <a:pt x="62" y="100"/>
                    <a:pt x="62" y="100"/>
                  </a:cubicBezTo>
                  <a:cubicBezTo>
                    <a:pt x="62" y="56"/>
                    <a:pt x="62" y="56"/>
                    <a:pt x="62" y="56"/>
                  </a:cubicBezTo>
                  <a:cubicBezTo>
                    <a:pt x="62" y="56"/>
                    <a:pt x="62" y="56"/>
                    <a:pt x="62" y="56"/>
                  </a:cubicBezTo>
                  <a:cubicBezTo>
                    <a:pt x="63" y="56"/>
                    <a:pt x="64" y="57"/>
                    <a:pt x="64" y="59"/>
                  </a:cubicBezTo>
                  <a:cubicBezTo>
                    <a:pt x="64" y="68"/>
                    <a:pt x="65" y="76"/>
                    <a:pt x="65" y="84"/>
                  </a:cubicBezTo>
                  <a:cubicBezTo>
                    <a:pt x="66" y="92"/>
                    <a:pt x="66" y="100"/>
                    <a:pt x="67" y="110"/>
                  </a:cubicBezTo>
                  <a:cubicBezTo>
                    <a:pt x="67" y="114"/>
                    <a:pt x="67" y="114"/>
                    <a:pt x="67" y="114"/>
                  </a:cubicBezTo>
                  <a:cubicBezTo>
                    <a:pt x="68" y="114"/>
                    <a:pt x="68" y="114"/>
                    <a:pt x="69" y="114"/>
                  </a:cubicBezTo>
                  <a:cubicBezTo>
                    <a:pt x="74" y="115"/>
                    <a:pt x="77" y="118"/>
                    <a:pt x="80" y="121"/>
                  </a:cubicBezTo>
                  <a:cubicBezTo>
                    <a:pt x="81" y="121"/>
                    <a:pt x="82" y="122"/>
                    <a:pt x="82" y="123"/>
                  </a:cubicBezTo>
                  <a:cubicBezTo>
                    <a:pt x="84" y="124"/>
                    <a:pt x="86" y="125"/>
                    <a:pt x="88" y="126"/>
                  </a:cubicBezTo>
                  <a:cubicBezTo>
                    <a:pt x="89" y="126"/>
                    <a:pt x="91" y="126"/>
                    <a:pt x="93" y="125"/>
                  </a:cubicBezTo>
                  <a:cubicBezTo>
                    <a:pt x="100" y="122"/>
                    <a:pt x="105" y="117"/>
                    <a:pt x="109" y="111"/>
                  </a:cubicBezTo>
                  <a:cubicBezTo>
                    <a:pt x="113" y="106"/>
                    <a:pt x="116" y="99"/>
                    <a:pt x="117" y="92"/>
                  </a:cubicBezTo>
                  <a:cubicBezTo>
                    <a:pt x="115" y="92"/>
                    <a:pt x="113" y="94"/>
                    <a:pt x="111" y="95"/>
                  </a:cubicBezTo>
                  <a:cubicBezTo>
                    <a:pt x="108" y="96"/>
                    <a:pt x="106" y="98"/>
                    <a:pt x="102" y="98"/>
                  </a:cubicBezTo>
                  <a:cubicBezTo>
                    <a:pt x="102" y="98"/>
                    <a:pt x="102" y="98"/>
                    <a:pt x="102" y="98"/>
                  </a:cubicBezTo>
                  <a:cubicBezTo>
                    <a:pt x="102" y="98"/>
                    <a:pt x="102" y="98"/>
                    <a:pt x="102" y="98"/>
                  </a:cubicBezTo>
                  <a:cubicBezTo>
                    <a:pt x="101" y="98"/>
                    <a:pt x="99" y="98"/>
                    <a:pt x="98" y="97"/>
                  </a:cubicBezTo>
                  <a:cubicBezTo>
                    <a:pt x="97" y="97"/>
                    <a:pt x="97" y="96"/>
                    <a:pt x="96" y="95"/>
                  </a:cubicBezTo>
                  <a:cubicBezTo>
                    <a:pt x="96" y="94"/>
                    <a:pt x="96" y="93"/>
                    <a:pt x="96" y="92"/>
                  </a:cubicBezTo>
                  <a:cubicBezTo>
                    <a:pt x="96" y="92"/>
                    <a:pt x="96" y="92"/>
                    <a:pt x="96" y="92"/>
                  </a:cubicBezTo>
                  <a:cubicBezTo>
                    <a:pt x="96" y="92"/>
                    <a:pt x="96" y="92"/>
                    <a:pt x="96" y="92"/>
                  </a:cubicBezTo>
                  <a:cubicBezTo>
                    <a:pt x="96" y="90"/>
                    <a:pt x="97" y="88"/>
                    <a:pt x="99" y="87"/>
                  </a:cubicBezTo>
                  <a:cubicBezTo>
                    <a:pt x="99" y="87"/>
                    <a:pt x="99" y="87"/>
                    <a:pt x="99" y="87"/>
                  </a:cubicBezTo>
                  <a:close/>
                  <a:moveTo>
                    <a:pt x="62" y="6"/>
                  </a:moveTo>
                  <a:cubicBezTo>
                    <a:pt x="58" y="11"/>
                    <a:pt x="55" y="14"/>
                    <a:pt x="51" y="18"/>
                  </a:cubicBezTo>
                  <a:cubicBezTo>
                    <a:pt x="48" y="22"/>
                    <a:pt x="45" y="25"/>
                    <a:pt x="42" y="29"/>
                  </a:cubicBezTo>
                  <a:cubicBezTo>
                    <a:pt x="42" y="29"/>
                    <a:pt x="42" y="29"/>
                    <a:pt x="42" y="29"/>
                  </a:cubicBezTo>
                  <a:cubicBezTo>
                    <a:pt x="38" y="34"/>
                    <a:pt x="34" y="39"/>
                    <a:pt x="35" y="44"/>
                  </a:cubicBezTo>
                  <a:cubicBezTo>
                    <a:pt x="35" y="49"/>
                    <a:pt x="38" y="53"/>
                    <a:pt x="41" y="57"/>
                  </a:cubicBezTo>
                  <a:cubicBezTo>
                    <a:pt x="41" y="58"/>
                    <a:pt x="42" y="59"/>
                    <a:pt x="43" y="60"/>
                  </a:cubicBezTo>
                  <a:cubicBezTo>
                    <a:pt x="43" y="60"/>
                    <a:pt x="43" y="60"/>
                    <a:pt x="43" y="60"/>
                  </a:cubicBezTo>
                  <a:cubicBezTo>
                    <a:pt x="43" y="60"/>
                    <a:pt x="43" y="61"/>
                    <a:pt x="44" y="61"/>
                  </a:cubicBezTo>
                  <a:cubicBezTo>
                    <a:pt x="44" y="62"/>
                    <a:pt x="45" y="64"/>
                    <a:pt x="46" y="66"/>
                  </a:cubicBezTo>
                  <a:cubicBezTo>
                    <a:pt x="46" y="69"/>
                    <a:pt x="45" y="71"/>
                    <a:pt x="43" y="73"/>
                  </a:cubicBezTo>
                  <a:cubicBezTo>
                    <a:pt x="43" y="73"/>
                    <a:pt x="43" y="73"/>
                    <a:pt x="43" y="73"/>
                  </a:cubicBezTo>
                  <a:cubicBezTo>
                    <a:pt x="43" y="73"/>
                    <a:pt x="43" y="73"/>
                    <a:pt x="43" y="73"/>
                  </a:cubicBezTo>
                  <a:cubicBezTo>
                    <a:pt x="43" y="73"/>
                    <a:pt x="43" y="73"/>
                    <a:pt x="43" y="73"/>
                  </a:cubicBezTo>
                  <a:cubicBezTo>
                    <a:pt x="43" y="73"/>
                    <a:pt x="43" y="73"/>
                    <a:pt x="43" y="73"/>
                  </a:cubicBezTo>
                  <a:cubicBezTo>
                    <a:pt x="42" y="73"/>
                    <a:pt x="42" y="74"/>
                    <a:pt x="41" y="74"/>
                  </a:cubicBezTo>
                  <a:cubicBezTo>
                    <a:pt x="39" y="74"/>
                    <a:pt x="37" y="74"/>
                    <a:pt x="36" y="72"/>
                  </a:cubicBezTo>
                  <a:cubicBezTo>
                    <a:pt x="36" y="72"/>
                    <a:pt x="36" y="72"/>
                    <a:pt x="36" y="72"/>
                  </a:cubicBezTo>
                  <a:cubicBezTo>
                    <a:pt x="36" y="72"/>
                    <a:pt x="36" y="72"/>
                    <a:pt x="36" y="72"/>
                  </a:cubicBezTo>
                  <a:cubicBezTo>
                    <a:pt x="35" y="71"/>
                    <a:pt x="33" y="70"/>
                    <a:pt x="33" y="69"/>
                  </a:cubicBezTo>
                  <a:cubicBezTo>
                    <a:pt x="31" y="67"/>
                    <a:pt x="30" y="64"/>
                    <a:pt x="30" y="63"/>
                  </a:cubicBezTo>
                  <a:cubicBezTo>
                    <a:pt x="28" y="53"/>
                    <a:pt x="19" y="49"/>
                    <a:pt x="11" y="45"/>
                  </a:cubicBezTo>
                  <a:cubicBezTo>
                    <a:pt x="11" y="45"/>
                    <a:pt x="11" y="45"/>
                    <a:pt x="11" y="45"/>
                  </a:cubicBezTo>
                  <a:cubicBezTo>
                    <a:pt x="10" y="44"/>
                    <a:pt x="9" y="44"/>
                    <a:pt x="8" y="43"/>
                  </a:cubicBezTo>
                  <a:cubicBezTo>
                    <a:pt x="8" y="48"/>
                    <a:pt x="7" y="52"/>
                    <a:pt x="6" y="57"/>
                  </a:cubicBezTo>
                  <a:cubicBezTo>
                    <a:pt x="6" y="60"/>
                    <a:pt x="5" y="63"/>
                    <a:pt x="5" y="66"/>
                  </a:cubicBezTo>
                  <a:cubicBezTo>
                    <a:pt x="5" y="68"/>
                    <a:pt x="5" y="71"/>
                    <a:pt x="5" y="73"/>
                  </a:cubicBezTo>
                  <a:cubicBezTo>
                    <a:pt x="5" y="75"/>
                    <a:pt x="6" y="77"/>
                    <a:pt x="6" y="80"/>
                  </a:cubicBezTo>
                  <a:cubicBezTo>
                    <a:pt x="8" y="81"/>
                    <a:pt x="10" y="81"/>
                    <a:pt x="13" y="82"/>
                  </a:cubicBezTo>
                  <a:cubicBezTo>
                    <a:pt x="13" y="82"/>
                    <a:pt x="14" y="83"/>
                    <a:pt x="15" y="83"/>
                  </a:cubicBezTo>
                  <a:cubicBezTo>
                    <a:pt x="15" y="83"/>
                    <a:pt x="15" y="83"/>
                    <a:pt x="15" y="83"/>
                  </a:cubicBezTo>
                  <a:cubicBezTo>
                    <a:pt x="15" y="83"/>
                    <a:pt x="15" y="83"/>
                    <a:pt x="15" y="83"/>
                  </a:cubicBezTo>
                  <a:cubicBezTo>
                    <a:pt x="19" y="84"/>
                    <a:pt x="22" y="85"/>
                    <a:pt x="24" y="87"/>
                  </a:cubicBezTo>
                  <a:cubicBezTo>
                    <a:pt x="24" y="87"/>
                    <a:pt x="24" y="87"/>
                    <a:pt x="25" y="87"/>
                  </a:cubicBezTo>
                  <a:cubicBezTo>
                    <a:pt x="26" y="89"/>
                    <a:pt x="27" y="90"/>
                    <a:pt x="27" y="92"/>
                  </a:cubicBezTo>
                  <a:cubicBezTo>
                    <a:pt x="27" y="93"/>
                    <a:pt x="27" y="94"/>
                    <a:pt x="27" y="95"/>
                  </a:cubicBezTo>
                  <a:cubicBezTo>
                    <a:pt x="27" y="96"/>
                    <a:pt x="26" y="97"/>
                    <a:pt x="25" y="97"/>
                  </a:cubicBezTo>
                  <a:cubicBezTo>
                    <a:pt x="25" y="97"/>
                    <a:pt x="25" y="97"/>
                    <a:pt x="25" y="97"/>
                  </a:cubicBezTo>
                  <a:cubicBezTo>
                    <a:pt x="24" y="98"/>
                    <a:pt x="22" y="98"/>
                    <a:pt x="21" y="98"/>
                  </a:cubicBezTo>
                  <a:cubicBezTo>
                    <a:pt x="21" y="98"/>
                    <a:pt x="21" y="98"/>
                    <a:pt x="21" y="98"/>
                  </a:cubicBezTo>
                  <a:cubicBezTo>
                    <a:pt x="17" y="98"/>
                    <a:pt x="15" y="96"/>
                    <a:pt x="12" y="95"/>
                  </a:cubicBezTo>
                  <a:cubicBezTo>
                    <a:pt x="12" y="95"/>
                    <a:pt x="12" y="95"/>
                    <a:pt x="12" y="95"/>
                  </a:cubicBezTo>
                  <a:cubicBezTo>
                    <a:pt x="10" y="93"/>
                    <a:pt x="8" y="92"/>
                    <a:pt x="6" y="92"/>
                  </a:cubicBezTo>
                  <a:cubicBezTo>
                    <a:pt x="7" y="99"/>
                    <a:pt x="10" y="106"/>
                    <a:pt x="14" y="111"/>
                  </a:cubicBezTo>
                  <a:cubicBezTo>
                    <a:pt x="18" y="117"/>
                    <a:pt x="23" y="122"/>
                    <a:pt x="30" y="125"/>
                  </a:cubicBezTo>
                  <a:cubicBezTo>
                    <a:pt x="33" y="126"/>
                    <a:pt x="34" y="126"/>
                    <a:pt x="36" y="126"/>
                  </a:cubicBezTo>
                  <a:cubicBezTo>
                    <a:pt x="37" y="125"/>
                    <a:pt x="39" y="124"/>
                    <a:pt x="41" y="123"/>
                  </a:cubicBezTo>
                  <a:cubicBezTo>
                    <a:pt x="42" y="122"/>
                    <a:pt x="42" y="121"/>
                    <a:pt x="43" y="121"/>
                  </a:cubicBezTo>
                  <a:cubicBezTo>
                    <a:pt x="46" y="118"/>
                    <a:pt x="49" y="115"/>
                    <a:pt x="54" y="114"/>
                  </a:cubicBezTo>
                  <a:cubicBezTo>
                    <a:pt x="55" y="114"/>
                    <a:pt x="56" y="114"/>
                    <a:pt x="56" y="114"/>
                  </a:cubicBezTo>
                  <a:cubicBezTo>
                    <a:pt x="56" y="110"/>
                    <a:pt x="56" y="110"/>
                    <a:pt x="56" y="110"/>
                  </a:cubicBezTo>
                  <a:cubicBezTo>
                    <a:pt x="57" y="100"/>
                    <a:pt x="57" y="92"/>
                    <a:pt x="58" y="84"/>
                  </a:cubicBezTo>
                  <a:cubicBezTo>
                    <a:pt x="58" y="76"/>
                    <a:pt x="59" y="68"/>
                    <a:pt x="59" y="59"/>
                  </a:cubicBezTo>
                  <a:cubicBezTo>
                    <a:pt x="59" y="57"/>
                    <a:pt x="60" y="56"/>
                    <a:pt x="62" y="56"/>
                  </a:cubicBezTo>
                  <a:cubicBezTo>
                    <a:pt x="62" y="100"/>
                    <a:pt x="62" y="100"/>
                    <a:pt x="62" y="100"/>
                  </a:cubicBezTo>
                  <a:cubicBezTo>
                    <a:pt x="61" y="103"/>
                    <a:pt x="61" y="106"/>
                    <a:pt x="61" y="110"/>
                  </a:cubicBezTo>
                  <a:cubicBezTo>
                    <a:pt x="61" y="115"/>
                    <a:pt x="61" y="115"/>
                    <a:pt x="61" y="115"/>
                  </a:cubicBezTo>
                  <a:cubicBezTo>
                    <a:pt x="61" y="119"/>
                    <a:pt x="59" y="119"/>
                    <a:pt x="56" y="119"/>
                  </a:cubicBezTo>
                  <a:cubicBezTo>
                    <a:pt x="56" y="119"/>
                    <a:pt x="56" y="119"/>
                    <a:pt x="56" y="119"/>
                  </a:cubicBezTo>
                  <a:cubicBezTo>
                    <a:pt x="56" y="119"/>
                    <a:pt x="55" y="119"/>
                    <a:pt x="55" y="119"/>
                  </a:cubicBezTo>
                  <a:cubicBezTo>
                    <a:pt x="51" y="120"/>
                    <a:pt x="49" y="122"/>
                    <a:pt x="46" y="124"/>
                  </a:cubicBezTo>
                  <a:cubicBezTo>
                    <a:pt x="45" y="125"/>
                    <a:pt x="45" y="126"/>
                    <a:pt x="44" y="126"/>
                  </a:cubicBezTo>
                  <a:cubicBezTo>
                    <a:pt x="41" y="128"/>
                    <a:pt x="39" y="130"/>
                    <a:pt x="37" y="130"/>
                  </a:cubicBezTo>
                  <a:cubicBezTo>
                    <a:pt x="34" y="131"/>
                    <a:pt x="32" y="131"/>
                    <a:pt x="28" y="129"/>
                  </a:cubicBezTo>
                  <a:cubicBezTo>
                    <a:pt x="21" y="126"/>
                    <a:pt x="15" y="121"/>
                    <a:pt x="10" y="114"/>
                  </a:cubicBezTo>
                  <a:cubicBezTo>
                    <a:pt x="5" y="107"/>
                    <a:pt x="2" y="99"/>
                    <a:pt x="0" y="90"/>
                  </a:cubicBezTo>
                  <a:cubicBezTo>
                    <a:pt x="0" y="90"/>
                    <a:pt x="0" y="90"/>
                    <a:pt x="0" y="89"/>
                  </a:cubicBezTo>
                  <a:cubicBezTo>
                    <a:pt x="0" y="88"/>
                    <a:pt x="1" y="87"/>
                    <a:pt x="2" y="87"/>
                  </a:cubicBezTo>
                  <a:cubicBezTo>
                    <a:pt x="7" y="87"/>
                    <a:pt x="10" y="88"/>
                    <a:pt x="14" y="90"/>
                  </a:cubicBezTo>
                  <a:cubicBezTo>
                    <a:pt x="14" y="90"/>
                    <a:pt x="14" y="90"/>
                    <a:pt x="14" y="90"/>
                  </a:cubicBezTo>
                  <a:cubicBezTo>
                    <a:pt x="17" y="92"/>
                    <a:pt x="19" y="93"/>
                    <a:pt x="21" y="93"/>
                  </a:cubicBezTo>
                  <a:cubicBezTo>
                    <a:pt x="21" y="93"/>
                    <a:pt x="21" y="93"/>
                    <a:pt x="21" y="93"/>
                  </a:cubicBezTo>
                  <a:cubicBezTo>
                    <a:pt x="22" y="93"/>
                    <a:pt x="22" y="93"/>
                    <a:pt x="22" y="93"/>
                  </a:cubicBezTo>
                  <a:cubicBezTo>
                    <a:pt x="22" y="93"/>
                    <a:pt x="22" y="93"/>
                    <a:pt x="22" y="93"/>
                  </a:cubicBezTo>
                  <a:cubicBezTo>
                    <a:pt x="22" y="93"/>
                    <a:pt x="22" y="93"/>
                    <a:pt x="22" y="93"/>
                  </a:cubicBezTo>
                  <a:cubicBezTo>
                    <a:pt x="22" y="93"/>
                    <a:pt x="22" y="93"/>
                    <a:pt x="22" y="92"/>
                  </a:cubicBezTo>
                  <a:cubicBezTo>
                    <a:pt x="22" y="92"/>
                    <a:pt x="22" y="92"/>
                    <a:pt x="22" y="91"/>
                  </a:cubicBezTo>
                  <a:cubicBezTo>
                    <a:pt x="21" y="91"/>
                    <a:pt x="21" y="91"/>
                    <a:pt x="21" y="91"/>
                  </a:cubicBezTo>
                  <a:cubicBezTo>
                    <a:pt x="19" y="90"/>
                    <a:pt x="17" y="89"/>
                    <a:pt x="14" y="88"/>
                  </a:cubicBezTo>
                  <a:cubicBezTo>
                    <a:pt x="13" y="87"/>
                    <a:pt x="13" y="87"/>
                    <a:pt x="13" y="87"/>
                  </a:cubicBezTo>
                  <a:cubicBezTo>
                    <a:pt x="13" y="87"/>
                    <a:pt x="13" y="87"/>
                    <a:pt x="13" y="87"/>
                  </a:cubicBezTo>
                  <a:cubicBezTo>
                    <a:pt x="13" y="87"/>
                    <a:pt x="12" y="87"/>
                    <a:pt x="11" y="87"/>
                  </a:cubicBezTo>
                  <a:cubicBezTo>
                    <a:pt x="8" y="86"/>
                    <a:pt x="5" y="85"/>
                    <a:pt x="3" y="83"/>
                  </a:cubicBezTo>
                  <a:cubicBezTo>
                    <a:pt x="2" y="83"/>
                    <a:pt x="2" y="82"/>
                    <a:pt x="2" y="82"/>
                  </a:cubicBezTo>
                  <a:cubicBezTo>
                    <a:pt x="1" y="79"/>
                    <a:pt x="1" y="76"/>
                    <a:pt x="0" y="74"/>
                  </a:cubicBezTo>
                  <a:cubicBezTo>
                    <a:pt x="0" y="71"/>
                    <a:pt x="0" y="68"/>
                    <a:pt x="0" y="66"/>
                  </a:cubicBezTo>
                  <a:cubicBezTo>
                    <a:pt x="1" y="62"/>
                    <a:pt x="1" y="59"/>
                    <a:pt x="2" y="56"/>
                  </a:cubicBezTo>
                  <a:cubicBezTo>
                    <a:pt x="2" y="50"/>
                    <a:pt x="3" y="45"/>
                    <a:pt x="3" y="39"/>
                  </a:cubicBezTo>
                  <a:cubicBezTo>
                    <a:pt x="3" y="39"/>
                    <a:pt x="3" y="39"/>
                    <a:pt x="4" y="38"/>
                  </a:cubicBezTo>
                  <a:cubicBezTo>
                    <a:pt x="4" y="37"/>
                    <a:pt x="6" y="37"/>
                    <a:pt x="7" y="37"/>
                  </a:cubicBezTo>
                  <a:cubicBezTo>
                    <a:pt x="9" y="38"/>
                    <a:pt x="11" y="40"/>
                    <a:pt x="13" y="41"/>
                  </a:cubicBezTo>
                  <a:cubicBezTo>
                    <a:pt x="13" y="41"/>
                    <a:pt x="13" y="41"/>
                    <a:pt x="13" y="41"/>
                  </a:cubicBezTo>
                  <a:cubicBezTo>
                    <a:pt x="23" y="45"/>
                    <a:pt x="32" y="50"/>
                    <a:pt x="35" y="62"/>
                  </a:cubicBezTo>
                  <a:cubicBezTo>
                    <a:pt x="35" y="63"/>
                    <a:pt x="36" y="64"/>
                    <a:pt x="37" y="66"/>
                  </a:cubicBezTo>
                  <a:cubicBezTo>
                    <a:pt x="37" y="67"/>
                    <a:pt x="38" y="68"/>
                    <a:pt x="39" y="69"/>
                  </a:cubicBezTo>
                  <a:cubicBezTo>
                    <a:pt x="39" y="69"/>
                    <a:pt x="39" y="69"/>
                    <a:pt x="39" y="69"/>
                  </a:cubicBezTo>
                  <a:cubicBezTo>
                    <a:pt x="39" y="69"/>
                    <a:pt x="40" y="69"/>
                    <a:pt x="40" y="69"/>
                  </a:cubicBezTo>
                  <a:cubicBezTo>
                    <a:pt x="40" y="69"/>
                    <a:pt x="40" y="69"/>
                    <a:pt x="40" y="69"/>
                  </a:cubicBezTo>
                  <a:cubicBezTo>
                    <a:pt x="40" y="69"/>
                    <a:pt x="40" y="69"/>
                    <a:pt x="40" y="69"/>
                  </a:cubicBezTo>
                  <a:cubicBezTo>
                    <a:pt x="40" y="69"/>
                    <a:pt x="40" y="69"/>
                    <a:pt x="40" y="69"/>
                  </a:cubicBezTo>
                  <a:cubicBezTo>
                    <a:pt x="40" y="69"/>
                    <a:pt x="40" y="69"/>
                    <a:pt x="40" y="69"/>
                  </a:cubicBezTo>
                  <a:cubicBezTo>
                    <a:pt x="40" y="69"/>
                    <a:pt x="40" y="69"/>
                    <a:pt x="40" y="69"/>
                  </a:cubicBezTo>
                  <a:cubicBezTo>
                    <a:pt x="41" y="68"/>
                    <a:pt x="41" y="68"/>
                    <a:pt x="41" y="67"/>
                  </a:cubicBezTo>
                  <a:cubicBezTo>
                    <a:pt x="41" y="66"/>
                    <a:pt x="40" y="64"/>
                    <a:pt x="39" y="63"/>
                  </a:cubicBezTo>
                  <a:cubicBezTo>
                    <a:pt x="39" y="63"/>
                    <a:pt x="39" y="63"/>
                    <a:pt x="39" y="63"/>
                  </a:cubicBezTo>
                  <a:cubicBezTo>
                    <a:pt x="39" y="63"/>
                    <a:pt x="39" y="63"/>
                    <a:pt x="39" y="63"/>
                  </a:cubicBezTo>
                  <a:cubicBezTo>
                    <a:pt x="39" y="63"/>
                    <a:pt x="39" y="63"/>
                    <a:pt x="39" y="63"/>
                  </a:cubicBezTo>
                  <a:cubicBezTo>
                    <a:pt x="38" y="62"/>
                    <a:pt x="38" y="61"/>
                    <a:pt x="37" y="60"/>
                  </a:cubicBezTo>
                  <a:cubicBezTo>
                    <a:pt x="33" y="55"/>
                    <a:pt x="30" y="51"/>
                    <a:pt x="30" y="44"/>
                  </a:cubicBezTo>
                  <a:cubicBezTo>
                    <a:pt x="30" y="37"/>
                    <a:pt x="34" y="31"/>
                    <a:pt x="38" y="26"/>
                  </a:cubicBezTo>
                  <a:cubicBezTo>
                    <a:pt x="38" y="26"/>
                    <a:pt x="38" y="26"/>
                    <a:pt x="38" y="26"/>
                  </a:cubicBezTo>
                  <a:cubicBezTo>
                    <a:pt x="41" y="22"/>
                    <a:pt x="45" y="19"/>
                    <a:pt x="48" y="15"/>
                  </a:cubicBezTo>
                  <a:cubicBezTo>
                    <a:pt x="52" y="11"/>
                    <a:pt x="56" y="6"/>
                    <a:pt x="59" y="2"/>
                  </a:cubicBezTo>
                  <a:cubicBezTo>
                    <a:pt x="59" y="1"/>
                    <a:pt x="60" y="1"/>
                    <a:pt x="60" y="0"/>
                  </a:cubicBezTo>
                  <a:cubicBezTo>
                    <a:pt x="61" y="0"/>
                    <a:pt x="61" y="0"/>
                    <a:pt x="62" y="0"/>
                  </a:cubicBezTo>
                  <a:cubicBezTo>
                    <a:pt x="62" y="0"/>
                    <a:pt x="62" y="0"/>
                    <a:pt x="62" y="0"/>
                  </a:cubicBezTo>
                  <a:lnTo>
                    <a:pt x="6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 name="Freeform 220"/>
            <p:cNvSpPr>
              <a:spLocks noEditPoints="1"/>
            </p:cNvSpPr>
            <p:nvPr/>
          </p:nvSpPr>
          <p:spPr bwMode="auto">
            <a:xfrm>
              <a:off x="6700838" y="2527300"/>
              <a:ext cx="28575" cy="100013"/>
            </a:xfrm>
            <a:custGeom>
              <a:avLst/>
              <a:gdLst>
                <a:gd name="T0" fmla="*/ 7 w 13"/>
                <a:gd name="T1" fmla="*/ 0 h 44"/>
                <a:gd name="T2" fmla="*/ 11 w 13"/>
                <a:gd name="T3" fmla="*/ 0 h 44"/>
                <a:gd name="T4" fmla="*/ 13 w 13"/>
                <a:gd name="T5" fmla="*/ 3 h 44"/>
                <a:gd name="T6" fmla="*/ 13 w 13"/>
                <a:gd name="T7" fmla="*/ 42 h 44"/>
                <a:gd name="T8" fmla="*/ 11 w 13"/>
                <a:gd name="T9" fmla="*/ 44 h 44"/>
                <a:gd name="T10" fmla="*/ 7 w 13"/>
                <a:gd name="T11" fmla="*/ 44 h 44"/>
                <a:gd name="T12" fmla="*/ 7 w 13"/>
                <a:gd name="T13" fmla="*/ 39 h 44"/>
                <a:gd name="T14" fmla="*/ 8 w 13"/>
                <a:gd name="T15" fmla="*/ 39 h 44"/>
                <a:gd name="T16" fmla="*/ 8 w 13"/>
                <a:gd name="T17" fmla="*/ 5 h 44"/>
                <a:gd name="T18" fmla="*/ 7 w 13"/>
                <a:gd name="T19" fmla="*/ 5 h 44"/>
                <a:gd name="T20" fmla="*/ 7 w 13"/>
                <a:gd name="T21" fmla="*/ 0 h 44"/>
                <a:gd name="T22" fmla="*/ 2 w 13"/>
                <a:gd name="T23" fmla="*/ 0 h 44"/>
                <a:gd name="T24" fmla="*/ 7 w 13"/>
                <a:gd name="T25" fmla="*/ 0 h 44"/>
                <a:gd name="T26" fmla="*/ 7 w 13"/>
                <a:gd name="T27" fmla="*/ 5 h 44"/>
                <a:gd name="T28" fmla="*/ 5 w 13"/>
                <a:gd name="T29" fmla="*/ 5 h 44"/>
                <a:gd name="T30" fmla="*/ 5 w 13"/>
                <a:gd name="T31" fmla="*/ 39 h 44"/>
                <a:gd name="T32" fmla="*/ 7 w 13"/>
                <a:gd name="T33" fmla="*/ 39 h 44"/>
                <a:gd name="T34" fmla="*/ 7 w 13"/>
                <a:gd name="T35" fmla="*/ 44 h 44"/>
                <a:gd name="T36" fmla="*/ 2 w 13"/>
                <a:gd name="T37" fmla="*/ 44 h 44"/>
                <a:gd name="T38" fmla="*/ 0 w 13"/>
                <a:gd name="T39" fmla="*/ 42 h 44"/>
                <a:gd name="T40" fmla="*/ 0 w 13"/>
                <a:gd name="T41" fmla="*/ 3 h 44"/>
                <a:gd name="T42" fmla="*/ 2 w 13"/>
                <a:gd name="T4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 h="44">
                  <a:moveTo>
                    <a:pt x="7" y="0"/>
                  </a:moveTo>
                  <a:cubicBezTo>
                    <a:pt x="11" y="0"/>
                    <a:pt x="11" y="0"/>
                    <a:pt x="11" y="0"/>
                  </a:cubicBezTo>
                  <a:cubicBezTo>
                    <a:pt x="12" y="0"/>
                    <a:pt x="13" y="1"/>
                    <a:pt x="13" y="3"/>
                  </a:cubicBezTo>
                  <a:cubicBezTo>
                    <a:pt x="13" y="42"/>
                    <a:pt x="13" y="42"/>
                    <a:pt x="13" y="42"/>
                  </a:cubicBezTo>
                  <a:cubicBezTo>
                    <a:pt x="13" y="43"/>
                    <a:pt x="12" y="44"/>
                    <a:pt x="11" y="44"/>
                  </a:cubicBezTo>
                  <a:cubicBezTo>
                    <a:pt x="7" y="44"/>
                    <a:pt x="7" y="44"/>
                    <a:pt x="7" y="44"/>
                  </a:cubicBezTo>
                  <a:cubicBezTo>
                    <a:pt x="7" y="39"/>
                    <a:pt x="7" y="39"/>
                    <a:pt x="7" y="39"/>
                  </a:cubicBezTo>
                  <a:cubicBezTo>
                    <a:pt x="8" y="39"/>
                    <a:pt x="8" y="39"/>
                    <a:pt x="8" y="39"/>
                  </a:cubicBezTo>
                  <a:cubicBezTo>
                    <a:pt x="8" y="5"/>
                    <a:pt x="8" y="5"/>
                    <a:pt x="8" y="5"/>
                  </a:cubicBezTo>
                  <a:cubicBezTo>
                    <a:pt x="7" y="5"/>
                    <a:pt x="7" y="5"/>
                    <a:pt x="7" y="5"/>
                  </a:cubicBezTo>
                  <a:lnTo>
                    <a:pt x="7" y="0"/>
                  </a:lnTo>
                  <a:close/>
                  <a:moveTo>
                    <a:pt x="2" y="0"/>
                  </a:moveTo>
                  <a:cubicBezTo>
                    <a:pt x="7" y="0"/>
                    <a:pt x="7" y="0"/>
                    <a:pt x="7" y="0"/>
                  </a:cubicBezTo>
                  <a:cubicBezTo>
                    <a:pt x="7" y="5"/>
                    <a:pt x="7" y="5"/>
                    <a:pt x="7" y="5"/>
                  </a:cubicBezTo>
                  <a:cubicBezTo>
                    <a:pt x="5" y="5"/>
                    <a:pt x="5" y="5"/>
                    <a:pt x="5" y="5"/>
                  </a:cubicBezTo>
                  <a:cubicBezTo>
                    <a:pt x="5" y="39"/>
                    <a:pt x="5" y="39"/>
                    <a:pt x="5" y="39"/>
                  </a:cubicBezTo>
                  <a:cubicBezTo>
                    <a:pt x="7" y="39"/>
                    <a:pt x="7" y="39"/>
                    <a:pt x="7" y="39"/>
                  </a:cubicBezTo>
                  <a:cubicBezTo>
                    <a:pt x="7" y="44"/>
                    <a:pt x="7" y="44"/>
                    <a:pt x="7" y="44"/>
                  </a:cubicBezTo>
                  <a:cubicBezTo>
                    <a:pt x="2" y="44"/>
                    <a:pt x="2" y="44"/>
                    <a:pt x="2" y="44"/>
                  </a:cubicBezTo>
                  <a:cubicBezTo>
                    <a:pt x="1" y="44"/>
                    <a:pt x="0" y="43"/>
                    <a:pt x="0" y="42"/>
                  </a:cubicBezTo>
                  <a:cubicBezTo>
                    <a:pt x="0" y="3"/>
                    <a:pt x="0" y="3"/>
                    <a:pt x="0" y="3"/>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6" name="Freeform 222"/>
            <p:cNvSpPr>
              <a:spLocks noEditPoints="1"/>
            </p:cNvSpPr>
            <p:nvPr/>
          </p:nvSpPr>
          <p:spPr bwMode="auto">
            <a:xfrm>
              <a:off x="9556750" y="2965450"/>
              <a:ext cx="139700" cy="203200"/>
            </a:xfrm>
            <a:custGeom>
              <a:avLst/>
              <a:gdLst>
                <a:gd name="T0" fmla="*/ 54 w 62"/>
                <a:gd name="T1" fmla="*/ 21 h 90"/>
                <a:gd name="T2" fmla="*/ 45 w 62"/>
                <a:gd name="T3" fmla="*/ 21 h 90"/>
                <a:gd name="T4" fmla="*/ 43 w 62"/>
                <a:gd name="T5" fmla="*/ 18 h 90"/>
                <a:gd name="T6" fmla="*/ 43 w 62"/>
                <a:gd name="T7" fmla="*/ 17 h 90"/>
                <a:gd name="T8" fmla="*/ 49 w 62"/>
                <a:gd name="T9" fmla="*/ 5 h 90"/>
                <a:gd name="T10" fmla="*/ 34 w 62"/>
                <a:gd name="T11" fmla="*/ 5 h 90"/>
                <a:gd name="T12" fmla="*/ 32 w 62"/>
                <a:gd name="T13" fmla="*/ 5 h 90"/>
                <a:gd name="T14" fmla="*/ 32 w 62"/>
                <a:gd name="T15" fmla="*/ 5 h 90"/>
                <a:gd name="T16" fmla="*/ 32 w 62"/>
                <a:gd name="T17" fmla="*/ 0 h 90"/>
                <a:gd name="T18" fmla="*/ 32 w 62"/>
                <a:gd name="T19" fmla="*/ 0 h 90"/>
                <a:gd name="T20" fmla="*/ 34 w 62"/>
                <a:gd name="T21" fmla="*/ 0 h 90"/>
                <a:gd name="T22" fmla="*/ 53 w 62"/>
                <a:gd name="T23" fmla="*/ 0 h 90"/>
                <a:gd name="T24" fmla="*/ 53 w 62"/>
                <a:gd name="T25" fmla="*/ 0 h 90"/>
                <a:gd name="T26" fmla="*/ 54 w 62"/>
                <a:gd name="T27" fmla="*/ 1 h 90"/>
                <a:gd name="T28" fmla="*/ 55 w 62"/>
                <a:gd name="T29" fmla="*/ 4 h 90"/>
                <a:gd name="T30" fmla="*/ 49 w 62"/>
                <a:gd name="T31" fmla="*/ 16 h 90"/>
                <a:gd name="T32" fmla="*/ 59 w 62"/>
                <a:gd name="T33" fmla="*/ 16 h 90"/>
                <a:gd name="T34" fmla="*/ 59 w 62"/>
                <a:gd name="T35" fmla="*/ 16 h 90"/>
                <a:gd name="T36" fmla="*/ 61 w 62"/>
                <a:gd name="T37" fmla="*/ 17 h 90"/>
                <a:gd name="T38" fmla="*/ 61 w 62"/>
                <a:gd name="T39" fmla="*/ 20 h 90"/>
                <a:gd name="T40" fmla="*/ 32 w 62"/>
                <a:gd name="T41" fmla="*/ 55 h 90"/>
                <a:gd name="T42" fmla="*/ 32 w 62"/>
                <a:gd name="T43" fmla="*/ 48 h 90"/>
                <a:gd name="T44" fmla="*/ 54 w 62"/>
                <a:gd name="T45" fmla="*/ 21 h 90"/>
                <a:gd name="T46" fmla="*/ 32 w 62"/>
                <a:gd name="T47" fmla="*/ 5 h 90"/>
                <a:gd name="T48" fmla="*/ 25 w 62"/>
                <a:gd name="T49" fmla="*/ 5 h 90"/>
                <a:gd name="T50" fmla="*/ 10 w 62"/>
                <a:gd name="T51" fmla="*/ 36 h 90"/>
                <a:gd name="T52" fmla="*/ 22 w 62"/>
                <a:gd name="T53" fmla="*/ 36 h 90"/>
                <a:gd name="T54" fmla="*/ 24 w 62"/>
                <a:gd name="T55" fmla="*/ 39 h 90"/>
                <a:gd name="T56" fmla="*/ 24 w 62"/>
                <a:gd name="T57" fmla="*/ 40 h 90"/>
                <a:gd name="T58" fmla="*/ 10 w 62"/>
                <a:gd name="T59" fmla="*/ 74 h 90"/>
                <a:gd name="T60" fmla="*/ 32 w 62"/>
                <a:gd name="T61" fmla="*/ 48 h 90"/>
                <a:gd name="T62" fmla="*/ 32 w 62"/>
                <a:gd name="T63" fmla="*/ 55 h 90"/>
                <a:gd name="T64" fmla="*/ 4 w 62"/>
                <a:gd name="T65" fmla="*/ 89 h 90"/>
                <a:gd name="T66" fmla="*/ 4 w 62"/>
                <a:gd name="T67" fmla="*/ 89 h 90"/>
                <a:gd name="T68" fmla="*/ 2 w 62"/>
                <a:gd name="T69" fmla="*/ 90 h 90"/>
                <a:gd name="T70" fmla="*/ 0 w 62"/>
                <a:gd name="T71" fmla="*/ 87 h 90"/>
                <a:gd name="T72" fmla="*/ 18 w 62"/>
                <a:gd name="T73" fmla="*/ 41 h 90"/>
                <a:gd name="T74" fmla="*/ 6 w 62"/>
                <a:gd name="T75" fmla="*/ 41 h 90"/>
                <a:gd name="T76" fmla="*/ 6 w 62"/>
                <a:gd name="T77" fmla="*/ 41 h 90"/>
                <a:gd name="T78" fmla="*/ 5 w 62"/>
                <a:gd name="T79" fmla="*/ 41 h 90"/>
                <a:gd name="T80" fmla="*/ 4 w 62"/>
                <a:gd name="T81" fmla="*/ 38 h 90"/>
                <a:gd name="T82" fmla="*/ 22 w 62"/>
                <a:gd name="T83" fmla="*/ 2 h 90"/>
                <a:gd name="T84" fmla="*/ 24 w 62"/>
                <a:gd name="T85" fmla="*/ 0 h 90"/>
                <a:gd name="T86" fmla="*/ 32 w 62"/>
                <a:gd name="T87" fmla="*/ 0 h 90"/>
                <a:gd name="T88" fmla="*/ 32 w 62"/>
                <a:gd name="T89"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90">
                  <a:moveTo>
                    <a:pt x="54" y="21"/>
                  </a:moveTo>
                  <a:cubicBezTo>
                    <a:pt x="45" y="21"/>
                    <a:pt x="45" y="21"/>
                    <a:pt x="45" y="21"/>
                  </a:cubicBezTo>
                  <a:cubicBezTo>
                    <a:pt x="44" y="21"/>
                    <a:pt x="43" y="20"/>
                    <a:pt x="43" y="18"/>
                  </a:cubicBezTo>
                  <a:cubicBezTo>
                    <a:pt x="43" y="18"/>
                    <a:pt x="43" y="18"/>
                    <a:pt x="43" y="17"/>
                  </a:cubicBezTo>
                  <a:cubicBezTo>
                    <a:pt x="49" y="5"/>
                    <a:pt x="49" y="5"/>
                    <a:pt x="49" y="5"/>
                  </a:cubicBezTo>
                  <a:cubicBezTo>
                    <a:pt x="34" y="5"/>
                    <a:pt x="34" y="5"/>
                    <a:pt x="34" y="5"/>
                  </a:cubicBezTo>
                  <a:cubicBezTo>
                    <a:pt x="32" y="5"/>
                    <a:pt x="32" y="5"/>
                    <a:pt x="32" y="5"/>
                  </a:cubicBezTo>
                  <a:cubicBezTo>
                    <a:pt x="32" y="5"/>
                    <a:pt x="32" y="5"/>
                    <a:pt x="32" y="5"/>
                  </a:cubicBezTo>
                  <a:cubicBezTo>
                    <a:pt x="32" y="0"/>
                    <a:pt x="32" y="0"/>
                    <a:pt x="32" y="0"/>
                  </a:cubicBezTo>
                  <a:cubicBezTo>
                    <a:pt x="32" y="0"/>
                    <a:pt x="32" y="0"/>
                    <a:pt x="32" y="0"/>
                  </a:cubicBezTo>
                  <a:cubicBezTo>
                    <a:pt x="34" y="0"/>
                    <a:pt x="34" y="0"/>
                    <a:pt x="34" y="0"/>
                  </a:cubicBezTo>
                  <a:cubicBezTo>
                    <a:pt x="53" y="0"/>
                    <a:pt x="53" y="0"/>
                    <a:pt x="53" y="0"/>
                  </a:cubicBezTo>
                  <a:cubicBezTo>
                    <a:pt x="53" y="0"/>
                    <a:pt x="53" y="0"/>
                    <a:pt x="53" y="0"/>
                  </a:cubicBezTo>
                  <a:cubicBezTo>
                    <a:pt x="54" y="0"/>
                    <a:pt x="54" y="0"/>
                    <a:pt x="54" y="1"/>
                  </a:cubicBezTo>
                  <a:cubicBezTo>
                    <a:pt x="55" y="1"/>
                    <a:pt x="56" y="3"/>
                    <a:pt x="55" y="4"/>
                  </a:cubicBezTo>
                  <a:cubicBezTo>
                    <a:pt x="49" y="16"/>
                    <a:pt x="49" y="16"/>
                    <a:pt x="49" y="16"/>
                  </a:cubicBezTo>
                  <a:cubicBezTo>
                    <a:pt x="59" y="16"/>
                    <a:pt x="59" y="16"/>
                    <a:pt x="59" y="16"/>
                  </a:cubicBezTo>
                  <a:cubicBezTo>
                    <a:pt x="59" y="16"/>
                    <a:pt x="59" y="16"/>
                    <a:pt x="59" y="16"/>
                  </a:cubicBezTo>
                  <a:cubicBezTo>
                    <a:pt x="60" y="16"/>
                    <a:pt x="60" y="16"/>
                    <a:pt x="61" y="17"/>
                  </a:cubicBezTo>
                  <a:cubicBezTo>
                    <a:pt x="62" y="17"/>
                    <a:pt x="62" y="19"/>
                    <a:pt x="61" y="20"/>
                  </a:cubicBezTo>
                  <a:cubicBezTo>
                    <a:pt x="32" y="55"/>
                    <a:pt x="32" y="55"/>
                    <a:pt x="32" y="55"/>
                  </a:cubicBezTo>
                  <a:cubicBezTo>
                    <a:pt x="32" y="48"/>
                    <a:pt x="32" y="48"/>
                    <a:pt x="32" y="48"/>
                  </a:cubicBezTo>
                  <a:lnTo>
                    <a:pt x="54" y="21"/>
                  </a:lnTo>
                  <a:close/>
                  <a:moveTo>
                    <a:pt x="32" y="5"/>
                  </a:moveTo>
                  <a:cubicBezTo>
                    <a:pt x="25" y="5"/>
                    <a:pt x="25" y="5"/>
                    <a:pt x="25" y="5"/>
                  </a:cubicBezTo>
                  <a:cubicBezTo>
                    <a:pt x="10" y="36"/>
                    <a:pt x="10" y="36"/>
                    <a:pt x="10" y="36"/>
                  </a:cubicBezTo>
                  <a:cubicBezTo>
                    <a:pt x="22" y="36"/>
                    <a:pt x="22" y="36"/>
                    <a:pt x="22" y="36"/>
                  </a:cubicBezTo>
                  <a:cubicBezTo>
                    <a:pt x="23" y="36"/>
                    <a:pt x="24" y="37"/>
                    <a:pt x="24" y="39"/>
                  </a:cubicBezTo>
                  <a:cubicBezTo>
                    <a:pt x="24" y="39"/>
                    <a:pt x="24" y="39"/>
                    <a:pt x="24" y="40"/>
                  </a:cubicBezTo>
                  <a:cubicBezTo>
                    <a:pt x="10" y="74"/>
                    <a:pt x="10" y="74"/>
                    <a:pt x="10" y="74"/>
                  </a:cubicBezTo>
                  <a:cubicBezTo>
                    <a:pt x="32" y="48"/>
                    <a:pt x="32" y="48"/>
                    <a:pt x="32" y="48"/>
                  </a:cubicBezTo>
                  <a:cubicBezTo>
                    <a:pt x="32" y="55"/>
                    <a:pt x="32" y="55"/>
                    <a:pt x="32" y="55"/>
                  </a:cubicBezTo>
                  <a:cubicBezTo>
                    <a:pt x="4" y="89"/>
                    <a:pt x="4" y="89"/>
                    <a:pt x="4" y="89"/>
                  </a:cubicBezTo>
                  <a:cubicBezTo>
                    <a:pt x="4" y="89"/>
                    <a:pt x="4" y="89"/>
                    <a:pt x="4" y="89"/>
                  </a:cubicBezTo>
                  <a:cubicBezTo>
                    <a:pt x="4" y="90"/>
                    <a:pt x="2" y="90"/>
                    <a:pt x="2" y="90"/>
                  </a:cubicBezTo>
                  <a:cubicBezTo>
                    <a:pt x="0" y="90"/>
                    <a:pt x="0" y="88"/>
                    <a:pt x="0" y="87"/>
                  </a:cubicBezTo>
                  <a:cubicBezTo>
                    <a:pt x="18" y="41"/>
                    <a:pt x="18" y="41"/>
                    <a:pt x="18" y="41"/>
                  </a:cubicBezTo>
                  <a:cubicBezTo>
                    <a:pt x="6" y="41"/>
                    <a:pt x="6" y="41"/>
                    <a:pt x="6" y="41"/>
                  </a:cubicBezTo>
                  <a:cubicBezTo>
                    <a:pt x="6" y="41"/>
                    <a:pt x="6" y="41"/>
                    <a:pt x="6" y="41"/>
                  </a:cubicBezTo>
                  <a:cubicBezTo>
                    <a:pt x="6" y="41"/>
                    <a:pt x="6" y="41"/>
                    <a:pt x="5" y="41"/>
                  </a:cubicBezTo>
                  <a:cubicBezTo>
                    <a:pt x="4" y="40"/>
                    <a:pt x="4" y="39"/>
                    <a:pt x="4" y="38"/>
                  </a:cubicBezTo>
                  <a:cubicBezTo>
                    <a:pt x="22" y="2"/>
                    <a:pt x="22" y="2"/>
                    <a:pt x="22" y="2"/>
                  </a:cubicBezTo>
                  <a:cubicBezTo>
                    <a:pt x="22" y="1"/>
                    <a:pt x="23" y="0"/>
                    <a:pt x="24" y="0"/>
                  </a:cubicBezTo>
                  <a:cubicBezTo>
                    <a:pt x="32" y="0"/>
                    <a:pt x="32" y="0"/>
                    <a:pt x="32" y="0"/>
                  </a:cubicBezTo>
                  <a:lnTo>
                    <a:pt x="3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 name="Freeform 223"/>
            <p:cNvSpPr>
              <a:spLocks noEditPoints="1"/>
            </p:cNvSpPr>
            <p:nvPr/>
          </p:nvSpPr>
          <p:spPr bwMode="auto">
            <a:xfrm>
              <a:off x="9482138" y="2736850"/>
              <a:ext cx="366713" cy="228600"/>
            </a:xfrm>
            <a:custGeom>
              <a:avLst/>
              <a:gdLst>
                <a:gd name="T0" fmla="*/ 81 w 162"/>
                <a:gd name="T1" fmla="*/ 96 h 101"/>
                <a:gd name="T2" fmla="*/ 89 w 162"/>
                <a:gd name="T3" fmla="*/ 96 h 101"/>
                <a:gd name="T4" fmla="*/ 131 w 162"/>
                <a:gd name="T5" fmla="*/ 96 h 101"/>
                <a:gd name="T6" fmla="*/ 149 w 162"/>
                <a:gd name="T7" fmla="*/ 89 h 101"/>
                <a:gd name="T8" fmla="*/ 157 w 162"/>
                <a:gd name="T9" fmla="*/ 71 h 101"/>
                <a:gd name="T10" fmla="*/ 149 w 162"/>
                <a:gd name="T11" fmla="*/ 53 h 101"/>
                <a:gd name="T12" fmla="*/ 131 w 162"/>
                <a:gd name="T13" fmla="*/ 45 h 101"/>
                <a:gd name="T14" fmla="*/ 123 w 162"/>
                <a:gd name="T15" fmla="*/ 47 h 101"/>
                <a:gd name="T16" fmla="*/ 115 w 162"/>
                <a:gd name="T17" fmla="*/ 51 h 101"/>
                <a:gd name="T18" fmla="*/ 112 w 162"/>
                <a:gd name="T19" fmla="*/ 51 h 101"/>
                <a:gd name="T20" fmla="*/ 111 w 162"/>
                <a:gd name="T21" fmla="*/ 49 h 101"/>
                <a:gd name="T22" fmla="*/ 97 w 162"/>
                <a:gd name="T23" fmla="*/ 18 h 101"/>
                <a:gd name="T24" fmla="*/ 81 w 162"/>
                <a:gd name="T25" fmla="*/ 7 h 101"/>
                <a:gd name="T26" fmla="*/ 81 w 162"/>
                <a:gd name="T27" fmla="*/ 2 h 101"/>
                <a:gd name="T28" fmla="*/ 101 w 162"/>
                <a:gd name="T29" fmla="*/ 14 h 101"/>
                <a:gd name="T30" fmla="*/ 116 w 162"/>
                <a:gd name="T31" fmla="*/ 45 h 101"/>
                <a:gd name="T32" fmla="*/ 121 w 162"/>
                <a:gd name="T33" fmla="*/ 42 h 101"/>
                <a:gd name="T34" fmla="*/ 131 w 162"/>
                <a:gd name="T35" fmla="*/ 41 h 101"/>
                <a:gd name="T36" fmla="*/ 153 w 162"/>
                <a:gd name="T37" fmla="*/ 49 h 101"/>
                <a:gd name="T38" fmla="*/ 162 w 162"/>
                <a:gd name="T39" fmla="*/ 71 h 101"/>
                <a:gd name="T40" fmla="*/ 153 w 162"/>
                <a:gd name="T41" fmla="*/ 92 h 101"/>
                <a:gd name="T42" fmla="*/ 131 w 162"/>
                <a:gd name="T43" fmla="*/ 101 h 101"/>
                <a:gd name="T44" fmla="*/ 89 w 162"/>
                <a:gd name="T45" fmla="*/ 101 h 101"/>
                <a:gd name="T46" fmla="*/ 81 w 162"/>
                <a:gd name="T47" fmla="*/ 101 h 101"/>
                <a:gd name="T48" fmla="*/ 81 w 162"/>
                <a:gd name="T49" fmla="*/ 96 h 101"/>
                <a:gd name="T50" fmla="*/ 5 w 162"/>
                <a:gd name="T51" fmla="*/ 82 h 101"/>
                <a:gd name="T52" fmla="*/ 9 w 162"/>
                <a:gd name="T53" fmla="*/ 92 h 101"/>
                <a:gd name="T54" fmla="*/ 19 w 162"/>
                <a:gd name="T55" fmla="*/ 96 h 101"/>
                <a:gd name="T56" fmla="*/ 59 w 162"/>
                <a:gd name="T57" fmla="*/ 96 h 101"/>
                <a:gd name="T58" fmla="*/ 65 w 162"/>
                <a:gd name="T59" fmla="*/ 96 h 101"/>
                <a:gd name="T60" fmla="*/ 67 w 162"/>
                <a:gd name="T61" fmla="*/ 96 h 101"/>
                <a:gd name="T62" fmla="*/ 81 w 162"/>
                <a:gd name="T63" fmla="*/ 96 h 101"/>
                <a:gd name="T64" fmla="*/ 81 w 162"/>
                <a:gd name="T65" fmla="*/ 101 h 101"/>
                <a:gd name="T66" fmla="*/ 67 w 162"/>
                <a:gd name="T67" fmla="*/ 101 h 101"/>
                <a:gd name="T68" fmla="*/ 65 w 162"/>
                <a:gd name="T69" fmla="*/ 101 h 101"/>
                <a:gd name="T70" fmla="*/ 59 w 162"/>
                <a:gd name="T71" fmla="*/ 101 h 101"/>
                <a:gd name="T72" fmla="*/ 19 w 162"/>
                <a:gd name="T73" fmla="*/ 101 h 101"/>
                <a:gd name="T74" fmla="*/ 6 w 162"/>
                <a:gd name="T75" fmla="*/ 95 h 101"/>
                <a:gd name="T76" fmla="*/ 0 w 162"/>
                <a:gd name="T77" fmla="*/ 82 h 101"/>
                <a:gd name="T78" fmla="*/ 6 w 162"/>
                <a:gd name="T79" fmla="*/ 68 h 101"/>
                <a:gd name="T80" fmla="*/ 16 w 162"/>
                <a:gd name="T81" fmla="*/ 63 h 101"/>
                <a:gd name="T82" fmla="*/ 15 w 162"/>
                <a:gd name="T83" fmla="*/ 58 h 101"/>
                <a:gd name="T84" fmla="*/ 15 w 162"/>
                <a:gd name="T85" fmla="*/ 50 h 101"/>
                <a:gd name="T86" fmla="*/ 29 w 162"/>
                <a:gd name="T87" fmla="*/ 15 h 101"/>
                <a:gd name="T88" fmla="*/ 65 w 162"/>
                <a:gd name="T89" fmla="*/ 0 h 101"/>
                <a:gd name="T90" fmla="*/ 81 w 162"/>
                <a:gd name="T91" fmla="*/ 2 h 101"/>
                <a:gd name="T92" fmla="*/ 81 w 162"/>
                <a:gd name="T93" fmla="*/ 7 h 101"/>
                <a:gd name="T94" fmla="*/ 65 w 162"/>
                <a:gd name="T95" fmla="*/ 5 h 101"/>
                <a:gd name="T96" fmla="*/ 33 w 162"/>
                <a:gd name="T97" fmla="*/ 18 h 101"/>
                <a:gd name="T98" fmla="*/ 19 w 162"/>
                <a:gd name="T99" fmla="*/ 50 h 101"/>
                <a:gd name="T100" fmla="*/ 20 w 162"/>
                <a:gd name="T101" fmla="*/ 57 h 101"/>
                <a:gd name="T102" fmla="*/ 21 w 162"/>
                <a:gd name="T103" fmla="*/ 64 h 101"/>
                <a:gd name="T104" fmla="*/ 20 w 162"/>
                <a:gd name="T105" fmla="*/ 67 h 101"/>
                <a:gd name="T106" fmla="*/ 19 w 162"/>
                <a:gd name="T107" fmla="*/ 67 h 101"/>
                <a:gd name="T108" fmla="*/ 9 w 162"/>
                <a:gd name="T109" fmla="*/ 71 h 101"/>
                <a:gd name="T110" fmla="*/ 5 w 162"/>
                <a:gd name="T111" fmla="*/ 8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2" h="101">
                  <a:moveTo>
                    <a:pt x="81" y="96"/>
                  </a:moveTo>
                  <a:cubicBezTo>
                    <a:pt x="89" y="96"/>
                    <a:pt x="89" y="96"/>
                    <a:pt x="89" y="96"/>
                  </a:cubicBezTo>
                  <a:cubicBezTo>
                    <a:pt x="131" y="96"/>
                    <a:pt x="131" y="96"/>
                    <a:pt x="131" y="96"/>
                  </a:cubicBezTo>
                  <a:cubicBezTo>
                    <a:pt x="138" y="96"/>
                    <a:pt x="145" y="93"/>
                    <a:pt x="149" y="89"/>
                  </a:cubicBezTo>
                  <a:cubicBezTo>
                    <a:pt x="154" y="84"/>
                    <a:pt x="157" y="78"/>
                    <a:pt x="157" y="71"/>
                  </a:cubicBezTo>
                  <a:cubicBezTo>
                    <a:pt x="157" y="64"/>
                    <a:pt x="154" y="57"/>
                    <a:pt x="149" y="53"/>
                  </a:cubicBezTo>
                  <a:cubicBezTo>
                    <a:pt x="145" y="48"/>
                    <a:pt x="138" y="45"/>
                    <a:pt x="131" y="45"/>
                  </a:cubicBezTo>
                  <a:cubicBezTo>
                    <a:pt x="128" y="45"/>
                    <a:pt x="125" y="46"/>
                    <a:pt x="123" y="47"/>
                  </a:cubicBezTo>
                  <a:cubicBezTo>
                    <a:pt x="120" y="48"/>
                    <a:pt x="117" y="49"/>
                    <a:pt x="115" y="51"/>
                  </a:cubicBezTo>
                  <a:cubicBezTo>
                    <a:pt x="114" y="52"/>
                    <a:pt x="112" y="52"/>
                    <a:pt x="112" y="51"/>
                  </a:cubicBezTo>
                  <a:cubicBezTo>
                    <a:pt x="111" y="51"/>
                    <a:pt x="111" y="50"/>
                    <a:pt x="111" y="49"/>
                  </a:cubicBezTo>
                  <a:cubicBezTo>
                    <a:pt x="111" y="37"/>
                    <a:pt x="106" y="26"/>
                    <a:pt x="97" y="18"/>
                  </a:cubicBezTo>
                  <a:cubicBezTo>
                    <a:pt x="93" y="13"/>
                    <a:pt x="87" y="10"/>
                    <a:pt x="81" y="7"/>
                  </a:cubicBezTo>
                  <a:cubicBezTo>
                    <a:pt x="81" y="2"/>
                    <a:pt x="81" y="2"/>
                    <a:pt x="81" y="2"/>
                  </a:cubicBezTo>
                  <a:cubicBezTo>
                    <a:pt x="88" y="5"/>
                    <a:pt x="95" y="9"/>
                    <a:pt x="101" y="14"/>
                  </a:cubicBezTo>
                  <a:cubicBezTo>
                    <a:pt x="109" y="22"/>
                    <a:pt x="114" y="33"/>
                    <a:pt x="116" y="45"/>
                  </a:cubicBezTo>
                  <a:cubicBezTo>
                    <a:pt x="117" y="44"/>
                    <a:pt x="119" y="43"/>
                    <a:pt x="121" y="42"/>
                  </a:cubicBezTo>
                  <a:cubicBezTo>
                    <a:pt x="124" y="41"/>
                    <a:pt x="128" y="41"/>
                    <a:pt x="131" y="41"/>
                  </a:cubicBezTo>
                  <a:cubicBezTo>
                    <a:pt x="140" y="41"/>
                    <a:pt x="147" y="44"/>
                    <a:pt x="153" y="49"/>
                  </a:cubicBezTo>
                  <a:cubicBezTo>
                    <a:pt x="158" y="55"/>
                    <a:pt x="162" y="63"/>
                    <a:pt x="162" y="71"/>
                  </a:cubicBezTo>
                  <a:cubicBezTo>
                    <a:pt x="162" y="79"/>
                    <a:pt x="158" y="87"/>
                    <a:pt x="153" y="92"/>
                  </a:cubicBezTo>
                  <a:cubicBezTo>
                    <a:pt x="147" y="98"/>
                    <a:pt x="140" y="101"/>
                    <a:pt x="131" y="101"/>
                  </a:cubicBezTo>
                  <a:cubicBezTo>
                    <a:pt x="89" y="101"/>
                    <a:pt x="89" y="101"/>
                    <a:pt x="89" y="101"/>
                  </a:cubicBezTo>
                  <a:cubicBezTo>
                    <a:pt x="81" y="101"/>
                    <a:pt x="81" y="101"/>
                    <a:pt x="81" y="101"/>
                  </a:cubicBezTo>
                  <a:lnTo>
                    <a:pt x="81" y="96"/>
                  </a:lnTo>
                  <a:close/>
                  <a:moveTo>
                    <a:pt x="5" y="82"/>
                  </a:moveTo>
                  <a:cubicBezTo>
                    <a:pt x="5" y="86"/>
                    <a:pt x="6" y="89"/>
                    <a:pt x="9" y="92"/>
                  </a:cubicBezTo>
                  <a:cubicBezTo>
                    <a:pt x="12" y="95"/>
                    <a:pt x="15" y="96"/>
                    <a:pt x="19" y="96"/>
                  </a:cubicBezTo>
                  <a:cubicBezTo>
                    <a:pt x="59" y="96"/>
                    <a:pt x="59" y="96"/>
                    <a:pt x="59" y="96"/>
                  </a:cubicBezTo>
                  <a:cubicBezTo>
                    <a:pt x="65" y="96"/>
                    <a:pt x="65" y="96"/>
                    <a:pt x="65" y="96"/>
                  </a:cubicBezTo>
                  <a:cubicBezTo>
                    <a:pt x="67" y="96"/>
                    <a:pt x="67" y="96"/>
                    <a:pt x="67" y="96"/>
                  </a:cubicBezTo>
                  <a:cubicBezTo>
                    <a:pt x="81" y="96"/>
                    <a:pt x="81" y="96"/>
                    <a:pt x="81" y="96"/>
                  </a:cubicBezTo>
                  <a:cubicBezTo>
                    <a:pt x="81" y="101"/>
                    <a:pt x="81" y="101"/>
                    <a:pt x="81" y="101"/>
                  </a:cubicBezTo>
                  <a:cubicBezTo>
                    <a:pt x="67" y="101"/>
                    <a:pt x="67" y="101"/>
                    <a:pt x="67" y="101"/>
                  </a:cubicBezTo>
                  <a:cubicBezTo>
                    <a:pt x="65" y="101"/>
                    <a:pt x="65" y="101"/>
                    <a:pt x="65" y="101"/>
                  </a:cubicBezTo>
                  <a:cubicBezTo>
                    <a:pt x="59" y="101"/>
                    <a:pt x="59" y="101"/>
                    <a:pt x="59" y="101"/>
                  </a:cubicBezTo>
                  <a:cubicBezTo>
                    <a:pt x="19" y="101"/>
                    <a:pt x="19" y="101"/>
                    <a:pt x="19" y="101"/>
                  </a:cubicBezTo>
                  <a:cubicBezTo>
                    <a:pt x="14" y="101"/>
                    <a:pt x="9" y="99"/>
                    <a:pt x="6" y="95"/>
                  </a:cubicBezTo>
                  <a:cubicBezTo>
                    <a:pt x="2" y="92"/>
                    <a:pt x="0" y="87"/>
                    <a:pt x="0" y="82"/>
                  </a:cubicBezTo>
                  <a:cubicBezTo>
                    <a:pt x="0" y="76"/>
                    <a:pt x="2" y="72"/>
                    <a:pt x="6" y="68"/>
                  </a:cubicBezTo>
                  <a:cubicBezTo>
                    <a:pt x="8" y="65"/>
                    <a:pt x="12" y="63"/>
                    <a:pt x="16" y="63"/>
                  </a:cubicBezTo>
                  <a:cubicBezTo>
                    <a:pt x="16" y="61"/>
                    <a:pt x="15" y="60"/>
                    <a:pt x="15" y="58"/>
                  </a:cubicBezTo>
                  <a:cubicBezTo>
                    <a:pt x="15" y="56"/>
                    <a:pt x="15" y="53"/>
                    <a:pt x="15" y="50"/>
                  </a:cubicBezTo>
                  <a:cubicBezTo>
                    <a:pt x="15" y="37"/>
                    <a:pt x="20" y="24"/>
                    <a:pt x="29" y="15"/>
                  </a:cubicBezTo>
                  <a:cubicBezTo>
                    <a:pt x="39" y="6"/>
                    <a:pt x="51" y="0"/>
                    <a:pt x="65" y="0"/>
                  </a:cubicBezTo>
                  <a:cubicBezTo>
                    <a:pt x="71" y="0"/>
                    <a:pt x="76" y="1"/>
                    <a:pt x="81" y="2"/>
                  </a:cubicBezTo>
                  <a:cubicBezTo>
                    <a:pt x="81" y="7"/>
                    <a:pt x="81" y="7"/>
                    <a:pt x="81" y="7"/>
                  </a:cubicBezTo>
                  <a:cubicBezTo>
                    <a:pt x="76" y="6"/>
                    <a:pt x="71" y="5"/>
                    <a:pt x="65" y="5"/>
                  </a:cubicBezTo>
                  <a:cubicBezTo>
                    <a:pt x="53" y="5"/>
                    <a:pt x="41" y="10"/>
                    <a:pt x="33" y="18"/>
                  </a:cubicBezTo>
                  <a:cubicBezTo>
                    <a:pt x="25" y="26"/>
                    <a:pt x="19" y="38"/>
                    <a:pt x="19" y="50"/>
                  </a:cubicBezTo>
                  <a:cubicBezTo>
                    <a:pt x="19" y="53"/>
                    <a:pt x="20" y="55"/>
                    <a:pt x="20" y="57"/>
                  </a:cubicBezTo>
                  <a:cubicBezTo>
                    <a:pt x="20" y="60"/>
                    <a:pt x="21" y="62"/>
                    <a:pt x="21" y="64"/>
                  </a:cubicBezTo>
                  <a:cubicBezTo>
                    <a:pt x="22" y="65"/>
                    <a:pt x="21" y="67"/>
                    <a:pt x="20" y="67"/>
                  </a:cubicBezTo>
                  <a:cubicBezTo>
                    <a:pt x="20" y="67"/>
                    <a:pt x="19" y="67"/>
                    <a:pt x="19" y="67"/>
                  </a:cubicBezTo>
                  <a:cubicBezTo>
                    <a:pt x="15" y="67"/>
                    <a:pt x="12" y="69"/>
                    <a:pt x="9" y="71"/>
                  </a:cubicBezTo>
                  <a:cubicBezTo>
                    <a:pt x="6" y="74"/>
                    <a:pt x="5" y="78"/>
                    <a:pt x="5"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 name="Freeform 225"/>
            <p:cNvSpPr>
              <a:spLocks noEditPoints="1"/>
            </p:cNvSpPr>
            <p:nvPr/>
          </p:nvSpPr>
          <p:spPr bwMode="auto">
            <a:xfrm>
              <a:off x="5713413" y="563563"/>
              <a:ext cx="47625" cy="130175"/>
            </a:xfrm>
            <a:custGeom>
              <a:avLst/>
              <a:gdLst>
                <a:gd name="T0" fmla="*/ 16 w 21"/>
                <a:gd name="T1" fmla="*/ 53 h 58"/>
                <a:gd name="T2" fmla="*/ 16 w 21"/>
                <a:gd name="T3" fmla="*/ 5 h 58"/>
                <a:gd name="T4" fmla="*/ 15 w 21"/>
                <a:gd name="T5" fmla="*/ 6 h 58"/>
                <a:gd name="T6" fmla="*/ 11 w 21"/>
                <a:gd name="T7" fmla="*/ 6 h 58"/>
                <a:gd name="T8" fmla="*/ 11 w 21"/>
                <a:gd name="T9" fmla="*/ 1 h 58"/>
                <a:gd name="T10" fmla="*/ 14 w 21"/>
                <a:gd name="T11" fmla="*/ 1 h 58"/>
                <a:gd name="T12" fmla="*/ 18 w 21"/>
                <a:gd name="T13" fmla="*/ 0 h 58"/>
                <a:gd name="T14" fmla="*/ 19 w 21"/>
                <a:gd name="T15" fmla="*/ 0 h 58"/>
                <a:gd name="T16" fmla="*/ 21 w 21"/>
                <a:gd name="T17" fmla="*/ 3 h 58"/>
                <a:gd name="T18" fmla="*/ 21 w 21"/>
                <a:gd name="T19" fmla="*/ 56 h 58"/>
                <a:gd name="T20" fmla="*/ 21 w 21"/>
                <a:gd name="T21" fmla="*/ 56 h 58"/>
                <a:gd name="T22" fmla="*/ 21 w 21"/>
                <a:gd name="T23" fmla="*/ 56 h 58"/>
                <a:gd name="T24" fmla="*/ 18 w 21"/>
                <a:gd name="T25" fmla="*/ 58 h 58"/>
                <a:gd name="T26" fmla="*/ 14 w 21"/>
                <a:gd name="T27" fmla="*/ 58 h 58"/>
                <a:gd name="T28" fmla="*/ 11 w 21"/>
                <a:gd name="T29" fmla="*/ 58 h 58"/>
                <a:gd name="T30" fmla="*/ 11 w 21"/>
                <a:gd name="T31" fmla="*/ 58 h 58"/>
                <a:gd name="T32" fmla="*/ 11 w 21"/>
                <a:gd name="T33" fmla="*/ 53 h 58"/>
                <a:gd name="T34" fmla="*/ 11 w 21"/>
                <a:gd name="T35" fmla="*/ 53 h 58"/>
                <a:gd name="T36" fmla="*/ 15 w 21"/>
                <a:gd name="T37" fmla="*/ 53 h 58"/>
                <a:gd name="T38" fmla="*/ 16 w 21"/>
                <a:gd name="T39" fmla="*/ 53 h 58"/>
                <a:gd name="T40" fmla="*/ 11 w 21"/>
                <a:gd name="T41" fmla="*/ 6 h 58"/>
                <a:gd name="T42" fmla="*/ 10 w 21"/>
                <a:gd name="T43" fmla="*/ 6 h 58"/>
                <a:gd name="T44" fmla="*/ 10 w 21"/>
                <a:gd name="T45" fmla="*/ 6 h 58"/>
                <a:gd name="T46" fmla="*/ 6 w 21"/>
                <a:gd name="T47" fmla="*/ 6 h 58"/>
                <a:gd name="T48" fmla="*/ 5 w 21"/>
                <a:gd name="T49" fmla="*/ 5 h 58"/>
                <a:gd name="T50" fmla="*/ 5 w 21"/>
                <a:gd name="T51" fmla="*/ 53 h 58"/>
                <a:gd name="T52" fmla="*/ 6 w 21"/>
                <a:gd name="T53" fmla="*/ 53 h 58"/>
                <a:gd name="T54" fmla="*/ 11 w 21"/>
                <a:gd name="T55" fmla="*/ 53 h 58"/>
                <a:gd name="T56" fmla="*/ 11 w 21"/>
                <a:gd name="T57" fmla="*/ 58 h 58"/>
                <a:gd name="T58" fmla="*/ 7 w 21"/>
                <a:gd name="T59" fmla="*/ 58 h 58"/>
                <a:gd name="T60" fmla="*/ 3 w 21"/>
                <a:gd name="T61" fmla="*/ 58 h 58"/>
                <a:gd name="T62" fmla="*/ 2 w 21"/>
                <a:gd name="T63" fmla="*/ 58 h 58"/>
                <a:gd name="T64" fmla="*/ 0 w 21"/>
                <a:gd name="T65" fmla="*/ 56 h 58"/>
                <a:gd name="T66" fmla="*/ 0 w 21"/>
                <a:gd name="T67" fmla="*/ 3 h 58"/>
                <a:gd name="T68" fmla="*/ 0 w 21"/>
                <a:gd name="T69" fmla="*/ 3 h 58"/>
                <a:gd name="T70" fmla="*/ 0 w 21"/>
                <a:gd name="T71" fmla="*/ 3 h 58"/>
                <a:gd name="T72" fmla="*/ 3 w 21"/>
                <a:gd name="T73" fmla="*/ 0 h 58"/>
                <a:gd name="T74" fmla="*/ 7 w 21"/>
                <a:gd name="T75" fmla="*/ 1 h 58"/>
                <a:gd name="T76" fmla="*/ 10 w 21"/>
                <a:gd name="T77" fmla="*/ 1 h 58"/>
                <a:gd name="T78" fmla="*/ 10 w 21"/>
                <a:gd name="T79" fmla="*/ 1 h 58"/>
                <a:gd name="T80" fmla="*/ 11 w 21"/>
                <a:gd name="T81" fmla="*/ 1 h 58"/>
                <a:gd name="T82" fmla="*/ 11 w 21"/>
                <a:gd name="T83" fmla="*/ 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58">
                  <a:moveTo>
                    <a:pt x="16" y="53"/>
                  </a:moveTo>
                  <a:cubicBezTo>
                    <a:pt x="16" y="5"/>
                    <a:pt x="16" y="5"/>
                    <a:pt x="16" y="5"/>
                  </a:cubicBezTo>
                  <a:cubicBezTo>
                    <a:pt x="16" y="5"/>
                    <a:pt x="15" y="5"/>
                    <a:pt x="15" y="6"/>
                  </a:cubicBezTo>
                  <a:cubicBezTo>
                    <a:pt x="13" y="6"/>
                    <a:pt x="12" y="6"/>
                    <a:pt x="11" y="6"/>
                  </a:cubicBezTo>
                  <a:cubicBezTo>
                    <a:pt x="11" y="1"/>
                    <a:pt x="11" y="1"/>
                    <a:pt x="11" y="1"/>
                  </a:cubicBezTo>
                  <a:cubicBezTo>
                    <a:pt x="12" y="1"/>
                    <a:pt x="13" y="1"/>
                    <a:pt x="14" y="1"/>
                  </a:cubicBezTo>
                  <a:cubicBezTo>
                    <a:pt x="16" y="1"/>
                    <a:pt x="17" y="1"/>
                    <a:pt x="18" y="0"/>
                  </a:cubicBezTo>
                  <a:cubicBezTo>
                    <a:pt x="18" y="0"/>
                    <a:pt x="19" y="0"/>
                    <a:pt x="19" y="0"/>
                  </a:cubicBezTo>
                  <a:cubicBezTo>
                    <a:pt x="20" y="0"/>
                    <a:pt x="21" y="1"/>
                    <a:pt x="21" y="3"/>
                  </a:cubicBezTo>
                  <a:cubicBezTo>
                    <a:pt x="21" y="56"/>
                    <a:pt x="21" y="56"/>
                    <a:pt x="21" y="56"/>
                  </a:cubicBezTo>
                  <a:cubicBezTo>
                    <a:pt x="21" y="56"/>
                    <a:pt x="21" y="56"/>
                    <a:pt x="21" y="56"/>
                  </a:cubicBezTo>
                  <a:cubicBezTo>
                    <a:pt x="21" y="56"/>
                    <a:pt x="21" y="56"/>
                    <a:pt x="21" y="56"/>
                  </a:cubicBezTo>
                  <a:cubicBezTo>
                    <a:pt x="21" y="58"/>
                    <a:pt x="20" y="58"/>
                    <a:pt x="18" y="58"/>
                  </a:cubicBezTo>
                  <a:cubicBezTo>
                    <a:pt x="17" y="58"/>
                    <a:pt x="16" y="58"/>
                    <a:pt x="14" y="58"/>
                  </a:cubicBezTo>
                  <a:cubicBezTo>
                    <a:pt x="13" y="58"/>
                    <a:pt x="12" y="58"/>
                    <a:pt x="11" y="58"/>
                  </a:cubicBezTo>
                  <a:cubicBezTo>
                    <a:pt x="11" y="58"/>
                    <a:pt x="11" y="58"/>
                    <a:pt x="11" y="58"/>
                  </a:cubicBezTo>
                  <a:cubicBezTo>
                    <a:pt x="11" y="53"/>
                    <a:pt x="11" y="53"/>
                    <a:pt x="11" y="53"/>
                  </a:cubicBezTo>
                  <a:cubicBezTo>
                    <a:pt x="11" y="53"/>
                    <a:pt x="11" y="53"/>
                    <a:pt x="11" y="53"/>
                  </a:cubicBezTo>
                  <a:cubicBezTo>
                    <a:pt x="12" y="53"/>
                    <a:pt x="13" y="53"/>
                    <a:pt x="15" y="53"/>
                  </a:cubicBezTo>
                  <a:cubicBezTo>
                    <a:pt x="15" y="53"/>
                    <a:pt x="16" y="53"/>
                    <a:pt x="16" y="53"/>
                  </a:cubicBezTo>
                  <a:close/>
                  <a:moveTo>
                    <a:pt x="11" y="6"/>
                  </a:moveTo>
                  <a:cubicBezTo>
                    <a:pt x="10" y="6"/>
                    <a:pt x="10" y="6"/>
                    <a:pt x="10" y="6"/>
                  </a:cubicBezTo>
                  <a:cubicBezTo>
                    <a:pt x="10" y="6"/>
                    <a:pt x="10" y="6"/>
                    <a:pt x="10" y="6"/>
                  </a:cubicBezTo>
                  <a:cubicBezTo>
                    <a:pt x="9" y="6"/>
                    <a:pt x="8" y="6"/>
                    <a:pt x="6" y="6"/>
                  </a:cubicBezTo>
                  <a:cubicBezTo>
                    <a:pt x="6" y="5"/>
                    <a:pt x="5" y="5"/>
                    <a:pt x="5" y="5"/>
                  </a:cubicBezTo>
                  <a:cubicBezTo>
                    <a:pt x="5" y="53"/>
                    <a:pt x="5" y="53"/>
                    <a:pt x="5" y="53"/>
                  </a:cubicBezTo>
                  <a:cubicBezTo>
                    <a:pt x="5" y="53"/>
                    <a:pt x="6" y="53"/>
                    <a:pt x="6" y="53"/>
                  </a:cubicBezTo>
                  <a:cubicBezTo>
                    <a:pt x="8" y="53"/>
                    <a:pt x="9" y="53"/>
                    <a:pt x="11" y="53"/>
                  </a:cubicBezTo>
                  <a:cubicBezTo>
                    <a:pt x="11" y="58"/>
                    <a:pt x="11" y="58"/>
                    <a:pt x="11" y="58"/>
                  </a:cubicBezTo>
                  <a:cubicBezTo>
                    <a:pt x="9" y="58"/>
                    <a:pt x="8" y="58"/>
                    <a:pt x="7" y="58"/>
                  </a:cubicBezTo>
                  <a:cubicBezTo>
                    <a:pt x="5" y="58"/>
                    <a:pt x="4" y="58"/>
                    <a:pt x="3" y="58"/>
                  </a:cubicBezTo>
                  <a:cubicBezTo>
                    <a:pt x="3" y="58"/>
                    <a:pt x="3" y="58"/>
                    <a:pt x="2" y="58"/>
                  </a:cubicBezTo>
                  <a:cubicBezTo>
                    <a:pt x="1" y="58"/>
                    <a:pt x="0" y="57"/>
                    <a:pt x="0" y="56"/>
                  </a:cubicBezTo>
                  <a:cubicBezTo>
                    <a:pt x="0" y="3"/>
                    <a:pt x="0" y="3"/>
                    <a:pt x="0" y="3"/>
                  </a:cubicBezTo>
                  <a:cubicBezTo>
                    <a:pt x="0" y="3"/>
                    <a:pt x="0" y="3"/>
                    <a:pt x="0" y="3"/>
                  </a:cubicBezTo>
                  <a:cubicBezTo>
                    <a:pt x="0" y="3"/>
                    <a:pt x="0" y="3"/>
                    <a:pt x="0" y="3"/>
                  </a:cubicBezTo>
                  <a:cubicBezTo>
                    <a:pt x="0" y="1"/>
                    <a:pt x="1" y="0"/>
                    <a:pt x="3" y="0"/>
                  </a:cubicBezTo>
                  <a:cubicBezTo>
                    <a:pt x="4" y="1"/>
                    <a:pt x="5" y="1"/>
                    <a:pt x="7" y="1"/>
                  </a:cubicBezTo>
                  <a:cubicBezTo>
                    <a:pt x="8" y="1"/>
                    <a:pt x="9" y="1"/>
                    <a:pt x="10" y="1"/>
                  </a:cubicBezTo>
                  <a:cubicBezTo>
                    <a:pt x="10" y="1"/>
                    <a:pt x="10" y="1"/>
                    <a:pt x="10" y="1"/>
                  </a:cubicBezTo>
                  <a:cubicBezTo>
                    <a:pt x="11" y="1"/>
                    <a:pt x="11" y="1"/>
                    <a:pt x="11" y="1"/>
                  </a:cubicBezTo>
                  <a:lnTo>
                    <a:pt x="1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1" name="Freeform 227"/>
            <p:cNvSpPr>
              <a:spLocks noEditPoints="1"/>
            </p:cNvSpPr>
            <p:nvPr/>
          </p:nvSpPr>
          <p:spPr bwMode="auto">
            <a:xfrm>
              <a:off x="5632450" y="569913"/>
              <a:ext cx="80963" cy="79375"/>
            </a:xfrm>
            <a:custGeom>
              <a:avLst/>
              <a:gdLst>
                <a:gd name="T0" fmla="*/ 30 w 36"/>
                <a:gd name="T1" fmla="*/ 30 h 35"/>
                <a:gd name="T2" fmla="*/ 30 w 36"/>
                <a:gd name="T3" fmla="*/ 21 h 35"/>
                <a:gd name="T4" fmla="*/ 24 w 36"/>
                <a:gd name="T5" fmla="*/ 12 h 35"/>
                <a:gd name="T6" fmla="*/ 18 w 36"/>
                <a:gd name="T7" fmla="*/ 7 h 35"/>
                <a:gd name="T8" fmla="*/ 18 w 36"/>
                <a:gd name="T9" fmla="*/ 2 h 35"/>
                <a:gd name="T10" fmla="*/ 27 w 36"/>
                <a:gd name="T11" fmla="*/ 8 h 35"/>
                <a:gd name="T12" fmla="*/ 27 w 36"/>
                <a:gd name="T13" fmla="*/ 8 h 35"/>
                <a:gd name="T14" fmla="*/ 34 w 36"/>
                <a:gd name="T15" fmla="*/ 20 h 35"/>
                <a:gd name="T16" fmla="*/ 35 w 36"/>
                <a:gd name="T17" fmla="*/ 33 h 35"/>
                <a:gd name="T18" fmla="*/ 33 w 36"/>
                <a:gd name="T19" fmla="*/ 35 h 35"/>
                <a:gd name="T20" fmla="*/ 20 w 36"/>
                <a:gd name="T21" fmla="*/ 34 h 35"/>
                <a:gd name="T22" fmla="*/ 18 w 36"/>
                <a:gd name="T23" fmla="*/ 33 h 35"/>
                <a:gd name="T24" fmla="*/ 18 w 36"/>
                <a:gd name="T25" fmla="*/ 28 h 35"/>
                <a:gd name="T26" fmla="*/ 21 w 36"/>
                <a:gd name="T27" fmla="*/ 29 h 35"/>
                <a:gd name="T28" fmla="*/ 30 w 36"/>
                <a:gd name="T29" fmla="*/ 30 h 35"/>
                <a:gd name="T30" fmla="*/ 18 w 36"/>
                <a:gd name="T31" fmla="*/ 7 h 35"/>
                <a:gd name="T32" fmla="*/ 15 w 36"/>
                <a:gd name="T33" fmla="*/ 6 h 35"/>
                <a:gd name="T34" fmla="*/ 5 w 36"/>
                <a:gd name="T35" fmla="*/ 5 h 35"/>
                <a:gd name="T36" fmla="*/ 6 w 36"/>
                <a:gd name="T37" fmla="*/ 14 h 35"/>
                <a:gd name="T38" fmla="*/ 12 w 36"/>
                <a:gd name="T39" fmla="*/ 24 h 35"/>
                <a:gd name="T40" fmla="*/ 12 w 36"/>
                <a:gd name="T41" fmla="*/ 24 h 35"/>
                <a:gd name="T42" fmla="*/ 18 w 36"/>
                <a:gd name="T43" fmla="*/ 28 h 35"/>
                <a:gd name="T44" fmla="*/ 18 w 36"/>
                <a:gd name="T45" fmla="*/ 33 h 35"/>
                <a:gd name="T46" fmla="*/ 9 w 36"/>
                <a:gd name="T47" fmla="*/ 27 h 35"/>
                <a:gd name="T48" fmla="*/ 9 w 36"/>
                <a:gd name="T49" fmla="*/ 27 h 35"/>
                <a:gd name="T50" fmla="*/ 9 w 36"/>
                <a:gd name="T51" fmla="*/ 27 h 35"/>
                <a:gd name="T52" fmla="*/ 9 w 36"/>
                <a:gd name="T53" fmla="*/ 27 h 35"/>
                <a:gd name="T54" fmla="*/ 2 w 36"/>
                <a:gd name="T55" fmla="*/ 16 h 35"/>
                <a:gd name="T56" fmla="*/ 1 w 36"/>
                <a:gd name="T57" fmla="*/ 3 h 35"/>
                <a:gd name="T58" fmla="*/ 3 w 36"/>
                <a:gd name="T59" fmla="*/ 1 h 35"/>
                <a:gd name="T60" fmla="*/ 16 w 36"/>
                <a:gd name="T61" fmla="*/ 2 h 35"/>
                <a:gd name="T62" fmla="*/ 18 w 36"/>
                <a:gd name="T63" fmla="*/ 2 h 35"/>
                <a:gd name="T64" fmla="*/ 18 w 36"/>
                <a:gd name="T65"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35">
                  <a:moveTo>
                    <a:pt x="30" y="30"/>
                  </a:moveTo>
                  <a:cubicBezTo>
                    <a:pt x="31" y="27"/>
                    <a:pt x="30" y="24"/>
                    <a:pt x="30" y="21"/>
                  </a:cubicBezTo>
                  <a:cubicBezTo>
                    <a:pt x="28" y="18"/>
                    <a:pt x="27" y="14"/>
                    <a:pt x="24" y="12"/>
                  </a:cubicBezTo>
                  <a:cubicBezTo>
                    <a:pt x="22" y="10"/>
                    <a:pt x="20" y="8"/>
                    <a:pt x="18" y="7"/>
                  </a:cubicBezTo>
                  <a:cubicBezTo>
                    <a:pt x="18" y="2"/>
                    <a:pt x="18" y="2"/>
                    <a:pt x="18" y="2"/>
                  </a:cubicBezTo>
                  <a:cubicBezTo>
                    <a:pt x="21" y="4"/>
                    <a:pt x="25" y="6"/>
                    <a:pt x="27" y="8"/>
                  </a:cubicBezTo>
                  <a:cubicBezTo>
                    <a:pt x="27" y="8"/>
                    <a:pt x="27" y="8"/>
                    <a:pt x="27" y="8"/>
                  </a:cubicBezTo>
                  <a:cubicBezTo>
                    <a:pt x="31" y="12"/>
                    <a:pt x="33" y="15"/>
                    <a:pt x="34" y="20"/>
                  </a:cubicBezTo>
                  <a:cubicBezTo>
                    <a:pt x="35" y="24"/>
                    <a:pt x="36" y="28"/>
                    <a:pt x="35" y="33"/>
                  </a:cubicBezTo>
                  <a:cubicBezTo>
                    <a:pt x="35" y="34"/>
                    <a:pt x="34" y="34"/>
                    <a:pt x="33" y="35"/>
                  </a:cubicBezTo>
                  <a:cubicBezTo>
                    <a:pt x="29" y="35"/>
                    <a:pt x="24" y="35"/>
                    <a:pt x="20" y="34"/>
                  </a:cubicBezTo>
                  <a:cubicBezTo>
                    <a:pt x="19" y="34"/>
                    <a:pt x="19" y="33"/>
                    <a:pt x="18" y="33"/>
                  </a:cubicBezTo>
                  <a:cubicBezTo>
                    <a:pt x="18" y="28"/>
                    <a:pt x="18" y="28"/>
                    <a:pt x="18" y="28"/>
                  </a:cubicBezTo>
                  <a:cubicBezTo>
                    <a:pt x="19" y="28"/>
                    <a:pt x="20" y="29"/>
                    <a:pt x="21" y="29"/>
                  </a:cubicBezTo>
                  <a:cubicBezTo>
                    <a:pt x="24" y="30"/>
                    <a:pt x="27" y="30"/>
                    <a:pt x="30" y="30"/>
                  </a:cubicBezTo>
                  <a:close/>
                  <a:moveTo>
                    <a:pt x="18" y="7"/>
                  </a:moveTo>
                  <a:cubicBezTo>
                    <a:pt x="17" y="7"/>
                    <a:pt x="16" y="6"/>
                    <a:pt x="15" y="6"/>
                  </a:cubicBezTo>
                  <a:cubicBezTo>
                    <a:pt x="12" y="5"/>
                    <a:pt x="9" y="5"/>
                    <a:pt x="5" y="5"/>
                  </a:cubicBezTo>
                  <a:cubicBezTo>
                    <a:pt x="5" y="8"/>
                    <a:pt x="5" y="11"/>
                    <a:pt x="6" y="14"/>
                  </a:cubicBezTo>
                  <a:cubicBezTo>
                    <a:pt x="7" y="18"/>
                    <a:pt x="9" y="21"/>
                    <a:pt x="12" y="24"/>
                  </a:cubicBezTo>
                  <a:cubicBezTo>
                    <a:pt x="12" y="24"/>
                    <a:pt x="12" y="24"/>
                    <a:pt x="12" y="24"/>
                  </a:cubicBezTo>
                  <a:cubicBezTo>
                    <a:pt x="14" y="25"/>
                    <a:pt x="16" y="27"/>
                    <a:pt x="18" y="28"/>
                  </a:cubicBezTo>
                  <a:cubicBezTo>
                    <a:pt x="18" y="33"/>
                    <a:pt x="18" y="33"/>
                    <a:pt x="18" y="33"/>
                  </a:cubicBezTo>
                  <a:cubicBezTo>
                    <a:pt x="15" y="32"/>
                    <a:pt x="11" y="30"/>
                    <a:pt x="9" y="27"/>
                  </a:cubicBezTo>
                  <a:cubicBezTo>
                    <a:pt x="9" y="27"/>
                    <a:pt x="9" y="27"/>
                    <a:pt x="9" y="27"/>
                  </a:cubicBezTo>
                  <a:cubicBezTo>
                    <a:pt x="9" y="27"/>
                    <a:pt x="9" y="27"/>
                    <a:pt x="9" y="27"/>
                  </a:cubicBezTo>
                  <a:cubicBezTo>
                    <a:pt x="9" y="27"/>
                    <a:pt x="9" y="27"/>
                    <a:pt x="9" y="27"/>
                  </a:cubicBezTo>
                  <a:cubicBezTo>
                    <a:pt x="5" y="24"/>
                    <a:pt x="3" y="20"/>
                    <a:pt x="2" y="16"/>
                  </a:cubicBezTo>
                  <a:cubicBezTo>
                    <a:pt x="1" y="12"/>
                    <a:pt x="0" y="7"/>
                    <a:pt x="1" y="3"/>
                  </a:cubicBezTo>
                  <a:cubicBezTo>
                    <a:pt x="1" y="2"/>
                    <a:pt x="2" y="1"/>
                    <a:pt x="3" y="1"/>
                  </a:cubicBezTo>
                  <a:cubicBezTo>
                    <a:pt x="7" y="0"/>
                    <a:pt x="12" y="0"/>
                    <a:pt x="16" y="2"/>
                  </a:cubicBezTo>
                  <a:cubicBezTo>
                    <a:pt x="17" y="2"/>
                    <a:pt x="17" y="2"/>
                    <a:pt x="18" y="2"/>
                  </a:cubicBezTo>
                  <a:lnTo>
                    <a:pt x="1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 name="Freeform 228"/>
            <p:cNvSpPr>
              <a:spLocks noEditPoints="1"/>
            </p:cNvSpPr>
            <p:nvPr/>
          </p:nvSpPr>
          <p:spPr bwMode="auto">
            <a:xfrm>
              <a:off x="5761038" y="569913"/>
              <a:ext cx="80963" cy="79375"/>
            </a:xfrm>
            <a:custGeom>
              <a:avLst/>
              <a:gdLst>
                <a:gd name="T0" fmla="*/ 24 w 36"/>
                <a:gd name="T1" fmla="*/ 24 h 35"/>
                <a:gd name="T2" fmla="*/ 30 w 36"/>
                <a:gd name="T3" fmla="*/ 14 h 35"/>
                <a:gd name="T4" fmla="*/ 31 w 36"/>
                <a:gd name="T5" fmla="*/ 5 h 35"/>
                <a:gd name="T6" fmla="*/ 21 w 36"/>
                <a:gd name="T7" fmla="*/ 6 h 35"/>
                <a:gd name="T8" fmla="*/ 18 w 36"/>
                <a:gd name="T9" fmla="*/ 7 h 35"/>
                <a:gd name="T10" fmla="*/ 18 w 36"/>
                <a:gd name="T11" fmla="*/ 2 h 35"/>
                <a:gd name="T12" fmla="*/ 20 w 36"/>
                <a:gd name="T13" fmla="*/ 2 h 35"/>
                <a:gd name="T14" fmla="*/ 33 w 36"/>
                <a:gd name="T15" fmla="*/ 1 h 35"/>
                <a:gd name="T16" fmla="*/ 35 w 36"/>
                <a:gd name="T17" fmla="*/ 3 h 35"/>
                <a:gd name="T18" fmla="*/ 34 w 36"/>
                <a:gd name="T19" fmla="*/ 16 h 35"/>
                <a:gd name="T20" fmla="*/ 27 w 36"/>
                <a:gd name="T21" fmla="*/ 27 h 35"/>
                <a:gd name="T22" fmla="*/ 27 w 36"/>
                <a:gd name="T23" fmla="*/ 27 h 35"/>
                <a:gd name="T24" fmla="*/ 18 w 36"/>
                <a:gd name="T25" fmla="*/ 33 h 35"/>
                <a:gd name="T26" fmla="*/ 18 w 36"/>
                <a:gd name="T27" fmla="*/ 28 h 35"/>
                <a:gd name="T28" fmla="*/ 24 w 36"/>
                <a:gd name="T29" fmla="*/ 24 h 35"/>
                <a:gd name="T30" fmla="*/ 18 w 36"/>
                <a:gd name="T31" fmla="*/ 7 h 35"/>
                <a:gd name="T32" fmla="*/ 12 w 36"/>
                <a:gd name="T33" fmla="*/ 12 h 35"/>
                <a:gd name="T34" fmla="*/ 12 w 36"/>
                <a:gd name="T35" fmla="*/ 12 h 35"/>
                <a:gd name="T36" fmla="*/ 6 w 36"/>
                <a:gd name="T37" fmla="*/ 21 h 35"/>
                <a:gd name="T38" fmla="*/ 6 w 36"/>
                <a:gd name="T39" fmla="*/ 30 h 35"/>
                <a:gd name="T40" fmla="*/ 15 w 36"/>
                <a:gd name="T41" fmla="*/ 29 h 35"/>
                <a:gd name="T42" fmla="*/ 18 w 36"/>
                <a:gd name="T43" fmla="*/ 28 h 35"/>
                <a:gd name="T44" fmla="*/ 18 w 36"/>
                <a:gd name="T45" fmla="*/ 33 h 35"/>
                <a:gd name="T46" fmla="*/ 16 w 36"/>
                <a:gd name="T47" fmla="*/ 34 h 35"/>
                <a:gd name="T48" fmla="*/ 3 w 36"/>
                <a:gd name="T49" fmla="*/ 35 h 35"/>
                <a:gd name="T50" fmla="*/ 1 w 36"/>
                <a:gd name="T51" fmla="*/ 33 h 35"/>
                <a:gd name="T52" fmla="*/ 2 w 36"/>
                <a:gd name="T53" fmla="*/ 20 h 35"/>
                <a:gd name="T54" fmla="*/ 9 w 36"/>
                <a:gd name="T55" fmla="*/ 8 h 35"/>
                <a:gd name="T56" fmla="*/ 9 w 36"/>
                <a:gd name="T57" fmla="*/ 8 h 35"/>
                <a:gd name="T58" fmla="*/ 9 w 36"/>
                <a:gd name="T59" fmla="*/ 8 h 35"/>
                <a:gd name="T60" fmla="*/ 18 w 36"/>
                <a:gd name="T61" fmla="*/ 2 h 35"/>
                <a:gd name="T62" fmla="*/ 18 w 36"/>
                <a:gd name="T63"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5">
                  <a:moveTo>
                    <a:pt x="24" y="24"/>
                  </a:moveTo>
                  <a:cubicBezTo>
                    <a:pt x="27" y="21"/>
                    <a:pt x="29" y="18"/>
                    <a:pt x="30" y="14"/>
                  </a:cubicBezTo>
                  <a:cubicBezTo>
                    <a:pt x="31" y="11"/>
                    <a:pt x="31" y="8"/>
                    <a:pt x="31" y="5"/>
                  </a:cubicBezTo>
                  <a:cubicBezTo>
                    <a:pt x="27" y="5"/>
                    <a:pt x="24" y="5"/>
                    <a:pt x="21" y="6"/>
                  </a:cubicBezTo>
                  <a:cubicBezTo>
                    <a:pt x="20" y="6"/>
                    <a:pt x="19" y="7"/>
                    <a:pt x="18" y="7"/>
                  </a:cubicBezTo>
                  <a:cubicBezTo>
                    <a:pt x="18" y="2"/>
                    <a:pt x="18" y="2"/>
                    <a:pt x="18" y="2"/>
                  </a:cubicBezTo>
                  <a:cubicBezTo>
                    <a:pt x="19" y="2"/>
                    <a:pt x="19" y="2"/>
                    <a:pt x="20" y="2"/>
                  </a:cubicBezTo>
                  <a:cubicBezTo>
                    <a:pt x="24" y="0"/>
                    <a:pt x="29" y="0"/>
                    <a:pt x="33" y="1"/>
                  </a:cubicBezTo>
                  <a:cubicBezTo>
                    <a:pt x="34" y="1"/>
                    <a:pt x="35" y="2"/>
                    <a:pt x="35" y="3"/>
                  </a:cubicBezTo>
                  <a:cubicBezTo>
                    <a:pt x="36" y="7"/>
                    <a:pt x="36" y="12"/>
                    <a:pt x="34" y="16"/>
                  </a:cubicBezTo>
                  <a:cubicBezTo>
                    <a:pt x="33" y="20"/>
                    <a:pt x="31" y="24"/>
                    <a:pt x="27" y="27"/>
                  </a:cubicBezTo>
                  <a:cubicBezTo>
                    <a:pt x="27" y="27"/>
                    <a:pt x="27" y="27"/>
                    <a:pt x="27" y="27"/>
                  </a:cubicBezTo>
                  <a:cubicBezTo>
                    <a:pt x="25" y="30"/>
                    <a:pt x="21" y="32"/>
                    <a:pt x="18" y="33"/>
                  </a:cubicBezTo>
                  <a:cubicBezTo>
                    <a:pt x="18" y="28"/>
                    <a:pt x="18" y="28"/>
                    <a:pt x="18" y="28"/>
                  </a:cubicBezTo>
                  <a:cubicBezTo>
                    <a:pt x="20" y="27"/>
                    <a:pt x="22" y="25"/>
                    <a:pt x="24" y="24"/>
                  </a:cubicBezTo>
                  <a:close/>
                  <a:moveTo>
                    <a:pt x="18" y="7"/>
                  </a:moveTo>
                  <a:cubicBezTo>
                    <a:pt x="16" y="8"/>
                    <a:pt x="14" y="10"/>
                    <a:pt x="12" y="12"/>
                  </a:cubicBezTo>
                  <a:cubicBezTo>
                    <a:pt x="12" y="12"/>
                    <a:pt x="12" y="12"/>
                    <a:pt x="12" y="12"/>
                  </a:cubicBezTo>
                  <a:cubicBezTo>
                    <a:pt x="9" y="14"/>
                    <a:pt x="8" y="18"/>
                    <a:pt x="6" y="21"/>
                  </a:cubicBezTo>
                  <a:cubicBezTo>
                    <a:pt x="6" y="24"/>
                    <a:pt x="5" y="27"/>
                    <a:pt x="6" y="30"/>
                  </a:cubicBezTo>
                  <a:cubicBezTo>
                    <a:pt x="9" y="30"/>
                    <a:pt x="12" y="30"/>
                    <a:pt x="15" y="29"/>
                  </a:cubicBezTo>
                  <a:cubicBezTo>
                    <a:pt x="16" y="29"/>
                    <a:pt x="17" y="28"/>
                    <a:pt x="18" y="28"/>
                  </a:cubicBezTo>
                  <a:cubicBezTo>
                    <a:pt x="18" y="33"/>
                    <a:pt x="18" y="33"/>
                    <a:pt x="18" y="33"/>
                  </a:cubicBezTo>
                  <a:cubicBezTo>
                    <a:pt x="17" y="33"/>
                    <a:pt x="17" y="34"/>
                    <a:pt x="16" y="34"/>
                  </a:cubicBezTo>
                  <a:cubicBezTo>
                    <a:pt x="12" y="35"/>
                    <a:pt x="7" y="35"/>
                    <a:pt x="3" y="35"/>
                  </a:cubicBezTo>
                  <a:cubicBezTo>
                    <a:pt x="2" y="34"/>
                    <a:pt x="1" y="34"/>
                    <a:pt x="1" y="33"/>
                  </a:cubicBezTo>
                  <a:cubicBezTo>
                    <a:pt x="0" y="28"/>
                    <a:pt x="1" y="24"/>
                    <a:pt x="2" y="20"/>
                  </a:cubicBezTo>
                  <a:cubicBezTo>
                    <a:pt x="3" y="15"/>
                    <a:pt x="5" y="12"/>
                    <a:pt x="9" y="8"/>
                  </a:cubicBezTo>
                  <a:cubicBezTo>
                    <a:pt x="9" y="8"/>
                    <a:pt x="9" y="8"/>
                    <a:pt x="9" y="8"/>
                  </a:cubicBezTo>
                  <a:cubicBezTo>
                    <a:pt x="9" y="8"/>
                    <a:pt x="9" y="8"/>
                    <a:pt x="9" y="8"/>
                  </a:cubicBezTo>
                  <a:cubicBezTo>
                    <a:pt x="11" y="6"/>
                    <a:pt x="15" y="4"/>
                    <a:pt x="18" y="2"/>
                  </a:cubicBezTo>
                  <a:lnTo>
                    <a:pt x="1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3" name="Freeform 229"/>
            <p:cNvSpPr>
              <a:spLocks noEditPoints="1"/>
            </p:cNvSpPr>
            <p:nvPr/>
          </p:nvSpPr>
          <p:spPr bwMode="auto">
            <a:xfrm>
              <a:off x="5629275" y="696913"/>
              <a:ext cx="214313" cy="66675"/>
            </a:xfrm>
            <a:custGeom>
              <a:avLst/>
              <a:gdLst>
                <a:gd name="T0" fmla="*/ 55 w 95"/>
                <a:gd name="T1" fmla="*/ 5 h 30"/>
                <a:gd name="T2" fmla="*/ 51 w 95"/>
                <a:gd name="T3" fmla="*/ 5 h 30"/>
                <a:gd name="T4" fmla="*/ 48 w 95"/>
                <a:gd name="T5" fmla="*/ 4 h 30"/>
                <a:gd name="T6" fmla="*/ 48 w 95"/>
                <a:gd name="T7" fmla="*/ 4 h 30"/>
                <a:gd name="T8" fmla="*/ 48 w 95"/>
                <a:gd name="T9" fmla="*/ 0 h 30"/>
                <a:gd name="T10" fmla="*/ 48 w 95"/>
                <a:gd name="T11" fmla="*/ 0 h 30"/>
                <a:gd name="T12" fmla="*/ 52 w 95"/>
                <a:gd name="T13" fmla="*/ 0 h 30"/>
                <a:gd name="T14" fmla="*/ 56 w 95"/>
                <a:gd name="T15" fmla="*/ 0 h 30"/>
                <a:gd name="T16" fmla="*/ 83 w 95"/>
                <a:gd name="T17" fmla="*/ 9 h 30"/>
                <a:gd name="T18" fmla="*/ 95 w 95"/>
                <a:gd name="T19" fmla="*/ 28 h 30"/>
                <a:gd name="T20" fmla="*/ 93 w 95"/>
                <a:gd name="T21" fmla="*/ 30 h 30"/>
                <a:gd name="T22" fmla="*/ 48 w 95"/>
                <a:gd name="T23" fmla="*/ 30 h 30"/>
                <a:gd name="T24" fmla="*/ 48 w 95"/>
                <a:gd name="T25" fmla="*/ 25 h 30"/>
                <a:gd name="T26" fmla="*/ 90 w 95"/>
                <a:gd name="T27" fmla="*/ 25 h 30"/>
                <a:gd name="T28" fmla="*/ 81 w 95"/>
                <a:gd name="T29" fmla="*/ 13 h 30"/>
                <a:gd name="T30" fmla="*/ 55 w 95"/>
                <a:gd name="T31" fmla="*/ 5 h 30"/>
                <a:gd name="T32" fmla="*/ 48 w 95"/>
                <a:gd name="T33" fmla="*/ 4 h 30"/>
                <a:gd name="T34" fmla="*/ 44 w 95"/>
                <a:gd name="T35" fmla="*/ 5 h 30"/>
                <a:gd name="T36" fmla="*/ 40 w 95"/>
                <a:gd name="T37" fmla="*/ 5 h 30"/>
                <a:gd name="T38" fmla="*/ 14 w 95"/>
                <a:gd name="T39" fmla="*/ 13 h 30"/>
                <a:gd name="T40" fmla="*/ 5 w 95"/>
                <a:gd name="T41" fmla="*/ 25 h 30"/>
                <a:gd name="T42" fmla="*/ 48 w 95"/>
                <a:gd name="T43" fmla="*/ 25 h 30"/>
                <a:gd name="T44" fmla="*/ 48 w 95"/>
                <a:gd name="T45" fmla="*/ 30 h 30"/>
                <a:gd name="T46" fmla="*/ 2 w 95"/>
                <a:gd name="T47" fmla="*/ 30 h 30"/>
                <a:gd name="T48" fmla="*/ 0 w 95"/>
                <a:gd name="T49" fmla="*/ 28 h 30"/>
                <a:gd name="T50" fmla="*/ 12 w 95"/>
                <a:gd name="T51" fmla="*/ 9 h 30"/>
                <a:gd name="T52" fmla="*/ 39 w 95"/>
                <a:gd name="T53" fmla="*/ 0 h 30"/>
                <a:gd name="T54" fmla="*/ 43 w 95"/>
                <a:gd name="T55" fmla="*/ 0 h 30"/>
                <a:gd name="T56" fmla="*/ 48 w 95"/>
                <a:gd name="T57" fmla="*/ 0 h 30"/>
                <a:gd name="T58" fmla="*/ 48 w 95"/>
                <a:gd name="T5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5" h="30">
                  <a:moveTo>
                    <a:pt x="55" y="5"/>
                  </a:moveTo>
                  <a:cubicBezTo>
                    <a:pt x="54" y="5"/>
                    <a:pt x="53" y="5"/>
                    <a:pt x="51" y="5"/>
                  </a:cubicBezTo>
                  <a:cubicBezTo>
                    <a:pt x="50" y="4"/>
                    <a:pt x="49" y="4"/>
                    <a:pt x="48" y="4"/>
                  </a:cubicBezTo>
                  <a:cubicBezTo>
                    <a:pt x="48" y="4"/>
                    <a:pt x="48" y="4"/>
                    <a:pt x="48" y="4"/>
                  </a:cubicBezTo>
                  <a:cubicBezTo>
                    <a:pt x="48" y="0"/>
                    <a:pt x="48" y="0"/>
                    <a:pt x="48" y="0"/>
                  </a:cubicBezTo>
                  <a:cubicBezTo>
                    <a:pt x="48" y="0"/>
                    <a:pt x="48" y="0"/>
                    <a:pt x="48" y="0"/>
                  </a:cubicBezTo>
                  <a:cubicBezTo>
                    <a:pt x="49" y="0"/>
                    <a:pt x="50" y="0"/>
                    <a:pt x="52" y="0"/>
                  </a:cubicBezTo>
                  <a:cubicBezTo>
                    <a:pt x="53" y="0"/>
                    <a:pt x="55" y="0"/>
                    <a:pt x="56" y="0"/>
                  </a:cubicBezTo>
                  <a:cubicBezTo>
                    <a:pt x="67" y="1"/>
                    <a:pt x="77" y="5"/>
                    <a:pt x="83" y="9"/>
                  </a:cubicBezTo>
                  <a:cubicBezTo>
                    <a:pt x="91" y="14"/>
                    <a:pt x="95" y="21"/>
                    <a:pt x="95" y="28"/>
                  </a:cubicBezTo>
                  <a:cubicBezTo>
                    <a:pt x="95" y="29"/>
                    <a:pt x="94" y="30"/>
                    <a:pt x="93" y="30"/>
                  </a:cubicBezTo>
                  <a:cubicBezTo>
                    <a:pt x="48" y="30"/>
                    <a:pt x="48" y="30"/>
                    <a:pt x="48" y="30"/>
                  </a:cubicBezTo>
                  <a:cubicBezTo>
                    <a:pt x="48" y="25"/>
                    <a:pt x="48" y="25"/>
                    <a:pt x="48" y="25"/>
                  </a:cubicBezTo>
                  <a:cubicBezTo>
                    <a:pt x="90" y="25"/>
                    <a:pt x="90" y="25"/>
                    <a:pt x="90" y="25"/>
                  </a:cubicBezTo>
                  <a:cubicBezTo>
                    <a:pt x="89" y="21"/>
                    <a:pt x="86" y="17"/>
                    <a:pt x="81" y="13"/>
                  </a:cubicBezTo>
                  <a:cubicBezTo>
                    <a:pt x="74" y="9"/>
                    <a:pt x="66" y="6"/>
                    <a:pt x="55" y="5"/>
                  </a:cubicBezTo>
                  <a:close/>
                  <a:moveTo>
                    <a:pt x="48" y="4"/>
                  </a:moveTo>
                  <a:cubicBezTo>
                    <a:pt x="46" y="4"/>
                    <a:pt x="45" y="4"/>
                    <a:pt x="44" y="5"/>
                  </a:cubicBezTo>
                  <a:cubicBezTo>
                    <a:pt x="42" y="5"/>
                    <a:pt x="41" y="5"/>
                    <a:pt x="40" y="5"/>
                  </a:cubicBezTo>
                  <a:cubicBezTo>
                    <a:pt x="29" y="6"/>
                    <a:pt x="21" y="9"/>
                    <a:pt x="14" y="13"/>
                  </a:cubicBezTo>
                  <a:cubicBezTo>
                    <a:pt x="9" y="17"/>
                    <a:pt x="6" y="21"/>
                    <a:pt x="5" y="25"/>
                  </a:cubicBezTo>
                  <a:cubicBezTo>
                    <a:pt x="48" y="25"/>
                    <a:pt x="48" y="25"/>
                    <a:pt x="48" y="25"/>
                  </a:cubicBezTo>
                  <a:cubicBezTo>
                    <a:pt x="48" y="30"/>
                    <a:pt x="48" y="30"/>
                    <a:pt x="48" y="30"/>
                  </a:cubicBezTo>
                  <a:cubicBezTo>
                    <a:pt x="2" y="30"/>
                    <a:pt x="2" y="30"/>
                    <a:pt x="2" y="30"/>
                  </a:cubicBezTo>
                  <a:cubicBezTo>
                    <a:pt x="1" y="30"/>
                    <a:pt x="0" y="29"/>
                    <a:pt x="0" y="28"/>
                  </a:cubicBezTo>
                  <a:cubicBezTo>
                    <a:pt x="0" y="21"/>
                    <a:pt x="4" y="14"/>
                    <a:pt x="12" y="9"/>
                  </a:cubicBezTo>
                  <a:cubicBezTo>
                    <a:pt x="18" y="5"/>
                    <a:pt x="28" y="1"/>
                    <a:pt x="39" y="0"/>
                  </a:cubicBezTo>
                  <a:cubicBezTo>
                    <a:pt x="40" y="0"/>
                    <a:pt x="42" y="0"/>
                    <a:pt x="43" y="0"/>
                  </a:cubicBezTo>
                  <a:cubicBezTo>
                    <a:pt x="45" y="0"/>
                    <a:pt x="46" y="0"/>
                    <a:pt x="48" y="0"/>
                  </a:cubicBezTo>
                  <a:lnTo>
                    <a:pt x="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4" name="Freeform 230"/>
            <p:cNvSpPr>
              <a:spLocks noEditPoints="1"/>
            </p:cNvSpPr>
            <p:nvPr/>
          </p:nvSpPr>
          <p:spPr bwMode="auto">
            <a:xfrm>
              <a:off x="8616950" y="3508375"/>
              <a:ext cx="101600" cy="166688"/>
            </a:xfrm>
            <a:custGeom>
              <a:avLst/>
              <a:gdLst>
                <a:gd name="T0" fmla="*/ 40 w 45"/>
                <a:gd name="T1" fmla="*/ 37 h 74"/>
                <a:gd name="T2" fmla="*/ 34 w 45"/>
                <a:gd name="T3" fmla="*/ 17 h 74"/>
                <a:gd name="T4" fmla="*/ 23 w 45"/>
                <a:gd name="T5" fmla="*/ 5 h 74"/>
                <a:gd name="T6" fmla="*/ 23 w 45"/>
                <a:gd name="T7" fmla="*/ 0 h 74"/>
                <a:gd name="T8" fmla="*/ 24 w 45"/>
                <a:gd name="T9" fmla="*/ 0 h 74"/>
                <a:gd name="T10" fmla="*/ 38 w 45"/>
                <a:gd name="T11" fmla="*/ 14 h 74"/>
                <a:gd name="T12" fmla="*/ 45 w 45"/>
                <a:gd name="T13" fmla="*/ 37 h 74"/>
                <a:gd name="T14" fmla="*/ 38 w 45"/>
                <a:gd name="T15" fmla="*/ 59 h 74"/>
                <a:gd name="T16" fmla="*/ 24 w 45"/>
                <a:gd name="T17" fmla="*/ 74 h 74"/>
                <a:gd name="T18" fmla="*/ 23 w 45"/>
                <a:gd name="T19" fmla="*/ 74 h 74"/>
                <a:gd name="T20" fmla="*/ 23 w 45"/>
                <a:gd name="T21" fmla="*/ 69 h 74"/>
                <a:gd name="T22" fmla="*/ 23 w 45"/>
                <a:gd name="T23" fmla="*/ 69 h 74"/>
                <a:gd name="T24" fmla="*/ 34 w 45"/>
                <a:gd name="T25" fmla="*/ 57 h 74"/>
                <a:gd name="T26" fmla="*/ 40 w 45"/>
                <a:gd name="T27" fmla="*/ 37 h 74"/>
                <a:gd name="T28" fmla="*/ 23 w 45"/>
                <a:gd name="T29" fmla="*/ 5 h 74"/>
                <a:gd name="T30" fmla="*/ 11 w 45"/>
                <a:gd name="T31" fmla="*/ 17 h 74"/>
                <a:gd name="T32" fmla="*/ 11 w 45"/>
                <a:gd name="T33" fmla="*/ 17 h 74"/>
                <a:gd name="T34" fmla="*/ 5 w 45"/>
                <a:gd name="T35" fmla="*/ 37 h 74"/>
                <a:gd name="T36" fmla="*/ 11 w 45"/>
                <a:gd name="T37" fmla="*/ 57 h 74"/>
                <a:gd name="T38" fmla="*/ 11 w 45"/>
                <a:gd name="T39" fmla="*/ 57 h 74"/>
                <a:gd name="T40" fmla="*/ 23 w 45"/>
                <a:gd name="T41" fmla="*/ 69 h 74"/>
                <a:gd name="T42" fmla="*/ 23 w 45"/>
                <a:gd name="T43" fmla="*/ 74 h 74"/>
                <a:gd name="T44" fmla="*/ 22 w 45"/>
                <a:gd name="T45" fmla="*/ 74 h 74"/>
                <a:gd name="T46" fmla="*/ 7 w 45"/>
                <a:gd name="T47" fmla="*/ 59 h 74"/>
                <a:gd name="T48" fmla="*/ 7 w 45"/>
                <a:gd name="T49" fmla="*/ 59 h 74"/>
                <a:gd name="T50" fmla="*/ 7 w 45"/>
                <a:gd name="T51" fmla="*/ 59 h 74"/>
                <a:gd name="T52" fmla="*/ 0 w 45"/>
                <a:gd name="T53" fmla="*/ 37 h 74"/>
                <a:gd name="T54" fmla="*/ 7 w 45"/>
                <a:gd name="T55" fmla="*/ 14 h 74"/>
                <a:gd name="T56" fmla="*/ 7 w 45"/>
                <a:gd name="T57" fmla="*/ 14 h 74"/>
                <a:gd name="T58" fmla="*/ 22 w 45"/>
                <a:gd name="T59" fmla="*/ 0 h 74"/>
                <a:gd name="T60" fmla="*/ 23 w 45"/>
                <a:gd name="T61" fmla="*/ 0 h 74"/>
                <a:gd name="T62" fmla="*/ 23 w 45"/>
                <a:gd name="T63" fmla="*/ 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74">
                  <a:moveTo>
                    <a:pt x="40" y="37"/>
                  </a:moveTo>
                  <a:cubicBezTo>
                    <a:pt x="40" y="31"/>
                    <a:pt x="38" y="23"/>
                    <a:pt x="34" y="17"/>
                  </a:cubicBezTo>
                  <a:cubicBezTo>
                    <a:pt x="31" y="11"/>
                    <a:pt x="27" y="7"/>
                    <a:pt x="23" y="5"/>
                  </a:cubicBezTo>
                  <a:cubicBezTo>
                    <a:pt x="23" y="0"/>
                    <a:pt x="23" y="0"/>
                    <a:pt x="23" y="0"/>
                  </a:cubicBezTo>
                  <a:cubicBezTo>
                    <a:pt x="23" y="0"/>
                    <a:pt x="23" y="0"/>
                    <a:pt x="24" y="0"/>
                  </a:cubicBezTo>
                  <a:cubicBezTo>
                    <a:pt x="30" y="2"/>
                    <a:pt x="35" y="8"/>
                    <a:pt x="38" y="14"/>
                  </a:cubicBezTo>
                  <a:cubicBezTo>
                    <a:pt x="42" y="21"/>
                    <a:pt x="45" y="30"/>
                    <a:pt x="45" y="37"/>
                  </a:cubicBezTo>
                  <a:cubicBezTo>
                    <a:pt x="45" y="44"/>
                    <a:pt x="42" y="52"/>
                    <a:pt x="38" y="59"/>
                  </a:cubicBezTo>
                  <a:cubicBezTo>
                    <a:pt x="35" y="66"/>
                    <a:pt x="30" y="71"/>
                    <a:pt x="24" y="74"/>
                  </a:cubicBezTo>
                  <a:cubicBezTo>
                    <a:pt x="23" y="74"/>
                    <a:pt x="23" y="74"/>
                    <a:pt x="23" y="74"/>
                  </a:cubicBezTo>
                  <a:cubicBezTo>
                    <a:pt x="23" y="69"/>
                    <a:pt x="23" y="69"/>
                    <a:pt x="23" y="69"/>
                  </a:cubicBezTo>
                  <a:cubicBezTo>
                    <a:pt x="23" y="69"/>
                    <a:pt x="23" y="69"/>
                    <a:pt x="23" y="69"/>
                  </a:cubicBezTo>
                  <a:cubicBezTo>
                    <a:pt x="27" y="67"/>
                    <a:pt x="31" y="62"/>
                    <a:pt x="34" y="57"/>
                  </a:cubicBezTo>
                  <a:cubicBezTo>
                    <a:pt x="38" y="51"/>
                    <a:pt x="40" y="43"/>
                    <a:pt x="40" y="37"/>
                  </a:cubicBezTo>
                  <a:close/>
                  <a:moveTo>
                    <a:pt x="23" y="5"/>
                  </a:moveTo>
                  <a:cubicBezTo>
                    <a:pt x="18" y="7"/>
                    <a:pt x="14" y="11"/>
                    <a:pt x="11" y="17"/>
                  </a:cubicBezTo>
                  <a:cubicBezTo>
                    <a:pt x="11" y="17"/>
                    <a:pt x="11" y="17"/>
                    <a:pt x="11" y="17"/>
                  </a:cubicBezTo>
                  <a:cubicBezTo>
                    <a:pt x="7" y="23"/>
                    <a:pt x="5" y="31"/>
                    <a:pt x="5" y="37"/>
                  </a:cubicBezTo>
                  <a:cubicBezTo>
                    <a:pt x="5" y="43"/>
                    <a:pt x="7" y="51"/>
                    <a:pt x="11" y="57"/>
                  </a:cubicBezTo>
                  <a:cubicBezTo>
                    <a:pt x="11" y="57"/>
                    <a:pt x="11" y="57"/>
                    <a:pt x="11" y="57"/>
                  </a:cubicBezTo>
                  <a:cubicBezTo>
                    <a:pt x="14" y="62"/>
                    <a:pt x="18" y="67"/>
                    <a:pt x="23" y="69"/>
                  </a:cubicBezTo>
                  <a:cubicBezTo>
                    <a:pt x="23" y="74"/>
                    <a:pt x="23" y="74"/>
                    <a:pt x="23" y="74"/>
                  </a:cubicBezTo>
                  <a:cubicBezTo>
                    <a:pt x="22" y="74"/>
                    <a:pt x="22" y="74"/>
                    <a:pt x="22" y="74"/>
                  </a:cubicBezTo>
                  <a:cubicBezTo>
                    <a:pt x="16" y="71"/>
                    <a:pt x="10" y="66"/>
                    <a:pt x="7" y="59"/>
                  </a:cubicBezTo>
                  <a:cubicBezTo>
                    <a:pt x="7" y="59"/>
                    <a:pt x="7" y="59"/>
                    <a:pt x="7" y="59"/>
                  </a:cubicBezTo>
                  <a:cubicBezTo>
                    <a:pt x="7" y="59"/>
                    <a:pt x="7" y="59"/>
                    <a:pt x="7" y="59"/>
                  </a:cubicBezTo>
                  <a:cubicBezTo>
                    <a:pt x="3" y="52"/>
                    <a:pt x="0" y="44"/>
                    <a:pt x="0" y="37"/>
                  </a:cubicBezTo>
                  <a:cubicBezTo>
                    <a:pt x="0" y="30"/>
                    <a:pt x="3" y="21"/>
                    <a:pt x="7" y="14"/>
                  </a:cubicBezTo>
                  <a:cubicBezTo>
                    <a:pt x="7" y="14"/>
                    <a:pt x="7" y="14"/>
                    <a:pt x="7" y="14"/>
                  </a:cubicBezTo>
                  <a:cubicBezTo>
                    <a:pt x="10" y="8"/>
                    <a:pt x="16" y="2"/>
                    <a:pt x="22" y="0"/>
                  </a:cubicBezTo>
                  <a:cubicBezTo>
                    <a:pt x="22" y="0"/>
                    <a:pt x="22" y="0"/>
                    <a:pt x="23" y="0"/>
                  </a:cubicBezTo>
                  <a:lnTo>
                    <a:pt x="2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5" name="Freeform 231"/>
            <p:cNvSpPr>
              <a:spLocks noEditPoints="1"/>
            </p:cNvSpPr>
            <p:nvPr/>
          </p:nvSpPr>
          <p:spPr bwMode="auto">
            <a:xfrm>
              <a:off x="8682038" y="3614738"/>
              <a:ext cx="152400" cy="111125"/>
            </a:xfrm>
            <a:custGeom>
              <a:avLst/>
              <a:gdLst>
                <a:gd name="T0" fmla="*/ 33 w 67"/>
                <a:gd name="T1" fmla="*/ 43 h 49"/>
                <a:gd name="T2" fmla="*/ 42 w 67"/>
                <a:gd name="T3" fmla="*/ 40 h 49"/>
                <a:gd name="T4" fmla="*/ 57 w 67"/>
                <a:gd name="T5" fmla="*/ 25 h 49"/>
                <a:gd name="T6" fmla="*/ 61 w 67"/>
                <a:gd name="T7" fmla="*/ 9 h 49"/>
                <a:gd name="T8" fmla="*/ 45 w 67"/>
                <a:gd name="T9" fmla="*/ 4 h 49"/>
                <a:gd name="T10" fmla="*/ 33 w 67"/>
                <a:gd name="T11" fmla="*/ 6 h 49"/>
                <a:gd name="T12" fmla="*/ 33 w 67"/>
                <a:gd name="T13" fmla="*/ 1 h 49"/>
                <a:gd name="T14" fmla="*/ 45 w 67"/>
                <a:gd name="T15" fmla="*/ 0 h 49"/>
                <a:gd name="T16" fmla="*/ 65 w 67"/>
                <a:gd name="T17" fmla="*/ 6 h 49"/>
                <a:gd name="T18" fmla="*/ 65 w 67"/>
                <a:gd name="T19" fmla="*/ 6 h 49"/>
                <a:gd name="T20" fmla="*/ 66 w 67"/>
                <a:gd name="T21" fmla="*/ 7 h 49"/>
                <a:gd name="T22" fmla="*/ 61 w 67"/>
                <a:gd name="T23" fmla="*/ 27 h 49"/>
                <a:gd name="T24" fmla="*/ 44 w 67"/>
                <a:gd name="T25" fmla="*/ 44 h 49"/>
                <a:gd name="T26" fmla="*/ 33 w 67"/>
                <a:gd name="T27" fmla="*/ 48 h 49"/>
                <a:gd name="T28" fmla="*/ 33 w 67"/>
                <a:gd name="T29" fmla="*/ 43 h 49"/>
                <a:gd name="T30" fmla="*/ 5 w 67"/>
                <a:gd name="T31" fmla="*/ 40 h 49"/>
                <a:gd name="T32" fmla="*/ 21 w 67"/>
                <a:gd name="T33" fmla="*/ 45 h 49"/>
                <a:gd name="T34" fmla="*/ 33 w 67"/>
                <a:gd name="T35" fmla="*/ 43 h 49"/>
                <a:gd name="T36" fmla="*/ 33 w 67"/>
                <a:gd name="T37" fmla="*/ 48 h 49"/>
                <a:gd name="T38" fmla="*/ 21 w 67"/>
                <a:gd name="T39" fmla="*/ 49 h 49"/>
                <a:gd name="T40" fmla="*/ 2 w 67"/>
                <a:gd name="T41" fmla="*/ 43 h 49"/>
                <a:gd name="T42" fmla="*/ 2 w 67"/>
                <a:gd name="T43" fmla="*/ 43 h 49"/>
                <a:gd name="T44" fmla="*/ 1 w 67"/>
                <a:gd name="T45" fmla="*/ 42 h 49"/>
                <a:gd name="T46" fmla="*/ 6 w 67"/>
                <a:gd name="T47" fmla="*/ 22 h 49"/>
                <a:gd name="T48" fmla="*/ 23 w 67"/>
                <a:gd name="T49" fmla="*/ 5 h 49"/>
                <a:gd name="T50" fmla="*/ 33 w 67"/>
                <a:gd name="T51" fmla="*/ 1 h 49"/>
                <a:gd name="T52" fmla="*/ 33 w 67"/>
                <a:gd name="T53" fmla="*/ 6 h 49"/>
                <a:gd name="T54" fmla="*/ 25 w 67"/>
                <a:gd name="T55" fmla="*/ 9 h 49"/>
                <a:gd name="T56" fmla="*/ 10 w 67"/>
                <a:gd name="T57" fmla="*/ 24 h 49"/>
                <a:gd name="T58" fmla="*/ 5 w 67"/>
                <a:gd name="T59"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49">
                  <a:moveTo>
                    <a:pt x="33" y="43"/>
                  </a:moveTo>
                  <a:cubicBezTo>
                    <a:pt x="37" y="42"/>
                    <a:pt x="39" y="41"/>
                    <a:pt x="42" y="40"/>
                  </a:cubicBezTo>
                  <a:cubicBezTo>
                    <a:pt x="47" y="37"/>
                    <a:pt x="53" y="31"/>
                    <a:pt x="57" y="25"/>
                  </a:cubicBezTo>
                  <a:cubicBezTo>
                    <a:pt x="60" y="20"/>
                    <a:pt x="62" y="14"/>
                    <a:pt x="61" y="9"/>
                  </a:cubicBezTo>
                  <a:cubicBezTo>
                    <a:pt x="57" y="6"/>
                    <a:pt x="51" y="4"/>
                    <a:pt x="45" y="4"/>
                  </a:cubicBezTo>
                  <a:cubicBezTo>
                    <a:pt x="41" y="4"/>
                    <a:pt x="37" y="5"/>
                    <a:pt x="33" y="6"/>
                  </a:cubicBezTo>
                  <a:cubicBezTo>
                    <a:pt x="33" y="1"/>
                    <a:pt x="33" y="1"/>
                    <a:pt x="33" y="1"/>
                  </a:cubicBezTo>
                  <a:cubicBezTo>
                    <a:pt x="37" y="0"/>
                    <a:pt x="41" y="0"/>
                    <a:pt x="45" y="0"/>
                  </a:cubicBezTo>
                  <a:cubicBezTo>
                    <a:pt x="53" y="0"/>
                    <a:pt x="60" y="1"/>
                    <a:pt x="65" y="6"/>
                  </a:cubicBezTo>
                  <a:cubicBezTo>
                    <a:pt x="65" y="6"/>
                    <a:pt x="65" y="6"/>
                    <a:pt x="65" y="6"/>
                  </a:cubicBezTo>
                  <a:cubicBezTo>
                    <a:pt x="66" y="6"/>
                    <a:pt x="66" y="7"/>
                    <a:pt x="66" y="7"/>
                  </a:cubicBezTo>
                  <a:cubicBezTo>
                    <a:pt x="67" y="14"/>
                    <a:pt x="65" y="21"/>
                    <a:pt x="61" y="27"/>
                  </a:cubicBezTo>
                  <a:cubicBezTo>
                    <a:pt x="57" y="34"/>
                    <a:pt x="50" y="40"/>
                    <a:pt x="44" y="44"/>
                  </a:cubicBezTo>
                  <a:cubicBezTo>
                    <a:pt x="41" y="46"/>
                    <a:pt x="37" y="47"/>
                    <a:pt x="33" y="48"/>
                  </a:cubicBezTo>
                  <a:lnTo>
                    <a:pt x="33" y="43"/>
                  </a:lnTo>
                  <a:close/>
                  <a:moveTo>
                    <a:pt x="5" y="40"/>
                  </a:moveTo>
                  <a:cubicBezTo>
                    <a:pt x="10" y="43"/>
                    <a:pt x="15" y="44"/>
                    <a:pt x="21" y="45"/>
                  </a:cubicBezTo>
                  <a:cubicBezTo>
                    <a:pt x="25" y="45"/>
                    <a:pt x="30" y="44"/>
                    <a:pt x="33" y="43"/>
                  </a:cubicBezTo>
                  <a:cubicBezTo>
                    <a:pt x="33" y="48"/>
                    <a:pt x="33" y="48"/>
                    <a:pt x="33" y="48"/>
                  </a:cubicBezTo>
                  <a:cubicBezTo>
                    <a:pt x="30" y="49"/>
                    <a:pt x="25" y="49"/>
                    <a:pt x="21" y="49"/>
                  </a:cubicBezTo>
                  <a:cubicBezTo>
                    <a:pt x="14" y="49"/>
                    <a:pt x="7" y="47"/>
                    <a:pt x="2" y="43"/>
                  </a:cubicBezTo>
                  <a:cubicBezTo>
                    <a:pt x="2" y="43"/>
                    <a:pt x="2" y="43"/>
                    <a:pt x="2" y="43"/>
                  </a:cubicBezTo>
                  <a:cubicBezTo>
                    <a:pt x="1" y="43"/>
                    <a:pt x="1" y="42"/>
                    <a:pt x="1" y="42"/>
                  </a:cubicBezTo>
                  <a:cubicBezTo>
                    <a:pt x="0" y="35"/>
                    <a:pt x="2" y="28"/>
                    <a:pt x="6" y="22"/>
                  </a:cubicBezTo>
                  <a:cubicBezTo>
                    <a:pt x="10" y="15"/>
                    <a:pt x="16" y="9"/>
                    <a:pt x="23" y="5"/>
                  </a:cubicBezTo>
                  <a:cubicBezTo>
                    <a:pt x="26" y="3"/>
                    <a:pt x="29" y="2"/>
                    <a:pt x="33" y="1"/>
                  </a:cubicBezTo>
                  <a:cubicBezTo>
                    <a:pt x="33" y="6"/>
                    <a:pt x="33" y="6"/>
                    <a:pt x="33" y="6"/>
                  </a:cubicBezTo>
                  <a:cubicBezTo>
                    <a:pt x="30" y="7"/>
                    <a:pt x="27" y="8"/>
                    <a:pt x="25" y="9"/>
                  </a:cubicBezTo>
                  <a:cubicBezTo>
                    <a:pt x="19" y="12"/>
                    <a:pt x="14" y="18"/>
                    <a:pt x="10" y="24"/>
                  </a:cubicBezTo>
                  <a:cubicBezTo>
                    <a:pt x="7" y="29"/>
                    <a:pt x="5" y="35"/>
                    <a:pt x="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6" name="Freeform 232"/>
            <p:cNvSpPr>
              <a:spLocks noEditPoints="1"/>
            </p:cNvSpPr>
            <p:nvPr/>
          </p:nvSpPr>
          <p:spPr bwMode="auto">
            <a:xfrm>
              <a:off x="8682038" y="3727450"/>
              <a:ext cx="152400" cy="112713"/>
            </a:xfrm>
            <a:custGeom>
              <a:avLst/>
              <a:gdLst>
                <a:gd name="T0" fmla="*/ 42 w 67"/>
                <a:gd name="T1" fmla="*/ 40 h 50"/>
                <a:gd name="T2" fmla="*/ 57 w 67"/>
                <a:gd name="T3" fmla="*/ 25 h 50"/>
                <a:gd name="T4" fmla="*/ 61 w 67"/>
                <a:gd name="T5" fmla="*/ 9 h 50"/>
                <a:gd name="T6" fmla="*/ 45 w 67"/>
                <a:gd name="T7" fmla="*/ 5 h 50"/>
                <a:gd name="T8" fmla="*/ 33 w 67"/>
                <a:gd name="T9" fmla="*/ 6 h 50"/>
                <a:gd name="T10" fmla="*/ 33 w 67"/>
                <a:gd name="T11" fmla="*/ 1 h 50"/>
                <a:gd name="T12" fmla="*/ 45 w 67"/>
                <a:gd name="T13" fmla="*/ 0 h 50"/>
                <a:gd name="T14" fmla="*/ 65 w 67"/>
                <a:gd name="T15" fmla="*/ 6 h 50"/>
                <a:gd name="T16" fmla="*/ 65 w 67"/>
                <a:gd name="T17" fmla="*/ 6 h 50"/>
                <a:gd name="T18" fmla="*/ 66 w 67"/>
                <a:gd name="T19" fmla="*/ 8 h 50"/>
                <a:gd name="T20" fmla="*/ 61 w 67"/>
                <a:gd name="T21" fmla="*/ 27 h 50"/>
                <a:gd name="T22" fmla="*/ 44 w 67"/>
                <a:gd name="T23" fmla="*/ 44 h 50"/>
                <a:gd name="T24" fmla="*/ 33 w 67"/>
                <a:gd name="T25" fmla="*/ 48 h 50"/>
                <a:gd name="T26" fmla="*/ 33 w 67"/>
                <a:gd name="T27" fmla="*/ 43 h 50"/>
                <a:gd name="T28" fmla="*/ 42 w 67"/>
                <a:gd name="T29" fmla="*/ 40 h 50"/>
                <a:gd name="T30" fmla="*/ 33 w 67"/>
                <a:gd name="T31" fmla="*/ 6 h 50"/>
                <a:gd name="T32" fmla="*/ 25 w 67"/>
                <a:gd name="T33" fmla="*/ 10 h 50"/>
                <a:gd name="T34" fmla="*/ 10 w 67"/>
                <a:gd name="T35" fmla="*/ 25 h 50"/>
                <a:gd name="T36" fmla="*/ 5 w 67"/>
                <a:gd name="T37" fmla="*/ 40 h 50"/>
                <a:gd name="T38" fmla="*/ 21 w 67"/>
                <a:gd name="T39" fmla="*/ 45 h 50"/>
                <a:gd name="T40" fmla="*/ 33 w 67"/>
                <a:gd name="T41" fmla="*/ 43 h 50"/>
                <a:gd name="T42" fmla="*/ 33 w 67"/>
                <a:gd name="T43" fmla="*/ 48 h 50"/>
                <a:gd name="T44" fmla="*/ 21 w 67"/>
                <a:gd name="T45" fmla="*/ 50 h 50"/>
                <a:gd name="T46" fmla="*/ 2 w 67"/>
                <a:gd name="T47" fmla="*/ 44 h 50"/>
                <a:gd name="T48" fmla="*/ 2 w 67"/>
                <a:gd name="T49" fmla="*/ 44 h 50"/>
                <a:gd name="T50" fmla="*/ 1 w 67"/>
                <a:gd name="T51" fmla="*/ 42 h 50"/>
                <a:gd name="T52" fmla="*/ 6 w 67"/>
                <a:gd name="T53" fmla="*/ 22 h 50"/>
                <a:gd name="T54" fmla="*/ 23 w 67"/>
                <a:gd name="T55" fmla="*/ 5 h 50"/>
                <a:gd name="T56" fmla="*/ 33 w 67"/>
                <a:gd name="T57" fmla="*/ 1 h 50"/>
                <a:gd name="T58" fmla="*/ 33 w 67"/>
                <a:gd name="T59" fmla="*/ 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50">
                  <a:moveTo>
                    <a:pt x="42" y="40"/>
                  </a:moveTo>
                  <a:cubicBezTo>
                    <a:pt x="47" y="37"/>
                    <a:pt x="53" y="31"/>
                    <a:pt x="57" y="25"/>
                  </a:cubicBezTo>
                  <a:cubicBezTo>
                    <a:pt x="60" y="20"/>
                    <a:pt x="62" y="14"/>
                    <a:pt x="61" y="9"/>
                  </a:cubicBezTo>
                  <a:cubicBezTo>
                    <a:pt x="57" y="6"/>
                    <a:pt x="51" y="5"/>
                    <a:pt x="45" y="5"/>
                  </a:cubicBezTo>
                  <a:cubicBezTo>
                    <a:pt x="41" y="5"/>
                    <a:pt x="37" y="5"/>
                    <a:pt x="33" y="6"/>
                  </a:cubicBezTo>
                  <a:cubicBezTo>
                    <a:pt x="33" y="1"/>
                    <a:pt x="33" y="1"/>
                    <a:pt x="33" y="1"/>
                  </a:cubicBezTo>
                  <a:cubicBezTo>
                    <a:pt x="37" y="0"/>
                    <a:pt x="41" y="0"/>
                    <a:pt x="45" y="0"/>
                  </a:cubicBezTo>
                  <a:cubicBezTo>
                    <a:pt x="53" y="0"/>
                    <a:pt x="60" y="2"/>
                    <a:pt x="65" y="6"/>
                  </a:cubicBezTo>
                  <a:cubicBezTo>
                    <a:pt x="65" y="6"/>
                    <a:pt x="65" y="6"/>
                    <a:pt x="65" y="6"/>
                  </a:cubicBezTo>
                  <a:cubicBezTo>
                    <a:pt x="66" y="6"/>
                    <a:pt x="66" y="7"/>
                    <a:pt x="66" y="8"/>
                  </a:cubicBezTo>
                  <a:cubicBezTo>
                    <a:pt x="67" y="14"/>
                    <a:pt x="65" y="21"/>
                    <a:pt x="61" y="27"/>
                  </a:cubicBezTo>
                  <a:cubicBezTo>
                    <a:pt x="57" y="35"/>
                    <a:pt x="50" y="41"/>
                    <a:pt x="44" y="44"/>
                  </a:cubicBezTo>
                  <a:cubicBezTo>
                    <a:pt x="41" y="46"/>
                    <a:pt x="37" y="47"/>
                    <a:pt x="33" y="48"/>
                  </a:cubicBezTo>
                  <a:cubicBezTo>
                    <a:pt x="33" y="43"/>
                    <a:pt x="33" y="43"/>
                    <a:pt x="33" y="43"/>
                  </a:cubicBezTo>
                  <a:cubicBezTo>
                    <a:pt x="37" y="42"/>
                    <a:pt x="39" y="41"/>
                    <a:pt x="42" y="40"/>
                  </a:cubicBezTo>
                  <a:close/>
                  <a:moveTo>
                    <a:pt x="33" y="6"/>
                  </a:moveTo>
                  <a:cubicBezTo>
                    <a:pt x="30" y="7"/>
                    <a:pt x="27" y="8"/>
                    <a:pt x="25" y="10"/>
                  </a:cubicBezTo>
                  <a:cubicBezTo>
                    <a:pt x="19" y="13"/>
                    <a:pt x="14" y="18"/>
                    <a:pt x="10" y="25"/>
                  </a:cubicBezTo>
                  <a:cubicBezTo>
                    <a:pt x="7" y="30"/>
                    <a:pt x="5" y="35"/>
                    <a:pt x="5" y="40"/>
                  </a:cubicBezTo>
                  <a:cubicBezTo>
                    <a:pt x="10" y="43"/>
                    <a:pt x="15" y="45"/>
                    <a:pt x="21" y="45"/>
                  </a:cubicBezTo>
                  <a:cubicBezTo>
                    <a:pt x="25" y="45"/>
                    <a:pt x="30" y="44"/>
                    <a:pt x="33" y="43"/>
                  </a:cubicBezTo>
                  <a:cubicBezTo>
                    <a:pt x="33" y="48"/>
                    <a:pt x="33" y="48"/>
                    <a:pt x="33" y="48"/>
                  </a:cubicBezTo>
                  <a:cubicBezTo>
                    <a:pt x="30" y="49"/>
                    <a:pt x="25" y="50"/>
                    <a:pt x="21" y="50"/>
                  </a:cubicBezTo>
                  <a:cubicBezTo>
                    <a:pt x="14" y="50"/>
                    <a:pt x="7" y="48"/>
                    <a:pt x="2" y="44"/>
                  </a:cubicBezTo>
                  <a:cubicBezTo>
                    <a:pt x="2" y="44"/>
                    <a:pt x="2" y="44"/>
                    <a:pt x="2" y="44"/>
                  </a:cubicBezTo>
                  <a:cubicBezTo>
                    <a:pt x="1" y="43"/>
                    <a:pt x="1" y="43"/>
                    <a:pt x="1" y="42"/>
                  </a:cubicBezTo>
                  <a:cubicBezTo>
                    <a:pt x="0" y="35"/>
                    <a:pt x="2" y="28"/>
                    <a:pt x="6" y="22"/>
                  </a:cubicBezTo>
                  <a:cubicBezTo>
                    <a:pt x="10" y="15"/>
                    <a:pt x="16" y="9"/>
                    <a:pt x="23" y="5"/>
                  </a:cubicBezTo>
                  <a:cubicBezTo>
                    <a:pt x="26" y="4"/>
                    <a:pt x="29" y="2"/>
                    <a:pt x="33" y="1"/>
                  </a:cubicBezTo>
                  <a:lnTo>
                    <a:pt x="3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7" name="Freeform 233"/>
            <p:cNvSpPr>
              <a:spLocks noEditPoints="1"/>
            </p:cNvSpPr>
            <p:nvPr/>
          </p:nvSpPr>
          <p:spPr bwMode="auto">
            <a:xfrm>
              <a:off x="8501063" y="3614738"/>
              <a:ext cx="152400" cy="111125"/>
            </a:xfrm>
            <a:custGeom>
              <a:avLst/>
              <a:gdLst>
                <a:gd name="T0" fmla="*/ 34 w 67"/>
                <a:gd name="T1" fmla="*/ 43 h 49"/>
                <a:gd name="T2" fmla="*/ 46 w 67"/>
                <a:gd name="T3" fmla="*/ 45 h 49"/>
                <a:gd name="T4" fmla="*/ 62 w 67"/>
                <a:gd name="T5" fmla="*/ 40 h 49"/>
                <a:gd name="T6" fmla="*/ 57 w 67"/>
                <a:gd name="T7" fmla="*/ 24 h 49"/>
                <a:gd name="T8" fmla="*/ 42 w 67"/>
                <a:gd name="T9" fmla="*/ 9 h 49"/>
                <a:gd name="T10" fmla="*/ 34 w 67"/>
                <a:gd name="T11" fmla="*/ 6 h 49"/>
                <a:gd name="T12" fmla="*/ 34 w 67"/>
                <a:gd name="T13" fmla="*/ 1 h 49"/>
                <a:gd name="T14" fmla="*/ 45 w 67"/>
                <a:gd name="T15" fmla="*/ 5 h 49"/>
                <a:gd name="T16" fmla="*/ 61 w 67"/>
                <a:gd name="T17" fmla="*/ 22 h 49"/>
                <a:gd name="T18" fmla="*/ 66 w 67"/>
                <a:gd name="T19" fmla="*/ 42 h 49"/>
                <a:gd name="T20" fmla="*/ 66 w 67"/>
                <a:gd name="T21" fmla="*/ 43 h 49"/>
                <a:gd name="T22" fmla="*/ 46 w 67"/>
                <a:gd name="T23" fmla="*/ 49 h 49"/>
                <a:gd name="T24" fmla="*/ 34 w 67"/>
                <a:gd name="T25" fmla="*/ 48 h 49"/>
                <a:gd name="T26" fmla="*/ 34 w 67"/>
                <a:gd name="T27" fmla="*/ 43 h 49"/>
                <a:gd name="T28" fmla="*/ 25 w 67"/>
                <a:gd name="T29" fmla="*/ 40 h 49"/>
                <a:gd name="T30" fmla="*/ 34 w 67"/>
                <a:gd name="T31" fmla="*/ 43 h 49"/>
                <a:gd name="T32" fmla="*/ 34 w 67"/>
                <a:gd name="T33" fmla="*/ 48 h 49"/>
                <a:gd name="T34" fmla="*/ 23 w 67"/>
                <a:gd name="T35" fmla="*/ 44 h 49"/>
                <a:gd name="T36" fmla="*/ 6 w 67"/>
                <a:gd name="T37" fmla="*/ 27 h 49"/>
                <a:gd name="T38" fmla="*/ 1 w 67"/>
                <a:gd name="T39" fmla="*/ 7 h 49"/>
                <a:gd name="T40" fmla="*/ 2 w 67"/>
                <a:gd name="T41" fmla="*/ 6 h 49"/>
                <a:gd name="T42" fmla="*/ 22 w 67"/>
                <a:gd name="T43" fmla="*/ 0 h 49"/>
                <a:gd name="T44" fmla="*/ 34 w 67"/>
                <a:gd name="T45" fmla="*/ 1 h 49"/>
                <a:gd name="T46" fmla="*/ 34 w 67"/>
                <a:gd name="T47" fmla="*/ 6 h 49"/>
                <a:gd name="T48" fmla="*/ 22 w 67"/>
                <a:gd name="T49" fmla="*/ 4 h 49"/>
                <a:gd name="T50" fmla="*/ 6 w 67"/>
                <a:gd name="T51" fmla="*/ 9 h 49"/>
                <a:gd name="T52" fmla="*/ 11 w 67"/>
                <a:gd name="T53" fmla="*/ 25 h 49"/>
                <a:gd name="T54" fmla="*/ 25 w 67"/>
                <a:gd name="T55"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7" h="49">
                  <a:moveTo>
                    <a:pt x="34" y="43"/>
                  </a:moveTo>
                  <a:cubicBezTo>
                    <a:pt x="38" y="44"/>
                    <a:pt x="42" y="45"/>
                    <a:pt x="46" y="45"/>
                  </a:cubicBezTo>
                  <a:cubicBezTo>
                    <a:pt x="52" y="44"/>
                    <a:pt x="58" y="43"/>
                    <a:pt x="62" y="40"/>
                  </a:cubicBezTo>
                  <a:cubicBezTo>
                    <a:pt x="62" y="35"/>
                    <a:pt x="60" y="29"/>
                    <a:pt x="57" y="24"/>
                  </a:cubicBezTo>
                  <a:cubicBezTo>
                    <a:pt x="53" y="18"/>
                    <a:pt x="48" y="12"/>
                    <a:pt x="42" y="9"/>
                  </a:cubicBezTo>
                  <a:cubicBezTo>
                    <a:pt x="40" y="8"/>
                    <a:pt x="37" y="7"/>
                    <a:pt x="34" y="6"/>
                  </a:cubicBezTo>
                  <a:cubicBezTo>
                    <a:pt x="34" y="1"/>
                    <a:pt x="34" y="1"/>
                    <a:pt x="34" y="1"/>
                  </a:cubicBezTo>
                  <a:cubicBezTo>
                    <a:pt x="38" y="2"/>
                    <a:pt x="42" y="3"/>
                    <a:pt x="45" y="5"/>
                  </a:cubicBezTo>
                  <a:cubicBezTo>
                    <a:pt x="51" y="9"/>
                    <a:pt x="57" y="15"/>
                    <a:pt x="61" y="22"/>
                  </a:cubicBezTo>
                  <a:cubicBezTo>
                    <a:pt x="65" y="28"/>
                    <a:pt x="67" y="35"/>
                    <a:pt x="66" y="42"/>
                  </a:cubicBezTo>
                  <a:cubicBezTo>
                    <a:pt x="66" y="42"/>
                    <a:pt x="66" y="43"/>
                    <a:pt x="66" y="43"/>
                  </a:cubicBezTo>
                  <a:cubicBezTo>
                    <a:pt x="60" y="47"/>
                    <a:pt x="53" y="49"/>
                    <a:pt x="46" y="49"/>
                  </a:cubicBezTo>
                  <a:cubicBezTo>
                    <a:pt x="42" y="49"/>
                    <a:pt x="38" y="49"/>
                    <a:pt x="34" y="48"/>
                  </a:cubicBezTo>
                  <a:lnTo>
                    <a:pt x="34" y="43"/>
                  </a:lnTo>
                  <a:close/>
                  <a:moveTo>
                    <a:pt x="25" y="40"/>
                  </a:moveTo>
                  <a:cubicBezTo>
                    <a:pt x="28" y="41"/>
                    <a:pt x="31" y="42"/>
                    <a:pt x="34" y="43"/>
                  </a:cubicBezTo>
                  <a:cubicBezTo>
                    <a:pt x="34" y="48"/>
                    <a:pt x="34" y="48"/>
                    <a:pt x="34" y="48"/>
                  </a:cubicBezTo>
                  <a:cubicBezTo>
                    <a:pt x="30" y="47"/>
                    <a:pt x="26" y="46"/>
                    <a:pt x="23" y="44"/>
                  </a:cubicBezTo>
                  <a:cubicBezTo>
                    <a:pt x="17" y="40"/>
                    <a:pt x="11" y="34"/>
                    <a:pt x="6" y="27"/>
                  </a:cubicBezTo>
                  <a:cubicBezTo>
                    <a:pt x="3" y="21"/>
                    <a:pt x="0" y="14"/>
                    <a:pt x="1" y="7"/>
                  </a:cubicBezTo>
                  <a:cubicBezTo>
                    <a:pt x="1" y="7"/>
                    <a:pt x="2" y="6"/>
                    <a:pt x="2" y="6"/>
                  </a:cubicBezTo>
                  <a:cubicBezTo>
                    <a:pt x="7" y="1"/>
                    <a:pt x="15" y="0"/>
                    <a:pt x="22" y="0"/>
                  </a:cubicBezTo>
                  <a:cubicBezTo>
                    <a:pt x="26" y="0"/>
                    <a:pt x="30" y="0"/>
                    <a:pt x="34" y="1"/>
                  </a:cubicBezTo>
                  <a:cubicBezTo>
                    <a:pt x="34" y="6"/>
                    <a:pt x="34" y="6"/>
                    <a:pt x="34" y="6"/>
                  </a:cubicBezTo>
                  <a:cubicBezTo>
                    <a:pt x="30" y="5"/>
                    <a:pt x="26" y="4"/>
                    <a:pt x="22" y="4"/>
                  </a:cubicBezTo>
                  <a:cubicBezTo>
                    <a:pt x="16" y="4"/>
                    <a:pt x="10" y="6"/>
                    <a:pt x="6" y="9"/>
                  </a:cubicBezTo>
                  <a:cubicBezTo>
                    <a:pt x="6" y="14"/>
                    <a:pt x="7" y="20"/>
                    <a:pt x="11" y="25"/>
                  </a:cubicBezTo>
                  <a:cubicBezTo>
                    <a:pt x="14" y="31"/>
                    <a:pt x="20" y="37"/>
                    <a:pt x="2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8" name="Freeform 234"/>
            <p:cNvSpPr>
              <a:spLocks noEditPoints="1"/>
            </p:cNvSpPr>
            <p:nvPr/>
          </p:nvSpPr>
          <p:spPr bwMode="auto">
            <a:xfrm>
              <a:off x="8501063" y="3727450"/>
              <a:ext cx="152400" cy="112713"/>
            </a:xfrm>
            <a:custGeom>
              <a:avLst/>
              <a:gdLst>
                <a:gd name="T0" fmla="*/ 34 w 67"/>
                <a:gd name="T1" fmla="*/ 43 h 50"/>
                <a:gd name="T2" fmla="*/ 46 w 67"/>
                <a:gd name="T3" fmla="*/ 45 h 50"/>
                <a:gd name="T4" fmla="*/ 62 w 67"/>
                <a:gd name="T5" fmla="*/ 40 h 50"/>
                <a:gd name="T6" fmla="*/ 57 w 67"/>
                <a:gd name="T7" fmla="*/ 25 h 50"/>
                <a:gd name="T8" fmla="*/ 42 w 67"/>
                <a:gd name="T9" fmla="*/ 10 h 50"/>
                <a:gd name="T10" fmla="*/ 34 w 67"/>
                <a:gd name="T11" fmla="*/ 6 h 50"/>
                <a:gd name="T12" fmla="*/ 34 w 67"/>
                <a:gd name="T13" fmla="*/ 1 h 50"/>
                <a:gd name="T14" fmla="*/ 45 w 67"/>
                <a:gd name="T15" fmla="*/ 5 h 50"/>
                <a:gd name="T16" fmla="*/ 61 w 67"/>
                <a:gd name="T17" fmla="*/ 22 h 50"/>
                <a:gd name="T18" fmla="*/ 66 w 67"/>
                <a:gd name="T19" fmla="*/ 42 h 50"/>
                <a:gd name="T20" fmla="*/ 66 w 67"/>
                <a:gd name="T21" fmla="*/ 44 h 50"/>
                <a:gd name="T22" fmla="*/ 46 w 67"/>
                <a:gd name="T23" fmla="*/ 50 h 50"/>
                <a:gd name="T24" fmla="*/ 34 w 67"/>
                <a:gd name="T25" fmla="*/ 48 h 50"/>
                <a:gd name="T26" fmla="*/ 34 w 67"/>
                <a:gd name="T27" fmla="*/ 43 h 50"/>
                <a:gd name="T28" fmla="*/ 25 w 67"/>
                <a:gd name="T29" fmla="*/ 40 h 50"/>
                <a:gd name="T30" fmla="*/ 34 w 67"/>
                <a:gd name="T31" fmla="*/ 43 h 50"/>
                <a:gd name="T32" fmla="*/ 34 w 67"/>
                <a:gd name="T33" fmla="*/ 48 h 50"/>
                <a:gd name="T34" fmla="*/ 23 w 67"/>
                <a:gd name="T35" fmla="*/ 44 h 50"/>
                <a:gd name="T36" fmla="*/ 6 w 67"/>
                <a:gd name="T37" fmla="*/ 27 h 50"/>
                <a:gd name="T38" fmla="*/ 1 w 67"/>
                <a:gd name="T39" fmla="*/ 8 h 50"/>
                <a:gd name="T40" fmla="*/ 2 w 67"/>
                <a:gd name="T41" fmla="*/ 6 h 50"/>
                <a:gd name="T42" fmla="*/ 22 w 67"/>
                <a:gd name="T43" fmla="*/ 0 h 50"/>
                <a:gd name="T44" fmla="*/ 34 w 67"/>
                <a:gd name="T45" fmla="*/ 1 h 50"/>
                <a:gd name="T46" fmla="*/ 34 w 67"/>
                <a:gd name="T47" fmla="*/ 6 h 50"/>
                <a:gd name="T48" fmla="*/ 22 w 67"/>
                <a:gd name="T49" fmla="*/ 5 h 50"/>
                <a:gd name="T50" fmla="*/ 6 w 67"/>
                <a:gd name="T51" fmla="*/ 9 h 50"/>
                <a:gd name="T52" fmla="*/ 11 w 67"/>
                <a:gd name="T53" fmla="*/ 25 h 50"/>
                <a:gd name="T54" fmla="*/ 25 w 67"/>
                <a:gd name="T55"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7" h="50">
                  <a:moveTo>
                    <a:pt x="34" y="43"/>
                  </a:moveTo>
                  <a:cubicBezTo>
                    <a:pt x="38" y="44"/>
                    <a:pt x="42" y="45"/>
                    <a:pt x="46" y="45"/>
                  </a:cubicBezTo>
                  <a:cubicBezTo>
                    <a:pt x="52" y="45"/>
                    <a:pt x="58" y="43"/>
                    <a:pt x="62" y="40"/>
                  </a:cubicBezTo>
                  <a:cubicBezTo>
                    <a:pt x="62" y="35"/>
                    <a:pt x="60" y="30"/>
                    <a:pt x="57" y="25"/>
                  </a:cubicBezTo>
                  <a:cubicBezTo>
                    <a:pt x="53" y="18"/>
                    <a:pt x="48" y="13"/>
                    <a:pt x="42" y="10"/>
                  </a:cubicBezTo>
                  <a:cubicBezTo>
                    <a:pt x="40" y="8"/>
                    <a:pt x="37" y="7"/>
                    <a:pt x="34" y="6"/>
                  </a:cubicBezTo>
                  <a:cubicBezTo>
                    <a:pt x="34" y="1"/>
                    <a:pt x="34" y="1"/>
                    <a:pt x="34" y="1"/>
                  </a:cubicBezTo>
                  <a:cubicBezTo>
                    <a:pt x="38" y="2"/>
                    <a:pt x="42" y="4"/>
                    <a:pt x="45" y="5"/>
                  </a:cubicBezTo>
                  <a:cubicBezTo>
                    <a:pt x="51" y="9"/>
                    <a:pt x="57" y="15"/>
                    <a:pt x="61" y="22"/>
                  </a:cubicBezTo>
                  <a:cubicBezTo>
                    <a:pt x="65" y="28"/>
                    <a:pt x="67" y="35"/>
                    <a:pt x="66" y="42"/>
                  </a:cubicBezTo>
                  <a:cubicBezTo>
                    <a:pt x="66" y="42"/>
                    <a:pt x="66" y="43"/>
                    <a:pt x="66" y="44"/>
                  </a:cubicBezTo>
                  <a:cubicBezTo>
                    <a:pt x="60" y="48"/>
                    <a:pt x="53" y="50"/>
                    <a:pt x="46" y="50"/>
                  </a:cubicBezTo>
                  <a:cubicBezTo>
                    <a:pt x="42" y="50"/>
                    <a:pt x="38" y="49"/>
                    <a:pt x="34" y="48"/>
                  </a:cubicBezTo>
                  <a:lnTo>
                    <a:pt x="34" y="43"/>
                  </a:lnTo>
                  <a:close/>
                  <a:moveTo>
                    <a:pt x="25" y="40"/>
                  </a:moveTo>
                  <a:cubicBezTo>
                    <a:pt x="28" y="41"/>
                    <a:pt x="31" y="42"/>
                    <a:pt x="34" y="43"/>
                  </a:cubicBezTo>
                  <a:cubicBezTo>
                    <a:pt x="34" y="48"/>
                    <a:pt x="34" y="48"/>
                    <a:pt x="34" y="48"/>
                  </a:cubicBezTo>
                  <a:cubicBezTo>
                    <a:pt x="30" y="47"/>
                    <a:pt x="26" y="46"/>
                    <a:pt x="23" y="44"/>
                  </a:cubicBezTo>
                  <a:cubicBezTo>
                    <a:pt x="17" y="41"/>
                    <a:pt x="11" y="35"/>
                    <a:pt x="6" y="27"/>
                  </a:cubicBezTo>
                  <a:cubicBezTo>
                    <a:pt x="3" y="21"/>
                    <a:pt x="0" y="14"/>
                    <a:pt x="1" y="8"/>
                  </a:cubicBezTo>
                  <a:cubicBezTo>
                    <a:pt x="1" y="7"/>
                    <a:pt x="2" y="6"/>
                    <a:pt x="2" y="6"/>
                  </a:cubicBezTo>
                  <a:cubicBezTo>
                    <a:pt x="7" y="2"/>
                    <a:pt x="15" y="0"/>
                    <a:pt x="22" y="0"/>
                  </a:cubicBezTo>
                  <a:cubicBezTo>
                    <a:pt x="26" y="0"/>
                    <a:pt x="30" y="0"/>
                    <a:pt x="34" y="1"/>
                  </a:cubicBezTo>
                  <a:cubicBezTo>
                    <a:pt x="34" y="6"/>
                    <a:pt x="34" y="6"/>
                    <a:pt x="34" y="6"/>
                  </a:cubicBezTo>
                  <a:cubicBezTo>
                    <a:pt x="30" y="5"/>
                    <a:pt x="26" y="5"/>
                    <a:pt x="22" y="5"/>
                  </a:cubicBezTo>
                  <a:cubicBezTo>
                    <a:pt x="16" y="5"/>
                    <a:pt x="10" y="6"/>
                    <a:pt x="6" y="9"/>
                  </a:cubicBezTo>
                  <a:cubicBezTo>
                    <a:pt x="6" y="14"/>
                    <a:pt x="7" y="20"/>
                    <a:pt x="11" y="25"/>
                  </a:cubicBezTo>
                  <a:cubicBezTo>
                    <a:pt x="14" y="31"/>
                    <a:pt x="20" y="37"/>
                    <a:pt x="2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 name="Freeform 235"/>
            <p:cNvSpPr>
              <a:spLocks noEditPoints="1"/>
            </p:cNvSpPr>
            <p:nvPr/>
          </p:nvSpPr>
          <p:spPr bwMode="auto">
            <a:xfrm>
              <a:off x="8653463" y="3679825"/>
              <a:ext cx="28575" cy="195263"/>
            </a:xfrm>
            <a:custGeom>
              <a:avLst/>
              <a:gdLst>
                <a:gd name="T0" fmla="*/ 8 w 13"/>
                <a:gd name="T1" fmla="*/ 86 h 86"/>
                <a:gd name="T2" fmla="*/ 8 w 13"/>
                <a:gd name="T3" fmla="*/ 81 h 86"/>
                <a:gd name="T4" fmla="*/ 8 w 13"/>
                <a:gd name="T5" fmla="*/ 81 h 86"/>
                <a:gd name="T6" fmla="*/ 8 w 13"/>
                <a:gd name="T7" fmla="*/ 81 h 86"/>
                <a:gd name="T8" fmla="*/ 8 w 13"/>
                <a:gd name="T9" fmla="*/ 81 h 86"/>
                <a:gd name="T10" fmla="*/ 8 w 13"/>
                <a:gd name="T11" fmla="*/ 81 h 86"/>
                <a:gd name="T12" fmla="*/ 8 w 13"/>
                <a:gd name="T13" fmla="*/ 5 h 86"/>
                <a:gd name="T14" fmla="*/ 8 w 13"/>
                <a:gd name="T15" fmla="*/ 5 h 86"/>
                <a:gd name="T16" fmla="*/ 8 w 13"/>
                <a:gd name="T17" fmla="*/ 5 h 86"/>
                <a:gd name="T18" fmla="*/ 8 w 13"/>
                <a:gd name="T19" fmla="*/ 5 h 86"/>
                <a:gd name="T20" fmla="*/ 8 w 13"/>
                <a:gd name="T21" fmla="*/ 5 h 86"/>
                <a:gd name="T22" fmla="*/ 8 w 13"/>
                <a:gd name="T23" fmla="*/ 0 h 86"/>
                <a:gd name="T24" fmla="*/ 11 w 13"/>
                <a:gd name="T25" fmla="*/ 2 h 86"/>
                <a:gd name="T26" fmla="*/ 13 w 13"/>
                <a:gd name="T27" fmla="*/ 5 h 86"/>
                <a:gd name="T28" fmla="*/ 13 w 13"/>
                <a:gd name="T29" fmla="*/ 81 h 86"/>
                <a:gd name="T30" fmla="*/ 11 w 13"/>
                <a:gd name="T31" fmla="*/ 85 h 86"/>
                <a:gd name="T32" fmla="*/ 8 w 13"/>
                <a:gd name="T33" fmla="*/ 86 h 86"/>
                <a:gd name="T34" fmla="*/ 5 w 13"/>
                <a:gd name="T35" fmla="*/ 5 h 86"/>
                <a:gd name="T36" fmla="*/ 5 w 13"/>
                <a:gd name="T37" fmla="*/ 5 h 86"/>
                <a:gd name="T38" fmla="*/ 5 w 13"/>
                <a:gd name="T39" fmla="*/ 5 h 86"/>
                <a:gd name="T40" fmla="*/ 5 w 13"/>
                <a:gd name="T41" fmla="*/ 0 h 86"/>
                <a:gd name="T42" fmla="*/ 7 w 13"/>
                <a:gd name="T43" fmla="*/ 0 h 86"/>
                <a:gd name="T44" fmla="*/ 8 w 13"/>
                <a:gd name="T45" fmla="*/ 0 h 86"/>
                <a:gd name="T46" fmla="*/ 8 w 13"/>
                <a:gd name="T47" fmla="*/ 5 h 86"/>
                <a:gd name="T48" fmla="*/ 8 w 13"/>
                <a:gd name="T49" fmla="*/ 5 h 86"/>
                <a:gd name="T50" fmla="*/ 8 w 13"/>
                <a:gd name="T51" fmla="*/ 5 h 86"/>
                <a:gd name="T52" fmla="*/ 8 w 13"/>
                <a:gd name="T53" fmla="*/ 5 h 86"/>
                <a:gd name="T54" fmla="*/ 8 w 13"/>
                <a:gd name="T55" fmla="*/ 5 h 86"/>
                <a:gd name="T56" fmla="*/ 7 w 13"/>
                <a:gd name="T57" fmla="*/ 5 h 86"/>
                <a:gd name="T58" fmla="*/ 5 w 13"/>
                <a:gd name="T59" fmla="*/ 5 h 86"/>
                <a:gd name="T60" fmla="*/ 5 w 13"/>
                <a:gd name="T61" fmla="*/ 5 h 86"/>
                <a:gd name="T62" fmla="*/ 5 w 13"/>
                <a:gd name="T63" fmla="*/ 5 h 86"/>
                <a:gd name="T64" fmla="*/ 8 w 13"/>
                <a:gd name="T65" fmla="*/ 81 h 86"/>
                <a:gd name="T66" fmla="*/ 8 w 13"/>
                <a:gd name="T67" fmla="*/ 86 h 86"/>
                <a:gd name="T68" fmla="*/ 7 w 13"/>
                <a:gd name="T69" fmla="*/ 86 h 86"/>
                <a:gd name="T70" fmla="*/ 5 w 13"/>
                <a:gd name="T71" fmla="*/ 86 h 86"/>
                <a:gd name="T72" fmla="*/ 5 w 13"/>
                <a:gd name="T73" fmla="*/ 81 h 86"/>
                <a:gd name="T74" fmla="*/ 5 w 13"/>
                <a:gd name="T75" fmla="*/ 81 h 86"/>
                <a:gd name="T76" fmla="*/ 5 w 13"/>
                <a:gd name="T77" fmla="*/ 81 h 86"/>
                <a:gd name="T78" fmla="*/ 5 w 13"/>
                <a:gd name="T79" fmla="*/ 81 h 86"/>
                <a:gd name="T80" fmla="*/ 5 w 13"/>
                <a:gd name="T81" fmla="*/ 81 h 86"/>
                <a:gd name="T82" fmla="*/ 7 w 13"/>
                <a:gd name="T83" fmla="*/ 81 h 86"/>
                <a:gd name="T84" fmla="*/ 8 w 13"/>
                <a:gd name="T85" fmla="*/ 81 h 86"/>
                <a:gd name="T86" fmla="*/ 8 w 13"/>
                <a:gd name="T87" fmla="*/ 81 h 86"/>
                <a:gd name="T88" fmla="*/ 8 w 13"/>
                <a:gd name="T89" fmla="*/ 81 h 86"/>
                <a:gd name="T90" fmla="*/ 8 w 13"/>
                <a:gd name="T91" fmla="*/ 81 h 86"/>
                <a:gd name="T92" fmla="*/ 5 w 13"/>
                <a:gd name="T93" fmla="*/ 5 h 86"/>
                <a:gd name="T94" fmla="*/ 5 w 13"/>
                <a:gd name="T95" fmla="*/ 5 h 86"/>
                <a:gd name="T96" fmla="*/ 5 w 13"/>
                <a:gd name="T97" fmla="*/ 5 h 86"/>
                <a:gd name="T98" fmla="*/ 5 w 13"/>
                <a:gd name="T99" fmla="*/ 5 h 86"/>
                <a:gd name="T100" fmla="*/ 5 w 13"/>
                <a:gd name="T101" fmla="*/ 81 h 86"/>
                <a:gd name="T102" fmla="*/ 5 w 13"/>
                <a:gd name="T103" fmla="*/ 81 h 86"/>
                <a:gd name="T104" fmla="*/ 5 w 13"/>
                <a:gd name="T105" fmla="*/ 81 h 86"/>
                <a:gd name="T106" fmla="*/ 5 w 13"/>
                <a:gd name="T107" fmla="*/ 81 h 86"/>
                <a:gd name="T108" fmla="*/ 5 w 13"/>
                <a:gd name="T109" fmla="*/ 81 h 86"/>
                <a:gd name="T110" fmla="*/ 5 w 13"/>
                <a:gd name="T111" fmla="*/ 86 h 86"/>
                <a:gd name="T112" fmla="*/ 3 w 13"/>
                <a:gd name="T113" fmla="*/ 85 h 86"/>
                <a:gd name="T114" fmla="*/ 0 w 13"/>
                <a:gd name="T115" fmla="*/ 81 h 86"/>
                <a:gd name="T116" fmla="*/ 0 w 13"/>
                <a:gd name="T117" fmla="*/ 5 h 86"/>
                <a:gd name="T118" fmla="*/ 3 w 13"/>
                <a:gd name="T119" fmla="*/ 2 h 86"/>
                <a:gd name="T120" fmla="*/ 5 w 13"/>
                <a:gd name="T121" fmla="*/ 0 h 86"/>
                <a:gd name="T122" fmla="*/ 5 w 13"/>
                <a:gd name="T123" fmla="*/ 5 h 86"/>
                <a:gd name="T124" fmla="*/ 5 w 13"/>
                <a:gd name="T125" fmla="*/ 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 h="86">
                  <a:moveTo>
                    <a:pt x="8" y="86"/>
                  </a:moveTo>
                  <a:cubicBezTo>
                    <a:pt x="8" y="81"/>
                    <a:pt x="8" y="81"/>
                    <a:pt x="8" y="81"/>
                  </a:cubicBezTo>
                  <a:cubicBezTo>
                    <a:pt x="8" y="81"/>
                    <a:pt x="8" y="81"/>
                    <a:pt x="8" y="81"/>
                  </a:cubicBezTo>
                  <a:cubicBezTo>
                    <a:pt x="8" y="81"/>
                    <a:pt x="8" y="81"/>
                    <a:pt x="8" y="81"/>
                  </a:cubicBezTo>
                  <a:cubicBezTo>
                    <a:pt x="8" y="81"/>
                    <a:pt x="8" y="81"/>
                    <a:pt x="8" y="81"/>
                  </a:cubicBezTo>
                  <a:cubicBezTo>
                    <a:pt x="8" y="81"/>
                    <a:pt x="8" y="81"/>
                    <a:pt x="8" y="81"/>
                  </a:cubicBezTo>
                  <a:cubicBezTo>
                    <a:pt x="8" y="5"/>
                    <a:pt x="8" y="5"/>
                    <a:pt x="8" y="5"/>
                  </a:cubicBezTo>
                  <a:cubicBezTo>
                    <a:pt x="8" y="5"/>
                    <a:pt x="8" y="5"/>
                    <a:pt x="8" y="5"/>
                  </a:cubicBezTo>
                  <a:cubicBezTo>
                    <a:pt x="8" y="5"/>
                    <a:pt x="8" y="5"/>
                    <a:pt x="8" y="5"/>
                  </a:cubicBezTo>
                  <a:cubicBezTo>
                    <a:pt x="8" y="5"/>
                    <a:pt x="8" y="5"/>
                    <a:pt x="8" y="5"/>
                  </a:cubicBezTo>
                  <a:cubicBezTo>
                    <a:pt x="8" y="5"/>
                    <a:pt x="8" y="5"/>
                    <a:pt x="8" y="5"/>
                  </a:cubicBezTo>
                  <a:cubicBezTo>
                    <a:pt x="8" y="0"/>
                    <a:pt x="8" y="0"/>
                    <a:pt x="8" y="0"/>
                  </a:cubicBezTo>
                  <a:cubicBezTo>
                    <a:pt x="9" y="1"/>
                    <a:pt x="10" y="1"/>
                    <a:pt x="11" y="2"/>
                  </a:cubicBezTo>
                  <a:cubicBezTo>
                    <a:pt x="12" y="2"/>
                    <a:pt x="13" y="4"/>
                    <a:pt x="13" y="5"/>
                  </a:cubicBezTo>
                  <a:cubicBezTo>
                    <a:pt x="13" y="81"/>
                    <a:pt x="13" y="81"/>
                    <a:pt x="13" y="81"/>
                  </a:cubicBezTo>
                  <a:cubicBezTo>
                    <a:pt x="13" y="82"/>
                    <a:pt x="12" y="84"/>
                    <a:pt x="11" y="85"/>
                  </a:cubicBezTo>
                  <a:cubicBezTo>
                    <a:pt x="10" y="85"/>
                    <a:pt x="9" y="85"/>
                    <a:pt x="8" y="86"/>
                  </a:cubicBezTo>
                  <a:close/>
                  <a:moveTo>
                    <a:pt x="5" y="5"/>
                  </a:moveTo>
                  <a:cubicBezTo>
                    <a:pt x="5" y="5"/>
                    <a:pt x="5" y="5"/>
                    <a:pt x="5" y="5"/>
                  </a:cubicBezTo>
                  <a:cubicBezTo>
                    <a:pt x="5" y="5"/>
                    <a:pt x="5" y="5"/>
                    <a:pt x="5" y="5"/>
                  </a:cubicBezTo>
                  <a:cubicBezTo>
                    <a:pt x="5" y="0"/>
                    <a:pt x="5" y="0"/>
                    <a:pt x="5" y="0"/>
                  </a:cubicBezTo>
                  <a:cubicBezTo>
                    <a:pt x="6" y="0"/>
                    <a:pt x="6" y="0"/>
                    <a:pt x="7" y="0"/>
                  </a:cubicBezTo>
                  <a:cubicBezTo>
                    <a:pt x="7" y="0"/>
                    <a:pt x="8" y="0"/>
                    <a:pt x="8" y="0"/>
                  </a:cubicBezTo>
                  <a:cubicBezTo>
                    <a:pt x="8" y="5"/>
                    <a:pt x="8" y="5"/>
                    <a:pt x="8" y="5"/>
                  </a:cubicBezTo>
                  <a:cubicBezTo>
                    <a:pt x="8" y="5"/>
                    <a:pt x="8" y="5"/>
                    <a:pt x="8" y="5"/>
                  </a:cubicBezTo>
                  <a:cubicBezTo>
                    <a:pt x="8" y="5"/>
                    <a:pt x="8" y="5"/>
                    <a:pt x="8" y="5"/>
                  </a:cubicBezTo>
                  <a:cubicBezTo>
                    <a:pt x="8" y="5"/>
                    <a:pt x="8" y="5"/>
                    <a:pt x="8" y="5"/>
                  </a:cubicBezTo>
                  <a:cubicBezTo>
                    <a:pt x="8" y="5"/>
                    <a:pt x="8" y="6"/>
                    <a:pt x="8" y="5"/>
                  </a:cubicBezTo>
                  <a:cubicBezTo>
                    <a:pt x="8" y="5"/>
                    <a:pt x="7" y="5"/>
                    <a:pt x="7" y="5"/>
                  </a:cubicBezTo>
                  <a:cubicBezTo>
                    <a:pt x="6" y="5"/>
                    <a:pt x="6" y="5"/>
                    <a:pt x="5" y="5"/>
                  </a:cubicBezTo>
                  <a:cubicBezTo>
                    <a:pt x="5" y="6"/>
                    <a:pt x="5" y="5"/>
                    <a:pt x="5" y="5"/>
                  </a:cubicBezTo>
                  <a:cubicBezTo>
                    <a:pt x="5" y="5"/>
                    <a:pt x="5" y="5"/>
                    <a:pt x="5" y="5"/>
                  </a:cubicBezTo>
                  <a:close/>
                  <a:moveTo>
                    <a:pt x="8" y="81"/>
                  </a:moveTo>
                  <a:cubicBezTo>
                    <a:pt x="8" y="86"/>
                    <a:pt x="8" y="86"/>
                    <a:pt x="8" y="86"/>
                  </a:cubicBezTo>
                  <a:cubicBezTo>
                    <a:pt x="8" y="86"/>
                    <a:pt x="7" y="86"/>
                    <a:pt x="7" y="86"/>
                  </a:cubicBezTo>
                  <a:cubicBezTo>
                    <a:pt x="6" y="86"/>
                    <a:pt x="6" y="86"/>
                    <a:pt x="5" y="86"/>
                  </a:cubicBezTo>
                  <a:cubicBezTo>
                    <a:pt x="5" y="81"/>
                    <a:pt x="5" y="81"/>
                    <a:pt x="5" y="81"/>
                  </a:cubicBezTo>
                  <a:cubicBezTo>
                    <a:pt x="5" y="81"/>
                    <a:pt x="5" y="81"/>
                    <a:pt x="5" y="81"/>
                  </a:cubicBezTo>
                  <a:cubicBezTo>
                    <a:pt x="5" y="81"/>
                    <a:pt x="5" y="81"/>
                    <a:pt x="5" y="81"/>
                  </a:cubicBezTo>
                  <a:cubicBezTo>
                    <a:pt x="5" y="81"/>
                    <a:pt x="5" y="81"/>
                    <a:pt x="5" y="81"/>
                  </a:cubicBezTo>
                  <a:cubicBezTo>
                    <a:pt x="5" y="81"/>
                    <a:pt x="5" y="81"/>
                    <a:pt x="5" y="81"/>
                  </a:cubicBezTo>
                  <a:cubicBezTo>
                    <a:pt x="6" y="81"/>
                    <a:pt x="6" y="81"/>
                    <a:pt x="7" y="81"/>
                  </a:cubicBezTo>
                  <a:cubicBezTo>
                    <a:pt x="7" y="81"/>
                    <a:pt x="8" y="81"/>
                    <a:pt x="8" y="81"/>
                  </a:cubicBezTo>
                  <a:cubicBezTo>
                    <a:pt x="8" y="81"/>
                    <a:pt x="8" y="81"/>
                    <a:pt x="8" y="81"/>
                  </a:cubicBezTo>
                  <a:cubicBezTo>
                    <a:pt x="8" y="81"/>
                    <a:pt x="8" y="81"/>
                    <a:pt x="8" y="81"/>
                  </a:cubicBezTo>
                  <a:cubicBezTo>
                    <a:pt x="8" y="81"/>
                    <a:pt x="8" y="81"/>
                    <a:pt x="8" y="81"/>
                  </a:cubicBezTo>
                  <a:close/>
                  <a:moveTo>
                    <a:pt x="5" y="5"/>
                  </a:moveTo>
                  <a:cubicBezTo>
                    <a:pt x="5" y="5"/>
                    <a:pt x="5" y="5"/>
                    <a:pt x="5" y="5"/>
                  </a:cubicBezTo>
                  <a:cubicBezTo>
                    <a:pt x="5" y="5"/>
                    <a:pt x="5" y="5"/>
                    <a:pt x="5" y="5"/>
                  </a:cubicBezTo>
                  <a:cubicBezTo>
                    <a:pt x="5" y="5"/>
                    <a:pt x="5" y="5"/>
                    <a:pt x="5" y="5"/>
                  </a:cubicBezTo>
                  <a:cubicBezTo>
                    <a:pt x="5" y="81"/>
                    <a:pt x="5" y="81"/>
                    <a:pt x="5" y="81"/>
                  </a:cubicBezTo>
                  <a:cubicBezTo>
                    <a:pt x="5" y="81"/>
                    <a:pt x="5" y="81"/>
                    <a:pt x="5" y="81"/>
                  </a:cubicBezTo>
                  <a:cubicBezTo>
                    <a:pt x="5" y="81"/>
                    <a:pt x="5" y="81"/>
                    <a:pt x="5" y="81"/>
                  </a:cubicBezTo>
                  <a:cubicBezTo>
                    <a:pt x="5" y="81"/>
                    <a:pt x="5" y="81"/>
                    <a:pt x="5" y="81"/>
                  </a:cubicBezTo>
                  <a:cubicBezTo>
                    <a:pt x="5" y="81"/>
                    <a:pt x="5" y="81"/>
                    <a:pt x="5" y="81"/>
                  </a:cubicBezTo>
                  <a:cubicBezTo>
                    <a:pt x="5" y="86"/>
                    <a:pt x="5" y="86"/>
                    <a:pt x="5" y="86"/>
                  </a:cubicBezTo>
                  <a:cubicBezTo>
                    <a:pt x="4" y="85"/>
                    <a:pt x="3" y="85"/>
                    <a:pt x="3" y="85"/>
                  </a:cubicBezTo>
                  <a:cubicBezTo>
                    <a:pt x="1" y="84"/>
                    <a:pt x="0" y="82"/>
                    <a:pt x="0" y="81"/>
                  </a:cubicBezTo>
                  <a:cubicBezTo>
                    <a:pt x="0" y="5"/>
                    <a:pt x="0" y="5"/>
                    <a:pt x="0" y="5"/>
                  </a:cubicBezTo>
                  <a:cubicBezTo>
                    <a:pt x="0" y="4"/>
                    <a:pt x="1" y="2"/>
                    <a:pt x="3" y="2"/>
                  </a:cubicBezTo>
                  <a:cubicBezTo>
                    <a:pt x="3" y="1"/>
                    <a:pt x="4" y="1"/>
                    <a:pt x="5" y="0"/>
                  </a:cubicBezTo>
                  <a:cubicBezTo>
                    <a:pt x="5" y="5"/>
                    <a:pt x="5" y="5"/>
                    <a:pt x="5" y="5"/>
                  </a:cubicBezTo>
                  <a:cubicBezTo>
                    <a:pt x="5" y="5"/>
                    <a:pt x="5"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 name="Freeform 236"/>
            <p:cNvSpPr>
              <a:spLocks noEditPoints="1"/>
            </p:cNvSpPr>
            <p:nvPr/>
          </p:nvSpPr>
          <p:spPr bwMode="auto">
            <a:xfrm>
              <a:off x="7378700" y="3643313"/>
              <a:ext cx="123825" cy="90488"/>
            </a:xfrm>
            <a:custGeom>
              <a:avLst/>
              <a:gdLst>
                <a:gd name="T0" fmla="*/ 33 w 55"/>
                <a:gd name="T1" fmla="*/ 11 h 40"/>
                <a:gd name="T2" fmla="*/ 39 w 55"/>
                <a:gd name="T3" fmla="*/ 6 h 40"/>
                <a:gd name="T4" fmla="*/ 41 w 55"/>
                <a:gd name="T5" fmla="*/ 5 h 40"/>
                <a:gd name="T6" fmla="*/ 33 w 55"/>
                <a:gd name="T7" fmla="*/ 6 h 40"/>
                <a:gd name="T8" fmla="*/ 26 w 55"/>
                <a:gd name="T9" fmla="*/ 10 h 40"/>
                <a:gd name="T10" fmla="*/ 26 w 55"/>
                <a:gd name="T11" fmla="*/ 10 h 40"/>
                <a:gd name="T12" fmla="*/ 26 w 55"/>
                <a:gd name="T13" fmla="*/ 4 h 40"/>
                <a:gd name="T14" fmla="*/ 31 w 55"/>
                <a:gd name="T15" fmla="*/ 2 h 40"/>
                <a:gd name="T16" fmla="*/ 42 w 55"/>
                <a:gd name="T17" fmla="*/ 0 h 40"/>
                <a:gd name="T18" fmla="*/ 52 w 55"/>
                <a:gd name="T19" fmla="*/ 0 h 40"/>
                <a:gd name="T20" fmla="*/ 52 w 55"/>
                <a:gd name="T21" fmla="*/ 0 h 40"/>
                <a:gd name="T22" fmla="*/ 54 w 55"/>
                <a:gd name="T23" fmla="*/ 3 h 40"/>
                <a:gd name="T24" fmla="*/ 52 w 55"/>
                <a:gd name="T25" fmla="*/ 5 h 40"/>
                <a:gd name="T26" fmla="*/ 52 w 55"/>
                <a:gd name="T27" fmla="*/ 5 h 40"/>
                <a:gd name="T28" fmla="*/ 52 w 55"/>
                <a:gd name="T29" fmla="*/ 5 h 40"/>
                <a:gd name="T30" fmla="*/ 52 w 55"/>
                <a:gd name="T31" fmla="*/ 5 h 40"/>
                <a:gd name="T32" fmla="*/ 48 w 55"/>
                <a:gd name="T33" fmla="*/ 6 h 40"/>
                <a:gd name="T34" fmla="*/ 47 w 55"/>
                <a:gd name="T35" fmla="*/ 7 h 40"/>
                <a:gd name="T36" fmla="*/ 41 w 55"/>
                <a:gd name="T37" fmla="*/ 10 h 40"/>
                <a:gd name="T38" fmla="*/ 37 w 55"/>
                <a:gd name="T39" fmla="*/ 14 h 40"/>
                <a:gd name="T40" fmla="*/ 31 w 55"/>
                <a:gd name="T41" fmla="*/ 21 h 40"/>
                <a:gd name="T42" fmla="*/ 26 w 55"/>
                <a:gd name="T43" fmla="*/ 27 h 40"/>
                <a:gd name="T44" fmla="*/ 26 w 55"/>
                <a:gd name="T45" fmla="*/ 19 h 40"/>
                <a:gd name="T46" fmla="*/ 27 w 55"/>
                <a:gd name="T47" fmla="*/ 18 h 40"/>
                <a:gd name="T48" fmla="*/ 33 w 55"/>
                <a:gd name="T49" fmla="*/ 11 h 40"/>
                <a:gd name="T50" fmla="*/ 26 w 55"/>
                <a:gd name="T51" fmla="*/ 10 h 40"/>
                <a:gd name="T52" fmla="*/ 20 w 55"/>
                <a:gd name="T53" fmla="*/ 17 h 40"/>
                <a:gd name="T54" fmla="*/ 16 w 55"/>
                <a:gd name="T55" fmla="*/ 24 h 40"/>
                <a:gd name="T56" fmla="*/ 15 w 55"/>
                <a:gd name="T57" fmla="*/ 26 h 40"/>
                <a:gd name="T58" fmla="*/ 14 w 55"/>
                <a:gd name="T59" fmla="*/ 27 h 40"/>
                <a:gd name="T60" fmla="*/ 14 w 55"/>
                <a:gd name="T61" fmla="*/ 27 h 40"/>
                <a:gd name="T62" fmla="*/ 11 w 55"/>
                <a:gd name="T63" fmla="*/ 32 h 40"/>
                <a:gd name="T64" fmla="*/ 18 w 55"/>
                <a:gd name="T65" fmla="*/ 28 h 40"/>
                <a:gd name="T66" fmla="*/ 26 w 55"/>
                <a:gd name="T67" fmla="*/ 19 h 40"/>
                <a:gd name="T68" fmla="*/ 26 w 55"/>
                <a:gd name="T69" fmla="*/ 27 h 40"/>
                <a:gd name="T70" fmla="*/ 21 w 55"/>
                <a:gd name="T71" fmla="*/ 32 h 40"/>
                <a:gd name="T72" fmla="*/ 12 w 55"/>
                <a:gd name="T73" fmla="*/ 37 h 40"/>
                <a:gd name="T74" fmla="*/ 3 w 55"/>
                <a:gd name="T75" fmla="*/ 40 h 40"/>
                <a:gd name="T76" fmla="*/ 3 w 55"/>
                <a:gd name="T77" fmla="*/ 40 h 40"/>
                <a:gd name="T78" fmla="*/ 0 w 55"/>
                <a:gd name="T79" fmla="*/ 38 h 40"/>
                <a:gd name="T80" fmla="*/ 2 w 55"/>
                <a:gd name="T81" fmla="*/ 35 h 40"/>
                <a:gd name="T82" fmla="*/ 10 w 55"/>
                <a:gd name="T83" fmla="*/ 25 h 40"/>
                <a:gd name="T84" fmla="*/ 10 w 55"/>
                <a:gd name="T85" fmla="*/ 25 h 40"/>
                <a:gd name="T86" fmla="*/ 10 w 55"/>
                <a:gd name="T87" fmla="*/ 24 h 40"/>
                <a:gd name="T88" fmla="*/ 11 w 55"/>
                <a:gd name="T89" fmla="*/ 22 h 40"/>
                <a:gd name="T90" fmla="*/ 16 w 55"/>
                <a:gd name="T91" fmla="*/ 14 h 40"/>
                <a:gd name="T92" fmla="*/ 23 w 55"/>
                <a:gd name="T93" fmla="*/ 6 h 40"/>
                <a:gd name="T94" fmla="*/ 26 w 55"/>
                <a:gd name="T95" fmla="*/ 4 h 40"/>
                <a:gd name="T96" fmla="*/ 26 w 55"/>
                <a:gd name="T97"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5" h="40">
                  <a:moveTo>
                    <a:pt x="33" y="11"/>
                  </a:moveTo>
                  <a:cubicBezTo>
                    <a:pt x="35" y="9"/>
                    <a:pt x="37" y="7"/>
                    <a:pt x="39" y="6"/>
                  </a:cubicBezTo>
                  <a:cubicBezTo>
                    <a:pt x="39" y="5"/>
                    <a:pt x="40" y="5"/>
                    <a:pt x="41" y="5"/>
                  </a:cubicBezTo>
                  <a:cubicBezTo>
                    <a:pt x="38" y="5"/>
                    <a:pt x="35" y="5"/>
                    <a:pt x="33" y="6"/>
                  </a:cubicBezTo>
                  <a:cubicBezTo>
                    <a:pt x="30" y="7"/>
                    <a:pt x="28" y="9"/>
                    <a:pt x="26" y="10"/>
                  </a:cubicBezTo>
                  <a:cubicBezTo>
                    <a:pt x="26" y="10"/>
                    <a:pt x="26" y="10"/>
                    <a:pt x="26" y="10"/>
                  </a:cubicBezTo>
                  <a:cubicBezTo>
                    <a:pt x="26" y="4"/>
                    <a:pt x="26" y="4"/>
                    <a:pt x="26" y="4"/>
                  </a:cubicBezTo>
                  <a:cubicBezTo>
                    <a:pt x="28" y="3"/>
                    <a:pt x="29" y="3"/>
                    <a:pt x="31" y="2"/>
                  </a:cubicBezTo>
                  <a:cubicBezTo>
                    <a:pt x="35" y="0"/>
                    <a:pt x="38" y="0"/>
                    <a:pt x="42" y="0"/>
                  </a:cubicBezTo>
                  <a:cubicBezTo>
                    <a:pt x="45" y="0"/>
                    <a:pt x="49" y="0"/>
                    <a:pt x="52" y="0"/>
                  </a:cubicBezTo>
                  <a:cubicBezTo>
                    <a:pt x="52" y="0"/>
                    <a:pt x="52" y="0"/>
                    <a:pt x="52" y="0"/>
                  </a:cubicBezTo>
                  <a:cubicBezTo>
                    <a:pt x="54" y="0"/>
                    <a:pt x="55" y="1"/>
                    <a:pt x="54" y="3"/>
                  </a:cubicBezTo>
                  <a:cubicBezTo>
                    <a:pt x="54" y="4"/>
                    <a:pt x="53" y="5"/>
                    <a:pt x="52" y="5"/>
                  </a:cubicBezTo>
                  <a:cubicBezTo>
                    <a:pt x="52" y="5"/>
                    <a:pt x="52" y="5"/>
                    <a:pt x="52" y="5"/>
                  </a:cubicBezTo>
                  <a:cubicBezTo>
                    <a:pt x="52" y="5"/>
                    <a:pt x="52" y="5"/>
                    <a:pt x="52" y="5"/>
                  </a:cubicBezTo>
                  <a:cubicBezTo>
                    <a:pt x="52" y="5"/>
                    <a:pt x="52" y="5"/>
                    <a:pt x="52" y="5"/>
                  </a:cubicBezTo>
                  <a:cubicBezTo>
                    <a:pt x="51" y="5"/>
                    <a:pt x="50" y="6"/>
                    <a:pt x="48" y="6"/>
                  </a:cubicBezTo>
                  <a:cubicBezTo>
                    <a:pt x="48" y="6"/>
                    <a:pt x="48" y="7"/>
                    <a:pt x="47" y="7"/>
                  </a:cubicBezTo>
                  <a:cubicBezTo>
                    <a:pt x="45" y="8"/>
                    <a:pt x="43" y="9"/>
                    <a:pt x="41" y="10"/>
                  </a:cubicBezTo>
                  <a:cubicBezTo>
                    <a:pt x="40" y="11"/>
                    <a:pt x="38" y="12"/>
                    <a:pt x="37" y="14"/>
                  </a:cubicBezTo>
                  <a:cubicBezTo>
                    <a:pt x="35" y="16"/>
                    <a:pt x="33" y="18"/>
                    <a:pt x="31" y="21"/>
                  </a:cubicBezTo>
                  <a:cubicBezTo>
                    <a:pt x="29" y="23"/>
                    <a:pt x="28" y="25"/>
                    <a:pt x="26" y="27"/>
                  </a:cubicBezTo>
                  <a:cubicBezTo>
                    <a:pt x="26" y="19"/>
                    <a:pt x="26" y="19"/>
                    <a:pt x="26" y="19"/>
                  </a:cubicBezTo>
                  <a:cubicBezTo>
                    <a:pt x="27" y="18"/>
                    <a:pt x="27" y="18"/>
                    <a:pt x="27" y="18"/>
                  </a:cubicBezTo>
                  <a:cubicBezTo>
                    <a:pt x="29" y="15"/>
                    <a:pt x="31" y="13"/>
                    <a:pt x="33" y="11"/>
                  </a:cubicBezTo>
                  <a:close/>
                  <a:moveTo>
                    <a:pt x="26" y="10"/>
                  </a:moveTo>
                  <a:cubicBezTo>
                    <a:pt x="24" y="12"/>
                    <a:pt x="22" y="14"/>
                    <a:pt x="20" y="17"/>
                  </a:cubicBezTo>
                  <a:cubicBezTo>
                    <a:pt x="19" y="19"/>
                    <a:pt x="17" y="22"/>
                    <a:pt x="16" y="24"/>
                  </a:cubicBezTo>
                  <a:cubicBezTo>
                    <a:pt x="15" y="25"/>
                    <a:pt x="15" y="26"/>
                    <a:pt x="15" y="26"/>
                  </a:cubicBezTo>
                  <a:cubicBezTo>
                    <a:pt x="14" y="27"/>
                    <a:pt x="14" y="27"/>
                    <a:pt x="14" y="27"/>
                  </a:cubicBezTo>
                  <a:cubicBezTo>
                    <a:pt x="14" y="27"/>
                    <a:pt x="14" y="27"/>
                    <a:pt x="14" y="27"/>
                  </a:cubicBezTo>
                  <a:cubicBezTo>
                    <a:pt x="13" y="29"/>
                    <a:pt x="12" y="31"/>
                    <a:pt x="11" y="32"/>
                  </a:cubicBezTo>
                  <a:cubicBezTo>
                    <a:pt x="14" y="31"/>
                    <a:pt x="16" y="30"/>
                    <a:pt x="18" y="28"/>
                  </a:cubicBezTo>
                  <a:cubicBezTo>
                    <a:pt x="21" y="26"/>
                    <a:pt x="24" y="22"/>
                    <a:pt x="26" y="19"/>
                  </a:cubicBezTo>
                  <a:cubicBezTo>
                    <a:pt x="26" y="27"/>
                    <a:pt x="26" y="27"/>
                    <a:pt x="26" y="27"/>
                  </a:cubicBezTo>
                  <a:cubicBezTo>
                    <a:pt x="24" y="29"/>
                    <a:pt x="23" y="30"/>
                    <a:pt x="21" y="32"/>
                  </a:cubicBezTo>
                  <a:cubicBezTo>
                    <a:pt x="18" y="34"/>
                    <a:pt x="15" y="36"/>
                    <a:pt x="12" y="37"/>
                  </a:cubicBezTo>
                  <a:cubicBezTo>
                    <a:pt x="9" y="38"/>
                    <a:pt x="6" y="39"/>
                    <a:pt x="3" y="40"/>
                  </a:cubicBezTo>
                  <a:cubicBezTo>
                    <a:pt x="3" y="40"/>
                    <a:pt x="3" y="40"/>
                    <a:pt x="3" y="40"/>
                  </a:cubicBezTo>
                  <a:cubicBezTo>
                    <a:pt x="2" y="40"/>
                    <a:pt x="0" y="39"/>
                    <a:pt x="0" y="38"/>
                  </a:cubicBezTo>
                  <a:cubicBezTo>
                    <a:pt x="0" y="37"/>
                    <a:pt x="0" y="35"/>
                    <a:pt x="2" y="35"/>
                  </a:cubicBezTo>
                  <a:cubicBezTo>
                    <a:pt x="5" y="34"/>
                    <a:pt x="8" y="29"/>
                    <a:pt x="10" y="25"/>
                  </a:cubicBezTo>
                  <a:cubicBezTo>
                    <a:pt x="10" y="25"/>
                    <a:pt x="10" y="25"/>
                    <a:pt x="10" y="25"/>
                  </a:cubicBezTo>
                  <a:cubicBezTo>
                    <a:pt x="10" y="24"/>
                    <a:pt x="10" y="24"/>
                    <a:pt x="10" y="24"/>
                  </a:cubicBezTo>
                  <a:cubicBezTo>
                    <a:pt x="11" y="23"/>
                    <a:pt x="11" y="23"/>
                    <a:pt x="11" y="22"/>
                  </a:cubicBezTo>
                  <a:cubicBezTo>
                    <a:pt x="13" y="19"/>
                    <a:pt x="14" y="16"/>
                    <a:pt x="16" y="14"/>
                  </a:cubicBezTo>
                  <a:cubicBezTo>
                    <a:pt x="18" y="11"/>
                    <a:pt x="21" y="9"/>
                    <a:pt x="23" y="6"/>
                  </a:cubicBezTo>
                  <a:cubicBezTo>
                    <a:pt x="24" y="6"/>
                    <a:pt x="25" y="5"/>
                    <a:pt x="26" y="4"/>
                  </a:cubicBezTo>
                  <a:lnTo>
                    <a:pt x="2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 name="Freeform 237"/>
            <p:cNvSpPr>
              <a:spLocks noEditPoints="1"/>
            </p:cNvSpPr>
            <p:nvPr/>
          </p:nvSpPr>
          <p:spPr bwMode="auto">
            <a:xfrm>
              <a:off x="7388225" y="3643313"/>
              <a:ext cx="157163" cy="106363"/>
            </a:xfrm>
            <a:custGeom>
              <a:avLst/>
              <a:gdLst>
                <a:gd name="T0" fmla="*/ 35 w 70"/>
                <a:gd name="T1" fmla="*/ 18 h 47"/>
                <a:gd name="T2" fmla="*/ 43 w 70"/>
                <a:gd name="T3" fmla="*/ 5 h 47"/>
                <a:gd name="T4" fmla="*/ 68 w 70"/>
                <a:gd name="T5" fmla="*/ 1 h 47"/>
                <a:gd name="T6" fmla="*/ 66 w 70"/>
                <a:gd name="T7" fmla="*/ 7 h 47"/>
                <a:gd name="T8" fmla="*/ 62 w 70"/>
                <a:gd name="T9" fmla="*/ 11 h 47"/>
                <a:gd name="T10" fmla="*/ 39 w 70"/>
                <a:gd name="T11" fmla="*/ 42 h 47"/>
                <a:gd name="T12" fmla="*/ 36 w 70"/>
                <a:gd name="T13" fmla="*/ 38 h 47"/>
                <a:gd name="T14" fmla="*/ 58 w 70"/>
                <a:gd name="T15" fmla="*/ 8 h 47"/>
                <a:gd name="T16" fmla="*/ 46 w 70"/>
                <a:gd name="T17" fmla="*/ 9 h 47"/>
                <a:gd name="T18" fmla="*/ 30 w 70"/>
                <a:gd name="T19" fmla="*/ 23 h 47"/>
                <a:gd name="T20" fmla="*/ 34 w 70"/>
                <a:gd name="T21" fmla="*/ 12 h 47"/>
                <a:gd name="T22" fmla="*/ 34 w 70"/>
                <a:gd name="T23" fmla="*/ 12 h 47"/>
                <a:gd name="T24" fmla="*/ 30 w 70"/>
                <a:gd name="T25" fmla="*/ 41 h 47"/>
                <a:gd name="T26" fmla="*/ 30 w 70"/>
                <a:gd name="T27" fmla="*/ 46 h 47"/>
                <a:gd name="T28" fmla="*/ 30 w 70"/>
                <a:gd name="T29" fmla="*/ 23 h 47"/>
                <a:gd name="T30" fmla="*/ 26 w 70"/>
                <a:gd name="T31" fmla="*/ 28 h 47"/>
                <a:gd name="T32" fmla="*/ 26 w 70"/>
                <a:gd name="T33" fmla="*/ 20 h 47"/>
                <a:gd name="T34" fmla="*/ 30 w 70"/>
                <a:gd name="T35" fmla="*/ 16 h 47"/>
                <a:gd name="T36" fmla="*/ 30 w 70"/>
                <a:gd name="T37" fmla="*/ 23 h 47"/>
                <a:gd name="T38" fmla="*/ 30 w 70"/>
                <a:gd name="T39" fmla="*/ 46 h 47"/>
                <a:gd name="T40" fmla="*/ 26 w 70"/>
                <a:gd name="T41" fmla="*/ 28 h 47"/>
                <a:gd name="T42" fmla="*/ 26 w 70"/>
                <a:gd name="T43" fmla="*/ 20 h 47"/>
                <a:gd name="T44" fmla="*/ 26 w 70"/>
                <a:gd name="T45" fmla="*/ 19 h 47"/>
                <a:gd name="T46" fmla="*/ 26 w 70"/>
                <a:gd name="T47" fmla="*/ 20 h 47"/>
                <a:gd name="T48" fmla="*/ 26 w 70"/>
                <a:gd name="T49" fmla="*/ 42 h 47"/>
                <a:gd name="T50" fmla="*/ 26 w 70"/>
                <a:gd name="T51" fmla="*/ 42 h 47"/>
                <a:gd name="T52" fmla="*/ 26 w 70"/>
                <a:gd name="T53" fmla="*/ 21 h 47"/>
                <a:gd name="T54" fmla="*/ 26 w 70"/>
                <a:gd name="T55" fmla="*/ 19 h 47"/>
                <a:gd name="T56" fmla="*/ 26 w 70"/>
                <a:gd name="T57" fmla="*/ 21 h 47"/>
                <a:gd name="T58" fmla="*/ 26 w 70"/>
                <a:gd name="T59" fmla="*/ 42 h 47"/>
                <a:gd name="T60" fmla="*/ 26 w 70"/>
                <a:gd name="T61" fmla="*/ 47 h 47"/>
                <a:gd name="T62" fmla="*/ 20 w 70"/>
                <a:gd name="T63" fmla="*/ 34 h 47"/>
                <a:gd name="T64" fmla="*/ 26 w 70"/>
                <a:gd name="T65" fmla="*/ 21 h 47"/>
                <a:gd name="T66" fmla="*/ 26 w 70"/>
                <a:gd name="T67" fmla="*/ 19 h 47"/>
                <a:gd name="T68" fmla="*/ 26 w 70"/>
                <a:gd name="T69" fmla="*/ 21 h 47"/>
                <a:gd name="T70" fmla="*/ 26 w 70"/>
                <a:gd name="T71" fmla="*/ 42 h 47"/>
                <a:gd name="T72" fmla="*/ 20 w 70"/>
                <a:gd name="T73" fmla="*/ 43 h 47"/>
                <a:gd name="T74" fmla="*/ 12 w 70"/>
                <a:gd name="T75" fmla="*/ 39 h 47"/>
                <a:gd name="T76" fmla="*/ 12 w 70"/>
                <a:gd name="T77" fmla="*/ 34 h 47"/>
                <a:gd name="T78" fmla="*/ 20 w 70"/>
                <a:gd name="T79" fmla="*/ 26 h 47"/>
                <a:gd name="T80" fmla="*/ 20 w 70"/>
                <a:gd name="T81" fmla="*/ 34 h 47"/>
                <a:gd name="T82" fmla="*/ 20 w 70"/>
                <a:gd name="T83" fmla="*/ 43 h 47"/>
                <a:gd name="T84" fmla="*/ 12 w 70"/>
                <a:gd name="T85" fmla="*/ 46 h 47"/>
                <a:gd name="T86" fmla="*/ 9 w 70"/>
                <a:gd name="T87" fmla="*/ 41 h 47"/>
                <a:gd name="T88" fmla="*/ 12 w 70"/>
                <a:gd name="T89" fmla="*/ 46 h 47"/>
                <a:gd name="T90" fmla="*/ 12 w 70"/>
                <a:gd name="T91" fmla="*/ 32 h 47"/>
                <a:gd name="T92" fmla="*/ 12 w 70"/>
                <a:gd name="T93" fmla="*/ 34 h 47"/>
                <a:gd name="T94" fmla="*/ 8 w 70"/>
                <a:gd name="T95" fmla="*/ 36 h 47"/>
                <a:gd name="T96" fmla="*/ 5 w 70"/>
                <a:gd name="T97" fmla="*/ 37 h 47"/>
                <a:gd name="T98" fmla="*/ 5 w 70"/>
                <a:gd name="T99" fmla="*/ 39 h 47"/>
                <a:gd name="T100" fmla="*/ 1 w 70"/>
                <a:gd name="T101" fmla="*/ 42 h 47"/>
                <a:gd name="T102" fmla="*/ 2 w 70"/>
                <a:gd name="T103" fmla="*/ 38 h 47"/>
                <a:gd name="T104" fmla="*/ 1 w 70"/>
                <a:gd name="T105" fmla="*/ 38 h 47"/>
                <a:gd name="T106" fmla="*/ 1 w 70"/>
                <a:gd name="T10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47">
                  <a:moveTo>
                    <a:pt x="46" y="9"/>
                  </a:moveTo>
                  <a:cubicBezTo>
                    <a:pt x="42" y="11"/>
                    <a:pt x="40" y="13"/>
                    <a:pt x="37" y="15"/>
                  </a:cubicBezTo>
                  <a:cubicBezTo>
                    <a:pt x="36" y="16"/>
                    <a:pt x="36" y="17"/>
                    <a:pt x="35" y="18"/>
                  </a:cubicBezTo>
                  <a:cubicBezTo>
                    <a:pt x="35" y="11"/>
                    <a:pt x="35" y="11"/>
                    <a:pt x="35" y="11"/>
                  </a:cubicBezTo>
                  <a:cubicBezTo>
                    <a:pt x="37" y="9"/>
                    <a:pt x="40" y="7"/>
                    <a:pt x="43" y="5"/>
                  </a:cubicBezTo>
                  <a:cubicBezTo>
                    <a:pt x="43" y="5"/>
                    <a:pt x="43" y="5"/>
                    <a:pt x="43" y="5"/>
                  </a:cubicBezTo>
                  <a:cubicBezTo>
                    <a:pt x="47" y="3"/>
                    <a:pt x="51" y="2"/>
                    <a:pt x="55" y="1"/>
                  </a:cubicBezTo>
                  <a:cubicBezTo>
                    <a:pt x="59" y="1"/>
                    <a:pt x="63" y="0"/>
                    <a:pt x="68" y="1"/>
                  </a:cubicBezTo>
                  <a:cubicBezTo>
                    <a:pt x="68" y="1"/>
                    <a:pt x="68" y="1"/>
                    <a:pt x="68" y="1"/>
                  </a:cubicBezTo>
                  <a:cubicBezTo>
                    <a:pt x="69" y="1"/>
                    <a:pt x="70" y="2"/>
                    <a:pt x="70" y="3"/>
                  </a:cubicBezTo>
                  <a:cubicBezTo>
                    <a:pt x="70" y="5"/>
                    <a:pt x="69" y="6"/>
                    <a:pt x="67" y="6"/>
                  </a:cubicBezTo>
                  <a:cubicBezTo>
                    <a:pt x="67" y="6"/>
                    <a:pt x="67" y="7"/>
                    <a:pt x="66" y="7"/>
                  </a:cubicBezTo>
                  <a:cubicBezTo>
                    <a:pt x="66" y="7"/>
                    <a:pt x="66" y="7"/>
                    <a:pt x="65" y="8"/>
                  </a:cubicBezTo>
                  <a:cubicBezTo>
                    <a:pt x="65" y="8"/>
                    <a:pt x="65" y="8"/>
                    <a:pt x="65" y="8"/>
                  </a:cubicBezTo>
                  <a:cubicBezTo>
                    <a:pt x="64" y="9"/>
                    <a:pt x="63" y="10"/>
                    <a:pt x="62" y="11"/>
                  </a:cubicBezTo>
                  <a:cubicBezTo>
                    <a:pt x="61" y="12"/>
                    <a:pt x="60" y="14"/>
                    <a:pt x="59" y="15"/>
                  </a:cubicBezTo>
                  <a:cubicBezTo>
                    <a:pt x="58" y="17"/>
                    <a:pt x="57" y="19"/>
                    <a:pt x="56" y="21"/>
                  </a:cubicBezTo>
                  <a:cubicBezTo>
                    <a:pt x="52" y="29"/>
                    <a:pt x="47" y="37"/>
                    <a:pt x="39" y="42"/>
                  </a:cubicBezTo>
                  <a:cubicBezTo>
                    <a:pt x="38" y="43"/>
                    <a:pt x="36" y="43"/>
                    <a:pt x="35" y="44"/>
                  </a:cubicBezTo>
                  <a:cubicBezTo>
                    <a:pt x="35" y="39"/>
                    <a:pt x="35" y="39"/>
                    <a:pt x="35" y="39"/>
                  </a:cubicBezTo>
                  <a:cubicBezTo>
                    <a:pt x="35" y="38"/>
                    <a:pt x="36" y="38"/>
                    <a:pt x="36" y="38"/>
                  </a:cubicBezTo>
                  <a:cubicBezTo>
                    <a:pt x="44" y="33"/>
                    <a:pt x="48" y="26"/>
                    <a:pt x="52" y="19"/>
                  </a:cubicBezTo>
                  <a:cubicBezTo>
                    <a:pt x="53" y="17"/>
                    <a:pt x="54" y="15"/>
                    <a:pt x="55" y="13"/>
                  </a:cubicBezTo>
                  <a:cubicBezTo>
                    <a:pt x="56" y="11"/>
                    <a:pt x="57" y="10"/>
                    <a:pt x="58" y="8"/>
                  </a:cubicBezTo>
                  <a:cubicBezTo>
                    <a:pt x="59" y="7"/>
                    <a:pt x="60" y="6"/>
                    <a:pt x="61" y="5"/>
                  </a:cubicBezTo>
                  <a:cubicBezTo>
                    <a:pt x="59" y="6"/>
                    <a:pt x="57" y="6"/>
                    <a:pt x="55" y="6"/>
                  </a:cubicBezTo>
                  <a:cubicBezTo>
                    <a:pt x="52" y="7"/>
                    <a:pt x="49" y="8"/>
                    <a:pt x="46" y="9"/>
                  </a:cubicBezTo>
                  <a:cubicBezTo>
                    <a:pt x="46" y="9"/>
                    <a:pt x="46" y="9"/>
                    <a:pt x="46" y="9"/>
                  </a:cubicBezTo>
                  <a:close/>
                  <a:moveTo>
                    <a:pt x="35" y="18"/>
                  </a:moveTo>
                  <a:cubicBezTo>
                    <a:pt x="33" y="19"/>
                    <a:pt x="32" y="21"/>
                    <a:pt x="30" y="23"/>
                  </a:cubicBezTo>
                  <a:cubicBezTo>
                    <a:pt x="30" y="23"/>
                    <a:pt x="30" y="23"/>
                    <a:pt x="30" y="23"/>
                  </a:cubicBezTo>
                  <a:cubicBezTo>
                    <a:pt x="30" y="16"/>
                    <a:pt x="30" y="16"/>
                    <a:pt x="30" y="16"/>
                  </a:cubicBezTo>
                  <a:cubicBezTo>
                    <a:pt x="34" y="12"/>
                    <a:pt x="34" y="12"/>
                    <a:pt x="34" y="12"/>
                  </a:cubicBezTo>
                  <a:cubicBezTo>
                    <a:pt x="33" y="13"/>
                    <a:pt x="31" y="14"/>
                    <a:pt x="30" y="16"/>
                  </a:cubicBezTo>
                  <a:cubicBezTo>
                    <a:pt x="30" y="15"/>
                    <a:pt x="30" y="15"/>
                    <a:pt x="30" y="15"/>
                  </a:cubicBezTo>
                  <a:cubicBezTo>
                    <a:pt x="34" y="12"/>
                    <a:pt x="34" y="12"/>
                    <a:pt x="34" y="12"/>
                  </a:cubicBezTo>
                  <a:cubicBezTo>
                    <a:pt x="34" y="12"/>
                    <a:pt x="35" y="11"/>
                    <a:pt x="35" y="11"/>
                  </a:cubicBezTo>
                  <a:cubicBezTo>
                    <a:pt x="35" y="18"/>
                    <a:pt x="35" y="18"/>
                    <a:pt x="35" y="18"/>
                  </a:cubicBezTo>
                  <a:close/>
                  <a:moveTo>
                    <a:pt x="30" y="41"/>
                  </a:moveTo>
                  <a:cubicBezTo>
                    <a:pt x="32" y="40"/>
                    <a:pt x="33" y="40"/>
                    <a:pt x="35" y="39"/>
                  </a:cubicBezTo>
                  <a:cubicBezTo>
                    <a:pt x="35" y="44"/>
                    <a:pt x="35" y="44"/>
                    <a:pt x="35" y="44"/>
                  </a:cubicBezTo>
                  <a:cubicBezTo>
                    <a:pt x="33" y="45"/>
                    <a:pt x="32" y="45"/>
                    <a:pt x="30" y="46"/>
                  </a:cubicBezTo>
                  <a:lnTo>
                    <a:pt x="30" y="41"/>
                  </a:lnTo>
                  <a:close/>
                  <a:moveTo>
                    <a:pt x="30" y="23"/>
                  </a:moveTo>
                  <a:cubicBezTo>
                    <a:pt x="30" y="23"/>
                    <a:pt x="30" y="23"/>
                    <a:pt x="30" y="23"/>
                  </a:cubicBezTo>
                  <a:cubicBezTo>
                    <a:pt x="30" y="24"/>
                    <a:pt x="30" y="24"/>
                    <a:pt x="30" y="24"/>
                  </a:cubicBezTo>
                  <a:cubicBezTo>
                    <a:pt x="30" y="24"/>
                    <a:pt x="30" y="24"/>
                    <a:pt x="30" y="24"/>
                  </a:cubicBezTo>
                  <a:cubicBezTo>
                    <a:pt x="29" y="25"/>
                    <a:pt x="28" y="27"/>
                    <a:pt x="26" y="28"/>
                  </a:cubicBezTo>
                  <a:cubicBezTo>
                    <a:pt x="26" y="20"/>
                    <a:pt x="26" y="20"/>
                    <a:pt x="26" y="20"/>
                  </a:cubicBezTo>
                  <a:cubicBezTo>
                    <a:pt x="26" y="20"/>
                    <a:pt x="26" y="20"/>
                    <a:pt x="26" y="20"/>
                  </a:cubicBezTo>
                  <a:cubicBezTo>
                    <a:pt x="26" y="20"/>
                    <a:pt x="26" y="20"/>
                    <a:pt x="26" y="20"/>
                  </a:cubicBezTo>
                  <a:cubicBezTo>
                    <a:pt x="26" y="19"/>
                    <a:pt x="26" y="19"/>
                    <a:pt x="26" y="19"/>
                  </a:cubicBezTo>
                  <a:cubicBezTo>
                    <a:pt x="30" y="15"/>
                    <a:pt x="30" y="15"/>
                    <a:pt x="30" y="15"/>
                  </a:cubicBezTo>
                  <a:cubicBezTo>
                    <a:pt x="30" y="16"/>
                    <a:pt x="30" y="16"/>
                    <a:pt x="30" y="16"/>
                  </a:cubicBezTo>
                  <a:cubicBezTo>
                    <a:pt x="29" y="17"/>
                    <a:pt x="28" y="19"/>
                    <a:pt x="26" y="20"/>
                  </a:cubicBezTo>
                  <a:cubicBezTo>
                    <a:pt x="30" y="16"/>
                    <a:pt x="30" y="16"/>
                    <a:pt x="30" y="16"/>
                  </a:cubicBezTo>
                  <a:cubicBezTo>
                    <a:pt x="30" y="23"/>
                    <a:pt x="30" y="23"/>
                    <a:pt x="30" y="23"/>
                  </a:cubicBezTo>
                  <a:close/>
                  <a:moveTo>
                    <a:pt x="26" y="42"/>
                  </a:moveTo>
                  <a:cubicBezTo>
                    <a:pt x="28" y="42"/>
                    <a:pt x="29" y="41"/>
                    <a:pt x="30" y="41"/>
                  </a:cubicBezTo>
                  <a:cubicBezTo>
                    <a:pt x="30" y="46"/>
                    <a:pt x="30" y="46"/>
                    <a:pt x="30" y="46"/>
                  </a:cubicBezTo>
                  <a:cubicBezTo>
                    <a:pt x="29" y="46"/>
                    <a:pt x="28" y="46"/>
                    <a:pt x="26" y="47"/>
                  </a:cubicBezTo>
                  <a:lnTo>
                    <a:pt x="26" y="42"/>
                  </a:lnTo>
                  <a:close/>
                  <a:moveTo>
                    <a:pt x="26" y="28"/>
                  </a:moveTo>
                  <a:cubicBezTo>
                    <a:pt x="26" y="28"/>
                    <a:pt x="26" y="28"/>
                    <a:pt x="26" y="28"/>
                  </a:cubicBezTo>
                  <a:cubicBezTo>
                    <a:pt x="26" y="21"/>
                    <a:pt x="26" y="21"/>
                    <a:pt x="26" y="21"/>
                  </a:cubicBezTo>
                  <a:cubicBezTo>
                    <a:pt x="26" y="20"/>
                    <a:pt x="26" y="20"/>
                    <a:pt x="26" y="20"/>
                  </a:cubicBezTo>
                  <a:cubicBezTo>
                    <a:pt x="26" y="21"/>
                    <a:pt x="26" y="21"/>
                    <a:pt x="26" y="21"/>
                  </a:cubicBezTo>
                  <a:cubicBezTo>
                    <a:pt x="26" y="19"/>
                    <a:pt x="26" y="19"/>
                    <a:pt x="26" y="19"/>
                  </a:cubicBezTo>
                  <a:cubicBezTo>
                    <a:pt x="26" y="19"/>
                    <a:pt x="26" y="19"/>
                    <a:pt x="26" y="19"/>
                  </a:cubicBezTo>
                  <a:cubicBezTo>
                    <a:pt x="26" y="20"/>
                    <a:pt x="26" y="20"/>
                    <a:pt x="26" y="20"/>
                  </a:cubicBezTo>
                  <a:cubicBezTo>
                    <a:pt x="26" y="20"/>
                    <a:pt x="26" y="20"/>
                    <a:pt x="26" y="20"/>
                  </a:cubicBezTo>
                  <a:cubicBezTo>
                    <a:pt x="26" y="20"/>
                    <a:pt x="26" y="20"/>
                    <a:pt x="26" y="20"/>
                  </a:cubicBezTo>
                  <a:cubicBezTo>
                    <a:pt x="26" y="28"/>
                    <a:pt x="26" y="28"/>
                    <a:pt x="26" y="28"/>
                  </a:cubicBezTo>
                  <a:close/>
                  <a:moveTo>
                    <a:pt x="26" y="42"/>
                  </a:moveTo>
                  <a:cubicBezTo>
                    <a:pt x="26" y="42"/>
                    <a:pt x="26" y="42"/>
                    <a:pt x="26" y="42"/>
                  </a:cubicBezTo>
                  <a:cubicBezTo>
                    <a:pt x="26" y="47"/>
                    <a:pt x="26" y="47"/>
                    <a:pt x="26" y="47"/>
                  </a:cubicBezTo>
                  <a:cubicBezTo>
                    <a:pt x="26" y="47"/>
                    <a:pt x="26" y="47"/>
                    <a:pt x="26" y="47"/>
                  </a:cubicBezTo>
                  <a:lnTo>
                    <a:pt x="26" y="42"/>
                  </a:lnTo>
                  <a:close/>
                  <a:moveTo>
                    <a:pt x="26" y="28"/>
                  </a:moveTo>
                  <a:cubicBezTo>
                    <a:pt x="26" y="28"/>
                    <a:pt x="26" y="28"/>
                    <a:pt x="26" y="28"/>
                  </a:cubicBezTo>
                  <a:cubicBezTo>
                    <a:pt x="26" y="21"/>
                    <a:pt x="26" y="21"/>
                    <a:pt x="26" y="21"/>
                  </a:cubicBezTo>
                  <a:cubicBezTo>
                    <a:pt x="26" y="21"/>
                    <a:pt x="26" y="21"/>
                    <a:pt x="26" y="21"/>
                  </a:cubicBezTo>
                  <a:cubicBezTo>
                    <a:pt x="26" y="21"/>
                    <a:pt x="26" y="21"/>
                    <a:pt x="26" y="21"/>
                  </a:cubicBezTo>
                  <a:cubicBezTo>
                    <a:pt x="26" y="19"/>
                    <a:pt x="26" y="19"/>
                    <a:pt x="26" y="19"/>
                  </a:cubicBezTo>
                  <a:cubicBezTo>
                    <a:pt x="26" y="19"/>
                    <a:pt x="26" y="19"/>
                    <a:pt x="26" y="19"/>
                  </a:cubicBezTo>
                  <a:cubicBezTo>
                    <a:pt x="26" y="21"/>
                    <a:pt x="26" y="21"/>
                    <a:pt x="26" y="21"/>
                  </a:cubicBezTo>
                  <a:cubicBezTo>
                    <a:pt x="26" y="21"/>
                    <a:pt x="26" y="21"/>
                    <a:pt x="26" y="21"/>
                  </a:cubicBezTo>
                  <a:cubicBezTo>
                    <a:pt x="26" y="21"/>
                    <a:pt x="26" y="21"/>
                    <a:pt x="26" y="21"/>
                  </a:cubicBezTo>
                  <a:cubicBezTo>
                    <a:pt x="26" y="28"/>
                    <a:pt x="26" y="28"/>
                    <a:pt x="26" y="28"/>
                  </a:cubicBezTo>
                  <a:close/>
                  <a:moveTo>
                    <a:pt x="26" y="42"/>
                  </a:moveTo>
                  <a:cubicBezTo>
                    <a:pt x="26" y="42"/>
                    <a:pt x="26" y="42"/>
                    <a:pt x="26" y="42"/>
                  </a:cubicBezTo>
                  <a:cubicBezTo>
                    <a:pt x="26" y="47"/>
                    <a:pt x="26" y="47"/>
                    <a:pt x="26" y="47"/>
                  </a:cubicBezTo>
                  <a:cubicBezTo>
                    <a:pt x="26" y="47"/>
                    <a:pt x="26" y="47"/>
                    <a:pt x="26" y="47"/>
                  </a:cubicBezTo>
                  <a:lnTo>
                    <a:pt x="26" y="42"/>
                  </a:lnTo>
                  <a:close/>
                  <a:moveTo>
                    <a:pt x="26" y="28"/>
                  </a:moveTo>
                  <a:cubicBezTo>
                    <a:pt x="24" y="30"/>
                    <a:pt x="23" y="32"/>
                    <a:pt x="20" y="34"/>
                  </a:cubicBezTo>
                  <a:cubicBezTo>
                    <a:pt x="20" y="27"/>
                    <a:pt x="20" y="27"/>
                    <a:pt x="20" y="27"/>
                  </a:cubicBezTo>
                  <a:cubicBezTo>
                    <a:pt x="23" y="25"/>
                    <a:pt x="24" y="23"/>
                    <a:pt x="26" y="21"/>
                  </a:cubicBezTo>
                  <a:cubicBezTo>
                    <a:pt x="26" y="21"/>
                    <a:pt x="26" y="21"/>
                    <a:pt x="26" y="21"/>
                  </a:cubicBezTo>
                  <a:cubicBezTo>
                    <a:pt x="20" y="26"/>
                    <a:pt x="20" y="26"/>
                    <a:pt x="20" y="26"/>
                  </a:cubicBezTo>
                  <a:cubicBezTo>
                    <a:pt x="20" y="24"/>
                    <a:pt x="20" y="24"/>
                    <a:pt x="20" y="24"/>
                  </a:cubicBezTo>
                  <a:cubicBezTo>
                    <a:pt x="26" y="19"/>
                    <a:pt x="26" y="19"/>
                    <a:pt x="26" y="19"/>
                  </a:cubicBezTo>
                  <a:cubicBezTo>
                    <a:pt x="26" y="21"/>
                    <a:pt x="26" y="21"/>
                    <a:pt x="26" y="21"/>
                  </a:cubicBezTo>
                  <a:cubicBezTo>
                    <a:pt x="26" y="21"/>
                    <a:pt x="26" y="21"/>
                    <a:pt x="26" y="21"/>
                  </a:cubicBezTo>
                  <a:cubicBezTo>
                    <a:pt x="26" y="21"/>
                    <a:pt x="26" y="21"/>
                    <a:pt x="26" y="21"/>
                  </a:cubicBezTo>
                  <a:cubicBezTo>
                    <a:pt x="26" y="28"/>
                    <a:pt x="26" y="28"/>
                    <a:pt x="26" y="28"/>
                  </a:cubicBezTo>
                  <a:close/>
                  <a:moveTo>
                    <a:pt x="20" y="43"/>
                  </a:moveTo>
                  <a:cubicBezTo>
                    <a:pt x="22" y="42"/>
                    <a:pt x="24" y="42"/>
                    <a:pt x="26" y="42"/>
                  </a:cubicBezTo>
                  <a:cubicBezTo>
                    <a:pt x="26" y="47"/>
                    <a:pt x="26" y="47"/>
                    <a:pt x="26" y="47"/>
                  </a:cubicBezTo>
                  <a:cubicBezTo>
                    <a:pt x="24" y="47"/>
                    <a:pt x="22" y="47"/>
                    <a:pt x="20" y="47"/>
                  </a:cubicBezTo>
                  <a:lnTo>
                    <a:pt x="20" y="43"/>
                  </a:lnTo>
                  <a:close/>
                  <a:moveTo>
                    <a:pt x="20" y="34"/>
                  </a:moveTo>
                  <a:cubicBezTo>
                    <a:pt x="19" y="35"/>
                    <a:pt x="18" y="36"/>
                    <a:pt x="17" y="36"/>
                  </a:cubicBezTo>
                  <a:cubicBezTo>
                    <a:pt x="16" y="37"/>
                    <a:pt x="14" y="38"/>
                    <a:pt x="12" y="39"/>
                  </a:cubicBezTo>
                  <a:cubicBezTo>
                    <a:pt x="12" y="34"/>
                    <a:pt x="12" y="34"/>
                    <a:pt x="12" y="34"/>
                  </a:cubicBezTo>
                  <a:cubicBezTo>
                    <a:pt x="13" y="33"/>
                    <a:pt x="14" y="33"/>
                    <a:pt x="15" y="32"/>
                  </a:cubicBezTo>
                  <a:cubicBezTo>
                    <a:pt x="12" y="34"/>
                    <a:pt x="12" y="34"/>
                    <a:pt x="12" y="34"/>
                  </a:cubicBezTo>
                  <a:cubicBezTo>
                    <a:pt x="12" y="32"/>
                    <a:pt x="12" y="32"/>
                    <a:pt x="12" y="32"/>
                  </a:cubicBezTo>
                  <a:cubicBezTo>
                    <a:pt x="20" y="24"/>
                    <a:pt x="20" y="24"/>
                    <a:pt x="20" y="24"/>
                  </a:cubicBezTo>
                  <a:cubicBezTo>
                    <a:pt x="20" y="26"/>
                    <a:pt x="20" y="26"/>
                    <a:pt x="20" y="26"/>
                  </a:cubicBezTo>
                  <a:cubicBezTo>
                    <a:pt x="15" y="32"/>
                    <a:pt x="15" y="32"/>
                    <a:pt x="15" y="32"/>
                  </a:cubicBezTo>
                  <a:cubicBezTo>
                    <a:pt x="17" y="31"/>
                    <a:pt x="19" y="29"/>
                    <a:pt x="20" y="27"/>
                  </a:cubicBezTo>
                  <a:cubicBezTo>
                    <a:pt x="20" y="34"/>
                    <a:pt x="20" y="34"/>
                    <a:pt x="20" y="34"/>
                  </a:cubicBezTo>
                  <a:close/>
                  <a:moveTo>
                    <a:pt x="12" y="42"/>
                  </a:moveTo>
                  <a:cubicBezTo>
                    <a:pt x="15" y="42"/>
                    <a:pt x="17" y="43"/>
                    <a:pt x="20" y="43"/>
                  </a:cubicBezTo>
                  <a:cubicBezTo>
                    <a:pt x="20" y="43"/>
                    <a:pt x="20" y="43"/>
                    <a:pt x="20" y="43"/>
                  </a:cubicBezTo>
                  <a:cubicBezTo>
                    <a:pt x="20" y="47"/>
                    <a:pt x="20" y="47"/>
                    <a:pt x="20" y="47"/>
                  </a:cubicBezTo>
                  <a:cubicBezTo>
                    <a:pt x="20" y="47"/>
                    <a:pt x="20" y="47"/>
                    <a:pt x="20" y="47"/>
                  </a:cubicBezTo>
                  <a:cubicBezTo>
                    <a:pt x="17" y="47"/>
                    <a:pt x="15" y="47"/>
                    <a:pt x="12" y="46"/>
                  </a:cubicBezTo>
                  <a:lnTo>
                    <a:pt x="12" y="42"/>
                  </a:lnTo>
                  <a:close/>
                  <a:moveTo>
                    <a:pt x="12" y="39"/>
                  </a:moveTo>
                  <a:cubicBezTo>
                    <a:pt x="11" y="40"/>
                    <a:pt x="10" y="40"/>
                    <a:pt x="9" y="41"/>
                  </a:cubicBezTo>
                  <a:cubicBezTo>
                    <a:pt x="9" y="41"/>
                    <a:pt x="9" y="41"/>
                    <a:pt x="9" y="41"/>
                  </a:cubicBezTo>
                  <a:cubicBezTo>
                    <a:pt x="10" y="41"/>
                    <a:pt x="11" y="41"/>
                    <a:pt x="12" y="42"/>
                  </a:cubicBezTo>
                  <a:cubicBezTo>
                    <a:pt x="12" y="46"/>
                    <a:pt x="12" y="46"/>
                    <a:pt x="12" y="46"/>
                  </a:cubicBezTo>
                  <a:cubicBezTo>
                    <a:pt x="9" y="46"/>
                    <a:pt x="7" y="45"/>
                    <a:pt x="5" y="44"/>
                  </a:cubicBezTo>
                  <a:cubicBezTo>
                    <a:pt x="5" y="39"/>
                    <a:pt x="5" y="39"/>
                    <a:pt x="5" y="39"/>
                  </a:cubicBezTo>
                  <a:cubicBezTo>
                    <a:pt x="12" y="32"/>
                    <a:pt x="12" y="32"/>
                    <a:pt x="12" y="32"/>
                  </a:cubicBezTo>
                  <a:cubicBezTo>
                    <a:pt x="12" y="34"/>
                    <a:pt x="12" y="34"/>
                    <a:pt x="12" y="34"/>
                  </a:cubicBezTo>
                  <a:cubicBezTo>
                    <a:pt x="8" y="36"/>
                    <a:pt x="8" y="36"/>
                    <a:pt x="8" y="36"/>
                  </a:cubicBezTo>
                  <a:cubicBezTo>
                    <a:pt x="9" y="36"/>
                    <a:pt x="11" y="35"/>
                    <a:pt x="12" y="34"/>
                  </a:cubicBezTo>
                  <a:cubicBezTo>
                    <a:pt x="12" y="39"/>
                    <a:pt x="12" y="39"/>
                    <a:pt x="12" y="39"/>
                  </a:cubicBezTo>
                  <a:close/>
                  <a:moveTo>
                    <a:pt x="5" y="37"/>
                  </a:moveTo>
                  <a:cubicBezTo>
                    <a:pt x="6" y="37"/>
                    <a:pt x="7" y="37"/>
                    <a:pt x="8" y="36"/>
                  </a:cubicBezTo>
                  <a:cubicBezTo>
                    <a:pt x="5" y="37"/>
                    <a:pt x="5" y="37"/>
                    <a:pt x="5" y="37"/>
                  </a:cubicBezTo>
                  <a:close/>
                  <a:moveTo>
                    <a:pt x="5" y="37"/>
                  </a:moveTo>
                  <a:cubicBezTo>
                    <a:pt x="5" y="37"/>
                    <a:pt x="5" y="37"/>
                    <a:pt x="5" y="37"/>
                  </a:cubicBezTo>
                  <a:cubicBezTo>
                    <a:pt x="4" y="37"/>
                    <a:pt x="3" y="38"/>
                    <a:pt x="2" y="38"/>
                  </a:cubicBezTo>
                  <a:cubicBezTo>
                    <a:pt x="5" y="37"/>
                    <a:pt x="5" y="37"/>
                    <a:pt x="5" y="37"/>
                  </a:cubicBezTo>
                  <a:close/>
                  <a:moveTo>
                    <a:pt x="5" y="39"/>
                  </a:moveTo>
                  <a:cubicBezTo>
                    <a:pt x="5" y="44"/>
                    <a:pt x="5" y="44"/>
                    <a:pt x="5" y="44"/>
                  </a:cubicBezTo>
                  <a:cubicBezTo>
                    <a:pt x="4" y="44"/>
                    <a:pt x="2" y="43"/>
                    <a:pt x="1" y="42"/>
                  </a:cubicBezTo>
                  <a:cubicBezTo>
                    <a:pt x="1" y="42"/>
                    <a:pt x="1" y="42"/>
                    <a:pt x="1" y="42"/>
                  </a:cubicBezTo>
                  <a:cubicBezTo>
                    <a:pt x="5" y="39"/>
                    <a:pt x="5" y="39"/>
                    <a:pt x="5" y="39"/>
                  </a:cubicBezTo>
                  <a:close/>
                  <a:moveTo>
                    <a:pt x="1" y="38"/>
                  </a:moveTo>
                  <a:cubicBezTo>
                    <a:pt x="2" y="38"/>
                    <a:pt x="2" y="38"/>
                    <a:pt x="2" y="38"/>
                  </a:cubicBezTo>
                  <a:cubicBezTo>
                    <a:pt x="2" y="38"/>
                    <a:pt x="2" y="38"/>
                    <a:pt x="1" y="38"/>
                  </a:cubicBezTo>
                  <a:close/>
                  <a:moveTo>
                    <a:pt x="1" y="38"/>
                  </a:moveTo>
                  <a:cubicBezTo>
                    <a:pt x="1" y="38"/>
                    <a:pt x="1" y="38"/>
                    <a:pt x="1" y="38"/>
                  </a:cubicBezTo>
                  <a:cubicBezTo>
                    <a:pt x="0" y="40"/>
                    <a:pt x="0" y="40"/>
                    <a:pt x="0" y="40"/>
                  </a:cubicBezTo>
                  <a:cubicBezTo>
                    <a:pt x="0" y="39"/>
                    <a:pt x="0" y="38"/>
                    <a:pt x="1" y="38"/>
                  </a:cubicBezTo>
                  <a:close/>
                  <a:moveTo>
                    <a:pt x="1" y="42"/>
                  </a:moveTo>
                  <a:cubicBezTo>
                    <a:pt x="1" y="42"/>
                    <a:pt x="1" y="42"/>
                    <a:pt x="1" y="42"/>
                  </a:cubicBezTo>
                  <a:cubicBezTo>
                    <a:pt x="1" y="42"/>
                    <a:pt x="1" y="42"/>
                    <a:pt x="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 name="Freeform 238"/>
            <p:cNvSpPr>
              <a:spLocks noEditPoints="1"/>
            </p:cNvSpPr>
            <p:nvPr/>
          </p:nvSpPr>
          <p:spPr bwMode="auto">
            <a:xfrm>
              <a:off x="7378700" y="3560763"/>
              <a:ext cx="107950" cy="79375"/>
            </a:xfrm>
            <a:custGeom>
              <a:avLst/>
              <a:gdLst>
                <a:gd name="T0" fmla="*/ 23 w 48"/>
                <a:gd name="T1" fmla="*/ 16 h 35"/>
                <a:gd name="T2" fmla="*/ 23 w 48"/>
                <a:gd name="T3" fmla="*/ 15 h 35"/>
                <a:gd name="T4" fmla="*/ 29 w 48"/>
                <a:gd name="T5" fmla="*/ 9 h 35"/>
                <a:gd name="T6" fmla="*/ 34 w 48"/>
                <a:gd name="T7" fmla="*/ 5 h 35"/>
                <a:gd name="T8" fmla="*/ 34 w 48"/>
                <a:gd name="T9" fmla="*/ 5 h 35"/>
                <a:gd name="T10" fmla="*/ 29 w 48"/>
                <a:gd name="T11" fmla="*/ 6 h 35"/>
                <a:gd name="T12" fmla="*/ 23 w 48"/>
                <a:gd name="T13" fmla="*/ 9 h 35"/>
                <a:gd name="T14" fmla="*/ 23 w 48"/>
                <a:gd name="T15" fmla="*/ 10 h 35"/>
                <a:gd name="T16" fmla="*/ 23 w 48"/>
                <a:gd name="T17" fmla="*/ 4 h 35"/>
                <a:gd name="T18" fmla="*/ 27 w 48"/>
                <a:gd name="T19" fmla="*/ 1 h 35"/>
                <a:gd name="T20" fmla="*/ 36 w 48"/>
                <a:gd name="T21" fmla="*/ 0 h 35"/>
                <a:gd name="T22" fmla="*/ 36 w 48"/>
                <a:gd name="T23" fmla="*/ 0 h 35"/>
                <a:gd name="T24" fmla="*/ 45 w 48"/>
                <a:gd name="T25" fmla="*/ 0 h 35"/>
                <a:gd name="T26" fmla="*/ 45 w 48"/>
                <a:gd name="T27" fmla="*/ 0 h 35"/>
                <a:gd name="T28" fmla="*/ 48 w 48"/>
                <a:gd name="T29" fmla="*/ 3 h 35"/>
                <a:gd name="T30" fmla="*/ 45 w 48"/>
                <a:gd name="T31" fmla="*/ 5 h 35"/>
                <a:gd name="T32" fmla="*/ 45 w 48"/>
                <a:gd name="T33" fmla="*/ 5 h 35"/>
                <a:gd name="T34" fmla="*/ 45 w 48"/>
                <a:gd name="T35" fmla="*/ 5 h 35"/>
                <a:gd name="T36" fmla="*/ 45 w 48"/>
                <a:gd name="T37" fmla="*/ 5 h 35"/>
                <a:gd name="T38" fmla="*/ 42 w 48"/>
                <a:gd name="T39" fmla="*/ 6 h 35"/>
                <a:gd name="T40" fmla="*/ 41 w 48"/>
                <a:gd name="T41" fmla="*/ 6 h 35"/>
                <a:gd name="T42" fmla="*/ 36 w 48"/>
                <a:gd name="T43" fmla="*/ 9 h 35"/>
                <a:gd name="T44" fmla="*/ 32 w 48"/>
                <a:gd name="T45" fmla="*/ 12 h 35"/>
                <a:gd name="T46" fmla="*/ 27 w 48"/>
                <a:gd name="T47" fmla="*/ 18 h 35"/>
                <a:gd name="T48" fmla="*/ 23 w 48"/>
                <a:gd name="T49" fmla="*/ 24 h 35"/>
                <a:gd name="T50" fmla="*/ 23 w 48"/>
                <a:gd name="T51" fmla="*/ 16 h 35"/>
                <a:gd name="T52" fmla="*/ 18 w 48"/>
                <a:gd name="T53" fmla="*/ 15 h 35"/>
                <a:gd name="T54" fmla="*/ 14 w 48"/>
                <a:gd name="T55" fmla="*/ 21 h 35"/>
                <a:gd name="T56" fmla="*/ 13 w 48"/>
                <a:gd name="T57" fmla="*/ 23 h 35"/>
                <a:gd name="T58" fmla="*/ 13 w 48"/>
                <a:gd name="T59" fmla="*/ 23 h 35"/>
                <a:gd name="T60" fmla="*/ 13 w 48"/>
                <a:gd name="T61" fmla="*/ 24 h 35"/>
                <a:gd name="T62" fmla="*/ 13 w 48"/>
                <a:gd name="T63" fmla="*/ 24 h 35"/>
                <a:gd name="T64" fmla="*/ 11 w 48"/>
                <a:gd name="T65" fmla="*/ 27 h 35"/>
                <a:gd name="T66" fmla="*/ 16 w 48"/>
                <a:gd name="T67" fmla="*/ 24 h 35"/>
                <a:gd name="T68" fmla="*/ 23 w 48"/>
                <a:gd name="T69" fmla="*/ 16 h 35"/>
                <a:gd name="T70" fmla="*/ 23 w 48"/>
                <a:gd name="T71" fmla="*/ 24 h 35"/>
                <a:gd name="T72" fmla="*/ 19 w 48"/>
                <a:gd name="T73" fmla="*/ 28 h 35"/>
                <a:gd name="T74" fmla="*/ 11 w 48"/>
                <a:gd name="T75" fmla="*/ 32 h 35"/>
                <a:gd name="T76" fmla="*/ 3 w 48"/>
                <a:gd name="T77" fmla="*/ 35 h 35"/>
                <a:gd name="T78" fmla="*/ 3 w 48"/>
                <a:gd name="T79" fmla="*/ 35 h 35"/>
                <a:gd name="T80" fmla="*/ 0 w 48"/>
                <a:gd name="T81" fmla="*/ 33 h 35"/>
                <a:gd name="T82" fmla="*/ 2 w 48"/>
                <a:gd name="T83" fmla="*/ 30 h 35"/>
                <a:gd name="T84" fmla="*/ 9 w 48"/>
                <a:gd name="T85" fmla="*/ 22 h 35"/>
                <a:gd name="T86" fmla="*/ 9 w 48"/>
                <a:gd name="T87" fmla="*/ 22 h 35"/>
                <a:gd name="T88" fmla="*/ 9 w 48"/>
                <a:gd name="T89" fmla="*/ 21 h 35"/>
                <a:gd name="T90" fmla="*/ 9 w 48"/>
                <a:gd name="T91" fmla="*/ 21 h 35"/>
                <a:gd name="T92" fmla="*/ 9 w 48"/>
                <a:gd name="T93" fmla="*/ 21 h 35"/>
                <a:gd name="T94" fmla="*/ 10 w 48"/>
                <a:gd name="T95" fmla="*/ 19 h 35"/>
                <a:gd name="T96" fmla="*/ 14 w 48"/>
                <a:gd name="T97" fmla="*/ 12 h 35"/>
                <a:gd name="T98" fmla="*/ 20 w 48"/>
                <a:gd name="T99" fmla="*/ 5 h 35"/>
                <a:gd name="T100" fmla="*/ 23 w 48"/>
                <a:gd name="T101" fmla="*/ 4 h 35"/>
                <a:gd name="T102" fmla="*/ 23 w 48"/>
                <a:gd name="T103" fmla="*/ 10 h 35"/>
                <a:gd name="T104" fmla="*/ 18 w 48"/>
                <a:gd name="T105"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5">
                  <a:moveTo>
                    <a:pt x="23" y="16"/>
                  </a:moveTo>
                  <a:cubicBezTo>
                    <a:pt x="23" y="15"/>
                    <a:pt x="23" y="15"/>
                    <a:pt x="23" y="15"/>
                  </a:cubicBezTo>
                  <a:cubicBezTo>
                    <a:pt x="25" y="13"/>
                    <a:pt x="27" y="11"/>
                    <a:pt x="29" y="9"/>
                  </a:cubicBezTo>
                  <a:cubicBezTo>
                    <a:pt x="30" y="7"/>
                    <a:pt x="32" y="6"/>
                    <a:pt x="34" y="5"/>
                  </a:cubicBezTo>
                  <a:cubicBezTo>
                    <a:pt x="34" y="5"/>
                    <a:pt x="34" y="5"/>
                    <a:pt x="34" y="5"/>
                  </a:cubicBezTo>
                  <a:cubicBezTo>
                    <a:pt x="32" y="5"/>
                    <a:pt x="31" y="5"/>
                    <a:pt x="29" y="6"/>
                  </a:cubicBezTo>
                  <a:cubicBezTo>
                    <a:pt x="27" y="7"/>
                    <a:pt x="25" y="8"/>
                    <a:pt x="23" y="9"/>
                  </a:cubicBezTo>
                  <a:cubicBezTo>
                    <a:pt x="23" y="9"/>
                    <a:pt x="23" y="10"/>
                    <a:pt x="23" y="10"/>
                  </a:cubicBezTo>
                  <a:cubicBezTo>
                    <a:pt x="23" y="4"/>
                    <a:pt x="23" y="4"/>
                    <a:pt x="23" y="4"/>
                  </a:cubicBezTo>
                  <a:cubicBezTo>
                    <a:pt x="24" y="3"/>
                    <a:pt x="26" y="2"/>
                    <a:pt x="27" y="1"/>
                  </a:cubicBezTo>
                  <a:cubicBezTo>
                    <a:pt x="30" y="0"/>
                    <a:pt x="33" y="0"/>
                    <a:pt x="36" y="0"/>
                  </a:cubicBezTo>
                  <a:cubicBezTo>
                    <a:pt x="36" y="0"/>
                    <a:pt x="36" y="0"/>
                    <a:pt x="36" y="0"/>
                  </a:cubicBezTo>
                  <a:cubicBezTo>
                    <a:pt x="39" y="0"/>
                    <a:pt x="43" y="0"/>
                    <a:pt x="45" y="0"/>
                  </a:cubicBezTo>
                  <a:cubicBezTo>
                    <a:pt x="45" y="0"/>
                    <a:pt x="45" y="0"/>
                    <a:pt x="45" y="0"/>
                  </a:cubicBezTo>
                  <a:cubicBezTo>
                    <a:pt x="47" y="0"/>
                    <a:pt x="48" y="1"/>
                    <a:pt x="48" y="3"/>
                  </a:cubicBezTo>
                  <a:cubicBezTo>
                    <a:pt x="48" y="4"/>
                    <a:pt x="46" y="5"/>
                    <a:pt x="45" y="5"/>
                  </a:cubicBezTo>
                  <a:cubicBezTo>
                    <a:pt x="45" y="5"/>
                    <a:pt x="45" y="5"/>
                    <a:pt x="45" y="5"/>
                  </a:cubicBezTo>
                  <a:cubicBezTo>
                    <a:pt x="45" y="5"/>
                    <a:pt x="45" y="5"/>
                    <a:pt x="45" y="5"/>
                  </a:cubicBezTo>
                  <a:cubicBezTo>
                    <a:pt x="45" y="5"/>
                    <a:pt x="45" y="5"/>
                    <a:pt x="45" y="5"/>
                  </a:cubicBezTo>
                  <a:cubicBezTo>
                    <a:pt x="45" y="5"/>
                    <a:pt x="43" y="5"/>
                    <a:pt x="42" y="6"/>
                  </a:cubicBezTo>
                  <a:cubicBezTo>
                    <a:pt x="42" y="6"/>
                    <a:pt x="42" y="6"/>
                    <a:pt x="41" y="6"/>
                  </a:cubicBezTo>
                  <a:cubicBezTo>
                    <a:pt x="39" y="7"/>
                    <a:pt x="38" y="8"/>
                    <a:pt x="36" y="9"/>
                  </a:cubicBezTo>
                  <a:cubicBezTo>
                    <a:pt x="35" y="10"/>
                    <a:pt x="33" y="11"/>
                    <a:pt x="32" y="12"/>
                  </a:cubicBezTo>
                  <a:cubicBezTo>
                    <a:pt x="30" y="14"/>
                    <a:pt x="29" y="16"/>
                    <a:pt x="27" y="18"/>
                  </a:cubicBezTo>
                  <a:cubicBezTo>
                    <a:pt x="26" y="20"/>
                    <a:pt x="24" y="22"/>
                    <a:pt x="23" y="24"/>
                  </a:cubicBezTo>
                  <a:lnTo>
                    <a:pt x="23" y="16"/>
                  </a:lnTo>
                  <a:close/>
                  <a:moveTo>
                    <a:pt x="18" y="15"/>
                  </a:moveTo>
                  <a:cubicBezTo>
                    <a:pt x="17" y="17"/>
                    <a:pt x="16" y="19"/>
                    <a:pt x="14" y="21"/>
                  </a:cubicBezTo>
                  <a:cubicBezTo>
                    <a:pt x="14" y="22"/>
                    <a:pt x="14" y="22"/>
                    <a:pt x="13" y="23"/>
                  </a:cubicBezTo>
                  <a:cubicBezTo>
                    <a:pt x="13" y="23"/>
                    <a:pt x="13" y="23"/>
                    <a:pt x="13" y="23"/>
                  </a:cubicBezTo>
                  <a:cubicBezTo>
                    <a:pt x="13" y="24"/>
                    <a:pt x="13" y="24"/>
                    <a:pt x="13" y="24"/>
                  </a:cubicBezTo>
                  <a:cubicBezTo>
                    <a:pt x="13" y="24"/>
                    <a:pt x="13" y="24"/>
                    <a:pt x="13" y="24"/>
                  </a:cubicBezTo>
                  <a:cubicBezTo>
                    <a:pt x="12" y="25"/>
                    <a:pt x="12" y="26"/>
                    <a:pt x="11" y="27"/>
                  </a:cubicBezTo>
                  <a:cubicBezTo>
                    <a:pt x="13" y="26"/>
                    <a:pt x="14" y="25"/>
                    <a:pt x="16" y="24"/>
                  </a:cubicBezTo>
                  <a:cubicBezTo>
                    <a:pt x="18" y="22"/>
                    <a:pt x="21" y="19"/>
                    <a:pt x="23" y="16"/>
                  </a:cubicBezTo>
                  <a:cubicBezTo>
                    <a:pt x="23" y="24"/>
                    <a:pt x="23" y="24"/>
                    <a:pt x="23" y="24"/>
                  </a:cubicBezTo>
                  <a:cubicBezTo>
                    <a:pt x="21" y="25"/>
                    <a:pt x="20" y="27"/>
                    <a:pt x="19" y="28"/>
                  </a:cubicBezTo>
                  <a:cubicBezTo>
                    <a:pt x="16" y="30"/>
                    <a:pt x="14" y="31"/>
                    <a:pt x="11" y="32"/>
                  </a:cubicBezTo>
                  <a:cubicBezTo>
                    <a:pt x="9" y="33"/>
                    <a:pt x="6" y="34"/>
                    <a:pt x="3" y="35"/>
                  </a:cubicBezTo>
                  <a:cubicBezTo>
                    <a:pt x="3" y="35"/>
                    <a:pt x="3" y="35"/>
                    <a:pt x="3" y="35"/>
                  </a:cubicBezTo>
                  <a:cubicBezTo>
                    <a:pt x="2" y="35"/>
                    <a:pt x="1" y="34"/>
                    <a:pt x="0" y="33"/>
                  </a:cubicBezTo>
                  <a:cubicBezTo>
                    <a:pt x="0" y="32"/>
                    <a:pt x="1" y="30"/>
                    <a:pt x="2" y="30"/>
                  </a:cubicBezTo>
                  <a:cubicBezTo>
                    <a:pt x="5" y="29"/>
                    <a:pt x="7" y="25"/>
                    <a:pt x="9" y="22"/>
                  </a:cubicBezTo>
                  <a:cubicBezTo>
                    <a:pt x="9" y="22"/>
                    <a:pt x="9" y="22"/>
                    <a:pt x="9" y="22"/>
                  </a:cubicBezTo>
                  <a:cubicBezTo>
                    <a:pt x="9" y="21"/>
                    <a:pt x="9" y="21"/>
                    <a:pt x="9" y="21"/>
                  </a:cubicBezTo>
                  <a:cubicBezTo>
                    <a:pt x="9" y="21"/>
                    <a:pt x="9" y="21"/>
                    <a:pt x="9" y="21"/>
                  </a:cubicBezTo>
                  <a:cubicBezTo>
                    <a:pt x="9" y="21"/>
                    <a:pt x="9" y="21"/>
                    <a:pt x="9" y="21"/>
                  </a:cubicBezTo>
                  <a:cubicBezTo>
                    <a:pt x="10" y="19"/>
                    <a:pt x="10" y="19"/>
                    <a:pt x="10" y="19"/>
                  </a:cubicBezTo>
                  <a:cubicBezTo>
                    <a:pt x="11" y="17"/>
                    <a:pt x="13" y="14"/>
                    <a:pt x="14" y="12"/>
                  </a:cubicBezTo>
                  <a:cubicBezTo>
                    <a:pt x="16" y="10"/>
                    <a:pt x="18" y="7"/>
                    <a:pt x="20" y="5"/>
                  </a:cubicBezTo>
                  <a:cubicBezTo>
                    <a:pt x="21" y="5"/>
                    <a:pt x="22" y="4"/>
                    <a:pt x="23" y="4"/>
                  </a:cubicBezTo>
                  <a:cubicBezTo>
                    <a:pt x="23" y="10"/>
                    <a:pt x="23" y="10"/>
                    <a:pt x="23" y="10"/>
                  </a:cubicBezTo>
                  <a:cubicBezTo>
                    <a:pt x="21" y="11"/>
                    <a:pt x="20" y="13"/>
                    <a:pt x="1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 name="Freeform 239"/>
            <p:cNvSpPr>
              <a:spLocks noEditPoints="1"/>
            </p:cNvSpPr>
            <p:nvPr/>
          </p:nvSpPr>
          <p:spPr bwMode="auto">
            <a:xfrm>
              <a:off x="7385050" y="3560763"/>
              <a:ext cx="138113" cy="92075"/>
            </a:xfrm>
            <a:custGeom>
              <a:avLst/>
              <a:gdLst>
                <a:gd name="T0" fmla="*/ 58 w 61"/>
                <a:gd name="T1" fmla="*/ 7 h 41"/>
                <a:gd name="T2" fmla="*/ 57 w 61"/>
                <a:gd name="T3" fmla="*/ 7 h 41"/>
                <a:gd name="T4" fmla="*/ 57 w 61"/>
                <a:gd name="T5" fmla="*/ 7 h 41"/>
                <a:gd name="T6" fmla="*/ 55 w 61"/>
                <a:gd name="T7" fmla="*/ 10 h 41"/>
                <a:gd name="T8" fmla="*/ 52 w 61"/>
                <a:gd name="T9" fmla="*/ 13 h 41"/>
                <a:gd name="T10" fmla="*/ 52 w 61"/>
                <a:gd name="T11" fmla="*/ 13 h 41"/>
                <a:gd name="T12" fmla="*/ 49 w 61"/>
                <a:gd name="T13" fmla="*/ 19 h 41"/>
                <a:gd name="T14" fmla="*/ 35 w 61"/>
                <a:gd name="T15" fmla="*/ 36 h 41"/>
                <a:gd name="T16" fmla="*/ 31 w 61"/>
                <a:gd name="T17" fmla="*/ 38 h 41"/>
                <a:gd name="T18" fmla="*/ 31 w 61"/>
                <a:gd name="T19" fmla="*/ 33 h 41"/>
                <a:gd name="T20" fmla="*/ 32 w 61"/>
                <a:gd name="T21" fmla="*/ 32 h 41"/>
                <a:gd name="T22" fmla="*/ 45 w 61"/>
                <a:gd name="T23" fmla="*/ 16 h 41"/>
                <a:gd name="T24" fmla="*/ 48 w 61"/>
                <a:gd name="T25" fmla="*/ 11 h 41"/>
                <a:gd name="T26" fmla="*/ 48 w 61"/>
                <a:gd name="T27" fmla="*/ 11 h 41"/>
                <a:gd name="T28" fmla="*/ 51 w 61"/>
                <a:gd name="T29" fmla="*/ 7 h 41"/>
                <a:gd name="T30" fmla="*/ 52 w 61"/>
                <a:gd name="T31" fmla="*/ 5 h 41"/>
                <a:gd name="T32" fmla="*/ 49 w 61"/>
                <a:gd name="T33" fmla="*/ 6 h 41"/>
                <a:gd name="T34" fmla="*/ 40 w 61"/>
                <a:gd name="T35" fmla="*/ 9 h 41"/>
                <a:gd name="T36" fmla="*/ 33 w 61"/>
                <a:gd name="T37" fmla="*/ 14 h 41"/>
                <a:gd name="T38" fmla="*/ 31 w 61"/>
                <a:gd name="T39" fmla="*/ 16 h 41"/>
                <a:gd name="T40" fmla="*/ 31 w 61"/>
                <a:gd name="T41" fmla="*/ 9 h 41"/>
                <a:gd name="T42" fmla="*/ 38 w 61"/>
                <a:gd name="T43" fmla="*/ 4 h 41"/>
                <a:gd name="T44" fmla="*/ 48 w 61"/>
                <a:gd name="T45" fmla="*/ 1 h 41"/>
                <a:gd name="T46" fmla="*/ 59 w 61"/>
                <a:gd name="T47" fmla="*/ 1 h 41"/>
                <a:gd name="T48" fmla="*/ 59 w 61"/>
                <a:gd name="T49" fmla="*/ 1 h 41"/>
                <a:gd name="T50" fmla="*/ 61 w 61"/>
                <a:gd name="T51" fmla="*/ 3 h 41"/>
                <a:gd name="T52" fmla="*/ 59 w 61"/>
                <a:gd name="T53" fmla="*/ 5 h 41"/>
                <a:gd name="T54" fmla="*/ 59 w 61"/>
                <a:gd name="T55" fmla="*/ 6 h 41"/>
                <a:gd name="T56" fmla="*/ 58 w 61"/>
                <a:gd name="T57" fmla="*/ 7 h 41"/>
                <a:gd name="T58" fmla="*/ 58 w 61"/>
                <a:gd name="T59" fmla="*/ 7 h 41"/>
                <a:gd name="T60" fmla="*/ 31 w 61"/>
                <a:gd name="T61" fmla="*/ 38 h 41"/>
                <a:gd name="T62" fmla="*/ 18 w 61"/>
                <a:gd name="T63" fmla="*/ 41 h 41"/>
                <a:gd name="T64" fmla="*/ 2 w 61"/>
                <a:gd name="T65" fmla="*/ 37 h 41"/>
                <a:gd name="T66" fmla="*/ 2 w 61"/>
                <a:gd name="T67" fmla="*/ 37 h 41"/>
                <a:gd name="T68" fmla="*/ 1 w 61"/>
                <a:gd name="T69" fmla="*/ 35 h 41"/>
                <a:gd name="T70" fmla="*/ 3 w 61"/>
                <a:gd name="T71" fmla="*/ 32 h 41"/>
                <a:gd name="T72" fmla="*/ 7 w 61"/>
                <a:gd name="T73" fmla="*/ 31 h 41"/>
                <a:gd name="T74" fmla="*/ 14 w 61"/>
                <a:gd name="T75" fmla="*/ 28 h 41"/>
                <a:gd name="T76" fmla="*/ 23 w 61"/>
                <a:gd name="T77" fmla="*/ 18 h 41"/>
                <a:gd name="T78" fmla="*/ 23 w 61"/>
                <a:gd name="T79" fmla="*/ 18 h 41"/>
                <a:gd name="T80" fmla="*/ 23 w 61"/>
                <a:gd name="T81" fmla="*/ 18 h 41"/>
                <a:gd name="T82" fmla="*/ 23 w 61"/>
                <a:gd name="T83" fmla="*/ 18 h 41"/>
                <a:gd name="T84" fmla="*/ 23 w 61"/>
                <a:gd name="T85" fmla="*/ 17 h 41"/>
                <a:gd name="T86" fmla="*/ 30 w 61"/>
                <a:gd name="T87" fmla="*/ 10 h 41"/>
                <a:gd name="T88" fmla="*/ 31 w 61"/>
                <a:gd name="T89" fmla="*/ 9 h 41"/>
                <a:gd name="T90" fmla="*/ 31 w 61"/>
                <a:gd name="T91" fmla="*/ 16 h 41"/>
                <a:gd name="T92" fmla="*/ 27 w 61"/>
                <a:gd name="T93" fmla="*/ 20 h 41"/>
                <a:gd name="T94" fmla="*/ 27 w 61"/>
                <a:gd name="T95" fmla="*/ 21 h 41"/>
                <a:gd name="T96" fmla="*/ 27 w 61"/>
                <a:gd name="T97" fmla="*/ 21 h 41"/>
                <a:gd name="T98" fmla="*/ 27 w 61"/>
                <a:gd name="T99" fmla="*/ 21 h 41"/>
                <a:gd name="T100" fmla="*/ 16 w 61"/>
                <a:gd name="T101" fmla="*/ 32 h 41"/>
                <a:gd name="T102" fmla="*/ 10 w 61"/>
                <a:gd name="T103" fmla="*/ 35 h 41"/>
                <a:gd name="T104" fmla="*/ 18 w 61"/>
                <a:gd name="T105" fmla="*/ 36 h 41"/>
                <a:gd name="T106" fmla="*/ 31 w 61"/>
                <a:gd name="T107" fmla="*/ 33 h 41"/>
                <a:gd name="T108" fmla="*/ 31 w 61"/>
                <a:gd name="T109"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 h="41">
                  <a:moveTo>
                    <a:pt x="58" y="7"/>
                  </a:moveTo>
                  <a:cubicBezTo>
                    <a:pt x="58" y="7"/>
                    <a:pt x="58" y="7"/>
                    <a:pt x="57" y="7"/>
                  </a:cubicBezTo>
                  <a:cubicBezTo>
                    <a:pt x="57" y="7"/>
                    <a:pt x="57" y="7"/>
                    <a:pt x="57" y="7"/>
                  </a:cubicBezTo>
                  <a:cubicBezTo>
                    <a:pt x="56" y="8"/>
                    <a:pt x="55" y="9"/>
                    <a:pt x="55" y="10"/>
                  </a:cubicBezTo>
                  <a:cubicBezTo>
                    <a:pt x="54" y="11"/>
                    <a:pt x="53" y="12"/>
                    <a:pt x="52" y="13"/>
                  </a:cubicBezTo>
                  <a:cubicBezTo>
                    <a:pt x="52" y="13"/>
                    <a:pt x="52" y="13"/>
                    <a:pt x="52" y="13"/>
                  </a:cubicBezTo>
                  <a:cubicBezTo>
                    <a:pt x="51" y="15"/>
                    <a:pt x="50" y="17"/>
                    <a:pt x="49" y="19"/>
                  </a:cubicBezTo>
                  <a:cubicBezTo>
                    <a:pt x="46" y="25"/>
                    <a:pt x="42" y="32"/>
                    <a:pt x="35" y="36"/>
                  </a:cubicBezTo>
                  <a:cubicBezTo>
                    <a:pt x="34" y="37"/>
                    <a:pt x="32" y="38"/>
                    <a:pt x="31" y="38"/>
                  </a:cubicBezTo>
                  <a:cubicBezTo>
                    <a:pt x="31" y="33"/>
                    <a:pt x="31" y="33"/>
                    <a:pt x="31" y="33"/>
                  </a:cubicBezTo>
                  <a:cubicBezTo>
                    <a:pt x="31" y="33"/>
                    <a:pt x="32" y="33"/>
                    <a:pt x="32" y="32"/>
                  </a:cubicBezTo>
                  <a:cubicBezTo>
                    <a:pt x="38" y="29"/>
                    <a:pt x="42" y="23"/>
                    <a:pt x="45" y="16"/>
                  </a:cubicBezTo>
                  <a:cubicBezTo>
                    <a:pt x="46" y="15"/>
                    <a:pt x="47" y="13"/>
                    <a:pt x="48" y="11"/>
                  </a:cubicBezTo>
                  <a:cubicBezTo>
                    <a:pt x="48" y="11"/>
                    <a:pt x="48" y="11"/>
                    <a:pt x="48" y="11"/>
                  </a:cubicBezTo>
                  <a:cubicBezTo>
                    <a:pt x="49" y="10"/>
                    <a:pt x="50" y="8"/>
                    <a:pt x="51" y="7"/>
                  </a:cubicBezTo>
                  <a:cubicBezTo>
                    <a:pt x="51" y="6"/>
                    <a:pt x="52" y="6"/>
                    <a:pt x="52" y="5"/>
                  </a:cubicBezTo>
                  <a:cubicBezTo>
                    <a:pt x="51" y="5"/>
                    <a:pt x="50" y="6"/>
                    <a:pt x="49" y="6"/>
                  </a:cubicBezTo>
                  <a:cubicBezTo>
                    <a:pt x="46" y="6"/>
                    <a:pt x="43" y="7"/>
                    <a:pt x="40" y="9"/>
                  </a:cubicBezTo>
                  <a:cubicBezTo>
                    <a:pt x="38" y="10"/>
                    <a:pt x="35" y="12"/>
                    <a:pt x="33" y="14"/>
                  </a:cubicBezTo>
                  <a:cubicBezTo>
                    <a:pt x="32" y="14"/>
                    <a:pt x="32" y="15"/>
                    <a:pt x="31" y="16"/>
                  </a:cubicBezTo>
                  <a:cubicBezTo>
                    <a:pt x="31" y="9"/>
                    <a:pt x="31" y="9"/>
                    <a:pt x="31" y="9"/>
                  </a:cubicBezTo>
                  <a:cubicBezTo>
                    <a:pt x="33" y="7"/>
                    <a:pt x="35" y="6"/>
                    <a:pt x="38" y="4"/>
                  </a:cubicBezTo>
                  <a:cubicBezTo>
                    <a:pt x="41" y="3"/>
                    <a:pt x="44" y="2"/>
                    <a:pt x="48" y="1"/>
                  </a:cubicBezTo>
                  <a:cubicBezTo>
                    <a:pt x="52" y="0"/>
                    <a:pt x="55" y="0"/>
                    <a:pt x="59" y="1"/>
                  </a:cubicBezTo>
                  <a:cubicBezTo>
                    <a:pt x="59" y="1"/>
                    <a:pt x="59" y="1"/>
                    <a:pt x="59" y="1"/>
                  </a:cubicBezTo>
                  <a:cubicBezTo>
                    <a:pt x="60" y="1"/>
                    <a:pt x="61" y="2"/>
                    <a:pt x="61" y="3"/>
                  </a:cubicBezTo>
                  <a:cubicBezTo>
                    <a:pt x="61" y="4"/>
                    <a:pt x="60" y="6"/>
                    <a:pt x="59" y="5"/>
                  </a:cubicBezTo>
                  <a:cubicBezTo>
                    <a:pt x="59" y="5"/>
                    <a:pt x="59" y="5"/>
                    <a:pt x="59" y="6"/>
                  </a:cubicBezTo>
                  <a:cubicBezTo>
                    <a:pt x="58" y="6"/>
                    <a:pt x="58" y="6"/>
                    <a:pt x="58" y="7"/>
                  </a:cubicBezTo>
                  <a:cubicBezTo>
                    <a:pt x="58" y="7"/>
                    <a:pt x="58" y="7"/>
                    <a:pt x="58" y="7"/>
                  </a:cubicBezTo>
                  <a:close/>
                  <a:moveTo>
                    <a:pt x="31" y="38"/>
                  </a:moveTo>
                  <a:cubicBezTo>
                    <a:pt x="27" y="40"/>
                    <a:pt x="23" y="41"/>
                    <a:pt x="18" y="41"/>
                  </a:cubicBezTo>
                  <a:cubicBezTo>
                    <a:pt x="12" y="41"/>
                    <a:pt x="7" y="40"/>
                    <a:pt x="2" y="37"/>
                  </a:cubicBezTo>
                  <a:cubicBezTo>
                    <a:pt x="2" y="37"/>
                    <a:pt x="2" y="37"/>
                    <a:pt x="2" y="37"/>
                  </a:cubicBezTo>
                  <a:cubicBezTo>
                    <a:pt x="1" y="36"/>
                    <a:pt x="1" y="36"/>
                    <a:pt x="1" y="35"/>
                  </a:cubicBezTo>
                  <a:cubicBezTo>
                    <a:pt x="0" y="34"/>
                    <a:pt x="1" y="32"/>
                    <a:pt x="3" y="32"/>
                  </a:cubicBezTo>
                  <a:cubicBezTo>
                    <a:pt x="4" y="32"/>
                    <a:pt x="6" y="32"/>
                    <a:pt x="7" y="31"/>
                  </a:cubicBezTo>
                  <a:cubicBezTo>
                    <a:pt x="10" y="30"/>
                    <a:pt x="12" y="29"/>
                    <a:pt x="14" y="28"/>
                  </a:cubicBezTo>
                  <a:cubicBezTo>
                    <a:pt x="17" y="25"/>
                    <a:pt x="20" y="21"/>
                    <a:pt x="23" y="18"/>
                  </a:cubicBezTo>
                  <a:cubicBezTo>
                    <a:pt x="23" y="18"/>
                    <a:pt x="23" y="18"/>
                    <a:pt x="23" y="18"/>
                  </a:cubicBezTo>
                  <a:cubicBezTo>
                    <a:pt x="23" y="18"/>
                    <a:pt x="23" y="18"/>
                    <a:pt x="23" y="18"/>
                  </a:cubicBezTo>
                  <a:cubicBezTo>
                    <a:pt x="23" y="18"/>
                    <a:pt x="23" y="18"/>
                    <a:pt x="23" y="18"/>
                  </a:cubicBezTo>
                  <a:cubicBezTo>
                    <a:pt x="23" y="17"/>
                    <a:pt x="23" y="17"/>
                    <a:pt x="23" y="17"/>
                  </a:cubicBezTo>
                  <a:cubicBezTo>
                    <a:pt x="26" y="15"/>
                    <a:pt x="28" y="12"/>
                    <a:pt x="30" y="10"/>
                  </a:cubicBezTo>
                  <a:cubicBezTo>
                    <a:pt x="30" y="10"/>
                    <a:pt x="31" y="10"/>
                    <a:pt x="31" y="9"/>
                  </a:cubicBezTo>
                  <a:cubicBezTo>
                    <a:pt x="31" y="16"/>
                    <a:pt x="31" y="16"/>
                    <a:pt x="31" y="16"/>
                  </a:cubicBezTo>
                  <a:cubicBezTo>
                    <a:pt x="30" y="17"/>
                    <a:pt x="29" y="19"/>
                    <a:pt x="27" y="20"/>
                  </a:cubicBezTo>
                  <a:cubicBezTo>
                    <a:pt x="27" y="21"/>
                    <a:pt x="27" y="21"/>
                    <a:pt x="27" y="21"/>
                  </a:cubicBezTo>
                  <a:cubicBezTo>
                    <a:pt x="27" y="21"/>
                    <a:pt x="27" y="21"/>
                    <a:pt x="27" y="21"/>
                  </a:cubicBezTo>
                  <a:cubicBezTo>
                    <a:pt x="27" y="21"/>
                    <a:pt x="27" y="21"/>
                    <a:pt x="27" y="21"/>
                  </a:cubicBezTo>
                  <a:cubicBezTo>
                    <a:pt x="24" y="25"/>
                    <a:pt x="21" y="29"/>
                    <a:pt x="16" y="32"/>
                  </a:cubicBezTo>
                  <a:cubicBezTo>
                    <a:pt x="14" y="33"/>
                    <a:pt x="12" y="34"/>
                    <a:pt x="10" y="35"/>
                  </a:cubicBezTo>
                  <a:cubicBezTo>
                    <a:pt x="13" y="36"/>
                    <a:pt x="15" y="36"/>
                    <a:pt x="18" y="36"/>
                  </a:cubicBezTo>
                  <a:cubicBezTo>
                    <a:pt x="23" y="36"/>
                    <a:pt x="27" y="35"/>
                    <a:pt x="31" y="33"/>
                  </a:cubicBezTo>
                  <a:lnTo>
                    <a:pt x="31"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4" name="Freeform 240"/>
            <p:cNvSpPr>
              <a:spLocks noEditPoints="1"/>
            </p:cNvSpPr>
            <p:nvPr/>
          </p:nvSpPr>
          <p:spPr bwMode="auto">
            <a:xfrm>
              <a:off x="7254875" y="3643313"/>
              <a:ext cx="123825" cy="90488"/>
            </a:xfrm>
            <a:custGeom>
              <a:avLst/>
              <a:gdLst>
                <a:gd name="T0" fmla="*/ 29 w 55"/>
                <a:gd name="T1" fmla="*/ 19 h 40"/>
                <a:gd name="T2" fmla="*/ 37 w 55"/>
                <a:gd name="T3" fmla="*/ 28 h 40"/>
                <a:gd name="T4" fmla="*/ 44 w 55"/>
                <a:gd name="T5" fmla="*/ 32 h 40"/>
                <a:gd name="T6" fmla="*/ 41 w 55"/>
                <a:gd name="T7" fmla="*/ 27 h 40"/>
                <a:gd name="T8" fmla="*/ 41 w 55"/>
                <a:gd name="T9" fmla="*/ 27 h 40"/>
                <a:gd name="T10" fmla="*/ 40 w 55"/>
                <a:gd name="T11" fmla="*/ 26 h 40"/>
                <a:gd name="T12" fmla="*/ 39 w 55"/>
                <a:gd name="T13" fmla="*/ 24 h 40"/>
                <a:gd name="T14" fmla="*/ 35 w 55"/>
                <a:gd name="T15" fmla="*/ 17 h 40"/>
                <a:gd name="T16" fmla="*/ 29 w 55"/>
                <a:gd name="T17" fmla="*/ 10 h 40"/>
                <a:gd name="T18" fmla="*/ 29 w 55"/>
                <a:gd name="T19" fmla="*/ 4 h 40"/>
                <a:gd name="T20" fmla="*/ 32 w 55"/>
                <a:gd name="T21" fmla="*/ 6 h 40"/>
                <a:gd name="T22" fmla="*/ 38 w 55"/>
                <a:gd name="T23" fmla="*/ 14 h 40"/>
                <a:gd name="T24" fmla="*/ 43 w 55"/>
                <a:gd name="T25" fmla="*/ 22 h 40"/>
                <a:gd name="T26" fmla="*/ 44 w 55"/>
                <a:gd name="T27" fmla="*/ 24 h 40"/>
                <a:gd name="T28" fmla="*/ 45 w 55"/>
                <a:gd name="T29" fmla="*/ 25 h 40"/>
                <a:gd name="T30" fmla="*/ 45 w 55"/>
                <a:gd name="T31" fmla="*/ 25 h 40"/>
                <a:gd name="T32" fmla="*/ 45 w 55"/>
                <a:gd name="T33" fmla="*/ 25 h 40"/>
                <a:gd name="T34" fmla="*/ 53 w 55"/>
                <a:gd name="T35" fmla="*/ 35 h 40"/>
                <a:gd name="T36" fmla="*/ 55 w 55"/>
                <a:gd name="T37" fmla="*/ 38 h 40"/>
                <a:gd name="T38" fmla="*/ 52 w 55"/>
                <a:gd name="T39" fmla="*/ 40 h 40"/>
                <a:gd name="T40" fmla="*/ 43 w 55"/>
                <a:gd name="T41" fmla="*/ 37 h 40"/>
                <a:gd name="T42" fmla="*/ 34 w 55"/>
                <a:gd name="T43" fmla="*/ 32 h 40"/>
                <a:gd name="T44" fmla="*/ 29 w 55"/>
                <a:gd name="T45" fmla="*/ 27 h 40"/>
                <a:gd name="T46" fmla="*/ 29 w 55"/>
                <a:gd name="T47" fmla="*/ 19 h 40"/>
                <a:gd name="T48" fmla="*/ 22 w 55"/>
                <a:gd name="T49" fmla="*/ 11 h 40"/>
                <a:gd name="T50" fmla="*/ 28 w 55"/>
                <a:gd name="T51" fmla="*/ 18 h 40"/>
                <a:gd name="T52" fmla="*/ 29 w 55"/>
                <a:gd name="T53" fmla="*/ 19 h 40"/>
                <a:gd name="T54" fmla="*/ 29 w 55"/>
                <a:gd name="T55" fmla="*/ 27 h 40"/>
                <a:gd name="T56" fmla="*/ 24 w 55"/>
                <a:gd name="T57" fmla="*/ 21 h 40"/>
                <a:gd name="T58" fmla="*/ 18 w 55"/>
                <a:gd name="T59" fmla="*/ 14 h 40"/>
                <a:gd name="T60" fmla="*/ 18 w 55"/>
                <a:gd name="T61" fmla="*/ 14 h 40"/>
                <a:gd name="T62" fmla="*/ 13 w 55"/>
                <a:gd name="T63" fmla="*/ 10 h 40"/>
                <a:gd name="T64" fmla="*/ 8 w 55"/>
                <a:gd name="T65" fmla="*/ 7 h 40"/>
                <a:gd name="T66" fmla="*/ 8 w 55"/>
                <a:gd name="T67" fmla="*/ 7 h 40"/>
                <a:gd name="T68" fmla="*/ 8 w 55"/>
                <a:gd name="T69" fmla="*/ 7 h 40"/>
                <a:gd name="T70" fmla="*/ 7 w 55"/>
                <a:gd name="T71" fmla="*/ 6 h 40"/>
                <a:gd name="T72" fmla="*/ 6 w 55"/>
                <a:gd name="T73" fmla="*/ 6 h 40"/>
                <a:gd name="T74" fmla="*/ 3 w 55"/>
                <a:gd name="T75" fmla="*/ 5 h 40"/>
                <a:gd name="T76" fmla="*/ 3 w 55"/>
                <a:gd name="T77" fmla="*/ 5 h 40"/>
                <a:gd name="T78" fmla="*/ 0 w 55"/>
                <a:gd name="T79" fmla="*/ 3 h 40"/>
                <a:gd name="T80" fmla="*/ 3 w 55"/>
                <a:gd name="T81" fmla="*/ 0 h 40"/>
                <a:gd name="T82" fmla="*/ 13 w 55"/>
                <a:gd name="T83" fmla="*/ 0 h 40"/>
                <a:gd name="T84" fmla="*/ 24 w 55"/>
                <a:gd name="T85" fmla="*/ 2 h 40"/>
                <a:gd name="T86" fmla="*/ 29 w 55"/>
                <a:gd name="T87" fmla="*/ 4 h 40"/>
                <a:gd name="T88" fmla="*/ 29 w 55"/>
                <a:gd name="T89" fmla="*/ 10 h 40"/>
                <a:gd name="T90" fmla="*/ 29 w 55"/>
                <a:gd name="T91" fmla="*/ 10 h 40"/>
                <a:gd name="T92" fmla="*/ 22 w 55"/>
                <a:gd name="T93" fmla="*/ 6 h 40"/>
                <a:gd name="T94" fmla="*/ 14 w 55"/>
                <a:gd name="T95" fmla="*/ 5 h 40"/>
                <a:gd name="T96" fmla="*/ 16 w 55"/>
                <a:gd name="T97" fmla="*/ 6 h 40"/>
                <a:gd name="T98" fmla="*/ 22 w 55"/>
                <a:gd name="T99" fmla="*/ 1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5" h="40">
                  <a:moveTo>
                    <a:pt x="29" y="19"/>
                  </a:moveTo>
                  <a:cubicBezTo>
                    <a:pt x="31" y="22"/>
                    <a:pt x="34" y="26"/>
                    <a:pt x="37" y="28"/>
                  </a:cubicBezTo>
                  <a:cubicBezTo>
                    <a:pt x="39" y="30"/>
                    <a:pt x="41" y="31"/>
                    <a:pt x="44" y="32"/>
                  </a:cubicBezTo>
                  <a:cubicBezTo>
                    <a:pt x="43" y="31"/>
                    <a:pt x="42" y="29"/>
                    <a:pt x="41" y="27"/>
                  </a:cubicBezTo>
                  <a:cubicBezTo>
                    <a:pt x="41" y="27"/>
                    <a:pt x="41" y="27"/>
                    <a:pt x="41" y="27"/>
                  </a:cubicBezTo>
                  <a:cubicBezTo>
                    <a:pt x="40" y="26"/>
                    <a:pt x="40" y="26"/>
                    <a:pt x="40" y="26"/>
                  </a:cubicBezTo>
                  <a:cubicBezTo>
                    <a:pt x="40" y="26"/>
                    <a:pt x="40" y="25"/>
                    <a:pt x="39" y="24"/>
                  </a:cubicBezTo>
                  <a:cubicBezTo>
                    <a:pt x="38" y="22"/>
                    <a:pt x="36" y="19"/>
                    <a:pt x="35" y="17"/>
                  </a:cubicBezTo>
                  <a:cubicBezTo>
                    <a:pt x="33" y="14"/>
                    <a:pt x="31" y="12"/>
                    <a:pt x="29" y="10"/>
                  </a:cubicBezTo>
                  <a:cubicBezTo>
                    <a:pt x="29" y="4"/>
                    <a:pt x="29" y="4"/>
                    <a:pt x="29" y="4"/>
                  </a:cubicBezTo>
                  <a:cubicBezTo>
                    <a:pt x="30" y="5"/>
                    <a:pt x="31" y="6"/>
                    <a:pt x="32" y="6"/>
                  </a:cubicBezTo>
                  <a:cubicBezTo>
                    <a:pt x="34" y="9"/>
                    <a:pt x="37" y="11"/>
                    <a:pt x="38" y="14"/>
                  </a:cubicBezTo>
                  <a:cubicBezTo>
                    <a:pt x="40" y="16"/>
                    <a:pt x="42" y="19"/>
                    <a:pt x="43" y="22"/>
                  </a:cubicBezTo>
                  <a:cubicBezTo>
                    <a:pt x="44" y="23"/>
                    <a:pt x="44" y="23"/>
                    <a:pt x="44" y="24"/>
                  </a:cubicBezTo>
                  <a:cubicBezTo>
                    <a:pt x="45" y="25"/>
                    <a:pt x="45" y="25"/>
                    <a:pt x="45" y="25"/>
                  </a:cubicBezTo>
                  <a:cubicBezTo>
                    <a:pt x="45" y="25"/>
                    <a:pt x="45" y="25"/>
                    <a:pt x="45" y="25"/>
                  </a:cubicBezTo>
                  <a:cubicBezTo>
                    <a:pt x="45" y="25"/>
                    <a:pt x="45" y="25"/>
                    <a:pt x="45" y="25"/>
                  </a:cubicBezTo>
                  <a:cubicBezTo>
                    <a:pt x="47" y="29"/>
                    <a:pt x="50" y="34"/>
                    <a:pt x="53" y="35"/>
                  </a:cubicBezTo>
                  <a:cubicBezTo>
                    <a:pt x="54" y="35"/>
                    <a:pt x="55" y="36"/>
                    <a:pt x="55" y="38"/>
                  </a:cubicBezTo>
                  <a:cubicBezTo>
                    <a:pt x="55" y="39"/>
                    <a:pt x="54" y="40"/>
                    <a:pt x="52" y="40"/>
                  </a:cubicBezTo>
                  <a:cubicBezTo>
                    <a:pt x="49" y="39"/>
                    <a:pt x="46" y="38"/>
                    <a:pt x="43" y="37"/>
                  </a:cubicBezTo>
                  <a:cubicBezTo>
                    <a:pt x="40" y="36"/>
                    <a:pt x="37" y="34"/>
                    <a:pt x="34" y="32"/>
                  </a:cubicBezTo>
                  <a:cubicBezTo>
                    <a:pt x="32" y="30"/>
                    <a:pt x="30" y="29"/>
                    <a:pt x="29" y="27"/>
                  </a:cubicBezTo>
                  <a:lnTo>
                    <a:pt x="29" y="19"/>
                  </a:lnTo>
                  <a:close/>
                  <a:moveTo>
                    <a:pt x="22" y="11"/>
                  </a:moveTo>
                  <a:cubicBezTo>
                    <a:pt x="24" y="13"/>
                    <a:pt x="26" y="16"/>
                    <a:pt x="28" y="18"/>
                  </a:cubicBezTo>
                  <a:cubicBezTo>
                    <a:pt x="29" y="19"/>
                    <a:pt x="29" y="19"/>
                    <a:pt x="29" y="19"/>
                  </a:cubicBezTo>
                  <a:cubicBezTo>
                    <a:pt x="29" y="27"/>
                    <a:pt x="29" y="27"/>
                    <a:pt x="29" y="27"/>
                  </a:cubicBezTo>
                  <a:cubicBezTo>
                    <a:pt x="27" y="25"/>
                    <a:pt x="26" y="23"/>
                    <a:pt x="24" y="21"/>
                  </a:cubicBezTo>
                  <a:cubicBezTo>
                    <a:pt x="22" y="18"/>
                    <a:pt x="20" y="16"/>
                    <a:pt x="18" y="14"/>
                  </a:cubicBezTo>
                  <a:cubicBezTo>
                    <a:pt x="18" y="14"/>
                    <a:pt x="18" y="14"/>
                    <a:pt x="18" y="14"/>
                  </a:cubicBezTo>
                  <a:cubicBezTo>
                    <a:pt x="17" y="12"/>
                    <a:pt x="15" y="11"/>
                    <a:pt x="13" y="10"/>
                  </a:cubicBezTo>
                  <a:cubicBezTo>
                    <a:pt x="12" y="9"/>
                    <a:pt x="10" y="8"/>
                    <a:pt x="8" y="7"/>
                  </a:cubicBezTo>
                  <a:cubicBezTo>
                    <a:pt x="8" y="7"/>
                    <a:pt x="8" y="7"/>
                    <a:pt x="8" y="7"/>
                  </a:cubicBezTo>
                  <a:cubicBezTo>
                    <a:pt x="8" y="7"/>
                    <a:pt x="8" y="7"/>
                    <a:pt x="8" y="7"/>
                  </a:cubicBezTo>
                  <a:cubicBezTo>
                    <a:pt x="7" y="7"/>
                    <a:pt x="7" y="7"/>
                    <a:pt x="7" y="6"/>
                  </a:cubicBezTo>
                  <a:cubicBezTo>
                    <a:pt x="6" y="6"/>
                    <a:pt x="6" y="6"/>
                    <a:pt x="6" y="6"/>
                  </a:cubicBezTo>
                  <a:cubicBezTo>
                    <a:pt x="5" y="6"/>
                    <a:pt x="4" y="5"/>
                    <a:pt x="3" y="5"/>
                  </a:cubicBezTo>
                  <a:cubicBezTo>
                    <a:pt x="3" y="5"/>
                    <a:pt x="3" y="5"/>
                    <a:pt x="3" y="5"/>
                  </a:cubicBezTo>
                  <a:cubicBezTo>
                    <a:pt x="2" y="5"/>
                    <a:pt x="0" y="4"/>
                    <a:pt x="0" y="3"/>
                  </a:cubicBezTo>
                  <a:cubicBezTo>
                    <a:pt x="0" y="1"/>
                    <a:pt x="1" y="0"/>
                    <a:pt x="3" y="0"/>
                  </a:cubicBezTo>
                  <a:cubicBezTo>
                    <a:pt x="6" y="0"/>
                    <a:pt x="9" y="0"/>
                    <a:pt x="13" y="0"/>
                  </a:cubicBezTo>
                  <a:cubicBezTo>
                    <a:pt x="17" y="0"/>
                    <a:pt x="20" y="0"/>
                    <a:pt x="24" y="2"/>
                  </a:cubicBezTo>
                  <a:cubicBezTo>
                    <a:pt x="26" y="3"/>
                    <a:pt x="27" y="3"/>
                    <a:pt x="29" y="4"/>
                  </a:cubicBezTo>
                  <a:cubicBezTo>
                    <a:pt x="29" y="10"/>
                    <a:pt x="29" y="10"/>
                    <a:pt x="29" y="10"/>
                  </a:cubicBezTo>
                  <a:cubicBezTo>
                    <a:pt x="29" y="10"/>
                    <a:pt x="29" y="10"/>
                    <a:pt x="29" y="10"/>
                  </a:cubicBezTo>
                  <a:cubicBezTo>
                    <a:pt x="27" y="9"/>
                    <a:pt x="24" y="7"/>
                    <a:pt x="22" y="6"/>
                  </a:cubicBezTo>
                  <a:cubicBezTo>
                    <a:pt x="20" y="5"/>
                    <a:pt x="17" y="5"/>
                    <a:pt x="14" y="5"/>
                  </a:cubicBezTo>
                  <a:cubicBezTo>
                    <a:pt x="15" y="5"/>
                    <a:pt x="15" y="5"/>
                    <a:pt x="16" y="6"/>
                  </a:cubicBezTo>
                  <a:cubicBezTo>
                    <a:pt x="18" y="7"/>
                    <a:pt x="20" y="9"/>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5" name="Freeform 241"/>
            <p:cNvSpPr>
              <a:spLocks noEditPoints="1"/>
            </p:cNvSpPr>
            <p:nvPr/>
          </p:nvSpPr>
          <p:spPr bwMode="auto">
            <a:xfrm>
              <a:off x="7212013" y="3643313"/>
              <a:ext cx="157163" cy="106363"/>
            </a:xfrm>
            <a:custGeom>
              <a:avLst/>
              <a:gdLst>
                <a:gd name="T0" fmla="*/ 35 w 70"/>
                <a:gd name="T1" fmla="*/ 39 h 47"/>
                <a:gd name="T2" fmla="*/ 50 w 70"/>
                <a:gd name="T3" fmla="*/ 43 h 47"/>
                <a:gd name="T4" fmla="*/ 61 w 70"/>
                <a:gd name="T5" fmla="*/ 41 h 47"/>
                <a:gd name="T6" fmla="*/ 61 w 70"/>
                <a:gd name="T7" fmla="*/ 41 h 47"/>
                <a:gd name="T8" fmla="*/ 53 w 70"/>
                <a:gd name="T9" fmla="*/ 36 h 47"/>
                <a:gd name="T10" fmla="*/ 40 w 70"/>
                <a:gd name="T11" fmla="*/ 24 h 47"/>
                <a:gd name="T12" fmla="*/ 40 w 70"/>
                <a:gd name="T13" fmla="*/ 23 h 47"/>
                <a:gd name="T14" fmla="*/ 35 w 70"/>
                <a:gd name="T15" fmla="*/ 18 h 47"/>
                <a:gd name="T16" fmla="*/ 35 w 70"/>
                <a:gd name="T17" fmla="*/ 11 h 47"/>
                <a:gd name="T18" fmla="*/ 36 w 70"/>
                <a:gd name="T19" fmla="*/ 12 h 47"/>
                <a:gd name="T20" fmla="*/ 36 w 70"/>
                <a:gd name="T21" fmla="*/ 12 h 47"/>
                <a:gd name="T22" fmla="*/ 36 w 70"/>
                <a:gd name="T23" fmla="*/ 12 h 47"/>
                <a:gd name="T24" fmla="*/ 43 w 70"/>
                <a:gd name="T25" fmla="*/ 20 h 47"/>
                <a:gd name="T26" fmla="*/ 44 w 70"/>
                <a:gd name="T27" fmla="*/ 21 h 47"/>
                <a:gd name="T28" fmla="*/ 55 w 70"/>
                <a:gd name="T29" fmla="*/ 32 h 47"/>
                <a:gd name="T30" fmla="*/ 62 w 70"/>
                <a:gd name="T31" fmla="*/ 36 h 47"/>
                <a:gd name="T32" fmla="*/ 68 w 70"/>
                <a:gd name="T33" fmla="*/ 38 h 47"/>
                <a:gd name="T34" fmla="*/ 68 w 70"/>
                <a:gd name="T35" fmla="*/ 38 h 47"/>
                <a:gd name="T36" fmla="*/ 70 w 70"/>
                <a:gd name="T37" fmla="*/ 39 h 47"/>
                <a:gd name="T38" fmla="*/ 69 w 70"/>
                <a:gd name="T39" fmla="*/ 42 h 47"/>
                <a:gd name="T40" fmla="*/ 50 w 70"/>
                <a:gd name="T41" fmla="*/ 47 h 47"/>
                <a:gd name="T42" fmla="*/ 35 w 70"/>
                <a:gd name="T43" fmla="*/ 44 h 47"/>
                <a:gd name="T44" fmla="*/ 35 w 70"/>
                <a:gd name="T45" fmla="*/ 39 h 47"/>
                <a:gd name="T46" fmla="*/ 15 w 70"/>
                <a:gd name="T47" fmla="*/ 13 h 47"/>
                <a:gd name="T48" fmla="*/ 18 w 70"/>
                <a:gd name="T49" fmla="*/ 19 h 47"/>
                <a:gd name="T50" fmla="*/ 33 w 70"/>
                <a:gd name="T51" fmla="*/ 38 h 47"/>
                <a:gd name="T52" fmla="*/ 35 w 70"/>
                <a:gd name="T53" fmla="*/ 39 h 47"/>
                <a:gd name="T54" fmla="*/ 35 w 70"/>
                <a:gd name="T55" fmla="*/ 44 h 47"/>
                <a:gd name="T56" fmla="*/ 31 w 70"/>
                <a:gd name="T57" fmla="*/ 42 h 47"/>
                <a:gd name="T58" fmla="*/ 14 w 70"/>
                <a:gd name="T59" fmla="*/ 21 h 47"/>
                <a:gd name="T60" fmla="*/ 11 w 70"/>
                <a:gd name="T61" fmla="*/ 15 h 47"/>
                <a:gd name="T62" fmla="*/ 11 w 70"/>
                <a:gd name="T63" fmla="*/ 15 h 47"/>
                <a:gd name="T64" fmla="*/ 11 w 70"/>
                <a:gd name="T65" fmla="*/ 15 h 47"/>
                <a:gd name="T66" fmla="*/ 8 w 70"/>
                <a:gd name="T67" fmla="*/ 11 h 47"/>
                <a:gd name="T68" fmla="*/ 4 w 70"/>
                <a:gd name="T69" fmla="*/ 8 h 47"/>
                <a:gd name="T70" fmla="*/ 4 w 70"/>
                <a:gd name="T71" fmla="*/ 8 h 47"/>
                <a:gd name="T72" fmla="*/ 4 w 70"/>
                <a:gd name="T73" fmla="*/ 8 h 47"/>
                <a:gd name="T74" fmla="*/ 4 w 70"/>
                <a:gd name="T75" fmla="*/ 7 h 47"/>
                <a:gd name="T76" fmla="*/ 4 w 70"/>
                <a:gd name="T77" fmla="*/ 7 h 47"/>
                <a:gd name="T78" fmla="*/ 4 w 70"/>
                <a:gd name="T79" fmla="*/ 7 h 47"/>
                <a:gd name="T80" fmla="*/ 3 w 70"/>
                <a:gd name="T81" fmla="*/ 6 h 47"/>
                <a:gd name="T82" fmla="*/ 0 w 70"/>
                <a:gd name="T83" fmla="*/ 3 h 47"/>
                <a:gd name="T84" fmla="*/ 2 w 70"/>
                <a:gd name="T85" fmla="*/ 1 h 47"/>
                <a:gd name="T86" fmla="*/ 15 w 70"/>
                <a:gd name="T87" fmla="*/ 1 h 47"/>
                <a:gd name="T88" fmla="*/ 27 w 70"/>
                <a:gd name="T89" fmla="*/ 5 h 47"/>
                <a:gd name="T90" fmla="*/ 35 w 70"/>
                <a:gd name="T91" fmla="*/ 11 h 47"/>
                <a:gd name="T92" fmla="*/ 35 w 70"/>
                <a:gd name="T93" fmla="*/ 18 h 47"/>
                <a:gd name="T94" fmla="*/ 33 w 70"/>
                <a:gd name="T95" fmla="*/ 15 h 47"/>
                <a:gd name="T96" fmla="*/ 33 w 70"/>
                <a:gd name="T97" fmla="*/ 15 h 47"/>
                <a:gd name="T98" fmla="*/ 24 w 70"/>
                <a:gd name="T99" fmla="*/ 9 h 47"/>
                <a:gd name="T100" fmla="*/ 14 w 70"/>
                <a:gd name="T101" fmla="*/ 6 h 47"/>
                <a:gd name="T102" fmla="*/ 9 w 70"/>
                <a:gd name="T103" fmla="*/ 5 h 47"/>
                <a:gd name="T104" fmla="*/ 12 w 70"/>
                <a:gd name="T105" fmla="*/ 8 h 47"/>
                <a:gd name="T106" fmla="*/ 15 w 70"/>
                <a:gd name="T107" fmla="*/ 1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47">
                  <a:moveTo>
                    <a:pt x="35" y="39"/>
                  </a:moveTo>
                  <a:cubicBezTo>
                    <a:pt x="40" y="41"/>
                    <a:pt x="45" y="43"/>
                    <a:pt x="50" y="43"/>
                  </a:cubicBezTo>
                  <a:cubicBezTo>
                    <a:pt x="54" y="43"/>
                    <a:pt x="57" y="42"/>
                    <a:pt x="61" y="41"/>
                  </a:cubicBezTo>
                  <a:cubicBezTo>
                    <a:pt x="61" y="41"/>
                    <a:pt x="61" y="41"/>
                    <a:pt x="61" y="41"/>
                  </a:cubicBezTo>
                  <a:cubicBezTo>
                    <a:pt x="58" y="39"/>
                    <a:pt x="55" y="38"/>
                    <a:pt x="53" y="36"/>
                  </a:cubicBezTo>
                  <a:cubicBezTo>
                    <a:pt x="47" y="33"/>
                    <a:pt x="43" y="28"/>
                    <a:pt x="40" y="24"/>
                  </a:cubicBezTo>
                  <a:cubicBezTo>
                    <a:pt x="40" y="23"/>
                    <a:pt x="40" y="23"/>
                    <a:pt x="40" y="23"/>
                  </a:cubicBezTo>
                  <a:cubicBezTo>
                    <a:pt x="38" y="21"/>
                    <a:pt x="37" y="19"/>
                    <a:pt x="35" y="18"/>
                  </a:cubicBezTo>
                  <a:cubicBezTo>
                    <a:pt x="35" y="11"/>
                    <a:pt x="35" y="11"/>
                    <a:pt x="35" y="11"/>
                  </a:cubicBezTo>
                  <a:cubicBezTo>
                    <a:pt x="35" y="11"/>
                    <a:pt x="36" y="12"/>
                    <a:pt x="36" y="12"/>
                  </a:cubicBezTo>
                  <a:cubicBezTo>
                    <a:pt x="36" y="12"/>
                    <a:pt x="36" y="12"/>
                    <a:pt x="36" y="12"/>
                  </a:cubicBezTo>
                  <a:cubicBezTo>
                    <a:pt x="36" y="12"/>
                    <a:pt x="36" y="12"/>
                    <a:pt x="36" y="12"/>
                  </a:cubicBezTo>
                  <a:cubicBezTo>
                    <a:pt x="39" y="14"/>
                    <a:pt x="41" y="17"/>
                    <a:pt x="43" y="20"/>
                  </a:cubicBezTo>
                  <a:cubicBezTo>
                    <a:pt x="44" y="21"/>
                    <a:pt x="44" y="21"/>
                    <a:pt x="44" y="21"/>
                  </a:cubicBezTo>
                  <a:cubicBezTo>
                    <a:pt x="47" y="25"/>
                    <a:pt x="51" y="30"/>
                    <a:pt x="55" y="32"/>
                  </a:cubicBezTo>
                  <a:cubicBezTo>
                    <a:pt x="57" y="34"/>
                    <a:pt x="60" y="35"/>
                    <a:pt x="62" y="36"/>
                  </a:cubicBezTo>
                  <a:cubicBezTo>
                    <a:pt x="64" y="37"/>
                    <a:pt x="66" y="38"/>
                    <a:pt x="68" y="38"/>
                  </a:cubicBezTo>
                  <a:cubicBezTo>
                    <a:pt x="68" y="38"/>
                    <a:pt x="68" y="38"/>
                    <a:pt x="68" y="38"/>
                  </a:cubicBezTo>
                  <a:cubicBezTo>
                    <a:pt x="69" y="38"/>
                    <a:pt x="69" y="38"/>
                    <a:pt x="70" y="39"/>
                  </a:cubicBezTo>
                  <a:cubicBezTo>
                    <a:pt x="70" y="40"/>
                    <a:pt x="70" y="41"/>
                    <a:pt x="69" y="42"/>
                  </a:cubicBezTo>
                  <a:cubicBezTo>
                    <a:pt x="63" y="46"/>
                    <a:pt x="57" y="47"/>
                    <a:pt x="50" y="47"/>
                  </a:cubicBezTo>
                  <a:cubicBezTo>
                    <a:pt x="45" y="47"/>
                    <a:pt x="40" y="46"/>
                    <a:pt x="35" y="44"/>
                  </a:cubicBezTo>
                  <a:lnTo>
                    <a:pt x="35" y="39"/>
                  </a:lnTo>
                  <a:close/>
                  <a:moveTo>
                    <a:pt x="15" y="13"/>
                  </a:moveTo>
                  <a:cubicBezTo>
                    <a:pt x="16" y="15"/>
                    <a:pt x="17" y="17"/>
                    <a:pt x="18" y="19"/>
                  </a:cubicBezTo>
                  <a:cubicBezTo>
                    <a:pt x="22" y="26"/>
                    <a:pt x="26" y="33"/>
                    <a:pt x="33" y="38"/>
                  </a:cubicBezTo>
                  <a:cubicBezTo>
                    <a:pt x="34" y="38"/>
                    <a:pt x="34" y="38"/>
                    <a:pt x="35" y="39"/>
                  </a:cubicBezTo>
                  <a:cubicBezTo>
                    <a:pt x="35" y="44"/>
                    <a:pt x="35" y="44"/>
                    <a:pt x="35" y="44"/>
                  </a:cubicBezTo>
                  <a:cubicBezTo>
                    <a:pt x="34" y="43"/>
                    <a:pt x="32" y="43"/>
                    <a:pt x="31" y="42"/>
                  </a:cubicBezTo>
                  <a:cubicBezTo>
                    <a:pt x="22" y="37"/>
                    <a:pt x="18" y="29"/>
                    <a:pt x="14" y="21"/>
                  </a:cubicBezTo>
                  <a:cubicBezTo>
                    <a:pt x="13" y="19"/>
                    <a:pt x="12" y="17"/>
                    <a:pt x="11" y="15"/>
                  </a:cubicBezTo>
                  <a:cubicBezTo>
                    <a:pt x="11" y="15"/>
                    <a:pt x="11" y="15"/>
                    <a:pt x="11" y="15"/>
                  </a:cubicBezTo>
                  <a:cubicBezTo>
                    <a:pt x="11" y="15"/>
                    <a:pt x="11" y="15"/>
                    <a:pt x="11" y="15"/>
                  </a:cubicBezTo>
                  <a:cubicBezTo>
                    <a:pt x="10" y="14"/>
                    <a:pt x="9" y="12"/>
                    <a:pt x="8" y="11"/>
                  </a:cubicBezTo>
                  <a:cubicBezTo>
                    <a:pt x="7" y="10"/>
                    <a:pt x="6" y="9"/>
                    <a:pt x="4" y="8"/>
                  </a:cubicBezTo>
                  <a:cubicBezTo>
                    <a:pt x="4" y="8"/>
                    <a:pt x="4" y="8"/>
                    <a:pt x="4" y="8"/>
                  </a:cubicBezTo>
                  <a:cubicBezTo>
                    <a:pt x="4" y="8"/>
                    <a:pt x="4" y="8"/>
                    <a:pt x="4" y="8"/>
                  </a:cubicBezTo>
                  <a:cubicBezTo>
                    <a:pt x="4" y="7"/>
                    <a:pt x="4" y="7"/>
                    <a:pt x="4" y="7"/>
                  </a:cubicBezTo>
                  <a:cubicBezTo>
                    <a:pt x="4" y="7"/>
                    <a:pt x="4" y="7"/>
                    <a:pt x="4" y="7"/>
                  </a:cubicBezTo>
                  <a:cubicBezTo>
                    <a:pt x="4" y="7"/>
                    <a:pt x="4" y="7"/>
                    <a:pt x="4" y="7"/>
                  </a:cubicBezTo>
                  <a:cubicBezTo>
                    <a:pt x="3" y="7"/>
                    <a:pt x="3" y="6"/>
                    <a:pt x="3" y="6"/>
                  </a:cubicBezTo>
                  <a:cubicBezTo>
                    <a:pt x="1" y="6"/>
                    <a:pt x="0" y="5"/>
                    <a:pt x="0" y="3"/>
                  </a:cubicBezTo>
                  <a:cubicBezTo>
                    <a:pt x="0" y="2"/>
                    <a:pt x="1" y="1"/>
                    <a:pt x="2" y="1"/>
                  </a:cubicBezTo>
                  <a:cubicBezTo>
                    <a:pt x="7" y="0"/>
                    <a:pt x="11" y="1"/>
                    <a:pt x="15" y="1"/>
                  </a:cubicBezTo>
                  <a:cubicBezTo>
                    <a:pt x="19" y="2"/>
                    <a:pt x="23" y="3"/>
                    <a:pt x="27" y="5"/>
                  </a:cubicBezTo>
                  <a:cubicBezTo>
                    <a:pt x="30" y="7"/>
                    <a:pt x="33" y="9"/>
                    <a:pt x="35" y="11"/>
                  </a:cubicBezTo>
                  <a:cubicBezTo>
                    <a:pt x="35" y="18"/>
                    <a:pt x="35" y="18"/>
                    <a:pt x="35" y="18"/>
                  </a:cubicBezTo>
                  <a:cubicBezTo>
                    <a:pt x="34" y="17"/>
                    <a:pt x="34" y="16"/>
                    <a:pt x="33" y="15"/>
                  </a:cubicBezTo>
                  <a:cubicBezTo>
                    <a:pt x="33" y="15"/>
                    <a:pt x="33" y="15"/>
                    <a:pt x="33" y="15"/>
                  </a:cubicBezTo>
                  <a:cubicBezTo>
                    <a:pt x="30" y="13"/>
                    <a:pt x="28" y="11"/>
                    <a:pt x="24" y="9"/>
                  </a:cubicBezTo>
                  <a:cubicBezTo>
                    <a:pt x="21" y="8"/>
                    <a:pt x="18" y="7"/>
                    <a:pt x="14" y="6"/>
                  </a:cubicBezTo>
                  <a:cubicBezTo>
                    <a:pt x="13" y="6"/>
                    <a:pt x="11" y="6"/>
                    <a:pt x="9" y="5"/>
                  </a:cubicBezTo>
                  <a:cubicBezTo>
                    <a:pt x="10" y="6"/>
                    <a:pt x="11" y="7"/>
                    <a:pt x="12" y="8"/>
                  </a:cubicBezTo>
                  <a:cubicBezTo>
                    <a:pt x="13" y="10"/>
                    <a:pt x="14" y="11"/>
                    <a:pt x="1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 name="Freeform 242"/>
            <p:cNvSpPr>
              <a:spLocks noEditPoints="1"/>
            </p:cNvSpPr>
            <p:nvPr/>
          </p:nvSpPr>
          <p:spPr bwMode="auto">
            <a:xfrm>
              <a:off x="7270750" y="3560763"/>
              <a:ext cx="107950" cy="79375"/>
            </a:xfrm>
            <a:custGeom>
              <a:avLst/>
              <a:gdLst>
                <a:gd name="T0" fmla="*/ 25 w 48"/>
                <a:gd name="T1" fmla="*/ 16 h 35"/>
                <a:gd name="T2" fmla="*/ 32 w 48"/>
                <a:gd name="T3" fmla="*/ 24 h 35"/>
                <a:gd name="T4" fmla="*/ 37 w 48"/>
                <a:gd name="T5" fmla="*/ 27 h 35"/>
                <a:gd name="T6" fmla="*/ 35 w 48"/>
                <a:gd name="T7" fmla="*/ 24 h 35"/>
                <a:gd name="T8" fmla="*/ 35 w 48"/>
                <a:gd name="T9" fmla="*/ 24 h 35"/>
                <a:gd name="T10" fmla="*/ 34 w 48"/>
                <a:gd name="T11" fmla="*/ 23 h 35"/>
                <a:gd name="T12" fmla="*/ 34 w 48"/>
                <a:gd name="T13" fmla="*/ 23 h 35"/>
                <a:gd name="T14" fmla="*/ 33 w 48"/>
                <a:gd name="T15" fmla="*/ 21 h 35"/>
                <a:gd name="T16" fmla="*/ 30 w 48"/>
                <a:gd name="T17" fmla="*/ 15 h 35"/>
                <a:gd name="T18" fmla="*/ 25 w 48"/>
                <a:gd name="T19" fmla="*/ 10 h 35"/>
                <a:gd name="T20" fmla="*/ 25 w 48"/>
                <a:gd name="T21" fmla="*/ 4 h 35"/>
                <a:gd name="T22" fmla="*/ 28 w 48"/>
                <a:gd name="T23" fmla="*/ 5 h 35"/>
                <a:gd name="T24" fmla="*/ 33 w 48"/>
                <a:gd name="T25" fmla="*/ 12 h 35"/>
                <a:gd name="T26" fmla="*/ 38 w 48"/>
                <a:gd name="T27" fmla="*/ 19 h 35"/>
                <a:gd name="T28" fmla="*/ 39 w 48"/>
                <a:gd name="T29" fmla="*/ 21 h 35"/>
                <a:gd name="T30" fmla="*/ 39 w 48"/>
                <a:gd name="T31" fmla="*/ 21 h 35"/>
                <a:gd name="T32" fmla="*/ 39 w 48"/>
                <a:gd name="T33" fmla="*/ 21 h 35"/>
                <a:gd name="T34" fmla="*/ 39 w 48"/>
                <a:gd name="T35" fmla="*/ 22 h 35"/>
                <a:gd name="T36" fmla="*/ 39 w 48"/>
                <a:gd name="T37" fmla="*/ 22 h 35"/>
                <a:gd name="T38" fmla="*/ 39 w 48"/>
                <a:gd name="T39" fmla="*/ 22 h 35"/>
                <a:gd name="T40" fmla="*/ 46 w 48"/>
                <a:gd name="T41" fmla="*/ 30 h 35"/>
                <a:gd name="T42" fmla="*/ 48 w 48"/>
                <a:gd name="T43" fmla="*/ 32 h 35"/>
                <a:gd name="T44" fmla="*/ 45 w 48"/>
                <a:gd name="T45" fmla="*/ 35 h 35"/>
                <a:gd name="T46" fmla="*/ 37 w 48"/>
                <a:gd name="T47" fmla="*/ 32 h 35"/>
                <a:gd name="T48" fmla="*/ 29 w 48"/>
                <a:gd name="T49" fmla="*/ 28 h 35"/>
                <a:gd name="T50" fmla="*/ 25 w 48"/>
                <a:gd name="T51" fmla="*/ 24 h 35"/>
                <a:gd name="T52" fmla="*/ 25 w 48"/>
                <a:gd name="T53" fmla="*/ 16 h 35"/>
                <a:gd name="T54" fmla="*/ 19 w 48"/>
                <a:gd name="T55" fmla="*/ 6 h 35"/>
                <a:gd name="T56" fmla="*/ 14 w 48"/>
                <a:gd name="T57" fmla="*/ 5 h 35"/>
                <a:gd name="T58" fmla="*/ 14 w 48"/>
                <a:gd name="T59" fmla="*/ 5 h 35"/>
                <a:gd name="T60" fmla="*/ 19 w 48"/>
                <a:gd name="T61" fmla="*/ 9 h 35"/>
                <a:gd name="T62" fmla="*/ 19 w 48"/>
                <a:gd name="T63" fmla="*/ 9 h 35"/>
                <a:gd name="T64" fmla="*/ 24 w 48"/>
                <a:gd name="T65" fmla="*/ 15 h 35"/>
                <a:gd name="T66" fmla="*/ 25 w 48"/>
                <a:gd name="T67" fmla="*/ 16 h 35"/>
                <a:gd name="T68" fmla="*/ 25 w 48"/>
                <a:gd name="T69" fmla="*/ 24 h 35"/>
                <a:gd name="T70" fmla="*/ 21 w 48"/>
                <a:gd name="T71" fmla="*/ 18 h 35"/>
                <a:gd name="T72" fmla="*/ 16 w 48"/>
                <a:gd name="T73" fmla="*/ 12 h 35"/>
                <a:gd name="T74" fmla="*/ 16 w 48"/>
                <a:gd name="T75" fmla="*/ 12 h 35"/>
                <a:gd name="T76" fmla="*/ 16 w 48"/>
                <a:gd name="T77" fmla="*/ 12 h 35"/>
                <a:gd name="T78" fmla="*/ 12 w 48"/>
                <a:gd name="T79" fmla="*/ 9 h 35"/>
                <a:gd name="T80" fmla="*/ 7 w 48"/>
                <a:gd name="T81" fmla="*/ 6 h 35"/>
                <a:gd name="T82" fmla="*/ 6 w 48"/>
                <a:gd name="T83" fmla="*/ 6 h 35"/>
                <a:gd name="T84" fmla="*/ 6 w 48"/>
                <a:gd name="T85" fmla="*/ 6 h 35"/>
                <a:gd name="T86" fmla="*/ 3 w 48"/>
                <a:gd name="T87" fmla="*/ 5 h 35"/>
                <a:gd name="T88" fmla="*/ 3 w 48"/>
                <a:gd name="T89" fmla="*/ 5 h 35"/>
                <a:gd name="T90" fmla="*/ 0 w 48"/>
                <a:gd name="T91" fmla="*/ 3 h 35"/>
                <a:gd name="T92" fmla="*/ 2 w 48"/>
                <a:gd name="T93" fmla="*/ 0 h 35"/>
                <a:gd name="T94" fmla="*/ 11 w 48"/>
                <a:gd name="T95" fmla="*/ 0 h 35"/>
                <a:gd name="T96" fmla="*/ 11 w 48"/>
                <a:gd name="T97" fmla="*/ 0 h 35"/>
                <a:gd name="T98" fmla="*/ 21 w 48"/>
                <a:gd name="T99" fmla="*/ 1 h 35"/>
                <a:gd name="T100" fmla="*/ 25 w 48"/>
                <a:gd name="T101" fmla="*/ 4 h 35"/>
                <a:gd name="T102" fmla="*/ 25 w 48"/>
                <a:gd name="T103" fmla="*/ 10 h 35"/>
                <a:gd name="T104" fmla="*/ 25 w 48"/>
                <a:gd name="T105" fmla="*/ 9 h 35"/>
                <a:gd name="T106" fmla="*/ 19 w 48"/>
                <a:gd name="T107"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 h="35">
                  <a:moveTo>
                    <a:pt x="25" y="16"/>
                  </a:moveTo>
                  <a:cubicBezTo>
                    <a:pt x="27" y="19"/>
                    <a:pt x="29" y="22"/>
                    <a:pt x="32" y="24"/>
                  </a:cubicBezTo>
                  <a:cubicBezTo>
                    <a:pt x="34" y="25"/>
                    <a:pt x="35" y="26"/>
                    <a:pt x="37" y="27"/>
                  </a:cubicBezTo>
                  <a:cubicBezTo>
                    <a:pt x="36" y="26"/>
                    <a:pt x="35" y="25"/>
                    <a:pt x="35" y="24"/>
                  </a:cubicBezTo>
                  <a:cubicBezTo>
                    <a:pt x="35" y="24"/>
                    <a:pt x="35" y="24"/>
                    <a:pt x="35" y="24"/>
                  </a:cubicBezTo>
                  <a:cubicBezTo>
                    <a:pt x="34" y="23"/>
                    <a:pt x="34" y="23"/>
                    <a:pt x="34" y="23"/>
                  </a:cubicBezTo>
                  <a:cubicBezTo>
                    <a:pt x="34" y="23"/>
                    <a:pt x="34" y="23"/>
                    <a:pt x="34" y="23"/>
                  </a:cubicBezTo>
                  <a:cubicBezTo>
                    <a:pt x="33" y="21"/>
                    <a:pt x="33" y="21"/>
                    <a:pt x="33" y="21"/>
                  </a:cubicBezTo>
                  <a:cubicBezTo>
                    <a:pt x="32" y="19"/>
                    <a:pt x="31" y="17"/>
                    <a:pt x="30" y="15"/>
                  </a:cubicBezTo>
                  <a:cubicBezTo>
                    <a:pt x="28" y="13"/>
                    <a:pt x="27" y="11"/>
                    <a:pt x="25" y="10"/>
                  </a:cubicBezTo>
                  <a:cubicBezTo>
                    <a:pt x="25" y="4"/>
                    <a:pt x="25" y="4"/>
                    <a:pt x="25" y="4"/>
                  </a:cubicBezTo>
                  <a:cubicBezTo>
                    <a:pt x="26" y="4"/>
                    <a:pt x="27" y="5"/>
                    <a:pt x="28" y="5"/>
                  </a:cubicBezTo>
                  <a:cubicBezTo>
                    <a:pt x="30" y="7"/>
                    <a:pt x="32" y="10"/>
                    <a:pt x="33" y="12"/>
                  </a:cubicBezTo>
                  <a:cubicBezTo>
                    <a:pt x="35" y="14"/>
                    <a:pt x="36" y="17"/>
                    <a:pt x="38" y="19"/>
                  </a:cubicBezTo>
                  <a:cubicBezTo>
                    <a:pt x="38" y="19"/>
                    <a:pt x="38" y="20"/>
                    <a:pt x="39" y="21"/>
                  </a:cubicBezTo>
                  <a:cubicBezTo>
                    <a:pt x="39" y="21"/>
                    <a:pt x="39" y="21"/>
                    <a:pt x="39" y="21"/>
                  </a:cubicBezTo>
                  <a:cubicBezTo>
                    <a:pt x="39" y="21"/>
                    <a:pt x="39" y="21"/>
                    <a:pt x="39" y="21"/>
                  </a:cubicBezTo>
                  <a:cubicBezTo>
                    <a:pt x="39" y="22"/>
                    <a:pt x="39" y="22"/>
                    <a:pt x="39" y="22"/>
                  </a:cubicBezTo>
                  <a:cubicBezTo>
                    <a:pt x="39" y="22"/>
                    <a:pt x="39" y="22"/>
                    <a:pt x="39" y="22"/>
                  </a:cubicBezTo>
                  <a:cubicBezTo>
                    <a:pt x="39" y="22"/>
                    <a:pt x="39" y="22"/>
                    <a:pt x="39" y="22"/>
                  </a:cubicBezTo>
                  <a:cubicBezTo>
                    <a:pt x="41" y="25"/>
                    <a:pt x="43" y="29"/>
                    <a:pt x="46" y="30"/>
                  </a:cubicBezTo>
                  <a:cubicBezTo>
                    <a:pt x="47" y="30"/>
                    <a:pt x="48" y="31"/>
                    <a:pt x="48" y="32"/>
                  </a:cubicBezTo>
                  <a:cubicBezTo>
                    <a:pt x="47" y="34"/>
                    <a:pt x="46" y="35"/>
                    <a:pt x="45" y="35"/>
                  </a:cubicBezTo>
                  <a:cubicBezTo>
                    <a:pt x="42" y="34"/>
                    <a:pt x="39" y="33"/>
                    <a:pt x="37" y="32"/>
                  </a:cubicBezTo>
                  <a:cubicBezTo>
                    <a:pt x="34" y="31"/>
                    <a:pt x="31" y="30"/>
                    <a:pt x="29" y="28"/>
                  </a:cubicBezTo>
                  <a:cubicBezTo>
                    <a:pt x="28" y="27"/>
                    <a:pt x="26" y="25"/>
                    <a:pt x="25" y="24"/>
                  </a:cubicBezTo>
                  <a:lnTo>
                    <a:pt x="25" y="16"/>
                  </a:lnTo>
                  <a:close/>
                  <a:moveTo>
                    <a:pt x="19" y="6"/>
                  </a:moveTo>
                  <a:cubicBezTo>
                    <a:pt x="17" y="5"/>
                    <a:pt x="16" y="5"/>
                    <a:pt x="14" y="5"/>
                  </a:cubicBezTo>
                  <a:cubicBezTo>
                    <a:pt x="14" y="5"/>
                    <a:pt x="14" y="5"/>
                    <a:pt x="14" y="5"/>
                  </a:cubicBezTo>
                  <a:cubicBezTo>
                    <a:pt x="16" y="6"/>
                    <a:pt x="18" y="7"/>
                    <a:pt x="19" y="9"/>
                  </a:cubicBezTo>
                  <a:cubicBezTo>
                    <a:pt x="19" y="9"/>
                    <a:pt x="19" y="9"/>
                    <a:pt x="19" y="9"/>
                  </a:cubicBezTo>
                  <a:cubicBezTo>
                    <a:pt x="21" y="11"/>
                    <a:pt x="23" y="13"/>
                    <a:pt x="24" y="15"/>
                  </a:cubicBezTo>
                  <a:cubicBezTo>
                    <a:pt x="25" y="16"/>
                    <a:pt x="25" y="16"/>
                    <a:pt x="25" y="16"/>
                  </a:cubicBezTo>
                  <a:cubicBezTo>
                    <a:pt x="25" y="24"/>
                    <a:pt x="25" y="24"/>
                    <a:pt x="25" y="24"/>
                  </a:cubicBezTo>
                  <a:cubicBezTo>
                    <a:pt x="24" y="22"/>
                    <a:pt x="22" y="20"/>
                    <a:pt x="21" y="18"/>
                  </a:cubicBezTo>
                  <a:cubicBezTo>
                    <a:pt x="19" y="16"/>
                    <a:pt x="17" y="14"/>
                    <a:pt x="16" y="12"/>
                  </a:cubicBezTo>
                  <a:cubicBezTo>
                    <a:pt x="16" y="12"/>
                    <a:pt x="16" y="12"/>
                    <a:pt x="16" y="12"/>
                  </a:cubicBezTo>
                  <a:cubicBezTo>
                    <a:pt x="16" y="12"/>
                    <a:pt x="16" y="12"/>
                    <a:pt x="16" y="12"/>
                  </a:cubicBezTo>
                  <a:cubicBezTo>
                    <a:pt x="15" y="11"/>
                    <a:pt x="13" y="10"/>
                    <a:pt x="12" y="9"/>
                  </a:cubicBezTo>
                  <a:cubicBezTo>
                    <a:pt x="10" y="8"/>
                    <a:pt x="8" y="7"/>
                    <a:pt x="7" y="6"/>
                  </a:cubicBezTo>
                  <a:cubicBezTo>
                    <a:pt x="6" y="6"/>
                    <a:pt x="6" y="6"/>
                    <a:pt x="6" y="6"/>
                  </a:cubicBezTo>
                  <a:cubicBezTo>
                    <a:pt x="6" y="6"/>
                    <a:pt x="6" y="6"/>
                    <a:pt x="6" y="6"/>
                  </a:cubicBezTo>
                  <a:cubicBezTo>
                    <a:pt x="5" y="5"/>
                    <a:pt x="3" y="5"/>
                    <a:pt x="3" y="5"/>
                  </a:cubicBezTo>
                  <a:cubicBezTo>
                    <a:pt x="3" y="5"/>
                    <a:pt x="3" y="5"/>
                    <a:pt x="3" y="5"/>
                  </a:cubicBezTo>
                  <a:cubicBezTo>
                    <a:pt x="2" y="5"/>
                    <a:pt x="0" y="4"/>
                    <a:pt x="0" y="3"/>
                  </a:cubicBezTo>
                  <a:cubicBezTo>
                    <a:pt x="0" y="1"/>
                    <a:pt x="1" y="0"/>
                    <a:pt x="2" y="0"/>
                  </a:cubicBezTo>
                  <a:cubicBezTo>
                    <a:pt x="5" y="0"/>
                    <a:pt x="8" y="0"/>
                    <a:pt x="11" y="0"/>
                  </a:cubicBezTo>
                  <a:cubicBezTo>
                    <a:pt x="11" y="0"/>
                    <a:pt x="11" y="0"/>
                    <a:pt x="11" y="0"/>
                  </a:cubicBezTo>
                  <a:cubicBezTo>
                    <a:pt x="15" y="0"/>
                    <a:pt x="18" y="0"/>
                    <a:pt x="21" y="1"/>
                  </a:cubicBezTo>
                  <a:cubicBezTo>
                    <a:pt x="22" y="2"/>
                    <a:pt x="24" y="3"/>
                    <a:pt x="25" y="4"/>
                  </a:cubicBezTo>
                  <a:cubicBezTo>
                    <a:pt x="25" y="10"/>
                    <a:pt x="25" y="10"/>
                    <a:pt x="25" y="10"/>
                  </a:cubicBezTo>
                  <a:cubicBezTo>
                    <a:pt x="25" y="10"/>
                    <a:pt x="25" y="9"/>
                    <a:pt x="25" y="9"/>
                  </a:cubicBezTo>
                  <a:cubicBezTo>
                    <a:pt x="23" y="8"/>
                    <a:pt x="21" y="7"/>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 name="Freeform 243"/>
            <p:cNvSpPr>
              <a:spLocks noEditPoints="1"/>
            </p:cNvSpPr>
            <p:nvPr/>
          </p:nvSpPr>
          <p:spPr bwMode="auto">
            <a:xfrm>
              <a:off x="7231063" y="3560763"/>
              <a:ext cx="141288" cy="92075"/>
            </a:xfrm>
            <a:custGeom>
              <a:avLst/>
              <a:gdLst>
                <a:gd name="T0" fmla="*/ 31 w 62"/>
                <a:gd name="T1" fmla="*/ 9 h 41"/>
                <a:gd name="T2" fmla="*/ 32 w 62"/>
                <a:gd name="T3" fmla="*/ 10 h 41"/>
                <a:gd name="T4" fmla="*/ 38 w 62"/>
                <a:gd name="T5" fmla="*/ 17 h 41"/>
                <a:gd name="T6" fmla="*/ 38 w 62"/>
                <a:gd name="T7" fmla="*/ 17 h 41"/>
                <a:gd name="T8" fmla="*/ 38 w 62"/>
                <a:gd name="T9" fmla="*/ 18 h 41"/>
                <a:gd name="T10" fmla="*/ 39 w 62"/>
                <a:gd name="T11" fmla="*/ 18 h 41"/>
                <a:gd name="T12" fmla="*/ 48 w 62"/>
                <a:gd name="T13" fmla="*/ 28 h 41"/>
                <a:gd name="T14" fmla="*/ 54 w 62"/>
                <a:gd name="T15" fmla="*/ 31 h 41"/>
                <a:gd name="T16" fmla="*/ 59 w 62"/>
                <a:gd name="T17" fmla="*/ 32 h 41"/>
                <a:gd name="T18" fmla="*/ 59 w 62"/>
                <a:gd name="T19" fmla="*/ 32 h 41"/>
                <a:gd name="T20" fmla="*/ 61 w 62"/>
                <a:gd name="T21" fmla="*/ 33 h 41"/>
                <a:gd name="T22" fmla="*/ 60 w 62"/>
                <a:gd name="T23" fmla="*/ 37 h 41"/>
                <a:gd name="T24" fmla="*/ 44 w 62"/>
                <a:gd name="T25" fmla="*/ 41 h 41"/>
                <a:gd name="T26" fmla="*/ 31 w 62"/>
                <a:gd name="T27" fmla="*/ 38 h 41"/>
                <a:gd name="T28" fmla="*/ 31 w 62"/>
                <a:gd name="T29" fmla="*/ 33 h 41"/>
                <a:gd name="T30" fmla="*/ 44 w 62"/>
                <a:gd name="T31" fmla="*/ 36 h 41"/>
                <a:gd name="T32" fmla="*/ 52 w 62"/>
                <a:gd name="T33" fmla="*/ 35 h 41"/>
                <a:gd name="T34" fmla="*/ 46 w 62"/>
                <a:gd name="T35" fmla="*/ 32 h 41"/>
                <a:gd name="T36" fmla="*/ 35 w 62"/>
                <a:gd name="T37" fmla="*/ 21 h 41"/>
                <a:gd name="T38" fmla="*/ 35 w 62"/>
                <a:gd name="T39" fmla="*/ 21 h 41"/>
                <a:gd name="T40" fmla="*/ 35 w 62"/>
                <a:gd name="T41" fmla="*/ 20 h 41"/>
                <a:gd name="T42" fmla="*/ 35 w 62"/>
                <a:gd name="T43" fmla="*/ 20 h 41"/>
                <a:gd name="T44" fmla="*/ 35 w 62"/>
                <a:gd name="T45" fmla="*/ 20 h 41"/>
                <a:gd name="T46" fmla="*/ 31 w 62"/>
                <a:gd name="T47" fmla="*/ 16 h 41"/>
                <a:gd name="T48" fmla="*/ 31 w 62"/>
                <a:gd name="T49" fmla="*/ 9 h 41"/>
                <a:gd name="T50" fmla="*/ 4 w 62"/>
                <a:gd name="T51" fmla="*/ 7 h 41"/>
                <a:gd name="T52" fmla="*/ 3 w 62"/>
                <a:gd name="T53" fmla="*/ 5 h 41"/>
                <a:gd name="T54" fmla="*/ 1 w 62"/>
                <a:gd name="T55" fmla="*/ 3 h 41"/>
                <a:gd name="T56" fmla="*/ 3 w 62"/>
                <a:gd name="T57" fmla="*/ 1 h 41"/>
                <a:gd name="T58" fmla="*/ 14 w 62"/>
                <a:gd name="T59" fmla="*/ 1 h 41"/>
                <a:gd name="T60" fmla="*/ 24 w 62"/>
                <a:gd name="T61" fmla="*/ 4 h 41"/>
                <a:gd name="T62" fmla="*/ 31 w 62"/>
                <a:gd name="T63" fmla="*/ 9 h 41"/>
                <a:gd name="T64" fmla="*/ 31 w 62"/>
                <a:gd name="T65" fmla="*/ 16 h 41"/>
                <a:gd name="T66" fmla="*/ 29 w 62"/>
                <a:gd name="T67" fmla="*/ 14 h 41"/>
                <a:gd name="T68" fmla="*/ 22 w 62"/>
                <a:gd name="T69" fmla="*/ 9 h 41"/>
                <a:gd name="T70" fmla="*/ 13 w 62"/>
                <a:gd name="T71" fmla="*/ 6 h 41"/>
                <a:gd name="T72" fmla="*/ 10 w 62"/>
                <a:gd name="T73" fmla="*/ 5 h 41"/>
                <a:gd name="T74" fmla="*/ 11 w 62"/>
                <a:gd name="T75" fmla="*/ 7 h 41"/>
                <a:gd name="T76" fmla="*/ 14 w 62"/>
                <a:gd name="T77" fmla="*/ 11 h 41"/>
                <a:gd name="T78" fmla="*/ 17 w 62"/>
                <a:gd name="T79" fmla="*/ 16 h 41"/>
                <a:gd name="T80" fmla="*/ 30 w 62"/>
                <a:gd name="T81" fmla="*/ 32 h 41"/>
                <a:gd name="T82" fmla="*/ 31 w 62"/>
                <a:gd name="T83" fmla="*/ 33 h 41"/>
                <a:gd name="T84" fmla="*/ 31 w 62"/>
                <a:gd name="T85" fmla="*/ 38 h 41"/>
                <a:gd name="T86" fmla="*/ 27 w 62"/>
                <a:gd name="T87" fmla="*/ 36 h 41"/>
                <a:gd name="T88" fmla="*/ 13 w 62"/>
                <a:gd name="T89" fmla="*/ 19 h 41"/>
                <a:gd name="T90" fmla="*/ 10 w 62"/>
                <a:gd name="T91" fmla="*/ 13 h 41"/>
                <a:gd name="T92" fmla="*/ 7 w 62"/>
                <a:gd name="T93" fmla="*/ 10 h 41"/>
                <a:gd name="T94" fmla="*/ 4 w 62"/>
                <a:gd name="T95" fmla="*/ 7 h 41"/>
                <a:gd name="T96" fmla="*/ 4 w 62"/>
                <a:gd name="T97"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2" h="41">
                  <a:moveTo>
                    <a:pt x="31" y="9"/>
                  </a:moveTo>
                  <a:cubicBezTo>
                    <a:pt x="31" y="10"/>
                    <a:pt x="32" y="10"/>
                    <a:pt x="32" y="10"/>
                  </a:cubicBezTo>
                  <a:cubicBezTo>
                    <a:pt x="34" y="12"/>
                    <a:pt x="36" y="15"/>
                    <a:pt x="38" y="17"/>
                  </a:cubicBezTo>
                  <a:cubicBezTo>
                    <a:pt x="38" y="17"/>
                    <a:pt x="38" y="17"/>
                    <a:pt x="38" y="17"/>
                  </a:cubicBezTo>
                  <a:cubicBezTo>
                    <a:pt x="38" y="18"/>
                    <a:pt x="38" y="18"/>
                    <a:pt x="38" y="18"/>
                  </a:cubicBezTo>
                  <a:cubicBezTo>
                    <a:pt x="39" y="18"/>
                    <a:pt x="39" y="18"/>
                    <a:pt x="39" y="18"/>
                  </a:cubicBezTo>
                  <a:cubicBezTo>
                    <a:pt x="41" y="21"/>
                    <a:pt x="45" y="25"/>
                    <a:pt x="48" y="28"/>
                  </a:cubicBezTo>
                  <a:cubicBezTo>
                    <a:pt x="50" y="29"/>
                    <a:pt x="52" y="30"/>
                    <a:pt x="54" y="31"/>
                  </a:cubicBezTo>
                  <a:cubicBezTo>
                    <a:pt x="56" y="32"/>
                    <a:pt x="58" y="32"/>
                    <a:pt x="59" y="32"/>
                  </a:cubicBezTo>
                  <a:cubicBezTo>
                    <a:pt x="59" y="32"/>
                    <a:pt x="59" y="32"/>
                    <a:pt x="59" y="32"/>
                  </a:cubicBezTo>
                  <a:cubicBezTo>
                    <a:pt x="60" y="32"/>
                    <a:pt x="61" y="33"/>
                    <a:pt x="61" y="33"/>
                  </a:cubicBezTo>
                  <a:cubicBezTo>
                    <a:pt x="62" y="34"/>
                    <a:pt x="61" y="36"/>
                    <a:pt x="60" y="37"/>
                  </a:cubicBezTo>
                  <a:cubicBezTo>
                    <a:pt x="55" y="40"/>
                    <a:pt x="49" y="41"/>
                    <a:pt x="44" y="41"/>
                  </a:cubicBezTo>
                  <a:cubicBezTo>
                    <a:pt x="39" y="41"/>
                    <a:pt x="35" y="40"/>
                    <a:pt x="31" y="38"/>
                  </a:cubicBezTo>
                  <a:cubicBezTo>
                    <a:pt x="31" y="33"/>
                    <a:pt x="31" y="33"/>
                    <a:pt x="31" y="33"/>
                  </a:cubicBezTo>
                  <a:cubicBezTo>
                    <a:pt x="35" y="35"/>
                    <a:pt x="39" y="36"/>
                    <a:pt x="44" y="36"/>
                  </a:cubicBezTo>
                  <a:cubicBezTo>
                    <a:pt x="47" y="36"/>
                    <a:pt x="49" y="36"/>
                    <a:pt x="52" y="35"/>
                  </a:cubicBezTo>
                  <a:cubicBezTo>
                    <a:pt x="50" y="34"/>
                    <a:pt x="47" y="33"/>
                    <a:pt x="46" y="32"/>
                  </a:cubicBezTo>
                  <a:cubicBezTo>
                    <a:pt x="41" y="29"/>
                    <a:pt x="38" y="25"/>
                    <a:pt x="35" y="21"/>
                  </a:cubicBezTo>
                  <a:cubicBezTo>
                    <a:pt x="35" y="21"/>
                    <a:pt x="35" y="21"/>
                    <a:pt x="35" y="21"/>
                  </a:cubicBezTo>
                  <a:cubicBezTo>
                    <a:pt x="35" y="20"/>
                    <a:pt x="35" y="20"/>
                    <a:pt x="35" y="20"/>
                  </a:cubicBezTo>
                  <a:cubicBezTo>
                    <a:pt x="35" y="20"/>
                    <a:pt x="35" y="20"/>
                    <a:pt x="35" y="20"/>
                  </a:cubicBezTo>
                  <a:cubicBezTo>
                    <a:pt x="35" y="20"/>
                    <a:pt x="35" y="20"/>
                    <a:pt x="35" y="20"/>
                  </a:cubicBezTo>
                  <a:cubicBezTo>
                    <a:pt x="33" y="19"/>
                    <a:pt x="32" y="17"/>
                    <a:pt x="31" y="16"/>
                  </a:cubicBezTo>
                  <a:lnTo>
                    <a:pt x="31" y="9"/>
                  </a:lnTo>
                  <a:close/>
                  <a:moveTo>
                    <a:pt x="4" y="7"/>
                  </a:moveTo>
                  <a:cubicBezTo>
                    <a:pt x="4" y="6"/>
                    <a:pt x="3" y="6"/>
                    <a:pt x="3" y="5"/>
                  </a:cubicBezTo>
                  <a:cubicBezTo>
                    <a:pt x="2" y="6"/>
                    <a:pt x="1" y="5"/>
                    <a:pt x="1" y="3"/>
                  </a:cubicBezTo>
                  <a:cubicBezTo>
                    <a:pt x="0" y="2"/>
                    <a:pt x="1" y="1"/>
                    <a:pt x="3" y="1"/>
                  </a:cubicBezTo>
                  <a:cubicBezTo>
                    <a:pt x="7" y="0"/>
                    <a:pt x="10" y="0"/>
                    <a:pt x="14" y="1"/>
                  </a:cubicBezTo>
                  <a:cubicBezTo>
                    <a:pt x="17" y="2"/>
                    <a:pt x="21" y="3"/>
                    <a:pt x="24" y="4"/>
                  </a:cubicBezTo>
                  <a:cubicBezTo>
                    <a:pt x="26" y="6"/>
                    <a:pt x="29" y="7"/>
                    <a:pt x="31" y="9"/>
                  </a:cubicBezTo>
                  <a:cubicBezTo>
                    <a:pt x="31" y="16"/>
                    <a:pt x="31" y="16"/>
                    <a:pt x="31" y="16"/>
                  </a:cubicBezTo>
                  <a:cubicBezTo>
                    <a:pt x="30" y="15"/>
                    <a:pt x="29" y="14"/>
                    <a:pt x="29" y="14"/>
                  </a:cubicBezTo>
                  <a:cubicBezTo>
                    <a:pt x="27" y="12"/>
                    <a:pt x="24" y="10"/>
                    <a:pt x="22" y="9"/>
                  </a:cubicBezTo>
                  <a:cubicBezTo>
                    <a:pt x="19" y="7"/>
                    <a:pt x="16" y="6"/>
                    <a:pt x="13" y="6"/>
                  </a:cubicBezTo>
                  <a:cubicBezTo>
                    <a:pt x="12" y="6"/>
                    <a:pt x="11" y="5"/>
                    <a:pt x="10" y="5"/>
                  </a:cubicBezTo>
                  <a:cubicBezTo>
                    <a:pt x="10" y="6"/>
                    <a:pt x="11" y="6"/>
                    <a:pt x="11" y="7"/>
                  </a:cubicBezTo>
                  <a:cubicBezTo>
                    <a:pt x="12" y="8"/>
                    <a:pt x="13" y="10"/>
                    <a:pt x="14" y="11"/>
                  </a:cubicBezTo>
                  <a:cubicBezTo>
                    <a:pt x="15" y="13"/>
                    <a:pt x="16" y="15"/>
                    <a:pt x="17" y="16"/>
                  </a:cubicBezTo>
                  <a:cubicBezTo>
                    <a:pt x="20" y="23"/>
                    <a:pt x="23" y="29"/>
                    <a:pt x="30" y="32"/>
                  </a:cubicBezTo>
                  <a:cubicBezTo>
                    <a:pt x="30" y="33"/>
                    <a:pt x="30" y="33"/>
                    <a:pt x="31" y="33"/>
                  </a:cubicBezTo>
                  <a:cubicBezTo>
                    <a:pt x="31" y="38"/>
                    <a:pt x="31" y="38"/>
                    <a:pt x="31" y="38"/>
                  </a:cubicBezTo>
                  <a:cubicBezTo>
                    <a:pt x="30" y="38"/>
                    <a:pt x="28" y="37"/>
                    <a:pt x="27" y="36"/>
                  </a:cubicBezTo>
                  <a:cubicBezTo>
                    <a:pt x="20" y="32"/>
                    <a:pt x="16" y="25"/>
                    <a:pt x="13" y="19"/>
                  </a:cubicBezTo>
                  <a:cubicBezTo>
                    <a:pt x="12" y="17"/>
                    <a:pt x="11" y="15"/>
                    <a:pt x="10" y="13"/>
                  </a:cubicBezTo>
                  <a:cubicBezTo>
                    <a:pt x="9" y="12"/>
                    <a:pt x="8" y="11"/>
                    <a:pt x="7" y="10"/>
                  </a:cubicBezTo>
                  <a:cubicBezTo>
                    <a:pt x="6" y="9"/>
                    <a:pt x="5" y="8"/>
                    <a:pt x="4" y="7"/>
                  </a:cubicBezTo>
                  <a:cubicBezTo>
                    <a:pt x="4" y="7"/>
                    <a:pt x="4"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 name="Freeform 244"/>
            <p:cNvSpPr>
              <a:spLocks noEditPoints="1"/>
            </p:cNvSpPr>
            <p:nvPr/>
          </p:nvSpPr>
          <p:spPr bwMode="auto">
            <a:xfrm>
              <a:off x="7372350" y="3498850"/>
              <a:ext cx="63500" cy="120650"/>
            </a:xfrm>
            <a:custGeom>
              <a:avLst/>
              <a:gdLst>
                <a:gd name="T0" fmla="*/ 19 w 28"/>
                <a:gd name="T1" fmla="*/ 20 h 53"/>
                <a:gd name="T2" fmla="*/ 14 w 28"/>
                <a:gd name="T3" fmla="*/ 26 h 53"/>
                <a:gd name="T4" fmla="*/ 14 w 28"/>
                <a:gd name="T5" fmla="*/ 27 h 53"/>
                <a:gd name="T6" fmla="*/ 14 w 28"/>
                <a:gd name="T7" fmla="*/ 19 h 53"/>
                <a:gd name="T8" fmla="*/ 15 w 28"/>
                <a:gd name="T9" fmla="*/ 17 h 53"/>
                <a:gd name="T10" fmla="*/ 18 w 28"/>
                <a:gd name="T11" fmla="*/ 13 h 53"/>
                <a:gd name="T12" fmla="*/ 19 w 28"/>
                <a:gd name="T13" fmla="*/ 7 h 53"/>
                <a:gd name="T14" fmla="*/ 20 w 28"/>
                <a:gd name="T15" fmla="*/ 6 h 53"/>
                <a:gd name="T16" fmla="*/ 20 w 28"/>
                <a:gd name="T17" fmla="*/ 6 h 53"/>
                <a:gd name="T18" fmla="*/ 20 w 28"/>
                <a:gd name="T19" fmla="*/ 3 h 53"/>
                <a:gd name="T20" fmla="*/ 20 w 28"/>
                <a:gd name="T21" fmla="*/ 3 h 53"/>
                <a:gd name="T22" fmla="*/ 22 w 28"/>
                <a:gd name="T23" fmla="*/ 0 h 53"/>
                <a:gd name="T24" fmla="*/ 25 w 28"/>
                <a:gd name="T25" fmla="*/ 2 h 53"/>
                <a:gd name="T26" fmla="*/ 25 w 28"/>
                <a:gd name="T27" fmla="*/ 2 h 53"/>
                <a:gd name="T28" fmla="*/ 25 w 28"/>
                <a:gd name="T29" fmla="*/ 2 h 53"/>
                <a:gd name="T30" fmla="*/ 25 w 28"/>
                <a:gd name="T31" fmla="*/ 2 h 53"/>
                <a:gd name="T32" fmla="*/ 27 w 28"/>
                <a:gd name="T33" fmla="*/ 10 h 53"/>
                <a:gd name="T34" fmla="*/ 27 w 28"/>
                <a:gd name="T35" fmla="*/ 10 h 53"/>
                <a:gd name="T36" fmla="*/ 27 w 28"/>
                <a:gd name="T37" fmla="*/ 20 h 53"/>
                <a:gd name="T38" fmla="*/ 25 w 28"/>
                <a:gd name="T39" fmla="*/ 27 h 53"/>
                <a:gd name="T40" fmla="*/ 20 w 28"/>
                <a:gd name="T41" fmla="*/ 34 h 53"/>
                <a:gd name="T42" fmla="*/ 20 w 28"/>
                <a:gd name="T43" fmla="*/ 35 h 53"/>
                <a:gd name="T44" fmla="*/ 14 w 28"/>
                <a:gd name="T45" fmla="*/ 40 h 53"/>
                <a:gd name="T46" fmla="*/ 14 w 28"/>
                <a:gd name="T47" fmla="*/ 33 h 53"/>
                <a:gd name="T48" fmla="*/ 16 w 28"/>
                <a:gd name="T49" fmla="*/ 31 h 53"/>
                <a:gd name="T50" fmla="*/ 16 w 28"/>
                <a:gd name="T51" fmla="*/ 31 h 53"/>
                <a:gd name="T52" fmla="*/ 20 w 28"/>
                <a:gd name="T53" fmla="*/ 25 h 53"/>
                <a:gd name="T54" fmla="*/ 22 w 28"/>
                <a:gd name="T55" fmla="*/ 19 h 53"/>
                <a:gd name="T56" fmla="*/ 23 w 28"/>
                <a:gd name="T57" fmla="*/ 14 h 53"/>
                <a:gd name="T58" fmla="*/ 22 w 28"/>
                <a:gd name="T59" fmla="*/ 14 h 53"/>
                <a:gd name="T60" fmla="*/ 19 w 28"/>
                <a:gd name="T61" fmla="*/ 20 h 53"/>
                <a:gd name="T62" fmla="*/ 14 w 28"/>
                <a:gd name="T63" fmla="*/ 27 h 53"/>
                <a:gd name="T64" fmla="*/ 8 w 28"/>
                <a:gd name="T65" fmla="*/ 36 h 53"/>
                <a:gd name="T66" fmla="*/ 8 w 28"/>
                <a:gd name="T67" fmla="*/ 36 h 53"/>
                <a:gd name="T68" fmla="*/ 8 w 28"/>
                <a:gd name="T69" fmla="*/ 36 h 53"/>
                <a:gd name="T70" fmla="*/ 6 w 28"/>
                <a:gd name="T71" fmla="*/ 41 h 53"/>
                <a:gd name="T72" fmla="*/ 8 w 28"/>
                <a:gd name="T73" fmla="*/ 38 h 53"/>
                <a:gd name="T74" fmla="*/ 9 w 28"/>
                <a:gd name="T75" fmla="*/ 38 h 53"/>
                <a:gd name="T76" fmla="*/ 9 w 28"/>
                <a:gd name="T77" fmla="*/ 38 h 53"/>
                <a:gd name="T78" fmla="*/ 11 w 28"/>
                <a:gd name="T79" fmla="*/ 37 h 53"/>
                <a:gd name="T80" fmla="*/ 14 w 28"/>
                <a:gd name="T81" fmla="*/ 33 h 53"/>
                <a:gd name="T82" fmla="*/ 14 w 28"/>
                <a:gd name="T83" fmla="*/ 40 h 53"/>
                <a:gd name="T84" fmla="*/ 14 w 28"/>
                <a:gd name="T85" fmla="*/ 40 h 53"/>
                <a:gd name="T86" fmla="*/ 12 w 28"/>
                <a:gd name="T87" fmla="*/ 41 h 53"/>
                <a:gd name="T88" fmla="*/ 12 w 28"/>
                <a:gd name="T89" fmla="*/ 42 h 53"/>
                <a:gd name="T90" fmla="*/ 12 w 28"/>
                <a:gd name="T91" fmla="*/ 42 h 53"/>
                <a:gd name="T92" fmla="*/ 5 w 28"/>
                <a:gd name="T93" fmla="*/ 51 h 53"/>
                <a:gd name="T94" fmla="*/ 5 w 28"/>
                <a:gd name="T95" fmla="*/ 51 h 53"/>
                <a:gd name="T96" fmla="*/ 3 w 28"/>
                <a:gd name="T97" fmla="*/ 53 h 53"/>
                <a:gd name="T98" fmla="*/ 0 w 28"/>
                <a:gd name="T99" fmla="*/ 51 h 53"/>
                <a:gd name="T100" fmla="*/ 1 w 28"/>
                <a:gd name="T101" fmla="*/ 42 h 53"/>
                <a:gd name="T102" fmla="*/ 3 w 28"/>
                <a:gd name="T103" fmla="*/ 34 h 53"/>
                <a:gd name="T104" fmla="*/ 3 w 28"/>
                <a:gd name="T105" fmla="*/ 34 h 53"/>
                <a:gd name="T106" fmla="*/ 11 w 28"/>
                <a:gd name="T107" fmla="*/ 23 h 53"/>
                <a:gd name="T108" fmla="*/ 14 w 28"/>
                <a:gd name="T109" fmla="*/ 19 h 53"/>
                <a:gd name="T110" fmla="*/ 14 w 28"/>
                <a:gd name="T111"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 h="53">
                  <a:moveTo>
                    <a:pt x="19" y="20"/>
                  </a:moveTo>
                  <a:cubicBezTo>
                    <a:pt x="18" y="22"/>
                    <a:pt x="16" y="24"/>
                    <a:pt x="14" y="26"/>
                  </a:cubicBezTo>
                  <a:cubicBezTo>
                    <a:pt x="14" y="27"/>
                    <a:pt x="14" y="27"/>
                    <a:pt x="14" y="27"/>
                  </a:cubicBezTo>
                  <a:cubicBezTo>
                    <a:pt x="14" y="19"/>
                    <a:pt x="14" y="19"/>
                    <a:pt x="14" y="19"/>
                  </a:cubicBezTo>
                  <a:cubicBezTo>
                    <a:pt x="15" y="19"/>
                    <a:pt x="15" y="18"/>
                    <a:pt x="15" y="17"/>
                  </a:cubicBezTo>
                  <a:cubicBezTo>
                    <a:pt x="16" y="16"/>
                    <a:pt x="17" y="14"/>
                    <a:pt x="18" y="13"/>
                  </a:cubicBezTo>
                  <a:cubicBezTo>
                    <a:pt x="18" y="11"/>
                    <a:pt x="19" y="9"/>
                    <a:pt x="19" y="7"/>
                  </a:cubicBezTo>
                  <a:cubicBezTo>
                    <a:pt x="19" y="7"/>
                    <a:pt x="19" y="7"/>
                    <a:pt x="20" y="6"/>
                  </a:cubicBezTo>
                  <a:cubicBezTo>
                    <a:pt x="20" y="6"/>
                    <a:pt x="20" y="6"/>
                    <a:pt x="20" y="6"/>
                  </a:cubicBezTo>
                  <a:cubicBezTo>
                    <a:pt x="20" y="5"/>
                    <a:pt x="20" y="3"/>
                    <a:pt x="20" y="3"/>
                  </a:cubicBezTo>
                  <a:cubicBezTo>
                    <a:pt x="20" y="3"/>
                    <a:pt x="20" y="3"/>
                    <a:pt x="20" y="3"/>
                  </a:cubicBezTo>
                  <a:cubicBezTo>
                    <a:pt x="20" y="2"/>
                    <a:pt x="20" y="0"/>
                    <a:pt x="22" y="0"/>
                  </a:cubicBezTo>
                  <a:cubicBezTo>
                    <a:pt x="23" y="0"/>
                    <a:pt x="24" y="0"/>
                    <a:pt x="25" y="2"/>
                  </a:cubicBezTo>
                  <a:cubicBezTo>
                    <a:pt x="25" y="2"/>
                    <a:pt x="25" y="2"/>
                    <a:pt x="25" y="2"/>
                  </a:cubicBezTo>
                  <a:cubicBezTo>
                    <a:pt x="25" y="2"/>
                    <a:pt x="25" y="2"/>
                    <a:pt x="25" y="2"/>
                  </a:cubicBezTo>
                  <a:cubicBezTo>
                    <a:pt x="25" y="2"/>
                    <a:pt x="25" y="2"/>
                    <a:pt x="25" y="2"/>
                  </a:cubicBezTo>
                  <a:cubicBezTo>
                    <a:pt x="26" y="5"/>
                    <a:pt x="26" y="8"/>
                    <a:pt x="27" y="10"/>
                  </a:cubicBezTo>
                  <a:cubicBezTo>
                    <a:pt x="27" y="10"/>
                    <a:pt x="27" y="10"/>
                    <a:pt x="27" y="10"/>
                  </a:cubicBezTo>
                  <a:cubicBezTo>
                    <a:pt x="27" y="14"/>
                    <a:pt x="28" y="17"/>
                    <a:pt x="27" y="20"/>
                  </a:cubicBezTo>
                  <a:cubicBezTo>
                    <a:pt x="27" y="22"/>
                    <a:pt x="26" y="25"/>
                    <a:pt x="25" y="27"/>
                  </a:cubicBezTo>
                  <a:cubicBezTo>
                    <a:pt x="23" y="30"/>
                    <a:pt x="22" y="32"/>
                    <a:pt x="20" y="34"/>
                  </a:cubicBezTo>
                  <a:cubicBezTo>
                    <a:pt x="20" y="35"/>
                    <a:pt x="20" y="35"/>
                    <a:pt x="20" y="35"/>
                  </a:cubicBezTo>
                  <a:cubicBezTo>
                    <a:pt x="18" y="37"/>
                    <a:pt x="16" y="38"/>
                    <a:pt x="14" y="40"/>
                  </a:cubicBezTo>
                  <a:cubicBezTo>
                    <a:pt x="14" y="33"/>
                    <a:pt x="14" y="33"/>
                    <a:pt x="14" y="33"/>
                  </a:cubicBezTo>
                  <a:cubicBezTo>
                    <a:pt x="15" y="33"/>
                    <a:pt x="16" y="32"/>
                    <a:pt x="16" y="31"/>
                  </a:cubicBezTo>
                  <a:cubicBezTo>
                    <a:pt x="16" y="31"/>
                    <a:pt x="16" y="31"/>
                    <a:pt x="16" y="31"/>
                  </a:cubicBezTo>
                  <a:cubicBezTo>
                    <a:pt x="18" y="29"/>
                    <a:pt x="19" y="27"/>
                    <a:pt x="20" y="25"/>
                  </a:cubicBezTo>
                  <a:cubicBezTo>
                    <a:pt x="21" y="23"/>
                    <a:pt x="22" y="21"/>
                    <a:pt x="22" y="19"/>
                  </a:cubicBezTo>
                  <a:cubicBezTo>
                    <a:pt x="23" y="17"/>
                    <a:pt x="23" y="16"/>
                    <a:pt x="23" y="14"/>
                  </a:cubicBezTo>
                  <a:cubicBezTo>
                    <a:pt x="22" y="14"/>
                    <a:pt x="22" y="14"/>
                    <a:pt x="22" y="14"/>
                  </a:cubicBezTo>
                  <a:cubicBezTo>
                    <a:pt x="22" y="16"/>
                    <a:pt x="21" y="18"/>
                    <a:pt x="19" y="20"/>
                  </a:cubicBezTo>
                  <a:close/>
                  <a:moveTo>
                    <a:pt x="14" y="27"/>
                  </a:moveTo>
                  <a:cubicBezTo>
                    <a:pt x="12" y="30"/>
                    <a:pt x="9" y="33"/>
                    <a:pt x="8" y="36"/>
                  </a:cubicBezTo>
                  <a:cubicBezTo>
                    <a:pt x="8" y="36"/>
                    <a:pt x="8" y="36"/>
                    <a:pt x="8" y="36"/>
                  </a:cubicBezTo>
                  <a:cubicBezTo>
                    <a:pt x="8" y="36"/>
                    <a:pt x="8" y="36"/>
                    <a:pt x="8" y="36"/>
                  </a:cubicBezTo>
                  <a:cubicBezTo>
                    <a:pt x="7" y="37"/>
                    <a:pt x="6" y="39"/>
                    <a:pt x="6" y="41"/>
                  </a:cubicBezTo>
                  <a:cubicBezTo>
                    <a:pt x="7" y="40"/>
                    <a:pt x="8" y="39"/>
                    <a:pt x="8" y="38"/>
                  </a:cubicBezTo>
                  <a:cubicBezTo>
                    <a:pt x="9" y="38"/>
                    <a:pt x="9" y="38"/>
                    <a:pt x="9" y="38"/>
                  </a:cubicBezTo>
                  <a:cubicBezTo>
                    <a:pt x="9" y="38"/>
                    <a:pt x="9" y="38"/>
                    <a:pt x="9" y="38"/>
                  </a:cubicBezTo>
                  <a:cubicBezTo>
                    <a:pt x="10" y="37"/>
                    <a:pt x="10" y="37"/>
                    <a:pt x="11" y="37"/>
                  </a:cubicBezTo>
                  <a:cubicBezTo>
                    <a:pt x="12" y="36"/>
                    <a:pt x="13" y="35"/>
                    <a:pt x="14" y="33"/>
                  </a:cubicBezTo>
                  <a:cubicBezTo>
                    <a:pt x="14" y="40"/>
                    <a:pt x="14" y="40"/>
                    <a:pt x="14" y="40"/>
                  </a:cubicBezTo>
                  <a:cubicBezTo>
                    <a:pt x="14" y="40"/>
                    <a:pt x="14" y="40"/>
                    <a:pt x="14" y="40"/>
                  </a:cubicBezTo>
                  <a:cubicBezTo>
                    <a:pt x="12" y="41"/>
                    <a:pt x="12" y="41"/>
                    <a:pt x="12" y="41"/>
                  </a:cubicBezTo>
                  <a:cubicBezTo>
                    <a:pt x="12" y="42"/>
                    <a:pt x="12" y="42"/>
                    <a:pt x="12" y="42"/>
                  </a:cubicBezTo>
                  <a:cubicBezTo>
                    <a:pt x="12" y="42"/>
                    <a:pt x="12" y="42"/>
                    <a:pt x="12" y="42"/>
                  </a:cubicBezTo>
                  <a:cubicBezTo>
                    <a:pt x="9" y="44"/>
                    <a:pt x="5" y="48"/>
                    <a:pt x="5" y="51"/>
                  </a:cubicBezTo>
                  <a:cubicBezTo>
                    <a:pt x="5" y="51"/>
                    <a:pt x="5" y="51"/>
                    <a:pt x="5" y="51"/>
                  </a:cubicBezTo>
                  <a:cubicBezTo>
                    <a:pt x="5" y="52"/>
                    <a:pt x="4" y="53"/>
                    <a:pt x="3" y="53"/>
                  </a:cubicBezTo>
                  <a:cubicBezTo>
                    <a:pt x="1" y="53"/>
                    <a:pt x="0" y="52"/>
                    <a:pt x="0" y="51"/>
                  </a:cubicBezTo>
                  <a:cubicBezTo>
                    <a:pt x="0" y="48"/>
                    <a:pt x="0" y="45"/>
                    <a:pt x="1" y="42"/>
                  </a:cubicBezTo>
                  <a:cubicBezTo>
                    <a:pt x="1" y="39"/>
                    <a:pt x="2" y="36"/>
                    <a:pt x="3" y="34"/>
                  </a:cubicBezTo>
                  <a:cubicBezTo>
                    <a:pt x="3" y="34"/>
                    <a:pt x="3" y="34"/>
                    <a:pt x="3" y="34"/>
                  </a:cubicBezTo>
                  <a:cubicBezTo>
                    <a:pt x="5" y="30"/>
                    <a:pt x="8" y="27"/>
                    <a:pt x="11" y="23"/>
                  </a:cubicBezTo>
                  <a:cubicBezTo>
                    <a:pt x="12" y="22"/>
                    <a:pt x="13" y="21"/>
                    <a:pt x="14" y="19"/>
                  </a:cubicBezTo>
                  <a:lnTo>
                    <a:pt x="14"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 name="Freeform 245"/>
            <p:cNvSpPr>
              <a:spLocks noEditPoints="1"/>
            </p:cNvSpPr>
            <p:nvPr/>
          </p:nvSpPr>
          <p:spPr bwMode="auto">
            <a:xfrm>
              <a:off x="7345363" y="3463925"/>
              <a:ext cx="76200" cy="150813"/>
            </a:xfrm>
            <a:custGeom>
              <a:avLst/>
              <a:gdLst>
                <a:gd name="T0" fmla="*/ 17 w 34"/>
                <a:gd name="T1" fmla="*/ 15 h 67"/>
                <a:gd name="T2" fmla="*/ 21 w 34"/>
                <a:gd name="T3" fmla="*/ 12 h 67"/>
                <a:gd name="T4" fmla="*/ 24 w 34"/>
                <a:gd name="T5" fmla="*/ 9 h 67"/>
                <a:gd name="T6" fmla="*/ 26 w 34"/>
                <a:gd name="T7" fmla="*/ 5 h 67"/>
                <a:gd name="T8" fmla="*/ 26 w 34"/>
                <a:gd name="T9" fmla="*/ 5 h 67"/>
                <a:gd name="T10" fmla="*/ 26 w 34"/>
                <a:gd name="T11" fmla="*/ 5 h 67"/>
                <a:gd name="T12" fmla="*/ 26 w 34"/>
                <a:gd name="T13" fmla="*/ 5 h 67"/>
                <a:gd name="T14" fmla="*/ 27 w 34"/>
                <a:gd name="T15" fmla="*/ 3 h 67"/>
                <a:gd name="T16" fmla="*/ 27 w 34"/>
                <a:gd name="T17" fmla="*/ 3 h 67"/>
                <a:gd name="T18" fmla="*/ 29 w 34"/>
                <a:gd name="T19" fmla="*/ 1 h 67"/>
                <a:gd name="T20" fmla="*/ 32 w 34"/>
                <a:gd name="T21" fmla="*/ 2 h 67"/>
                <a:gd name="T22" fmla="*/ 34 w 34"/>
                <a:gd name="T23" fmla="*/ 13 h 67"/>
                <a:gd name="T24" fmla="*/ 33 w 34"/>
                <a:gd name="T25" fmla="*/ 23 h 67"/>
                <a:gd name="T26" fmla="*/ 29 w 34"/>
                <a:gd name="T27" fmla="*/ 33 h 67"/>
                <a:gd name="T28" fmla="*/ 23 w 34"/>
                <a:gd name="T29" fmla="*/ 41 h 67"/>
                <a:gd name="T30" fmla="*/ 23 w 34"/>
                <a:gd name="T31" fmla="*/ 41 h 67"/>
                <a:gd name="T32" fmla="*/ 17 w 34"/>
                <a:gd name="T33" fmla="*/ 49 h 67"/>
                <a:gd name="T34" fmla="*/ 17 w 34"/>
                <a:gd name="T35" fmla="*/ 40 h 67"/>
                <a:gd name="T36" fmla="*/ 19 w 34"/>
                <a:gd name="T37" fmla="*/ 38 h 67"/>
                <a:gd name="T38" fmla="*/ 19 w 34"/>
                <a:gd name="T39" fmla="*/ 37 h 67"/>
                <a:gd name="T40" fmla="*/ 25 w 34"/>
                <a:gd name="T41" fmla="*/ 30 h 67"/>
                <a:gd name="T42" fmla="*/ 28 w 34"/>
                <a:gd name="T43" fmla="*/ 22 h 67"/>
                <a:gd name="T44" fmla="*/ 29 w 34"/>
                <a:gd name="T45" fmla="*/ 13 h 67"/>
                <a:gd name="T46" fmla="*/ 29 w 34"/>
                <a:gd name="T47" fmla="*/ 10 h 67"/>
                <a:gd name="T48" fmla="*/ 27 w 34"/>
                <a:gd name="T49" fmla="*/ 12 h 67"/>
                <a:gd name="T50" fmla="*/ 24 w 34"/>
                <a:gd name="T51" fmla="*/ 15 h 67"/>
                <a:gd name="T52" fmla="*/ 20 w 34"/>
                <a:gd name="T53" fmla="*/ 19 h 67"/>
                <a:gd name="T54" fmla="*/ 19 w 34"/>
                <a:gd name="T55" fmla="*/ 19 h 67"/>
                <a:gd name="T56" fmla="*/ 17 w 34"/>
                <a:gd name="T57" fmla="*/ 21 h 67"/>
                <a:gd name="T58" fmla="*/ 17 w 34"/>
                <a:gd name="T59" fmla="*/ 15 h 67"/>
                <a:gd name="T60" fmla="*/ 13 w 34"/>
                <a:gd name="T61" fmla="*/ 59 h 67"/>
                <a:gd name="T62" fmla="*/ 13 w 34"/>
                <a:gd name="T63" fmla="*/ 64 h 67"/>
                <a:gd name="T64" fmla="*/ 12 w 34"/>
                <a:gd name="T65" fmla="*/ 66 h 67"/>
                <a:gd name="T66" fmla="*/ 9 w 34"/>
                <a:gd name="T67" fmla="*/ 66 h 67"/>
                <a:gd name="T68" fmla="*/ 1 w 34"/>
                <a:gd name="T69" fmla="*/ 51 h 67"/>
                <a:gd name="T70" fmla="*/ 2 w 34"/>
                <a:gd name="T71" fmla="*/ 34 h 67"/>
                <a:gd name="T72" fmla="*/ 16 w 34"/>
                <a:gd name="T73" fmla="*/ 16 h 67"/>
                <a:gd name="T74" fmla="*/ 16 w 34"/>
                <a:gd name="T75" fmla="*/ 16 h 67"/>
                <a:gd name="T76" fmla="*/ 17 w 34"/>
                <a:gd name="T77" fmla="*/ 15 h 67"/>
                <a:gd name="T78" fmla="*/ 17 w 34"/>
                <a:gd name="T79" fmla="*/ 21 h 67"/>
                <a:gd name="T80" fmla="*/ 7 w 34"/>
                <a:gd name="T81" fmla="*/ 35 h 67"/>
                <a:gd name="T82" fmla="*/ 6 w 34"/>
                <a:gd name="T83" fmla="*/ 50 h 67"/>
                <a:gd name="T84" fmla="*/ 9 w 34"/>
                <a:gd name="T85" fmla="*/ 58 h 67"/>
                <a:gd name="T86" fmla="*/ 11 w 34"/>
                <a:gd name="T87" fmla="*/ 51 h 67"/>
                <a:gd name="T88" fmla="*/ 17 w 34"/>
                <a:gd name="T89" fmla="*/ 40 h 67"/>
                <a:gd name="T90" fmla="*/ 17 w 34"/>
                <a:gd name="T91" fmla="*/ 49 h 67"/>
                <a:gd name="T92" fmla="*/ 15 w 34"/>
                <a:gd name="T93" fmla="*/ 52 h 67"/>
                <a:gd name="T94" fmla="*/ 13 w 34"/>
                <a:gd name="T95" fmla="*/ 5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67">
                  <a:moveTo>
                    <a:pt x="17" y="15"/>
                  </a:moveTo>
                  <a:cubicBezTo>
                    <a:pt x="18" y="14"/>
                    <a:pt x="20" y="13"/>
                    <a:pt x="21" y="12"/>
                  </a:cubicBezTo>
                  <a:cubicBezTo>
                    <a:pt x="22" y="11"/>
                    <a:pt x="23" y="10"/>
                    <a:pt x="24" y="9"/>
                  </a:cubicBezTo>
                  <a:cubicBezTo>
                    <a:pt x="24" y="8"/>
                    <a:pt x="25" y="6"/>
                    <a:pt x="26" y="5"/>
                  </a:cubicBezTo>
                  <a:cubicBezTo>
                    <a:pt x="26" y="5"/>
                    <a:pt x="26" y="5"/>
                    <a:pt x="26" y="5"/>
                  </a:cubicBezTo>
                  <a:cubicBezTo>
                    <a:pt x="26" y="5"/>
                    <a:pt x="26" y="5"/>
                    <a:pt x="26" y="5"/>
                  </a:cubicBezTo>
                  <a:cubicBezTo>
                    <a:pt x="26" y="5"/>
                    <a:pt x="26" y="5"/>
                    <a:pt x="26" y="5"/>
                  </a:cubicBezTo>
                  <a:cubicBezTo>
                    <a:pt x="26" y="4"/>
                    <a:pt x="27" y="4"/>
                    <a:pt x="27" y="3"/>
                  </a:cubicBezTo>
                  <a:cubicBezTo>
                    <a:pt x="27" y="3"/>
                    <a:pt x="27" y="3"/>
                    <a:pt x="27" y="3"/>
                  </a:cubicBezTo>
                  <a:cubicBezTo>
                    <a:pt x="27" y="2"/>
                    <a:pt x="27" y="1"/>
                    <a:pt x="29" y="1"/>
                  </a:cubicBezTo>
                  <a:cubicBezTo>
                    <a:pt x="30" y="0"/>
                    <a:pt x="31" y="1"/>
                    <a:pt x="32" y="2"/>
                  </a:cubicBezTo>
                  <a:cubicBezTo>
                    <a:pt x="33" y="6"/>
                    <a:pt x="34" y="9"/>
                    <a:pt x="34" y="13"/>
                  </a:cubicBezTo>
                  <a:cubicBezTo>
                    <a:pt x="34" y="17"/>
                    <a:pt x="34" y="20"/>
                    <a:pt x="33" y="23"/>
                  </a:cubicBezTo>
                  <a:cubicBezTo>
                    <a:pt x="32" y="27"/>
                    <a:pt x="30" y="30"/>
                    <a:pt x="29" y="33"/>
                  </a:cubicBezTo>
                  <a:cubicBezTo>
                    <a:pt x="27" y="35"/>
                    <a:pt x="25" y="38"/>
                    <a:pt x="23" y="41"/>
                  </a:cubicBezTo>
                  <a:cubicBezTo>
                    <a:pt x="23" y="41"/>
                    <a:pt x="23" y="41"/>
                    <a:pt x="23" y="41"/>
                  </a:cubicBezTo>
                  <a:cubicBezTo>
                    <a:pt x="21" y="43"/>
                    <a:pt x="19" y="46"/>
                    <a:pt x="17" y="49"/>
                  </a:cubicBezTo>
                  <a:cubicBezTo>
                    <a:pt x="17" y="40"/>
                    <a:pt x="17" y="40"/>
                    <a:pt x="17" y="40"/>
                  </a:cubicBezTo>
                  <a:cubicBezTo>
                    <a:pt x="18" y="39"/>
                    <a:pt x="18" y="39"/>
                    <a:pt x="19" y="38"/>
                  </a:cubicBezTo>
                  <a:cubicBezTo>
                    <a:pt x="19" y="37"/>
                    <a:pt x="19" y="37"/>
                    <a:pt x="19" y="37"/>
                  </a:cubicBezTo>
                  <a:cubicBezTo>
                    <a:pt x="21" y="35"/>
                    <a:pt x="23" y="33"/>
                    <a:pt x="25" y="30"/>
                  </a:cubicBezTo>
                  <a:cubicBezTo>
                    <a:pt x="26" y="28"/>
                    <a:pt x="27" y="25"/>
                    <a:pt x="28" y="22"/>
                  </a:cubicBezTo>
                  <a:cubicBezTo>
                    <a:pt x="29" y="19"/>
                    <a:pt x="29" y="16"/>
                    <a:pt x="29" y="13"/>
                  </a:cubicBezTo>
                  <a:cubicBezTo>
                    <a:pt x="29" y="12"/>
                    <a:pt x="29" y="11"/>
                    <a:pt x="29" y="10"/>
                  </a:cubicBezTo>
                  <a:cubicBezTo>
                    <a:pt x="28" y="10"/>
                    <a:pt x="28" y="11"/>
                    <a:pt x="27" y="12"/>
                  </a:cubicBezTo>
                  <a:cubicBezTo>
                    <a:pt x="26" y="13"/>
                    <a:pt x="25" y="14"/>
                    <a:pt x="24" y="15"/>
                  </a:cubicBezTo>
                  <a:cubicBezTo>
                    <a:pt x="22" y="17"/>
                    <a:pt x="21" y="18"/>
                    <a:pt x="20" y="19"/>
                  </a:cubicBezTo>
                  <a:cubicBezTo>
                    <a:pt x="19" y="19"/>
                    <a:pt x="19" y="19"/>
                    <a:pt x="19" y="19"/>
                  </a:cubicBezTo>
                  <a:cubicBezTo>
                    <a:pt x="19" y="20"/>
                    <a:pt x="18" y="21"/>
                    <a:pt x="17" y="21"/>
                  </a:cubicBezTo>
                  <a:lnTo>
                    <a:pt x="17" y="15"/>
                  </a:lnTo>
                  <a:close/>
                  <a:moveTo>
                    <a:pt x="13" y="59"/>
                  </a:moveTo>
                  <a:cubicBezTo>
                    <a:pt x="13" y="61"/>
                    <a:pt x="13" y="62"/>
                    <a:pt x="13" y="64"/>
                  </a:cubicBezTo>
                  <a:cubicBezTo>
                    <a:pt x="13" y="65"/>
                    <a:pt x="13" y="65"/>
                    <a:pt x="12" y="66"/>
                  </a:cubicBezTo>
                  <a:cubicBezTo>
                    <a:pt x="12" y="67"/>
                    <a:pt x="10" y="67"/>
                    <a:pt x="9" y="66"/>
                  </a:cubicBezTo>
                  <a:cubicBezTo>
                    <a:pt x="5" y="62"/>
                    <a:pt x="2" y="56"/>
                    <a:pt x="1" y="51"/>
                  </a:cubicBezTo>
                  <a:cubicBezTo>
                    <a:pt x="0" y="45"/>
                    <a:pt x="0" y="39"/>
                    <a:pt x="2" y="34"/>
                  </a:cubicBezTo>
                  <a:cubicBezTo>
                    <a:pt x="5" y="26"/>
                    <a:pt x="10" y="21"/>
                    <a:pt x="16" y="16"/>
                  </a:cubicBezTo>
                  <a:cubicBezTo>
                    <a:pt x="16" y="16"/>
                    <a:pt x="16" y="16"/>
                    <a:pt x="16" y="16"/>
                  </a:cubicBezTo>
                  <a:cubicBezTo>
                    <a:pt x="17" y="15"/>
                    <a:pt x="17" y="15"/>
                    <a:pt x="17" y="15"/>
                  </a:cubicBezTo>
                  <a:cubicBezTo>
                    <a:pt x="17" y="21"/>
                    <a:pt x="17" y="21"/>
                    <a:pt x="17" y="21"/>
                  </a:cubicBezTo>
                  <a:cubicBezTo>
                    <a:pt x="13" y="25"/>
                    <a:pt x="9" y="29"/>
                    <a:pt x="7" y="35"/>
                  </a:cubicBezTo>
                  <a:cubicBezTo>
                    <a:pt x="5" y="40"/>
                    <a:pt x="5" y="45"/>
                    <a:pt x="6" y="50"/>
                  </a:cubicBezTo>
                  <a:cubicBezTo>
                    <a:pt x="6" y="53"/>
                    <a:pt x="7" y="55"/>
                    <a:pt x="9" y="58"/>
                  </a:cubicBezTo>
                  <a:cubicBezTo>
                    <a:pt x="9" y="55"/>
                    <a:pt x="10" y="53"/>
                    <a:pt x="11" y="51"/>
                  </a:cubicBezTo>
                  <a:cubicBezTo>
                    <a:pt x="12" y="47"/>
                    <a:pt x="15" y="43"/>
                    <a:pt x="17" y="40"/>
                  </a:cubicBezTo>
                  <a:cubicBezTo>
                    <a:pt x="17" y="49"/>
                    <a:pt x="17" y="49"/>
                    <a:pt x="17" y="49"/>
                  </a:cubicBezTo>
                  <a:cubicBezTo>
                    <a:pt x="16" y="50"/>
                    <a:pt x="16" y="51"/>
                    <a:pt x="15" y="52"/>
                  </a:cubicBezTo>
                  <a:cubicBezTo>
                    <a:pt x="15" y="54"/>
                    <a:pt x="14" y="57"/>
                    <a:pt x="13"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0" name="Freeform 246"/>
            <p:cNvSpPr>
              <a:spLocks noEditPoints="1"/>
            </p:cNvSpPr>
            <p:nvPr/>
          </p:nvSpPr>
          <p:spPr bwMode="auto">
            <a:xfrm>
              <a:off x="6961188" y="1882775"/>
              <a:ext cx="417513" cy="212725"/>
            </a:xfrm>
            <a:custGeom>
              <a:avLst/>
              <a:gdLst>
                <a:gd name="T0" fmla="*/ 171 w 185"/>
                <a:gd name="T1" fmla="*/ 55 h 94"/>
                <a:gd name="T2" fmla="*/ 172 w 185"/>
                <a:gd name="T3" fmla="*/ 14 h 94"/>
                <a:gd name="T4" fmla="*/ 157 w 185"/>
                <a:gd name="T5" fmla="*/ 0 h 94"/>
                <a:gd name="T6" fmla="*/ 185 w 185"/>
                <a:gd name="T7" fmla="*/ 34 h 94"/>
                <a:gd name="T8" fmla="*/ 157 w 185"/>
                <a:gd name="T9" fmla="*/ 68 h 94"/>
                <a:gd name="T10" fmla="*/ 157 w 185"/>
                <a:gd name="T11" fmla="*/ 53 h 94"/>
                <a:gd name="T12" fmla="*/ 165 w 185"/>
                <a:gd name="T13" fmla="*/ 48 h 94"/>
                <a:gd name="T14" fmla="*/ 171 w 185"/>
                <a:gd name="T15" fmla="*/ 34 h 94"/>
                <a:gd name="T16" fmla="*/ 157 w 185"/>
                <a:gd name="T17" fmla="*/ 14 h 94"/>
                <a:gd name="T18" fmla="*/ 162 w 185"/>
                <a:gd name="T19" fmla="*/ 24 h 94"/>
                <a:gd name="T20" fmla="*/ 162 w 185"/>
                <a:gd name="T21" fmla="*/ 45 h 94"/>
                <a:gd name="T22" fmla="*/ 157 w 185"/>
                <a:gd name="T23" fmla="*/ 48 h 94"/>
                <a:gd name="T24" fmla="*/ 92 w 185"/>
                <a:gd name="T25" fmla="*/ 88 h 94"/>
                <a:gd name="T26" fmla="*/ 135 w 185"/>
                <a:gd name="T27" fmla="*/ 61 h 94"/>
                <a:gd name="T28" fmla="*/ 138 w 185"/>
                <a:gd name="T29" fmla="*/ 61 h 94"/>
                <a:gd name="T30" fmla="*/ 151 w 185"/>
                <a:gd name="T31" fmla="*/ 63 h 94"/>
                <a:gd name="T32" fmla="*/ 157 w 185"/>
                <a:gd name="T33" fmla="*/ 68 h 94"/>
                <a:gd name="T34" fmla="*/ 143 w 185"/>
                <a:gd name="T35" fmla="*/ 67 h 94"/>
                <a:gd name="T36" fmla="*/ 112 w 185"/>
                <a:gd name="T37" fmla="*/ 86 h 94"/>
                <a:gd name="T38" fmla="*/ 92 w 185"/>
                <a:gd name="T39" fmla="*/ 88 h 94"/>
                <a:gd name="T40" fmla="*/ 152 w 185"/>
                <a:gd name="T41" fmla="*/ 4 h 94"/>
                <a:gd name="T42" fmla="*/ 92 w 185"/>
                <a:gd name="T43" fmla="*/ 4 h 94"/>
                <a:gd name="T44" fmla="*/ 152 w 185"/>
                <a:gd name="T45" fmla="*/ 0 h 94"/>
                <a:gd name="T46" fmla="*/ 153 w 185"/>
                <a:gd name="T47" fmla="*/ 0 h 94"/>
                <a:gd name="T48" fmla="*/ 157 w 185"/>
                <a:gd name="T49" fmla="*/ 5 h 94"/>
                <a:gd name="T50" fmla="*/ 157 w 185"/>
                <a:gd name="T51" fmla="*/ 20 h 94"/>
                <a:gd name="T52" fmla="*/ 153 w 185"/>
                <a:gd name="T53" fmla="*/ 35 h 94"/>
                <a:gd name="T54" fmla="*/ 151 w 185"/>
                <a:gd name="T55" fmla="*/ 50 h 94"/>
                <a:gd name="T56" fmla="*/ 157 w 185"/>
                <a:gd name="T57" fmla="*/ 53 h 94"/>
                <a:gd name="T58" fmla="*/ 147 w 185"/>
                <a:gd name="T59" fmla="*/ 54 h 94"/>
                <a:gd name="T60" fmla="*/ 143 w 185"/>
                <a:gd name="T61" fmla="*/ 50 h 94"/>
                <a:gd name="T62" fmla="*/ 143 w 185"/>
                <a:gd name="T63" fmla="*/ 50 h 94"/>
                <a:gd name="T64" fmla="*/ 151 w 185"/>
                <a:gd name="T65" fmla="*/ 16 h 94"/>
                <a:gd name="T66" fmla="*/ 153 w 185"/>
                <a:gd name="T67" fmla="*/ 14 h 94"/>
                <a:gd name="T68" fmla="*/ 154 w 185"/>
                <a:gd name="T69" fmla="*/ 14 h 94"/>
                <a:gd name="T70" fmla="*/ 78 w 185"/>
                <a:gd name="T71" fmla="*/ 89 h 94"/>
                <a:gd name="T72" fmla="*/ 92 w 185"/>
                <a:gd name="T73" fmla="*/ 93 h 94"/>
                <a:gd name="T74" fmla="*/ 23 w 185"/>
                <a:gd name="T75" fmla="*/ 71 h 94"/>
                <a:gd name="T76" fmla="*/ 0 w 185"/>
                <a:gd name="T77" fmla="*/ 9 h 94"/>
                <a:gd name="T78" fmla="*/ 4 w 185"/>
                <a:gd name="T79" fmla="*/ 0 h 94"/>
                <a:gd name="T80" fmla="*/ 92 w 185"/>
                <a:gd name="T81" fmla="*/ 4 h 94"/>
                <a:gd name="T82" fmla="*/ 5 w 185"/>
                <a:gd name="T83" fmla="*/ 9 h 94"/>
                <a:gd name="T84" fmla="*/ 26 w 185"/>
                <a:gd name="T85" fmla="*/ 6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5" h="94">
                  <a:moveTo>
                    <a:pt x="157" y="63"/>
                  </a:moveTo>
                  <a:cubicBezTo>
                    <a:pt x="162" y="62"/>
                    <a:pt x="167" y="59"/>
                    <a:pt x="171" y="55"/>
                  </a:cubicBezTo>
                  <a:cubicBezTo>
                    <a:pt x="177" y="49"/>
                    <a:pt x="180" y="42"/>
                    <a:pt x="180" y="34"/>
                  </a:cubicBezTo>
                  <a:cubicBezTo>
                    <a:pt x="180" y="26"/>
                    <a:pt x="177" y="19"/>
                    <a:pt x="172" y="14"/>
                  </a:cubicBezTo>
                  <a:cubicBezTo>
                    <a:pt x="168" y="9"/>
                    <a:pt x="163" y="6"/>
                    <a:pt x="157" y="5"/>
                  </a:cubicBezTo>
                  <a:cubicBezTo>
                    <a:pt x="157" y="0"/>
                    <a:pt x="157" y="0"/>
                    <a:pt x="157" y="0"/>
                  </a:cubicBezTo>
                  <a:cubicBezTo>
                    <a:pt x="164" y="2"/>
                    <a:pt x="170" y="5"/>
                    <a:pt x="175" y="10"/>
                  </a:cubicBezTo>
                  <a:cubicBezTo>
                    <a:pt x="181" y="16"/>
                    <a:pt x="185" y="25"/>
                    <a:pt x="185" y="34"/>
                  </a:cubicBezTo>
                  <a:cubicBezTo>
                    <a:pt x="185" y="43"/>
                    <a:pt x="181" y="52"/>
                    <a:pt x="175" y="58"/>
                  </a:cubicBezTo>
                  <a:cubicBezTo>
                    <a:pt x="170" y="63"/>
                    <a:pt x="164" y="66"/>
                    <a:pt x="157" y="68"/>
                  </a:cubicBezTo>
                  <a:cubicBezTo>
                    <a:pt x="157" y="63"/>
                    <a:pt x="157" y="63"/>
                    <a:pt x="157" y="63"/>
                  </a:cubicBezTo>
                  <a:close/>
                  <a:moveTo>
                    <a:pt x="157" y="53"/>
                  </a:moveTo>
                  <a:cubicBezTo>
                    <a:pt x="160" y="52"/>
                    <a:pt x="163" y="51"/>
                    <a:pt x="165" y="48"/>
                  </a:cubicBezTo>
                  <a:cubicBezTo>
                    <a:pt x="165" y="48"/>
                    <a:pt x="165" y="48"/>
                    <a:pt x="165" y="48"/>
                  </a:cubicBezTo>
                  <a:cubicBezTo>
                    <a:pt x="165" y="48"/>
                    <a:pt x="165" y="48"/>
                    <a:pt x="165" y="48"/>
                  </a:cubicBezTo>
                  <a:cubicBezTo>
                    <a:pt x="169" y="45"/>
                    <a:pt x="171" y="40"/>
                    <a:pt x="171" y="34"/>
                  </a:cubicBezTo>
                  <a:cubicBezTo>
                    <a:pt x="171" y="29"/>
                    <a:pt x="169" y="24"/>
                    <a:pt x="166" y="21"/>
                  </a:cubicBezTo>
                  <a:cubicBezTo>
                    <a:pt x="164" y="18"/>
                    <a:pt x="160" y="16"/>
                    <a:pt x="157" y="14"/>
                  </a:cubicBezTo>
                  <a:cubicBezTo>
                    <a:pt x="157" y="20"/>
                    <a:pt x="157" y="20"/>
                    <a:pt x="157" y="20"/>
                  </a:cubicBezTo>
                  <a:cubicBezTo>
                    <a:pt x="159" y="21"/>
                    <a:pt x="161" y="22"/>
                    <a:pt x="162" y="24"/>
                  </a:cubicBezTo>
                  <a:cubicBezTo>
                    <a:pt x="165" y="27"/>
                    <a:pt x="166" y="30"/>
                    <a:pt x="166" y="34"/>
                  </a:cubicBezTo>
                  <a:cubicBezTo>
                    <a:pt x="166" y="38"/>
                    <a:pt x="164" y="42"/>
                    <a:pt x="162" y="45"/>
                  </a:cubicBezTo>
                  <a:cubicBezTo>
                    <a:pt x="162" y="45"/>
                    <a:pt x="162" y="45"/>
                    <a:pt x="162" y="45"/>
                  </a:cubicBezTo>
                  <a:cubicBezTo>
                    <a:pt x="160" y="46"/>
                    <a:pt x="159" y="48"/>
                    <a:pt x="157" y="48"/>
                  </a:cubicBezTo>
                  <a:lnTo>
                    <a:pt x="157" y="53"/>
                  </a:lnTo>
                  <a:close/>
                  <a:moveTo>
                    <a:pt x="92" y="88"/>
                  </a:moveTo>
                  <a:cubicBezTo>
                    <a:pt x="99" y="87"/>
                    <a:pt x="104" y="85"/>
                    <a:pt x="110" y="82"/>
                  </a:cubicBezTo>
                  <a:cubicBezTo>
                    <a:pt x="120" y="77"/>
                    <a:pt x="128" y="70"/>
                    <a:pt x="135" y="61"/>
                  </a:cubicBezTo>
                  <a:cubicBezTo>
                    <a:pt x="136" y="60"/>
                    <a:pt x="137" y="60"/>
                    <a:pt x="138" y="61"/>
                  </a:cubicBezTo>
                  <a:cubicBezTo>
                    <a:pt x="138" y="61"/>
                    <a:pt x="138" y="61"/>
                    <a:pt x="138" y="61"/>
                  </a:cubicBezTo>
                  <a:cubicBezTo>
                    <a:pt x="140" y="62"/>
                    <a:pt x="142" y="62"/>
                    <a:pt x="144" y="63"/>
                  </a:cubicBezTo>
                  <a:cubicBezTo>
                    <a:pt x="146" y="63"/>
                    <a:pt x="148" y="63"/>
                    <a:pt x="151" y="63"/>
                  </a:cubicBezTo>
                  <a:cubicBezTo>
                    <a:pt x="153" y="63"/>
                    <a:pt x="155" y="63"/>
                    <a:pt x="157" y="63"/>
                  </a:cubicBezTo>
                  <a:cubicBezTo>
                    <a:pt x="157" y="68"/>
                    <a:pt x="157" y="68"/>
                    <a:pt x="157" y="68"/>
                  </a:cubicBezTo>
                  <a:cubicBezTo>
                    <a:pt x="155" y="68"/>
                    <a:pt x="153" y="68"/>
                    <a:pt x="151" y="68"/>
                  </a:cubicBezTo>
                  <a:cubicBezTo>
                    <a:pt x="148" y="68"/>
                    <a:pt x="146" y="68"/>
                    <a:pt x="143" y="67"/>
                  </a:cubicBezTo>
                  <a:cubicBezTo>
                    <a:pt x="141" y="67"/>
                    <a:pt x="140" y="66"/>
                    <a:pt x="138" y="66"/>
                  </a:cubicBezTo>
                  <a:cubicBezTo>
                    <a:pt x="131" y="74"/>
                    <a:pt x="122" y="81"/>
                    <a:pt x="112" y="86"/>
                  </a:cubicBezTo>
                  <a:cubicBezTo>
                    <a:pt x="106" y="89"/>
                    <a:pt x="99" y="91"/>
                    <a:pt x="92" y="93"/>
                  </a:cubicBezTo>
                  <a:cubicBezTo>
                    <a:pt x="92" y="88"/>
                    <a:pt x="92" y="88"/>
                    <a:pt x="92" y="88"/>
                  </a:cubicBezTo>
                  <a:close/>
                  <a:moveTo>
                    <a:pt x="157" y="5"/>
                  </a:moveTo>
                  <a:cubicBezTo>
                    <a:pt x="155" y="5"/>
                    <a:pt x="154" y="5"/>
                    <a:pt x="152" y="4"/>
                  </a:cubicBezTo>
                  <a:cubicBezTo>
                    <a:pt x="152" y="4"/>
                    <a:pt x="152" y="4"/>
                    <a:pt x="152" y="4"/>
                  </a:cubicBezTo>
                  <a:cubicBezTo>
                    <a:pt x="92" y="4"/>
                    <a:pt x="92" y="4"/>
                    <a:pt x="92" y="4"/>
                  </a:cubicBezTo>
                  <a:cubicBezTo>
                    <a:pt x="92" y="0"/>
                    <a:pt x="92" y="0"/>
                    <a:pt x="92" y="0"/>
                  </a:cubicBezTo>
                  <a:cubicBezTo>
                    <a:pt x="152" y="0"/>
                    <a:pt x="152" y="0"/>
                    <a:pt x="152" y="0"/>
                  </a:cubicBezTo>
                  <a:cubicBezTo>
                    <a:pt x="152" y="0"/>
                    <a:pt x="152" y="0"/>
                    <a:pt x="152" y="0"/>
                  </a:cubicBezTo>
                  <a:cubicBezTo>
                    <a:pt x="152" y="0"/>
                    <a:pt x="152" y="0"/>
                    <a:pt x="153" y="0"/>
                  </a:cubicBezTo>
                  <a:cubicBezTo>
                    <a:pt x="154" y="0"/>
                    <a:pt x="155" y="0"/>
                    <a:pt x="157" y="0"/>
                  </a:cubicBezTo>
                  <a:cubicBezTo>
                    <a:pt x="157" y="5"/>
                    <a:pt x="157" y="5"/>
                    <a:pt x="157" y="5"/>
                  </a:cubicBezTo>
                  <a:close/>
                  <a:moveTo>
                    <a:pt x="157" y="14"/>
                  </a:moveTo>
                  <a:cubicBezTo>
                    <a:pt x="157" y="20"/>
                    <a:pt x="157" y="20"/>
                    <a:pt x="157" y="20"/>
                  </a:cubicBezTo>
                  <a:cubicBezTo>
                    <a:pt x="156" y="19"/>
                    <a:pt x="156" y="19"/>
                    <a:pt x="156" y="19"/>
                  </a:cubicBezTo>
                  <a:cubicBezTo>
                    <a:pt x="155" y="24"/>
                    <a:pt x="155" y="30"/>
                    <a:pt x="153" y="35"/>
                  </a:cubicBezTo>
                  <a:cubicBezTo>
                    <a:pt x="152" y="40"/>
                    <a:pt x="150" y="45"/>
                    <a:pt x="148" y="49"/>
                  </a:cubicBezTo>
                  <a:cubicBezTo>
                    <a:pt x="149" y="49"/>
                    <a:pt x="150" y="50"/>
                    <a:pt x="151" y="50"/>
                  </a:cubicBezTo>
                  <a:cubicBezTo>
                    <a:pt x="153" y="50"/>
                    <a:pt x="155" y="49"/>
                    <a:pt x="157" y="48"/>
                  </a:cubicBezTo>
                  <a:cubicBezTo>
                    <a:pt x="157" y="53"/>
                    <a:pt x="157" y="53"/>
                    <a:pt x="157" y="53"/>
                  </a:cubicBezTo>
                  <a:cubicBezTo>
                    <a:pt x="155" y="54"/>
                    <a:pt x="153" y="54"/>
                    <a:pt x="151" y="54"/>
                  </a:cubicBezTo>
                  <a:cubicBezTo>
                    <a:pt x="150" y="54"/>
                    <a:pt x="148" y="54"/>
                    <a:pt x="147" y="54"/>
                  </a:cubicBezTo>
                  <a:cubicBezTo>
                    <a:pt x="146" y="54"/>
                    <a:pt x="145" y="54"/>
                    <a:pt x="144" y="53"/>
                  </a:cubicBezTo>
                  <a:cubicBezTo>
                    <a:pt x="143" y="53"/>
                    <a:pt x="142" y="51"/>
                    <a:pt x="143" y="50"/>
                  </a:cubicBezTo>
                  <a:cubicBezTo>
                    <a:pt x="143" y="50"/>
                    <a:pt x="143" y="50"/>
                    <a:pt x="143" y="50"/>
                  </a:cubicBezTo>
                  <a:cubicBezTo>
                    <a:pt x="143" y="50"/>
                    <a:pt x="143" y="50"/>
                    <a:pt x="143" y="50"/>
                  </a:cubicBezTo>
                  <a:cubicBezTo>
                    <a:pt x="145" y="45"/>
                    <a:pt x="147" y="39"/>
                    <a:pt x="149" y="34"/>
                  </a:cubicBezTo>
                  <a:cubicBezTo>
                    <a:pt x="150" y="28"/>
                    <a:pt x="151" y="22"/>
                    <a:pt x="151" y="16"/>
                  </a:cubicBezTo>
                  <a:cubicBezTo>
                    <a:pt x="151" y="16"/>
                    <a:pt x="151" y="16"/>
                    <a:pt x="151" y="16"/>
                  </a:cubicBezTo>
                  <a:cubicBezTo>
                    <a:pt x="151" y="15"/>
                    <a:pt x="152" y="14"/>
                    <a:pt x="153" y="14"/>
                  </a:cubicBezTo>
                  <a:cubicBezTo>
                    <a:pt x="153" y="14"/>
                    <a:pt x="154" y="14"/>
                    <a:pt x="154" y="14"/>
                  </a:cubicBezTo>
                  <a:cubicBezTo>
                    <a:pt x="154" y="14"/>
                    <a:pt x="154" y="14"/>
                    <a:pt x="154" y="14"/>
                  </a:cubicBezTo>
                  <a:cubicBezTo>
                    <a:pt x="155" y="14"/>
                    <a:pt x="156" y="14"/>
                    <a:pt x="157" y="14"/>
                  </a:cubicBezTo>
                  <a:close/>
                  <a:moveTo>
                    <a:pt x="78" y="89"/>
                  </a:moveTo>
                  <a:cubicBezTo>
                    <a:pt x="83" y="89"/>
                    <a:pt x="88" y="89"/>
                    <a:pt x="92" y="88"/>
                  </a:cubicBezTo>
                  <a:cubicBezTo>
                    <a:pt x="92" y="93"/>
                    <a:pt x="92" y="93"/>
                    <a:pt x="92" y="93"/>
                  </a:cubicBezTo>
                  <a:cubicBezTo>
                    <a:pt x="88" y="94"/>
                    <a:pt x="83" y="94"/>
                    <a:pt x="78" y="94"/>
                  </a:cubicBezTo>
                  <a:cubicBezTo>
                    <a:pt x="56" y="94"/>
                    <a:pt x="37" y="85"/>
                    <a:pt x="23" y="71"/>
                  </a:cubicBezTo>
                  <a:cubicBezTo>
                    <a:pt x="9" y="57"/>
                    <a:pt x="0" y="38"/>
                    <a:pt x="0" y="16"/>
                  </a:cubicBezTo>
                  <a:cubicBezTo>
                    <a:pt x="0" y="14"/>
                    <a:pt x="0" y="11"/>
                    <a:pt x="0" y="9"/>
                  </a:cubicBezTo>
                  <a:cubicBezTo>
                    <a:pt x="1" y="6"/>
                    <a:pt x="1" y="4"/>
                    <a:pt x="1" y="2"/>
                  </a:cubicBezTo>
                  <a:cubicBezTo>
                    <a:pt x="2" y="1"/>
                    <a:pt x="3" y="0"/>
                    <a:pt x="4" y="0"/>
                  </a:cubicBezTo>
                  <a:cubicBezTo>
                    <a:pt x="92" y="0"/>
                    <a:pt x="92" y="0"/>
                    <a:pt x="92" y="0"/>
                  </a:cubicBezTo>
                  <a:cubicBezTo>
                    <a:pt x="92" y="4"/>
                    <a:pt x="92" y="4"/>
                    <a:pt x="92" y="4"/>
                  </a:cubicBezTo>
                  <a:cubicBezTo>
                    <a:pt x="6" y="4"/>
                    <a:pt x="6" y="4"/>
                    <a:pt x="6" y="4"/>
                  </a:cubicBezTo>
                  <a:cubicBezTo>
                    <a:pt x="6" y="6"/>
                    <a:pt x="5" y="8"/>
                    <a:pt x="5" y="9"/>
                  </a:cubicBezTo>
                  <a:cubicBezTo>
                    <a:pt x="5" y="12"/>
                    <a:pt x="5" y="14"/>
                    <a:pt x="5" y="16"/>
                  </a:cubicBezTo>
                  <a:cubicBezTo>
                    <a:pt x="5" y="36"/>
                    <a:pt x="13" y="55"/>
                    <a:pt x="26" y="68"/>
                  </a:cubicBezTo>
                  <a:cubicBezTo>
                    <a:pt x="39" y="81"/>
                    <a:pt x="58" y="89"/>
                    <a:pt x="78"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1" name="Freeform 247"/>
            <p:cNvSpPr>
              <a:spLocks noEditPoints="1"/>
            </p:cNvSpPr>
            <p:nvPr/>
          </p:nvSpPr>
          <p:spPr bwMode="auto">
            <a:xfrm>
              <a:off x="6961188" y="2101850"/>
              <a:ext cx="376238" cy="41275"/>
            </a:xfrm>
            <a:custGeom>
              <a:avLst/>
              <a:gdLst>
                <a:gd name="T0" fmla="*/ 84 w 167"/>
                <a:gd name="T1" fmla="*/ 0 h 18"/>
                <a:gd name="T2" fmla="*/ 165 w 167"/>
                <a:gd name="T3" fmla="*/ 0 h 18"/>
                <a:gd name="T4" fmla="*/ 167 w 167"/>
                <a:gd name="T5" fmla="*/ 3 h 18"/>
                <a:gd name="T6" fmla="*/ 167 w 167"/>
                <a:gd name="T7" fmla="*/ 16 h 18"/>
                <a:gd name="T8" fmla="*/ 165 w 167"/>
                <a:gd name="T9" fmla="*/ 18 h 18"/>
                <a:gd name="T10" fmla="*/ 84 w 167"/>
                <a:gd name="T11" fmla="*/ 18 h 18"/>
                <a:gd name="T12" fmla="*/ 84 w 167"/>
                <a:gd name="T13" fmla="*/ 14 h 18"/>
                <a:gd name="T14" fmla="*/ 163 w 167"/>
                <a:gd name="T15" fmla="*/ 14 h 18"/>
                <a:gd name="T16" fmla="*/ 163 w 167"/>
                <a:gd name="T17" fmla="*/ 5 h 18"/>
                <a:gd name="T18" fmla="*/ 84 w 167"/>
                <a:gd name="T19" fmla="*/ 5 h 18"/>
                <a:gd name="T20" fmla="*/ 84 w 167"/>
                <a:gd name="T21" fmla="*/ 0 h 18"/>
                <a:gd name="T22" fmla="*/ 2 w 167"/>
                <a:gd name="T23" fmla="*/ 0 h 18"/>
                <a:gd name="T24" fmla="*/ 84 w 167"/>
                <a:gd name="T25" fmla="*/ 0 h 18"/>
                <a:gd name="T26" fmla="*/ 84 w 167"/>
                <a:gd name="T27" fmla="*/ 5 h 18"/>
                <a:gd name="T28" fmla="*/ 5 w 167"/>
                <a:gd name="T29" fmla="*/ 5 h 18"/>
                <a:gd name="T30" fmla="*/ 5 w 167"/>
                <a:gd name="T31" fmla="*/ 14 h 18"/>
                <a:gd name="T32" fmla="*/ 84 w 167"/>
                <a:gd name="T33" fmla="*/ 14 h 18"/>
                <a:gd name="T34" fmla="*/ 84 w 167"/>
                <a:gd name="T35" fmla="*/ 18 h 18"/>
                <a:gd name="T36" fmla="*/ 2 w 167"/>
                <a:gd name="T37" fmla="*/ 18 h 18"/>
                <a:gd name="T38" fmla="*/ 0 w 167"/>
                <a:gd name="T39" fmla="*/ 16 h 18"/>
                <a:gd name="T40" fmla="*/ 0 w 167"/>
                <a:gd name="T41" fmla="*/ 3 h 18"/>
                <a:gd name="T42" fmla="*/ 2 w 167"/>
                <a:gd name="T4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8">
                  <a:moveTo>
                    <a:pt x="84" y="0"/>
                  </a:moveTo>
                  <a:cubicBezTo>
                    <a:pt x="165" y="0"/>
                    <a:pt x="165" y="0"/>
                    <a:pt x="165" y="0"/>
                  </a:cubicBezTo>
                  <a:cubicBezTo>
                    <a:pt x="166" y="0"/>
                    <a:pt x="167" y="1"/>
                    <a:pt x="167" y="3"/>
                  </a:cubicBezTo>
                  <a:cubicBezTo>
                    <a:pt x="167" y="16"/>
                    <a:pt x="167" y="16"/>
                    <a:pt x="167" y="16"/>
                  </a:cubicBezTo>
                  <a:cubicBezTo>
                    <a:pt x="167" y="17"/>
                    <a:pt x="166" y="18"/>
                    <a:pt x="165" y="18"/>
                  </a:cubicBezTo>
                  <a:cubicBezTo>
                    <a:pt x="84" y="18"/>
                    <a:pt x="84" y="18"/>
                    <a:pt x="84" y="18"/>
                  </a:cubicBezTo>
                  <a:cubicBezTo>
                    <a:pt x="84" y="14"/>
                    <a:pt x="84" y="14"/>
                    <a:pt x="84" y="14"/>
                  </a:cubicBezTo>
                  <a:cubicBezTo>
                    <a:pt x="163" y="14"/>
                    <a:pt x="163" y="14"/>
                    <a:pt x="163" y="14"/>
                  </a:cubicBezTo>
                  <a:cubicBezTo>
                    <a:pt x="163" y="5"/>
                    <a:pt x="163" y="5"/>
                    <a:pt x="163" y="5"/>
                  </a:cubicBezTo>
                  <a:cubicBezTo>
                    <a:pt x="84" y="5"/>
                    <a:pt x="84" y="5"/>
                    <a:pt x="84" y="5"/>
                  </a:cubicBezTo>
                  <a:lnTo>
                    <a:pt x="84" y="0"/>
                  </a:lnTo>
                  <a:close/>
                  <a:moveTo>
                    <a:pt x="2" y="0"/>
                  </a:moveTo>
                  <a:cubicBezTo>
                    <a:pt x="84" y="0"/>
                    <a:pt x="84" y="0"/>
                    <a:pt x="84" y="0"/>
                  </a:cubicBezTo>
                  <a:cubicBezTo>
                    <a:pt x="84" y="5"/>
                    <a:pt x="84" y="5"/>
                    <a:pt x="84" y="5"/>
                  </a:cubicBezTo>
                  <a:cubicBezTo>
                    <a:pt x="5" y="5"/>
                    <a:pt x="5" y="5"/>
                    <a:pt x="5" y="5"/>
                  </a:cubicBezTo>
                  <a:cubicBezTo>
                    <a:pt x="5" y="14"/>
                    <a:pt x="5" y="14"/>
                    <a:pt x="5" y="14"/>
                  </a:cubicBezTo>
                  <a:cubicBezTo>
                    <a:pt x="84" y="14"/>
                    <a:pt x="84" y="14"/>
                    <a:pt x="84" y="14"/>
                  </a:cubicBezTo>
                  <a:cubicBezTo>
                    <a:pt x="84" y="18"/>
                    <a:pt x="84" y="18"/>
                    <a:pt x="84" y="18"/>
                  </a:cubicBezTo>
                  <a:cubicBezTo>
                    <a:pt x="2" y="18"/>
                    <a:pt x="2" y="18"/>
                    <a:pt x="2" y="18"/>
                  </a:cubicBezTo>
                  <a:cubicBezTo>
                    <a:pt x="1" y="18"/>
                    <a:pt x="0" y="17"/>
                    <a:pt x="0" y="16"/>
                  </a:cubicBezTo>
                  <a:cubicBezTo>
                    <a:pt x="0" y="3"/>
                    <a:pt x="0" y="3"/>
                    <a:pt x="0" y="3"/>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2" name="Freeform 248"/>
            <p:cNvSpPr>
              <a:spLocks noEditPoints="1"/>
            </p:cNvSpPr>
            <p:nvPr/>
          </p:nvSpPr>
          <p:spPr bwMode="auto">
            <a:xfrm>
              <a:off x="7046913" y="1711325"/>
              <a:ext cx="71438" cy="166688"/>
            </a:xfrm>
            <a:custGeom>
              <a:avLst/>
              <a:gdLst>
                <a:gd name="T0" fmla="*/ 25 w 32"/>
                <a:gd name="T1" fmla="*/ 59 h 74"/>
                <a:gd name="T2" fmla="*/ 21 w 32"/>
                <a:gd name="T3" fmla="*/ 33 h 74"/>
                <a:gd name="T4" fmla="*/ 19 w 32"/>
                <a:gd name="T5" fmla="*/ 30 h 74"/>
                <a:gd name="T6" fmla="*/ 16 w 32"/>
                <a:gd name="T7" fmla="*/ 22 h 74"/>
                <a:gd name="T8" fmla="*/ 19 w 32"/>
                <a:gd name="T9" fmla="*/ 15 h 74"/>
                <a:gd name="T10" fmla="*/ 21 w 32"/>
                <a:gd name="T11" fmla="*/ 8 h 74"/>
                <a:gd name="T12" fmla="*/ 16 w 32"/>
                <a:gd name="T13" fmla="*/ 5 h 74"/>
                <a:gd name="T14" fmla="*/ 22 w 32"/>
                <a:gd name="T15" fmla="*/ 2 h 74"/>
                <a:gd name="T16" fmla="*/ 26 w 32"/>
                <a:gd name="T17" fmla="*/ 9 h 74"/>
                <a:gd name="T18" fmla="*/ 21 w 32"/>
                <a:gd name="T19" fmla="*/ 22 h 74"/>
                <a:gd name="T20" fmla="*/ 25 w 32"/>
                <a:gd name="T21" fmla="*/ 31 h 74"/>
                <a:gd name="T22" fmla="*/ 30 w 32"/>
                <a:gd name="T23" fmla="*/ 44 h 74"/>
                <a:gd name="T24" fmla="*/ 17 w 32"/>
                <a:gd name="T25" fmla="*/ 72 h 74"/>
                <a:gd name="T26" fmla="*/ 16 w 32"/>
                <a:gd name="T27" fmla="*/ 67 h 74"/>
                <a:gd name="T28" fmla="*/ 16 w 32"/>
                <a:gd name="T29" fmla="*/ 54 h 74"/>
                <a:gd name="T30" fmla="*/ 13 w 32"/>
                <a:gd name="T31" fmla="*/ 57 h 74"/>
                <a:gd name="T32" fmla="*/ 9 w 32"/>
                <a:gd name="T33" fmla="*/ 65 h 74"/>
                <a:gd name="T34" fmla="*/ 10 w 32"/>
                <a:gd name="T35" fmla="*/ 67 h 74"/>
                <a:gd name="T36" fmla="*/ 16 w 32"/>
                <a:gd name="T37" fmla="*/ 67 h 74"/>
                <a:gd name="T38" fmla="*/ 7 w 32"/>
                <a:gd name="T39" fmla="*/ 70 h 74"/>
                <a:gd name="T40" fmla="*/ 7 w 32"/>
                <a:gd name="T41" fmla="*/ 70 h 74"/>
                <a:gd name="T42" fmla="*/ 4 w 32"/>
                <a:gd name="T43" fmla="*/ 62 h 74"/>
                <a:gd name="T44" fmla="*/ 11 w 32"/>
                <a:gd name="T45" fmla="*/ 48 h 74"/>
                <a:gd name="T46" fmla="*/ 3 w 32"/>
                <a:gd name="T47" fmla="*/ 31 h 74"/>
                <a:gd name="T48" fmla="*/ 3 w 32"/>
                <a:gd name="T49" fmla="*/ 31 h 74"/>
                <a:gd name="T50" fmla="*/ 11 w 32"/>
                <a:gd name="T51" fmla="*/ 2 h 74"/>
                <a:gd name="T52" fmla="*/ 16 w 32"/>
                <a:gd name="T53" fmla="*/ 5 h 74"/>
                <a:gd name="T54" fmla="*/ 7 w 32"/>
                <a:gd name="T55" fmla="*/ 16 h 74"/>
                <a:gd name="T56" fmla="*/ 7 w 32"/>
                <a:gd name="T57" fmla="*/ 29 h 74"/>
                <a:gd name="T58" fmla="*/ 15 w 32"/>
                <a:gd name="T59" fmla="*/ 46 h 74"/>
                <a:gd name="T60" fmla="*/ 16 w 32"/>
                <a:gd name="T61" fmla="*/ 54 h 74"/>
                <a:gd name="T62" fmla="*/ 16 w 32"/>
                <a:gd name="T63" fmla="*/ 22 h 74"/>
                <a:gd name="T64" fmla="*/ 16 w 32"/>
                <a:gd name="T65" fmla="*/ 2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74">
                  <a:moveTo>
                    <a:pt x="16" y="67"/>
                  </a:moveTo>
                  <a:cubicBezTo>
                    <a:pt x="20" y="66"/>
                    <a:pt x="23" y="63"/>
                    <a:pt x="25" y="59"/>
                  </a:cubicBezTo>
                  <a:cubicBezTo>
                    <a:pt x="27" y="55"/>
                    <a:pt x="27" y="50"/>
                    <a:pt x="26" y="45"/>
                  </a:cubicBezTo>
                  <a:cubicBezTo>
                    <a:pt x="25" y="41"/>
                    <a:pt x="23" y="37"/>
                    <a:pt x="21" y="33"/>
                  </a:cubicBezTo>
                  <a:cubicBezTo>
                    <a:pt x="21" y="33"/>
                    <a:pt x="21" y="33"/>
                    <a:pt x="21" y="33"/>
                  </a:cubicBezTo>
                  <a:cubicBezTo>
                    <a:pt x="20" y="32"/>
                    <a:pt x="19" y="31"/>
                    <a:pt x="19" y="30"/>
                  </a:cubicBezTo>
                  <a:cubicBezTo>
                    <a:pt x="18" y="28"/>
                    <a:pt x="17" y="26"/>
                    <a:pt x="16" y="23"/>
                  </a:cubicBezTo>
                  <a:cubicBezTo>
                    <a:pt x="16" y="23"/>
                    <a:pt x="16" y="22"/>
                    <a:pt x="16" y="22"/>
                  </a:cubicBezTo>
                  <a:cubicBezTo>
                    <a:pt x="16" y="21"/>
                    <a:pt x="16" y="21"/>
                    <a:pt x="16" y="21"/>
                  </a:cubicBezTo>
                  <a:cubicBezTo>
                    <a:pt x="16" y="18"/>
                    <a:pt x="17" y="17"/>
                    <a:pt x="19" y="15"/>
                  </a:cubicBezTo>
                  <a:cubicBezTo>
                    <a:pt x="21" y="14"/>
                    <a:pt x="22" y="12"/>
                    <a:pt x="22" y="10"/>
                  </a:cubicBezTo>
                  <a:cubicBezTo>
                    <a:pt x="22" y="9"/>
                    <a:pt x="21" y="8"/>
                    <a:pt x="21" y="8"/>
                  </a:cubicBezTo>
                  <a:cubicBezTo>
                    <a:pt x="20" y="7"/>
                    <a:pt x="20" y="7"/>
                    <a:pt x="19" y="6"/>
                  </a:cubicBezTo>
                  <a:cubicBezTo>
                    <a:pt x="18" y="5"/>
                    <a:pt x="17" y="5"/>
                    <a:pt x="16" y="5"/>
                  </a:cubicBezTo>
                  <a:cubicBezTo>
                    <a:pt x="16" y="0"/>
                    <a:pt x="16" y="0"/>
                    <a:pt x="16" y="0"/>
                  </a:cubicBezTo>
                  <a:cubicBezTo>
                    <a:pt x="18" y="0"/>
                    <a:pt x="20" y="1"/>
                    <a:pt x="22" y="2"/>
                  </a:cubicBezTo>
                  <a:cubicBezTo>
                    <a:pt x="23" y="3"/>
                    <a:pt x="24" y="4"/>
                    <a:pt x="25" y="5"/>
                  </a:cubicBezTo>
                  <a:cubicBezTo>
                    <a:pt x="26" y="6"/>
                    <a:pt x="26" y="8"/>
                    <a:pt x="26" y="9"/>
                  </a:cubicBezTo>
                  <a:cubicBezTo>
                    <a:pt x="27" y="13"/>
                    <a:pt x="26" y="17"/>
                    <a:pt x="22" y="19"/>
                  </a:cubicBezTo>
                  <a:cubicBezTo>
                    <a:pt x="21" y="20"/>
                    <a:pt x="21" y="21"/>
                    <a:pt x="21" y="22"/>
                  </a:cubicBezTo>
                  <a:cubicBezTo>
                    <a:pt x="21" y="24"/>
                    <a:pt x="22" y="26"/>
                    <a:pt x="23" y="28"/>
                  </a:cubicBezTo>
                  <a:cubicBezTo>
                    <a:pt x="24" y="29"/>
                    <a:pt x="24" y="30"/>
                    <a:pt x="25" y="31"/>
                  </a:cubicBezTo>
                  <a:cubicBezTo>
                    <a:pt x="25" y="31"/>
                    <a:pt x="25" y="31"/>
                    <a:pt x="25" y="31"/>
                  </a:cubicBezTo>
                  <a:cubicBezTo>
                    <a:pt x="27" y="35"/>
                    <a:pt x="29" y="39"/>
                    <a:pt x="30" y="44"/>
                  </a:cubicBezTo>
                  <a:cubicBezTo>
                    <a:pt x="32" y="50"/>
                    <a:pt x="32" y="56"/>
                    <a:pt x="29" y="61"/>
                  </a:cubicBezTo>
                  <a:cubicBezTo>
                    <a:pt x="27" y="66"/>
                    <a:pt x="23" y="70"/>
                    <a:pt x="17" y="72"/>
                  </a:cubicBezTo>
                  <a:cubicBezTo>
                    <a:pt x="17" y="72"/>
                    <a:pt x="16" y="72"/>
                    <a:pt x="16" y="72"/>
                  </a:cubicBezTo>
                  <a:cubicBezTo>
                    <a:pt x="16" y="67"/>
                    <a:pt x="16" y="67"/>
                    <a:pt x="16" y="67"/>
                  </a:cubicBezTo>
                  <a:close/>
                  <a:moveTo>
                    <a:pt x="16" y="50"/>
                  </a:moveTo>
                  <a:cubicBezTo>
                    <a:pt x="16" y="54"/>
                    <a:pt x="16" y="54"/>
                    <a:pt x="16" y="54"/>
                  </a:cubicBezTo>
                  <a:cubicBezTo>
                    <a:pt x="16" y="52"/>
                    <a:pt x="16" y="51"/>
                    <a:pt x="16" y="50"/>
                  </a:cubicBezTo>
                  <a:close/>
                  <a:moveTo>
                    <a:pt x="13" y="57"/>
                  </a:moveTo>
                  <a:cubicBezTo>
                    <a:pt x="10" y="58"/>
                    <a:pt x="9" y="60"/>
                    <a:pt x="9" y="62"/>
                  </a:cubicBezTo>
                  <a:cubicBezTo>
                    <a:pt x="9" y="63"/>
                    <a:pt x="9" y="64"/>
                    <a:pt x="9" y="65"/>
                  </a:cubicBezTo>
                  <a:cubicBezTo>
                    <a:pt x="10" y="65"/>
                    <a:pt x="10" y="66"/>
                    <a:pt x="10" y="67"/>
                  </a:cubicBezTo>
                  <a:cubicBezTo>
                    <a:pt x="10" y="67"/>
                    <a:pt x="10" y="67"/>
                    <a:pt x="10" y="67"/>
                  </a:cubicBezTo>
                  <a:cubicBezTo>
                    <a:pt x="11" y="68"/>
                    <a:pt x="13" y="68"/>
                    <a:pt x="15" y="68"/>
                  </a:cubicBezTo>
                  <a:cubicBezTo>
                    <a:pt x="16" y="68"/>
                    <a:pt x="16" y="67"/>
                    <a:pt x="16" y="67"/>
                  </a:cubicBezTo>
                  <a:cubicBezTo>
                    <a:pt x="16" y="72"/>
                    <a:pt x="16" y="72"/>
                    <a:pt x="16" y="72"/>
                  </a:cubicBezTo>
                  <a:cubicBezTo>
                    <a:pt x="12" y="74"/>
                    <a:pt x="9" y="72"/>
                    <a:pt x="7" y="70"/>
                  </a:cubicBezTo>
                  <a:cubicBezTo>
                    <a:pt x="7" y="70"/>
                    <a:pt x="7" y="70"/>
                    <a:pt x="7" y="70"/>
                  </a:cubicBezTo>
                  <a:cubicBezTo>
                    <a:pt x="7" y="70"/>
                    <a:pt x="7" y="70"/>
                    <a:pt x="7" y="70"/>
                  </a:cubicBezTo>
                  <a:cubicBezTo>
                    <a:pt x="6" y="69"/>
                    <a:pt x="5" y="67"/>
                    <a:pt x="5" y="66"/>
                  </a:cubicBezTo>
                  <a:cubicBezTo>
                    <a:pt x="4" y="65"/>
                    <a:pt x="4" y="63"/>
                    <a:pt x="4" y="62"/>
                  </a:cubicBezTo>
                  <a:cubicBezTo>
                    <a:pt x="4" y="58"/>
                    <a:pt x="7" y="54"/>
                    <a:pt x="11" y="53"/>
                  </a:cubicBezTo>
                  <a:cubicBezTo>
                    <a:pt x="12" y="52"/>
                    <a:pt x="12" y="50"/>
                    <a:pt x="11" y="48"/>
                  </a:cubicBezTo>
                  <a:cubicBezTo>
                    <a:pt x="9" y="44"/>
                    <a:pt x="7" y="39"/>
                    <a:pt x="5" y="36"/>
                  </a:cubicBezTo>
                  <a:cubicBezTo>
                    <a:pt x="4" y="34"/>
                    <a:pt x="3" y="32"/>
                    <a:pt x="3" y="31"/>
                  </a:cubicBezTo>
                  <a:cubicBezTo>
                    <a:pt x="3" y="31"/>
                    <a:pt x="3" y="31"/>
                    <a:pt x="3" y="31"/>
                  </a:cubicBezTo>
                  <a:cubicBezTo>
                    <a:pt x="3" y="31"/>
                    <a:pt x="3" y="31"/>
                    <a:pt x="3" y="31"/>
                  </a:cubicBezTo>
                  <a:cubicBezTo>
                    <a:pt x="1" y="25"/>
                    <a:pt x="0" y="20"/>
                    <a:pt x="2" y="14"/>
                  </a:cubicBezTo>
                  <a:cubicBezTo>
                    <a:pt x="3" y="9"/>
                    <a:pt x="7" y="5"/>
                    <a:pt x="11" y="2"/>
                  </a:cubicBezTo>
                  <a:cubicBezTo>
                    <a:pt x="13" y="1"/>
                    <a:pt x="15" y="0"/>
                    <a:pt x="16" y="0"/>
                  </a:cubicBezTo>
                  <a:cubicBezTo>
                    <a:pt x="16" y="5"/>
                    <a:pt x="16" y="5"/>
                    <a:pt x="16" y="5"/>
                  </a:cubicBezTo>
                  <a:cubicBezTo>
                    <a:pt x="15" y="5"/>
                    <a:pt x="15" y="6"/>
                    <a:pt x="14" y="6"/>
                  </a:cubicBezTo>
                  <a:cubicBezTo>
                    <a:pt x="10" y="8"/>
                    <a:pt x="8" y="12"/>
                    <a:pt x="7" y="16"/>
                  </a:cubicBezTo>
                  <a:cubicBezTo>
                    <a:pt x="5" y="20"/>
                    <a:pt x="6" y="25"/>
                    <a:pt x="7" y="29"/>
                  </a:cubicBezTo>
                  <a:cubicBezTo>
                    <a:pt x="7" y="29"/>
                    <a:pt x="7" y="29"/>
                    <a:pt x="7" y="29"/>
                  </a:cubicBezTo>
                  <a:cubicBezTo>
                    <a:pt x="7" y="30"/>
                    <a:pt x="8" y="32"/>
                    <a:pt x="9" y="34"/>
                  </a:cubicBezTo>
                  <a:cubicBezTo>
                    <a:pt x="11" y="37"/>
                    <a:pt x="14" y="42"/>
                    <a:pt x="15" y="46"/>
                  </a:cubicBezTo>
                  <a:cubicBezTo>
                    <a:pt x="16" y="47"/>
                    <a:pt x="16" y="49"/>
                    <a:pt x="16" y="50"/>
                  </a:cubicBezTo>
                  <a:cubicBezTo>
                    <a:pt x="16" y="54"/>
                    <a:pt x="16" y="54"/>
                    <a:pt x="16" y="54"/>
                  </a:cubicBezTo>
                  <a:cubicBezTo>
                    <a:pt x="16" y="55"/>
                    <a:pt x="15" y="57"/>
                    <a:pt x="13" y="57"/>
                  </a:cubicBezTo>
                  <a:close/>
                  <a:moveTo>
                    <a:pt x="16" y="22"/>
                  </a:moveTo>
                  <a:cubicBezTo>
                    <a:pt x="16" y="21"/>
                    <a:pt x="16" y="21"/>
                    <a:pt x="16" y="21"/>
                  </a:cubicBezTo>
                  <a:cubicBezTo>
                    <a:pt x="16" y="21"/>
                    <a:pt x="16" y="21"/>
                    <a:pt x="1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3" name="Freeform 249"/>
            <p:cNvSpPr>
              <a:spLocks noEditPoints="1"/>
            </p:cNvSpPr>
            <p:nvPr/>
          </p:nvSpPr>
          <p:spPr bwMode="auto">
            <a:xfrm>
              <a:off x="7143750" y="1711325"/>
              <a:ext cx="69850" cy="166688"/>
            </a:xfrm>
            <a:custGeom>
              <a:avLst/>
              <a:gdLst>
                <a:gd name="T0" fmla="*/ 24 w 31"/>
                <a:gd name="T1" fmla="*/ 59 h 74"/>
                <a:gd name="T2" fmla="*/ 25 w 31"/>
                <a:gd name="T3" fmla="*/ 45 h 74"/>
                <a:gd name="T4" fmla="*/ 18 w 31"/>
                <a:gd name="T5" fmla="*/ 30 h 74"/>
                <a:gd name="T6" fmla="*/ 16 w 31"/>
                <a:gd name="T7" fmla="*/ 22 h 74"/>
                <a:gd name="T8" fmla="*/ 19 w 31"/>
                <a:gd name="T9" fmla="*/ 15 h 74"/>
                <a:gd name="T10" fmla="*/ 20 w 31"/>
                <a:gd name="T11" fmla="*/ 8 h 74"/>
                <a:gd name="T12" fmla="*/ 16 w 31"/>
                <a:gd name="T13" fmla="*/ 5 h 74"/>
                <a:gd name="T14" fmla="*/ 22 w 31"/>
                <a:gd name="T15" fmla="*/ 2 h 74"/>
                <a:gd name="T16" fmla="*/ 26 w 31"/>
                <a:gd name="T17" fmla="*/ 9 h 74"/>
                <a:gd name="T18" fmla="*/ 20 w 31"/>
                <a:gd name="T19" fmla="*/ 22 h 74"/>
                <a:gd name="T20" fmla="*/ 24 w 31"/>
                <a:gd name="T21" fmla="*/ 31 h 74"/>
                <a:gd name="T22" fmla="*/ 29 w 31"/>
                <a:gd name="T23" fmla="*/ 61 h 74"/>
                <a:gd name="T24" fmla="*/ 16 w 31"/>
                <a:gd name="T25" fmla="*/ 72 h 74"/>
                <a:gd name="T26" fmla="*/ 16 w 31"/>
                <a:gd name="T27" fmla="*/ 67 h 74"/>
                <a:gd name="T28" fmla="*/ 16 w 31"/>
                <a:gd name="T29" fmla="*/ 54 h 74"/>
                <a:gd name="T30" fmla="*/ 12 w 31"/>
                <a:gd name="T31" fmla="*/ 57 h 74"/>
                <a:gd name="T32" fmla="*/ 9 w 31"/>
                <a:gd name="T33" fmla="*/ 65 h 74"/>
                <a:gd name="T34" fmla="*/ 10 w 31"/>
                <a:gd name="T35" fmla="*/ 67 h 74"/>
                <a:gd name="T36" fmla="*/ 16 w 31"/>
                <a:gd name="T37" fmla="*/ 67 h 74"/>
                <a:gd name="T38" fmla="*/ 6 w 31"/>
                <a:gd name="T39" fmla="*/ 70 h 74"/>
                <a:gd name="T40" fmla="*/ 4 w 31"/>
                <a:gd name="T41" fmla="*/ 66 h 74"/>
                <a:gd name="T42" fmla="*/ 11 w 31"/>
                <a:gd name="T43" fmla="*/ 53 h 74"/>
                <a:gd name="T44" fmla="*/ 4 w 31"/>
                <a:gd name="T45" fmla="*/ 36 h 74"/>
                <a:gd name="T46" fmla="*/ 2 w 31"/>
                <a:gd name="T47" fmla="*/ 31 h 74"/>
                <a:gd name="T48" fmla="*/ 1 w 31"/>
                <a:gd name="T49" fmla="*/ 14 h 74"/>
                <a:gd name="T50" fmla="*/ 16 w 31"/>
                <a:gd name="T51" fmla="*/ 0 h 74"/>
                <a:gd name="T52" fmla="*/ 13 w 31"/>
                <a:gd name="T53" fmla="*/ 6 h 74"/>
                <a:gd name="T54" fmla="*/ 7 w 31"/>
                <a:gd name="T55" fmla="*/ 29 h 74"/>
                <a:gd name="T56" fmla="*/ 9 w 31"/>
                <a:gd name="T57" fmla="*/ 34 h 74"/>
                <a:gd name="T58" fmla="*/ 16 w 31"/>
                <a:gd name="T59" fmla="*/ 50 h 74"/>
                <a:gd name="T60" fmla="*/ 12 w 31"/>
                <a:gd name="T61" fmla="*/ 57 h 74"/>
                <a:gd name="T62" fmla="*/ 16 w 31"/>
                <a:gd name="T63" fmla="*/ 2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 h="74">
                  <a:moveTo>
                    <a:pt x="16" y="67"/>
                  </a:moveTo>
                  <a:cubicBezTo>
                    <a:pt x="20" y="66"/>
                    <a:pt x="23" y="63"/>
                    <a:pt x="24" y="59"/>
                  </a:cubicBezTo>
                  <a:cubicBezTo>
                    <a:pt x="24" y="59"/>
                    <a:pt x="24" y="59"/>
                    <a:pt x="24" y="59"/>
                  </a:cubicBezTo>
                  <a:cubicBezTo>
                    <a:pt x="26" y="55"/>
                    <a:pt x="26" y="50"/>
                    <a:pt x="25" y="45"/>
                  </a:cubicBezTo>
                  <a:cubicBezTo>
                    <a:pt x="24" y="41"/>
                    <a:pt x="22" y="37"/>
                    <a:pt x="20" y="33"/>
                  </a:cubicBezTo>
                  <a:cubicBezTo>
                    <a:pt x="20" y="32"/>
                    <a:pt x="19" y="31"/>
                    <a:pt x="18" y="30"/>
                  </a:cubicBezTo>
                  <a:cubicBezTo>
                    <a:pt x="17" y="28"/>
                    <a:pt x="16" y="26"/>
                    <a:pt x="16" y="23"/>
                  </a:cubicBezTo>
                  <a:cubicBezTo>
                    <a:pt x="16" y="23"/>
                    <a:pt x="16" y="22"/>
                    <a:pt x="16" y="22"/>
                  </a:cubicBezTo>
                  <a:cubicBezTo>
                    <a:pt x="16" y="21"/>
                    <a:pt x="16" y="21"/>
                    <a:pt x="16" y="21"/>
                  </a:cubicBezTo>
                  <a:cubicBezTo>
                    <a:pt x="16" y="18"/>
                    <a:pt x="17" y="17"/>
                    <a:pt x="19" y="15"/>
                  </a:cubicBezTo>
                  <a:cubicBezTo>
                    <a:pt x="21" y="14"/>
                    <a:pt x="21" y="12"/>
                    <a:pt x="21" y="10"/>
                  </a:cubicBezTo>
                  <a:cubicBezTo>
                    <a:pt x="21" y="9"/>
                    <a:pt x="21" y="8"/>
                    <a:pt x="20" y="8"/>
                  </a:cubicBezTo>
                  <a:cubicBezTo>
                    <a:pt x="20" y="7"/>
                    <a:pt x="19" y="7"/>
                    <a:pt x="19" y="6"/>
                  </a:cubicBezTo>
                  <a:cubicBezTo>
                    <a:pt x="18" y="5"/>
                    <a:pt x="17" y="5"/>
                    <a:pt x="16" y="5"/>
                  </a:cubicBezTo>
                  <a:cubicBezTo>
                    <a:pt x="16" y="0"/>
                    <a:pt x="16" y="0"/>
                    <a:pt x="16" y="0"/>
                  </a:cubicBezTo>
                  <a:cubicBezTo>
                    <a:pt x="18" y="0"/>
                    <a:pt x="20" y="1"/>
                    <a:pt x="22" y="2"/>
                  </a:cubicBezTo>
                  <a:cubicBezTo>
                    <a:pt x="23" y="3"/>
                    <a:pt x="24" y="4"/>
                    <a:pt x="24" y="5"/>
                  </a:cubicBezTo>
                  <a:cubicBezTo>
                    <a:pt x="25" y="6"/>
                    <a:pt x="26" y="8"/>
                    <a:pt x="26" y="9"/>
                  </a:cubicBezTo>
                  <a:cubicBezTo>
                    <a:pt x="26" y="13"/>
                    <a:pt x="25" y="17"/>
                    <a:pt x="21" y="19"/>
                  </a:cubicBezTo>
                  <a:cubicBezTo>
                    <a:pt x="20" y="20"/>
                    <a:pt x="20" y="21"/>
                    <a:pt x="20" y="22"/>
                  </a:cubicBezTo>
                  <a:cubicBezTo>
                    <a:pt x="21" y="24"/>
                    <a:pt x="22" y="26"/>
                    <a:pt x="23" y="28"/>
                  </a:cubicBezTo>
                  <a:cubicBezTo>
                    <a:pt x="23" y="29"/>
                    <a:pt x="24" y="30"/>
                    <a:pt x="24" y="31"/>
                  </a:cubicBezTo>
                  <a:cubicBezTo>
                    <a:pt x="27" y="35"/>
                    <a:pt x="29" y="39"/>
                    <a:pt x="30" y="44"/>
                  </a:cubicBezTo>
                  <a:cubicBezTo>
                    <a:pt x="31" y="50"/>
                    <a:pt x="31" y="56"/>
                    <a:pt x="29" y="61"/>
                  </a:cubicBezTo>
                  <a:cubicBezTo>
                    <a:pt x="29" y="61"/>
                    <a:pt x="29" y="61"/>
                    <a:pt x="29" y="61"/>
                  </a:cubicBezTo>
                  <a:cubicBezTo>
                    <a:pt x="26" y="66"/>
                    <a:pt x="22" y="70"/>
                    <a:pt x="16" y="72"/>
                  </a:cubicBezTo>
                  <a:cubicBezTo>
                    <a:pt x="16" y="72"/>
                    <a:pt x="16" y="72"/>
                    <a:pt x="16" y="72"/>
                  </a:cubicBezTo>
                  <a:cubicBezTo>
                    <a:pt x="16" y="67"/>
                    <a:pt x="16" y="67"/>
                    <a:pt x="16" y="67"/>
                  </a:cubicBezTo>
                  <a:close/>
                  <a:moveTo>
                    <a:pt x="16" y="50"/>
                  </a:moveTo>
                  <a:cubicBezTo>
                    <a:pt x="16" y="54"/>
                    <a:pt x="16" y="54"/>
                    <a:pt x="16" y="54"/>
                  </a:cubicBezTo>
                  <a:cubicBezTo>
                    <a:pt x="16" y="52"/>
                    <a:pt x="16" y="51"/>
                    <a:pt x="16" y="50"/>
                  </a:cubicBezTo>
                  <a:close/>
                  <a:moveTo>
                    <a:pt x="12" y="57"/>
                  </a:moveTo>
                  <a:cubicBezTo>
                    <a:pt x="10" y="58"/>
                    <a:pt x="8" y="60"/>
                    <a:pt x="8" y="62"/>
                  </a:cubicBezTo>
                  <a:cubicBezTo>
                    <a:pt x="8" y="63"/>
                    <a:pt x="8" y="64"/>
                    <a:pt x="9" y="65"/>
                  </a:cubicBezTo>
                  <a:cubicBezTo>
                    <a:pt x="9" y="65"/>
                    <a:pt x="9" y="66"/>
                    <a:pt x="10" y="67"/>
                  </a:cubicBezTo>
                  <a:cubicBezTo>
                    <a:pt x="10" y="67"/>
                    <a:pt x="10" y="67"/>
                    <a:pt x="10" y="67"/>
                  </a:cubicBezTo>
                  <a:cubicBezTo>
                    <a:pt x="11" y="68"/>
                    <a:pt x="13" y="68"/>
                    <a:pt x="15" y="68"/>
                  </a:cubicBezTo>
                  <a:cubicBezTo>
                    <a:pt x="15" y="68"/>
                    <a:pt x="15" y="67"/>
                    <a:pt x="16" y="67"/>
                  </a:cubicBezTo>
                  <a:cubicBezTo>
                    <a:pt x="16" y="72"/>
                    <a:pt x="16" y="72"/>
                    <a:pt x="16" y="72"/>
                  </a:cubicBezTo>
                  <a:cubicBezTo>
                    <a:pt x="12" y="74"/>
                    <a:pt x="8" y="72"/>
                    <a:pt x="6" y="70"/>
                  </a:cubicBezTo>
                  <a:cubicBezTo>
                    <a:pt x="6" y="70"/>
                    <a:pt x="6" y="70"/>
                    <a:pt x="6" y="70"/>
                  </a:cubicBezTo>
                  <a:cubicBezTo>
                    <a:pt x="5" y="69"/>
                    <a:pt x="5" y="67"/>
                    <a:pt x="4" y="66"/>
                  </a:cubicBezTo>
                  <a:cubicBezTo>
                    <a:pt x="4" y="65"/>
                    <a:pt x="4" y="63"/>
                    <a:pt x="4" y="62"/>
                  </a:cubicBezTo>
                  <a:cubicBezTo>
                    <a:pt x="4" y="58"/>
                    <a:pt x="6" y="54"/>
                    <a:pt x="11" y="53"/>
                  </a:cubicBezTo>
                  <a:cubicBezTo>
                    <a:pt x="11" y="52"/>
                    <a:pt x="11" y="50"/>
                    <a:pt x="10" y="48"/>
                  </a:cubicBezTo>
                  <a:cubicBezTo>
                    <a:pt x="9" y="44"/>
                    <a:pt x="6" y="39"/>
                    <a:pt x="4" y="36"/>
                  </a:cubicBezTo>
                  <a:cubicBezTo>
                    <a:pt x="3" y="34"/>
                    <a:pt x="2" y="32"/>
                    <a:pt x="2" y="31"/>
                  </a:cubicBezTo>
                  <a:cubicBezTo>
                    <a:pt x="2" y="31"/>
                    <a:pt x="2" y="31"/>
                    <a:pt x="2" y="31"/>
                  </a:cubicBezTo>
                  <a:cubicBezTo>
                    <a:pt x="2" y="31"/>
                    <a:pt x="2" y="31"/>
                    <a:pt x="2" y="31"/>
                  </a:cubicBezTo>
                  <a:cubicBezTo>
                    <a:pt x="0" y="25"/>
                    <a:pt x="0" y="20"/>
                    <a:pt x="1" y="14"/>
                  </a:cubicBezTo>
                  <a:cubicBezTo>
                    <a:pt x="3" y="9"/>
                    <a:pt x="6" y="5"/>
                    <a:pt x="11" y="2"/>
                  </a:cubicBezTo>
                  <a:cubicBezTo>
                    <a:pt x="12" y="1"/>
                    <a:pt x="14" y="0"/>
                    <a:pt x="16" y="0"/>
                  </a:cubicBezTo>
                  <a:cubicBezTo>
                    <a:pt x="16" y="5"/>
                    <a:pt x="16" y="5"/>
                    <a:pt x="16" y="5"/>
                  </a:cubicBezTo>
                  <a:cubicBezTo>
                    <a:pt x="15" y="5"/>
                    <a:pt x="14" y="6"/>
                    <a:pt x="13" y="6"/>
                  </a:cubicBezTo>
                  <a:cubicBezTo>
                    <a:pt x="10" y="8"/>
                    <a:pt x="7" y="12"/>
                    <a:pt x="6" y="16"/>
                  </a:cubicBezTo>
                  <a:cubicBezTo>
                    <a:pt x="5" y="20"/>
                    <a:pt x="5" y="25"/>
                    <a:pt x="7" y="29"/>
                  </a:cubicBezTo>
                  <a:cubicBezTo>
                    <a:pt x="7" y="29"/>
                    <a:pt x="7" y="29"/>
                    <a:pt x="7" y="29"/>
                  </a:cubicBezTo>
                  <a:cubicBezTo>
                    <a:pt x="7" y="30"/>
                    <a:pt x="8" y="32"/>
                    <a:pt x="9" y="34"/>
                  </a:cubicBezTo>
                  <a:cubicBezTo>
                    <a:pt x="11" y="37"/>
                    <a:pt x="13" y="42"/>
                    <a:pt x="15" y="46"/>
                  </a:cubicBezTo>
                  <a:cubicBezTo>
                    <a:pt x="15" y="47"/>
                    <a:pt x="15" y="49"/>
                    <a:pt x="16" y="50"/>
                  </a:cubicBezTo>
                  <a:cubicBezTo>
                    <a:pt x="16" y="54"/>
                    <a:pt x="16" y="54"/>
                    <a:pt x="16" y="54"/>
                  </a:cubicBezTo>
                  <a:cubicBezTo>
                    <a:pt x="15" y="55"/>
                    <a:pt x="14" y="57"/>
                    <a:pt x="12" y="57"/>
                  </a:cubicBezTo>
                  <a:close/>
                  <a:moveTo>
                    <a:pt x="16" y="22"/>
                  </a:moveTo>
                  <a:cubicBezTo>
                    <a:pt x="16" y="21"/>
                    <a:pt x="16" y="21"/>
                    <a:pt x="16" y="21"/>
                  </a:cubicBezTo>
                  <a:cubicBezTo>
                    <a:pt x="16" y="21"/>
                    <a:pt x="16" y="21"/>
                    <a:pt x="1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4" name="Freeform 250"/>
            <p:cNvSpPr>
              <a:spLocks noEditPoints="1"/>
            </p:cNvSpPr>
            <p:nvPr/>
          </p:nvSpPr>
          <p:spPr bwMode="auto">
            <a:xfrm>
              <a:off x="9844088" y="319088"/>
              <a:ext cx="177800" cy="279400"/>
            </a:xfrm>
            <a:custGeom>
              <a:avLst/>
              <a:gdLst>
                <a:gd name="T0" fmla="*/ 74 w 79"/>
                <a:gd name="T1" fmla="*/ 71 h 124"/>
                <a:gd name="T2" fmla="*/ 74 w 79"/>
                <a:gd name="T3" fmla="*/ 5 h 124"/>
                <a:gd name="T4" fmla="*/ 41 w 79"/>
                <a:gd name="T5" fmla="*/ 5 h 124"/>
                <a:gd name="T6" fmla="*/ 40 w 79"/>
                <a:gd name="T7" fmla="*/ 9 h 124"/>
                <a:gd name="T8" fmla="*/ 40 w 79"/>
                <a:gd name="T9" fmla="*/ 0 h 124"/>
                <a:gd name="T10" fmla="*/ 40 w 79"/>
                <a:gd name="T11" fmla="*/ 0 h 124"/>
                <a:gd name="T12" fmla="*/ 76 w 79"/>
                <a:gd name="T13" fmla="*/ 0 h 124"/>
                <a:gd name="T14" fmla="*/ 79 w 79"/>
                <a:gd name="T15" fmla="*/ 2 h 124"/>
                <a:gd name="T16" fmla="*/ 79 w 79"/>
                <a:gd name="T17" fmla="*/ 72 h 124"/>
                <a:gd name="T18" fmla="*/ 79 w 79"/>
                <a:gd name="T19" fmla="*/ 72 h 124"/>
                <a:gd name="T20" fmla="*/ 78 w 79"/>
                <a:gd name="T21" fmla="*/ 72 h 124"/>
                <a:gd name="T22" fmla="*/ 58 w 79"/>
                <a:gd name="T23" fmla="*/ 122 h 124"/>
                <a:gd name="T24" fmla="*/ 58 w 79"/>
                <a:gd name="T25" fmla="*/ 123 h 124"/>
                <a:gd name="T26" fmla="*/ 55 w 79"/>
                <a:gd name="T27" fmla="*/ 124 h 124"/>
                <a:gd name="T28" fmla="*/ 40 w 79"/>
                <a:gd name="T29" fmla="*/ 117 h 124"/>
                <a:gd name="T30" fmla="*/ 40 w 79"/>
                <a:gd name="T31" fmla="*/ 112 h 124"/>
                <a:gd name="T32" fmla="*/ 55 w 79"/>
                <a:gd name="T33" fmla="*/ 118 h 124"/>
                <a:gd name="T34" fmla="*/ 74 w 79"/>
                <a:gd name="T35" fmla="*/ 71 h 124"/>
                <a:gd name="T36" fmla="*/ 40 w 79"/>
                <a:gd name="T37" fmla="*/ 9 h 124"/>
                <a:gd name="T38" fmla="*/ 5 w 79"/>
                <a:gd name="T39" fmla="*/ 97 h 124"/>
                <a:gd name="T40" fmla="*/ 40 w 79"/>
                <a:gd name="T41" fmla="*/ 112 h 124"/>
                <a:gd name="T42" fmla="*/ 40 w 79"/>
                <a:gd name="T43" fmla="*/ 117 h 124"/>
                <a:gd name="T44" fmla="*/ 1 w 79"/>
                <a:gd name="T45" fmla="*/ 100 h 124"/>
                <a:gd name="T46" fmla="*/ 1 w 79"/>
                <a:gd name="T47" fmla="*/ 100 h 124"/>
                <a:gd name="T48" fmla="*/ 0 w 79"/>
                <a:gd name="T49" fmla="*/ 97 h 124"/>
                <a:gd name="T50" fmla="*/ 37 w 79"/>
                <a:gd name="T51" fmla="*/ 1 h 124"/>
                <a:gd name="T52" fmla="*/ 40 w 79"/>
                <a:gd name="T53" fmla="*/ 0 h 124"/>
                <a:gd name="T54" fmla="*/ 40 w 79"/>
                <a:gd name="T55" fmla="*/ 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9" h="124">
                  <a:moveTo>
                    <a:pt x="74" y="71"/>
                  </a:moveTo>
                  <a:cubicBezTo>
                    <a:pt x="74" y="5"/>
                    <a:pt x="74" y="5"/>
                    <a:pt x="74" y="5"/>
                  </a:cubicBezTo>
                  <a:cubicBezTo>
                    <a:pt x="41" y="5"/>
                    <a:pt x="41" y="5"/>
                    <a:pt x="41" y="5"/>
                  </a:cubicBezTo>
                  <a:cubicBezTo>
                    <a:pt x="40" y="9"/>
                    <a:pt x="40" y="9"/>
                    <a:pt x="40" y="9"/>
                  </a:cubicBezTo>
                  <a:cubicBezTo>
                    <a:pt x="40" y="0"/>
                    <a:pt x="40" y="0"/>
                    <a:pt x="40" y="0"/>
                  </a:cubicBezTo>
                  <a:cubicBezTo>
                    <a:pt x="40" y="0"/>
                    <a:pt x="40" y="0"/>
                    <a:pt x="40" y="0"/>
                  </a:cubicBezTo>
                  <a:cubicBezTo>
                    <a:pt x="76" y="0"/>
                    <a:pt x="76" y="0"/>
                    <a:pt x="76" y="0"/>
                  </a:cubicBezTo>
                  <a:cubicBezTo>
                    <a:pt x="77" y="0"/>
                    <a:pt x="79" y="1"/>
                    <a:pt x="79" y="2"/>
                  </a:cubicBezTo>
                  <a:cubicBezTo>
                    <a:pt x="79" y="72"/>
                    <a:pt x="79" y="72"/>
                    <a:pt x="79" y="72"/>
                  </a:cubicBezTo>
                  <a:cubicBezTo>
                    <a:pt x="79" y="72"/>
                    <a:pt x="79" y="72"/>
                    <a:pt x="79" y="72"/>
                  </a:cubicBezTo>
                  <a:cubicBezTo>
                    <a:pt x="79" y="72"/>
                    <a:pt x="78" y="72"/>
                    <a:pt x="78" y="72"/>
                  </a:cubicBezTo>
                  <a:cubicBezTo>
                    <a:pt x="58" y="122"/>
                    <a:pt x="58" y="122"/>
                    <a:pt x="58" y="122"/>
                  </a:cubicBezTo>
                  <a:cubicBezTo>
                    <a:pt x="58" y="123"/>
                    <a:pt x="58" y="123"/>
                    <a:pt x="58" y="123"/>
                  </a:cubicBezTo>
                  <a:cubicBezTo>
                    <a:pt x="58" y="124"/>
                    <a:pt x="56" y="124"/>
                    <a:pt x="55" y="124"/>
                  </a:cubicBezTo>
                  <a:cubicBezTo>
                    <a:pt x="40" y="117"/>
                    <a:pt x="40" y="117"/>
                    <a:pt x="40" y="117"/>
                  </a:cubicBezTo>
                  <a:cubicBezTo>
                    <a:pt x="40" y="112"/>
                    <a:pt x="40" y="112"/>
                    <a:pt x="40" y="112"/>
                  </a:cubicBezTo>
                  <a:cubicBezTo>
                    <a:pt x="55" y="118"/>
                    <a:pt x="55" y="118"/>
                    <a:pt x="55" y="118"/>
                  </a:cubicBezTo>
                  <a:lnTo>
                    <a:pt x="74" y="71"/>
                  </a:lnTo>
                  <a:close/>
                  <a:moveTo>
                    <a:pt x="40" y="9"/>
                  </a:moveTo>
                  <a:cubicBezTo>
                    <a:pt x="5" y="97"/>
                    <a:pt x="5" y="97"/>
                    <a:pt x="5" y="97"/>
                  </a:cubicBezTo>
                  <a:cubicBezTo>
                    <a:pt x="40" y="112"/>
                    <a:pt x="40" y="112"/>
                    <a:pt x="40" y="112"/>
                  </a:cubicBezTo>
                  <a:cubicBezTo>
                    <a:pt x="40" y="117"/>
                    <a:pt x="40" y="117"/>
                    <a:pt x="40" y="117"/>
                  </a:cubicBezTo>
                  <a:cubicBezTo>
                    <a:pt x="1" y="100"/>
                    <a:pt x="1" y="100"/>
                    <a:pt x="1" y="100"/>
                  </a:cubicBezTo>
                  <a:cubicBezTo>
                    <a:pt x="1" y="100"/>
                    <a:pt x="1" y="100"/>
                    <a:pt x="1" y="100"/>
                  </a:cubicBezTo>
                  <a:cubicBezTo>
                    <a:pt x="0" y="100"/>
                    <a:pt x="0" y="98"/>
                    <a:pt x="0" y="97"/>
                  </a:cubicBezTo>
                  <a:cubicBezTo>
                    <a:pt x="37" y="1"/>
                    <a:pt x="37" y="1"/>
                    <a:pt x="37" y="1"/>
                  </a:cubicBezTo>
                  <a:cubicBezTo>
                    <a:pt x="38" y="1"/>
                    <a:pt x="39" y="0"/>
                    <a:pt x="40" y="0"/>
                  </a:cubicBezTo>
                  <a:lnTo>
                    <a:pt x="4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5" name="Freeform 251"/>
            <p:cNvSpPr>
              <a:spLocks noEditPoints="1"/>
            </p:cNvSpPr>
            <p:nvPr/>
          </p:nvSpPr>
          <p:spPr bwMode="auto">
            <a:xfrm>
              <a:off x="10020300" y="319088"/>
              <a:ext cx="42863" cy="95250"/>
            </a:xfrm>
            <a:custGeom>
              <a:avLst/>
              <a:gdLst>
                <a:gd name="T0" fmla="*/ 9 w 19"/>
                <a:gd name="T1" fmla="*/ 29 h 42"/>
                <a:gd name="T2" fmla="*/ 12 w 19"/>
                <a:gd name="T3" fmla="*/ 23 h 42"/>
                <a:gd name="T4" fmla="*/ 14 w 19"/>
                <a:gd name="T5" fmla="*/ 5 h 42"/>
                <a:gd name="T6" fmla="*/ 9 w 19"/>
                <a:gd name="T7" fmla="*/ 5 h 42"/>
                <a:gd name="T8" fmla="*/ 9 w 19"/>
                <a:gd name="T9" fmla="*/ 0 h 42"/>
                <a:gd name="T10" fmla="*/ 16 w 19"/>
                <a:gd name="T11" fmla="*/ 0 h 42"/>
                <a:gd name="T12" fmla="*/ 16 w 19"/>
                <a:gd name="T13" fmla="*/ 0 h 42"/>
                <a:gd name="T14" fmla="*/ 18 w 19"/>
                <a:gd name="T15" fmla="*/ 0 h 42"/>
                <a:gd name="T16" fmla="*/ 18 w 19"/>
                <a:gd name="T17" fmla="*/ 3 h 42"/>
                <a:gd name="T18" fmla="*/ 16 w 19"/>
                <a:gd name="T19" fmla="*/ 24 h 42"/>
                <a:gd name="T20" fmla="*/ 9 w 19"/>
                <a:gd name="T21" fmla="*/ 37 h 42"/>
                <a:gd name="T22" fmla="*/ 9 w 19"/>
                <a:gd name="T23" fmla="*/ 29 h 42"/>
                <a:gd name="T24" fmla="*/ 5 w 19"/>
                <a:gd name="T25" fmla="*/ 35 h 42"/>
                <a:gd name="T26" fmla="*/ 9 w 19"/>
                <a:gd name="T27" fmla="*/ 29 h 42"/>
                <a:gd name="T28" fmla="*/ 9 w 19"/>
                <a:gd name="T29" fmla="*/ 37 h 42"/>
                <a:gd name="T30" fmla="*/ 4 w 19"/>
                <a:gd name="T31" fmla="*/ 41 h 42"/>
                <a:gd name="T32" fmla="*/ 3 w 19"/>
                <a:gd name="T33" fmla="*/ 42 h 42"/>
                <a:gd name="T34" fmla="*/ 0 w 19"/>
                <a:gd name="T35" fmla="*/ 39 h 42"/>
                <a:gd name="T36" fmla="*/ 0 w 19"/>
                <a:gd name="T37" fmla="*/ 2 h 42"/>
                <a:gd name="T38" fmla="*/ 3 w 19"/>
                <a:gd name="T39" fmla="*/ 0 h 42"/>
                <a:gd name="T40" fmla="*/ 9 w 19"/>
                <a:gd name="T41" fmla="*/ 0 h 42"/>
                <a:gd name="T42" fmla="*/ 9 w 19"/>
                <a:gd name="T43" fmla="*/ 5 h 42"/>
                <a:gd name="T44" fmla="*/ 5 w 19"/>
                <a:gd name="T45" fmla="*/ 5 h 42"/>
                <a:gd name="T46" fmla="*/ 5 w 19"/>
                <a:gd name="T4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 h="42">
                  <a:moveTo>
                    <a:pt x="9" y="29"/>
                  </a:moveTo>
                  <a:cubicBezTo>
                    <a:pt x="10" y="27"/>
                    <a:pt x="11" y="25"/>
                    <a:pt x="12" y="23"/>
                  </a:cubicBezTo>
                  <a:cubicBezTo>
                    <a:pt x="13" y="17"/>
                    <a:pt x="13" y="10"/>
                    <a:pt x="14" y="5"/>
                  </a:cubicBezTo>
                  <a:cubicBezTo>
                    <a:pt x="9" y="5"/>
                    <a:pt x="9" y="5"/>
                    <a:pt x="9" y="5"/>
                  </a:cubicBezTo>
                  <a:cubicBezTo>
                    <a:pt x="9" y="0"/>
                    <a:pt x="9" y="0"/>
                    <a:pt x="9" y="0"/>
                  </a:cubicBezTo>
                  <a:cubicBezTo>
                    <a:pt x="16" y="0"/>
                    <a:pt x="16" y="0"/>
                    <a:pt x="16" y="0"/>
                  </a:cubicBezTo>
                  <a:cubicBezTo>
                    <a:pt x="16" y="0"/>
                    <a:pt x="16" y="0"/>
                    <a:pt x="16" y="0"/>
                  </a:cubicBezTo>
                  <a:cubicBezTo>
                    <a:pt x="17" y="0"/>
                    <a:pt x="17" y="0"/>
                    <a:pt x="18" y="0"/>
                  </a:cubicBezTo>
                  <a:cubicBezTo>
                    <a:pt x="19" y="1"/>
                    <a:pt x="19" y="2"/>
                    <a:pt x="18" y="3"/>
                  </a:cubicBezTo>
                  <a:cubicBezTo>
                    <a:pt x="18" y="10"/>
                    <a:pt x="18" y="17"/>
                    <a:pt x="16" y="24"/>
                  </a:cubicBezTo>
                  <a:cubicBezTo>
                    <a:pt x="15" y="29"/>
                    <a:pt x="13" y="34"/>
                    <a:pt x="9" y="37"/>
                  </a:cubicBezTo>
                  <a:lnTo>
                    <a:pt x="9" y="29"/>
                  </a:lnTo>
                  <a:close/>
                  <a:moveTo>
                    <a:pt x="5" y="35"/>
                  </a:moveTo>
                  <a:cubicBezTo>
                    <a:pt x="7" y="33"/>
                    <a:pt x="8" y="31"/>
                    <a:pt x="9" y="29"/>
                  </a:cubicBezTo>
                  <a:cubicBezTo>
                    <a:pt x="9" y="37"/>
                    <a:pt x="9" y="37"/>
                    <a:pt x="9" y="37"/>
                  </a:cubicBezTo>
                  <a:cubicBezTo>
                    <a:pt x="8" y="39"/>
                    <a:pt x="6" y="40"/>
                    <a:pt x="4" y="41"/>
                  </a:cubicBezTo>
                  <a:cubicBezTo>
                    <a:pt x="3" y="42"/>
                    <a:pt x="3" y="42"/>
                    <a:pt x="3" y="42"/>
                  </a:cubicBezTo>
                  <a:cubicBezTo>
                    <a:pt x="1" y="42"/>
                    <a:pt x="0" y="41"/>
                    <a:pt x="0" y="39"/>
                  </a:cubicBezTo>
                  <a:cubicBezTo>
                    <a:pt x="0" y="2"/>
                    <a:pt x="0" y="2"/>
                    <a:pt x="0" y="2"/>
                  </a:cubicBezTo>
                  <a:cubicBezTo>
                    <a:pt x="0" y="1"/>
                    <a:pt x="1" y="0"/>
                    <a:pt x="3" y="0"/>
                  </a:cubicBezTo>
                  <a:cubicBezTo>
                    <a:pt x="9" y="0"/>
                    <a:pt x="9" y="0"/>
                    <a:pt x="9" y="0"/>
                  </a:cubicBezTo>
                  <a:cubicBezTo>
                    <a:pt x="9" y="5"/>
                    <a:pt x="9" y="5"/>
                    <a:pt x="9" y="5"/>
                  </a:cubicBezTo>
                  <a:cubicBezTo>
                    <a:pt x="5" y="5"/>
                    <a:pt x="5" y="5"/>
                    <a:pt x="5" y="5"/>
                  </a:cubicBezTo>
                  <a:lnTo>
                    <a:pt x="5"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6" name="Freeform 252"/>
            <p:cNvSpPr>
              <a:spLocks noEditPoints="1"/>
            </p:cNvSpPr>
            <p:nvPr/>
          </p:nvSpPr>
          <p:spPr bwMode="auto">
            <a:xfrm>
              <a:off x="10020300" y="319088"/>
              <a:ext cx="177800" cy="279400"/>
            </a:xfrm>
            <a:custGeom>
              <a:avLst/>
              <a:gdLst>
                <a:gd name="T0" fmla="*/ 39 w 79"/>
                <a:gd name="T1" fmla="*/ 112 h 124"/>
                <a:gd name="T2" fmla="*/ 73 w 79"/>
                <a:gd name="T3" fmla="*/ 97 h 124"/>
                <a:gd name="T4" fmla="*/ 39 w 79"/>
                <a:gd name="T5" fmla="*/ 9 h 124"/>
                <a:gd name="T6" fmla="*/ 39 w 79"/>
                <a:gd name="T7" fmla="*/ 0 h 124"/>
                <a:gd name="T8" fmla="*/ 41 w 79"/>
                <a:gd name="T9" fmla="*/ 1 h 124"/>
                <a:gd name="T10" fmla="*/ 79 w 79"/>
                <a:gd name="T11" fmla="*/ 97 h 124"/>
                <a:gd name="T12" fmla="*/ 77 w 79"/>
                <a:gd name="T13" fmla="*/ 100 h 124"/>
                <a:gd name="T14" fmla="*/ 39 w 79"/>
                <a:gd name="T15" fmla="*/ 117 h 124"/>
                <a:gd name="T16" fmla="*/ 39 w 79"/>
                <a:gd name="T17" fmla="*/ 112 h 124"/>
                <a:gd name="T18" fmla="*/ 23 w 79"/>
                <a:gd name="T19" fmla="*/ 5 h 124"/>
                <a:gd name="T20" fmla="*/ 20 w 79"/>
                <a:gd name="T21" fmla="*/ 28 h 124"/>
                <a:gd name="T22" fmla="*/ 5 w 79"/>
                <a:gd name="T23" fmla="*/ 46 h 124"/>
                <a:gd name="T24" fmla="*/ 5 w 79"/>
                <a:gd name="T25" fmla="*/ 71 h 124"/>
                <a:gd name="T26" fmla="*/ 24 w 79"/>
                <a:gd name="T27" fmla="*/ 118 h 124"/>
                <a:gd name="T28" fmla="*/ 39 w 79"/>
                <a:gd name="T29" fmla="*/ 112 h 124"/>
                <a:gd name="T30" fmla="*/ 39 w 79"/>
                <a:gd name="T31" fmla="*/ 117 h 124"/>
                <a:gd name="T32" fmla="*/ 24 w 79"/>
                <a:gd name="T33" fmla="*/ 124 h 124"/>
                <a:gd name="T34" fmla="*/ 24 w 79"/>
                <a:gd name="T35" fmla="*/ 124 h 124"/>
                <a:gd name="T36" fmla="*/ 24 w 79"/>
                <a:gd name="T37" fmla="*/ 124 h 124"/>
                <a:gd name="T38" fmla="*/ 21 w 79"/>
                <a:gd name="T39" fmla="*/ 123 h 124"/>
                <a:gd name="T40" fmla="*/ 0 w 79"/>
                <a:gd name="T41" fmla="*/ 73 h 124"/>
                <a:gd name="T42" fmla="*/ 0 w 79"/>
                <a:gd name="T43" fmla="*/ 72 h 124"/>
                <a:gd name="T44" fmla="*/ 0 w 79"/>
                <a:gd name="T45" fmla="*/ 44 h 124"/>
                <a:gd name="T46" fmla="*/ 0 w 79"/>
                <a:gd name="T47" fmla="*/ 44 h 124"/>
                <a:gd name="T48" fmla="*/ 2 w 79"/>
                <a:gd name="T49" fmla="*/ 42 h 124"/>
                <a:gd name="T50" fmla="*/ 15 w 79"/>
                <a:gd name="T51" fmla="*/ 26 h 124"/>
                <a:gd name="T52" fmla="*/ 18 w 79"/>
                <a:gd name="T53" fmla="*/ 3 h 124"/>
                <a:gd name="T54" fmla="*/ 18 w 79"/>
                <a:gd name="T55" fmla="*/ 2 h 124"/>
                <a:gd name="T56" fmla="*/ 20 w 79"/>
                <a:gd name="T57" fmla="*/ 0 h 124"/>
                <a:gd name="T58" fmla="*/ 39 w 79"/>
                <a:gd name="T59" fmla="*/ 0 h 124"/>
                <a:gd name="T60" fmla="*/ 39 w 79"/>
                <a:gd name="T61" fmla="*/ 0 h 124"/>
                <a:gd name="T62" fmla="*/ 39 w 79"/>
                <a:gd name="T63" fmla="*/ 0 h 124"/>
                <a:gd name="T64" fmla="*/ 39 w 79"/>
                <a:gd name="T65" fmla="*/ 9 h 124"/>
                <a:gd name="T66" fmla="*/ 37 w 79"/>
                <a:gd name="T67" fmla="*/ 5 h 124"/>
                <a:gd name="T68" fmla="*/ 23 w 79"/>
                <a:gd name="T69" fmla="*/ 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 h="124">
                  <a:moveTo>
                    <a:pt x="39" y="112"/>
                  </a:moveTo>
                  <a:cubicBezTo>
                    <a:pt x="73" y="97"/>
                    <a:pt x="73" y="97"/>
                    <a:pt x="73" y="97"/>
                  </a:cubicBezTo>
                  <a:cubicBezTo>
                    <a:pt x="39" y="9"/>
                    <a:pt x="39" y="9"/>
                    <a:pt x="39" y="9"/>
                  </a:cubicBezTo>
                  <a:cubicBezTo>
                    <a:pt x="39" y="0"/>
                    <a:pt x="39" y="0"/>
                    <a:pt x="39" y="0"/>
                  </a:cubicBezTo>
                  <a:cubicBezTo>
                    <a:pt x="40" y="0"/>
                    <a:pt x="41" y="0"/>
                    <a:pt x="41" y="1"/>
                  </a:cubicBezTo>
                  <a:cubicBezTo>
                    <a:pt x="79" y="97"/>
                    <a:pt x="79" y="97"/>
                    <a:pt x="79" y="97"/>
                  </a:cubicBezTo>
                  <a:cubicBezTo>
                    <a:pt x="79" y="98"/>
                    <a:pt x="79" y="100"/>
                    <a:pt x="77" y="100"/>
                  </a:cubicBezTo>
                  <a:cubicBezTo>
                    <a:pt x="39" y="117"/>
                    <a:pt x="39" y="117"/>
                    <a:pt x="39" y="117"/>
                  </a:cubicBezTo>
                  <a:lnTo>
                    <a:pt x="39" y="112"/>
                  </a:lnTo>
                  <a:close/>
                  <a:moveTo>
                    <a:pt x="23" y="5"/>
                  </a:moveTo>
                  <a:cubicBezTo>
                    <a:pt x="23" y="12"/>
                    <a:pt x="22" y="20"/>
                    <a:pt x="20" y="28"/>
                  </a:cubicBezTo>
                  <a:cubicBezTo>
                    <a:pt x="17" y="35"/>
                    <a:pt x="13" y="42"/>
                    <a:pt x="5" y="46"/>
                  </a:cubicBezTo>
                  <a:cubicBezTo>
                    <a:pt x="5" y="71"/>
                    <a:pt x="5" y="71"/>
                    <a:pt x="5" y="71"/>
                  </a:cubicBezTo>
                  <a:cubicBezTo>
                    <a:pt x="24" y="118"/>
                    <a:pt x="24" y="118"/>
                    <a:pt x="24" y="118"/>
                  </a:cubicBezTo>
                  <a:cubicBezTo>
                    <a:pt x="39" y="112"/>
                    <a:pt x="39" y="112"/>
                    <a:pt x="39" y="112"/>
                  </a:cubicBezTo>
                  <a:cubicBezTo>
                    <a:pt x="39" y="117"/>
                    <a:pt x="39" y="117"/>
                    <a:pt x="39" y="117"/>
                  </a:cubicBezTo>
                  <a:cubicBezTo>
                    <a:pt x="24" y="124"/>
                    <a:pt x="24" y="124"/>
                    <a:pt x="24" y="124"/>
                  </a:cubicBezTo>
                  <a:cubicBezTo>
                    <a:pt x="24" y="124"/>
                    <a:pt x="24" y="124"/>
                    <a:pt x="24" y="124"/>
                  </a:cubicBezTo>
                  <a:cubicBezTo>
                    <a:pt x="24" y="124"/>
                    <a:pt x="24" y="124"/>
                    <a:pt x="24" y="124"/>
                  </a:cubicBezTo>
                  <a:cubicBezTo>
                    <a:pt x="22" y="124"/>
                    <a:pt x="21" y="124"/>
                    <a:pt x="21" y="123"/>
                  </a:cubicBezTo>
                  <a:cubicBezTo>
                    <a:pt x="0" y="73"/>
                    <a:pt x="0" y="73"/>
                    <a:pt x="0" y="73"/>
                  </a:cubicBezTo>
                  <a:cubicBezTo>
                    <a:pt x="0" y="72"/>
                    <a:pt x="0" y="72"/>
                    <a:pt x="0" y="72"/>
                  </a:cubicBezTo>
                  <a:cubicBezTo>
                    <a:pt x="0" y="44"/>
                    <a:pt x="0" y="44"/>
                    <a:pt x="0" y="44"/>
                  </a:cubicBezTo>
                  <a:cubicBezTo>
                    <a:pt x="0" y="44"/>
                    <a:pt x="0" y="44"/>
                    <a:pt x="0" y="44"/>
                  </a:cubicBezTo>
                  <a:cubicBezTo>
                    <a:pt x="0" y="43"/>
                    <a:pt x="1" y="43"/>
                    <a:pt x="2" y="42"/>
                  </a:cubicBezTo>
                  <a:cubicBezTo>
                    <a:pt x="9" y="39"/>
                    <a:pt x="13" y="33"/>
                    <a:pt x="15" y="26"/>
                  </a:cubicBezTo>
                  <a:cubicBezTo>
                    <a:pt x="17" y="19"/>
                    <a:pt x="18" y="11"/>
                    <a:pt x="18" y="3"/>
                  </a:cubicBezTo>
                  <a:cubicBezTo>
                    <a:pt x="18" y="3"/>
                    <a:pt x="18" y="3"/>
                    <a:pt x="18" y="2"/>
                  </a:cubicBezTo>
                  <a:cubicBezTo>
                    <a:pt x="18" y="1"/>
                    <a:pt x="19" y="0"/>
                    <a:pt x="20" y="0"/>
                  </a:cubicBezTo>
                  <a:cubicBezTo>
                    <a:pt x="39" y="0"/>
                    <a:pt x="39" y="0"/>
                    <a:pt x="39" y="0"/>
                  </a:cubicBezTo>
                  <a:cubicBezTo>
                    <a:pt x="39" y="0"/>
                    <a:pt x="39" y="0"/>
                    <a:pt x="39" y="0"/>
                  </a:cubicBezTo>
                  <a:cubicBezTo>
                    <a:pt x="39" y="0"/>
                    <a:pt x="39" y="0"/>
                    <a:pt x="39" y="0"/>
                  </a:cubicBezTo>
                  <a:cubicBezTo>
                    <a:pt x="39" y="9"/>
                    <a:pt x="39" y="9"/>
                    <a:pt x="39" y="9"/>
                  </a:cubicBezTo>
                  <a:cubicBezTo>
                    <a:pt x="37" y="5"/>
                    <a:pt x="37" y="5"/>
                    <a:pt x="37" y="5"/>
                  </a:cubicBezTo>
                  <a:lnTo>
                    <a:pt x="2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7" name="Freeform 253"/>
            <p:cNvSpPr>
              <a:spLocks noEditPoints="1"/>
            </p:cNvSpPr>
            <p:nvPr/>
          </p:nvSpPr>
          <p:spPr bwMode="auto">
            <a:xfrm>
              <a:off x="9928225" y="287338"/>
              <a:ext cx="184150" cy="33338"/>
            </a:xfrm>
            <a:custGeom>
              <a:avLst/>
              <a:gdLst>
                <a:gd name="T0" fmla="*/ 78 w 82"/>
                <a:gd name="T1" fmla="*/ 5 h 15"/>
                <a:gd name="T2" fmla="*/ 41 w 82"/>
                <a:gd name="T3" fmla="*/ 5 h 15"/>
                <a:gd name="T4" fmla="*/ 41 w 82"/>
                <a:gd name="T5" fmla="*/ 0 h 15"/>
                <a:gd name="T6" fmla="*/ 80 w 82"/>
                <a:gd name="T7" fmla="*/ 0 h 15"/>
                <a:gd name="T8" fmla="*/ 82 w 82"/>
                <a:gd name="T9" fmla="*/ 2 h 15"/>
                <a:gd name="T10" fmla="*/ 82 w 82"/>
                <a:gd name="T11" fmla="*/ 12 h 15"/>
                <a:gd name="T12" fmla="*/ 80 w 82"/>
                <a:gd name="T13" fmla="*/ 15 h 15"/>
                <a:gd name="T14" fmla="*/ 44 w 82"/>
                <a:gd name="T15" fmla="*/ 15 h 15"/>
                <a:gd name="T16" fmla="*/ 41 w 82"/>
                <a:gd name="T17" fmla="*/ 15 h 15"/>
                <a:gd name="T18" fmla="*/ 41 w 82"/>
                <a:gd name="T19" fmla="*/ 10 h 15"/>
                <a:gd name="T20" fmla="*/ 44 w 82"/>
                <a:gd name="T21" fmla="*/ 10 h 15"/>
                <a:gd name="T22" fmla="*/ 78 w 82"/>
                <a:gd name="T23" fmla="*/ 10 h 15"/>
                <a:gd name="T24" fmla="*/ 78 w 82"/>
                <a:gd name="T25" fmla="*/ 5 h 15"/>
                <a:gd name="T26" fmla="*/ 41 w 82"/>
                <a:gd name="T27" fmla="*/ 5 h 15"/>
                <a:gd name="T28" fmla="*/ 5 w 82"/>
                <a:gd name="T29" fmla="*/ 5 h 15"/>
                <a:gd name="T30" fmla="*/ 5 w 82"/>
                <a:gd name="T31" fmla="*/ 10 h 15"/>
                <a:gd name="T32" fmla="*/ 39 w 82"/>
                <a:gd name="T33" fmla="*/ 10 h 15"/>
                <a:gd name="T34" fmla="*/ 41 w 82"/>
                <a:gd name="T35" fmla="*/ 10 h 15"/>
                <a:gd name="T36" fmla="*/ 41 w 82"/>
                <a:gd name="T37" fmla="*/ 15 h 15"/>
                <a:gd name="T38" fmla="*/ 39 w 82"/>
                <a:gd name="T39" fmla="*/ 15 h 15"/>
                <a:gd name="T40" fmla="*/ 3 w 82"/>
                <a:gd name="T41" fmla="*/ 15 h 15"/>
                <a:gd name="T42" fmla="*/ 0 w 82"/>
                <a:gd name="T43" fmla="*/ 12 h 15"/>
                <a:gd name="T44" fmla="*/ 0 w 82"/>
                <a:gd name="T45" fmla="*/ 2 h 15"/>
                <a:gd name="T46" fmla="*/ 3 w 82"/>
                <a:gd name="T47" fmla="*/ 0 h 15"/>
                <a:gd name="T48" fmla="*/ 41 w 82"/>
                <a:gd name="T49" fmla="*/ 0 h 15"/>
                <a:gd name="T50" fmla="*/ 41 w 82"/>
                <a:gd name="T51"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15">
                  <a:moveTo>
                    <a:pt x="78" y="5"/>
                  </a:moveTo>
                  <a:cubicBezTo>
                    <a:pt x="41" y="5"/>
                    <a:pt x="41" y="5"/>
                    <a:pt x="41" y="5"/>
                  </a:cubicBezTo>
                  <a:cubicBezTo>
                    <a:pt x="41" y="0"/>
                    <a:pt x="41" y="0"/>
                    <a:pt x="41" y="0"/>
                  </a:cubicBezTo>
                  <a:cubicBezTo>
                    <a:pt x="80" y="0"/>
                    <a:pt x="80" y="0"/>
                    <a:pt x="80" y="0"/>
                  </a:cubicBezTo>
                  <a:cubicBezTo>
                    <a:pt x="81" y="0"/>
                    <a:pt x="82" y="1"/>
                    <a:pt x="82" y="2"/>
                  </a:cubicBezTo>
                  <a:cubicBezTo>
                    <a:pt x="82" y="12"/>
                    <a:pt x="82" y="12"/>
                    <a:pt x="82" y="12"/>
                  </a:cubicBezTo>
                  <a:cubicBezTo>
                    <a:pt x="82" y="14"/>
                    <a:pt x="81" y="15"/>
                    <a:pt x="80" y="15"/>
                  </a:cubicBezTo>
                  <a:cubicBezTo>
                    <a:pt x="44" y="15"/>
                    <a:pt x="44" y="15"/>
                    <a:pt x="44" y="15"/>
                  </a:cubicBezTo>
                  <a:cubicBezTo>
                    <a:pt x="41" y="15"/>
                    <a:pt x="41" y="15"/>
                    <a:pt x="41" y="15"/>
                  </a:cubicBezTo>
                  <a:cubicBezTo>
                    <a:pt x="41" y="10"/>
                    <a:pt x="41" y="10"/>
                    <a:pt x="41" y="10"/>
                  </a:cubicBezTo>
                  <a:cubicBezTo>
                    <a:pt x="44" y="10"/>
                    <a:pt x="44" y="10"/>
                    <a:pt x="44" y="10"/>
                  </a:cubicBezTo>
                  <a:cubicBezTo>
                    <a:pt x="78" y="10"/>
                    <a:pt x="78" y="10"/>
                    <a:pt x="78" y="10"/>
                  </a:cubicBezTo>
                  <a:lnTo>
                    <a:pt x="78" y="5"/>
                  </a:lnTo>
                  <a:close/>
                  <a:moveTo>
                    <a:pt x="41" y="5"/>
                  </a:moveTo>
                  <a:cubicBezTo>
                    <a:pt x="5" y="5"/>
                    <a:pt x="5" y="5"/>
                    <a:pt x="5" y="5"/>
                  </a:cubicBezTo>
                  <a:cubicBezTo>
                    <a:pt x="5" y="10"/>
                    <a:pt x="5" y="10"/>
                    <a:pt x="5" y="10"/>
                  </a:cubicBezTo>
                  <a:cubicBezTo>
                    <a:pt x="39" y="10"/>
                    <a:pt x="39" y="10"/>
                    <a:pt x="39" y="10"/>
                  </a:cubicBezTo>
                  <a:cubicBezTo>
                    <a:pt x="41" y="10"/>
                    <a:pt x="41" y="10"/>
                    <a:pt x="41" y="10"/>
                  </a:cubicBezTo>
                  <a:cubicBezTo>
                    <a:pt x="41" y="15"/>
                    <a:pt x="41" y="15"/>
                    <a:pt x="41" y="15"/>
                  </a:cubicBezTo>
                  <a:cubicBezTo>
                    <a:pt x="39" y="15"/>
                    <a:pt x="39" y="15"/>
                    <a:pt x="39" y="15"/>
                  </a:cubicBezTo>
                  <a:cubicBezTo>
                    <a:pt x="3" y="15"/>
                    <a:pt x="3" y="15"/>
                    <a:pt x="3" y="15"/>
                  </a:cubicBezTo>
                  <a:cubicBezTo>
                    <a:pt x="1" y="15"/>
                    <a:pt x="0" y="14"/>
                    <a:pt x="0" y="12"/>
                  </a:cubicBezTo>
                  <a:cubicBezTo>
                    <a:pt x="0" y="2"/>
                    <a:pt x="0" y="2"/>
                    <a:pt x="0" y="2"/>
                  </a:cubicBezTo>
                  <a:cubicBezTo>
                    <a:pt x="0" y="1"/>
                    <a:pt x="1" y="0"/>
                    <a:pt x="3" y="0"/>
                  </a:cubicBezTo>
                  <a:cubicBezTo>
                    <a:pt x="41" y="0"/>
                    <a:pt x="41" y="0"/>
                    <a:pt x="41" y="0"/>
                  </a:cubicBezTo>
                  <a:lnTo>
                    <a:pt x="4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8" name="Freeform 254"/>
            <p:cNvSpPr>
              <a:spLocks noEditPoints="1"/>
            </p:cNvSpPr>
            <p:nvPr/>
          </p:nvSpPr>
          <p:spPr bwMode="auto">
            <a:xfrm>
              <a:off x="9031288" y="3576638"/>
              <a:ext cx="242888" cy="196850"/>
            </a:xfrm>
            <a:custGeom>
              <a:avLst/>
              <a:gdLst>
                <a:gd name="T0" fmla="*/ 93 w 108"/>
                <a:gd name="T1" fmla="*/ 22 h 87"/>
                <a:gd name="T2" fmla="*/ 88 w 108"/>
                <a:gd name="T3" fmla="*/ 1 h 87"/>
                <a:gd name="T4" fmla="*/ 108 w 108"/>
                <a:gd name="T5" fmla="*/ 32 h 87"/>
                <a:gd name="T6" fmla="*/ 106 w 108"/>
                <a:gd name="T7" fmla="*/ 84 h 87"/>
                <a:gd name="T8" fmla="*/ 86 w 108"/>
                <a:gd name="T9" fmla="*/ 87 h 87"/>
                <a:gd name="T10" fmla="*/ 103 w 108"/>
                <a:gd name="T11" fmla="*/ 81 h 87"/>
                <a:gd name="T12" fmla="*/ 104 w 108"/>
                <a:gd name="T13" fmla="*/ 68 h 87"/>
                <a:gd name="T14" fmla="*/ 97 w 108"/>
                <a:gd name="T15" fmla="*/ 62 h 87"/>
                <a:gd name="T16" fmla="*/ 97 w 108"/>
                <a:gd name="T17" fmla="*/ 46 h 87"/>
                <a:gd name="T18" fmla="*/ 94 w 108"/>
                <a:gd name="T19" fmla="*/ 51 h 87"/>
                <a:gd name="T20" fmla="*/ 86 w 108"/>
                <a:gd name="T21" fmla="*/ 62 h 87"/>
                <a:gd name="T22" fmla="*/ 89 w 108"/>
                <a:gd name="T23" fmla="*/ 28 h 87"/>
                <a:gd name="T24" fmla="*/ 86 w 108"/>
                <a:gd name="T25" fmla="*/ 16 h 87"/>
                <a:gd name="T26" fmla="*/ 84 w 108"/>
                <a:gd name="T27" fmla="*/ 5 h 87"/>
                <a:gd name="T28" fmla="*/ 86 w 108"/>
                <a:gd name="T29" fmla="*/ 0 h 87"/>
                <a:gd name="T30" fmla="*/ 86 w 108"/>
                <a:gd name="T31" fmla="*/ 8 h 87"/>
                <a:gd name="T32" fmla="*/ 84 w 108"/>
                <a:gd name="T33" fmla="*/ 68 h 87"/>
                <a:gd name="T34" fmla="*/ 86 w 108"/>
                <a:gd name="T35" fmla="*/ 82 h 87"/>
                <a:gd name="T36" fmla="*/ 86 w 108"/>
                <a:gd name="T37" fmla="*/ 87 h 87"/>
                <a:gd name="T38" fmla="*/ 79 w 108"/>
                <a:gd name="T39" fmla="*/ 70 h 87"/>
                <a:gd name="T40" fmla="*/ 86 w 108"/>
                <a:gd name="T41" fmla="*/ 16 h 87"/>
                <a:gd name="T42" fmla="*/ 54 w 108"/>
                <a:gd name="T43" fmla="*/ 6 h 87"/>
                <a:gd name="T44" fmla="*/ 85 w 108"/>
                <a:gd name="T45" fmla="*/ 23 h 87"/>
                <a:gd name="T46" fmla="*/ 86 w 108"/>
                <a:gd name="T47" fmla="*/ 28 h 87"/>
                <a:gd name="T48" fmla="*/ 86 w 108"/>
                <a:gd name="T49" fmla="*/ 51 h 87"/>
                <a:gd name="T50" fmla="*/ 86 w 108"/>
                <a:gd name="T51" fmla="*/ 57 h 87"/>
                <a:gd name="T52" fmla="*/ 74 w 108"/>
                <a:gd name="T53" fmla="*/ 59 h 87"/>
                <a:gd name="T54" fmla="*/ 86 w 108"/>
                <a:gd name="T55" fmla="*/ 46 h 87"/>
                <a:gd name="T56" fmla="*/ 22 w 108"/>
                <a:gd name="T57" fmla="*/ 8 h 87"/>
                <a:gd name="T58" fmla="*/ 54 w 108"/>
                <a:gd name="T59" fmla="*/ 0 h 87"/>
                <a:gd name="T60" fmla="*/ 22 w 108"/>
                <a:gd name="T61" fmla="*/ 82 h 87"/>
                <a:gd name="T62" fmla="*/ 24 w 108"/>
                <a:gd name="T63" fmla="*/ 81 h 87"/>
                <a:gd name="T64" fmla="*/ 27 w 108"/>
                <a:gd name="T65" fmla="*/ 65 h 87"/>
                <a:gd name="T66" fmla="*/ 29 w 108"/>
                <a:gd name="T67" fmla="*/ 70 h 87"/>
                <a:gd name="T68" fmla="*/ 27 w 108"/>
                <a:gd name="T69" fmla="*/ 85 h 87"/>
                <a:gd name="T70" fmla="*/ 22 w 108"/>
                <a:gd name="T71" fmla="*/ 82 h 87"/>
                <a:gd name="T72" fmla="*/ 28 w 108"/>
                <a:gd name="T73" fmla="*/ 6 h 87"/>
                <a:gd name="T74" fmla="*/ 22 w 108"/>
                <a:gd name="T75" fmla="*/ 28 h 87"/>
                <a:gd name="T76" fmla="*/ 23 w 108"/>
                <a:gd name="T77" fmla="*/ 23 h 87"/>
                <a:gd name="T78" fmla="*/ 54 w 108"/>
                <a:gd name="T79" fmla="*/ 6 h 87"/>
                <a:gd name="T80" fmla="*/ 30 w 108"/>
                <a:gd name="T81" fmla="*/ 57 h 87"/>
                <a:gd name="T82" fmla="*/ 22 w 108"/>
                <a:gd name="T83" fmla="*/ 46 h 87"/>
                <a:gd name="T84" fmla="*/ 35 w 108"/>
                <a:gd name="T85" fmla="*/ 59 h 87"/>
                <a:gd name="T86" fmla="*/ 22 w 108"/>
                <a:gd name="T87" fmla="*/ 8 h 87"/>
                <a:gd name="T88" fmla="*/ 15 w 108"/>
                <a:gd name="T89" fmla="*/ 22 h 87"/>
                <a:gd name="T90" fmla="*/ 5 w 108"/>
                <a:gd name="T91" fmla="*/ 68 h 87"/>
                <a:gd name="T92" fmla="*/ 6 w 108"/>
                <a:gd name="T93" fmla="*/ 81 h 87"/>
                <a:gd name="T94" fmla="*/ 22 w 108"/>
                <a:gd name="T95" fmla="*/ 87 h 87"/>
                <a:gd name="T96" fmla="*/ 2 w 108"/>
                <a:gd name="T97" fmla="*/ 85 h 87"/>
                <a:gd name="T98" fmla="*/ 0 w 108"/>
                <a:gd name="T99" fmla="*/ 65 h 87"/>
                <a:gd name="T100" fmla="*/ 1 w 108"/>
                <a:gd name="T101" fmla="*/ 30 h 87"/>
                <a:gd name="T102" fmla="*/ 22 w 108"/>
                <a:gd name="T103" fmla="*/ 0 h 87"/>
                <a:gd name="T104" fmla="*/ 17 w 108"/>
                <a:gd name="T105" fmla="*/ 24 h 87"/>
                <a:gd name="T106" fmla="*/ 22 w 108"/>
                <a:gd name="T107" fmla="*/ 28 h 87"/>
                <a:gd name="T108" fmla="*/ 12 w 108"/>
                <a:gd name="T109" fmla="*/ 46 h 87"/>
                <a:gd name="T110" fmla="*/ 12 w 108"/>
                <a:gd name="T111" fmla="*/ 62 h 87"/>
                <a:gd name="T112" fmla="*/ 14 w 108"/>
                <a:gd name="T113" fmla="*/ 57 h 87"/>
                <a:gd name="T114" fmla="*/ 22 w 108"/>
                <a:gd name="T115"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8" h="87">
                  <a:moveTo>
                    <a:pt x="104" y="33"/>
                  </a:moveTo>
                  <a:cubicBezTo>
                    <a:pt x="94" y="22"/>
                    <a:pt x="94" y="22"/>
                    <a:pt x="94" y="22"/>
                  </a:cubicBezTo>
                  <a:cubicBezTo>
                    <a:pt x="94" y="22"/>
                    <a:pt x="93" y="22"/>
                    <a:pt x="93" y="22"/>
                  </a:cubicBezTo>
                  <a:cubicBezTo>
                    <a:pt x="86" y="8"/>
                    <a:pt x="86" y="8"/>
                    <a:pt x="86" y="8"/>
                  </a:cubicBezTo>
                  <a:cubicBezTo>
                    <a:pt x="86" y="0"/>
                    <a:pt x="86" y="0"/>
                    <a:pt x="86" y="0"/>
                  </a:cubicBezTo>
                  <a:cubicBezTo>
                    <a:pt x="87" y="0"/>
                    <a:pt x="88" y="0"/>
                    <a:pt x="88" y="1"/>
                  </a:cubicBezTo>
                  <a:cubicBezTo>
                    <a:pt x="97" y="19"/>
                    <a:pt x="97" y="19"/>
                    <a:pt x="97" y="19"/>
                  </a:cubicBezTo>
                  <a:cubicBezTo>
                    <a:pt x="108" y="30"/>
                    <a:pt x="108" y="30"/>
                    <a:pt x="108" y="30"/>
                  </a:cubicBezTo>
                  <a:cubicBezTo>
                    <a:pt x="108" y="31"/>
                    <a:pt x="108" y="31"/>
                    <a:pt x="108" y="32"/>
                  </a:cubicBezTo>
                  <a:cubicBezTo>
                    <a:pt x="108" y="68"/>
                    <a:pt x="108" y="68"/>
                    <a:pt x="108" y="68"/>
                  </a:cubicBezTo>
                  <a:cubicBezTo>
                    <a:pt x="108" y="80"/>
                    <a:pt x="108" y="80"/>
                    <a:pt x="108" y="80"/>
                  </a:cubicBezTo>
                  <a:cubicBezTo>
                    <a:pt x="108" y="81"/>
                    <a:pt x="108" y="83"/>
                    <a:pt x="106" y="84"/>
                  </a:cubicBezTo>
                  <a:cubicBezTo>
                    <a:pt x="106" y="84"/>
                    <a:pt x="106" y="85"/>
                    <a:pt x="106" y="85"/>
                  </a:cubicBezTo>
                  <a:cubicBezTo>
                    <a:pt x="105" y="86"/>
                    <a:pt x="103" y="87"/>
                    <a:pt x="101" y="87"/>
                  </a:cubicBezTo>
                  <a:cubicBezTo>
                    <a:pt x="86" y="87"/>
                    <a:pt x="86" y="87"/>
                    <a:pt x="86" y="87"/>
                  </a:cubicBezTo>
                  <a:cubicBezTo>
                    <a:pt x="86" y="82"/>
                    <a:pt x="86" y="82"/>
                    <a:pt x="86" y="82"/>
                  </a:cubicBezTo>
                  <a:cubicBezTo>
                    <a:pt x="101" y="82"/>
                    <a:pt x="101" y="82"/>
                    <a:pt x="101" y="82"/>
                  </a:cubicBezTo>
                  <a:cubicBezTo>
                    <a:pt x="102" y="82"/>
                    <a:pt x="102" y="82"/>
                    <a:pt x="103" y="81"/>
                  </a:cubicBezTo>
                  <a:cubicBezTo>
                    <a:pt x="103" y="81"/>
                    <a:pt x="103" y="81"/>
                    <a:pt x="103" y="81"/>
                  </a:cubicBezTo>
                  <a:cubicBezTo>
                    <a:pt x="103" y="81"/>
                    <a:pt x="104" y="80"/>
                    <a:pt x="104" y="80"/>
                  </a:cubicBezTo>
                  <a:cubicBezTo>
                    <a:pt x="104" y="68"/>
                    <a:pt x="104" y="68"/>
                    <a:pt x="104" y="68"/>
                  </a:cubicBezTo>
                  <a:cubicBezTo>
                    <a:pt x="104" y="33"/>
                    <a:pt x="104" y="33"/>
                    <a:pt x="104" y="33"/>
                  </a:cubicBezTo>
                  <a:close/>
                  <a:moveTo>
                    <a:pt x="86" y="62"/>
                  </a:moveTo>
                  <a:cubicBezTo>
                    <a:pt x="97" y="62"/>
                    <a:pt x="97" y="62"/>
                    <a:pt x="97" y="62"/>
                  </a:cubicBezTo>
                  <a:cubicBezTo>
                    <a:pt x="98" y="62"/>
                    <a:pt x="99" y="61"/>
                    <a:pt x="99" y="59"/>
                  </a:cubicBezTo>
                  <a:cubicBezTo>
                    <a:pt x="99" y="49"/>
                    <a:pt x="99" y="49"/>
                    <a:pt x="99" y="49"/>
                  </a:cubicBezTo>
                  <a:cubicBezTo>
                    <a:pt x="99" y="47"/>
                    <a:pt x="98" y="46"/>
                    <a:pt x="97" y="46"/>
                  </a:cubicBezTo>
                  <a:cubicBezTo>
                    <a:pt x="86" y="46"/>
                    <a:pt x="86" y="46"/>
                    <a:pt x="86" y="46"/>
                  </a:cubicBezTo>
                  <a:cubicBezTo>
                    <a:pt x="86" y="51"/>
                    <a:pt x="86" y="51"/>
                    <a:pt x="86" y="51"/>
                  </a:cubicBezTo>
                  <a:cubicBezTo>
                    <a:pt x="94" y="51"/>
                    <a:pt x="94" y="51"/>
                    <a:pt x="94" y="51"/>
                  </a:cubicBezTo>
                  <a:cubicBezTo>
                    <a:pt x="94" y="57"/>
                    <a:pt x="94" y="57"/>
                    <a:pt x="94" y="57"/>
                  </a:cubicBezTo>
                  <a:cubicBezTo>
                    <a:pt x="86" y="57"/>
                    <a:pt x="86" y="57"/>
                    <a:pt x="86" y="57"/>
                  </a:cubicBezTo>
                  <a:cubicBezTo>
                    <a:pt x="86" y="62"/>
                    <a:pt x="86" y="62"/>
                    <a:pt x="86" y="62"/>
                  </a:cubicBezTo>
                  <a:close/>
                  <a:moveTo>
                    <a:pt x="86" y="28"/>
                  </a:moveTo>
                  <a:cubicBezTo>
                    <a:pt x="89" y="28"/>
                    <a:pt x="89" y="28"/>
                    <a:pt x="89" y="28"/>
                  </a:cubicBezTo>
                  <a:cubicBezTo>
                    <a:pt x="89" y="28"/>
                    <a:pt x="89" y="28"/>
                    <a:pt x="89" y="28"/>
                  </a:cubicBezTo>
                  <a:cubicBezTo>
                    <a:pt x="89" y="28"/>
                    <a:pt x="90" y="28"/>
                    <a:pt x="90" y="28"/>
                  </a:cubicBezTo>
                  <a:cubicBezTo>
                    <a:pt x="91" y="27"/>
                    <a:pt x="92" y="26"/>
                    <a:pt x="91" y="25"/>
                  </a:cubicBezTo>
                  <a:cubicBezTo>
                    <a:pt x="86" y="16"/>
                    <a:pt x="86" y="16"/>
                    <a:pt x="86" y="16"/>
                  </a:cubicBezTo>
                  <a:lnTo>
                    <a:pt x="86" y="28"/>
                  </a:lnTo>
                  <a:close/>
                  <a:moveTo>
                    <a:pt x="86" y="8"/>
                  </a:moveTo>
                  <a:cubicBezTo>
                    <a:pt x="84" y="5"/>
                    <a:pt x="84" y="5"/>
                    <a:pt x="84" y="5"/>
                  </a:cubicBezTo>
                  <a:cubicBezTo>
                    <a:pt x="54" y="5"/>
                    <a:pt x="54" y="5"/>
                    <a:pt x="54" y="5"/>
                  </a:cubicBezTo>
                  <a:cubicBezTo>
                    <a:pt x="54" y="0"/>
                    <a:pt x="54" y="0"/>
                    <a:pt x="54" y="0"/>
                  </a:cubicBezTo>
                  <a:cubicBezTo>
                    <a:pt x="86" y="0"/>
                    <a:pt x="86" y="0"/>
                    <a:pt x="86" y="0"/>
                  </a:cubicBezTo>
                  <a:cubicBezTo>
                    <a:pt x="86" y="0"/>
                    <a:pt x="86" y="0"/>
                    <a:pt x="86" y="0"/>
                  </a:cubicBezTo>
                  <a:cubicBezTo>
                    <a:pt x="86" y="0"/>
                    <a:pt x="86" y="0"/>
                    <a:pt x="86" y="0"/>
                  </a:cubicBezTo>
                  <a:cubicBezTo>
                    <a:pt x="86" y="8"/>
                    <a:pt x="86" y="8"/>
                    <a:pt x="86" y="8"/>
                  </a:cubicBezTo>
                  <a:close/>
                  <a:moveTo>
                    <a:pt x="54" y="65"/>
                  </a:moveTo>
                  <a:cubicBezTo>
                    <a:pt x="81" y="65"/>
                    <a:pt x="81" y="65"/>
                    <a:pt x="81" y="65"/>
                  </a:cubicBezTo>
                  <a:cubicBezTo>
                    <a:pt x="83" y="65"/>
                    <a:pt x="84" y="66"/>
                    <a:pt x="84" y="68"/>
                  </a:cubicBezTo>
                  <a:cubicBezTo>
                    <a:pt x="84" y="80"/>
                    <a:pt x="84" y="80"/>
                    <a:pt x="84" y="80"/>
                  </a:cubicBezTo>
                  <a:cubicBezTo>
                    <a:pt x="84" y="80"/>
                    <a:pt x="84" y="81"/>
                    <a:pt x="84" y="81"/>
                  </a:cubicBezTo>
                  <a:cubicBezTo>
                    <a:pt x="85" y="82"/>
                    <a:pt x="85" y="82"/>
                    <a:pt x="86" y="82"/>
                  </a:cubicBezTo>
                  <a:cubicBezTo>
                    <a:pt x="86" y="82"/>
                    <a:pt x="86" y="82"/>
                    <a:pt x="86" y="82"/>
                  </a:cubicBezTo>
                  <a:cubicBezTo>
                    <a:pt x="86" y="87"/>
                    <a:pt x="86" y="87"/>
                    <a:pt x="86" y="87"/>
                  </a:cubicBezTo>
                  <a:cubicBezTo>
                    <a:pt x="86" y="87"/>
                    <a:pt x="86" y="87"/>
                    <a:pt x="86" y="87"/>
                  </a:cubicBezTo>
                  <a:cubicBezTo>
                    <a:pt x="84" y="87"/>
                    <a:pt x="82" y="86"/>
                    <a:pt x="81" y="85"/>
                  </a:cubicBezTo>
                  <a:cubicBezTo>
                    <a:pt x="80" y="83"/>
                    <a:pt x="79" y="82"/>
                    <a:pt x="79" y="80"/>
                  </a:cubicBezTo>
                  <a:cubicBezTo>
                    <a:pt x="79" y="70"/>
                    <a:pt x="79" y="70"/>
                    <a:pt x="79" y="70"/>
                  </a:cubicBezTo>
                  <a:cubicBezTo>
                    <a:pt x="54" y="70"/>
                    <a:pt x="54" y="70"/>
                    <a:pt x="54" y="70"/>
                  </a:cubicBezTo>
                  <a:cubicBezTo>
                    <a:pt x="54" y="65"/>
                    <a:pt x="54" y="65"/>
                    <a:pt x="54" y="65"/>
                  </a:cubicBezTo>
                  <a:close/>
                  <a:moveTo>
                    <a:pt x="86" y="16"/>
                  </a:moveTo>
                  <a:cubicBezTo>
                    <a:pt x="82" y="8"/>
                    <a:pt x="82" y="8"/>
                    <a:pt x="82" y="8"/>
                  </a:cubicBezTo>
                  <a:cubicBezTo>
                    <a:pt x="82" y="7"/>
                    <a:pt x="81" y="6"/>
                    <a:pt x="80" y="6"/>
                  </a:cubicBezTo>
                  <a:cubicBezTo>
                    <a:pt x="54" y="6"/>
                    <a:pt x="54" y="6"/>
                    <a:pt x="54" y="6"/>
                  </a:cubicBezTo>
                  <a:cubicBezTo>
                    <a:pt x="54" y="11"/>
                    <a:pt x="54" y="11"/>
                    <a:pt x="54" y="11"/>
                  </a:cubicBezTo>
                  <a:cubicBezTo>
                    <a:pt x="79" y="11"/>
                    <a:pt x="79" y="11"/>
                    <a:pt x="79" y="11"/>
                  </a:cubicBezTo>
                  <a:cubicBezTo>
                    <a:pt x="85" y="23"/>
                    <a:pt x="85" y="23"/>
                    <a:pt x="85" y="23"/>
                  </a:cubicBezTo>
                  <a:cubicBezTo>
                    <a:pt x="54" y="23"/>
                    <a:pt x="54" y="23"/>
                    <a:pt x="54" y="23"/>
                  </a:cubicBezTo>
                  <a:cubicBezTo>
                    <a:pt x="54" y="28"/>
                    <a:pt x="54" y="28"/>
                    <a:pt x="54" y="28"/>
                  </a:cubicBezTo>
                  <a:cubicBezTo>
                    <a:pt x="86" y="28"/>
                    <a:pt x="86" y="28"/>
                    <a:pt x="86" y="28"/>
                  </a:cubicBezTo>
                  <a:cubicBezTo>
                    <a:pt x="86" y="16"/>
                    <a:pt x="86" y="16"/>
                    <a:pt x="86" y="16"/>
                  </a:cubicBezTo>
                  <a:close/>
                  <a:moveTo>
                    <a:pt x="86" y="46"/>
                  </a:moveTo>
                  <a:cubicBezTo>
                    <a:pt x="86" y="51"/>
                    <a:pt x="86" y="51"/>
                    <a:pt x="86" y="51"/>
                  </a:cubicBezTo>
                  <a:cubicBezTo>
                    <a:pt x="78" y="51"/>
                    <a:pt x="78" y="51"/>
                    <a:pt x="78" y="51"/>
                  </a:cubicBezTo>
                  <a:cubicBezTo>
                    <a:pt x="78" y="57"/>
                    <a:pt x="78" y="57"/>
                    <a:pt x="78" y="57"/>
                  </a:cubicBezTo>
                  <a:cubicBezTo>
                    <a:pt x="86" y="57"/>
                    <a:pt x="86" y="57"/>
                    <a:pt x="86" y="57"/>
                  </a:cubicBezTo>
                  <a:cubicBezTo>
                    <a:pt x="86" y="62"/>
                    <a:pt x="86" y="62"/>
                    <a:pt x="86" y="62"/>
                  </a:cubicBezTo>
                  <a:cubicBezTo>
                    <a:pt x="76" y="62"/>
                    <a:pt x="76" y="62"/>
                    <a:pt x="76" y="62"/>
                  </a:cubicBezTo>
                  <a:cubicBezTo>
                    <a:pt x="75" y="62"/>
                    <a:pt x="74" y="61"/>
                    <a:pt x="74" y="59"/>
                  </a:cubicBezTo>
                  <a:cubicBezTo>
                    <a:pt x="74" y="49"/>
                    <a:pt x="74" y="49"/>
                    <a:pt x="74" y="49"/>
                  </a:cubicBezTo>
                  <a:cubicBezTo>
                    <a:pt x="74" y="47"/>
                    <a:pt x="75" y="46"/>
                    <a:pt x="76" y="46"/>
                  </a:cubicBezTo>
                  <a:lnTo>
                    <a:pt x="86" y="46"/>
                  </a:lnTo>
                  <a:close/>
                  <a:moveTo>
                    <a:pt x="54" y="5"/>
                  </a:moveTo>
                  <a:cubicBezTo>
                    <a:pt x="24" y="5"/>
                    <a:pt x="24" y="5"/>
                    <a:pt x="24" y="5"/>
                  </a:cubicBezTo>
                  <a:cubicBezTo>
                    <a:pt x="22" y="8"/>
                    <a:pt x="22" y="8"/>
                    <a:pt x="22" y="8"/>
                  </a:cubicBezTo>
                  <a:cubicBezTo>
                    <a:pt x="22" y="0"/>
                    <a:pt x="22" y="0"/>
                    <a:pt x="22" y="0"/>
                  </a:cubicBezTo>
                  <a:cubicBezTo>
                    <a:pt x="22" y="0"/>
                    <a:pt x="22" y="0"/>
                    <a:pt x="22" y="0"/>
                  </a:cubicBezTo>
                  <a:cubicBezTo>
                    <a:pt x="54" y="0"/>
                    <a:pt x="54" y="0"/>
                    <a:pt x="54" y="0"/>
                  </a:cubicBezTo>
                  <a:cubicBezTo>
                    <a:pt x="54" y="5"/>
                    <a:pt x="54" y="5"/>
                    <a:pt x="54" y="5"/>
                  </a:cubicBezTo>
                  <a:close/>
                  <a:moveTo>
                    <a:pt x="22" y="82"/>
                  </a:moveTo>
                  <a:cubicBezTo>
                    <a:pt x="22" y="82"/>
                    <a:pt x="22" y="82"/>
                    <a:pt x="22" y="82"/>
                  </a:cubicBezTo>
                  <a:cubicBezTo>
                    <a:pt x="23" y="82"/>
                    <a:pt x="24" y="82"/>
                    <a:pt x="24" y="81"/>
                  </a:cubicBezTo>
                  <a:cubicBezTo>
                    <a:pt x="24" y="81"/>
                    <a:pt x="24" y="81"/>
                    <a:pt x="24" y="81"/>
                  </a:cubicBezTo>
                  <a:cubicBezTo>
                    <a:pt x="24" y="81"/>
                    <a:pt x="24" y="81"/>
                    <a:pt x="24" y="81"/>
                  </a:cubicBezTo>
                  <a:cubicBezTo>
                    <a:pt x="24" y="81"/>
                    <a:pt x="25" y="80"/>
                    <a:pt x="25" y="80"/>
                  </a:cubicBezTo>
                  <a:cubicBezTo>
                    <a:pt x="25" y="68"/>
                    <a:pt x="25" y="68"/>
                    <a:pt x="25" y="68"/>
                  </a:cubicBezTo>
                  <a:cubicBezTo>
                    <a:pt x="25" y="66"/>
                    <a:pt x="26" y="65"/>
                    <a:pt x="27" y="65"/>
                  </a:cubicBezTo>
                  <a:cubicBezTo>
                    <a:pt x="54" y="65"/>
                    <a:pt x="54" y="65"/>
                    <a:pt x="54" y="65"/>
                  </a:cubicBezTo>
                  <a:cubicBezTo>
                    <a:pt x="54" y="70"/>
                    <a:pt x="54" y="70"/>
                    <a:pt x="54" y="70"/>
                  </a:cubicBezTo>
                  <a:cubicBezTo>
                    <a:pt x="29" y="70"/>
                    <a:pt x="29" y="70"/>
                    <a:pt x="29" y="70"/>
                  </a:cubicBezTo>
                  <a:cubicBezTo>
                    <a:pt x="29" y="80"/>
                    <a:pt x="29" y="80"/>
                    <a:pt x="29" y="80"/>
                  </a:cubicBezTo>
                  <a:cubicBezTo>
                    <a:pt x="29" y="82"/>
                    <a:pt x="29" y="83"/>
                    <a:pt x="27" y="85"/>
                  </a:cubicBezTo>
                  <a:cubicBezTo>
                    <a:pt x="27" y="85"/>
                    <a:pt x="27" y="85"/>
                    <a:pt x="27" y="85"/>
                  </a:cubicBezTo>
                  <a:cubicBezTo>
                    <a:pt x="26" y="86"/>
                    <a:pt x="24" y="87"/>
                    <a:pt x="22" y="87"/>
                  </a:cubicBezTo>
                  <a:cubicBezTo>
                    <a:pt x="22" y="87"/>
                    <a:pt x="22" y="87"/>
                    <a:pt x="22" y="87"/>
                  </a:cubicBezTo>
                  <a:cubicBezTo>
                    <a:pt x="22" y="82"/>
                    <a:pt x="22" y="82"/>
                    <a:pt x="22" y="82"/>
                  </a:cubicBezTo>
                  <a:close/>
                  <a:moveTo>
                    <a:pt x="54" y="6"/>
                  </a:moveTo>
                  <a:cubicBezTo>
                    <a:pt x="28" y="6"/>
                    <a:pt x="28" y="6"/>
                    <a:pt x="28" y="6"/>
                  </a:cubicBezTo>
                  <a:cubicBezTo>
                    <a:pt x="28" y="6"/>
                    <a:pt x="28" y="6"/>
                    <a:pt x="28" y="6"/>
                  </a:cubicBezTo>
                  <a:cubicBezTo>
                    <a:pt x="27" y="6"/>
                    <a:pt x="27" y="7"/>
                    <a:pt x="26" y="8"/>
                  </a:cubicBezTo>
                  <a:cubicBezTo>
                    <a:pt x="22" y="16"/>
                    <a:pt x="22" y="16"/>
                    <a:pt x="22" y="16"/>
                  </a:cubicBezTo>
                  <a:cubicBezTo>
                    <a:pt x="22" y="28"/>
                    <a:pt x="22" y="28"/>
                    <a:pt x="22" y="28"/>
                  </a:cubicBezTo>
                  <a:cubicBezTo>
                    <a:pt x="54" y="28"/>
                    <a:pt x="54" y="28"/>
                    <a:pt x="54" y="28"/>
                  </a:cubicBezTo>
                  <a:cubicBezTo>
                    <a:pt x="54" y="23"/>
                    <a:pt x="54" y="23"/>
                    <a:pt x="54" y="23"/>
                  </a:cubicBezTo>
                  <a:cubicBezTo>
                    <a:pt x="23" y="23"/>
                    <a:pt x="23" y="23"/>
                    <a:pt x="23" y="23"/>
                  </a:cubicBezTo>
                  <a:cubicBezTo>
                    <a:pt x="30" y="11"/>
                    <a:pt x="30" y="11"/>
                    <a:pt x="30" y="11"/>
                  </a:cubicBezTo>
                  <a:cubicBezTo>
                    <a:pt x="54" y="11"/>
                    <a:pt x="54" y="11"/>
                    <a:pt x="54" y="11"/>
                  </a:cubicBezTo>
                  <a:cubicBezTo>
                    <a:pt x="54" y="6"/>
                    <a:pt x="54" y="6"/>
                    <a:pt x="54" y="6"/>
                  </a:cubicBezTo>
                  <a:close/>
                  <a:moveTo>
                    <a:pt x="22" y="62"/>
                  </a:moveTo>
                  <a:cubicBezTo>
                    <a:pt x="22" y="57"/>
                    <a:pt x="22" y="57"/>
                    <a:pt x="22" y="57"/>
                  </a:cubicBezTo>
                  <a:cubicBezTo>
                    <a:pt x="30" y="57"/>
                    <a:pt x="30" y="57"/>
                    <a:pt x="30" y="57"/>
                  </a:cubicBezTo>
                  <a:cubicBezTo>
                    <a:pt x="30" y="51"/>
                    <a:pt x="30" y="51"/>
                    <a:pt x="30" y="51"/>
                  </a:cubicBezTo>
                  <a:cubicBezTo>
                    <a:pt x="22" y="51"/>
                    <a:pt x="22" y="51"/>
                    <a:pt x="22" y="51"/>
                  </a:cubicBezTo>
                  <a:cubicBezTo>
                    <a:pt x="22" y="46"/>
                    <a:pt x="22" y="46"/>
                    <a:pt x="22" y="46"/>
                  </a:cubicBezTo>
                  <a:cubicBezTo>
                    <a:pt x="32" y="46"/>
                    <a:pt x="32" y="46"/>
                    <a:pt x="32" y="46"/>
                  </a:cubicBezTo>
                  <a:cubicBezTo>
                    <a:pt x="34" y="46"/>
                    <a:pt x="35" y="47"/>
                    <a:pt x="35" y="49"/>
                  </a:cubicBezTo>
                  <a:cubicBezTo>
                    <a:pt x="35" y="59"/>
                    <a:pt x="35" y="59"/>
                    <a:pt x="35" y="59"/>
                  </a:cubicBezTo>
                  <a:cubicBezTo>
                    <a:pt x="35" y="61"/>
                    <a:pt x="34" y="62"/>
                    <a:pt x="32" y="62"/>
                  </a:cubicBezTo>
                  <a:lnTo>
                    <a:pt x="22" y="62"/>
                  </a:lnTo>
                  <a:close/>
                  <a:moveTo>
                    <a:pt x="22" y="8"/>
                  </a:moveTo>
                  <a:cubicBezTo>
                    <a:pt x="15" y="22"/>
                    <a:pt x="15" y="22"/>
                    <a:pt x="15" y="22"/>
                  </a:cubicBezTo>
                  <a:cubicBezTo>
                    <a:pt x="15" y="22"/>
                    <a:pt x="15" y="22"/>
                    <a:pt x="15" y="22"/>
                  </a:cubicBezTo>
                  <a:cubicBezTo>
                    <a:pt x="15" y="22"/>
                    <a:pt x="15" y="22"/>
                    <a:pt x="15" y="22"/>
                  </a:cubicBezTo>
                  <a:cubicBezTo>
                    <a:pt x="5" y="33"/>
                    <a:pt x="5" y="33"/>
                    <a:pt x="5" y="33"/>
                  </a:cubicBezTo>
                  <a:cubicBezTo>
                    <a:pt x="5" y="65"/>
                    <a:pt x="5" y="65"/>
                    <a:pt x="5" y="65"/>
                  </a:cubicBezTo>
                  <a:cubicBezTo>
                    <a:pt x="5" y="68"/>
                    <a:pt x="5" y="68"/>
                    <a:pt x="5" y="68"/>
                  </a:cubicBezTo>
                  <a:cubicBezTo>
                    <a:pt x="5" y="80"/>
                    <a:pt x="5" y="80"/>
                    <a:pt x="5" y="80"/>
                  </a:cubicBezTo>
                  <a:cubicBezTo>
                    <a:pt x="5" y="80"/>
                    <a:pt x="5" y="81"/>
                    <a:pt x="5" y="81"/>
                  </a:cubicBezTo>
                  <a:cubicBezTo>
                    <a:pt x="6" y="81"/>
                    <a:pt x="6" y="81"/>
                    <a:pt x="6" y="81"/>
                  </a:cubicBezTo>
                  <a:cubicBezTo>
                    <a:pt x="6" y="82"/>
                    <a:pt x="7" y="82"/>
                    <a:pt x="7" y="82"/>
                  </a:cubicBezTo>
                  <a:cubicBezTo>
                    <a:pt x="22" y="82"/>
                    <a:pt x="22" y="82"/>
                    <a:pt x="22" y="82"/>
                  </a:cubicBezTo>
                  <a:cubicBezTo>
                    <a:pt x="22" y="87"/>
                    <a:pt x="22" y="87"/>
                    <a:pt x="22" y="87"/>
                  </a:cubicBezTo>
                  <a:cubicBezTo>
                    <a:pt x="7" y="87"/>
                    <a:pt x="7" y="87"/>
                    <a:pt x="7" y="87"/>
                  </a:cubicBezTo>
                  <a:cubicBezTo>
                    <a:pt x="5" y="87"/>
                    <a:pt x="4" y="86"/>
                    <a:pt x="2" y="85"/>
                  </a:cubicBezTo>
                  <a:cubicBezTo>
                    <a:pt x="2" y="85"/>
                    <a:pt x="2" y="85"/>
                    <a:pt x="2" y="85"/>
                  </a:cubicBezTo>
                  <a:cubicBezTo>
                    <a:pt x="1" y="83"/>
                    <a:pt x="0" y="82"/>
                    <a:pt x="0" y="80"/>
                  </a:cubicBezTo>
                  <a:cubicBezTo>
                    <a:pt x="0" y="68"/>
                    <a:pt x="0" y="68"/>
                    <a:pt x="0" y="68"/>
                  </a:cubicBezTo>
                  <a:cubicBezTo>
                    <a:pt x="0" y="65"/>
                    <a:pt x="0" y="65"/>
                    <a:pt x="0" y="65"/>
                  </a:cubicBezTo>
                  <a:cubicBezTo>
                    <a:pt x="0" y="32"/>
                    <a:pt x="0" y="32"/>
                    <a:pt x="0" y="32"/>
                  </a:cubicBezTo>
                  <a:cubicBezTo>
                    <a:pt x="0" y="32"/>
                    <a:pt x="0" y="32"/>
                    <a:pt x="0" y="32"/>
                  </a:cubicBezTo>
                  <a:cubicBezTo>
                    <a:pt x="0" y="31"/>
                    <a:pt x="0" y="31"/>
                    <a:pt x="1" y="30"/>
                  </a:cubicBezTo>
                  <a:cubicBezTo>
                    <a:pt x="11" y="19"/>
                    <a:pt x="11" y="19"/>
                    <a:pt x="11" y="19"/>
                  </a:cubicBezTo>
                  <a:cubicBezTo>
                    <a:pt x="20" y="1"/>
                    <a:pt x="20" y="1"/>
                    <a:pt x="20" y="1"/>
                  </a:cubicBezTo>
                  <a:cubicBezTo>
                    <a:pt x="21" y="1"/>
                    <a:pt x="21" y="0"/>
                    <a:pt x="22" y="0"/>
                  </a:cubicBezTo>
                  <a:cubicBezTo>
                    <a:pt x="22" y="8"/>
                    <a:pt x="22" y="8"/>
                    <a:pt x="22" y="8"/>
                  </a:cubicBezTo>
                  <a:close/>
                  <a:moveTo>
                    <a:pt x="22" y="16"/>
                  </a:moveTo>
                  <a:cubicBezTo>
                    <a:pt x="17" y="24"/>
                    <a:pt x="17" y="24"/>
                    <a:pt x="17" y="24"/>
                  </a:cubicBezTo>
                  <a:cubicBezTo>
                    <a:pt x="17" y="25"/>
                    <a:pt x="17" y="25"/>
                    <a:pt x="17" y="26"/>
                  </a:cubicBezTo>
                  <a:cubicBezTo>
                    <a:pt x="17" y="27"/>
                    <a:pt x="18" y="28"/>
                    <a:pt x="20" y="28"/>
                  </a:cubicBezTo>
                  <a:cubicBezTo>
                    <a:pt x="22" y="28"/>
                    <a:pt x="22" y="28"/>
                    <a:pt x="22" y="28"/>
                  </a:cubicBezTo>
                  <a:cubicBezTo>
                    <a:pt x="22" y="16"/>
                    <a:pt x="22" y="16"/>
                    <a:pt x="22" y="16"/>
                  </a:cubicBezTo>
                  <a:close/>
                  <a:moveTo>
                    <a:pt x="22" y="46"/>
                  </a:moveTo>
                  <a:cubicBezTo>
                    <a:pt x="12" y="46"/>
                    <a:pt x="12" y="46"/>
                    <a:pt x="12" y="46"/>
                  </a:cubicBezTo>
                  <a:cubicBezTo>
                    <a:pt x="10" y="46"/>
                    <a:pt x="9" y="47"/>
                    <a:pt x="9" y="49"/>
                  </a:cubicBezTo>
                  <a:cubicBezTo>
                    <a:pt x="9" y="59"/>
                    <a:pt x="9" y="59"/>
                    <a:pt x="9" y="59"/>
                  </a:cubicBezTo>
                  <a:cubicBezTo>
                    <a:pt x="9" y="61"/>
                    <a:pt x="10" y="62"/>
                    <a:pt x="12" y="62"/>
                  </a:cubicBezTo>
                  <a:cubicBezTo>
                    <a:pt x="22" y="62"/>
                    <a:pt x="22" y="62"/>
                    <a:pt x="22" y="62"/>
                  </a:cubicBezTo>
                  <a:cubicBezTo>
                    <a:pt x="22" y="57"/>
                    <a:pt x="22" y="57"/>
                    <a:pt x="22" y="57"/>
                  </a:cubicBezTo>
                  <a:cubicBezTo>
                    <a:pt x="14" y="57"/>
                    <a:pt x="14" y="57"/>
                    <a:pt x="14" y="57"/>
                  </a:cubicBezTo>
                  <a:cubicBezTo>
                    <a:pt x="14" y="51"/>
                    <a:pt x="14" y="51"/>
                    <a:pt x="14" y="51"/>
                  </a:cubicBezTo>
                  <a:cubicBezTo>
                    <a:pt x="22" y="51"/>
                    <a:pt x="22" y="51"/>
                    <a:pt x="22" y="51"/>
                  </a:cubicBezTo>
                  <a:lnTo>
                    <a:pt x="2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59" name="Freeform 255"/>
            <p:cNvSpPr>
              <a:spLocks noEditPoints="1"/>
            </p:cNvSpPr>
            <p:nvPr/>
          </p:nvSpPr>
          <p:spPr bwMode="auto">
            <a:xfrm>
              <a:off x="7896225" y="3714750"/>
              <a:ext cx="201613" cy="187325"/>
            </a:xfrm>
            <a:custGeom>
              <a:avLst/>
              <a:gdLst>
                <a:gd name="T0" fmla="*/ 46 w 89"/>
                <a:gd name="T1" fmla="*/ 12 h 83"/>
                <a:gd name="T2" fmla="*/ 76 w 89"/>
                <a:gd name="T3" fmla="*/ 13 h 83"/>
                <a:gd name="T4" fmla="*/ 84 w 89"/>
                <a:gd name="T5" fmla="*/ 29 h 83"/>
                <a:gd name="T6" fmla="*/ 74 w 89"/>
                <a:gd name="T7" fmla="*/ 65 h 83"/>
                <a:gd name="T8" fmla="*/ 68 w 89"/>
                <a:gd name="T9" fmla="*/ 73 h 83"/>
                <a:gd name="T10" fmla="*/ 60 w 89"/>
                <a:gd name="T11" fmla="*/ 76 h 83"/>
                <a:gd name="T12" fmla="*/ 46 w 89"/>
                <a:gd name="T13" fmla="*/ 72 h 83"/>
                <a:gd name="T14" fmla="*/ 46 w 89"/>
                <a:gd name="T15" fmla="*/ 77 h 83"/>
                <a:gd name="T16" fmla="*/ 59 w 89"/>
                <a:gd name="T17" fmla="*/ 80 h 83"/>
                <a:gd name="T18" fmla="*/ 78 w 89"/>
                <a:gd name="T19" fmla="*/ 69 h 83"/>
                <a:gd name="T20" fmla="*/ 89 w 89"/>
                <a:gd name="T21" fmla="*/ 34 h 83"/>
                <a:gd name="T22" fmla="*/ 80 w 89"/>
                <a:gd name="T23" fmla="*/ 10 h 83"/>
                <a:gd name="T24" fmla="*/ 51 w 89"/>
                <a:gd name="T25" fmla="*/ 5 h 83"/>
                <a:gd name="T26" fmla="*/ 46 w 89"/>
                <a:gd name="T27" fmla="*/ 6 h 83"/>
                <a:gd name="T28" fmla="*/ 46 w 89"/>
                <a:gd name="T29" fmla="*/ 12 h 83"/>
                <a:gd name="T30" fmla="*/ 24 w 89"/>
                <a:gd name="T31" fmla="*/ 74 h 83"/>
                <a:gd name="T32" fmla="*/ 17 w 89"/>
                <a:gd name="T33" fmla="*/ 65 h 83"/>
                <a:gd name="T34" fmla="*/ 7 w 89"/>
                <a:gd name="T35" fmla="*/ 39 h 83"/>
                <a:gd name="T36" fmla="*/ 7 w 89"/>
                <a:gd name="T37" fmla="*/ 39 h 83"/>
                <a:gd name="T38" fmla="*/ 14 w 89"/>
                <a:gd name="T39" fmla="*/ 13 h 83"/>
                <a:gd name="T40" fmla="*/ 45 w 89"/>
                <a:gd name="T41" fmla="*/ 11 h 83"/>
                <a:gd name="T42" fmla="*/ 46 w 89"/>
                <a:gd name="T43" fmla="*/ 12 h 83"/>
                <a:gd name="T44" fmla="*/ 46 w 89"/>
                <a:gd name="T45" fmla="*/ 6 h 83"/>
                <a:gd name="T46" fmla="*/ 40 w 89"/>
                <a:gd name="T47" fmla="*/ 5 h 83"/>
                <a:gd name="T48" fmla="*/ 5 w 89"/>
                <a:gd name="T49" fmla="*/ 18 h 83"/>
                <a:gd name="T50" fmla="*/ 5 w 89"/>
                <a:gd name="T51" fmla="*/ 52 h 83"/>
                <a:gd name="T52" fmla="*/ 16 w 89"/>
                <a:gd name="T53" fmla="*/ 73 h 83"/>
                <a:gd name="T54" fmla="*/ 23 w 89"/>
                <a:gd name="T55" fmla="*/ 79 h 83"/>
                <a:gd name="T56" fmla="*/ 40 w 89"/>
                <a:gd name="T57" fmla="*/ 78 h 83"/>
                <a:gd name="T58" fmla="*/ 46 w 89"/>
                <a:gd name="T59" fmla="*/ 77 h 83"/>
                <a:gd name="T60" fmla="*/ 46 w 89"/>
                <a:gd name="T61" fmla="*/ 72 h 83"/>
                <a:gd name="T62" fmla="*/ 39 w 89"/>
                <a:gd name="T63" fmla="*/ 73 h 83"/>
                <a:gd name="T64" fmla="*/ 24 w 89"/>
                <a:gd name="T6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83">
                  <a:moveTo>
                    <a:pt x="46" y="12"/>
                  </a:moveTo>
                  <a:cubicBezTo>
                    <a:pt x="51" y="12"/>
                    <a:pt x="64" y="1"/>
                    <a:pt x="76" y="13"/>
                  </a:cubicBezTo>
                  <a:cubicBezTo>
                    <a:pt x="81" y="18"/>
                    <a:pt x="83" y="23"/>
                    <a:pt x="84" y="29"/>
                  </a:cubicBezTo>
                  <a:cubicBezTo>
                    <a:pt x="86" y="42"/>
                    <a:pt x="81" y="54"/>
                    <a:pt x="74" y="65"/>
                  </a:cubicBezTo>
                  <a:cubicBezTo>
                    <a:pt x="73" y="68"/>
                    <a:pt x="70" y="71"/>
                    <a:pt x="68" y="73"/>
                  </a:cubicBezTo>
                  <a:cubicBezTo>
                    <a:pt x="66" y="75"/>
                    <a:pt x="63" y="76"/>
                    <a:pt x="60" y="76"/>
                  </a:cubicBezTo>
                  <a:cubicBezTo>
                    <a:pt x="54" y="75"/>
                    <a:pt x="51" y="72"/>
                    <a:pt x="46" y="72"/>
                  </a:cubicBezTo>
                  <a:cubicBezTo>
                    <a:pt x="46" y="77"/>
                    <a:pt x="46" y="77"/>
                    <a:pt x="46" y="77"/>
                  </a:cubicBezTo>
                  <a:cubicBezTo>
                    <a:pt x="51" y="77"/>
                    <a:pt x="53" y="79"/>
                    <a:pt x="59" y="80"/>
                  </a:cubicBezTo>
                  <a:cubicBezTo>
                    <a:pt x="67" y="82"/>
                    <a:pt x="73" y="75"/>
                    <a:pt x="78" y="69"/>
                  </a:cubicBezTo>
                  <a:cubicBezTo>
                    <a:pt x="85" y="59"/>
                    <a:pt x="89" y="47"/>
                    <a:pt x="89" y="34"/>
                  </a:cubicBezTo>
                  <a:cubicBezTo>
                    <a:pt x="89" y="25"/>
                    <a:pt x="87" y="16"/>
                    <a:pt x="80" y="10"/>
                  </a:cubicBezTo>
                  <a:cubicBezTo>
                    <a:pt x="72" y="2"/>
                    <a:pt x="61" y="1"/>
                    <a:pt x="51" y="5"/>
                  </a:cubicBezTo>
                  <a:cubicBezTo>
                    <a:pt x="48" y="6"/>
                    <a:pt x="47" y="6"/>
                    <a:pt x="46" y="6"/>
                  </a:cubicBezTo>
                  <a:lnTo>
                    <a:pt x="46" y="12"/>
                  </a:lnTo>
                  <a:close/>
                  <a:moveTo>
                    <a:pt x="24" y="74"/>
                  </a:moveTo>
                  <a:cubicBezTo>
                    <a:pt x="21" y="71"/>
                    <a:pt x="19" y="69"/>
                    <a:pt x="17" y="65"/>
                  </a:cubicBezTo>
                  <a:cubicBezTo>
                    <a:pt x="12" y="58"/>
                    <a:pt x="8" y="49"/>
                    <a:pt x="7" y="39"/>
                  </a:cubicBezTo>
                  <a:cubicBezTo>
                    <a:pt x="7" y="39"/>
                    <a:pt x="7" y="39"/>
                    <a:pt x="7" y="39"/>
                  </a:cubicBezTo>
                  <a:cubicBezTo>
                    <a:pt x="6" y="30"/>
                    <a:pt x="7" y="20"/>
                    <a:pt x="14" y="13"/>
                  </a:cubicBezTo>
                  <a:cubicBezTo>
                    <a:pt x="24" y="4"/>
                    <a:pt x="34" y="8"/>
                    <a:pt x="45" y="11"/>
                  </a:cubicBezTo>
                  <a:cubicBezTo>
                    <a:pt x="45" y="12"/>
                    <a:pt x="45" y="12"/>
                    <a:pt x="46" y="12"/>
                  </a:cubicBezTo>
                  <a:cubicBezTo>
                    <a:pt x="46" y="6"/>
                    <a:pt x="46" y="6"/>
                    <a:pt x="46" y="6"/>
                  </a:cubicBezTo>
                  <a:cubicBezTo>
                    <a:pt x="44" y="6"/>
                    <a:pt x="43" y="6"/>
                    <a:pt x="40" y="5"/>
                  </a:cubicBezTo>
                  <a:cubicBezTo>
                    <a:pt x="26" y="0"/>
                    <a:pt x="12" y="5"/>
                    <a:pt x="5" y="18"/>
                  </a:cubicBezTo>
                  <a:cubicBezTo>
                    <a:pt x="0" y="28"/>
                    <a:pt x="1" y="41"/>
                    <a:pt x="5" y="52"/>
                  </a:cubicBezTo>
                  <a:cubicBezTo>
                    <a:pt x="7" y="59"/>
                    <a:pt x="11" y="67"/>
                    <a:pt x="16" y="73"/>
                  </a:cubicBezTo>
                  <a:cubicBezTo>
                    <a:pt x="18" y="75"/>
                    <a:pt x="20" y="77"/>
                    <a:pt x="23" y="79"/>
                  </a:cubicBezTo>
                  <a:cubicBezTo>
                    <a:pt x="29" y="83"/>
                    <a:pt x="34" y="80"/>
                    <a:pt x="40" y="78"/>
                  </a:cubicBezTo>
                  <a:cubicBezTo>
                    <a:pt x="42" y="77"/>
                    <a:pt x="44" y="77"/>
                    <a:pt x="46" y="77"/>
                  </a:cubicBezTo>
                  <a:cubicBezTo>
                    <a:pt x="46" y="72"/>
                    <a:pt x="46" y="72"/>
                    <a:pt x="46" y="72"/>
                  </a:cubicBezTo>
                  <a:cubicBezTo>
                    <a:pt x="44" y="72"/>
                    <a:pt x="41" y="72"/>
                    <a:pt x="39" y="73"/>
                  </a:cubicBezTo>
                  <a:cubicBezTo>
                    <a:pt x="33" y="75"/>
                    <a:pt x="29" y="78"/>
                    <a:pt x="2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0" name="Freeform 256"/>
            <p:cNvSpPr>
              <a:spLocks noEditPoints="1"/>
            </p:cNvSpPr>
            <p:nvPr/>
          </p:nvSpPr>
          <p:spPr bwMode="auto">
            <a:xfrm>
              <a:off x="7948613" y="3667125"/>
              <a:ext cx="55563" cy="60325"/>
            </a:xfrm>
            <a:custGeom>
              <a:avLst/>
              <a:gdLst>
                <a:gd name="T0" fmla="*/ 13 w 25"/>
                <a:gd name="T1" fmla="*/ 19 h 27"/>
                <a:gd name="T2" fmla="*/ 14 w 25"/>
                <a:gd name="T3" fmla="*/ 20 h 27"/>
                <a:gd name="T4" fmla="*/ 18 w 25"/>
                <a:gd name="T5" fmla="*/ 22 h 27"/>
                <a:gd name="T6" fmla="*/ 18 w 25"/>
                <a:gd name="T7" fmla="*/ 22 h 27"/>
                <a:gd name="T8" fmla="*/ 18 w 25"/>
                <a:gd name="T9" fmla="*/ 22 h 27"/>
                <a:gd name="T10" fmla="*/ 20 w 25"/>
                <a:gd name="T11" fmla="*/ 23 h 27"/>
                <a:gd name="T12" fmla="*/ 20 w 25"/>
                <a:gd name="T13" fmla="*/ 23 h 27"/>
                <a:gd name="T14" fmla="*/ 19 w 25"/>
                <a:gd name="T15" fmla="*/ 18 h 27"/>
                <a:gd name="T16" fmla="*/ 16 w 25"/>
                <a:gd name="T17" fmla="*/ 13 h 27"/>
                <a:gd name="T18" fmla="*/ 13 w 25"/>
                <a:gd name="T19" fmla="*/ 9 h 27"/>
                <a:gd name="T20" fmla="*/ 13 w 25"/>
                <a:gd name="T21" fmla="*/ 3 h 27"/>
                <a:gd name="T22" fmla="*/ 13 w 25"/>
                <a:gd name="T23" fmla="*/ 4 h 27"/>
                <a:gd name="T24" fmla="*/ 13 w 25"/>
                <a:gd name="T25" fmla="*/ 4 h 27"/>
                <a:gd name="T26" fmla="*/ 20 w 25"/>
                <a:gd name="T27" fmla="*/ 10 h 27"/>
                <a:gd name="T28" fmla="*/ 24 w 25"/>
                <a:gd name="T29" fmla="*/ 17 h 27"/>
                <a:gd name="T30" fmla="*/ 25 w 25"/>
                <a:gd name="T31" fmla="*/ 25 h 27"/>
                <a:gd name="T32" fmla="*/ 25 w 25"/>
                <a:gd name="T33" fmla="*/ 25 h 27"/>
                <a:gd name="T34" fmla="*/ 24 w 25"/>
                <a:gd name="T35" fmla="*/ 26 h 27"/>
                <a:gd name="T36" fmla="*/ 22 w 25"/>
                <a:gd name="T37" fmla="*/ 27 h 27"/>
                <a:gd name="T38" fmla="*/ 22 w 25"/>
                <a:gd name="T39" fmla="*/ 27 h 27"/>
                <a:gd name="T40" fmla="*/ 19 w 25"/>
                <a:gd name="T41" fmla="*/ 27 h 27"/>
                <a:gd name="T42" fmla="*/ 16 w 25"/>
                <a:gd name="T43" fmla="*/ 27 h 27"/>
                <a:gd name="T44" fmla="*/ 16 w 25"/>
                <a:gd name="T45" fmla="*/ 27 h 27"/>
                <a:gd name="T46" fmla="*/ 13 w 25"/>
                <a:gd name="T47" fmla="*/ 25 h 27"/>
                <a:gd name="T48" fmla="*/ 13 w 25"/>
                <a:gd name="T49" fmla="*/ 19 h 27"/>
                <a:gd name="T50" fmla="*/ 11 w 25"/>
                <a:gd name="T51" fmla="*/ 18 h 27"/>
                <a:gd name="T52" fmla="*/ 13 w 25"/>
                <a:gd name="T53" fmla="*/ 19 h 27"/>
                <a:gd name="T54" fmla="*/ 13 w 25"/>
                <a:gd name="T55" fmla="*/ 25 h 27"/>
                <a:gd name="T56" fmla="*/ 11 w 25"/>
                <a:gd name="T57" fmla="*/ 24 h 27"/>
                <a:gd name="T58" fmla="*/ 7 w 25"/>
                <a:gd name="T59" fmla="*/ 21 h 27"/>
                <a:gd name="T60" fmla="*/ 7 w 25"/>
                <a:gd name="T61" fmla="*/ 21 h 27"/>
                <a:gd name="T62" fmla="*/ 3 w 25"/>
                <a:gd name="T63" fmla="*/ 15 h 27"/>
                <a:gd name="T64" fmla="*/ 1 w 25"/>
                <a:gd name="T65" fmla="*/ 9 h 27"/>
                <a:gd name="T66" fmla="*/ 1 w 25"/>
                <a:gd name="T67" fmla="*/ 9 h 27"/>
                <a:gd name="T68" fmla="*/ 1 w 25"/>
                <a:gd name="T69" fmla="*/ 5 h 27"/>
                <a:gd name="T70" fmla="*/ 1 w 25"/>
                <a:gd name="T71" fmla="*/ 3 h 27"/>
                <a:gd name="T72" fmla="*/ 3 w 25"/>
                <a:gd name="T73" fmla="*/ 0 h 27"/>
                <a:gd name="T74" fmla="*/ 4 w 25"/>
                <a:gd name="T75" fmla="*/ 0 h 27"/>
                <a:gd name="T76" fmla="*/ 4 w 25"/>
                <a:gd name="T77" fmla="*/ 0 h 27"/>
                <a:gd name="T78" fmla="*/ 4 w 25"/>
                <a:gd name="T79" fmla="*/ 0 h 27"/>
                <a:gd name="T80" fmla="*/ 4 w 25"/>
                <a:gd name="T81" fmla="*/ 0 h 27"/>
                <a:gd name="T82" fmla="*/ 4 w 25"/>
                <a:gd name="T83" fmla="*/ 0 h 27"/>
                <a:gd name="T84" fmla="*/ 5 w 25"/>
                <a:gd name="T85" fmla="*/ 0 h 27"/>
                <a:gd name="T86" fmla="*/ 13 w 25"/>
                <a:gd name="T87" fmla="*/ 3 h 27"/>
                <a:gd name="T88" fmla="*/ 13 w 25"/>
                <a:gd name="T89" fmla="*/ 9 h 27"/>
                <a:gd name="T90" fmla="*/ 11 w 25"/>
                <a:gd name="T91" fmla="*/ 8 h 27"/>
                <a:gd name="T92" fmla="*/ 11 w 25"/>
                <a:gd name="T93" fmla="*/ 8 h 27"/>
                <a:gd name="T94" fmla="*/ 11 w 25"/>
                <a:gd name="T95" fmla="*/ 8 h 27"/>
                <a:gd name="T96" fmla="*/ 5 w 25"/>
                <a:gd name="T97" fmla="*/ 5 h 27"/>
                <a:gd name="T98" fmla="*/ 6 w 25"/>
                <a:gd name="T99" fmla="*/ 8 h 27"/>
                <a:gd name="T100" fmla="*/ 6 w 25"/>
                <a:gd name="T101" fmla="*/ 8 h 27"/>
                <a:gd name="T102" fmla="*/ 7 w 25"/>
                <a:gd name="T103" fmla="*/ 13 h 27"/>
                <a:gd name="T104" fmla="*/ 11 w 25"/>
                <a:gd name="T105" fmla="*/ 18 h 27"/>
                <a:gd name="T106" fmla="*/ 11 w 25"/>
                <a:gd name="T107"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 h="27">
                  <a:moveTo>
                    <a:pt x="13" y="19"/>
                  </a:moveTo>
                  <a:cubicBezTo>
                    <a:pt x="13" y="20"/>
                    <a:pt x="14" y="20"/>
                    <a:pt x="14" y="20"/>
                  </a:cubicBezTo>
                  <a:cubicBezTo>
                    <a:pt x="15" y="21"/>
                    <a:pt x="16" y="22"/>
                    <a:pt x="18" y="22"/>
                  </a:cubicBezTo>
                  <a:cubicBezTo>
                    <a:pt x="18" y="22"/>
                    <a:pt x="18" y="22"/>
                    <a:pt x="18" y="22"/>
                  </a:cubicBezTo>
                  <a:cubicBezTo>
                    <a:pt x="18" y="22"/>
                    <a:pt x="18" y="22"/>
                    <a:pt x="18" y="22"/>
                  </a:cubicBezTo>
                  <a:cubicBezTo>
                    <a:pt x="18" y="22"/>
                    <a:pt x="19" y="22"/>
                    <a:pt x="20" y="23"/>
                  </a:cubicBezTo>
                  <a:cubicBezTo>
                    <a:pt x="20" y="23"/>
                    <a:pt x="20" y="23"/>
                    <a:pt x="20" y="23"/>
                  </a:cubicBezTo>
                  <a:cubicBezTo>
                    <a:pt x="20" y="21"/>
                    <a:pt x="20" y="20"/>
                    <a:pt x="19" y="18"/>
                  </a:cubicBezTo>
                  <a:cubicBezTo>
                    <a:pt x="19" y="16"/>
                    <a:pt x="18" y="14"/>
                    <a:pt x="16" y="13"/>
                  </a:cubicBezTo>
                  <a:cubicBezTo>
                    <a:pt x="15" y="11"/>
                    <a:pt x="14" y="10"/>
                    <a:pt x="13" y="9"/>
                  </a:cubicBezTo>
                  <a:cubicBezTo>
                    <a:pt x="13" y="3"/>
                    <a:pt x="13" y="3"/>
                    <a:pt x="13" y="3"/>
                  </a:cubicBezTo>
                  <a:cubicBezTo>
                    <a:pt x="13" y="3"/>
                    <a:pt x="13" y="4"/>
                    <a:pt x="13" y="4"/>
                  </a:cubicBezTo>
                  <a:cubicBezTo>
                    <a:pt x="13" y="4"/>
                    <a:pt x="13" y="4"/>
                    <a:pt x="13" y="4"/>
                  </a:cubicBezTo>
                  <a:cubicBezTo>
                    <a:pt x="16" y="5"/>
                    <a:pt x="18" y="7"/>
                    <a:pt x="20" y="10"/>
                  </a:cubicBezTo>
                  <a:cubicBezTo>
                    <a:pt x="22" y="12"/>
                    <a:pt x="23" y="14"/>
                    <a:pt x="24" y="17"/>
                  </a:cubicBezTo>
                  <a:cubicBezTo>
                    <a:pt x="25" y="19"/>
                    <a:pt x="25" y="22"/>
                    <a:pt x="25" y="25"/>
                  </a:cubicBezTo>
                  <a:cubicBezTo>
                    <a:pt x="25" y="25"/>
                    <a:pt x="25" y="25"/>
                    <a:pt x="25" y="25"/>
                  </a:cubicBezTo>
                  <a:cubicBezTo>
                    <a:pt x="25" y="25"/>
                    <a:pt x="25" y="26"/>
                    <a:pt x="24" y="26"/>
                  </a:cubicBezTo>
                  <a:cubicBezTo>
                    <a:pt x="24" y="27"/>
                    <a:pt x="23" y="27"/>
                    <a:pt x="22" y="27"/>
                  </a:cubicBezTo>
                  <a:cubicBezTo>
                    <a:pt x="22" y="27"/>
                    <a:pt x="22" y="27"/>
                    <a:pt x="22" y="27"/>
                  </a:cubicBezTo>
                  <a:cubicBezTo>
                    <a:pt x="21" y="27"/>
                    <a:pt x="20" y="27"/>
                    <a:pt x="19" y="27"/>
                  </a:cubicBezTo>
                  <a:cubicBezTo>
                    <a:pt x="18" y="27"/>
                    <a:pt x="17" y="27"/>
                    <a:pt x="16" y="27"/>
                  </a:cubicBezTo>
                  <a:cubicBezTo>
                    <a:pt x="16" y="27"/>
                    <a:pt x="16" y="27"/>
                    <a:pt x="16" y="27"/>
                  </a:cubicBezTo>
                  <a:cubicBezTo>
                    <a:pt x="15" y="26"/>
                    <a:pt x="14" y="26"/>
                    <a:pt x="13" y="25"/>
                  </a:cubicBezTo>
                  <a:lnTo>
                    <a:pt x="13" y="19"/>
                  </a:lnTo>
                  <a:close/>
                  <a:moveTo>
                    <a:pt x="11" y="18"/>
                  </a:moveTo>
                  <a:cubicBezTo>
                    <a:pt x="11" y="18"/>
                    <a:pt x="12" y="19"/>
                    <a:pt x="13" y="19"/>
                  </a:cubicBezTo>
                  <a:cubicBezTo>
                    <a:pt x="13" y="25"/>
                    <a:pt x="13" y="25"/>
                    <a:pt x="13" y="25"/>
                  </a:cubicBezTo>
                  <a:cubicBezTo>
                    <a:pt x="12" y="25"/>
                    <a:pt x="12" y="25"/>
                    <a:pt x="11" y="24"/>
                  </a:cubicBezTo>
                  <a:cubicBezTo>
                    <a:pt x="10" y="23"/>
                    <a:pt x="8" y="22"/>
                    <a:pt x="7" y="21"/>
                  </a:cubicBezTo>
                  <a:cubicBezTo>
                    <a:pt x="7" y="21"/>
                    <a:pt x="7" y="21"/>
                    <a:pt x="7" y="21"/>
                  </a:cubicBezTo>
                  <a:cubicBezTo>
                    <a:pt x="6" y="19"/>
                    <a:pt x="4" y="17"/>
                    <a:pt x="3" y="15"/>
                  </a:cubicBezTo>
                  <a:cubicBezTo>
                    <a:pt x="2" y="13"/>
                    <a:pt x="1" y="11"/>
                    <a:pt x="1" y="9"/>
                  </a:cubicBezTo>
                  <a:cubicBezTo>
                    <a:pt x="1" y="9"/>
                    <a:pt x="1" y="9"/>
                    <a:pt x="1" y="9"/>
                  </a:cubicBezTo>
                  <a:cubicBezTo>
                    <a:pt x="1" y="8"/>
                    <a:pt x="1" y="7"/>
                    <a:pt x="1" y="5"/>
                  </a:cubicBezTo>
                  <a:cubicBezTo>
                    <a:pt x="0" y="5"/>
                    <a:pt x="1" y="4"/>
                    <a:pt x="1" y="3"/>
                  </a:cubicBezTo>
                  <a:cubicBezTo>
                    <a:pt x="1" y="1"/>
                    <a:pt x="2" y="0"/>
                    <a:pt x="3"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5" y="0"/>
                    <a:pt x="5" y="0"/>
                  </a:cubicBezTo>
                  <a:cubicBezTo>
                    <a:pt x="8" y="1"/>
                    <a:pt x="10" y="2"/>
                    <a:pt x="13" y="3"/>
                  </a:cubicBezTo>
                  <a:cubicBezTo>
                    <a:pt x="13" y="9"/>
                    <a:pt x="13" y="9"/>
                    <a:pt x="13" y="9"/>
                  </a:cubicBezTo>
                  <a:cubicBezTo>
                    <a:pt x="12" y="9"/>
                    <a:pt x="12" y="8"/>
                    <a:pt x="11" y="8"/>
                  </a:cubicBezTo>
                  <a:cubicBezTo>
                    <a:pt x="11" y="8"/>
                    <a:pt x="11" y="8"/>
                    <a:pt x="11" y="8"/>
                  </a:cubicBezTo>
                  <a:cubicBezTo>
                    <a:pt x="11" y="8"/>
                    <a:pt x="11" y="8"/>
                    <a:pt x="11" y="8"/>
                  </a:cubicBezTo>
                  <a:cubicBezTo>
                    <a:pt x="9" y="7"/>
                    <a:pt x="7" y="6"/>
                    <a:pt x="5" y="5"/>
                  </a:cubicBezTo>
                  <a:cubicBezTo>
                    <a:pt x="5" y="6"/>
                    <a:pt x="5" y="7"/>
                    <a:pt x="6" y="8"/>
                  </a:cubicBezTo>
                  <a:cubicBezTo>
                    <a:pt x="6" y="8"/>
                    <a:pt x="6" y="8"/>
                    <a:pt x="6" y="8"/>
                  </a:cubicBezTo>
                  <a:cubicBezTo>
                    <a:pt x="6" y="10"/>
                    <a:pt x="7" y="11"/>
                    <a:pt x="7" y="13"/>
                  </a:cubicBezTo>
                  <a:cubicBezTo>
                    <a:pt x="8" y="15"/>
                    <a:pt x="9" y="16"/>
                    <a:pt x="11" y="18"/>
                  </a:cubicBezTo>
                  <a:cubicBezTo>
                    <a:pt x="11" y="18"/>
                    <a:pt x="11" y="18"/>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1" name="Freeform 257"/>
            <p:cNvSpPr>
              <a:spLocks noEditPoints="1"/>
            </p:cNvSpPr>
            <p:nvPr/>
          </p:nvSpPr>
          <p:spPr bwMode="auto">
            <a:xfrm>
              <a:off x="7000875" y="1336675"/>
              <a:ext cx="261938" cy="261938"/>
            </a:xfrm>
            <a:custGeom>
              <a:avLst/>
              <a:gdLst>
                <a:gd name="T0" fmla="*/ 58 w 116"/>
                <a:gd name="T1" fmla="*/ 111 h 116"/>
                <a:gd name="T2" fmla="*/ 95 w 116"/>
                <a:gd name="T3" fmla="*/ 95 h 116"/>
                <a:gd name="T4" fmla="*/ 111 w 116"/>
                <a:gd name="T5" fmla="*/ 58 h 116"/>
                <a:gd name="T6" fmla="*/ 95 w 116"/>
                <a:gd name="T7" fmla="*/ 20 h 116"/>
                <a:gd name="T8" fmla="*/ 58 w 116"/>
                <a:gd name="T9" fmla="*/ 5 h 116"/>
                <a:gd name="T10" fmla="*/ 58 w 116"/>
                <a:gd name="T11" fmla="*/ 5 h 116"/>
                <a:gd name="T12" fmla="*/ 58 w 116"/>
                <a:gd name="T13" fmla="*/ 0 h 116"/>
                <a:gd name="T14" fmla="*/ 58 w 116"/>
                <a:gd name="T15" fmla="*/ 0 h 116"/>
                <a:gd name="T16" fmla="*/ 99 w 116"/>
                <a:gd name="T17" fmla="*/ 17 h 116"/>
                <a:gd name="T18" fmla="*/ 116 w 116"/>
                <a:gd name="T19" fmla="*/ 58 h 116"/>
                <a:gd name="T20" fmla="*/ 99 w 116"/>
                <a:gd name="T21" fmla="*/ 99 h 116"/>
                <a:gd name="T22" fmla="*/ 58 w 116"/>
                <a:gd name="T23" fmla="*/ 116 h 116"/>
                <a:gd name="T24" fmla="*/ 58 w 116"/>
                <a:gd name="T25" fmla="*/ 116 h 116"/>
                <a:gd name="T26" fmla="*/ 58 w 116"/>
                <a:gd name="T27" fmla="*/ 111 h 116"/>
                <a:gd name="T28" fmla="*/ 58 w 116"/>
                <a:gd name="T29" fmla="*/ 111 h 116"/>
                <a:gd name="T30" fmla="*/ 58 w 116"/>
                <a:gd name="T31" fmla="*/ 76 h 116"/>
                <a:gd name="T32" fmla="*/ 70 w 116"/>
                <a:gd name="T33" fmla="*/ 71 h 116"/>
                <a:gd name="T34" fmla="*/ 71 w 116"/>
                <a:gd name="T35" fmla="*/ 70 h 116"/>
                <a:gd name="T36" fmla="*/ 88 w 116"/>
                <a:gd name="T37" fmla="*/ 31 h 116"/>
                <a:gd name="T38" fmla="*/ 88 w 116"/>
                <a:gd name="T39" fmla="*/ 31 h 116"/>
                <a:gd name="T40" fmla="*/ 88 w 116"/>
                <a:gd name="T41" fmla="*/ 31 h 116"/>
                <a:gd name="T42" fmla="*/ 88 w 116"/>
                <a:gd name="T43" fmla="*/ 29 h 116"/>
                <a:gd name="T44" fmla="*/ 85 w 116"/>
                <a:gd name="T45" fmla="*/ 27 h 116"/>
                <a:gd name="T46" fmla="*/ 58 w 116"/>
                <a:gd name="T47" fmla="*/ 39 h 116"/>
                <a:gd name="T48" fmla="*/ 58 w 116"/>
                <a:gd name="T49" fmla="*/ 45 h 116"/>
                <a:gd name="T50" fmla="*/ 81 w 116"/>
                <a:gd name="T51" fmla="*/ 34 h 116"/>
                <a:gd name="T52" fmla="*/ 67 w 116"/>
                <a:gd name="T53" fmla="*/ 67 h 116"/>
                <a:gd name="T54" fmla="*/ 58 w 116"/>
                <a:gd name="T55" fmla="*/ 71 h 116"/>
                <a:gd name="T56" fmla="*/ 58 w 116"/>
                <a:gd name="T57" fmla="*/ 76 h 116"/>
                <a:gd name="T58" fmla="*/ 58 w 116"/>
                <a:gd name="T59" fmla="*/ 5 h 116"/>
                <a:gd name="T60" fmla="*/ 20 w 116"/>
                <a:gd name="T61" fmla="*/ 20 h 116"/>
                <a:gd name="T62" fmla="*/ 5 w 116"/>
                <a:gd name="T63" fmla="*/ 58 h 116"/>
                <a:gd name="T64" fmla="*/ 20 w 116"/>
                <a:gd name="T65" fmla="*/ 95 h 116"/>
                <a:gd name="T66" fmla="*/ 58 w 116"/>
                <a:gd name="T67" fmla="*/ 111 h 116"/>
                <a:gd name="T68" fmla="*/ 58 w 116"/>
                <a:gd name="T69" fmla="*/ 116 h 116"/>
                <a:gd name="T70" fmla="*/ 17 w 116"/>
                <a:gd name="T71" fmla="*/ 99 h 116"/>
                <a:gd name="T72" fmla="*/ 0 w 116"/>
                <a:gd name="T73" fmla="*/ 58 h 116"/>
                <a:gd name="T74" fmla="*/ 17 w 116"/>
                <a:gd name="T75" fmla="*/ 17 h 116"/>
                <a:gd name="T76" fmla="*/ 58 w 116"/>
                <a:gd name="T77" fmla="*/ 0 h 116"/>
                <a:gd name="T78" fmla="*/ 58 w 116"/>
                <a:gd name="T79" fmla="*/ 5 h 116"/>
                <a:gd name="T80" fmla="*/ 58 w 116"/>
                <a:gd name="T81" fmla="*/ 39 h 116"/>
                <a:gd name="T82" fmla="*/ 46 w 116"/>
                <a:gd name="T83" fmla="*/ 45 h 116"/>
                <a:gd name="T84" fmla="*/ 45 w 116"/>
                <a:gd name="T85" fmla="*/ 46 h 116"/>
                <a:gd name="T86" fmla="*/ 27 w 116"/>
                <a:gd name="T87" fmla="*/ 85 h 116"/>
                <a:gd name="T88" fmla="*/ 27 w 116"/>
                <a:gd name="T89" fmla="*/ 85 h 116"/>
                <a:gd name="T90" fmla="*/ 27 w 116"/>
                <a:gd name="T91" fmla="*/ 85 h 116"/>
                <a:gd name="T92" fmla="*/ 27 w 116"/>
                <a:gd name="T93" fmla="*/ 87 h 116"/>
                <a:gd name="T94" fmla="*/ 31 w 116"/>
                <a:gd name="T95" fmla="*/ 88 h 116"/>
                <a:gd name="T96" fmla="*/ 58 w 116"/>
                <a:gd name="T97" fmla="*/ 76 h 116"/>
                <a:gd name="T98" fmla="*/ 58 w 116"/>
                <a:gd name="T99" fmla="*/ 71 h 116"/>
                <a:gd name="T100" fmla="*/ 34 w 116"/>
                <a:gd name="T101" fmla="*/ 81 h 116"/>
                <a:gd name="T102" fmla="*/ 49 w 116"/>
                <a:gd name="T103" fmla="*/ 49 h 116"/>
                <a:gd name="T104" fmla="*/ 58 w 116"/>
                <a:gd name="T105" fmla="*/ 45 h 116"/>
                <a:gd name="T106" fmla="*/ 58 w 116"/>
                <a:gd name="T107" fmla="*/ 3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116">
                  <a:moveTo>
                    <a:pt x="58" y="111"/>
                  </a:moveTo>
                  <a:cubicBezTo>
                    <a:pt x="72" y="111"/>
                    <a:pt x="86" y="105"/>
                    <a:pt x="95" y="95"/>
                  </a:cubicBezTo>
                  <a:cubicBezTo>
                    <a:pt x="105" y="86"/>
                    <a:pt x="111" y="72"/>
                    <a:pt x="111" y="58"/>
                  </a:cubicBezTo>
                  <a:cubicBezTo>
                    <a:pt x="111" y="43"/>
                    <a:pt x="105" y="30"/>
                    <a:pt x="95" y="20"/>
                  </a:cubicBezTo>
                  <a:cubicBezTo>
                    <a:pt x="86" y="11"/>
                    <a:pt x="72" y="5"/>
                    <a:pt x="58" y="5"/>
                  </a:cubicBezTo>
                  <a:cubicBezTo>
                    <a:pt x="58" y="5"/>
                    <a:pt x="58" y="5"/>
                    <a:pt x="58" y="5"/>
                  </a:cubicBezTo>
                  <a:cubicBezTo>
                    <a:pt x="58" y="0"/>
                    <a:pt x="58" y="0"/>
                    <a:pt x="58" y="0"/>
                  </a:cubicBezTo>
                  <a:cubicBezTo>
                    <a:pt x="58" y="0"/>
                    <a:pt x="58" y="0"/>
                    <a:pt x="58" y="0"/>
                  </a:cubicBezTo>
                  <a:cubicBezTo>
                    <a:pt x="74" y="0"/>
                    <a:pt x="88" y="7"/>
                    <a:pt x="99" y="17"/>
                  </a:cubicBezTo>
                  <a:cubicBezTo>
                    <a:pt x="109" y="27"/>
                    <a:pt x="116" y="42"/>
                    <a:pt x="116" y="58"/>
                  </a:cubicBezTo>
                  <a:cubicBezTo>
                    <a:pt x="116" y="74"/>
                    <a:pt x="109" y="88"/>
                    <a:pt x="99" y="99"/>
                  </a:cubicBezTo>
                  <a:cubicBezTo>
                    <a:pt x="88" y="109"/>
                    <a:pt x="74" y="116"/>
                    <a:pt x="58" y="116"/>
                  </a:cubicBezTo>
                  <a:cubicBezTo>
                    <a:pt x="58" y="116"/>
                    <a:pt x="58" y="116"/>
                    <a:pt x="58" y="116"/>
                  </a:cubicBezTo>
                  <a:cubicBezTo>
                    <a:pt x="58" y="111"/>
                    <a:pt x="58" y="111"/>
                    <a:pt x="58" y="111"/>
                  </a:cubicBezTo>
                  <a:cubicBezTo>
                    <a:pt x="58" y="111"/>
                    <a:pt x="58" y="111"/>
                    <a:pt x="58" y="111"/>
                  </a:cubicBezTo>
                  <a:close/>
                  <a:moveTo>
                    <a:pt x="58" y="76"/>
                  </a:moveTo>
                  <a:cubicBezTo>
                    <a:pt x="70" y="71"/>
                    <a:pt x="70" y="71"/>
                    <a:pt x="70" y="71"/>
                  </a:cubicBezTo>
                  <a:cubicBezTo>
                    <a:pt x="70" y="71"/>
                    <a:pt x="71" y="70"/>
                    <a:pt x="71" y="70"/>
                  </a:cubicBezTo>
                  <a:cubicBezTo>
                    <a:pt x="88" y="31"/>
                    <a:pt x="88" y="31"/>
                    <a:pt x="88" y="31"/>
                  </a:cubicBezTo>
                  <a:cubicBezTo>
                    <a:pt x="88" y="31"/>
                    <a:pt x="88" y="31"/>
                    <a:pt x="88" y="31"/>
                  </a:cubicBezTo>
                  <a:cubicBezTo>
                    <a:pt x="88" y="31"/>
                    <a:pt x="88" y="31"/>
                    <a:pt x="88" y="31"/>
                  </a:cubicBezTo>
                  <a:cubicBezTo>
                    <a:pt x="89" y="30"/>
                    <a:pt x="89" y="29"/>
                    <a:pt x="88" y="29"/>
                  </a:cubicBezTo>
                  <a:cubicBezTo>
                    <a:pt x="88" y="27"/>
                    <a:pt x="86" y="27"/>
                    <a:pt x="85" y="27"/>
                  </a:cubicBezTo>
                  <a:cubicBezTo>
                    <a:pt x="58" y="39"/>
                    <a:pt x="58" y="39"/>
                    <a:pt x="58" y="39"/>
                  </a:cubicBezTo>
                  <a:cubicBezTo>
                    <a:pt x="58" y="45"/>
                    <a:pt x="58" y="45"/>
                    <a:pt x="58" y="45"/>
                  </a:cubicBezTo>
                  <a:cubicBezTo>
                    <a:pt x="81" y="34"/>
                    <a:pt x="81" y="34"/>
                    <a:pt x="81" y="34"/>
                  </a:cubicBezTo>
                  <a:cubicBezTo>
                    <a:pt x="67" y="67"/>
                    <a:pt x="67" y="67"/>
                    <a:pt x="67" y="67"/>
                  </a:cubicBezTo>
                  <a:cubicBezTo>
                    <a:pt x="58" y="71"/>
                    <a:pt x="58" y="71"/>
                    <a:pt x="58" y="71"/>
                  </a:cubicBezTo>
                  <a:lnTo>
                    <a:pt x="58" y="76"/>
                  </a:lnTo>
                  <a:close/>
                  <a:moveTo>
                    <a:pt x="58" y="5"/>
                  </a:moveTo>
                  <a:cubicBezTo>
                    <a:pt x="43" y="5"/>
                    <a:pt x="30" y="11"/>
                    <a:pt x="20" y="20"/>
                  </a:cubicBezTo>
                  <a:cubicBezTo>
                    <a:pt x="11" y="30"/>
                    <a:pt x="5" y="43"/>
                    <a:pt x="5" y="58"/>
                  </a:cubicBezTo>
                  <a:cubicBezTo>
                    <a:pt x="5" y="72"/>
                    <a:pt x="11" y="86"/>
                    <a:pt x="20" y="95"/>
                  </a:cubicBezTo>
                  <a:cubicBezTo>
                    <a:pt x="30" y="105"/>
                    <a:pt x="43" y="111"/>
                    <a:pt x="58" y="111"/>
                  </a:cubicBezTo>
                  <a:cubicBezTo>
                    <a:pt x="58" y="116"/>
                    <a:pt x="58" y="116"/>
                    <a:pt x="58" y="116"/>
                  </a:cubicBezTo>
                  <a:cubicBezTo>
                    <a:pt x="42" y="116"/>
                    <a:pt x="27" y="109"/>
                    <a:pt x="17" y="99"/>
                  </a:cubicBezTo>
                  <a:cubicBezTo>
                    <a:pt x="7" y="88"/>
                    <a:pt x="0" y="74"/>
                    <a:pt x="0" y="58"/>
                  </a:cubicBezTo>
                  <a:cubicBezTo>
                    <a:pt x="0" y="42"/>
                    <a:pt x="7" y="27"/>
                    <a:pt x="17" y="17"/>
                  </a:cubicBezTo>
                  <a:cubicBezTo>
                    <a:pt x="27" y="7"/>
                    <a:pt x="42" y="0"/>
                    <a:pt x="58" y="0"/>
                  </a:cubicBezTo>
                  <a:cubicBezTo>
                    <a:pt x="58" y="5"/>
                    <a:pt x="58" y="5"/>
                    <a:pt x="58" y="5"/>
                  </a:cubicBezTo>
                  <a:close/>
                  <a:moveTo>
                    <a:pt x="58" y="39"/>
                  </a:moveTo>
                  <a:cubicBezTo>
                    <a:pt x="46" y="45"/>
                    <a:pt x="46" y="45"/>
                    <a:pt x="46" y="45"/>
                  </a:cubicBezTo>
                  <a:cubicBezTo>
                    <a:pt x="45" y="45"/>
                    <a:pt x="45" y="45"/>
                    <a:pt x="45" y="46"/>
                  </a:cubicBezTo>
                  <a:cubicBezTo>
                    <a:pt x="27" y="85"/>
                    <a:pt x="27" y="85"/>
                    <a:pt x="27" y="85"/>
                  </a:cubicBezTo>
                  <a:cubicBezTo>
                    <a:pt x="27" y="85"/>
                    <a:pt x="27" y="85"/>
                    <a:pt x="27" y="85"/>
                  </a:cubicBezTo>
                  <a:cubicBezTo>
                    <a:pt x="27" y="85"/>
                    <a:pt x="27" y="85"/>
                    <a:pt x="27" y="85"/>
                  </a:cubicBezTo>
                  <a:cubicBezTo>
                    <a:pt x="27" y="86"/>
                    <a:pt x="27" y="86"/>
                    <a:pt x="27" y="87"/>
                  </a:cubicBezTo>
                  <a:cubicBezTo>
                    <a:pt x="28" y="88"/>
                    <a:pt x="29" y="89"/>
                    <a:pt x="31" y="88"/>
                  </a:cubicBezTo>
                  <a:cubicBezTo>
                    <a:pt x="58" y="76"/>
                    <a:pt x="58" y="76"/>
                    <a:pt x="58" y="76"/>
                  </a:cubicBezTo>
                  <a:cubicBezTo>
                    <a:pt x="58" y="71"/>
                    <a:pt x="58" y="71"/>
                    <a:pt x="58" y="71"/>
                  </a:cubicBezTo>
                  <a:cubicBezTo>
                    <a:pt x="34" y="81"/>
                    <a:pt x="34" y="81"/>
                    <a:pt x="34" y="81"/>
                  </a:cubicBezTo>
                  <a:cubicBezTo>
                    <a:pt x="49" y="49"/>
                    <a:pt x="49" y="49"/>
                    <a:pt x="49" y="49"/>
                  </a:cubicBezTo>
                  <a:cubicBezTo>
                    <a:pt x="58" y="45"/>
                    <a:pt x="58" y="45"/>
                    <a:pt x="58" y="45"/>
                  </a:cubicBezTo>
                  <a:lnTo>
                    <a:pt x="58"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2" name="Freeform 258"/>
            <p:cNvSpPr>
              <a:spLocks noEditPoints="1"/>
            </p:cNvSpPr>
            <p:nvPr/>
          </p:nvSpPr>
          <p:spPr bwMode="auto">
            <a:xfrm>
              <a:off x="7112000" y="1444625"/>
              <a:ext cx="41275" cy="41275"/>
            </a:xfrm>
            <a:custGeom>
              <a:avLst/>
              <a:gdLst>
                <a:gd name="T0" fmla="*/ 9 w 18"/>
                <a:gd name="T1" fmla="*/ 0 h 18"/>
                <a:gd name="T2" fmla="*/ 15 w 18"/>
                <a:gd name="T3" fmla="*/ 3 h 18"/>
                <a:gd name="T4" fmla="*/ 15 w 18"/>
                <a:gd name="T5" fmla="*/ 3 h 18"/>
                <a:gd name="T6" fmla="*/ 18 w 18"/>
                <a:gd name="T7" fmla="*/ 9 h 18"/>
                <a:gd name="T8" fmla="*/ 15 w 18"/>
                <a:gd name="T9" fmla="*/ 15 h 18"/>
                <a:gd name="T10" fmla="*/ 15 w 18"/>
                <a:gd name="T11" fmla="*/ 16 h 18"/>
                <a:gd name="T12" fmla="*/ 9 w 18"/>
                <a:gd name="T13" fmla="*/ 18 h 18"/>
                <a:gd name="T14" fmla="*/ 9 w 18"/>
                <a:gd name="T15" fmla="*/ 18 h 18"/>
                <a:gd name="T16" fmla="*/ 9 w 18"/>
                <a:gd name="T17" fmla="*/ 13 h 18"/>
                <a:gd name="T18" fmla="*/ 9 w 18"/>
                <a:gd name="T19" fmla="*/ 13 h 18"/>
                <a:gd name="T20" fmla="*/ 12 w 18"/>
                <a:gd name="T21" fmla="*/ 12 h 18"/>
                <a:gd name="T22" fmla="*/ 12 w 18"/>
                <a:gd name="T23" fmla="*/ 12 h 18"/>
                <a:gd name="T24" fmla="*/ 13 w 18"/>
                <a:gd name="T25" fmla="*/ 9 h 18"/>
                <a:gd name="T26" fmla="*/ 12 w 18"/>
                <a:gd name="T27" fmla="*/ 7 h 18"/>
                <a:gd name="T28" fmla="*/ 12 w 18"/>
                <a:gd name="T29" fmla="*/ 6 h 18"/>
                <a:gd name="T30" fmla="*/ 9 w 18"/>
                <a:gd name="T31" fmla="*/ 5 h 18"/>
                <a:gd name="T32" fmla="*/ 9 w 18"/>
                <a:gd name="T33" fmla="*/ 5 h 18"/>
                <a:gd name="T34" fmla="*/ 9 w 18"/>
                <a:gd name="T35" fmla="*/ 0 h 18"/>
                <a:gd name="T36" fmla="*/ 9 w 18"/>
                <a:gd name="T37" fmla="*/ 18 h 18"/>
                <a:gd name="T38" fmla="*/ 3 w 18"/>
                <a:gd name="T39" fmla="*/ 15 h 18"/>
                <a:gd name="T40" fmla="*/ 3 w 18"/>
                <a:gd name="T41" fmla="*/ 15 h 18"/>
                <a:gd name="T42" fmla="*/ 3 w 18"/>
                <a:gd name="T43" fmla="*/ 15 h 18"/>
                <a:gd name="T44" fmla="*/ 0 w 18"/>
                <a:gd name="T45" fmla="*/ 9 h 18"/>
                <a:gd name="T46" fmla="*/ 3 w 18"/>
                <a:gd name="T47" fmla="*/ 3 h 18"/>
                <a:gd name="T48" fmla="*/ 9 w 18"/>
                <a:gd name="T49" fmla="*/ 0 h 18"/>
                <a:gd name="T50" fmla="*/ 9 w 18"/>
                <a:gd name="T51" fmla="*/ 5 h 18"/>
                <a:gd name="T52" fmla="*/ 6 w 18"/>
                <a:gd name="T53" fmla="*/ 6 h 18"/>
                <a:gd name="T54" fmla="*/ 5 w 18"/>
                <a:gd name="T55" fmla="*/ 9 h 18"/>
                <a:gd name="T56" fmla="*/ 6 w 18"/>
                <a:gd name="T57" fmla="*/ 12 h 18"/>
                <a:gd name="T58" fmla="*/ 6 w 18"/>
                <a:gd name="T59" fmla="*/ 12 h 18"/>
                <a:gd name="T60" fmla="*/ 9 w 18"/>
                <a:gd name="T61" fmla="*/ 13 h 18"/>
                <a:gd name="T62" fmla="*/ 9 w 18"/>
                <a:gd name="T6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18">
                  <a:moveTo>
                    <a:pt x="9" y="0"/>
                  </a:moveTo>
                  <a:cubicBezTo>
                    <a:pt x="11" y="0"/>
                    <a:pt x="13" y="1"/>
                    <a:pt x="15" y="3"/>
                  </a:cubicBezTo>
                  <a:cubicBezTo>
                    <a:pt x="15" y="3"/>
                    <a:pt x="15" y="3"/>
                    <a:pt x="15" y="3"/>
                  </a:cubicBezTo>
                  <a:cubicBezTo>
                    <a:pt x="17" y="5"/>
                    <a:pt x="18" y="7"/>
                    <a:pt x="18" y="9"/>
                  </a:cubicBezTo>
                  <a:cubicBezTo>
                    <a:pt x="18" y="12"/>
                    <a:pt x="17" y="14"/>
                    <a:pt x="15" y="15"/>
                  </a:cubicBezTo>
                  <a:cubicBezTo>
                    <a:pt x="15" y="16"/>
                    <a:pt x="15" y="16"/>
                    <a:pt x="15" y="16"/>
                  </a:cubicBezTo>
                  <a:cubicBezTo>
                    <a:pt x="13" y="17"/>
                    <a:pt x="11" y="18"/>
                    <a:pt x="9" y="18"/>
                  </a:cubicBezTo>
                  <a:cubicBezTo>
                    <a:pt x="9" y="18"/>
                    <a:pt x="9" y="18"/>
                    <a:pt x="9" y="18"/>
                  </a:cubicBezTo>
                  <a:cubicBezTo>
                    <a:pt x="9" y="13"/>
                    <a:pt x="9" y="13"/>
                    <a:pt x="9" y="13"/>
                  </a:cubicBezTo>
                  <a:cubicBezTo>
                    <a:pt x="9" y="13"/>
                    <a:pt x="9" y="13"/>
                    <a:pt x="9" y="13"/>
                  </a:cubicBezTo>
                  <a:cubicBezTo>
                    <a:pt x="10" y="13"/>
                    <a:pt x="11" y="13"/>
                    <a:pt x="12" y="12"/>
                  </a:cubicBezTo>
                  <a:cubicBezTo>
                    <a:pt x="12" y="12"/>
                    <a:pt x="12" y="12"/>
                    <a:pt x="12" y="12"/>
                  </a:cubicBezTo>
                  <a:cubicBezTo>
                    <a:pt x="12" y="11"/>
                    <a:pt x="13" y="10"/>
                    <a:pt x="13" y="9"/>
                  </a:cubicBezTo>
                  <a:cubicBezTo>
                    <a:pt x="13" y="8"/>
                    <a:pt x="12" y="7"/>
                    <a:pt x="12" y="7"/>
                  </a:cubicBezTo>
                  <a:cubicBezTo>
                    <a:pt x="12" y="6"/>
                    <a:pt x="12" y="6"/>
                    <a:pt x="12" y="6"/>
                  </a:cubicBezTo>
                  <a:cubicBezTo>
                    <a:pt x="11" y="6"/>
                    <a:pt x="10" y="5"/>
                    <a:pt x="9" y="5"/>
                  </a:cubicBezTo>
                  <a:cubicBezTo>
                    <a:pt x="9" y="5"/>
                    <a:pt x="9" y="5"/>
                    <a:pt x="9" y="5"/>
                  </a:cubicBezTo>
                  <a:cubicBezTo>
                    <a:pt x="9" y="0"/>
                    <a:pt x="9" y="0"/>
                    <a:pt x="9" y="0"/>
                  </a:cubicBezTo>
                  <a:close/>
                  <a:moveTo>
                    <a:pt x="9" y="18"/>
                  </a:moveTo>
                  <a:cubicBezTo>
                    <a:pt x="6" y="18"/>
                    <a:pt x="4" y="17"/>
                    <a:pt x="3" y="15"/>
                  </a:cubicBezTo>
                  <a:cubicBezTo>
                    <a:pt x="3" y="15"/>
                    <a:pt x="3" y="15"/>
                    <a:pt x="3" y="15"/>
                  </a:cubicBezTo>
                  <a:cubicBezTo>
                    <a:pt x="3" y="15"/>
                    <a:pt x="3" y="15"/>
                    <a:pt x="3" y="15"/>
                  </a:cubicBezTo>
                  <a:cubicBezTo>
                    <a:pt x="1" y="14"/>
                    <a:pt x="0" y="12"/>
                    <a:pt x="0" y="9"/>
                  </a:cubicBezTo>
                  <a:cubicBezTo>
                    <a:pt x="0" y="7"/>
                    <a:pt x="1" y="5"/>
                    <a:pt x="3" y="3"/>
                  </a:cubicBezTo>
                  <a:cubicBezTo>
                    <a:pt x="4" y="1"/>
                    <a:pt x="6" y="0"/>
                    <a:pt x="9" y="0"/>
                  </a:cubicBezTo>
                  <a:cubicBezTo>
                    <a:pt x="9" y="5"/>
                    <a:pt x="9" y="5"/>
                    <a:pt x="9" y="5"/>
                  </a:cubicBezTo>
                  <a:cubicBezTo>
                    <a:pt x="8" y="5"/>
                    <a:pt x="7" y="6"/>
                    <a:pt x="6" y="6"/>
                  </a:cubicBezTo>
                  <a:cubicBezTo>
                    <a:pt x="5" y="7"/>
                    <a:pt x="5" y="8"/>
                    <a:pt x="5" y="9"/>
                  </a:cubicBezTo>
                  <a:cubicBezTo>
                    <a:pt x="5" y="10"/>
                    <a:pt x="5" y="11"/>
                    <a:pt x="6" y="12"/>
                  </a:cubicBezTo>
                  <a:cubicBezTo>
                    <a:pt x="6" y="12"/>
                    <a:pt x="6" y="12"/>
                    <a:pt x="6" y="12"/>
                  </a:cubicBezTo>
                  <a:cubicBezTo>
                    <a:pt x="7" y="13"/>
                    <a:pt x="8" y="13"/>
                    <a:pt x="9" y="13"/>
                  </a:cubicBezTo>
                  <a:lnTo>
                    <a:pt x="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3" name="Freeform 259"/>
            <p:cNvSpPr>
              <a:spLocks noEditPoints="1"/>
            </p:cNvSpPr>
            <p:nvPr/>
          </p:nvSpPr>
          <p:spPr bwMode="auto">
            <a:xfrm>
              <a:off x="8054975" y="3370263"/>
              <a:ext cx="177800" cy="282575"/>
            </a:xfrm>
            <a:custGeom>
              <a:avLst/>
              <a:gdLst>
                <a:gd name="T0" fmla="*/ 74 w 79"/>
                <a:gd name="T1" fmla="*/ 72 h 125"/>
                <a:gd name="T2" fmla="*/ 74 w 79"/>
                <a:gd name="T3" fmla="*/ 5 h 125"/>
                <a:gd name="T4" fmla="*/ 42 w 79"/>
                <a:gd name="T5" fmla="*/ 5 h 125"/>
                <a:gd name="T6" fmla="*/ 40 w 79"/>
                <a:gd name="T7" fmla="*/ 10 h 125"/>
                <a:gd name="T8" fmla="*/ 40 w 79"/>
                <a:gd name="T9" fmla="*/ 0 h 125"/>
                <a:gd name="T10" fmla="*/ 40 w 79"/>
                <a:gd name="T11" fmla="*/ 0 h 125"/>
                <a:gd name="T12" fmla="*/ 77 w 79"/>
                <a:gd name="T13" fmla="*/ 0 h 125"/>
                <a:gd name="T14" fmla="*/ 79 w 79"/>
                <a:gd name="T15" fmla="*/ 3 h 125"/>
                <a:gd name="T16" fmla="*/ 79 w 79"/>
                <a:gd name="T17" fmla="*/ 72 h 125"/>
                <a:gd name="T18" fmla="*/ 79 w 79"/>
                <a:gd name="T19" fmla="*/ 72 h 125"/>
                <a:gd name="T20" fmla="*/ 79 w 79"/>
                <a:gd name="T21" fmla="*/ 73 h 125"/>
                <a:gd name="T22" fmla="*/ 59 w 79"/>
                <a:gd name="T23" fmla="*/ 123 h 125"/>
                <a:gd name="T24" fmla="*/ 59 w 79"/>
                <a:gd name="T25" fmla="*/ 123 h 125"/>
                <a:gd name="T26" fmla="*/ 56 w 79"/>
                <a:gd name="T27" fmla="*/ 124 h 125"/>
                <a:gd name="T28" fmla="*/ 40 w 79"/>
                <a:gd name="T29" fmla="*/ 117 h 125"/>
                <a:gd name="T30" fmla="*/ 40 w 79"/>
                <a:gd name="T31" fmla="*/ 112 h 125"/>
                <a:gd name="T32" fmla="*/ 55 w 79"/>
                <a:gd name="T33" fmla="*/ 119 h 125"/>
                <a:gd name="T34" fmla="*/ 74 w 79"/>
                <a:gd name="T35" fmla="*/ 72 h 125"/>
                <a:gd name="T36" fmla="*/ 40 w 79"/>
                <a:gd name="T37" fmla="*/ 10 h 125"/>
                <a:gd name="T38" fmla="*/ 6 w 79"/>
                <a:gd name="T39" fmla="*/ 97 h 125"/>
                <a:gd name="T40" fmla="*/ 40 w 79"/>
                <a:gd name="T41" fmla="*/ 112 h 125"/>
                <a:gd name="T42" fmla="*/ 40 w 79"/>
                <a:gd name="T43" fmla="*/ 117 h 125"/>
                <a:gd name="T44" fmla="*/ 2 w 79"/>
                <a:gd name="T45" fmla="*/ 100 h 125"/>
                <a:gd name="T46" fmla="*/ 2 w 79"/>
                <a:gd name="T47" fmla="*/ 100 h 125"/>
                <a:gd name="T48" fmla="*/ 1 w 79"/>
                <a:gd name="T49" fmla="*/ 97 h 125"/>
                <a:gd name="T50" fmla="*/ 38 w 79"/>
                <a:gd name="T51" fmla="*/ 2 h 125"/>
                <a:gd name="T52" fmla="*/ 40 w 79"/>
                <a:gd name="T53" fmla="*/ 0 h 125"/>
                <a:gd name="T54" fmla="*/ 40 w 79"/>
                <a:gd name="T55" fmla="*/ 1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9" h="125">
                  <a:moveTo>
                    <a:pt x="74" y="72"/>
                  </a:moveTo>
                  <a:cubicBezTo>
                    <a:pt x="74" y="5"/>
                    <a:pt x="74" y="5"/>
                    <a:pt x="74" y="5"/>
                  </a:cubicBezTo>
                  <a:cubicBezTo>
                    <a:pt x="42" y="5"/>
                    <a:pt x="42" y="5"/>
                    <a:pt x="42" y="5"/>
                  </a:cubicBezTo>
                  <a:cubicBezTo>
                    <a:pt x="40" y="10"/>
                    <a:pt x="40" y="10"/>
                    <a:pt x="40" y="10"/>
                  </a:cubicBezTo>
                  <a:cubicBezTo>
                    <a:pt x="40" y="0"/>
                    <a:pt x="40" y="0"/>
                    <a:pt x="40" y="0"/>
                  </a:cubicBezTo>
                  <a:cubicBezTo>
                    <a:pt x="40" y="0"/>
                    <a:pt x="40" y="0"/>
                    <a:pt x="40" y="0"/>
                  </a:cubicBezTo>
                  <a:cubicBezTo>
                    <a:pt x="77" y="0"/>
                    <a:pt x="77" y="0"/>
                    <a:pt x="77" y="0"/>
                  </a:cubicBezTo>
                  <a:cubicBezTo>
                    <a:pt x="78" y="0"/>
                    <a:pt x="79" y="1"/>
                    <a:pt x="79" y="3"/>
                  </a:cubicBezTo>
                  <a:cubicBezTo>
                    <a:pt x="79" y="72"/>
                    <a:pt x="79" y="72"/>
                    <a:pt x="79" y="72"/>
                  </a:cubicBezTo>
                  <a:cubicBezTo>
                    <a:pt x="79" y="72"/>
                    <a:pt x="79" y="72"/>
                    <a:pt x="79" y="72"/>
                  </a:cubicBezTo>
                  <a:cubicBezTo>
                    <a:pt x="79" y="72"/>
                    <a:pt x="79" y="73"/>
                    <a:pt x="79" y="73"/>
                  </a:cubicBezTo>
                  <a:cubicBezTo>
                    <a:pt x="59" y="123"/>
                    <a:pt x="59" y="123"/>
                    <a:pt x="59" y="123"/>
                  </a:cubicBezTo>
                  <a:cubicBezTo>
                    <a:pt x="59" y="123"/>
                    <a:pt x="59" y="123"/>
                    <a:pt x="59" y="123"/>
                  </a:cubicBezTo>
                  <a:cubicBezTo>
                    <a:pt x="58" y="124"/>
                    <a:pt x="57" y="125"/>
                    <a:pt x="56" y="124"/>
                  </a:cubicBezTo>
                  <a:cubicBezTo>
                    <a:pt x="40" y="117"/>
                    <a:pt x="40" y="117"/>
                    <a:pt x="40" y="117"/>
                  </a:cubicBezTo>
                  <a:cubicBezTo>
                    <a:pt x="40" y="112"/>
                    <a:pt x="40" y="112"/>
                    <a:pt x="40" y="112"/>
                  </a:cubicBezTo>
                  <a:cubicBezTo>
                    <a:pt x="55" y="119"/>
                    <a:pt x="55" y="119"/>
                    <a:pt x="55" y="119"/>
                  </a:cubicBezTo>
                  <a:lnTo>
                    <a:pt x="74" y="72"/>
                  </a:lnTo>
                  <a:close/>
                  <a:moveTo>
                    <a:pt x="40" y="10"/>
                  </a:moveTo>
                  <a:cubicBezTo>
                    <a:pt x="6" y="97"/>
                    <a:pt x="6" y="97"/>
                    <a:pt x="6" y="97"/>
                  </a:cubicBezTo>
                  <a:cubicBezTo>
                    <a:pt x="40" y="112"/>
                    <a:pt x="40" y="112"/>
                    <a:pt x="40" y="112"/>
                  </a:cubicBezTo>
                  <a:cubicBezTo>
                    <a:pt x="40" y="117"/>
                    <a:pt x="40" y="117"/>
                    <a:pt x="40" y="117"/>
                  </a:cubicBezTo>
                  <a:cubicBezTo>
                    <a:pt x="2" y="100"/>
                    <a:pt x="2" y="100"/>
                    <a:pt x="2" y="100"/>
                  </a:cubicBezTo>
                  <a:cubicBezTo>
                    <a:pt x="2" y="100"/>
                    <a:pt x="2" y="100"/>
                    <a:pt x="2" y="100"/>
                  </a:cubicBezTo>
                  <a:cubicBezTo>
                    <a:pt x="1" y="100"/>
                    <a:pt x="0" y="99"/>
                    <a:pt x="1" y="97"/>
                  </a:cubicBezTo>
                  <a:cubicBezTo>
                    <a:pt x="38" y="2"/>
                    <a:pt x="38" y="2"/>
                    <a:pt x="38" y="2"/>
                  </a:cubicBezTo>
                  <a:cubicBezTo>
                    <a:pt x="38" y="1"/>
                    <a:pt x="39" y="0"/>
                    <a:pt x="40" y="0"/>
                  </a:cubicBezTo>
                  <a:lnTo>
                    <a:pt x="4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4" name="Freeform 260"/>
            <p:cNvSpPr>
              <a:spLocks noEditPoints="1"/>
            </p:cNvSpPr>
            <p:nvPr/>
          </p:nvSpPr>
          <p:spPr bwMode="auto">
            <a:xfrm>
              <a:off x="8232775" y="3370263"/>
              <a:ext cx="42863" cy="95250"/>
            </a:xfrm>
            <a:custGeom>
              <a:avLst/>
              <a:gdLst>
                <a:gd name="T0" fmla="*/ 9 w 19"/>
                <a:gd name="T1" fmla="*/ 29 h 42"/>
                <a:gd name="T2" fmla="*/ 11 w 19"/>
                <a:gd name="T3" fmla="*/ 23 h 42"/>
                <a:gd name="T4" fmla="*/ 13 w 19"/>
                <a:gd name="T5" fmla="*/ 5 h 42"/>
                <a:gd name="T6" fmla="*/ 9 w 19"/>
                <a:gd name="T7" fmla="*/ 5 h 42"/>
                <a:gd name="T8" fmla="*/ 9 w 19"/>
                <a:gd name="T9" fmla="*/ 0 h 42"/>
                <a:gd name="T10" fmla="*/ 16 w 19"/>
                <a:gd name="T11" fmla="*/ 0 h 42"/>
                <a:gd name="T12" fmla="*/ 16 w 19"/>
                <a:gd name="T13" fmla="*/ 0 h 42"/>
                <a:gd name="T14" fmla="*/ 17 w 19"/>
                <a:gd name="T15" fmla="*/ 1 h 42"/>
                <a:gd name="T16" fmla="*/ 18 w 19"/>
                <a:gd name="T17" fmla="*/ 4 h 42"/>
                <a:gd name="T18" fmla="*/ 16 w 19"/>
                <a:gd name="T19" fmla="*/ 25 h 42"/>
                <a:gd name="T20" fmla="*/ 9 w 19"/>
                <a:gd name="T21" fmla="*/ 38 h 42"/>
                <a:gd name="T22" fmla="*/ 9 w 19"/>
                <a:gd name="T23" fmla="*/ 29 h 42"/>
                <a:gd name="T24" fmla="*/ 5 w 19"/>
                <a:gd name="T25" fmla="*/ 35 h 42"/>
                <a:gd name="T26" fmla="*/ 9 w 19"/>
                <a:gd name="T27" fmla="*/ 29 h 42"/>
                <a:gd name="T28" fmla="*/ 9 w 19"/>
                <a:gd name="T29" fmla="*/ 38 h 42"/>
                <a:gd name="T30" fmla="*/ 3 w 19"/>
                <a:gd name="T31" fmla="*/ 42 h 42"/>
                <a:gd name="T32" fmla="*/ 2 w 19"/>
                <a:gd name="T33" fmla="*/ 42 h 42"/>
                <a:gd name="T34" fmla="*/ 0 w 19"/>
                <a:gd name="T35" fmla="*/ 40 h 42"/>
                <a:gd name="T36" fmla="*/ 0 w 19"/>
                <a:gd name="T37" fmla="*/ 3 h 42"/>
                <a:gd name="T38" fmla="*/ 2 w 19"/>
                <a:gd name="T39" fmla="*/ 0 h 42"/>
                <a:gd name="T40" fmla="*/ 9 w 19"/>
                <a:gd name="T41" fmla="*/ 0 h 42"/>
                <a:gd name="T42" fmla="*/ 9 w 19"/>
                <a:gd name="T43" fmla="*/ 5 h 42"/>
                <a:gd name="T44" fmla="*/ 5 w 19"/>
                <a:gd name="T45" fmla="*/ 5 h 42"/>
                <a:gd name="T46" fmla="*/ 5 w 19"/>
                <a:gd name="T4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 h="42">
                  <a:moveTo>
                    <a:pt x="9" y="29"/>
                  </a:moveTo>
                  <a:cubicBezTo>
                    <a:pt x="10" y="28"/>
                    <a:pt x="11" y="26"/>
                    <a:pt x="11" y="23"/>
                  </a:cubicBezTo>
                  <a:cubicBezTo>
                    <a:pt x="13" y="17"/>
                    <a:pt x="13" y="11"/>
                    <a:pt x="13" y="5"/>
                  </a:cubicBezTo>
                  <a:cubicBezTo>
                    <a:pt x="9" y="5"/>
                    <a:pt x="9" y="5"/>
                    <a:pt x="9" y="5"/>
                  </a:cubicBezTo>
                  <a:cubicBezTo>
                    <a:pt x="9" y="0"/>
                    <a:pt x="9" y="0"/>
                    <a:pt x="9" y="0"/>
                  </a:cubicBezTo>
                  <a:cubicBezTo>
                    <a:pt x="16" y="0"/>
                    <a:pt x="16" y="0"/>
                    <a:pt x="16" y="0"/>
                  </a:cubicBezTo>
                  <a:cubicBezTo>
                    <a:pt x="16" y="0"/>
                    <a:pt x="16" y="0"/>
                    <a:pt x="16" y="0"/>
                  </a:cubicBezTo>
                  <a:cubicBezTo>
                    <a:pt x="16" y="0"/>
                    <a:pt x="17" y="0"/>
                    <a:pt x="17" y="1"/>
                  </a:cubicBezTo>
                  <a:cubicBezTo>
                    <a:pt x="18" y="1"/>
                    <a:pt x="19" y="3"/>
                    <a:pt x="18" y="4"/>
                  </a:cubicBezTo>
                  <a:cubicBezTo>
                    <a:pt x="18" y="10"/>
                    <a:pt x="18" y="18"/>
                    <a:pt x="16" y="25"/>
                  </a:cubicBezTo>
                  <a:cubicBezTo>
                    <a:pt x="14" y="30"/>
                    <a:pt x="12" y="34"/>
                    <a:pt x="9" y="38"/>
                  </a:cubicBezTo>
                  <a:lnTo>
                    <a:pt x="9" y="29"/>
                  </a:lnTo>
                  <a:close/>
                  <a:moveTo>
                    <a:pt x="5" y="35"/>
                  </a:moveTo>
                  <a:cubicBezTo>
                    <a:pt x="6" y="34"/>
                    <a:pt x="8" y="32"/>
                    <a:pt x="9" y="29"/>
                  </a:cubicBezTo>
                  <a:cubicBezTo>
                    <a:pt x="9" y="38"/>
                    <a:pt x="9" y="38"/>
                    <a:pt x="9" y="38"/>
                  </a:cubicBezTo>
                  <a:cubicBezTo>
                    <a:pt x="7" y="39"/>
                    <a:pt x="6" y="41"/>
                    <a:pt x="3" y="42"/>
                  </a:cubicBezTo>
                  <a:cubicBezTo>
                    <a:pt x="3" y="42"/>
                    <a:pt x="3" y="42"/>
                    <a:pt x="2" y="42"/>
                  </a:cubicBezTo>
                  <a:cubicBezTo>
                    <a:pt x="1" y="42"/>
                    <a:pt x="0" y="41"/>
                    <a:pt x="0" y="40"/>
                  </a:cubicBezTo>
                  <a:cubicBezTo>
                    <a:pt x="0" y="3"/>
                    <a:pt x="0" y="3"/>
                    <a:pt x="0" y="3"/>
                  </a:cubicBezTo>
                  <a:cubicBezTo>
                    <a:pt x="0" y="1"/>
                    <a:pt x="1" y="0"/>
                    <a:pt x="2" y="0"/>
                  </a:cubicBezTo>
                  <a:cubicBezTo>
                    <a:pt x="9" y="0"/>
                    <a:pt x="9" y="0"/>
                    <a:pt x="9" y="0"/>
                  </a:cubicBezTo>
                  <a:cubicBezTo>
                    <a:pt x="9" y="5"/>
                    <a:pt x="9" y="5"/>
                    <a:pt x="9" y="5"/>
                  </a:cubicBezTo>
                  <a:cubicBezTo>
                    <a:pt x="5" y="5"/>
                    <a:pt x="5" y="5"/>
                    <a:pt x="5" y="5"/>
                  </a:cubicBezTo>
                  <a:lnTo>
                    <a:pt x="5"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5" name="Freeform 261"/>
            <p:cNvSpPr>
              <a:spLocks noEditPoints="1"/>
            </p:cNvSpPr>
            <p:nvPr/>
          </p:nvSpPr>
          <p:spPr bwMode="auto">
            <a:xfrm>
              <a:off x="8232775" y="3370263"/>
              <a:ext cx="179388" cy="282575"/>
            </a:xfrm>
            <a:custGeom>
              <a:avLst/>
              <a:gdLst>
                <a:gd name="T0" fmla="*/ 39 w 79"/>
                <a:gd name="T1" fmla="*/ 112 h 125"/>
                <a:gd name="T2" fmla="*/ 73 w 79"/>
                <a:gd name="T3" fmla="*/ 97 h 125"/>
                <a:gd name="T4" fmla="*/ 39 w 79"/>
                <a:gd name="T5" fmla="*/ 10 h 125"/>
                <a:gd name="T6" fmla="*/ 39 w 79"/>
                <a:gd name="T7" fmla="*/ 0 h 125"/>
                <a:gd name="T8" fmla="*/ 41 w 79"/>
                <a:gd name="T9" fmla="*/ 2 h 125"/>
                <a:gd name="T10" fmla="*/ 78 w 79"/>
                <a:gd name="T11" fmla="*/ 97 h 125"/>
                <a:gd name="T12" fmla="*/ 77 w 79"/>
                <a:gd name="T13" fmla="*/ 100 h 125"/>
                <a:gd name="T14" fmla="*/ 39 w 79"/>
                <a:gd name="T15" fmla="*/ 117 h 125"/>
                <a:gd name="T16" fmla="*/ 39 w 79"/>
                <a:gd name="T17" fmla="*/ 112 h 125"/>
                <a:gd name="T18" fmla="*/ 22 w 79"/>
                <a:gd name="T19" fmla="*/ 5 h 125"/>
                <a:gd name="T20" fmla="*/ 19 w 79"/>
                <a:gd name="T21" fmla="*/ 28 h 125"/>
                <a:gd name="T22" fmla="*/ 5 w 79"/>
                <a:gd name="T23" fmla="*/ 46 h 125"/>
                <a:gd name="T24" fmla="*/ 5 w 79"/>
                <a:gd name="T25" fmla="*/ 72 h 125"/>
                <a:gd name="T26" fmla="*/ 24 w 79"/>
                <a:gd name="T27" fmla="*/ 119 h 125"/>
                <a:gd name="T28" fmla="*/ 39 w 79"/>
                <a:gd name="T29" fmla="*/ 112 h 125"/>
                <a:gd name="T30" fmla="*/ 39 w 79"/>
                <a:gd name="T31" fmla="*/ 117 h 125"/>
                <a:gd name="T32" fmla="*/ 23 w 79"/>
                <a:gd name="T33" fmla="*/ 124 h 125"/>
                <a:gd name="T34" fmla="*/ 23 w 79"/>
                <a:gd name="T35" fmla="*/ 124 h 125"/>
                <a:gd name="T36" fmla="*/ 23 w 79"/>
                <a:gd name="T37" fmla="*/ 124 h 125"/>
                <a:gd name="T38" fmla="*/ 20 w 79"/>
                <a:gd name="T39" fmla="*/ 123 h 125"/>
                <a:gd name="T40" fmla="*/ 0 w 79"/>
                <a:gd name="T41" fmla="*/ 73 h 125"/>
                <a:gd name="T42" fmla="*/ 0 w 79"/>
                <a:gd name="T43" fmla="*/ 72 h 125"/>
                <a:gd name="T44" fmla="*/ 0 w 79"/>
                <a:gd name="T45" fmla="*/ 45 h 125"/>
                <a:gd name="T46" fmla="*/ 0 w 79"/>
                <a:gd name="T47" fmla="*/ 45 h 125"/>
                <a:gd name="T48" fmla="*/ 1 w 79"/>
                <a:gd name="T49" fmla="*/ 43 h 125"/>
                <a:gd name="T50" fmla="*/ 15 w 79"/>
                <a:gd name="T51" fmla="*/ 27 h 125"/>
                <a:gd name="T52" fmla="*/ 18 w 79"/>
                <a:gd name="T53" fmla="*/ 4 h 125"/>
                <a:gd name="T54" fmla="*/ 17 w 79"/>
                <a:gd name="T55" fmla="*/ 3 h 125"/>
                <a:gd name="T56" fmla="*/ 20 w 79"/>
                <a:gd name="T57" fmla="*/ 0 h 125"/>
                <a:gd name="T58" fmla="*/ 39 w 79"/>
                <a:gd name="T59" fmla="*/ 0 h 125"/>
                <a:gd name="T60" fmla="*/ 39 w 79"/>
                <a:gd name="T61" fmla="*/ 0 h 125"/>
                <a:gd name="T62" fmla="*/ 39 w 79"/>
                <a:gd name="T63" fmla="*/ 0 h 125"/>
                <a:gd name="T64" fmla="*/ 39 w 79"/>
                <a:gd name="T65" fmla="*/ 10 h 125"/>
                <a:gd name="T66" fmla="*/ 37 w 79"/>
                <a:gd name="T67" fmla="*/ 5 h 125"/>
                <a:gd name="T68" fmla="*/ 22 w 79"/>
                <a:gd name="T69" fmla="*/ 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 h="125">
                  <a:moveTo>
                    <a:pt x="39" y="112"/>
                  </a:moveTo>
                  <a:cubicBezTo>
                    <a:pt x="73" y="97"/>
                    <a:pt x="73" y="97"/>
                    <a:pt x="73" y="97"/>
                  </a:cubicBezTo>
                  <a:cubicBezTo>
                    <a:pt x="39" y="10"/>
                    <a:pt x="39" y="10"/>
                    <a:pt x="39" y="10"/>
                  </a:cubicBezTo>
                  <a:cubicBezTo>
                    <a:pt x="39" y="0"/>
                    <a:pt x="39" y="0"/>
                    <a:pt x="39" y="0"/>
                  </a:cubicBezTo>
                  <a:cubicBezTo>
                    <a:pt x="40" y="0"/>
                    <a:pt x="40" y="1"/>
                    <a:pt x="41" y="2"/>
                  </a:cubicBezTo>
                  <a:cubicBezTo>
                    <a:pt x="78" y="97"/>
                    <a:pt x="78" y="97"/>
                    <a:pt x="78" y="97"/>
                  </a:cubicBezTo>
                  <a:cubicBezTo>
                    <a:pt x="79" y="99"/>
                    <a:pt x="78" y="100"/>
                    <a:pt x="77" y="100"/>
                  </a:cubicBezTo>
                  <a:cubicBezTo>
                    <a:pt x="39" y="117"/>
                    <a:pt x="39" y="117"/>
                    <a:pt x="39" y="117"/>
                  </a:cubicBezTo>
                  <a:lnTo>
                    <a:pt x="39" y="112"/>
                  </a:lnTo>
                  <a:close/>
                  <a:moveTo>
                    <a:pt x="22" y="5"/>
                  </a:moveTo>
                  <a:cubicBezTo>
                    <a:pt x="22" y="13"/>
                    <a:pt x="22" y="21"/>
                    <a:pt x="19" y="28"/>
                  </a:cubicBezTo>
                  <a:cubicBezTo>
                    <a:pt x="17" y="36"/>
                    <a:pt x="12" y="42"/>
                    <a:pt x="5" y="46"/>
                  </a:cubicBezTo>
                  <a:cubicBezTo>
                    <a:pt x="5" y="72"/>
                    <a:pt x="5" y="72"/>
                    <a:pt x="5" y="72"/>
                  </a:cubicBezTo>
                  <a:cubicBezTo>
                    <a:pt x="24" y="119"/>
                    <a:pt x="24" y="119"/>
                    <a:pt x="24" y="119"/>
                  </a:cubicBezTo>
                  <a:cubicBezTo>
                    <a:pt x="39" y="112"/>
                    <a:pt x="39" y="112"/>
                    <a:pt x="39" y="112"/>
                  </a:cubicBezTo>
                  <a:cubicBezTo>
                    <a:pt x="39" y="117"/>
                    <a:pt x="39" y="117"/>
                    <a:pt x="39" y="117"/>
                  </a:cubicBezTo>
                  <a:cubicBezTo>
                    <a:pt x="23" y="124"/>
                    <a:pt x="23" y="124"/>
                    <a:pt x="23" y="124"/>
                  </a:cubicBezTo>
                  <a:cubicBezTo>
                    <a:pt x="23" y="124"/>
                    <a:pt x="23" y="124"/>
                    <a:pt x="23" y="124"/>
                  </a:cubicBezTo>
                  <a:cubicBezTo>
                    <a:pt x="23" y="124"/>
                    <a:pt x="23" y="124"/>
                    <a:pt x="23" y="124"/>
                  </a:cubicBezTo>
                  <a:cubicBezTo>
                    <a:pt x="22" y="125"/>
                    <a:pt x="21" y="124"/>
                    <a:pt x="20" y="123"/>
                  </a:cubicBezTo>
                  <a:cubicBezTo>
                    <a:pt x="0" y="73"/>
                    <a:pt x="0" y="73"/>
                    <a:pt x="0" y="73"/>
                  </a:cubicBezTo>
                  <a:cubicBezTo>
                    <a:pt x="0" y="73"/>
                    <a:pt x="0" y="72"/>
                    <a:pt x="0" y="72"/>
                  </a:cubicBezTo>
                  <a:cubicBezTo>
                    <a:pt x="0" y="45"/>
                    <a:pt x="0" y="45"/>
                    <a:pt x="0" y="45"/>
                  </a:cubicBezTo>
                  <a:cubicBezTo>
                    <a:pt x="0" y="45"/>
                    <a:pt x="0" y="45"/>
                    <a:pt x="0" y="45"/>
                  </a:cubicBezTo>
                  <a:cubicBezTo>
                    <a:pt x="0" y="44"/>
                    <a:pt x="0" y="43"/>
                    <a:pt x="1" y="43"/>
                  </a:cubicBezTo>
                  <a:cubicBezTo>
                    <a:pt x="8" y="39"/>
                    <a:pt x="12" y="34"/>
                    <a:pt x="15" y="27"/>
                  </a:cubicBezTo>
                  <a:cubicBezTo>
                    <a:pt x="17" y="19"/>
                    <a:pt x="17" y="11"/>
                    <a:pt x="18" y="4"/>
                  </a:cubicBezTo>
                  <a:cubicBezTo>
                    <a:pt x="17" y="3"/>
                    <a:pt x="17" y="3"/>
                    <a:pt x="17" y="3"/>
                  </a:cubicBezTo>
                  <a:cubicBezTo>
                    <a:pt x="17" y="1"/>
                    <a:pt x="18" y="0"/>
                    <a:pt x="20" y="0"/>
                  </a:cubicBezTo>
                  <a:cubicBezTo>
                    <a:pt x="39" y="0"/>
                    <a:pt x="39" y="0"/>
                    <a:pt x="39" y="0"/>
                  </a:cubicBezTo>
                  <a:cubicBezTo>
                    <a:pt x="39" y="0"/>
                    <a:pt x="39" y="0"/>
                    <a:pt x="39" y="0"/>
                  </a:cubicBezTo>
                  <a:cubicBezTo>
                    <a:pt x="39" y="0"/>
                    <a:pt x="39" y="0"/>
                    <a:pt x="39" y="0"/>
                  </a:cubicBezTo>
                  <a:cubicBezTo>
                    <a:pt x="39" y="10"/>
                    <a:pt x="39" y="10"/>
                    <a:pt x="39" y="10"/>
                  </a:cubicBezTo>
                  <a:cubicBezTo>
                    <a:pt x="37" y="5"/>
                    <a:pt x="37" y="5"/>
                    <a:pt x="37" y="5"/>
                  </a:cubicBezTo>
                  <a:lnTo>
                    <a:pt x="2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6" name="Freeform 262"/>
            <p:cNvSpPr>
              <a:spLocks noEditPoints="1"/>
            </p:cNvSpPr>
            <p:nvPr/>
          </p:nvSpPr>
          <p:spPr bwMode="auto">
            <a:xfrm>
              <a:off x="8140700" y="3338513"/>
              <a:ext cx="184150" cy="34925"/>
            </a:xfrm>
            <a:custGeom>
              <a:avLst/>
              <a:gdLst>
                <a:gd name="T0" fmla="*/ 77 w 82"/>
                <a:gd name="T1" fmla="*/ 5 h 15"/>
                <a:gd name="T2" fmla="*/ 41 w 82"/>
                <a:gd name="T3" fmla="*/ 5 h 15"/>
                <a:gd name="T4" fmla="*/ 41 w 82"/>
                <a:gd name="T5" fmla="*/ 0 h 15"/>
                <a:gd name="T6" fmla="*/ 80 w 82"/>
                <a:gd name="T7" fmla="*/ 0 h 15"/>
                <a:gd name="T8" fmla="*/ 82 w 82"/>
                <a:gd name="T9" fmla="*/ 3 h 15"/>
                <a:gd name="T10" fmla="*/ 82 w 82"/>
                <a:gd name="T11" fmla="*/ 13 h 15"/>
                <a:gd name="T12" fmla="*/ 80 w 82"/>
                <a:gd name="T13" fmla="*/ 15 h 15"/>
                <a:gd name="T14" fmla="*/ 43 w 82"/>
                <a:gd name="T15" fmla="*/ 15 h 15"/>
                <a:gd name="T16" fmla="*/ 41 w 82"/>
                <a:gd name="T17" fmla="*/ 15 h 15"/>
                <a:gd name="T18" fmla="*/ 41 w 82"/>
                <a:gd name="T19" fmla="*/ 10 h 15"/>
                <a:gd name="T20" fmla="*/ 43 w 82"/>
                <a:gd name="T21" fmla="*/ 10 h 15"/>
                <a:gd name="T22" fmla="*/ 77 w 82"/>
                <a:gd name="T23" fmla="*/ 10 h 15"/>
                <a:gd name="T24" fmla="*/ 77 w 82"/>
                <a:gd name="T25" fmla="*/ 5 h 15"/>
                <a:gd name="T26" fmla="*/ 41 w 82"/>
                <a:gd name="T27" fmla="*/ 5 h 15"/>
                <a:gd name="T28" fmla="*/ 5 w 82"/>
                <a:gd name="T29" fmla="*/ 5 h 15"/>
                <a:gd name="T30" fmla="*/ 5 w 82"/>
                <a:gd name="T31" fmla="*/ 10 h 15"/>
                <a:gd name="T32" fmla="*/ 39 w 82"/>
                <a:gd name="T33" fmla="*/ 10 h 15"/>
                <a:gd name="T34" fmla="*/ 41 w 82"/>
                <a:gd name="T35" fmla="*/ 10 h 15"/>
                <a:gd name="T36" fmla="*/ 41 w 82"/>
                <a:gd name="T37" fmla="*/ 15 h 15"/>
                <a:gd name="T38" fmla="*/ 39 w 82"/>
                <a:gd name="T39" fmla="*/ 15 h 15"/>
                <a:gd name="T40" fmla="*/ 2 w 82"/>
                <a:gd name="T41" fmla="*/ 15 h 15"/>
                <a:gd name="T42" fmla="*/ 0 w 82"/>
                <a:gd name="T43" fmla="*/ 13 h 15"/>
                <a:gd name="T44" fmla="*/ 0 w 82"/>
                <a:gd name="T45" fmla="*/ 3 h 15"/>
                <a:gd name="T46" fmla="*/ 2 w 82"/>
                <a:gd name="T47" fmla="*/ 0 h 15"/>
                <a:gd name="T48" fmla="*/ 41 w 82"/>
                <a:gd name="T49" fmla="*/ 0 h 15"/>
                <a:gd name="T50" fmla="*/ 41 w 82"/>
                <a:gd name="T51"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15">
                  <a:moveTo>
                    <a:pt x="77" y="5"/>
                  </a:moveTo>
                  <a:cubicBezTo>
                    <a:pt x="41" y="5"/>
                    <a:pt x="41" y="5"/>
                    <a:pt x="41" y="5"/>
                  </a:cubicBezTo>
                  <a:cubicBezTo>
                    <a:pt x="41" y="0"/>
                    <a:pt x="41" y="0"/>
                    <a:pt x="41" y="0"/>
                  </a:cubicBezTo>
                  <a:cubicBezTo>
                    <a:pt x="80" y="0"/>
                    <a:pt x="80" y="0"/>
                    <a:pt x="80" y="0"/>
                  </a:cubicBezTo>
                  <a:cubicBezTo>
                    <a:pt x="81" y="0"/>
                    <a:pt x="82" y="1"/>
                    <a:pt x="82" y="3"/>
                  </a:cubicBezTo>
                  <a:cubicBezTo>
                    <a:pt x="82" y="13"/>
                    <a:pt x="82" y="13"/>
                    <a:pt x="82" y="13"/>
                  </a:cubicBezTo>
                  <a:cubicBezTo>
                    <a:pt x="82" y="14"/>
                    <a:pt x="81" y="15"/>
                    <a:pt x="80" y="15"/>
                  </a:cubicBezTo>
                  <a:cubicBezTo>
                    <a:pt x="43" y="15"/>
                    <a:pt x="43" y="15"/>
                    <a:pt x="43" y="15"/>
                  </a:cubicBezTo>
                  <a:cubicBezTo>
                    <a:pt x="41" y="15"/>
                    <a:pt x="41" y="15"/>
                    <a:pt x="41" y="15"/>
                  </a:cubicBezTo>
                  <a:cubicBezTo>
                    <a:pt x="41" y="10"/>
                    <a:pt x="41" y="10"/>
                    <a:pt x="41" y="10"/>
                  </a:cubicBezTo>
                  <a:cubicBezTo>
                    <a:pt x="43" y="10"/>
                    <a:pt x="43" y="10"/>
                    <a:pt x="43" y="10"/>
                  </a:cubicBezTo>
                  <a:cubicBezTo>
                    <a:pt x="77" y="10"/>
                    <a:pt x="77" y="10"/>
                    <a:pt x="77" y="10"/>
                  </a:cubicBezTo>
                  <a:lnTo>
                    <a:pt x="77" y="5"/>
                  </a:lnTo>
                  <a:close/>
                  <a:moveTo>
                    <a:pt x="41" y="5"/>
                  </a:moveTo>
                  <a:cubicBezTo>
                    <a:pt x="5" y="5"/>
                    <a:pt x="5" y="5"/>
                    <a:pt x="5" y="5"/>
                  </a:cubicBezTo>
                  <a:cubicBezTo>
                    <a:pt x="5" y="10"/>
                    <a:pt x="5" y="10"/>
                    <a:pt x="5" y="10"/>
                  </a:cubicBezTo>
                  <a:cubicBezTo>
                    <a:pt x="39" y="10"/>
                    <a:pt x="39" y="10"/>
                    <a:pt x="39" y="10"/>
                  </a:cubicBezTo>
                  <a:cubicBezTo>
                    <a:pt x="41" y="10"/>
                    <a:pt x="41" y="10"/>
                    <a:pt x="41" y="10"/>
                  </a:cubicBezTo>
                  <a:cubicBezTo>
                    <a:pt x="41" y="15"/>
                    <a:pt x="41" y="15"/>
                    <a:pt x="41" y="15"/>
                  </a:cubicBezTo>
                  <a:cubicBezTo>
                    <a:pt x="39" y="15"/>
                    <a:pt x="39" y="15"/>
                    <a:pt x="39" y="15"/>
                  </a:cubicBezTo>
                  <a:cubicBezTo>
                    <a:pt x="2" y="15"/>
                    <a:pt x="2" y="15"/>
                    <a:pt x="2" y="15"/>
                  </a:cubicBezTo>
                  <a:cubicBezTo>
                    <a:pt x="1" y="15"/>
                    <a:pt x="0" y="14"/>
                    <a:pt x="0" y="13"/>
                  </a:cubicBezTo>
                  <a:cubicBezTo>
                    <a:pt x="0" y="3"/>
                    <a:pt x="0" y="3"/>
                    <a:pt x="0" y="3"/>
                  </a:cubicBezTo>
                  <a:cubicBezTo>
                    <a:pt x="0" y="1"/>
                    <a:pt x="1" y="0"/>
                    <a:pt x="2" y="0"/>
                  </a:cubicBezTo>
                  <a:cubicBezTo>
                    <a:pt x="41" y="0"/>
                    <a:pt x="41" y="0"/>
                    <a:pt x="41" y="0"/>
                  </a:cubicBezTo>
                  <a:lnTo>
                    <a:pt x="4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7" name="Freeform 263"/>
            <p:cNvSpPr>
              <a:spLocks noEditPoints="1"/>
            </p:cNvSpPr>
            <p:nvPr/>
          </p:nvSpPr>
          <p:spPr bwMode="auto">
            <a:xfrm>
              <a:off x="8180388" y="4527550"/>
              <a:ext cx="382588" cy="323850"/>
            </a:xfrm>
            <a:custGeom>
              <a:avLst/>
              <a:gdLst>
                <a:gd name="T0" fmla="*/ 151 w 169"/>
                <a:gd name="T1" fmla="*/ 70 h 143"/>
                <a:gd name="T2" fmla="*/ 132 w 169"/>
                <a:gd name="T3" fmla="*/ 19 h 143"/>
                <a:gd name="T4" fmla="*/ 169 w 169"/>
                <a:gd name="T5" fmla="*/ 50 h 143"/>
                <a:gd name="T6" fmla="*/ 153 w 169"/>
                <a:gd name="T7" fmla="*/ 75 h 143"/>
                <a:gd name="T8" fmla="*/ 153 w 169"/>
                <a:gd name="T9" fmla="*/ 76 h 143"/>
                <a:gd name="T10" fmla="*/ 132 w 169"/>
                <a:gd name="T11" fmla="*/ 59 h 143"/>
                <a:gd name="T12" fmla="*/ 133 w 169"/>
                <a:gd name="T13" fmla="*/ 140 h 143"/>
                <a:gd name="T14" fmla="*/ 132 w 169"/>
                <a:gd name="T15" fmla="*/ 52 h 143"/>
                <a:gd name="T16" fmla="*/ 132 w 169"/>
                <a:gd name="T17" fmla="*/ 52 h 143"/>
                <a:gd name="T18" fmla="*/ 107 w 169"/>
                <a:gd name="T19" fmla="*/ 11 h 143"/>
                <a:gd name="T20" fmla="*/ 85 w 169"/>
                <a:gd name="T21" fmla="*/ 16 h 143"/>
                <a:gd name="T22" fmla="*/ 86 w 169"/>
                <a:gd name="T23" fmla="*/ 11 h 143"/>
                <a:gd name="T24" fmla="*/ 110 w 169"/>
                <a:gd name="T25" fmla="*/ 1 h 143"/>
                <a:gd name="T26" fmla="*/ 110 w 169"/>
                <a:gd name="T27" fmla="*/ 1 h 143"/>
                <a:gd name="T28" fmla="*/ 132 w 169"/>
                <a:gd name="T29" fmla="*/ 13 h 143"/>
                <a:gd name="T30" fmla="*/ 113 w 169"/>
                <a:gd name="T31" fmla="*/ 6 h 143"/>
                <a:gd name="T32" fmla="*/ 128 w 169"/>
                <a:gd name="T33" fmla="*/ 138 h 143"/>
                <a:gd name="T34" fmla="*/ 130 w 169"/>
                <a:gd name="T35" fmla="*/ 51 h 143"/>
                <a:gd name="T36" fmla="*/ 132 w 169"/>
                <a:gd name="T37" fmla="*/ 52 h 143"/>
                <a:gd name="T38" fmla="*/ 132 w 169"/>
                <a:gd name="T39" fmla="*/ 51 h 143"/>
                <a:gd name="T40" fmla="*/ 132 w 169"/>
                <a:gd name="T41" fmla="*/ 142 h 143"/>
                <a:gd name="T42" fmla="*/ 85 w 169"/>
                <a:gd name="T43" fmla="*/ 143 h 143"/>
                <a:gd name="T44" fmla="*/ 85 w 169"/>
                <a:gd name="T45" fmla="*/ 16 h 143"/>
                <a:gd name="T46" fmla="*/ 60 w 169"/>
                <a:gd name="T47" fmla="*/ 6 h 143"/>
                <a:gd name="T48" fmla="*/ 19 w 169"/>
                <a:gd name="T49" fmla="*/ 70 h 143"/>
                <a:gd name="T50" fmla="*/ 41 w 169"/>
                <a:gd name="T51" fmla="*/ 52 h 143"/>
                <a:gd name="T52" fmla="*/ 42 w 169"/>
                <a:gd name="T53" fmla="*/ 53 h 143"/>
                <a:gd name="T54" fmla="*/ 85 w 169"/>
                <a:gd name="T55" fmla="*/ 138 h 143"/>
                <a:gd name="T56" fmla="*/ 85 w 169"/>
                <a:gd name="T57" fmla="*/ 143 h 143"/>
                <a:gd name="T58" fmla="*/ 39 w 169"/>
                <a:gd name="T59" fmla="*/ 143 h 143"/>
                <a:gd name="T60" fmla="*/ 37 w 169"/>
                <a:gd name="T61" fmla="*/ 140 h 143"/>
                <a:gd name="T62" fmla="*/ 20 w 169"/>
                <a:gd name="T63" fmla="*/ 76 h 143"/>
                <a:gd name="T64" fmla="*/ 16 w 169"/>
                <a:gd name="T65" fmla="*/ 75 h 143"/>
                <a:gd name="T66" fmla="*/ 1 w 169"/>
                <a:gd name="T67" fmla="*/ 52 h 143"/>
                <a:gd name="T68" fmla="*/ 60 w 169"/>
                <a:gd name="T69" fmla="*/ 1 h 143"/>
                <a:gd name="T70" fmla="*/ 63 w 169"/>
                <a:gd name="T71" fmla="*/ 1 h 143"/>
                <a:gd name="T72" fmla="*/ 85 w 169"/>
                <a:gd name="T73" fmla="*/ 1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9" h="143">
                  <a:moveTo>
                    <a:pt x="132" y="52"/>
                  </a:moveTo>
                  <a:cubicBezTo>
                    <a:pt x="137" y="56"/>
                    <a:pt x="147" y="66"/>
                    <a:pt x="151" y="70"/>
                  </a:cubicBezTo>
                  <a:cubicBezTo>
                    <a:pt x="164" y="51"/>
                    <a:pt x="164" y="51"/>
                    <a:pt x="164" y="51"/>
                  </a:cubicBezTo>
                  <a:cubicBezTo>
                    <a:pt x="159" y="40"/>
                    <a:pt x="145" y="28"/>
                    <a:pt x="132" y="19"/>
                  </a:cubicBezTo>
                  <a:cubicBezTo>
                    <a:pt x="132" y="13"/>
                    <a:pt x="132" y="13"/>
                    <a:pt x="132" y="13"/>
                  </a:cubicBezTo>
                  <a:cubicBezTo>
                    <a:pt x="146" y="23"/>
                    <a:pt x="164" y="38"/>
                    <a:pt x="169" y="50"/>
                  </a:cubicBezTo>
                  <a:cubicBezTo>
                    <a:pt x="169" y="51"/>
                    <a:pt x="169" y="52"/>
                    <a:pt x="169" y="52"/>
                  </a:cubicBezTo>
                  <a:cubicBezTo>
                    <a:pt x="153" y="75"/>
                    <a:pt x="153" y="75"/>
                    <a:pt x="153" y="75"/>
                  </a:cubicBezTo>
                  <a:cubicBezTo>
                    <a:pt x="153" y="75"/>
                    <a:pt x="153" y="75"/>
                    <a:pt x="153" y="75"/>
                  </a:cubicBezTo>
                  <a:cubicBezTo>
                    <a:pt x="153" y="76"/>
                    <a:pt x="153" y="76"/>
                    <a:pt x="153" y="76"/>
                  </a:cubicBezTo>
                  <a:cubicBezTo>
                    <a:pt x="152" y="77"/>
                    <a:pt x="150" y="77"/>
                    <a:pt x="149" y="76"/>
                  </a:cubicBezTo>
                  <a:cubicBezTo>
                    <a:pt x="149" y="76"/>
                    <a:pt x="139" y="65"/>
                    <a:pt x="132" y="59"/>
                  </a:cubicBezTo>
                  <a:cubicBezTo>
                    <a:pt x="133" y="140"/>
                    <a:pt x="133" y="140"/>
                    <a:pt x="133" y="140"/>
                  </a:cubicBezTo>
                  <a:cubicBezTo>
                    <a:pt x="133" y="140"/>
                    <a:pt x="133" y="140"/>
                    <a:pt x="133" y="140"/>
                  </a:cubicBezTo>
                  <a:cubicBezTo>
                    <a:pt x="133" y="141"/>
                    <a:pt x="132" y="141"/>
                    <a:pt x="132" y="142"/>
                  </a:cubicBezTo>
                  <a:cubicBezTo>
                    <a:pt x="132" y="52"/>
                    <a:pt x="132" y="52"/>
                    <a:pt x="132" y="52"/>
                  </a:cubicBezTo>
                  <a:cubicBezTo>
                    <a:pt x="132" y="53"/>
                    <a:pt x="132" y="53"/>
                    <a:pt x="132" y="53"/>
                  </a:cubicBezTo>
                  <a:cubicBezTo>
                    <a:pt x="132" y="53"/>
                    <a:pt x="132" y="52"/>
                    <a:pt x="132" y="52"/>
                  </a:cubicBezTo>
                  <a:close/>
                  <a:moveTo>
                    <a:pt x="113" y="6"/>
                  </a:moveTo>
                  <a:cubicBezTo>
                    <a:pt x="111" y="8"/>
                    <a:pt x="109" y="9"/>
                    <a:pt x="107" y="11"/>
                  </a:cubicBezTo>
                  <a:cubicBezTo>
                    <a:pt x="101" y="14"/>
                    <a:pt x="94" y="16"/>
                    <a:pt x="86" y="16"/>
                  </a:cubicBezTo>
                  <a:cubicBezTo>
                    <a:pt x="86" y="16"/>
                    <a:pt x="85" y="16"/>
                    <a:pt x="85" y="16"/>
                  </a:cubicBezTo>
                  <a:cubicBezTo>
                    <a:pt x="85" y="11"/>
                    <a:pt x="85" y="11"/>
                    <a:pt x="85" y="11"/>
                  </a:cubicBezTo>
                  <a:cubicBezTo>
                    <a:pt x="85" y="11"/>
                    <a:pt x="86" y="11"/>
                    <a:pt x="86" y="11"/>
                  </a:cubicBezTo>
                  <a:cubicBezTo>
                    <a:pt x="93" y="11"/>
                    <a:pt x="100" y="10"/>
                    <a:pt x="104" y="7"/>
                  </a:cubicBezTo>
                  <a:cubicBezTo>
                    <a:pt x="107" y="5"/>
                    <a:pt x="109" y="4"/>
                    <a:pt x="110" y="1"/>
                  </a:cubicBezTo>
                  <a:cubicBezTo>
                    <a:pt x="110" y="1"/>
                    <a:pt x="110" y="1"/>
                    <a:pt x="110" y="1"/>
                  </a:cubicBezTo>
                  <a:cubicBezTo>
                    <a:pt x="110" y="1"/>
                    <a:pt x="110" y="1"/>
                    <a:pt x="110" y="1"/>
                  </a:cubicBezTo>
                  <a:cubicBezTo>
                    <a:pt x="111" y="0"/>
                    <a:pt x="112" y="0"/>
                    <a:pt x="113" y="1"/>
                  </a:cubicBezTo>
                  <a:cubicBezTo>
                    <a:pt x="113" y="1"/>
                    <a:pt x="122" y="6"/>
                    <a:pt x="132" y="13"/>
                  </a:cubicBezTo>
                  <a:cubicBezTo>
                    <a:pt x="132" y="19"/>
                    <a:pt x="132" y="19"/>
                    <a:pt x="132" y="19"/>
                  </a:cubicBezTo>
                  <a:cubicBezTo>
                    <a:pt x="124" y="13"/>
                    <a:pt x="116" y="8"/>
                    <a:pt x="113" y="6"/>
                  </a:cubicBezTo>
                  <a:close/>
                  <a:moveTo>
                    <a:pt x="85" y="138"/>
                  </a:moveTo>
                  <a:cubicBezTo>
                    <a:pt x="128" y="138"/>
                    <a:pt x="128" y="138"/>
                    <a:pt x="128" y="138"/>
                  </a:cubicBezTo>
                  <a:cubicBezTo>
                    <a:pt x="128" y="53"/>
                    <a:pt x="128" y="53"/>
                    <a:pt x="128" y="53"/>
                  </a:cubicBezTo>
                  <a:cubicBezTo>
                    <a:pt x="128" y="52"/>
                    <a:pt x="129" y="51"/>
                    <a:pt x="130" y="51"/>
                  </a:cubicBezTo>
                  <a:cubicBezTo>
                    <a:pt x="131" y="51"/>
                    <a:pt x="131" y="51"/>
                    <a:pt x="132" y="51"/>
                  </a:cubicBezTo>
                  <a:cubicBezTo>
                    <a:pt x="132" y="52"/>
                    <a:pt x="132" y="52"/>
                    <a:pt x="132" y="52"/>
                  </a:cubicBezTo>
                  <a:cubicBezTo>
                    <a:pt x="132" y="52"/>
                    <a:pt x="132" y="52"/>
                    <a:pt x="132" y="52"/>
                  </a:cubicBezTo>
                  <a:cubicBezTo>
                    <a:pt x="132" y="52"/>
                    <a:pt x="132" y="52"/>
                    <a:pt x="132" y="51"/>
                  </a:cubicBezTo>
                  <a:cubicBezTo>
                    <a:pt x="132" y="52"/>
                    <a:pt x="132" y="52"/>
                    <a:pt x="132" y="52"/>
                  </a:cubicBezTo>
                  <a:cubicBezTo>
                    <a:pt x="132" y="142"/>
                    <a:pt x="132" y="142"/>
                    <a:pt x="132" y="142"/>
                  </a:cubicBezTo>
                  <a:cubicBezTo>
                    <a:pt x="132" y="142"/>
                    <a:pt x="131" y="143"/>
                    <a:pt x="130" y="143"/>
                  </a:cubicBezTo>
                  <a:cubicBezTo>
                    <a:pt x="85" y="143"/>
                    <a:pt x="85" y="143"/>
                    <a:pt x="85" y="143"/>
                  </a:cubicBezTo>
                  <a:lnTo>
                    <a:pt x="85" y="138"/>
                  </a:lnTo>
                  <a:close/>
                  <a:moveTo>
                    <a:pt x="85" y="16"/>
                  </a:moveTo>
                  <a:cubicBezTo>
                    <a:pt x="78" y="16"/>
                    <a:pt x="71" y="14"/>
                    <a:pt x="66" y="11"/>
                  </a:cubicBezTo>
                  <a:cubicBezTo>
                    <a:pt x="64" y="9"/>
                    <a:pt x="62" y="8"/>
                    <a:pt x="60" y="6"/>
                  </a:cubicBezTo>
                  <a:cubicBezTo>
                    <a:pt x="51" y="11"/>
                    <a:pt x="14" y="34"/>
                    <a:pt x="6" y="51"/>
                  </a:cubicBezTo>
                  <a:cubicBezTo>
                    <a:pt x="19" y="70"/>
                    <a:pt x="19" y="70"/>
                    <a:pt x="19" y="70"/>
                  </a:cubicBezTo>
                  <a:cubicBezTo>
                    <a:pt x="23" y="66"/>
                    <a:pt x="33" y="56"/>
                    <a:pt x="38" y="51"/>
                  </a:cubicBezTo>
                  <a:cubicBezTo>
                    <a:pt x="39" y="50"/>
                    <a:pt x="41" y="51"/>
                    <a:pt x="41" y="52"/>
                  </a:cubicBezTo>
                  <a:cubicBezTo>
                    <a:pt x="42" y="52"/>
                    <a:pt x="42" y="53"/>
                    <a:pt x="42" y="53"/>
                  </a:cubicBezTo>
                  <a:cubicBezTo>
                    <a:pt x="42" y="53"/>
                    <a:pt x="42" y="53"/>
                    <a:pt x="42" y="53"/>
                  </a:cubicBezTo>
                  <a:cubicBezTo>
                    <a:pt x="42" y="138"/>
                    <a:pt x="42" y="138"/>
                    <a:pt x="42" y="138"/>
                  </a:cubicBezTo>
                  <a:cubicBezTo>
                    <a:pt x="85" y="138"/>
                    <a:pt x="85" y="138"/>
                    <a:pt x="85" y="138"/>
                  </a:cubicBezTo>
                  <a:cubicBezTo>
                    <a:pt x="85" y="138"/>
                    <a:pt x="85" y="138"/>
                    <a:pt x="85" y="138"/>
                  </a:cubicBezTo>
                  <a:cubicBezTo>
                    <a:pt x="85" y="143"/>
                    <a:pt x="85" y="143"/>
                    <a:pt x="85" y="143"/>
                  </a:cubicBezTo>
                  <a:cubicBezTo>
                    <a:pt x="85" y="143"/>
                    <a:pt x="85" y="143"/>
                    <a:pt x="85" y="143"/>
                  </a:cubicBezTo>
                  <a:cubicBezTo>
                    <a:pt x="39" y="143"/>
                    <a:pt x="39" y="143"/>
                    <a:pt x="39" y="143"/>
                  </a:cubicBezTo>
                  <a:cubicBezTo>
                    <a:pt x="39" y="143"/>
                    <a:pt x="39" y="143"/>
                    <a:pt x="39" y="143"/>
                  </a:cubicBezTo>
                  <a:cubicBezTo>
                    <a:pt x="38" y="143"/>
                    <a:pt x="37" y="141"/>
                    <a:pt x="37" y="140"/>
                  </a:cubicBezTo>
                  <a:cubicBezTo>
                    <a:pt x="37" y="59"/>
                    <a:pt x="37" y="59"/>
                    <a:pt x="37" y="59"/>
                  </a:cubicBezTo>
                  <a:cubicBezTo>
                    <a:pt x="30" y="65"/>
                    <a:pt x="21" y="75"/>
                    <a:pt x="20" y="76"/>
                  </a:cubicBezTo>
                  <a:cubicBezTo>
                    <a:pt x="20" y="76"/>
                    <a:pt x="20" y="76"/>
                    <a:pt x="20" y="76"/>
                  </a:cubicBezTo>
                  <a:cubicBezTo>
                    <a:pt x="19" y="77"/>
                    <a:pt x="17" y="77"/>
                    <a:pt x="16" y="75"/>
                  </a:cubicBezTo>
                  <a:cubicBezTo>
                    <a:pt x="1" y="52"/>
                    <a:pt x="1" y="52"/>
                    <a:pt x="1" y="52"/>
                  </a:cubicBezTo>
                  <a:cubicBezTo>
                    <a:pt x="1" y="52"/>
                    <a:pt x="1" y="52"/>
                    <a:pt x="1" y="52"/>
                  </a:cubicBezTo>
                  <a:cubicBezTo>
                    <a:pt x="0" y="52"/>
                    <a:pt x="0" y="51"/>
                    <a:pt x="1" y="50"/>
                  </a:cubicBezTo>
                  <a:cubicBezTo>
                    <a:pt x="9" y="29"/>
                    <a:pt x="59" y="1"/>
                    <a:pt x="60" y="1"/>
                  </a:cubicBezTo>
                  <a:cubicBezTo>
                    <a:pt x="60" y="1"/>
                    <a:pt x="60" y="1"/>
                    <a:pt x="60" y="1"/>
                  </a:cubicBezTo>
                  <a:cubicBezTo>
                    <a:pt x="61" y="0"/>
                    <a:pt x="62" y="0"/>
                    <a:pt x="63" y="1"/>
                  </a:cubicBezTo>
                  <a:cubicBezTo>
                    <a:pt x="64" y="4"/>
                    <a:pt x="66" y="5"/>
                    <a:pt x="68" y="7"/>
                  </a:cubicBezTo>
                  <a:cubicBezTo>
                    <a:pt x="73" y="9"/>
                    <a:pt x="79" y="11"/>
                    <a:pt x="85" y="11"/>
                  </a:cubicBezTo>
                  <a:lnTo>
                    <a:pt x="85"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8" name="Freeform 264"/>
            <p:cNvSpPr>
              <a:spLocks noEditPoints="1"/>
            </p:cNvSpPr>
            <p:nvPr/>
          </p:nvSpPr>
          <p:spPr bwMode="auto">
            <a:xfrm>
              <a:off x="8318500" y="4514850"/>
              <a:ext cx="115888" cy="39688"/>
            </a:xfrm>
            <a:custGeom>
              <a:avLst/>
              <a:gdLst>
                <a:gd name="T0" fmla="*/ 25 w 51"/>
                <a:gd name="T1" fmla="*/ 13 h 18"/>
                <a:gd name="T2" fmla="*/ 38 w 51"/>
                <a:gd name="T3" fmla="*/ 11 h 18"/>
                <a:gd name="T4" fmla="*/ 46 w 51"/>
                <a:gd name="T5" fmla="*/ 5 h 18"/>
                <a:gd name="T6" fmla="*/ 46 w 51"/>
                <a:gd name="T7" fmla="*/ 5 h 18"/>
                <a:gd name="T8" fmla="*/ 46 w 51"/>
                <a:gd name="T9" fmla="*/ 5 h 18"/>
                <a:gd name="T10" fmla="*/ 46 w 51"/>
                <a:gd name="T11" fmla="*/ 5 h 18"/>
                <a:gd name="T12" fmla="*/ 46 w 51"/>
                <a:gd name="T13" fmla="*/ 5 h 18"/>
                <a:gd name="T14" fmla="*/ 46 w 51"/>
                <a:gd name="T15" fmla="*/ 5 h 18"/>
                <a:gd name="T16" fmla="*/ 46 w 51"/>
                <a:gd name="T17" fmla="*/ 5 h 18"/>
                <a:gd name="T18" fmla="*/ 46 w 51"/>
                <a:gd name="T19" fmla="*/ 5 h 18"/>
                <a:gd name="T20" fmla="*/ 46 w 51"/>
                <a:gd name="T21" fmla="*/ 5 h 18"/>
                <a:gd name="T22" fmla="*/ 46 w 51"/>
                <a:gd name="T23" fmla="*/ 5 h 18"/>
                <a:gd name="T24" fmla="*/ 38 w 51"/>
                <a:gd name="T25" fmla="*/ 11 h 18"/>
                <a:gd name="T26" fmla="*/ 25 w 51"/>
                <a:gd name="T27" fmla="*/ 13 h 18"/>
                <a:gd name="T28" fmla="*/ 25 w 51"/>
                <a:gd name="T29" fmla="*/ 13 h 18"/>
                <a:gd name="T30" fmla="*/ 25 w 51"/>
                <a:gd name="T31" fmla="*/ 8 h 18"/>
                <a:gd name="T32" fmla="*/ 25 w 51"/>
                <a:gd name="T33" fmla="*/ 8 h 18"/>
                <a:gd name="T34" fmla="*/ 36 w 51"/>
                <a:gd name="T35" fmla="*/ 7 h 18"/>
                <a:gd name="T36" fmla="*/ 41 w 51"/>
                <a:gd name="T37" fmla="*/ 3 h 18"/>
                <a:gd name="T38" fmla="*/ 42 w 51"/>
                <a:gd name="T39" fmla="*/ 3 h 18"/>
                <a:gd name="T40" fmla="*/ 42 w 51"/>
                <a:gd name="T41" fmla="*/ 3 h 18"/>
                <a:gd name="T42" fmla="*/ 42 w 51"/>
                <a:gd name="T43" fmla="*/ 3 h 18"/>
                <a:gd name="T44" fmla="*/ 44 w 51"/>
                <a:gd name="T45" fmla="*/ 0 h 18"/>
                <a:gd name="T46" fmla="*/ 48 w 51"/>
                <a:gd name="T47" fmla="*/ 1 h 18"/>
                <a:gd name="T48" fmla="*/ 48 w 51"/>
                <a:gd name="T49" fmla="*/ 1 h 18"/>
                <a:gd name="T50" fmla="*/ 48 w 51"/>
                <a:gd name="T51" fmla="*/ 1 h 18"/>
                <a:gd name="T52" fmla="*/ 48 w 51"/>
                <a:gd name="T53" fmla="*/ 1 h 18"/>
                <a:gd name="T54" fmla="*/ 50 w 51"/>
                <a:gd name="T55" fmla="*/ 4 h 18"/>
                <a:gd name="T56" fmla="*/ 50 w 51"/>
                <a:gd name="T57" fmla="*/ 7 h 18"/>
                <a:gd name="T58" fmla="*/ 50 w 51"/>
                <a:gd name="T59" fmla="*/ 7 h 18"/>
                <a:gd name="T60" fmla="*/ 40 w 51"/>
                <a:gd name="T61" fmla="*/ 15 h 18"/>
                <a:gd name="T62" fmla="*/ 25 w 51"/>
                <a:gd name="T63" fmla="*/ 18 h 18"/>
                <a:gd name="T64" fmla="*/ 25 w 51"/>
                <a:gd name="T65" fmla="*/ 18 h 18"/>
                <a:gd name="T66" fmla="*/ 25 w 51"/>
                <a:gd name="T67" fmla="*/ 13 h 18"/>
                <a:gd name="T68" fmla="*/ 25 w 51"/>
                <a:gd name="T69" fmla="*/ 13 h 18"/>
                <a:gd name="T70" fmla="*/ 13 w 51"/>
                <a:gd name="T71" fmla="*/ 11 h 18"/>
                <a:gd name="T72" fmla="*/ 5 w 51"/>
                <a:gd name="T73" fmla="*/ 5 h 18"/>
                <a:gd name="T74" fmla="*/ 5 w 51"/>
                <a:gd name="T75" fmla="*/ 5 h 18"/>
                <a:gd name="T76" fmla="*/ 5 w 51"/>
                <a:gd name="T77" fmla="*/ 5 h 18"/>
                <a:gd name="T78" fmla="*/ 5 w 51"/>
                <a:gd name="T79" fmla="*/ 5 h 18"/>
                <a:gd name="T80" fmla="*/ 5 w 51"/>
                <a:gd name="T81" fmla="*/ 5 h 18"/>
                <a:gd name="T82" fmla="*/ 5 w 51"/>
                <a:gd name="T83" fmla="*/ 5 h 18"/>
                <a:gd name="T84" fmla="*/ 12 w 51"/>
                <a:gd name="T85" fmla="*/ 11 h 18"/>
                <a:gd name="T86" fmla="*/ 25 w 51"/>
                <a:gd name="T87" fmla="*/ 13 h 18"/>
                <a:gd name="T88" fmla="*/ 25 w 51"/>
                <a:gd name="T89" fmla="*/ 18 h 18"/>
                <a:gd name="T90" fmla="*/ 11 w 51"/>
                <a:gd name="T91" fmla="*/ 15 h 18"/>
                <a:gd name="T92" fmla="*/ 1 w 51"/>
                <a:gd name="T93" fmla="*/ 7 h 18"/>
                <a:gd name="T94" fmla="*/ 0 w 51"/>
                <a:gd name="T95" fmla="*/ 4 h 18"/>
                <a:gd name="T96" fmla="*/ 3 w 51"/>
                <a:gd name="T97" fmla="*/ 1 h 18"/>
                <a:gd name="T98" fmla="*/ 3 w 51"/>
                <a:gd name="T99" fmla="*/ 1 h 18"/>
                <a:gd name="T100" fmla="*/ 3 w 51"/>
                <a:gd name="T101" fmla="*/ 1 h 18"/>
                <a:gd name="T102" fmla="*/ 6 w 51"/>
                <a:gd name="T103" fmla="*/ 0 h 18"/>
                <a:gd name="T104" fmla="*/ 9 w 51"/>
                <a:gd name="T105" fmla="*/ 3 h 18"/>
                <a:gd name="T106" fmla="*/ 9 w 51"/>
                <a:gd name="T107" fmla="*/ 3 h 18"/>
                <a:gd name="T108" fmla="*/ 9 w 51"/>
                <a:gd name="T109" fmla="*/ 3 h 18"/>
                <a:gd name="T110" fmla="*/ 15 w 51"/>
                <a:gd name="T111" fmla="*/ 7 h 18"/>
                <a:gd name="T112" fmla="*/ 25 w 51"/>
                <a:gd name="T113" fmla="*/ 8 h 18"/>
                <a:gd name="T114" fmla="*/ 25 w 51"/>
                <a:gd name="T115"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 h="18">
                  <a:moveTo>
                    <a:pt x="25" y="13"/>
                  </a:moveTo>
                  <a:cubicBezTo>
                    <a:pt x="30" y="13"/>
                    <a:pt x="35" y="12"/>
                    <a:pt x="38" y="11"/>
                  </a:cubicBezTo>
                  <a:cubicBezTo>
                    <a:pt x="42" y="9"/>
                    <a:pt x="44" y="7"/>
                    <a:pt x="46" y="5"/>
                  </a:cubicBezTo>
                  <a:cubicBezTo>
                    <a:pt x="46" y="5"/>
                    <a:pt x="46" y="5"/>
                    <a:pt x="46" y="5"/>
                  </a:cubicBezTo>
                  <a:cubicBezTo>
                    <a:pt x="46" y="5"/>
                    <a:pt x="46" y="5"/>
                    <a:pt x="46" y="5"/>
                  </a:cubicBezTo>
                  <a:cubicBezTo>
                    <a:pt x="46" y="5"/>
                    <a:pt x="46" y="5"/>
                    <a:pt x="46" y="5"/>
                  </a:cubicBezTo>
                  <a:cubicBezTo>
                    <a:pt x="46" y="5"/>
                    <a:pt x="46" y="5"/>
                    <a:pt x="46" y="5"/>
                  </a:cubicBezTo>
                  <a:cubicBezTo>
                    <a:pt x="46" y="5"/>
                    <a:pt x="46" y="5"/>
                    <a:pt x="46" y="5"/>
                  </a:cubicBezTo>
                  <a:cubicBezTo>
                    <a:pt x="46" y="5"/>
                    <a:pt x="46" y="5"/>
                    <a:pt x="46" y="5"/>
                  </a:cubicBezTo>
                  <a:cubicBezTo>
                    <a:pt x="46" y="5"/>
                    <a:pt x="46" y="5"/>
                    <a:pt x="46" y="5"/>
                  </a:cubicBezTo>
                  <a:cubicBezTo>
                    <a:pt x="46" y="5"/>
                    <a:pt x="46" y="5"/>
                    <a:pt x="46" y="5"/>
                  </a:cubicBezTo>
                  <a:cubicBezTo>
                    <a:pt x="46" y="5"/>
                    <a:pt x="46" y="5"/>
                    <a:pt x="46" y="5"/>
                  </a:cubicBezTo>
                  <a:cubicBezTo>
                    <a:pt x="44" y="7"/>
                    <a:pt x="41" y="10"/>
                    <a:pt x="38" y="11"/>
                  </a:cubicBezTo>
                  <a:cubicBezTo>
                    <a:pt x="34" y="12"/>
                    <a:pt x="30" y="13"/>
                    <a:pt x="25" y="13"/>
                  </a:cubicBezTo>
                  <a:cubicBezTo>
                    <a:pt x="25" y="13"/>
                    <a:pt x="25" y="13"/>
                    <a:pt x="25" y="13"/>
                  </a:cubicBezTo>
                  <a:cubicBezTo>
                    <a:pt x="25" y="8"/>
                    <a:pt x="25" y="8"/>
                    <a:pt x="25" y="8"/>
                  </a:cubicBezTo>
                  <a:cubicBezTo>
                    <a:pt x="25" y="8"/>
                    <a:pt x="25" y="8"/>
                    <a:pt x="25" y="8"/>
                  </a:cubicBezTo>
                  <a:cubicBezTo>
                    <a:pt x="30" y="8"/>
                    <a:pt x="33" y="8"/>
                    <a:pt x="36" y="7"/>
                  </a:cubicBezTo>
                  <a:cubicBezTo>
                    <a:pt x="39" y="5"/>
                    <a:pt x="41" y="4"/>
                    <a:pt x="41" y="3"/>
                  </a:cubicBezTo>
                  <a:cubicBezTo>
                    <a:pt x="42" y="3"/>
                    <a:pt x="42" y="3"/>
                    <a:pt x="42" y="3"/>
                  </a:cubicBezTo>
                  <a:cubicBezTo>
                    <a:pt x="42" y="3"/>
                    <a:pt x="42" y="3"/>
                    <a:pt x="42" y="3"/>
                  </a:cubicBezTo>
                  <a:cubicBezTo>
                    <a:pt x="42" y="3"/>
                    <a:pt x="42" y="3"/>
                    <a:pt x="42" y="3"/>
                  </a:cubicBezTo>
                  <a:cubicBezTo>
                    <a:pt x="42" y="1"/>
                    <a:pt x="43" y="1"/>
                    <a:pt x="44" y="0"/>
                  </a:cubicBezTo>
                  <a:cubicBezTo>
                    <a:pt x="46" y="0"/>
                    <a:pt x="47" y="0"/>
                    <a:pt x="48" y="1"/>
                  </a:cubicBezTo>
                  <a:cubicBezTo>
                    <a:pt x="48" y="1"/>
                    <a:pt x="48" y="1"/>
                    <a:pt x="48" y="1"/>
                  </a:cubicBezTo>
                  <a:cubicBezTo>
                    <a:pt x="48" y="1"/>
                    <a:pt x="48" y="1"/>
                    <a:pt x="48" y="1"/>
                  </a:cubicBezTo>
                  <a:cubicBezTo>
                    <a:pt x="48" y="1"/>
                    <a:pt x="48" y="1"/>
                    <a:pt x="48" y="1"/>
                  </a:cubicBezTo>
                  <a:cubicBezTo>
                    <a:pt x="49" y="1"/>
                    <a:pt x="50" y="3"/>
                    <a:pt x="50" y="4"/>
                  </a:cubicBezTo>
                  <a:cubicBezTo>
                    <a:pt x="51" y="5"/>
                    <a:pt x="51" y="6"/>
                    <a:pt x="50" y="7"/>
                  </a:cubicBezTo>
                  <a:cubicBezTo>
                    <a:pt x="50" y="7"/>
                    <a:pt x="50" y="7"/>
                    <a:pt x="50" y="7"/>
                  </a:cubicBezTo>
                  <a:cubicBezTo>
                    <a:pt x="48" y="11"/>
                    <a:pt x="45" y="13"/>
                    <a:pt x="40" y="15"/>
                  </a:cubicBezTo>
                  <a:cubicBezTo>
                    <a:pt x="36" y="17"/>
                    <a:pt x="31" y="18"/>
                    <a:pt x="25" y="18"/>
                  </a:cubicBezTo>
                  <a:cubicBezTo>
                    <a:pt x="25" y="18"/>
                    <a:pt x="25" y="18"/>
                    <a:pt x="25" y="18"/>
                  </a:cubicBezTo>
                  <a:cubicBezTo>
                    <a:pt x="25" y="13"/>
                    <a:pt x="25" y="13"/>
                    <a:pt x="25" y="13"/>
                  </a:cubicBezTo>
                  <a:close/>
                  <a:moveTo>
                    <a:pt x="25" y="13"/>
                  </a:moveTo>
                  <a:cubicBezTo>
                    <a:pt x="21" y="13"/>
                    <a:pt x="17" y="12"/>
                    <a:pt x="13" y="11"/>
                  </a:cubicBezTo>
                  <a:cubicBezTo>
                    <a:pt x="9" y="10"/>
                    <a:pt x="6" y="7"/>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6" y="7"/>
                    <a:pt x="9" y="9"/>
                    <a:pt x="12" y="11"/>
                  </a:cubicBezTo>
                  <a:cubicBezTo>
                    <a:pt x="16" y="12"/>
                    <a:pt x="21" y="13"/>
                    <a:pt x="25" y="13"/>
                  </a:cubicBezTo>
                  <a:cubicBezTo>
                    <a:pt x="25" y="18"/>
                    <a:pt x="25" y="18"/>
                    <a:pt x="25" y="18"/>
                  </a:cubicBezTo>
                  <a:cubicBezTo>
                    <a:pt x="20" y="18"/>
                    <a:pt x="15" y="17"/>
                    <a:pt x="11" y="15"/>
                  </a:cubicBezTo>
                  <a:cubicBezTo>
                    <a:pt x="6" y="13"/>
                    <a:pt x="3" y="11"/>
                    <a:pt x="1" y="7"/>
                  </a:cubicBezTo>
                  <a:cubicBezTo>
                    <a:pt x="0" y="6"/>
                    <a:pt x="0" y="5"/>
                    <a:pt x="0" y="4"/>
                  </a:cubicBezTo>
                  <a:cubicBezTo>
                    <a:pt x="1" y="3"/>
                    <a:pt x="2" y="1"/>
                    <a:pt x="3" y="1"/>
                  </a:cubicBezTo>
                  <a:cubicBezTo>
                    <a:pt x="3" y="1"/>
                    <a:pt x="3" y="1"/>
                    <a:pt x="3" y="1"/>
                  </a:cubicBezTo>
                  <a:cubicBezTo>
                    <a:pt x="3" y="1"/>
                    <a:pt x="3" y="1"/>
                    <a:pt x="3" y="1"/>
                  </a:cubicBezTo>
                  <a:cubicBezTo>
                    <a:pt x="4" y="0"/>
                    <a:pt x="5" y="0"/>
                    <a:pt x="6" y="0"/>
                  </a:cubicBezTo>
                  <a:cubicBezTo>
                    <a:pt x="8" y="1"/>
                    <a:pt x="9" y="1"/>
                    <a:pt x="9" y="3"/>
                  </a:cubicBezTo>
                  <a:cubicBezTo>
                    <a:pt x="9" y="3"/>
                    <a:pt x="9" y="3"/>
                    <a:pt x="9" y="3"/>
                  </a:cubicBezTo>
                  <a:cubicBezTo>
                    <a:pt x="9" y="3"/>
                    <a:pt x="9" y="3"/>
                    <a:pt x="9" y="3"/>
                  </a:cubicBezTo>
                  <a:cubicBezTo>
                    <a:pt x="10" y="4"/>
                    <a:pt x="12" y="5"/>
                    <a:pt x="15" y="7"/>
                  </a:cubicBezTo>
                  <a:cubicBezTo>
                    <a:pt x="18" y="8"/>
                    <a:pt x="21" y="8"/>
                    <a:pt x="25" y="8"/>
                  </a:cubicBezTo>
                  <a:lnTo>
                    <a:pt x="25"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9" name="Freeform 265"/>
            <p:cNvSpPr>
              <a:spLocks noEditPoints="1"/>
            </p:cNvSpPr>
            <p:nvPr/>
          </p:nvSpPr>
          <p:spPr bwMode="auto">
            <a:xfrm>
              <a:off x="8796338" y="3886200"/>
              <a:ext cx="295275" cy="150813"/>
            </a:xfrm>
            <a:custGeom>
              <a:avLst/>
              <a:gdLst>
                <a:gd name="T0" fmla="*/ 121 w 131"/>
                <a:gd name="T1" fmla="*/ 39 h 67"/>
                <a:gd name="T2" fmla="*/ 121 w 131"/>
                <a:gd name="T3" fmla="*/ 39 h 67"/>
                <a:gd name="T4" fmla="*/ 121 w 131"/>
                <a:gd name="T5" fmla="*/ 11 h 67"/>
                <a:gd name="T6" fmla="*/ 111 w 131"/>
                <a:gd name="T7" fmla="*/ 0 h 67"/>
                <a:gd name="T8" fmla="*/ 131 w 131"/>
                <a:gd name="T9" fmla="*/ 24 h 67"/>
                <a:gd name="T10" fmla="*/ 124 w 131"/>
                <a:gd name="T11" fmla="*/ 42 h 67"/>
                <a:gd name="T12" fmla="*/ 111 w 131"/>
                <a:gd name="T13" fmla="*/ 44 h 67"/>
                <a:gd name="T14" fmla="*/ 117 w 131"/>
                <a:gd name="T15" fmla="*/ 35 h 67"/>
                <a:gd name="T16" fmla="*/ 122 w 131"/>
                <a:gd name="T17" fmla="*/ 24 h 67"/>
                <a:gd name="T18" fmla="*/ 111 w 131"/>
                <a:gd name="T19" fmla="*/ 10 h 67"/>
                <a:gd name="T20" fmla="*/ 114 w 131"/>
                <a:gd name="T21" fmla="*/ 18 h 67"/>
                <a:gd name="T22" fmla="*/ 114 w 131"/>
                <a:gd name="T23" fmla="*/ 32 h 67"/>
                <a:gd name="T24" fmla="*/ 111 w 131"/>
                <a:gd name="T25" fmla="*/ 34 h 67"/>
                <a:gd name="T26" fmla="*/ 66 w 131"/>
                <a:gd name="T27" fmla="*/ 62 h 67"/>
                <a:gd name="T28" fmla="*/ 95 w 131"/>
                <a:gd name="T29" fmla="*/ 43 h 67"/>
                <a:gd name="T30" fmla="*/ 98 w 131"/>
                <a:gd name="T31" fmla="*/ 43 h 67"/>
                <a:gd name="T32" fmla="*/ 106 w 131"/>
                <a:gd name="T33" fmla="*/ 44 h 67"/>
                <a:gd name="T34" fmla="*/ 111 w 131"/>
                <a:gd name="T35" fmla="*/ 49 h 67"/>
                <a:gd name="T36" fmla="*/ 101 w 131"/>
                <a:gd name="T37" fmla="*/ 49 h 67"/>
                <a:gd name="T38" fmla="*/ 80 w 131"/>
                <a:gd name="T39" fmla="*/ 62 h 67"/>
                <a:gd name="T40" fmla="*/ 66 w 131"/>
                <a:gd name="T41" fmla="*/ 62 h 67"/>
                <a:gd name="T42" fmla="*/ 107 w 131"/>
                <a:gd name="T43" fmla="*/ 4 h 67"/>
                <a:gd name="T44" fmla="*/ 66 w 131"/>
                <a:gd name="T45" fmla="*/ 4 h 67"/>
                <a:gd name="T46" fmla="*/ 107 w 131"/>
                <a:gd name="T47" fmla="*/ 0 h 67"/>
                <a:gd name="T48" fmla="*/ 108 w 131"/>
                <a:gd name="T49" fmla="*/ 0 h 67"/>
                <a:gd name="T50" fmla="*/ 111 w 131"/>
                <a:gd name="T51" fmla="*/ 5 h 67"/>
                <a:gd name="T52" fmla="*/ 111 w 131"/>
                <a:gd name="T53" fmla="*/ 15 h 67"/>
                <a:gd name="T54" fmla="*/ 109 w 131"/>
                <a:gd name="T55" fmla="*/ 25 h 67"/>
                <a:gd name="T56" fmla="*/ 106 w 131"/>
                <a:gd name="T57" fmla="*/ 35 h 67"/>
                <a:gd name="T58" fmla="*/ 111 w 131"/>
                <a:gd name="T59" fmla="*/ 39 h 67"/>
                <a:gd name="T60" fmla="*/ 104 w 131"/>
                <a:gd name="T61" fmla="*/ 39 h 67"/>
                <a:gd name="T62" fmla="*/ 100 w 131"/>
                <a:gd name="T63" fmla="*/ 36 h 67"/>
                <a:gd name="T64" fmla="*/ 100 w 131"/>
                <a:gd name="T65" fmla="*/ 35 h 67"/>
                <a:gd name="T66" fmla="*/ 106 w 131"/>
                <a:gd name="T67" fmla="*/ 12 h 67"/>
                <a:gd name="T68" fmla="*/ 108 w 131"/>
                <a:gd name="T69" fmla="*/ 10 h 67"/>
                <a:gd name="T70" fmla="*/ 109 w 131"/>
                <a:gd name="T71" fmla="*/ 10 h 67"/>
                <a:gd name="T72" fmla="*/ 55 w 131"/>
                <a:gd name="T73" fmla="*/ 63 h 67"/>
                <a:gd name="T74" fmla="*/ 66 w 131"/>
                <a:gd name="T75" fmla="*/ 67 h 67"/>
                <a:gd name="T76" fmla="*/ 16 w 131"/>
                <a:gd name="T77" fmla="*/ 51 h 67"/>
                <a:gd name="T78" fmla="*/ 0 w 131"/>
                <a:gd name="T79" fmla="*/ 7 h 67"/>
                <a:gd name="T80" fmla="*/ 3 w 131"/>
                <a:gd name="T81" fmla="*/ 0 h 67"/>
                <a:gd name="T82" fmla="*/ 66 w 131"/>
                <a:gd name="T83" fmla="*/ 4 h 67"/>
                <a:gd name="T84" fmla="*/ 5 w 131"/>
                <a:gd name="T85" fmla="*/ 7 h 67"/>
                <a:gd name="T86" fmla="*/ 20 w 131"/>
                <a:gd name="T87" fmla="*/ 4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1" h="67">
                  <a:moveTo>
                    <a:pt x="111" y="44"/>
                  </a:moveTo>
                  <a:cubicBezTo>
                    <a:pt x="115" y="43"/>
                    <a:pt x="118" y="41"/>
                    <a:pt x="121" y="39"/>
                  </a:cubicBezTo>
                  <a:cubicBezTo>
                    <a:pt x="121" y="39"/>
                    <a:pt x="121" y="39"/>
                    <a:pt x="121" y="39"/>
                  </a:cubicBezTo>
                  <a:cubicBezTo>
                    <a:pt x="121" y="39"/>
                    <a:pt x="121" y="39"/>
                    <a:pt x="121" y="39"/>
                  </a:cubicBezTo>
                  <a:cubicBezTo>
                    <a:pt x="124" y="35"/>
                    <a:pt x="126" y="30"/>
                    <a:pt x="126" y="24"/>
                  </a:cubicBezTo>
                  <a:cubicBezTo>
                    <a:pt x="126" y="19"/>
                    <a:pt x="124" y="14"/>
                    <a:pt x="121" y="11"/>
                  </a:cubicBezTo>
                  <a:cubicBezTo>
                    <a:pt x="118" y="8"/>
                    <a:pt x="115" y="6"/>
                    <a:pt x="111" y="5"/>
                  </a:cubicBezTo>
                  <a:cubicBezTo>
                    <a:pt x="111" y="0"/>
                    <a:pt x="111" y="0"/>
                    <a:pt x="111" y="0"/>
                  </a:cubicBezTo>
                  <a:cubicBezTo>
                    <a:pt x="116" y="1"/>
                    <a:pt x="121" y="4"/>
                    <a:pt x="124" y="7"/>
                  </a:cubicBezTo>
                  <a:cubicBezTo>
                    <a:pt x="129" y="12"/>
                    <a:pt x="131" y="18"/>
                    <a:pt x="131" y="24"/>
                  </a:cubicBezTo>
                  <a:cubicBezTo>
                    <a:pt x="131" y="31"/>
                    <a:pt x="129" y="38"/>
                    <a:pt x="124" y="42"/>
                  </a:cubicBezTo>
                  <a:cubicBezTo>
                    <a:pt x="124" y="42"/>
                    <a:pt x="124" y="42"/>
                    <a:pt x="124" y="42"/>
                  </a:cubicBezTo>
                  <a:cubicBezTo>
                    <a:pt x="120" y="46"/>
                    <a:pt x="116" y="48"/>
                    <a:pt x="111" y="49"/>
                  </a:cubicBezTo>
                  <a:cubicBezTo>
                    <a:pt x="111" y="44"/>
                    <a:pt x="111" y="44"/>
                    <a:pt x="111" y="44"/>
                  </a:cubicBezTo>
                  <a:close/>
                  <a:moveTo>
                    <a:pt x="111" y="39"/>
                  </a:moveTo>
                  <a:cubicBezTo>
                    <a:pt x="113" y="38"/>
                    <a:pt x="115" y="37"/>
                    <a:pt x="117" y="35"/>
                  </a:cubicBezTo>
                  <a:cubicBezTo>
                    <a:pt x="117" y="35"/>
                    <a:pt x="117" y="35"/>
                    <a:pt x="117" y="35"/>
                  </a:cubicBezTo>
                  <a:cubicBezTo>
                    <a:pt x="120" y="32"/>
                    <a:pt x="122" y="29"/>
                    <a:pt x="122" y="24"/>
                  </a:cubicBezTo>
                  <a:cubicBezTo>
                    <a:pt x="122" y="21"/>
                    <a:pt x="120" y="17"/>
                    <a:pt x="118" y="15"/>
                  </a:cubicBezTo>
                  <a:cubicBezTo>
                    <a:pt x="116" y="13"/>
                    <a:pt x="114" y="11"/>
                    <a:pt x="111" y="10"/>
                  </a:cubicBezTo>
                  <a:cubicBezTo>
                    <a:pt x="111" y="15"/>
                    <a:pt x="111" y="15"/>
                    <a:pt x="111" y="15"/>
                  </a:cubicBezTo>
                  <a:cubicBezTo>
                    <a:pt x="112" y="16"/>
                    <a:pt x="113" y="17"/>
                    <a:pt x="114" y="18"/>
                  </a:cubicBezTo>
                  <a:cubicBezTo>
                    <a:pt x="116" y="20"/>
                    <a:pt x="117" y="22"/>
                    <a:pt x="117" y="24"/>
                  </a:cubicBezTo>
                  <a:cubicBezTo>
                    <a:pt x="117" y="27"/>
                    <a:pt x="116" y="30"/>
                    <a:pt x="114" y="32"/>
                  </a:cubicBezTo>
                  <a:cubicBezTo>
                    <a:pt x="114" y="32"/>
                    <a:pt x="114" y="32"/>
                    <a:pt x="114" y="32"/>
                  </a:cubicBezTo>
                  <a:cubicBezTo>
                    <a:pt x="113" y="33"/>
                    <a:pt x="112" y="33"/>
                    <a:pt x="111" y="34"/>
                  </a:cubicBezTo>
                  <a:lnTo>
                    <a:pt x="111" y="39"/>
                  </a:lnTo>
                  <a:close/>
                  <a:moveTo>
                    <a:pt x="66" y="62"/>
                  </a:moveTo>
                  <a:cubicBezTo>
                    <a:pt x="70" y="61"/>
                    <a:pt x="74" y="59"/>
                    <a:pt x="77" y="58"/>
                  </a:cubicBezTo>
                  <a:cubicBezTo>
                    <a:pt x="84" y="54"/>
                    <a:pt x="90" y="49"/>
                    <a:pt x="95" y="43"/>
                  </a:cubicBezTo>
                  <a:cubicBezTo>
                    <a:pt x="96" y="42"/>
                    <a:pt x="97" y="42"/>
                    <a:pt x="98" y="43"/>
                  </a:cubicBezTo>
                  <a:cubicBezTo>
                    <a:pt x="98" y="43"/>
                    <a:pt x="98" y="43"/>
                    <a:pt x="98" y="43"/>
                  </a:cubicBezTo>
                  <a:cubicBezTo>
                    <a:pt x="99" y="43"/>
                    <a:pt x="101" y="44"/>
                    <a:pt x="102" y="44"/>
                  </a:cubicBezTo>
                  <a:cubicBezTo>
                    <a:pt x="104" y="44"/>
                    <a:pt x="105" y="44"/>
                    <a:pt x="106" y="44"/>
                  </a:cubicBezTo>
                  <a:cubicBezTo>
                    <a:pt x="108" y="44"/>
                    <a:pt x="109" y="44"/>
                    <a:pt x="111" y="44"/>
                  </a:cubicBezTo>
                  <a:cubicBezTo>
                    <a:pt x="111" y="49"/>
                    <a:pt x="111" y="49"/>
                    <a:pt x="111" y="49"/>
                  </a:cubicBezTo>
                  <a:cubicBezTo>
                    <a:pt x="109" y="49"/>
                    <a:pt x="108" y="49"/>
                    <a:pt x="106" y="49"/>
                  </a:cubicBezTo>
                  <a:cubicBezTo>
                    <a:pt x="105" y="49"/>
                    <a:pt x="103" y="49"/>
                    <a:pt x="101" y="49"/>
                  </a:cubicBezTo>
                  <a:cubicBezTo>
                    <a:pt x="100" y="48"/>
                    <a:pt x="99" y="48"/>
                    <a:pt x="98" y="48"/>
                  </a:cubicBezTo>
                  <a:cubicBezTo>
                    <a:pt x="93" y="54"/>
                    <a:pt x="87" y="58"/>
                    <a:pt x="80" y="62"/>
                  </a:cubicBezTo>
                  <a:cubicBezTo>
                    <a:pt x="75" y="64"/>
                    <a:pt x="70" y="66"/>
                    <a:pt x="66" y="67"/>
                  </a:cubicBezTo>
                  <a:cubicBezTo>
                    <a:pt x="66" y="62"/>
                    <a:pt x="66" y="62"/>
                    <a:pt x="66" y="62"/>
                  </a:cubicBezTo>
                  <a:close/>
                  <a:moveTo>
                    <a:pt x="111" y="5"/>
                  </a:moveTo>
                  <a:cubicBezTo>
                    <a:pt x="110" y="5"/>
                    <a:pt x="109" y="5"/>
                    <a:pt x="107" y="4"/>
                  </a:cubicBezTo>
                  <a:cubicBezTo>
                    <a:pt x="107" y="4"/>
                    <a:pt x="107" y="4"/>
                    <a:pt x="107" y="4"/>
                  </a:cubicBezTo>
                  <a:cubicBezTo>
                    <a:pt x="66" y="4"/>
                    <a:pt x="66" y="4"/>
                    <a:pt x="66" y="4"/>
                  </a:cubicBezTo>
                  <a:cubicBezTo>
                    <a:pt x="66" y="0"/>
                    <a:pt x="66" y="0"/>
                    <a:pt x="66" y="0"/>
                  </a:cubicBezTo>
                  <a:cubicBezTo>
                    <a:pt x="107" y="0"/>
                    <a:pt x="107" y="0"/>
                    <a:pt x="107" y="0"/>
                  </a:cubicBezTo>
                  <a:cubicBezTo>
                    <a:pt x="107" y="0"/>
                    <a:pt x="107" y="0"/>
                    <a:pt x="107" y="0"/>
                  </a:cubicBezTo>
                  <a:cubicBezTo>
                    <a:pt x="108" y="0"/>
                    <a:pt x="108" y="0"/>
                    <a:pt x="108" y="0"/>
                  </a:cubicBezTo>
                  <a:cubicBezTo>
                    <a:pt x="109" y="0"/>
                    <a:pt x="110" y="0"/>
                    <a:pt x="111" y="0"/>
                  </a:cubicBezTo>
                  <a:cubicBezTo>
                    <a:pt x="111" y="5"/>
                    <a:pt x="111" y="5"/>
                    <a:pt x="111" y="5"/>
                  </a:cubicBezTo>
                  <a:close/>
                  <a:moveTo>
                    <a:pt x="111" y="10"/>
                  </a:moveTo>
                  <a:cubicBezTo>
                    <a:pt x="111" y="15"/>
                    <a:pt x="111" y="15"/>
                    <a:pt x="111" y="15"/>
                  </a:cubicBezTo>
                  <a:cubicBezTo>
                    <a:pt x="111" y="15"/>
                    <a:pt x="111" y="15"/>
                    <a:pt x="111" y="15"/>
                  </a:cubicBezTo>
                  <a:cubicBezTo>
                    <a:pt x="111" y="19"/>
                    <a:pt x="110" y="22"/>
                    <a:pt x="109" y="25"/>
                  </a:cubicBezTo>
                  <a:cubicBezTo>
                    <a:pt x="108" y="28"/>
                    <a:pt x="107" y="32"/>
                    <a:pt x="106" y="35"/>
                  </a:cubicBezTo>
                  <a:cubicBezTo>
                    <a:pt x="106" y="35"/>
                    <a:pt x="106" y="35"/>
                    <a:pt x="106" y="35"/>
                  </a:cubicBezTo>
                  <a:cubicBezTo>
                    <a:pt x="108" y="35"/>
                    <a:pt x="109" y="34"/>
                    <a:pt x="111" y="34"/>
                  </a:cubicBezTo>
                  <a:cubicBezTo>
                    <a:pt x="111" y="39"/>
                    <a:pt x="111" y="39"/>
                    <a:pt x="111" y="39"/>
                  </a:cubicBezTo>
                  <a:cubicBezTo>
                    <a:pt x="109" y="39"/>
                    <a:pt x="108" y="40"/>
                    <a:pt x="106" y="40"/>
                  </a:cubicBezTo>
                  <a:cubicBezTo>
                    <a:pt x="106" y="40"/>
                    <a:pt x="105" y="39"/>
                    <a:pt x="104" y="39"/>
                  </a:cubicBezTo>
                  <a:cubicBezTo>
                    <a:pt x="103" y="39"/>
                    <a:pt x="102" y="39"/>
                    <a:pt x="102" y="39"/>
                  </a:cubicBezTo>
                  <a:cubicBezTo>
                    <a:pt x="100" y="38"/>
                    <a:pt x="100" y="37"/>
                    <a:pt x="100" y="36"/>
                  </a:cubicBezTo>
                  <a:cubicBezTo>
                    <a:pt x="100" y="36"/>
                    <a:pt x="100" y="35"/>
                    <a:pt x="100" y="35"/>
                  </a:cubicBezTo>
                  <a:cubicBezTo>
                    <a:pt x="100" y="35"/>
                    <a:pt x="100" y="35"/>
                    <a:pt x="100" y="35"/>
                  </a:cubicBezTo>
                  <a:cubicBezTo>
                    <a:pt x="102" y="32"/>
                    <a:pt x="104" y="28"/>
                    <a:pt x="105" y="24"/>
                  </a:cubicBezTo>
                  <a:cubicBezTo>
                    <a:pt x="105" y="20"/>
                    <a:pt x="106" y="16"/>
                    <a:pt x="106" y="12"/>
                  </a:cubicBezTo>
                  <a:cubicBezTo>
                    <a:pt x="106" y="12"/>
                    <a:pt x="106" y="12"/>
                    <a:pt x="106" y="12"/>
                  </a:cubicBezTo>
                  <a:cubicBezTo>
                    <a:pt x="106" y="10"/>
                    <a:pt x="107" y="10"/>
                    <a:pt x="108" y="10"/>
                  </a:cubicBezTo>
                  <a:cubicBezTo>
                    <a:pt x="108" y="10"/>
                    <a:pt x="109" y="10"/>
                    <a:pt x="109" y="10"/>
                  </a:cubicBezTo>
                  <a:cubicBezTo>
                    <a:pt x="109" y="10"/>
                    <a:pt x="109" y="10"/>
                    <a:pt x="109" y="10"/>
                  </a:cubicBezTo>
                  <a:cubicBezTo>
                    <a:pt x="109" y="10"/>
                    <a:pt x="110" y="10"/>
                    <a:pt x="111" y="10"/>
                  </a:cubicBezTo>
                  <a:close/>
                  <a:moveTo>
                    <a:pt x="55" y="63"/>
                  </a:moveTo>
                  <a:cubicBezTo>
                    <a:pt x="59" y="63"/>
                    <a:pt x="62" y="62"/>
                    <a:pt x="66" y="62"/>
                  </a:cubicBezTo>
                  <a:cubicBezTo>
                    <a:pt x="66" y="67"/>
                    <a:pt x="66" y="67"/>
                    <a:pt x="66" y="67"/>
                  </a:cubicBezTo>
                  <a:cubicBezTo>
                    <a:pt x="62" y="67"/>
                    <a:pt x="59" y="67"/>
                    <a:pt x="55" y="67"/>
                  </a:cubicBezTo>
                  <a:cubicBezTo>
                    <a:pt x="40" y="67"/>
                    <a:pt x="26" y="61"/>
                    <a:pt x="16" y="51"/>
                  </a:cubicBezTo>
                  <a:cubicBezTo>
                    <a:pt x="6" y="41"/>
                    <a:pt x="0" y="27"/>
                    <a:pt x="0" y="12"/>
                  </a:cubicBezTo>
                  <a:cubicBezTo>
                    <a:pt x="0" y="10"/>
                    <a:pt x="0" y="9"/>
                    <a:pt x="0" y="7"/>
                  </a:cubicBezTo>
                  <a:cubicBezTo>
                    <a:pt x="0" y="5"/>
                    <a:pt x="1" y="3"/>
                    <a:pt x="1" y="2"/>
                  </a:cubicBezTo>
                  <a:cubicBezTo>
                    <a:pt x="1" y="1"/>
                    <a:pt x="2" y="0"/>
                    <a:pt x="3" y="0"/>
                  </a:cubicBezTo>
                  <a:cubicBezTo>
                    <a:pt x="66" y="0"/>
                    <a:pt x="66" y="0"/>
                    <a:pt x="66" y="0"/>
                  </a:cubicBezTo>
                  <a:cubicBezTo>
                    <a:pt x="66" y="4"/>
                    <a:pt x="66" y="4"/>
                    <a:pt x="66" y="4"/>
                  </a:cubicBezTo>
                  <a:cubicBezTo>
                    <a:pt x="5" y="4"/>
                    <a:pt x="5" y="4"/>
                    <a:pt x="5" y="4"/>
                  </a:cubicBezTo>
                  <a:cubicBezTo>
                    <a:pt x="5" y="5"/>
                    <a:pt x="5" y="6"/>
                    <a:pt x="5" y="7"/>
                  </a:cubicBezTo>
                  <a:cubicBezTo>
                    <a:pt x="5" y="9"/>
                    <a:pt x="5" y="10"/>
                    <a:pt x="5" y="12"/>
                  </a:cubicBezTo>
                  <a:cubicBezTo>
                    <a:pt x="5" y="26"/>
                    <a:pt x="10" y="39"/>
                    <a:pt x="20" y="48"/>
                  </a:cubicBezTo>
                  <a:cubicBezTo>
                    <a:pt x="29" y="57"/>
                    <a:pt x="41" y="63"/>
                    <a:pt x="5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0" name="Freeform 266"/>
            <p:cNvSpPr>
              <a:spLocks noEditPoints="1"/>
            </p:cNvSpPr>
            <p:nvPr/>
          </p:nvSpPr>
          <p:spPr bwMode="auto">
            <a:xfrm>
              <a:off x="8796338" y="4040188"/>
              <a:ext cx="268288" cy="33338"/>
            </a:xfrm>
            <a:custGeom>
              <a:avLst/>
              <a:gdLst>
                <a:gd name="T0" fmla="*/ 59 w 119"/>
                <a:gd name="T1" fmla="*/ 0 h 15"/>
                <a:gd name="T2" fmla="*/ 117 w 119"/>
                <a:gd name="T3" fmla="*/ 0 h 15"/>
                <a:gd name="T4" fmla="*/ 119 w 119"/>
                <a:gd name="T5" fmla="*/ 3 h 15"/>
                <a:gd name="T6" fmla="*/ 119 w 119"/>
                <a:gd name="T7" fmla="*/ 12 h 15"/>
                <a:gd name="T8" fmla="*/ 117 w 119"/>
                <a:gd name="T9" fmla="*/ 15 h 15"/>
                <a:gd name="T10" fmla="*/ 59 w 119"/>
                <a:gd name="T11" fmla="*/ 15 h 15"/>
                <a:gd name="T12" fmla="*/ 59 w 119"/>
                <a:gd name="T13" fmla="*/ 10 h 15"/>
                <a:gd name="T14" fmla="*/ 114 w 119"/>
                <a:gd name="T15" fmla="*/ 10 h 15"/>
                <a:gd name="T16" fmla="*/ 114 w 119"/>
                <a:gd name="T17" fmla="*/ 5 h 15"/>
                <a:gd name="T18" fmla="*/ 59 w 119"/>
                <a:gd name="T19" fmla="*/ 5 h 15"/>
                <a:gd name="T20" fmla="*/ 59 w 119"/>
                <a:gd name="T21" fmla="*/ 0 h 15"/>
                <a:gd name="T22" fmla="*/ 2 w 119"/>
                <a:gd name="T23" fmla="*/ 0 h 15"/>
                <a:gd name="T24" fmla="*/ 59 w 119"/>
                <a:gd name="T25" fmla="*/ 0 h 15"/>
                <a:gd name="T26" fmla="*/ 59 w 119"/>
                <a:gd name="T27" fmla="*/ 5 h 15"/>
                <a:gd name="T28" fmla="*/ 5 w 119"/>
                <a:gd name="T29" fmla="*/ 5 h 15"/>
                <a:gd name="T30" fmla="*/ 5 w 119"/>
                <a:gd name="T31" fmla="*/ 10 h 15"/>
                <a:gd name="T32" fmla="*/ 59 w 119"/>
                <a:gd name="T33" fmla="*/ 10 h 15"/>
                <a:gd name="T34" fmla="*/ 59 w 119"/>
                <a:gd name="T35" fmla="*/ 15 h 15"/>
                <a:gd name="T36" fmla="*/ 2 w 119"/>
                <a:gd name="T37" fmla="*/ 15 h 15"/>
                <a:gd name="T38" fmla="*/ 0 w 119"/>
                <a:gd name="T39" fmla="*/ 12 h 15"/>
                <a:gd name="T40" fmla="*/ 0 w 119"/>
                <a:gd name="T41" fmla="*/ 3 h 15"/>
                <a:gd name="T42" fmla="*/ 2 w 119"/>
                <a:gd name="T4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9" h="15">
                  <a:moveTo>
                    <a:pt x="59" y="0"/>
                  </a:moveTo>
                  <a:cubicBezTo>
                    <a:pt x="117" y="0"/>
                    <a:pt x="117" y="0"/>
                    <a:pt x="117" y="0"/>
                  </a:cubicBezTo>
                  <a:cubicBezTo>
                    <a:pt x="118" y="0"/>
                    <a:pt x="119" y="1"/>
                    <a:pt x="119" y="3"/>
                  </a:cubicBezTo>
                  <a:cubicBezTo>
                    <a:pt x="119" y="12"/>
                    <a:pt x="119" y="12"/>
                    <a:pt x="119" y="12"/>
                  </a:cubicBezTo>
                  <a:cubicBezTo>
                    <a:pt x="119" y="13"/>
                    <a:pt x="118" y="15"/>
                    <a:pt x="117" y="15"/>
                  </a:cubicBezTo>
                  <a:cubicBezTo>
                    <a:pt x="59" y="15"/>
                    <a:pt x="59" y="15"/>
                    <a:pt x="59" y="15"/>
                  </a:cubicBezTo>
                  <a:cubicBezTo>
                    <a:pt x="59" y="10"/>
                    <a:pt x="59" y="10"/>
                    <a:pt x="59" y="10"/>
                  </a:cubicBezTo>
                  <a:cubicBezTo>
                    <a:pt x="114" y="10"/>
                    <a:pt x="114" y="10"/>
                    <a:pt x="114" y="10"/>
                  </a:cubicBezTo>
                  <a:cubicBezTo>
                    <a:pt x="114" y="5"/>
                    <a:pt x="114" y="5"/>
                    <a:pt x="114" y="5"/>
                  </a:cubicBezTo>
                  <a:cubicBezTo>
                    <a:pt x="59" y="5"/>
                    <a:pt x="59" y="5"/>
                    <a:pt x="59" y="5"/>
                  </a:cubicBezTo>
                  <a:lnTo>
                    <a:pt x="59" y="0"/>
                  </a:lnTo>
                  <a:close/>
                  <a:moveTo>
                    <a:pt x="2" y="0"/>
                  </a:moveTo>
                  <a:cubicBezTo>
                    <a:pt x="59" y="0"/>
                    <a:pt x="59" y="0"/>
                    <a:pt x="59" y="0"/>
                  </a:cubicBezTo>
                  <a:cubicBezTo>
                    <a:pt x="59" y="5"/>
                    <a:pt x="59" y="5"/>
                    <a:pt x="59" y="5"/>
                  </a:cubicBezTo>
                  <a:cubicBezTo>
                    <a:pt x="5" y="5"/>
                    <a:pt x="5" y="5"/>
                    <a:pt x="5" y="5"/>
                  </a:cubicBezTo>
                  <a:cubicBezTo>
                    <a:pt x="5" y="10"/>
                    <a:pt x="5" y="10"/>
                    <a:pt x="5" y="10"/>
                  </a:cubicBezTo>
                  <a:cubicBezTo>
                    <a:pt x="59" y="10"/>
                    <a:pt x="59" y="10"/>
                    <a:pt x="59" y="10"/>
                  </a:cubicBezTo>
                  <a:cubicBezTo>
                    <a:pt x="59" y="15"/>
                    <a:pt x="59" y="15"/>
                    <a:pt x="59" y="15"/>
                  </a:cubicBezTo>
                  <a:cubicBezTo>
                    <a:pt x="2" y="15"/>
                    <a:pt x="2" y="15"/>
                    <a:pt x="2" y="15"/>
                  </a:cubicBezTo>
                  <a:cubicBezTo>
                    <a:pt x="1" y="15"/>
                    <a:pt x="0" y="13"/>
                    <a:pt x="0" y="12"/>
                  </a:cubicBezTo>
                  <a:cubicBezTo>
                    <a:pt x="0" y="3"/>
                    <a:pt x="0" y="3"/>
                    <a:pt x="0" y="3"/>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2" name="Freeform 268"/>
            <p:cNvSpPr>
              <a:spLocks noEditPoints="1"/>
            </p:cNvSpPr>
            <p:nvPr/>
          </p:nvSpPr>
          <p:spPr bwMode="auto">
            <a:xfrm>
              <a:off x="8924925" y="3765550"/>
              <a:ext cx="50800" cy="120650"/>
            </a:xfrm>
            <a:custGeom>
              <a:avLst/>
              <a:gdLst>
                <a:gd name="T0" fmla="*/ 12 w 23"/>
                <a:gd name="T1" fmla="*/ 47 h 53"/>
                <a:gd name="T2" fmla="*/ 17 w 23"/>
                <a:gd name="T3" fmla="*/ 42 h 53"/>
                <a:gd name="T4" fmla="*/ 18 w 23"/>
                <a:gd name="T5" fmla="*/ 32 h 53"/>
                <a:gd name="T6" fmla="*/ 14 w 23"/>
                <a:gd name="T7" fmla="*/ 24 h 53"/>
                <a:gd name="T8" fmla="*/ 13 w 23"/>
                <a:gd name="T9" fmla="*/ 22 h 53"/>
                <a:gd name="T10" fmla="*/ 12 w 23"/>
                <a:gd name="T11" fmla="*/ 19 h 53"/>
                <a:gd name="T12" fmla="*/ 12 w 23"/>
                <a:gd name="T13" fmla="*/ 12 h 53"/>
                <a:gd name="T14" fmla="*/ 13 w 23"/>
                <a:gd name="T15" fmla="*/ 10 h 53"/>
                <a:gd name="T16" fmla="*/ 15 w 23"/>
                <a:gd name="T17" fmla="*/ 7 h 53"/>
                <a:gd name="T18" fmla="*/ 14 w 23"/>
                <a:gd name="T19" fmla="*/ 6 h 53"/>
                <a:gd name="T20" fmla="*/ 14 w 23"/>
                <a:gd name="T21" fmla="*/ 6 h 53"/>
                <a:gd name="T22" fmla="*/ 13 w 23"/>
                <a:gd name="T23" fmla="*/ 5 h 53"/>
                <a:gd name="T24" fmla="*/ 12 w 23"/>
                <a:gd name="T25" fmla="*/ 5 h 53"/>
                <a:gd name="T26" fmla="*/ 12 w 23"/>
                <a:gd name="T27" fmla="*/ 0 h 53"/>
                <a:gd name="T28" fmla="*/ 16 w 23"/>
                <a:gd name="T29" fmla="*/ 1 h 53"/>
                <a:gd name="T30" fmla="*/ 18 w 23"/>
                <a:gd name="T31" fmla="*/ 3 h 53"/>
                <a:gd name="T32" fmla="*/ 18 w 23"/>
                <a:gd name="T33" fmla="*/ 4 h 53"/>
                <a:gd name="T34" fmla="*/ 19 w 23"/>
                <a:gd name="T35" fmla="*/ 6 h 53"/>
                <a:gd name="T36" fmla="*/ 16 w 23"/>
                <a:gd name="T37" fmla="*/ 14 h 53"/>
                <a:gd name="T38" fmla="*/ 16 w 23"/>
                <a:gd name="T39" fmla="*/ 16 h 53"/>
                <a:gd name="T40" fmla="*/ 17 w 23"/>
                <a:gd name="T41" fmla="*/ 19 h 53"/>
                <a:gd name="T42" fmla="*/ 18 w 23"/>
                <a:gd name="T43" fmla="*/ 22 h 53"/>
                <a:gd name="T44" fmla="*/ 22 w 23"/>
                <a:gd name="T45" fmla="*/ 31 h 53"/>
                <a:gd name="T46" fmla="*/ 21 w 23"/>
                <a:gd name="T47" fmla="*/ 44 h 53"/>
                <a:gd name="T48" fmla="*/ 12 w 23"/>
                <a:gd name="T49" fmla="*/ 52 h 53"/>
                <a:gd name="T50" fmla="*/ 12 w 23"/>
                <a:gd name="T51" fmla="*/ 52 h 53"/>
                <a:gd name="T52" fmla="*/ 12 w 23"/>
                <a:gd name="T53" fmla="*/ 47 h 53"/>
                <a:gd name="T54" fmla="*/ 12 w 23"/>
                <a:gd name="T55" fmla="*/ 32 h 53"/>
                <a:gd name="T56" fmla="*/ 12 w 23"/>
                <a:gd name="T57" fmla="*/ 40 h 53"/>
                <a:gd name="T58" fmla="*/ 12 w 23"/>
                <a:gd name="T59" fmla="*/ 32 h 53"/>
                <a:gd name="T60" fmla="*/ 9 w 23"/>
                <a:gd name="T61" fmla="*/ 41 h 53"/>
                <a:gd name="T62" fmla="*/ 7 w 23"/>
                <a:gd name="T63" fmla="*/ 44 h 53"/>
                <a:gd name="T64" fmla="*/ 7 w 23"/>
                <a:gd name="T65" fmla="*/ 45 h 53"/>
                <a:gd name="T66" fmla="*/ 8 w 23"/>
                <a:gd name="T67" fmla="*/ 46 h 53"/>
                <a:gd name="T68" fmla="*/ 11 w 23"/>
                <a:gd name="T69" fmla="*/ 47 h 53"/>
                <a:gd name="T70" fmla="*/ 12 w 23"/>
                <a:gd name="T71" fmla="*/ 47 h 53"/>
                <a:gd name="T72" fmla="*/ 12 w 23"/>
                <a:gd name="T73" fmla="*/ 52 h 53"/>
                <a:gd name="T74" fmla="*/ 4 w 23"/>
                <a:gd name="T75" fmla="*/ 50 h 53"/>
                <a:gd name="T76" fmla="*/ 3 w 23"/>
                <a:gd name="T77" fmla="*/ 47 h 53"/>
                <a:gd name="T78" fmla="*/ 2 w 23"/>
                <a:gd name="T79" fmla="*/ 44 h 53"/>
                <a:gd name="T80" fmla="*/ 8 w 23"/>
                <a:gd name="T81" fmla="*/ 37 h 53"/>
                <a:gd name="T82" fmla="*/ 7 w 23"/>
                <a:gd name="T83" fmla="*/ 34 h 53"/>
                <a:gd name="T84" fmla="*/ 3 w 23"/>
                <a:gd name="T85" fmla="*/ 26 h 53"/>
                <a:gd name="T86" fmla="*/ 1 w 23"/>
                <a:gd name="T87" fmla="*/ 22 h 53"/>
                <a:gd name="T88" fmla="*/ 1 w 23"/>
                <a:gd name="T89" fmla="*/ 22 h 53"/>
                <a:gd name="T90" fmla="*/ 1 w 23"/>
                <a:gd name="T91" fmla="*/ 22 h 53"/>
                <a:gd name="T92" fmla="*/ 1 w 23"/>
                <a:gd name="T93" fmla="*/ 10 h 53"/>
                <a:gd name="T94" fmla="*/ 8 w 23"/>
                <a:gd name="T95" fmla="*/ 1 h 53"/>
                <a:gd name="T96" fmla="*/ 12 w 23"/>
                <a:gd name="T97" fmla="*/ 0 h 53"/>
                <a:gd name="T98" fmla="*/ 12 w 23"/>
                <a:gd name="T99" fmla="*/ 5 h 53"/>
                <a:gd name="T100" fmla="*/ 10 w 23"/>
                <a:gd name="T101" fmla="*/ 5 h 53"/>
                <a:gd name="T102" fmla="*/ 5 w 23"/>
                <a:gd name="T103" fmla="*/ 11 h 53"/>
                <a:gd name="T104" fmla="*/ 6 w 23"/>
                <a:gd name="T105" fmla="*/ 21 h 53"/>
                <a:gd name="T106" fmla="*/ 6 w 23"/>
                <a:gd name="T107" fmla="*/ 21 h 53"/>
                <a:gd name="T108" fmla="*/ 7 w 23"/>
                <a:gd name="T109" fmla="*/ 23 h 53"/>
                <a:gd name="T110" fmla="*/ 12 w 23"/>
                <a:gd name="T111" fmla="*/ 32 h 53"/>
                <a:gd name="T112" fmla="*/ 12 w 23"/>
                <a:gd name="T113" fmla="*/ 40 h 53"/>
                <a:gd name="T114" fmla="*/ 9 w 23"/>
                <a:gd name="T115" fmla="*/ 41 h 53"/>
                <a:gd name="T116" fmla="*/ 12 w 23"/>
                <a:gd name="T117" fmla="*/ 19 h 53"/>
                <a:gd name="T118" fmla="*/ 12 w 23"/>
                <a:gd name="T119" fmla="*/ 12 h 53"/>
                <a:gd name="T120" fmla="*/ 11 w 23"/>
                <a:gd name="T121" fmla="*/ 17 h 53"/>
                <a:gd name="T122" fmla="*/ 12 w 23"/>
                <a:gd name="T123"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 h="53">
                  <a:moveTo>
                    <a:pt x="12" y="47"/>
                  </a:moveTo>
                  <a:cubicBezTo>
                    <a:pt x="14" y="46"/>
                    <a:pt x="16" y="44"/>
                    <a:pt x="17" y="42"/>
                  </a:cubicBezTo>
                  <a:cubicBezTo>
                    <a:pt x="18" y="39"/>
                    <a:pt x="18" y="35"/>
                    <a:pt x="18" y="32"/>
                  </a:cubicBezTo>
                  <a:cubicBezTo>
                    <a:pt x="17" y="29"/>
                    <a:pt x="16" y="27"/>
                    <a:pt x="14" y="24"/>
                  </a:cubicBezTo>
                  <a:cubicBezTo>
                    <a:pt x="14" y="23"/>
                    <a:pt x="13" y="22"/>
                    <a:pt x="13" y="22"/>
                  </a:cubicBezTo>
                  <a:cubicBezTo>
                    <a:pt x="12" y="21"/>
                    <a:pt x="12" y="20"/>
                    <a:pt x="12" y="19"/>
                  </a:cubicBezTo>
                  <a:cubicBezTo>
                    <a:pt x="12" y="12"/>
                    <a:pt x="12" y="12"/>
                    <a:pt x="12" y="12"/>
                  </a:cubicBezTo>
                  <a:cubicBezTo>
                    <a:pt x="12" y="11"/>
                    <a:pt x="12" y="11"/>
                    <a:pt x="13" y="10"/>
                  </a:cubicBezTo>
                  <a:cubicBezTo>
                    <a:pt x="14" y="10"/>
                    <a:pt x="15" y="8"/>
                    <a:pt x="15" y="7"/>
                  </a:cubicBezTo>
                  <a:cubicBezTo>
                    <a:pt x="15" y="7"/>
                    <a:pt x="14" y="6"/>
                    <a:pt x="14" y="6"/>
                  </a:cubicBezTo>
                  <a:cubicBezTo>
                    <a:pt x="14" y="6"/>
                    <a:pt x="14" y="6"/>
                    <a:pt x="14" y="6"/>
                  </a:cubicBezTo>
                  <a:cubicBezTo>
                    <a:pt x="14" y="6"/>
                    <a:pt x="14" y="5"/>
                    <a:pt x="13" y="5"/>
                  </a:cubicBezTo>
                  <a:cubicBezTo>
                    <a:pt x="13" y="5"/>
                    <a:pt x="12" y="4"/>
                    <a:pt x="12" y="5"/>
                  </a:cubicBezTo>
                  <a:cubicBezTo>
                    <a:pt x="12" y="0"/>
                    <a:pt x="12" y="0"/>
                    <a:pt x="12" y="0"/>
                  </a:cubicBezTo>
                  <a:cubicBezTo>
                    <a:pt x="13" y="0"/>
                    <a:pt x="15" y="0"/>
                    <a:pt x="16" y="1"/>
                  </a:cubicBezTo>
                  <a:cubicBezTo>
                    <a:pt x="17" y="2"/>
                    <a:pt x="18" y="3"/>
                    <a:pt x="18" y="3"/>
                  </a:cubicBezTo>
                  <a:cubicBezTo>
                    <a:pt x="18" y="4"/>
                    <a:pt x="18" y="4"/>
                    <a:pt x="18" y="4"/>
                  </a:cubicBezTo>
                  <a:cubicBezTo>
                    <a:pt x="19" y="4"/>
                    <a:pt x="19" y="5"/>
                    <a:pt x="19" y="6"/>
                  </a:cubicBezTo>
                  <a:cubicBezTo>
                    <a:pt x="20" y="9"/>
                    <a:pt x="19" y="12"/>
                    <a:pt x="16" y="14"/>
                  </a:cubicBezTo>
                  <a:cubicBezTo>
                    <a:pt x="16" y="15"/>
                    <a:pt x="16" y="15"/>
                    <a:pt x="16" y="16"/>
                  </a:cubicBezTo>
                  <a:cubicBezTo>
                    <a:pt x="16" y="17"/>
                    <a:pt x="17" y="18"/>
                    <a:pt x="17" y="19"/>
                  </a:cubicBezTo>
                  <a:cubicBezTo>
                    <a:pt x="17" y="20"/>
                    <a:pt x="18" y="21"/>
                    <a:pt x="18" y="22"/>
                  </a:cubicBezTo>
                  <a:cubicBezTo>
                    <a:pt x="20" y="24"/>
                    <a:pt x="21" y="27"/>
                    <a:pt x="22" y="31"/>
                  </a:cubicBezTo>
                  <a:cubicBezTo>
                    <a:pt x="23" y="35"/>
                    <a:pt x="23" y="40"/>
                    <a:pt x="21" y="44"/>
                  </a:cubicBezTo>
                  <a:cubicBezTo>
                    <a:pt x="20" y="47"/>
                    <a:pt x="17" y="50"/>
                    <a:pt x="12" y="52"/>
                  </a:cubicBezTo>
                  <a:cubicBezTo>
                    <a:pt x="12" y="52"/>
                    <a:pt x="12" y="52"/>
                    <a:pt x="12" y="52"/>
                  </a:cubicBezTo>
                  <a:cubicBezTo>
                    <a:pt x="12" y="47"/>
                    <a:pt x="12" y="47"/>
                    <a:pt x="12" y="47"/>
                  </a:cubicBezTo>
                  <a:close/>
                  <a:moveTo>
                    <a:pt x="12" y="32"/>
                  </a:moveTo>
                  <a:cubicBezTo>
                    <a:pt x="12" y="40"/>
                    <a:pt x="12" y="40"/>
                    <a:pt x="12" y="40"/>
                  </a:cubicBezTo>
                  <a:cubicBezTo>
                    <a:pt x="13" y="38"/>
                    <a:pt x="12" y="35"/>
                    <a:pt x="12" y="32"/>
                  </a:cubicBezTo>
                  <a:close/>
                  <a:moveTo>
                    <a:pt x="9" y="41"/>
                  </a:moveTo>
                  <a:cubicBezTo>
                    <a:pt x="8" y="42"/>
                    <a:pt x="7" y="43"/>
                    <a:pt x="7" y="44"/>
                  </a:cubicBezTo>
                  <a:cubicBezTo>
                    <a:pt x="7" y="44"/>
                    <a:pt x="7" y="45"/>
                    <a:pt x="7" y="45"/>
                  </a:cubicBezTo>
                  <a:cubicBezTo>
                    <a:pt x="7" y="46"/>
                    <a:pt x="8" y="46"/>
                    <a:pt x="8" y="46"/>
                  </a:cubicBezTo>
                  <a:cubicBezTo>
                    <a:pt x="9" y="47"/>
                    <a:pt x="9" y="47"/>
                    <a:pt x="11" y="47"/>
                  </a:cubicBezTo>
                  <a:cubicBezTo>
                    <a:pt x="11" y="47"/>
                    <a:pt x="11" y="47"/>
                    <a:pt x="12" y="47"/>
                  </a:cubicBezTo>
                  <a:cubicBezTo>
                    <a:pt x="12" y="52"/>
                    <a:pt x="12" y="52"/>
                    <a:pt x="12" y="52"/>
                  </a:cubicBezTo>
                  <a:cubicBezTo>
                    <a:pt x="8" y="53"/>
                    <a:pt x="6" y="51"/>
                    <a:pt x="4" y="50"/>
                  </a:cubicBezTo>
                  <a:cubicBezTo>
                    <a:pt x="4" y="49"/>
                    <a:pt x="3" y="48"/>
                    <a:pt x="3" y="47"/>
                  </a:cubicBezTo>
                  <a:cubicBezTo>
                    <a:pt x="2" y="46"/>
                    <a:pt x="2" y="45"/>
                    <a:pt x="2" y="44"/>
                  </a:cubicBezTo>
                  <a:cubicBezTo>
                    <a:pt x="3" y="41"/>
                    <a:pt x="4" y="38"/>
                    <a:pt x="8" y="37"/>
                  </a:cubicBezTo>
                  <a:cubicBezTo>
                    <a:pt x="8" y="37"/>
                    <a:pt x="7" y="35"/>
                    <a:pt x="7" y="34"/>
                  </a:cubicBezTo>
                  <a:cubicBezTo>
                    <a:pt x="6" y="31"/>
                    <a:pt x="4" y="28"/>
                    <a:pt x="3" y="26"/>
                  </a:cubicBezTo>
                  <a:cubicBezTo>
                    <a:pt x="2" y="24"/>
                    <a:pt x="2" y="23"/>
                    <a:pt x="1" y="22"/>
                  </a:cubicBezTo>
                  <a:cubicBezTo>
                    <a:pt x="1" y="22"/>
                    <a:pt x="1" y="22"/>
                    <a:pt x="1" y="22"/>
                  </a:cubicBezTo>
                  <a:cubicBezTo>
                    <a:pt x="1" y="22"/>
                    <a:pt x="1" y="22"/>
                    <a:pt x="1" y="22"/>
                  </a:cubicBezTo>
                  <a:cubicBezTo>
                    <a:pt x="0" y="18"/>
                    <a:pt x="0" y="14"/>
                    <a:pt x="1" y="10"/>
                  </a:cubicBezTo>
                  <a:cubicBezTo>
                    <a:pt x="2" y="6"/>
                    <a:pt x="4" y="3"/>
                    <a:pt x="8" y="1"/>
                  </a:cubicBezTo>
                  <a:cubicBezTo>
                    <a:pt x="9" y="0"/>
                    <a:pt x="10" y="0"/>
                    <a:pt x="12" y="0"/>
                  </a:cubicBezTo>
                  <a:cubicBezTo>
                    <a:pt x="12" y="5"/>
                    <a:pt x="12" y="5"/>
                    <a:pt x="12" y="5"/>
                  </a:cubicBezTo>
                  <a:cubicBezTo>
                    <a:pt x="11" y="5"/>
                    <a:pt x="11" y="5"/>
                    <a:pt x="10" y="5"/>
                  </a:cubicBezTo>
                  <a:cubicBezTo>
                    <a:pt x="8" y="7"/>
                    <a:pt x="6" y="9"/>
                    <a:pt x="5" y="11"/>
                  </a:cubicBezTo>
                  <a:cubicBezTo>
                    <a:pt x="5" y="14"/>
                    <a:pt x="5" y="18"/>
                    <a:pt x="6" y="21"/>
                  </a:cubicBezTo>
                  <a:cubicBezTo>
                    <a:pt x="6" y="21"/>
                    <a:pt x="6" y="21"/>
                    <a:pt x="6" y="21"/>
                  </a:cubicBezTo>
                  <a:cubicBezTo>
                    <a:pt x="6" y="21"/>
                    <a:pt x="7" y="22"/>
                    <a:pt x="7" y="23"/>
                  </a:cubicBezTo>
                  <a:cubicBezTo>
                    <a:pt x="9" y="26"/>
                    <a:pt x="10" y="29"/>
                    <a:pt x="12" y="32"/>
                  </a:cubicBezTo>
                  <a:cubicBezTo>
                    <a:pt x="12" y="40"/>
                    <a:pt x="12" y="40"/>
                    <a:pt x="12" y="40"/>
                  </a:cubicBezTo>
                  <a:cubicBezTo>
                    <a:pt x="11" y="40"/>
                    <a:pt x="10" y="41"/>
                    <a:pt x="9" y="41"/>
                  </a:cubicBezTo>
                  <a:close/>
                  <a:moveTo>
                    <a:pt x="12" y="19"/>
                  </a:moveTo>
                  <a:cubicBezTo>
                    <a:pt x="12" y="12"/>
                    <a:pt x="12" y="12"/>
                    <a:pt x="12" y="12"/>
                  </a:cubicBezTo>
                  <a:cubicBezTo>
                    <a:pt x="11" y="13"/>
                    <a:pt x="11" y="15"/>
                    <a:pt x="11" y="17"/>
                  </a:cubicBezTo>
                  <a:cubicBezTo>
                    <a:pt x="11" y="17"/>
                    <a:pt x="11" y="18"/>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3" name="Freeform 269"/>
            <p:cNvSpPr>
              <a:spLocks noEditPoints="1"/>
            </p:cNvSpPr>
            <p:nvPr/>
          </p:nvSpPr>
          <p:spPr bwMode="auto">
            <a:xfrm>
              <a:off x="8890000" y="3101975"/>
              <a:ext cx="109538" cy="107950"/>
            </a:xfrm>
            <a:custGeom>
              <a:avLst/>
              <a:gdLst>
                <a:gd name="T0" fmla="*/ 24 w 48"/>
                <a:gd name="T1" fmla="*/ 0 h 48"/>
                <a:gd name="T2" fmla="*/ 41 w 48"/>
                <a:gd name="T3" fmla="*/ 7 h 48"/>
                <a:gd name="T4" fmla="*/ 41 w 48"/>
                <a:gd name="T5" fmla="*/ 7 h 48"/>
                <a:gd name="T6" fmla="*/ 48 w 48"/>
                <a:gd name="T7" fmla="*/ 24 h 48"/>
                <a:gd name="T8" fmla="*/ 41 w 48"/>
                <a:gd name="T9" fmla="*/ 41 h 48"/>
                <a:gd name="T10" fmla="*/ 41 w 48"/>
                <a:gd name="T11" fmla="*/ 41 h 48"/>
                <a:gd name="T12" fmla="*/ 24 w 48"/>
                <a:gd name="T13" fmla="*/ 48 h 48"/>
                <a:gd name="T14" fmla="*/ 24 w 48"/>
                <a:gd name="T15" fmla="*/ 43 h 48"/>
                <a:gd name="T16" fmla="*/ 37 w 48"/>
                <a:gd name="T17" fmla="*/ 37 h 48"/>
                <a:gd name="T18" fmla="*/ 37 w 48"/>
                <a:gd name="T19" fmla="*/ 37 h 48"/>
                <a:gd name="T20" fmla="*/ 37 w 48"/>
                <a:gd name="T21" fmla="*/ 37 h 48"/>
                <a:gd name="T22" fmla="*/ 43 w 48"/>
                <a:gd name="T23" fmla="*/ 24 h 48"/>
                <a:gd name="T24" fmla="*/ 37 w 48"/>
                <a:gd name="T25" fmla="*/ 11 h 48"/>
                <a:gd name="T26" fmla="*/ 37 w 48"/>
                <a:gd name="T27" fmla="*/ 11 h 48"/>
                <a:gd name="T28" fmla="*/ 24 w 48"/>
                <a:gd name="T29" fmla="*/ 5 h 48"/>
                <a:gd name="T30" fmla="*/ 24 w 48"/>
                <a:gd name="T31" fmla="*/ 0 h 48"/>
                <a:gd name="T32" fmla="*/ 24 w 48"/>
                <a:gd name="T33" fmla="*/ 0 h 48"/>
                <a:gd name="T34" fmla="*/ 24 w 48"/>
                <a:gd name="T35" fmla="*/ 0 h 48"/>
                <a:gd name="T36" fmla="*/ 24 w 48"/>
                <a:gd name="T37" fmla="*/ 5 h 48"/>
                <a:gd name="T38" fmla="*/ 24 w 48"/>
                <a:gd name="T39" fmla="*/ 5 h 48"/>
                <a:gd name="T40" fmla="*/ 11 w 48"/>
                <a:gd name="T41" fmla="*/ 11 h 48"/>
                <a:gd name="T42" fmla="*/ 5 w 48"/>
                <a:gd name="T43" fmla="*/ 24 h 48"/>
                <a:gd name="T44" fmla="*/ 11 w 48"/>
                <a:gd name="T45" fmla="*/ 37 h 48"/>
                <a:gd name="T46" fmla="*/ 24 w 48"/>
                <a:gd name="T47" fmla="*/ 43 h 48"/>
                <a:gd name="T48" fmla="*/ 24 w 48"/>
                <a:gd name="T49" fmla="*/ 43 h 48"/>
                <a:gd name="T50" fmla="*/ 24 w 48"/>
                <a:gd name="T51" fmla="*/ 48 h 48"/>
                <a:gd name="T52" fmla="*/ 24 w 48"/>
                <a:gd name="T53" fmla="*/ 48 h 48"/>
                <a:gd name="T54" fmla="*/ 7 w 48"/>
                <a:gd name="T55" fmla="*/ 41 h 48"/>
                <a:gd name="T56" fmla="*/ 0 w 48"/>
                <a:gd name="T57" fmla="*/ 24 h 48"/>
                <a:gd name="T58" fmla="*/ 7 w 48"/>
                <a:gd name="T59" fmla="*/ 7 h 48"/>
                <a:gd name="T60" fmla="*/ 24 w 48"/>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48">
                  <a:moveTo>
                    <a:pt x="24" y="0"/>
                  </a:moveTo>
                  <a:cubicBezTo>
                    <a:pt x="30" y="0"/>
                    <a:pt x="36" y="3"/>
                    <a:pt x="41" y="7"/>
                  </a:cubicBezTo>
                  <a:cubicBezTo>
                    <a:pt x="41" y="7"/>
                    <a:pt x="41" y="7"/>
                    <a:pt x="41" y="7"/>
                  </a:cubicBezTo>
                  <a:cubicBezTo>
                    <a:pt x="45" y="12"/>
                    <a:pt x="48" y="18"/>
                    <a:pt x="48" y="24"/>
                  </a:cubicBezTo>
                  <a:cubicBezTo>
                    <a:pt x="48" y="31"/>
                    <a:pt x="45" y="36"/>
                    <a:pt x="41" y="41"/>
                  </a:cubicBezTo>
                  <a:cubicBezTo>
                    <a:pt x="41" y="41"/>
                    <a:pt x="41" y="41"/>
                    <a:pt x="41" y="41"/>
                  </a:cubicBezTo>
                  <a:cubicBezTo>
                    <a:pt x="36" y="45"/>
                    <a:pt x="30" y="48"/>
                    <a:pt x="24" y="48"/>
                  </a:cubicBezTo>
                  <a:cubicBezTo>
                    <a:pt x="24" y="43"/>
                    <a:pt x="24" y="43"/>
                    <a:pt x="24" y="43"/>
                  </a:cubicBezTo>
                  <a:cubicBezTo>
                    <a:pt x="29" y="43"/>
                    <a:pt x="34" y="41"/>
                    <a:pt x="37" y="37"/>
                  </a:cubicBezTo>
                  <a:cubicBezTo>
                    <a:pt x="37" y="37"/>
                    <a:pt x="37" y="37"/>
                    <a:pt x="37" y="37"/>
                  </a:cubicBezTo>
                  <a:cubicBezTo>
                    <a:pt x="37" y="37"/>
                    <a:pt x="37" y="37"/>
                    <a:pt x="37" y="37"/>
                  </a:cubicBezTo>
                  <a:cubicBezTo>
                    <a:pt x="41" y="34"/>
                    <a:pt x="43" y="29"/>
                    <a:pt x="43" y="24"/>
                  </a:cubicBezTo>
                  <a:cubicBezTo>
                    <a:pt x="43" y="19"/>
                    <a:pt x="41" y="14"/>
                    <a:pt x="37" y="11"/>
                  </a:cubicBezTo>
                  <a:cubicBezTo>
                    <a:pt x="37" y="11"/>
                    <a:pt x="37" y="11"/>
                    <a:pt x="37" y="11"/>
                  </a:cubicBezTo>
                  <a:cubicBezTo>
                    <a:pt x="34" y="7"/>
                    <a:pt x="29" y="5"/>
                    <a:pt x="24" y="5"/>
                  </a:cubicBezTo>
                  <a:lnTo>
                    <a:pt x="24" y="0"/>
                  </a:lnTo>
                  <a:close/>
                  <a:moveTo>
                    <a:pt x="24" y="0"/>
                  </a:moveTo>
                  <a:cubicBezTo>
                    <a:pt x="24" y="0"/>
                    <a:pt x="24" y="0"/>
                    <a:pt x="24" y="0"/>
                  </a:cubicBezTo>
                  <a:cubicBezTo>
                    <a:pt x="24" y="5"/>
                    <a:pt x="24" y="5"/>
                    <a:pt x="24" y="5"/>
                  </a:cubicBezTo>
                  <a:cubicBezTo>
                    <a:pt x="24" y="5"/>
                    <a:pt x="24" y="5"/>
                    <a:pt x="24" y="5"/>
                  </a:cubicBezTo>
                  <a:cubicBezTo>
                    <a:pt x="19" y="5"/>
                    <a:pt x="14" y="7"/>
                    <a:pt x="11" y="11"/>
                  </a:cubicBezTo>
                  <a:cubicBezTo>
                    <a:pt x="7" y="14"/>
                    <a:pt x="5" y="19"/>
                    <a:pt x="5" y="24"/>
                  </a:cubicBezTo>
                  <a:cubicBezTo>
                    <a:pt x="5" y="29"/>
                    <a:pt x="7" y="34"/>
                    <a:pt x="11" y="37"/>
                  </a:cubicBezTo>
                  <a:cubicBezTo>
                    <a:pt x="14" y="41"/>
                    <a:pt x="19" y="43"/>
                    <a:pt x="24" y="43"/>
                  </a:cubicBezTo>
                  <a:cubicBezTo>
                    <a:pt x="24" y="43"/>
                    <a:pt x="24" y="43"/>
                    <a:pt x="24" y="43"/>
                  </a:cubicBezTo>
                  <a:cubicBezTo>
                    <a:pt x="24" y="48"/>
                    <a:pt x="24" y="48"/>
                    <a:pt x="24" y="48"/>
                  </a:cubicBezTo>
                  <a:cubicBezTo>
                    <a:pt x="24" y="48"/>
                    <a:pt x="24" y="48"/>
                    <a:pt x="24" y="48"/>
                  </a:cubicBezTo>
                  <a:cubicBezTo>
                    <a:pt x="17" y="48"/>
                    <a:pt x="12" y="45"/>
                    <a:pt x="7" y="41"/>
                  </a:cubicBezTo>
                  <a:cubicBezTo>
                    <a:pt x="3" y="36"/>
                    <a:pt x="0" y="31"/>
                    <a:pt x="0" y="24"/>
                  </a:cubicBezTo>
                  <a:cubicBezTo>
                    <a:pt x="0" y="18"/>
                    <a:pt x="3" y="12"/>
                    <a:pt x="7" y="7"/>
                  </a:cubicBezTo>
                  <a:cubicBezTo>
                    <a:pt x="12" y="3"/>
                    <a:pt x="17"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4" name="Freeform 270"/>
            <p:cNvSpPr>
              <a:spLocks noEditPoints="1"/>
            </p:cNvSpPr>
            <p:nvPr/>
          </p:nvSpPr>
          <p:spPr bwMode="auto">
            <a:xfrm>
              <a:off x="8639175" y="3192463"/>
              <a:ext cx="468313" cy="363538"/>
            </a:xfrm>
            <a:custGeom>
              <a:avLst/>
              <a:gdLst>
                <a:gd name="T0" fmla="*/ 137 w 207"/>
                <a:gd name="T1" fmla="*/ 18 h 161"/>
                <a:gd name="T2" fmla="*/ 144 w 207"/>
                <a:gd name="T3" fmla="*/ 15 h 161"/>
                <a:gd name="T4" fmla="*/ 196 w 207"/>
                <a:gd name="T5" fmla="*/ 7 h 161"/>
                <a:gd name="T6" fmla="*/ 167 w 207"/>
                <a:gd name="T7" fmla="*/ 56 h 161"/>
                <a:gd name="T8" fmla="*/ 137 w 207"/>
                <a:gd name="T9" fmla="*/ 32 h 161"/>
                <a:gd name="T10" fmla="*/ 137 w 207"/>
                <a:gd name="T11" fmla="*/ 30 h 161"/>
                <a:gd name="T12" fmla="*/ 194 w 207"/>
                <a:gd name="T13" fmla="*/ 12 h 161"/>
                <a:gd name="T14" fmla="*/ 163 w 207"/>
                <a:gd name="T15" fmla="*/ 36 h 161"/>
                <a:gd name="T16" fmla="*/ 142 w 207"/>
                <a:gd name="T17" fmla="*/ 100 h 161"/>
                <a:gd name="T18" fmla="*/ 146 w 207"/>
                <a:gd name="T19" fmla="*/ 97 h 161"/>
                <a:gd name="T20" fmla="*/ 147 w 207"/>
                <a:gd name="T21" fmla="*/ 160 h 161"/>
                <a:gd name="T22" fmla="*/ 137 w 207"/>
                <a:gd name="T23" fmla="*/ 18 h 161"/>
                <a:gd name="T24" fmla="*/ 104 w 207"/>
                <a:gd name="T25" fmla="*/ 0 h 161"/>
                <a:gd name="T26" fmla="*/ 106 w 207"/>
                <a:gd name="T27" fmla="*/ 0 h 161"/>
                <a:gd name="T28" fmla="*/ 104 w 207"/>
                <a:gd name="T29" fmla="*/ 92 h 161"/>
                <a:gd name="T30" fmla="*/ 126 w 207"/>
                <a:gd name="T31" fmla="*/ 109 h 161"/>
                <a:gd name="T32" fmla="*/ 137 w 207"/>
                <a:gd name="T33" fmla="*/ 161 h 161"/>
                <a:gd name="T34" fmla="*/ 121 w 207"/>
                <a:gd name="T35" fmla="*/ 111 h 161"/>
                <a:gd name="T36" fmla="*/ 137 w 207"/>
                <a:gd name="T37" fmla="*/ 97 h 161"/>
                <a:gd name="T38" fmla="*/ 136 w 207"/>
                <a:gd name="T39" fmla="*/ 35 h 161"/>
                <a:gd name="T40" fmla="*/ 137 w 207"/>
                <a:gd name="T41" fmla="*/ 30 h 161"/>
                <a:gd name="T42" fmla="*/ 137 w 207"/>
                <a:gd name="T43" fmla="*/ 30 h 161"/>
                <a:gd name="T44" fmla="*/ 112 w 207"/>
                <a:gd name="T45" fmla="*/ 75 h 161"/>
                <a:gd name="T46" fmla="*/ 137 w 207"/>
                <a:gd name="T47" fmla="*/ 97 h 161"/>
                <a:gd name="T48" fmla="*/ 70 w 207"/>
                <a:gd name="T49" fmla="*/ 0 h 161"/>
                <a:gd name="T50" fmla="*/ 70 w 207"/>
                <a:gd name="T51" fmla="*/ 16 h 161"/>
                <a:gd name="T52" fmla="*/ 101 w 207"/>
                <a:gd name="T53" fmla="*/ 19 h 161"/>
                <a:gd name="T54" fmla="*/ 73 w 207"/>
                <a:gd name="T55" fmla="*/ 111 h 161"/>
                <a:gd name="T56" fmla="*/ 70 w 207"/>
                <a:gd name="T57" fmla="*/ 106 h 161"/>
                <a:gd name="T58" fmla="*/ 76 w 207"/>
                <a:gd name="T59" fmla="*/ 76 h 161"/>
                <a:gd name="T60" fmla="*/ 70 w 207"/>
                <a:gd name="T61" fmla="*/ 22 h 161"/>
                <a:gd name="T62" fmla="*/ 70 w 207"/>
                <a:gd name="T63" fmla="*/ 132 h 161"/>
                <a:gd name="T64" fmla="*/ 99 w 207"/>
                <a:gd name="T65" fmla="*/ 94 h 161"/>
                <a:gd name="T66" fmla="*/ 100 w 207"/>
                <a:gd name="T67" fmla="*/ 89 h 161"/>
                <a:gd name="T68" fmla="*/ 98 w 207"/>
                <a:gd name="T69" fmla="*/ 88 h 161"/>
                <a:gd name="T70" fmla="*/ 70 w 207"/>
                <a:gd name="T71" fmla="*/ 127 h 161"/>
                <a:gd name="T72" fmla="*/ 38 w 207"/>
                <a:gd name="T73" fmla="*/ 54 h 161"/>
                <a:gd name="T74" fmla="*/ 31 w 207"/>
                <a:gd name="T75" fmla="*/ 53 h 161"/>
                <a:gd name="T76" fmla="*/ 28 w 207"/>
                <a:gd name="T77" fmla="*/ 61 h 161"/>
                <a:gd name="T78" fmla="*/ 6 w 207"/>
                <a:gd name="T79" fmla="*/ 94 h 161"/>
                <a:gd name="T80" fmla="*/ 56 w 207"/>
                <a:gd name="T81" fmla="*/ 75 h 161"/>
                <a:gd name="T82" fmla="*/ 51 w 207"/>
                <a:gd name="T83" fmla="*/ 68 h 161"/>
                <a:gd name="T84" fmla="*/ 50 w 207"/>
                <a:gd name="T85" fmla="*/ 61 h 161"/>
                <a:gd name="T86" fmla="*/ 48 w 207"/>
                <a:gd name="T87" fmla="*/ 58 h 161"/>
                <a:gd name="T88" fmla="*/ 69 w 207"/>
                <a:gd name="T89" fmla="*/ 16 h 161"/>
                <a:gd name="T90" fmla="*/ 54 w 207"/>
                <a:gd name="T91" fmla="*/ 57 h 161"/>
                <a:gd name="T92" fmla="*/ 57 w 207"/>
                <a:gd name="T93" fmla="*/ 68 h 161"/>
                <a:gd name="T94" fmla="*/ 62 w 207"/>
                <a:gd name="T95" fmla="*/ 75 h 161"/>
                <a:gd name="T96" fmla="*/ 43 w 207"/>
                <a:gd name="T97" fmla="*/ 115 h 161"/>
                <a:gd name="T98" fmla="*/ 57 w 207"/>
                <a:gd name="T99" fmla="*/ 118 h 161"/>
                <a:gd name="T100" fmla="*/ 70 w 207"/>
                <a:gd name="T101" fmla="*/ 106 h 161"/>
                <a:gd name="T102" fmla="*/ 62 w 207"/>
                <a:gd name="T103" fmla="*/ 120 h 161"/>
                <a:gd name="T104" fmla="*/ 53 w 207"/>
                <a:gd name="T105" fmla="*/ 124 h 161"/>
                <a:gd name="T106" fmla="*/ 30 w 207"/>
                <a:gd name="T107" fmla="*/ 130 h 161"/>
                <a:gd name="T108" fmla="*/ 28 w 207"/>
                <a:gd name="T109" fmla="*/ 135 h 161"/>
                <a:gd name="T110" fmla="*/ 26 w 207"/>
                <a:gd name="T111" fmla="*/ 110 h 161"/>
                <a:gd name="T112" fmla="*/ 30 w 207"/>
                <a:gd name="T113" fmla="*/ 109 h 161"/>
                <a:gd name="T114" fmla="*/ 17 w 207"/>
                <a:gd name="T115" fmla="*/ 56 h 161"/>
                <a:gd name="T116" fmla="*/ 26 w 207"/>
                <a:gd name="T117" fmla="*/ 55 h 161"/>
                <a:gd name="T118" fmla="*/ 35 w 207"/>
                <a:gd name="T119" fmla="*/ 49 h 161"/>
                <a:gd name="T120" fmla="*/ 70 w 207"/>
                <a:gd name="T12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161">
                  <a:moveTo>
                    <a:pt x="163" y="36"/>
                  </a:moveTo>
                  <a:cubicBezTo>
                    <a:pt x="141" y="19"/>
                    <a:pt x="141" y="19"/>
                    <a:pt x="141" y="19"/>
                  </a:cubicBezTo>
                  <a:cubicBezTo>
                    <a:pt x="137" y="18"/>
                    <a:pt x="137" y="18"/>
                    <a:pt x="137" y="18"/>
                  </a:cubicBezTo>
                  <a:cubicBezTo>
                    <a:pt x="137" y="12"/>
                    <a:pt x="137" y="12"/>
                    <a:pt x="137" y="12"/>
                  </a:cubicBezTo>
                  <a:cubicBezTo>
                    <a:pt x="143" y="15"/>
                    <a:pt x="143" y="15"/>
                    <a:pt x="143" y="15"/>
                  </a:cubicBezTo>
                  <a:cubicBezTo>
                    <a:pt x="144" y="15"/>
                    <a:pt x="144" y="15"/>
                    <a:pt x="144" y="15"/>
                  </a:cubicBezTo>
                  <a:cubicBezTo>
                    <a:pt x="165" y="31"/>
                    <a:pt x="165" y="31"/>
                    <a:pt x="165" y="31"/>
                  </a:cubicBezTo>
                  <a:cubicBezTo>
                    <a:pt x="193" y="7"/>
                    <a:pt x="193" y="7"/>
                    <a:pt x="193" y="7"/>
                  </a:cubicBezTo>
                  <a:cubicBezTo>
                    <a:pt x="194" y="6"/>
                    <a:pt x="195" y="6"/>
                    <a:pt x="196" y="7"/>
                  </a:cubicBezTo>
                  <a:cubicBezTo>
                    <a:pt x="207" y="19"/>
                    <a:pt x="207" y="19"/>
                    <a:pt x="207" y="19"/>
                  </a:cubicBezTo>
                  <a:cubicBezTo>
                    <a:pt x="207" y="20"/>
                    <a:pt x="207" y="21"/>
                    <a:pt x="206" y="22"/>
                  </a:cubicBezTo>
                  <a:cubicBezTo>
                    <a:pt x="167" y="56"/>
                    <a:pt x="167" y="56"/>
                    <a:pt x="167" y="56"/>
                  </a:cubicBezTo>
                  <a:cubicBezTo>
                    <a:pt x="166" y="57"/>
                    <a:pt x="165" y="57"/>
                    <a:pt x="164" y="56"/>
                  </a:cubicBezTo>
                  <a:cubicBezTo>
                    <a:pt x="137" y="36"/>
                    <a:pt x="137" y="36"/>
                    <a:pt x="137" y="36"/>
                  </a:cubicBezTo>
                  <a:cubicBezTo>
                    <a:pt x="137" y="32"/>
                    <a:pt x="137" y="32"/>
                    <a:pt x="137" y="32"/>
                  </a:cubicBezTo>
                  <a:cubicBezTo>
                    <a:pt x="138" y="33"/>
                    <a:pt x="138" y="33"/>
                    <a:pt x="138" y="33"/>
                  </a:cubicBezTo>
                  <a:cubicBezTo>
                    <a:pt x="138" y="32"/>
                    <a:pt x="138" y="31"/>
                    <a:pt x="137" y="30"/>
                  </a:cubicBezTo>
                  <a:cubicBezTo>
                    <a:pt x="137" y="30"/>
                    <a:pt x="137" y="30"/>
                    <a:pt x="137" y="30"/>
                  </a:cubicBezTo>
                  <a:cubicBezTo>
                    <a:pt x="165" y="51"/>
                    <a:pt x="165" y="51"/>
                    <a:pt x="165" y="51"/>
                  </a:cubicBezTo>
                  <a:cubicBezTo>
                    <a:pt x="201" y="20"/>
                    <a:pt x="201" y="20"/>
                    <a:pt x="201" y="20"/>
                  </a:cubicBezTo>
                  <a:cubicBezTo>
                    <a:pt x="194" y="12"/>
                    <a:pt x="194" y="12"/>
                    <a:pt x="194" y="12"/>
                  </a:cubicBezTo>
                  <a:cubicBezTo>
                    <a:pt x="166" y="36"/>
                    <a:pt x="166" y="36"/>
                    <a:pt x="166" y="36"/>
                  </a:cubicBezTo>
                  <a:cubicBezTo>
                    <a:pt x="165" y="37"/>
                    <a:pt x="164" y="37"/>
                    <a:pt x="163" y="36"/>
                  </a:cubicBezTo>
                  <a:cubicBezTo>
                    <a:pt x="163" y="36"/>
                    <a:pt x="163" y="36"/>
                    <a:pt x="163" y="36"/>
                  </a:cubicBezTo>
                  <a:close/>
                  <a:moveTo>
                    <a:pt x="137" y="156"/>
                  </a:moveTo>
                  <a:cubicBezTo>
                    <a:pt x="145" y="155"/>
                    <a:pt x="145" y="155"/>
                    <a:pt x="145" y="155"/>
                  </a:cubicBezTo>
                  <a:cubicBezTo>
                    <a:pt x="142" y="100"/>
                    <a:pt x="142" y="100"/>
                    <a:pt x="142" y="100"/>
                  </a:cubicBezTo>
                  <a:cubicBezTo>
                    <a:pt x="137" y="97"/>
                    <a:pt x="137" y="97"/>
                    <a:pt x="137" y="97"/>
                  </a:cubicBezTo>
                  <a:cubicBezTo>
                    <a:pt x="137" y="91"/>
                    <a:pt x="137" y="91"/>
                    <a:pt x="137" y="91"/>
                  </a:cubicBezTo>
                  <a:cubicBezTo>
                    <a:pt x="146" y="97"/>
                    <a:pt x="146" y="97"/>
                    <a:pt x="146" y="97"/>
                  </a:cubicBezTo>
                  <a:cubicBezTo>
                    <a:pt x="146" y="97"/>
                    <a:pt x="146" y="98"/>
                    <a:pt x="147" y="98"/>
                  </a:cubicBezTo>
                  <a:cubicBezTo>
                    <a:pt x="149" y="158"/>
                    <a:pt x="149" y="158"/>
                    <a:pt x="149" y="158"/>
                  </a:cubicBezTo>
                  <a:cubicBezTo>
                    <a:pt x="150" y="159"/>
                    <a:pt x="149" y="160"/>
                    <a:pt x="147" y="160"/>
                  </a:cubicBezTo>
                  <a:cubicBezTo>
                    <a:pt x="137" y="161"/>
                    <a:pt x="137" y="161"/>
                    <a:pt x="137" y="161"/>
                  </a:cubicBezTo>
                  <a:lnTo>
                    <a:pt x="137" y="156"/>
                  </a:lnTo>
                  <a:close/>
                  <a:moveTo>
                    <a:pt x="137" y="18"/>
                  </a:moveTo>
                  <a:cubicBezTo>
                    <a:pt x="105" y="5"/>
                    <a:pt x="105" y="5"/>
                    <a:pt x="105" y="5"/>
                  </a:cubicBezTo>
                  <a:cubicBezTo>
                    <a:pt x="104" y="5"/>
                    <a:pt x="104" y="5"/>
                    <a:pt x="104" y="5"/>
                  </a:cubicBezTo>
                  <a:cubicBezTo>
                    <a:pt x="104" y="0"/>
                    <a:pt x="104" y="0"/>
                    <a:pt x="104" y="0"/>
                  </a:cubicBezTo>
                  <a:cubicBezTo>
                    <a:pt x="105" y="0"/>
                    <a:pt x="105" y="0"/>
                    <a:pt x="105" y="0"/>
                  </a:cubicBezTo>
                  <a:cubicBezTo>
                    <a:pt x="105" y="0"/>
                    <a:pt x="105" y="0"/>
                    <a:pt x="105" y="0"/>
                  </a:cubicBezTo>
                  <a:cubicBezTo>
                    <a:pt x="105" y="0"/>
                    <a:pt x="106" y="0"/>
                    <a:pt x="106" y="0"/>
                  </a:cubicBezTo>
                  <a:cubicBezTo>
                    <a:pt x="137" y="12"/>
                    <a:pt x="137" y="12"/>
                    <a:pt x="137" y="12"/>
                  </a:cubicBezTo>
                  <a:cubicBezTo>
                    <a:pt x="137" y="18"/>
                    <a:pt x="137" y="18"/>
                    <a:pt x="137" y="18"/>
                  </a:cubicBezTo>
                  <a:close/>
                  <a:moveTo>
                    <a:pt x="104" y="92"/>
                  </a:moveTo>
                  <a:cubicBezTo>
                    <a:pt x="125" y="108"/>
                    <a:pt x="125" y="108"/>
                    <a:pt x="125" y="108"/>
                  </a:cubicBezTo>
                  <a:cubicBezTo>
                    <a:pt x="126" y="108"/>
                    <a:pt x="126" y="109"/>
                    <a:pt x="126" y="109"/>
                  </a:cubicBezTo>
                  <a:cubicBezTo>
                    <a:pt x="126" y="109"/>
                    <a:pt x="126" y="109"/>
                    <a:pt x="126" y="109"/>
                  </a:cubicBezTo>
                  <a:cubicBezTo>
                    <a:pt x="128" y="156"/>
                    <a:pt x="128" y="156"/>
                    <a:pt x="128" y="156"/>
                  </a:cubicBezTo>
                  <a:cubicBezTo>
                    <a:pt x="137" y="156"/>
                    <a:pt x="137" y="156"/>
                    <a:pt x="137" y="156"/>
                  </a:cubicBezTo>
                  <a:cubicBezTo>
                    <a:pt x="137" y="161"/>
                    <a:pt x="137" y="161"/>
                    <a:pt x="137" y="161"/>
                  </a:cubicBezTo>
                  <a:cubicBezTo>
                    <a:pt x="126" y="161"/>
                    <a:pt x="126" y="161"/>
                    <a:pt x="126" y="161"/>
                  </a:cubicBezTo>
                  <a:cubicBezTo>
                    <a:pt x="125" y="161"/>
                    <a:pt x="124" y="160"/>
                    <a:pt x="124" y="159"/>
                  </a:cubicBezTo>
                  <a:cubicBezTo>
                    <a:pt x="121" y="111"/>
                    <a:pt x="121" y="111"/>
                    <a:pt x="121" y="111"/>
                  </a:cubicBezTo>
                  <a:cubicBezTo>
                    <a:pt x="104" y="98"/>
                    <a:pt x="104" y="98"/>
                    <a:pt x="104" y="98"/>
                  </a:cubicBezTo>
                  <a:cubicBezTo>
                    <a:pt x="104" y="92"/>
                    <a:pt x="104" y="92"/>
                    <a:pt x="104" y="92"/>
                  </a:cubicBezTo>
                  <a:close/>
                  <a:moveTo>
                    <a:pt x="137" y="97"/>
                  </a:moveTo>
                  <a:cubicBezTo>
                    <a:pt x="137" y="91"/>
                    <a:pt x="137" y="91"/>
                    <a:pt x="137" y="91"/>
                  </a:cubicBezTo>
                  <a:cubicBezTo>
                    <a:pt x="117" y="75"/>
                    <a:pt x="117" y="75"/>
                    <a:pt x="117" y="75"/>
                  </a:cubicBezTo>
                  <a:cubicBezTo>
                    <a:pt x="136" y="35"/>
                    <a:pt x="136" y="35"/>
                    <a:pt x="136" y="35"/>
                  </a:cubicBezTo>
                  <a:cubicBezTo>
                    <a:pt x="137" y="36"/>
                    <a:pt x="137" y="36"/>
                    <a:pt x="137" y="36"/>
                  </a:cubicBezTo>
                  <a:cubicBezTo>
                    <a:pt x="137" y="32"/>
                    <a:pt x="137" y="32"/>
                    <a:pt x="137" y="32"/>
                  </a:cubicBezTo>
                  <a:cubicBezTo>
                    <a:pt x="137" y="30"/>
                    <a:pt x="137" y="30"/>
                    <a:pt x="137" y="30"/>
                  </a:cubicBezTo>
                  <a:cubicBezTo>
                    <a:pt x="137" y="30"/>
                    <a:pt x="137" y="30"/>
                    <a:pt x="137" y="30"/>
                  </a:cubicBezTo>
                  <a:cubicBezTo>
                    <a:pt x="137" y="30"/>
                    <a:pt x="137" y="30"/>
                    <a:pt x="137" y="30"/>
                  </a:cubicBezTo>
                  <a:cubicBezTo>
                    <a:pt x="137" y="30"/>
                    <a:pt x="137" y="30"/>
                    <a:pt x="137" y="30"/>
                  </a:cubicBezTo>
                  <a:cubicBezTo>
                    <a:pt x="137" y="30"/>
                    <a:pt x="137" y="29"/>
                    <a:pt x="136" y="29"/>
                  </a:cubicBezTo>
                  <a:cubicBezTo>
                    <a:pt x="135" y="29"/>
                    <a:pt x="134" y="29"/>
                    <a:pt x="133" y="30"/>
                  </a:cubicBezTo>
                  <a:cubicBezTo>
                    <a:pt x="112" y="75"/>
                    <a:pt x="112" y="75"/>
                    <a:pt x="112" y="75"/>
                  </a:cubicBezTo>
                  <a:cubicBezTo>
                    <a:pt x="112" y="75"/>
                    <a:pt x="112" y="75"/>
                    <a:pt x="112" y="75"/>
                  </a:cubicBezTo>
                  <a:cubicBezTo>
                    <a:pt x="111" y="76"/>
                    <a:pt x="111" y="77"/>
                    <a:pt x="112" y="78"/>
                  </a:cubicBezTo>
                  <a:lnTo>
                    <a:pt x="137" y="97"/>
                  </a:lnTo>
                  <a:close/>
                  <a:moveTo>
                    <a:pt x="104" y="5"/>
                  </a:moveTo>
                  <a:cubicBezTo>
                    <a:pt x="70" y="5"/>
                    <a:pt x="70" y="5"/>
                    <a:pt x="70" y="5"/>
                  </a:cubicBezTo>
                  <a:cubicBezTo>
                    <a:pt x="70" y="0"/>
                    <a:pt x="70" y="0"/>
                    <a:pt x="70" y="0"/>
                  </a:cubicBezTo>
                  <a:cubicBezTo>
                    <a:pt x="104" y="0"/>
                    <a:pt x="104" y="0"/>
                    <a:pt x="104" y="0"/>
                  </a:cubicBezTo>
                  <a:cubicBezTo>
                    <a:pt x="104" y="5"/>
                    <a:pt x="104" y="5"/>
                    <a:pt x="104" y="5"/>
                  </a:cubicBezTo>
                  <a:close/>
                  <a:moveTo>
                    <a:pt x="70" y="16"/>
                  </a:moveTo>
                  <a:cubicBezTo>
                    <a:pt x="99" y="16"/>
                    <a:pt x="99" y="16"/>
                    <a:pt x="99" y="16"/>
                  </a:cubicBezTo>
                  <a:cubicBezTo>
                    <a:pt x="101" y="16"/>
                    <a:pt x="102" y="17"/>
                    <a:pt x="102" y="18"/>
                  </a:cubicBezTo>
                  <a:cubicBezTo>
                    <a:pt x="102" y="18"/>
                    <a:pt x="102" y="19"/>
                    <a:pt x="101" y="19"/>
                  </a:cubicBezTo>
                  <a:cubicBezTo>
                    <a:pt x="80" y="77"/>
                    <a:pt x="80" y="77"/>
                    <a:pt x="80" y="77"/>
                  </a:cubicBezTo>
                  <a:cubicBezTo>
                    <a:pt x="75" y="109"/>
                    <a:pt x="75" y="109"/>
                    <a:pt x="75" y="109"/>
                  </a:cubicBezTo>
                  <a:cubicBezTo>
                    <a:pt x="75" y="110"/>
                    <a:pt x="74" y="111"/>
                    <a:pt x="73" y="111"/>
                  </a:cubicBezTo>
                  <a:cubicBezTo>
                    <a:pt x="73" y="111"/>
                    <a:pt x="73" y="111"/>
                    <a:pt x="73" y="111"/>
                  </a:cubicBezTo>
                  <a:cubicBezTo>
                    <a:pt x="70" y="111"/>
                    <a:pt x="70" y="111"/>
                    <a:pt x="70" y="111"/>
                  </a:cubicBezTo>
                  <a:cubicBezTo>
                    <a:pt x="70" y="106"/>
                    <a:pt x="70" y="106"/>
                    <a:pt x="70" y="106"/>
                  </a:cubicBezTo>
                  <a:cubicBezTo>
                    <a:pt x="71" y="106"/>
                    <a:pt x="71" y="106"/>
                    <a:pt x="71" y="106"/>
                  </a:cubicBezTo>
                  <a:cubicBezTo>
                    <a:pt x="76" y="76"/>
                    <a:pt x="76" y="76"/>
                    <a:pt x="76" y="76"/>
                  </a:cubicBezTo>
                  <a:cubicBezTo>
                    <a:pt x="76" y="76"/>
                    <a:pt x="76" y="76"/>
                    <a:pt x="76" y="76"/>
                  </a:cubicBezTo>
                  <a:cubicBezTo>
                    <a:pt x="96" y="20"/>
                    <a:pt x="96" y="20"/>
                    <a:pt x="96" y="20"/>
                  </a:cubicBezTo>
                  <a:cubicBezTo>
                    <a:pt x="70" y="20"/>
                    <a:pt x="70" y="20"/>
                    <a:pt x="70" y="20"/>
                  </a:cubicBezTo>
                  <a:cubicBezTo>
                    <a:pt x="70" y="22"/>
                    <a:pt x="70" y="22"/>
                    <a:pt x="70" y="22"/>
                  </a:cubicBezTo>
                  <a:cubicBezTo>
                    <a:pt x="70" y="16"/>
                    <a:pt x="70" y="16"/>
                    <a:pt x="70" y="16"/>
                  </a:cubicBezTo>
                  <a:close/>
                  <a:moveTo>
                    <a:pt x="70" y="127"/>
                  </a:moveTo>
                  <a:cubicBezTo>
                    <a:pt x="70" y="132"/>
                    <a:pt x="70" y="132"/>
                    <a:pt x="70" y="132"/>
                  </a:cubicBezTo>
                  <a:cubicBezTo>
                    <a:pt x="91" y="131"/>
                    <a:pt x="91" y="131"/>
                    <a:pt x="91" y="131"/>
                  </a:cubicBezTo>
                  <a:cubicBezTo>
                    <a:pt x="92" y="130"/>
                    <a:pt x="93" y="130"/>
                    <a:pt x="93" y="128"/>
                  </a:cubicBezTo>
                  <a:cubicBezTo>
                    <a:pt x="99" y="94"/>
                    <a:pt x="99" y="94"/>
                    <a:pt x="99" y="94"/>
                  </a:cubicBezTo>
                  <a:cubicBezTo>
                    <a:pt x="104" y="98"/>
                    <a:pt x="104" y="98"/>
                    <a:pt x="104" y="98"/>
                  </a:cubicBezTo>
                  <a:cubicBezTo>
                    <a:pt x="104" y="92"/>
                    <a:pt x="104" y="92"/>
                    <a:pt x="104" y="92"/>
                  </a:cubicBezTo>
                  <a:cubicBezTo>
                    <a:pt x="100" y="89"/>
                    <a:pt x="100" y="89"/>
                    <a:pt x="100" y="89"/>
                  </a:cubicBezTo>
                  <a:cubicBezTo>
                    <a:pt x="100" y="89"/>
                    <a:pt x="100" y="89"/>
                    <a:pt x="100" y="89"/>
                  </a:cubicBezTo>
                  <a:cubicBezTo>
                    <a:pt x="99" y="88"/>
                    <a:pt x="99" y="88"/>
                    <a:pt x="99" y="88"/>
                  </a:cubicBezTo>
                  <a:cubicBezTo>
                    <a:pt x="98" y="88"/>
                    <a:pt x="98" y="88"/>
                    <a:pt x="98" y="88"/>
                  </a:cubicBezTo>
                  <a:cubicBezTo>
                    <a:pt x="96" y="87"/>
                    <a:pt x="95" y="88"/>
                    <a:pt x="95" y="90"/>
                  </a:cubicBezTo>
                  <a:cubicBezTo>
                    <a:pt x="89" y="126"/>
                    <a:pt x="89" y="126"/>
                    <a:pt x="89" y="126"/>
                  </a:cubicBezTo>
                  <a:lnTo>
                    <a:pt x="70" y="127"/>
                  </a:lnTo>
                  <a:close/>
                  <a:moveTo>
                    <a:pt x="70" y="5"/>
                  </a:moveTo>
                  <a:cubicBezTo>
                    <a:pt x="60" y="5"/>
                    <a:pt x="60" y="5"/>
                    <a:pt x="60" y="5"/>
                  </a:cubicBezTo>
                  <a:cubicBezTo>
                    <a:pt x="38" y="54"/>
                    <a:pt x="38" y="54"/>
                    <a:pt x="38" y="54"/>
                  </a:cubicBezTo>
                  <a:cubicBezTo>
                    <a:pt x="38" y="55"/>
                    <a:pt x="36" y="55"/>
                    <a:pt x="35" y="55"/>
                  </a:cubicBezTo>
                  <a:cubicBezTo>
                    <a:pt x="35" y="55"/>
                    <a:pt x="35" y="55"/>
                    <a:pt x="35" y="55"/>
                  </a:cubicBezTo>
                  <a:cubicBezTo>
                    <a:pt x="31" y="53"/>
                    <a:pt x="31" y="53"/>
                    <a:pt x="31" y="53"/>
                  </a:cubicBezTo>
                  <a:cubicBezTo>
                    <a:pt x="30" y="57"/>
                    <a:pt x="30" y="57"/>
                    <a:pt x="30" y="57"/>
                  </a:cubicBezTo>
                  <a:cubicBezTo>
                    <a:pt x="29" y="59"/>
                    <a:pt x="29" y="59"/>
                    <a:pt x="29" y="59"/>
                  </a:cubicBezTo>
                  <a:cubicBezTo>
                    <a:pt x="28" y="61"/>
                    <a:pt x="28" y="61"/>
                    <a:pt x="28" y="61"/>
                  </a:cubicBezTo>
                  <a:cubicBezTo>
                    <a:pt x="28" y="62"/>
                    <a:pt x="26" y="63"/>
                    <a:pt x="25" y="62"/>
                  </a:cubicBezTo>
                  <a:cubicBezTo>
                    <a:pt x="20" y="60"/>
                    <a:pt x="20" y="60"/>
                    <a:pt x="20" y="60"/>
                  </a:cubicBezTo>
                  <a:cubicBezTo>
                    <a:pt x="6" y="94"/>
                    <a:pt x="6" y="94"/>
                    <a:pt x="6" y="94"/>
                  </a:cubicBezTo>
                  <a:cubicBezTo>
                    <a:pt x="41" y="109"/>
                    <a:pt x="41" y="109"/>
                    <a:pt x="41" y="109"/>
                  </a:cubicBezTo>
                  <a:cubicBezTo>
                    <a:pt x="42" y="109"/>
                    <a:pt x="42" y="109"/>
                    <a:pt x="42" y="109"/>
                  </a:cubicBezTo>
                  <a:cubicBezTo>
                    <a:pt x="56" y="75"/>
                    <a:pt x="56" y="75"/>
                    <a:pt x="56" y="75"/>
                  </a:cubicBezTo>
                  <a:cubicBezTo>
                    <a:pt x="52" y="73"/>
                    <a:pt x="52" y="73"/>
                    <a:pt x="52" y="73"/>
                  </a:cubicBezTo>
                  <a:cubicBezTo>
                    <a:pt x="50" y="73"/>
                    <a:pt x="50" y="71"/>
                    <a:pt x="50" y="70"/>
                  </a:cubicBezTo>
                  <a:cubicBezTo>
                    <a:pt x="51" y="68"/>
                    <a:pt x="51" y="68"/>
                    <a:pt x="51" y="68"/>
                  </a:cubicBezTo>
                  <a:cubicBezTo>
                    <a:pt x="52" y="66"/>
                    <a:pt x="52" y="66"/>
                    <a:pt x="52" y="66"/>
                  </a:cubicBezTo>
                  <a:cubicBezTo>
                    <a:pt x="54" y="62"/>
                    <a:pt x="54" y="62"/>
                    <a:pt x="54" y="62"/>
                  </a:cubicBezTo>
                  <a:cubicBezTo>
                    <a:pt x="50" y="61"/>
                    <a:pt x="50" y="61"/>
                    <a:pt x="50" y="61"/>
                  </a:cubicBezTo>
                  <a:cubicBezTo>
                    <a:pt x="49" y="60"/>
                    <a:pt x="48" y="59"/>
                    <a:pt x="48" y="58"/>
                  </a:cubicBezTo>
                  <a:cubicBezTo>
                    <a:pt x="48" y="58"/>
                    <a:pt x="48" y="58"/>
                    <a:pt x="48" y="58"/>
                  </a:cubicBezTo>
                  <a:cubicBezTo>
                    <a:pt x="48" y="58"/>
                    <a:pt x="48" y="58"/>
                    <a:pt x="48" y="58"/>
                  </a:cubicBezTo>
                  <a:cubicBezTo>
                    <a:pt x="66" y="17"/>
                    <a:pt x="66" y="17"/>
                    <a:pt x="66" y="17"/>
                  </a:cubicBezTo>
                  <a:cubicBezTo>
                    <a:pt x="67" y="16"/>
                    <a:pt x="68" y="16"/>
                    <a:pt x="69" y="16"/>
                  </a:cubicBezTo>
                  <a:cubicBezTo>
                    <a:pt x="69" y="16"/>
                    <a:pt x="69" y="16"/>
                    <a:pt x="69" y="16"/>
                  </a:cubicBezTo>
                  <a:cubicBezTo>
                    <a:pt x="70" y="16"/>
                    <a:pt x="70" y="16"/>
                    <a:pt x="70" y="16"/>
                  </a:cubicBezTo>
                  <a:cubicBezTo>
                    <a:pt x="70" y="22"/>
                    <a:pt x="70" y="22"/>
                    <a:pt x="70" y="22"/>
                  </a:cubicBezTo>
                  <a:cubicBezTo>
                    <a:pt x="54" y="57"/>
                    <a:pt x="54" y="57"/>
                    <a:pt x="54" y="57"/>
                  </a:cubicBezTo>
                  <a:cubicBezTo>
                    <a:pt x="58" y="59"/>
                    <a:pt x="58" y="59"/>
                    <a:pt x="58" y="59"/>
                  </a:cubicBezTo>
                  <a:cubicBezTo>
                    <a:pt x="59" y="59"/>
                    <a:pt x="59" y="61"/>
                    <a:pt x="59" y="62"/>
                  </a:cubicBezTo>
                  <a:cubicBezTo>
                    <a:pt x="57" y="68"/>
                    <a:pt x="57" y="68"/>
                    <a:pt x="57" y="68"/>
                  </a:cubicBezTo>
                  <a:cubicBezTo>
                    <a:pt x="56" y="70"/>
                    <a:pt x="56" y="70"/>
                    <a:pt x="56" y="70"/>
                  </a:cubicBezTo>
                  <a:cubicBezTo>
                    <a:pt x="60" y="72"/>
                    <a:pt x="60" y="72"/>
                    <a:pt x="60" y="72"/>
                  </a:cubicBezTo>
                  <a:cubicBezTo>
                    <a:pt x="61" y="72"/>
                    <a:pt x="62" y="74"/>
                    <a:pt x="62" y="75"/>
                  </a:cubicBezTo>
                  <a:cubicBezTo>
                    <a:pt x="46" y="112"/>
                    <a:pt x="46" y="112"/>
                    <a:pt x="46" y="112"/>
                  </a:cubicBezTo>
                  <a:cubicBezTo>
                    <a:pt x="46" y="113"/>
                    <a:pt x="46" y="113"/>
                    <a:pt x="46" y="113"/>
                  </a:cubicBezTo>
                  <a:cubicBezTo>
                    <a:pt x="45" y="114"/>
                    <a:pt x="44" y="115"/>
                    <a:pt x="43" y="115"/>
                  </a:cubicBezTo>
                  <a:cubicBezTo>
                    <a:pt x="54" y="119"/>
                    <a:pt x="54" y="119"/>
                    <a:pt x="54" y="119"/>
                  </a:cubicBezTo>
                  <a:cubicBezTo>
                    <a:pt x="56" y="120"/>
                    <a:pt x="56" y="120"/>
                    <a:pt x="56" y="120"/>
                  </a:cubicBezTo>
                  <a:cubicBezTo>
                    <a:pt x="57" y="118"/>
                    <a:pt x="57" y="118"/>
                    <a:pt x="57" y="118"/>
                  </a:cubicBezTo>
                  <a:cubicBezTo>
                    <a:pt x="61" y="108"/>
                    <a:pt x="61" y="108"/>
                    <a:pt x="61" y="108"/>
                  </a:cubicBezTo>
                  <a:cubicBezTo>
                    <a:pt x="62" y="107"/>
                    <a:pt x="62" y="107"/>
                    <a:pt x="63" y="107"/>
                  </a:cubicBezTo>
                  <a:cubicBezTo>
                    <a:pt x="70" y="106"/>
                    <a:pt x="70" y="106"/>
                    <a:pt x="70" y="106"/>
                  </a:cubicBezTo>
                  <a:cubicBezTo>
                    <a:pt x="70" y="111"/>
                    <a:pt x="70" y="111"/>
                    <a:pt x="70" y="111"/>
                  </a:cubicBezTo>
                  <a:cubicBezTo>
                    <a:pt x="65" y="111"/>
                    <a:pt x="65" y="111"/>
                    <a:pt x="65" y="111"/>
                  </a:cubicBezTo>
                  <a:cubicBezTo>
                    <a:pt x="62" y="120"/>
                    <a:pt x="62" y="120"/>
                    <a:pt x="62" y="120"/>
                  </a:cubicBezTo>
                  <a:cubicBezTo>
                    <a:pt x="60" y="124"/>
                    <a:pt x="60" y="124"/>
                    <a:pt x="60" y="124"/>
                  </a:cubicBezTo>
                  <a:cubicBezTo>
                    <a:pt x="59" y="125"/>
                    <a:pt x="58" y="126"/>
                    <a:pt x="57" y="125"/>
                  </a:cubicBezTo>
                  <a:cubicBezTo>
                    <a:pt x="53" y="124"/>
                    <a:pt x="53" y="124"/>
                    <a:pt x="53" y="124"/>
                  </a:cubicBezTo>
                  <a:cubicBezTo>
                    <a:pt x="30" y="114"/>
                    <a:pt x="30" y="114"/>
                    <a:pt x="30" y="114"/>
                  </a:cubicBezTo>
                  <a:cubicBezTo>
                    <a:pt x="29" y="114"/>
                    <a:pt x="29" y="114"/>
                    <a:pt x="29" y="114"/>
                  </a:cubicBezTo>
                  <a:cubicBezTo>
                    <a:pt x="30" y="130"/>
                    <a:pt x="30" y="130"/>
                    <a:pt x="30" y="130"/>
                  </a:cubicBezTo>
                  <a:cubicBezTo>
                    <a:pt x="70" y="127"/>
                    <a:pt x="70" y="127"/>
                    <a:pt x="70" y="127"/>
                  </a:cubicBezTo>
                  <a:cubicBezTo>
                    <a:pt x="70" y="132"/>
                    <a:pt x="70" y="132"/>
                    <a:pt x="70" y="132"/>
                  </a:cubicBezTo>
                  <a:cubicBezTo>
                    <a:pt x="28" y="135"/>
                    <a:pt x="28" y="135"/>
                    <a:pt x="28" y="135"/>
                  </a:cubicBezTo>
                  <a:cubicBezTo>
                    <a:pt x="27" y="135"/>
                    <a:pt x="26" y="134"/>
                    <a:pt x="26" y="133"/>
                  </a:cubicBezTo>
                  <a:cubicBezTo>
                    <a:pt x="24" y="112"/>
                    <a:pt x="24" y="112"/>
                    <a:pt x="24" y="112"/>
                  </a:cubicBezTo>
                  <a:cubicBezTo>
                    <a:pt x="24" y="111"/>
                    <a:pt x="25" y="110"/>
                    <a:pt x="26" y="110"/>
                  </a:cubicBezTo>
                  <a:cubicBezTo>
                    <a:pt x="30" y="109"/>
                    <a:pt x="30" y="109"/>
                    <a:pt x="30" y="109"/>
                  </a:cubicBezTo>
                  <a:cubicBezTo>
                    <a:pt x="30" y="109"/>
                    <a:pt x="30" y="109"/>
                    <a:pt x="30" y="109"/>
                  </a:cubicBezTo>
                  <a:cubicBezTo>
                    <a:pt x="30" y="109"/>
                    <a:pt x="30" y="109"/>
                    <a:pt x="30" y="109"/>
                  </a:cubicBezTo>
                  <a:cubicBezTo>
                    <a:pt x="2" y="98"/>
                    <a:pt x="2" y="98"/>
                    <a:pt x="2" y="98"/>
                  </a:cubicBezTo>
                  <a:cubicBezTo>
                    <a:pt x="1" y="97"/>
                    <a:pt x="0" y="96"/>
                    <a:pt x="1" y="95"/>
                  </a:cubicBezTo>
                  <a:cubicBezTo>
                    <a:pt x="17" y="56"/>
                    <a:pt x="17" y="56"/>
                    <a:pt x="17" y="56"/>
                  </a:cubicBezTo>
                  <a:cubicBezTo>
                    <a:pt x="17" y="55"/>
                    <a:pt x="19" y="54"/>
                    <a:pt x="20" y="55"/>
                  </a:cubicBezTo>
                  <a:cubicBezTo>
                    <a:pt x="25" y="57"/>
                    <a:pt x="25" y="57"/>
                    <a:pt x="25" y="57"/>
                  </a:cubicBezTo>
                  <a:cubicBezTo>
                    <a:pt x="26" y="55"/>
                    <a:pt x="26" y="55"/>
                    <a:pt x="26" y="55"/>
                  </a:cubicBezTo>
                  <a:cubicBezTo>
                    <a:pt x="28" y="49"/>
                    <a:pt x="28" y="49"/>
                    <a:pt x="28" y="49"/>
                  </a:cubicBezTo>
                  <a:cubicBezTo>
                    <a:pt x="28" y="48"/>
                    <a:pt x="30" y="47"/>
                    <a:pt x="31" y="48"/>
                  </a:cubicBezTo>
                  <a:cubicBezTo>
                    <a:pt x="35" y="49"/>
                    <a:pt x="35" y="49"/>
                    <a:pt x="35" y="49"/>
                  </a:cubicBezTo>
                  <a:cubicBezTo>
                    <a:pt x="56" y="1"/>
                    <a:pt x="56" y="1"/>
                    <a:pt x="56" y="1"/>
                  </a:cubicBezTo>
                  <a:cubicBezTo>
                    <a:pt x="56" y="1"/>
                    <a:pt x="57" y="0"/>
                    <a:pt x="58" y="0"/>
                  </a:cubicBezTo>
                  <a:cubicBezTo>
                    <a:pt x="70" y="0"/>
                    <a:pt x="70" y="0"/>
                    <a:pt x="70" y="0"/>
                  </a:cubicBezTo>
                  <a:lnTo>
                    <a:pt x="7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5" name="Freeform 271"/>
            <p:cNvSpPr>
              <a:spLocks noEditPoints="1"/>
            </p:cNvSpPr>
            <p:nvPr/>
          </p:nvSpPr>
          <p:spPr bwMode="auto">
            <a:xfrm>
              <a:off x="8615363" y="3305175"/>
              <a:ext cx="61913" cy="103188"/>
            </a:xfrm>
            <a:custGeom>
              <a:avLst/>
              <a:gdLst>
                <a:gd name="T0" fmla="*/ 14 w 28"/>
                <a:gd name="T1" fmla="*/ 8 h 46"/>
                <a:gd name="T2" fmla="*/ 16 w 28"/>
                <a:gd name="T3" fmla="*/ 1 h 46"/>
                <a:gd name="T4" fmla="*/ 19 w 28"/>
                <a:gd name="T5" fmla="*/ 0 h 46"/>
                <a:gd name="T6" fmla="*/ 26 w 28"/>
                <a:gd name="T7" fmla="*/ 3 h 46"/>
                <a:gd name="T8" fmla="*/ 27 w 28"/>
                <a:gd name="T9" fmla="*/ 6 h 46"/>
                <a:gd name="T10" fmla="*/ 14 w 28"/>
                <a:gd name="T11" fmla="*/ 38 h 46"/>
                <a:gd name="T12" fmla="*/ 14 w 28"/>
                <a:gd name="T13" fmla="*/ 26 h 46"/>
                <a:gd name="T14" fmla="*/ 22 w 28"/>
                <a:gd name="T15" fmla="*/ 6 h 46"/>
                <a:gd name="T16" fmla="*/ 20 w 28"/>
                <a:gd name="T17" fmla="*/ 5 h 46"/>
                <a:gd name="T18" fmla="*/ 14 w 28"/>
                <a:gd name="T19" fmla="*/ 20 h 46"/>
                <a:gd name="T20" fmla="*/ 14 w 28"/>
                <a:gd name="T21" fmla="*/ 8 h 46"/>
                <a:gd name="T22" fmla="*/ 0 w 28"/>
                <a:gd name="T23" fmla="*/ 40 h 46"/>
                <a:gd name="T24" fmla="*/ 14 w 28"/>
                <a:gd name="T25" fmla="*/ 8 h 46"/>
                <a:gd name="T26" fmla="*/ 14 w 28"/>
                <a:gd name="T27" fmla="*/ 20 h 46"/>
                <a:gd name="T28" fmla="*/ 6 w 28"/>
                <a:gd name="T29" fmla="*/ 39 h 46"/>
                <a:gd name="T30" fmla="*/ 8 w 28"/>
                <a:gd name="T31" fmla="*/ 40 h 46"/>
                <a:gd name="T32" fmla="*/ 14 w 28"/>
                <a:gd name="T33" fmla="*/ 26 h 46"/>
                <a:gd name="T34" fmla="*/ 14 w 28"/>
                <a:gd name="T35" fmla="*/ 38 h 46"/>
                <a:gd name="T36" fmla="*/ 11 w 28"/>
                <a:gd name="T37" fmla="*/ 44 h 46"/>
                <a:gd name="T38" fmla="*/ 8 w 28"/>
                <a:gd name="T39" fmla="*/ 45 h 46"/>
                <a:gd name="T40" fmla="*/ 2 w 28"/>
                <a:gd name="T41" fmla="*/ 43 h 46"/>
                <a:gd name="T42" fmla="*/ 0 w 28"/>
                <a:gd name="T4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46">
                  <a:moveTo>
                    <a:pt x="14" y="8"/>
                  </a:moveTo>
                  <a:cubicBezTo>
                    <a:pt x="16" y="1"/>
                    <a:pt x="16" y="1"/>
                    <a:pt x="16" y="1"/>
                  </a:cubicBezTo>
                  <a:cubicBezTo>
                    <a:pt x="17" y="0"/>
                    <a:pt x="18" y="0"/>
                    <a:pt x="19" y="0"/>
                  </a:cubicBezTo>
                  <a:cubicBezTo>
                    <a:pt x="26" y="3"/>
                    <a:pt x="26" y="3"/>
                    <a:pt x="26" y="3"/>
                  </a:cubicBezTo>
                  <a:cubicBezTo>
                    <a:pt x="27" y="3"/>
                    <a:pt x="28" y="5"/>
                    <a:pt x="27" y="6"/>
                  </a:cubicBezTo>
                  <a:cubicBezTo>
                    <a:pt x="14" y="38"/>
                    <a:pt x="14" y="38"/>
                    <a:pt x="14" y="38"/>
                  </a:cubicBezTo>
                  <a:cubicBezTo>
                    <a:pt x="14" y="26"/>
                    <a:pt x="14" y="26"/>
                    <a:pt x="14" y="26"/>
                  </a:cubicBezTo>
                  <a:cubicBezTo>
                    <a:pt x="22" y="6"/>
                    <a:pt x="22" y="6"/>
                    <a:pt x="22" y="6"/>
                  </a:cubicBezTo>
                  <a:cubicBezTo>
                    <a:pt x="20" y="5"/>
                    <a:pt x="20" y="5"/>
                    <a:pt x="20" y="5"/>
                  </a:cubicBezTo>
                  <a:cubicBezTo>
                    <a:pt x="14" y="20"/>
                    <a:pt x="14" y="20"/>
                    <a:pt x="14" y="20"/>
                  </a:cubicBezTo>
                  <a:lnTo>
                    <a:pt x="14" y="8"/>
                  </a:lnTo>
                  <a:close/>
                  <a:moveTo>
                    <a:pt x="0" y="40"/>
                  </a:moveTo>
                  <a:cubicBezTo>
                    <a:pt x="14" y="8"/>
                    <a:pt x="14" y="8"/>
                    <a:pt x="14" y="8"/>
                  </a:cubicBezTo>
                  <a:cubicBezTo>
                    <a:pt x="14" y="20"/>
                    <a:pt x="14" y="20"/>
                    <a:pt x="14" y="20"/>
                  </a:cubicBezTo>
                  <a:cubicBezTo>
                    <a:pt x="6" y="39"/>
                    <a:pt x="6" y="39"/>
                    <a:pt x="6" y="39"/>
                  </a:cubicBezTo>
                  <a:cubicBezTo>
                    <a:pt x="8" y="40"/>
                    <a:pt x="8" y="40"/>
                    <a:pt x="8" y="40"/>
                  </a:cubicBezTo>
                  <a:cubicBezTo>
                    <a:pt x="14" y="26"/>
                    <a:pt x="14" y="26"/>
                    <a:pt x="14" y="26"/>
                  </a:cubicBezTo>
                  <a:cubicBezTo>
                    <a:pt x="14" y="38"/>
                    <a:pt x="14" y="38"/>
                    <a:pt x="14" y="38"/>
                  </a:cubicBezTo>
                  <a:cubicBezTo>
                    <a:pt x="11" y="44"/>
                    <a:pt x="11" y="44"/>
                    <a:pt x="11" y="44"/>
                  </a:cubicBezTo>
                  <a:cubicBezTo>
                    <a:pt x="11" y="45"/>
                    <a:pt x="9" y="46"/>
                    <a:pt x="8" y="45"/>
                  </a:cubicBezTo>
                  <a:cubicBezTo>
                    <a:pt x="2" y="43"/>
                    <a:pt x="2" y="43"/>
                    <a:pt x="2" y="43"/>
                  </a:cubicBezTo>
                  <a:cubicBezTo>
                    <a:pt x="0" y="42"/>
                    <a:pt x="0" y="41"/>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6" name="Freeform 272"/>
            <p:cNvSpPr>
              <a:spLocks noEditPoints="1"/>
            </p:cNvSpPr>
            <p:nvPr/>
          </p:nvSpPr>
          <p:spPr bwMode="auto">
            <a:xfrm>
              <a:off x="8743950" y="3357563"/>
              <a:ext cx="63500" cy="106363"/>
            </a:xfrm>
            <a:custGeom>
              <a:avLst/>
              <a:gdLst>
                <a:gd name="T0" fmla="*/ 14 w 28"/>
                <a:gd name="T1" fmla="*/ 27 h 47"/>
                <a:gd name="T2" fmla="*/ 22 w 28"/>
                <a:gd name="T3" fmla="*/ 7 h 47"/>
                <a:gd name="T4" fmla="*/ 20 w 28"/>
                <a:gd name="T5" fmla="*/ 6 h 47"/>
                <a:gd name="T6" fmla="*/ 14 w 28"/>
                <a:gd name="T7" fmla="*/ 21 h 47"/>
                <a:gd name="T8" fmla="*/ 14 w 28"/>
                <a:gd name="T9" fmla="*/ 8 h 47"/>
                <a:gd name="T10" fmla="*/ 16 w 28"/>
                <a:gd name="T11" fmla="*/ 2 h 47"/>
                <a:gd name="T12" fmla="*/ 20 w 28"/>
                <a:gd name="T13" fmla="*/ 1 h 47"/>
                <a:gd name="T14" fmla="*/ 26 w 28"/>
                <a:gd name="T15" fmla="*/ 4 h 47"/>
                <a:gd name="T16" fmla="*/ 27 w 28"/>
                <a:gd name="T17" fmla="*/ 7 h 47"/>
                <a:gd name="T18" fmla="*/ 15 w 28"/>
                <a:gd name="T19" fmla="*/ 37 h 47"/>
                <a:gd name="T20" fmla="*/ 14 w 28"/>
                <a:gd name="T21" fmla="*/ 39 h 47"/>
                <a:gd name="T22" fmla="*/ 14 w 28"/>
                <a:gd name="T23" fmla="*/ 27 h 47"/>
                <a:gd name="T24" fmla="*/ 10 w 28"/>
                <a:gd name="T25" fmla="*/ 36 h 47"/>
                <a:gd name="T26" fmla="*/ 14 w 28"/>
                <a:gd name="T27" fmla="*/ 27 h 47"/>
                <a:gd name="T28" fmla="*/ 14 w 28"/>
                <a:gd name="T29" fmla="*/ 39 h 47"/>
                <a:gd name="T30" fmla="*/ 11 w 28"/>
                <a:gd name="T31" fmla="*/ 45 h 47"/>
                <a:gd name="T32" fmla="*/ 8 w 28"/>
                <a:gd name="T33" fmla="*/ 46 h 47"/>
                <a:gd name="T34" fmla="*/ 2 w 28"/>
                <a:gd name="T35" fmla="*/ 44 h 47"/>
                <a:gd name="T36" fmla="*/ 0 w 28"/>
                <a:gd name="T37" fmla="*/ 40 h 47"/>
                <a:gd name="T38" fmla="*/ 2 w 28"/>
                <a:gd name="T39" fmla="*/ 36 h 47"/>
                <a:gd name="T40" fmla="*/ 14 w 28"/>
                <a:gd name="T41" fmla="*/ 8 h 47"/>
                <a:gd name="T42" fmla="*/ 14 w 28"/>
                <a:gd name="T43" fmla="*/ 21 h 47"/>
                <a:gd name="T44" fmla="*/ 7 w 28"/>
                <a:gd name="T45" fmla="*/ 38 h 47"/>
                <a:gd name="T46" fmla="*/ 6 w 28"/>
                <a:gd name="T47" fmla="*/ 40 h 47"/>
                <a:gd name="T48" fmla="*/ 8 w 28"/>
                <a:gd name="T49" fmla="*/ 41 h 47"/>
                <a:gd name="T50" fmla="*/ 10 w 28"/>
                <a:gd name="T51"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47">
                  <a:moveTo>
                    <a:pt x="14" y="27"/>
                  </a:moveTo>
                  <a:cubicBezTo>
                    <a:pt x="22" y="7"/>
                    <a:pt x="22" y="7"/>
                    <a:pt x="22" y="7"/>
                  </a:cubicBezTo>
                  <a:cubicBezTo>
                    <a:pt x="20" y="6"/>
                    <a:pt x="20" y="6"/>
                    <a:pt x="20" y="6"/>
                  </a:cubicBezTo>
                  <a:cubicBezTo>
                    <a:pt x="14" y="21"/>
                    <a:pt x="14" y="21"/>
                    <a:pt x="14" y="21"/>
                  </a:cubicBezTo>
                  <a:cubicBezTo>
                    <a:pt x="14" y="8"/>
                    <a:pt x="14" y="8"/>
                    <a:pt x="14" y="8"/>
                  </a:cubicBezTo>
                  <a:cubicBezTo>
                    <a:pt x="16" y="2"/>
                    <a:pt x="16" y="2"/>
                    <a:pt x="16" y="2"/>
                  </a:cubicBezTo>
                  <a:cubicBezTo>
                    <a:pt x="17" y="1"/>
                    <a:pt x="18" y="0"/>
                    <a:pt x="20" y="1"/>
                  </a:cubicBezTo>
                  <a:cubicBezTo>
                    <a:pt x="26" y="4"/>
                    <a:pt x="26" y="4"/>
                    <a:pt x="26" y="4"/>
                  </a:cubicBezTo>
                  <a:cubicBezTo>
                    <a:pt x="27" y="4"/>
                    <a:pt x="28" y="6"/>
                    <a:pt x="27" y="7"/>
                  </a:cubicBezTo>
                  <a:cubicBezTo>
                    <a:pt x="15" y="37"/>
                    <a:pt x="15" y="37"/>
                    <a:pt x="15" y="37"/>
                  </a:cubicBezTo>
                  <a:cubicBezTo>
                    <a:pt x="14" y="39"/>
                    <a:pt x="14" y="39"/>
                    <a:pt x="14" y="39"/>
                  </a:cubicBezTo>
                  <a:lnTo>
                    <a:pt x="14" y="27"/>
                  </a:lnTo>
                  <a:close/>
                  <a:moveTo>
                    <a:pt x="10" y="36"/>
                  </a:moveTo>
                  <a:cubicBezTo>
                    <a:pt x="14" y="27"/>
                    <a:pt x="14" y="27"/>
                    <a:pt x="14" y="27"/>
                  </a:cubicBezTo>
                  <a:cubicBezTo>
                    <a:pt x="14" y="39"/>
                    <a:pt x="14" y="39"/>
                    <a:pt x="14" y="39"/>
                  </a:cubicBezTo>
                  <a:cubicBezTo>
                    <a:pt x="11" y="45"/>
                    <a:pt x="11" y="45"/>
                    <a:pt x="11" y="45"/>
                  </a:cubicBezTo>
                  <a:cubicBezTo>
                    <a:pt x="11" y="46"/>
                    <a:pt x="10" y="47"/>
                    <a:pt x="8" y="46"/>
                  </a:cubicBezTo>
                  <a:cubicBezTo>
                    <a:pt x="2" y="44"/>
                    <a:pt x="2" y="44"/>
                    <a:pt x="2" y="44"/>
                  </a:cubicBezTo>
                  <a:cubicBezTo>
                    <a:pt x="1" y="43"/>
                    <a:pt x="0" y="42"/>
                    <a:pt x="0" y="40"/>
                  </a:cubicBezTo>
                  <a:cubicBezTo>
                    <a:pt x="2" y="36"/>
                    <a:pt x="2" y="36"/>
                    <a:pt x="2" y="36"/>
                  </a:cubicBezTo>
                  <a:cubicBezTo>
                    <a:pt x="14" y="8"/>
                    <a:pt x="14" y="8"/>
                    <a:pt x="14" y="8"/>
                  </a:cubicBezTo>
                  <a:cubicBezTo>
                    <a:pt x="14" y="21"/>
                    <a:pt x="14" y="21"/>
                    <a:pt x="14" y="21"/>
                  </a:cubicBezTo>
                  <a:cubicBezTo>
                    <a:pt x="7" y="38"/>
                    <a:pt x="7" y="38"/>
                    <a:pt x="7" y="38"/>
                  </a:cubicBezTo>
                  <a:cubicBezTo>
                    <a:pt x="6" y="40"/>
                    <a:pt x="6" y="40"/>
                    <a:pt x="6" y="40"/>
                  </a:cubicBezTo>
                  <a:cubicBezTo>
                    <a:pt x="8" y="41"/>
                    <a:pt x="8" y="41"/>
                    <a:pt x="8" y="41"/>
                  </a:cubicBezTo>
                  <a:lnTo>
                    <a:pt x="1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7" name="Freeform 273"/>
            <p:cNvSpPr>
              <a:spLocks noEditPoints="1"/>
            </p:cNvSpPr>
            <p:nvPr/>
          </p:nvSpPr>
          <p:spPr bwMode="auto">
            <a:xfrm>
              <a:off x="8972550" y="225425"/>
              <a:ext cx="290513" cy="393700"/>
            </a:xfrm>
            <a:custGeom>
              <a:avLst/>
              <a:gdLst>
                <a:gd name="T0" fmla="*/ 72 w 129"/>
                <a:gd name="T1" fmla="*/ 34 h 174"/>
                <a:gd name="T2" fmla="*/ 72 w 129"/>
                <a:gd name="T3" fmla="*/ 137 h 174"/>
                <a:gd name="T4" fmla="*/ 72 w 129"/>
                <a:gd name="T5" fmla="*/ 138 h 174"/>
                <a:gd name="T6" fmla="*/ 65 w 129"/>
                <a:gd name="T7" fmla="*/ 155 h 174"/>
                <a:gd name="T8" fmla="*/ 68 w 129"/>
                <a:gd name="T9" fmla="*/ 138 h 174"/>
                <a:gd name="T10" fmla="*/ 67 w 129"/>
                <a:gd name="T11" fmla="*/ 110 h 174"/>
                <a:gd name="T12" fmla="*/ 67 w 129"/>
                <a:gd name="T13" fmla="*/ 34 h 174"/>
                <a:gd name="T14" fmla="*/ 76 w 129"/>
                <a:gd name="T15" fmla="*/ 10 h 174"/>
                <a:gd name="T16" fmla="*/ 99 w 129"/>
                <a:gd name="T17" fmla="*/ 0 h 174"/>
                <a:gd name="T18" fmla="*/ 129 w 129"/>
                <a:gd name="T19" fmla="*/ 33 h 174"/>
                <a:gd name="T20" fmla="*/ 129 w 129"/>
                <a:gd name="T21" fmla="*/ 150 h 174"/>
                <a:gd name="T22" fmla="*/ 122 w 129"/>
                <a:gd name="T23" fmla="*/ 157 h 174"/>
                <a:gd name="T24" fmla="*/ 114 w 129"/>
                <a:gd name="T25" fmla="*/ 150 h 174"/>
                <a:gd name="T26" fmla="*/ 114 w 129"/>
                <a:gd name="T27" fmla="*/ 35 h 174"/>
                <a:gd name="T28" fmla="*/ 114 w 129"/>
                <a:gd name="T29" fmla="*/ 34 h 174"/>
                <a:gd name="T30" fmla="*/ 98 w 129"/>
                <a:gd name="T31" fmla="*/ 14 h 174"/>
                <a:gd name="T32" fmla="*/ 98 w 129"/>
                <a:gd name="T33" fmla="*/ 14 h 174"/>
                <a:gd name="T34" fmla="*/ 81 w 129"/>
                <a:gd name="T35" fmla="*/ 34 h 174"/>
                <a:gd name="T36" fmla="*/ 82 w 129"/>
                <a:gd name="T37" fmla="*/ 63 h 174"/>
                <a:gd name="T38" fmla="*/ 71 w 129"/>
                <a:gd name="T39" fmla="*/ 161 h 174"/>
                <a:gd name="T40" fmla="*/ 65 w 129"/>
                <a:gd name="T41" fmla="*/ 161 h 174"/>
                <a:gd name="T42" fmla="*/ 78 w 129"/>
                <a:gd name="T43" fmla="*/ 136 h 174"/>
                <a:gd name="T44" fmla="*/ 77 w 129"/>
                <a:gd name="T45" fmla="*/ 34 h 174"/>
                <a:gd name="T46" fmla="*/ 77 w 129"/>
                <a:gd name="T47" fmla="*/ 34 h 174"/>
                <a:gd name="T48" fmla="*/ 98 w 129"/>
                <a:gd name="T49" fmla="*/ 10 h 174"/>
                <a:gd name="T50" fmla="*/ 114 w 129"/>
                <a:gd name="T51" fmla="*/ 17 h 174"/>
                <a:gd name="T52" fmla="*/ 119 w 129"/>
                <a:gd name="T53" fmla="*/ 35 h 174"/>
                <a:gd name="T54" fmla="*/ 119 w 129"/>
                <a:gd name="T55" fmla="*/ 150 h 174"/>
                <a:gd name="T56" fmla="*/ 121 w 129"/>
                <a:gd name="T57" fmla="*/ 152 h 174"/>
                <a:gd name="T58" fmla="*/ 123 w 129"/>
                <a:gd name="T59" fmla="*/ 152 h 174"/>
                <a:gd name="T60" fmla="*/ 124 w 129"/>
                <a:gd name="T61" fmla="*/ 34 h 174"/>
                <a:gd name="T62" fmla="*/ 124 w 129"/>
                <a:gd name="T63" fmla="*/ 33 h 174"/>
                <a:gd name="T64" fmla="*/ 99 w 129"/>
                <a:gd name="T65" fmla="*/ 5 h 174"/>
                <a:gd name="T66" fmla="*/ 80 w 129"/>
                <a:gd name="T67" fmla="*/ 13 h 174"/>
                <a:gd name="T68" fmla="*/ 72 w 129"/>
                <a:gd name="T69" fmla="*/ 34 h 174"/>
                <a:gd name="T70" fmla="*/ 49 w 129"/>
                <a:gd name="T71" fmla="*/ 164 h 174"/>
                <a:gd name="T72" fmla="*/ 24 w 129"/>
                <a:gd name="T73" fmla="*/ 160 h 174"/>
                <a:gd name="T74" fmla="*/ 15 w 129"/>
                <a:gd name="T75" fmla="*/ 144 h 174"/>
                <a:gd name="T76" fmla="*/ 18 w 129"/>
                <a:gd name="T77" fmla="*/ 142 h 174"/>
                <a:gd name="T78" fmla="*/ 20 w 129"/>
                <a:gd name="T79" fmla="*/ 138 h 174"/>
                <a:gd name="T80" fmla="*/ 5 w 129"/>
                <a:gd name="T81" fmla="*/ 142 h 174"/>
                <a:gd name="T82" fmla="*/ 11 w 129"/>
                <a:gd name="T83" fmla="*/ 145 h 174"/>
                <a:gd name="T84" fmla="*/ 11 w 129"/>
                <a:gd name="T85" fmla="*/ 148 h 174"/>
                <a:gd name="T86" fmla="*/ 20 w 129"/>
                <a:gd name="T87" fmla="*/ 163 h 174"/>
                <a:gd name="T88" fmla="*/ 44 w 129"/>
                <a:gd name="T89" fmla="*/ 169 h 174"/>
                <a:gd name="T90" fmla="*/ 65 w 129"/>
                <a:gd name="T91" fmla="*/ 167 h 174"/>
                <a:gd name="T92" fmla="*/ 39 w 129"/>
                <a:gd name="T93" fmla="*/ 174 h 174"/>
                <a:gd name="T94" fmla="*/ 6 w 129"/>
                <a:gd name="T95" fmla="*/ 148 h 174"/>
                <a:gd name="T96" fmla="*/ 6 w 129"/>
                <a:gd name="T97" fmla="*/ 147 h 174"/>
                <a:gd name="T98" fmla="*/ 0 w 129"/>
                <a:gd name="T99" fmla="*/ 145 h 174"/>
                <a:gd name="T100" fmla="*/ 2 w 129"/>
                <a:gd name="T101" fmla="*/ 134 h 174"/>
                <a:gd name="T102" fmla="*/ 25 w 129"/>
                <a:gd name="T103" fmla="*/ 136 h 174"/>
                <a:gd name="T104" fmla="*/ 23 w 129"/>
                <a:gd name="T105" fmla="*/ 147 h 174"/>
                <a:gd name="T106" fmla="*/ 20 w 129"/>
                <a:gd name="T107" fmla="*/ 149 h 174"/>
                <a:gd name="T108" fmla="*/ 37 w 129"/>
                <a:gd name="T109" fmla="*/ 159 h 174"/>
                <a:gd name="T110" fmla="*/ 62 w 129"/>
                <a:gd name="T111" fmla="*/ 150 h 174"/>
                <a:gd name="T112" fmla="*/ 65 w 129"/>
                <a:gd name="T113" fmla="*/ 15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 h="174">
                  <a:moveTo>
                    <a:pt x="72" y="34"/>
                  </a:moveTo>
                  <a:cubicBezTo>
                    <a:pt x="72" y="34"/>
                    <a:pt x="72" y="34"/>
                    <a:pt x="72" y="34"/>
                  </a:cubicBezTo>
                  <a:cubicBezTo>
                    <a:pt x="72" y="34"/>
                    <a:pt x="72" y="79"/>
                    <a:pt x="72" y="110"/>
                  </a:cubicBezTo>
                  <a:cubicBezTo>
                    <a:pt x="72" y="125"/>
                    <a:pt x="72" y="136"/>
                    <a:pt x="72" y="137"/>
                  </a:cubicBezTo>
                  <a:cubicBezTo>
                    <a:pt x="72" y="137"/>
                    <a:pt x="72" y="137"/>
                    <a:pt x="72" y="138"/>
                  </a:cubicBezTo>
                  <a:cubicBezTo>
                    <a:pt x="72" y="138"/>
                    <a:pt x="72" y="138"/>
                    <a:pt x="72" y="138"/>
                  </a:cubicBezTo>
                  <a:cubicBezTo>
                    <a:pt x="72" y="144"/>
                    <a:pt x="70" y="149"/>
                    <a:pt x="66" y="154"/>
                  </a:cubicBezTo>
                  <a:cubicBezTo>
                    <a:pt x="65" y="154"/>
                    <a:pt x="65" y="154"/>
                    <a:pt x="65" y="155"/>
                  </a:cubicBezTo>
                  <a:cubicBezTo>
                    <a:pt x="65" y="147"/>
                    <a:pt x="65" y="147"/>
                    <a:pt x="65" y="147"/>
                  </a:cubicBezTo>
                  <a:cubicBezTo>
                    <a:pt x="67" y="145"/>
                    <a:pt x="68" y="141"/>
                    <a:pt x="68" y="138"/>
                  </a:cubicBezTo>
                  <a:cubicBezTo>
                    <a:pt x="68" y="138"/>
                    <a:pt x="68" y="138"/>
                    <a:pt x="68" y="138"/>
                  </a:cubicBezTo>
                  <a:cubicBezTo>
                    <a:pt x="68" y="134"/>
                    <a:pt x="67" y="123"/>
                    <a:pt x="67" y="110"/>
                  </a:cubicBezTo>
                  <a:cubicBezTo>
                    <a:pt x="67" y="81"/>
                    <a:pt x="67" y="39"/>
                    <a:pt x="67" y="34"/>
                  </a:cubicBezTo>
                  <a:cubicBezTo>
                    <a:pt x="67" y="34"/>
                    <a:pt x="67" y="34"/>
                    <a:pt x="67" y="34"/>
                  </a:cubicBezTo>
                  <a:cubicBezTo>
                    <a:pt x="67" y="33"/>
                    <a:pt x="67" y="32"/>
                    <a:pt x="67" y="31"/>
                  </a:cubicBezTo>
                  <a:cubicBezTo>
                    <a:pt x="68" y="23"/>
                    <a:pt x="71" y="16"/>
                    <a:pt x="76" y="10"/>
                  </a:cubicBezTo>
                  <a:cubicBezTo>
                    <a:pt x="82" y="4"/>
                    <a:pt x="89" y="0"/>
                    <a:pt x="97" y="0"/>
                  </a:cubicBezTo>
                  <a:cubicBezTo>
                    <a:pt x="98" y="0"/>
                    <a:pt x="99" y="0"/>
                    <a:pt x="99" y="0"/>
                  </a:cubicBezTo>
                  <a:cubicBezTo>
                    <a:pt x="108" y="1"/>
                    <a:pt x="115" y="5"/>
                    <a:pt x="120" y="11"/>
                  </a:cubicBezTo>
                  <a:cubicBezTo>
                    <a:pt x="126" y="16"/>
                    <a:pt x="129" y="24"/>
                    <a:pt x="129" y="33"/>
                  </a:cubicBezTo>
                  <a:cubicBezTo>
                    <a:pt x="129" y="33"/>
                    <a:pt x="129" y="33"/>
                    <a:pt x="129" y="33"/>
                  </a:cubicBezTo>
                  <a:cubicBezTo>
                    <a:pt x="129" y="45"/>
                    <a:pt x="129" y="149"/>
                    <a:pt x="129" y="150"/>
                  </a:cubicBezTo>
                  <a:cubicBezTo>
                    <a:pt x="129" y="153"/>
                    <a:pt x="127" y="155"/>
                    <a:pt x="125" y="156"/>
                  </a:cubicBezTo>
                  <a:cubicBezTo>
                    <a:pt x="124" y="157"/>
                    <a:pt x="123" y="157"/>
                    <a:pt x="122" y="157"/>
                  </a:cubicBezTo>
                  <a:cubicBezTo>
                    <a:pt x="121" y="157"/>
                    <a:pt x="120" y="157"/>
                    <a:pt x="119" y="156"/>
                  </a:cubicBezTo>
                  <a:cubicBezTo>
                    <a:pt x="116" y="155"/>
                    <a:pt x="114" y="153"/>
                    <a:pt x="114" y="150"/>
                  </a:cubicBezTo>
                  <a:cubicBezTo>
                    <a:pt x="114" y="150"/>
                    <a:pt x="114" y="150"/>
                    <a:pt x="114" y="150"/>
                  </a:cubicBezTo>
                  <a:cubicBezTo>
                    <a:pt x="114" y="35"/>
                    <a:pt x="114" y="35"/>
                    <a:pt x="114" y="35"/>
                  </a:cubicBezTo>
                  <a:cubicBezTo>
                    <a:pt x="114" y="35"/>
                    <a:pt x="114" y="35"/>
                    <a:pt x="114" y="35"/>
                  </a:cubicBezTo>
                  <a:cubicBezTo>
                    <a:pt x="114" y="34"/>
                    <a:pt x="114" y="34"/>
                    <a:pt x="114" y="34"/>
                  </a:cubicBezTo>
                  <a:cubicBezTo>
                    <a:pt x="114" y="29"/>
                    <a:pt x="113" y="24"/>
                    <a:pt x="110" y="20"/>
                  </a:cubicBezTo>
                  <a:cubicBezTo>
                    <a:pt x="107" y="17"/>
                    <a:pt x="103" y="14"/>
                    <a:pt x="98" y="14"/>
                  </a:cubicBezTo>
                  <a:cubicBezTo>
                    <a:pt x="98" y="14"/>
                    <a:pt x="98" y="14"/>
                    <a:pt x="98" y="14"/>
                  </a:cubicBezTo>
                  <a:cubicBezTo>
                    <a:pt x="98" y="14"/>
                    <a:pt x="98" y="14"/>
                    <a:pt x="98" y="14"/>
                  </a:cubicBezTo>
                  <a:cubicBezTo>
                    <a:pt x="93" y="15"/>
                    <a:pt x="89" y="17"/>
                    <a:pt x="86" y="20"/>
                  </a:cubicBezTo>
                  <a:cubicBezTo>
                    <a:pt x="83" y="24"/>
                    <a:pt x="81" y="29"/>
                    <a:pt x="81" y="34"/>
                  </a:cubicBezTo>
                  <a:cubicBezTo>
                    <a:pt x="81" y="34"/>
                    <a:pt x="81" y="34"/>
                    <a:pt x="81" y="34"/>
                  </a:cubicBezTo>
                  <a:cubicBezTo>
                    <a:pt x="82" y="63"/>
                    <a:pt x="82" y="63"/>
                    <a:pt x="82" y="63"/>
                  </a:cubicBezTo>
                  <a:cubicBezTo>
                    <a:pt x="82" y="136"/>
                    <a:pt x="82" y="136"/>
                    <a:pt x="82" y="136"/>
                  </a:cubicBezTo>
                  <a:cubicBezTo>
                    <a:pt x="82" y="145"/>
                    <a:pt x="78" y="155"/>
                    <a:pt x="71" y="161"/>
                  </a:cubicBezTo>
                  <a:cubicBezTo>
                    <a:pt x="69" y="163"/>
                    <a:pt x="67" y="165"/>
                    <a:pt x="65" y="167"/>
                  </a:cubicBezTo>
                  <a:cubicBezTo>
                    <a:pt x="65" y="161"/>
                    <a:pt x="65" y="161"/>
                    <a:pt x="65" y="161"/>
                  </a:cubicBezTo>
                  <a:cubicBezTo>
                    <a:pt x="66" y="160"/>
                    <a:pt x="67" y="159"/>
                    <a:pt x="68" y="158"/>
                  </a:cubicBezTo>
                  <a:cubicBezTo>
                    <a:pt x="74" y="152"/>
                    <a:pt x="78" y="144"/>
                    <a:pt x="78" y="136"/>
                  </a:cubicBezTo>
                  <a:cubicBezTo>
                    <a:pt x="78" y="134"/>
                    <a:pt x="77" y="92"/>
                    <a:pt x="77" y="63"/>
                  </a:cubicBezTo>
                  <a:cubicBezTo>
                    <a:pt x="77" y="34"/>
                    <a:pt x="77" y="34"/>
                    <a:pt x="77" y="34"/>
                  </a:cubicBezTo>
                  <a:cubicBezTo>
                    <a:pt x="77" y="34"/>
                    <a:pt x="77" y="34"/>
                    <a:pt x="77" y="34"/>
                  </a:cubicBezTo>
                  <a:cubicBezTo>
                    <a:pt x="77" y="34"/>
                    <a:pt x="77" y="34"/>
                    <a:pt x="77" y="34"/>
                  </a:cubicBezTo>
                  <a:cubicBezTo>
                    <a:pt x="77" y="28"/>
                    <a:pt x="79" y="22"/>
                    <a:pt x="83" y="17"/>
                  </a:cubicBezTo>
                  <a:cubicBezTo>
                    <a:pt x="86" y="13"/>
                    <a:pt x="91" y="10"/>
                    <a:pt x="98" y="10"/>
                  </a:cubicBezTo>
                  <a:cubicBezTo>
                    <a:pt x="98" y="10"/>
                    <a:pt x="98" y="10"/>
                    <a:pt x="98" y="10"/>
                  </a:cubicBezTo>
                  <a:cubicBezTo>
                    <a:pt x="105" y="10"/>
                    <a:pt x="110" y="13"/>
                    <a:pt x="114" y="17"/>
                  </a:cubicBezTo>
                  <a:cubicBezTo>
                    <a:pt x="117" y="22"/>
                    <a:pt x="119" y="28"/>
                    <a:pt x="119" y="34"/>
                  </a:cubicBezTo>
                  <a:cubicBezTo>
                    <a:pt x="119" y="34"/>
                    <a:pt x="119" y="35"/>
                    <a:pt x="119" y="35"/>
                  </a:cubicBezTo>
                  <a:cubicBezTo>
                    <a:pt x="119" y="35"/>
                    <a:pt x="119" y="35"/>
                    <a:pt x="119" y="35"/>
                  </a:cubicBezTo>
                  <a:cubicBezTo>
                    <a:pt x="119" y="150"/>
                    <a:pt x="119" y="150"/>
                    <a:pt x="119" y="150"/>
                  </a:cubicBezTo>
                  <a:cubicBezTo>
                    <a:pt x="119" y="150"/>
                    <a:pt x="119" y="150"/>
                    <a:pt x="119" y="150"/>
                  </a:cubicBezTo>
                  <a:cubicBezTo>
                    <a:pt x="119" y="151"/>
                    <a:pt x="120" y="152"/>
                    <a:pt x="121" y="152"/>
                  </a:cubicBezTo>
                  <a:cubicBezTo>
                    <a:pt x="121" y="152"/>
                    <a:pt x="121" y="152"/>
                    <a:pt x="122" y="152"/>
                  </a:cubicBezTo>
                  <a:cubicBezTo>
                    <a:pt x="122" y="152"/>
                    <a:pt x="123" y="152"/>
                    <a:pt x="123" y="152"/>
                  </a:cubicBezTo>
                  <a:cubicBezTo>
                    <a:pt x="124" y="152"/>
                    <a:pt x="125" y="151"/>
                    <a:pt x="125" y="150"/>
                  </a:cubicBezTo>
                  <a:cubicBezTo>
                    <a:pt x="125" y="149"/>
                    <a:pt x="125" y="35"/>
                    <a:pt x="124" y="34"/>
                  </a:cubicBezTo>
                  <a:cubicBezTo>
                    <a:pt x="124" y="34"/>
                    <a:pt x="124" y="34"/>
                    <a:pt x="124" y="33"/>
                  </a:cubicBezTo>
                  <a:cubicBezTo>
                    <a:pt x="124" y="33"/>
                    <a:pt x="124" y="33"/>
                    <a:pt x="124" y="33"/>
                  </a:cubicBezTo>
                  <a:cubicBezTo>
                    <a:pt x="124" y="26"/>
                    <a:pt x="121" y="19"/>
                    <a:pt x="117" y="14"/>
                  </a:cubicBezTo>
                  <a:cubicBezTo>
                    <a:pt x="112" y="9"/>
                    <a:pt x="106" y="5"/>
                    <a:pt x="99" y="5"/>
                  </a:cubicBezTo>
                  <a:cubicBezTo>
                    <a:pt x="98" y="5"/>
                    <a:pt x="98" y="5"/>
                    <a:pt x="97" y="5"/>
                  </a:cubicBezTo>
                  <a:cubicBezTo>
                    <a:pt x="90" y="5"/>
                    <a:pt x="84" y="8"/>
                    <a:pt x="80" y="13"/>
                  </a:cubicBezTo>
                  <a:cubicBezTo>
                    <a:pt x="75" y="18"/>
                    <a:pt x="73" y="25"/>
                    <a:pt x="72" y="32"/>
                  </a:cubicBezTo>
                  <a:cubicBezTo>
                    <a:pt x="72" y="32"/>
                    <a:pt x="72" y="33"/>
                    <a:pt x="72" y="34"/>
                  </a:cubicBezTo>
                  <a:close/>
                  <a:moveTo>
                    <a:pt x="65" y="155"/>
                  </a:moveTo>
                  <a:cubicBezTo>
                    <a:pt x="60" y="159"/>
                    <a:pt x="54" y="162"/>
                    <a:pt x="49" y="164"/>
                  </a:cubicBezTo>
                  <a:cubicBezTo>
                    <a:pt x="45" y="165"/>
                    <a:pt x="40" y="165"/>
                    <a:pt x="36" y="164"/>
                  </a:cubicBezTo>
                  <a:cubicBezTo>
                    <a:pt x="32" y="163"/>
                    <a:pt x="27" y="162"/>
                    <a:pt x="24" y="160"/>
                  </a:cubicBezTo>
                  <a:cubicBezTo>
                    <a:pt x="20" y="158"/>
                    <a:pt x="17" y="154"/>
                    <a:pt x="16" y="150"/>
                  </a:cubicBezTo>
                  <a:cubicBezTo>
                    <a:pt x="15" y="148"/>
                    <a:pt x="15" y="146"/>
                    <a:pt x="15" y="144"/>
                  </a:cubicBezTo>
                  <a:cubicBezTo>
                    <a:pt x="16" y="143"/>
                    <a:pt x="17" y="142"/>
                    <a:pt x="18" y="142"/>
                  </a:cubicBezTo>
                  <a:cubicBezTo>
                    <a:pt x="18" y="142"/>
                    <a:pt x="18" y="142"/>
                    <a:pt x="18" y="142"/>
                  </a:cubicBezTo>
                  <a:cubicBezTo>
                    <a:pt x="20" y="142"/>
                    <a:pt x="20" y="142"/>
                    <a:pt x="20" y="142"/>
                  </a:cubicBezTo>
                  <a:cubicBezTo>
                    <a:pt x="20" y="138"/>
                    <a:pt x="20" y="138"/>
                    <a:pt x="20" y="138"/>
                  </a:cubicBezTo>
                  <a:cubicBezTo>
                    <a:pt x="5" y="138"/>
                    <a:pt x="5" y="138"/>
                    <a:pt x="5" y="138"/>
                  </a:cubicBezTo>
                  <a:cubicBezTo>
                    <a:pt x="5" y="142"/>
                    <a:pt x="5" y="142"/>
                    <a:pt x="5" y="142"/>
                  </a:cubicBezTo>
                  <a:cubicBezTo>
                    <a:pt x="8" y="142"/>
                    <a:pt x="8" y="142"/>
                    <a:pt x="8" y="142"/>
                  </a:cubicBezTo>
                  <a:cubicBezTo>
                    <a:pt x="10" y="142"/>
                    <a:pt x="11" y="143"/>
                    <a:pt x="11" y="145"/>
                  </a:cubicBezTo>
                  <a:cubicBezTo>
                    <a:pt x="11" y="145"/>
                    <a:pt x="11" y="145"/>
                    <a:pt x="11" y="145"/>
                  </a:cubicBezTo>
                  <a:cubicBezTo>
                    <a:pt x="11" y="146"/>
                    <a:pt x="11" y="147"/>
                    <a:pt x="11" y="148"/>
                  </a:cubicBezTo>
                  <a:cubicBezTo>
                    <a:pt x="11" y="148"/>
                    <a:pt x="11" y="148"/>
                    <a:pt x="11" y="148"/>
                  </a:cubicBezTo>
                  <a:cubicBezTo>
                    <a:pt x="11" y="154"/>
                    <a:pt x="15" y="159"/>
                    <a:pt x="20" y="163"/>
                  </a:cubicBezTo>
                  <a:cubicBezTo>
                    <a:pt x="26" y="167"/>
                    <a:pt x="33" y="169"/>
                    <a:pt x="39" y="169"/>
                  </a:cubicBezTo>
                  <a:cubicBezTo>
                    <a:pt x="41" y="169"/>
                    <a:pt x="43" y="169"/>
                    <a:pt x="44" y="169"/>
                  </a:cubicBezTo>
                  <a:cubicBezTo>
                    <a:pt x="52" y="168"/>
                    <a:pt x="59" y="165"/>
                    <a:pt x="65" y="161"/>
                  </a:cubicBezTo>
                  <a:cubicBezTo>
                    <a:pt x="65" y="167"/>
                    <a:pt x="65" y="167"/>
                    <a:pt x="65" y="167"/>
                  </a:cubicBezTo>
                  <a:cubicBezTo>
                    <a:pt x="59" y="171"/>
                    <a:pt x="52" y="173"/>
                    <a:pt x="45" y="174"/>
                  </a:cubicBezTo>
                  <a:cubicBezTo>
                    <a:pt x="43" y="174"/>
                    <a:pt x="41" y="174"/>
                    <a:pt x="39" y="174"/>
                  </a:cubicBezTo>
                  <a:cubicBezTo>
                    <a:pt x="32" y="174"/>
                    <a:pt x="24" y="171"/>
                    <a:pt x="17" y="167"/>
                  </a:cubicBezTo>
                  <a:cubicBezTo>
                    <a:pt x="11" y="163"/>
                    <a:pt x="7" y="156"/>
                    <a:pt x="6" y="148"/>
                  </a:cubicBezTo>
                  <a:cubicBezTo>
                    <a:pt x="6" y="148"/>
                    <a:pt x="6" y="148"/>
                    <a:pt x="6" y="148"/>
                  </a:cubicBezTo>
                  <a:cubicBezTo>
                    <a:pt x="6" y="148"/>
                    <a:pt x="6" y="147"/>
                    <a:pt x="6" y="147"/>
                  </a:cubicBezTo>
                  <a:cubicBezTo>
                    <a:pt x="2" y="147"/>
                    <a:pt x="2" y="147"/>
                    <a:pt x="2" y="147"/>
                  </a:cubicBezTo>
                  <a:cubicBezTo>
                    <a:pt x="1" y="147"/>
                    <a:pt x="0" y="146"/>
                    <a:pt x="0" y="145"/>
                  </a:cubicBezTo>
                  <a:cubicBezTo>
                    <a:pt x="0" y="136"/>
                    <a:pt x="0" y="136"/>
                    <a:pt x="0" y="136"/>
                  </a:cubicBezTo>
                  <a:cubicBezTo>
                    <a:pt x="0" y="135"/>
                    <a:pt x="1" y="134"/>
                    <a:pt x="2" y="134"/>
                  </a:cubicBezTo>
                  <a:cubicBezTo>
                    <a:pt x="23" y="134"/>
                    <a:pt x="23" y="134"/>
                    <a:pt x="23" y="134"/>
                  </a:cubicBezTo>
                  <a:cubicBezTo>
                    <a:pt x="24" y="134"/>
                    <a:pt x="25" y="135"/>
                    <a:pt x="25" y="136"/>
                  </a:cubicBezTo>
                  <a:cubicBezTo>
                    <a:pt x="25" y="145"/>
                    <a:pt x="25" y="145"/>
                    <a:pt x="25" y="145"/>
                  </a:cubicBezTo>
                  <a:cubicBezTo>
                    <a:pt x="25" y="146"/>
                    <a:pt x="24" y="147"/>
                    <a:pt x="23" y="147"/>
                  </a:cubicBezTo>
                  <a:cubicBezTo>
                    <a:pt x="20" y="147"/>
                    <a:pt x="20" y="147"/>
                    <a:pt x="20" y="147"/>
                  </a:cubicBezTo>
                  <a:cubicBezTo>
                    <a:pt x="20" y="148"/>
                    <a:pt x="20" y="148"/>
                    <a:pt x="20" y="149"/>
                  </a:cubicBezTo>
                  <a:cubicBezTo>
                    <a:pt x="21" y="152"/>
                    <a:pt x="23" y="154"/>
                    <a:pt x="26" y="156"/>
                  </a:cubicBezTo>
                  <a:cubicBezTo>
                    <a:pt x="29" y="158"/>
                    <a:pt x="33" y="159"/>
                    <a:pt x="37" y="159"/>
                  </a:cubicBezTo>
                  <a:cubicBezTo>
                    <a:pt x="41" y="160"/>
                    <a:pt x="44" y="160"/>
                    <a:pt x="47" y="159"/>
                  </a:cubicBezTo>
                  <a:cubicBezTo>
                    <a:pt x="53" y="157"/>
                    <a:pt x="58" y="154"/>
                    <a:pt x="62" y="150"/>
                  </a:cubicBezTo>
                  <a:cubicBezTo>
                    <a:pt x="63" y="149"/>
                    <a:pt x="64" y="148"/>
                    <a:pt x="65" y="147"/>
                  </a:cubicBezTo>
                  <a:lnTo>
                    <a:pt x="65"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8" name="Freeform 274"/>
            <p:cNvSpPr>
              <a:spLocks noEditPoints="1"/>
            </p:cNvSpPr>
            <p:nvPr/>
          </p:nvSpPr>
          <p:spPr bwMode="auto">
            <a:xfrm>
              <a:off x="8936038" y="314325"/>
              <a:ext cx="128588" cy="214313"/>
            </a:xfrm>
            <a:custGeom>
              <a:avLst/>
              <a:gdLst>
                <a:gd name="T0" fmla="*/ 29 w 57"/>
                <a:gd name="T1" fmla="*/ 90 h 95"/>
                <a:gd name="T2" fmla="*/ 39 w 57"/>
                <a:gd name="T3" fmla="*/ 90 h 95"/>
                <a:gd name="T4" fmla="*/ 44 w 57"/>
                <a:gd name="T5" fmla="*/ 90 h 95"/>
                <a:gd name="T6" fmla="*/ 52 w 57"/>
                <a:gd name="T7" fmla="*/ 7 h 95"/>
                <a:gd name="T8" fmla="*/ 43 w 57"/>
                <a:gd name="T9" fmla="*/ 11 h 95"/>
                <a:gd name="T10" fmla="*/ 29 w 57"/>
                <a:gd name="T11" fmla="*/ 13 h 95"/>
                <a:gd name="T12" fmla="*/ 29 w 57"/>
                <a:gd name="T13" fmla="*/ 13 h 95"/>
                <a:gd name="T14" fmla="*/ 29 w 57"/>
                <a:gd name="T15" fmla="*/ 8 h 95"/>
                <a:gd name="T16" fmla="*/ 29 w 57"/>
                <a:gd name="T17" fmla="*/ 8 h 95"/>
                <a:gd name="T18" fmla="*/ 42 w 57"/>
                <a:gd name="T19" fmla="*/ 6 h 95"/>
                <a:gd name="T20" fmla="*/ 54 w 57"/>
                <a:gd name="T21" fmla="*/ 1 h 95"/>
                <a:gd name="T22" fmla="*/ 55 w 57"/>
                <a:gd name="T23" fmla="*/ 1 h 95"/>
                <a:gd name="T24" fmla="*/ 57 w 57"/>
                <a:gd name="T25" fmla="*/ 3 h 95"/>
                <a:gd name="T26" fmla="*/ 48 w 57"/>
                <a:gd name="T27" fmla="*/ 92 h 95"/>
                <a:gd name="T28" fmla="*/ 46 w 57"/>
                <a:gd name="T29" fmla="*/ 95 h 95"/>
                <a:gd name="T30" fmla="*/ 39 w 57"/>
                <a:gd name="T31" fmla="*/ 95 h 95"/>
                <a:gd name="T32" fmla="*/ 29 w 57"/>
                <a:gd name="T33" fmla="*/ 95 h 95"/>
                <a:gd name="T34" fmla="*/ 29 w 57"/>
                <a:gd name="T35" fmla="*/ 90 h 95"/>
                <a:gd name="T36" fmla="*/ 18 w 57"/>
                <a:gd name="T37" fmla="*/ 90 h 95"/>
                <a:gd name="T38" fmla="*/ 29 w 57"/>
                <a:gd name="T39" fmla="*/ 90 h 95"/>
                <a:gd name="T40" fmla="*/ 29 w 57"/>
                <a:gd name="T41" fmla="*/ 95 h 95"/>
                <a:gd name="T42" fmla="*/ 18 w 57"/>
                <a:gd name="T43" fmla="*/ 95 h 95"/>
                <a:gd name="T44" fmla="*/ 11 w 57"/>
                <a:gd name="T45" fmla="*/ 95 h 95"/>
                <a:gd name="T46" fmla="*/ 11 w 57"/>
                <a:gd name="T47" fmla="*/ 95 h 95"/>
                <a:gd name="T48" fmla="*/ 9 w 57"/>
                <a:gd name="T49" fmla="*/ 92 h 95"/>
                <a:gd name="T50" fmla="*/ 0 w 57"/>
                <a:gd name="T51" fmla="*/ 3 h 95"/>
                <a:gd name="T52" fmla="*/ 0 w 57"/>
                <a:gd name="T53" fmla="*/ 3 h 95"/>
                <a:gd name="T54" fmla="*/ 0 w 57"/>
                <a:gd name="T55" fmla="*/ 2 h 95"/>
                <a:gd name="T56" fmla="*/ 4 w 57"/>
                <a:gd name="T57" fmla="*/ 1 h 95"/>
                <a:gd name="T58" fmla="*/ 16 w 57"/>
                <a:gd name="T59" fmla="*/ 6 h 95"/>
                <a:gd name="T60" fmla="*/ 29 w 57"/>
                <a:gd name="T61" fmla="*/ 8 h 95"/>
                <a:gd name="T62" fmla="*/ 29 w 57"/>
                <a:gd name="T63" fmla="*/ 13 h 95"/>
                <a:gd name="T64" fmla="*/ 14 w 57"/>
                <a:gd name="T65" fmla="*/ 11 h 95"/>
                <a:gd name="T66" fmla="*/ 5 w 57"/>
                <a:gd name="T67" fmla="*/ 7 h 95"/>
                <a:gd name="T68" fmla="*/ 13 w 57"/>
                <a:gd name="T69" fmla="*/ 90 h 95"/>
                <a:gd name="T70" fmla="*/ 18 w 57"/>
                <a:gd name="T71" fmla="*/ 9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95">
                  <a:moveTo>
                    <a:pt x="29" y="90"/>
                  </a:moveTo>
                  <a:cubicBezTo>
                    <a:pt x="39" y="90"/>
                    <a:pt x="39" y="90"/>
                    <a:pt x="39" y="90"/>
                  </a:cubicBezTo>
                  <a:cubicBezTo>
                    <a:pt x="44" y="90"/>
                    <a:pt x="44" y="90"/>
                    <a:pt x="44" y="90"/>
                  </a:cubicBezTo>
                  <a:cubicBezTo>
                    <a:pt x="52" y="7"/>
                    <a:pt x="52" y="7"/>
                    <a:pt x="52" y="7"/>
                  </a:cubicBezTo>
                  <a:cubicBezTo>
                    <a:pt x="49" y="9"/>
                    <a:pt x="46" y="10"/>
                    <a:pt x="43" y="11"/>
                  </a:cubicBezTo>
                  <a:cubicBezTo>
                    <a:pt x="38" y="12"/>
                    <a:pt x="34" y="13"/>
                    <a:pt x="29" y="13"/>
                  </a:cubicBezTo>
                  <a:cubicBezTo>
                    <a:pt x="29" y="13"/>
                    <a:pt x="29" y="13"/>
                    <a:pt x="29" y="13"/>
                  </a:cubicBezTo>
                  <a:cubicBezTo>
                    <a:pt x="29" y="8"/>
                    <a:pt x="29" y="8"/>
                    <a:pt x="29" y="8"/>
                  </a:cubicBezTo>
                  <a:cubicBezTo>
                    <a:pt x="29" y="8"/>
                    <a:pt x="29" y="8"/>
                    <a:pt x="29" y="8"/>
                  </a:cubicBezTo>
                  <a:cubicBezTo>
                    <a:pt x="33" y="8"/>
                    <a:pt x="37" y="7"/>
                    <a:pt x="42" y="6"/>
                  </a:cubicBezTo>
                  <a:cubicBezTo>
                    <a:pt x="46" y="5"/>
                    <a:pt x="50" y="3"/>
                    <a:pt x="54" y="1"/>
                  </a:cubicBezTo>
                  <a:cubicBezTo>
                    <a:pt x="54" y="1"/>
                    <a:pt x="55" y="0"/>
                    <a:pt x="55" y="1"/>
                  </a:cubicBezTo>
                  <a:cubicBezTo>
                    <a:pt x="56" y="1"/>
                    <a:pt x="57" y="2"/>
                    <a:pt x="57" y="3"/>
                  </a:cubicBezTo>
                  <a:cubicBezTo>
                    <a:pt x="48" y="92"/>
                    <a:pt x="48" y="92"/>
                    <a:pt x="48" y="92"/>
                  </a:cubicBezTo>
                  <a:cubicBezTo>
                    <a:pt x="48" y="94"/>
                    <a:pt x="47" y="95"/>
                    <a:pt x="46" y="95"/>
                  </a:cubicBezTo>
                  <a:cubicBezTo>
                    <a:pt x="39" y="95"/>
                    <a:pt x="39" y="95"/>
                    <a:pt x="39" y="95"/>
                  </a:cubicBezTo>
                  <a:cubicBezTo>
                    <a:pt x="29" y="95"/>
                    <a:pt x="29" y="95"/>
                    <a:pt x="29" y="95"/>
                  </a:cubicBezTo>
                  <a:lnTo>
                    <a:pt x="29" y="90"/>
                  </a:lnTo>
                  <a:close/>
                  <a:moveTo>
                    <a:pt x="18" y="90"/>
                  </a:moveTo>
                  <a:cubicBezTo>
                    <a:pt x="29" y="90"/>
                    <a:pt x="29" y="90"/>
                    <a:pt x="29" y="90"/>
                  </a:cubicBezTo>
                  <a:cubicBezTo>
                    <a:pt x="29" y="95"/>
                    <a:pt x="29" y="95"/>
                    <a:pt x="29" y="95"/>
                  </a:cubicBezTo>
                  <a:cubicBezTo>
                    <a:pt x="18" y="95"/>
                    <a:pt x="18" y="95"/>
                    <a:pt x="18" y="95"/>
                  </a:cubicBezTo>
                  <a:cubicBezTo>
                    <a:pt x="11" y="95"/>
                    <a:pt x="11" y="95"/>
                    <a:pt x="11" y="95"/>
                  </a:cubicBezTo>
                  <a:cubicBezTo>
                    <a:pt x="11" y="95"/>
                    <a:pt x="11" y="95"/>
                    <a:pt x="11" y="95"/>
                  </a:cubicBezTo>
                  <a:cubicBezTo>
                    <a:pt x="10" y="95"/>
                    <a:pt x="9" y="94"/>
                    <a:pt x="9" y="92"/>
                  </a:cubicBezTo>
                  <a:cubicBezTo>
                    <a:pt x="0" y="3"/>
                    <a:pt x="0" y="3"/>
                    <a:pt x="0" y="3"/>
                  </a:cubicBezTo>
                  <a:cubicBezTo>
                    <a:pt x="0" y="3"/>
                    <a:pt x="0" y="3"/>
                    <a:pt x="0" y="3"/>
                  </a:cubicBezTo>
                  <a:cubicBezTo>
                    <a:pt x="0" y="3"/>
                    <a:pt x="0" y="2"/>
                    <a:pt x="0" y="2"/>
                  </a:cubicBezTo>
                  <a:cubicBezTo>
                    <a:pt x="1" y="1"/>
                    <a:pt x="2" y="0"/>
                    <a:pt x="4" y="1"/>
                  </a:cubicBezTo>
                  <a:cubicBezTo>
                    <a:pt x="7" y="3"/>
                    <a:pt x="11" y="5"/>
                    <a:pt x="16" y="6"/>
                  </a:cubicBezTo>
                  <a:cubicBezTo>
                    <a:pt x="20" y="7"/>
                    <a:pt x="24" y="8"/>
                    <a:pt x="29" y="8"/>
                  </a:cubicBezTo>
                  <a:cubicBezTo>
                    <a:pt x="29" y="13"/>
                    <a:pt x="29" y="13"/>
                    <a:pt x="29" y="13"/>
                  </a:cubicBezTo>
                  <a:cubicBezTo>
                    <a:pt x="24" y="13"/>
                    <a:pt x="19" y="12"/>
                    <a:pt x="14" y="11"/>
                  </a:cubicBezTo>
                  <a:cubicBezTo>
                    <a:pt x="11" y="10"/>
                    <a:pt x="8" y="9"/>
                    <a:pt x="5" y="7"/>
                  </a:cubicBezTo>
                  <a:cubicBezTo>
                    <a:pt x="13" y="90"/>
                    <a:pt x="13" y="90"/>
                    <a:pt x="13" y="90"/>
                  </a:cubicBezTo>
                  <a:lnTo>
                    <a:pt x="18"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9" name="Freeform 275"/>
            <p:cNvSpPr>
              <a:spLocks noEditPoints="1"/>
            </p:cNvSpPr>
            <p:nvPr/>
          </p:nvSpPr>
          <p:spPr bwMode="auto">
            <a:xfrm>
              <a:off x="8920163" y="190500"/>
              <a:ext cx="160338" cy="141288"/>
            </a:xfrm>
            <a:custGeom>
              <a:avLst/>
              <a:gdLst>
                <a:gd name="T0" fmla="*/ 36 w 71"/>
                <a:gd name="T1" fmla="*/ 58 h 63"/>
                <a:gd name="T2" fmla="*/ 36 w 71"/>
                <a:gd name="T3" fmla="*/ 58 h 63"/>
                <a:gd name="T4" fmla="*/ 60 w 71"/>
                <a:gd name="T5" fmla="*/ 51 h 63"/>
                <a:gd name="T6" fmla="*/ 61 w 71"/>
                <a:gd name="T7" fmla="*/ 50 h 63"/>
                <a:gd name="T8" fmla="*/ 63 w 71"/>
                <a:gd name="T9" fmla="*/ 47 h 63"/>
                <a:gd name="T10" fmla="*/ 63 w 71"/>
                <a:gd name="T11" fmla="*/ 46 h 63"/>
                <a:gd name="T12" fmla="*/ 65 w 71"/>
                <a:gd name="T13" fmla="*/ 41 h 63"/>
                <a:gd name="T14" fmla="*/ 57 w 71"/>
                <a:gd name="T15" fmla="*/ 13 h 63"/>
                <a:gd name="T16" fmla="*/ 36 w 71"/>
                <a:gd name="T17" fmla="*/ 0 h 63"/>
                <a:gd name="T18" fmla="*/ 71 w 71"/>
                <a:gd name="T19" fmla="*/ 35 h 63"/>
                <a:gd name="T20" fmla="*/ 70 w 71"/>
                <a:gd name="T21" fmla="*/ 42 h 63"/>
                <a:gd name="T22" fmla="*/ 67 w 71"/>
                <a:gd name="T23" fmla="*/ 49 h 63"/>
                <a:gd name="T24" fmla="*/ 66 w 71"/>
                <a:gd name="T25" fmla="*/ 51 h 63"/>
                <a:gd name="T26" fmla="*/ 64 w 71"/>
                <a:gd name="T27" fmla="*/ 54 h 63"/>
                <a:gd name="T28" fmla="*/ 63 w 71"/>
                <a:gd name="T29" fmla="*/ 54 h 63"/>
                <a:gd name="T30" fmla="*/ 63 w 71"/>
                <a:gd name="T31" fmla="*/ 55 h 63"/>
                <a:gd name="T32" fmla="*/ 63 w 71"/>
                <a:gd name="T33" fmla="*/ 55 h 63"/>
                <a:gd name="T34" fmla="*/ 36 w 71"/>
                <a:gd name="T35" fmla="*/ 63 h 63"/>
                <a:gd name="T36" fmla="*/ 36 w 71"/>
                <a:gd name="T37" fmla="*/ 63 h 63"/>
                <a:gd name="T38" fmla="*/ 36 w 71"/>
                <a:gd name="T39" fmla="*/ 63 h 63"/>
                <a:gd name="T40" fmla="*/ 36 w 71"/>
                <a:gd name="T41" fmla="*/ 58 h 63"/>
                <a:gd name="T42" fmla="*/ 9 w 71"/>
                <a:gd name="T43" fmla="*/ 47 h 63"/>
                <a:gd name="T44" fmla="*/ 9 w 71"/>
                <a:gd name="T45" fmla="*/ 49 h 63"/>
                <a:gd name="T46" fmla="*/ 10 w 71"/>
                <a:gd name="T47" fmla="*/ 50 h 63"/>
                <a:gd name="T48" fmla="*/ 11 w 71"/>
                <a:gd name="T49" fmla="*/ 51 h 63"/>
                <a:gd name="T50" fmla="*/ 35 w 71"/>
                <a:gd name="T51" fmla="*/ 58 h 63"/>
                <a:gd name="T52" fmla="*/ 35 w 71"/>
                <a:gd name="T53" fmla="*/ 58 h 63"/>
                <a:gd name="T54" fmla="*/ 36 w 71"/>
                <a:gd name="T55" fmla="*/ 63 h 63"/>
                <a:gd name="T56" fmla="*/ 35 w 71"/>
                <a:gd name="T57" fmla="*/ 63 h 63"/>
                <a:gd name="T58" fmla="*/ 21 w 71"/>
                <a:gd name="T59" fmla="*/ 61 h 63"/>
                <a:gd name="T60" fmla="*/ 9 w 71"/>
                <a:gd name="T61" fmla="*/ 55 h 63"/>
                <a:gd name="T62" fmla="*/ 8 w 71"/>
                <a:gd name="T63" fmla="*/ 54 h 63"/>
                <a:gd name="T64" fmla="*/ 8 w 71"/>
                <a:gd name="T65" fmla="*/ 54 h 63"/>
                <a:gd name="T66" fmla="*/ 8 w 71"/>
                <a:gd name="T67" fmla="*/ 48 h 63"/>
                <a:gd name="T68" fmla="*/ 8 w 71"/>
                <a:gd name="T69" fmla="*/ 47 h 63"/>
                <a:gd name="T70" fmla="*/ 14 w 71"/>
                <a:gd name="T71" fmla="*/ 13 h 63"/>
                <a:gd name="T72" fmla="*/ 8 w 71"/>
                <a:gd name="T73" fmla="*/ 13 h 63"/>
                <a:gd name="T74" fmla="*/ 36 w 71"/>
                <a:gd name="T75" fmla="*/ 0 h 63"/>
                <a:gd name="T76" fmla="*/ 5 w 71"/>
                <a:gd name="T77" fmla="*/ 35 h 63"/>
                <a:gd name="T78" fmla="*/ 8 w 71"/>
                <a:gd name="T79" fmla="*/ 46 h 63"/>
                <a:gd name="T80" fmla="*/ 8 w 71"/>
                <a:gd name="T81" fmla="*/ 47 h 63"/>
                <a:gd name="T82" fmla="*/ 8 w 71"/>
                <a:gd name="T83" fmla="*/ 46 h 63"/>
                <a:gd name="T84" fmla="*/ 8 w 71"/>
                <a:gd name="T85" fmla="*/ 54 h 63"/>
                <a:gd name="T86" fmla="*/ 7 w 71"/>
                <a:gd name="T87" fmla="*/ 53 h 63"/>
                <a:gd name="T88" fmla="*/ 7 w 71"/>
                <a:gd name="T89" fmla="*/ 53 h 63"/>
                <a:gd name="T90" fmla="*/ 6 w 71"/>
                <a:gd name="T91" fmla="*/ 51 h 63"/>
                <a:gd name="T92" fmla="*/ 4 w 71"/>
                <a:gd name="T93" fmla="*/ 49 h 63"/>
                <a:gd name="T94" fmla="*/ 1 w 71"/>
                <a:gd name="T95" fmla="*/ 42 h 63"/>
                <a:gd name="T96" fmla="*/ 8 w 71"/>
                <a:gd name="T97" fmla="*/ 13 h 63"/>
                <a:gd name="T98" fmla="*/ 5 w 71"/>
                <a:gd name="T99" fmla="*/ 3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1" h="63">
                  <a:moveTo>
                    <a:pt x="36" y="58"/>
                  </a:moveTo>
                  <a:cubicBezTo>
                    <a:pt x="36" y="58"/>
                    <a:pt x="36" y="58"/>
                    <a:pt x="36" y="58"/>
                  </a:cubicBezTo>
                  <a:cubicBezTo>
                    <a:pt x="36" y="58"/>
                    <a:pt x="36" y="58"/>
                    <a:pt x="36" y="58"/>
                  </a:cubicBezTo>
                  <a:cubicBezTo>
                    <a:pt x="36" y="58"/>
                    <a:pt x="36" y="58"/>
                    <a:pt x="36" y="58"/>
                  </a:cubicBezTo>
                  <a:cubicBezTo>
                    <a:pt x="40" y="58"/>
                    <a:pt x="45" y="57"/>
                    <a:pt x="49" y="56"/>
                  </a:cubicBezTo>
                  <a:cubicBezTo>
                    <a:pt x="53" y="55"/>
                    <a:pt x="56" y="53"/>
                    <a:pt x="60" y="51"/>
                  </a:cubicBezTo>
                  <a:cubicBezTo>
                    <a:pt x="60" y="51"/>
                    <a:pt x="60" y="51"/>
                    <a:pt x="60" y="50"/>
                  </a:cubicBezTo>
                  <a:cubicBezTo>
                    <a:pt x="60" y="50"/>
                    <a:pt x="61" y="50"/>
                    <a:pt x="61" y="50"/>
                  </a:cubicBezTo>
                  <a:cubicBezTo>
                    <a:pt x="61" y="49"/>
                    <a:pt x="62" y="49"/>
                    <a:pt x="62" y="48"/>
                  </a:cubicBezTo>
                  <a:cubicBezTo>
                    <a:pt x="62" y="48"/>
                    <a:pt x="62" y="48"/>
                    <a:pt x="63" y="47"/>
                  </a:cubicBezTo>
                  <a:cubicBezTo>
                    <a:pt x="63" y="47"/>
                    <a:pt x="63" y="47"/>
                    <a:pt x="63" y="46"/>
                  </a:cubicBezTo>
                  <a:cubicBezTo>
                    <a:pt x="63" y="46"/>
                    <a:pt x="63" y="46"/>
                    <a:pt x="63" y="46"/>
                  </a:cubicBezTo>
                  <a:cubicBezTo>
                    <a:pt x="64" y="45"/>
                    <a:pt x="65" y="43"/>
                    <a:pt x="65" y="41"/>
                  </a:cubicBezTo>
                  <a:cubicBezTo>
                    <a:pt x="65" y="41"/>
                    <a:pt x="65" y="41"/>
                    <a:pt x="65" y="41"/>
                  </a:cubicBezTo>
                  <a:cubicBezTo>
                    <a:pt x="66" y="39"/>
                    <a:pt x="66" y="37"/>
                    <a:pt x="66" y="35"/>
                  </a:cubicBezTo>
                  <a:cubicBezTo>
                    <a:pt x="66" y="27"/>
                    <a:pt x="63" y="19"/>
                    <a:pt x="57" y="13"/>
                  </a:cubicBezTo>
                  <a:cubicBezTo>
                    <a:pt x="52" y="8"/>
                    <a:pt x="44" y="5"/>
                    <a:pt x="36" y="5"/>
                  </a:cubicBezTo>
                  <a:cubicBezTo>
                    <a:pt x="36" y="0"/>
                    <a:pt x="36" y="0"/>
                    <a:pt x="36" y="0"/>
                  </a:cubicBezTo>
                  <a:cubicBezTo>
                    <a:pt x="45" y="0"/>
                    <a:pt x="54" y="4"/>
                    <a:pt x="60" y="10"/>
                  </a:cubicBezTo>
                  <a:cubicBezTo>
                    <a:pt x="67" y="16"/>
                    <a:pt x="71" y="25"/>
                    <a:pt x="71" y="35"/>
                  </a:cubicBezTo>
                  <a:cubicBezTo>
                    <a:pt x="71" y="38"/>
                    <a:pt x="71" y="40"/>
                    <a:pt x="70" y="42"/>
                  </a:cubicBezTo>
                  <a:cubicBezTo>
                    <a:pt x="70" y="42"/>
                    <a:pt x="70" y="42"/>
                    <a:pt x="70" y="42"/>
                  </a:cubicBezTo>
                  <a:cubicBezTo>
                    <a:pt x="69" y="45"/>
                    <a:pt x="69" y="47"/>
                    <a:pt x="67" y="49"/>
                  </a:cubicBezTo>
                  <a:cubicBezTo>
                    <a:pt x="67" y="49"/>
                    <a:pt x="67" y="49"/>
                    <a:pt x="67" y="49"/>
                  </a:cubicBezTo>
                  <a:cubicBezTo>
                    <a:pt x="67" y="49"/>
                    <a:pt x="67" y="50"/>
                    <a:pt x="67" y="50"/>
                  </a:cubicBezTo>
                  <a:cubicBezTo>
                    <a:pt x="66" y="50"/>
                    <a:pt x="66" y="51"/>
                    <a:pt x="66" y="51"/>
                  </a:cubicBezTo>
                  <a:cubicBezTo>
                    <a:pt x="65" y="52"/>
                    <a:pt x="65" y="52"/>
                    <a:pt x="64" y="53"/>
                  </a:cubicBezTo>
                  <a:cubicBezTo>
                    <a:pt x="64" y="53"/>
                    <a:pt x="64" y="53"/>
                    <a:pt x="64" y="54"/>
                  </a:cubicBezTo>
                  <a:cubicBezTo>
                    <a:pt x="64" y="54"/>
                    <a:pt x="63" y="54"/>
                    <a:pt x="63" y="54"/>
                  </a:cubicBezTo>
                  <a:cubicBezTo>
                    <a:pt x="63" y="54"/>
                    <a:pt x="63" y="54"/>
                    <a:pt x="63" y="54"/>
                  </a:cubicBezTo>
                  <a:cubicBezTo>
                    <a:pt x="63" y="54"/>
                    <a:pt x="63" y="54"/>
                    <a:pt x="63" y="54"/>
                  </a:cubicBezTo>
                  <a:cubicBezTo>
                    <a:pt x="63" y="55"/>
                    <a:pt x="63" y="55"/>
                    <a:pt x="63" y="55"/>
                  </a:cubicBezTo>
                  <a:cubicBezTo>
                    <a:pt x="63" y="55"/>
                    <a:pt x="63" y="55"/>
                    <a:pt x="63" y="55"/>
                  </a:cubicBezTo>
                  <a:cubicBezTo>
                    <a:pt x="63" y="55"/>
                    <a:pt x="63" y="55"/>
                    <a:pt x="63" y="55"/>
                  </a:cubicBezTo>
                  <a:cubicBezTo>
                    <a:pt x="59" y="57"/>
                    <a:pt x="54" y="59"/>
                    <a:pt x="50" y="61"/>
                  </a:cubicBezTo>
                  <a:cubicBezTo>
                    <a:pt x="46" y="62"/>
                    <a:pt x="41" y="63"/>
                    <a:pt x="36" y="63"/>
                  </a:cubicBezTo>
                  <a:cubicBezTo>
                    <a:pt x="36" y="63"/>
                    <a:pt x="36" y="63"/>
                    <a:pt x="36" y="63"/>
                  </a:cubicBezTo>
                  <a:cubicBezTo>
                    <a:pt x="36" y="63"/>
                    <a:pt x="36" y="63"/>
                    <a:pt x="36" y="63"/>
                  </a:cubicBezTo>
                  <a:cubicBezTo>
                    <a:pt x="36" y="63"/>
                    <a:pt x="36" y="63"/>
                    <a:pt x="36" y="63"/>
                  </a:cubicBezTo>
                  <a:cubicBezTo>
                    <a:pt x="36" y="63"/>
                    <a:pt x="36" y="63"/>
                    <a:pt x="36" y="63"/>
                  </a:cubicBezTo>
                  <a:cubicBezTo>
                    <a:pt x="36" y="63"/>
                    <a:pt x="36" y="63"/>
                    <a:pt x="36" y="63"/>
                  </a:cubicBezTo>
                  <a:lnTo>
                    <a:pt x="36" y="58"/>
                  </a:lnTo>
                  <a:close/>
                  <a:moveTo>
                    <a:pt x="8" y="47"/>
                  </a:moveTo>
                  <a:cubicBezTo>
                    <a:pt x="8" y="47"/>
                    <a:pt x="8" y="47"/>
                    <a:pt x="9" y="47"/>
                  </a:cubicBezTo>
                  <a:cubicBezTo>
                    <a:pt x="9" y="48"/>
                    <a:pt x="9" y="48"/>
                    <a:pt x="9" y="48"/>
                  </a:cubicBezTo>
                  <a:cubicBezTo>
                    <a:pt x="9" y="49"/>
                    <a:pt x="9" y="49"/>
                    <a:pt x="9" y="49"/>
                  </a:cubicBezTo>
                  <a:cubicBezTo>
                    <a:pt x="10" y="49"/>
                    <a:pt x="10" y="49"/>
                    <a:pt x="10" y="50"/>
                  </a:cubicBezTo>
                  <a:cubicBezTo>
                    <a:pt x="10" y="50"/>
                    <a:pt x="10" y="50"/>
                    <a:pt x="10" y="50"/>
                  </a:cubicBezTo>
                  <a:cubicBezTo>
                    <a:pt x="11" y="50"/>
                    <a:pt x="11" y="50"/>
                    <a:pt x="11" y="51"/>
                  </a:cubicBezTo>
                  <a:cubicBezTo>
                    <a:pt x="11" y="51"/>
                    <a:pt x="11" y="51"/>
                    <a:pt x="11" y="51"/>
                  </a:cubicBezTo>
                  <a:cubicBezTo>
                    <a:pt x="15" y="53"/>
                    <a:pt x="19" y="55"/>
                    <a:pt x="23" y="56"/>
                  </a:cubicBezTo>
                  <a:cubicBezTo>
                    <a:pt x="27" y="57"/>
                    <a:pt x="31" y="58"/>
                    <a:pt x="35" y="58"/>
                  </a:cubicBezTo>
                  <a:cubicBezTo>
                    <a:pt x="35" y="58"/>
                    <a:pt x="35" y="58"/>
                    <a:pt x="35" y="58"/>
                  </a:cubicBezTo>
                  <a:cubicBezTo>
                    <a:pt x="35" y="58"/>
                    <a:pt x="35" y="58"/>
                    <a:pt x="35" y="58"/>
                  </a:cubicBezTo>
                  <a:cubicBezTo>
                    <a:pt x="36" y="58"/>
                    <a:pt x="36" y="58"/>
                    <a:pt x="36" y="58"/>
                  </a:cubicBezTo>
                  <a:cubicBezTo>
                    <a:pt x="36" y="63"/>
                    <a:pt x="36" y="63"/>
                    <a:pt x="36" y="63"/>
                  </a:cubicBezTo>
                  <a:cubicBezTo>
                    <a:pt x="36" y="63"/>
                    <a:pt x="36" y="63"/>
                    <a:pt x="36" y="63"/>
                  </a:cubicBezTo>
                  <a:cubicBezTo>
                    <a:pt x="35" y="63"/>
                    <a:pt x="35" y="63"/>
                    <a:pt x="35" y="63"/>
                  </a:cubicBezTo>
                  <a:cubicBezTo>
                    <a:pt x="35" y="63"/>
                    <a:pt x="35" y="63"/>
                    <a:pt x="35" y="63"/>
                  </a:cubicBezTo>
                  <a:cubicBezTo>
                    <a:pt x="30" y="63"/>
                    <a:pt x="26" y="62"/>
                    <a:pt x="21" y="61"/>
                  </a:cubicBezTo>
                  <a:cubicBezTo>
                    <a:pt x="17" y="59"/>
                    <a:pt x="12" y="57"/>
                    <a:pt x="9" y="55"/>
                  </a:cubicBezTo>
                  <a:cubicBezTo>
                    <a:pt x="9" y="55"/>
                    <a:pt x="9" y="55"/>
                    <a:pt x="9" y="55"/>
                  </a:cubicBezTo>
                  <a:cubicBezTo>
                    <a:pt x="9" y="55"/>
                    <a:pt x="9" y="55"/>
                    <a:pt x="9" y="55"/>
                  </a:cubicBezTo>
                  <a:cubicBezTo>
                    <a:pt x="8" y="54"/>
                    <a:pt x="8" y="54"/>
                    <a:pt x="8" y="54"/>
                  </a:cubicBezTo>
                  <a:cubicBezTo>
                    <a:pt x="8" y="54"/>
                    <a:pt x="8" y="54"/>
                    <a:pt x="8" y="54"/>
                  </a:cubicBezTo>
                  <a:cubicBezTo>
                    <a:pt x="8" y="54"/>
                    <a:pt x="8" y="54"/>
                    <a:pt x="8" y="54"/>
                  </a:cubicBezTo>
                  <a:cubicBezTo>
                    <a:pt x="8" y="47"/>
                    <a:pt x="8" y="47"/>
                    <a:pt x="8" y="47"/>
                  </a:cubicBezTo>
                  <a:cubicBezTo>
                    <a:pt x="8" y="48"/>
                    <a:pt x="8" y="48"/>
                    <a:pt x="8" y="48"/>
                  </a:cubicBezTo>
                  <a:cubicBezTo>
                    <a:pt x="8" y="47"/>
                    <a:pt x="8" y="47"/>
                    <a:pt x="8" y="47"/>
                  </a:cubicBezTo>
                  <a:cubicBezTo>
                    <a:pt x="8" y="47"/>
                    <a:pt x="8" y="47"/>
                    <a:pt x="8" y="47"/>
                  </a:cubicBezTo>
                  <a:close/>
                  <a:moveTo>
                    <a:pt x="36" y="5"/>
                  </a:moveTo>
                  <a:cubicBezTo>
                    <a:pt x="27" y="5"/>
                    <a:pt x="20" y="8"/>
                    <a:pt x="14" y="13"/>
                  </a:cubicBezTo>
                  <a:cubicBezTo>
                    <a:pt x="12" y="16"/>
                    <a:pt x="10" y="19"/>
                    <a:pt x="8" y="22"/>
                  </a:cubicBezTo>
                  <a:cubicBezTo>
                    <a:pt x="8" y="13"/>
                    <a:pt x="8" y="13"/>
                    <a:pt x="8" y="13"/>
                  </a:cubicBezTo>
                  <a:cubicBezTo>
                    <a:pt x="9" y="12"/>
                    <a:pt x="10" y="11"/>
                    <a:pt x="11" y="10"/>
                  </a:cubicBezTo>
                  <a:cubicBezTo>
                    <a:pt x="17" y="4"/>
                    <a:pt x="26" y="0"/>
                    <a:pt x="36" y="0"/>
                  </a:cubicBezTo>
                  <a:lnTo>
                    <a:pt x="36" y="5"/>
                  </a:lnTo>
                  <a:close/>
                  <a:moveTo>
                    <a:pt x="5" y="35"/>
                  </a:moveTo>
                  <a:cubicBezTo>
                    <a:pt x="5" y="37"/>
                    <a:pt x="5" y="39"/>
                    <a:pt x="6" y="41"/>
                  </a:cubicBezTo>
                  <a:cubicBezTo>
                    <a:pt x="6" y="43"/>
                    <a:pt x="7" y="45"/>
                    <a:pt x="8" y="46"/>
                  </a:cubicBezTo>
                  <a:cubicBezTo>
                    <a:pt x="8" y="46"/>
                    <a:pt x="8" y="46"/>
                    <a:pt x="8" y="46"/>
                  </a:cubicBezTo>
                  <a:cubicBezTo>
                    <a:pt x="8" y="47"/>
                    <a:pt x="8" y="47"/>
                    <a:pt x="8" y="47"/>
                  </a:cubicBezTo>
                  <a:cubicBezTo>
                    <a:pt x="8" y="47"/>
                    <a:pt x="8" y="47"/>
                    <a:pt x="8" y="47"/>
                  </a:cubicBezTo>
                  <a:cubicBezTo>
                    <a:pt x="8" y="47"/>
                    <a:pt x="8" y="47"/>
                    <a:pt x="8" y="46"/>
                  </a:cubicBezTo>
                  <a:cubicBezTo>
                    <a:pt x="8" y="47"/>
                    <a:pt x="8" y="47"/>
                    <a:pt x="8" y="47"/>
                  </a:cubicBezTo>
                  <a:cubicBezTo>
                    <a:pt x="8" y="54"/>
                    <a:pt x="8" y="54"/>
                    <a:pt x="8" y="54"/>
                  </a:cubicBezTo>
                  <a:cubicBezTo>
                    <a:pt x="8" y="54"/>
                    <a:pt x="8" y="54"/>
                    <a:pt x="7" y="53"/>
                  </a:cubicBezTo>
                  <a:cubicBezTo>
                    <a:pt x="7" y="53"/>
                    <a:pt x="7" y="53"/>
                    <a:pt x="7" y="53"/>
                  </a:cubicBezTo>
                  <a:cubicBezTo>
                    <a:pt x="7" y="53"/>
                    <a:pt x="7" y="53"/>
                    <a:pt x="7" y="53"/>
                  </a:cubicBezTo>
                  <a:cubicBezTo>
                    <a:pt x="7" y="53"/>
                    <a:pt x="7" y="53"/>
                    <a:pt x="7" y="53"/>
                  </a:cubicBezTo>
                  <a:cubicBezTo>
                    <a:pt x="6" y="52"/>
                    <a:pt x="6" y="52"/>
                    <a:pt x="6" y="52"/>
                  </a:cubicBezTo>
                  <a:cubicBezTo>
                    <a:pt x="6" y="51"/>
                    <a:pt x="6" y="51"/>
                    <a:pt x="6" y="51"/>
                  </a:cubicBezTo>
                  <a:cubicBezTo>
                    <a:pt x="5" y="51"/>
                    <a:pt x="5" y="51"/>
                    <a:pt x="5" y="50"/>
                  </a:cubicBezTo>
                  <a:cubicBezTo>
                    <a:pt x="4" y="50"/>
                    <a:pt x="4" y="49"/>
                    <a:pt x="4" y="49"/>
                  </a:cubicBezTo>
                  <a:cubicBezTo>
                    <a:pt x="4" y="49"/>
                    <a:pt x="4" y="49"/>
                    <a:pt x="4" y="49"/>
                  </a:cubicBezTo>
                  <a:cubicBezTo>
                    <a:pt x="3" y="47"/>
                    <a:pt x="2" y="45"/>
                    <a:pt x="1" y="42"/>
                  </a:cubicBezTo>
                  <a:cubicBezTo>
                    <a:pt x="1" y="40"/>
                    <a:pt x="0" y="38"/>
                    <a:pt x="0" y="35"/>
                  </a:cubicBezTo>
                  <a:cubicBezTo>
                    <a:pt x="0" y="27"/>
                    <a:pt x="3" y="19"/>
                    <a:pt x="8" y="13"/>
                  </a:cubicBezTo>
                  <a:cubicBezTo>
                    <a:pt x="8" y="22"/>
                    <a:pt x="8" y="22"/>
                    <a:pt x="8" y="22"/>
                  </a:cubicBezTo>
                  <a:cubicBezTo>
                    <a:pt x="6" y="26"/>
                    <a:pt x="5" y="30"/>
                    <a:pt x="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0" name="Freeform 276"/>
            <p:cNvSpPr>
              <a:spLocks noEditPoints="1"/>
            </p:cNvSpPr>
            <p:nvPr/>
          </p:nvSpPr>
          <p:spPr bwMode="auto">
            <a:xfrm>
              <a:off x="10090150" y="676275"/>
              <a:ext cx="307975" cy="192088"/>
            </a:xfrm>
            <a:custGeom>
              <a:avLst/>
              <a:gdLst>
                <a:gd name="T0" fmla="*/ 68 w 136"/>
                <a:gd name="T1" fmla="*/ 60 h 85"/>
                <a:gd name="T2" fmla="*/ 94 w 136"/>
                <a:gd name="T3" fmla="*/ 53 h 85"/>
                <a:gd name="T4" fmla="*/ 114 w 136"/>
                <a:gd name="T5" fmla="*/ 57 h 85"/>
                <a:gd name="T6" fmla="*/ 130 w 136"/>
                <a:gd name="T7" fmla="*/ 67 h 85"/>
                <a:gd name="T8" fmla="*/ 130 w 136"/>
                <a:gd name="T9" fmla="*/ 65 h 85"/>
                <a:gd name="T10" fmla="*/ 131 w 136"/>
                <a:gd name="T11" fmla="*/ 59 h 85"/>
                <a:gd name="T12" fmla="*/ 125 w 136"/>
                <a:gd name="T13" fmla="*/ 45 h 85"/>
                <a:gd name="T14" fmla="*/ 110 w 136"/>
                <a:gd name="T15" fmla="*/ 38 h 85"/>
                <a:gd name="T16" fmla="*/ 103 w 136"/>
                <a:gd name="T17" fmla="*/ 40 h 85"/>
                <a:gd name="T18" fmla="*/ 97 w 136"/>
                <a:gd name="T19" fmla="*/ 43 h 85"/>
                <a:gd name="T20" fmla="*/ 93 w 136"/>
                <a:gd name="T21" fmla="*/ 43 h 85"/>
                <a:gd name="T22" fmla="*/ 93 w 136"/>
                <a:gd name="T23" fmla="*/ 41 h 85"/>
                <a:gd name="T24" fmla="*/ 81 w 136"/>
                <a:gd name="T25" fmla="*/ 15 h 85"/>
                <a:gd name="T26" fmla="*/ 68 w 136"/>
                <a:gd name="T27" fmla="*/ 7 h 85"/>
                <a:gd name="T28" fmla="*/ 68 w 136"/>
                <a:gd name="T29" fmla="*/ 2 h 85"/>
                <a:gd name="T30" fmla="*/ 85 w 136"/>
                <a:gd name="T31" fmla="*/ 12 h 85"/>
                <a:gd name="T32" fmla="*/ 97 w 136"/>
                <a:gd name="T33" fmla="*/ 37 h 85"/>
                <a:gd name="T34" fmla="*/ 101 w 136"/>
                <a:gd name="T35" fmla="*/ 35 h 85"/>
                <a:gd name="T36" fmla="*/ 110 w 136"/>
                <a:gd name="T37" fmla="*/ 34 h 85"/>
                <a:gd name="T38" fmla="*/ 128 w 136"/>
                <a:gd name="T39" fmla="*/ 41 h 85"/>
                <a:gd name="T40" fmla="*/ 136 w 136"/>
                <a:gd name="T41" fmla="*/ 59 h 85"/>
                <a:gd name="T42" fmla="*/ 135 w 136"/>
                <a:gd name="T43" fmla="*/ 66 h 85"/>
                <a:gd name="T44" fmla="*/ 133 w 136"/>
                <a:gd name="T45" fmla="*/ 72 h 85"/>
                <a:gd name="T46" fmla="*/ 133 w 136"/>
                <a:gd name="T47" fmla="*/ 72 h 85"/>
                <a:gd name="T48" fmla="*/ 132 w 136"/>
                <a:gd name="T49" fmla="*/ 72 h 85"/>
                <a:gd name="T50" fmla="*/ 129 w 136"/>
                <a:gd name="T51" fmla="*/ 72 h 85"/>
                <a:gd name="T52" fmla="*/ 128 w 136"/>
                <a:gd name="T53" fmla="*/ 72 h 85"/>
                <a:gd name="T54" fmla="*/ 113 w 136"/>
                <a:gd name="T55" fmla="*/ 61 h 85"/>
                <a:gd name="T56" fmla="*/ 94 w 136"/>
                <a:gd name="T57" fmla="*/ 58 h 85"/>
                <a:gd name="T58" fmla="*/ 69 w 136"/>
                <a:gd name="T59" fmla="*/ 65 h 85"/>
                <a:gd name="T60" fmla="*/ 68 w 136"/>
                <a:gd name="T61" fmla="*/ 66 h 85"/>
                <a:gd name="T62" fmla="*/ 68 w 136"/>
                <a:gd name="T63" fmla="*/ 60 h 85"/>
                <a:gd name="T64" fmla="*/ 16 w 136"/>
                <a:gd name="T65" fmla="*/ 80 h 85"/>
                <a:gd name="T66" fmla="*/ 48 w 136"/>
                <a:gd name="T67" fmla="*/ 80 h 85"/>
                <a:gd name="T68" fmla="*/ 67 w 136"/>
                <a:gd name="T69" fmla="*/ 61 h 85"/>
                <a:gd name="T70" fmla="*/ 68 w 136"/>
                <a:gd name="T71" fmla="*/ 60 h 85"/>
                <a:gd name="T72" fmla="*/ 68 w 136"/>
                <a:gd name="T73" fmla="*/ 66 h 85"/>
                <a:gd name="T74" fmla="*/ 52 w 136"/>
                <a:gd name="T75" fmla="*/ 84 h 85"/>
                <a:gd name="T76" fmla="*/ 49 w 136"/>
                <a:gd name="T77" fmla="*/ 85 h 85"/>
                <a:gd name="T78" fmla="*/ 16 w 136"/>
                <a:gd name="T79" fmla="*/ 85 h 85"/>
                <a:gd name="T80" fmla="*/ 5 w 136"/>
                <a:gd name="T81" fmla="*/ 80 h 85"/>
                <a:gd name="T82" fmla="*/ 0 w 136"/>
                <a:gd name="T83" fmla="*/ 68 h 85"/>
                <a:gd name="T84" fmla="*/ 4 w 136"/>
                <a:gd name="T85" fmla="*/ 57 h 85"/>
                <a:gd name="T86" fmla="*/ 13 w 136"/>
                <a:gd name="T87" fmla="*/ 52 h 85"/>
                <a:gd name="T88" fmla="*/ 12 w 136"/>
                <a:gd name="T89" fmla="*/ 49 h 85"/>
                <a:gd name="T90" fmla="*/ 12 w 136"/>
                <a:gd name="T91" fmla="*/ 42 h 85"/>
                <a:gd name="T92" fmla="*/ 24 w 136"/>
                <a:gd name="T93" fmla="*/ 12 h 85"/>
                <a:gd name="T94" fmla="*/ 55 w 136"/>
                <a:gd name="T95" fmla="*/ 0 h 85"/>
                <a:gd name="T96" fmla="*/ 68 w 136"/>
                <a:gd name="T97" fmla="*/ 2 h 85"/>
                <a:gd name="T98" fmla="*/ 68 w 136"/>
                <a:gd name="T99" fmla="*/ 7 h 85"/>
                <a:gd name="T100" fmla="*/ 55 w 136"/>
                <a:gd name="T101" fmla="*/ 4 h 85"/>
                <a:gd name="T102" fmla="*/ 28 w 136"/>
                <a:gd name="T103" fmla="*/ 15 h 85"/>
                <a:gd name="T104" fmla="*/ 17 w 136"/>
                <a:gd name="T105" fmla="*/ 42 h 85"/>
                <a:gd name="T106" fmla="*/ 17 w 136"/>
                <a:gd name="T107" fmla="*/ 48 h 85"/>
                <a:gd name="T108" fmla="*/ 18 w 136"/>
                <a:gd name="T109" fmla="*/ 53 h 85"/>
                <a:gd name="T110" fmla="*/ 17 w 136"/>
                <a:gd name="T111" fmla="*/ 56 h 85"/>
                <a:gd name="T112" fmla="*/ 16 w 136"/>
                <a:gd name="T113" fmla="*/ 57 h 85"/>
                <a:gd name="T114" fmla="*/ 8 w 136"/>
                <a:gd name="T115" fmla="*/ 60 h 85"/>
                <a:gd name="T116" fmla="*/ 5 w 136"/>
                <a:gd name="T117" fmla="*/ 68 h 85"/>
                <a:gd name="T118" fmla="*/ 8 w 136"/>
                <a:gd name="T119" fmla="*/ 77 h 85"/>
                <a:gd name="T120" fmla="*/ 16 w 136"/>
                <a:gd name="T121" fmla="*/ 8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6" h="85">
                  <a:moveTo>
                    <a:pt x="68" y="60"/>
                  </a:moveTo>
                  <a:cubicBezTo>
                    <a:pt x="76" y="56"/>
                    <a:pt x="85" y="53"/>
                    <a:pt x="94" y="53"/>
                  </a:cubicBezTo>
                  <a:cubicBezTo>
                    <a:pt x="101" y="53"/>
                    <a:pt x="108" y="54"/>
                    <a:pt x="114" y="57"/>
                  </a:cubicBezTo>
                  <a:cubicBezTo>
                    <a:pt x="120" y="59"/>
                    <a:pt x="125" y="62"/>
                    <a:pt x="130" y="67"/>
                  </a:cubicBezTo>
                  <a:cubicBezTo>
                    <a:pt x="130" y="66"/>
                    <a:pt x="130" y="65"/>
                    <a:pt x="130" y="65"/>
                  </a:cubicBezTo>
                  <a:cubicBezTo>
                    <a:pt x="131" y="63"/>
                    <a:pt x="131" y="61"/>
                    <a:pt x="131" y="59"/>
                  </a:cubicBezTo>
                  <a:cubicBezTo>
                    <a:pt x="131" y="54"/>
                    <a:pt x="129" y="48"/>
                    <a:pt x="125" y="45"/>
                  </a:cubicBezTo>
                  <a:cubicBezTo>
                    <a:pt x="121" y="41"/>
                    <a:pt x="116" y="38"/>
                    <a:pt x="110" y="38"/>
                  </a:cubicBezTo>
                  <a:cubicBezTo>
                    <a:pt x="107" y="38"/>
                    <a:pt x="105" y="39"/>
                    <a:pt x="103" y="40"/>
                  </a:cubicBezTo>
                  <a:cubicBezTo>
                    <a:pt x="101" y="41"/>
                    <a:pt x="98" y="42"/>
                    <a:pt x="97" y="43"/>
                  </a:cubicBezTo>
                  <a:cubicBezTo>
                    <a:pt x="96" y="44"/>
                    <a:pt x="94" y="44"/>
                    <a:pt x="93" y="43"/>
                  </a:cubicBezTo>
                  <a:cubicBezTo>
                    <a:pt x="93" y="43"/>
                    <a:pt x="93" y="42"/>
                    <a:pt x="93" y="41"/>
                  </a:cubicBezTo>
                  <a:cubicBezTo>
                    <a:pt x="92" y="31"/>
                    <a:pt x="88" y="22"/>
                    <a:pt x="81" y="15"/>
                  </a:cubicBezTo>
                  <a:cubicBezTo>
                    <a:pt x="77" y="11"/>
                    <a:pt x="73" y="9"/>
                    <a:pt x="68" y="7"/>
                  </a:cubicBezTo>
                  <a:cubicBezTo>
                    <a:pt x="68" y="2"/>
                    <a:pt x="68" y="2"/>
                    <a:pt x="68" y="2"/>
                  </a:cubicBezTo>
                  <a:cubicBezTo>
                    <a:pt x="74" y="4"/>
                    <a:pt x="80" y="7"/>
                    <a:pt x="85" y="12"/>
                  </a:cubicBezTo>
                  <a:cubicBezTo>
                    <a:pt x="91" y="18"/>
                    <a:pt x="96" y="27"/>
                    <a:pt x="97" y="37"/>
                  </a:cubicBezTo>
                  <a:cubicBezTo>
                    <a:pt x="98" y="36"/>
                    <a:pt x="100" y="36"/>
                    <a:pt x="101" y="35"/>
                  </a:cubicBezTo>
                  <a:cubicBezTo>
                    <a:pt x="104" y="34"/>
                    <a:pt x="107" y="34"/>
                    <a:pt x="110" y="34"/>
                  </a:cubicBezTo>
                  <a:cubicBezTo>
                    <a:pt x="117" y="34"/>
                    <a:pt x="124" y="37"/>
                    <a:pt x="128" y="41"/>
                  </a:cubicBezTo>
                  <a:cubicBezTo>
                    <a:pt x="133" y="46"/>
                    <a:pt x="136" y="52"/>
                    <a:pt x="136" y="59"/>
                  </a:cubicBezTo>
                  <a:cubicBezTo>
                    <a:pt x="136" y="62"/>
                    <a:pt x="135" y="64"/>
                    <a:pt x="135" y="66"/>
                  </a:cubicBezTo>
                  <a:cubicBezTo>
                    <a:pt x="134" y="68"/>
                    <a:pt x="134" y="70"/>
                    <a:pt x="133" y="72"/>
                  </a:cubicBezTo>
                  <a:cubicBezTo>
                    <a:pt x="133" y="72"/>
                    <a:pt x="133" y="72"/>
                    <a:pt x="133" y="72"/>
                  </a:cubicBezTo>
                  <a:cubicBezTo>
                    <a:pt x="132" y="72"/>
                    <a:pt x="132" y="72"/>
                    <a:pt x="132" y="72"/>
                  </a:cubicBezTo>
                  <a:cubicBezTo>
                    <a:pt x="131" y="73"/>
                    <a:pt x="130" y="73"/>
                    <a:pt x="129" y="72"/>
                  </a:cubicBezTo>
                  <a:cubicBezTo>
                    <a:pt x="128" y="72"/>
                    <a:pt x="128" y="72"/>
                    <a:pt x="128" y="72"/>
                  </a:cubicBezTo>
                  <a:cubicBezTo>
                    <a:pt x="123" y="67"/>
                    <a:pt x="118" y="64"/>
                    <a:pt x="113" y="61"/>
                  </a:cubicBezTo>
                  <a:cubicBezTo>
                    <a:pt x="107" y="59"/>
                    <a:pt x="101" y="58"/>
                    <a:pt x="94" y="58"/>
                  </a:cubicBezTo>
                  <a:cubicBezTo>
                    <a:pt x="85" y="58"/>
                    <a:pt x="77" y="60"/>
                    <a:pt x="69" y="65"/>
                  </a:cubicBezTo>
                  <a:cubicBezTo>
                    <a:pt x="69" y="65"/>
                    <a:pt x="68" y="65"/>
                    <a:pt x="68" y="66"/>
                  </a:cubicBezTo>
                  <a:lnTo>
                    <a:pt x="68" y="60"/>
                  </a:lnTo>
                  <a:close/>
                  <a:moveTo>
                    <a:pt x="16" y="80"/>
                  </a:moveTo>
                  <a:cubicBezTo>
                    <a:pt x="48" y="80"/>
                    <a:pt x="48" y="80"/>
                    <a:pt x="48" y="80"/>
                  </a:cubicBezTo>
                  <a:cubicBezTo>
                    <a:pt x="52" y="72"/>
                    <a:pt x="59" y="65"/>
                    <a:pt x="67" y="61"/>
                  </a:cubicBezTo>
                  <a:cubicBezTo>
                    <a:pt x="67" y="60"/>
                    <a:pt x="67" y="60"/>
                    <a:pt x="68" y="60"/>
                  </a:cubicBezTo>
                  <a:cubicBezTo>
                    <a:pt x="68" y="66"/>
                    <a:pt x="68" y="66"/>
                    <a:pt x="68" y="66"/>
                  </a:cubicBezTo>
                  <a:cubicBezTo>
                    <a:pt x="61" y="70"/>
                    <a:pt x="55" y="76"/>
                    <a:pt x="52" y="84"/>
                  </a:cubicBezTo>
                  <a:cubicBezTo>
                    <a:pt x="51" y="85"/>
                    <a:pt x="50" y="85"/>
                    <a:pt x="49" y="85"/>
                  </a:cubicBezTo>
                  <a:cubicBezTo>
                    <a:pt x="16" y="85"/>
                    <a:pt x="16" y="85"/>
                    <a:pt x="16" y="85"/>
                  </a:cubicBezTo>
                  <a:cubicBezTo>
                    <a:pt x="12" y="85"/>
                    <a:pt x="8" y="83"/>
                    <a:pt x="5" y="80"/>
                  </a:cubicBezTo>
                  <a:cubicBezTo>
                    <a:pt x="2" y="77"/>
                    <a:pt x="0" y="73"/>
                    <a:pt x="0" y="68"/>
                  </a:cubicBezTo>
                  <a:cubicBezTo>
                    <a:pt x="0" y="64"/>
                    <a:pt x="2" y="60"/>
                    <a:pt x="4" y="57"/>
                  </a:cubicBezTo>
                  <a:cubicBezTo>
                    <a:pt x="7" y="54"/>
                    <a:pt x="10" y="53"/>
                    <a:pt x="13" y="52"/>
                  </a:cubicBezTo>
                  <a:cubicBezTo>
                    <a:pt x="13" y="51"/>
                    <a:pt x="13" y="50"/>
                    <a:pt x="12" y="49"/>
                  </a:cubicBezTo>
                  <a:cubicBezTo>
                    <a:pt x="12" y="47"/>
                    <a:pt x="12" y="44"/>
                    <a:pt x="12" y="42"/>
                  </a:cubicBezTo>
                  <a:cubicBezTo>
                    <a:pt x="12" y="31"/>
                    <a:pt x="17" y="20"/>
                    <a:pt x="24" y="12"/>
                  </a:cubicBezTo>
                  <a:cubicBezTo>
                    <a:pt x="32" y="4"/>
                    <a:pt x="43" y="0"/>
                    <a:pt x="55" y="0"/>
                  </a:cubicBezTo>
                  <a:cubicBezTo>
                    <a:pt x="59" y="0"/>
                    <a:pt x="64" y="0"/>
                    <a:pt x="68" y="2"/>
                  </a:cubicBezTo>
                  <a:cubicBezTo>
                    <a:pt x="68" y="7"/>
                    <a:pt x="68" y="7"/>
                    <a:pt x="68" y="7"/>
                  </a:cubicBezTo>
                  <a:cubicBezTo>
                    <a:pt x="64" y="5"/>
                    <a:pt x="59" y="4"/>
                    <a:pt x="55" y="4"/>
                  </a:cubicBezTo>
                  <a:cubicBezTo>
                    <a:pt x="44" y="4"/>
                    <a:pt x="35" y="9"/>
                    <a:pt x="28" y="15"/>
                  </a:cubicBezTo>
                  <a:cubicBezTo>
                    <a:pt x="21" y="22"/>
                    <a:pt x="17" y="32"/>
                    <a:pt x="17" y="42"/>
                  </a:cubicBezTo>
                  <a:cubicBezTo>
                    <a:pt x="17" y="44"/>
                    <a:pt x="17" y="46"/>
                    <a:pt x="17" y="48"/>
                  </a:cubicBezTo>
                  <a:cubicBezTo>
                    <a:pt x="17" y="50"/>
                    <a:pt x="18" y="52"/>
                    <a:pt x="18" y="53"/>
                  </a:cubicBezTo>
                  <a:cubicBezTo>
                    <a:pt x="19" y="55"/>
                    <a:pt x="18" y="56"/>
                    <a:pt x="17" y="56"/>
                  </a:cubicBezTo>
                  <a:cubicBezTo>
                    <a:pt x="17" y="57"/>
                    <a:pt x="16" y="57"/>
                    <a:pt x="16" y="57"/>
                  </a:cubicBezTo>
                  <a:cubicBezTo>
                    <a:pt x="13" y="57"/>
                    <a:pt x="10" y="58"/>
                    <a:pt x="8" y="60"/>
                  </a:cubicBezTo>
                  <a:cubicBezTo>
                    <a:pt x="6" y="62"/>
                    <a:pt x="5" y="65"/>
                    <a:pt x="5" y="68"/>
                  </a:cubicBezTo>
                  <a:cubicBezTo>
                    <a:pt x="5" y="72"/>
                    <a:pt x="6" y="75"/>
                    <a:pt x="8" y="77"/>
                  </a:cubicBezTo>
                  <a:cubicBezTo>
                    <a:pt x="10" y="79"/>
                    <a:pt x="13" y="80"/>
                    <a:pt x="1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1" name="Freeform 277"/>
            <p:cNvSpPr>
              <a:spLocks noEditPoints="1"/>
            </p:cNvSpPr>
            <p:nvPr/>
          </p:nvSpPr>
          <p:spPr bwMode="auto">
            <a:xfrm>
              <a:off x="10163175" y="806450"/>
              <a:ext cx="347663" cy="217488"/>
            </a:xfrm>
            <a:custGeom>
              <a:avLst/>
              <a:gdLst>
                <a:gd name="T0" fmla="*/ 117 w 154"/>
                <a:gd name="T1" fmla="*/ 45 h 96"/>
                <a:gd name="T2" fmla="*/ 106 w 154"/>
                <a:gd name="T3" fmla="*/ 49 h 96"/>
                <a:gd name="T4" fmla="*/ 106 w 154"/>
                <a:gd name="T5" fmla="*/ 47 h 96"/>
                <a:gd name="T6" fmla="*/ 94 w 154"/>
                <a:gd name="T7" fmla="*/ 18 h 96"/>
                <a:gd name="T8" fmla="*/ 77 w 154"/>
                <a:gd name="T9" fmla="*/ 7 h 96"/>
                <a:gd name="T10" fmla="*/ 81 w 154"/>
                <a:gd name="T11" fmla="*/ 4 h 96"/>
                <a:gd name="T12" fmla="*/ 107 w 154"/>
                <a:gd name="T13" fmla="*/ 30 h 96"/>
                <a:gd name="T14" fmla="*/ 115 w 154"/>
                <a:gd name="T15" fmla="*/ 40 h 96"/>
                <a:gd name="T16" fmla="*/ 146 w 154"/>
                <a:gd name="T17" fmla="*/ 47 h 96"/>
                <a:gd name="T18" fmla="*/ 146 w 154"/>
                <a:gd name="T19" fmla="*/ 88 h 96"/>
                <a:gd name="T20" fmla="*/ 125 w 154"/>
                <a:gd name="T21" fmla="*/ 96 h 96"/>
                <a:gd name="T22" fmla="*/ 77 w 154"/>
                <a:gd name="T23" fmla="*/ 91 h 96"/>
                <a:gd name="T24" fmla="*/ 142 w 154"/>
                <a:gd name="T25" fmla="*/ 84 h 96"/>
                <a:gd name="T26" fmla="*/ 149 w 154"/>
                <a:gd name="T27" fmla="*/ 67 h 96"/>
                <a:gd name="T28" fmla="*/ 125 w 154"/>
                <a:gd name="T29" fmla="*/ 43 h 96"/>
                <a:gd name="T30" fmla="*/ 62 w 154"/>
                <a:gd name="T31" fmla="*/ 5 h 96"/>
                <a:gd name="T32" fmla="*/ 25 w 154"/>
                <a:gd name="T33" fmla="*/ 26 h 96"/>
                <a:gd name="T34" fmla="*/ 19 w 154"/>
                <a:gd name="T35" fmla="*/ 48 h 96"/>
                <a:gd name="T36" fmla="*/ 21 w 154"/>
                <a:gd name="T37" fmla="*/ 61 h 96"/>
                <a:gd name="T38" fmla="*/ 18 w 154"/>
                <a:gd name="T39" fmla="*/ 64 h 96"/>
                <a:gd name="T40" fmla="*/ 5 w 154"/>
                <a:gd name="T41" fmla="*/ 78 h 96"/>
                <a:gd name="T42" fmla="*/ 9 w 154"/>
                <a:gd name="T43" fmla="*/ 87 h 96"/>
                <a:gd name="T44" fmla="*/ 62 w 154"/>
                <a:gd name="T45" fmla="*/ 91 h 96"/>
                <a:gd name="T46" fmla="*/ 77 w 154"/>
                <a:gd name="T47" fmla="*/ 91 h 96"/>
                <a:gd name="T48" fmla="*/ 64 w 154"/>
                <a:gd name="T49" fmla="*/ 96 h 96"/>
                <a:gd name="T50" fmla="*/ 19 w 154"/>
                <a:gd name="T51" fmla="*/ 96 h 96"/>
                <a:gd name="T52" fmla="*/ 6 w 154"/>
                <a:gd name="T53" fmla="*/ 91 h 96"/>
                <a:gd name="T54" fmla="*/ 6 w 154"/>
                <a:gd name="T55" fmla="*/ 65 h 96"/>
                <a:gd name="T56" fmla="*/ 15 w 154"/>
                <a:gd name="T57" fmla="*/ 55 h 96"/>
                <a:gd name="T58" fmla="*/ 16 w 154"/>
                <a:gd name="T59" fmla="*/ 35 h 96"/>
                <a:gd name="T60" fmla="*/ 38 w 154"/>
                <a:gd name="T61" fmla="*/ 6 h 96"/>
                <a:gd name="T62" fmla="*/ 77 w 154"/>
                <a:gd name="T63" fmla="*/ 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4" h="96">
                  <a:moveTo>
                    <a:pt x="125" y="43"/>
                  </a:moveTo>
                  <a:cubicBezTo>
                    <a:pt x="122" y="43"/>
                    <a:pt x="119" y="44"/>
                    <a:pt x="117" y="45"/>
                  </a:cubicBezTo>
                  <a:cubicBezTo>
                    <a:pt x="114" y="46"/>
                    <a:pt x="112" y="47"/>
                    <a:pt x="110" y="49"/>
                  </a:cubicBezTo>
                  <a:cubicBezTo>
                    <a:pt x="109" y="50"/>
                    <a:pt x="107" y="50"/>
                    <a:pt x="106" y="49"/>
                  </a:cubicBezTo>
                  <a:cubicBezTo>
                    <a:pt x="106" y="48"/>
                    <a:pt x="106" y="48"/>
                    <a:pt x="106" y="47"/>
                  </a:cubicBezTo>
                  <a:cubicBezTo>
                    <a:pt x="106" y="47"/>
                    <a:pt x="106" y="47"/>
                    <a:pt x="106" y="47"/>
                  </a:cubicBezTo>
                  <a:cubicBezTo>
                    <a:pt x="106" y="42"/>
                    <a:pt x="104" y="36"/>
                    <a:pt x="102" y="32"/>
                  </a:cubicBezTo>
                  <a:cubicBezTo>
                    <a:pt x="100" y="27"/>
                    <a:pt x="98" y="22"/>
                    <a:pt x="94" y="18"/>
                  </a:cubicBezTo>
                  <a:cubicBezTo>
                    <a:pt x="90" y="14"/>
                    <a:pt x="85" y="10"/>
                    <a:pt x="79" y="8"/>
                  </a:cubicBezTo>
                  <a:cubicBezTo>
                    <a:pt x="79" y="8"/>
                    <a:pt x="78" y="7"/>
                    <a:pt x="77" y="7"/>
                  </a:cubicBezTo>
                  <a:cubicBezTo>
                    <a:pt x="77" y="2"/>
                    <a:pt x="77" y="2"/>
                    <a:pt x="77" y="2"/>
                  </a:cubicBezTo>
                  <a:cubicBezTo>
                    <a:pt x="79" y="3"/>
                    <a:pt x="80" y="3"/>
                    <a:pt x="81" y="4"/>
                  </a:cubicBezTo>
                  <a:cubicBezTo>
                    <a:pt x="87" y="6"/>
                    <a:pt x="93" y="10"/>
                    <a:pt x="97" y="15"/>
                  </a:cubicBezTo>
                  <a:cubicBezTo>
                    <a:pt x="101" y="19"/>
                    <a:pt x="105" y="24"/>
                    <a:pt x="107" y="30"/>
                  </a:cubicBezTo>
                  <a:cubicBezTo>
                    <a:pt x="109" y="34"/>
                    <a:pt x="110" y="38"/>
                    <a:pt x="110" y="43"/>
                  </a:cubicBezTo>
                  <a:cubicBezTo>
                    <a:pt x="112" y="42"/>
                    <a:pt x="113" y="41"/>
                    <a:pt x="115" y="40"/>
                  </a:cubicBezTo>
                  <a:cubicBezTo>
                    <a:pt x="118" y="39"/>
                    <a:pt x="122" y="38"/>
                    <a:pt x="125" y="38"/>
                  </a:cubicBezTo>
                  <a:cubicBezTo>
                    <a:pt x="133" y="38"/>
                    <a:pt x="140" y="42"/>
                    <a:pt x="146" y="47"/>
                  </a:cubicBezTo>
                  <a:cubicBezTo>
                    <a:pt x="151" y="52"/>
                    <a:pt x="154" y="59"/>
                    <a:pt x="154" y="67"/>
                  </a:cubicBezTo>
                  <a:cubicBezTo>
                    <a:pt x="154" y="75"/>
                    <a:pt x="151" y="82"/>
                    <a:pt x="146" y="88"/>
                  </a:cubicBezTo>
                  <a:cubicBezTo>
                    <a:pt x="146" y="88"/>
                    <a:pt x="146" y="88"/>
                    <a:pt x="146" y="88"/>
                  </a:cubicBezTo>
                  <a:cubicBezTo>
                    <a:pt x="140" y="93"/>
                    <a:pt x="133" y="96"/>
                    <a:pt x="125" y="96"/>
                  </a:cubicBezTo>
                  <a:cubicBezTo>
                    <a:pt x="77" y="96"/>
                    <a:pt x="77" y="96"/>
                    <a:pt x="77" y="96"/>
                  </a:cubicBezTo>
                  <a:cubicBezTo>
                    <a:pt x="77" y="91"/>
                    <a:pt x="77" y="91"/>
                    <a:pt x="77" y="91"/>
                  </a:cubicBezTo>
                  <a:cubicBezTo>
                    <a:pt x="125" y="91"/>
                    <a:pt x="125" y="91"/>
                    <a:pt x="125" y="91"/>
                  </a:cubicBezTo>
                  <a:cubicBezTo>
                    <a:pt x="132" y="91"/>
                    <a:pt x="138" y="89"/>
                    <a:pt x="142" y="84"/>
                  </a:cubicBezTo>
                  <a:cubicBezTo>
                    <a:pt x="142" y="84"/>
                    <a:pt x="142" y="84"/>
                    <a:pt x="142" y="84"/>
                  </a:cubicBezTo>
                  <a:cubicBezTo>
                    <a:pt x="147" y="80"/>
                    <a:pt x="149" y="74"/>
                    <a:pt x="149" y="67"/>
                  </a:cubicBezTo>
                  <a:cubicBezTo>
                    <a:pt x="149" y="61"/>
                    <a:pt x="146" y="55"/>
                    <a:pt x="142" y="50"/>
                  </a:cubicBezTo>
                  <a:cubicBezTo>
                    <a:pt x="138" y="46"/>
                    <a:pt x="132" y="43"/>
                    <a:pt x="125" y="43"/>
                  </a:cubicBezTo>
                  <a:close/>
                  <a:moveTo>
                    <a:pt x="77" y="7"/>
                  </a:moveTo>
                  <a:cubicBezTo>
                    <a:pt x="72" y="5"/>
                    <a:pt x="67" y="5"/>
                    <a:pt x="62" y="5"/>
                  </a:cubicBezTo>
                  <a:cubicBezTo>
                    <a:pt x="54" y="5"/>
                    <a:pt x="47" y="7"/>
                    <a:pt x="41" y="10"/>
                  </a:cubicBezTo>
                  <a:cubicBezTo>
                    <a:pt x="34" y="14"/>
                    <a:pt x="29" y="19"/>
                    <a:pt x="25" y="26"/>
                  </a:cubicBezTo>
                  <a:cubicBezTo>
                    <a:pt x="23" y="29"/>
                    <a:pt x="21" y="33"/>
                    <a:pt x="20" y="37"/>
                  </a:cubicBezTo>
                  <a:cubicBezTo>
                    <a:pt x="19" y="40"/>
                    <a:pt x="19" y="44"/>
                    <a:pt x="19" y="48"/>
                  </a:cubicBezTo>
                  <a:cubicBezTo>
                    <a:pt x="19" y="50"/>
                    <a:pt x="19" y="52"/>
                    <a:pt x="19" y="54"/>
                  </a:cubicBezTo>
                  <a:cubicBezTo>
                    <a:pt x="20" y="57"/>
                    <a:pt x="20" y="59"/>
                    <a:pt x="21" y="61"/>
                  </a:cubicBezTo>
                  <a:cubicBezTo>
                    <a:pt x="21" y="62"/>
                    <a:pt x="20" y="63"/>
                    <a:pt x="19" y="64"/>
                  </a:cubicBezTo>
                  <a:cubicBezTo>
                    <a:pt x="19" y="64"/>
                    <a:pt x="19" y="64"/>
                    <a:pt x="18" y="64"/>
                  </a:cubicBezTo>
                  <a:cubicBezTo>
                    <a:pt x="15" y="64"/>
                    <a:pt x="11" y="65"/>
                    <a:pt x="9" y="68"/>
                  </a:cubicBezTo>
                  <a:cubicBezTo>
                    <a:pt x="7" y="70"/>
                    <a:pt x="5" y="74"/>
                    <a:pt x="5" y="78"/>
                  </a:cubicBezTo>
                  <a:cubicBezTo>
                    <a:pt x="5" y="81"/>
                    <a:pt x="7" y="85"/>
                    <a:pt x="9" y="87"/>
                  </a:cubicBezTo>
                  <a:cubicBezTo>
                    <a:pt x="9" y="87"/>
                    <a:pt x="9" y="87"/>
                    <a:pt x="9" y="87"/>
                  </a:cubicBezTo>
                  <a:cubicBezTo>
                    <a:pt x="12" y="90"/>
                    <a:pt x="15" y="91"/>
                    <a:pt x="19" y="91"/>
                  </a:cubicBezTo>
                  <a:cubicBezTo>
                    <a:pt x="62" y="91"/>
                    <a:pt x="62" y="91"/>
                    <a:pt x="62" y="91"/>
                  </a:cubicBezTo>
                  <a:cubicBezTo>
                    <a:pt x="64" y="91"/>
                    <a:pt x="64" y="91"/>
                    <a:pt x="64" y="91"/>
                  </a:cubicBezTo>
                  <a:cubicBezTo>
                    <a:pt x="77" y="91"/>
                    <a:pt x="77" y="91"/>
                    <a:pt x="77" y="91"/>
                  </a:cubicBezTo>
                  <a:cubicBezTo>
                    <a:pt x="77" y="96"/>
                    <a:pt x="77" y="96"/>
                    <a:pt x="77" y="96"/>
                  </a:cubicBezTo>
                  <a:cubicBezTo>
                    <a:pt x="64" y="96"/>
                    <a:pt x="64" y="96"/>
                    <a:pt x="64" y="96"/>
                  </a:cubicBezTo>
                  <a:cubicBezTo>
                    <a:pt x="62" y="96"/>
                    <a:pt x="62" y="96"/>
                    <a:pt x="62" y="96"/>
                  </a:cubicBezTo>
                  <a:cubicBezTo>
                    <a:pt x="19" y="96"/>
                    <a:pt x="19" y="96"/>
                    <a:pt x="19" y="96"/>
                  </a:cubicBezTo>
                  <a:cubicBezTo>
                    <a:pt x="14" y="96"/>
                    <a:pt x="9" y="94"/>
                    <a:pt x="6" y="91"/>
                  </a:cubicBezTo>
                  <a:cubicBezTo>
                    <a:pt x="6" y="91"/>
                    <a:pt x="6" y="91"/>
                    <a:pt x="6" y="91"/>
                  </a:cubicBezTo>
                  <a:cubicBezTo>
                    <a:pt x="2" y="87"/>
                    <a:pt x="0" y="83"/>
                    <a:pt x="0" y="78"/>
                  </a:cubicBezTo>
                  <a:cubicBezTo>
                    <a:pt x="0" y="73"/>
                    <a:pt x="2" y="68"/>
                    <a:pt x="6" y="65"/>
                  </a:cubicBezTo>
                  <a:cubicBezTo>
                    <a:pt x="8" y="62"/>
                    <a:pt x="12" y="60"/>
                    <a:pt x="15" y="59"/>
                  </a:cubicBezTo>
                  <a:cubicBezTo>
                    <a:pt x="15" y="58"/>
                    <a:pt x="15" y="57"/>
                    <a:pt x="15" y="55"/>
                  </a:cubicBezTo>
                  <a:cubicBezTo>
                    <a:pt x="14" y="53"/>
                    <a:pt x="14" y="50"/>
                    <a:pt x="14" y="48"/>
                  </a:cubicBezTo>
                  <a:cubicBezTo>
                    <a:pt x="14" y="44"/>
                    <a:pt x="15" y="39"/>
                    <a:pt x="16" y="35"/>
                  </a:cubicBezTo>
                  <a:cubicBezTo>
                    <a:pt x="17" y="31"/>
                    <a:pt x="19" y="27"/>
                    <a:pt x="21" y="23"/>
                  </a:cubicBezTo>
                  <a:cubicBezTo>
                    <a:pt x="25" y="16"/>
                    <a:pt x="31" y="10"/>
                    <a:pt x="38" y="6"/>
                  </a:cubicBezTo>
                  <a:cubicBezTo>
                    <a:pt x="45" y="2"/>
                    <a:pt x="54" y="0"/>
                    <a:pt x="62" y="0"/>
                  </a:cubicBezTo>
                  <a:cubicBezTo>
                    <a:pt x="67" y="0"/>
                    <a:pt x="72" y="1"/>
                    <a:pt x="77" y="2"/>
                  </a:cubicBezTo>
                  <a:lnTo>
                    <a:pt x="7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2" name="Freeform 278"/>
            <p:cNvSpPr>
              <a:spLocks noEditPoints="1"/>
            </p:cNvSpPr>
            <p:nvPr/>
          </p:nvSpPr>
          <p:spPr bwMode="auto">
            <a:xfrm>
              <a:off x="6756400" y="2667000"/>
              <a:ext cx="179388" cy="144463"/>
            </a:xfrm>
            <a:custGeom>
              <a:avLst/>
              <a:gdLst>
                <a:gd name="T0" fmla="*/ 67 w 79"/>
                <a:gd name="T1" fmla="*/ 17 h 64"/>
                <a:gd name="T2" fmla="*/ 64 w 79"/>
                <a:gd name="T3" fmla="*/ 2 h 64"/>
                <a:gd name="T4" fmla="*/ 79 w 79"/>
                <a:gd name="T5" fmla="*/ 24 h 64"/>
                <a:gd name="T6" fmla="*/ 77 w 79"/>
                <a:gd name="T7" fmla="*/ 62 h 64"/>
                <a:gd name="T8" fmla="*/ 62 w 79"/>
                <a:gd name="T9" fmla="*/ 64 h 64"/>
                <a:gd name="T10" fmla="*/ 74 w 79"/>
                <a:gd name="T11" fmla="*/ 59 h 64"/>
                <a:gd name="T12" fmla="*/ 74 w 79"/>
                <a:gd name="T13" fmla="*/ 50 h 64"/>
                <a:gd name="T14" fmla="*/ 62 w 79"/>
                <a:gd name="T15" fmla="*/ 22 h 64"/>
                <a:gd name="T16" fmla="*/ 65 w 79"/>
                <a:gd name="T17" fmla="*/ 22 h 64"/>
                <a:gd name="T18" fmla="*/ 62 w 79"/>
                <a:gd name="T19" fmla="*/ 46 h 64"/>
                <a:gd name="T20" fmla="*/ 72 w 79"/>
                <a:gd name="T21" fmla="*/ 36 h 64"/>
                <a:gd name="T22" fmla="*/ 62 w 79"/>
                <a:gd name="T23" fmla="*/ 38 h 64"/>
                <a:gd name="T24" fmla="*/ 62 w 79"/>
                <a:gd name="T25" fmla="*/ 41 h 64"/>
                <a:gd name="T26" fmla="*/ 61 w 79"/>
                <a:gd name="T27" fmla="*/ 5 h 64"/>
                <a:gd name="T28" fmla="*/ 62 w 79"/>
                <a:gd name="T29" fmla="*/ 11 h 64"/>
                <a:gd name="T30" fmla="*/ 39 w 79"/>
                <a:gd name="T31" fmla="*/ 17 h 64"/>
                <a:gd name="T32" fmla="*/ 39 w 79"/>
                <a:gd name="T33" fmla="*/ 10 h 64"/>
                <a:gd name="T34" fmla="*/ 62 w 79"/>
                <a:gd name="T35" fmla="*/ 0 h 64"/>
                <a:gd name="T36" fmla="*/ 39 w 79"/>
                <a:gd name="T37" fmla="*/ 47 h 64"/>
                <a:gd name="T38" fmla="*/ 61 w 79"/>
                <a:gd name="T39" fmla="*/ 58 h 64"/>
                <a:gd name="T40" fmla="*/ 62 w 79"/>
                <a:gd name="T41" fmla="*/ 59 h 64"/>
                <a:gd name="T42" fmla="*/ 58 w 79"/>
                <a:gd name="T43" fmla="*/ 62 h 64"/>
                <a:gd name="T44" fmla="*/ 39 w 79"/>
                <a:gd name="T45" fmla="*/ 52 h 64"/>
                <a:gd name="T46" fmla="*/ 62 w 79"/>
                <a:gd name="T47" fmla="*/ 38 h 64"/>
                <a:gd name="T48" fmla="*/ 62 w 79"/>
                <a:gd name="T49" fmla="*/ 41 h 64"/>
                <a:gd name="T50" fmla="*/ 53 w 79"/>
                <a:gd name="T51" fmla="*/ 44 h 64"/>
                <a:gd name="T52" fmla="*/ 62 w 79"/>
                <a:gd name="T53" fmla="*/ 34 h 64"/>
                <a:gd name="T54" fmla="*/ 16 w 79"/>
                <a:gd name="T55" fmla="*/ 11 h 64"/>
                <a:gd name="T56" fmla="*/ 21 w 79"/>
                <a:gd name="T57" fmla="*/ 5 h 64"/>
                <a:gd name="T58" fmla="*/ 16 w 79"/>
                <a:gd name="T59" fmla="*/ 0 h 64"/>
                <a:gd name="T60" fmla="*/ 39 w 79"/>
                <a:gd name="T61" fmla="*/ 10 h 64"/>
                <a:gd name="T62" fmla="*/ 39 w 79"/>
                <a:gd name="T63" fmla="*/ 17 h 64"/>
                <a:gd name="T64" fmla="*/ 17 w 79"/>
                <a:gd name="T65" fmla="*/ 59 h 64"/>
                <a:gd name="T66" fmla="*/ 17 w 79"/>
                <a:gd name="T67" fmla="*/ 59 h 64"/>
                <a:gd name="T68" fmla="*/ 20 w 79"/>
                <a:gd name="T69" fmla="*/ 47 h 64"/>
                <a:gd name="T70" fmla="*/ 22 w 79"/>
                <a:gd name="T71" fmla="*/ 52 h 64"/>
                <a:gd name="T72" fmla="*/ 21 w 79"/>
                <a:gd name="T73" fmla="*/ 62 h 64"/>
                <a:gd name="T74" fmla="*/ 16 w 79"/>
                <a:gd name="T75" fmla="*/ 59 h 64"/>
                <a:gd name="T76" fmla="*/ 21 w 79"/>
                <a:gd name="T77" fmla="*/ 41 h 64"/>
                <a:gd name="T78" fmla="*/ 16 w 79"/>
                <a:gd name="T79" fmla="*/ 34 h 64"/>
                <a:gd name="T80" fmla="*/ 26 w 79"/>
                <a:gd name="T81" fmla="*/ 44 h 64"/>
                <a:gd name="T82" fmla="*/ 16 w 79"/>
                <a:gd name="T83" fmla="*/ 22 h 64"/>
                <a:gd name="T84" fmla="*/ 13 w 79"/>
                <a:gd name="T85" fmla="*/ 18 h 64"/>
                <a:gd name="T86" fmla="*/ 16 w 79"/>
                <a:gd name="T87" fmla="*/ 9 h 64"/>
                <a:gd name="T88" fmla="*/ 8 w 79"/>
                <a:gd name="T89" fmla="*/ 15 h 64"/>
                <a:gd name="T90" fmla="*/ 0 w 79"/>
                <a:gd name="T91" fmla="*/ 24 h 64"/>
                <a:gd name="T92" fmla="*/ 0 w 79"/>
                <a:gd name="T93" fmla="*/ 58 h 64"/>
                <a:gd name="T94" fmla="*/ 2 w 79"/>
                <a:gd name="T95" fmla="*/ 62 h 64"/>
                <a:gd name="T96" fmla="*/ 16 w 79"/>
                <a:gd name="T97" fmla="*/ 59 h 64"/>
                <a:gd name="T98" fmla="*/ 5 w 79"/>
                <a:gd name="T99" fmla="*/ 59 h 64"/>
                <a:gd name="T100" fmla="*/ 5 w 79"/>
                <a:gd name="T101" fmla="*/ 48 h 64"/>
                <a:gd name="T102" fmla="*/ 12 w 79"/>
                <a:gd name="T103" fmla="*/ 18 h 64"/>
                <a:gd name="T104" fmla="*/ 16 w 79"/>
                <a:gd name="T105" fmla="*/ 34 h 64"/>
                <a:gd name="T106" fmla="*/ 11 w 79"/>
                <a:gd name="T107" fmla="*/ 41 h 64"/>
                <a:gd name="T108" fmla="*/ 9 w 79"/>
                <a:gd name="T109" fmla="*/ 46 h 64"/>
                <a:gd name="T110" fmla="*/ 9 w 79"/>
                <a:gd name="T111" fmla="*/ 3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 h="64">
                  <a:moveTo>
                    <a:pt x="74" y="25"/>
                  </a:moveTo>
                  <a:cubicBezTo>
                    <a:pt x="67" y="18"/>
                    <a:pt x="67" y="18"/>
                    <a:pt x="67" y="18"/>
                  </a:cubicBezTo>
                  <a:cubicBezTo>
                    <a:pt x="67" y="17"/>
                    <a:pt x="67" y="17"/>
                    <a:pt x="67" y="17"/>
                  </a:cubicBezTo>
                  <a:cubicBezTo>
                    <a:pt x="62" y="9"/>
                    <a:pt x="62" y="9"/>
                    <a:pt x="62" y="9"/>
                  </a:cubicBezTo>
                  <a:cubicBezTo>
                    <a:pt x="62" y="0"/>
                    <a:pt x="62" y="0"/>
                    <a:pt x="62" y="0"/>
                  </a:cubicBezTo>
                  <a:cubicBezTo>
                    <a:pt x="63" y="0"/>
                    <a:pt x="64" y="1"/>
                    <a:pt x="64" y="2"/>
                  </a:cubicBezTo>
                  <a:cubicBezTo>
                    <a:pt x="71" y="15"/>
                    <a:pt x="71" y="15"/>
                    <a:pt x="71" y="15"/>
                  </a:cubicBezTo>
                  <a:cubicBezTo>
                    <a:pt x="78" y="22"/>
                    <a:pt x="78" y="22"/>
                    <a:pt x="78" y="22"/>
                  </a:cubicBezTo>
                  <a:cubicBezTo>
                    <a:pt x="79" y="23"/>
                    <a:pt x="79" y="23"/>
                    <a:pt x="79" y="24"/>
                  </a:cubicBezTo>
                  <a:cubicBezTo>
                    <a:pt x="79" y="50"/>
                    <a:pt x="79" y="50"/>
                    <a:pt x="79" y="50"/>
                  </a:cubicBezTo>
                  <a:cubicBezTo>
                    <a:pt x="79" y="58"/>
                    <a:pt x="79" y="58"/>
                    <a:pt x="79" y="58"/>
                  </a:cubicBezTo>
                  <a:cubicBezTo>
                    <a:pt x="79" y="60"/>
                    <a:pt x="78" y="61"/>
                    <a:pt x="77" y="62"/>
                  </a:cubicBezTo>
                  <a:cubicBezTo>
                    <a:pt x="77" y="62"/>
                    <a:pt x="77" y="62"/>
                    <a:pt x="77" y="62"/>
                  </a:cubicBezTo>
                  <a:cubicBezTo>
                    <a:pt x="76" y="63"/>
                    <a:pt x="75" y="64"/>
                    <a:pt x="73" y="64"/>
                  </a:cubicBezTo>
                  <a:cubicBezTo>
                    <a:pt x="62" y="64"/>
                    <a:pt x="62" y="64"/>
                    <a:pt x="62" y="64"/>
                  </a:cubicBezTo>
                  <a:cubicBezTo>
                    <a:pt x="62" y="59"/>
                    <a:pt x="62" y="59"/>
                    <a:pt x="62" y="59"/>
                  </a:cubicBezTo>
                  <a:cubicBezTo>
                    <a:pt x="73" y="59"/>
                    <a:pt x="73" y="59"/>
                    <a:pt x="73" y="59"/>
                  </a:cubicBezTo>
                  <a:cubicBezTo>
                    <a:pt x="73" y="59"/>
                    <a:pt x="74" y="59"/>
                    <a:pt x="74" y="59"/>
                  </a:cubicBezTo>
                  <a:cubicBezTo>
                    <a:pt x="74" y="59"/>
                    <a:pt x="74" y="59"/>
                    <a:pt x="74" y="59"/>
                  </a:cubicBezTo>
                  <a:cubicBezTo>
                    <a:pt x="74" y="59"/>
                    <a:pt x="74" y="58"/>
                    <a:pt x="74" y="58"/>
                  </a:cubicBezTo>
                  <a:cubicBezTo>
                    <a:pt x="74" y="50"/>
                    <a:pt x="74" y="50"/>
                    <a:pt x="74" y="50"/>
                  </a:cubicBezTo>
                  <a:cubicBezTo>
                    <a:pt x="74" y="25"/>
                    <a:pt x="74" y="25"/>
                    <a:pt x="74" y="25"/>
                  </a:cubicBezTo>
                  <a:close/>
                  <a:moveTo>
                    <a:pt x="62" y="11"/>
                  </a:moveTo>
                  <a:cubicBezTo>
                    <a:pt x="62" y="22"/>
                    <a:pt x="62" y="22"/>
                    <a:pt x="62" y="22"/>
                  </a:cubicBezTo>
                  <a:cubicBezTo>
                    <a:pt x="64" y="22"/>
                    <a:pt x="64" y="22"/>
                    <a:pt x="64" y="22"/>
                  </a:cubicBezTo>
                  <a:cubicBezTo>
                    <a:pt x="64" y="22"/>
                    <a:pt x="64" y="22"/>
                    <a:pt x="64" y="22"/>
                  </a:cubicBezTo>
                  <a:cubicBezTo>
                    <a:pt x="65" y="22"/>
                    <a:pt x="65" y="22"/>
                    <a:pt x="65" y="22"/>
                  </a:cubicBezTo>
                  <a:cubicBezTo>
                    <a:pt x="66" y="21"/>
                    <a:pt x="67" y="20"/>
                    <a:pt x="66" y="18"/>
                  </a:cubicBezTo>
                  <a:cubicBezTo>
                    <a:pt x="62" y="11"/>
                    <a:pt x="62" y="11"/>
                    <a:pt x="62" y="11"/>
                  </a:cubicBezTo>
                  <a:close/>
                  <a:moveTo>
                    <a:pt x="62" y="46"/>
                  </a:moveTo>
                  <a:cubicBezTo>
                    <a:pt x="70" y="46"/>
                    <a:pt x="70" y="46"/>
                    <a:pt x="70" y="46"/>
                  </a:cubicBezTo>
                  <a:cubicBezTo>
                    <a:pt x="71" y="46"/>
                    <a:pt x="72" y="45"/>
                    <a:pt x="72" y="44"/>
                  </a:cubicBezTo>
                  <a:cubicBezTo>
                    <a:pt x="72" y="36"/>
                    <a:pt x="72" y="36"/>
                    <a:pt x="72" y="36"/>
                  </a:cubicBezTo>
                  <a:cubicBezTo>
                    <a:pt x="72" y="35"/>
                    <a:pt x="71" y="34"/>
                    <a:pt x="70" y="34"/>
                  </a:cubicBezTo>
                  <a:cubicBezTo>
                    <a:pt x="62" y="34"/>
                    <a:pt x="62" y="34"/>
                    <a:pt x="62" y="34"/>
                  </a:cubicBezTo>
                  <a:cubicBezTo>
                    <a:pt x="62" y="38"/>
                    <a:pt x="62" y="38"/>
                    <a:pt x="62" y="38"/>
                  </a:cubicBezTo>
                  <a:cubicBezTo>
                    <a:pt x="67" y="38"/>
                    <a:pt x="67" y="38"/>
                    <a:pt x="67" y="38"/>
                  </a:cubicBezTo>
                  <a:cubicBezTo>
                    <a:pt x="67" y="41"/>
                    <a:pt x="67" y="41"/>
                    <a:pt x="67" y="41"/>
                  </a:cubicBezTo>
                  <a:cubicBezTo>
                    <a:pt x="62" y="41"/>
                    <a:pt x="62" y="41"/>
                    <a:pt x="62" y="41"/>
                  </a:cubicBezTo>
                  <a:lnTo>
                    <a:pt x="62" y="46"/>
                  </a:lnTo>
                  <a:close/>
                  <a:moveTo>
                    <a:pt x="62" y="9"/>
                  </a:moveTo>
                  <a:cubicBezTo>
                    <a:pt x="61" y="5"/>
                    <a:pt x="61" y="5"/>
                    <a:pt x="61" y="5"/>
                  </a:cubicBezTo>
                  <a:cubicBezTo>
                    <a:pt x="58" y="5"/>
                    <a:pt x="58" y="5"/>
                    <a:pt x="58" y="5"/>
                  </a:cubicBezTo>
                  <a:cubicBezTo>
                    <a:pt x="59" y="5"/>
                    <a:pt x="60" y="6"/>
                    <a:pt x="60" y="7"/>
                  </a:cubicBezTo>
                  <a:cubicBezTo>
                    <a:pt x="62" y="11"/>
                    <a:pt x="62" y="11"/>
                    <a:pt x="62" y="11"/>
                  </a:cubicBezTo>
                  <a:cubicBezTo>
                    <a:pt x="62" y="22"/>
                    <a:pt x="62" y="22"/>
                    <a:pt x="62" y="22"/>
                  </a:cubicBezTo>
                  <a:cubicBezTo>
                    <a:pt x="39" y="22"/>
                    <a:pt x="39" y="22"/>
                    <a:pt x="39" y="22"/>
                  </a:cubicBezTo>
                  <a:cubicBezTo>
                    <a:pt x="39" y="17"/>
                    <a:pt x="39" y="17"/>
                    <a:pt x="39" y="17"/>
                  </a:cubicBezTo>
                  <a:cubicBezTo>
                    <a:pt x="60" y="17"/>
                    <a:pt x="60" y="17"/>
                    <a:pt x="60" y="17"/>
                  </a:cubicBezTo>
                  <a:cubicBezTo>
                    <a:pt x="57" y="10"/>
                    <a:pt x="57" y="10"/>
                    <a:pt x="57" y="10"/>
                  </a:cubicBezTo>
                  <a:cubicBezTo>
                    <a:pt x="39" y="10"/>
                    <a:pt x="39" y="10"/>
                    <a:pt x="39" y="10"/>
                  </a:cubicBezTo>
                  <a:cubicBezTo>
                    <a:pt x="39" y="0"/>
                    <a:pt x="39" y="0"/>
                    <a:pt x="39" y="0"/>
                  </a:cubicBezTo>
                  <a:cubicBezTo>
                    <a:pt x="62" y="0"/>
                    <a:pt x="62" y="0"/>
                    <a:pt x="62" y="0"/>
                  </a:cubicBezTo>
                  <a:cubicBezTo>
                    <a:pt x="62" y="0"/>
                    <a:pt x="62" y="0"/>
                    <a:pt x="62" y="0"/>
                  </a:cubicBezTo>
                  <a:cubicBezTo>
                    <a:pt x="62" y="0"/>
                    <a:pt x="62" y="0"/>
                    <a:pt x="62" y="0"/>
                  </a:cubicBezTo>
                  <a:cubicBezTo>
                    <a:pt x="62" y="9"/>
                    <a:pt x="62" y="9"/>
                    <a:pt x="62" y="9"/>
                  </a:cubicBezTo>
                  <a:close/>
                  <a:moveTo>
                    <a:pt x="39" y="47"/>
                  </a:moveTo>
                  <a:cubicBezTo>
                    <a:pt x="59" y="47"/>
                    <a:pt x="59" y="47"/>
                    <a:pt x="59" y="47"/>
                  </a:cubicBezTo>
                  <a:cubicBezTo>
                    <a:pt x="60" y="47"/>
                    <a:pt x="61" y="48"/>
                    <a:pt x="61" y="50"/>
                  </a:cubicBezTo>
                  <a:cubicBezTo>
                    <a:pt x="61" y="58"/>
                    <a:pt x="61" y="58"/>
                    <a:pt x="61" y="58"/>
                  </a:cubicBezTo>
                  <a:cubicBezTo>
                    <a:pt x="61" y="58"/>
                    <a:pt x="61" y="59"/>
                    <a:pt x="62" y="59"/>
                  </a:cubicBezTo>
                  <a:cubicBezTo>
                    <a:pt x="62" y="59"/>
                    <a:pt x="62" y="59"/>
                    <a:pt x="62" y="59"/>
                  </a:cubicBezTo>
                  <a:cubicBezTo>
                    <a:pt x="62" y="59"/>
                    <a:pt x="62" y="59"/>
                    <a:pt x="62" y="59"/>
                  </a:cubicBezTo>
                  <a:cubicBezTo>
                    <a:pt x="62" y="64"/>
                    <a:pt x="62" y="64"/>
                    <a:pt x="62" y="64"/>
                  </a:cubicBezTo>
                  <a:cubicBezTo>
                    <a:pt x="62" y="64"/>
                    <a:pt x="62" y="64"/>
                    <a:pt x="62" y="64"/>
                  </a:cubicBezTo>
                  <a:cubicBezTo>
                    <a:pt x="61" y="64"/>
                    <a:pt x="59" y="63"/>
                    <a:pt x="58" y="62"/>
                  </a:cubicBezTo>
                  <a:cubicBezTo>
                    <a:pt x="57" y="61"/>
                    <a:pt x="56" y="60"/>
                    <a:pt x="56" y="58"/>
                  </a:cubicBezTo>
                  <a:cubicBezTo>
                    <a:pt x="56" y="52"/>
                    <a:pt x="56" y="52"/>
                    <a:pt x="56" y="52"/>
                  </a:cubicBezTo>
                  <a:cubicBezTo>
                    <a:pt x="39" y="52"/>
                    <a:pt x="39" y="52"/>
                    <a:pt x="39" y="52"/>
                  </a:cubicBezTo>
                  <a:cubicBezTo>
                    <a:pt x="39" y="47"/>
                    <a:pt x="39" y="47"/>
                    <a:pt x="39" y="47"/>
                  </a:cubicBezTo>
                  <a:close/>
                  <a:moveTo>
                    <a:pt x="62" y="34"/>
                  </a:moveTo>
                  <a:cubicBezTo>
                    <a:pt x="62" y="38"/>
                    <a:pt x="62" y="38"/>
                    <a:pt x="62" y="38"/>
                  </a:cubicBezTo>
                  <a:cubicBezTo>
                    <a:pt x="57" y="38"/>
                    <a:pt x="57" y="38"/>
                    <a:pt x="57" y="38"/>
                  </a:cubicBezTo>
                  <a:cubicBezTo>
                    <a:pt x="57" y="41"/>
                    <a:pt x="57" y="41"/>
                    <a:pt x="57" y="41"/>
                  </a:cubicBezTo>
                  <a:cubicBezTo>
                    <a:pt x="62" y="41"/>
                    <a:pt x="62" y="41"/>
                    <a:pt x="62" y="41"/>
                  </a:cubicBezTo>
                  <a:cubicBezTo>
                    <a:pt x="62" y="46"/>
                    <a:pt x="62" y="46"/>
                    <a:pt x="62" y="46"/>
                  </a:cubicBezTo>
                  <a:cubicBezTo>
                    <a:pt x="55" y="46"/>
                    <a:pt x="55" y="46"/>
                    <a:pt x="55" y="46"/>
                  </a:cubicBezTo>
                  <a:cubicBezTo>
                    <a:pt x="54" y="46"/>
                    <a:pt x="53" y="45"/>
                    <a:pt x="53" y="44"/>
                  </a:cubicBezTo>
                  <a:cubicBezTo>
                    <a:pt x="53" y="36"/>
                    <a:pt x="53" y="36"/>
                    <a:pt x="53" y="36"/>
                  </a:cubicBezTo>
                  <a:cubicBezTo>
                    <a:pt x="53" y="35"/>
                    <a:pt x="54" y="34"/>
                    <a:pt x="55" y="34"/>
                  </a:cubicBezTo>
                  <a:lnTo>
                    <a:pt x="62" y="34"/>
                  </a:lnTo>
                  <a:close/>
                  <a:moveTo>
                    <a:pt x="39" y="22"/>
                  </a:moveTo>
                  <a:cubicBezTo>
                    <a:pt x="16" y="22"/>
                    <a:pt x="16" y="22"/>
                    <a:pt x="16" y="22"/>
                  </a:cubicBezTo>
                  <a:cubicBezTo>
                    <a:pt x="16" y="11"/>
                    <a:pt x="16" y="11"/>
                    <a:pt x="16" y="11"/>
                  </a:cubicBezTo>
                  <a:cubicBezTo>
                    <a:pt x="19" y="6"/>
                    <a:pt x="19" y="6"/>
                    <a:pt x="19" y="6"/>
                  </a:cubicBezTo>
                  <a:cubicBezTo>
                    <a:pt x="19" y="6"/>
                    <a:pt x="20" y="5"/>
                    <a:pt x="21" y="5"/>
                  </a:cubicBezTo>
                  <a:cubicBezTo>
                    <a:pt x="21" y="5"/>
                    <a:pt x="21" y="5"/>
                    <a:pt x="21" y="5"/>
                  </a:cubicBezTo>
                  <a:cubicBezTo>
                    <a:pt x="18" y="5"/>
                    <a:pt x="18" y="5"/>
                    <a:pt x="18" y="5"/>
                  </a:cubicBezTo>
                  <a:cubicBezTo>
                    <a:pt x="16" y="9"/>
                    <a:pt x="16" y="9"/>
                    <a:pt x="16" y="9"/>
                  </a:cubicBezTo>
                  <a:cubicBezTo>
                    <a:pt x="16" y="0"/>
                    <a:pt x="16" y="0"/>
                    <a:pt x="16" y="0"/>
                  </a:cubicBezTo>
                  <a:cubicBezTo>
                    <a:pt x="17" y="0"/>
                    <a:pt x="17" y="0"/>
                    <a:pt x="17" y="0"/>
                  </a:cubicBezTo>
                  <a:cubicBezTo>
                    <a:pt x="39" y="0"/>
                    <a:pt x="39" y="0"/>
                    <a:pt x="39" y="0"/>
                  </a:cubicBezTo>
                  <a:cubicBezTo>
                    <a:pt x="39" y="10"/>
                    <a:pt x="39" y="10"/>
                    <a:pt x="39" y="10"/>
                  </a:cubicBezTo>
                  <a:cubicBezTo>
                    <a:pt x="22" y="10"/>
                    <a:pt x="22" y="10"/>
                    <a:pt x="22" y="10"/>
                  </a:cubicBezTo>
                  <a:cubicBezTo>
                    <a:pt x="19" y="17"/>
                    <a:pt x="19" y="17"/>
                    <a:pt x="19" y="17"/>
                  </a:cubicBezTo>
                  <a:cubicBezTo>
                    <a:pt x="39" y="17"/>
                    <a:pt x="39" y="17"/>
                    <a:pt x="39" y="17"/>
                  </a:cubicBezTo>
                  <a:cubicBezTo>
                    <a:pt x="39" y="22"/>
                    <a:pt x="39" y="22"/>
                    <a:pt x="39" y="22"/>
                  </a:cubicBezTo>
                  <a:close/>
                  <a:moveTo>
                    <a:pt x="16" y="59"/>
                  </a:moveTo>
                  <a:cubicBezTo>
                    <a:pt x="17" y="59"/>
                    <a:pt x="17" y="59"/>
                    <a:pt x="17" y="59"/>
                  </a:cubicBezTo>
                  <a:cubicBezTo>
                    <a:pt x="17" y="59"/>
                    <a:pt x="17" y="59"/>
                    <a:pt x="17" y="59"/>
                  </a:cubicBezTo>
                  <a:cubicBezTo>
                    <a:pt x="17" y="59"/>
                    <a:pt x="17" y="59"/>
                    <a:pt x="17" y="59"/>
                  </a:cubicBezTo>
                  <a:cubicBezTo>
                    <a:pt x="17" y="59"/>
                    <a:pt x="17" y="59"/>
                    <a:pt x="17" y="59"/>
                  </a:cubicBezTo>
                  <a:cubicBezTo>
                    <a:pt x="17" y="59"/>
                    <a:pt x="18" y="58"/>
                    <a:pt x="18" y="58"/>
                  </a:cubicBezTo>
                  <a:cubicBezTo>
                    <a:pt x="18" y="50"/>
                    <a:pt x="18" y="50"/>
                    <a:pt x="18" y="50"/>
                  </a:cubicBezTo>
                  <a:cubicBezTo>
                    <a:pt x="18" y="48"/>
                    <a:pt x="19" y="47"/>
                    <a:pt x="20" y="47"/>
                  </a:cubicBezTo>
                  <a:cubicBezTo>
                    <a:pt x="39" y="47"/>
                    <a:pt x="39" y="47"/>
                    <a:pt x="39" y="47"/>
                  </a:cubicBezTo>
                  <a:cubicBezTo>
                    <a:pt x="39" y="52"/>
                    <a:pt x="39" y="52"/>
                    <a:pt x="39" y="52"/>
                  </a:cubicBezTo>
                  <a:cubicBezTo>
                    <a:pt x="22" y="52"/>
                    <a:pt x="22" y="52"/>
                    <a:pt x="22" y="52"/>
                  </a:cubicBezTo>
                  <a:cubicBezTo>
                    <a:pt x="22" y="58"/>
                    <a:pt x="22" y="58"/>
                    <a:pt x="22" y="58"/>
                  </a:cubicBezTo>
                  <a:cubicBezTo>
                    <a:pt x="22" y="60"/>
                    <a:pt x="22" y="61"/>
                    <a:pt x="21" y="62"/>
                  </a:cubicBezTo>
                  <a:cubicBezTo>
                    <a:pt x="21" y="62"/>
                    <a:pt x="21" y="62"/>
                    <a:pt x="21" y="62"/>
                  </a:cubicBezTo>
                  <a:cubicBezTo>
                    <a:pt x="20" y="63"/>
                    <a:pt x="18" y="64"/>
                    <a:pt x="17" y="64"/>
                  </a:cubicBezTo>
                  <a:cubicBezTo>
                    <a:pt x="16" y="64"/>
                    <a:pt x="16" y="64"/>
                    <a:pt x="16" y="64"/>
                  </a:cubicBezTo>
                  <a:cubicBezTo>
                    <a:pt x="16" y="59"/>
                    <a:pt x="16" y="59"/>
                    <a:pt x="16" y="59"/>
                  </a:cubicBezTo>
                  <a:close/>
                  <a:moveTo>
                    <a:pt x="16" y="46"/>
                  </a:moveTo>
                  <a:cubicBezTo>
                    <a:pt x="16" y="41"/>
                    <a:pt x="16" y="41"/>
                    <a:pt x="16" y="41"/>
                  </a:cubicBezTo>
                  <a:cubicBezTo>
                    <a:pt x="21" y="41"/>
                    <a:pt x="21" y="41"/>
                    <a:pt x="21" y="41"/>
                  </a:cubicBezTo>
                  <a:cubicBezTo>
                    <a:pt x="21" y="38"/>
                    <a:pt x="21" y="38"/>
                    <a:pt x="21" y="38"/>
                  </a:cubicBezTo>
                  <a:cubicBezTo>
                    <a:pt x="16" y="38"/>
                    <a:pt x="16" y="38"/>
                    <a:pt x="16" y="38"/>
                  </a:cubicBezTo>
                  <a:cubicBezTo>
                    <a:pt x="16" y="34"/>
                    <a:pt x="16" y="34"/>
                    <a:pt x="16" y="34"/>
                  </a:cubicBezTo>
                  <a:cubicBezTo>
                    <a:pt x="24" y="34"/>
                    <a:pt x="24" y="34"/>
                    <a:pt x="24" y="34"/>
                  </a:cubicBezTo>
                  <a:cubicBezTo>
                    <a:pt x="25" y="34"/>
                    <a:pt x="26" y="35"/>
                    <a:pt x="26" y="36"/>
                  </a:cubicBezTo>
                  <a:cubicBezTo>
                    <a:pt x="26" y="44"/>
                    <a:pt x="26" y="44"/>
                    <a:pt x="26" y="44"/>
                  </a:cubicBezTo>
                  <a:cubicBezTo>
                    <a:pt x="26" y="45"/>
                    <a:pt x="25" y="46"/>
                    <a:pt x="24" y="46"/>
                  </a:cubicBezTo>
                  <a:lnTo>
                    <a:pt x="16" y="46"/>
                  </a:lnTo>
                  <a:close/>
                  <a:moveTo>
                    <a:pt x="16" y="22"/>
                  </a:moveTo>
                  <a:cubicBezTo>
                    <a:pt x="15" y="22"/>
                    <a:pt x="15" y="22"/>
                    <a:pt x="15" y="22"/>
                  </a:cubicBezTo>
                  <a:cubicBezTo>
                    <a:pt x="13" y="22"/>
                    <a:pt x="12" y="21"/>
                    <a:pt x="12" y="20"/>
                  </a:cubicBezTo>
                  <a:cubicBezTo>
                    <a:pt x="12" y="19"/>
                    <a:pt x="12" y="19"/>
                    <a:pt x="13" y="18"/>
                  </a:cubicBezTo>
                  <a:cubicBezTo>
                    <a:pt x="16" y="11"/>
                    <a:pt x="16" y="11"/>
                    <a:pt x="16" y="11"/>
                  </a:cubicBezTo>
                  <a:cubicBezTo>
                    <a:pt x="16" y="22"/>
                    <a:pt x="16" y="22"/>
                    <a:pt x="16" y="22"/>
                  </a:cubicBezTo>
                  <a:close/>
                  <a:moveTo>
                    <a:pt x="16" y="9"/>
                  </a:moveTo>
                  <a:cubicBezTo>
                    <a:pt x="16" y="0"/>
                    <a:pt x="16" y="0"/>
                    <a:pt x="16" y="0"/>
                  </a:cubicBezTo>
                  <a:cubicBezTo>
                    <a:pt x="16" y="0"/>
                    <a:pt x="15" y="1"/>
                    <a:pt x="15" y="2"/>
                  </a:cubicBezTo>
                  <a:cubicBezTo>
                    <a:pt x="8" y="15"/>
                    <a:pt x="8" y="15"/>
                    <a:pt x="8" y="15"/>
                  </a:cubicBezTo>
                  <a:cubicBezTo>
                    <a:pt x="1" y="22"/>
                    <a:pt x="1" y="22"/>
                    <a:pt x="1" y="22"/>
                  </a:cubicBezTo>
                  <a:cubicBezTo>
                    <a:pt x="0" y="23"/>
                    <a:pt x="0" y="23"/>
                    <a:pt x="0" y="24"/>
                  </a:cubicBezTo>
                  <a:cubicBezTo>
                    <a:pt x="0" y="24"/>
                    <a:pt x="0" y="24"/>
                    <a:pt x="0" y="24"/>
                  </a:cubicBezTo>
                  <a:cubicBezTo>
                    <a:pt x="0" y="48"/>
                    <a:pt x="0" y="48"/>
                    <a:pt x="0" y="48"/>
                  </a:cubicBezTo>
                  <a:cubicBezTo>
                    <a:pt x="0" y="50"/>
                    <a:pt x="0" y="50"/>
                    <a:pt x="0" y="50"/>
                  </a:cubicBezTo>
                  <a:cubicBezTo>
                    <a:pt x="0" y="58"/>
                    <a:pt x="0" y="58"/>
                    <a:pt x="0" y="58"/>
                  </a:cubicBezTo>
                  <a:cubicBezTo>
                    <a:pt x="0" y="60"/>
                    <a:pt x="1" y="61"/>
                    <a:pt x="2" y="62"/>
                  </a:cubicBezTo>
                  <a:cubicBezTo>
                    <a:pt x="2" y="62"/>
                    <a:pt x="2" y="62"/>
                    <a:pt x="2" y="62"/>
                  </a:cubicBezTo>
                  <a:cubicBezTo>
                    <a:pt x="2" y="62"/>
                    <a:pt x="2" y="62"/>
                    <a:pt x="2" y="62"/>
                  </a:cubicBezTo>
                  <a:cubicBezTo>
                    <a:pt x="3" y="63"/>
                    <a:pt x="4" y="64"/>
                    <a:pt x="6" y="64"/>
                  </a:cubicBezTo>
                  <a:cubicBezTo>
                    <a:pt x="16" y="64"/>
                    <a:pt x="16" y="64"/>
                    <a:pt x="16" y="64"/>
                  </a:cubicBezTo>
                  <a:cubicBezTo>
                    <a:pt x="16" y="59"/>
                    <a:pt x="16" y="59"/>
                    <a:pt x="16" y="59"/>
                  </a:cubicBezTo>
                  <a:cubicBezTo>
                    <a:pt x="6" y="59"/>
                    <a:pt x="6" y="59"/>
                    <a:pt x="6" y="59"/>
                  </a:cubicBezTo>
                  <a:cubicBezTo>
                    <a:pt x="5" y="59"/>
                    <a:pt x="5" y="59"/>
                    <a:pt x="5" y="59"/>
                  </a:cubicBezTo>
                  <a:cubicBezTo>
                    <a:pt x="5" y="59"/>
                    <a:pt x="5" y="59"/>
                    <a:pt x="5" y="59"/>
                  </a:cubicBezTo>
                  <a:cubicBezTo>
                    <a:pt x="5" y="59"/>
                    <a:pt x="5" y="58"/>
                    <a:pt x="5" y="58"/>
                  </a:cubicBezTo>
                  <a:cubicBezTo>
                    <a:pt x="5" y="50"/>
                    <a:pt x="5" y="50"/>
                    <a:pt x="5" y="50"/>
                  </a:cubicBezTo>
                  <a:cubicBezTo>
                    <a:pt x="5" y="48"/>
                    <a:pt x="5" y="48"/>
                    <a:pt x="5" y="48"/>
                  </a:cubicBezTo>
                  <a:cubicBezTo>
                    <a:pt x="5" y="25"/>
                    <a:pt x="5" y="25"/>
                    <a:pt x="5" y="25"/>
                  </a:cubicBezTo>
                  <a:cubicBezTo>
                    <a:pt x="12" y="18"/>
                    <a:pt x="12" y="18"/>
                    <a:pt x="12" y="18"/>
                  </a:cubicBezTo>
                  <a:cubicBezTo>
                    <a:pt x="12" y="18"/>
                    <a:pt x="12" y="18"/>
                    <a:pt x="12" y="18"/>
                  </a:cubicBezTo>
                  <a:cubicBezTo>
                    <a:pt x="12" y="17"/>
                    <a:pt x="12" y="17"/>
                    <a:pt x="12" y="17"/>
                  </a:cubicBezTo>
                  <a:cubicBezTo>
                    <a:pt x="16" y="9"/>
                    <a:pt x="16" y="9"/>
                    <a:pt x="16" y="9"/>
                  </a:cubicBezTo>
                  <a:close/>
                  <a:moveTo>
                    <a:pt x="16" y="34"/>
                  </a:moveTo>
                  <a:cubicBezTo>
                    <a:pt x="16" y="38"/>
                    <a:pt x="16" y="38"/>
                    <a:pt x="16" y="38"/>
                  </a:cubicBezTo>
                  <a:cubicBezTo>
                    <a:pt x="11" y="38"/>
                    <a:pt x="11" y="38"/>
                    <a:pt x="11" y="38"/>
                  </a:cubicBezTo>
                  <a:cubicBezTo>
                    <a:pt x="11" y="41"/>
                    <a:pt x="11" y="41"/>
                    <a:pt x="11" y="41"/>
                  </a:cubicBezTo>
                  <a:cubicBezTo>
                    <a:pt x="16" y="41"/>
                    <a:pt x="16" y="41"/>
                    <a:pt x="16" y="41"/>
                  </a:cubicBezTo>
                  <a:cubicBezTo>
                    <a:pt x="16" y="46"/>
                    <a:pt x="16" y="46"/>
                    <a:pt x="16" y="46"/>
                  </a:cubicBezTo>
                  <a:cubicBezTo>
                    <a:pt x="9" y="46"/>
                    <a:pt x="9" y="46"/>
                    <a:pt x="9" y="46"/>
                  </a:cubicBezTo>
                  <a:cubicBezTo>
                    <a:pt x="8" y="46"/>
                    <a:pt x="7" y="45"/>
                    <a:pt x="7" y="44"/>
                  </a:cubicBezTo>
                  <a:cubicBezTo>
                    <a:pt x="7" y="36"/>
                    <a:pt x="7" y="36"/>
                    <a:pt x="7" y="36"/>
                  </a:cubicBezTo>
                  <a:cubicBezTo>
                    <a:pt x="7" y="35"/>
                    <a:pt x="8" y="34"/>
                    <a:pt x="9" y="34"/>
                  </a:cubicBez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3" name="Freeform 279"/>
            <p:cNvSpPr>
              <a:spLocks noEditPoints="1"/>
            </p:cNvSpPr>
            <p:nvPr/>
          </p:nvSpPr>
          <p:spPr bwMode="auto">
            <a:xfrm>
              <a:off x="7064375" y="3757613"/>
              <a:ext cx="254000" cy="284163"/>
            </a:xfrm>
            <a:custGeom>
              <a:avLst/>
              <a:gdLst>
                <a:gd name="T0" fmla="*/ 100 w 112"/>
                <a:gd name="T1" fmla="*/ 23 h 126"/>
                <a:gd name="T2" fmla="*/ 109 w 112"/>
                <a:gd name="T3" fmla="*/ 35 h 126"/>
                <a:gd name="T4" fmla="*/ 108 w 112"/>
                <a:gd name="T5" fmla="*/ 38 h 126"/>
                <a:gd name="T6" fmla="*/ 79 w 112"/>
                <a:gd name="T7" fmla="*/ 73 h 126"/>
                <a:gd name="T8" fmla="*/ 105 w 112"/>
                <a:gd name="T9" fmla="*/ 75 h 126"/>
                <a:gd name="T10" fmla="*/ 112 w 112"/>
                <a:gd name="T11" fmla="*/ 86 h 126"/>
                <a:gd name="T12" fmla="*/ 110 w 112"/>
                <a:gd name="T13" fmla="*/ 90 h 126"/>
                <a:gd name="T14" fmla="*/ 78 w 112"/>
                <a:gd name="T15" fmla="*/ 98 h 126"/>
                <a:gd name="T16" fmla="*/ 55 w 112"/>
                <a:gd name="T17" fmla="*/ 126 h 126"/>
                <a:gd name="T18" fmla="*/ 56 w 112"/>
                <a:gd name="T19" fmla="*/ 119 h 126"/>
                <a:gd name="T20" fmla="*/ 76 w 112"/>
                <a:gd name="T21" fmla="*/ 93 h 126"/>
                <a:gd name="T22" fmla="*/ 101 w 112"/>
                <a:gd name="T23" fmla="*/ 79 h 126"/>
                <a:gd name="T24" fmla="*/ 76 w 112"/>
                <a:gd name="T25" fmla="*/ 77 h 126"/>
                <a:gd name="T26" fmla="*/ 62 w 112"/>
                <a:gd name="T27" fmla="*/ 55 h 126"/>
                <a:gd name="T28" fmla="*/ 104 w 112"/>
                <a:gd name="T29" fmla="*/ 35 h 126"/>
                <a:gd name="T30" fmla="*/ 55 w 112"/>
                <a:gd name="T31" fmla="*/ 36 h 126"/>
                <a:gd name="T32" fmla="*/ 55 w 112"/>
                <a:gd name="T33" fmla="*/ 100 h 126"/>
                <a:gd name="T34" fmla="*/ 58 w 112"/>
                <a:gd name="T35" fmla="*/ 89 h 126"/>
                <a:gd name="T36" fmla="*/ 55 w 112"/>
                <a:gd name="T37" fmla="*/ 100 h 126"/>
                <a:gd name="T38" fmla="*/ 14 w 112"/>
                <a:gd name="T39" fmla="*/ 3 h 126"/>
                <a:gd name="T40" fmla="*/ 43 w 112"/>
                <a:gd name="T41" fmla="*/ 18 h 126"/>
                <a:gd name="T42" fmla="*/ 43 w 112"/>
                <a:gd name="T43" fmla="*/ 18 h 126"/>
                <a:gd name="T44" fmla="*/ 52 w 112"/>
                <a:gd name="T45" fmla="*/ 32 h 126"/>
                <a:gd name="T46" fmla="*/ 55 w 112"/>
                <a:gd name="T47" fmla="*/ 36 h 126"/>
                <a:gd name="T48" fmla="*/ 49 w 112"/>
                <a:gd name="T49" fmla="*/ 36 h 126"/>
                <a:gd name="T50" fmla="*/ 39 w 112"/>
                <a:gd name="T51" fmla="*/ 21 h 126"/>
                <a:gd name="T52" fmla="*/ 39 w 112"/>
                <a:gd name="T53" fmla="*/ 21 h 126"/>
                <a:gd name="T54" fmla="*/ 39 w 112"/>
                <a:gd name="T55" fmla="*/ 21 h 126"/>
                <a:gd name="T56" fmla="*/ 17 w 112"/>
                <a:gd name="T57" fmla="*/ 7 h 126"/>
                <a:gd name="T58" fmla="*/ 16 w 112"/>
                <a:gd name="T59" fmla="*/ 18 h 126"/>
                <a:gd name="T60" fmla="*/ 21 w 112"/>
                <a:gd name="T61" fmla="*/ 32 h 126"/>
                <a:gd name="T62" fmla="*/ 21 w 112"/>
                <a:gd name="T63" fmla="*/ 32 h 126"/>
                <a:gd name="T64" fmla="*/ 21 w 112"/>
                <a:gd name="T65" fmla="*/ 32 h 126"/>
                <a:gd name="T66" fmla="*/ 31 w 112"/>
                <a:gd name="T67" fmla="*/ 50 h 126"/>
                <a:gd name="T68" fmla="*/ 10 w 112"/>
                <a:gd name="T69" fmla="*/ 97 h 126"/>
                <a:gd name="T70" fmla="*/ 41 w 112"/>
                <a:gd name="T71" fmla="*/ 67 h 126"/>
                <a:gd name="T72" fmla="*/ 55 w 112"/>
                <a:gd name="T73" fmla="*/ 84 h 126"/>
                <a:gd name="T74" fmla="*/ 51 w 112"/>
                <a:gd name="T75" fmla="*/ 112 h 126"/>
                <a:gd name="T76" fmla="*/ 55 w 112"/>
                <a:gd name="T77" fmla="*/ 126 h 126"/>
                <a:gd name="T78" fmla="*/ 54 w 112"/>
                <a:gd name="T79" fmla="*/ 124 h 126"/>
                <a:gd name="T80" fmla="*/ 46 w 112"/>
                <a:gd name="T81" fmla="*/ 114 h 126"/>
                <a:gd name="T82" fmla="*/ 46 w 112"/>
                <a:gd name="T83" fmla="*/ 112 h 126"/>
                <a:gd name="T84" fmla="*/ 42 w 112"/>
                <a:gd name="T85" fmla="*/ 72 h 126"/>
                <a:gd name="T86" fmla="*/ 8 w 112"/>
                <a:gd name="T87" fmla="*/ 103 h 126"/>
                <a:gd name="T88" fmla="*/ 7 w 112"/>
                <a:gd name="T89" fmla="*/ 102 h 126"/>
                <a:gd name="T90" fmla="*/ 0 w 112"/>
                <a:gd name="T91" fmla="*/ 89 h 126"/>
                <a:gd name="T92" fmla="*/ 26 w 112"/>
                <a:gd name="T93" fmla="*/ 49 h 126"/>
                <a:gd name="T94" fmla="*/ 17 w 112"/>
                <a:gd name="T95" fmla="*/ 35 h 126"/>
                <a:gd name="T96" fmla="*/ 17 w 112"/>
                <a:gd name="T97" fmla="*/ 35 h 126"/>
                <a:gd name="T98" fmla="*/ 14 w 112"/>
                <a:gd name="T99" fmla="*/ 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2" h="126">
                  <a:moveTo>
                    <a:pt x="55" y="31"/>
                  </a:moveTo>
                  <a:cubicBezTo>
                    <a:pt x="100" y="23"/>
                    <a:pt x="100" y="23"/>
                    <a:pt x="100" y="23"/>
                  </a:cubicBezTo>
                  <a:cubicBezTo>
                    <a:pt x="101" y="23"/>
                    <a:pt x="102" y="23"/>
                    <a:pt x="102" y="24"/>
                  </a:cubicBezTo>
                  <a:cubicBezTo>
                    <a:pt x="109" y="35"/>
                    <a:pt x="109" y="35"/>
                    <a:pt x="109" y="35"/>
                  </a:cubicBezTo>
                  <a:cubicBezTo>
                    <a:pt x="110" y="36"/>
                    <a:pt x="110" y="37"/>
                    <a:pt x="109" y="38"/>
                  </a:cubicBezTo>
                  <a:cubicBezTo>
                    <a:pt x="108" y="38"/>
                    <a:pt x="108" y="38"/>
                    <a:pt x="108" y="38"/>
                  </a:cubicBezTo>
                  <a:cubicBezTo>
                    <a:pt x="67" y="55"/>
                    <a:pt x="67" y="55"/>
                    <a:pt x="67" y="55"/>
                  </a:cubicBezTo>
                  <a:cubicBezTo>
                    <a:pt x="79" y="73"/>
                    <a:pt x="79" y="73"/>
                    <a:pt x="79" y="73"/>
                  </a:cubicBezTo>
                  <a:cubicBezTo>
                    <a:pt x="103" y="74"/>
                    <a:pt x="103" y="74"/>
                    <a:pt x="103" y="74"/>
                  </a:cubicBezTo>
                  <a:cubicBezTo>
                    <a:pt x="103" y="74"/>
                    <a:pt x="104" y="74"/>
                    <a:pt x="105" y="75"/>
                  </a:cubicBezTo>
                  <a:cubicBezTo>
                    <a:pt x="105" y="75"/>
                    <a:pt x="105" y="75"/>
                    <a:pt x="105" y="75"/>
                  </a:cubicBezTo>
                  <a:cubicBezTo>
                    <a:pt x="112" y="86"/>
                    <a:pt x="112" y="86"/>
                    <a:pt x="112" y="86"/>
                  </a:cubicBezTo>
                  <a:cubicBezTo>
                    <a:pt x="112" y="87"/>
                    <a:pt x="112" y="88"/>
                    <a:pt x="111" y="89"/>
                  </a:cubicBezTo>
                  <a:cubicBezTo>
                    <a:pt x="111" y="89"/>
                    <a:pt x="111" y="89"/>
                    <a:pt x="110" y="90"/>
                  </a:cubicBezTo>
                  <a:cubicBezTo>
                    <a:pt x="110" y="90"/>
                    <a:pt x="110" y="90"/>
                    <a:pt x="110" y="90"/>
                  </a:cubicBezTo>
                  <a:cubicBezTo>
                    <a:pt x="78" y="98"/>
                    <a:pt x="78" y="98"/>
                    <a:pt x="78" y="98"/>
                  </a:cubicBezTo>
                  <a:cubicBezTo>
                    <a:pt x="58" y="125"/>
                    <a:pt x="58" y="125"/>
                    <a:pt x="58" y="125"/>
                  </a:cubicBezTo>
                  <a:cubicBezTo>
                    <a:pt x="57" y="125"/>
                    <a:pt x="56" y="126"/>
                    <a:pt x="55" y="126"/>
                  </a:cubicBezTo>
                  <a:cubicBezTo>
                    <a:pt x="55" y="119"/>
                    <a:pt x="55" y="119"/>
                    <a:pt x="55" y="119"/>
                  </a:cubicBezTo>
                  <a:cubicBezTo>
                    <a:pt x="56" y="119"/>
                    <a:pt x="56" y="119"/>
                    <a:pt x="56" y="119"/>
                  </a:cubicBezTo>
                  <a:cubicBezTo>
                    <a:pt x="74" y="94"/>
                    <a:pt x="74" y="94"/>
                    <a:pt x="74" y="94"/>
                  </a:cubicBezTo>
                  <a:cubicBezTo>
                    <a:pt x="74" y="94"/>
                    <a:pt x="75" y="94"/>
                    <a:pt x="76" y="93"/>
                  </a:cubicBezTo>
                  <a:cubicBezTo>
                    <a:pt x="106" y="86"/>
                    <a:pt x="106" y="86"/>
                    <a:pt x="106" y="86"/>
                  </a:cubicBezTo>
                  <a:cubicBezTo>
                    <a:pt x="101" y="79"/>
                    <a:pt x="101" y="79"/>
                    <a:pt x="101" y="79"/>
                  </a:cubicBezTo>
                  <a:cubicBezTo>
                    <a:pt x="78" y="78"/>
                    <a:pt x="78" y="78"/>
                    <a:pt x="78" y="78"/>
                  </a:cubicBezTo>
                  <a:cubicBezTo>
                    <a:pt x="77" y="78"/>
                    <a:pt x="76" y="77"/>
                    <a:pt x="76" y="77"/>
                  </a:cubicBezTo>
                  <a:cubicBezTo>
                    <a:pt x="62" y="55"/>
                    <a:pt x="62" y="55"/>
                    <a:pt x="62" y="55"/>
                  </a:cubicBezTo>
                  <a:cubicBezTo>
                    <a:pt x="62" y="55"/>
                    <a:pt x="62" y="55"/>
                    <a:pt x="62" y="55"/>
                  </a:cubicBezTo>
                  <a:cubicBezTo>
                    <a:pt x="61" y="54"/>
                    <a:pt x="62" y="52"/>
                    <a:pt x="63" y="52"/>
                  </a:cubicBezTo>
                  <a:cubicBezTo>
                    <a:pt x="104" y="35"/>
                    <a:pt x="104" y="35"/>
                    <a:pt x="104" y="35"/>
                  </a:cubicBezTo>
                  <a:cubicBezTo>
                    <a:pt x="99" y="28"/>
                    <a:pt x="99" y="28"/>
                    <a:pt x="99" y="28"/>
                  </a:cubicBezTo>
                  <a:cubicBezTo>
                    <a:pt x="55" y="36"/>
                    <a:pt x="55" y="36"/>
                    <a:pt x="55" y="36"/>
                  </a:cubicBezTo>
                  <a:cubicBezTo>
                    <a:pt x="55" y="31"/>
                    <a:pt x="55" y="31"/>
                    <a:pt x="55" y="31"/>
                  </a:cubicBezTo>
                  <a:close/>
                  <a:moveTo>
                    <a:pt x="55" y="100"/>
                  </a:moveTo>
                  <a:cubicBezTo>
                    <a:pt x="59" y="91"/>
                    <a:pt x="59" y="91"/>
                    <a:pt x="59" y="91"/>
                  </a:cubicBezTo>
                  <a:cubicBezTo>
                    <a:pt x="59" y="90"/>
                    <a:pt x="59" y="89"/>
                    <a:pt x="58" y="89"/>
                  </a:cubicBezTo>
                  <a:cubicBezTo>
                    <a:pt x="55" y="84"/>
                    <a:pt x="55" y="84"/>
                    <a:pt x="55" y="84"/>
                  </a:cubicBezTo>
                  <a:lnTo>
                    <a:pt x="55" y="100"/>
                  </a:lnTo>
                  <a:close/>
                  <a:moveTo>
                    <a:pt x="14" y="3"/>
                  </a:moveTo>
                  <a:cubicBezTo>
                    <a:pt x="14" y="3"/>
                    <a:pt x="14" y="3"/>
                    <a:pt x="14" y="3"/>
                  </a:cubicBezTo>
                  <a:cubicBezTo>
                    <a:pt x="18" y="0"/>
                    <a:pt x="24" y="2"/>
                    <a:pt x="30" y="6"/>
                  </a:cubicBezTo>
                  <a:cubicBezTo>
                    <a:pt x="35" y="10"/>
                    <a:pt x="41" y="15"/>
                    <a:pt x="43" y="18"/>
                  </a:cubicBezTo>
                  <a:cubicBezTo>
                    <a:pt x="43" y="18"/>
                    <a:pt x="43" y="18"/>
                    <a:pt x="43" y="18"/>
                  </a:cubicBezTo>
                  <a:cubicBezTo>
                    <a:pt x="43" y="18"/>
                    <a:pt x="43" y="18"/>
                    <a:pt x="43" y="18"/>
                  </a:cubicBezTo>
                  <a:cubicBezTo>
                    <a:pt x="43" y="18"/>
                    <a:pt x="43" y="18"/>
                    <a:pt x="43" y="18"/>
                  </a:cubicBezTo>
                  <a:cubicBezTo>
                    <a:pt x="52" y="32"/>
                    <a:pt x="52" y="32"/>
                    <a:pt x="52" y="32"/>
                  </a:cubicBezTo>
                  <a:cubicBezTo>
                    <a:pt x="55" y="31"/>
                    <a:pt x="55" y="31"/>
                    <a:pt x="55" y="31"/>
                  </a:cubicBezTo>
                  <a:cubicBezTo>
                    <a:pt x="55" y="36"/>
                    <a:pt x="55" y="36"/>
                    <a:pt x="55" y="36"/>
                  </a:cubicBezTo>
                  <a:cubicBezTo>
                    <a:pt x="51" y="37"/>
                    <a:pt x="51" y="37"/>
                    <a:pt x="51" y="37"/>
                  </a:cubicBezTo>
                  <a:cubicBezTo>
                    <a:pt x="50" y="37"/>
                    <a:pt x="49" y="37"/>
                    <a:pt x="49" y="36"/>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7" y="18"/>
                    <a:pt x="32" y="13"/>
                    <a:pt x="27" y="10"/>
                  </a:cubicBezTo>
                  <a:cubicBezTo>
                    <a:pt x="23" y="7"/>
                    <a:pt x="19" y="5"/>
                    <a:pt x="17" y="7"/>
                  </a:cubicBezTo>
                  <a:cubicBezTo>
                    <a:pt x="17" y="7"/>
                    <a:pt x="17" y="7"/>
                    <a:pt x="17" y="7"/>
                  </a:cubicBezTo>
                  <a:cubicBezTo>
                    <a:pt x="15" y="8"/>
                    <a:pt x="15" y="13"/>
                    <a:pt x="16" y="18"/>
                  </a:cubicBezTo>
                  <a:cubicBezTo>
                    <a:pt x="17" y="24"/>
                    <a:pt x="19" y="29"/>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31" y="48"/>
                    <a:pt x="31" y="48"/>
                    <a:pt x="31" y="48"/>
                  </a:cubicBezTo>
                  <a:cubicBezTo>
                    <a:pt x="32" y="48"/>
                    <a:pt x="32" y="50"/>
                    <a:pt x="31" y="50"/>
                  </a:cubicBezTo>
                  <a:cubicBezTo>
                    <a:pt x="5" y="90"/>
                    <a:pt x="5" y="90"/>
                    <a:pt x="5" y="90"/>
                  </a:cubicBezTo>
                  <a:cubicBezTo>
                    <a:pt x="10" y="97"/>
                    <a:pt x="10" y="97"/>
                    <a:pt x="10" y="97"/>
                  </a:cubicBezTo>
                  <a:cubicBezTo>
                    <a:pt x="40" y="67"/>
                    <a:pt x="40" y="67"/>
                    <a:pt x="40" y="67"/>
                  </a:cubicBezTo>
                  <a:cubicBezTo>
                    <a:pt x="40" y="67"/>
                    <a:pt x="41" y="67"/>
                    <a:pt x="41" y="67"/>
                  </a:cubicBezTo>
                  <a:cubicBezTo>
                    <a:pt x="42" y="66"/>
                    <a:pt x="43" y="66"/>
                    <a:pt x="44" y="67"/>
                  </a:cubicBezTo>
                  <a:cubicBezTo>
                    <a:pt x="55" y="84"/>
                    <a:pt x="55" y="84"/>
                    <a:pt x="55" y="84"/>
                  </a:cubicBezTo>
                  <a:cubicBezTo>
                    <a:pt x="55" y="100"/>
                    <a:pt x="55" y="100"/>
                    <a:pt x="55" y="100"/>
                  </a:cubicBezTo>
                  <a:cubicBezTo>
                    <a:pt x="51" y="112"/>
                    <a:pt x="51" y="112"/>
                    <a:pt x="51" y="112"/>
                  </a:cubicBezTo>
                  <a:cubicBezTo>
                    <a:pt x="55" y="119"/>
                    <a:pt x="55" y="119"/>
                    <a:pt x="55" y="119"/>
                  </a:cubicBezTo>
                  <a:cubicBezTo>
                    <a:pt x="55" y="126"/>
                    <a:pt x="55" y="126"/>
                    <a:pt x="55" y="126"/>
                  </a:cubicBezTo>
                  <a:cubicBezTo>
                    <a:pt x="55" y="125"/>
                    <a:pt x="55" y="125"/>
                    <a:pt x="54" y="125"/>
                  </a:cubicBezTo>
                  <a:cubicBezTo>
                    <a:pt x="54" y="125"/>
                    <a:pt x="54" y="125"/>
                    <a:pt x="54" y="124"/>
                  </a:cubicBezTo>
                  <a:cubicBezTo>
                    <a:pt x="54" y="124"/>
                    <a:pt x="54" y="124"/>
                    <a:pt x="54" y="124"/>
                  </a:cubicBezTo>
                  <a:cubicBezTo>
                    <a:pt x="46" y="114"/>
                    <a:pt x="46" y="114"/>
                    <a:pt x="46" y="114"/>
                  </a:cubicBezTo>
                  <a:cubicBezTo>
                    <a:pt x="46" y="113"/>
                    <a:pt x="46" y="112"/>
                    <a:pt x="46" y="112"/>
                  </a:cubicBezTo>
                  <a:cubicBezTo>
                    <a:pt x="46" y="112"/>
                    <a:pt x="46" y="112"/>
                    <a:pt x="46" y="112"/>
                  </a:cubicBezTo>
                  <a:cubicBezTo>
                    <a:pt x="54" y="90"/>
                    <a:pt x="54" y="90"/>
                    <a:pt x="54" y="90"/>
                  </a:cubicBezTo>
                  <a:cubicBezTo>
                    <a:pt x="42" y="72"/>
                    <a:pt x="42" y="72"/>
                    <a:pt x="42" y="72"/>
                  </a:cubicBezTo>
                  <a:cubicBezTo>
                    <a:pt x="11" y="103"/>
                    <a:pt x="11" y="103"/>
                    <a:pt x="11" y="103"/>
                  </a:cubicBezTo>
                  <a:cubicBezTo>
                    <a:pt x="10" y="104"/>
                    <a:pt x="9" y="104"/>
                    <a:pt x="8" y="103"/>
                  </a:cubicBezTo>
                  <a:cubicBezTo>
                    <a:pt x="8" y="103"/>
                    <a:pt x="7" y="102"/>
                    <a:pt x="7" y="102"/>
                  </a:cubicBezTo>
                  <a:cubicBezTo>
                    <a:pt x="7" y="102"/>
                    <a:pt x="7" y="102"/>
                    <a:pt x="7" y="102"/>
                  </a:cubicBezTo>
                  <a:cubicBezTo>
                    <a:pt x="0" y="92"/>
                    <a:pt x="0" y="92"/>
                    <a:pt x="0" y="92"/>
                  </a:cubicBezTo>
                  <a:cubicBezTo>
                    <a:pt x="0" y="91"/>
                    <a:pt x="0" y="90"/>
                    <a:pt x="0" y="89"/>
                  </a:cubicBezTo>
                  <a:cubicBezTo>
                    <a:pt x="0" y="89"/>
                    <a:pt x="0" y="89"/>
                    <a:pt x="0" y="89"/>
                  </a:cubicBezTo>
                  <a:cubicBezTo>
                    <a:pt x="26" y="49"/>
                    <a:pt x="26" y="49"/>
                    <a:pt x="26" y="49"/>
                  </a:cubicBezTo>
                  <a:cubicBezTo>
                    <a:pt x="17" y="35"/>
                    <a:pt x="17" y="35"/>
                    <a:pt x="17" y="35"/>
                  </a:cubicBezTo>
                  <a:cubicBezTo>
                    <a:pt x="17" y="35"/>
                    <a:pt x="17" y="35"/>
                    <a:pt x="17" y="35"/>
                  </a:cubicBezTo>
                  <a:cubicBezTo>
                    <a:pt x="17" y="35"/>
                    <a:pt x="17" y="35"/>
                    <a:pt x="17" y="35"/>
                  </a:cubicBezTo>
                  <a:cubicBezTo>
                    <a:pt x="17" y="35"/>
                    <a:pt x="17" y="35"/>
                    <a:pt x="17" y="35"/>
                  </a:cubicBezTo>
                  <a:cubicBezTo>
                    <a:pt x="15" y="32"/>
                    <a:pt x="12" y="25"/>
                    <a:pt x="11" y="19"/>
                  </a:cubicBezTo>
                  <a:cubicBezTo>
                    <a:pt x="10" y="12"/>
                    <a:pt x="10" y="5"/>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4" name="Freeform 280"/>
            <p:cNvSpPr>
              <a:spLocks noEditPoints="1"/>
            </p:cNvSpPr>
            <p:nvPr/>
          </p:nvSpPr>
          <p:spPr bwMode="auto">
            <a:xfrm>
              <a:off x="11010900" y="595313"/>
              <a:ext cx="266700" cy="130175"/>
            </a:xfrm>
            <a:custGeom>
              <a:avLst/>
              <a:gdLst>
                <a:gd name="T0" fmla="*/ 116 w 118"/>
                <a:gd name="T1" fmla="*/ 58 h 58"/>
                <a:gd name="T2" fmla="*/ 103 w 118"/>
                <a:gd name="T3" fmla="*/ 13 h 58"/>
                <a:gd name="T4" fmla="*/ 96 w 118"/>
                <a:gd name="T5" fmla="*/ 53 h 58"/>
                <a:gd name="T6" fmla="*/ 101 w 118"/>
                <a:gd name="T7" fmla="*/ 18 h 58"/>
                <a:gd name="T8" fmla="*/ 96 w 118"/>
                <a:gd name="T9" fmla="*/ 38 h 58"/>
                <a:gd name="T10" fmla="*/ 98 w 118"/>
                <a:gd name="T11" fmla="*/ 27 h 58"/>
                <a:gd name="T12" fmla="*/ 96 w 118"/>
                <a:gd name="T13" fmla="*/ 53 h 58"/>
                <a:gd name="T14" fmla="*/ 96 w 118"/>
                <a:gd name="T15" fmla="*/ 23 h 58"/>
                <a:gd name="T16" fmla="*/ 91 w 118"/>
                <a:gd name="T17" fmla="*/ 23 h 58"/>
                <a:gd name="T18" fmla="*/ 88 w 118"/>
                <a:gd name="T19" fmla="*/ 38 h 58"/>
                <a:gd name="T20" fmla="*/ 96 w 118"/>
                <a:gd name="T21" fmla="*/ 10 h 58"/>
                <a:gd name="T22" fmla="*/ 88 w 118"/>
                <a:gd name="T23" fmla="*/ 5 h 58"/>
                <a:gd name="T24" fmla="*/ 88 w 118"/>
                <a:gd name="T25" fmla="*/ 18 h 58"/>
                <a:gd name="T26" fmla="*/ 81 w 118"/>
                <a:gd name="T27" fmla="*/ 43 h 58"/>
                <a:gd name="T28" fmla="*/ 81 w 118"/>
                <a:gd name="T29" fmla="*/ 33 h 58"/>
                <a:gd name="T30" fmla="*/ 81 w 118"/>
                <a:gd name="T31" fmla="*/ 37 h 58"/>
                <a:gd name="T32" fmla="*/ 81 w 118"/>
                <a:gd name="T33" fmla="*/ 0 h 58"/>
                <a:gd name="T34" fmla="*/ 74 w 118"/>
                <a:gd name="T35" fmla="*/ 35 h 58"/>
                <a:gd name="T36" fmla="*/ 81 w 118"/>
                <a:gd name="T37" fmla="*/ 48 h 58"/>
                <a:gd name="T38" fmla="*/ 74 w 118"/>
                <a:gd name="T39" fmla="*/ 13 h 58"/>
                <a:gd name="T40" fmla="*/ 74 w 118"/>
                <a:gd name="T41" fmla="*/ 58 h 58"/>
                <a:gd name="T42" fmla="*/ 74 w 118"/>
                <a:gd name="T43" fmla="*/ 13 h 58"/>
                <a:gd name="T44" fmla="*/ 74 w 118"/>
                <a:gd name="T45" fmla="*/ 8 h 58"/>
                <a:gd name="T46" fmla="*/ 66 w 118"/>
                <a:gd name="T47" fmla="*/ 48 h 58"/>
                <a:gd name="T48" fmla="*/ 73 w 118"/>
                <a:gd name="T49" fmla="*/ 25 h 58"/>
                <a:gd name="T50" fmla="*/ 66 w 118"/>
                <a:gd name="T51" fmla="*/ 5 h 58"/>
                <a:gd name="T52" fmla="*/ 66 w 118"/>
                <a:gd name="T53" fmla="*/ 33 h 58"/>
                <a:gd name="T54" fmla="*/ 59 w 118"/>
                <a:gd name="T55" fmla="*/ 43 h 58"/>
                <a:gd name="T56" fmla="*/ 59 w 118"/>
                <a:gd name="T57" fmla="*/ 18 h 58"/>
                <a:gd name="T58" fmla="*/ 59 w 118"/>
                <a:gd name="T59" fmla="*/ 23 h 58"/>
                <a:gd name="T60" fmla="*/ 59 w 118"/>
                <a:gd name="T61" fmla="*/ 0 h 58"/>
                <a:gd name="T62" fmla="*/ 51 w 118"/>
                <a:gd name="T63" fmla="*/ 20 h 58"/>
                <a:gd name="T64" fmla="*/ 59 w 118"/>
                <a:gd name="T65" fmla="*/ 38 h 58"/>
                <a:gd name="T66" fmla="*/ 59 w 118"/>
                <a:gd name="T67" fmla="*/ 48 h 58"/>
                <a:gd name="T68" fmla="*/ 59 w 118"/>
                <a:gd name="T69" fmla="*/ 35 h 58"/>
                <a:gd name="T70" fmla="*/ 44 w 118"/>
                <a:gd name="T71" fmla="*/ 5 h 58"/>
                <a:gd name="T72" fmla="*/ 51 w 118"/>
                <a:gd name="T73" fmla="*/ 37 h 58"/>
                <a:gd name="T74" fmla="*/ 44 w 118"/>
                <a:gd name="T75" fmla="*/ 38 h 58"/>
                <a:gd name="T76" fmla="*/ 46 w 118"/>
                <a:gd name="T77" fmla="*/ 18 h 58"/>
                <a:gd name="T78" fmla="*/ 36 w 118"/>
                <a:gd name="T79" fmla="*/ 53 h 58"/>
                <a:gd name="T80" fmla="*/ 44 w 118"/>
                <a:gd name="T81" fmla="*/ 5 h 58"/>
                <a:gd name="T82" fmla="*/ 36 w 118"/>
                <a:gd name="T83" fmla="*/ 10 h 58"/>
                <a:gd name="T84" fmla="*/ 44 w 118"/>
                <a:gd name="T85" fmla="*/ 53 h 58"/>
                <a:gd name="T86" fmla="*/ 36 w 118"/>
                <a:gd name="T87" fmla="*/ 23 h 58"/>
                <a:gd name="T88" fmla="*/ 29 w 118"/>
                <a:gd name="T89" fmla="*/ 58 h 58"/>
                <a:gd name="T90" fmla="*/ 34 w 118"/>
                <a:gd name="T91" fmla="*/ 27 h 58"/>
                <a:gd name="T92" fmla="*/ 36 w 118"/>
                <a:gd name="T93" fmla="*/ 38 h 58"/>
                <a:gd name="T94" fmla="*/ 36 w 118"/>
                <a:gd name="T95" fmla="*/ 48 h 58"/>
                <a:gd name="T96" fmla="*/ 36 w 118"/>
                <a:gd name="T97" fmla="*/ 20 h 58"/>
                <a:gd name="T98" fmla="*/ 22 w 118"/>
                <a:gd name="T99" fmla="*/ 5 h 58"/>
                <a:gd name="T100" fmla="*/ 29 w 118"/>
                <a:gd name="T101" fmla="*/ 23 h 58"/>
                <a:gd name="T102" fmla="*/ 24 w 118"/>
                <a:gd name="T103" fmla="*/ 48 h 58"/>
                <a:gd name="T104" fmla="*/ 24 w 118"/>
                <a:gd name="T105" fmla="*/ 27 h 58"/>
                <a:gd name="T106" fmla="*/ 22 w 118"/>
                <a:gd name="T107" fmla="*/ 53 h 58"/>
                <a:gd name="T108" fmla="*/ 22 w 118"/>
                <a:gd name="T109" fmla="*/ 23 h 58"/>
                <a:gd name="T110" fmla="*/ 17 w 118"/>
                <a:gd name="T111" fmla="*/ 23 h 58"/>
                <a:gd name="T112" fmla="*/ 17 w 118"/>
                <a:gd name="T113" fmla="*/ 18 h 58"/>
                <a:gd name="T114" fmla="*/ 5 w 118"/>
                <a:gd name="T115" fmla="*/ 53 h 58"/>
                <a:gd name="T116" fmla="*/ 5 w 118"/>
                <a:gd name="T117" fmla="*/ 5 h 58"/>
                <a:gd name="T118" fmla="*/ 12 w 118"/>
                <a:gd name="T119"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58">
                  <a:moveTo>
                    <a:pt x="103" y="53"/>
                  </a:moveTo>
                  <a:cubicBezTo>
                    <a:pt x="113" y="53"/>
                    <a:pt x="113" y="53"/>
                    <a:pt x="113" y="53"/>
                  </a:cubicBezTo>
                  <a:cubicBezTo>
                    <a:pt x="113" y="5"/>
                    <a:pt x="113" y="5"/>
                    <a:pt x="113" y="5"/>
                  </a:cubicBezTo>
                  <a:cubicBezTo>
                    <a:pt x="103" y="5"/>
                    <a:pt x="103" y="5"/>
                    <a:pt x="103" y="5"/>
                  </a:cubicBezTo>
                  <a:cubicBezTo>
                    <a:pt x="103" y="0"/>
                    <a:pt x="103" y="0"/>
                    <a:pt x="103" y="0"/>
                  </a:cubicBezTo>
                  <a:cubicBezTo>
                    <a:pt x="116" y="0"/>
                    <a:pt x="116" y="0"/>
                    <a:pt x="116" y="0"/>
                  </a:cubicBezTo>
                  <a:cubicBezTo>
                    <a:pt x="117" y="0"/>
                    <a:pt x="118" y="1"/>
                    <a:pt x="118" y="3"/>
                  </a:cubicBezTo>
                  <a:cubicBezTo>
                    <a:pt x="118" y="55"/>
                    <a:pt x="118" y="55"/>
                    <a:pt x="118" y="55"/>
                  </a:cubicBezTo>
                  <a:cubicBezTo>
                    <a:pt x="118" y="57"/>
                    <a:pt x="117" y="58"/>
                    <a:pt x="116" y="58"/>
                  </a:cubicBezTo>
                  <a:cubicBezTo>
                    <a:pt x="103" y="58"/>
                    <a:pt x="103" y="58"/>
                    <a:pt x="103" y="58"/>
                  </a:cubicBezTo>
                  <a:cubicBezTo>
                    <a:pt x="103" y="53"/>
                    <a:pt x="103" y="53"/>
                    <a:pt x="103" y="53"/>
                  </a:cubicBezTo>
                  <a:close/>
                  <a:moveTo>
                    <a:pt x="103" y="23"/>
                  </a:moveTo>
                  <a:cubicBezTo>
                    <a:pt x="108" y="23"/>
                    <a:pt x="108" y="23"/>
                    <a:pt x="108" y="23"/>
                  </a:cubicBezTo>
                  <a:cubicBezTo>
                    <a:pt x="110" y="23"/>
                    <a:pt x="111" y="21"/>
                    <a:pt x="111" y="20"/>
                  </a:cubicBezTo>
                  <a:cubicBezTo>
                    <a:pt x="111" y="10"/>
                    <a:pt x="111" y="10"/>
                    <a:pt x="111" y="10"/>
                  </a:cubicBezTo>
                  <a:cubicBezTo>
                    <a:pt x="111" y="9"/>
                    <a:pt x="110" y="8"/>
                    <a:pt x="108" y="8"/>
                  </a:cubicBezTo>
                  <a:cubicBezTo>
                    <a:pt x="103" y="8"/>
                    <a:pt x="103" y="8"/>
                    <a:pt x="103" y="8"/>
                  </a:cubicBezTo>
                  <a:cubicBezTo>
                    <a:pt x="103" y="13"/>
                    <a:pt x="103" y="13"/>
                    <a:pt x="103" y="13"/>
                  </a:cubicBezTo>
                  <a:cubicBezTo>
                    <a:pt x="106" y="13"/>
                    <a:pt x="106" y="13"/>
                    <a:pt x="106" y="13"/>
                  </a:cubicBezTo>
                  <a:cubicBezTo>
                    <a:pt x="106" y="18"/>
                    <a:pt x="106" y="18"/>
                    <a:pt x="106" y="18"/>
                  </a:cubicBezTo>
                  <a:cubicBezTo>
                    <a:pt x="103" y="18"/>
                    <a:pt x="103" y="18"/>
                    <a:pt x="103" y="18"/>
                  </a:cubicBezTo>
                  <a:lnTo>
                    <a:pt x="103" y="23"/>
                  </a:lnTo>
                  <a:close/>
                  <a:moveTo>
                    <a:pt x="96" y="53"/>
                  </a:moveTo>
                  <a:cubicBezTo>
                    <a:pt x="103" y="53"/>
                    <a:pt x="103" y="53"/>
                    <a:pt x="103" y="53"/>
                  </a:cubicBezTo>
                  <a:cubicBezTo>
                    <a:pt x="103" y="58"/>
                    <a:pt x="103" y="58"/>
                    <a:pt x="103" y="58"/>
                  </a:cubicBezTo>
                  <a:cubicBezTo>
                    <a:pt x="96" y="58"/>
                    <a:pt x="96" y="58"/>
                    <a:pt x="96" y="58"/>
                  </a:cubicBezTo>
                  <a:cubicBezTo>
                    <a:pt x="96" y="53"/>
                    <a:pt x="96" y="53"/>
                    <a:pt x="96" y="53"/>
                  </a:cubicBezTo>
                  <a:close/>
                  <a:moveTo>
                    <a:pt x="103" y="5"/>
                  </a:moveTo>
                  <a:cubicBezTo>
                    <a:pt x="96" y="5"/>
                    <a:pt x="96" y="5"/>
                    <a:pt x="96" y="5"/>
                  </a:cubicBezTo>
                  <a:cubicBezTo>
                    <a:pt x="96" y="0"/>
                    <a:pt x="96" y="0"/>
                    <a:pt x="96" y="0"/>
                  </a:cubicBezTo>
                  <a:cubicBezTo>
                    <a:pt x="103" y="0"/>
                    <a:pt x="103" y="0"/>
                    <a:pt x="103" y="0"/>
                  </a:cubicBezTo>
                  <a:cubicBezTo>
                    <a:pt x="103" y="5"/>
                    <a:pt x="103" y="5"/>
                    <a:pt x="103" y="5"/>
                  </a:cubicBezTo>
                  <a:close/>
                  <a:moveTo>
                    <a:pt x="103" y="8"/>
                  </a:moveTo>
                  <a:cubicBezTo>
                    <a:pt x="103" y="13"/>
                    <a:pt x="103" y="13"/>
                    <a:pt x="103" y="13"/>
                  </a:cubicBezTo>
                  <a:cubicBezTo>
                    <a:pt x="101" y="13"/>
                    <a:pt x="101" y="13"/>
                    <a:pt x="101" y="13"/>
                  </a:cubicBezTo>
                  <a:cubicBezTo>
                    <a:pt x="101" y="18"/>
                    <a:pt x="101" y="18"/>
                    <a:pt x="101" y="18"/>
                  </a:cubicBezTo>
                  <a:cubicBezTo>
                    <a:pt x="103" y="18"/>
                    <a:pt x="103" y="18"/>
                    <a:pt x="103" y="18"/>
                  </a:cubicBezTo>
                  <a:cubicBezTo>
                    <a:pt x="103" y="23"/>
                    <a:pt x="103" y="23"/>
                    <a:pt x="103" y="23"/>
                  </a:cubicBezTo>
                  <a:cubicBezTo>
                    <a:pt x="98" y="23"/>
                    <a:pt x="98" y="23"/>
                    <a:pt x="98" y="23"/>
                  </a:cubicBezTo>
                  <a:cubicBezTo>
                    <a:pt x="97" y="23"/>
                    <a:pt x="96" y="21"/>
                    <a:pt x="96" y="20"/>
                  </a:cubicBezTo>
                  <a:cubicBezTo>
                    <a:pt x="96" y="10"/>
                    <a:pt x="96" y="10"/>
                    <a:pt x="96" y="10"/>
                  </a:cubicBezTo>
                  <a:cubicBezTo>
                    <a:pt x="96" y="9"/>
                    <a:pt x="97" y="8"/>
                    <a:pt x="98" y="8"/>
                  </a:cubicBezTo>
                  <a:cubicBezTo>
                    <a:pt x="103" y="8"/>
                    <a:pt x="103" y="8"/>
                    <a:pt x="103" y="8"/>
                  </a:cubicBezTo>
                  <a:close/>
                  <a:moveTo>
                    <a:pt x="96" y="53"/>
                  </a:moveTo>
                  <a:cubicBezTo>
                    <a:pt x="96" y="38"/>
                    <a:pt x="96" y="38"/>
                    <a:pt x="96" y="38"/>
                  </a:cubicBezTo>
                  <a:cubicBezTo>
                    <a:pt x="96" y="38"/>
                    <a:pt x="96" y="38"/>
                    <a:pt x="96" y="38"/>
                  </a:cubicBezTo>
                  <a:cubicBezTo>
                    <a:pt x="97" y="38"/>
                    <a:pt x="98" y="39"/>
                    <a:pt x="98" y="41"/>
                  </a:cubicBezTo>
                  <a:cubicBezTo>
                    <a:pt x="98" y="50"/>
                    <a:pt x="98" y="50"/>
                    <a:pt x="98" y="50"/>
                  </a:cubicBezTo>
                  <a:cubicBezTo>
                    <a:pt x="98" y="52"/>
                    <a:pt x="97" y="53"/>
                    <a:pt x="96" y="53"/>
                  </a:cubicBezTo>
                  <a:cubicBezTo>
                    <a:pt x="96" y="53"/>
                    <a:pt x="96" y="53"/>
                    <a:pt x="96" y="53"/>
                  </a:cubicBezTo>
                  <a:close/>
                  <a:moveTo>
                    <a:pt x="96" y="37"/>
                  </a:moveTo>
                  <a:cubicBezTo>
                    <a:pt x="96" y="33"/>
                    <a:pt x="96" y="33"/>
                    <a:pt x="96" y="33"/>
                  </a:cubicBezTo>
                  <a:cubicBezTo>
                    <a:pt x="98" y="33"/>
                    <a:pt x="98" y="33"/>
                    <a:pt x="98" y="33"/>
                  </a:cubicBezTo>
                  <a:cubicBezTo>
                    <a:pt x="98" y="27"/>
                    <a:pt x="98" y="27"/>
                    <a:pt x="98" y="27"/>
                  </a:cubicBezTo>
                  <a:cubicBezTo>
                    <a:pt x="96" y="27"/>
                    <a:pt x="96" y="27"/>
                    <a:pt x="96" y="27"/>
                  </a:cubicBezTo>
                  <a:cubicBezTo>
                    <a:pt x="96" y="23"/>
                    <a:pt x="96" y="23"/>
                    <a:pt x="96" y="23"/>
                  </a:cubicBezTo>
                  <a:cubicBezTo>
                    <a:pt x="101" y="23"/>
                    <a:pt x="101" y="23"/>
                    <a:pt x="101" y="23"/>
                  </a:cubicBezTo>
                  <a:cubicBezTo>
                    <a:pt x="102" y="23"/>
                    <a:pt x="103" y="24"/>
                    <a:pt x="103" y="25"/>
                  </a:cubicBezTo>
                  <a:cubicBezTo>
                    <a:pt x="103" y="35"/>
                    <a:pt x="103" y="35"/>
                    <a:pt x="103" y="35"/>
                  </a:cubicBezTo>
                  <a:cubicBezTo>
                    <a:pt x="103" y="36"/>
                    <a:pt x="102" y="37"/>
                    <a:pt x="101" y="37"/>
                  </a:cubicBezTo>
                  <a:lnTo>
                    <a:pt x="96" y="37"/>
                  </a:lnTo>
                  <a:close/>
                  <a:moveTo>
                    <a:pt x="88" y="53"/>
                  </a:moveTo>
                  <a:cubicBezTo>
                    <a:pt x="96" y="53"/>
                    <a:pt x="96" y="53"/>
                    <a:pt x="96" y="53"/>
                  </a:cubicBezTo>
                  <a:cubicBezTo>
                    <a:pt x="96" y="58"/>
                    <a:pt x="96" y="58"/>
                    <a:pt x="96" y="58"/>
                  </a:cubicBezTo>
                  <a:cubicBezTo>
                    <a:pt x="88" y="58"/>
                    <a:pt x="88" y="58"/>
                    <a:pt x="88" y="58"/>
                  </a:cubicBezTo>
                  <a:cubicBezTo>
                    <a:pt x="88" y="53"/>
                    <a:pt x="88" y="53"/>
                    <a:pt x="88" y="53"/>
                  </a:cubicBezTo>
                  <a:close/>
                  <a:moveTo>
                    <a:pt x="96" y="5"/>
                  </a:moveTo>
                  <a:cubicBezTo>
                    <a:pt x="88" y="5"/>
                    <a:pt x="88" y="5"/>
                    <a:pt x="88" y="5"/>
                  </a:cubicBezTo>
                  <a:cubicBezTo>
                    <a:pt x="88" y="0"/>
                    <a:pt x="88" y="0"/>
                    <a:pt x="88" y="0"/>
                  </a:cubicBezTo>
                  <a:cubicBezTo>
                    <a:pt x="96" y="0"/>
                    <a:pt x="96" y="0"/>
                    <a:pt x="96" y="0"/>
                  </a:cubicBezTo>
                  <a:cubicBezTo>
                    <a:pt x="96" y="5"/>
                    <a:pt x="96" y="5"/>
                    <a:pt x="96" y="5"/>
                  </a:cubicBezTo>
                  <a:close/>
                  <a:moveTo>
                    <a:pt x="96" y="23"/>
                  </a:moveTo>
                  <a:cubicBezTo>
                    <a:pt x="96" y="27"/>
                    <a:pt x="96" y="27"/>
                    <a:pt x="96" y="27"/>
                  </a:cubicBezTo>
                  <a:cubicBezTo>
                    <a:pt x="93" y="27"/>
                    <a:pt x="93" y="27"/>
                    <a:pt x="93" y="27"/>
                  </a:cubicBezTo>
                  <a:cubicBezTo>
                    <a:pt x="93" y="33"/>
                    <a:pt x="93" y="33"/>
                    <a:pt x="93" y="33"/>
                  </a:cubicBezTo>
                  <a:cubicBezTo>
                    <a:pt x="96" y="33"/>
                    <a:pt x="96" y="33"/>
                    <a:pt x="96" y="33"/>
                  </a:cubicBezTo>
                  <a:cubicBezTo>
                    <a:pt x="96" y="37"/>
                    <a:pt x="96" y="37"/>
                    <a:pt x="96" y="37"/>
                  </a:cubicBezTo>
                  <a:cubicBezTo>
                    <a:pt x="91" y="37"/>
                    <a:pt x="91" y="37"/>
                    <a:pt x="91" y="37"/>
                  </a:cubicBezTo>
                  <a:cubicBezTo>
                    <a:pt x="90" y="37"/>
                    <a:pt x="89" y="36"/>
                    <a:pt x="89" y="35"/>
                  </a:cubicBezTo>
                  <a:cubicBezTo>
                    <a:pt x="89" y="25"/>
                    <a:pt x="89" y="25"/>
                    <a:pt x="89" y="25"/>
                  </a:cubicBezTo>
                  <a:cubicBezTo>
                    <a:pt x="89" y="24"/>
                    <a:pt x="90" y="23"/>
                    <a:pt x="91" y="23"/>
                  </a:cubicBezTo>
                  <a:cubicBezTo>
                    <a:pt x="96" y="23"/>
                    <a:pt x="96" y="23"/>
                    <a:pt x="96" y="23"/>
                  </a:cubicBezTo>
                  <a:close/>
                  <a:moveTo>
                    <a:pt x="96" y="38"/>
                  </a:moveTo>
                  <a:cubicBezTo>
                    <a:pt x="96" y="53"/>
                    <a:pt x="96" y="53"/>
                    <a:pt x="96" y="53"/>
                  </a:cubicBezTo>
                  <a:cubicBezTo>
                    <a:pt x="88" y="53"/>
                    <a:pt x="88" y="53"/>
                    <a:pt x="88" y="53"/>
                  </a:cubicBezTo>
                  <a:cubicBezTo>
                    <a:pt x="88" y="48"/>
                    <a:pt x="88" y="48"/>
                    <a:pt x="88" y="48"/>
                  </a:cubicBezTo>
                  <a:cubicBezTo>
                    <a:pt x="93" y="48"/>
                    <a:pt x="93" y="48"/>
                    <a:pt x="93" y="48"/>
                  </a:cubicBezTo>
                  <a:cubicBezTo>
                    <a:pt x="93" y="43"/>
                    <a:pt x="93" y="43"/>
                    <a:pt x="93" y="43"/>
                  </a:cubicBezTo>
                  <a:cubicBezTo>
                    <a:pt x="88" y="43"/>
                    <a:pt x="88" y="43"/>
                    <a:pt x="88" y="43"/>
                  </a:cubicBezTo>
                  <a:cubicBezTo>
                    <a:pt x="88" y="38"/>
                    <a:pt x="88" y="38"/>
                    <a:pt x="88" y="38"/>
                  </a:cubicBezTo>
                  <a:cubicBezTo>
                    <a:pt x="96" y="38"/>
                    <a:pt x="96" y="38"/>
                    <a:pt x="96" y="38"/>
                  </a:cubicBezTo>
                  <a:close/>
                  <a:moveTo>
                    <a:pt x="88" y="23"/>
                  </a:moveTo>
                  <a:cubicBezTo>
                    <a:pt x="88" y="18"/>
                    <a:pt x="88" y="18"/>
                    <a:pt x="88" y="18"/>
                  </a:cubicBezTo>
                  <a:cubicBezTo>
                    <a:pt x="91" y="18"/>
                    <a:pt x="91" y="18"/>
                    <a:pt x="91" y="18"/>
                  </a:cubicBezTo>
                  <a:cubicBezTo>
                    <a:pt x="91" y="13"/>
                    <a:pt x="91" y="13"/>
                    <a:pt x="91" y="13"/>
                  </a:cubicBezTo>
                  <a:cubicBezTo>
                    <a:pt x="88" y="13"/>
                    <a:pt x="88" y="13"/>
                    <a:pt x="88" y="13"/>
                  </a:cubicBezTo>
                  <a:cubicBezTo>
                    <a:pt x="88" y="8"/>
                    <a:pt x="88" y="8"/>
                    <a:pt x="88" y="8"/>
                  </a:cubicBezTo>
                  <a:cubicBezTo>
                    <a:pt x="93" y="8"/>
                    <a:pt x="93" y="8"/>
                    <a:pt x="93" y="8"/>
                  </a:cubicBezTo>
                  <a:cubicBezTo>
                    <a:pt x="95" y="8"/>
                    <a:pt x="96" y="9"/>
                    <a:pt x="96" y="10"/>
                  </a:cubicBezTo>
                  <a:cubicBezTo>
                    <a:pt x="96" y="20"/>
                    <a:pt x="96" y="20"/>
                    <a:pt x="96" y="20"/>
                  </a:cubicBezTo>
                  <a:cubicBezTo>
                    <a:pt x="96" y="21"/>
                    <a:pt x="95" y="23"/>
                    <a:pt x="93" y="23"/>
                  </a:cubicBezTo>
                  <a:lnTo>
                    <a:pt x="88" y="23"/>
                  </a:lnTo>
                  <a:close/>
                  <a:moveTo>
                    <a:pt x="81" y="53"/>
                  </a:moveTo>
                  <a:cubicBezTo>
                    <a:pt x="88" y="53"/>
                    <a:pt x="88" y="53"/>
                    <a:pt x="88" y="53"/>
                  </a:cubicBezTo>
                  <a:cubicBezTo>
                    <a:pt x="88" y="58"/>
                    <a:pt x="88" y="58"/>
                    <a:pt x="88" y="58"/>
                  </a:cubicBezTo>
                  <a:cubicBezTo>
                    <a:pt x="81" y="58"/>
                    <a:pt x="81" y="58"/>
                    <a:pt x="81" y="58"/>
                  </a:cubicBezTo>
                  <a:cubicBezTo>
                    <a:pt x="81" y="53"/>
                    <a:pt x="81" y="53"/>
                    <a:pt x="81" y="53"/>
                  </a:cubicBezTo>
                  <a:close/>
                  <a:moveTo>
                    <a:pt x="88" y="5"/>
                  </a:moveTo>
                  <a:cubicBezTo>
                    <a:pt x="81" y="5"/>
                    <a:pt x="81" y="5"/>
                    <a:pt x="81" y="5"/>
                  </a:cubicBezTo>
                  <a:cubicBezTo>
                    <a:pt x="81" y="0"/>
                    <a:pt x="81" y="0"/>
                    <a:pt x="81" y="0"/>
                  </a:cubicBezTo>
                  <a:cubicBezTo>
                    <a:pt x="88" y="0"/>
                    <a:pt x="88" y="0"/>
                    <a:pt x="88" y="0"/>
                  </a:cubicBezTo>
                  <a:cubicBezTo>
                    <a:pt x="88" y="5"/>
                    <a:pt x="88" y="5"/>
                    <a:pt x="88" y="5"/>
                  </a:cubicBezTo>
                  <a:close/>
                  <a:moveTo>
                    <a:pt x="88" y="8"/>
                  </a:moveTo>
                  <a:cubicBezTo>
                    <a:pt x="88" y="13"/>
                    <a:pt x="88" y="13"/>
                    <a:pt x="88" y="13"/>
                  </a:cubicBezTo>
                  <a:cubicBezTo>
                    <a:pt x="86" y="13"/>
                    <a:pt x="86" y="13"/>
                    <a:pt x="86" y="13"/>
                  </a:cubicBezTo>
                  <a:cubicBezTo>
                    <a:pt x="86" y="18"/>
                    <a:pt x="86" y="18"/>
                    <a:pt x="86" y="18"/>
                  </a:cubicBezTo>
                  <a:cubicBezTo>
                    <a:pt x="88" y="18"/>
                    <a:pt x="88" y="18"/>
                    <a:pt x="88" y="18"/>
                  </a:cubicBezTo>
                  <a:cubicBezTo>
                    <a:pt x="88" y="23"/>
                    <a:pt x="88" y="23"/>
                    <a:pt x="88" y="23"/>
                  </a:cubicBezTo>
                  <a:cubicBezTo>
                    <a:pt x="83" y="23"/>
                    <a:pt x="83" y="23"/>
                    <a:pt x="83" y="23"/>
                  </a:cubicBezTo>
                  <a:cubicBezTo>
                    <a:pt x="82" y="23"/>
                    <a:pt x="81" y="21"/>
                    <a:pt x="81" y="20"/>
                  </a:cubicBezTo>
                  <a:cubicBezTo>
                    <a:pt x="81" y="10"/>
                    <a:pt x="81" y="10"/>
                    <a:pt x="81" y="10"/>
                  </a:cubicBezTo>
                  <a:cubicBezTo>
                    <a:pt x="81" y="9"/>
                    <a:pt x="82" y="8"/>
                    <a:pt x="83" y="8"/>
                  </a:cubicBezTo>
                  <a:cubicBezTo>
                    <a:pt x="88" y="8"/>
                    <a:pt x="88" y="8"/>
                    <a:pt x="88" y="8"/>
                  </a:cubicBezTo>
                  <a:close/>
                  <a:moveTo>
                    <a:pt x="88" y="38"/>
                  </a:moveTo>
                  <a:cubicBezTo>
                    <a:pt x="88" y="43"/>
                    <a:pt x="88" y="43"/>
                    <a:pt x="88" y="43"/>
                  </a:cubicBezTo>
                  <a:cubicBezTo>
                    <a:pt x="81" y="43"/>
                    <a:pt x="81" y="43"/>
                    <a:pt x="81" y="43"/>
                  </a:cubicBezTo>
                  <a:cubicBezTo>
                    <a:pt x="81" y="38"/>
                    <a:pt x="81" y="38"/>
                    <a:pt x="81" y="38"/>
                  </a:cubicBezTo>
                  <a:cubicBezTo>
                    <a:pt x="88" y="38"/>
                    <a:pt x="88" y="38"/>
                    <a:pt x="88" y="38"/>
                  </a:cubicBezTo>
                  <a:close/>
                  <a:moveTo>
                    <a:pt x="88" y="48"/>
                  </a:moveTo>
                  <a:cubicBezTo>
                    <a:pt x="88" y="53"/>
                    <a:pt x="88" y="53"/>
                    <a:pt x="88" y="53"/>
                  </a:cubicBezTo>
                  <a:cubicBezTo>
                    <a:pt x="81" y="53"/>
                    <a:pt x="81" y="53"/>
                    <a:pt x="81" y="53"/>
                  </a:cubicBezTo>
                  <a:cubicBezTo>
                    <a:pt x="81" y="48"/>
                    <a:pt x="81" y="48"/>
                    <a:pt x="81" y="48"/>
                  </a:cubicBezTo>
                  <a:cubicBezTo>
                    <a:pt x="88" y="48"/>
                    <a:pt x="88" y="48"/>
                    <a:pt x="88" y="48"/>
                  </a:cubicBezTo>
                  <a:close/>
                  <a:moveTo>
                    <a:pt x="81" y="37"/>
                  </a:moveTo>
                  <a:cubicBezTo>
                    <a:pt x="81" y="33"/>
                    <a:pt x="81" y="33"/>
                    <a:pt x="81" y="33"/>
                  </a:cubicBezTo>
                  <a:cubicBezTo>
                    <a:pt x="84" y="33"/>
                    <a:pt x="84" y="33"/>
                    <a:pt x="84" y="33"/>
                  </a:cubicBezTo>
                  <a:cubicBezTo>
                    <a:pt x="84" y="27"/>
                    <a:pt x="84" y="27"/>
                    <a:pt x="84" y="27"/>
                  </a:cubicBezTo>
                  <a:cubicBezTo>
                    <a:pt x="81" y="27"/>
                    <a:pt x="81" y="27"/>
                    <a:pt x="81" y="27"/>
                  </a:cubicBezTo>
                  <a:cubicBezTo>
                    <a:pt x="81" y="23"/>
                    <a:pt x="81" y="23"/>
                    <a:pt x="81" y="23"/>
                  </a:cubicBezTo>
                  <a:cubicBezTo>
                    <a:pt x="86" y="23"/>
                    <a:pt x="86" y="23"/>
                    <a:pt x="86" y="23"/>
                  </a:cubicBezTo>
                  <a:cubicBezTo>
                    <a:pt x="87" y="23"/>
                    <a:pt x="88" y="24"/>
                    <a:pt x="88" y="25"/>
                  </a:cubicBezTo>
                  <a:cubicBezTo>
                    <a:pt x="88" y="35"/>
                    <a:pt x="88" y="35"/>
                    <a:pt x="88" y="35"/>
                  </a:cubicBezTo>
                  <a:cubicBezTo>
                    <a:pt x="88" y="36"/>
                    <a:pt x="87" y="37"/>
                    <a:pt x="86" y="37"/>
                  </a:cubicBezTo>
                  <a:lnTo>
                    <a:pt x="81" y="37"/>
                  </a:lnTo>
                  <a:close/>
                  <a:moveTo>
                    <a:pt x="74" y="53"/>
                  </a:moveTo>
                  <a:cubicBezTo>
                    <a:pt x="81" y="53"/>
                    <a:pt x="81" y="53"/>
                    <a:pt x="81" y="53"/>
                  </a:cubicBezTo>
                  <a:cubicBezTo>
                    <a:pt x="81" y="58"/>
                    <a:pt x="81" y="58"/>
                    <a:pt x="81" y="58"/>
                  </a:cubicBezTo>
                  <a:cubicBezTo>
                    <a:pt x="74" y="58"/>
                    <a:pt x="74" y="58"/>
                    <a:pt x="74" y="58"/>
                  </a:cubicBezTo>
                  <a:cubicBezTo>
                    <a:pt x="74" y="53"/>
                    <a:pt x="74" y="53"/>
                    <a:pt x="74" y="53"/>
                  </a:cubicBezTo>
                  <a:close/>
                  <a:moveTo>
                    <a:pt x="81" y="5"/>
                  </a:moveTo>
                  <a:cubicBezTo>
                    <a:pt x="74" y="5"/>
                    <a:pt x="74" y="5"/>
                    <a:pt x="74" y="5"/>
                  </a:cubicBezTo>
                  <a:cubicBezTo>
                    <a:pt x="74" y="0"/>
                    <a:pt x="74" y="0"/>
                    <a:pt x="74" y="0"/>
                  </a:cubicBezTo>
                  <a:cubicBezTo>
                    <a:pt x="81" y="0"/>
                    <a:pt x="81" y="0"/>
                    <a:pt x="81" y="0"/>
                  </a:cubicBezTo>
                  <a:cubicBezTo>
                    <a:pt x="81" y="5"/>
                    <a:pt x="81" y="5"/>
                    <a:pt x="81" y="5"/>
                  </a:cubicBezTo>
                  <a:close/>
                  <a:moveTo>
                    <a:pt x="81" y="23"/>
                  </a:moveTo>
                  <a:cubicBezTo>
                    <a:pt x="81" y="27"/>
                    <a:pt x="81" y="27"/>
                    <a:pt x="81" y="27"/>
                  </a:cubicBezTo>
                  <a:cubicBezTo>
                    <a:pt x="78" y="27"/>
                    <a:pt x="78" y="27"/>
                    <a:pt x="78" y="27"/>
                  </a:cubicBezTo>
                  <a:cubicBezTo>
                    <a:pt x="78" y="33"/>
                    <a:pt x="78" y="33"/>
                    <a:pt x="78" y="33"/>
                  </a:cubicBezTo>
                  <a:cubicBezTo>
                    <a:pt x="81" y="33"/>
                    <a:pt x="81" y="33"/>
                    <a:pt x="81" y="33"/>
                  </a:cubicBezTo>
                  <a:cubicBezTo>
                    <a:pt x="81" y="37"/>
                    <a:pt x="81" y="37"/>
                    <a:pt x="81" y="37"/>
                  </a:cubicBezTo>
                  <a:cubicBezTo>
                    <a:pt x="76" y="37"/>
                    <a:pt x="76" y="37"/>
                    <a:pt x="76" y="37"/>
                  </a:cubicBezTo>
                  <a:cubicBezTo>
                    <a:pt x="75" y="37"/>
                    <a:pt x="74" y="36"/>
                    <a:pt x="74" y="35"/>
                  </a:cubicBezTo>
                  <a:cubicBezTo>
                    <a:pt x="74" y="25"/>
                    <a:pt x="74" y="25"/>
                    <a:pt x="74" y="25"/>
                  </a:cubicBezTo>
                  <a:cubicBezTo>
                    <a:pt x="74" y="24"/>
                    <a:pt x="75" y="23"/>
                    <a:pt x="76" y="23"/>
                  </a:cubicBezTo>
                  <a:cubicBezTo>
                    <a:pt x="81" y="23"/>
                    <a:pt x="81" y="23"/>
                    <a:pt x="81" y="23"/>
                  </a:cubicBezTo>
                  <a:close/>
                  <a:moveTo>
                    <a:pt x="81" y="38"/>
                  </a:moveTo>
                  <a:cubicBezTo>
                    <a:pt x="81" y="43"/>
                    <a:pt x="81" y="43"/>
                    <a:pt x="81" y="43"/>
                  </a:cubicBezTo>
                  <a:cubicBezTo>
                    <a:pt x="74" y="43"/>
                    <a:pt x="74" y="43"/>
                    <a:pt x="74" y="43"/>
                  </a:cubicBezTo>
                  <a:cubicBezTo>
                    <a:pt x="74" y="38"/>
                    <a:pt x="74" y="38"/>
                    <a:pt x="74" y="38"/>
                  </a:cubicBezTo>
                  <a:cubicBezTo>
                    <a:pt x="81" y="38"/>
                    <a:pt x="81" y="38"/>
                    <a:pt x="81" y="38"/>
                  </a:cubicBezTo>
                  <a:close/>
                  <a:moveTo>
                    <a:pt x="81" y="48"/>
                  </a:moveTo>
                  <a:cubicBezTo>
                    <a:pt x="81" y="53"/>
                    <a:pt x="81" y="53"/>
                    <a:pt x="81" y="53"/>
                  </a:cubicBezTo>
                  <a:cubicBezTo>
                    <a:pt x="74" y="53"/>
                    <a:pt x="74" y="53"/>
                    <a:pt x="74" y="53"/>
                  </a:cubicBezTo>
                  <a:cubicBezTo>
                    <a:pt x="74" y="48"/>
                    <a:pt x="74" y="48"/>
                    <a:pt x="74" y="48"/>
                  </a:cubicBezTo>
                  <a:cubicBezTo>
                    <a:pt x="81" y="48"/>
                    <a:pt x="81" y="48"/>
                    <a:pt x="81" y="48"/>
                  </a:cubicBezTo>
                  <a:close/>
                  <a:moveTo>
                    <a:pt x="74" y="23"/>
                  </a:moveTo>
                  <a:cubicBezTo>
                    <a:pt x="74" y="18"/>
                    <a:pt x="74" y="18"/>
                    <a:pt x="74" y="18"/>
                  </a:cubicBezTo>
                  <a:cubicBezTo>
                    <a:pt x="76" y="18"/>
                    <a:pt x="76" y="18"/>
                    <a:pt x="76" y="18"/>
                  </a:cubicBezTo>
                  <a:cubicBezTo>
                    <a:pt x="76" y="13"/>
                    <a:pt x="76" y="13"/>
                    <a:pt x="76" y="13"/>
                  </a:cubicBezTo>
                  <a:cubicBezTo>
                    <a:pt x="74" y="13"/>
                    <a:pt x="74" y="13"/>
                    <a:pt x="74" y="13"/>
                  </a:cubicBezTo>
                  <a:cubicBezTo>
                    <a:pt x="74" y="8"/>
                    <a:pt x="74" y="8"/>
                    <a:pt x="74" y="8"/>
                  </a:cubicBezTo>
                  <a:cubicBezTo>
                    <a:pt x="79" y="8"/>
                    <a:pt x="79" y="8"/>
                    <a:pt x="79" y="8"/>
                  </a:cubicBezTo>
                  <a:cubicBezTo>
                    <a:pt x="80" y="8"/>
                    <a:pt x="81" y="9"/>
                    <a:pt x="81" y="10"/>
                  </a:cubicBezTo>
                  <a:cubicBezTo>
                    <a:pt x="81" y="20"/>
                    <a:pt x="81" y="20"/>
                    <a:pt x="81" y="20"/>
                  </a:cubicBezTo>
                  <a:cubicBezTo>
                    <a:pt x="81" y="21"/>
                    <a:pt x="80" y="23"/>
                    <a:pt x="79" y="23"/>
                  </a:cubicBezTo>
                  <a:lnTo>
                    <a:pt x="74" y="23"/>
                  </a:lnTo>
                  <a:close/>
                  <a:moveTo>
                    <a:pt x="66" y="53"/>
                  </a:moveTo>
                  <a:cubicBezTo>
                    <a:pt x="74" y="53"/>
                    <a:pt x="74" y="53"/>
                    <a:pt x="74" y="53"/>
                  </a:cubicBezTo>
                  <a:cubicBezTo>
                    <a:pt x="74" y="58"/>
                    <a:pt x="74" y="58"/>
                    <a:pt x="74" y="58"/>
                  </a:cubicBezTo>
                  <a:cubicBezTo>
                    <a:pt x="66" y="58"/>
                    <a:pt x="66" y="58"/>
                    <a:pt x="66" y="58"/>
                  </a:cubicBezTo>
                  <a:cubicBezTo>
                    <a:pt x="66" y="53"/>
                    <a:pt x="66" y="53"/>
                    <a:pt x="66" y="53"/>
                  </a:cubicBezTo>
                  <a:close/>
                  <a:moveTo>
                    <a:pt x="74" y="5"/>
                  </a:moveTo>
                  <a:cubicBezTo>
                    <a:pt x="66" y="5"/>
                    <a:pt x="66" y="5"/>
                    <a:pt x="66" y="5"/>
                  </a:cubicBezTo>
                  <a:cubicBezTo>
                    <a:pt x="66" y="0"/>
                    <a:pt x="66" y="0"/>
                    <a:pt x="66" y="0"/>
                  </a:cubicBezTo>
                  <a:cubicBezTo>
                    <a:pt x="74" y="0"/>
                    <a:pt x="74" y="0"/>
                    <a:pt x="74" y="0"/>
                  </a:cubicBezTo>
                  <a:cubicBezTo>
                    <a:pt x="74" y="5"/>
                    <a:pt x="74" y="5"/>
                    <a:pt x="74" y="5"/>
                  </a:cubicBezTo>
                  <a:close/>
                  <a:moveTo>
                    <a:pt x="74" y="8"/>
                  </a:moveTo>
                  <a:cubicBezTo>
                    <a:pt x="74" y="13"/>
                    <a:pt x="74" y="13"/>
                    <a:pt x="74" y="13"/>
                  </a:cubicBezTo>
                  <a:cubicBezTo>
                    <a:pt x="71" y="13"/>
                    <a:pt x="71" y="13"/>
                    <a:pt x="71" y="13"/>
                  </a:cubicBezTo>
                  <a:cubicBezTo>
                    <a:pt x="71" y="18"/>
                    <a:pt x="71" y="18"/>
                    <a:pt x="71" y="18"/>
                  </a:cubicBezTo>
                  <a:cubicBezTo>
                    <a:pt x="74" y="18"/>
                    <a:pt x="74" y="18"/>
                    <a:pt x="74" y="18"/>
                  </a:cubicBezTo>
                  <a:cubicBezTo>
                    <a:pt x="74" y="23"/>
                    <a:pt x="74" y="23"/>
                    <a:pt x="74" y="23"/>
                  </a:cubicBezTo>
                  <a:cubicBezTo>
                    <a:pt x="69" y="23"/>
                    <a:pt x="69" y="23"/>
                    <a:pt x="69" y="23"/>
                  </a:cubicBezTo>
                  <a:cubicBezTo>
                    <a:pt x="67" y="23"/>
                    <a:pt x="66" y="21"/>
                    <a:pt x="66" y="20"/>
                  </a:cubicBezTo>
                  <a:cubicBezTo>
                    <a:pt x="66" y="10"/>
                    <a:pt x="66" y="10"/>
                    <a:pt x="66" y="10"/>
                  </a:cubicBezTo>
                  <a:cubicBezTo>
                    <a:pt x="66" y="9"/>
                    <a:pt x="67" y="8"/>
                    <a:pt x="69" y="8"/>
                  </a:cubicBezTo>
                  <a:cubicBezTo>
                    <a:pt x="74" y="8"/>
                    <a:pt x="74" y="8"/>
                    <a:pt x="74" y="8"/>
                  </a:cubicBezTo>
                  <a:close/>
                  <a:moveTo>
                    <a:pt x="74" y="38"/>
                  </a:moveTo>
                  <a:cubicBezTo>
                    <a:pt x="74" y="43"/>
                    <a:pt x="74" y="43"/>
                    <a:pt x="74" y="43"/>
                  </a:cubicBezTo>
                  <a:cubicBezTo>
                    <a:pt x="66" y="43"/>
                    <a:pt x="66" y="43"/>
                    <a:pt x="66" y="43"/>
                  </a:cubicBezTo>
                  <a:cubicBezTo>
                    <a:pt x="66" y="38"/>
                    <a:pt x="66" y="38"/>
                    <a:pt x="66" y="38"/>
                  </a:cubicBezTo>
                  <a:cubicBezTo>
                    <a:pt x="74" y="38"/>
                    <a:pt x="74" y="38"/>
                    <a:pt x="74" y="38"/>
                  </a:cubicBezTo>
                  <a:close/>
                  <a:moveTo>
                    <a:pt x="74" y="48"/>
                  </a:moveTo>
                  <a:cubicBezTo>
                    <a:pt x="74" y="53"/>
                    <a:pt x="74" y="53"/>
                    <a:pt x="74" y="53"/>
                  </a:cubicBezTo>
                  <a:cubicBezTo>
                    <a:pt x="66" y="53"/>
                    <a:pt x="66" y="53"/>
                    <a:pt x="66" y="53"/>
                  </a:cubicBezTo>
                  <a:cubicBezTo>
                    <a:pt x="66" y="48"/>
                    <a:pt x="66" y="48"/>
                    <a:pt x="66" y="48"/>
                  </a:cubicBezTo>
                  <a:cubicBezTo>
                    <a:pt x="74" y="48"/>
                    <a:pt x="74" y="48"/>
                    <a:pt x="74" y="48"/>
                  </a:cubicBezTo>
                  <a:close/>
                  <a:moveTo>
                    <a:pt x="66" y="37"/>
                  </a:moveTo>
                  <a:cubicBezTo>
                    <a:pt x="66" y="33"/>
                    <a:pt x="66" y="33"/>
                    <a:pt x="66" y="33"/>
                  </a:cubicBezTo>
                  <a:cubicBezTo>
                    <a:pt x="69" y="33"/>
                    <a:pt x="69" y="33"/>
                    <a:pt x="69" y="33"/>
                  </a:cubicBezTo>
                  <a:cubicBezTo>
                    <a:pt x="69" y="27"/>
                    <a:pt x="69" y="27"/>
                    <a:pt x="69" y="27"/>
                  </a:cubicBezTo>
                  <a:cubicBezTo>
                    <a:pt x="66" y="27"/>
                    <a:pt x="66" y="27"/>
                    <a:pt x="66" y="27"/>
                  </a:cubicBezTo>
                  <a:cubicBezTo>
                    <a:pt x="66" y="23"/>
                    <a:pt x="66" y="23"/>
                    <a:pt x="66" y="23"/>
                  </a:cubicBezTo>
                  <a:cubicBezTo>
                    <a:pt x="71" y="23"/>
                    <a:pt x="71" y="23"/>
                    <a:pt x="71" y="23"/>
                  </a:cubicBezTo>
                  <a:cubicBezTo>
                    <a:pt x="72" y="23"/>
                    <a:pt x="73" y="24"/>
                    <a:pt x="73" y="25"/>
                  </a:cubicBezTo>
                  <a:cubicBezTo>
                    <a:pt x="73" y="35"/>
                    <a:pt x="73" y="35"/>
                    <a:pt x="73" y="35"/>
                  </a:cubicBezTo>
                  <a:cubicBezTo>
                    <a:pt x="73" y="36"/>
                    <a:pt x="72" y="37"/>
                    <a:pt x="71" y="37"/>
                  </a:cubicBezTo>
                  <a:lnTo>
                    <a:pt x="66" y="37"/>
                  </a:lnTo>
                  <a:close/>
                  <a:moveTo>
                    <a:pt x="59" y="53"/>
                  </a:moveTo>
                  <a:cubicBezTo>
                    <a:pt x="66" y="53"/>
                    <a:pt x="66" y="53"/>
                    <a:pt x="66" y="53"/>
                  </a:cubicBezTo>
                  <a:cubicBezTo>
                    <a:pt x="66" y="58"/>
                    <a:pt x="66" y="58"/>
                    <a:pt x="66" y="58"/>
                  </a:cubicBezTo>
                  <a:cubicBezTo>
                    <a:pt x="59" y="58"/>
                    <a:pt x="59" y="58"/>
                    <a:pt x="59" y="58"/>
                  </a:cubicBezTo>
                  <a:cubicBezTo>
                    <a:pt x="59" y="53"/>
                    <a:pt x="59" y="53"/>
                    <a:pt x="59" y="53"/>
                  </a:cubicBezTo>
                  <a:close/>
                  <a:moveTo>
                    <a:pt x="66" y="5"/>
                  </a:moveTo>
                  <a:cubicBezTo>
                    <a:pt x="59" y="5"/>
                    <a:pt x="59" y="5"/>
                    <a:pt x="59" y="5"/>
                  </a:cubicBezTo>
                  <a:cubicBezTo>
                    <a:pt x="59" y="0"/>
                    <a:pt x="59" y="0"/>
                    <a:pt x="59" y="0"/>
                  </a:cubicBezTo>
                  <a:cubicBezTo>
                    <a:pt x="66" y="0"/>
                    <a:pt x="66" y="0"/>
                    <a:pt x="66" y="0"/>
                  </a:cubicBezTo>
                  <a:cubicBezTo>
                    <a:pt x="66" y="5"/>
                    <a:pt x="66" y="5"/>
                    <a:pt x="66" y="5"/>
                  </a:cubicBezTo>
                  <a:close/>
                  <a:moveTo>
                    <a:pt x="66" y="23"/>
                  </a:moveTo>
                  <a:cubicBezTo>
                    <a:pt x="66" y="27"/>
                    <a:pt x="66" y="27"/>
                    <a:pt x="66" y="27"/>
                  </a:cubicBezTo>
                  <a:cubicBezTo>
                    <a:pt x="64" y="27"/>
                    <a:pt x="64" y="27"/>
                    <a:pt x="64" y="27"/>
                  </a:cubicBezTo>
                  <a:cubicBezTo>
                    <a:pt x="64" y="33"/>
                    <a:pt x="64" y="33"/>
                    <a:pt x="64" y="33"/>
                  </a:cubicBezTo>
                  <a:cubicBezTo>
                    <a:pt x="66" y="33"/>
                    <a:pt x="66" y="33"/>
                    <a:pt x="66" y="33"/>
                  </a:cubicBezTo>
                  <a:cubicBezTo>
                    <a:pt x="66" y="37"/>
                    <a:pt x="66" y="37"/>
                    <a:pt x="66" y="37"/>
                  </a:cubicBezTo>
                  <a:cubicBezTo>
                    <a:pt x="61" y="37"/>
                    <a:pt x="61" y="37"/>
                    <a:pt x="61" y="37"/>
                  </a:cubicBezTo>
                  <a:cubicBezTo>
                    <a:pt x="60" y="37"/>
                    <a:pt x="59" y="37"/>
                    <a:pt x="59" y="36"/>
                  </a:cubicBezTo>
                  <a:cubicBezTo>
                    <a:pt x="59" y="24"/>
                    <a:pt x="59" y="24"/>
                    <a:pt x="59" y="24"/>
                  </a:cubicBezTo>
                  <a:cubicBezTo>
                    <a:pt x="59" y="23"/>
                    <a:pt x="60" y="23"/>
                    <a:pt x="61" y="23"/>
                  </a:cubicBezTo>
                  <a:cubicBezTo>
                    <a:pt x="66" y="23"/>
                    <a:pt x="66" y="23"/>
                    <a:pt x="66" y="23"/>
                  </a:cubicBezTo>
                  <a:close/>
                  <a:moveTo>
                    <a:pt x="66" y="38"/>
                  </a:moveTo>
                  <a:cubicBezTo>
                    <a:pt x="66" y="43"/>
                    <a:pt x="66" y="43"/>
                    <a:pt x="66" y="43"/>
                  </a:cubicBezTo>
                  <a:cubicBezTo>
                    <a:pt x="59" y="43"/>
                    <a:pt x="59" y="43"/>
                    <a:pt x="59" y="43"/>
                  </a:cubicBezTo>
                  <a:cubicBezTo>
                    <a:pt x="59" y="38"/>
                    <a:pt x="59" y="38"/>
                    <a:pt x="59" y="38"/>
                  </a:cubicBezTo>
                  <a:cubicBezTo>
                    <a:pt x="66" y="38"/>
                    <a:pt x="66" y="38"/>
                    <a:pt x="66" y="38"/>
                  </a:cubicBezTo>
                  <a:close/>
                  <a:moveTo>
                    <a:pt x="66" y="48"/>
                  </a:moveTo>
                  <a:cubicBezTo>
                    <a:pt x="66" y="53"/>
                    <a:pt x="66" y="53"/>
                    <a:pt x="66" y="53"/>
                  </a:cubicBezTo>
                  <a:cubicBezTo>
                    <a:pt x="59" y="53"/>
                    <a:pt x="59" y="53"/>
                    <a:pt x="59" y="53"/>
                  </a:cubicBezTo>
                  <a:cubicBezTo>
                    <a:pt x="59" y="48"/>
                    <a:pt x="59" y="48"/>
                    <a:pt x="59" y="48"/>
                  </a:cubicBezTo>
                  <a:cubicBezTo>
                    <a:pt x="66" y="48"/>
                    <a:pt x="66" y="48"/>
                    <a:pt x="66" y="48"/>
                  </a:cubicBezTo>
                  <a:close/>
                  <a:moveTo>
                    <a:pt x="59" y="23"/>
                  </a:moveTo>
                  <a:cubicBezTo>
                    <a:pt x="59" y="18"/>
                    <a:pt x="59" y="18"/>
                    <a:pt x="59" y="18"/>
                  </a:cubicBezTo>
                  <a:cubicBezTo>
                    <a:pt x="61" y="18"/>
                    <a:pt x="61" y="18"/>
                    <a:pt x="61" y="18"/>
                  </a:cubicBezTo>
                  <a:cubicBezTo>
                    <a:pt x="61" y="13"/>
                    <a:pt x="61" y="13"/>
                    <a:pt x="61" y="13"/>
                  </a:cubicBezTo>
                  <a:cubicBezTo>
                    <a:pt x="59" y="13"/>
                    <a:pt x="59" y="13"/>
                    <a:pt x="59" y="13"/>
                  </a:cubicBezTo>
                  <a:cubicBezTo>
                    <a:pt x="59" y="8"/>
                    <a:pt x="59" y="8"/>
                    <a:pt x="59" y="8"/>
                  </a:cubicBezTo>
                  <a:cubicBezTo>
                    <a:pt x="64" y="8"/>
                    <a:pt x="64" y="8"/>
                    <a:pt x="64" y="8"/>
                  </a:cubicBezTo>
                  <a:cubicBezTo>
                    <a:pt x="65" y="8"/>
                    <a:pt x="66" y="9"/>
                    <a:pt x="66" y="10"/>
                  </a:cubicBezTo>
                  <a:cubicBezTo>
                    <a:pt x="66" y="20"/>
                    <a:pt x="66" y="20"/>
                    <a:pt x="66" y="20"/>
                  </a:cubicBezTo>
                  <a:cubicBezTo>
                    <a:pt x="66" y="21"/>
                    <a:pt x="65" y="23"/>
                    <a:pt x="64" y="23"/>
                  </a:cubicBezTo>
                  <a:lnTo>
                    <a:pt x="59" y="23"/>
                  </a:lnTo>
                  <a:close/>
                  <a:moveTo>
                    <a:pt x="51" y="53"/>
                  </a:moveTo>
                  <a:cubicBezTo>
                    <a:pt x="59" y="53"/>
                    <a:pt x="59" y="53"/>
                    <a:pt x="59" y="53"/>
                  </a:cubicBezTo>
                  <a:cubicBezTo>
                    <a:pt x="59" y="58"/>
                    <a:pt x="59" y="58"/>
                    <a:pt x="59" y="58"/>
                  </a:cubicBezTo>
                  <a:cubicBezTo>
                    <a:pt x="51" y="58"/>
                    <a:pt x="51" y="58"/>
                    <a:pt x="51" y="58"/>
                  </a:cubicBezTo>
                  <a:cubicBezTo>
                    <a:pt x="51" y="53"/>
                    <a:pt x="51" y="53"/>
                    <a:pt x="51" y="53"/>
                  </a:cubicBezTo>
                  <a:close/>
                  <a:moveTo>
                    <a:pt x="59" y="5"/>
                  </a:moveTo>
                  <a:cubicBezTo>
                    <a:pt x="51" y="5"/>
                    <a:pt x="51" y="5"/>
                    <a:pt x="51" y="5"/>
                  </a:cubicBezTo>
                  <a:cubicBezTo>
                    <a:pt x="51" y="0"/>
                    <a:pt x="51" y="0"/>
                    <a:pt x="51" y="0"/>
                  </a:cubicBezTo>
                  <a:cubicBezTo>
                    <a:pt x="59" y="0"/>
                    <a:pt x="59" y="0"/>
                    <a:pt x="59" y="0"/>
                  </a:cubicBezTo>
                  <a:cubicBezTo>
                    <a:pt x="59" y="5"/>
                    <a:pt x="59" y="5"/>
                    <a:pt x="59" y="5"/>
                  </a:cubicBezTo>
                  <a:close/>
                  <a:moveTo>
                    <a:pt x="59" y="8"/>
                  </a:moveTo>
                  <a:cubicBezTo>
                    <a:pt x="59" y="13"/>
                    <a:pt x="59" y="13"/>
                    <a:pt x="59" y="13"/>
                  </a:cubicBezTo>
                  <a:cubicBezTo>
                    <a:pt x="56" y="13"/>
                    <a:pt x="56" y="13"/>
                    <a:pt x="56" y="13"/>
                  </a:cubicBezTo>
                  <a:cubicBezTo>
                    <a:pt x="56" y="18"/>
                    <a:pt x="56" y="18"/>
                    <a:pt x="56" y="18"/>
                  </a:cubicBezTo>
                  <a:cubicBezTo>
                    <a:pt x="59" y="18"/>
                    <a:pt x="59" y="18"/>
                    <a:pt x="59" y="18"/>
                  </a:cubicBezTo>
                  <a:cubicBezTo>
                    <a:pt x="59" y="23"/>
                    <a:pt x="59" y="23"/>
                    <a:pt x="59" y="23"/>
                  </a:cubicBezTo>
                  <a:cubicBezTo>
                    <a:pt x="54" y="23"/>
                    <a:pt x="54" y="23"/>
                    <a:pt x="54" y="23"/>
                  </a:cubicBezTo>
                  <a:cubicBezTo>
                    <a:pt x="52" y="23"/>
                    <a:pt x="51" y="21"/>
                    <a:pt x="51" y="20"/>
                  </a:cubicBezTo>
                  <a:cubicBezTo>
                    <a:pt x="51" y="10"/>
                    <a:pt x="51" y="10"/>
                    <a:pt x="51" y="10"/>
                  </a:cubicBezTo>
                  <a:cubicBezTo>
                    <a:pt x="51" y="9"/>
                    <a:pt x="52" y="8"/>
                    <a:pt x="54" y="8"/>
                  </a:cubicBezTo>
                  <a:cubicBezTo>
                    <a:pt x="59" y="8"/>
                    <a:pt x="59" y="8"/>
                    <a:pt x="59" y="8"/>
                  </a:cubicBezTo>
                  <a:close/>
                  <a:moveTo>
                    <a:pt x="59" y="24"/>
                  </a:moveTo>
                  <a:cubicBezTo>
                    <a:pt x="59" y="36"/>
                    <a:pt x="59" y="36"/>
                    <a:pt x="59" y="36"/>
                  </a:cubicBezTo>
                  <a:cubicBezTo>
                    <a:pt x="59" y="36"/>
                    <a:pt x="59" y="35"/>
                    <a:pt x="59" y="35"/>
                  </a:cubicBezTo>
                  <a:cubicBezTo>
                    <a:pt x="59" y="25"/>
                    <a:pt x="59" y="25"/>
                    <a:pt x="59" y="25"/>
                  </a:cubicBezTo>
                  <a:cubicBezTo>
                    <a:pt x="59" y="25"/>
                    <a:pt x="59" y="24"/>
                    <a:pt x="59" y="24"/>
                  </a:cubicBezTo>
                  <a:close/>
                  <a:moveTo>
                    <a:pt x="59" y="38"/>
                  </a:moveTo>
                  <a:cubicBezTo>
                    <a:pt x="59" y="43"/>
                    <a:pt x="59" y="43"/>
                    <a:pt x="59" y="43"/>
                  </a:cubicBezTo>
                  <a:cubicBezTo>
                    <a:pt x="51" y="43"/>
                    <a:pt x="51" y="43"/>
                    <a:pt x="51" y="43"/>
                  </a:cubicBezTo>
                  <a:cubicBezTo>
                    <a:pt x="51" y="38"/>
                    <a:pt x="51" y="38"/>
                    <a:pt x="51" y="38"/>
                  </a:cubicBezTo>
                  <a:cubicBezTo>
                    <a:pt x="59" y="38"/>
                    <a:pt x="59" y="38"/>
                    <a:pt x="59" y="38"/>
                  </a:cubicBezTo>
                  <a:close/>
                  <a:moveTo>
                    <a:pt x="59" y="48"/>
                  </a:moveTo>
                  <a:cubicBezTo>
                    <a:pt x="59" y="53"/>
                    <a:pt x="59" y="53"/>
                    <a:pt x="59" y="53"/>
                  </a:cubicBezTo>
                  <a:cubicBezTo>
                    <a:pt x="51" y="53"/>
                    <a:pt x="51" y="53"/>
                    <a:pt x="51" y="53"/>
                  </a:cubicBezTo>
                  <a:cubicBezTo>
                    <a:pt x="51" y="48"/>
                    <a:pt x="51" y="48"/>
                    <a:pt x="51" y="48"/>
                  </a:cubicBezTo>
                  <a:cubicBezTo>
                    <a:pt x="59" y="48"/>
                    <a:pt x="59" y="48"/>
                    <a:pt x="59" y="48"/>
                  </a:cubicBezTo>
                  <a:close/>
                  <a:moveTo>
                    <a:pt x="51" y="37"/>
                  </a:moveTo>
                  <a:cubicBezTo>
                    <a:pt x="51" y="33"/>
                    <a:pt x="51" y="33"/>
                    <a:pt x="51" y="33"/>
                  </a:cubicBezTo>
                  <a:cubicBezTo>
                    <a:pt x="54" y="33"/>
                    <a:pt x="54" y="33"/>
                    <a:pt x="54" y="33"/>
                  </a:cubicBezTo>
                  <a:cubicBezTo>
                    <a:pt x="54" y="27"/>
                    <a:pt x="54" y="27"/>
                    <a:pt x="54" y="27"/>
                  </a:cubicBezTo>
                  <a:cubicBezTo>
                    <a:pt x="51" y="27"/>
                    <a:pt x="51" y="27"/>
                    <a:pt x="51" y="27"/>
                  </a:cubicBezTo>
                  <a:cubicBezTo>
                    <a:pt x="51" y="23"/>
                    <a:pt x="51" y="23"/>
                    <a:pt x="51" y="23"/>
                  </a:cubicBezTo>
                  <a:cubicBezTo>
                    <a:pt x="56" y="23"/>
                    <a:pt x="56" y="23"/>
                    <a:pt x="56" y="23"/>
                  </a:cubicBezTo>
                  <a:cubicBezTo>
                    <a:pt x="58" y="23"/>
                    <a:pt x="59" y="24"/>
                    <a:pt x="59" y="25"/>
                  </a:cubicBezTo>
                  <a:cubicBezTo>
                    <a:pt x="59" y="35"/>
                    <a:pt x="59" y="35"/>
                    <a:pt x="59" y="35"/>
                  </a:cubicBezTo>
                  <a:cubicBezTo>
                    <a:pt x="59" y="36"/>
                    <a:pt x="58" y="37"/>
                    <a:pt x="56" y="37"/>
                  </a:cubicBezTo>
                  <a:lnTo>
                    <a:pt x="51" y="37"/>
                  </a:lnTo>
                  <a:close/>
                  <a:moveTo>
                    <a:pt x="44" y="53"/>
                  </a:moveTo>
                  <a:cubicBezTo>
                    <a:pt x="51" y="53"/>
                    <a:pt x="51" y="53"/>
                    <a:pt x="51" y="53"/>
                  </a:cubicBezTo>
                  <a:cubicBezTo>
                    <a:pt x="51" y="58"/>
                    <a:pt x="51" y="58"/>
                    <a:pt x="51" y="58"/>
                  </a:cubicBezTo>
                  <a:cubicBezTo>
                    <a:pt x="44" y="58"/>
                    <a:pt x="44" y="58"/>
                    <a:pt x="44" y="58"/>
                  </a:cubicBezTo>
                  <a:cubicBezTo>
                    <a:pt x="44" y="53"/>
                    <a:pt x="44" y="53"/>
                    <a:pt x="44" y="53"/>
                  </a:cubicBezTo>
                  <a:close/>
                  <a:moveTo>
                    <a:pt x="51" y="5"/>
                  </a:moveTo>
                  <a:cubicBezTo>
                    <a:pt x="44" y="5"/>
                    <a:pt x="44" y="5"/>
                    <a:pt x="44" y="5"/>
                  </a:cubicBezTo>
                  <a:cubicBezTo>
                    <a:pt x="44" y="0"/>
                    <a:pt x="44" y="0"/>
                    <a:pt x="44" y="0"/>
                  </a:cubicBezTo>
                  <a:cubicBezTo>
                    <a:pt x="51" y="0"/>
                    <a:pt x="51" y="0"/>
                    <a:pt x="51" y="0"/>
                  </a:cubicBezTo>
                  <a:cubicBezTo>
                    <a:pt x="51" y="5"/>
                    <a:pt x="51" y="5"/>
                    <a:pt x="51" y="5"/>
                  </a:cubicBezTo>
                  <a:close/>
                  <a:moveTo>
                    <a:pt x="51" y="23"/>
                  </a:moveTo>
                  <a:cubicBezTo>
                    <a:pt x="51" y="27"/>
                    <a:pt x="51" y="27"/>
                    <a:pt x="51" y="27"/>
                  </a:cubicBezTo>
                  <a:cubicBezTo>
                    <a:pt x="49" y="27"/>
                    <a:pt x="49" y="27"/>
                    <a:pt x="49" y="27"/>
                  </a:cubicBezTo>
                  <a:cubicBezTo>
                    <a:pt x="49" y="33"/>
                    <a:pt x="49" y="33"/>
                    <a:pt x="49" y="33"/>
                  </a:cubicBezTo>
                  <a:cubicBezTo>
                    <a:pt x="51" y="33"/>
                    <a:pt x="51" y="33"/>
                    <a:pt x="51" y="33"/>
                  </a:cubicBezTo>
                  <a:cubicBezTo>
                    <a:pt x="51" y="37"/>
                    <a:pt x="51" y="37"/>
                    <a:pt x="51" y="37"/>
                  </a:cubicBezTo>
                  <a:cubicBezTo>
                    <a:pt x="46" y="37"/>
                    <a:pt x="46" y="37"/>
                    <a:pt x="46" y="37"/>
                  </a:cubicBezTo>
                  <a:cubicBezTo>
                    <a:pt x="45" y="37"/>
                    <a:pt x="44" y="36"/>
                    <a:pt x="44" y="35"/>
                  </a:cubicBezTo>
                  <a:cubicBezTo>
                    <a:pt x="44" y="25"/>
                    <a:pt x="44" y="25"/>
                    <a:pt x="44" y="25"/>
                  </a:cubicBezTo>
                  <a:cubicBezTo>
                    <a:pt x="44" y="24"/>
                    <a:pt x="45" y="23"/>
                    <a:pt x="46" y="23"/>
                  </a:cubicBezTo>
                  <a:cubicBezTo>
                    <a:pt x="51" y="23"/>
                    <a:pt x="51" y="23"/>
                    <a:pt x="51" y="23"/>
                  </a:cubicBezTo>
                  <a:close/>
                  <a:moveTo>
                    <a:pt x="51" y="38"/>
                  </a:moveTo>
                  <a:cubicBezTo>
                    <a:pt x="51" y="43"/>
                    <a:pt x="51" y="43"/>
                    <a:pt x="51" y="43"/>
                  </a:cubicBezTo>
                  <a:cubicBezTo>
                    <a:pt x="44" y="43"/>
                    <a:pt x="44" y="43"/>
                    <a:pt x="44" y="43"/>
                  </a:cubicBezTo>
                  <a:cubicBezTo>
                    <a:pt x="44" y="38"/>
                    <a:pt x="44" y="38"/>
                    <a:pt x="44" y="38"/>
                  </a:cubicBezTo>
                  <a:cubicBezTo>
                    <a:pt x="51" y="38"/>
                    <a:pt x="51" y="38"/>
                    <a:pt x="51" y="38"/>
                  </a:cubicBezTo>
                  <a:close/>
                  <a:moveTo>
                    <a:pt x="51" y="48"/>
                  </a:moveTo>
                  <a:cubicBezTo>
                    <a:pt x="51" y="53"/>
                    <a:pt x="51" y="53"/>
                    <a:pt x="51" y="53"/>
                  </a:cubicBezTo>
                  <a:cubicBezTo>
                    <a:pt x="44" y="53"/>
                    <a:pt x="44" y="53"/>
                    <a:pt x="44" y="53"/>
                  </a:cubicBezTo>
                  <a:cubicBezTo>
                    <a:pt x="44" y="48"/>
                    <a:pt x="44" y="48"/>
                    <a:pt x="44" y="48"/>
                  </a:cubicBezTo>
                  <a:cubicBezTo>
                    <a:pt x="51" y="48"/>
                    <a:pt x="51" y="48"/>
                    <a:pt x="51" y="48"/>
                  </a:cubicBezTo>
                  <a:close/>
                  <a:moveTo>
                    <a:pt x="44" y="23"/>
                  </a:moveTo>
                  <a:cubicBezTo>
                    <a:pt x="44" y="18"/>
                    <a:pt x="44" y="18"/>
                    <a:pt x="44" y="18"/>
                  </a:cubicBezTo>
                  <a:cubicBezTo>
                    <a:pt x="46" y="18"/>
                    <a:pt x="46" y="18"/>
                    <a:pt x="46" y="18"/>
                  </a:cubicBezTo>
                  <a:cubicBezTo>
                    <a:pt x="46" y="13"/>
                    <a:pt x="46" y="13"/>
                    <a:pt x="46" y="13"/>
                  </a:cubicBezTo>
                  <a:cubicBezTo>
                    <a:pt x="44" y="13"/>
                    <a:pt x="44" y="13"/>
                    <a:pt x="44" y="13"/>
                  </a:cubicBezTo>
                  <a:cubicBezTo>
                    <a:pt x="44" y="8"/>
                    <a:pt x="44" y="8"/>
                    <a:pt x="44" y="8"/>
                  </a:cubicBezTo>
                  <a:cubicBezTo>
                    <a:pt x="49" y="8"/>
                    <a:pt x="49" y="8"/>
                    <a:pt x="49" y="8"/>
                  </a:cubicBezTo>
                  <a:cubicBezTo>
                    <a:pt x="50" y="8"/>
                    <a:pt x="51" y="9"/>
                    <a:pt x="51" y="10"/>
                  </a:cubicBezTo>
                  <a:cubicBezTo>
                    <a:pt x="51" y="20"/>
                    <a:pt x="51" y="20"/>
                    <a:pt x="51" y="20"/>
                  </a:cubicBezTo>
                  <a:cubicBezTo>
                    <a:pt x="51" y="21"/>
                    <a:pt x="50" y="23"/>
                    <a:pt x="49" y="23"/>
                  </a:cubicBezTo>
                  <a:lnTo>
                    <a:pt x="44" y="23"/>
                  </a:lnTo>
                  <a:close/>
                  <a:moveTo>
                    <a:pt x="36" y="53"/>
                  </a:moveTo>
                  <a:cubicBezTo>
                    <a:pt x="44" y="53"/>
                    <a:pt x="44" y="53"/>
                    <a:pt x="44" y="53"/>
                  </a:cubicBezTo>
                  <a:cubicBezTo>
                    <a:pt x="44" y="58"/>
                    <a:pt x="44" y="58"/>
                    <a:pt x="44" y="58"/>
                  </a:cubicBezTo>
                  <a:cubicBezTo>
                    <a:pt x="36" y="58"/>
                    <a:pt x="36" y="58"/>
                    <a:pt x="36" y="58"/>
                  </a:cubicBezTo>
                  <a:cubicBezTo>
                    <a:pt x="36" y="53"/>
                    <a:pt x="36" y="53"/>
                    <a:pt x="36" y="53"/>
                  </a:cubicBezTo>
                  <a:close/>
                  <a:moveTo>
                    <a:pt x="44" y="5"/>
                  </a:moveTo>
                  <a:cubicBezTo>
                    <a:pt x="36" y="5"/>
                    <a:pt x="36" y="5"/>
                    <a:pt x="36" y="5"/>
                  </a:cubicBezTo>
                  <a:cubicBezTo>
                    <a:pt x="36" y="0"/>
                    <a:pt x="36" y="0"/>
                    <a:pt x="36" y="0"/>
                  </a:cubicBezTo>
                  <a:cubicBezTo>
                    <a:pt x="44" y="0"/>
                    <a:pt x="44" y="0"/>
                    <a:pt x="44" y="0"/>
                  </a:cubicBezTo>
                  <a:cubicBezTo>
                    <a:pt x="44" y="5"/>
                    <a:pt x="44" y="5"/>
                    <a:pt x="44" y="5"/>
                  </a:cubicBezTo>
                  <a:close/>
                  <a:moveTo>
                    <a:pt x="44" y="8"/>
                  </a:moveTo>
                  <a:cubicBezTo>
                    <a:pt x="44" y="13"/>
                    <a:pt x="44" y="13"/>
                    <a:pt x="44" y="13"/>
                  </a:cubicBezTo>
                  <a:cubicBezTo>
                    <a:pt x="41" y="13"/>
                    <a:pt x="41" y="13"/>
                    <a:pt x="41" y="13"/>
                  </a:cubicBezTo>
                  <a:cubicBezTo>
                    <a:pt x="41" y="18"/>
                    <a:pt x="41" y="18"/>
                    <a:pt x="41" y="18"/>
                  </a:cubicBezTo>
                  <a:cubicBezTo>
                    <a:pt x="44" y="18"/>
                    <a:pt x="44" y="18"/>
                    <a:pt x="44" y="18"/>
                  </a:cubicBezTo>
                  <a:cubicBezTo>
                    <a:pt x="44" y="23"/>
                    <a:pt x="44" y="23"/>
                    <a:pt x="44" y="23"/>
                  </a:cubicBezTo>
                  <a:cubicBezTo>
                    <a:pt x="39" y="23"/>
                    <a:pt x="39" y="23"/>
                    <a:pt x="39" y="23"/>
                  </a:cubicBezTo>
                  <a:cubicBezTo>
                    <a:pt x="38" y="23"/>
                    <a:pt x="36" y="21"/>
                    <a:pt x="36" y="20"/>
                  </a:cubicBezTo>
                  <a:cubicBezTo>
                    <a:pt x="36" y="10"/>
                    <a:pt x="36" y="10"/>
                    <a:pt x="36" y="10"/>
                  </a:cubicBezTo>
                  <a:cubicBezTo>
                    <a:pt x="36" y="9"/>
                    <a:pt x="38" y="8"/>
                    <a:pt x="39" y="8"/>
                  </a:cubicBezTo>
                  <a:cubicBezTo>
                    <a:pt x="44" y="8"/>
                    <a:pt x="44" y="8"/>
                    <a:pt x="44" y="8"/>
                  </a:cubicBezTo>
                  <a:close/>
                  <a:moveTo>
                    <a:pt x="44" y="38"/>
                  </a:moveTo>
                  <a:cubicBezTo>
                    <a:pt x="44" y="43"/>
                    <a:pt x="44" y="43"/>
                    <a:pt x="44" y="43"/>
                  </a:cubicBezTo>
                  <a:cubicBezTo>
                    <a:pt x="36" y="43"/>
                    <a:pt x="36" y="43"/>
                    <a:pt x="36" y="43"/>
                  </a:cubicBezTo>
                  <a:cubicBezTo>
                    <a:pt x="36" y="38"/>
                    <a:pt x="36" y="38"/>
                    <a:pt x="36" y="38"/>
                  </a:cubicBezTo>
                  <a:cubicBezTo>
                    <a:pt x="44" y="38"/>
                    <a:pt x="44" y="38"/>
                    <a:pt x="44" y="38"/>
                  </a:cubicBezTo>
                  <a:close/>
                  <a:moveTo>
                    <a:pt x="44" y="48"/>
                  </a:moveTo>
                  <a:cubicBezTo>
                    <a:pt x="44" y="53"/>
                    <a:pt x="44" y="53"/>
                    <a:pt x="44" y="53"/>
                  </a:cubicBezTo>
                  <a:cubicBezTo>
                    <a:pt x="36" y="53"/>
                    <a:pt x="36" y="53"/>
                    <a:pt x="36" y="53"/>
                  </a:cubicBezTo>
                  <a:cubicBezTo>
                    <a:pt x="36" y="48"/>
                    <a:pt x="36" y="48"/>
                    <a:pt x="36" y="48"/>
                  </a:cubicBezTo>
                  <a:cubicBezTo>
                    <a:pt x="44" y="48"/>
                    <a:pt x="44" y="48"/>
                    <a:pt x="44" y="48"/>
                  </a:cubicBezTo>
                  <a:close/>
                  <a:moveTo>
                    <a:pt x="36" y="37"/>
                  </a:moveTo>
                  <a:cubicBezTo>
                    <a:pt x="36" y="33"/>
                    <a:pt x="36" y="33"/>
                    <a:pt x="36" y="33"/>
                  </a:cubicBezTo>
                  <a:cubicBezTo>
                    <a:pt x="39" y="33"/>
                    <a:pt x="39" y="33"/>
                    <a:pt x="39" y="33"/>
                  </a:cubicBezTo>
                  <a:cubicBezTo>
                    <a:pt x="39" y="27"/>
                    <a:pt x="39" y="27"/>
                    <a:pt x="39" y="27"/>
                  </a:cubicBezTo>
                  <a:cubicBezTo>
                    <a:pt x="36" y="27"/>
                    <a:pt x="36" y="27"/>
                    <a:pt x="36" y="27"/>
                  </a:cubicBezTo>
                  <a:cubicBezTo>
                    <a:pt x="36" y="23"/>
                    <a:pt x="36" y="23"/>
                    <a:pt x="36" y="23"/>
                  </a:cubicBezTo>
                  <a:cubicBezTo>
                    <a:pt x="41" y="23"/>
                    <a:pt x="41" y="23"/>
                    <a:pt x="41" y="23"/>
                  </a:cubicBezTo>
                  <a:cubicBezTo>
                    <a:pt x="43" y="23"/>
                    <a:pt x="44" y="24"/>
                    <a:pt x="44" y="25"/>
                  </a:cubicBezTo>
                  <a:cubicBezTo>
                    <a:pt x="44" y="35"/>
                    <a:pt x="44" y="35"/>
                    <a:pt x="44" y="35"/>
                  </a:cubicBezTo>
                  <a:cubicBezTo>
                    <a:pt x="44" y="36"/>
                    <a:pt x="43" y="37"/>
                    <a:pt x="41" y="37"/>
                  </a:cubicBezTo>
                  <a:lnTo>
                    <a:pt x="36" y="37"/>
                  </a:lnTo>
                  <a:close/>
                  <a:moveTo>
                    <a:pt x="29" y="53"/>
                  </a:moveTo>
                  <a:cubicBezTo>
                    <a:pt x="36" y="53"/>
                    <a:pt x="36" y="53"/>
                    <a:pt x="36" y="53"/>
                  </a:cubicBezTo>
                  <a:cubicBezTo>
                    <a:pt x="36" y="58"/>
                    <a:pt x="36" y="58"/>
                    <a:pt x="36" y="58"/>
                  </a:cubicBezTo>
                  <a:cubicBezTo>
                    <a:pt x="29" y="58"/>
                    <a:pt x="29" y="58"/>
                    <a:pt x="29" y="58"/>
                  </a:cubicBezTo>
                  <a:cubicBezTo>
                    <a:pt x="29" y="53"/>
                    <a:pt x="29" y="53"/>
                    <a:pt x="29" y="53"/>
                  </a:cubicBezTo>
                  <a:close/>
                  <a:moveTo>
                    <a:pt x="36" y="5"/>
                  </a:moveTo>
                  <a:cubicBezTo>
                    <a:pt x="29" y="5"/>
                    <a:pt x="29" y="5"/>
                    <a:pt x="29" y="5"/>
                  </a:cubicBezTo>
                  <a:cubicBezTo>
                    <a:pt x="29" y="0"/>
                    <a:pt x="29" y="0"/>
                    <a:pt x="29" y="0"/>
                  </a:cubicBezTo>
                  <a:cubicBezTo>
                    <a:pt x="36" y="0"/>
                    <a:pt x="36" y="0"/>
                    <a:pt x="36" y="0"/>
                  </a:cubicBezTo>
                  <a:cubicBezTo>
                    <a:pt x="36" y="5"/>
                    <a:pt x="36" y="5"/>
                    <a:pt x="36" y="5"/>
                  </a:cubicBezTo>
                  <a:close/>
                  <a:moveTo>
                    <a:pt x="36" y="23"/>
                  </a:moveTo>
                  <a:cubicBezTo>
                    <a:pt x="36" y="27"/>
                    <a:pt x="36" y="27"/>
                    <a:pt x="36" y="27"/>
                  </a:cubicBezTo>
                  <a:cubicBezTo>
                    <a:pt x="34" y="27"/>
                    <a:pt x="34" y="27"/>
                    <a:pt x="34" y="27"/>
                  </a:cubicBezTo>
                  <a:cubicBezTo>
                    <a:pt x="34" y="33"/>
                    <a:pt x="34" y="33"/>
                    <a:pt x="34" y="33"/>
                  </a:cubicBezTo>
                  <a:cubicBezTo>
                    <a:pt x="36" y="33"/>
                    <a:pt x="36" y="33"/>
                    <a:pt x="36" y="33"/>
                  </a:cubicBezTo>
                  <a:cubicBezTo>
                    <a:pt x="36" y="37"/>
                    <a:pt x="36" y="37"/>
                    <a:pt x="36" y="37"/>
                  </a:cubicBezTo>
                  <a:cubicBezTo>
                    <a:pt x="31" y="37"/>
                    <a:pt x="31" y="37"/>
                    <a:pt x="31" y="37"/>
                  </a:cubicBezTo>
                  <a:cubicBezTo>
                    <a:pt x="30" y="37"/>
                    <a:pt x="29" y="36"/>
                    <a:pt x="29" y="35"/>
                  </a:cubicBezTo>
                  <a:cubicBezTo>
                    <a:pt x="29" y="25"/>
                    <a:pt x="29" y="25"/>
                    <a:pt x="29" y="25"/>
                  </a:cubicBezTo>
                  <a:cubicBezTo>
                    <a:pt x="29" y="24"/>
                    <a:pt x="30" y="23"/>
                    <a:pt x="31" y="23"/>
                  </a:cubicBezTo>
                  <a:cubicBezTo>
                    <a:pt x="36" y="23"/>
                    <a:pt x="36" y="23"/>
                    <a:pt x="36" y="23"/>
                  </a:cubicBezTo>
                  <a:close/>
                  <a:moveTo>
                    <a:pt x="36" y="38"/>
                  </a:moveTo>
                  <a:cubicBezTo>
                    <a:pt x="36" y="43"/>
                    <a:pt x="36" y="43"/>
                    <a:pt x="36" y="43"/>
                  </a:cubicBezTo>
                  <a:cubicBezTo>
                    <a:pt x="29" y="43"/>
                    <a:pt x="29" y="43"/>
                    <a:pt x="29" y="43"/>
                  </a:cubicBezTo>
                  <a:cubicBezTo>
                    <a:pt x="29" y="38"/>
                    <a:pt x="29" y="38"/>
                    <a:pt x="29" y="38"/>
                  </a:cubicBezTo>
                  <a:cubicBezTo>
                    <a:pt x="36" y="38"/>
                    <a:pt x="36" y="38"/>
                    <a:pt x="36" y="38"/>
                  </a:cubicBezTo>
                  <a:close/>
                  <a:moveTo>
                    <a:pt x="36" y="48"/>
                  </a:moveTo>
                  <a:cubicBezTo>
                    <a:pt x="36" y="53"/>
                    <a:pt x="36" y="53"/>
                    <a:pt x="36" y="53"/>
                  </a:cubicBezTo>
                  <a:cubicBezTo>
                    <a:pt x="29" y="53"/>
                    <a:pt x="29" y="53"/>
                    <a:pt x="29" y="53"/>
                  </a:cubicBezTo>
                  <a:cubicBezTo>
                    <a:pt x="29" y="48"/>
                    <a:pt x="29" y="48"/>
                    <a:pt x="29" y="48"/>
                  </a:cubicBezTo>
                  <a:cubicBezTo>
                    <a:pt x="36" y="48"/>
                    <a:pt x="36" y="48"/>
                    <a:pt x="36" y="48"/>
                  </a:cubicBezTo>
                  <a:close/>
                  <a:moveTo>
                    <a:pt x="29" y="23"/>
                  </a:moveTo>
                  <a:cubicBezTo>
                    <a:pt x="29" y="18"/>
                    <a:pt x="29" y="18"/>
                    <a:pt x="29" y="18"/>
                  </a:cubicBezTo>
                  <a:cubicBezTo>
                    <a:pt x="32" y="18"/>
                    <a:pt x="32" y="18"/>
                    <a:pt x="32" y="18"/>
                  </a:cubicBezTo>
                  <a:cubicBezTo>
                    <a:pt x="32" y="13"/>
                    <a:pt x="32" y="13"/>
                    <a:pt x="32" y="13"/>
                  </a:cubicBezTo>
                  <a:cubicBezTo>
                    <a:pt x="29" y="13"/>
                    <a:pt x="29" y="13"/>
                    <a:pt x="29" y="13"/>
                  </a:cubicBezTo>
                  <a:cubicBezTo>
                    <a:pt x="29" y="8"/>
                    <a:pt x="29" y="8"/>
                    <a:pt x="29" y="8"/>
                  </a:cubicBezTo>
                  <a:cubicBezTo>
                    <a:pt x="34" y="8"/>
                    <a:pt x="34" y="8"/>
                    <a:pt x="34" y="8"/>
                  </a:cubicBezTo>
                  <a:cubicBezTo>
                    <a:pt x="35" y="8"/>
                    <a:pt x="36" y="9"/>
                    <a:pt x="36" y="10"/>
                  </a:cubicBezTo>
                  <a:cubicBezTo>
                    <a:pt x="36" y="20"/>
                    <a:pt x="36" y="20"/>
                    <a:pt x="36" y="20"/>
                  </a:cubicBezTo>
                  <a:cubicBezTo>
                    <a:pt x="36" y="21"/>
                    <a:pt x="35" y="23"/>
                    <a:pt x="34" y="23"/>
                  </a:cubicBezTo>
                  <a:lnTo>
                    <a:pt x="29" y="23"/>
                  </a:lnTo>
                  <a:close/>
                  <a:moveTo>
                    <a:pt x="22" y="53"/>
                  </a:moveTo>
                  <a:cubicBezTo>
                    <a:pt x="29" y="53"/>
                    <a:pt x="29" y="53"/>
                    <a:pt x="29" y="53"/>
                  </a:cubicBezTo>
                  <a:cubicBezTo>
                    <a:pt x="29" y="58"/>
                    <a:pt x="29" y="58"/>
                    <a:pt x="29" y="58"/>
                  </a:cubicBezTo>
                  <a:cubicBezTo>
                    <a:pt x="22" y="58"/>
                    <a:pt x="22" y="58"/>
                    <a:pt x="22" y="58"/>
                  </a:cubicBezTo>
                  <a:cubicBezTo>
                    <a:pt x="22" y="53"/>
                    <a:pt x="22" y="53"/>
                    <a:pt x="22" y="53"/>
                  </a:cubicBezTo>
                  <a:close/>
                  <a:moveTo>
                    <a:pt x="29" y="5"/>
                  </a:moveTo>
                  <a:cubicBezTo>
                    <a:pt x="22" y="5"/>
                    <a:pt x="22" y="5"/>
                    <a:pt x="22" y="5"/>
                  </a:cubicBezTo>
                  <a:cubicBezTo>
                    <a:pt x="22" y="0"/>
                    <a:pt x="22" y="0"/>
                    <a:pt x="22" y="0"/>
                  </a:cubicBezTo>
                  <a:cubicBezTo>
                    <a:pt x="29" y="0"/>
                    <a:pt x="29" y="0"/>
                    <a:pt x="29" y="0"/>
                  </a:cubicBezTo>
                  <a:cubicBezTo>
                    <a:pt x="29" y="5"/>
                    <a:pt x="29" y="5"/>
                    <a:pt x="29" y="5"/>
                  </a:cubicBezTo>
                  <a:close/>
                  <a:moveTo>
                    <a:pt x="29" y="8"/>
                  </a:moveTo>
                  <a:cubicBezTo>
                    <a:pt x="29" y="13"/>
                    <a:pt x="29" y="13"/>
                    <a:pt x="29" y="13"/>
                  </a:cubicBezTo>
                  <a:cubicBezTo>
                    <a:pt x="26" y="13"/>
                    <a:pt x="26" y="13"/>
                    <a:pt x="26" y="13"/>
                  </a:cubicBezTo>
                  <a:cubicBezTo>
                    <a:pt x="26" y="18"/>
                    <a:pt x="26" y="18"/>
                    <a:pt x="26" y="18"/>
                  </a:cubicBezTo>
                  <a:cubicBezTo>
                    <a:pt x="29" y="18"/>
                    <a:pt x="29" y="18"/>
                    <a:pt x="29" y="18"/>
                  </a:cubicBezTo>
                  <a:cubicBezTo>
                    <a:pt x="29" y="23"/>
                    <a:pt x="29" y="23"/>
                    <a:pt x="29" y="23"/>
                  </a:cubicBezTo>
                  <a:cubicBezTo>
                    <a:pt x="24" y="23"/>
                    <a:pt x="24" y="23"/>
                    <a:pt x="24" y="23"/>
                  </a:cubicBezTo>
                  <a:cubicBezTo>
                    <a:pt x="23" y="23"/>
                    <a:pt x="22" y="21"/>
                    <a:pt x="22" y="20"/>
                  </a:cubicBezTo>
                  <a:cubicBezTo>
                    <a:pt x="22" y="10"/>
                    <a:pt x="22" y="10"/>
                    <a:pt x="22" y="10"/>
                  </a:cubicBezTo>
                  <a:cubicBezTo>
                    <a:pt x="22" y="9"/>
                    <a:pt x="23" y="8"/>
                    <a:pt x="24" y="8"/>
                  </a:cubicBezTo>
                  <a:cubicBezTo>
                    <a:pt x="29" y="8"/>
                    <a:pt x="29" y="8"/>
                    <a:pt x="29" y="8"/>
                  </a:cubicBezTo>
                  <a:close/>
                  <a:moveTo>
                    <a:pt x="29" y="38"/>
                  </a:moveTo>
                  <a:cubicBezTo>
                    <a:pt x="29" y="43"/>
                    <a:pt x="29" y="43"/>
                    <a:pt x="29" y="43"/>
                  </a:cubicBezTo>
                  <a:cubicBezTo>
                    <a:pt x="24" y="43"/>
                    <a:pt x="24" y="43"/>
                    <a:pt x="24" y="43"/>
                  </a:cubicBezTo>
                  <a:cubicBezTo>
                    <a:pt x="24" y="48"/>
                    <a:pt x="24" y="48"/>
                    <a:pt x="24" y="48"/>
                  </a:cubicBezTo>
                  <a:cubicBezTo>
                    <a:pt x="29" y="48"/>
                    <a:pt x="29" y="48"/>
                    <a:pt x="29" y="48"/>
                  </a:cubicBezTo>
                  <a:cubicBezTo>
                    <a:pt x="29" y="53"/>
                    <a:pt x="29" y="53"/>
                    <a:pt x="29" y="53"/>
                  </a:cubicBezTo>
                  <a:cubicBezTo>
                    <a:pt x="22" y="53"/>
                    <a:pt x="22" y="53"/>
                    <a:pt x="22" y="53"/>
                  </a:cubicBezTo>
                  <a:cubicBezTo>
                    <a:pt x="22" y="38"/>
                    <a:pt x="22" y="38"/>
                    <a:pt x="22" y="38"/>
                  </a:cubicBezTo>
                  <a:cubicBezTo>
                    <a:pt x="29" y="38"/>
                    <a:pt x="29" y="38"/>
                    <a:pt x="29" y="38"/>
                  </a:cubicBezTo>
                  <a:close/>
                  <a:moveTo>
                    <a:pt x="22" y="37"/>
                  </a:moveTo>
                  <a:cubicBezTo>
                    <a:pt x="22" y="33"/>
                    <a:pt x="22" y="33"/>
                    <a:pt x="22" y="33"/>
                  </a:cubicBezTo>
                  <a:cubicBezTo>
                    <a:pt x="24" y="33"/>
                    <a:pt x="24" y="33"/>
                    <a:pt x="24" y="33"/>
                  </a:cubicBezTo>
                  <a:cubicBezTo>
                    <a:pt x="24" y="27"/>
                    <a:pt x="24" y="27"/>
                    <a:pt x="24" y="27"/>
                  </a:cubicBezTo>
                  <a:cubicBezTo>
                    <a:pt x="22" y="27"/>
                    <a:pt x="22" y="27"/>
                    <a:pt x="22" y="27"/>
                  </a:cubicBezTo>
                  <a:cubicBezTo>
                    <a:pt x="22" y="23"/>
                    <a:pt x="22" y="23"/>
                    <a:pt x="22" y="23"/>
                  </a:cubicBezTo>
                  <a:cubicBezTo>
                    <a:pt x="26" y="23"/>
                    <a:pt x="26" y="23"/>
                    <a:pt x="26" y="23"/>
                  </a:cubicBezTo>
                  <a:cubicBezTo>
                    <a:pt x="28" y="23"/>
                    <a:pt x="29" y="24"/>
                    <a:pt x="29" y="25"/>
                  </a:cubicBezTo>
                  <a:cubicBezTo>
                    <a:pt x="29" y="35"/>
                    <a:pt x="29" y="35"/>
                    <a:pt x="29" y="35"/>
                  </a:cubicBezTo>
                  <a:cubicBezTo>
                    <a:pt x="29" y="36"/>
                    <a:pt x="28" y="37"/>
                    <a:pt x="26" y="37"/>
                  </a:cubicBezTo>
                  <a:lnTo>
                    <a:pt x="22" y="37"/>
                  </a:lnTo>
                  <a:close/>
                  <a:moveTo>
                    <a:pt x="14" y="53"/>
                  </a:moveTo>
                  <a:cubicBezTo>
                    <a:pt x="22" y="53"/>
                    <a:pt x="22" y="53"/>
                    <a:pt x="22" y="53"/>
                  </a:cubicBezTo>
                  <a:cubicBezTo>
                    <a:pt x="22" y="58"/>
                    <a:pt x="22" y="58"/>
                    <a:pt x="22" y="58"/>
                  </a:cubicBezTo>
                  <a:cubicBezTo>
                    <a:pt x="14" y="58"/>
                    <a:pt x="14" y="58"/>
                    <a:pt x="14" y="58"/>
                  </a:cubicBezTo>
                  <a:cubicBezTo>
                    <a:pt x="14" y="53"/>
                    <a:pt x="14" y="53"/>
                    <a:pt x="14" y="53"/>
                  </a:cubicBezTo>
                  <a:close/>
                  <a:moveTo>
                    <a:pt x="22" y="5"/>
                  </a:moveTo>
                  <a:cubicBezTo>
                    <a:pt x="14" y="5"/>
                    <a:pt x="14" y="5"/>
                    <a:pt x="14" y="5"/>
                  </a:cubicBezTo>
                  <a:cubicBezTo>
                    <a:pt x="14" y="0"/>
                    <a:pt x="14" y="0"/>
                    <a:pt x="14" y="0"/>
                  </a:cubicBezTo>
                  <a:cubicBezTo>
                    <a:pt x="22" y="0"/>
                    <a:pt x="22" y="0"/>
                    <a:pt x="22" y="0"/>
                  </a:cubicBezTo>
                  <a:cubicBezTo>
                    <a:pt x="22" y="5"/>
                    <a:pt x="22" y="5"/>
                    <a:pt x="22" y="5"/>
                  </a:cubicBezTo>
                  <a:close/>
                  <a:moveTo>
                    <a:pt x="22" y="23"/>
                  </a:moveTo>
                  <a:cubicBezTo>
                    <a:pt x="22" y="27"/>
                    <a:pt x="22" y="27"/>
                    <a:pt x="22" y="27"/>
                  </a:cubicBezTo>
                  <a:cubicBezTo>
                    <a:pt x="19" y="27"/>
                    <a:pt x="19" y="27"/>
                    <a:pt x="19" y="27"/>
                  </a:cubicBezTo>
                  <a:cubicBezTo>
                    <a:pt x="19" y="33"/>
                    <a:pt x="19" y="33"/>
                    <a:pt x="19" y="33"/>
                  </a:cubicBezTo>
                  <a:cubicBezTo>
                    <a:pt x="22" y="33"/>
                    <a:pt x="22" y="33"/>
                    <a:pt x="22" y="33"/>
                  </a:cubicBezTo>
                  <a:cubicBezTo>
                    <a:pt x="22" y="37"/>
                    <a:pt x="22" y="37"/>
                    <a:pt x="22" y="37"/>
                  </a:cubicBezTo>
                  <a:cubicBezTo>
                    <a:pt x="17" y="37"/>
                    <a:pt x="17" y="37"/>
                    <a:pt x="17" y="37"/>
                  </a:cubicBezTo>
                  <a:cubicBezTo>
                    <a:pt x="15" y="37"/>
                    <a:pt x="14" y="36"/>
                    <a:pt x="14" y="35"/>
                  </a:cubicBezTo>
                  <a:cubicBezTo>
                    <a:pt x="14" y="25"/>
                    <a:pt x="14" y="25"/>
                    <a:pt x="14" y="25"/>
                  </a:cubicBezTo>
                  <a:cubicBezTo>
                    <a:pt x="14" y="24"/>
                    <a:pt x="15" y="23"/>
                    <a:pt x="17" y="23"/>
                  </a:cubicBezTo>
                  <a:cubicBezTo>
                    <a:pt x="22" y="23"/>
                    <a:pt x="22" y="23"/>
                    <a:pt x="22" y="23"/>
                  </a:cubicBezTo>
                  <a:close/>
                  <a:moveTo>
                    <a:pt x="22" y="38"/>
                  </a:moveTo>
                  <a:cubicBezTo>
                    <a:pt x="22" y="53"/>
                    <a:pt x="22" y="53"/>
                    <a:pt x="22" y="53"/>
                  </a:cubicBezTo>
                  <a:cubicBezTo>
                    <a:pt x="20" y="53"/>
                    <a:pt x="19" y="52"/>
                    <a:pt x="19" y="50"/>
                  </a:cubicBezTo>
                  <a:cubicBezTo>
                    <a:pt x="19" y="41"/>
                    <a:pt x="19" y="41"/>
                    <a:pt x="19" y="41"/>
                  </a:cubicBezTo>
                  <a:cubicBezTo>
                    <a:pt x="19" y="39"/>
                    <a:pt x="20" y="38"/>
                    <a:pt x="22" y="38"/>
                  </a:cubicBezTo>
                  <a:close/>
                  <a:moveTo>
                    <a:pt x="14" y="23"/>
                  </a:moveTo>
                  <a:cubicBezTo>
                    <a:pt x="14" y="18"/>
                    <a:pt x="14" y="18"/>
                    <a:pt x="14" y="18"/>
                  </a:cubicBezTo>
                  <a:cubicBezTo>
                    <a:pt x="17" y="18"/>
                    <a:pt x="17" y="18"/>
                    <a:pt x="17" y="18"/>
                  </a:cubicBezTo>
                  <a:cubicBezTo>
                    <a:pt x="17" y="13"/>
                    <a:pt x="17" y="13"/>
                    <a:pt x="17" y="13"/>
                  </a:cubicBezTo>
                  <a:cubicBezTo>
                    <a:pt x="14" y="13"/>
                    <a:pt x="14" y="13"/>
                    <a:pt x="14" y="13"/>
                  </a:cubicBezTo>
                  <a:cubicBezTo>
                    <a:pt x="14" y="8"/>
                    <a:pt x="14" y="8"/>
                    <a:pt x="14" y="8"/>
                  </a:cubicBezTo>
                  <a:cubicBezTo>
                    <a:pt x="19" y="8"/>
                    <a:pt x="19" y="8"/>
                    <a:pt x="19" y="8"/>
                  </a:cubicBezTo>
                  <a:cubicBezTo>
                    <a:pt x="20" y="8"/>
                    <a:pt x="21" y="9"/>
                    <a:pt x="21" y="10"/>
                  </a:cubicBezTo>
                  <a:cubicBezTo>
                    <a:pt x="21" y="20"/>
                    <a:pt x="21" y="20"/>
                    <a:pt x="21" y="20"/>
                  </a:cubicBezTo>
                  <a:cubicBezTo>
                    <a:pt x="21" y="21"/>
                    <a:pt x="20" y="23"/>
                    <a:pt x="19" y="23"/>
                  </a:cubicBezTo>
                  <a:lnTo>
                    <a:pt x="14" y="23"/>
                  </a:lnTo>
                  <a:close/>
                  <a:moveTo>
                    <a:pt x="5" y="53"/>
                  </a:moveTo>
                  <a:cubicBezTo>
                    <a:pt x="14" y="53"/>
                    <a:pt x="14" y="53"/>
                    <a:pt x="14" y="53"/>
                  </a:cubicBezTo>
                  <a:cubicBezTo>
                    <a:pt x="14" y="58"/>
                    <a:pt x="14" y="58"/>
                    <a:pt x="14" y="58"/>
                  </a:cubicBezTo>
                  <a:cubicBezTo>
                    <a:pt x="2" y="58"/>
                    <a:pt x="2" y="58"/>
                    <a:pt x="2" y="58"/>
                  </a:cubicBezTo>
                  <a:cubicBezTo>
                    <a:pt x="1" y="58"/>
                    <a:pt x="0" y="57"/>
                    <a:pt x="0" y="55"/>
                  </a:cubicBezTo>
                  <a:cubicBezTo>
                    <a:pt x="0" y="3"/>
                    <a:pt x="0" y="3"/>
                    <a:pt x="0" y="3"/>
                  </a:cubicBezTo>
                  <a:cubicBezTo>
                    <a:pt x="0" y="1"/>
                    <a:pt x="1" y="0"/>
                    <a:pt x="2" y="0"/>
                  </a:cubicBezTo>
                  <a:cubicBezTo>
                    <a:pt x="14" y="0"/>
                    <a:pt x="14" y="0"/>
                    <a:pt x="14" y="0"/>
                  </a:cubicBezTo>
                  <a:cubicBezTo>
                    <a:pt x="14" y="5"/>
                    <a:pt x="14" y="5"/>
                    <a:pt x="14" y="5"/>
                  </a:cubicBezTo>
                  <a:cubicBezTo>
                    <a:pt x="5" y="5"/>
                    <a:pt x="5" y="5"/>
                    <a:pt x="5" y="5"/>
                  </a:cubicBezTo>
                  <a:cubicBezTo>
                    <a:pt x="5" y="53"/>
                    <a:pt x="5" y="53"/>
                    <a:pt x="5" y="53"/>
                  </a:cubicBezTo>
                  <a:close/>
                  <a:moveTo>
                    <a:pt x="14" y="8"/>
                  </a:moveTo>
                  <a:cubicBezTo>
                    <a:pt x="9" y="8"/>
                    <a:pt x="9" y="8"/>
                    <a:pt x="9" y="8"/>
                  </a:cubicBezTo>
                  <a:cubicBezTo>
                    <a:pt x="8" y="8"/>
                    <a:pt x="7" y="9"/>
                    <a:pt x="7" y="10"/>
                  </a:cubicBezTo>
                  <a:cubicBezTo>
                    <a:pt x="7" y="20"/>
                    <a:pt x="7" y="20"/>
                    <a:pt x="7" y="20"/>
                  </a:cubicBezTo>
                  <a:cubicBezTo>
                    <a:pt x="7" y="21"/>
                    <a:pt x="8" y="23"/>
                    <a:pt x="9" y="23"/>
                  </a:cubicBezTo>
                  <a:cubicBezTo>
                    <a:pt x="14" y="23"/>
                    <a:pt x="14" y="23"/>
                    <a:pt x="14" y="23"/>
                  </a:cubicBezTo>
                  <a:cubicBezTo>
                    <a:pt x="14" y="18"/>
                    <a:pt x="14" y="18"/>
                    <a:pt x="14" y="18"/>
                  </a:cubicBezTo>
                  <a:cubicBezTo>
                    <a:pt x="12" y="18"/>
                    <a:pt x="12" y="18"/>
                    <a:pt x="12" y="18"/>
                  </a:cubicBezTo>
                  <a:cubicBezTo>
                    <a:pt x="12" y="13"/>
                    <a:pt x="12" y="13"/>
                    <a:pt x="12" y="13"/>
                  </a:cubicBezTo>
                  <a:cubicBezTo>
                    <a:pt x="14" y="13"/>
                    <a:pt x="14" y="13"/>
                    <a:pt x="14" y="13"/>
                  </a:cubicBezTo>
                  <a:lnTo>
                    <a:pt x="1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5" name="Freeform 281"/>
            <p:cNvSpPr>
              <a:spLocks noEditPoints="1"/>
            </p:cNvSpPr>
            <p:nvPr/>
          </p:nvSpPr>
          <p:spPr bwMode="auto">
            <a:xfrm>
              <a:off x="11056938" y="539750"/>
              <a:ext cx="160338" cy="47625"/>
            </a:xfrm>
            <a:custGeom>
              <a:avLst/>
              <a:gdLst>
                <a:gd name="T0" fmla="*/ 35 w 71"/>
                <a:gd name="T1" fmla="*/ 9 h 21"/>
                <a:gd name="T2" fmla="*/ 51 w 71"/>
                <a:gd name="T3" fmla="*/ 11 h 21"/>
                <a:gd name="T4" fmla="*/ 62 w 71"/>
                <a:gd name="T5" fmla="*/ 15 h 21"/>
                <a:gd name="T6" fmla="*/ 65 w 71"/>
                <a:gd name="T7" fmla="*/ 11 h 21"/>
                <a:gd name="T8" fmla="*/ 52 w 71"/>
                <a:gd name="T9" fmla="*/ 7 h 21"/>
                <a:gd name="T10" fmla="*/ 35 w 71"/>
                <a:gd name="T11" fmla="*/ 5 h 21"/>
                <a:gd name="T12" fmla="*/ 35 w 71"/>
                <a:gd name="T13" fmla="*/ 0 h 21"/>
                <a:gd name="T14" fmla="*/ 53 w 71"/>
                <a:gd name="T15" fmla="*/ 2 h 21"/>
                <a:gd name="T16" fmla="*/ 69 w 71"/>
                <a:gd name="T17" fmla="*/ 8 h 21"/>
                <a:gd name="T18" fmla="*/ 70 w 71"/>
                <a:gd name="T19" fmla="*/ 11 h 21"/>
                <a:gd name="T20" fmla="*/ 65 w 71"/>
                <a:gd name="T21" fmla="*/ 20 h 21"/>
                <a:gd name="T22" fmla="*/ 62 w 71"/>
                <a:gd name="T23" fmla="*/ 21 h 21"/>
                <a:gd name="T24" fmla="*/ 50 w 71"/>
                <a:gd name="T25" fmla="*/ 16 h 21"/>
                <a:gd name="T26" fmla="*/ 35 w 71"/>
                <a:gd name="T27" fmla="*/ 14 h 21"/>
                <a:gd name="T28" fmla="*/ 35 w 71"/>
                <a:gd name="T29" fmla="*/ 9 h 21"/>
                <a:gd name="T30" fmla="*/ 6 w 71"/>
                <a:gd name="T31" fmla="*/ 11 h 21"/>
                <a:gd name="T32" fmla="*/ 8 w 71"/>
                <a:gd name="T33" fmla="*/ 15 h 21"/>
                <a:gd name="T34" fmla="*/ 20 w 71"/>
                <a:gd name="T35" fmla="*/ 11 h 21"/>
                <a:gd name="T36" fmla="*/ 35 w 71"/>
                <a:gd name="T37" fmla="*/ 9 h 21"/>
                <a:gd name="T38" fmla="*/ 35 w 71"/>
                <a:gd name="T39" fmla="*/ 9 h 21"/>
                <a:gd name="T40" fmla="*/ 35 w 71"/>
                <a:gd name="T41" fmla="*/ 14 h 21"/>
                <a:gd name="T42" fmla="*/ 35 w 71"/>
                <a:gd name="T43" fmla="*/ 14 h 21"/>
                <a:gd name="T44" fmla="*/ 21 w 71"/>
                <a:gd name="T45" fmla="*/ 16 h 21"/>
                <a:gd name="T46" fmla="*/ 8 w 71"/>
                <a:gd name="T47" fmla="*/ 21 h 21"/>
                <a:gd name="T48" fmla="*/ 5 w 71"/>
                <a:gd name="T49" fmla="*/ 20 h 21"/>
                <a:gd name="T50" fmla="*/ 0 w 71"/>
                <a:gd name="T51" fmla="*/ 11 h 21"/>
                <a:gd name="T52" fmla="*/ 1 w 71"/>
                <a:gd name="T53" fmla="*/ 8 h 21"/>
                <a:gd name="T54" fmla="*/ 17 w 71"/>
                <a:gd name="T55" fmla="*/ 2 h 21"/>
                <a:gd name="T56" fmla="*/ 35 w 71"/>
                <a:gd name="T57" fmla="*/ 0 h 21"/>
                <a:gd name="T58" fmla="*/ 35 w 71"/>
                <a:gd name="T59" fmla="*/ 0 h 21"/>
                <a:gd name="T60" fmla="*/ 35 w 71"/>
                <a:gd name="T61" fmla="*/ 5 h 21"/>
                <a:gd name="T62" fmla="*/ 35 w 71"/>
                <a:gd name="T63" fmla="*/ 5 h 21"/>
                <a:gd name="T64" fmla="*/ 18 w 71"/>
                <a:gd name="T65" fmla="*/ 7 h 21"/>
                <a:gd name="T66" fmla="*/ 6 w 71"/>
                <a:gd name="T67"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 h="21">
                  <a:moveTo>
                    <a:pt x="35" y="9"/>
                  </a:moveTo>
                  <a:cubicBezTo>
                    <a:pt x="41" y="9"/>
                    <a:pt x="46" y="10"/>
                    <a:pt x="51" y="11"/>
                  </a:cubicBezTo>
                  <a:cubicBezTo>
                    <a:pt x="55" y="12"/>
                    <a:pt x="59" y="14"/>
                    <a:pt x="62" y="15"/>
                  </a:cubicBezTo>
                  <a:cubicBezTo>
                    <a:pt x="65" y="11"/>
                    <a:pt x="65" y="11"/>
                    <a:pt x="65" y="11"/>
                  </a:cubicBezTo>
                  <a:cubicBezTo>
                    <a:pt x="61" y="9"/>
                    <a:pt x="56" y="8"/>
                    <a:pt x="52" y="7"/>
                  </a:cubicBezTo>
                  <a:cubicBezTo>
                    <a:pt x="47" y="6"/>
                    <a:pt x="41" y="5"/>
                    <a:pt x="35" y="5"/>
                  </a:cubicBezTo>
                  <a:cubicBezTo>
                    <a:pt x="35" y="0"/>
                    <a:pt x="35" y="0"/>
                    <a:pt x="35" y="0"/>
                  </a:cubicBezTo>
                  <a:cubicBezTo>
                    <a:pt x="41" y="0"/>
                    <a:pt x="47" y="1"/>
                    <a:pt x="53" y="2"/>
                  </a:cubicBezTo>
                  <a:cubicBezTo>
                    <a:pt x="59" y="4"/>
                    <a:pt x="64" y="6"/>
                    <a:pt x="69" y="8"/>
                  </a:cubicBezTo>
                  <a:cubicBezTo>
                    <a:pt x="70" y="9"/>
                    <a:pt x="71" y="10"/>
                    <a:pt x="70" y="11"/>
                  </a:cubicBezTo>
                  <a:cubicBezTo>
                    <a:pt x="65" y="20"/>
                    <a:pt x="65" y="20"/>
                    <a:pt x="65" y="20"/>
                  </a:cubicBezTo>
                  <a:cubicBezTo>
                    <a:pt x="65" y="21"/>
                    <a:pt x="63" y="21"/>
                    <a:pt x="62" y="21"/>
                  </a:cubicBezTo>
                  <a:cubicBezTo>
                    <a:pt x="58" y="19"/>
                    <a:pt x="54" y="17"/>
                    <a:pt x="50" y="16"/>
                  </a:cubicBezTo>
                  <a:cubicBezTo>
                    <a:pt x="45" y="15"/>
                    <a:pt x="40" y="14"/>
                    <a:pt x="35" y="14"/>
                  </a:cubicBezTo>
                  <a:lnTo>
                    <a:pt x="35" y="9"/>
                  </a:lnTo>
                  <a:close/>
                  <a:moveTo>
                    <a:pt x="6" y="11"/>
                  </a:moveTo>
                  <a:cubicBezTo>
                    <a:pt x="8" y="15"/>
                    <a:pt x="8" y="15"/>
                    <a:pt x="8" y="15"/>
                  </a:cubicBezTo>
                  <a:cubicBezTo>
                    <a:pt x="12" y="14"/>
                    <a:pt x="15" y="12"/>
                    <a:pt x="20" y="11"/>
                  </a:cubicBezTo>
                  <a:cubicBezTo>
                    <a:pt x="25" y="10"/>
                    <a:pt x="30" y="9"/>
                    <a:pt x="35" y="9"/>
                  </a:cubicBezTo>
                  <a:cubicBezTo>
                    <a:pt x="35" y="9"/>
                    <a:pt x="35" y="9"/>
                    <a:pt x="35" y="9"/>
                  </a:cubicBezTo>
                  <a:cubicBezTo>
                    <a:pt x="35" y="14"/>
                    <a:pt x="35" y="14"/>
                    <a:pt x="35" y="14"/>
                  </a:cubicBezTo>
                  <a:cubicBezTo>
                    <a:pt x="35" y="14"/>
                    <a:pt x="35" y="14"/>
                    <a:pt x="35" y="14"/>
                  </a:cubicBezTo>
                  <a:cubicBezTo>
                    <a:pt x="30" y="14"/>
                    <a:pt x="25" y="15"/>
                    <a:pt x="21" y="16"/>
                  </a:cubicBezTo>
                  <a:cubicBezTo>
                    <a:pt x="16" y="17"/>
                    <a:pt x="12" y="19"/>
                    <a:pt x="8" y="21"/>
                  </a:cubicBezTo>
                  <a:cubicBezTo>
                    <a:pt x="7" y="21"/>
                    <a:pt x="6" y="21"/>
                    <a:pt x="5" y="20"/>
                  </a:cubicBezTo>
                  <a:cubicBezTo>
                    <a:pt x="0" y="11"/>
                    <a:pt x="0" y="11"/>
                    <a:pt x="0" y="11"/>
                  </a:cubicBezTo>
                  <a:cubicBezTo>
                    <a:pt x="0" y="10"/>
                    <a:pt x="0" y="9"/>
                    <a:pt x="1" y="8"/>
                  </a:cubicBezTo>
                  <a:cubicBezTo>
                    <a:pt x="6" y="6"/>
                    <a:pt x="12" y="4"/>
                    <a:pt x="17" y="2"/>
                  </a:cubicBezTo>
                  <a:cubicBezTo>
                    <a:pt x="23" y="1"/>
                    <a:pt x="29" y="0"/>
                    <a:pt x="35" y="0"/>
                  </a:cubicBezTo>
                  <a:cubicBezTo>
                    <a:pt x="35" y="0"/>
                    <a:pt x="35" y="0"/>
                    <a:pt x="35" y="0"/>
                  </a:cubicBezTo>
                  <a:cubicBezTo>
                    <a:pt x="35" y="5"/>
                    <a:pt x="35" y="5"/>
                    <a:pt x="35" y="5"/>
                  </a:cubicBezTo>
                  <a:cubicBezTo>
                    <a:pt x="35" y="5"/>
                    <a:pt x="35" y="5"/>
                    <a:pt x="35" y="5"/>
                  </a:cubicBezTo>
                  <a:cubicBezTo>
                    <a:pt x="29" y="5"/>
                    <a:pt x="24" y="6"/>
                    <a:pt x="18" y="7"/>
                  </a:cubicBezTo>
                  <a:cubicBezTo>
                    <a:pt x="14" y="8"/>
                    <a:pt x="10" y="9"/>
                    <a:pt x="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6" name="Freeform 282"/>
            <p:cNvSpPr>
              <a:spLocks noEditPoints="1"/>
            </p:cNvSpPr>
            <p:nvPr/>
          </p:nvSpPr>
          <p:spPr bwMode="auto">
            <a:xfrm>
              <a:off x="11033125" y="500063"/>
              <a:ext cx="209550" cy="53975"/>
            </a:xfrm>
            <a:custGeom>
              <a:avLst/>
              <a:gdLst>
                <a:gd name="T0" fmla="*/ 87 w 93"/>
                <a:gd name="T1" fmla="*/ 14 h 24"/>
                <a:gd name="T2" fmla="*/ 69 w 93"/>
                <a:gd name="T3" fmla="*/ 8 h 24"/>
                <a:gd name="T4" fmla="*/ 46 w 93"/>
                <a:gd name="T5" fmla="*/ 5 h 24"/>
                <a:gd name="T6" fmla="*/ 46 w 93"/>
                <a:gd name="T7" fmla="*/ 5 h 24"/>
                <a:gd name="T8" fmla="*/ 46 w 93"/>
                <a:gd name="T9" fmla="*/ 0 h 24"/>
                <a:gd name="T10" fmla="*/ 46 w 93"/>
                <a:gd name="T11" fmla="*/ 0 h 24"/>
                <a:gd name="T12" fmla="*/ 70 w 93"/>
                <a:gd name="T13" fmla="*/ 3 h 24"/>
                <a:gd name="T14" fmla="*/ 91 w 93"/>
                <a:gd name="T15" fmla="*/ 11 h 24"/>
                <a:gd name="T16" fmla="*/ 92 w 93"/>
                <a:gd name="T17" fmla="*/ 14 h 24"/>
                <a:gd name="T18" fmla="*/ 88 w 93"/>
                <a:gd name="T19" fmla="*/ 23 h 24"/>
                <a:gd name="T20" fmla="*/ 84 w 93"/>
                <a:gd name="T21" fmla="*/ 24 h 24"/>
                <a:gd name="T22" fmla="*/ 67 w 93"/>
                <a:gd name="T23" fmla="*/ 17 h 24"/>
                <a:gd name="T24" fmla="*/ 46 w 93"/>
                <a:gd name="T25" fmla="*/ 15 h 24"/>
                <a:gd name="T26" fmla="*/ 46 w 93"/>
                <a:gd name="T27" fmla="*/ 15 h 24"/>
                <a:gd name="T28" fmla="*/ 46 w 93"/>
                <a:gd name="T29" fmla="*/ 10 h 24"/>
                <a:gd name="T30" fmla="*/ 46 w 93"/>
                <a:gd name="T31" fmla="*/ 10 h 24"/>
                <a:gd name="T32" fmla="*/ 68 w 93"/>
                <a:gd name="T33" fmla="*/ 12 h 24"/>
                <a:gd name="T34" fmla="*/ 84 w 93"/>
                <a:gd name="T35" fmla="*/ 18 h 24"/>
                <a:gd name="T36" fmla="*/ 87 w 93"/>
                <a:gd name="T37" fmla="*/ 14 h 24"/>
                <a:gd name="T38" fmla="*/ 46 w 93"/>
                <a:gd name="T39" fmla="*/ 5 h 24"/>
                <a:gd name="T40" fmla="*/ 24 w 93"/>
                <a:gd name="T41" fmla="*/ 8 h 24"/>
                <a:gd name="T42" fmla="*/ 6 w 93"/>
                <a:gd name="T43" fmla="*/ 14 h 24"/>
                <a:gd name="T44" fmla="*/ 8 w 93"/>
                <a:gd name="T45" fmla="*/ 18 h 24"/>
                <a:gd name="T46" fmla="*/ 25 w 93"/>
                <a:gd name="T47" fmla="*/ 12 h 24"/>
                <a:gd name="T48" fmla="*/ 46 w 93"/>
                <a:gd name="T49" fmla="*/ 10 h 24"/>
                <a:gd name="T50" fmla="*/ 46 w 93"/>
                <a:gd name="T51" fmla="*/ 15 h 24"/>
                <a:gd name="T52" fmla="*/ 26 w 93"/>
                <a:gd name="T53" fmla="*/ 17 h 24"/>
                <a:gd name="T54" fmla="*/ 8 w 93"/>
                <a:gd name="T55" fmla="*/ 24 h 24"/>
                <a:gd name="T56" fmla="*/ 5 w 93"/>
                <a:gd name="T57" fmla="*/ 23 h 24"/>
                <a:gd name="T58" fmla="*/ 0 w 93"/>
                <a:gd name="T59" fmla="*/ 14 h 24"/>
                <a:gd name="T60" fmla="*/ 1 w 93"/>
                <a:gd name="T61" fmla="*/ 11 h 24"/>
                <a:gd name="T62" fmla="*/ 22 w 93"/>
                <a:gd name="T63" fmla="*/ 3 h 24"/>
                <a:gd name="T64" fmla="*/ 46 w 93"/>
                <a:gd name="T65" fmla="*/ 0 h 24"/>
                <a:gd name="T66" fmla="*/ 46 w 93"/>
                <a:gd name="T6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3" h="24">
                  <a:moveTo>
                    <a:pt x="87" y="14"/>
                  </a:moveTo>
                  <a:cubicBezTo>
                    <a:pt x="81" y="12"/>
                    <a:pt x="75" y="9"/>
                    <a:pt x="69" y="8"/>
                  </a:cubicBezTo>
                  <a:cubicBezTo>
                    <a:pt x="62" y="6"/>
                    <a:pt x="54" y="5"/>
                    <a:pt x="46" y="5"/>
                  </a:cubicBezTo>
                  <a:cubicBezTo>
                    <a:pt x="46" y="5"/>
                    <a:pt x="46" y="5"/>
                    <a:pt x="46" y="5"/>
                  </a:cubicBezTo>
                  <a:cubicBezTo>
                    <a:pt x="46" y="0"/>
                    <a:pt x="46" y="0"/>
                    <a:pt x="46" y="0"/>
                  </a:cubicBezTo>
                  <a:cubicBezTo>
                    <a:pt x="46" y="0"/>
                    <a:pt x="46" y="0"/>
                    <a:pt x="46" y="0"/>
                  </a:cubicBezTo>
                  <a:cubicBezTo>
                    <a:pt x="54" y="0"/>
                    <a:pt x="62" y="1"/>
                    <a:pt x="70" y="3"/>
                  </a:cubicBezTo>
                  <a:cubicBezTo>
                    <a:pt x="78" y="5"/>
                    <a:pt x="85" y="8"/>
                    <a:pt x="91" y="11"/>
                  </a:cubicBezTo>
                  <a:cubicBezTo>
                    <a:pt x="92" y="12"/>
                    <a:pt x="93" y="13"/>
                    <a:pt x="92" y="14"/>
                  </a:cubicBezTo>
                  <a:cubicBezTo>
                    <a:pt x="88" y="23"/>
                    <a:pt x="88" y="23"/>
                    <a:pt x="88" y="23"/>
                  </a:cubicBezTo>
                  <a:cubicBezTo>
                    <a:pt x="87" y="24"/>
                    <a:pt x="85" y="24"/>
                    <a:pt x="84" y="24"/>
                  </a:cubicBezTo>
                  <a:cubicBezTo>
                    <a:pt x="79" y="21"/>
                    <a:pt x="73" y="18"/>
                    <a:pt x="67" y="17"/>
                  </a:cubicBezTo>
                  <a:cubicBezTo>
                    <a:pt x="60" y="15"/>
                    <a:pt x="53" y="15"/>
                    <a:pt x="46" y="15"/>
                  </a:cubicBezTo>
                  <a:cubicBezTo>
                    <a:pt x="46" y="15"/>
                    <a:pt x="46" y="15"/>
                    <a:pt x="46" y="15"/>
                  </a:cubicBezTo>
                  <a:cubicBezTo>
                    <a:pt x="46" y="10"/>
                    <a:pt x="46" y="10"/>
                    <a:pt x="46" y="10"/>
                  </a:cubicBezTo>
                  <a:cubicBezTo>
                    <a:pt x="46" y="10"/>
                    <a:pt x="46" y="10"/>
                    <a:pt x="46" y="10"/>
                  </a:cubicBezTo>
                  <a:cubicBezTo>
                    <a:pt x="54" y="10"/>
                    <a:pt x="61" y="11"/>
                    <a:pt x="68" y="12"/>
                  </a:cubicBezTo>
                  <a:cubicBezTo>
                    <a:pt x="74" y="14"/>
                    <a:pt x="79" y="16"/>
                    <a:pt x="84" y="18"/>
                  </a:cubicBezTo>
                  <a:lnTo>
                    <a:pt x="87" y="14"/>
                  </a:lnTo>
                  <a:close/>
                  <a:moveTo>
                    <a:pt x="46" y="5"/>
                  </a:moveTo>
                  <a:cubicBezTo>
                    <a:pt x="38" y="5"/>
                    <a:pt x="31" y="6"/>
                    <a:pt x="24" y="8"/>
                  </a:cubicBezTo>
                  <a:cubicBezTo>
                    <a:pt x="17" y="9"/>
                    <a:pt x="11" y="12"/>
                    <a:pt x="6" y="14"/>
                  </a:cubicBezTo>
                  <a:cubicBezTo>
                    <a:pt x="8" y="18"/>
                    <a:pt x="8" y="18"/>
                    <a:pt x="8" y="18"/>
                  </a:cubicBezTo>
                  <a:cubicBezTo>
                    <a:pt x="13" y="16"/>
                    <a:pt x="19" y="14"/>
                    <a:pt x="25" y="12"/>
                  </a:cubicBezTo>
                  <a:cubicBezTo>
                    <a:pt x="32" y="11"/>
                    <a:pt x="39" y="10"/>
                    <a:pt x="46" y="10"/>
                  </a:cubicBezTo>
                  <a:cubicBezTo>
                    <a:pt x="46" y="15"/>
                    <a:pt x="46" y="15"/>
                    <a:pt x="46" y="15"/>
                  </a:cubicBezTo>
                  <a:cubicBezTo>
                    <a:pt x="39" y="15"/>
                    <a:pt x="32" y="15"/>
                    <a:pt x="26" y="17"/>
                  </a:cubicBezTo>
                  <a:cubicBezTo>
                    <a:pt x="19" y="18"/>
                    <a:pt x="13" y="21"/>
                    <a:pt x="8" y="24"/>
                  </a:cubicBezTo>
                  <a:cubicBezTo>
                    <a:pt x="7" y="24"/>
                    <a:pt x="5" y="24"/>
                    <a:pt x="5" y="23"/>
                  </a:cubicBezTo>
                  <a:cubicBezTo>
                    <a:pt x="0" y="14"/>
                    <a:pt x="0" y="14"/>
                    <a:pt x="0" y="14"/>
                  </a:cubicBezTo>
                  <a:cubicBezTo>
                    <a:pt x="0" y="13"/>
                    <a:pt x="0" y="12"/>
                    <a:pt x="1" y="11"/>
                  </a:cubicBezTo>
                  <a:cubicBezTo>
                    <a:pt x="8" y="8"/>
                    <a:pt x="15" y="5"/>
                    <a:pt x="22" y="3"/>
                  </a:cubicBezTo>
                  <a:cubicBezTo>
                    <a:pt x="30" y="1"/>
                    <a:pt x="38" y="0"/>
                    <a:pt x="46" y="0"/>
                  </a:cubicBezTo>
                  <a:lnTo>
                    <a:pt x="46"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7" name="Freeform 283"/>
            <p:cNvSpPr>
              <a:spLocks noEditPoints="1"/>
            </p:cNvSpPr>
            <p:nvPr/>
          </p:nvSpPr>
          <p:spPr bwMode="auto">
            <a:xfrm>
              <a:off x="8285163" y="4302125"/>
              <a:ext cx="166688" cy="187325"/>
            </a:xfrm>
            <a:custGeom>
              <a:avLst/>
              <a:gdLst>
                <a:gd name="T0" fmla="*/ 65 w 74"/>
                <a:gd name="T1" fmla="*/ 15 h 83"/>
                <a:gd name="T2" fmla="*/ 72 w 74"/>
                <a:gd name="T3" fmla="*/ 23 h 83"/>
                <a:gd name="T4" fmla="*/ 71 w 74"/>
                <a:gd name="T5" fmla="*/ 26 h 83"/>
                <a:gd name="T6" fmla="*/ 52 w 74"/>
                <a:gd name="T7" fmla="*/ 47 h 83"/>
                <a:gd name="T8" fmla="*/ 69 w 74"/>
                <a:gd name="T9" fmla="*/ 49 h 83"/>
                <a:gd name="T10" fmla="*/ 73 w 74"/>
                <a:gd name="T11" fmla="*/ 56 h 83"/>
                <a:gd name="T12" fmla="*/ 72 w 74"/>
                <a:gd name="T13" fmla="*/ 59 h 83"/>
                <a:gd name="T14" fmla="*/ 51 w 74"/>
                <a:gd name="T15" fmla="*/ 65 h 83"/>
                <a:gd name="T16" fmla="*/ 36 w 74"/>
                <a:gd name="T17" fmla="*/ 82 h 83"/>
                <a:gd name="T18" fmla="*/ 37 w 74"/>
                <a:gd name="T19" fmla="*/ 76 h 83"/>
                <a:gd name="T20" fmla="*/ 49 w 74"/>
                <a:gd name="T21" fmla="*/ 60 h 83"/>
                <a:gd name="T22" fmla="*/ 65 w 74"/>
                <a:gd name="T23" fmla="*/ 52 h 83"/>
                <a:gd name="T24" fmla="*/ 49 w 74"/>
                <a:gd name="T25" fmla="*/ 51 h 83"/>
                <a:gd name="T26" fmla="*/ 40 w 74"/>
                <a:gd name="T27" fmla="*/ 37 h 83"/>
                <a:gd name="T28" fmla="*/ 66 w 74"/>
                <a:gd name="T29" fmla="*/ 23 h 83"/>
                <a:gd name="T30" fmla="*/ 36 w 74"/>
                <a:gd name="T31" fmla="*/ 25 h 83"/>
                <a:gd name="T32" fmla="*/ 36 w 74"/>
                <a:gd name="T33" fmla="*/ 68 h 83"/>
                <a:gd name="T34" fmla="*/ 39 w 74"/>
                <a:gd name="T35" fmla="*/ 58 h 83"/>
                <a:gd name="T36" fmla="*/ 36 w 74"/>
                <a:gd name="T37" fmla="*/ 68 h 83"/>
                <a:gd name="T38" fmla="*/ 21 w 74"/>
                <a:gd name="T39" fmla="*/ 4 h 83"/>
                <a:gd name="T40" fmla="*/ 29 w 74"/>
                <a:gd name="T41" fmla="*/ 12 h 83"/>
                <a:gd name="T42" fmla="*/ 36 w 74"/>
                <a:gd name="T43" fmla="*/ 20 h 83"/>
                <a:gd name="T44" fmla="*/ 34 w 74"/>
                <a:gd name="T45" fmla="*/ 26 h 83"/>
                <a:gd name="T46" fmla="*/ 25 w 74"/>
                <a:gd name="T47" fmla="*/ 15 h 83"/>
                <a:gd name="T48" fmla="*/ 18 w 74"/>
                <a:gd name="T49" fmla="*/ 8 h 83"/>
                <a:gd name="T50" fmla="*/ 12 w 74"/>
                <a:gd name="T51" fmla="*/ 13 h 83"/>
                <a:gd name="T52" fmla="*/ 15 w 74"/>
                <a:gd name="T53" fmla="*/ 22 h 83"/>
                <a:gd name="T54" fmla="*/ 22 w 74"/>
                <a:gd name="T55" fmla="*/ 34 h 83"/>
                <a:gd name="T56" fmla="*/ 7 w 74"/>
                <a:gd name="T57" fmla="*/ 62 h 83"/>
                <a:gd name="T58" fmla="*/ 27 w 74"/>
                <a:gd name="T59" fmla="*/ 43 h 83"/>
                <a:gd name="T60" fmla="*/ 36 w 74"/>
                <a:gd name="T61" fmla="*/ 53 h 83"/>
                <a:gd name="T62" fmla="*/ 35 w 74"/>
                <a:gd name="T63" fmla="*/ 73 h 83"/>
                <a:gd name="T64" fmla="*/ 36 w 74"/>
                <a:gd name="T65" fmla="*/ 82 h 83"/>
                <a:gd name="T66" fmla="*/ 35 w 74"/>
                <a:gd name="T67" fmla="*/ 81 h 83"/>
                <a:gd name="T68" fmla="*/ 30 w 74"/>
                <a:gd name="T69" fmla="*/ 74 h 83"/>
                <a:gd name="T70" fmla="*/ 30 w 74"/>
                <a:gd name="T71" fmla="*/ 72 h 83"/>
                <a:gd name="T72" fmla="*/ 28 w 74"/>
                <a:gd name="T73" fmla="*/ 49 h 83"/>
                <a:gd name="T74" fmla="*/ 5 w 74"/>
                <a:gd name="T75" fmla="*/ 68 h 83"/>
                <a:gd name="T76" fmla="*/ 5 w 74"/>
                <a:gd name="T77" fmla="*/ 67 h 83"/>
                <a:gd name="T78" fmla="*/ 0 w 74"/>
                <a:gd name="T79" fmla="*/ 58 h 83"/>
                <a:gd name="T80" fmla="*/ 17 w 74"/>
                <a:gd name="T81" fmla="*/ 33 h 83"/>
                <a:gd name="T82" fmla="*/ 11 w 74"/>
                <a:gd name="T83" fmla="*/ 24 h 83"/>
                <a:gd name="T84" fmla="*/ 9 w 74"/>
                <a:gd name="T85" fmla="*/ 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4" h="83">
                  <a:moveTo>
                    <a:pt x="36" y="20"/>
                  </a:moveTo>
                  <a:cubicBezTo>
                    <a:pt x="65" y="15"/>
                    <a:pt x="65" y="15"/>
                    <a:pt x="65" y="15"/>
                  </a:cubicBezTo>
                  <a:cubicBezTo>
                    <a:pt x="66" y="15"/>
                    <a:pt x="67" y="15"/>
                    <a:pt x="67" y="16"/>
                  </a:cubicBezTo>
                  <a:cubicBezTo>
                    <a:pt x="72" y="23"/>
                    <a:pt x="72" y="23"/>
                    <a:pt x="72" y="23"/>
                  </a:cubicBezTo>
                  <a:cubicBezTo>
                    <a:pt x="72" y="24"/>
                    <a:pt x="72" y="26"/>
                    <a:pt x="71" y="26"/>
                  </a:cubicBezTo>
                  <a:cubicBezTo>
                    <a:pt x="71" y="26"/>
                    <a:pt x="71" y="26"/>
                    <a:pt x="71" y="26"/>
                  </a:cubicBezTo>
                  <a:cubicBezTo>
                    <a:pt x="45" y="37"/>
                    <a:pt x="45" y="37"/>
                    <a:pt x="45" y="37"/>
                  </a:cubicBezTo>
                  <a:cubicBezTo>
                    <a:pt x="52" y="47"/>
                    <a:pt x="52" y="47"/>
                    <a:pt x="52" y="47"/>
                  </a:cubicBezTo>
                  <a:cubicBezTo>
                    <a:pt x="67" y="48"/>
                    <a:pt x="67" y="48"/>
                    <a:pt x="67" y="48"/>
                  </a:cubicBezTo>
                  <a:cubicBezTo>
                    <a:pt x="68" y="48"/>
                    <a:pt x="68" y="48"/>
                    <a:pt x="69" y="49"/>
                  </a:cubicBezTo>
                  <a:cubicBezTo>
                    <a:pt x="69" y="49"/>
                    <a:pt x="69" y="49"/>
                    <a:pt x="69" y="49"/>
                  </a:cubicBezTo>
                  <a:cubicBezTo>
                    <a:pt x="73" y="56"/>
                    <a:pt x="73" y="56"/>
                    <a:pt x="73" y="56"/>
                  </a:cubicBezTo>
                  <a:cubicBezTo>
                    <a:pt x="74" y="57"/>
                    <a:pt x="74" y="58"/>
                    <a:pt x="73" y="59"/>
                  </a:cubicBezTo>
                  <a:cubicBezTo>
                    <a:pt x="72" y="59"/>
                    <a:pt x="72" y="59"/>
                    <a:pt x="72" y="59"/>
                  </a:cubicBezTo>
                  <a:cubicBezTo>
                    <a:pt x="72" y="59"/>
                    <a:pt x="72" y="59"/>
                    <a:pt x="72" y="59"/>
                  </a:cubicBezTo>
                  <a:cubicBezTo>
                    <a:pt x="51" y="65"/>
                    <a:pt x="51" y="65"/>
                    <a:pt x="51" y="65"/>
                  </a:cubicBezTo>
                  <a:cubicBezTo>
                    <a:pt x="39" y="81"/>
                    <a:pt x="39" y="81"/>
                    <a:pt x="39" y="81"/>
                  </a:cubicBezTo>
                  <a:cubicBezTo>
                    <a:pt x="38" y="82"/>
                    <a:pt x="37" y="83"/>
                    <a:pt x="36" y="82"/>
                  </a:cubicBezTo>
                  <a:cubicBezTo>
                    <a:pt x="36" y="75"/>
                    <a:pt x="36" y="75"/>
                    <a:pt x="36" y="75"/>
                  </a:cubicBezTo>
                  <a:cubicBezTo>
                    <a:pt x="37" y="76"/>
                    <a:pt x="37" y="76"/>
                    <a:pt x="37" y="76"/>
                  </a:cubicBezTo>
                  <a:cubicBezTo>
                    <a:pt x="48" y="61"/>
                    <a:pt x="48" y="61"/>
                    <a:pt x="48" y="61"/>
                  </a:cubicBezTo>
                  <a:cubicBezTo>
                    <a:pt x="48" y="61"/>
                    <a:pt x="49" y="60"/>
                    <a:pt x="49" y="60"/>
                  </a:cubicBezTo>
                  <a:cubicBezTo>
                    <a:pt x="67" y="56"/>
                    <a:pt x="67" y="56"/>
                    <a:pt x="67" y="56"/>
                  </a:cubicBezTo>
                  <a:cubicBezTo>
                    <a:pt x="65" y="52"/>
                    <a:pt x="65" y="52"/>
                    <a:pt x="65" y="52"/>
                  </a:cubicBezTo>
                  <a:cubicBezTo>
                    <a:pt x="51" y="52"/>
                    <a:pt x="51" y="52"/>
                    <a:pt x="51" y="52"/>
                  </a:cubicBezTo>
                  <a:cubicBezTo>
                    <a:pt x="50" y="52"/>
                    <a:pt x="49" y="51"/>
                    <a:pt x="49" y="51"/>
                  </a:cubicBezTo>
                  <a:cubicBezTo>
                    <a:pt x="40" y="37"/>
                    <a:pt x="40" y="37"/>
                    <a:pt x="40" y="37"/>
                  </a:cubicBezTo>
                  <a:cubicBezTo>
                    <a:pt x="40" y="37"/>
                    <a:pt x="40" y="37"/>
                    <a:pt x="40" y="37"/>
                  </a:cubicBezTo>
                  <a:cubicBezTo>
                    <a:pt x="39" y="36"/>
                    <a:pt x="40" y="34"/>
                    <a:pt x="41" y="34"/>
                  </a:cubicBezTo>
                  <a:cubicBezTo>
                    <a:pt x="66" y="23"/>
                    <a:pt x="66" y="23"/>
                    <a:pt x="66" y="23"/>
                  </a:cubicBezTo>
                  <a:cubicBezTo>
                    <a:pt x="64" y="20"/>
                    <a:pt x="64" y="20"/>
                    <a:pt x="64" y="20"/>
                  </a:cubicBezTo>
                  <a:cubicBezTo>
                    <a:pt x="36" y="25"/>
                    <a:pt x="36" y="25"/>
                    <a:pt x="36" y="25"/>
                  </a:cubicBezTo>
                  <a:cubicBezTo>
                    <a:pt x="36" y="20"/>
                    <a:pt x="36" y="20"/>
                    <a:pt x="36" y="20"/>
                  </a:cubicBezTo>
                  <a:close/>
                  <a:moveTo>
                    <a:pt x="36" y="68"/>
                  </a:moveTo>
                  <a:cubicBezTo>
                    <a:pt x="39" y="60"/>
                    <a:pt x="39" y="60"/>
                    <a:pt x="39" y="60"/>
                  </a:cubicBezTo>
                  <a:cubicBezTo>
                    <a:pt x="40" y="59"/>
                    <a:pt x="39" y="58"/>
                    <a:pt x="39" y="58"/>
                  </a:cubicBezTo>
                  <a:cubicBezTo>
                    <a:pt x="36" y="53"/>
                    <a:pt x="36" y="53"/>
                    <a:pt x="36" y="53"/>
                  </a:cubicBezTo>
                  <a:lnTo>
                    <a:pt x="36" y="68"/>
                  </a:lnTo>
                  <a:close/>
                  <a:moveTo>
                    <a:pt x="9" y="2"/>
                  </a:moveTo>
                  <a:cubicBezTo>
                    <a:pt x="12" y="0"/>
                    <a:pt x="17" y="2"/>
                    <a:pt x="21" y="4"/>
                  </a:cubicBezTo>
                  <a:cubicBezTo>
                    <a:pt x="24" y="7"/>
                    <a:pt x="27" y="10"/>
                    <a:pt x="29" y="12"/>
                  </a:cubicBezTo>
                  <a:cubicBezTo>
                    <a:pt x="29" y="12"/>
                    <a:pt x="29" y="12"/>
                    <a:pt x="29" y="12"/>
                  </a:cubicBezTo>
                  <a:cubicBezTo>
                    <a:pt x="35" y="21"/>
                    <a:pt x="35" y="21"/>
                    <a:pt x="35" y="21"/>
                  </a:cubicBezTo>
                  <a:cubicBezTo>
                    <a:pt x="36" y="20"/>
                    <a:pt x="36" y="20"/>
                    <a:pt x="36" y="20"/>
                  </a:cubicBezTo>
                  <a:cubicBezTo>
                    <a:pt x="36" y="25"/>
                    <a:pt x="36" y="25"/>
                    <a:pt x="36" y="25"/>
                  </a:cubicBezTo>
                  <a:cubicBezTo>
                    <a:pt x="34" y="26"/>
                    <a:pt x="34" y="26"/>
                    <a:pt x="34" y="26"/>
                  </a:cubicBezTo>
                  <a:cubicBezTo>
                    <a:pt x="33" y="26"/>
                    <a:pt x="32" y="25"/>
                    <a:pt x="32" y="25"/>
                  </a:cubicBezTo>
                  <a:cubicBezTo>
                    <a:pt x="25" y="15"/>
                    <a:pt x="25" y="15"/>
                    <a:pt x="25" y="15"/>
                  </a:cubicBezTo>
                  <a:cubicBezTo>
                    <a:pt x="25" y="15"/>
                    <a:pt x="25" y="15"/>
                    <a:pt x="25" y="15"/>
                  </a:cubicBezTo>
                  <a:cubicBezTo>
                    <a:pt x="24" y="13"/>
                    <a:pt x="21" y="10"/>
                    <a:pt x="18" y="8"/>
                  </a:cubicBezTo>
                  <a:cubicBezTo>
                    <a:pt x="16" y="7"/>
                    <a:pt x="13" y="6"/>
                    <a:pt x="12" y="6"/>
                  </a:cubicBezTo>
                  <a:cubicBezTo>
                    <a:pt x="11" y="7"/>
                    <a:pt x="11" y="10"/>
                    <a:pt x="12" y="13"/>
                  </a:cubicBezTo>
                  <a:cubicBezTo>
                    <a:pt x="13" y="16"/>
                    <a:pt x="14" y="20"/>
                    <a:pt x="15" y="21"/>
                  </a:cubicBezTo>
                  <a:cubicBezTo>
                    <a:pt x="15" y="22"/>
                    <a:pt x="15" y="22"/>
                    <a:pt x="15" y="22"/>
                  </a:cubicBezTo>
                  <a:cubicBezTo>
                    <a:pt x="22" y="31"/>
                    <a:pt x="22" y="31"/>
                    <a:pt x="22" y="31"/>
                  </a:cubicBezTo>
                  <a:cubicBezTo>
                    <a:pt x="22" y="32"/>
                    <a:pt x="22" y="33"/>
                    <a:pt x="22" y="34"/>
                  </a:cubicBezTo>
                  <a:cubicBezTo>
                    <a:pt x="5" y="59"/>
                    <a:pt x="5" y="59"/>
                    <a:pt x="5" y="59"/>
                  </a:cubicBezTo>
                  <a:cubicBezTo>
                    <a:pt x="7" y="62"/>
                    <a:pt x="7" y="62"/>
                    <a:pt x="7" y="62"/>
                  </a:cubicBezTo>
                  <a:cubicBezTo>
                    <a:pt x="26" y="44"/>
                    <a:pt x="26" y="44"/>
                    <a:pt x="26" y="44"/>
                  </a:cubicBezTo>
                  <a:cubicBezTo>
                    <a:pt x="26" y="43"/>
                    <a:pt x="26" y="43"/>
                    <a:pt x="27" y="43"/>
                  </a:cubicBezTo>
                  <a:cubicBezTo>
                    <a:pt x="28" y="42"/>
                    <a:pt x="29" y="43"/>
                    <a:pt x="30" y="44"/>
                  </a:cubicBezTo>
                  <a:cubicBezTo>
                    <a:pt x="36" y="53"/>
                    <a:pt x="36" y="53"/>
                    <a:pt x="36" y="53"/>
                  </a:cubicBezTo>
                  <a:cubicBezTo>
                    <a:pt x="36" y="68"/>
                    <a:pt x="36" y="68"/>
                    <a:pt x="36" y="68"/>
                  </a:cubicBezTo>
                  <a:cubicBezTo>
                    <a:pt x="35" y="73"/>
                    <a:pt x="35" y="73"/>
                    <a:pt x="35" y="73"/>
                  </a:cubicBezTo>
                  <a:cubicBezTo>
                    <a:pt x="36" y="75"/>
                    <a:pt x="36" y="75"/>
                    <a:pt x="36" y="75"/>
                  </a:cubicBezTo>
                  <a:cubicBezTo>
                    <a:pt x="36" y="82"/>
                    <a:pt x="36" y="82"/>
                    <a:pt x="36" y="82"/>
                  </a:cubicBezTo>
                  <a:cubicBezTo>
                    <a:pt x="36" y="82"/>
                    <a:pt x="35" y="82"/>
                    <a:pt x="35" y="82"/>
                  </a:cubicBezTo>
                  <a:cubicBezTo>
                    <a:pt x="35" y="82"/>
                    <a:pt x="35" y="82"/>
                    <a:pt x="35" y="81"/>
                  </a:cubicBezTo>
                  <a:cubicBezTo>
                    <a:pt x="35" y="81"/>
                    <a:pt x="35" y="81"/>
                    <a:pt x="35" y="81"/>
                  </a:cubicBezTo>
                  <a:cubicBezTo>
                    <a:pt x="30" y="74"/>
                    <a:pt x="30" y="74"/>
                    <a:pt x="30" y="74"/>
                  </a:cubicBezTo>
                  <a:cubicBezTo>
                    <a:pt x="30" y="74"/>
                    <a:pt x="30" y="73"/>
                    <a:pt x="30" y="72"/>
                  </a:cubicBezTo>
                  <a:cubicBezTo>
                    <a:pt x="30" y="72"/>
                    <a:pt x="30" y="72"/>
                    <a:pt x="30" y="72"/>
                  </a:cubicBezTo>
                  <a:cubicBezTo>
                    <a:pt x="34" y="59"/>
                    <a:pt x="34" y="59"/>
                    <a:pt x="34" y="59"/>
                  </a:cubicBezTo>
                  <a:cubicBezTo>
                    <a:pt x="28" y="49"/>
                    <a:pt x="28" y="49"/>
                    <a:pt x="28" y="49"/>
                  </a:cubicBezTo>
                  <a:cubicBezTo>
                    <a:pt x="9" y="68"/>
                    <a:pt x="9" y="68"/>
                    <a:pt x="9" y="68"/>
                  </a:cubicBezTo>
                  <a:cubicBezTo>
                    <a:pt x="8" y="69"/>
                    <a:pt x="6" y="69"/>
                    <a:pt x="5" y="68"/>
                  </a:cubicBezTo>
                  <a:cubicBezTo>
                    <a:pt x="5" y="67"/>
                    <a:pt x="5" y="67"/>
                    <a:pt x="5" y="67"/>
                  </a:cubicBezTo>
                  <a:cubicBezTo>
                    <a:pt x="5" y="67"/>
                    <a:pt x="5" y="67"/>
                    <a:pt x="5" y="67"/>
                  </a:cubicBezTo>
                  <a:cubicBezTo>
                    <a:pt x="0" y="60"/>
                    <a:pt x="0" y="60"/>
                    <a:pt x="0" y="60"/>
                  </a:cubicBezTo>
                  <a:cubicBezTo>
                    <a:pt x="0" y="60"/>
                    <a:pt x="0" y="58"/>
                    <a:pt x="0" y="58"/>
                  </a:cubicBezTo>
                  <a:cubicBezTo>
                    <a:pt x="0" y="58"/>
                    <a:pt x="0" y="58"/>
                    <a:pt x="0" y="58"/>
                  </a:cubicBezTo>
                  <a:cubicBezTo>
                    <a:pt x="17" y="33"/>
                    <a:pt x="17" y="33"/>
                    <a:pt x="17" y="33"/>
                  </a:cubicBezTo>
                  <a:cubicBezTo>
                    <a:pt x="11" y="24"/>
                    <a:pt x="11" y="24"/>
                    <a:pt x="11" y="24"/>
                  </a:cubicBezTo>
                  <a:cubicBezTo>
                    <a:pt x="11" y="24"/>
                    <a:pt x="11" y="24"/>
                    <a:pt x="11" y="24"/>
                  </a:cubicBezTo>
                  <a:cubicBezTo>
                    <a:pt x="10" y="22"/>
                    <a:pt x="8" y="18"/>
                    <a:pt x="7" y="13"/>
                  </a:cubicBezTo>
                  <a:cubicBezTo>
                    <a:pt x="6" y="9"/>
                    <a:pt x="7" y="4"/>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8" name="Freeform 284"/>
            <p:cNvSpPr>
              <a:spLocks noEditPoints="1"/>
            </p:cNvSpPr>
            <p:nvPr/>
          </p:nvSpPr>
          <p:spPr bwMode="auto">
            <a:xfrm>
              <a:off x="7699375" y="4202113"/>
              <a:ext cx="79375" cy="214313"/>
            </a:xfrm>
            <a:custGeom>
              <a:avLst/>
              <a:gdLst>
                <a:gd name="T0" fmla="*/ 19 w 35"/>
                <a:gd name="T1" fmla="*/ 90 h 95"/>
                <a:gd name="T2" fmla="*/ 21 w 35"/>
                <a:gd name="T3" fmla="*/ 42 h 95"/>
                <a:gd name="T4" fmla="*/ 28 w 35"/>
                <a:gd name="T5" fmla="*/ 33 h 95"/>
                <a:gd name="T6" fmla="*/ 30 w 35"/>
                <a:gd name="T7" fmla="*/ 29 h 95"/>
                <a:gd name="T8" fmla="*/ 28 w 35"/>
                <a:gd name="T9" fmla="*/ 15 h 95"/>
                <a:gd name="T10" fmla="*/ 27 w 35"/>
                <a:gd name="T11" fmla="*/ 14 h 95"/>
                <a:gd name="T12" fmla="*/ 27 w 35"/>
                <a:gd name="T13" fmla="*/ 13 h 95"/>
                <a:gd name="T14" fmla="*/ 26 w 35"/>
                <a:gd name="T15" fmla="*/ 10 h 95"/>
                <a:gd name="T16" fmla="*/ 25 w 35"/>
                <a:gd name="T17" fmla="*/ 26 h 95"/>
                <a:gd name="T18" fmla="*/ 25 w 35"/>
                <a:gd name="T19" fmla="*/ 26 h 95"/>
                <a:gd name="T20" fmla="*/ 19 w 35"/>
                <a:gd name="T21" fmla="*/ 24 h 95"/>
                <a:gd name="T22" fmla="*/ 17 w 35"/>
                <a:gd name="T23" fmla="*/ 5 h 95"/>
                <a:gd name="T24" fmla="*/ 20 w 35"/>
                <a:gd name="T25" fmla="*/ 0 h 95"/>
                <a:gd name="T26" fmla="*/ 21 w 35"/>
                <a:gd name="T27" fmla="*/ 1 h 95"/>
                <a:gd name="T28" fmla="*/ 31 w 35"/>
                <a:gd name="T29" fmla="*/ 11 h 95"/>
                <a:gd name="T30" fmla="*/ 32 w 35"/>
                <a:gd name="T31" fmla="*/ 12 h 95"/>
                <a:gd name="T32" fmla="*/ 32 w 35"/>
                <a:gd name="T33" fmla="*/ 14 h 95"/>
                <a:gd name="T34" fmla="*/ 35 w 35"/>
                <a:gd name="T35" fmla="*/ 30 h 95"/>
                <a:gd name="T36" fmla="*/ 33 w 35"/>
                <a:gd name="T37" fmla="*/ 35 h 95"/>
                <a:gd name="T38" fmla="*/ 24 w 35"/>
                <a:gd name="T39" fmla="*/ 45 h 95"/>
                <a:gd name="T40" fmla="*/ 22 w 35"/>
                <a:gd name="T41" fmla="*/ 95 h 95"/>
                <a:gd name="T42" fmla="*/ 17 w 35"/>
                <a:gd name="T43" fmla="*/ 90 h 95"/>
                <a:gd name="T44" fmla="*/ 7 w 35"/>
                <a:gd name="T45" fmla="*/ 15 h 95"/>
                <a:gd name="T46" fmla="*/ 5 w 35"/>
                <a:gd name="T47" fmla="*/ 29 h 95"/>
                <a:gd name="T48" fmla="*/ 10 w 35"/>
                <a:gd name="T49" fmla="*/ 38 h 95"/>
                <a:gd name="T50" fmla="*/ 15 w 35"/>
                <a:gd name="T51" fmla="*/ 44 h 95"/>
                <a:gd name="T52" fmla="*/ 15 w 35"/>
                <a:gd name="T53" fmla="*/ 90 h 95"/>
                <a:gd name="T54" fmla="*/ 17 w 35"/>
                <a:gd name="T55" fmla="*/ 95 h 95"/>
                <a:gd name="T56" fmla="*/ 11 w 35"/>
                <a:gd name="T57" fmla="*/ 93 h 95"/>
                <a:gd name="T58" fmla="*/ 7 w 35"/>
                <a:gd name="T59" fmla="*/ 42 h 95"/>
                <a:gd name="T60" fmla="*/ 0 w 35"/>
                <a:gd name="T61" fmla="*/ 30 h 95"/>
                <a:gd name="T62" fmla="*/ 3 w 35"/>
                <a:gd name="T63" fmla="*/ 14 h 95"/>
                <a:gd name="T64" fmla="*/ 3 w 35"/>
                <a:gd name="T65" fmla="*/ 12 h 95"/>
                <a:gd name="T66" fmla="*/ 3 w 35"/>
                <a:gd name="T67" fmla="*/ 12 h 95"/>
                <a:gd name="T68" fmla="*/ 12 w 35"/>
                <a:gd name="T69" fmla="*/ 0 h 95"/>
                <a:gd name="T70" fmla="*/ 14 w 35"/>
                <a:gd name="T71" fmla="*/ 1 h 95"/>
                <a:gd name="T72" fmla="*/ 17 w 35"/>
                <a:gd name="T73" fmla="*/ 0 h 95"/>
                <a:gd name="T74" fmla="*/ 17 w 35"/>
                <a:gd name="T75" fmla="*/ 5 h 95"/>
                <a:gd name="T76" fmla="*/ 13 w 35"/>
                <a:gd name="T77" fmla="*/ 26 h 95"/>
                <a:gd name="T78" fmla="*/ 10 w 35"/>
                <a:gd name="T79" fmla="*/ 26 h 95"/>
                <a:gd name="T80" fmla="*/ 8 w 35"/>
                <a:gd name="T81" fmla="*/ 23 h 95"/>
                <a:gd name="T82" fmla="*/ 8 w 35"/>
                <a:gd name="T83" fmla="*/ 13 h 95"/>
                <a:gd name="T84" fmla="*/ 8 w 35"/>
                <a:gd name="T85" fmla="*/ 1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 h="95">
                  <a:moveTo>
                    <a:pt x="17" y="90"/>
                  </a:moveTo>
                  <a:cubicBezTo>
                    <a:pt x="19" y="90"/>
                    <a:pt x="19" y="90"/>
                    <a:pt x="19" y="90"/>
                  </a:cubicBezTo>
                  <a:cubicBezTo>
                    <a:pt x="19" y="44"/>
                    <a:pt x="19" y="44"/>
                    <a:pt x="19" y="44"/>
                  </a:cubicBezTo>
                  <a:cubicBezTo>
                    <a:pt x="19" y="43"/>
                    <a:pt x="20" y="42"/>
                    <a:pt x="21" y="42"/>
                  </a:cubicBezTo>
                  <a:cubicBezTo>
                    <a:pt x="22" y="41"/>
                    <a:pt x="23" y="40"/>
                    <a:pt x="24" y="38"/>
                  </a:cubicBezTo>
                  <a:cubicBezTo>
                    <a:pt x="26" y="37"/>
                    <a:pt x="27" y="34"/>
                    <a:pt x="28" y="33"/>
                  </a:cubicBezTo>
                  <a:cubicBezTo>
                    <a:pt x="28" y="33"/>
                    <a:pt x="28" y="33"/>
                    <a:pt x="28" y="33"/>
                  </a:cubicBezTo>
                  <a:cubicBezTo>
                    <a:pt x="29" y="31"/>
                    <a:pt x="30" y="30"/>
                    <a:pt x="30" y="29"/>
                  </a:cubicBezTo>
                  <a:cubicBezTo>
                    <a:pt x="30" y="28"/>
                    <a:pt x="30" y="26"/>
                    <a:pt x="30" y="25"/>
                  </a:cubicBezTo>
                  <a:cubicBezTo>
                    <a:pt x="30" y="22"/>
                    <a:pt x="29" y="18"/>
                    <a:pt x="28" y="15"/>
                  </a:cubicBezTo>
                  <a:cubicBezTo>
                    <a:pt x="27" y="14"/>
                    <a:pt x="27" y="14"/>
                    <a:pt x="27" y="14"/>
                  </a:cubicBezTo>
                  <a:cubicBezTo>
                    <a:pt x="27" y="14"/>
                    <a:pt x="27" y="14"/>
                    <a:pt x="27" y="14"/>
                  </a:cubicBezTo>
                  <a:cubicBezTo>
                    <a:pt x="27" y="13"/>
                    <a:pt x="27" y="13"/>
                    <a:pt x="27" y="13"/>
                  </a:cubicBezTo>
                  <a:cubicBezTo>
                    <a:pt x="27" y="13"/>
                    <a:pt x="27" y="13"/>
                    <a:pt x="27" y="13"/>
                  </a:cubicBezTo>
                  <a:cubicBezTo>
                    <a:pt x="27" y="13"/>
                    <a:pt x="27" y="13"/>
                    <a:pt x="27" y="13"/>
                  </a:cubicBezTo>
                  <a:cubicBezTo>
                    <a:pt x="26" y="12"/>
                    <a:pt x="26" y="11"/>
                    <a:pt x="26" y="10"/>
                  </a:cubicBezTo>
                  <a:cubicBezTo>
                    <a:pt x="27" y="24"/>
                    <a:pt x="27" y="24"/>
                    <a:pt x="27" y="24"/>
                  </a:cubicBezTo>
                  <a:cubicBezTo>
                    <a:pt x="27" y="25"/>
                    <a:pt x="26" y="26"/>
                    <a:pt x="25" y="26"/>
                  </a:cubicBezTo>
                  <a:cubicBezTo>
                    <a:pt x="25" y="26"/>
                    <a:pt x="25" y="26"/>
                    <a:pt x="25" y="26"/>
                  </a:cubicBezTo>
                  <a:cubicBezTo>
                    <a:pt x="25" y="26"/>
                    <a:pt x="25" y="26"/>
                    <a:pt x="25" y="26"/>
                  </a:cubicBezTo>
                  <a:cubicBezTo>
                    <a:pt x="22" y="26"/>
                    <a:pt x="22" y="26"/>
                    <a:pt x="22" y="26"/>
                  </a:cubicBezTo>
                  <a:cubicBezTo>
                    <a:pt x="21" y="26"/>
                    <a:pt x="20" y="25"/>
                    <a:pt x="19" y="24"/>
                  </a:cubicBezTo>
                  <a:cubicBezTo>
                    <a:pt x="17" y="5"/>
                    <a:pt x="17" y="5"/>
                    <a:pt x="17" y="5"/>
                  </a:cubicBezTo>
                  <a:cubicBezTo>
                    <a:pt x="17" y="5"/>
                    <a:pt x="17" y="5"/>
                    <a:pt x="17" y="5"/>
                  </a:cubicBezTo>
                  <a:cubicBezTo>
                    <a:pt x="17" y="0"/>
                    <a:pt x="17" y="0"/>
                    <a:pt x="17" y="0"/>
                  </a:cubicBezTo>
                  <a:cubicBezTo>
                    <a:pt x="20" y="0"/>
                    <a:pt x="20" y="0"/>
                    <a:pt x="20" y="0"/>
                  </a:cubicBezTo>
                  <a:cubicBezTo>
                    <a:pt x="20" y="0"/>
                    <a:pt x="20" y="0"/>
                    <a:pt x="20" y="0"/>
                  </a:cubicBezTo>
                  <a:cubicBezTo>
                    <a:pt x="20" y="0"/>
                    <a:pt x="21" y="0"/>
                    <a:pt x="21" y="1"/>
                  </a:cubicBezTo>
                  <a:cubicBezTo>
                    <a:pt x="22" y="0"/>
                    <a:pt x="22" y="0"/>
                    <a:pt x="23" y="0"/>
                  </a:cubicBezTo>
                  <a:cubicBezTo>
                    <a:pt x="28" y="1"/>
                    <a:pt x="30" y="8"/>
                    <a:pt x="31" y="11"/>
                  </a:cubicBezTo>
                  <a:cubicBezTo>
                    <a:pt x="31" y="11"/>
                    <a:pt x="31" y="11"/>
                    <a:pt x="31" y="11"/>
                  </a:cubicBezTo>
                  <a:cubicBezTo>
                    <a:pt x="32" y="12"/>
                    <a:pt x="32" y="12"/>
                    <a:pt x="32" y="12"/>
                  </a:cubicBezTo>
                  <a:cubicBezTo>
                    <a:pt x="32" y="12"/>
                    <a:pt x="32" y="12"/>
                    <a:pt x="32" y="12"/>
                  </a:cubicBezTo>
                  <a:cubicBezTo>
                    <a:pt x="32" y="14"/>
                    <a:pt x="32" y="14"/>
                    <a:pt x="32" y="14"/>
                  </a:cubicBezTo>
                  <a:cubicBezTo>
                    <a:pt x="33" y="17"/>
                    <a:pt x="35" y="21"/>
                    <a:pt x="35" y="24"/>
                  </a:cubicBezTo>
                  <a:cubicBezTo>
                    <a:pt x="35" y="26"/>
                    <a:pt x="35" y="28"/>
                    <a:pt x="35" y="30"/>
                  </a:cubicBezTo>
                  <a:cubicBezTo>
                    <a:pt x="34" y="32"/>
                    <a:pt x="34" y="33"/>
                    <a:pt x="33" y="35"/>
                  </a:cubicBezTo>
                  <a:cubicBezTo>
                    <a:pt x="33" y="35"/>
                    <a:pt x="33" y="35"/>
                    <a:pt x="33" y="35"/>
                  </a:cubicBezTo>
                  <a:cubicBezTo>
                    <a:pt x="31" y="37"/>
                    <a:pt x="30" y="40"/>
                    <a:pt x="28" y="42"/>
                  </a:cubicBezTo>
                  <a:cubicBezTo>
                    <a:pt x="27" y="43"/>
                    <a:pt x="25" y="44"/>
                    <a:pt x="24" y="45"/>
                  </a:cubicBezTo>
                  <a:cubicBezTo>
                    <a:pt x="24" y="93"/>
                    <a:pt x="24" y="93"/>
                    <a:pt x="24" y="93"/>
                  </a:cubicBezTo>
                  <a:cubicBezTo>
                    <a:pt x="24" y="94"/>
                    <a:pt x="23" y="95"/>
                    <a:pt x="22" y="95"/>
                  </a:cubicBezTo>
                  <a:cubicBezTo>
                    <a:pt x="17" y="95"/>
                    <a:pt x="17" y="95"/>
                    <a:pt x="17" y="95"/>
                  </a:cubicBezTo>
                  <a:lnTo>
                    <a:pt x="17" y="90"/>
                  </a:lnTo>
                  <a:close/>
                  <a:moveTo>
                    <a:pt x="8" y="14"/>
                  </a:moveTo>
                  <a:cubicBezTo>
                    <a:pt x="7" y="15"/>
                    <a:pt x="7" y="15"/>
                    <a:pt x="7" y="15"/>
                  </a:cubicBezTo>
                  <a:cubicBezTo>
                    <a:pt x="6" y="18"/>
                    <a:pt x="5" y="22"/>
                    <a:pt x="5" y="25"/>
                  </a:cubicBezTo>
                  <a:cubicBezTo>
                    <a:pt x="4" y="26"/>
                    <a:pt x="4" y="28"/>
                    <a:pt x="5" y="29"/>
                  </a:cubicBezTo>
                  <a:cubicBezTo>
                    <a:pt x="5" y="30"/>
                    <a:pt x="6" y="31"/>
                    <a:pt x="6" y="33"/>
                  </a:cubicBezTo>
                  <a:cubicBezTo>
                    <a:pt x="7" y="34"/>
                    <a:pt x="9" y="37"/>
                    <a:pt x="10" y="38"/>
                  </a:cubicBezTo>
                  <a:cubicBezTo>
                    <a:pt x="12" y="40"/>
                    <a:pt x="13" y="41"/>
                    <a:pt x="14" y="42"/>
                  </a:cubicBezTo>
                  <a:cubicBezTo>
                    <a:pt x="15" y="42"/>
                    <a:pt x="15" y="43"/>
                    <a:pt x="15" y="44"/>
                  </a:cubicBezTo>
                  <a:cubicBezTo>
                    <a:pt x="15" y="44"/>
                    <a:pt x="15" y="44"/>
                    <a:pt x="15" y="44"/>
                  </a:cubicBezTo>
                  <a:cubicBezTo>
                    <a:pt x="15" y="90"/>
                    <a:pt x="15" y="90"/>
                    <a:pt x="15" y="90"/>
                  </a:cubicBezTo>
                  <a:cubicBezTo>
                    <a:pt x="17" y="90"/>
                    <a:pt x="17" y="90"/>
                    <a:pt x="17" y="90"/>
                  </a:cubicBezTo>
                  <a:cubicBezTo>
                    <a:pt x="17" y="95"/>
                    <a:pt x="17" y="95"/>
                    <a:pt x="17" y="95"/>
                  </a:cubicBezTo>
                  <a:cubicBezTo>
                    <a:pt x="13" y="95"/>
                    <a:pt x="13" y="95"/>
                    <a:pt x="13" y="95"/>
                  </a:cubicBezTo>
                  <a:cubicBezTo>
                    <a:pt x="12" y="95"/>
                    <a:pt x="11" y="94"/>
                    <a:pt x="11" y="93"/>
                  </a:cubicBezTo>
                  <a:cubicBezTo>
                    <a:pt x="11" y="45"/>
                    <a:pt x="11" y="45"/>
                    <a:pt x="11" y="45"/>
                  </a:cubicBezTo>
                  <a:cubicBezTo>
                    <a:pt x="9" y="44"/>
                    <a:pt x="8" y="43"/>
                    <a:pt x="7" y="42"/>
                  </a:cubicBezTo>
                  <a:cubicBezTo>
                    <a:pt x="5" y="39"/>
                    <a:pt x="3" y="37"/>
                    <a:pt x="2" y="35"/>
                  </a:cubicBezTo>
                  <a:cubicBezTo>
                    <a:pt x="1" y="33"/>
                    <a:pt x="1" y="32"/>
                    <a:pt x="0" y="30"/>
                  </a:cubicBezTo>
                  <a:cubicBezTo>
                    <a:pt x="0" y="28"/>
                    <a:pt x="0" y="26"/>
                    <a:pt x="0" y="24"/>
                  </a:cubicBezTo>
                  <a:cubicBezTo>
                    <a:pt x="0" y="21"/>
                    <a:pt x="1" y="17"/>
                    <a:pt x="3" y="14"/>
                  </a:cubicBezTo>
                  <a:cubicBezTo>
                    <a:pt x="3" y="12"/>
                    <a:pt x="3" y="12"/>
                    <a:pt x="3" y="12"/>
                  </a:cubicBezTo>
                  <a:cubicBezTo>
                    <a:pt x="3" y="12"/>
                    <a:pt x="3" y="12"/>
                    <a:pt x="3" y="12"/>
                  </a:cubicBezTo>
                  <a:cubicBezTo>
                    <a:pt x="3" y="12"/>
                    <a:pt x="3" y="12"/>
                    <a:pt x="3" y="12"/>
                  </a:cubicBezTo>
                  <a:cubicBezTo>
                    <a:pt x="3" y="12"/>
                    <a:pt x="3" y="12"/>
                    <a:pt x="3" y="12"/>
                  </a:cubicBezTo>
                  <a:cubicBezTo>
                    <a:pt x="5" y="8"/>
                    <a:pt x="7" y="1"/>
                    <a:pt x="12" y="0"/>
                  </a:cubicBezTo>
                  <a:cubicBezTo>
                    <a:pt x="12" y="0"/>
                    <a:pt x="12" y="0"/>
                    <a:pt x="12" y="0"/>
                  </a:cubicBezTo>
                  <a:cubicBezTo>
                    <a:pt x="12" y="0"/>
                    <a:pt x="12" y="0"/>
                    <a:pt x="13" y="0"/>
                  </a:cubicBezTo>
                  <a:cubicBezTo>
                    <a:pt x="13" y="0"/>
                    <a:pt x="13" y="1"/>
                    <a:pt x="14" y="1"/>
                  </a:cubicBezTo>
                  <a:cubicBezTo>
                    <a:pt x="14" y="0"/>
                    <a:pt x="15" y="0"/>
                    <a:pt x="15" y="0"/>
                  </a:cubicBezTo>
                  <a:cubicBezTo>
                    <a:pt x="17" y="0"/>
                    <a:pt x="17" y="0"/>
                    <a:pt x="17" y="0"/>
                  </a:cubicBezTo>
                  <a:cubicBezTo>
                    <a:pt x="17" y="5"/>
                    <a:pt x="17" y="5"/>
                    <a:pt x="17" y="5"/>
                  </a:cubicBezTo>
                  <a:cubicBezTo>
                    <a:pt x="17" y="5"/>
                    <a:pt x="17" y="5"/>
                    <a:pt x="17" y="5"/>
                  </a:cubicBezTo>
                  <a:cubicBezTo>
                    <a:pt x="15" y="24"/>
                    <a:pt x="15" y="24"/>
                    <a:pt x="15" y="24"/>
                  </a:cubicBezTo>
                  <a:cubicBezTo>
                    <a:pt x="15" y="25"/>
                    <a:pt x="14" y="26"/>
                    <a:pt x="13" y="26"/>
                  </a:cubicBezTo>
                  <a:cubicBezTo>
                    <a:pt x="13" y="26"/>
                    <a:pt x="13" y="26"/>
                    <a:pt x="13" y="26"/>
                  </a:cubicBezTo>
                  <a:cubicBezTo>
                    <a:pt x="10" y="26"/>
                    <a:pt x="10" y="26"/>
                    <a:pt x="10" y="26"/>
                  </a:cubicBezTo>
                  <a:cubicBezTo>
                    <a:pt x="9" y="26"/>
                    <a:pt x="8" y="25"/>
                    <a:pt x="8" y="24"/>
                  </a:cubicBezTo>
                  <a:cubicBezTo>
                    <a:pt x="8" y="24"/>
                    <a:pt x="8" y="24"/>
                    <a:pt x="8" y="23"/>
                  </a:cubicBezTo>
                  <a:cubicBezTo>
                    <a:pt x="9" y="10"/>
                    <a:pt x="9" y="10"/>
                    <a:pt x="9" y="10"/>
                  </a:cubicBezTo>
                  <a:cubicBezTo>
                    <a:pt x="9" y="11"/>
                    <a:pt x="8" y="12"/>
                    <a:pt x="8" y="13"/>
                  </a:cubicBezTo>
                  <a:cubicBezTo>
                    <a:pt x="8" y="13"/>
                    <a:pt x="8" y="13"/>
                    <a:pt x="8" y="13"/>
                  </a:cubicBezTo>
                  <a:cubicBezTo>
                    <a:pt x="8" y="14"/>
                    <a:pt x="8" y="14"/>
                    <a:pt x="8" y="14"/>
                  </a:cubicBezTo>
                  <a:cubicBezTo>
                    <a:pt x="8" y="14"/>
                    <a:pt x="8" y="14"/>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0" name="Freeform 286"/>
            <p:cNvSpPr>
              <a:spLocks noEditPoints="1"/>
            </p:cNvSpPr>
            <p:nvPr/>
          </p:nvSpPr>
          <p:spPr bwMode="auto">
            <a:xfrm>
              <a:off x="5037138" y="249238"/>
              <a:ext cx="452438" cy="454025"/>
            </a:xfrm>
            <a:custGeom>
              <a:avLst/>
              <a:gdLst>
                <a:gd name="T0" fmla="*/ 100 w 200"/>
                <a:gd name="T1" fmla="*/ 196 h 201"/>
                <a:gd name="T2" fmla="*/ 167 w 200"/>
                <a:gd name="T3" fmla="*/ 168 h 201"/>
                <a:gd name="T4" fmla="*/ 195 w 200"/>
                <a:gd name="T5" fmla="*/ 100 h 201"/>
                <a:gd name="T6" fmla="*/ 167 w 200"/>
                <a:gd name="T7" fmla="*/ 33 h 201"/>
                <a:gd name="T8" fmla="*/ 100 w 200"/>
                <a:gd name="T9" fmla="*/ 5 h 201"/>
                <a:gd name="T10" fmla="*/ 100 w 200"/>
                <a:gd name="T11" fmla="*/ 0 h 201"/>
                <a:gd name="T12" fmla="*/ 171 w 200"/>
                <a:gd name="T13" fmla="*/ 29 h 201"/>
                <a:gd name="T14" fmla="*/ 200 w 200"/>
                <a:gd name="T15" fmla="*/ 100 h 201"/>
                <a:gd name="T16" fmla="*/ 171 w 200"/>
                <a:gd name="T17" fmla="*/ 171 h 201"/>
                <a:gd name="T18" fmla="*/ 100 w 200"/>
                <a:gd name="T19" fmla="*/ 201 h 201"/>
                <a:gd name="T20" fmla="*/ 100 w 200"/>
                <a:gd name="T21" fmla="*/ 196 h 201"/>
                <a:gd name="T22" fmla="*/ 100 w 200"/>
                <a:gd name="T23" fmla="*/ 131 h 201"/>
                <a:gd name="T24" fmla="*/ 121 w 200"/>
                <a:gd name="T25" fmla="*/ 122 h 201"/>
                <a:gd name="T26" fmla="*/ 122 w 200"/>
                <a:gd name="T27" fmla="*/ 122 h 201"/>
                <a:gd name="T28" fmla="*/ 131 w 200"/>
                <a:gd name="T29" fmla="*/ 100 h 201"/>
                <a:gd name="T30" fmla="*/ 122 w 200"/>
                <a:gd name="T31" fmla="*/ 79 h 201"/>
                <a:gd name="T32" fmla="*/ 122 w 200"/>
                <a:gd name="T33" fmla="*/ 79 h 201"/>
                <a:gd name="T34" fmla="*/ 122 w 200"/>
                <a:gd name="T35" fmla="*/ 79 h 201"/>
                <a:gd name="T36" fmla="*/ 100 w 200"/>
                <a:gd name="T37" fmla="*/ 70 h 201"/>
                <a:gd name="T38" fmla="*/ 100 w 200"/>
                <a:gd name="T39" fmla="*/ 75 h 201"/>
                <a:gd name="T40" fmla="*/ 118 w 200"/>
                <a:gd name="T41" fmla="*/ 82 h 201"/>
                <a:gd name="T42" fmla="*/ 118 w 200"/>
                <a:gd name="T43" fmla="*/ 82 h 201"/>
                <a:gd name="T44" fmla="*/ 126 w 200"/>
                <a:gd name="T45" fmla="*/ 100 h 201"/>
                <a:gd name="T46" fmla="*/ 118 w 200"/>
                <a:gd name="T47" fmla="*/ 119 h 201"/>
                <a:gd name="T48" fmla="*/ 118 w 200"/>
                <a:gd name="T49" fmla="*/ 119 h 201"/>
                <a:gd name="T50" fmla="*/ 100 w 200"/>
                <a:gd name="T51" fmla="*/ 126 h 201"/>
                <a:gd name="T52" fmla="*/ 100 w 200"/>
                <a:gd name="T53" fmla="*/ 131 h 201"/>
                <a:gd name="T54" fmla="*/ 100 w 200"/>
                <a:gd name="T55" fmla="*/ 5 h 201"/>
                <a:gd name="T56" fmla="*/ 32 w 200"/>
                <a:gd name="T57" fmla="*/ 33 h 201"/>
                <a:gd name="T58" fmla="*/ 4 w 200"/>
                <a:gd name="T59" fmla="*/ 100 h 201"/>
                <a:gd name="T60" fmla="*/ 32 w 200"/>
                <a:gd name="T61" fmla="*/ 168 h 201"/>
                <a:gd name="T62" fmla="*/ 100 w 200"/>
                <a:gd name="T63" fmla="*/ 196 h 201"/>
                <a:gd name="T64" fmla="*/ 100 w 200"/>
                <a:gd name="T65" fmla="*/ 196 h 201"/>
                <a:gd name="T66" fmla="*/ 100 w 200"/>
                <a:gd name="T67" fmla="*/ 201 h 201"/>
                <a:gd name="T68" fmla="*/ 100 w 200"/>
                <a:gd name="T69" fmla="*/ 201 h 201"/>
                <a:gd name="T70" fmla="*/ 29 w 200"/>
                <a:gd name="T71" fmla="*/ 171 h 201"/>
                <a:gd name="T72" fmla="*/ 0 w 200"/>
                <a:gd name="T73" fmla="*/ 100 h 201"/>
                <a:gd name="T74" fmla="*/ 29 w 200"/>
                <a:gd name="T75" fmla="*/ 29 h 201"/>
                <a:gd name="T76" fmla="*/ 100 w 200"/>
                <a:gd name="T77" fmla="*/ 0 h 201"/>
                <a:gd name="T78" fmla="*/ 100 w 200"/>
                <a:gd name="T79" fmla="*/ 0 h 201"/>
                <a:gd name="T80" fmla="*/ 100 w 200"/>
                <a:gd name="T81" fmla="*/ 5 h 201"/>
                <a:gd name="T82" fmla="*/ 100 w 200"/>
                <a:gd name="T83" fmla="*/ 5 h 201"/>
                <a:gd name="T84" fmla="*/ 100 w 200"/>
                <a:gd name="T85" fmla="*/ 70 h 201"/>
                <a:gd name="T86" fmla="*/ 100 w 200"/>
                <a:gd name="T87" fmla="*/ 70 h 201"/>
                <a:gd name="T88" fmla="*/ 78 w 200"/>
                <a:gd name="T89" fmla="*/ 79 h 201"/>
                <a:gd name="T90" fmla="*/ 69 w 200"/>
                <a:gd name="T91" fmla="*/ 100 h 201"/>
                <a:gd name="T92" fmla="*/ 78 w 200"/>
                <a:gd name="T93" fmla="*/ 122 h 201"/>
                <a:gd name="T94" fmla="*/ 78 w 200"/>
                <a:gd name="T95" fmla="*/ 122 h 201"/>
                <a:gd name="T96" fmla="*/ 100 w 200"/>
                <a:gd name="T97" fmla="*/ 131 h 201"/>
                <a:gd name="T98" fmla="*/ 100 w 200"/>
                <a:gd name="T99" fmla="*/ 131 h 201"/>
                <a:gd name="T100" fmla="*/ 100 w 200"/>
                <a:gd name="T101" fmla="*/ 126 h 201"/>
                <a:gd name="T102" fmla="*/ 100 w 200"/>
                <a:gd name="T103" fmla="*/ 126 h 201"/>
                <a:gd name="T104" fmla="*/ 82 w 200"/>
                <a:gd name="T105" fmla="*/ 119 h 201"/>
                <a:gd name="T106" fmla="*/ 82 w 200"/>
                <a:gd name="T107" fmla="*/ 119 h 201"/>
                <a:gd name="T108" fmla="*/ 82 w 200"/>
                <a:gd name="T109" fmla="*/ 119 h 201"/>
                <a:gd name="T110" fmla="*/ 74 w 200"/>
                <a:gd name="T111" fmla="*/ 100 h 201"/>
                <a:gd name="T112" fmla="*/ 82 w 200"/>
                <a:gd name="T113" fmla="*/ 82 h 201"/>
                <a:gd name="T114" fmla="*/ 100 w 200"/>
                <a:gd name="T115" fmla="*/ 75 h 201"/>
                <a:gd name="T116" fmla="*/ 100 w 200"/>
                <a:gd name="T117" fmla="*/ 75 h 201"/>
                <a:gd name="T118" fmla="*/ 100 w 200"/>
                <a:gd name="T119" fmla="*/ 7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0" h="201">
                  <a:moveTo>
                    <a:pt x="100" y="196"/>
                  </a:moveTo>
                  <a:cubicBezTo>
                    <a:pt x="126" y="196"/>
                    <a:pt x="150" y="185"/>
                    <a:pt x="167" y="168"/>
                  </a:cubicBezTo>
                  <a:cubicBezTo>
                    <a:pt x="185" y="151"/>
                    <a:pt x="195" y="127"/>
                    <a:pt x="195" y="100"/>
                  </a:cubicBezTo>
                  <a:cubicBezTo>
                    <a:pt x="195" y="74"/>
                    <a:pt x="185" y="50"/>
                    <a:pt x="167" y="33"/>
                  </a:cubicBezTo>
                  <a:cubicBezTo>
                    <a:pt x="150" y="16"/>
                    <a:pt x="126" y="5"/>
                    <a:pt x="100" y="5"/>
                  </a:cubicBezTo>
                  <a:cubicBezTo>
                    <a:pt x="100" y="0"/>
                    <a:pt x="100" y="0"/>
                    <a:pt x="100" y="0"/>
                  </a:cubicBezTo>
                  <a:cubicBezTo>
                    <a:pt x="128" y="0"/>
                    <a:pt x="153" y="11"/>
                    <a:pt x="171" y="29"/>
                  </a:cubicBezTo>
                  <a:cubicBezTo>
                    <a:pt x="189" y="48"/>
                    <a:pt x="200" y="73"/>
                    <a:pt x="200" y="100"/>
                  </a:cubicBezTo>
                  <a:cubicBezTo>
                    <a:pt x="200" y="128"/>
                    <a:pt x="189" y="153"/>
                    <a:pt x="171" y="171"/>
                  </a:cubicBezTo>
                  <a:cubicBezTo>
                    <a:pt x="153" y="189"/>
                    <a:pt x="128" y="201"/>
                    <a:pt x="100" y="201"/>
                  </a:cubicBezTo>
                  <a:cubicBezTo>
                    <a:pt x="100" y="196"/>
                    <a:pt x="100" y="196"/>
                    <a:pt x="100" y="196"/>
                  </a:cubicBezTo>
                  <a:close/>
                  <a:moveTo>
                    <a:pt x="100" y="131"/>
                  </a:moveTo>
                  <a:cubicBezTo>
                    <a:pt x="108" y="131"/>
                    <a:pt x="116" y="128"/>
                    <a:pt x="121" y="122"/>
                  </a:cubicBezTo>
                  <a:cubicBezTo>
                    <a:pt x="122" y="122"/>
                    <a:pt x="122" y="122"/>
                    <a:pt x="122" y="122"/>
                  </a:cubicBezTo>
                  <a:cubicBezTo>
                    <a:pt x="127" y="116"/>
                    <a:pt x="131" y="109"/>
                    <a:pt x="131" y="100"/>
                  </a:cubicBezTo>
                  <a:cubicBezTo>
                    <a:pt x="131" y="92"/>
                    <a:pt x="127" y="84"/>
                    <a:pt x="122" y="79"/>
                  </a:cubicBezTo>
                  <a:cubicBezTo>
                    <a:pt x="122" y="79"/>
                    <a:pt x="122" y="79"/>
                    <a:pt x="122" y="79"/>
                  </a:cubicBezTo>
                  <a:cubicBezTo>
                    <a:pt x="122" y="79"/>
                    <a:pt x="122" y="79"/>
                    <a:pt x="122" y="79"/>
                  </a:cubicBezTo>
                  <a:cubicBezTo>
                    <a:pt x="116" y="73"/>
                    <a:pt x="108" y="70"/>
                    <a:pt x="100" y="70"/>
                  </a:cubicBezTo>
                  <a:cubicBezTo>
                    <a:pt x="100" y="75"/>
                    <a:pt x="100" y="75"/>
                    <a:pt x="100" y="75"/>
                  </a:cubicBezTo>
                  <a:cubicBezTo>
                    <a:pt x="107" y="75"/>
                    <a:pt x="114" y="77"/>
                    <a:pt x="118" y="82"/>
                  </a:cubicBezTo>
                  <a:cubicBezTo>
                    <a:pt x="118" y="82"/>
                    <a:pt x="118" y="82"/>
                    <a:pt x="118" y="82"/>
                  </a:cubicBezTo>
                  <a:cubicBezTo>
                    <a:pt x="123" y="87"/>
                    <a:pt x="126" y="93"/>
                    <a:pt x="126" y="100"/>
                  </a:cubicBezTo>
                  <a:cubicBezTo>
                    <a:pt x="126" y="108"/>
                    <a:pt x="123" y="114"/>
                    <a:pt x="118" y="119"/>
                  </a:cubicBezTo>
                  <a:cubicBezTo>
                    <a:pt x="118" y="119"/>
                    <a:pt x="118" y="119"/>
                    <a:pt x="118" y="119"/>
                  </a:cubicBezTo>
                  <a:cubicBezTo>
                    <a:pt x="113" y="123"/>
                    <a:pt x="107" y="126"/>
                    <a:pt x="100" y="126"/>
                  </a:cubicBezTo>
                  <a:lnTo>
                    <a:pt x="100" y="131"/>
                  </a:lnTo>
                  <a:close/>
                  <a:moveTo>
                    <a:pt x="100" y="5"/>
                  </a:moveTo>
                  <a:cubicBezTo>
                    <a:pt x="74" y="5"/>
                    <a:pt x="50" y="16"/>
                    <a:pt x="32" y="33"/>
                  </a:cubicBezTo>
                  <a:cubicBezTo>
                    <a:pt x="15" y="50"/>
                    <a:pt x="4" y="74"/>
                    <a:pt x="4" y="100"/>
                  </a:cubicBezTo>
                  <a:cubicBezTo>
                    <a:pt x="4" y="127"/>
                    <a:pt x="15" y="151"/>
                    <a:pt x="32" y="168"/>
                  </a:cubicBezTo>
                  <a:cubicBezTo>
                    <a:pt x="50" y="185"/>
                    <a:pt x="74" y="196"/>
                    <a:pt x="100" y="196"/>
                  </a:cubicBezTo>
                  <a:cubicBezTo>
                    <a:pt x="100" y="196"/>
                    <a:pt x="100" y="196"/>
                    <a:pt x="100" y="196"/>
                  </a:cubicBezTo>
                  <a:cubicBezTo>
                    <a:pt x="100" y="201"/>
                    <a:pt x="100" y="201"/>
                    <a:pt x="100" y="201"/>
                  </a:cubicBezTo>
                  <a:cubicBezTo>
                    <a:pt x="100" y="201"/>
                    <a:pt x="100" y="201"/>
                    <a:pt x="100" y="201"/>
                  </a:cubicBezTo>
                  <a:cubicBezTo>
                    <a:pt x="72" y="201"/>
                    <a:pt x="47" y="189"/>
                    <a:pt x="29" y="171"/>
                  </a:cubicBezTo>
                  <a:cubicBezTo>
                    <a:pt x="11" y="153"/>
                    <a:pt x="0" y="128"/>
                    <a:pt x="0" y="100"/>
                  </a:cubicBezTo>
                  <a:cubicBezTo>
                    <a:pt x="0" y="73"/>
                    <a:pt x="11" y="48"/>
                    <a:pt x="29" y="29"/>
                  </a:cubicBezTo>
                  <a:cubicBezTo>
                    <a:pt x="47" y="11"/>
                    <a:pt x="72" y="0"/>
                    <a:pt x="100" y="0"/>
                  </a:cubicBezTo>
                  <a:cubicBezTo>
                    <a:pt x="100" y="0"/>
                    <a:pt x="100" y="0"/>
                    <a:pt x="100" y="0"/>
                  </a:cubicBezTo>
                  <a:cubicBezTo>
                    <a:pt x="100" y="5"/>
                    <a:pt x="100" y="5"/>
                    <a:pt x="100" y="5"/>
                  </a:cubicBezTo>
                  <a:cubicBezTo>
                    <a:pt x="100" y="5"/>
                    <a:pt x="100" y="5"/>
                    <a:pt x="100" y="5"/>
                  </a:cubicBezTo>
                  <a:close/>
                  <a:moveTo>
                    <a:pt x="100" y="70"/>
                  </a:moveTo>
                  <a:cubicBezTo>
                    <a:pt x="100" y="70"/>
                    <a:pt x="100" y="70"/>
                    <a:pt x="100" y="70"/>
                  </a:cubicBezTo>
                  <a:cubicBezTo>
                    <a:pt x="91" y="70"/>
                    <a:pt x="84" y="73"/>
                    <a:pt x="78" y="79"/>
                  </a:cubicBezTo>
                  <a:cubicBezTo>
                    <a:pt x="73" y="84"/>
                    <a:pt x="69" y="92"/>
                    <a:pt x="69" y="100"/>
                  </a:cubicBezTo>
                  <a:cubicBezTo>
                    <a:pt x="69" y="109"/>
                    <a:pt x="73" y="116"/>
                    <a:pt x="78" y="122"/>
                  </a:cubicBezTo>
                  <a:cubicBezTo>
                    <a:pt x="78" y="122"/>
                    <a:pt x="78" y="122"/>
                    <a:pt x="78" y="122"/>
                  </a:cubicBezTo>
                  <a:cubicBezTo>
                    <a:pt x="84" y="128"/>
                    <a:pt x="91" y="131"/>
                    <a:pt x="100" y="131"/>
                  </a:cubicBezTo>
                  <a:cubicBezTo>
                    <a:pt x="100" y="131"/>
                    <a:pt x="100" y="131"/>
                    <a:pt x="100" y="131"/>
                  </a:cubicBezTo>
                  <a:cubicBezTo>
                    <a:pt x="100" y="126"/>
                    <a:pt x="100" y="126"/>
                    <a:pt x="100" y="126"/>
                  </a:cubicBezTo>
                  <a:cubicBezTo>
                    <a:pt x="100" y="126"/>
                    <a:pt x="100" y="126"/>
                    <a:pt x="100" y="126"/>
                  </a:cubicBezTo>
                  <a:cubicBezTo>
                    <a:pt x="93" y="126"/>
                    <a:pt x="86" y="123"/>
                    <a:pt x="82" y="119"/>
                  </a:cubicBezTo>
                  <a:cubicBezTo>
                    <a:pt x="82" y="119"/>
                    <a:pt x="82" y="119"/>
                    <a:pt x="82" y="119"/>
                  </a:cubicBezTo>
                  <a:cubicBezTo>
                    <a:pt x="82" y="119"/>
                    <a:pt x="82" y="119"/>
                    <a:pt x="82" y="119"/>
                  </a:cubicBezTo>
                  <a:cubicBezTo>
                    <a:pt x="77" y="114"/>
                    <a:pt x="74" y="108"/>
                    <a:pt x="74" y="100"/>
                  </a:cubicBezTo>
                  <a:cubicBezTo>
                    <a:pt x="74" y="93"/>
                    <a:pt x="77" y="87"/>
                    <a:pt x="82" y="82"/>
                  </a:cubicBezTo>
                  <a:cubicBezTo>
                    <a:pt x="86" y="77"/>
                    <a:pt x="93" y="75"/>
                    <a:pt x="100" y="75"/>
                  </a:cubicBezTo>
                  <a:cubicBezTo>
                    <a:pt x="100" y="75"/>
                    <a:pt x="100" y="75"/>
                    <a:pt x="100" y="75"/>
                  </a:cubicBezTo>
                  <a:lnTo>
                    <a:pt x="10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1" name="Freeform 287"/>
            <p:cNvSpPr>
              <a:spLocks noEditPoints="1"/>
            </p:cNvSpPr>
            <p:nvPr/>
          </p:nvSpPr>
          <p:spPr bwMode="auto">
            <a:xfrm>
              <a:off x="5207000" y="417513"/>
              <a:ext cx="112713" cy="115888"/>
            </a:xfrm>
            <a:custGeom>
              <a:avLst/>
              <a:gdLst>
                <a:gd name="T0" fmla="*/ 25 w 50"/>
                <a:gd name="T1" fmla="*/ 46 h 51"/>
                <a:gd name="T2" fmla="*/ 39 w 50"/>
                <a:gd name="T3" fmla="*/ 40 h 51"/>
                <a:gd name="T4" fmla="*/ 45 w 50"/>
                <a:gd name="T5" fmla="*/ 25 h 51"/>
                <a:gd name="T6" fmla="*/ 39 w 50"/>
                <a:gd name="T7" fmla="*/ 11 h 51"/>
                <a:gd name="T8" fmla="*/ 39 w 50"/>
                <a:gd name="T9" fmla="*/ 11 h 51"/>
                <a:gd name="T10" fmla="*/ 39 w 50"/>
                <a:gd name="T11" fmla="*/ 11 h 51"/>
                <a:gd name="T12" fmla="*/ 25 w 50"/>
                <a:gd name="T13" fmla="*/ 5 h 51"/>
                <a:gd name="T14" fmla="*/ 25 w 50"/>
                <a:gd name="T15" fmla="*/ 0 h 51"/>
                <a:gd name="T16" fmla="*/ 43 w 50"/>
                <a:gd name="T17" fmla="*/ 8 h 51"/>
                <a:gd name="T18" fmla="*/ 43 w 50"/>
                <a:gd name="T19" fmla="*/ 8 h 51"/>
                <a:gd name="T20" fmla="*/ 50 w 50"/>
                <a:gd name="T21" fmla="*/ 25 h 51"/>
                <a:gd name="T22" fmla="*/ 43 w 50"/>
                <a:gd name="T23" fmla="*/ 43 h 51"/>
                <a:gd name="T24" fmla="*/ 25 w 50"/>
                <a:gd name="T25" fmla="*/ 51 h 51"/>
                <a:gd name="T26" fmla="*/ 25 w 50"/>
                <a:gd name="T27" fmla="*/ 46 h 51"/>
                <a:gd name="T28" fmla="*/ 25 w 50"/>
                <a:gd name="T29" fmla="*/ 44 h 51"/>
                <a:gd name="T30" fmla="*/ 38 w 50"/>
                <a:gd name="T31" fmla="*/ 38 h 51"/>
                <a:gd name="T32" fmla="*/ 38 w 50"/>
                <a:gd name="T33" fmla="*/ 38 h 51"/>
                <a:gd name="T34" fmla="*/ 38 w 50"/>
                <a:gd name="T35" fmla="*/ 38 h 51"/>
                <a:gd name="T36" fmla="*/ 38 w 50"/>
                <a:gd name="T37" fmla="*/ 38 h 51"/>
                <a:gd name="T38" fmla="*/ 43 w 50"/>
                <a:gd name="T39" fmla="*/ 25 h 51"/>
                <a:gd name="T40" fmla="*/ 38 w 50"/>
                <a:gd name="T41" fmla="*/ 12 h 51"/>
                <a:gd name="T42" fmla="*/ 38 w 50"/>
                <a:gd name="T43" fmla="*/ 12 h 51"/>
                <a:gd name="T44" fmla="*/ 38 w 50"/>
                <a:gd name="T45" fmla="*/ 12 h 51"/>
                <a:gd name="T46" fmla="*/ 25 w 50"/>
                <a:gd name="T47" fmla="*/ 7 h 51"/>
                <a:gd name="T48" fmla="*/ 25 w 50"/>
                <a:gd name="T49" fmla="*/ 12 h 51"/>
                <a:gd name="T50" fmla="*/ 35 w 50"/>
                <a:gd name="T51" fmla="*/ 16 h 51"/>
                <a:gd name="T52" fmla="*/ 35 w 50"/>
                <a:gd name="T53" fmla="*/ 16 h 51"/>
                <a:gd name="T54" fmla="*/ 39 w 50"/>
                <a:gd name="T55" fmla="*/ 25 h 51"/>
                <a:gd name="T56" fmla="*/ 35 w 50"/>
                <a:gd name="T57" fmla="*/ 35 h 51"/>
                <a:gd name="T58" fmla="*/ 35 w 50"/>
                <a:gd name="T59" fmla="*/ 35 h 51"/>
                <a:gd name="T60" fmla="*/ 25 w 50"/>
                <a:gd name="T61" fmla="*/ 39 h 51"/>
                <a:gd name="T62" fmla="*/ 25 w 50"/>
                <a:gd name="T63" fmla="*/ 44 h 51"/>
                <a:gd name="T64" fmla="*/ 25 w 50"/>
                <a:gd name="T65" fmla="*/ 5 h 51"/>
                <a:gd name="T66" fmla="*/ 10 w 50"/>
                <a:gd name="T67" fmla="*/ 11 h 51"/>
                <a:gd name="T68" fmla="*/ 10 w 50"/>
                <a:gd name="T69" fmla="*/ 11 h 51"/>
                <a:gd name="T70" fmla="*/ 4 w 50"/>
                <a:gd name="T71" fmla="*/ 25 h 51"/>
                <a:gd name="T72" fmla="*/ 10 w 50"/>
                <a:gd name="T73" fmla="*/ 40 h 51"/>
                <a:gd name="T74" fmla="*/ 11 w 50"/>
                <a:gd name="T75" fmla="*/ 40 h 51"/>
                <a:gd name="T76" fmla="*/ 25 w 50"/>
                <a:gd name="T77" fmla="*/ 46 h 51"/>
                <a:gd name="T78" fmla="*/ 25 w 50"/>
                <a:gd name="T79" fmla="*/ 51 h 51"/>
                <a:gd name="T80" fmla="*/ 7 w 50"/>
                <a:gd name="T81" fmla="*/ 43 h 51"/>
                <a:gd name="T82" fmla="*/ 7 w 50"/>
                <a:gd name="T83" fmla="*/ 43 h 51"/>
                <a:gd name="T84" fmla="*/ 0 w 50"/>
                <a:gd name="T85" fmla="*/ 25 h 51"/>
                <a:gd name="T86" fmla="*/ 7 w 50"/>
                <a:gd name="T87" fmla="*/ 8 h 51"/>
                <a:gd name="T88" fmla="*/ 7 w 50"/>
                <a:gd name="T89" fmla="*/ 8 h 51"/>
                <a:gd name="T90" fmla="*/ 25 w 50"/>
                <a:gd name="T91" fmla="*/ 0 h 51"/>
                <a:gd name="T92" fmla="*/ 25 w 50"/>
                <a:gd name="T93" fmla="*/ 5 h 51"/>
                <a:gd name="T94" fmla="*/ 25 w 50"/>
                <a:gd name="T95" fmla="*/ 7 h 51"/>
                <a:gd name="T96" fmla="*/ 12 w 50"/>
                <a:gd name="T97" fmla="*/ 12 h 51"/>
                <a:gd name="T98" fmla="*/ 12 w 50"/>
                <a:gd name="T99" fmla="*/ 12 h 51"/>
                <a:gd name="T100" fmla="*/ 6 w 50"/>
                <a:gd name="T101" fmla="*/ 25 h 51"/>
                <a:gd name="T102" fmla="*/ 12 w 50"/>
                <a:gd name="T103" fmla="*/ 38 h 51"/>
                <a:gd name="T104" fmla="*/ 25 w 50"/>
                <a:gd name="T105" fmla="*/ 44 h 51"/>
                <a:gd name="T106" fmla="*/ 25 w 50"/>
                <a:gd name="T107" fmla="*/ 39 h 51"/>
                <a:gd name="T108" fmla="*/ 15 w 50"/>
                <a:gd name="T109" fmla="*/ 35 h 51"/>
                <a:gd name="T110" fmla="*/ 11 w 50"/>
                <a:gd name="T111" fmla="*/ 25 h 51"/>
                <a:gd name="T112" fmla="*/ 15 w 50"/>
                <a:gd name="T113" fmla="*/ 16 h 51"/>
                <a:gd name="T114" fmla="*/ 15 w 50"/>
                <a:gd name="T115" fmla="*/ 16 h 51"/>
                <a:gd name="T116" fmla="*/ 25 w 50"/>
                <a:gd name="T117" fmla="*/ 12 h 51"/>
                <a:gd name="T118" fmla="*/ 25 w 50"/>
                <a:gd name="T1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 h="51">
                  <a:moveTo>
                    <a:pt x="25" y="46"/>
                  </a:moveTo>
                  <a:cubicBezTo>
                    <a:pt x="31" y="46"/>
                    <a:pt x="36" y="43"/>
                    <a:pt x="39" y="40"/>
                  </a:cubicBezTo>
                  <a:cubicBezTo>
                    <a:pt x="43" y="36"/>
                    <a:pt x="45" y="31"/>
                    <a:pt x="45" y="25"/>
                  </a:cubicBezTo>
                  <a:cubicBezTo>
                    <a:pt x="45" y="20"/>
                    <a:pt x="43" y="15"/>
                    <a:pt x="39" y="11"/>
                  </a:cubicBezTo>
                  <a:cubicBezTo>
                    <a:pt x="39" y="11"/>
                    <a:pt x="39" y="11"/>
                    <a:pt x="39" y="11"/>
                  </a:cubicBezTo>
                  <a:cubicBezTo>
                    <a:pt x="39" y="11"/>
                    <a:pt x="39" y="11"/>
                    <a:pt x="39" y="11"/>
                  </a:cubicBezTo>
                  <a:cubicBezTo>
                    <a:pt x="36" y="7"/>
                    <a:pt x="31" y="5"/>
                    <a:pt x="25" y="5"/>
                  </a:cubicBezTo>
                  <a:cubicBezTo>
                    <a:pt x="25" y="0"/>
                    <a:pt x="25" y="0"/>
                    <a:pt x="25" y="0"/>
                  </a:cubicBezTo>
                  <a:cubicBezTo>
                    <a:pt x="32" y="0"/>
                    <a:pt x="38" y="3"/>
                    <a:pt x="43" y="8"/>
                  </a:cubicBezTo>
                  <a:cubicBezTo>
                    <a:pt x="43" y="8"/>
                    <a:pt x="43" y="8"/>
                    <a:pt x="43" y="8"/>
                  </a:cubicBezTo>
                  <a:cubicBezTo>
                    <a:pt x="47" y="12"/>
                    <a:pt x="50" y="18"/>
                    <a:pt x="50" y="25"/>
                  </a:cubicBezTo>
                  <a:cubicBezTo>
                    <a:pt x="50" y="32"/>
                    <a:pt x="47" y="39"/>
                    <a:pt x="43" y="43"/>
                  </a:cubicBezTo>
                  <a:cubicBezTo>
                    <a:pt x="38" y="48"/>
                    <a:pt x="32" y="51"/>
                    <a:pt x="25" y="51"/>
                  </a:cubicBezTo>
                  <a:cubicBezTo>
                    <a:pt x="25" y="46"/>
                    <a:pt x="25" y="46"/>
                    <a:pt x="25" y="46"/>
                  </a:cubicBezTo>
                  <a:close/>
                  <a:moveTo>
                    <a:pt x="25" y="44"/>
                  </a:moveTo>
                  <a:cubicBezTo>
                    <a:pt x="30" y="44"/>
                    <a:pt x="35" y="42"/>
                    <a:pt x="38" y="38"/>
                  </a:cubicBezTo>
                  <a:cubicBezTo>
                    <a:pt x="38" y="38"/>
                    <a:pt x="38" y="38"/>
                    <a:pt x="38" y="38"/>
                  </a:cubicBezTo>
                  <a:cubicBezTo>
                    <a:pt x="38" y="38"/>
                    <a:pt x="38" y="38"/>
                    <a:pt x="38" y="38"/>
                  </a:cubicBezTo>
                  <a:cubicBezTo>
                    <a:pt x="38" y="38"/>
                    <a:pt x="38" y="38"/>
                    <a:pt x="38" y="38"/>
                  </a:cubicBezTo>
                  <a:cubicBezTo>
                    <a:pt x="41" y="35"/>
                    <a:pt x="43" y="30"/>
                    <a:pt x="43" y="25"/>
                  </a:cubicBezTo>
                  <a:cubicBezTo>
                    <a:pt x="43" y="20"/>
                    <a:pt x="41" y="16"/>
                    <a:pt x="38" y="12"/>
                  </a:cubicBezTo>
                  <a:cubicBezTo>
                    <a:pt x="38" y="12"/>
                    <a:pt x="38" y="12"/>
                    <a:pt x="38" y="12"/>
                  </a:cubicBezTo>
                  <a:cubicBezTo>
                    <a:pt x="38" y="12"/>
                    <a:pt x="38" y="12"/>
                    <a:pt x="38" y="12"/>
                  </a:cubicBezTo>
                  <a:cubicBezTo>
                    <a:pt x="35" y="9"/>
                    <a:pt x="30" y="7"/>
                    <a:pt x="25" y="7"/>
                  </a:cubicBezTo>
                  <a:cubicBezTo>
                    <a:pt x="25" y="12"/>
                    <a:pt x="25" y="12"/>
                    <a:pt x="25" y="12"/>
                  </a:cubicBezTo>
                  <a:cubicBezTo>
                    <a:pt x="29" y="12"/>
                    <a:pt x="32" y="13"/>
                    <a:pt x="35" y="16"/>
                  </a:cubicBezTo>
                  <a:cubicBezTo>
                    <a:pt x="35" y="16"/>
                    <a:pt x="35" y="16"/>
                    <a:pt x="35" y="16"/>
                  </a:cubicBezTo>
                  <a:cubicBezTo>
                    <a:pt x="37" y="18"/>
                    <a:pt x="39" y="22"/>
                    <a:pt x="39" y="25"/>
                  </a:cubicBezTo>
                  <a:cubicBezTo>
                    <a:pt x="39" y="29"/>
                    <a:pt x="37" y="33"/>
                    <a:pt x="35" y="35"/>
                  </a:cubicBezTo>
                  <a:cubicBezTo>
                    <a:pt x="35" y="35"/>
                    <a:pt x="35" y="35"/>
                    <a:pt x="35" y="35"/>
                  </a:cubicBezTo>
                  <a:cubicBezTo>
                    <a:pt x="32" y="38"/>
                    <a:pt x="29" y="39"/>
                    <a:pt x="25" y="39"/>
                  </a:cubicBezTo>
                  <a:lnTo>
                    <a:pt x="25" y="44"/>
                  </a:lnTo>
                  <a:close/>
                  <a:moveTo>
                    <a:pt x="25" y="5"/>
                  </a:moveTo>
                  <a:cubicBezTo>
                    <a:pt x="19" y="5"/>
                    <a:pt x="14" y="7"/>
                    <a:pt x="10" y="11"/>
                  </a:cubicBezTo>
                  <a:cubicBezTo>
                    <a:pt x="10" y="11"/>
                    <a:pt x="10" y="11"/>
                    <a:pt x="10" y="11"/>
                  </a:cubicBezTo>
                  <a:cubicBezTo>
                    <a:pt x="7" y="15"/>
                    <a:pt x="4" y="20"/>
                    <a:pt x="4" y="25"/>
                  </a:cubicBezTo>
                  <a:cubicBezTo>
                    <a:pt x="4" y="31"/>
                    <a:pt x="7" y="36"/>
                    <a:pt x="10" y="40"/>
                  </a:cubicBezTo>
                  <a:cubicBezTo>
                    <a:pt x="11" y="40"/>
                    <a:pt x="11" y="40"/>
                    <a:pt x="11" y="40"/>
                  </a:cubicBezTo>
                  <a:cubicBezTo>
                    <a:pt x="14" y="44"/>
                    <a:pt x="19" y="46"/>
                    <a:pt x="25" y="46"/>
                  </a:cubicBezTo>
                  <a:cubicBezTo>
                    <a:pt x="25" y="51"/>
                    <a:pt x="25" y="51"/>
                    <a:pt x="25" y="51"/>
                  </a:cubicBezTo>
                  <a:cubicBezTo>
                    <a:pt x="18" y="51"/>
                    <a:pt x="12" y="48"/>
                    <a:pt x="7" y="43"/>
                  </a:cubicBezTo>
                  <a:cubicBezTo>
                    <a:pt x="7" y="43"/>
                    <a:pt x="7" y="43"/>
                    <a:pt x="7" y="43"/>
                  </a:cubicBezTo>
                  <a:cubicBezTo>
                    <a:pt x="3" y="39"/>
                    <a:pt x="0" y="32"/>
                    <a:pt x="0" y="25"/>
                  </a:cubicBezTo>
                  <a:cubicBezTo>
                    <a:pt x="0" y="19"/>
                    <a:pt x="2" y="12"/>
                    <a:pt x="7" y="8"/>
                  </a:cubicBezTo>
                  <a:cubicBezTo>
                    <a:pt x="7" y="8"/>
                    <a:pt x="7" y="8"/>
                    <a:pt x="7" y="8"/>
                  </a:cubicBezTo>
                  <a:cubicBezTo>
                    <a:pt x="12" y="3"/>
                    <a:pt x="18" y="0"/>
                    <a:pt x="25" y="0"/>
                  </a:cubicBezTo>
                  <a:cubicBezTo>
                    <a:pt x="25" y="5"/>
                    <a:pt x="25" y="5"/>
                    <a:pt x="25" y="5"/>
                  </a:cubicBezTo>
                  <a:close/>
                  <a:moveTo>
                    <a:pt x="25" y="7"/>
                  </a:moveTo>
                  <a:cubicBezTo>
                    <a:pt x="20" y="7"/>
                    <a:pt x="15" y="9"/>
                    <a:pt x="12" y="12"/>
                  </a:cubicBezTo>
                  <a:cubicBezTo>
                    <a:pt x="12" y="12"/>
                    <a:pt x="12" y="12"/>
                    <a:pt x="12" y="12"/>
                  </a:cubicBezTo>
                  <a:cubicBezTo>
                    <a:pt x="8" y="16"/>
                    <a:pt x="6" y="20"/>
                    <a:pt x="6" y="25"/>
                  </a:cubicBezTo>
                  <a:cubicBezTo>
                    <a:pt x="6" y="30"/>
                    <a:pt x="8" y="35"/>
                    <a:pt x="12" y="38"/>
                  </a:cubicBezTo>
                  <a:cubicBezTo>
                    <a:pt x="15" y="42"/>
                    <a:pt x="20" y="44"/>
                    <a:pt x="25" y="44"/>
                  </a:cubicBezTo>
                  <a:cubicBezTo>
                    <a:pt x="25" y="39"/>
                    <a:pt x="25" y="39"/>
                    <a:pt x="25" y="39"/>
                  </a:cubicBezTo>
                  <a:cubicBezTo>
                    <a:pt x="21" y="39"/>
                    <a:pt x="18" y="38"/>
                    <a:pt x="15" y="35"/>
                  </a:cubicBezTo>
                  <a:cubicBezTo>
                    <a:pt x="13" y="33"/>
                    <a:pt x="11" y="29"/>
                    <a:pt x="11" y="25"/>
                  </a:cubicBezTo>
                  <a:cubicBezTo>
                    <a:pt x="11" y="22"/>
                    <a:pt x="13" y="18"/>
                    <a:pt x="15" y="16"/>
                  </a:cubicBezTo>
                  <a:cubicBezTo>
                    <a:pt x="15" y="16"/>
                    <a:pt x="15" y="16"/>
                    <a:pt x="15" y="16"/>
                  </a:cubicBezTo>
                  <a:cubicBezTo>
                    <a:pt x="18" y="13"/>
                    <a:pt x="21" y="12"/>
                    <a:pt x="25" y="12"/>
                  </a:cubicBezTo>
                  <a:lnTo>
                    <a:pt x="25"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4" name="Freeform 290"/>
            <p:cNvSpPr>
              <a:spLocks noEditPoints="1"/>
            </p:cNvSpPr>
            <p:nvPr/>
          </p:nvSpPr>
          <p:spPr bwMode="auto">
            <a:xfrm>
              <a:off x="9898063" y="2517775"/>
              <a:ext cx="38100" cy="39688"/>
            </a:xfrm>
            <a:custGeom>
              <a:avLst/>
              <a:gdLst>
                <a:gd name="T0" fmla="*/ 9 w 17"/>
                <a:gd name="T1" fmla="*/ 0 h 17"/>
                <a:gd name="T2" fmla="*/ 15 w 17"/>
                <a:gd name="T3" fmla="*/ 3 h 17"/>
                <a:gd name="T4" fmla="*/ 15 w 17"/>
                <a:gd name="T5" fmla="*/ 3 h 17"/>
                <a:gd name="T6" fmla="*/ 17 w 17"/>
                <a:gd name="T7" fmla="*/ 9 h 17"/>
                <a:gd name="T8" fmla="*/ 15 w 17"/>
                <a:gd name="T9" fmla="*/ 15 h 17"/>
                <a:gd name="T10" fmla="*/ 15 w 17"/>
                <a:gd name="T11" fmla="*/ 15 h 17"/>
                <a:gd name="T12" fmla="*/ 9 w 17"/>
                <a:gd name="T13" fmla="*/ 17 h 17"/>
                <a:gd name="T14" fmla="*/ 9 w 17"/>
                <a:gd name="T15" fmla="*/ 17 h 17"/>
                <a:gd name="T16" fmla="*/ 9 w 17"/>
                <a:gd name="T17" fmla="*/ 13 h 17"/>
                <a:gd name="T18" fmla="*/ 9 w 17"/>
                <a:gd name="T19" fmla="*/ 13 h 17"/>
                <a:gd name="T20" fmla="*/ 11 w 17"/>
                <a:gd name="T21" fmla="*/ 12 h 17"/>
                <a:gd name="T22" fmla="*/ 11 w 17"/>
                <a:gd name="T23" fmla="*/ 12 h 17"/>
                <a:gd name="T24" fmla="*/ 13 w 17"/>
                <a:gd name="T25" fmla="*/ 9 h 17"/>
                <a:gd name="T26" fmla="*/ 12 w 17"/>
                <a:gd name="T27" fmla="*/ 6 h 17"/>
                <a:gd name="T28" fmla="*/ 11 w 17"/>
                <a:gd name="T29" fmla="*/ 6 h 17"/>
                <a:gd name="T30" fmla="*/ 9 w 17"/>
                <a:gd name="T31" fmla="*/ 5 h 17"/>
                <a:gd name="T32" fmla="*/ 9 w 17"/>
                <a:gd name="T33" fmla="*/ 5 h 17"/>
                <a:gd name="T34" fmla="*/ 9 w 17"/>
                <a:gd name="T35" fmla="*/ 0 h 17"/>
                <a:gd name="T36" fmla="*/ 9 w 17"/>
                <a:gd name="T37" fmla="*/ 17 h 17"/>
                <a:gd name="T38" fmla="*/ 2 w 17"/>
                <a:gd name="T39" fmla="*/ 15 h 17"/>
                <a:gd name="T40" fmla="*/ 2 w 17"/>
                <a:gd name="T41" fmla="*/ 15 h 17"/>
                <a:gd name="T42" fmla="*/ 2 w 17"/>
                <a:gd name="T43" fmla="*/ 15 h 17"/>
                <a:gd name="T44" fmla="*/ 0 w 17"/>
                <a:gd name="T45" fmla="*/ 9 h 17"/>
                <a:gd name="T46" fmla="*/ 2 w 17"/>
                <a:gd name="T47" fmla="*/ 3 h 17"/>
                <a:gd name="T48" fmla="*/ 9 w 17"/>
                <a:gd name="T49" fmla="*/ 0 h 17"/>
                <a:gd name="T50" fmla="*/ 9 w 17"/>
                <a:gd name="T51" fmla="*/ 5 h 17"/>
                <a:gd name="T52" fmla="*/ 6 w 17"/>
                <a:gd name="T53" fmla="*/ 6 h 17"/>
                <a:gd name="T54" fmla="*/ 5 w 17"/>
                <a:gd name="T55" fmla="*/ 9 h 17"/>
                <a:gd name="T56" fmla="*/ 6 w 17"/>
                <a:gd name="T57" fmla="*/ 12 h 17"/>
                <a:gd name="T58" fmla="*/ 6 w 17"/>
                <a:gd name="T59" fmla="*/ 12 h 17"/>
                <a:gd name="T60" fmla="*/ 9 w 17"/>
                <a:gd name="T61" fmla="*/ 13 h 17"/>
                <a:gd name="T62" fmla="*/ 9 w 17"/>
                <a:gd name="T6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7">
                  <a:moveTo>
                    <a:pt x="9" y="0"/>
                  </a:moveTo>
                  <a:cubicBezTo>
                    <a:pt x="11" y="0"/>
                    <a:pt x="13" y="1"/>
                    <a:pt x="15" y="3"/>
                  </a:cubicBezTo>
                  <a:cubicBezTo>
                    <a:pt x="15" y="3"/>
                    <a:pt x="15" y="3"/>
                    <a:pt x="15" y="3"/>
                  </a:cubicBezTo>
                  <a:cubicBezTo>
                    <a:pt x="16" y="4"/>
                    <a:pt x="17" y="6"/>
                    <a:pt x="17" y="9"/>
                  </a:cubicBezTo>
                  <a:cubicBezTo>
                    <a:pt x="17" y="11"/>
                    <a:pt x="16" y="13"/>
                    <a:pt x="15" y="15"/>
                  </a:cubicBezTo>
                  <a:cubicBezTo>
                    <a:pt x="15" y="15"/>
                    <a:pt x="15" y="15"/>
                    <a:pt x="15" y="15"/>
                  </a:cubicBezTo>
                  <a:cubicBezTo>
                    <a:pt x="13" y="17"/>
                    <a:pt x="11" y="17"/>
                    <a:pt x="9" y="17"/>
                  </a:cubicBezTo>
                  <a:cubicBezTo>
                    <a:pt x="9" y="17"/>
                    <a:pt x="9" y="17"/>
                    <a:pt x="9" y="17"/>
                  </a:cubicBezTo>
                  <a:cubicBezTo>
                    <a:pt x="9" y="13"/>
                    <a:pt x="9" y="13"/>
                    <a:pt x="9" y="13"/>
                  </a:cubicBezTo>
                  <a:cubicBezTo>
                    <a:pt x="9" y="13"/>
                    <a:pt x="9" y="13"/>
                    <a:pt x="9" y="13"/>
                  </a:cubicBezTo>
                  <a:cubicBezTo>
                    <a:pt x="10" y="13"/>
                    <a:pt x="11" y="12"/>
                    <a:pt x="11" y="12"/>
                  </a:cubicBezTo>
                  <a:cubicBezTo>
                    <a:pt x="11" y="12"/>
                    <a:pt x="11" y="12"/>
                    <a:pt x="11" y="12"/>
                  </a:cubicBezTo>
                  <a:cubicBezTo>
                    <a:pt x="12" y="11"/>
                    <a:pt x="13" y="10"/>
                    <a:pt x="13" y="9"/>
                  </a:cubicBezTo>
                  <a:cubicBezTo>
                    <a:pt x="13" y="8"/>
                    <a:pt x="12" y="7"/>
                    <a:pt x="12" y="6"/>
                  </a:cubicBezTo>
                  <a:cubicBezTo>
                    <a:pt x="11" y="6"/>
                    <a:pt x="11" y="6"/>
                    <a:pt x="11" y="6"/>
                  </a:cubicBezTo>
                  <a:cubicBezTo>
                    <a:pt x="11" y="5"/>
                    <a:pt x="10" y="5"/>
                    <a:pt x="9" y="5"/>
                  </a:cubicBezTo>
                  <a:cubicBezTo>
                    <a:pt x="9" y="5"/>
                    <a:pt x="9" y="5"/>
                    <a:pt x="9" y="5"/>
                  </a:cubicBezTo>
                  <a:cubicBezTo>
                    <a:pt x="9" y="0"/>
                    <a:pt x="9" y="0"/>
                    <a:pt x="9" y="0"/>
                  </a:cubicBezTo>
                  <a:close/>
                  <a:moveTo>
                    <a:pt x="9" y="17"/>
                  </a:moveTo>
                  <a:cubicBezTo>
                    <a:pt x="6" y="17"/>
                    <a:pt x="4" y="16"/>
                    <a:pt x="2" y="15"/>
                  </a:cubicBezTo>
                  <a:cubicBezTo>
                    <a:pt x="2" y="15"/>
                    <a:pt x="2" y="15"/>
                    <a:pt x="2" y="15"/>
                  </a:cubicBezTo>
                  <a:cubicBezTo>
                    <a:pt x="2" y="15"/>
                    <a:pt x="2" y="15"/>
                    <a:pt x="2" y="15"/>
                  </a:cubicBezTo>
                  <a:cubicBezTo>
                    <a:pt x="1" y="13"/>
                    <a:pt x="0" y="11"/>
                    <a:pt x="0" y="9"/>
                  </a:cubicBezTo>
                  <a:cubicBezTo>
                    <a:pt x="0" y="6"/>
                    <a:pt x="1" y="4"/>
                    <a:pt x="2" y="3"/>
                  </a:cubicBezTo>
                  <a:cubicBezTo>
                    <a:pt x="4" y="1"/>
                    <a:pt x="6" y="0"/>
                    <a:pt x="9" y="0"/>
                  </a:cubicBezTo>
                  <a:cubicBezTo>
                    <a:pt x="9" y="5"/>
                    <a:pt x="9" y="5"/>
                    <a:pt x="9" y="5"/>
                  </a:cubicBezTo>
                  <a:cubicBezTo>
                    <a:pt x="8" y="5"/>
                    <a:pt x="7" y="5"/>
                    <a:pt x="6" y="6"/>
                  </a:cubicBezTo>
                  <a:cubicBezTo>
                    <a:pt x="5" y="7"/>
                    <a:pt x="5" y="8"/>
                    <a:pt x="5" y="9"/>
                  </a:cubicBezTo>
                  <a:cubicBezTo>
                    <a:pt x="5" y="10"/>
                    <a:pt x="5" y="11"/>
                    <a:pt x="6" y="12"/>
                  </a:cubicBezTo>
                  <a:cubicBezTo>
                    <a:pt x="6" y="12"/>
                    <a:pt x="6" y="12"/>
                    <a:pt x="6" y="12"/>
                  </a:cubicBezTo>
                  <a:cubicBezTo>
                    <a:pt x="7" y="12"/>
                    <a:pt x="8" y="13"/>
                    <a:pt x="9" y="13"/>
                  </a:cubicBezTo>
                  <a:lnTo>
                    <a:pt x="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6" name="Freeform 292"/>
            <p:cNvSpPr>
              <a:spLocks noEditPoints="1"/>
            </p:cNvSpPr>
            <p:nvPr/>
          </p:nvSpPr>
          <p:spPr bwMode="auto">
            <a:xfrm>
              <a:off x="4752975" y="101600"/>
              <a:ext cx="101600" cy="95250"/>
            </a:xfrm>
            <a:custGeom>
              <a:avLst/>
              <a:gdLst>
                <a:gd name="T0" fmla="*/ 30 w 45"/>
                <a:gd name="T1" fmla="*/ 7 h 42"/>
                <a:gd name="T2" fmla="*/ 23 w 45"/>
                <a:gd name="T3" fmla="*/ 17 h 42"/>
                <a:gd name="T4" fmla="*/ 23 w 45"/>
                <a:gd name="T5" fmla="*/ 9 h 42"/>
                <a:gd name="T6" fmla="*/ 29 w 45"/>
                <a:gd name="T7" fmla="*/ 1 h 42"/>
                <a:gd name="T8" fmla="*/ 30 w 45"/>
                <a:gd name="T9" fmla="*/ 0 h 42"/>
                <a:gd name="T10" fmla="*/ 33 w 45"/>
                <a:gd name="T11" fmla="*/ 1 h 42"/>
                <a:gd name="T12" fmla="*/ 37 w 45"/>
                <a:gd name="T13" fmla="*/ 6 h 42"/>
                <a:gd name="T14" fmla="*/ 43 w 45"/>
                <a:gd name="T15" fmla="*/ 9 h 42"/>
                <a:gd name="T16" fmla="*/ 43 w 45"/>
                <a:gd name="T17" fmla="*/ 9 h 42"/>
                <a:gd name="T18" fmla="*/ 44 w 45"/>
                <a:gd name="T19" fmla="*/ 9 h 42"/>
                <a:gd name="T20" fmla="*/ 44 w 45"/>
                <a:gd name="T21" fmla="*/ 12 h 42"/>
                <a:gd name="T22" fmla="*/ 23 w 45"/>
                <a:gd name="T23" fmla="*/ 41 h 42"/>
                <a:gd name="T24" fmla="*/ 23 w 45"/>
                <a:gd name="T25" fmla="*/ 33 h 42"/>
                <a:gd name="T26" fmla="*/ 38 w 45"/>
                <a:gd name="T27" fmla="*/ 12 h 42"/>
                <a:gd name="T28" fmla="*/ 34 w 45"/>
                <a:gd name="T29" fmla="*/ 10 h 42"/>
                <a:gd name="T30" fmla="*/ 30 w 45"/>
                <a:gd name="T31" fmla="*/ 7 h 42"/>
                <a:gd name="T32" fmla="*/ 23 w 45"/>
                <a:gd name="T33" fmla="*/ 17 h 42"/>
                <a:gd name="T34" fmla="*/ 7 w 45"/>
                <a:gd name="T35" fmla="*/ 37 h 42"/>
                <a:gd name="T36" fmla="*/ 19 w 45"/>
                <a:gd name="T37" fmla="*/ 37 h 42"/>
                <a:gd name="T38" fmla="*/ 23 w 45"/>
                <a:gd name="T39" fmla="*/ 33 h 42"/>
                <a:gd name="T40" fmla="*/ 23 w 45"/>
                <a:gd name="T41" fmla="*/ 41 h 42"/>
                <a:gd name="T42" fmla="*/ 23 w 45"/>
                <a:gd name="T43" fmla="*/ 41 h 42"/>
                <a:gd name="T44" fmla="*/ 21 w 45"/>
                <a:gd name="T45" fmla="*/ 42 h 42"/>
                <a:gd name="T46" fmla="*/ 2 w 45"/>
                <a:gd name="T47" fmla="*/ 42 h 42"/>
                <a:gd name="T48" fmla="*/ 2 w 45"/>
                <a:gd name="T49" fmla="*/ 42 h 42"/>
                <a:gd name="T50" fmla="*/ 1 w 45"/>
                <a:gd name="T51" fmla="*/ 42 h 42"/>
                <a:gd name="T52" fmla="*/ 0 w 45"/>
                <a:gd name="T53" fmla="*/ 38 h 42"/>
                <a:gd name="T54" fmla="*/ 23 w 45"/>
                <a:gd name="T55" fmla="*/ 9 h 42"/>
                <a:gd name="T56" fmla="*/ 23 w 45"/>
                <a:gd name="T57"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5" h="42">
                  <a:moveTo>
                    <a:pt x="30" y="7"/>
                  </a:moveTo>
                  <a:cubicBezTo>
                    <a:pt x="23" y="17"/>
                    <a:pt x="23" y="17"/>
                    <a:pt x="23" y="17"/>
                  </a:cubicBezTo>
                  <a:cubicBezTo>
                    <a:pt x="23" y="9"/>
                    <a:pt x="23" y="9"/>
                    <a:pt x="23" y="9"/>
                  </a:cubicBezTo>
                  <a:cubicBezTo>
                    <a:pt x="29" y="1"/>
                    <a:pt x="29" y="1"/>
                    <a:pt x="29" y="1"/>
                  </a:cubicBezTo>
                  <a:cubicBezTo>
                    <a:pt x="29" y="1"/>
                    <a:pt x="29" y="0"/>
                    <a:pt x="30" y="0"/>
                  </a:cubicBezTo>
                  <a:cubicBezTo>
                    <a:pt x="31" y="0"/>
                    <a:pt x="32" y="0"/>
                    <a:pt x="33" y="1"/>
                  </a:cubicBezTo>
                  <a:cubicBezTo>
                    <a:pt x="34" y="3"/>
                    <a:pt x="35" y="5"/>
                    <a:pt x="37" y="6"/>
                  </a:cubicBezTo>
                  <a:cubicBezTo>
                    <a:pt x="38" y="7"/>
                    <a:pt x="40" y="8"/>
                    <a:pt x="43" y="9"/>
                  </a:cubicBezTo>
                  <a:cubicBezTo>
                    <a:pt x="43" y="9"/>
                    <a:pt x="43" y="9"/>
                    <a:pt x="43" y="9"/>
                  </a:cubicBezTo>
                  <a:cubicBezTo>
                    <a:pt x="43" y="9"/>
                    <a:pt x="43" y="9"/>
                    <a:pt x="44" y="9"/>
                  </a:cubicBezTo>
                  <a:cubicBezTo>
                    <a:pt x="45" y="10"/>
                    <a:pt x="45" y="11"/>
                    <a:pt x="44" y="12"/>
                  </a:cubicBezTo>
                  <a:cubicBezTo>
                    <a:pt x="23" y="41"/>
                    <a:pt x="23" y="41"/>
                    <a:pt x="23" y="41"/>
                  </a:cubicBezTo>
                  <a:cubicBezTo>
                    <a:pt x="23" y="33"/>
                    <a:pt x="23" y="33"/>
                    <a:pt x="23" y="33"/>
                  </a:cubicBezTo>
                  <a:cubicBezTo>
                    <a:pt x="38" y="12"/>
                    <a:pt x="38" y="12"/>
                    <a:pt x="38" y="12"/>
                  </a:cubicBezTo>
                  <a:cubicBezTo>
                    <a:pt x="37" y="12"/>
                    <a:pt x="35" y="11"/>
                    <a:pt x="34" y="10"/>
                  </a:cubicBezTo>
                  <a:cubicBezTo>
                    <a:pt x="33" y="9"/>
                    <a:pt x="31" y="8"/>
                    <a:pt x="30" y="7"/>
                  </a:cubicBezTo>
                  <a:close/>
                  <a:moveTo>
                    <a:pt x="23" y="17"/>
                  </a:moveTo>
                  <a:cubicBezTo>
                    <a:pt x="7" y="37"/>
                    <a:pt x="7" y="37"/>
                    <a:pt x="7" y="37"/>
                  </a:cubicBezTo>
                  <a:cubicBezTo>
                    <a:pt x="19" y="37"/>
                    <a:pt x="19" y="37"/>
                    <a:pt x="19" y="37"/>
                  </a:cubicBezTo>
                  <a:cubicBezTo>
                    <a:pt x="23" y="33"/>
                    <a:pt x="23" y="33"/>
                    <a:pt x="23" y="33"/>
                  </a:cubicBezTo>
                  <a:cubicBezTo>
                    <a:pt x="23" y="41"/>
                    <a:pt x="23" y="41"/>
                    <a:pt x="23" y="41"/>
                  </a:cubicBezTo>
                  <a:cubicBezTo>
                    <a:pt x="23" y="41"/>
                    <a:pt x="23" y="41"/>
                    <a:pt x="23" y="41"/>
                  </a:cubicBezTo>
                  <a:cubicBezTo>
                    <a:pt x="22" y="42"/>
                    <a:pt x="21" y="42"/>
                    <a:pt x="21" y="42"/>
                  </a:cubicBezTo>
                  <a:cubicBezTo>
                    <a:pt x="2" y="42"/>
                    <a:pt x="2" y="42"/>
                    <a:pt x="2" y="42"/>
                  </a:cubicBezTo>
                  <a:cubicBezTo>
                    <a:pt x="2" y="42"/>
                    <a:pt x="2" y="42"/>
                    <a:pt x="2" y="42"/>
                  </a:cubicBezTo>
                  <a:cubicBezTo>
                    <a:pt x="2" y="42"/>
                    <a:pt x="1" y="42"/>
                    <a:pt x="1" y="42"/>
                  </a:cubicBezTo>
                  <a:cubicBezTo>
                    <a:pt x="0" y="41"/>
                    <a:pt x="0" y="39"/>
                    <a:pt x="0" y="38"/>
                  </a:cubicBezTo>
                  <a:cubicBezTo>
                    <a:pt x="23" y="9"/>
                    <a:pt x="23" y="9"/>
                    <a:pt x="23" y="9"/>
                  </a:cubicBezTo>
                  <a:lnTo>
                    <a:pt x="23"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7" name="Freeform 293"/>
            <p:cNvSpPr>
              <a:spLocks noEditPoints="1"/>
            </p:cNvSpPr>
            <p:nvPr/>
          </p:nvSpPr>
          <p:spPr bwMode="auto">
            <a:xfrm>
              <a:off x="4822825" y="63500"/>
              <a:ext cx="60325" cy="58738"/>
            </a:xfrm>
            <a:custGeom>
              <a:avLst/>
              <a:gdLst>
                <a:gd name="T0" fmla="*/ 14 w 27"/>
                <a:gd name="T1" fmla="*/ 21 h 26"/>
                <a:gd name="T2" fmla="*/ 15 w 27"/>
                <a:gd name="T3" fmla="*/ 21 h 26"/>
                <a:gd name="T4" fmla="*/ 15 w 27"/>
                <a:gd name="T5" fmla="*/ 21 h 26"/>
                <a:gd name="T6" fmla="*/ 16 w 27"/>
                <a:gd name="T7" fmla="*/ 21 h 26"/>
                <a:gd name="T8" fmla="*/ 22 w 27"/>
                <a:gd name="T9" fmla="*/ 13 h 26"/>
                <a:gd name="T10" fmla="*/ 22 w 27"/>
                <a:gd name="T11" fmla="*/ 13 h 26"/>
                <a:gd name="T12" fmla="*/ 22 w 27"/>
                <a:gd name="T13" fmla="*/ 12 h 26"/>
                <a:gd name="T14" fmla="*/ 22 w 27"/>
                <a:gd name="T15" fmla="*/ 11 h 26"/>
                <a:gd name="T16" fmla="*/ 19 w 27"/>
                <a:gd name="T17" fmla="*/ 6 h 26"/>
                <a:gd name="T18" fmla="*/ 14 w 27"/>
                <a:gd name="T19" fmla="*/ 5 h 26"/>
                <a:gd name="T20" fmla="*/ 14 w 27"/>
                <a:gd name="T21" fmla="*/ 0 h 26"/>
                <a:gd name="T22" fmla="*/ 26 w 27"/>
                <a:gd name="T23" fmla="*/ 10 h 26"/>
                <a:gd name="T24" fmla="*/ 26 w 27"/>
                <a:gd name="T25" fmla="*/ 10 h 26"/>
                <a:gd name="T26" fmla="*/ 26 w 27"/>
                <a:gd name="T27" fmla="*/ 11 h 26"/>
                <a:gd name="T28" fmla="*/ 27 w 27"/>
                <a:gd name="T29" fmla="*/ 12 h 26"/>
                <a:gd name="T30" fmla="*/ 27 w 27"/>
                <a:gd name="T31" fmla="*/ 12 h 26"/>
                <a:gd name="T32" fmla="*/ 27 w 27"/>
                <a:gd name="T33" fmla="*/ 13 h 26"/>
                <a:gd name="T34" fmla="*/ 27 w 27"/>
                <a:gd name="T35" fmla="*/ 13 h 26"/>
                <a:gd name="T36" fmla="*/ 24 w 27"/>
                <a:gd name="T37" fmla="*/ 21 h 26"/>
                <a:gd name="T38" fmla="*/ 17 w 27"/>
                <a:gd name="T39" fmla="*/ 25 h 26"/>
                <a:gd name="T40" fmla="*/ 15 w 27"/>
                <a:gd name="T41" fmla="*/ 26 h 26"/>
                <a:gd name="T42" fmla="*/ 15 w 27"/>
                <a:gd name="T43" fmla="*/ 26 h 26"/>
                <a:gd name="T44" fmla="*/ 14 w 27"/>
                <a:gd name="T45" fmla="*/ 26 h 26"/>
                <a:gd name="T46" fmla="*/ 14 w 27"/>
                <a:gd name="T47" fmla="*/ 21 h 26"/>
                <a:gd name="T48" fmla="*/ 14 w 27"/>
                <a:gd name="T49" fmla="*/ 21 h 26"/>
                <a:gd name="T50" fmla="*/ 14 w 27"/>
                <a:gd name="T51" fmla="*/ 26 h 26"/>
                <a:gd name="T52" fmla="*/ 1 w 27"/>
                <a:gd name="T53" fmla="*/ 16 h 26"/>
                <a:gd name="T54" fmla="*/ 1 w 27"/>
                <a:gd name="T55" fmla="*/ 16 h 26"/>
                <a:gd name="T56" fmla="*/ 1 w 27"/>
                <a:gd name="T57" fmla="*/ 15 h 26"/>
                <a:gd name="T58" fmla="*/ 3 w 27"/>
                <a:gd name="T59" fmla="*/ 6 h 26"/>
                <a:gd name="T60" fmla="*/ 11 w 27"/>
                <a:gd name="T61" fmla="*/ 0 h 26"/>
                <a:gd name="T62" fmla="*/ 12 w 27"/>
                <a:gd name="T63" fmla="*/ 0 h 26"/>
                <a:gd name="T64" fmla="*/ 14 w 27"/>
                <a:gd name="T65" fmla="*/ 5 h 26"/>
                <a:gd name="T66" fmla="*/ 12 w 27"/>
                <a:gd name="T67" fmla="*/ 5 h 26"/>
                <a:gd name="T68" fmla="*/ 7 w 27"/>
                <a:gd name="T69" fmla="*/ 8 h 26"/>
                <a:gd name="T70" fmla="*/ 6 w 27"/>
                <a:gd name="T71" fmla="*/ 14 h 26"/>
                <a:gd name="T72" fmla="*/ 6 w 27"/>
                <a:gd name="T73" fmla="*/ 15 h 26"/>
                <a:gd name="T74" fmla="*/ 9 w 27"/>
                <a:gd name="T75"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 h="26">
                  <a:moveTo>
                    <a:pt x="14" y="21"/>
                  </a:moveTo>
                  <a:cubicBezTo>
                    <a:pt x="14" y="21"/>
                    <a:pt x="14" y="21"/>
                    <a:pt x="14" y="21"/>
                  </a:cubicBezTo>
                  <a:cubicBezTo>
                    <a:pt x="14" y="21"/>
                    <a:pt x="14" y="21"/>
                    <a:pt x="14" y="21"/>
                  </a:cubicBezTo>
                  <a:cubicBezTo>
                    <a:pt x="15" y="21"/>
                    <a:pt x="15" y="21"/>
                    <a:pt x="15" y="21"/>
                  </a:cubicBezTo>
                  <a:cubicBezTo>
                    <a:pt x="15" y="21"/>
                    <a:pt x="15" y="21"/>
                    <a:pt x="15" y="21"/>
                  </a:cubicBezTo>
                  <a:cubicBezTo>
                    <a:pt x="15" y="21"/>
                    <a:pt x="15" y="21"/>
                    <a:pt x="15" y="21"/>
                  </a:cubicBezTo>
                  <a:cubicBezTo>
                    <a:pt x="15" y="21"/>
                    <a:pt x="15" y="21"/>
                    <a:pt x="16" y="21"/>
                  </a:cubicBezTo>
                  <a:cubicBezTo>
                    <a:pt x="16" y="21"/>
                    <a:pt x="16" y="21"/>
                    <a:pt x="16" y="21"/>
                  </a:cubicBezTo>
                  <a:cubicBezTo>
                    <a:pt x="17" y="20"/>
                    <a:pt x="19" y="19"/>
                    <a:pt x="20" y="18"/>
                  </a:cubicBezTo>
                  <a:cubicBezTo>
                    <a:pt x="21" y="16"/>
                    <a:pt x="22" y="15"/>
                    <a:pt x="22" y="13"/>
                  </a:cubicBezTo>
                  <a:cubicBezTo>
                    <a:pt x="22" y="13"/>
                    <a:pt x="22" y="13"/>
                    <a:pt x="22" y="13"/>
                  </a:cubicBezTo>
                  <a:cubicBezTo>
                    <a:pt x="22" y="13"/>
                    <a:pt x="22" y="13"/>
                    <a:pt x="22" y="13"/>
                  </a:cubicBezTo>
                  <a:cubicBezTo>
                    <a:pt x="22" y="12"/>
                    <a:pt x="22" y="12"/>
                    <a:pt x="22" y="12"/>
                  </a:cubicBezTo>
                  <a:cubicBezTo>
                    <a:pt x="22" y="12"/>
                    <a:pt x="22" y="12"/>
                    <a:pt x="22" y="12"/>
                  </a:cubicBezTo>
                  <a:cubicBezTo>
                    <a:pt x="22" y="12"/>
                    <a:pt x="22" y="12"/>
                    <a:pt x="22" y="12"/>
                  </a:cubicBezTo>
                  <a:cubicBezTo>
                    <a:pt x="22" y="11"/>
                    <a:pt x="22" y="11"/>
                    <a:pt x="22" y="11"/>
                  </a:cubicBezTo>
                  <a:cubicBezTo>
                    <a:pt x="22" y="11"/>
                    <a:pt x="22" y="11"/>
                    <a:pt x="22" y="11"/>
                  </a:cubicBezTo>
                  <a:cubicBezTo>
                    <a:pt x="21" y="9"/>
                    <a:pt x="20" y="8"/>
                    <a:pt x="19" y="6"/>
                  </a:cubicBezTo>
                  <a:cubicBezTo>
                    <a:pt x="17" y="5"/>
                    <a:pt x="16" y="5"/>
                    <a:pt x="14" y="5"/>
                  </a:cubicBezTo>
                  <a:cubicBezTo>
                    <a:pt x="14" y="5"/>
                    <a:pt x="14" y="5"/>
                    <a:pt x="14" y="5"/>
                  </a:cubicBezTo>
                  <a:cubicBezTo>
                    <a:pt x="14" y="0"/>
                    <a:pt x="14" y="0"/>
                    <a:pt x="14" y="0"/>
                  </a:cubicBezTo>
                  <a:cubicBezTo>
                    <a:pt x="14" y="0"/>
                    <a:pt x="14" y="0"/>
                    <a:pt x="14" y="0"/>
                  </a:cubicBezTo>
                  <a:cubicBezTo>
                    <a:pt x="17" y="0"/>
                    <a:pt x="19" y="1"/>
                    <a:pt x="22" y="3"/>
                  </a:cubicBezTo>
                  <a:cubicBezTo>
                    <a:pt x="24" y="4"/>
                    <a:pt x="26" y="7"/>
                    <a:pt x="26" y="10"/>
                  </a:cubicBezTo>
                  <a:cubicBezTo>
                    <a:pt x="26" y="10"/>
                    <a:pt x="26" y="10"/>
                    <a:pt x="26" y="10"/>
                  </a:cubicBezTo>
                  <a:cubicBezTo>
                    <a:pt x="26" y="10"/>
                    <a:pt x="26" y="10"/>
                    <a:pt x="26" y="10"/>
                  </a:cubicBezTo>
                  <a:cubicBezTo>
                    <a:pt x="26" y="10"/>
                    <a:pt x="26" y="11"/>
                    <a:pt x="26" y="11"/>
                  </a:cubicBezTo>
                  <a:cubicBezTo>
                    <a:pt x="26" y="11"/>
                    <a:pt x="26" y="11"/>
                    <a:pt x="26" y="11"/>
                  </a:cubicBezTo>
                  <a:cubicBezTo>
                    <a:pt x="26" y="11"/>
                    <a:pt x="26" y="11"/>
                    <a:pt x="26" y="11"/>
                  </a:cubicBezTo>
                  <a:cubicBezTo>
                    <a:pt x="27" y="11"/>
                    <a:pt x="27" y="12"/>
                    <a:pt x="27" y="12"/>
                  </a:cubicBezTo>
                  <a:cubicBezTo>
                    <a:pt x="27" y="12"/>
                    <a:pt x="27" y="12"/>
                    <a:pt x="27" y="12"/>
                  </a:cubicBezTo>
                  <a:cubicBezTo>
                    <a:pt x="27" y="12"/>
                    <a:pt x="27" y="12"/>
                    <a:pt x="27" y="12"/>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7" y="16"/>
                    <a:pt x="26" y="19"/>
                    <a:pt x="24" y="21"/>
                  </a:cubicBezTo>
                  <a:cubicBezTo>
                    <a:pt x="22" y="23"/>
                    <a:pt x="20" y="25"/>
                    <a:pt x="17" y="25"/>
                  </a:cubicBezTo>
                  <a:cubicBezTo>
                    <a:pt x="17" y="25"/>
                    <a:pt x="17" y="25"/>
                    <a:pt x="17" y="25"/>
                  </a:cubicBezTo>
                  <a:cubicBezTo>
                    <a:pt x="16" y="25"/>
                    <a:pt x="16" y="25"/>
                    <a:pt x="16" y="25"/>
                  </a:cubicBezTo>
                  <a:cubicBezTo>
                    <a:pt x="16" y="26"/>
                    <a:pt x="15" y="26"/>
                    <a:pt x="15" y="26"/>
                  </a:cubicBezTo>
                  <a:cubicBezTo>
                    <a:pt x="15" y="26"/>
                    <a:pt x="15" y="26"/>
                    <a:pt x="15" y="26"/>
                  </a:cubicBezTo>
                  <a:cubicBezTo>
                    <a:pt x="15" y="26"/>
                    <a:pt x="15" y="26"/>
                    <a:pt x="15" y="26"/>
                  </a:cubicBezTo>
                  <a:cubicBezTo>
                    <a:pt x="15" y="26"/>
                    <a:pt x="15" y="26"/>
                    <a:pt x="15" y="26"/>
                  </a:cubicBezTo>
                  <a:cubicBezTo>
                    <a:pt x="14" y="26"/>
                    <a:pt x="14" y="26"/>
                    <a:pt x="14" y="26"/>
                  </a:cubicBezTo>
                  <a:cubicBezTo>
                    <a:pt x="14" y="26"/>
                    <a:pt x="14" y="26"/>
                    <a:pt x="14" y="26"/>
                  </a:cubicBezTo>
                  <a:lnTo>
                    <a:pt x="14" y="21"/>
                  </a:lnTo>
                  <a:close/>
                  <a:moveTo>
                    <a:pt x="14" y="21"/>
                  </a:moveTo>
                  <a:cubicBezTo>
                    <a:pt x="14" y="21"/>
                    <a:pt x="14" y="21"/>
                    <a:pt x="14" y="21"/>
                  </a:cubicBezTo>
                  <a:cubicBezTo>
                    <a:pt x="14" y="26"/>
                    <a:pt x="14" y="26"/>
                    <a:pt x="14" y="26"/>
                  </a:cubicBezTo>
                  <a:cubicBezTo>
                    <a:pt x="14" y="26"/>
                    <a:pt x="14" y="26"/>
                    <a:pt x="14" y="26"/>
                  </a:cubicBezTo>
                  <a:cubicBezTo>
                    <a:pt x="11" y="26"/>
                    <a:pt x="8" y="25"/>
                    <a:pt x="6" y="23"/>
                  </a:cubicBezTo>
                  <a:cubicBezTo>
                    <a:pt x="3" y="21"/>
                    <a:pt x="2" y="19"/>
                    <a:pt x="1" y="16"/>
                  </a:cubicBezTo>
                  <a:cubicBezTo>
                    <a:pt x="1" y="16"/>
                    <a:pt x="1" y="16"/>
                    <a:pt x="1" y="16"/>
                  </a:cubicBezTo>
                  <a:cubicBezTo>
                    <a:pt x="1" y="16"/>
                    <a:pt x="1" y="16"/>
                    <a:pt x="1" y="16"/>
                  </a:cubicBezTo>
                  <a:cubicBezTo>
                    <a:pt x="1" y="15"/>
                    <a:pt x="1" y="15"/>
                    <a:pt x="1" y="15"/>
                  </a:cubicBezTo>
                  <a:cubicBezTo>
                    <a:pt x="1" y="15"/>
                    <a:pt x="1" y="15"/>
                    <a:pt x="1" y="15"/>
                  </a:cubicBezTo>
                  <a:cubicBezTo>
                    <a:pt x="1" y="15"/>
                    <a:pt x="1" y="15"/>
                    <a:pt x="1" y="15"/>
                  </a:cubicBezTo>
                  <a:cubicBezTo>
                    <a:pt x="0" y="11"/>
                    <a:pt x="1" y="8"/>
                    <a:pt x="3" y="6"/>
                  </a:cubicBezTo>
                  <a:cubicBezTo>
                    <a:pt x="5" y="3"/>
                    <a:pt x="7" y="1"/>
                    <a:pt x="11" y="0"/>
                  </a:cubicBezTo>
                  <a:cubicBezTo>
                    <a:pt x="11" y="0"/>
                    <a:pt x="11" y="0"/>
                    <a:pt x="11" y="0"/>
                  </a:cubicBezTo>
                  <a:cubicBezTo>
                    <a:pt x="11" y="0"/>
                    <a:pt x="11" y="0"/>
                    <a:pt x="11" y="0"/>
                  </a:cubicBezTo>
                  <a:cubicBezTo>
                    <a:pt x="11" y="0"/>
                    <a:pt x="12" y="0"/>
                    <a:pt x="12" y="0"/>
                  </a:cubicBezTo>
                  <a:cubicBezTo>
                    <a:pt x="13" y="0"/>
                    <a:pt x="13" y="0"/>
                    <a:pt x="14" y="0"/>
                  </a:cubicBezTo>
                  <a:cubicBezTo>
                    <a:pt x="14" y="5"/>
                    <a:pt x="14" y="5"/>
                    <a:pt x="14" y="5"/>
                  </a:cubicBezTo>
                  <a:cubicBezTo>
                    <a:pt x="13" y="5"/>
                    <a:pt x="13" y="5"/>
                    <a:pt x="13" y="5"/>
                  </a:cubicBezTo>
                  <a:cubicBezTo>
                    <a:pt x="12" y="5"/>
                    <a:pt x="12" y="5"/>
                    <a:pt x="12" y="5"/>
                  </a:cubicBezTo>
                  <a:cubicBezTo>
                    <a:pt x="12" y="5"/>
                    <a:pt x="12" y="5"/>
                    <a:pt x="12" y="5"/>
                  </a:cubicBezTo>
                  <a:cubicBezTo>
                    <a:pt x="10" y="5"/>
                    <a:pt x="8" y="7"/>
                    <a:pt x="7" y="8"/>
                  </a:cubicBezTo>
                  <a:cubicBezTo>
                    <a:pt x="6" y="10"/>
                    <a:pt x="5" y="12"/>
                    <a:pt x="6" y="14"/>
                  </a:cubicBezTo>
                  <a:cubicBezTo>
                    <a:pt x="6" y="14"/>
                    <a:pt x="6" y="14"/>
                    <a:pt x="6" y="14"/>
                  </a:cubicBezTo>
                  <a:cubicBezTo>
                    <a:pt x="6" y="14"/>
                    <a:pt x="6" y="14"/>
                    <a:pt x="6" y="14"/>
                  </a:cubicBezTo>
                  <a:cubicBezTo>
                    <a:pt x="6" y="15"/>
                    <a:pt x="6" y="15"/>
                    <a:pt x="6" y="15"/>
                  </a:cubicBezTo>
                  <a:cubicBezTo>
                    <a:pt x="6" y="15"/>
                    <a:pt x="6" y="15"/>
                    <a:pt x="6" y="15"/>
                  </a:cubicBezTo>
                  <a:cubicBezTo>
                    <a:pt x="6" y="16"/>
                    <a:pt x="7" y="18"/>
                    <a:pt x="9" y="19"/>
                  </a:cubicBezTo>
                  <a:cubicBezTo>
                    <a:pt x="10" y="20"/>
                    <a:pt x="12" y="21"/>
                    <a:pt x="1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8" name="Freeform 294"/>
            <p:cNvSpPr>
              <a:spLocks noEditPoints="1"/>
            </p:cNvSpPr>
            <p:nvPr/>
          </p:nvSpPr>
          <p:spPr bwMode="auto">
            <a:xfrm>
              <a:off x="4910138" y="101600"/>
              <a:ext cx="103188" cy="95250"/>
            </a:xfrm>
            <a:custGeom>
              <a:avLst/>
              <a:gdLst>
                <a:gd name="T0" fmla="*/ 26 w 45"/>
                <a:gd name="T1" fmla="*/ 37 h 42"/>
                <a:gd name="T2" fmla="*/ 38 w 45"/>
                <a:gd name="T3" fmla="*/ 37 h 42"/>
                <a:gd name="T4" fmla="*/ 23 w 45"/>
                <a:gd name="T5" fmla="*/ 17 h 42"/>
                <a:gd name="T6" fmla="*/ 23 w 45"/>
                <a:gd name="T7" fmla="*/ 9 h 42"/>
                <a:gd name="T8" fmla="*/ 45 w 45"/>
                <a:gd name="T9" fmla="*/ 38 h 42"/>
                <a:gd name="T10" fmla="*/ 45 w 45"/>
                <a:gd name="T11" fmla="*/ 40 h 42"/>
                <a:gd name="T12" fmla="*/ 43 w 45"/>
                <a:gd name="T13" fmla="*/ 42 h 42"/>
                <a:gd name="T14" fmla="*/ 25 w 45"/>
                <a:gd name="T15" fmla="*/ 42 h 42"/>
                <a:gd name="T16" fmla="*/ 25 w 45"/>
                <a:gd name="T17" fmla="*/ 42 h 42"/>
                <a:gd name="T18" fmla="*/ 23 w 45"/>
                <a:gd name="T19" fmla="*/ 41 h 42"/>
                <a:gd name="T20" fmla="*/ 23 w 45"/>
                <a:gd name="T21" fmla="*/ 41 h 42"/>
                <a:gd name="T22" fmla="*/ 23 w 45"/>
                <a:gd name="T23" fmla="*/ 33 h 42"/>
                <a:gd name="T24" fmla="*/ 26 w 45"/>
                <a:gd name="T25" fmla="*/ 37 h 42"/>
                <a:gd name="T26" fmla="*/ 23 w 45"/>
                <a:gd name="T27" fmla="*/ 17 h 42"/>
                <a:gd name="T28" fmla="*/ 15 w 45"/>
                <a:gd name="T29" fmla="*/ 7 h 42"/>
                <a:gd name="T30" fmla="*/ 11 w 45"/>
                <a:gd name="T31" fmla="*/ 10 h 42"/>
                <a:gd name="T32" fmla="*/ 7 w 45"/>
                <a:gd name="T33" fmla="*/ 12 h 42"/>
                <a:gd name="T34" fmla="*/ 23 w 45"/>
                <a:gd name="T35" fmla="*/ 33 h 42"/>
                <a:gd name="T36" fmla="*/ 23 w 45"/>
                <a:gd name="T37" fmla="*/ 41 h 42"/>
                <a:gd name="T38" fmla="*/ 1 w 45"/>
                <a:gd name="T39" fmla="*/ 13 h 42"/>
                <a:gd name="T40" fmla="*/ 1 w 45"/>
                <a:gd name="T41" fmla="*/ 11 h 42"/>
                <a:gd name="T42" fmla="*/ 3 w 45"/>
                <a:gd name="T43" fmla="*/ 9 h 42"/>
                <a:gd name="T44" fmla="*/ 8 w 45"/>
                <a:gd name="T45" fmla="*/ 6 h 42"/>
                <a:gd name="T46" fmla="*/ 12 w 45"/>
                <a:gd name="T47" fmla="*/ 1 h 42"/>
                <a:gd name="T48" fmla="*/ 13 w 45"/>
                <a:gd name="T49" fmla="*/ 0 h 42"/>
                <a:gd name="T50" fmla="*/ 16 w 45"/>
                <a:gd name="T51" fmla="*/ 1 h 42"/>
                <a:gd name="T52" fmla="*/ 23 w 45"/>
                <a:gd name="T53" fmla="*/ 9 h 42"/>
                <a:gd name="T54" fmla="*/ 23 w 45"/>
                <a:gd name="T55"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 h="42">
                  <a:moveTo>
                    <a:pt x="26" y="37"/>
                  </a:moveTo>
                  <a:cubicBezTo>
                    <a:pt x="38" y="37"/>
                    <a:pt x="38" y="37"/>
                    <a:pt x="38" y="37"/>
                  </a:cubicBezTo>
                  <a:cubicBezTo>
                    <a:pt x="23" y="17"/>
                    <a:pt x="23" y="17"/>
                    <a:pt x="23" y="17"/>
                  </a:cubicBezTo>
                  <a:cubicBezTo>
                    <a:pt x="23" y="9"/>
                    <a:pt x="23" y="9"/>
                    <a:pt x="23" y="9"/>
                  </a:cubicBezTo>
                  <a:cubicBezTo>
                    <a:pt x="45" y="38"/>
                    <a:pt x="45" y="38"/>
                    <a:pt x="45" y="38"/>
                  </a:cubicBezTo>
                  <a:cubicBezTo>
                    <a:pt x="45" y="38"/>
                    <a:pt x="45" y="39"/>
                    <a:pt x="45" y="40"/>
                  </a:cubicBezTo>
                  <a:cubicBezTo>
                    <a:pt x="45" y="41"/>
                    <a:pt x="44" y="42"/>
                    <a:pt x="43" y="42"/>
                  </a:cubicBezTo>
                  <a:cubicBezTo>
                    <a:pt x="25" y="42"/>
                    <a:pt x="25" y="42"/>
                    <a:pt x="25" y="42"/>
                  </a:cubicBezTo>
                  <a:cubicBezTo>
                    <a:pt x="25" y="42"/>
                    <a:pt x="25" y="42"/>
                    <a:pt x="25" y="42"/>
                  </a:cubicBezTo>
                  <a:cubicBezTo>
                    <a:pt x="24" y="42"/>
                    <a:pt x="23" y="42"/>
                    <a:pt x="23" y="41"/>
                  </a:cubicBezTo>
                  <a:cubicBezTo>
                    <a:pt x="23" y="41"/>
                    <a:pt x="23" y="41"/>
                    <a:pt x="23" y="41"/>
                  </a:cubicBezTo>
                  <a:cubicBezTo>
                    <a:pt x="23" y="33"/>
                    <a:pt x="23" y="33"/>
                    <a:pt x="23" y="33"/>
                  </a:cubicBezTo>
                  <a:lnTo>
                    <a:pt x="26" y="37"/>
                  </a:lnTo>
                  <a:close/>
                  <a:moveTo>
                    <a:pt x="23" y="17"/>
                  </a:moveTo>
                  <a:cubicBezTo>
                    <a:pt x="15" y="7"/>
                    <a:pt x="15" y="7"/>
                    <a:pt x="15" y="7"/>
                  </a:cubicBezTo>
                  <a:cubicBezTo>
                    <a:pt x="14" y="8"/>
                    <a:pt x="13" y="9"/>
                    <a:pt x="11" y="10"/>
                  </a:cubicBezTo>
                  <a:cubicBezTo>
                    <a:pt x="10" y="11"/>
                    <a:pt x="9" y="12"/>
                    <a:pt x="7" y="12"/>
                  </a:cubicBezTo>
                  <a:cubicBezTo>
                    <a:pt x="23" y="33"/>
                    <a:pt x="23" y="33"/>
                    <a:pt x="23" y="33"/>
                  </a:cubicBezTo>
                  <a:cubicBezTo>
                    <a:pt x="23" y="41"/>
                    <a:pt x="23" y="41"/>
                    <a:pt x="23" y="41"/>
                  </a:cubicBezTo>
                  <a:cubicBezTo>
                    <a:pt x="1" y="13"/>
                    <a:pt x="1" y="13"/>
                    <a:pt x="1" y="13"/>
                  </a:cubicBezTo>
                  <a:cubicBezTo>
                    <a:pt x="1" y="12"/>
                    <a:pt x="1" y="12"/>
                    <a:pt x="1" y="11"/>
                  </a:cubicBezTo>
                  <a:cubicBezTo>
                    <a:pt x="0" y="10"/>
                    <a:pt x="1" y="9"/>
                    <a:pt x="3" y="9"/>
                  </a:cubicBezTo>
                  <a:cubicBezTo>
                    <a:pt x="5" y="8"/>
                    <a:pt x="7" y="7"/>
                    <a:pt x="8" y="6"/>
                  </a:cubicBezTo>
                  <a:cubicBezTo>
                    <a:pt x="10" y="5"/>
                    <a:pt x="11" y="3"/>
                    <a:pt x="12" y="1"/>
                  </a:cubicBezTo>
                  <a:cubicBezTo>
                    <a:pt x="12" y="1"/>
                    <a:pt x="13" y="1"/>
                    <a:pt x="13" y="0"/>
                  </a:cubicBezTo>
                  <a:cubicBezTo>
                    <a:pt x="14" y="0"/>
                    <a:pt x="16" y="0"/>
                    <a:pt x="16" y="1"/>
                  </a:cubicBezTo>
                  <a:cubicBezTo>
                    <a:pt x="23" y="9"/>
                    <a:pt x="23" y="9"/>
                    <a:pt x="23" y="9"/>
                  </a:cubicBezTo>
                  <a:lnTo>
                    <a:pt x="23"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9" name="Freeform 295"/>
            <p:cNvSpPr>
              <a:spLocks noEditPoints="1"/>
            </p:cNvSpPr>
            <p:nvPr/>
          </p:nvSpPr>
          <p:spPr bwMode="auto">
            <a:xfrm>
              <a:off x="4883150" y="63500"/>
              <a:ext cx="58738" cy="58738"/>
            </a:xfrm>
            <a:custGeom>
              <a:avLst/>
              <a:gdLst>
                <a:gd name="T0" fmla="*/ 13 w 26"/>
                <a:gd name="T1" fmla="*/ 5 h 26"/>
                <a:gd name="T2" fmla="*/ 13 w 26"/>
                <a:gd name="T3" fmla="*/ 1 h 26"/>
                <a:gd name="T4" fmla="*/ 15 w 26"/>
                <a:gd name="T5" fmla="*/ 0 h 26"/>
                <a:gd name="T6" fmla="*/ 25 w 26"/>
                <a:gd name="T7" fmla="*/ 15 h 26"/>
                <a:gd name="T8" fmla="*/ 21 w 26"/>
                <a:gd name="T9" fmla="*/ 23 h 26"/>
                <a:gd name="T10" fmla="*/ 13 w 26"/>
                <a:gd name="T11" fmla="*/ 21 h 26"/>
                <a:gd name="T12" fmla="*/ 20 w 26"/>
                <a:gd name="T13" fmla="*/ 15 h 26"/>
                <a:gd name="T14" fmla="*/ 21 w 26"/>
                <a:gd name="T15" fmla="*/ 14 h 26"/>
                <a:gd name="T16" fmla="*/ 14 w 26"/>
                <a:gd name="T17" fmla="*/ 5 h 26"/>
                <a:gd name="T18" fmla="*/ 14 w 26"/>
                <a:gd name="T19" fmla="*/ 0 h 26"/>
                <a:gd name="T20" fmla="*/ 12 w 26"/>
                <a:gd name="T21" fmla="*/ 5 h 26"/>
                <a:gd name="T22" fmla="*/ 13 w 26"/>
                <a:gd name="T23" fmla="*/ 1 h 26"/>
                <a:gd name="T24" fmla="*/ 11 w 26"/>
                <a:gd name="T25" fmla="*/ 21 h 26"/>
                <a:gd name="T26" fmla="*/ 12 w 26"/>
                <a:gd name="T27" fmla="*/ 21 h 26"/>
                <a:gd name="T28" fmla="*/ 12 w 26"/>
                <a:gd name="T29" fmla="*/ 21 h 26"/>
                <a:gd name="T30" fmla="*/ 12 w 26"/>
                <a:gd name="T31" fmla="*/ 26 h 26"/>
                <a:gd name="T32" fmla="*/ 11 w 26"/>
                <a:gd name="T33" fmla="*/ 26 h 26"/>
                <a:gd name="T34" fmla="*/ 11 w 26"/>
                <a:gd name="T35" fmla="*/ 21 h 26"/>
                <a:gd name="T36" fmla="*/ 11 w 26"/>
                <a:gd name="T37" fmla="*/ 0 h 26"/>
                <a:gd name="T38" fmla="*/ 11 w 26"/>
                <a:gd name="T39" fmla="*/ 0 h 26"/>
                <a:gd name="T40" fmla="*/ 12 w 26"/>
                <a:gd name="T41" fmla="*/ 0 h 26"/>
                <a:gd name="T42" fmla="*/ 8 w 26"/>
                <a:gd name="T43" fmla="*/ 5 h 26"/>
                <a:gd name="T44" fmla="*/ 8 w 26"/>
                <a:gd name="T45" fmla="*/ 20 h 26"/>
                <a:gd name="T46" fmla="*/ 11 w 26"/>
                <a:gd name="T47" fmla="*/ 21 h 26"/>
                <a:gd name="T48" fmla="*/ 11 w 26"/>
                <a:gd name="T49" fmla="*/ 21 h 26"/>
                <a:gd name="T50" fmla="*/ 10 w 26"/>
                <a:gd name="T51" fmla="*/ 26 h 26"/>
                <a:gd name="T52" fmla="*/ 10 w 26"/>
                <a:gd name="T53" fmla="*/ 25 h 26"/>
                <a:gd name="T54" fmla="*/ 8 w 26"/>
                <a:gd name="T55" fmla="*/ 20 h 26"/>
                <a:gd name="T56" fmla="*/ 8 w 26"/>
                <a:gd name="T57" fmla="*/ 1 h 26"/>
                <a:gd name="T58" fmla="*/ 8 w 26"/>
                <a:gd name="T59" fmla="*/ 6 h 26"/>
                <a:gd name="T60" fmla="*/ 5 w 26"/>
                <a:gd name="T61" fmla="*/ 11 h 26"/>
                <a:gd name="T62" fmla="*/ 4 w 26"/>
                <a:gd name="T63" fmla="*/ 8 h 26"/>
                <a:gd name="T64" fmla="*/ 4 w 26"/>
                <a:gd name="T65" fmla="*/ 14 h 26"/>
                <a:gd name="T66" fmla="*/ 8 w 26"/>
                <a:gd name="T67" fmla="*/ 25 h 26"/>
                <a:gd name="T68" fmla="*/ 8 w 26"/>
                <a:gd name="T69" fmla="*/ 1 h 26"/>
                <a:gd name="T70" fmla="*/ 8 w 26"/>
                <a:gd name="T71" fmla="*/ 1 h 26"/>
                <a:gd name="T72" fmla="*/ 4 w 26"/>
                <a:gd name="T73" fmla="*/ 3 h 26"/>
                <a:gd name="T74" fmla="*/ 4 w 26"/>
                <a:gd name="T75" fmla="*/ 12 h 26"/>
                <a:gd name="T76" fmla="*/ 4 w 26"/>
                <a:gd name="T77" fmla="*/ 13 h 26"/>
                <a:gd name="T78" fmla="*/ 2 w 26"/>
                <a:gd name="T79" fmla="*/ 21 h 26"/>
                <a:gd name="T80" fmla="*/ 4 w 26"/>
                <a:gd name="T81" fmla="*/ 8 h 26"/>
                <a:gd name="T82" fmla="*/ 0 w 26"/>
                <a:gd name="T83" fmla="*/ 10 h 26"/>
                <a:gd name="T84" fmla="*/ 0 w 26"/>
                <a:gd name="T85" fmla="*/ 10 h 26"/>
                <a:gd name="T86" fmla="*/ 0 w 26"/>
                <a:gd name="T87" fmla="*/ 10 h 26"/>
                <a:gd name="T88" fmla="*/ 0 w 26"/>
                <a:gd name="T89" fmla="*/ 10 h 26"/>
                <a:gd name="T90" fmla="*/ 0 w 26"/>
                <a:gd name="T91" fmla="*/ 15 h 26"/>
                <a:gd name="T92" fmla="*/ 0 w 26"/>
                <a:gd name="T93" fmla="*/ 11 h 26"/>
                <a:gd name="T94" fmla="*/ 0 w 26"/>
                <a:gd name="T95" fmla="*/ 11 h 26"/>
                <a:gd name="T96" fmla="*/ 0 w 26"/>
                <a:gd name="T97" fmla="*/ 11 h 26"/>
                <a:gd name="T98" fmla="*/ 0 w 26"/>
                <a:gd name="T99" fmla="*/ 14 h 26"/>
                <a:gd name="T100" fmla="*/ 0 w 26"/>
                <a:gd name="T101" fmla="*/ 12 h 26"/>
                <a:gd name="T102" fmla="*/ 0 w 26"/>
                <a:gd name="T103" fmla="*/ 12 h 26"/>
                <a:gd name="T104" fmla="*/ 0 w 26"/>
                <a:gd name="T105" fmla="*/ 12 h 26"/>
                <a:gd name="T106" fmla="*/ 0 w 26"/>
                <a:gd name="T107" fmla="*/ 13 h 26"/>
                <a:gd name="T108" fmla="*/ 0 w 26"/>
                <a:gd name="T109" fmla="*/ 12 h 26"/>
                <a:gd name="T110" fmla="*/ 0 w 26"/>
                <a:gd name="T111" fmla="*/ 12 h 26"/>
                <a:gd name="T112" fmla="*/ 0 w 26"/>
                <a:gd name="T113" fmla="*/ 12 h 26"/>
                <a:gd name="T114" fmla="*/ 0 w 26"/>
                <a:gd name="T115" fmla="*/ 13 h 26"/>
                <a:gd name="T116" fmla="*/ 0 w 26"/>
                <a:gd name="T117" fmla="*/ 12 h 26"/>
                <a:gd name="T118" fmla="*/ 0 w 26"/>
                <a:gd name="T119" fmla="*/ 12 h 26"/>
                <a:gd name="T120" fmla="*/ 0 w 26"/>
                <a:gd name="T121" fmla="*/ 13 h 26"/>
                <a:gd name="T122" fmla="*/ 0 w 26"/>
                <a:gd name="T123" fmla="*/ 12 h 26"/>
                <a:gd name="T124" fmla="*/ 0 w 26"/>
                <a:gd name="T125"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 h="26">
                  <a:moveTo>
                    <a:pt x="14" y="5"/>
                  </a:moveTo>
                  <a:cubicBezTo>
                    <a:pt x="14" y="5"/>
                    <a:pt x="14" y="5"/>
                    <a:pt x="13" y="5"/>
                  </a:cubicBezTo>
                  <a:cubicBezTo>
                    <a:pt x="13" y="5"/>
                    <a:pt x="13" y="5"/>
                    <a:pt x="13" y="5"/>
                  </a:cubicBezTo>
                  <a:cubicBezTo>
                    <a:pt x="13" y="5"/>
                    <a:pt x="13" y="5"/>
                    <a:pt x="13" y="5"/>
                  </a:cubicBezTo>
                  <a:cubicBezTo>
                    <a:pt x="13" y="5"/>
                    <a:pt x="13" y="5"/>
                    <a:pt x="13" y="5"/>
                  </a:cubicBezTo>
                  <a:cubicBezTo>
                    <a:pt x="13" y="1"/>
                    <a:pt x="13" y="1"/>
                    <a:pt x="13" y="1"/>
                  </a:cubicBezTo>
                  <a:cubicBezTo>
                    <a:pt x="14" y="0"/>
                    <a:pt x="14" y="0"/>
                    <a:pt x="14" y="0"/>
                  </a:cubicBezTo>
                  <a:cubicBezTo>
                    <a:pt x="14" y="0"/>
                    <a:pt x="15" y="0"/>
                    <a:pt x="15" y="0"/>
                  </a:cubicBezTo>
                  <a:cubicBezTo>
                    <a:pt x="15" y="0"/>
                    <a:pt x="15" y="0"/>
                    <a:pt x="15" y="0"/>
                  </a:cubicBezTo>
                  <a:cubicBezTo>
                    <a:pt x="19" y="1"/>
                    <a:pt x="21" y="3"/>
                    <a:pt x="23" y="6"/>
                  </a:cubicBezTo>
                  <a:cubicBezTo>
                    <a:pt x="25" y="8"/>
                    <a:pt x="26" y="11"/>
                    <a:pt x="25" y="15"/>
                  </a:cubicBezTo>
                  <a:cubicBezTo>
                    <a:pt x="25" y="15"/>
                    <a:pt x="25" y="15"/>
                    <a:pt x="25" y="15"/>
                  </a:cubicBezTo>
                  <a:cubicBezTo>
                    <a:pt x="25" y="15"/>
                    <a:pt x="25" y="15"/>
                    <a:pt x="25" y="15"/>
                  </a:cubicBezTo>
                  <a:cubicBezTo>
                    <a:pt x="25" y="15"/>
                    <a:pt x="25" y="15"/>
                    <a:pt x="25" y="16"/>
                  </a:cubicBezTo>
                  <a:cubicBezTo>
                    <a:pt x="24" y="19"/>
                    <a:pt x="23" y="21"/>
                    <a:pt x="21" y="23"/>
                  </a:cubicBezTo>
                  <a:cubicBezTo>
                    <a:pt x="18" y="25"/>
                    <a:pt x="15" y="26"/>
                    <a:pt x="13" y="26"/>
                  </a:cubicBezTo>
                  <a:cubicBezTo>
                    <a:pt x="13" y="26"/>
                    <a:pt x="13" y="26"/>
                    <a:pt x="13" y="26"/>
                  </a:cubicBezTo>
                  <a:cubicBezTo>
                    <a:pt x="13" y="21"/>
                    <a:pt x="13" y="21"/>
                    <a:pt x="13" y="21"/>
                  </a:cubicBezTo>
                  <a:cubicBezTo>
                    <a:pt x="13" y="21"/>
                    <a:pt x="13" y="21"/>
                    <a:pt x="13" y="21"/>
                  </a:cubicBezTo>
                  <a:cubicBezTo>
                    <a:pt x="14" y="21"/>
                    <a:pt x="16" y="20"/>
                    <a:pt x="18" y="19"/>
                  </a:cubicBezTo>
                  <a:cubicBezTo>
                    <a:pt x="19" y="18"/>
                    <a:pt x="20" y="16"/>
                    <a:pt x="20" y="15"/>
                  </a:cubicBezTo>
                  <a:cubicBezTo>
                    <a:pt x="20" y="14"/>
                    <a:pt x="20" y="14"/>
                    <a:pt x="21" y="14"/>
                  </a:cubicBezTo>
                  <a:cubicBezTo>
                    <a:pt x="21" y="14"/>
                    <a:pt x="21" y="14"/>
                    <a:pt x="21" y="14"/>
                  </a:cubicBezTo>
                  <a:cubicBezTo>
                    <a:pt x="21" y="14"/>
                    <a:pt x="21" y="14"/>
                    <a:pt x="21" y="14"/>
                  </a:cubicBezTo>
                  <a:cubicBezTo>
                    <a:pt x="21" y="12"/>
                    <a:pt x="20" y="10"/>
                    <a:pt x="19" y="8"/>
                  </a:cubicBezTo>
                  <a:cubicBezTo>
                    <a:pt x="18" y="7"/>
                    <a:pt x="16" y="5"/>
                    <a:pt x="14" y="5"/>
                  </a:cubicBezTo>
                  <a:cubicBezTo>
                    <a:pt x="14" y="5"/>
                    <a:pt x="14" y="5"/>
                    <a:pt x="14" y="5"/>
                  </a:cubicBezTo>
                  <a:close/>
                  <a:moveTo>
                    <a:pt x="13" y="0"/>
                  </a:moveTo>
                  <a:cubicBezTo>
                    <a:pt x="14" y="0"/>
                    <a:pt x="14" y="0"/>
                    <a:pt x="14" y="0"/>
                  </a:cubicBezTo>
                  <a:cubicBezTo>
                    <a:pt x="14" y="0"/>
                    <a:pt x="14" y="0"/>
                    <a:pt x="14" y="0"/>
                  </a:cubicBezTo>
                  <a:cubicBezTo>
                    <a:pt x="13" y="0"/>
                    <a:pt x="13" y="0"/>
                    <a:pt x="13" y="0"/>
                  </a:cubicBezTo>
                  <a:close/>
                  <a:moveTo>
                    <a:pt x="13" y="5"/>
                  </a:moveTo>
                  <a:cubicBezTo>
                    <a:pt x="12" y="5"/>
                    <a:pt x="12" y="5"/>
                    <a:pt x="12" y="5"/>
                  </a:cubicBezTo>
                  <a:cubicBezTo>
                    <a:pt x="12" y="5"/>
                    <a:pt x="11" y="5"/>
                    <a:pt x="11" y="5"/>
                  </a:cubicBezTo>
                  <a:cubicBezTo>
                    <a:pt x="11" y="3"/>
                    <a:pt x="11" y="3"/>
                    <a:pt x="11" y="3"/>
                  </a:cubicBezTo>
                  <a:cubicBezTo>
                    <a:pt x="13" y="1"/>
                    <a:pt x="13" y="1"/>
                    <a:pt x="13" y="1"/>
                  </a:cubicBezTo>
                  <a:cubicBezTo>
                    <a:pt x="13" y="5"/>
                    <a:pt x="13" y="5"/>
                    <a:pt x="13" y="5"/>
                  </a:cubicBezTo>
                  <a:close/>
                  <a:moveTo>
                    <a:pt x="11" y="21"/>
                  </a:moveTo>
                  <a:cubicBezTo>
                    <a:pt x="11" y="21"/>
                    <a:pt x="11" y="21"/>
                    <a:pt x="11" y="21"/>
                  </a:cubicBezTo>
                  <a:cubicBezTo>
                    <a:pt x="11" y="21"/>
                    <a:pt x="11" y="21"/>
                    <a:pt x="11" y="21"/>
                  </a:cubicBezTo>
                  <a:cubicBezTo>
                    <a:pt x="12" y="21"/>
                    <a:pt x="12" y="21"/>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2" y="21"/>
                    <a:pt x="12" y="21"/>
                    <a:pt x="13" y="21"/>
                  </a:cubicBezTo>
                  <a:cubicBezTo>
                    <a:pt x="13" y="26"/>
                    <a:pt x="13" y="26"/>
                    <a:pt x="13" y="26"/>
                  </a:cubicBezTo>
                  <a:cubicBezTo>
                    <a:pt x="12" y="26"/>
                    <a:pt x="12" y="26"/>
                    <a:pt x="12" y="26"/>
                  </a:cubicBezTo>
                  <a:cubicBezTo>
                    <a:pt x="12" y="26"/>
                    <a:pt x="12" y="26"/>
                    <a:pt x="12" y="26"/>
                  </a:cubicBezTo>
                  <a:cubicBezTo>
                    <a:pt x="12" y="26"/>
                    <a:pt x="11" y="26"/>
                    <a:pt x="11" y="26"/>
                  </a:cubicBezTo>
                  <a:cubicBezTo>
                    <a:pt x="11" y="26"/>
                    <a:pt x="11" y="26"/>
                    <a:pt x="11" y="26"/>
                  </a:cubicBezTo>
                  <a:cubicBezTo>
                    <a:pt x="11" y="26"/>
                    <a:pt x="11" y="26"/>
                    <a:pt x="11" y="26"/>
                  </a:cubicBezTo>
                  <a:cubicBezTo>
                    <a:pt x="11" y="21"/>
                    <a:pt x="11" y="21"/>
                    <a:pt x="11" y="21"/>
                  </a:cubicBezTo>
                  <a:cubicBezTo>
                    <a:pt x="11" y="21"/>
                    <a:pt x="11" y="21"/>
                    <a:pt x="11" y="21"/>
                  </a:cubicBezTo>
                  <a:cubicBezTo>
                    <a:pt x="11" y="21"/>
                    <a:pt x="11" y="21"/>
                    <a:pt x="11" y="21"/>
                  </a:cubicBezTo>
                  <a:cubicBezTo>
                    <a:pt x="11" y="21"/>
                    <a:pt x="11" y="21"/>
                    <a:pt x="11" y="21"/>
                  </a:cubicBezTo>
                  <a:close/>
                  <a:moveTo>
                    <a:pt x="11" y="0"/>
                  </a:moveTo>
                  <a:cubicBezTo>
                    <a:pt x="11" y="0"/>
                    <a:pt x="11" y="0"/>
                    <a:pt x="11" y="0"/>
                  </a:cubicBezTo>
                  <a:cubicBezTo>
                    <a:pt x="11" y="0"/>
                    <a:pt x="12" y="0"/>
                    <a:pt x="12" y="0"/>
                  </a:cubicBezTo>
                  <a:cubicBezTo>
                    <a:pt x="11" y="0"/>
                    <a:pt x="11" y="0"/>
                    <a:pt x="11" y="0"/>
                  </a:cubicBezTo>
                  <a:close/>
                  <a:moveTo>
                    <a:pt x="12" y="0"/>
                  </a:moveTo>
                  <a:cubicBezTo>
                    <a:pt x="13" y="0"/>
                    <a:pt x="13" y="0"/>
                    <a:pt x="13" y="0"/>
                  </a:cubicBezTo>
                  <a:lnTo>
                    <a:pt x="12" y="0"/>
                  </a:lnTo>
                  <a:close/>
                  <a:moveTo>
                    <a:pt x="11" y="5"/>
                  </a:moveTo>
                  <a:cubicBezTo>
                    <a:pt x="10" y="5"/>
                    <a:pt x="9" y="5"/>
                    <a:pt x="8" y="6"/>
                  </a:cubicBezTo>
                  <a:cubicBezTo>
                    <a:pt x="8" y="5"/>
                    <a:pt x="8" y="5"/>
                    <a:pt x="8" y="5"/>
                  </a:cubicBezTo>
                  <a:cubicBezTo>
                    <a:pt x="11" y="3"/>
                    <a:pt x="11" y="3"/>
                    <a:pt x="11" y="3"/>
                  </a:cubicBezTo>
                  <a:cubicBezTo>
                    <a:pt x="11" y="5"/>
                    <a:pt x="11" y="5"/>
                    <a:pt x="11" y="5"/>
                  </a:cubicBezTo>
                  <a:close/>
                  <a:moveTo>
                    <a:pt x="8" y="20"/>
                  </a:moveTo>
                  <a:cubicBezTo>
                    <a:pt x="9" y="20"/>
                    <a:pt x="10" y="20"/>
                    <a:pt x="11" y="21"/>
                  </a:cubicBezTo>
                  <a:cubicBezTo>
                    <a:pt x="11" y="21"/>
                    <a:pt x="11" y="21"/>
                    <a:pt x="11" y="21"/>
                  </a:cubicBezTo>
                  <a:cubicBezTo>
                    <a:pt x="11" y="21"/>
                    <a:pt x="11" y="21"/>
                    <a:pt x="11" y="21"/>
                  </a:cubicBezTo>
                  <a:cubicBezTo>
                    <a:pt x="11" y="21"/>
                    <a:pt x="11" y="21"/>
                    <a:pt x="11" y="21"/>
                  </a:cubicBezTo>
                  <a:cubicBezTo>
                    <a:pt x="11" y="21"/>
                    <a:pt x="11" y="21"/>
                    <a:pt x="11" y="21"/>
                  </a:cubicBezTo>
                  <a:cubicBezTo>
                    <a:pt x="11" y="21"/>
                    <a:pt x="11" y="21"/>
                    <a:pt x="11" y="21"/>
                  </a:cubicBezTo>
                  <a:cubicBezTo>
                    <a:pt x="11" y="26"/>
                    <a:pt x="11" y="26"/>
                    <a:pt x="11" y="26"/>
                  </a:cubicBezTo>
                  <a:cubicBezTo>
                    <a:pt x="11" y="26"/>
                    <a:pt x="11" y="26"/>
                    <a:pt x="10" y="26"/>
                  </a:cubicBezTo>
                  <a:cubicBezTo>
                    <a:pt x="10" y="26"/>
                    <a:pt x="10" y="26"/>
                    <a:pt x="10" y="26"/>
                  </a:cubicBezTo>
                  <a:cubicBezTo>
                    <a:pt x="10" y="26"/>
                    <a:pt x="10" y="26"/>
                    <a:pt x="10" y="26"/>
                  </a:cubicBezTo>
                  <a:cubicBezTo>
                    <a:pt x="10" y="25"/>
                    <a:pt x="10" y="25"/>
                    <a:pt x="10" y="25"/>
                  </a:cubicBezTo>
                  <a:cubicBezTo>
                    <a:pt x="10" y="25"/>
                    <a:pt x="10" y="25"/>
                    <a:pt x="10" y="25"/>
                  </a:cubicBezTo>
                  <a:cubicBezTo>
                    <a:pt x="10" y="25"/>
                    <a:pt x="10" y="25"/>
                    <a:pt x="10" y="25"/>
                  </a:cubicBezTo>
                  <a:cubicBezTo>
                    <a:pt x="9" y="25"/>
                    <a:pt x="9" y="25"/>
                    <a:pt x="8" y="25"/>
                  </a:cubicBezTo>
                  <a:cubicBezTo>
                    <a:pt x="8" y="20"/>
                    <a:pt x="8" y="20"/>
                    <a:pt x="8" y="20"/>
                  </a:cubicBezTo>
                  <a:close/>
                  <a:moveTo>
                    <a:pt x="11" y="0"/>
                  </a:moveTo>
                  <a:cubicBezTo>
                    <a:pt x="11" y="0"/>
                    <a:pt x="11" y="0"/>
                    <a:pt x="11" y="0"/>
                  </a:cubicBezTo>
                  <a:cubicBezTo>
                    <a:pt x="8" y="1"/>
                    <a:pt x="8" y="1"/>
                    <a:pt x="8" y="1"/>
                  </a:cubicBezTo>
                  <a:cubicBezTo>
                    <a:pt x="8" y="1"/>
                    <a:pt x="8" y="1"/>
                    <a:pt x="8" y="1"/>
                  </a:cubicBezTo>
                  <a:cubicBezTo>
                    <a:pt x="9" y="0"/>
                    <a:pt x="10" y="0"/>
                    <a:pt x="11" y="0"/>
                  </a:cubicBezTo>
                  <a:close/>
                  <a:moveTo>
                    <a:pt x="8" y="6"/>
                  </a:moveTo>
                  <a:cubicBezTo>
                    <a:pt x="8" y="6"/>
                    <a:pt x="8" y="6"/>
                    <a:pt x="7" y="6"/>
                  </a:cubicBezTo>
                  <a:cubicBezTo>
                    <a:pt x="6" y="8"/>
                    <a:pt x="5" y="9"/>
                    <a:pt x="5" y="11"/>
                  </a:cubicBezTo>
                  <a:cubicBezTo>
                    <a:pt x="5" y="11"/>
                    <a:pt x="5" y="11"/>
                    <a:pt x="5" y="11"/>
                  </a:cubicBezTo>
                  <a:cubicBezTo>
                    <a:pt x="5" y="11"/>
                    <a:pt x="5" y="11"/>
                    <a:pt x="4" y="12"/>
                  </a:cubicBezTo>
                  <a:cubicBezTo>
                    <a:pt x="4" y="12"/>
                    <a:pt x="4" y="12"/>
                    <a:pt x="4" y="12"/>
                  </a:cubicBezTo>
                  <a:cubicBezTo>
                    <a:pt x="4" y="8"/>
                    <a:pt x="4" y="8"/>
                    <a:pt x="4" y="8"/>
                  </a:cubicBezTo>
                  <a:cubicBezTo>
                    <a:pt x="8" y="5"/>
                    <a:pt x="8" y="5"/>
                    <a:pt x="8" y="5"/>
                  </a:cubicBezTo>
                  <a:cubicBezTo>
                    <a:pt x="8" y="6"/>
                    <a:pt x="8" y="6"/>
                    <a:pt x="8" y="6"/>
                  </a:cubicBezTo>
                  <a:close/>
                  <a:moveTo>
                    <a:pt x="4" y="14"/>
                  </a:moveTo>
                  <a:cubicBezTo>
                    <a:pt x="5" y="15"/>
                    <a:pt x="5" y="17"/>
                    <a:pt x="6" y="18"/>
                  </a:cubicBezTo>
                  <a:cubicBezTo>
                    <a:pt x="7" y="19"/>
                    <a:pt x="8" y="19"/>
                    <a:pt x="8" y="20"/>
                  </a:cubicBezTo>
                  <a:cubicBezTo>
                    <a:pt x="8" y="25"/>
                    <a:pt x="8" y="25"/>
                    <a:pt x="8" y="25"/>
                  </a:cubicBezTo>
                  <a:cubicBezTo>
                    <a:pt x="7" y="25"/>
                    <a:pt x="6" y="24"/>
                    <a:pt x="4" y="23"/>
                  </a:cubicBezTo>
                  <a:cubicBezTo>
                    <a:pt x="4" y="14"/>
                    <a:pt x="4" y="14"/>
                    <a:pt x="4" y="14"/>
                  </a:cubicBezTo>
                  <a:close/>
                  <a:moveTo>
                    <a:pt x="8" y="1"/>
                  </a:moveTo>
                  <a:cubicBezTo>
                    <a:pt x="8" y="1"/>
                    <a:pt x="8" y="1"/>
                    <a:pt x="8" y="1"/>
                  </a:cubicBezTo>
                  <a:cubicBezTo>
                    <a:pt x="4" y="3"/>
                    <a:pt x="4" y="3"/>
                    <a:pt x="4" y="3"/>
                  </a:cubicBezTo>
                  <a:cubicBezTo>
                    <a:pt x="6" y="2"/>
                    <a:pt x="7" y="1"/>
                    <a:pt x="8" y="1"/>
                  </a:cubicBezTo>
                  <a:close/>
                  <a:moveTo>
                    <a:pt x="4" y="3"/>
                  </a:moveTo>
                  <a:cubicBezTo>
                    <a:pt x="4" y="3"/>
                    <a:pt x="4" y="3"/>
                    <a:pt x="4" y="3"/>
                  </a:cubicBezTo>
                  <a:cubicBezTo>
                    <a:pt x="4" y="3"/>
                    <a:pt x="4" y="3"/>
                    <a:pt x="4" y="3"/>
                  </a:cubicBezTo>
                  <a:close/>
                  <a:moveTo>
                    <a:pt x="4" y="12"/>
                  </a:moveTo>
                  <a:cubicBezTo>
                    <a:pt x="4" y="12"/>
                    <a:pt x="4" y="12"/>
                    <a:pt x="4" y="12"/>
                  </a:cubicBezTo>
                  <a:cubicBezTo>
                    <a:pt x="4" y="12"/>
                    <a:pt x="4" y="12"/>
                    <a:pt x="4" y="12"/>
                  </a:cubicBezTo>
                  <a:cubicBezTo>
                    <a:pt x="4" y="13"/>
                    <a:pt x="4" y="13"/>
                    <a:pt x="4" y="13"/>
                  </a:cubicBezTo>
                  <a:cubicBezTo>
                    <a:pt x="4" y="13"/>
                    <a:pt x="4" y="13"/>
                    <a:pt x="4" y="13"/>
                  </a:cubicBezTo>
                  <a:cubicBezTo>
                    <a:pt x="4" y="13"/>
                    <a:pt x="4" y="13"/>
                    <a:pt x="4" y="13"/>
                  </a:cubicBezTo>
                  <a:cubicBezTo>
                    <a:pt x="4" y="13"/>
                    <a:pt x="4" y="13"/>
                    <a:pt x="4" y="14"/>
                  </a:cubicBezTo>
                  <a:cubicBezTo>
                    <a:pt x="4" y="23"/>
                    <a:pt x="4" y="23"/>
                    <a:pt x="4" y="23"/>
                  </a:cubicBezTo>
                  <a:cubicBezTo>
                    <a:pt x="4" y="22"/>
                    <a:pt x="3" y="22"/>
                    <a:pt x="2" y="21"/>
                  </a:cubicBezTo>
                  <a:cubicBezTo>
                    <a:pt x="1" y="19"/>
                    <a:pt x="0" y="17"/>
                    <a:pt x="0" y="16"/>
                  </a:cubicBezTo>
                  <a:cubicBezTo>
                    <a:pt x="0" y="12"/>
                    <a:pt x="0" y="12"/>
                    <a:pt x="0" y="12"/>
                  </a:cubicBezTo>
                  <a:cubicBezTo>
                    <a:pt x="4" y="8"/>
                    <a:pt x="4" y="8"/>
                    <a:pt x="4" y="8"/>
                  </a:cubicBezTo>
                  <a:cubicBezTo>
                    <a:pt x="4" y="12"/>
                    <a:pt x="4" y="12"/>
                    <a:pt x="4" y="12"/>
                  </a:cubicBezTo>
                  <a:close/>
                  <a:moveTo>
                    <a:pt x="4" y="3"/>
                  </a:moveTo>
                  <a:cubicBezTo>
                    <a:pt x="2" y="4"/>
                    <a:pt x="1" y="7"/>
                    <a:pt x="0" y="10"/>
                  </a:cubicBezTo>
                  <a:cubicBezTo>
                    <a:pt x="4" y="3"/>
                    <a:pt x="4" y="3"/>
                    <a:pt x="4" y="3"/>
                  </a:cubicBezTo>
                  <a:cubicBezTo>
                    <a:pt x="4" y="3"/>
                    <a:pt x="4" y="3"/>
                    <a:pt x="4" y="3"/>
                  </a:cubicBezTo>
                  <a:close/>
                  <a:moveTo>
                    <a:pt x="0" y="10"/>
                  </a:moveTo>
                  <a:cubicBezTo>
                    <a:pt x="0" y="10"/>
                    <a:pt x="0" y="10"/>
                    <a:pt x="0" y="10"/>
                  </a:cubicBezTo>
                  <a:cubicBezTo>
                    <a:pt x="0" y="10"/>
                    <a:pt x="0" y="10"/>
                    <a:pt x="0" y="10"/>
                  </a:cubicBezTo>
                  <a:close/>
                  <a:moveTo>
                    <a:pt x="0" y="10"/>
                  </a:moveTo>
                  <a:cubicBezTo>
                    <a:pt x="0" y="10"/>
                    <a:pt x="0" y="10"/>
                    <a:pt x="0" y="10"/>
                  </a:cubicBezTo>
                  <a:cubicBezTo>
                    <a:pt x="0" y="10"/>
                    <a:pt x="0" y="10"/>
                    <a:pt x="0" y="10"/>
                  </a:cubicBezTo>
                  <a:cubicBezTo>
                    <a:pt x="0" y="10"/>
                    <a:pt x="0" y="10"/>
                    <a:pt x="0" y="10"/>
                  </a:cubicBezTo>
                  <a:close/>
                  <a:moveTo>
                    <a:pt x="0" y="12"/>
                  </a:moveTo>
                  <a:cubicBezTo>
                    <a:pt x="0" y="16"/>
                    <a:pt x="0" y="16"/>
                    <a:pt x="0" y="16"/>
                  </a:cubicBezTo>
                  <a:cubicBezTo>
                    <a:pt x="0" y="15"/>
                    <a:pt x="0" y="15"/>
                    <a:pt x="0" y="15"/>
                  </a:cubicBezTo>
                  <a:cubicBezTo>
                    <a:pt x="0" y="12"/>
                    <a:pt x="0" y="12"/>
                    <a:pt x="0" y="12"/>
                  </a:cubicBezTo>
                  <a:cubicBezTo>
                    <a:pt x="0" y="12"/>
                    <a:pt x="0" y="12"/>
                    <a:pt x="0" y="12"/>
                  </a:cubicBezTo>
                  <a:close/>
                  <a:moveTo>
                    <a:pt x="0" y="11"/>
                  </a:moveTo>
                  <a:cubicBezTo>
                    <a:pt x="0" y="10"/>
                    <a:pt x="0" y="10"/>
                    <a:pt x="0" y="10"/>
                  </a:cubicBezTo>
                  <a:cubicBezTo>
                    <a:pt x="0" y="11"/>
                    <a:pt x="0" y="11"/>
                    <a:pt x="0" y="11"/>
                  </a:cubicBezTo>
                  <a:close/>
                  <a:moveTo>
                    <a:pt x="0" y="11"/>
                  </a:moveTo>
                  <a:cubicBezTo>
                    <a:pt x="0" y="11"/>
                    <a:pt x="0" y="11"/>
                    <a:pt x="0" y="11"/>
                  </a:cubicBezTo>
                  <a:cubicBezTo>
                    <a:pt x="0" y="11"/>
                    <a:pt x="0" y="11"/>
                    <a:pt x="0" y="11"/>
                  </a:cubicBezTo>
                  <a:cubicBezTo>
                    <a:pt x="0" y="11"/>
                    <a:pt x="0" y="11"/>
                    <a:pt x="0" y="11"/>
                  </a:cubicBezTo>
                  <a:close/>
                  <a:moveTo>
                    <a:pt x="0" y="12"/>
                  </a:moveTo>
                  <a:cubicBezTo>
                    <a:pt x="0" y="15"/>
                    <a:pt x="0" y="15"/>
                    <a:pt x="0" y="15"/>
                  </a:cubicBezTo>
                  <a:cubicBezTo>
                    <a:pt x="0" y="15"/>
                    <a:pt x="0" y="14"/>
                    <a:pt x="0" y="14"/>
                  </a:cubicBezTo>
                  <a:cubicBezTo>
                    <a:pt x="0" y="12"/>
                    <a:pt x="0" y="12"/>
                    <a:pt x="0" y="12"/>
                  </a:cubicBezTo>
                  <a:cubicBezTo>
                    <a:pt x="0" y="12"/>
                    <a:pt x="0" y="12"/>
                    <a:pt x="0" y="12"/>
                  </a:cubicBezTo>
                  <a:close/>
                  <a:moveTo>
                    <a:pt x="0" y="12"/>
                  </a:moveTo>
                  <a:cubicBezTo>
                    <a:pt x="0" y="11"/>
                    <a:pt x="0" y="11"/>
                    <a:pt x="0" y="11"/>
                  </a:cubicBezTo>
                  <a:cubicBezTo>
                    <a:pt x="0" y="12"/>
                    <a:pt x="0" y="12"/>
                    <a:pt x="0" y="12"/>
                  </a:cubicBezTo>
                  <a:close/>
                  <a:moveTo>
                    <a:pt x="0" y="12"/>
                  </a:moveTo>
                  <a:cubicBezTo>
                    <a:pt x="0" y="12"/>
                    <a:pt x="0" y="12"/>
                    <a:pt x="0" y="12"/>
                  </a:cubicBezTo>
                  <a:cubicBezTo>
                    <a:pt x="0" y="12"/>
                    <a:pt x="0" y="12"/>
                    <a:pt x="0" y="12"/>
                  </a:cubicBezTo>
                  <a:cubicBezTo>
                    <a:pt x="0" y="12"/>
                    <a:pt x="0" y="12"/>
                    <a:pt x="0" y="12"/>
                  </a:cubicBezTo>
                  <a:close/>
                  <a:moveTo>
                    <a:pt x="0" y="12"/>
                  </a:moveTo>
                  <a:cubicBezTo>
                    <a:pt x="0" y="14"/>
                    <a:pt x="0" y="14"/>
                    <a:pt x="0" y="14"/>
                  </a:cubicBezTo>
                  <a:cubicBezTo>
                    <a:pt x="0" y="14"/>
                    <a:pt x="0" y="14"/>
                    <a:pt x="0" y="13"/>
                  </a:cubicBezTo>
                  <a:cubicBezTo>
                    <a:pt x="0" y="12"/>
                    <a:pt x="0" y="12"/>
                    <a:pt x="0" y="12"/>
                  </a:cubicBezTo>
                  <a:cubicBezTo>
                    <a:pt x="0" y="12"/>
                    <a:pt x="0" y="12"/>
                    <a:pt x="0" y="12"/>
                  </a:cubicBezTo>
                  <a:close/>
                  <a:moveTo>
                    <a:pt x="0" y="12"/>
                  </a:moveTo>
                  <a:cubicBezTo>
                    <a:pt x="0" y="12"/>
                    <a:pt x="0" y="12"/>
                    <a:pt x="0" y="12"/>
                  </a:cubicBezTo>
                  <a:cubicBezTo>
                    <a:pt x="0" y="12"/>
                    <a:pt x="0" y="12"/>
                    <a:pt x="0" y="12"/>
                  </a:cubicBezTo>
                  <a:cubicBezTo>
                    <a:pt x="0" y="12"/>
                    <a:pt x="0" y="12"/>
                    <a:pt x="0" y="12"/>
                  </a:cubicBezTo>
                  <a:cubicBezTo>
                    <a:pt x="0" y="12"/>
                    <a:pt x="0" y="12"/>
                    <a:pt x="0" y="12"/>
                  </a:cubicBezTo>
                  <a:cubicBezTo>
                    <a:pt x="0" y="12"/>
                    <a:pt x="0" y="12"/>
                    <a:pt x="0" y="12"/>
                  </a:cubicBezTo>
                  <a:close/>
                  <a:moveTo>
                    <a:pt x="0" y="12"/>
                  </a:moveTo>
                  <a:cubicBezTo>
                    <a:pt x="0" y="12"/>
                    <a:pt x="0" y="12"/>
                    <a:pt x="0" y="12"/>
                  </a:cubicBezTo>
                  <a:cubicBezTo>
                    <a:pt x="0" y="13"/>
                    <a:pt x="0" y="13"/>
                    <a:pt x="0" y="13"/>
                  </a:cubicBezTo>
                  <a:cubicBezTo>
                    <a:pt x="0" y="13"/>
                    <a:pt x="0" y="13"/>
                    <a:pt x="0" y="13"/>
                  </a:cubicBezTo>
                  <a:cubicBezTo>
                    <a:pt x="0" y="12"/>
                    <a:pt x="0" y="12"/>
                    <a:pt x="0" y="12"/>
                  </a:cubicBezTo>
                  <a:close/>
                  <a:moveTo>
                    <a:pt x="0" y="12"/>
                  </a:moveTo>
                  <a:cubicBezTo>
                    <a:pt x="0" y="12"/>
                    <a:pt x="0" y="12"/>
                    <a:pt x="0" y="12"/>
                  </a:cubicBezTo>
                  <a:close/>
                  <a:moveTo>
                    <a:pt x="0" y="12"/>
                  </a:moveTo>
                  <a:cubicBezTo>
                    <a:pt x="0" y="12"/>
                    <a:pt x="0" y="12"/>
                    <a:pt x="0" y="12"/>
                  </a:cubicBezTo>
                  <a:cubicBezTo>
                    <a:pt x="0" y="12"/>
                    <a:pt x="0" y="12"/>
                    <a:pt x="0" y="12"/>
                  </a:cubicBezTo>
                  <a:cubicBezTo>
                    <a:pt x="0" y="12"/>
                    <a:pt x="0" y="12"/>
                    <a:pt x="0" y="12"/>
                  </a:cubicBezTo>
                  <a:cubicBezTo>
                    <a:pt x="0" y="13"/>
                    <a:pt x="0" y="13"/>
                    <a:pt x="0" y="13"/>
                  </a:cubicBezTo>
                  <a:cubicBezTo>
                    <a:pt x="0" y="13"/>
                    <a:pt x="0" y="13"/>
                    <a:pt x="0" y="13"/>
                  </a:cubicBezTo>
                  <a:cubicBezTo>
                    <a:pt x="0" y="13"/>
                    <a:pt x="0" y="13"/>
                    <a:pt x="0" y="13"/>
                  </a:cubicBezTo>
                  <a:cubicBezTo>
                    <a:pt x="0" y="13"/>
                    <a:pt x="0" y="13"/>
                    <a:pt x="0" y="13"/>
                  </a:cubicBezTo>
                  <a:cubicBezTo>
                    <a:pt x="0" y="12"/>
                    <a:pt x="0" y="12"/>
                    <a:pt x="0" y="12"/>
                  </a:cubicBezTo>
                  <a:cubicBezTo>
                    <a:pt x="0" y="12"/>
                    <a:pt x="0" y="12"/>
                    <a:pt x="0" y="12"/>
                  </a:cubicBezTo>
                  <a:cubicBezTo>
                    <a:pt x="0" y="12"/>
                    <a:pt x="0" y="12"/>
                    <a:pt x="0" y="12"/>
                  </a:cubicBezTo>
                  <a:cubicBezTo>
                    <a:pt x="0" y="12"/>
                    <a:pt x="0" y="12"/>
                    <a:pt x="0" y="12"/>
                  </a:cubicBezTo>
                  <a:close/>
                  <a:moveTo>
                    <a:pt x="0" y="13"/>
                  </a:moveTo>
                  <a:cubicBezTo>
                    <a:pt x="0" y="13"/>
                    <a:pt x="0" y="13"/>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0" name="Freeform 296"/>
            <p:cNvSpPr>
              <a:spLocks noEditPoints="1"/>
            </p:cNvSpPr>
            <p:nvPr/>
          </p:nvSpPr>
          <p:spPr bwMode="auto">
            <a:xfrm>
              <a:off x="4710113" y="196850"/>
              <a:ext cx="346075" cy="176213"/>
            </a:xfrm>
            <a:custGeom>
              <a:avLst/>
              <a:gdLst>
                <a:gd name="T0" fmla="*/ 77 w 153"/>
                <a:gd name="T1" fmla="*/ 73 h 78"/>
                <a:gd name="T2" fmla="*/ 129 w 153"/>
                <a:gd name="T3" fmla="*/ 73 h 78"/>
                <a:gd name="T4" fmla="*/ 147 w 153"/>
                <a:gd name="T5" fmla="*/ 4 h 78"/>
                <a:gd name="T6" fmla="*/ 135 w 153"/>
                <a:gd name="T7" fmla="*/ 4 h 78"/>
                <a:gd name="T8" fmla="*/ 117 w 153"/>
                <a:gd name="T9" fmla="*/ 4 h 78"/>
                <a:gd name="T10" fmla="*/ 77 w 153"/>
                <a:gd name="T11" fmla="*/ 4 h 78"/>
                <a:gd name="T12" fmla="*/ 77 w 153"/>
                <a:gd name="T13" fmla="*/ 0 h 78"/>
                <a:gd name="T14" fmla="*/ 117 w 153"/>
                <a:gd name="T15" fmla="*/ 0 h 78"/>
                <a:gd name="T16" fmla="*/ 135 w 153"/>
                <a:gd name="T17" fmla="*/ 0 h 78"/>
                <a:gd name="T18" fmla="*/ 150 w 153"/>
                <a:gd name="T19" fmla="*/ 0 h 78"/>
                <a:gd name="T20" fmla="*/ 150 w 153"/>
                <a:gd name="T21" fmla="*/ 0 h 78"/>
                <a:gd name="T22" fmla="*/ 151 w 153"/>
                <a:gd name="T23" fmla="*/ 0 h 78"/>
                <a:gd name="T24" fmla="*/ 153 w 153"/>
                <a:gd name="T25" fmla="*/ 3 h 78"/>
                <a:gd name="T26" fmla="*/ 133 w 153"/>
                <a:gd name="T27" fmla="*/ 76 h 78"/>
                <a:gd name="T28" fmla="*/ 131 w 153"/>
                <a:gd name="T29" fmla="*/ 78 h 78"/>
                <a:gd name="T30" fmla="*/ 77 w 153"/>
                <a:gd name="T31" fmla="*/ 78 h 78"/>
                <a:gd name="T32" fmla="*/ 77 w 153"/>
                <a:gd name="T33" fmla="*/ 73 h 78"/>
                <a:gd name="T34" fmla="*/ 6 w 153"/>
                <a:gd name="T35" fmla="*/ 4 h 78"/>
                <a:gd name="T36" fmla="*/ 24 w 153"/>
                <a:gd name="T37" fmla="*/ 73 h 78"/>
                <a:gd name="T38" fmla="*/ 77 w 153"/>
                <a:gd name="T39" fmla="*/ 73 h 78"/>
                <a:gd name="T40" fmla="*/ 77 w 153"/>
                <a:gd name="T41" fmla="*/ 78 h 78"/>
                <a:gd name="T42" fmla="*/ 22 w 153"/>
                <a:gd name="T43" fmla="*/ 78 h 78"/>
                <a:gd name="T44" fmla="*/ 22 w 153"/>
                <a:gd name="T45" fmla="*/ 78 h 78"/>
                <a:gd name="T46" fmla="*/ 20 w 153"/>
                <a:gd name="T47" fmla="*/ 76 h 78"/>
                <a:gd name="T48" fmla="*/ 1 w 153"/>
                <a:gd name="T49" fmla="*/ 3 h 78"/>
                <a:gd name="T50" fmla="*/ 0 w 153"/>
                <a:gd name="T51" fmla="*/ 2 h 78"/>
                <a:gd name="T52" fmla="*/ 3 w 153"/>
                <a:gd name="T53" fmla="*/ 0 h 78"/>
                <a:gd name="T54" fmla="*/ 18 w 153"/>
                <a:gd name="T55" fmla="*/ 0 h 78"/>
                <a:gd name="T56" fmla="*/ 36 w 153"/>
                <a:gd name="T57" fmla="*/ 0 h 78"/>
                <a:gd name="T58" fmla="*/ 77 w 153"/>
                <a:gd name="T59" fmla="*/ 0 h 78"/>
                <a:gd name="T60" fmla="*/ 77 w 153"/>
                <a:gd name="T61" fmla="*/ 4 h 78"/>
                <a:gd name="T62" fmla="*/ 36 w 153"/>
                <a:gd name="T63" fmla="*/ 4 h 78"/>
                <a:gd name="T64" fmla="*/ 18 w 153"/>
                <a:gd name="T65" fmla="*/ 4 h 78"/>
                <a:gd name="T66" fmla="*/ 6 w 153"/>
                <a:gd name="T67" fmla="*/ 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3" h="78">
                  <a:moveTo>
                    <a:pt x="77" y="73"/>
                  </a:moveTo>
                  <a:cubicBezTo>
                    <a:pt x="129" y="73"/>
                    <a:pt x="129" y="73"/>
                    <a:pt x="129" y="73"/>
                  </a:cubicBezTo>
                  <a:cubicBezTo>
                    <a:pt x="147" y="4"/>
                    <a:pt x="147" y="4"/>
                    <a:pt x="147" y="4"/>
                  </a:cubicBezTo>
                  <a:cubicBezTo>
                    <a:pt x="135" y="4"/>
                    <a:pt x="135" y="4"/>
                    <a:pt x="135" y="4"/>
                  </a:cubicBezTo>
                  <a:cubicBezTo>
                    <a:pt x="117" y="4"/>
                    <a:pt x="117" y="4"/>
                    <a:pt x="117" y="4"/>
                  </a:cubicBezTo>
                  <a:cubicBezTo>
                    <a:pt x="77" y="4"/>
                    <a:pt x="77" y="4"/>
                    <a:pt x="77" y="4"/>
                  </a:cubicBezTo>
                  <a:cubicBezTo>
                    <a:pt x="77" y="0"/>
                    <a:pt x="77" y="0"/>
                    <a:pt x="77" y="0"/>
                  </a:cubicBezTo>
                  <a:cubicBezTo>
                    <a:pt x="117" y="0"/>
                    <a:pt x="117" y="0"/>
                    <a:pt x="117" y="0"/>
                  </a:cubicBezTo>
                  <a:cubicBezTo>
                    <a:pt x="135" y="0"/>
                    <a:pt x="135" y="0"/>
                    <a:pt x="135" y="0"/>
                  </a:cubicBezTo>
                  <a:cubicBezTo>
                    <a:pt x="150" y="0"/>
                    <a:pt x="150" y="0"/>
                    <a:pt x="150" y="0"/>
                  </a:cubicBezTo>
                  <a:cubicBezTo>
                    <a:pt x="150" y="0"/>
                    <a:pt x="150" y="0"/>
                    <a:pt x="150" y="0"/>
                  </a:cubicBezTo>
                  <a:cubicBezTo>
                    <a:pt x="151" y="0"/>
                    <a:pt x="151" y="0"/>
                    <a:pt x="151" y="0"/>
                  </a:cubicBezTo>
                  <a:cubicBezTo>
                    <a:pt x="152" y="0"/>
                    <a:pt x="153" y="1"/>
                    <a:pt x="153" y="3"/>
                  </a:cubicBezTo>
                  <a:cubicBezTo>
                    <a:pt x="133" y="76"/>
                    <a:pt x="133" y="76"/>
                    <a:pt x="133" y="76"/>
                  </a:cubicBezTo>
                  <a:cubicBezTo>
                    <a:pt x="133" y="77"/>
                    <a:pt x="132" y="78"/>
                    <a:pt x="131" y="78"/>
                  </a:cubicBezTo>
                  <a:cubicBezTo>
                    <a:pt x="77" y="78"/>
                    <a:pt x="77" y="78"/>
                    <a:pt x="77" y="78"/>
                  </a:cubicBezTo>
                  <a:lnTo>
                    <a:pt x="77" y="73"/>
                  </a:lnTo>
                  <a:close/>
                  <a:moveTo>
                    <a:pt x="6" y="4"/>
                  </a:moveTo>
                  <a:cubicBezTo>
                    <a:pt x="24" y="73"/>
                    <a:pt x="24" y="73"/>
                    <a:pt x="24" y="73"/>
                  </a:cubicBezTo>
                  <a:cubicBezTo>
                    <a:pt x="77" y="73"/>
                    <a:pt x="77" y="73"/>
                    <a:pt x="77" y="73"/>
                  </a:cubicBezTo>
                  <a:cubicBezTo>
                    <a:pt x="77" y="78"/>
                    <a:pt x="77" y="78"/>
                    <a:pt x="77" y="78"/>
                  </a:cubicBezTo>
                  <a:cubicBezTo>
                    <a:pt x="22" y="78"/>
                    <a:pt x="22" y="78"/>
                    <a:pt x="22" y="78"/>
                  </a:cubicBezTo>
                  <a:cubicBezTo>
                    <a:pt x="22" y="78"/>
                    <a:pt x="22" y="78"/>
                    <a:pt x="22" y="78"/>
                  </a:cubicBezTo>
                  <a:cubicBezTo>
                    <a:pt x="21" y="78"/>
                    <a:pt x="20" y="77"/>
                    <a:pt x="20" y="76"/>
                  </a:cubicBezTo>
                  <a:cubicBezTo>
                    <a:pt x="1" y="3"/>
                    <a:pt x="1" y="3"/>
                    <a:pt x="1" y="3"/>
                  </a:cubicBezTo>
                  <a:cubicBezTo>
                    <a:pt x="0" y="2"/>
                    <a:pt x="0" y="2"/>
                    <a:pt x="0" y="2"/>
                  </a:cubicBezTo>
                  <a:cubicBezTo>
                    <a:pt x="0" y="1"/>
                    <a:pt x="1" y="0"/>
                    <a:pt x="3" y="0"/>
                  </a:cubicBezTo>
                  <a:cubicBezTo>
                    <a:pt x="18" y="0"/>
                    <a:pt x="18" y="0"/>
                    <a:pt x="18" y="0"/>
                  </a:cubicBezTo>
                  <a:cubicBezTo>
                    <a:pt x="36" y="0"/>
                    <a:pt x="36" y="0"/>
                    <a:pt x="36" y="0"/>
                  </a:cubicBezTo>
                  <a:cubicBezTo>
                    <a:pt x="77" y="0"/>
                    <a:pt x="77" y="0"/>
                    <a:pt x="77" y="0"/>
                  </a:cubicBezTo>
                  <a:cubicBezTo>
                    <a:pt x="77" y="4"/>
                    <a:pt x="77" y="4"/>
                    <a:pt x="77" y="4"/>
                  </a:cubicBezTo>
                  <a:cubicBezTo>
                    <a:pt x="36" y="4"/>
                    <a:pt x="36" y="4"/>
                    <a:pt x="36" y="4"/>
                  </a:cubicBezTo>
                  <a:cubicBezTo>
                    <a:pt x="18" y="4"/>
                    <a:pt x="18" y="4"/>
                    <a:pt x="18" y="4"/>
                  </a:cubicBezTo>
                  <a:lnTo>
                    <a:pt x="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1" name="Freeform 297"/>
            <p:cNvSpPr>
              <a:spLocks noEditPoints="1"/>
            </p:cNvSpPr>
            <p:nvPr/>
          </p:nvSpPr>
          <p:spPr bwMode="auto">
            <a:xfrm>
              <a:off x="6918325" y="1588"/>
              <a:ext cx="400050" cy="247650"/>
            </a:xfrm>
            <a:custGeom>
              <a:avLst/>
              <a:gdLst>
                <a:gd name="T0" fmla="*/ 34 w 177"/>
                <a:gd name="T1" fmla="*/ 0 h 109"/>
                <a:gd name="T2" fmla="*/ 29 w 177"/>
                <a:gd name="T3" fmla="*/ 5 h 109"/>
                <a:gd name="T4" fmla="*/ 4 w 177"/>
                <a:gd name="T5" fmla="*/ 64 h 109"/>
                <a:gd name="T6" fmla="*/ 7 w 177"/>
                <a:gd name="T7" fmla="*/ 85 h 109"/>
                <a:gd name="T8" fmla="*/ 10 w 177"/>
                <a:gd name="T9" fmla="*/ 94 h 109"/>
                <a:gd name="T10" fmla="*/ 10 w 177"/>
                <a:gd name="T11" fmla="*/ 82 h 109"/>
                <a:gd name="T12" fmla="*/ 11 w 177"/>
                <a:gd name="T13" fmla="*/ 76 h 109"/>
                <a:gd name="T14" fmla="*/ 14 w 177"/>
                <a:gd name="T15" fmla="*/ 70 h 109"/>
                <a:gd name="T16" fmla="*/ 14 w 177"/>
                <a:gd name="T17" fmla="*/ 68 h 109"/>
                <a:gd name="T18" fmla="*/ 14 w 177"/>
                <a:gd name="T19" fmla="*/ 64 h 109"/>
                <a:gd name="T20" fmla="*/ 36 w 177"/>
                <a:gd name="T21" fmla="*/ 11 h 109"/>
                <a:gd name="T22" fmla="*/ 50 w 177"/>
                <a:gd name="T23" fmla="*/ 0 h 109"/>
                <a:gd name="T24" fmla="*/ 60 w 177"/>
                <a:gd name="T25" fmla="*/ 0 h 109"/>
                <a:gd name="T26" fmla="*/ 39 w 177"/>
                <a:gd name="T27" fmla="*/ 15 h 109"/>
                <a:gd name="T28" fmla="*/ 19 w 177"/>
                <a:gd name="T29" fmla="*/ 64 h 109"/>
                <a:gd name="T30" fmla="*/ 19 w 177"/>
                <a:gd name="T31" fmla="*/ 67 h 109"/>
                <a:gd name="T32" fmla="*/ 19 w 177"/>
                <a:gd name="T33" fmla="*/ 71 h 109"/>
                <a:gd name="T34" fmla="*/ 19 w 177"/>
                <a:gd name="T35" fmla="*/ 71 h 109"/>
                <a:gd name="T36" fmla="*/ 19 w 177"/>
                <a:gd name="T37" fmla="*/ 72 h 109"/>
                <a:gd name="T38" fmla="*/ 16 w 177"/>
                <a:gd name="T39" fmla="*/ 77 h 109"/>
                <a:gd name="T40" fmla="*/ 15 w 177"/>
                <a:gd name="T41" fmla="*/ 82 h 109"/>
                <a:gd name="T42" fmla="*/ 15 w 177"/>
                <a:gd name="T43" fmla="*/ 105 h 109"/>
                <a:gd name="T44" fmla="*/ 15 w 177"/>
                <a:gd name="T45" fmla="*/ 105 h 109"/>
                <a:gd name="T46" fmla="*/ 14 w 177"/>
                <a:gd name="T47" fmla="*/ 107 h 109"/>
                <a:gd name="T48" fmla="*/ 10 w 177"/>
                <a:gd name="T49" fmla="*/ 106 h 109"/>
                <a:gd name="T50" fmla="*/ 2 w 177"/>
                <a:gd name="T51" fmla="*/ 86 h 109"/>
                <a:gd name="T52" fmla="*/ 0 w 177"/>
                <a:gd name="T53" fmla="*/ 64 h 109"/>
                <a:gd name="T54" fmla="*/ 26 w 177"/>
                <a:gd name="T55" fmla="*/ 1 h 109"/>
                <a:gd name="T56" fmla="*/ 27 w 177"/>
                <a:gd name="T57" fmla="*/ 0 h 109"/>
                <a:gd name="T58" fmla="*/ 34 w 177"/>
                <a:gd name="T59" fmla="*/ 0 h 109"/>
                <a:gd name="T60" fmla="*/ 127 w 177"/>
                <a:gd name="T61" fmla="*/ 0 h 109"/>
                <a:gd name="T62" fmla="*/ 141 w 177"/>
                <a:gd name="T63" fmla="*/ 11 h 109"/>
                <a:gd name="T64" fmla="*/ 163 w 177"/>
                <a:gd name="T65" fmla="*/ 64 h 109"/>
                <a:gd name="T66" fmla="*/ 162 w 177"/>
                <a:gd name="T67" fmla="*/ 68 h 109"/>
                <a:gd name="T68" fmla="*/ 162 w 177"/>
                <a:gd name="T69" fmla="*/ 68 h 109"/>
                <a:gd name="T70" fmla="*/ 162 w 177"/>
                <a:gd name="T71" fmla="*/ 71 h 109"/>
                <a:gd name="T72" fmla="*/ 165 w 177"/>
                <a:gd name="T73" fmla="*/ 76 h 109"/>
                <a:gd name="T74" fmla="*/ 166 w 177"/>
                <a:gd name="T75" fmla="*/ 82 h 109"/>
                <a:gd name="T76" fmla="*/ 166 w 177"/>
                <a:gd name="T77" fmla="*/ 96 h 109"/>
                <a:gd name="T78" fmla="*/ 169 w 177"/>
                <a:gd name="T79" fmla="*/ 85 h 109"/>
                <a:gd name="T80" fmla="*/ 172 w 177"/>
                <a:gd name="T81" fmla="*/ 64 h 109"/>
                <a:gd name="T82" fmla="*/ 147 w 177"/>
                <a:gd name="T83" fmla="*/ 5 h 109"/>
                <a:gd name="T84" fmla="*/ 143 w 177"/>
                <a:gd name="T85" fmla="*/ 0 h 109"/>
                <a:gd name="T86" fmla="*/ 150 w 177"/>
                <a:gd name="T87" fmla="*/ 0 h 109"/>
                <a:gd name="T88" fmla="*/ 151 w 177"/>
                <a:gd name="T89" fmla="*/ 1 h 109"/>
                <a:gd name="T90" fmla="*/ 177 w 177"/>
                <a:gd name="T91" fmla="*/ 64 h 109"/>
                <a:gd name="T92" fmla="*/ 174 w 177"/>
                <a:gd name="T93" fmla="*/ 87 h 109"/>
                <a:gd name="T94" fmla="*/ 165 w 177"/>
                <a:gd name="T95" fmla="*/ 107 h 109"/>
                <a:gd name="T96" fmla="*/ 163 w 177"/>
                <a:gd name="T97" fmla="*/ 109 h 109"/>
                <a:gd name="T98" fmla="*/ 161 w 177"/>
                <a:gd name="T99" fmla="*/ 106 h 109"/>
                <a:gd name="T100" fmla="*/ 161 w 177"/>
                <a:gd name="T101" fmla="*/ 82 h 109"/>
                <a:gd name="T102" fmla="*/ 160 w 177"/>
                <a:gd name="T103" fmla="*/ 78 h 109"/>
                <a:gd name="T104" fmla="*/ 158 w 177"/>
                <a:gd name="T105" fmla="*/ 73 h 109"/>
                <a:gd name="T106" fmla="*/ 157 w 177"/>
                <a:gd name="T107" fmla="*/ 71 h 109"/>
                <a:gd name="T108" fmla="*/ 158 w 177"/>
                <a:gd name="T109" fmla="*/ 68 h 109"/>
                <a:gd name="T110" fmla="*/ 158 w 177"/>
                <a:gd name="T111" fmla="*/ 68 h 109"/>
                <a:gd name="T112" fmla="*/ 158 w 177"/>
                <a:gd name="T113" fmla="*/ 64 h 109"/>
                <a:gd name="T114" fmla="*/ 137 w 177"/>
                <a:gd name="T115" fmla="*/ 15 h 109"/>
                <a:gd name="T116" fmla="*/ 117 w 177"/>
                <a:gd name="T117" fmla="*/ 0 h 109"/>
                <a:gd name="T118" fmla="*/ 127 w 177"/>
                <a:gd name="T1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7" h="109">
                  <a:moveTo>
                    <a:pt x="34" y="0"/>
                  </a:moveTo>
                  <a:cubicBezTo>
                    <a:pt x="32" y="2"/>
                    <a:pt x="31" y="3"/>
                    <a:pt x="29" y="5"/>
                  </a:cubicBezTo>
                  <a:cubicBezTo>
                    <a:pt x="14" y="20"/>
                    <a:pt x="4" y="41"/>
                    <a:pt x="4" y="64"/>
                  </a:cubicBezTo>
                  <a:cubicBezTo>
                    <a:pt x="4" y="71"/>
                    <a:pt x="5" y="78"/>
                    <a:pt x="7" y="85"/>
                  </a:cubicBezTo>
                  <a:cubicBezTo>
                    <a:pt x="8" y="88"/>
                    <a:pt x="9" y="91"/>
                    <a:pt x="10" y="94"/>
                  </a:cubicBezTo>
                  <a:cubicBezTo>
                    <a:pt x="10" y="82"/>
                    <a:pt x="10" y="82"/>
                    <a:pt x="10" y="82"/>
                  </a:cubicBezTo>
                  <a:cubicBezTo>
                    <a:pt x="10" y="80"/>
                    <a:pt x="11" y="78"/>
                    <a:pt x="11" y="76"/>
                  </a:cubicBezTo>
                  <a:cubicBezTo>
                    <a:pt x="12" y="74"/>
                    <a:pt x="13" y="72"/>
                    <a:pt x="14" y="70"/>
                  </a:cubicBezTo>
                  <a:cubicBezTo>
                    <a:pt x="14" y="69"/>
                    <a:pt x="14" y="68"/>
                    <a:pt x="14" y="68"/>
                  </a:cubicBezTo>
                  <a:cubicBezTo>
                    <a:pt x="14" y="66"/>
                    <a:pt x="14" y="65"/>
                    <a:pt x="14" y="64"/>
                  </a:cubicBezTo>
                  <a:cubicBezTo>
                    <a:pt x="14" y="43"/>
                    <a:pt x="22" y="25"/>
                    <a:pt x="36" y="11"/>
                  </a:cubicBezTo>
                  <a:cubicBezTo>
                    <a:pt x="40" y="7"/>
                    <a:pt x="45" y="3"/>
                    <a:pt x="50" y="0"/>
                  </a:cubicBezTo>
                  <a:cubicBezTo>
                    <a:pt x="60" y="0"/>
                    <a:pt x="60" y="0"/>
                    <a:pt x="60" y="0"/>
                  </a:cubicBezTo>
                  <a:cubicBezTo>
                    <a:pt x="52" y="4"/>
                    <a:pt x="45" y="9"/>
                    <a:pt x="39" y="15"/>
                  </a:cubicBezTo>
                  <a:cubicBezTo>
                    <a:pt x="27" y="27"/>
                    <a:pt x="19" y="45"/>
                    <a:pt x="19" y="64"/>
                  </a:cubicBezTo>
                  <a:cubicBezTo>
                    <a:pt x="19" y="65"/>
                    <a:pt x="19" y="66"/>
                    <a:pt x="19" y="67"/>
                  </a:cubicBezTo>
                  <a:cubicBezTo>
                    <a:pt x="19" y="68"/>
                    <a:pt x="19" y="70"/>
                    <a:pt x="19" y="71"/>
                  </a:cubicBezTo>
                  <a:cubicBezTo>
                    <a:pt x="19" y="71"/>
                    <a:pt x="19" y="71"/>
                    <a:pt x="19" y="71"/>
                  </a:cubicBezTo>
                  <a:cubicBezTo>
                    <a:pt x="19" y="71"/>
                    <a:pt x="19" y="72"/>
                    <a:pt x="19" y="72"/>
                  </a:cubicBezTo>
                  <a:cubicBezTo>
                    <a:pt x="17" y="74"/>
                    <a:pt x="16" y="75"/>
                    <a:pt x="16" y="77"/>
                  </a:cubicBezTo>
                  <a:cubicBezTo>
                    <a:pt x="15" y="79"/>
                    <a:pt x="15" y="81"/>
                    <a:pt x="15" y="82"/>
                  </a:cubicBezTo>
                  <a:cubicBezTo>
                    <a:pt x="15" y="105"/>
                    <a:pt x="15" y="105"/>
                    <a:pt x="15" y="105"/>
                  </a:cubicBezTo>
                  <a:cubicBezTo>
                    <a:pt x="15" y="105"/>
                    <a:pt x="15" y="105"/>
                    <a:pt x="15" y="105"/>
                  </a:cubicBezTo>
                  <a:cubicBezTo>
                    <a:pt x="15" y="106"/>
                    <a:pt x="14" y="107"/>
                    <a:pt x="14" y="107"/>
                  </a:cubicBezTo>
                  <a:cubicBezTo>
                    <a:pt x="12" y="108"/>
                    <a:pt x="11" y="108"/>
                    <a:pt x="10" y="106"/>
                  </a:cubicBezTo>
                  <a:cubicBezTo>
                    <a:pt x="7" y="100"/>
                    <a:pt x="4" y="93"/>
                    <a:pt x="2" y="86"/>
                  </a:cubicBezTo>
                  <a:cubicBezTo>
                    <a:pt x="1" y="79"/>
                    <a:pt x="0" y="71"/>
                    <a:pt x="0" y="64"/>
                  </a:cubicBezTo>
                  <a:cubicBezTo>
                    <a:pt x="0" y="40"/>
                    <a:pt x="10" y="17"/>
                    <a:pt x="26" y="1"/>
                  </a:cubicBezTo>
                  <a:cubicBezTo>
                    <a:pt x="26" y="1"/>
                    <a:pt x="26" y="1"/>
                    <a:pt x="27" y="0"/>
                  </a:cubicBezTo>
                  <a:cubicBezTo>
                    <a:pt x="34" y="0"/>
                    <a:pt x="34" y="0"/>
                    <a:pt x="34" y="0"/>
                  </a:cubicBezTo>
                  <a:close/>
                  <a:moveTo>
                    <a:pt x="127" y="0"/>
                  </a:moveTo>
                  <a:cubicBezTo>
                    <a:pt x="132" y="3"/>
                    <a:pt x="137" y="7"/>
                    <a:pt x="141" y="11"/>
                  </a:cubicBezTo>
                  <a:cubicBezTo>
                    <a:pt x="154" y="25"/>
                    <a:pt x="163" y="43"/>
                    <a:pt x="163" y="64"/>
                  </a:cubicBezTo>
                  <a:cubicBezTo>
                    <a:pt x="163" y="65"/>
                    <a:pt x="162" y="67"/>
                    <a:pt x="162" y="68"/>
                  </a:cubicBezTo>
                  <a:cubicBezTo>
                    <a:pt x="162" y="68"/>
                    <a:pt x="162" y="68"/>
                    <a:pt x="162" y="68"/>
                  </a:cubicBezTo>
                  <a:cubicBezTo>
                    <a:pt x="162" y="69"/>
                    <a:pt x="162" y="70"/>
                    <a:pt x="162" y="71"/>
                  </a:cubicBezTo>
                  <a:cubicBezTo>
                    <a:pt x="163" y="73"/>
                    <a:pt x="164" y="74"/>
                    <a:pt x="165" y="76"/>
                  </a:cubicBezTo>
                  <a:cubicBezTo>
                    <a:pt x="165" y="78"/>
                    <a:pt x="166" y="80"/>
                    <a:pt x="166" y="82"/>
                  </a:cubicBezTo>
                  <a:cubicBezTo>
                    <a:pt x="166" y="96"/>
                    <a:pt x="166" y="96"/>
                    <a:pt x="166" y="96"/>
                  </a:cubicBezTo>
                  <a:cubicBezTo>
                    <a:pt x="167" y="92"/>
                    <a:pt x="168" y="89"/>
                    <a:pt x="169" y="85"/>
                  </a:cubicBezTo>
                  <a:cubicBezTo>
                    <a:pt x="171" y="78"/>
                    <a:pt x="172" y="71"/>
                    <a:pt x="172" y="64"/>
                  </a:cubicBezTo>
                  <a:cubicBezTo>
                    <a:pt x="172" y="41"/>
                    <a:pt x="163" y="20"/>
                    <a:pt x="147" y="5"/>
                  </a:cubicBezTo>
                  <a:cubicBezTo>
                    <a:pt x="146" y="3"/>
                    <a:pt x="144" y="2"/>
                    <a:pt x="143" y="0"/>
                  </a:cubicBezTo>
                  <a:cubicBezTo>
                    <a:pt x="150" y="0"/>
                    <a:pt x="150" y="0"/>
                    <a:pt x="150" y="0"/>
                  </a:cubicBezTo>
                  <a:cubicBezTo>
                    <a:pt x="150" y="1"/>
                    <a:pt x="150" y="1"/>
                    <a:pt x="151" y="1"/>
                  </a:cubicBezTo>
                  <a:cubicBezTo>
                    <a:pt x="167" y="17"/>
                    <a:pt x="177" y="40"/>
                    <a:pt x="177" y="64"/>
                  </a:cubicBezTo>
                  <a:cubicBezTo>
                    <a:pt x="177" y="72"/>
                    <a:pt x="176" y="79"/>
                    <a:pt x="174" y="87"/>
                  </a:cubicBezTo>
                  <a:cubicBezTo>
                    <a:pt x="172" y="94"/>
                    <a:pt x="169" y="101"/>
                    <a:pt x="165" y="107"/>
                  </a:cubicBezTo>
                  <a:cubicBezTo>
                    <a:pt x="165" y="108"/>
                    <a:pt x="164" y="109"/>
                    <a:pt x="163" y="109"/>
                  </a:cubicBezTo>
                  <a:cubicBezTo>
                    <a:pt x="162" y="109"/>
                    <a:pt x="161" y="108"/>
                    <a:pt x="161" y="106"/>
                  </a:cubicBezTo>
                  <a:cubicBezTo>
                    <a:pt x="161" y="82"/>
                    <a:pt x="161" y="82"/>
                    <a:pt x="161" y="82"/>
                  </a:cubicBezTo>
                  <a:cubicBezTo>
                    <a:pt x="161" y="81"/>
                    <a:pt x="161" y="79"/>
                    <a:pt x="160" y="78"/>
                  </a:cubicBezTo>
                  <a:cubicBezTo>
                    <a:pt x="160" y="76"/>
                    <a:pt x="159" y="74"/>
                    <a:pt x="158" y="73"/>
                  </a:cubicBezTo>
                  <a:cubicBezTo>
                    <a:pt x="157" y="73"/>
                    <a:pt x="157" y="72"/>
                    <a:pt x="157" y="71"/>
                  </a:cubicBezTo>
                  <a:cubicBezTo>
                    <a:pt x="157" y="70"/>
                    <a:pt x="158" y="69"/>
                    <a:pt x="158" y="68"/>
                  </a:cubicBezTo>
                  <a:cubicBezTo>
                    <a:pt x="158" y="68"/>
                    <a:pt x="158" y="68"/>
                    <a:pt x="158" y="68"/>
                  </a:cubicBezTo>
                  <a:cubicBezTo>
                    <a:pt x="158" y="67"/>
                    <a:pt x="158" y="65"/>
                    <a:pt x="158" y="64"/>
                  </a:cubicBezTo>
                  <a:cubicBezTo>
                    <a:pt x="158" y="45"/>
                    <a:pt x="150" y="27"/>
                    <a:pt x="137" y="15"/>
                  </a:cubicBezTo>
                  <a:cubicBezTo>
                    <a:pt x="131" y="9"/>
                    <a:pt x="124" y="4"/>
                    <a:pt x="117" y="0"/>
                  </a:cubicBezTo>
                  <a:lnTo>
                    <a:pt x="1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3" name="Freeform 299"/>
            <p:cNvSpPr>
              <a:spLocks noEditPoints="1"/>
            </p:cNvSpPr>
            <p:nvPr/>
          </p:nvSpPr>
          <p:spPr bwMode="auto">
            <a:xfrm>
              <a:off x="7185025" y="142875"/>
              <a:ext cx="96838" cy="165100"/>
            </a:xfrm>
            <a:custGeom>
              <a:avLst/>
              <a:gdLst>
                <a:gd name="T0" fmla="*/ 38 w 43"/>
                <a:gd name="T1" fmla="*/ 53 h 73"/>
                <a:gd name="T2" fmla="*/ 38 w 43"/>
                <a:gd name="T3" fmla="*/ 42 h 73"/>
                <a:gd name="T4" fmla="*/ 38 w 43"/>
                <a:gd name="T5" fmla="*/ 20 h 73"/>
                <a:gd name="T6" fmla="*/ 38 w 43"/>
                <a:gd name="T7" fmla="*/ 19 h 73"/>
                <a:gd name="T8" fmla="*/ 38 w 43"/>
                <a:gd name="T9" fmla="*/ 18 h 73"/>
                <a:gd name="T10" fmla="*/ 38 w 43"/>
                <a:gd name="T11" fmla="*/ 18 h 73"/>
                <a:gd name="T12" fmla="*/ 30 w 43"/>
                <a:gd name="T13" fmla="*/ 9 h 73"/>
                <a:gd name="T14" fmla="*/ 22 w 43"/>
                <a:gd name="T15" fmla="*/ 6 h 73"/>
                <a:gd name="T16" fmla="*/ 22 w 43"/>
                <a:gd name="T17" fmla="*/ 1 h 73"/>
                <a:gd name="T18" fmla="*/ 33 w 43"/>
                <a:gd name="T19" fmla="*/ 5 h 73"/>
                <a:gd name="T20" fmla="*/ 43 w 43"/>
                <a:gd name="T21" fmla="*/ 17 h 73"/>
                <a:gd name="T22" fmla="*/ 43 w 43"/>
                <a:gd name="T23" fmla="*/ 18 h 73"/>
                <a:gd name="T24" fmla="*/ 43 w 43"/>
                <a:gd name="T25" fmla="*/ 19 h 73"/>
                <a:gd name="T26" fmla="*/ 43 w 43"/>
                <a:gd name="T27" fmla="*/ 20 h 73"/>
                <a:gd name="T28" fmla="*/ 43 w 43"/>
                <a:gd name="T29" fmla="*/ 42 h 73"/>
                <a:gd name="T30" fmla="*/ 43 w 43"/>
                <a:gd name="T31" fmla="*/ 53 h 73"/>
                <a:gd name="T32" fmla="*/ 34 w 43"/>
                <a:gd name="T33" fmla="*/ 67 h 73"/>
                <a:gd name="T34" fmla="*/ 22 w 43"/>
                <a:gd name="T35" fmla="*/ 72 h 73"/>
                <a:gd name="T36" fmla="*/ 22 w 43"/>
                <a:gd name="T37" fmla="*/ 67 h 73"/>
                <a:gd name="T38" fmla="*/ 31 w 43"/>
                <a:gd name="T39" fmla="*/ 63 h 73"/>
                <a:gd name="T40" fmla="*/ 38 w 43"/>
                <a:gd name="T41" fmla="*/ 53 h 73"/>
                <a:gd name="T42" fmla="*/ 22 w 43"/>
                <a:gd name="T43" fmla="*/ 6 h 73"/>
                <a:gd name="T44" fmla="*/ 14 w 43"/>
                <a:gd name="T45" fmla="*/ 5 h 73"/>
                <a:gd name="T46" fmla="*/ 5 w 43"/>
                <a:gd name="T47" fmla="*/ 5 h 73"/>
                <a:gd name="T48" fmla="*/ 5 w 43"/>
                <a:gd name="T49" fmla="*/ 68 h 73"/>
                <a:gd name="T50" fmla="*/ 14 w 43"/>
                <a:gd name="T51" fmla="*/ 68 h 73"/>
                <a:gd name="T52" fmla="*/ 22 w 43"/>
                <a:gd name="T53" fmla="*/ 67 h 73"/>
                <a:gd name="T54" fmla="*/ 22 w 43"/>
                <a:gd name="T55" fmla="*/ 72 h 73"/>
                <a:gd name="T56" fmla="*/ 14 w 43"/>
                <a:gd name="T57" fmla="*/ 73 h 73"/>
                <a:gd name="T58" fmla="*/ 3 w 43"/>
                <a:gd name="T59" fmla="*/ 73 h 73"/>
                <a:gd name="T60" fmla="*/ 0 w 43"/>
                <a:gd name="T61" fmla="*/ 71 h 73"/>
                <a:gd name="T62" fmla="*/ 0 w 43"/>
                <a:gd name="T63" fmla="*/ 2 h 73"/>
                <a:gd name="T64" fmla="*/ 3 w 43"/>
                <a:gd name="T65" fmla="*/ 0 h 73"/>
                <a:gd name="T66" fmla="*/ 14 w 43"/>
                <a:gd name="T67" fmla="*/ 0 h 73"/>
                <a:gd name="T68" fmla="*/ 22 w 43"/>
                <a:gd name="T69" fmla="*/ 1 h 73"/>
                <a:gd name="T70" fmla="*/ 22 w 43"/>
                <a:gd name="T71"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 h="73">
                  <a:moveTo>
                    <a:pt x="38" y="53"/>
                  </a:moveTo>
                  <a:cubicBezTo>
                    <a:pt x="38" y="42"/>
                    <a:pt x="38" y="42"/>
                    <a:pt x="38" y="42"/>
                  </a:cubicBezTo>
                  <a:cubicBezTo>
                    <a:pt x="38" y="20"/>
                    <a:pt x="38" y="20"/>
                    <a:pt x="38" y="20"/>
                  </a:cubicBezTo>
                  <a:cubicBezTo>
                    <a:pt x="38" y="20"/>
                    <a:pt x="38" y="20"/>
                    <a:pt x="38" y="19"/>
                  </a:cubicBezTo>
                  <a:cubicBezTo>
                    <a:pt x="38" y="19"/>
                    <a:pt x="38" y="19"/>
                    <a:pt x="38" y="18"/>
                  </a:cubicBezTo>
                  <a:cubicBezTo>
                    <a:pt x="38" y="18"/>
                    <a:pt x="38" y="18"/>
                    <a:pt x="38" y="18"/>
                  </a:cubicBezTo>
                  <a:cubicBezTo>
                    <a:pt x="37" y="15"/>
                    <a:pt x="34" y="11"/>
                    <a:pt x="30" y="9"/>
                  </a:cubicBezTo>
                  <a:cubicBezTo>
                    <a:pt x="28" y="7"/>
                    <a:pt x="25" y="6"/>
                    <a:pt x="22" y="6"/>
                  </a:cubicBezTo>
                  <a:cubicBezTo>
                    <a:pt x="22" y="1"/>
                    <a:pt x="22" y="1"/>
                    <a:pt x="22" y="1"/>
                  </a:cubicBezTo>
                  <a:cubicBezTo>
                    <a:pt x="26" y="1"/>
                    <a:pt x="30" y="3"/>
                    <a:pt x="33" y="5"/>
                  </a:cubicBezTo>
                  <a:cubicBezTo>
                    <a:pt x="38" y="8"/>
                    <a:pt x="42" y="12"/>
                    <a:pt x="43" y="17"/>
                  </a:cubicBezTo>
                  <a:cubicBezTo>
                    <a:pt x="43" y="18"/>
                    <a:pt x="43" y="18"/>
                    <a:pt x="43" y="18"/>
                  </a:cubicBezTo>
                  <a:cubicBezTo>
                    <a:pt x="43" y="18"/>
                    <a:pt x="43" y="18"/>
                    <a:pt x="43" y="19"/>
                  </a:cubicBezTo>
                  <a:cubicBezTo>
                    <a:pt x="43" y="19"/>
                    <a:pt x="43" y="20"/>
                    <a:pt x="43" y="20"/>
                  </a:cubicBezTo>
                  <a:cubicBezTo>
                    <a:pt x="43" y="42"/>
                    <a:pt x="43" y="42"/>
                    <a:pt x="43" y="42"/>
                  </a:cubicBezTo>
                  <a:cubicBezTo>
                    <a:pt x="43" y="53"/>
                    <a:pt x="43" y="53"/>
                    <a:pt x="43" y="53"/>
                  </a:cubicBezTo>
                  <a:cubicBezTo>
                    <a:pt x="43" y="58"/>
                    <a:pt x="40" y="64"/>
                    <a:pt x="34" y="67"/>
                  </a:cubicBezTo>
                  <a:cubicBezTo>
                    <a:pt x="31" y="70"/>
                    <a:pt x="26" y="71"/>
                    <a:pt x="22" y="72"/>
                  </a:cubicBezTo>
                  <a:cubicBezTo>
                    <a:pt x="22" y="67"/>
                    <a:pt x="22" y="67"/>
                    <a:pt x="22" y="67"/>
                  </a:cubicBezTo>
                  <a:cubicBezTo>
                    <a:pt x="25" y="67"/>
                    <a:pt x="29" y="65"/>
                    <a:pt x="31" y="63"/>
                  </a:cubicBezTo>
                  <a:cubicBezTo>
                    <a:pt x="36" y="61"/>
                    <a:pt x="38" y="57"/>
                    <a:pt x="38" y="53"/>
                  </a:cubicBezTo>
                  <a:close/>
                  <a:moveTo>
                    <a:pt x="22" y="6"/>
                  </a:moveTo>
                  <a:cubicBezTo>
                    <a:pt x="19" y="5"/>
                    <a:pt x="17" y="5"/>
                    <a:pt x="14" y="5"/>
                  </a:cubicBezTo>
                  <a:cubicBezTo>
                    <a:pt x="5" y="5"/>
                    <a:pt x="5" y="5"/>
                    <a:pt x="5" y="5"/>
                  </a:cubicBezTo>
                  <a:cubicBezTo>
                    <a:pt x="5" y="68"/>
                    <a:pt x="5" y="68"/>
                    <a:pt x="5" y="68"/>
                  </a:cubicBezTo>
                  <a:cubicBezTo>
                    <a:pt x="14" y="68"/>
                    <a:pt x="14" y="68"/>
                    <a:pt x="14" y="68"/>
                  </a:cubicBezTo>
                  <a:cubicBezTo>
                    <a:pt x="17" y="68"/>
                    <a:pt x="19" y="68"/>
                    <a:pt x="22" y="67"/>
                  </a:cubicBezTo>
                  <a:cubicBezTo>
                    <a:pt x="22" y="72"/>
                    <a:pt x="22" y="72"/>
                    <a:pt x="22" y="72"/>
                  </a:cubicBezTo>
                  <a:cubicBezTo>
                    <a:pt x="19" y="73"/>
                    <a:pt x="17" y="73"/>
                    <a:pt x="14" y="73"/>
                  </a:cubicBezTo>
                  <a:cubicBezTo>
                    <a:pt x="3" y="73"/>
                    <a:pt x="3" y="73"/>
                    <a:pt x="3" y="73"/>
                  </a:cubicBezTo>
                  <a:cubicBezTo>
                    <a:pt x="2" y="73"/>
                    <a:pt x="0" y="72"/>
                    <a:pt x="0" y="71"/>
                  </a:cubicBezTo>
                  <a:cubicBezTo>
                    <a:pt x="0" y="2"/>
                    <a:pt x="0" y="2"/>
                    <a:pt x="0" y="2"/>
                  </a:cubicBezTo>
                  <a:cubicBezTo>
                    <a:pt x="0" y="1"/>
                    <a:pt x="2" y="0"/>
                    <a:pt x="3" y="0"/>
                  </a:cubicBezTo>
                  <a:cubicBezTo>
                    <a:pt x="14" y="0"/>
                    <a:pt x="14" y="0"/>
                    <a:pt x="14" y="0"/>
                  </a:cubicBezTo>
                  <a:cubicBezTo>
                    <a:pt x="17" y="0"/>
                    <a:pt x="19" y="0"/>
                    <a:pt x="22" y="1"/>
                  </a:cubicBezTo>
                  <a:lnTo>
                    <a:pt x="2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4" name="Freeform 300"/>
            <p:cNvSpPr>
              <a:spLocks/>
            </p:cNvSpPr>
            <p:nvPr/>
          </p:nvSpPr>
          <p:spPr bwMode="auto">
            <a:xfrm>
              <a:off x="10671175" y="1588"/>
              <a:ext cx="212725" cy="303213"/>
            </a:xfrm>
            <a:custGeom>
              <a:avLst/>
              <a:gdLst>
                <a:gd name="T0" fmla="*/ 18 w 94"/>
                <a:gd name="T1" fmla="*/ 16 h 134"/>
                <a:gd name="T2" fmla="*/ 23 w 94"/>
                <a:gd name="T3" fmla="*/ 16 h 134"/>
                <a:gd name="T4" fmla="*/ 25 w 94"/>
                <a:gd name="T5" fmla="*/ 19 h 134"/>
                <a:gd name="T6" fmla="*/ 25 w 94"/>
                <a:gd name="T7" fmla="*/ 64 h 134"/>
                <a:gd name="T8" fmla="*/ 25 w 94"/>
                <a:gd name="T9" fmla="*/ 64 h 134"/>
                <a:gd name="T10" fmla="*/ 25 w 94"/>
                <a:gd name="T11" fmla="*/ 129 h 134"/>
                <a:gd name="T12" fmla="*/ 42 w 94"/>
                <a:gd name="T13" fmla="*/ 129 h 134"/>
                <a:gd name="T14" fmla="*/ 42 w 94"/>
                <a:gd name="T15" fmla="*/ 59 h 134"/>
                <a:gd name="T16" fmla="*/ 44 w 94"/>
                <a:gd name="T17" fmla="*/ 57 h 134"/>
                <a:gd name="T18" fmla="*/ 51 w 94"/>
                <a:gd name="T19" fmla="*/ 57 h 134"/>
                <a:gd name="T20" fmla="*/ 53 w 94"/>
                <a:gd name="T21" fmla="*/ 59 h 134"/>
                <a:gd name="T22" fmla="*/ 53 w 94"/>
                <a:gd name="T23" fmla="*/ 129 h 134"/>
                <a:gd name="T24" fmla="*/ 70 w 94"/>
                <a:gd name="T25" fmla="*/ 129 h 134"/>
                <a:gd name="T26" fmla="*/ 70 w 94"/>
                <a:gd name="T27" fmla="*/ 59 h 134"/>
                <a:gd name="T28" fmla="*/ 70 w 94"/>
                <a:gd name="T29" fmla="*/ 58 h 134"/>
                <a:gd name="T30" fmla="*/ 70 w 94"/>
                <a:gd name="T31" fmla="*/ 19 h 134"/>
                <a:gd name="T32" fmla="*/ 72 w 94"/>
                <a:gd name="T33" fmla="*/ 16 h 134"/>
                <a:gd name="T34" fmla="*/ 77 w 94"/>
                <a:gd name="T35" fmla="*/ 16 h 134"/>
                <a:gd name="T36" fmla="*/ 80 w 94"/>
                <a:gd name="T37" fmla="*/ 19 h 134"/>
                <a:gd name="T38" fmla="*/ 80 w 94"/>
                <a:gd name="T39" fmla="*/ 57 h 134"/>
                <a:gd name="T40" fmla="*/ 89 w 94"/>
                <a:gd name="T41" fmla="*/ 57 h 134"/>
                <a:gd name="T42" fmla="*/ 89 w 94"/>
                <a:gd name="T43" fmla="*/ 0 h 134"/>
                <a:gd name="T44" fmla="*/ 94 w 94"/>
                <a:gd name="T45" fmla="*/ 0 h 134"/>
                <a:gd name="T46" fmla="*/ 94 w 94"/>
                <a:gd name="T47" fmla="*/ 59 h 134"/>
                <a:gd name="T48" fmla="*/ 92 w 94"/>
                <a:gd name="T49" fmla="*/ 61 h 134"/>
                <a:gd name="T50" fmla="*/ 77 w 94"/>
                <a:gd name="T51" fmla="*/ 61 h 134"/>
                <a:gd name="T52" fmla="*/ 75 w 94"/>
                <a:gd name="T53" fmla="*/ 59 h 134"/>
                <a:gd name="T54" fmla="*/ 75 w 94"/>
                <a:gd name="T55" fmla="*/ 21 h 134"/>
                <a:gd name="T56" fmla="*/ 75 w 94"/>
                <a:gd name="T57" fmla="*/ 21 h 134"/>
                <a:gd name="T58" fmla="*/ 75 w 94"/>
                <a:gd name="T59" fmla="*/ 59 h 134"/>
                <a:gd name="T60" fmla="*/ 75 w 94"/>
                <a:gd name="T61" fmla="*/ 60 h 134"/>
                <a:gd name="T62" fmla="*/ 75 w 94"/>
                <a:gd name="T63" fmla="*/ 131 h 134"/>
                <a:gd name="T64" fmla="*/ 72 w 94"/>
                <a:gd name="T65" fmla="*/ 134 h 134"/>
                <a:gd name="T66" fmla="*/ 51 w 94"/>
                <a:gd name="T67" fmla="*/ 134 h 134"/>
                <a:gd name="T68" fmla="*/ 48 w 94"/>
                <a:gd name="T69" fmla="*/ 131 h 134"/>
                <a:gd name="T70" fmla="*/ 48 w 94"/>
                <a:gd name="T71" fmla="*/ 61 h 134"/>
                <a:gd name="T72" fmla="*/ 47 w 94"/>
                <a:gd name="T73" fmla="*/ 61 h 134"/>
                <a:gd name="T74" fmla="*/ 47 w 94"/>
                <a:gd name="T75" fmla="*/ 131 h 134"/>
                <a:gd name="T76" fmla="*/ 44 w 94"/>
                <a:gd name="T77" fmla="*/ 134 h 134"/>
                <a:gd name="T78" fmla="*/ 23 w 94"/>
                <a:gd name="T79" fmla="*/ 134 h 134"/>
                <a:gd name="T80" fmla="*/ 21 w 94"/>
                <a:gd name="T81" fmla="*/ 131 h 134"/>
                <a:gd name="T82" fmla="*/ 21 w 94"/>
                <a:gd name="T83" fmla="*/ 64 h 134"/>
                <a:gd name="T84" fmla="*/ 21 w 94"/>
                <a:gd name="T85" fmla="*/ 63 h 134"/>
                <a:gd name="T86" fmla="*/ 21 w 94"/>
                <a:gd name="T87" fmla="*/ 21 h 134"/>
                <a:gd name="T88" fmla="*/ 20 w 94"/>
                <a:gd name="T89" fmla="*/ 21 h 134"/>
                <a:gd name="T90" fmla="*/ 20 w 94"/>
                <a:gd name="T91" fmla="*/ 59 h 134"/>
                <a:gd name="T92" fmla="*/ 18 w 94"/>
                <a:gd name="T93" fmla="*/ 61 h 134"/>
                <a:gd name="T94" fmla="*/ 2 w 94"/>
                <a:gd name="T95" fmla="*/ 61 h 134"/>
                <a:gd name="T96" fmla="*/ 0 w 94"/>
                <a:gd name="T97" fmla="*/ 59 h 134"/>
                <a:gd name="T98" fmla="*/ 0 w 94"/>
                <a:gd name="T99" fmla="*/ 0 h 134"/>
                <a:gd name="T100" fmla="*/ 5 w 94"/>
                <a:gd name="T101" fmla="*/ 0 h 134"/>
                <a:gd name="T102" fmla="*/ 5 w 94"/>
                <a:gd name="T103" fmla="*/ 57 h 134"/>
                <a:gd name="T104" fmla="*/ 15 w 94"/>
                <a:gd name="T105" fmla="*/ 57 h 134"/>
                <a:gd name="T106" fmla="*/ 15 w 94"/>
                <a:gd name="T107" fmla="*/ 19 h 134"/>
                <a:gd name="T108" fmla="*/ 18 w 94"/>
                <a:gd name="T109" fmla="*/ 1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34">
                  <a:moveTo>
                    <a:pt x="18" y="16"/>
                  </a:moveTo>
                  <a:cubicBezTo>
                    <a:pt x="23" y="16"/>
                    <a:pt x="23" y="16"/>
                    <a:pt x="23" y="16"/>
                  </a:cubicBezTo>
                  <a:cubicBezTo>
                    <a:pt x="24" y="16"/>
                    <a:pt x="25" y="17"/>
                    <a:pt x="25" y="19"/>
                  </a:cubicBezTo>
                  <a:cubicBezTo>
                    <a:pt x="25" y="64"/>
                    <a:pt x="25" y="64"/>
                    <a:pt x="25" y="64"/>
                  </a:cubicBezTo>
                  <a:cubicBezTo>
                    <a:pt x="25" y="64"/>
                    <a:pt x="25" y="64"/>
                    <a:pt x="25" y="64"/>
                  </a:cubicBezTo>
                  <a:cubicBezTo>
                    <a:pt x="25" y="129"/>
                    <a:pt x="25" y="129"/>
                    <a:pt x="25" y="129"/>
                  </a:cubicBezTo>
                  <a:cubicBezTo>
                    <a:pt x="42" y="129"/>
                    <a:pt x="42" y="129"/>
                    <a:pt x="42" y="129"/>
                  </a:cubicBezTo>
                  <a:cubicBezTo>
                    <a:pt x="42" y="59"/>
                    <a:pt x="42" y="59"/>
                    <a:pt x="42" y="59"/>
                  </a:cubicBezTo>
                  <a:cubicBezTo>
                    <a:pt x="42" y="58"/>
                    <a:pt x="43" y="57"/>
                    <a:pt x="44" y="57"/>
                  </a:cubicBezTo>
                  <a:cubicBezTo>
                    <a:pt x="51" y="57"/>
                    <a:pt x="51" y="57"/>
                    <a:pt x="51" y="57"/>
                  </a:cubicBezTo>
                  <a:cubicBezTo>
                    <a:pt x="52" y="57"/>
                    <a:pt x="53" y="58"/>
                    <a:pt x="53" y="59"/>
                  </a:cubicBezTo>
                  <a:cubicBezTo>
                    <a:pt x="53" y="129"/>
                    <a:pt x="53" y="129"/>
                    <a:pt x="53" y="129"/>
                  </a:cubicBezTo>
                  <a:cubicBezTo>
                    <a:pt x="70" y="129"/>
                    <a:pt x="70" y="129"/>
                    <a:pt x="70" y="129"/>
                  </a:cubicBezTo>
                  <a:cubicBezTo>
                    <a:pt x="70" y="59"/>
                    <a:pt x="70" y="59"/>
                    <a:pt x="70" y="59"/>
                  </a:cubicBezTo>
                  <a:cubicBezTo>
                    <a:pt x="70" y="59"/>
                    <a:pt x="70" y="58"/>
                    <a:pt x="70" y="58"/>
                  </a:cubicBezTo>
                  <a:cubicBezTo>
                    <a:pt x="70" y="19"/>
                    <a:pt x="70" y="19"/>
                    <a:pt x="70" y="19"/>
                  </a:cubicBezTo>
                  <a:cubicBezTo>
                    <a:pt x="70" y="17"/>
                    <a:pt x="71" y="16"/>
                    <a:pt x="72" y="16"/>
                  </a:cubicBezTo>
                  <a:cubicBezTo>
                    <a:pt x="77" y="16"/>
                    <a:pt x="77" y="16"/>
                    <a:pt x="77" y="16"/>
                  </a:cubicBezTo>
                  <a:cubicBezTo>
                    <a:pt x="79" y="16"/>
                    <a:pt x="80" y="17"/>
                    <a:pt x="80" y="19"/>
                  </a:cubicBezTo>
                  <a:cubicBezTo>
                    <a:pt x="80" y="57"/>
                    <a:pt x="80" y="57"/>
                    <a:pt x="80" y="57"/>
                  </a:cubicBezTo>
                  <a:cubicBezTo>
                    <a:pt x="89" y="57"/>
                    <a:pt x="89" y="57"/>
                    <a:pt x="89" y="57"/>
                  </a:cubicBezTo>
                  <a:cubicBezTo>
                    <a:pt x="89" y="0"/>
                    <a:pt x="89" y="0"/>
                    <a:pt x="89" y="0"/>
                  </a:cubicBezTo>
                  <a:cubicBezTo>
                    <a:pt x="94" y="0"/>
                    <a:pt x="94" y="0"/>
                    <a:pt x="94" y="0"/>
                  </a:cubicBezTo>
                  <a:cubicBezTo>
                    <a:pt x="94" y="59"/>
                    <a:pt x="94" y="59"/>
                    <a:pt x="94" y="59"/>
                  </a:cubicBezTo>
                  <a:cubicBezTo>
                    <a:pt x="94" y="60"/>
                    <a:pt x="93" y="61"/>
                    <a:pt x="92" y="61"/>
                  </a:cubicBezTo>
                  <a:cubicBezTo>
                    <a:pt x="77" y="61"/>
                    <a:pt x="77" y="61"/>
                    <a:pt x="77" y="61"/>
                  </a:cubicBezTo>
                  <a:cubicBezTo>
                    <a:pt x="76" y="61"/>
                    <a:pt x="75" y="60"/>
                    <a:pt x="75" y="59"/>
                  </a:cubicBezTo>
                  <a:cubicBezTo>
                    <a:pt x="75" y="21"/>
                    <a:pt x="75" y="21"/>
                    <a:pt x="75" y="21"/>
                  </a:cubicBezTo>
                  <a:cubicBezTo>
                    <a:pt x="75" y="21"/>
                    <a:pt x="75" y="21"/>
                    <a:pt x="75" y="21"/>
                  </a:cubicBezTo>
                  <a:cubicBezTo>
                    <a:pt x="75" y="59"/>
                    <a:pt x="75" y="59"/>
                    <a:pt x="75" y="59"/>
                  </a:cubicBezTo>
                  <a:cubicBezTo>
                    <a:pt x="75" y="59"/>
                    <a:pt x="75" y="59"/>
                    <a:pt x="75" y="60"/>
                  </a:cubicBezTo>
                  <a:cubicBezTo>
                    <a:pt x="75" y="131"/>
                    <a:pt x="75" y="131"/>
                    <a:pt x="75" y="131"/>
                  </a:cubicBezTo>
                  <a:cubicBezTo>
                    <a:pt x="75" y="132"/>
                    <a:pt x="73" y="134"/>
                    <a:pt x="72" y="134"/>
                  </a:cubicBezTo>
                  <a:cubicBezTo>
                    <a:pt x="51" y="134"/>
                    <a:pt x="51" y="134"/>
                    <a:pt x="51" y="134"/>
                  </a:cubicBezTo>
                  <a:cubicBezTo>
                    <a:pt x="49" y="134"/>
                    <a:pt x="48" y="132"/>
                    <a:pt x="48" y="131"/>
                  </a:cubicBezTo>
                  <a:cubicBezTo>
                    <a:pt x="48" y="61"/>
                    <a:pt x="48" y="61"/>
                    <a:pt x="48" y="61"/>
                  </a:cubicBezTo>
                  <a:cubicBezTo>
                    <a:pt x="47" y="61"/>
                    <a:pt x="47" y="61"/>
                    <a:pt x="47" y="61"/>
                  </a:cubicBezTo>
                  <a:cubicBezTo>
                    <a:pt x="47" y="131"/>
                    <a:pt x="47" y="131"/>
                    <a:pt x="47" y="131"/>
                  </a:cubicBezTo>
                  <a:cubicBezTo>
                    <a:pt x="47" y="132"/>
                    <a:pt x="46" y="134"/>
                    <a:pt x="44" y="134"/>
                  </a:cubicBezTo>
                  <a:cubicBezTo>
                    <a:pt x="23" y="134"/>
                    <a:pt x="23" y="134"/>
                    <a:pt x="23" y="134"/>
                  </a:cubicBezTo>
                  <a:cubicBezTo>
                    <a:pt x="22" y="134"/>
                    <a:pt x="21" y="132"/>
                    <a:pt x="21" y="131"/>
                  </a:cubicBezTo>
                  <a:cubicBezTo>
                    <a:pt x="21" y="64"/>
                    <a:pt x="21" y="64"/>
                    <a:pt x="21" y="64"/>
                  </a:cubicBezTo>
                  <a:cubicBezTo>
                    <a:pt x="21" y="63"/>
                    <a:pt x="21" y="63"/>
                    <a:pt x="21" y="63"/>
                  </a:cubicBezTo>
                  <a:cubicBezTo>
                    <a:pt x="21" y="21"/>
                    <a:pt x="21" y="21"/>
                    <a:pt x="21" y="21"/>
                  </a:cubicBezTo>
                  <a:cubicBezTo>
                    <a:pt x="20" y="21"/>
                    <a:pt x="20" y="21"/>
                    <a:pt x="20" y="21"/>
                  </a:cubicBezTo>
                  <a:cubicBezTo>
                    <a:pt x="20" y="59"/>
                    <a:pt x="20" y="59"/>
                    <a:pt x="20" y="59"/>
                  </a:cubicBezTo>
                  <a:cubicBezTo>
                    <a:pt x="20" y="60"/>
                    <a:pt x="19" y="61"/>
                    <a:pt x="18" y="61"/>
                  </a:cubicBezTo>
                  <a:cubicBezTo>
                    <a:pt x="2" y="61"/>
                    <a:pt x="2" y="61"/>
                    <a:pt x="2" y="61"/>
                  </a:cubicBezTo>
                  <a:cubicBezTo>
                    <a:pt x="1" y="61"/>
                    <a:pt x="0" y="60"/>
                    <a:pt x="0" y="59"/>
                  </a:cubicBezTo>
                  <a:cubicBezTo>
                    <a:pt x="0" y="0"/>
                    <a:pt x="0" y="0"/>
                    <a:pt x="0" y="0"/>
                  </a:cubicBezTo>
                  <a:cubicBezTo>
                    <a:pt x="5" y="0"/>
                    <a:pt x="5" y="0"/>
                    <a:pt x="5" y="0"/>
                  </a:cubicBezTo>
                  <a:cubicBezTo>
                    <a:pt x="5" y="57"/>
                    <a:pt x="5" y="57"/>
                    <a:pt x="5" y="57"/>
                  </a:cubicBezTo>
                  <a:cubicBezTo>
                    <a:pt x="15" y="57"/>
                    <a:pt x="15" y="57"/>
                    <a:pt x="15" y="57"/>
                  </a:cubicBezTo>
                  <a:cubicBezTo>
                    <a:pt x="15" y="19"/>
                    <a:pt x="15" y="19"/>
                    <a:pt x="15" y="19"/>
                  </a:cubicBezTo>
                  <a:cubicBezTo>
                    <a:pt x="15" y="17"/>
                    <a:pt x="16" y="16"/>
                    <a:pt x="1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5" name="Freeform 301"/>
            <p:cNvSpPr>
              <a:spLocks noEditPoints="1"/>
            </p:cNvSpPr>
            <p:nvPr/>
          </p:nvSpPr>
          <p:spPr bwMode="auto">
            <a:xfrm>
              <a:off x="10885488" y="1588"/>
              <a:ext cx="242888" cy="303213"/>
            </a:xfrm>
            <a:custGeom>
              <a:avLst/>
              <a:gdLst>
                <a:gd name="T0" fmla="*/ 102 w 107"/>
                <a:gd name="T1" fmla="*/ 57 h 134"/>
                <a:gd name="T2" fmla="*/ 91 w 107"/>
                <a:gd name="T3" fmla="*/ 0 h 134"/>
                <a:gd name="T4" fmla="*/ 107 w 107"/>
                <a:gd name="T5" fmla="*/ 59 h 134"/>
                <a:gd name="T6" fmla="*/ 91 w 107"/>
                <a:gd name="T7" fmla="*/ 61 h 134"/>
                <a:gd name="T8" fmla="*/ 88 w 107"/>
                <a:gd name="T9" fmla="*/ 60 h 134"/>
                <a:gd name="T10" fmla="*/ 77 w 107"/>
                <a:gd name="T11" fmla="*/ 22 h 134"/>
                <a:gd name="T12" fmla="*/ 97 w 107"/>
                <a:gd name="T13" fmla="*/ 92 h 134"/>
                <a:gd name="T14" fmla="*/ 81 w 107"/>
                <a:gd name="T15" fmla="*/ 94 h 134"/>
                <a:gd name="T16" fmla="*/ 81 w 107"/>
                <a:gd name="T17" fmla="*/ 131 h 134"/>
                <a:gd name="T18" fmla="*/ 75 w 107"/>
                <a:gd name="T19" fmla="*/ 134 h 134"/>
                <a:gd name="T20" fmla="*/ 76 w 107"/>
                <a:gd name="T21" fmla="*/ 129 h 134"/>
                <a:gd name="T22" fmla="*/ 78 w 107"/>
                <a:gd name="T23" fmla="*/ 89 h 134"/>
                <a:gd name="T24" fmla="*/ 91 w 107"/>
                <a:gd name="T25" fmla="*/ 89 h 134"/>
                <a:gd name="T26" fmla="*/ 75 w 107"/>
                <a:gd name="T27" fmla="*/ 18 h 134"/>
                <a:gd name="T28" fmla="*/ 75 w 107"/>
                <a:gd name="T29" fmla="*/ 17 h 134"/>
                <a:gd name="T30" fmla="*/ 79 w 107"/>
                <a:gd name="T31" fmla="*/ 17 h 134"/>
                <a:gd name="T32" fmla="*/ 82 w 107"/>
                <a:gd name="T33" fmla="*/ 19 h 134"/>
                <a:gd name="T34" fmla="*/ 75 w 107"/>
                <a:gd name="T35" fmla="*/ 134 h 134"/>
                <a:gd name="T36" fmla="*/ 54 w 107"/>
                <a:gd name="T37" fmla="*/ 131 h 134"/>
                <a:gd name="T38" fmla="*/ 53 w 107"/>
                <a:gd name="T39" fmla="*/ 94 h 134"/>
                <a:gd name="T40" fmla="*/ 50 w 107"/>
                <a:gd name="T41" fmla="*/ 134 h 134"/>
                <a:gd name="T42" fmla="*/ 29 w 107"/>
                <a:gd name="T43" fmla="*/ 134 h 134"/>
                <a:gd name="T44" fmla="*/ 27 w 107"/>
                <a:gd name="T45" fmla="*/ 94 h 134"/>
                <a:gd name="T46" fmla="*/ 13 w 107"/>
                <a:gd name="T47" fmla="*/ 94 h 134"/>
                <a:gd name="T48" fmla="*/ 10 w 107"/>
                <a:gd name="T49" fmla="*/ 91 h 134"/>
                <a:gd name="T50" fmla="*/ 17 w 107"/>
                <a:gd name="T51" fmla="*/ 61 h 134"/>
                <a:gd name="T52" fmla="*/ 2 w 107"/>
                <a:gd name="T53" fmla="*/ 61 h 134"/>
                <a:gd name="T54" fmla="*/ 0 w 107"/>
                <a:gd name="T55" fmla="*/ 58 h 134"/>
                <a:gd name="T56" fmla="*/ 22 w 107"/>
                <a:gd name="T57" fmla="*/ 0 h 134"/>
                <a:gd name="T58" fmla="*/ 15 w 107"/>
                <a:gd name="T59" fmla="*/ 57 h 134"/>
                <a:gd name="T60" fmla="*/ 28 w 107"/>
                <a:gd name="T61" fmla="*/ 16 h 134"/>
                <a:gd name="T62" fmla="*/ 32 w 107"/>
                <a:gd name="T63" fmla="*/ 16 h 134"/>
                <a:gd name="T64" fmla="*/ 35 w 107"/>
                <a:gd name="T65" fmla="*/ 19 h 134"/>
                <a:gd name="T66" fmla="*/ 16 w 107"/>
                <a:gd name="T67" fmla="*/ 89 h 134"/>
                <a:gd name="T68" fmla="*/ 31 w 107"/>
                <a:gd name="T69" fmla="*/ 92 h 134"/>
                <a:gd name="T70" fmla="*/ 32 w 107"/>
                <a:gd name="T71" fmla="*/ 129 h 134"/>
                <a:gd name="T72" fmla="*/ 48 w 107"/>
                <a:gd name="T73" fmla="*/ 92 h 134"/>
                <a:gd name="T74" fmla="*/ 57 w 107"/>
                <a:gd name="T75" fmla="*/ 89 h 134"/>
                <a:gd name="T76" fmla="*/ 59 w 107"/>
                <a:gd name="T77" fmla="*/ 129 h 134"/>
                <a:gd name="T78" fmla="*/ 75 w 107"/>
                <a:gd name="T79" fmla="*/ 134 h 134"/>
                <a:gd name="T80" fmla="*/ 75 w 107"/>
                <a:gd name="T81" fmla="*/ 18 h 134"/>
                <a:gd name="T82" fmla="*/ 75 w 107"/>
                <a:gd name="T83" fmla="*/ 17 h 134"/>
                <a:gd name="T84" fmla="*/ 74 w 107"/>
                <a:gd name="T85" fmla="*/ 17 h 134"/>
                <a:gd name="T86" fmla="*/ 72 w 107"/>
                <a:gd name="T87" fmla="*/ 2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7" h="134">
                  <a:moveTo>
                    <a:pt x="92" y="57"/>
                  </a:moveTo>
                  <a:cubicBezTo>
                    <a:pt x="102" y="57"/>
                    <a:pt x="102" y="57"/>
                    <a:pt x="102" y="57"/>
                  </a:cubicBezTo>
                  <a:cubicBezTo>
                    <a:pt x="86" y="0"/>
                    <a:pt x="86" y="0"/>
                    <a:pt x="86" y="0"/>
                  </a:cubicBezTo>
                  <a:cubicBezTo>
                    <a:pt x="91" y="0"/>
                    <a:pt x="91" y="0"/>
                    <a:pt x="91" y="0"/>
                  </a:cubicBezTo>
                  <a:cubicBezTo>
                    <a:pt x="107" y="58"/>
                    <a:pt x="107" y="58"/>
                    <a:pt x="107" y="58"/>
                  </a:cubicBezTo>
                  <a:cubicBezTo>
                    <a:pt x="107" y="58"/>
                    <a:pt x="107" y="59"/>
                    <a:pt x="107" y="59"/>
                  </a:cubicBezTo>
                  <a:cubicBezTo>
                    <a:pt x="107" y="60"/>
                    <a:pt x="106" y="61"/>
                    <a:pt x="105" y="61"/>
                  </a:cubicBezTo>
                  <a:cubicBezTo>
                    <a:pt x="91" y="61"/>
                    <a:pt x="91" y="61"/>
                    <a:pt x="91" y="61"/>
                  </a:cubicBezTo>
                  <a:cubicBezTo>
                    <a:pt x="91" y="61"/>
                    <a:pt x="91" y="61"/>
                    <a:pt x="91" y="61"/>
                  </a:cubicBezTo>
                  <a:cubicBezTo>
                    <a:pt x="90" y="61"/>
                    <a:pt x="89" y="61"/>
                    <a:pt x="88" y="60"/>
                  </a:cubicBezTo>
                  <a:cubicBezTo>
                    <a:pt x="77" y="22"/>
                    <a:pt x="77" y="22"/>
                    <a:pt x="77" y="22"/>
                  </a:cubicBezTo>
                  <a:cubicBezTo>
                    <a:pt x="77" y="22"/>
                    <a:pt x="77" y="22"/>
                    <a:pt x="77" y="22"/>
                  </a:cubicBezTo>
                  <a:cubicBezTo>
                    <a:pt x="97" y="91"/>
                    <a:pt x="97" y="91"/>
                    <a:pt x="97" y="91"/>
                  </a:cubicBezTo>
                  <a:cubicBezTo>
                    <a:pt x="97" y="91"/>
                    <a:pt x="97" y="91"/>
                    <a:pt x="97" y="92"/>
                  </a:cubicBezTo>
                  <a:cubicBezTo>
                    <a:pt x="97" y="93"/>
                    <a:pt x="96" y="94"/>
                    <a:pt x="94" y="94"/>
                  </a:cubicBezTo>
                  <a:cubicBezTo>
                    <a:pt x="81" y="94"/>
                    <a:pt x="81" y="94"/>
                    <a:pt x="81" y="94"/>
                  </a:cubicBezTo>
                  <a:cubicBezTo>
                    <a:pt x="81" y="131"/>
                    <a:pt x="81" y="131"/>
                    <a:pt x="81" y="131"/>
                  </a:cubicBezTo>
                  <a:cubicBezTo>
                    <a:pt x="81" y="131"/>
                    <a:pt x="81" y="131"/>
                    <a:pt x="81" y="131"/>
                  </a:cubicBezTo>
                  <a:cubicBezTo>
                    <a:pt x="81" y="132"/>
                    <a:pt x="80" y="134"/>
                    <a:pt x="78" y="134"/>
                  </a:cubicBezTo>
                  <a:cubicBezTo>
                    <a:pt x="75" y="134"/>
                    <a:pt x="75" y="134"/>
                    <a:pt x="75" y="134"/>
                  </a:cubicBezTo>
                  <a:cubicBezTo>
                    <a:pt x="75" y="129"/>
                    <a:pt x="75" y="129"/>
                    <a:pt x="75" y="129"/>
                  </a:cubicBezTo>
                  <a:cubicBezTo>
                    <a:pt x="76" y="129"/>
                    <a:pt x="76" y="129"/>
                    <a:pt x="76" y="129"/>
                  </a:cubicBezTo>
                  <a:cubicBezTo>
                    <a:pt x="76" y="92"/>
                    <a:pt x="76" y="92"/>
                    <a:pt x="76" y="92"/>
                  </a:cubicBezTo>
                  <a:cubicBezTo>
                    <a:pt x="76" y="90"/>
                    <a:pt x="77" y="89"/>
                    <a:pt x="78" y="89"/>
                  </a:cubicBezTo>
                  <a:cubicBezTo>
                    <a:pt x="78" y="89"/>
                    <a:pt x="78" y="89"/>
                    <a:pt x="78" y="89"/>
                  </a:cubicBezTo>
                  <a:cubicBezTo>
                    <a:pt x="91" y="89"/>
                    <a:pt x="91" y="89"/>
                    <a:pt x="91" y="89"/>
                  </a:cubicBezTo>
                  <a:cubicBezTo>
                    <a:pt x="75" y="33"/>
                    <a:pt x="75" y="33"/>
                    <a:pt x="75" y="33"/>
                  </a:cubicBezTo>
                  <a:cubicBezTo>
                    <a:pt x="75" y="18"/>
                    <a:pt x="75" y="18"/>
                    <a:pt x="75" y="18"/>
                  </a:cubicBezTo>
                  <a:cubicBezTo>
                    <a:pt x="77" y="19"/>
                    <a:pt x="77" y="19"/>
                    <a:pt x="77" y="19"/>
                  </a:cubicBezTo>
                  <a:cubicBezTo>
                    <a:pt x="76" y="18"/>
                    <a:pt x="76" y="18"/>
                    <a:pt x="75" y="17"/>
                  </a:cubicBezTo>
                  <a:cubicBezTo>
                    <a:pt x="75" y="17"/>
                    <a:pt x="75" y="17"/>
                    <a:pt x="75" y="17"/>
                  </a:cubicBezTo>
                  <a:cubicBezTo>
                    <a:pt x="79" y="17"/>
                    <a:pt x="79" y="17"/>
                    <a:pt x="79" y="17"/>
                  </a:cubicBezTo>
                  <a:cubicBezTo>
                    <a:pt x="80" y="17"/>
                    <a:pt x="81" y="18"/>
                    <a:pt x="82" y="19"/>
                  </a:cubicBezTo>
                  <a:cubicBezTo>
                    <a:pt x="82" y="19"/>
                    <a:pt x="82" y="19"/>
                    <a:pt x="82" y="19"/>
                  </a:cubicBezTo>
                  <a:lnTo>
                    <a:pt x="92" y="57"/>
                  </a:lnTo>
                  <a:close/>
                  <a:moveTo>
                    <a:pt x="75" y="134"/>
                  </a:moveTo>
                  <a:cubicBezTo>
                    <a:pt x="57" y="134"/>
                    <a:pt x="57" y="134"/>
                    <a:pt x="57" y="134"/>
                  </a:cubicBezTo>
                  <a:cubicBezTo>
                    <a:pt x="55" y="134"/>
                    <a:pt x="54" y="132"/>
                    <a:pt x="54" y="131"/>
                  </a:cubicBezTo>
                  <a:cubicBezTo>
                    <a:pt x="54" y="94"/>
                    <a:pt x="54" y="94"/>
                    <a:pt x="54" y="94"/>
                  </a:cubicBezTo>
                  <a:cubicBezTo>
                    <a:pt x="53" y="94"/>
                    <a:pt x="53" y="94"/>
                    <a:pt x="53" y="94"/>
                  </a:cubicBezTo>
                  <a:cubicBezTo>
                    <a:pt x="53" y="131"/>
                    <a:pt x="53" y="131"/>
                    <a:pt x="53" y="131"/>
                  </a:cubicBezTo>
                  <a:cubicBezTo>
                    <a:pt x="53" y="132"/>
                    <a:pt x="52" y="134"/>
                    <a:pt x="50" y="134"/>
                  </a:cubicBezTo>
                  <a:cubicBezTo>
                    <a:pt x="29" y="134"/>
                    <a:pt x="29" y="134"/>
                    <a:pt x="29" y="134"/>
                  </a:cubicBezTo>
                  <a:cubicBezTo>
                    <a:pt x="29" y="134"/>
                    <a:pt x="29" y="134"/>
                    <a:pt x="29" y="134"/>
                  </a:cubicBezTo>
                  <a:cubicBezTo>
                    <a:pt x="28" y="134"/>
                    <a:pt x="27" y="132"/>
                    <a:pt x="27" y="131"/>
                  </a:cubicBezTo>
                  <a:cubicBezTo>
                    <a:pt x="27" y="94"/>
                    <a:pt x="27" y="94"/>
                    <a:pt x="27" y="94"/>
                  </a:cubicBezTo>
                  <a:cubicBezTo>
                    <a:pt x="13" y="94"/>
                    <a:pt x="13" y="94"/>
                    <a:pt x="13" y="94"/>
                  </a:cubicBezTo>
                  <a:cubicBezTo>
                    <a:pt x="13" y="94"/>
                    <a:pt x="13" y="94"/>
                    <a:pt x="13" y="94"/>
                  </a:cubicBezTo>
                  <a:cubicBezTo>
                    <a:pt x="13" y="94"/>
                    <a:pt x="12" y="94"/>
                    <a:pt x="12" y="94"/>
                  </a:cubicBezTo>
                  <a:cubicBezTo>
                    <a:pt x="11" y="94"/>
                    <a:pt x="10" y="92"/>
                    <a:pt x="10" y="91"/>
                  </a:cubicBezTo>
                  <a:cubicBezTo>
                    <a:pt x="19" y="60"/>
                    <a:pt x="19" y="60"/>
                    <a:pt x="19" y="60"/>
                  </a:cubicBezTo>
                  <a:cubicBezTo>
                    <a:pt x="18" y="61"/>
                    <a:pt x="18" y="61"/>
                    <a:pt x="17" y="61"/>
                  </a:cubicBezTo>
                  <a:cubicBezTo>
                    <a:pt x="2" y="61"/>
                    <a:pt x="2" y="61"/>
                    <a:pt x="2" y="61"/>
                  </a:cubicBezTo>
                  <a:cubicBezTo>
                    <a:pt x="2" y="61"/>
                    <a:pt x="2" y="61"/>
                    <a:pt x="2" y="61"/>
                  </a:cubicBezTo>
                  <a:cubicBezTo>
                    <a:pt x="2" y="61"/>
                    <a:pt x="2" y="61"/>
                    <a:pt x="2" y="61"/>
                  </a:cubicBezTo>
                  <a:cubicBezTo>
                    <a:pt x="0" y="61"/>
                    <a:pt x="0" y="60"/>
                    <a:pt x="0" y="58"/>
                  </a:cubicBezTo>
                  <a:cubicBezTo>
                    <a:pt x="17" y="0"/>
                    <a:pt x="17" y="0"/>
                    <a:pt x="17" y="0"/>
                  </a:cubicBezTo>
                  <a:cubicBezTo>
                    <a:pt x="22" y="0"/>
                    <a:pt x="22" y="0"/>
                    <a:pt x="22" y="0"/>
                  </a:cubicBezTo>
                  <a:cubicBezTo>
                    <a:pt x="6" y="57"/>
                    <a:pt x="6" y="57"/>
                    <a:pt x="6" y="57"/>
                  </a:cubicBezTo>
                  <a:cubicBezTo>
                    <a:pt x="15" y="57"/>
                    <a:pt x="15" y="57"/>
                    <a:pt x="15" y="57"/>
                  </a:cubicBezTo>
                  <a:cubicBezTo>
                    <a:pt x="25" y="18"/>
                    <a:pt x="25" y="18"/>
                    <a:pt x="25" y="18"/>
                  </a:cubicBezTo>
                  <a:cubicBezTo>
                    <a:pt x="26" y="17"/>
                    <a:pt x="27" y="16"/>
                    <a:pt x="28" y="16"/>
                  </a:cubicBezTo>
                  <a:cubicBezTo>
                    <a:pt x="28" y="16"/>
                    <a:pt x="28" y="16"/>
                    <a:pt x="28" y="16"/>
                  </a:cubicBezTo>
                  <a:cubicBezTo>
                    <a:pt x="32" y="16"/>
                    <a:pt x="32" y="16"/>
                    <a:pt x="32" y="16"/>
                  </a:cubicBezTo>
                  <a:cubicBezTo>
                    <a:pt x="34" y="16"/>
                    <a:pt x="35" y="17"/>
                    <a:pt x="35" y="19"/>
                  </a:cubicBezTo>
                  <a:cubicBezTo>
                    <a:pt x="35" y="19"/>
                    <a:pt x="35" y="19"/>
                    <a:pt x="35" y="19"/>
                  </a:cubicBezTo>
                  <a:cubicBezTo>
                    <a:pt x="35" y="19"/>
                    <a:pt x="35" y="19"/>
                    <a:pt x="35" y="19"/>
                  </a:cubicBezTo>
                  <a:cubicBezTo>
                    <a:pt x="16" y="89"/>
                    <a:pt x="16" y="89"/>
                    <a:pt x="16" y="89"/>
                  </a:cubicBezTo>
                  <a:cubicBezTo>
                    <a:pt x="29" y="89"/>
                    <a:pt x="29" y="89"/>
                    <a:pt x="29" y="89"/>
                  </a:cubicBezTo>
                  <a:cubicBezTo>
                    <a:pt x="30" y="89"/>
                    <a:pt x="31" y="90"/>
                    <a:pt x="31" y="92"/>
                  </a:cubicBezTo>
                  <a:cubicBezTo>
                    <a:pt x="31" y="92"/>
                    <a:pt x="31" y="92"/>
                    <a:pt x="31" y="92"/>
                  </a:cubicBezTo>
                  <a:cubicBezTo>
                    <a:pt x="32" y="129"/>
                    <a:pt x="32" y="129"/>
                    <a:pt x="32" y="129"/>
                  </a:cubicBezTo>
                  <a:cubicBezTo>
                    <a:pt x="48" y="129"/>
                    <a:pt x="48" y="129"/>
                    <a:pt x="48" y="129"/>
                  </a:cubicBezTo>
                  <a:cubicBezTo>
                    <a:pt x="48" y="92"/>
                    <a:pt x="48" y="92"/>
                    <a:pt x="48" y="92"/>
                  </a:cubicBezTo>
                  <a:cubicBezTo>
                    <a:pt x="48" y="90"/>
                    <a:pt x="49" y="89"/>
                    <a:pt x="50" y="89"/>
                  </a:cubicBezTo>
                  <a:cubicBezTo>
                    <a:pt x="57" y="89"/>
                    <a:pt x="57" y="89"/>
                    <a:pt x="57" y="89"/>
                  </a:cubicBezTo>
                  <a:cubicBezTo>
                    <a:pt x="58" y="89"/>
                    <a:pt x="59" y="90"/>
                    <a:pt x="59" y="92"/>
                  </a:cubicBezTo>
                  <a:cubicBezTo>
                    <a:pt x="59" y="129"/>
                    <a:pt x="59" y="129"/>
                    <a:pt x="59" y="129"/>
                  </a:cubicBezTo>
                  <a:cubicBezTo>
                    <a:pt x="75" y="129"/>
                    <a:pt x="75" y="129"/>
                    <a:pt x="75" y="129"/>
                  </a:cubicBezTo>
                  <a:cubicBezTo>
                    <a:pt x="75" y="134"/>
                    <a:pt x="75" y="134"/>
                    <a:pt x="75" y="134"/>
                  </a:cubicBezTo>
                  <a:close/>
                  <a:moveTo>
                    <a:pt x="75" y="33"/>
                  </a:moveTo>
                  <a:cubicBezTo>
                    <a:pt x="75" y="18"/>
                    <a:pt x="75" y="18"/>
                    <a:pt x="75" y="18"/>
                  </a:cubicBezTo>
                  <a:cubicBezTo>
                    <a:pt x="74" y="17"/>
                    <a:pt x="74" y="17"/>
                    <a:pt x="74" y="17"/>
                  </a:cubicBezTo>
                  <a:cubicBezTo>
                    <a:pt x="75" y="17"/>
                    <a:pt x="75" y="17"/>
                    <a:pt x="75" y="17"/>
                  </a:cubicBezTo>
                  <a:cubicBezTo>
                    <a:pt x="75" y="17"/>
                    <a:pt x="75" y="17"/>
                    <a:pt x="75" y="17"/>
                  </a:cubicBezTo>
                  <a:cubicBezTo>
                    <a:pt x="74" y="17"/>
                    <a:pt x="74" y="17"/>
                    <a:pt x="74" y="17"/>
                  </a:cubicBezTo>
                  <a:cubicBezTo>
                    <a:pt x="74" y="17"/>
                    <a:pt x="74" y="17"/>
                    <a:pt x="74" y="17"/>
                  </a:cubicBezTo>
                  <a:cubicBezTo>
                    <a:pt x="72" y="17"/>
                    <a:pt x="72" y="19"/>
                    <a:pt x="72" y="20"/>
                  </a:cubicBezTo>
                  <a:lnTo>
                    <a:pt x="75"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6" name="Freeform 302"/>
            <p:cNvSpPr>
              <a:spLocks noEditPoints="1"/>
            </p:cNvSpPr>
            <p:nvPr/>
          </p:nvSpPr>
          <p:spPr bwMode="auto">
            <a:xfrm>
              <a:off x="9336088" y="1588"/>
              <a:ext cx="347663" cy="238125"/>
            </a:xfrm>
            <a:custGeom>
              <a:avLst/>
              <a:gdLst>
                <a:gd name="T0" fmla="*/ 135 w 154"/>
                <a:gd name="T1" fmla="*/ 12 h 105"/>
                <a:gd name="T2" fmla="*/ 139 w 154"/>
                <a:gd name="T3" fmla="*/ 9 h 105"/>
                <a:gd name="T4" fmla="*/ 154 w 154"/>
                <a:gd name="T5" fmla="*/ 79 h 105"/>
                <a:gd name="T6" fmla="*/ 152 w 154"/>
                <a:gd name="T7" fmla="*/ 102 h 105"/>
                <a:gd name="T8" fmla="*/ 124 w 154"/>
                <a:gd name="T9" fmla="*/ 100 h 105"/>
                <a:gd name="T10" fmla="*/ 148 w 154"/>
                <a:gd name="T11" fmla="*/ 99 h 105"/>
                <a:gd name="T12" fmla="*/ 150 w 154"/>
                <a:gd name="T13" fmla="*/ 28 h 105"/>
                <a:gd name="T14" fmla="*/ 141 w 154"/>
                <a:gd name="T15" fmla="*/ 67 h 105"/>
                <a:gd name="T16" fmla="*/ 124 w 154"/>
                <a:gd name="T17" fmla="*/ 49 h 105"/>
                <a:gd name="T18" fmla="*/ 136 w 154"/>
                <a:gd name="T19" fmla="*/ 64 h 105"/>
                <a:gd name="T20" fmla="*/ 124 w 154"/>
                <a:gd name="T21" fmla="*/ 20 h 105"/>
                <a:gd name="T22" fmla="*/ 128 w 154"/>
                <a:gd name="T23" fmla="*/ 20 h 105"/>
                <a:gd name="T24" fmla="*/ 124 w 154"/>
                <a:gd name="T25" fmla="*/ 20 h 105"/>
                <a:gd name="T26" fmla="*/ 117 w 154"/>
                <a:gd name="T27" fmla="*/ 102 h 105"/>
                <a:gd name="T28" fmla="*/ 114 w 154"/>
                <a:gd name="T29" fmla="*/ 81 h 105"/>
                <a:gd name="T30" fmla="*/ 116 w 154"/>
                <a:gd name="T31" fmla="*/ 76 h 105"/>
                <a:gd name="T32" fmla="*/ 120 w 154"/>
                <a:gd name="T33" fmla="*/ 99 h 105"/>
                <a:gd name="T34" fmla="*/ 124 w 154"/>
                <a:gd name="T35" fmla="*/ 105 h 105"/>
                <a:gd name="T36" fmla="*/ 77 w 154"/>
                <a:gd name="T37" fmla="*/ 20 h 105"/>
                <a:gd name="T38" fmla="*/ 115 w 154"/>
                <a:gd name="T39" fmla="*/ 0 h 105"/>
                <a:gd name="T40" fmla="*/ 124 w 154"/>
                <a:gd name="T41" fmla="*/ 49 h 105"/>
                <a:gd name="T42" fmla="*/ 111 w 154"/>
                <a:gd name="T43" fmla="*/ 64 h 105"/>
                <a:gd name="T44" fmla="*/ 109 w 154"/>
                <a:gd name="T45" fmla="*/ 69 h 105"/>
                <a:gd name="T46" fmla="*/ 109 w 154"/>
                <a:gd name="T47" fmla="*/ 49 h 105"/>
                <a:gd name="T48" fmla="*/ 40 w 154"/>
                <a:gd name="T49" fmla="*/ 81 h 105"/>
                <a:gd name="T50" fmla="*/ 31 w 154"/>
                <a:gd name="T51" fmla="*/ 105 h 105"/>
                <a:gd name="T52" fmla="*/ 31 w 154"/>
                <a:gd name="T53" fmla="*/ 100 h 105"/>
                <a:gd name="T54" fmla="*/ 35 w 154"/>
                <a:gd name="T55" fmla="*/ 79 h 105"/>
                <a:gd name="T56" fmla="*/ 77 w 154"/>
                <a:gd name="T57" fmla="*/ 81 h 105"/>
                <a:gd name="T58" fmla="*/ 31 w 154"/>
                <a:gd name="T59" fmla="*/ 20 h 105"/>
                <a:gd name="T60" fmla="*/ 39 w 154"/>
                <a:gd name="T61" fmla="*/ 0 h 105"/>
                <a:gd name="T62" fmla="*/ 31 w 154"/>
                <a:gd name="T63" fmla="*/ 69 h 105"/>
                <a:gd name="T64" fmla="*/ 43 w 154"/>
                <a:gd name="T65" fmla="*/ 53 h 105"/>
                <a:gd name="T66" fmla="*/ 46 w 154"/>
                <a:gd name="T67" fmla="*/ 49 h 105"/>
                <a:gd name="T68" fmla="*/ 46 w 154"/>
                <a:gd name="T69" fmla="*/ 69 h 105"/>
                <a:gd name="T70" fmla="*/ 9 w 154"/>
                <a:gd name="T71" fmla="*/ 105 h 105"/>
                <a:gd name="T72" fmla="*/ 3 w 154"/>
                <a:gd name="T73" fmla="*/ 102 h 105"/>
                <a:gd name="T74" fmla="*/ 0 w 154"/>
                <a:gd name="T75" fmla="*/ 75 h 105"/>
                <a:gd name="T76" fmla="*/ 0 w 154"/>
                <a:gd name="T77" fmla="*/ 25 h 105"/>
                <a:gd name="T78" fmla="*/ 25 w 154"/>
                <a:gd name="T79" fmla="*/ 0 h 105"/>
                <a:gd name="T80" fmla="*/ 19 w 154"/>
                <a:gd name="T81" fmla="*/ 12 h 105"/>
                <a:gd name="T82" fmla="*/ 5 w 154"/>
                <a:gd name="T83" fmla="*/ 79 h 105"/>
                <a:gd name="T84" fmla="*/ 6 w 154"/>
                <a:gd name="T85" fmla="*/ 99 h 105"/>
                <a:gd name="T86" fmla="*/ 31 w 154"/>
                <a:gd name="T87" fmla="*/ 105 h 105"/>
                <a:gd name="T88" fmla="*/ 25 w 154"/>
                <a:gd name="T89" fmla="*/ 18 h 105"/>
                <a:gd name="T90" fmla="*/ 31 w 154"/>
                <a:gd name="T91" fmla="*/ 6 h 105"/>
                <a:gd name="T92" fmla="*/ 13 w 154"/>
                <a:gd name="T93" fmla="*/ 51 h 105"/>
                <a:gd name="T94" fmla="*/ 31 w 154"/>
                <a:gd name="T95" fmla="*/ 69 h 105"/>
                <a:gd name="T96" fmla="*/ 18 w 154"/>
                <a:gd name="T97" fmla="*/ 5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4" h="105">
                  <a:moveTo>
                    <a:pt x="150" y="28"/>
                  </a:moveTo>
                  <a:cubicBezTo>
                    <a:pt x="135" y="12"/>
                    <a:pt x="135" y="12"/>
                    <a:pt x="135" y="12"/>
                  </a:cubicBezTo>
                  <a:cubicBezTo>
                    <a:pt x="135" y="12"/>
                    <a:pt x="135" y="12"/>
                    <a:pt x="135" y="12"/>
                  </a:cubicBezTo>
                  <a:cubicBezTo>
                    <a:pt x="129" y="0"/>
                    <a:pt x="129" y="0"/>
                    <a:pt x="129" y="0"/>
                  </a:cubicBezTo>
                  <a:cubicBezTo>
                    <a:pt x="134" y="0"/>
                    <a:pt x="134" y="0"/>
                    <a:pt x="134" y="0"/>
                  </a:cubicBezTo>
                  <a:cubicBezTo>
                    <a:pt x="139" y="9"/>
                    <a:pt x="139" y="9"/>
                    <a:pt x="139" y="9"/>
                  </a:cubicBezTo>
                  <a:cubicBezTo>
                    <a:pt x="154" y="25"/>
                    <a:pt x="154" y="25"/>
                    <a:pt x="154" y="25"/>
                  </a:cubicBezTo>
                  <a:cubicBezTo>
                    <a:pt x="154" y="26"/>
                    <a:pt x="154" y="26"/>
                    <a:pt x="154" y="27"/>
                  </a:cubicBezTo>
                  <a:cubicBezTo>
                    <a:pt x="154" y="79"/>
                    <a:pt x="154" y="79"/>
                    <a:pt x="154" y="79"/>
                  </a:cubicBezTo>
                  <a:cubicBezTo>
                    <a:pt x="154" y="96"/>
                    <a:pt x="154" y="96"/>
                    <a:pt x="154" y="96"/>
                  </a:cubicBezTo>
                  <a:cubicBezTo>
                    <a:pt x="154" y="98"/>
                    <a:pt x="153" y="101"/>
                    <a:pt x="152" y="102"/>
                  </a:cubicBezTo>
                  <a:cubicBezTo>
                    <a:pt x="152" y="102"/>
                    <a:pt x="152" y="102"/>
                    <a:pt x="152" y="102"/>
                  </a:cubicBezTo>
                  <a:cubicBezTo>
                    <a:pt x="150" y="104"/>
                    <a:pt x="148" y="105"/>
                    <a:pt x="145" y="105"/>
                  </a:cubicBezTo>
                  <a:cubicBezTo>
                    <a:pt x="124" y="105"/>
                    <a:pt x="124" y="105"/>
                    <a:pt x="124" y="105"/>
                  </a:cubicBezTo>
                  <a:cubicBezTo>
                    <a:pt x="124" y="100"/>
                    <a:pt x="124" y="100"/>
                    <a:pt x="124" y="100"/>
                  </a:cubicBezTo>
                  <a:cubicBezTo>
                    <a:pt x="145" y="100"/>
                    <a:pt x="145" y="100"/>
                    <a:pt x="145" y="100"/>
                  </a:cubicBezTo>
                  <a:cubicBezTo>
                    <a:pt x="146" y="100"/>
                    <a:pt x="148" y="100"/>
                    <a:pt x="148" y="99"/>
                  </a:cubicBezTo>
                  <a:cubicBezTo>
                    <a:pt x="148" y="99"/>
                    <a:pt x="148" y="99"/>
                    <a:pt x="148" y="99"/>
                  </a:cubicBezTo>
                  <a:cubicBezTo>
                    <a:pt x="149" y="98"/>
                    <a:pt x="150" y="97"/>
                    <a:pt x="150" y="96"/>
                  </a:cubicBezTo>
                  <a:cubicBezTo>
                    <a:pt x="150" y="79"/>
                    <a:pt x="150" y="79"/>
                    <a:pt x="150" y="79"/>
                  </a:cubicBezTo>
                  <a:cubicBezTo>
                    <a:pt x="150" y="28"/>
                    <a:pt x="150" y="28"/>
                    <a:pt x="150" y="28"/>
                  </a:cubicBezTo>
                  <a:close/>
                  <a:moveTo>
                    <a:pt x="124" y="69"/>
                  </a:moveTo>
                  <a:cubicBezTo>
                    <a:pt x="139" y="69"/>
                    <a:pt x="139" y="69"/>
                    <a:pt x="139" y="69"/>
                  </a:cubicBezTo>
                  <a:cubicBezTo>
                    <a:pt x="140" y="69"/>
                    <a:pt x="141" y="68"/>
                    <a:pt x="141" y="67"/>
                  </a:cubicBezTo>
                  <a:cubicBezTo>
                    <a:pt x="141" y="51"/>
                    <a:pt x="141" y="51"/>
                    <a:pt x="141" y="51"/>
                  </a:cubicBezTo>
                  <a:cubicBezTo>
                    <a:pt x="141" y="50"/>
                    <a:pt x="140" y="49"/>
                    <a:pt x="139" y="49"/>
                  </a:cubicBezTo>
                  <a:cubicBezTo>
                    <a:pt x="124" y="49"/>
                    <a:pt x="124" y="49"/>
                    <a:pt x="124" y="49"/>
                  </a:cubicBezTo>
                  <a:cubicBezTo>
                    <a:pt x="124" y="53"/>
                    <a:pt x="124" y="53"/>
                    <a:pt x="124" y="53"/>
                  </a:cubicBezTo>
                  <a:cubicBezTo>
                    <a:pt x="136" y="53"/>
                    <a:pt x="136" y="53"/>
                    <a:pt x="136" y="53"/>
                  </a:cubicBezTo>
                  <a:cubicBezTo>
                    <a:pt x="136" y="64"/>
                    <a:pt x="136" y="64"/>
                    <a:pt x="136" y="64"/>
                  </a:cubicBezTo>
                  <a:cubicBezTo>
                    <a:pt x="124" y="64"/>
                    <a:pt x="124" y="64"/>
                    <a:pt x="124" y="64"/>
                  </a:cubicBezTo>
                  <a:cubicBezTo>
                    <a:pt x="124" y="69"/>
                    <a:pt x="124" y="69"/>
                    <a:pt x="124" y="69"/>
                  </a:cubicBezTo>
                  <a:close/>
                  <a:moveTo>
                    <a:pt x="124" y="20"/>
                  </a:moveTo>
                  <a:cubicBezTo>
                    <a:pt x="127" y="20"/>
                    <a:pt x="127" y="20"/>
                    <a:pt x="127" y="20"/>
                  </a:cubicBezTo>
                  <a:cubicBezTo>
                    <a:pt x="127" y="20"/>
                    <a:pt x="127" y="20"/>
                    <a:pt x="127" y="20"/>
                  </a:cubicBezTo>
                  <a:cubicBezTo>
                    <a:pt x="128" y="20"/>
                    <a:pt x="128" y="20"/>
                    <a:pt x="128" y="20"/>
                  </a:cubicBezTo>
                  <a:cubicBezTo>
                    <a:pt x="130" y="19"/>
                    <a:pt x="130" y="18"/>
                    <a:pt x="129" y="17"/>
                  </a:cubicBezTo>
                  <a:cubicBezTo>
                    <a:pt x="124" y="6"/>
                    <a:pt x="124" y="6"/>
                    <a:pt x="124" y="6"/>
                  </a:cubicBezTo>
                  <a:lnTo>
                    <a:pt x="124" y="20"/>
                  </a:lnTo>
                  <a:close/>
                  <a:moveTo>
                    <a:pt x="124" y="105"/>
                  </a:moveTo>
                  <a:cubicBezTo>
                    <a:pt x="123" y="105"/>
                    <a:pt x="123" y="105"/>
                    <a:pt x="123" y="105"/>
                  </a:cubicBezTo>
                  <a:cubicBezTo>
                    <a:pt x="121" y="105"/>
                    <a:pt x="118" y="104"/>
                    <a:pt x="117" y="102"/>
                  </a:cubicBezTo>
                  <a:cubicBezTo>
                    <a:pt x="117" y="102"/>
                    <a:pt x="117" y="102"/>
                    <a:pt x="117" y="102"/>
                  </a:cubicBezTo>
                  <a:cubicBezTo>
                    <a:pt x="115" y="101"/>
                    <a:pt x="114" y="98"/>
                    <a:pt x="114" y="96"/>
                  </a:cubicBezTo>
                  <a:cubicBezTo>
                    <a:pt x="114" y="81"/>
                    <a:pt x="114" y="81"/>
                    <a:pt x="114" y="81"/>
                  </a:cubicBezTo>
                  <a:cubicBezTo>
                    <a:pt x="77" y="81"/>
                    <a:pt x="77" y="81"/>
                    <a:pt x="77" y="81"/>
                  </a:cubicBezTo>
                  <a:cubicBezTo>
                    <a:pt x="77" y="76"/>
                    <a:pt x="77" y="76"/>
                    <a:pt x="77" y="76"/>
                  </a:cubicBezTo>
                  <a:cubicBezTo>
                    <a:pt x="116" y="76"/>
                    <a:pt x="116" y="76"/>
                    <a:pt x="116" y="76"/>
                  </a:cubicBezTo>
                  <a:cubicBezTo>
                    <a:pt x="118" y="76"/>
                    <a:pt x="119" y="77"/>
                    <a:pt x="119" y="79"/>
                  </a:cubicBezTo>
                  <a:cubicBezTo>
                    <a:pt x="119" y="96"/>
                    <a:pt x="119" y="96"/>
                    <a:pt x="119" y="96"/>
                  </a:cubicBezTo>
                  <a:cubicBezTo>
                    <a:pt x="119" y="97"/>
                    <a:pt x="119" y="98"/>
                    <a:pt x="120" y="99"/>
                  </a:cubicBezTo>
                  <a:cubicBezTo>
                    <a:pt x="121" y="100"/>
                    <a:pt x="122" y="100"/>
                    <a:pt x="123" y="100"/>
                  </a:cubicBezTo>
                  <a:cubicBezTo>
                    <a:pt x="124" y="100"/>
                    <a:pt x="124" y="100"/>
                    <a:pt x="124" y="100"/>
                  </a:cubicBezTo>
                  <a:cubicBezTo>
                    <a:pt x="124" y="105"/>
                    <a:pt x="124" y="105"/>
                    <a:pt x="124" y="105"/>
                  </a:cubicBezTo>
                  <a:close/>
                  <a:moveTo>
                    <a:pt x="124" y="6"/>
                  </a:moveTo>
                  <a:cubicBezTo>
                    <a:pt x="124" y="20"/>
                    <a:pt x="124" y="20"/>
                    <a:pt x="124" y="20"/>
                  </a:cubicBezTo>
                  <a:cubicBezTo>
                    <a:pt x="77" y="20"/>
                    <a:pt x="77" y="20"/>
                    <a:pt x="77" y="20"/>
                  </a:cubicBezTo>
                  <a:cubicBezTo>
                    <a:pt x="77" y="15"/>
                    <a:pt x="77" y="15"/>
                    <a:pt x="77" y="15"/>
                  </a:cubicBezTo>
                  <a:cubicBezTo>
                    <a:pt x="123" y="15"/>
                    <a:pt x="123" y="15"/>
                    <a:pt x="123" y="15"/>
                  </a:cubicBezTo>
                  <a:cubicBezTo>
                    <a:pt x="115" y="0"/>
                    <a:pt x="115" y="0"/>
                    <a:pt x="115" y="0"/>
                  </a:cubicBezTo>
                  <a:cubicBezTo>
                    <a:pt x="121" y="0"/>
                    <a:pt x="121" y="0"/>
                    <a:pt x="121" y="0"/>
                  </a:cubicBezTo>
                  <a:cubicBezTo>
                    <a:pt x="124" y="6"/>
                    <a:pt x="124" y="6"/>
                    <a:pt x="124" y="6"/>
                  </a:cubicBezTo>
                  <a:close/>
                  <a:moveTo>
                    <a:pt x="124" y="49"/>
                  </a:moveTo>
                  <a:cubicBezTo>
                    <a:pt x="124" y="53"/>
                    <a:pt x="124" y="53"/>
                    <a:pt x="124" y="53"/>
                  </a:cubicBezTo>
                  <a:cubicBezTo>
                    <a:pt x="111" y="53"/>
                    <a:pt x="111" y="53"/>
                    <a:pt x="111" y="53"/>
                  </a:cubicBezTo>
                  <a:cubicBezTo>
                    <a:pt x="111" y="64"/>
                    <a:pt x="111" y="64"/>
                    <a:pt x="111" y="64"/>
                  </a:cubicBezTo>
                  <a:cubicBezTo>
                    <a:pt x="124" y="64"/>
                    <a:pt x="124" y="64"/>
                    <a:pt x="124" y="64"/>
                  </a:cubicBezTo>
                  <a:cubicBezTo>
                    <a:pt x="124" y="69"/>
                    <a:pt x="124" y="69"/>
                    <a:pt x="124" y="69"/>
                  </a:cubicBezTo>
                  <a:cubicBezTo>
                    <a:pt x="109" y="69"/>
                    <a:pt x="109" y="69"/>
                    <a:pt x="109" y="69"/>
                  </a:cubicBezTo>
                  <a:cubicBezTo>
                    <a:pt x="107" y="69"/>
                    <a:pt x="106" y="68"/>
                    <a:pt x="106" y="67"/>
                  </a:cubicBezTo>
                  <a:cubicBezTo>
                    <a:pt x="106" y="51"/>
                    <a:pt x="106" y="51"/>
                    <a:pt x="106" y="51"/>
                  </a:cubicBezTo>
                  <a:cubicBezTo>
                    <a:pt x="106" y="50"/>
                    <a:pt x="107" y="49"/>
                    <a:pt x="109" y="49"/>
                  </a:cubicBezTo>
                  <a:lnTo>
                    <a:pt x="124" y="49"/>
                  </a:lnTo>
                  <a:close/>
                  <a:moveTo>
                    <a:pt x="77" y="81"/>
                  </a:moveTo>
                  <a:cubicBezTo>
                    <a:pt x="40" y="81"/>
                    <a:pt x="40" y="81"/>
                    <a:pt x="40" y="81"/>
                  </a:cubicBezTo>
                  <a:cubicBezTo>
                    <a:pt x="40" y="96"/>
                    <a:pt x="40" y="96"/>
                    <a:pt x="40" y="96"/>
                  </a:cubicBezTo>
                  <a:cubicBezTo>
                    <a:pt x="40" y="98"/>
                    <a:pt x="39" y="101"/>
                    <a:pt x="38" y="102"/>
                  </a:cubicBezTo>
                  <a:cubicBezTo>
                    <a:pt x="36" y="104"/>
                    <a:pt x="34" y="105"/>
                    <a:pt x="31" y="105"/>
                  </a:cubicBezTo>
                  <a:cubicBezTo>
                    <a:pt x="31" y="105"/>
                    <a:pt x="31" y="105"/>
                    <a:pt x="31" y="105"/>
                  </a:cubicBezTo>
                  <a:cubicBezTo>
                    <a:pt x="31" y="100"/>
                    <a:pt x="31" y="100"/>
                    <a:pt x="31" y="100"/>
                  </a:cubicBezTo>
                  <a:cubicBezTo>
                    <a:pt x="31" y="100"/>
                    <a:pt x="31" y="100"/>
                    <a:pt x="31" y="100"/>
                  </a:cubicBezTo>
                  <a:cubicBezTo>
                    <a:pt x="32" y="100"/>
                    <a:pt x="33" y="100"/>
                    <a:pt x="34" y="99"/>
                  </a:cubicBezTo>
                  <a:cubicBezTo>
                    <a:pt x="35" y="98"/>
                    <a:pt x="35" y="97"/>
                    <a:pt x="35" y="96"/>
                  </a:cubicBezTo>
                  <a:cubicBezTo>
                    <a:pt x="35" y="79"/>
                    <a:pt x="35" y="79"/>
                    <a:pt x="35" y="79"/>
                  </a:cubicBezTo>
                  <a:cubicBezTo>
                    <a:pt x="35" y="77"/>
                    <a:pt x="37" y="76"/>
                    <a:pt x="38" y="76"/>
                  </a:cubicBezTo>
                  <a:cubicBezTo>
                    <a:pt x="77" y="76"/>
                    <a:pt x="77" y="76"/>
                    <a:pt x="77" y="76"/>
                  </a:cubicBezTo>
                  <a:cubicBezTo>
                    <a:pt x="77" y="81"/>
                    <a:pt x="77" y="81"/>
                    <a:pt x="77" y="81"/>
                  </a:cubicBezTo>
                  <a:close/>
                  <a:moveTo>
                    <a:pt x="77" y="15"/>
                  </a:moveTo>
                  <a:cubicBezTo>
                    <a:pt x="77" y="20"/>
                    <a:pt x="77" y="20"/>
                    <a:pt x="77" y="20"/>
                  </a:cubicBezTo>
                  <a:cubicBezTo>
                    <a:pt x="31" y="20"/>
                    <a:pt x="31" y="20"/>
                    <a:pt x="31" y="20"/>
                  </a:cubicBezTo>
                  <a:cubicBezTo>
                    <a:pt x="31" y="6"/>
                    <a:pt x="31" y="6"/>
                    <a:pt x="31" y="6"/>
                  </a:cubicBezTo>
                  <a:cubicBezTo>
                    <a:pt x="33" y="0"/>
                    <a:pt x="33" y="0"/>
                    <a:pt x="33" y="0"/>
                  </a:cubicBezTo>
                  <a:cubicBezTo>
                    <a:pt x="39" y="0"/>
                    <a:pt x="39" y="0"/>
                    <a:pt x="39" y="0"/>
                  </a:cubicBezTo>
                  <a:cubicBezTo>
                    <a:pt x="31" y="15"/>
                    <a:pt x="31" y="15"/>
                    <a:pt x="31" y="15"/>
                  </a:cubicBezTo>
                  <a:cubicBezTo>
                    <a:pt x="77" y="15"/>
                    <a:pt x="77" y="15"/>
                    <a:pt x="77" y="15"/>
                  </a:cubicBezTo>
                  <a:close/>
                  <a:moveTo>
                    <a:pt x="31" y="69"/>
                  </a:moveTo>
                  <a:cubicBezTo>
                    <a:pt x="31" y="64"/>
                    <a:pt x="31" y="64"/>
                    <a:pt x="31" y="64"/>
                  </a:cubicBezTo>
                  <a:cubicBezTo>
                    <a:pt x="43" y="64"/>
                    <a:pt x="43" y="64"/>
                    <a:pt x="43" y="64"/>
                  </a:cubicBezTo>
                  <a:cubicBezTo>
                    <a:pt x="43" y="53"/>
                    <a:pt x="43" y="53"/>
                    <a:pt x="43" y="53"/>
                  </a:cubicBezTo>
                  <a:cubicBezTo>
                    <a:pt x="31" y="53"/>
                    <a:pt x="31" y="53"/>
                    <a:pt x="31" y="53"/>
                  </a:cubicBezTo>
                  <a:cubicBezTo>
                    <a:pt x="31" y="49"/>
                    <a:pt x="31" y="49"/>
                    <a:pt x="31" y="49"/>
                  </a:cubicBezTo>
                  <a:cubicBezTo>
                    <a:pt x="46" y="49"/>
                    <a:pt x="46" y="49"/>
                    <a:pt x="46" y="49"/>
                  </a:cubicBezTo>
                  <a:cubicBezTo>
                    <a:pt x="47" y="49"/>
                    <a:pt x="48" y="50"/>
                    <a:pt x="48" y="51"/>
                  </a:cubicBezTo>
                  <a:cubicBezTo>
                    <a:pt x="48" y="67"/>
                    <a:pt x="48" y="67"/>
                    <a:pt x="48" y="67"/>
                  </a:cubicBezTo>
                  <a:cubicBezTo>
                    <a:pt x="48" y="68"/>
                    <a:pt x="47" y="69"/>
                    <a:pt x="46" y="69"/>
                  </a:cubicBezTo>
                  <a:lnTo>
                    <a:pt x="31" y="69"/>
                  </a:lnTo>
                  <a:close/>
                  <a:moveTo>
                    <a:pt x="31" y="105"/>
                  </a:moveTo>
                  <a:cubicBezTo>
                    <a:pt x="9" y="105"/>
                    <a:pt x="9" y="105"/>
                    <a:pt x="9" y="105"/>
                  </a:cubicBezTo>
                  <a:cubicBezTo>
                    <a:pt x="7" y="105"/>
                    <a:pt x="4" y="104"/>
                    <a:pt x="3" y="102"/>
                  </a:cubicBezTo>
                  <a:cubicBezTo>
                    <a:pt x="3" y="102"/>
                    <a:pt x="3" y="102"/>
                    <a:pt x="3" y="102"/>
                  </a:cubicBezTo>
                  <a:cubicBezTo>
                    <a:pt x="3" y="102"/>
                    <a:pt x="3" y="102"/>
                    <a:pt x="3" y="102"/>
                  </a:cubicBezTo>
                  <a:cubicBezTo>
                    <a:pt x="1" y="101"/>
                    <a:pt x="0" y="98"/>
                    <a:pt x="0" y="96"/>
                  </a:cubicBezTo>
                  <a:cubicBezTo>
                    <a:pt x="0" y="79"/>
                    <a:pt x="0" y="79"/>
                    <a:pt x="0" y="79"/>
                  </a:cubicBezTo>
                  <a:cubicBezTo>
                    <a:pt x="0" y="75"/>
                    <a:pt x="0" y="75"/>
                    <a:pt x="0" y="75"/>
                  </a:cubicBezTo>
                  <a:cubicBezTo>
                    <a:pt x="0" y="27"/>
                    <a:pt x="0" y="27"/>
                    <a:pt x="0" y="27"/>
                  </a:cubicBezTo>
                  <a:cubicBezTo>
                    <a:pt x="0" y="27"/>
                    <a:pt x="0" y="27"/>
                    <a:pt x="0" y="27"/>
                  </a:cubicBezTo>
                  <a:cubicBezTo>
                    <a:pt x="0" y="26"/>
                    <a:pt x="0" y="26"/>
                    <a:pt x="0" y="25"/>
                  </a:cubicBezTo>
                  <a:cubicBezTo>
                    <a:pt x="15" y="9"/>
                    <a:pt x="15" y="9"/>
                    <a:pt x="15" y="9"/>
                  </a:cubicBezTo>
                  <a:cubicBezTo>
                    <a:pt x="20" y="0"/>
                    <a:pt x="20" y="0"/>
                    <a:pt x="20" y="0"/>
                  </a:cubicBezTo>
                  <a:cubicBezTo>
                    <a:pt x="25" y="0"/>
                    <a:pt x="25" y="0"/>
                    <a:pt x="25" y="0"/>
                  </a:cubicBezTo>
                  <a:cubicBezTo>
                    <a:pt x="19" y="12"/>
                    <a:pt x="19" y="12"/>
                    <a:pt x="19" y="12"/>
                  </a:cubicBezTo>
                  <a:cubicBezTo>
                    <a:pt x="19" y="12"/>
                    <a:pt x="19" y="12"/>
                    <a:pt x="19" y="12"/>
                  </a:cubicBezTo>
                  <a:cubicBezTo>
                    <a:pt x="19" y="12"/>
                    <a:pt x="19" y="12"/>
                    <a:pt x="19" y="12"/>
                  </a:cubicBezTo>
                  <a:cubicBezTo>
                    <a:pt x="5" y="28"/>
                    <a:pt x="5" y="28"/>
                    <a:pt x="5" y="28"/>
                  </a:cubicBezTo>
                  <a:cubicBezTo>
                    <a:pt x="5" y="75"/>
                    <a:pt x="5" y="75"/>
                    <a:pt x="5" y="75"/>
                  </a:cubicBezTo>
                  <a:cubicBezTo>
                    <a:pt x="5" y="79"/>
                    <a:pt x="5" y="79"/>
                    <a:pt x="5" y="79"/>
                  </a:cubicBezTo>
                  <a:cubicBezTo>
                    <a:pt x="5" y="96"/>
                    <a:pt x="5" y="96"/>
                    <a:pt x="5" y="96"/>
                  </a:cubicBezTo>
                  <a:cubicBezTo>
                    <a:pt x="5" y="97"/>
                    <a:pt x="5" y="98"/>
                    <a:pt x="6" y="99"/>
                  </a:cubicBezTo>
                  <a:cubicBezTo>
                    <a:pt x="6" y="99"/>
                    <a:pt x="6" y="99"/>
                    <a:pt x="6" y="99"/>
                  </a:cubicBezTo>
                  <a:cubicBezTo>
                    <a:pt x="7" y="100"/>
                    <a:pt x="8" y="100"/>
                    <a:pt x="9" y="100"/>
                  </a:cubicBezTo>
                  <a:cubicBezTo>
                    <a:pt x="31" y="100"/>
                    <a:pt x="31" y="100"/>
                    <a:pt x="31" y="100"/>
                  </a:cubicBezTo>
                  <a:cubicBezTo>
                    <a:pt x="31" y="105"/>
                    <a:pt x="31" y="105"/>
                    <a:pt x="31" y="105"/>
                  </a:cubicBezTo>
                  <a:close/>
                  <a:moveTo>
                    <a:pt x="31" y="6"/>
                  </a:moveTo>
                  <a:cubicBezTo>
                    <a:pt x="25" y="17"/>
                    <a:pt x="25" y="17"/>
                    <a:pt x="25" y="17"/>
                  </a:cubicBezTo>
                  <a:cubicBezTo>
                    <a:pt x="25" y="17"/>
                    <a:pt x="25" y="17"/>
                    <a:pt x="25" y="18"/>
                  </a:cubicBezTo>
                  <a:cubicBezTo>
                    <a:pt x="25" y="19"/>
                    <a:pt x="26" y="20"/>
                    <a:pt x="27" y="20"/>
                  </a:cubicBezTo>
                  <a:cubicBezTo>
                    <a:pt x="31" y="20"/>
                    <a:pt x="31" y="20"/>
                    <a:pt x="31" y="20"/>
                  </a:cubicBezTo>
                  <a:cubicBezTo>
                    <a:pt x="31" y="6"/>
                    <a:pt x="31" y="6"/>
                    <a:pt x="31" y="6"/>
                  </a:cubicBezTo>
                  <a:close/>
                  <a:moveTo>
                    <a:pt x="31" y="49"/>
                  </a:moveTo>
                  <a:cubicBezTo>
                    <a:pt x="16" y="49"/>
                    <a:pt x="16" y="49"/>
                    <a:pt x="16" y="49"/>
                  </a:cubicBezTo>
                  <a:cubicBezTo>
                    <a:pt x="14" y="49"/>
                    <a:pt x="13" y="50"/>
                    <a:pt x="13" y="51"/>
                  </a:cubicBezTo>
                  <a:cubicBezTo>
                    <a:pt x="13" y="67"/>
                    <a:pt x="13" y="67"/>
                    <a:pt x="13" y="67"/>
                  </a:cubicBezTo>
                  <a:cubicBezTo>
                    <a:pt x="13" y="68"/>
                    <a:pt x="14" y="69"/>
                    <a:pt x="16" y="69"/>
                  </a:cubicBezTo>
                  <a:cubicBezTo>
                    <a:pt x="31" y="69"/>
                    <a:pt x="31" y="69"/>
                    <a:pt x="31" y="69"/>
                  </a:cubicBezTo>
                  <a:cubicBezTo>
                    <a:pt x="31" y="64"/>
                    <a:pt x="31" y="64"/>
                    <a:pt x="31" y="64"/>
                  </a:cubicBezTo>
                  <a:cubicBezTo>
                    <a:pt x="18" y="64"/>
                    <a:pt x="18" y="64"/>
                    <a:pt x="18" y="64"/>
                  </a:cubicBezTo>
                  <a:cubicBezTo>
                    <a:pt x="18" y="53"/>
                    <a:pt x="18" y="53"/>
                    <a:pt x="18" y="53"/>
                  </a:cubicBezTo>
                  <a:cubicBezTo>
                    <a:pt x="31" y="53"/>
                    <a:pt x="31" y="53"/>
                    <a:pt x="31" y="53"/>
                  </a:cubicBezTo>
                  <a:lnTo>
                    <a:pt x="3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7" name="Freeform 303"/>
            <p:cNvSpPr>
              <a:spLocks noEditPoints="1"/>
            </p:cNvSpPr>
            <p:nvPr/>
          </p:nvSpPr>
          <p:spPr bwMode="auto">
            <a:xfrm>
              <a:off x="7913688" y="595313"/>
              <a:ext cx="47625" cy="46038"/>
            </a:xfrm>
            <a:custGeom>
              <a:avLst/>
              <a:gdLst>
                <a:gd name="T0" fmla="*/ 10 w 21"/>
                <a:gd name="T1" fmla="*/ 0 h 21"/>
                <a:gd name="T2" fmla="*/ 18 w 21"/>
                <a:gd name="T3" fmla="*/ 3 h 21"/>
                <a:gd name="T4" fmla="*/ 21 w 21"/>
                <a:gd name="T5" fmla="*/ 11 h 21"/>
                <a:gd name="T6" fmla="*/ 18 w 21"/>
                <a:gd name="T7" fmla="*/ 18 h 21"/>
                <a:gd name="T8" fmla="*/ 18 w 21"/>
                <a:gd name="T9" fmla="*/ 18 h 21"/>
                <a:gd name="T10" fmla="*/ 10 w 21"/>
                <a:gd name="T11" fmla="*/ 21 h 21"/>
                <a:gd name="T12" fmla="*/ 10 w 21"/>
                <a:gd name="T13" fmla="*/ 16 h 21"/>
                <a:gd name="T14" fmla="*/ 14 w 21"/>
                <a:gd name="T15" fmla="*/ 15 h 21"/>
                <a:gd name="T16" fmla="*/ 14 w 21"/>
                <a:gd name="T17" fmla="*/ 15 h 21"/>
                <a:gd name="T18" fmla="*/ 16 w 21"/>
                <a:gd name="T19" fmla="*/ 11 h 21"/>
                <a:gd name="T20" fmla="*/ 14 w 21"/>
                <a:gd name="T21" fmla="*/ 7 h 21"/>
                <a:gd name="T22" fmla="*/ 10 w 21"/>
                <a:gd name="T23" fmla="*/ 5 h 21"/>
                <a:gd name="T24" fmla="*/ 10 w 21"/>
                <a:gd name="T25" fmla="*/ 0 h 21"/>
                <a:gd name="T26" fmla="*/ 10 w 21"/>
                <a:gd name="T27" fmla="*/ 0 h 21"/>
                <a:gd name="T28" fmla="*/ 10 w 21"/>
                <a:gd name="T29" fmla="*/ 0 h 21"/>
                <a:gd name="T30" fmla="*/ 10 w 21"/>
                <a:gd name="T31" fmla="*/ 5 h 21"/>
                <a:gd name="T32" fmla="*/ 10 w 21"/>
                <a:gd name="T33" fmla="*/ 5 h 21"/>
                <a:gd name="T34" fmla="*/ 6 w 21"/>
                <a:gd name="T35" fmla="*/ 7 h 21"/>
                <a:gd name="T36" fmla="*/ 6 w 21"/>
                <a:gd name="T37" fmla="*/ 7 h 21"/>
                <a:gd name="T38" fmla="*/ 5 w 21"/>
                <a:gd name="T39" fmla="*/ 11 h 21"/>
                <a:gd name="T40" fmla="*/ 6 w 21"/>
                <a:gd name="T41" fmla="*/ 15 h 21"/>
                <a:gd name="T42" fmla="*/ 10 w 21"/>
                <a:gd name="T43" fmla="*/ 16 h 21"/>
                <a:gd name="T44" fmla="*/ 10 w 21"/>
                <a:gd name="T45" fmla="*/ 16 h 21"/>
                <a:gd name="T46" fmla="*/ 10 w 21"/>
                <a:gd name="T47" fmla="*/ 21 h 21"/>
                <a:gd name="T48" fmla="*/ 10 w 21"/>
                <a:gd name="T49" fmla="*/ 21 h 21"/>
                <a:gd name="T50" fmla="*/ 3 w 21"/>
                <a:gd name="T51" fmla="*/ 18 h 21"/>
                <a:gd name="T52" fmla="*/ 0 w 21"/>
                <a:gd name="T53" fmla="*/ 11 h 21"/>
                <a:gd name="T54" fmla="*/ 3 w 21"/>
                <a:gd name="T55" fmla="*/ 3 h 21"/>
                <a:gd name="T56" fmla="*/ 3 w 21"/>
                <a:gd name="T57" fmla="*/ 3 h 21"/>
                <a:gd name="T58" fmla="*/ 10 w 21"/>
                <a:gd name="T5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0" y="0"/>
                  </a:moveTo>
                  <a:cubicBezTo>
                    <a:pt x="13" y="0"/>
                    <a:pt x="16" y="1"/>
                    <a:pt x="18" y="3"/>
                  </a:cubicBezTo>
                  <a:cubicBezTo>
                    <a:pt x="19" y="5"/>
                    <a:pt x="21" y="8"/>
                    <a:pt x="21" y="11"/>
                  </a:cubicBezTo>
                  <a:cubicBezTo>
                    <a:pt x="21" y="13"/>
                    <a:pt x="19" y="16"/>
                    <a:pt x="18" y="18"/>
                  </a:cubicBezTo>
                  <a:cubicBezTo>
                    <a:pt x="18" y="18"/>
                    <a:pt x="18" y="18"/>
                    <a:pt x="18" y="18"/>
                  </a:cubicBezTo>
                  <a:cubicBezTo>
                    <a:pt x="16" y="20"/>
                    <a:pt x="13" y="21"/>
                    <a:pt x="10" y="21"/>
                  </a:cubicBezTo>
                  <a:cubicBezTo>
                    <a:pt x="10" y="16"/>
                    <a:pt x="10" y="16"/>
                    <a:pt x="10" y="16"/>
                  </a:cubicBezTo>
                  <a:cubicBezTo>
                    <a:pt x="12" y="16"/>
                    <a:pt x="13" y="16"/>
                    <a:pt x="14" y="15"/>
                  </a:cubicBezTo>
                  <a:cubicBezTo>
                    <a:pt x="14" y="15"/>
                    <a:pt x="14" y="15"/>
                    <a:pt x="14" y="15"/>
                  </a:cubicBezTo>
                  <a:cubicBezTo>
                    <a:pt x="15" y="14"/>
                    <a:pt x="16" y="12"/>
                    <a:pt x="16" y="11"/>
                  </a:cubicBezTo>
                  <a:cubicBezTo>
                    <a:pt x="16" y="9"/>
                    <a:pt x="15" y="8"/>
                    <a:pt x="14" y="7"/>
                  </a:cubicBezTo>
                  <a:cubicBezTo>
                    <a:pt x="13" y="6"/>
                    <a:pt x="12" y="5"/>
                    <a:pt x="10" y="5"/>
                  </a:cubicBezTo>
                  <a:lnTo>
                    <a:pt x="10" y="0"/>
                  </a:lnTo>
                  <a:close/>
                  <a:moveTo>
                    <a:pt x="10" y="0"/>
                  </a:moveTo>
                  <a:cubicBezTo>
                    <a:pt x="10" y="0"/>
                    <a:pt x="10" y="0"/>
                    <a:pt x="10" y="0"/>
                  </a:cubicBezTo>
                  <a:cubicBezTo>
                    <a:pt x="10" y="5"/>
                    <a:pt x="10" y="5"/>
                    <a:pt x="10" y="5"/>
                  </a:cubicBezTo>
                  <a:cubicBezTo>
                    <a:pt x="10" y="5"/>
                    <a:pt x="10" y="5"/>
                    <a:pt x="10" y="5"/>
                  </a:cubicBezTo>
                  <a:cubicBezTo>
                    <a:pt x="9" y="5"/>
                    <a:pt x="7" y="6"/>
                    <a:pt x="6" y="7"/>
                  </a:cubicBezTo>
                  <a:cubicBezTo>
                    <a:pt x="6" y="7"/>
                    <a:pt x="6" y="7"/>
                    <a:pt x="6" y="7"/>
                  </a:cubicBezTo>
                  <a:cubicBezTo>
                    <a:pt x="5" y="8"/>
                    <a:pt x="5" y="9"/>
                    <a:pt x="5" y="11"/>
                  </a:cubicBezTo>
                  <a:cubicBezTo>
                    <a:pt x="5" y="12"/>
                    <a:pt x="5" y="14"/>
                    <a:pt x="6" y="15"/>
                  </a:cubicBezTo>
                  <a:cubicBezTo>
                    <a:pt x="7" y="16"/>
                    <a:pt x="9" y="16"/>
                    <a:pt x="10" y="16"/>
                  </a:cubicBezTo>
                  <a:cubicBezTo>
                    <a:pt x="10" y="16"/>
                    <a:pt x="10" y="16"/>
                    <a:pt x="10" y="16"/>
                  </a:cubicBezTo>
                  <a:cubicBezTo>
                    <a:pt x="10" y="21"/>
                    <a:pt x="10" y="21"/>
                    <a:pt x="10" y="21"/>
                  </a:cubicBezTo>
                  <a:cubicBezTo>
                    <a:pt x="10" y="21"/>
                    <a:pt x="10" y="21"/>
                    <a:pt x="10" y="21"/>
                  </a:cubicBezTo>
                  <a:cubicBezTo>
                    <a:pt x="7" y="21"/>
                    <a:pt x="5" y="20"/>
                    <a:pt x="3" y="18"/>
                  </a:cubicBezTo>
                  <a:cubicBezTo>
                    <a:pt x="1" y="16"/>
                    <a:pt x="0" y="13"/>
                    <a:pt x="0" y="11"/>
                  </a:cubicBezTo>
                  <a:cubicBezTo>
                    <a:pt x="0" y="8"/>
                    <a:pt x="1" y="5"/>
                    <a:pt x="3" y="3"/>
                  </a:cubicBezTo>
                  <a:cubicBezTo>
                    <a:pt x="3" y="3"/>
                    <a:pt x="3" y="3"/>
                    <a:pt x="3" y="3"/>
                  </a:cubicBezTo>
                  <a:cubicBezTo>
                    <a:pt x="5" y="1"/>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8" name="Freeform 304"/>
            <p:cNvSpPr>
              <a:spLocks noEditPoints="1"/>
            </p:cNvSpPr>
            <p:nvPr/>
          </p:nvSpPr>
          <p:spPr bwMode="auto">
            <a:xfrm>
              <a:off x="7950200" y="558800"/>
              <a:ext cx="38100" cy="38100"/>
            </a:xfrm>
            <a:custGeom>
              <a:avLst/>
              <a:gdLst>
                <a:gd name="T0" fmla="*/ 8 w 17"/>
                <a:gd name="T1" fmla="*/ 0 h 17"/>
                <a:gd name="T2" fmla="*/ 14 w 17"/>
                <a:gd name="T3" fmla="*/ 2 h 17"/>
                <a:gd name="T4" fmla="*/ 17 w 17"/>
                <a:gd name="T5" fmla="*/ 8 h 17"/>
                <a:gd name="T6" fmla="*/ 14 w 17"/>
                <a:gd name="T7" fmla="*/ 14 h 17"/>
                <a:gd name="T8" fmla="*/ 14 w 17"/>
                <a:gd name="T9" fmla="*/ 14 h 17"/>
                <a:gd name="T10" fmla="*/ 14 w 17"/>
                <a:gd name="T11" fmla="*/ 14 h 17"/>
                <a:gd name="T12" fmla="*/ 8 w 17"/>
                <a:gd name="T13" fmla="*/ 17 h 17"/>
                <a:gd name="T14" fmla="*/ 8 w 17"/>
                <a:gd name="T15" fmla="*/ 17 h 17"/>
                <a:gd name="T16" fmla="*/ 8 w 17"/>
                <a:gd name="T17" fmla="*/ 12 h 17"/>
                <a:gd name="T18" fmla="*/ 8 w 17"/>
                <a:gd name="T19" fmla="*/ 12 h 17"/>
                <a:gd name="T20" fmla="*/ 11 w 17"/>
                <a:gd name="T21" fmla="*/ 11 h 17"/>
                <a:gd name="T22" fmla="*/ 11 w 17"/>
                <a:gd name="T23" fmla="*/ 11 h 17"/>
                <a:gd name="T24" fmla="*/ 12 w 17"/>
                <a:gd name="T25" fmla="*/ 8 h 17"/>
                <a:gd name="T26" fmla="*/ 11 w 17"/>
                <a:gd name="T27" fmla="*/ 6 h 17"/>
                <a:gd name="T28" fmla="*/ 8 w 17"/>
                <a:gd name="T29" fmla="*/ 5 h 17"/>
                <a:gd name="T30" fmla="*/ 8 w 17"/>
                <a:gd name="T31" fmla="*/ 5 h 17"/>
                <a:gd name="T32" fmla="*/ 8 w 17"/>
                <a:gd name="T33" fmla="*/ 0 h 17"/>
                <a:gd name="T34" fmla="*/ 8 w 17"/>
                <a:gd name="T35" fmla="*/ 17 h 17"/>
                <a:gd name="T36" fmla="*/ 2 w 17"/>
                <a:gd name="T37" fmla="*/ 14 h 17"/>
                <a:gd name="T38" fmla="*/ 2 w 17"/>
                <a:gd name="T39" fmla="*/ 14 h 17"/>
                <a:gd name="T40" fmla="*/ 2 w 17"/>
                <a:gd name="T41" fmla="*/ 14 h 17"/>
                <a:gd name="T42" fmla="*/ 0 w 17"/>
                <a:gd name="T43" fmla="*/ 8 h 17"/>
                <a:gd name="T44" fmla="*/ 2 w 17"/>
                <a:gd name="T45" fmla="*/ 2 h 17"/>
                <a:gd name="T46" fmla="*/ 2 w 17"/>
                <a:gd name="T47" fmla="*/ 2 h 17"/>
                <a:gd name="T48" fmla="*/ 8 w 17"/>
                <a:gd name="T49" fmla="*/ 0 h 17"/>
                <a:gd name="T50" fmla="*/ 8 w 17"/>
                <a:gd name="T51" fmla="*/ 5 h 17"/>
                <a:gd name="T52" fmla="*/ 6 w 17"/>
                <a:gd name="T53" fmla="*/ 6 h 17"/>
                <a:gd name="T54" fmla="*/ 6 w 17"/>
                <a:gd name="T55" fmla="*/ 6 h 17"/>
                <a:gd name="T56" fmla="*/ 6 w 17"/>
                <a:gd name="T57" fmla="*/ 6 h 17"/>
                <a:gd name="T58" fmla="*/ 5 w 17"/>
                <a:gd name="T59" fmla="*/ 8 h 17"/>
                <a:gd name="T60" fmla="*/ 6 w 17"/>
                <a:gd name="T61" fmla="*/ 11 h 17"/>
                <a:gd name="T62" fmla="*/ 6 w 17"/>
                <a:gd name="T63" fmla="*/ 11 h 17"/>
                <a:gd name="T64" fmla="*/ 8 w 17"/>
                <a:gd name="T65" fmla="*/ 12 h 17"/>
                <a:gd name="T66" fmla="*/ 8 w 17"/>
                <a:gd name="T6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7">
                  <a:moveTo>
                    <a:pt x="8" y="0"/>
                  </a:moveTo>
                  <a:cubicBezTo>
                    <a:pt x="11" y="0"/>
                    <a:pt x="13" y="1"/>
                    <a:pt x="14" y="2"/>
                  </a:cubicBezTo>
                  <a:cubicBezTo>
                    <a:pt x="16" y="4"/>
                    <a:pt x="17" y="6"/>
                    <a:pt x="17" y="8"/>
                  </a:cubicBezTo>
                  <a:cubicBezTo>
                    <a:pt x="17" y="11"/>
                    <a:pt x="16" y="13"/>
                    <a:pt x="14" y="14"/>
                  </a:cubicBezTo>
                  <a:cubicBezTo>
                    <a:pt x="14" y="14"/>
                    <a:pt x="14" y="14"/>
                    <a:pt x="14" y="14"/>
                  </a:cubicBezTo>
                  <a:cubicBezTo>
                    <a:pt x="14" y="14"/>
                    <a:pt x="14" y="14"/>
                    <a:pt x="14" y="14"/>
                  </a:cubicBezTo>
                  <a:cubicBezTo>
                    <a:pt x="13" y="16"/>
                    <a:pt x="11" y="17"/>
                    <a:pt x="8" y="17"/>
                  </a:cubicBezTo>
                  <a:cubicBezTo>
                    <a:pt x="8" y="17"/>
                    <a:pt x="8" y="17"/>
                    <a:pt x="8" y="17"/>
                  </a:cubicBezTo>
                  <a:cubicBezTo>
                    <a:pt x="8" y="12"/>
                    <a:pt x="8" y="12"/>
                    <a:pt x="8" y="12"/>
                  </a:cubicBezTo>
                  <a:cubicBezTo>
                    <a:pt x="8" y="12"/>
                    <a:pt x="8" y="12"/>
                    <a:pt x="8" y="12"/>
                  </a:cubicBezTo>
                  <a:cubicBezTo>
                    <a:pt x="9" y="12"/>
                    <a:pt x="10" y="12"/>
                    <a:pt x="11" y="11"/>
                  </a:cubicBezTo>
                  <a:cubicBezTo>
                    <a:pt x="11" y="11"/>
                    <a:pt x="11" y="11"/>
                    <a:pt x="11" y="11"/>
                  </a:cubicBezTo>
                  <a:cubicBezTo>
                    <a:pt x="12" y="10"/>
                    <a:pt x="12" y="9"/>
                    <a:pt x="12" y="8"/>
                  </a:cubicBezTo>
                  <a:cubicBezTo>
                    <a:pt x="12" y="7"/>
                    <a:pt x="12" y="6"/>
                    <a:pt x="11" y="6"/>
                  </a:cubicBezTo>
                  <a:cubicBezTo>
                    <a:pt x="10" y="5"/>
                    <a:pt x="9" y="5"/>
                    <a:pt x="8" y="5"/>
                  </a:cubicBezTo>
                  <a:cubicBezTo>
                    <a:pt x="8" y="5"/>
                    <a:pt x="8" y="5"/>
                    <a:pt x="8" y="5"/>
                  </a:cubicBezTo>
                  <a:cubicBezTo>
                    <a:pt x="8" y="0"/>
                    <a:pt x="8" y="0"/>
                    <a:pt x="8" y="0"/>
                  </a:cubicBezTo>
                  <a:close/>
                  <a:moveTo>
                    <a:pt x="8" y="17"/>
                  </a:moveTo>
                  <a:cubicBezTo>
                    <a:pt x="6" y="17"/>
                    <a:pt x="4" y="16"/>
                    <a:pt x="2" y="14"/>
                  </a:cubicBezTo>
                  <a:cubicBezTo>
                    <a:pt x="2" y="14"/>
                    <a:pt x="2" y="14"/>
                    <a:pt x="2" y="14"/>
                  </a:cubicBezTo>
                  <a:cubicBezTo>
                    <a:pt x="2" y="14"/>
                    <a:pt x="2" y="14"/>
                    <a:pt x="2" y="14"/>
                  </a:cubicBezTo>
                  <a:cubicBezTo>
                    <a:pt x="1" y="13"/>
                    <a:pt x="0" y="11"/>
                    <a:pt x="0" y="8"/>
                  </a:cubicBezTo>
                  <a:cubicBezTo>
                    <a:pt x="0" y="6"/>
                    <a:pt x="1" y="4"/>
                    <a:pt x="2" y="2"/>
                  </a:cubicBezTo>
                  <a:cubicBezTo>
                    <a:pt x="2" y="2"/>
                    <a:pt x="2" y="2"/>
                    <a:pt x="2" y="2"/>
                  </a:cubicBezTo>
                  <a:cubicBezTo>
                    <a:pt x="4" y="1"/>
                    <a:pt x="6" y="0"/>
                    <a:pt x="8" y="0"/>
                  </a:cubicBezTo>
                  <a:cubicBezTo>
                    <a:pt x="8" y="5"/>
                    <a:pt x="8" y="5"/>
                    <a:pt x="8" y="5"/>
                  </a:cubicBezTo>
                  <a:cubicBezTo>
                    <a:pt x="7" y="5"/>
                    <a:pt x="6" y="5"/>
                    <a:pt x="6" y="6"/>
                  </a:cubicBezTo>
                  <a:cubicBezTo>
                    <a:pt x="6" y="6"/>
                    <a:pt x="6" y="6"/>
                    <a:pt x="6" y="6"/>
                  </a:cubicBezTo>
                  <a:cubicBezTo>
                    <a:pt x="6" y="6"/>
                    <a:pt x="6" y="6"/>
                    <a:pt x="6" y="6"/>
                  </a:cubicBezTo>
                  <a:cubicBezTo>
                    <a:pt x="5" y="6"/>
                    <a:pt x="5" y="7"/>
                    <a:pt x="5" y="8"/>
                  </a:cubicBezTo>
                  <a:cubicBezTo>
                    <a:pt x="5" y="9"/>
                    <a:pt x="5" y="10"/>
                    <a:pt x="6" y="11"/>
                  </a:cubicBezTo>
                  <a:cubicBezTo>
                    <a:pt x="6" y="11"/>
                    <a:pt x="6" y="11"/>
                    <a:pt x="6" y="11"/>
                  </a:cubicBezTo>
                  <a:cubicBezTo>
                    <a:pt x="6" y="12"/>
                    <a:pt x="7" y="12"/>
                    <a:pt x="8" y="12"/>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9" name="Freeform 305"/>
            <p:cNvSpPr>
              <a:spLocks noEditPoints="1"/>
            </p:cNvSpPr>
            <p:nvPr/>
          </p:nvSpPr>
          <p:spPr bwMode="auto">
            <a:xfrm>
              <a:off x="7923213" y="508000"/>
              <a:ext cx="30163" cy="31750"/>
            </a:xfrm>
            <a:custGeom>
              <a:avLst/>
              <a:gdLst>
                <a:gd name="T0" fmla="*/ 6 w 13"/>
                <a:gd name="T1" fmla="*/ 0 h 14"/>
                <a:gd name="T2" fmla="*/ 11 w 13"/>
                <a:gd name="T3" fmla="*/ 2 h 14"/>
                <a:gd name="T4" fmla="*/ 11 w 13"/>
                <a:gd name="T5" fmla="*/ 2 h 14"/>
                <a:gd name="T6" fmla="*/ 13 w 13"/>
                <a:gd name="T7" fmla="*/ 7 h 14"/>
                <a:gd name="T8" fmla="*/ 11 w 13"/>
                <a:gd name="T9" fmla="*/ 12 h 14"/>
                <a:gd name="T10" fmla="*/ 11 w 13"/>
                <a:gd name="T11" fmla="*/ 12 h 14"/>
                <a:gd name="T12" fmla="*/ 6 w 13"/>
                <a:gd name="T13" fmla="*/ 14 h 14"/>
                <a:gd name="T14" fmla="*/ 6 w 13"/>
                <a:gd name="T15" fmla="*/ 9 h 14"/>
                <a:gd name="T16" fmla="*/ 8 w 13"/>
                <a:gd name="T17" fmla="*/ 8 h 14"/>
                <a:gd name="T18" fmla="*/ 8 w 13"/>
                <a:gd name="T19" fmla="*/ 8 h 14"/>
                <a:gd name="T20" fmla="*/ 8 w 13"/>
                <a:gd name="T21" fmla="*/ 7 h 14"/>
                <a:gd name="T22" fmla="*/ 8 w 13"/>
                <a:gd name="T23" fmla="*/ 6 h 14"/>
                <a:gd name="T24" fmla="*/ 8 w 13"/>
                <a:gd name="T25" fmla="*/ 6 h 14"/>
                <a:gd name="T26" fmla="*/ 6 w 13"/>
                <a:gd name="T27" fmla="*/ 5 h 14"/>
                <a:gd name="T28" fmla="*/ 6 w 13"/>
                <a:gd name="T29" fmla="*/ 0 h 14"/>
                <a:gd name="T30" fmla="*/ 6 w 13"/>
                <a:gd name="T31" fmla="*/ 14 h 14"/>
                <a:gd name="T32" fmla="*/ 1 w 13"/>
                <a:gd name="T33" fmla="*/ 12 h 14"/>
                <a:gd name="T34" fmla="*/ 0 w 13"/>
                <a:gd name="T35" fmla="*/ 7 h 14"/>
                <a:gd name="T36" fmla="*/ 1 w 13"/>
                <a:gd name="T37" fmla="*/ 2 h 14"/>
                <a:gd name="T38" fmla="*/ 1 w 13"/>
                <a:gd name="T39" fmla="*/ 2 h 14"/>
                <a:gd name="T40" fmla="*/ 6 w 13"/>
                <a:gd name="T41" fmla="*/ 0 h 14"/>
                <a:gd name="T42" fmla="*/ 6 w 13"/>
                <a:gd name="T43" fmla="*/ 5 h 14"/>
                <a:gd name="T44" fmla="*/ 5 w 13"/>
                <a:gd name="T45" fmla="*/ 6 h 14"/>
                <a:gd name="T46" fmla="*/ 5 w 13"/>
                <a:gd name="T47" fmla="*/ 6 h 14"/>
                <a:gd name="T48" fmla="*/ 5 w 13"/>
                <a:gd name="T49" fmla="*/ 6 h 14"/>
                <a:gd name="T50" fmla="*/ 4 w 13"/>
                <a:gd name="T51" fmla="*/ 7 h 14"/>
                <a:gd name="T52" fmla="*/ 5 w 13"/>
                <a:gd name="T53" fmla="*/ 8 h 14"/>
                <a:gd name="T54" fmla="*/ 6 w 13"/>
                <a:gd name="T55" fmla="*/ 9 h 14"/>
                <a:gd name="T56" fmla="*/ 6 w 13"/>
                <a:gd name="T5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4">
                  <a:moveTo>
                    <a:pt x="6" y="0"/>
                  </a:moveTo>
                  <a:cubicBezTo>
                    <a:pt x="8" y="0"/>
                    <a:pt x="10" y="1"/>
                    <a:pt x="11" y="2"/>
                  </a:cubicBezTo>
                  <a:cubicBezTo>
                    <a:pt x="11" y="2"/>
                    <a:pt x="11" y="2"/>
                    <a:pt x="11" y="2"/>
                  </a:cubicBezTo>
                  <a:cubicBezTo>
                    <a:pt x="12" y="4"/>
                    <a:pt x="13" y="5"/>
                    <a:pt x="13" y="7"/>
                  </a:cubicBezTo>
                  <a:cubicBezTo>
                    <a:pt x="13" y="9"/>
                    <a:pt x="12" y="11"/>
                    <a:pt x="11" y="12"/>
                  </a:cubicBezTo>
                  <a:cubicBezTo>
                    <a:pt x="11" y="12"/>
                    <a:pt x="11" y="12"/>
                    <a:pt x="11" y="12"/>
                  </a:cubicBezTo>
                  <a:cubicBezTo>
                    <a:pt x="10" y="13"/>
                    <a:pt x="8" y="14"/>
                    <a:pt x="6" y="14"/>
                  </a:cubicBezTo>
                  <a:cubicBezTo>
                    <a:pt x="6" y="9"/>
                    <a:pt x="6" y="9"/>
                    <a:pt x="6" y="9"/>
                  </a:cubicBezTo>
                  <a:cubicBezTo>
                    <a:pt x="7" y="9"/>
                    <a:pt x="7" y="9"/>
                    <a:pt x="8" y="8"/>
                  </a:cubicBezTo>
                  <a:cubicBezTo>
                    <a:pt x="8" y="8"/>
                    <a:pt x="8" y="8"/>
                    <a:pt x="8" y="8"/>
                  </a:cubicBezTo>
                  <a:cubicBezTo>
                    <a:pt x="8" y="8"/>
                    <a:pt x="8" y="8"/>
                    <a:pt x="8" y="7"/>
                  </a:cubicBezTo>
                  <a:cubicBezTo>
                    <a:pt x="8" y="7"/>
                    <a:pt x="8" y="6"/>
                    <a:pt x="8" y="6"/>
                  </a:cubicBezTo>
                  <a:cubicBezTo>
                    <a:pt x="8" y="6"/>
                    <a:pt x="8" y="6"/>
                    <a:pt x="8" y="6"/>
                  </a:cubicBezTo>
                  <a:cubicBezTo>
                    <a:pt x="7" y="5"/>
                    <a:pt x="7" y="5"/>
                    <a:pt x="6" y="5"/>
                  </a:cubicBezTo>
                  <a:lnTo>
                    <a:pt x="6" y="0"/>
                  </a:lnTo>
                  <a:close/>
                  <a:moveTo>
                    <a:pt x="6" y="14"/>
                  </a:moveTo>
                  <a:cubicBezTo>
                    <a:pt x="4" y="14"/>
                    <a:pt x="3" y="13"/>
                    <a:pt x="1" y="12"/>
                  </a:cubicBezTo>
                  <a:cubicBezTo>
                    <a:pt x="0" y="11"/>
                    <a:pt x="0" y="9"/>
                    <a:pt x="0" y="7"/>
                  </a:cubicBezTo>
                  <a:cubicBezTo>
                    <a:pt x="0" y="5"/>
                    <a:pt x="0" y="4"/>
                    <a:pt x="1" y="2"/>
                  </a:cubicBezTo>
                  <a:cubicBezTo>
                    <a:pt x="1" y="2"/>
                    <a:pt x="1" y="2"/>
                    <a:pt x="1" y="2"/>
                  </a:cubicBezTo>
                  <a:cubicBezTo>
                    <a:pt x="3" y="1"/>
                    <a:pt x="4" y="0"/>
                    <a:pt x="6" y="0"/>
                  </a:cubicBezTo>
                  <a:cubicBezTo>
                    <a:pt x="6" y="5"/>
                    <a:pt x="6" y="5"/>
                    <a:pt x="6" y="5"/>
                  </a:cubicBezTo>
                  <a:cubicBezTo>
                    <a:pt x="6" y="5"/>
                    <a:pt x="5" y="5"/>
                    <a:pt x="5" y="6"/>
                  </a:cubicBezTo>
                  <a:cubicBezTo>
                    <a:pt x="5" y="6"/>
                    <a:pt x="5" y="6"/>
                    <a:pt x="5" y="6"/>
                  </a:cubicBezTo>
                  <a:cubicBezTo>
                    <a:pt x="5" y="6"/>
                    <a:pt x="5" y="6"/>
                    <a:pt x="5" y="6"/>
                  </a:cubicBezTo>
                  <a:cubicBezTo>
                    <a:pt x="5" y="6"/>
                    <a:pt x="4" y="7"/>
                    <a:pt x="4" y="7"/>
                  </a:cubicBezTo>
                  <a:cubicBezTo>
                    <a:pt x="4" y="8"/>
                    <a:pt x="5" y="8"/>
                    <a:pt x="5" y="8"/>
                  </a:cubicBezTo>
                  <a:cubicBezTo>
                    <a:pt x="5" y="9"/>
                    <a:pt x="6" y="9"/>
                    <a:pt x="6" y="9"/>
                  </a:cubicBezTo>
                  <a:lnTo>
                    <a:pt x="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0" name="Freeform 306"/>
            <p:cNvSpPr>
              <a:spLocks noEditPoints="1"/>
            </p:cNvSpPr>
            <p:nvPr/>
          </p:nvSpPr>
          <p:spPr bwMode="auto">
            <a:xfrm>
              <a:off x="7913688" y="430213"/>
              <a:ext cx="47625" cy="46038"/>
            </a:xfrm>
            <a:custGeom>
              <a:avLst/>
              <a:gdLst>
                <a:gd name="T0" fmla="*/ 10 w 21"/>
                <a:gd name="T1" fmla="*/ 0 h 21"/>
                <a:gd name="T2" fmla="*/ 18 w 21"/>
                <a:gd name="T3" fmla="*/ 3 h 21"/>
                <a:gd name="T4" fmla="*/ 18 w 21"/>
                <a:gd name="T5" fmla="*/ 3 h 21"/>
                <a:gd name="T6" fmla="*/ 21 w 21"/>
                <a:gd name="T7" fmla="*/ 10 h 21"/>
                <a:gd name="T8" fmla="*/ 18 w 21"/>
                <a:gd name="T9" fmla="*/ 18 h 21"/>
                <a:gd name="T10" fmla="*/ 18 w 21"/>
                <a:gd name="T11" fmla="*/ 18 h 21"/>
                <a:gd name="T12" fmla="*/ 10 w 21"/>
                <a:gd name="T13" fmla="*/ 21 h 21"/>
                <a:gd name="T14" fmla="*/ 10 w 21"/>
                <a:gd name="T15" fmla="*/ 16 h 21"/>
                <a:gd name="T16" fmla="*/ 14 w 21"/>
                <a:gd name="T17" fmla="*/ 14 h 21"/>
                <a:gd name="T18" fmla="*/ 14 w 21"/>
                <a:gd name="T19" fmla="*/ 14 h 21"/>
                <a:gd name="T20" fmla="*/ 16 w 21"/>
                <a:gd name="T21" fmla="*/ 10 h 21"/>
                <a:gd name="T22" fmla="*/ 14 w 21"/>
                <a:gd name="T23" fmla="*/ 7 h 21"/>
                <a:gd name="T24" fmla="*/ 14 w 21"/>
                <a:gd name="T25" fmla="*/ 7 h 21"/>
                <a:gd name="T26" fmla="*/ 10 w 21"/>
                <a:gd name="T27" fmla="*/ 5 h 21"/>
                <a:gd name="T28" fmla="*/ 10 w 21"/>
                <a:gd name="T29" fmla="*/ 0 h 21"/>
                <a:gd name="T30" fmla="*/ 10 w 21"/>
                <a:gd name="T31" fmla="*/ 0 h 21"/>
                <a:gd name="T32" fmla="*/ 10 w 21"/>
                <a:gd name="T33" fmla="*/ 0 h 21"/>
                <a:gd name="T34" fmla="*/ 10 w 21"/>
                <a:gd name="T35" fmla="*/ 5 h 21"/>
                <a:gd name="T36" fmla="*/ 10 w 21"/>
                <a:gd name="T37" fmla="*/ 5 h 21"/>
                <a:gd name="T38" fmla="*/ 6 w 21"/>
                <a:gd name="T39" fmla="*/ 7 h 21"/>
                <a:gd name="T40" fmla="*/ 5 w 21"/>
                <a:gd name="T41" fmla="*/ 10 h 21"/>
                <a:gd name="T42" fmla="*/ 6 w 21"/>
                <a:gd name="T43" fmla="*/ 14 h 21"/>
                <a:gd name="T44" fmla="*/ 6 w 21"/>
                <a:gd name="T45" fmla="*/ 14 h 21"/>
                <a:gd name="T46" fmla="*/ 6 w 21"/>
                <a:gd name="T47" fmla="*/ 14 h 21"/>
                <a:gd name="T48" fmla="*/ 10 w 21"/>
                <a:gd name="T49" fmla="*/ 16 h 21"/>
                <a:gd name="T50" fmla="*/ 10 w 21"/>
                <a:gd name="T51" fmla="*/ 16 h 21"/>
                <a:gd name="T52" fmla="*/ 10 w 21"/>
                <a:gd name="T53" fmla="*/ 21 h 21"/>
                <a:gd name="T54" fmla="*/ 10 w 21"/>
                <a:gd name="T55" fmla="*/ 21 h 21"/>
                <a:gd name="T56" fmla="*/ 3 w 21"/>
                <a:gd name="T57" fmla="*/ 18 h 21"/>
                <a:gd name="T58" fmla="*/ 3 w 21"/>
                <a:gd name="T59" fmla="*/ 18 h 21"/>
                <a:gd name="T60" fmla="*/ 0 w 21"/>
                <a:gd name="T61" fmla="*/ 10 h 21"/>
                <a:gd name="T62" fmla="*/ 3 w 21"/>
                <a:gd name="T63" fmla="*/ 3 h 21"/>
                <a:gd name="T64" fmla="*/ 10 w 21"/>
                <a:gd name="T6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21">
                  <a:moveTo>
                    <a:pt x="10" y="0"/>
                  </a:moveTo>
                  <a:cubicBezTo>
                    <a:pt x="13" y="0"/>
                    <a:pt x="16" y="1"/>
                    <a:pt x="18" y="3"/>
                  </a:cubicBezTo>
                  <a:cubicBezTo>
                    <a:pt x="18" y="3"/>
                    <a:pt x="18" y="3"/>
                    <a:pt x="18" y="3"/>
                  </a:cubicBezTo>
                  <a:cubicBezTo>
                    <a:pt x="19" y="5"/>
                    <a:pt x="21" y="8"/>
                    <a:pt x="21" y="10"/>
                  </a:cubicBezTo>
                  <a:cubicBezTo>
                    <a:pt x="21" y="13"/>
                    <a:pt x="19" y="16"/>
                    <a:pt x="18" y="18"/>
                  </a:cubicBezTo>
                  <a:cubicBezTo>
                    <a:pt x="18" y="18"/>
                    <a:pt x="18" y="18"/>
                    <a:pt x="18" y="18"/>
                  </a:cubicBezTo>
                  <a:cubicBezTo>
                    <a:pt x="16" y="20"/>
                    <a:pt x="13" y="21"/>
                    <a:pt x="10" y="21"/>
                  </a:cubicBezTo>
                  <a:cubicBezTo>
                    <a:pt x="10" y="16"/>
                    <a:pt x="10" y="16"/>
                    <a:pt x="10" y="16"/>
                  </a:cubicBezTo>
                  <a:cubicBezTo>
                    <a:pt x="12" y="16"/>
                    <a:pt x="13" y="15"/>
                    <a:pt x="14" y="14"/>
                  </a:cubicBezTo>
                  <a:cubicBezTo>
                    <a:pt x="14" y="14"/>
                    <a:pt x="14" y="14"/>
                    <a:pt x="14" y="14"/>
                  </a:cubicBezTo>
                  <a:cubicBezTo>
                    <a:pt x="15" y="13"/>
                    <a:pt x="16" y="12"/>
                    <a:pt x="16" y="10"/>
                  </a:cubicBezTo>
                  <a:cubicBezTo>
                    <a:pt x="16" y="9"/>
                    <a:pt x="15" y="8"/>
                    <a:pt x="14" y="7"/>
                  </a:cubicBezTo>
                  <a:cubicBezTo>
                    <a:pt x="14" y="7"/>
                    <a:pt x="14" y="7"/>
                    <a:pt x="14" y="7"/>
                  </a:cubicBezTo>
                  <a:cubicBezTo>
                    <a:pt x="13" y="5"/>
                    <a:pt x="12" y="5"/>
                    <a:pt x="10" y="5"/>
                  </a:cubicBezTo>
                  <a:lnTo>
                    <a:pt x="10" y="0"/>
                  </a:lnTo>
                  <a:close/>
                  <a:moveTo>
                    <a:pt x="10" y="0"/>
                  </a:moveTo>
                  <a:cubicBezTo>
                    <a:pt x="10" y="0"/>
                    <a:pt x="10" y="0"/>
                    <a:pt x="10" y="0"/>
                  </a:cubicBezTo>
                  <a:cubicBezTo>
                    <a:pt x="10" y="5"/>
                    <a:pt x="10" y="5"/>
                    <a:pt x="10" y="5"/>
                  </a:cubicBezTo>
                  <a:cubicBezTo>
                    <a:pt x="10" y="5"/>
                    <a:pt x="10" y="5"/>
                    <a:pt x="10" y="5"/>
                  </a:cubicBezTo>
                  <a:cubicBezTo>
                    <a:pt x="9" y="5"/>
                    <a:pt x="7" y="5"/>
                    <a:pt x="6" y="7"/>
                  </a:cubicBezTo>
                  <a:cubicBezTo>
                    <a:pt x="5" y="8"/>
                    <a:pt x="5" y="9"/>
                    <a:pt x="5" y="10"/>
                  </a:cubicBezTo>
                  <a:cubicBezTo>
                    <a:pt x="5" y="12"/>
                    <a:pt x="5" y="13"/>
                    <a:pt x="6" y="14"/>
                  </a:cubicBezTo>
                  <a:cubicBezTo>
                    <a:pt x="6" y="14"/>
                    <a:pt x="6" y="14"/>
                    <a:pt x="6" y="14"/>
                  </a:cubicBezTo>
                  <a:cubicBezTo>
                    <a:pt x="6" y="14"/>
                    <a:pt x="6" y="14"/>
                    <a:pt x="6" y="14"/>
                  </a:cubicBezTo>
                  <a:cubicBezTo>
                    <a:pt x="7" y="15"/>
                    <a:pt x="9" y="16"/>
                    <a:pt x="10" y="16"/>
                  </a:cubicBezTo>
                  <a:cubicBezTo>
                    <a:pt x="10" y="16"/>
                    <a:pt x="10" y="16"/>
                    <a:pt x="10" y="16"/>
                  </a:cubicBezTo>
                  <a:cubicBezTo>
                    <a:pt x="10" y="21"/>
                    <a:pt x="10" y="21"/>
                    <a:pt x="10" y="21"/>
                  </a:cubicBezTo>
                  <a:cubicBezTo>
                    <a:pt x="10" y="21"/>
                    <a:pt x="10" y="21"/>
                    <a:pt x="10" y="21"/>
                  </a:cubicBezTo>
                  <a:cubicBezTo>
                    <a:pt x="7" y="21"/>
                    <a:pt x="5" y="20"/>
                    <a:pt x="3" y="18"/>
                  </a:cubicBezTo>
                  <a:cubicBezTo>
                    <a:pt x="3" y="18"/>
                    <a:pt x="3" y="18"/>
                    <a:pt x="3" y="18"/>
                  </a:cubicBezTo>
                  <a:cubicBezTo>
                    <a:pt x="1" y="16"/>
                    <a:pt x="0" y="13"/>
                    <a:pt x="0" y="10"/>
                  </a:cubicBezTo>
                  <a:cubicBezTo>
                    <a:pt x="0" y="8"/>
                    <a:pt x="1" y="5"/>
                    <a:pt x="3" y="3"/>
                  </a:cubicBezTo>
                  <a:cubicBezTo>
                    <a:pt x="5" y="1"/>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1" name="Freeform 307"/>
            <p:cNvSpPr>
              <a:spLocks noEditPoints="1"/>
            </p:cNvSpPr>
            <p:nvPr/>
          </p:nvSpPr>
          <p:spPr bwMode="auto">
            <a:xfrm>
              <a:off x="7864475" y="271463"/>
              <a:ext cx="190500" cy="411163"/>
            </a:xfrm>
            <a:custGeom>
              <a:avLst/>
              <a:gdLst>
                <a:gd name="T0" fmla="*/ 46 w 84"/>
                <a:gd name="T1" fmla="*/ 17 h 182"/>
                <a:gd name="T2" fmla="*/ 46 w 84"/>
                <a:gd name="T3" fmla="*/ 17 h 182"/>
                <a:gd name="T4" fmla="*/ 44 w 84"/>
                <a:gd name="T5" fmla="*/ 30 h 182"/>
                <a:gd name="T6" fmla="*/ 42 w 84"/>
                <a:gd name="T7" fmla="*/ 30 h 182"/>
                <a:gd name="T8" fmla="*/ 43 w 84"/>
                <a:gd name="T9" fmla="*/ 9 h 182"/>
                <a:gd name="T10" fmla="*/ 50 w 84"/>
                <a:gd name="T11" fmla="*/ 5 h 182"/>
                <a:gd name="T12" fmla="*/ 72 w 84"/>
                <a:gd name="T13" fmla="*/ 0 h 182"/>
                <a:gd name="T14" fmla="*/ 79 w 84"/>
                <a:gd name="T15" fmla="*/ 1 h 182"/>
                <a:gd name="T16" fmla="*/ 83 w 84"/>
                <a:gd name="T17" fmla="*/ 7 h 182"/>
                <a:gd name="T18" fmla="*/ 76 w 84"/>
                <a:gd name="T19" fmla="*/ 18 h 182"/>
                <a:gd name="T20" fmla="*/ 60 w 84"/>
                <a:gd name="T21" fmla="*/ 22 h 182"/>
                <a:gd name="T22" fmla="*/ 78 w 84"/>
                <a:gd name="T23" fmla="*/ 26 h 182"/>
                <a:gd name="T24" fmla="*/ 80 w 84"/>
                <a:gd name="T25" fmla="*/ 180 h 182"/>
                <a:gd name="T26" fmla="*/ 42 w 84"/>
                <a:gd name="T27" fmla="*/ 182 h 182"/>
                <a:gd name="T28" fmla="*/ 75 w 84"/>
                <a:gd name="T29" fmla="*/ 177 h 182"/>
                <a:gd name="T30" fmla="*/ 57 w 84"/>
                <a:gd name="T31" fmla="*/ 30 h 182"/>
                <a:gd name="T32" fmla="*/ 55 w 84"/>
                <a:gd name="T33" fmla="*/ 28 h 182"/>
                <a:gd name="T34" fmla="*/ 57 w 84"/>
                <a:gd name="T35" fmla="*/ 18 h 182"/>
                <a:gd name="T36" fmla="*/ 75 w 84"/>
                <a:gd name="T37" fmla="*/ 14 h 182"/>
                <a:gd name="T38" fmla="*/ 78 w 84"/>
                <a:gd name="T39" fmla="*/ 12 h 182"/>
                <a:gd name="T40" fmla="*/ 79 w 84"/>
                <a:gd name="T41" fmla="*/ 8 h 182"/>
                <a:gd name="T42" fmla="*/ 73 w 84"/>
                <a:gd name="T43" fmla="*/ 5 h 182"/>
                <a:gd name="T44" fmla="*/ 51 w 84"/>
                <a:gd name="T45" fmla="*/ 10 h 182"/>
                <a:gd name="T46" fmla="*/ 48 w 84"/>
                <a:gd name="T47" fmla="*/ 11 h 182"/>
                <a:gd name="T48" fmla="*/ 42 w 84"/>
                <a:gd name="T49" fmla="*/ 166 h 182"/>
                <a:gd name="T50" fmla="*/ 65 w 84"/>
                <a:gd name="T51" fmla="*/ 164 h 182"/>
                <a:gd name="T52" fmla="*/ 62 w 84"/>
                <a:gd name="T53" fmla="*/ 57 h 182"/>
                <a:gd name="T54" fmla="*/ 57 w 84"/>
                <a:gd name="T55" fmla="*/ 57 h 182"/>
                <a:gd name="T56" fmla="*/ 55 w 84"/>
                <a:gd name="T57" fmla="*/ 94 h 182"/>
                <a:gd name="T58" fmla="*/ 54 w 84"/>
                <a:gd name="T59" fmla="*/ 97 h 182"/>
                <a:gd name="T60" fmla="*/ 52 w 84"/>
                <a:gd name="T61" fmla="*/ 99 h 182"/>
                <a:gd name="T62" fmla="*/ 51 w 84"/>
                <a:gd name="T63" fmla="*/ 99 h 182"/>
                <a:gd name="T64" fmla="*/ 47 w 84"/>
                <a:gd name="T65" fmla="*/ 98 h 182"/>
                <a:gd name="T66" fmla="*/ 47 w 84"/>
                <a:gd name="T67" fmla="*/ 98 h 182"/>
                <a:gd name="T68" fmla="*/ 46 w 84"/>
                <a:gd name="T69" fmla="*/ 83 h 182"/>
                <a:gd name="T70" fmla="*/ 46 w 84"/>
                <a:gd name="T71" fmla="*/ 60 h 182"/>
                <a:gd name="T72" fmla="*/ 42 w 84"/>
                <a:gd name="T73" fmla="*/ 57 h 182"/>
                <a:gd name="T74" fmla="*/ 44 w 84"/>
                <a:gd name="T75" fmla="*/ 101 h 182"/>
                <a:gd name="T76" fmla="*/ 51 w 84"/>
                <a:gd name="T77" fmla="*/ 104 h 182"/>
                <a:gd name="T78" fmla="*/ 52 w 84"/>
                <a:gd name="T79" fmla="*/ 104 h 182"/>
                <a:gd name="T80" fmla="*/ 53 w 84"/>
                <a:gd name="T81" fmla="*/ 103 h 182"/>
                <a:gd name="T82" fmla="*/ 58 w 84"/>
                <a:gd name="T83" fmla="*/ 100 h 182"/>
                <a:gd name="T84" fmla="*/ 60 w 84"/>
                <a:gd name="T85" fmla="*/ 94 h 182"/>
                <a:gd name="T86" fmla="*/ 60 w 84"/>
                <a:gd name="T87" fmla="*/ 62 h 182"/>
                <a:gd name="T88" fmla="*/ 42 w 84"/>
                <a:gd name="T89" fmla="*/ 161 h 182"/>
                <a:gd name="T90" fmla="*/ 42 w 84"/>
                <a:gd name="T91" fmla="*/ 30 h 182"/>
                <a:gd name="T92" fmla="*/ 5 w 84"/>
                <a:gd name="T93" fmla="*/ 177 h 182"/>
                <a:gd name="T94" fmla="*/ 42 w 84"/>
                <a:gd name="T95" fmla="*/ 182 h 182"/>
                <a:gd name="T96" fmla="*/ 0 w 84"/>
                <a:gd name="T97" fmla="*/ 180 h 182"/>
                <a:gd name="T98" fmla="*/ 3 w 84"/>
                <a:gd name="T99" fmla="*/ 26 h 182"/>
                <a:gd name="T100" fmla="*/ 41 w 84"/>
                <a:gd name="T101" fmla="*/ 17 h 182"/>
                <a:gd name="T102" fmla="*/ 41 w 84"/>
                <a:gd name="T103" fmla="*/ 17 h 182"/>
                <a:gd name="T104" fmla="*/ 42 w 84"/>
                <a:gd name="T105" fmla="*/ 30 h 182"/>
                <a:gd name="T106" fmla="*/ 18 w 84"/>
                <a:gd name="T107" fmla="*/ 57 h 182"/>
                <a:gd name="T108" fmla="*/ 16 w 84"/>
                <a:gd name="T109" fmla="*/ 164 h 182"/>
                <a:gd name="T110" fmla="*/ 42 w 84"/>
                <a:gd name="T111" fmla="*/ 166 h 182"/>
                <a:gd name="T112" fmla="*/ 20 w 84"/>
                <a:gd name="T113" fmla="*/ 161 h 182"/>
                <a:gd name="T114" fmla="*/ 41 w 84"/>
                <a:gd name="T115" fmla="*/ 62 h 182"/>
                <a:gd name="T116" fmla="*/ 41 w 84"/>
                <a:gd name="T117" fmla="*/ 94 h 182"/>
                <a:gd name="T118" fmla="*/ 42 w 84"/>
                <a:gd name="T119" fmla="*/ 5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182">
                  <a:moveTo>
                    <a:pt x="47" y="12"/>
                  </a:moveTo>
                  <a:cubicBezTo>
                    <a:pt x="46" y="13"/>
                    <a:pt x="46" y="15"/>
                    <a:pt x="46" y="17"/>
                  </a:cubicBezTo>
                  <a:cubicBezTo>
                    <a:pt x="46" y="17"/>
                    <a:pt x="46" y="17"/>
                    <a:pt x="46" y="17"/>
                  </a:cubicBezTo>
                  <a:cubicBezTo>
                    <a:pt x="46" y="17"/>
                    <a:pt x="46" y="17"/>
                    <a:pt x="46" y="17"/>
                  </a:cubicBezTo>
                  <a:cubicBezTo>
                    <a:pt x="46" y="28"/>
                    <a:pt x="46" y="28"/>
                    <a:pt x="46" y="28"/>
                  </a:cubicBezTo>
                  <a:cubicBezTo>
                    <a:pt x="46" y="29"/>
                    <a:pt x="45" y="30"/>
                    <a:pt x="44" y="30"/>
                  </a:cubicBezTo>
                  <a:cubicBezTo>
                    <a:pt x="44" y="30"/>
                    <a:pt x="44" y="30"/>
                    <a:pt x="44" y="30"/>
                  </a:cubicBezTo>
                  <a:cubicBezTo>
                    <a:pt x="42" y="30"/>
                    <a:pt x="42" y="30"/>
                    <a:pt x="42" y="30"/>
                  </a:cubicBezTo>
                  <a:cubicBezTo>
                    <a:pt x="42" y="11"/>
                    <a:pt x="42" y="11"/>
                    <a:pt x="42" y="11"/>
                  </a:cubicBezTo>
                  <a:cubicBezTo>
                    <a:pt x="42" y="10"/>
                    <a:pt x="43" y="10"/>
                    <a:pt x="43" y="9"/>
                  </a:cubicBezTo>
                  <a:cubicBezTo>
                    <a:pt x="44" y="8"/>
                    <a:pt x="45" y="7"/>
                    <a:pt x="46" y="6"/>
                  </a:cubicBezTo>
                  <a:cubicBezTo>
                    <a:pt x="47" y="6"/>
                    <a:pt x="48" y="6"/>
                    <a:pt x="50" y="5"/>
                  </a:cubicBezTo>
                  <a:cubicBezTo>
                    <a:pt x="50" y="5"/>
                    <a:pt x="50" y="5"/>
                    <a:pt x="50" y="5"/>
                  </a:cubicBezTo>
                  <a:cubicBezTo>
                    <a:pt x="72" y="0"/>
                    <a:pt x="72" y="0"/>
                    <a:pt x="72" y="0"/>
                  </a:cubicBezTo>
                  <a:cubicBezTo>
                    <a:pt x="72" y="0"/>
                    <a:pt x="72" y="0"/>
                    <a:pt x="72" y="0"/>
                  </a:cubicBezTo>
                  <a:cubicBezTo>
                    <a:pt x="75" y="0"/>
                    <a:pt x="77" y="0"/>
                    <a:pt x="79" y="1"/>
                  </a:cubicBezTo>
                  <a:cubicBezTo>
                    <a:pt x="81" y="3"/>
                    <a:pt x="83" y="5"/>
                    <a:pt x="83" y="7"/>
                  </a:cubicBezTo>
                  <a:cubicBezTo>
                    <a:pt x="83" y="7"/>
                    <a:pt x="83" y="7"/>
                    <a:pt x="83" y="7"/>
                  </a:cubicBezTo>
                  <a:cubicBezTo>
                    <a:pt x="84" y="10"/>
                    <a:pt x="83" y="12"/>
                    <a:pt x="82" y="14"/>
                  </a:cubicBezTo>
                  <a:cubicBezTo>
                    <a:pt x="81" y="16"/>
                    <a:pt x="79" y="18"/>
                    <a:pt x="76" y="18"/>
                  </a:cubicBezTo>
                  <a:cubicBezTo>
                    <a:pt x="76" y="18"/>
                    <a:pt x="76" y="18"/>
                    <a:pt x="76" y="18"/>
                  </a:cubicBezTo>
                  <a:cubicBezTo>
                    <a:pt x="60" y="22"/>
                    <a:pt x="60" y="22"/>
                    <a:pt x="60" y="22"/>
                  </a:cubicBezTo>
                  <a:cubicBezTo>
                    <a:pt x="60" y="26"/>
                    <a:pt x="60" y="26"/>
                    <a:pt x="60" y="26"/>
                  </a:cubicBezTo>
                  <a:cubicBezTo>
                    <a:pt x="78" y="26"/>
                    <a:pt x="78" y="26"/>
                    <a:pt x="78" y="26"/>
                  </a:cubicBezTo>
                  <a:cubicBezTo>
                    <a:pt x="79" y="26"/>
                    <a:pt x="80" y="27"/>
                    <a:pt x="80" y="28"/>
                  </a:cubicBezTo>
                  <a:cubicBezTo>
                    <a:pt x="80" y="180"/>
                    <a:pt x="80" y="180"/>
                    <a:pt x="80" y="180"/>
                  </a:cubicBezTo>
                  <a:cubicBezTo>
                    <a:pt x="80" y="181"/>
                    <a:pt x="79" y="182"/>
                    <a:pt x="78" y="182"/>
                  </a:cubicBezTo>
                  <a:cubicBezTo>
                    <a:pt x="42" y="182"/>
                    <a:pt x="42" y="182"/>
                    <a:pt x="42" y="182"/>
                  </a:cubicBezTo>
                  <a:cubicBezTo>
                    <a:pt x="42" y="177"/>
                    <a:pt x="42" y="177"/>
                    <a:pt x="42" y="177"/>
                  </a:cubicBezTo>
                  <a:cubicBezTo>
                    <a:pt x="75" y="177"/>
                    <a:pt x="75" y="177"/>
                    <a:pt x="75" y="177"/>
                  </a:cubicBezTo>
                  <a:cubicBezTo>
                    <a:pt x="75" y="30"/>
                    <a:pt x="75" y="30"/>
                    <a:pt x="75" y="30"/>
                  </a:cubicBezTo>
                  <a:cubicBezTo>
                    <a:pt x="57" y="30"/>
                    <a:pt x="57" y="30"/>
                    <a:pt x="57" y="30"/>
                  </a:cubicBezTo>
                  <a:cubicBezTo>
                    <a:pt x="56" y="30"/>
                    <a:pt x="55" y="29"/>
                    <a:pt x="55" y="28"/>
                  </a:cubicBezTo>
                  <a:cubicBezTo>
                    <a:pt x="55" y="28"/>
                    <a:pt x="55" y="28"/>
                    <a:pt x="55" y="28"/>
                  </a:cubicBezTo>
                  <a:cubicBezTo>
                    <a:pt x="55" y="20"/>
                    <a:pt x="55" y="20"/>
                    <a:pt x="55" y="20"/>
                  </a:cubicBezTo>
                  <a:cubicBezTo>
                    <a:pt x="55" y="19"/>
                    <a:pt x="56" y="18"/>
                    <a:pt x="57" y="18"/>
                  </a:cubicBezTo>
                  <a:cubicBezTo>
                    <a:pt x="57" y="18"/>
                    <a:pt x="57" y="18"/>
                    <a:pt x="57" y="18"/>
                  </a:cubicBezTo>
                  <a:cubicBezTo>
                    <a:pt x="75" y="14"/>
                    <a:pt x="75" y="14"/>
                    <a:pt x="75" y="14"/>
                  </a:cubicBezTo>
                  <a:cubicBezTo>
                    <a:pt x="75" y="14"/>
                    <a:pt x="75" y="14"/>
                    <a:pt x="75" y="14"/>
                  </a:cubicBezTo>
                  <a:cubicBezTo>
                    <a:pt x="76" y="13"/>
                    <a:pt x="77" y="13"/>
                    <a:pt x="78" y="12"/>
                  </a:cubicBezTo>
                  <a:cubicBezTo>
                    <a:pt x="79" y="11"/>
                    <a:pt x="79" y="10"/>
                    <a:pt x="79" y="8"/>
                  </a:cubicBezTo>
                  <a:cubicBezTo>
                    <a:pt x="79" y="8"/>
                    <a:pt x="79" y="8"/>
                    <a:pt x="79" y="8"/>
                  </a:cubicBezTo>
                  <a:cubicBezTo>
                    <a:pt x="78" y="7"/>
                    <a:pt x="78" y="6"/>
                    <a:pt x="77" y="5"/>
                  </a:cubicBezTo>
                  <a:cubicBezTo>
                    <a:pt x="76" y="5"/>
                    <a:pt x="74" y="5"/>
                    <a:pt x="73" y="5"/>
                  </a:cubicBezTo>
                  <a:cubicBezTo>
                    <a:pt x="73" y="5"/>
                    <a:pt x="73" y="5"/>
                    <a:pt x="73" y="5"/>
                  </a:cubicBezTo>
                  <a:cubicBezTo>
                    <a:pt x="51" y="10"/>
                    <a:pt x="51" y="10"/>
                    <a:pt x="51" y="10"/>
                  </a:cubicBezTo>
                  <a:cubicBezTo>
                    <a:pt x="51" y="10"/>
                    <a:pt x="51" y="10"/>
                    <a:pt x="51" y="10"/>
                  </a:cubicBezTo>
                  <a:cubicBezTo>
                    <a:pt x="50" y="10"/>
                    <a:pt x="49" y="10"/>
                    <a:pt x="48" y="11"/>
                  </a:cubicBezTo>
                  <a:cubicBezTo>
                    <a:pt x="48" y="11"/>
                    <a:pt x="47" y="11"/>
                    <a:pt x="47" y="12"/>
                  </a:cubicBezTo>
                  <a:close/>
                  <a:moveTo>
                    <a:pt x="42" y="166"/>
                  </a:moveTo>
                  <a:cubicBezTo>
                    <a:pt x="62" y="166"/>
                    <a:pt x="62" y="166"/>
                    <a:pt x="62" y="166"/>
                  </a:cubicBezTo>
                  <a:cubicBezTo>
                    <a:pt x="64" y="166"/>
                    <a:pt x="65" y="165"/>
                    <a:pt x="65" y="164"/>
                  </a:cubicBezTo>
                  <a:cubicBezTo>
                    <a:pt x="65" y="60"/>
                    <a:pt x="65" y="60"/>
                    <a:pt x="65" y="60"/>
                  </a:cubicBezTo>
                  <a:cubicBezTo>
                    <a:pt x="65" y="58"/>
                    <a:pt x="64" y="57"/>
                    <a:pt x="62" y="57"/>
                  </a:cubicBezTo>
                  <a:cubicBezTo>
                    <a:pt x="57" y="57"/>
                    <a:pt x="57" y="57"/>
                    <a:pt x="57" y="57"/>
                  </a:cubicBezTo>
                  <a:cubicBezTo>
                    <a:pt x="57" y="57"/>
                    <a:pt x="57" y="57"/>
                    <a:pt x="57" y="57"/>
                  </a:cubicBezTo>
                  <a:cubicBezTo>
                    <a:pt x="56" y="57"/>
                    <a:pt x="55" y="58"/>
                    <a:pt x="55" y="60"/>
                  </a:cubicBezTo>
                  <a:cubicBezTo>
                    <a:pt x="55" y="94"/>
                    <a:pt x="55" y="94"/>
                    <a:pt x="55" y="94"/>
                  </a:cubicBezTo>
                  <a:cubicBezTo>
                    <a:pt x="55" y="94"/>
                    <a:pt x="55" y="94"/>
                    <a:pt x="55" y="94"/>
                  </a:cubicBezTo>
                  <a:cubicBezTo>
                    <a:pt x="55" y="95"/>
                    <a:pt x="55" y="96"/>
                    <a:pt x="54" y="97"/>
                  </a:cubicBezTo>
                  <a:cubicBezTo>
                    <a:pt x="53" y="98"/>
                    <a:pt x="53" y="99"/>
                    <a:pt x="52" y="99"/>
                  </a:cubicBezTo>
                  <a:cubicBezTo>
                    <a:pt x="52" y="99"/>
                    <a:pt x="52" y="99"/>
                    <a:pt x="52" y="99"/>
                  </a:cubicBezTo>
                  <a:cubicBezTo>
                    <a:pt x="51" y="99"/>
                    <a:pt x="51" y="99"/>
                    <a:pt x="51" y="99"/>
                  </a:cubicBezTo>
                  <a:cubicBezTo>
                    <a:pt x="51" y="99"/>
                    <a:pt x="51" y="99"/>
                    <a:pt x="51" y="99"/>
                  </a:cubicBezTo>
                  <a:cubicBezTo>
                    <a:pt x="51" y="99"/>
                    <a:pt x="51" y="99"/>
                    <a:pt x="51" y="99"/>
                  </a:cubicBezTo>
                  <a:cubicBezTo>
                    <a:pt x="49" y="99"/>
                    <a:pt x="48" y="98"/>
                    <a:pt x="47" y="98"/>
                  </a:cubicBezTo>
                  <a:cubicBezTo>
                    <a:pt x="47" y="98"/>
                    <a:pt x="47" y="98"/>
                    <a:pt x="47" y="98"/>
                  </a:cubicBezTo>
                  <a:cubicBezTo>
                    <a:pt x="47" y="98"/>
                    <a:pt x="47" y="98"/>
                    <a:pt x="47" y="98"/>
                  </a:cubicBezTo>
                  <a:cubicBezTo>
                    <a:pt x="46" y="97"/>
                    <a:pt x="46" y="96"/>
                    <a:pt x="46" y="94"/>
                  </a:cubicBezTo>
                  <a:cubicBezTo>
                    <a:pt x="46" y="83"/>
                    <a:pt x="46" y="83"/>
                    <a:pt x="46" y="83"/>
                  </a:cubicBezTo>
                  <a:cubicBezTo>
                    <a:pt x="46" y="60"/>
                    <a:pt x="46" y="60"/>
                    <a:pt x="46" y="60"/>
                  </a:cubicBezTo>
                  <a:cubicBezTo>
                    <a:pt x="46" y="60"/>
                    <a:pt x="46" y="60"/>
                    <a:pt x="46" y="60"/>
                  </a:cubicBezTo>
                  <a:cubicBezTo>
                    <a:pt x="46" y="58"/>
                    <a:pt x="45" y="57"/>
                    <a:pt x="44" y="57"/>
                  </a:cubicBezTo>
                  <a:cubicBezTo>
                    <a:pt x="42" y="57"/>
                    <a:pt x="42" y="57"/>
                    <a:pt x="42" y="57"/>
                  </a:cubicBezTo>
                  <a:cubicBezTo>
                    <a:pt x="42" y="98"/>
                    <a:pt x="42" y="98"/>
                    <a:pt x="42" y="98"/>
                  </a:cubicBezTo>
                  <a:cubicBezTo>
                    <a:pt x="42" y="99"/>
                    <a:pt x="43" y="100"/>
                    <a:pt x="44" y="101"/>
                  </a:cubicBezTo>
                  <a:cubicBezTo>
                    <a:pt x="44" y="101"/>
                    <a:pt x="44" y="101"/>
                    <a:pt x="44" y="101"/>
                  </a:cubicBezTo>
                  <a:cubicBezTo>
                    <a:pt x="46" y="103"/>
                    <a:pt x="48" y="104"/>
                    <a:pt x="51" y="104"/>
                  </a:cubicBezTo>
                  <a:cubicBezTo>
                    <a:pt x="51" y="104"/>
                    <a:pt x="51" y="104"/>
                    <a:pt x="52" y="104"/>
                  </a:cubicBezTo>
                  <a:cubicBezTo>
                    <a:pt x="52" y="104"/>
                    <a:pt x="52" y="104"/>
                    <a:pt x="52" y="104"/>
                  </a:cubicBezTo>
                  <a:cubicBezTo>
                    <a:pt x="52" y="104"/>
                    <a:pt x="52" y="104"/>
                    <a:pt x="53" y="103"/>
                  </a:cubicBezTo>
                  <a:cubicBezTo>
                    <a:pt x="53" y="103"/>
                    <a:pt x="53" y="103"/>
                    <a:pt x="53" y="103"/>
                  </a:cubicBezTo>
                  <a:cubicBezTo>
                    <a:pt x="53" y="103"/>
                    <a:pt x="53" y="103"/>
                    <a:pt x="53" y="103"/>
                  </a:cubicBezTo>
                  <a:cubicBezTo>
                    <a:pt x="55" y="103"/>
                    <a:pt x="56" y="102"/>
                    <a:pt x="58" y="100"/>
                  </a:cubicBezTo>
                  <a:cubicBezTo>
                    <a:pt x="59" y="99"/>
                    <a:pt x="60" y="97"/>
                    <a:pt x="60" y="94"/>
                  </a:cubicBezTo>
                  <a:cubicBezTo>
                    <a:pt x="60" y="94"/>
                    <a:pt x="60" y="94"/>
                    <a:pt x="60" y="94"/>
                  </a:cubicBezTo>
                  <a:cubicBezTo>
                    <a:pt x="60" y="62"/>
                    <a:pt x="60" y="62"/>
                    <a:pt x="60" y="62"/>
                  </a:cubicBezTo>
                  <a:cubicBezTo>
                    <a:pt x="60" y="62"/>
                    <a:pt x="60" y="62"/>
                    <a:pt x="60" y="62"/>
                  </a:cubicBezTo>
                  <a:cubicBezTo>
                    <a:pt x="60" y="161"/>
                    <a:pt x="60" y="161"/>
                    <a:pt x="60" y="161"/>
                  </a:cubicBezTo>
                  <a:cubicBezTo>
                    <a:pt x="42" y="161"/>
                    <a:pt x="42" y="161"/>
                    <a:pt x="42" y="161"/>
                  </a:cubicBezTo>
                  <a:lnTo>
                    <a:pt x="42" y="166"/>
                  </a:lnTo>
                  <a:close/>
                  <a:moveTo>
                    <a:pt x="42" y="30"/>
                  </a:moveTo>
                  <a:cubicBezTo>
                    <a:pt x="5" y="30"/>
                    <a:pt x="5" y="30"/>
                    <a:pt x="5" y="30"/>
                  </a:cubicBezTo>
                  <a:cubicBezTo>
                    <a:pt x="5" y="177"/>
                    <a:pt x="5" y="177"/>
                    <a:pt x="5" y="177"/>
                  </a:cubicBezTo>
                  <a:cubicBezTo>
                    <a:pt x="42" y="177"/>
                    <a:pt x="42" y="177"/>
                    <a:pt x="42" y="177"/>
                  </a:cubicBezTo>
                  <a:cubicBezTo>
                    <a:pt x="42" y="182"/>
                    <a:pt x="42" y="182"/>
                    <a:pt x="42" y="182"/>
                  </a:cubicBezTo>
                  <a:cubicBezTo>
                    <a:pt x="3" y="182"/>
                    <a:pt x="3" y="182"/>
                    <a:pt x="3" y="182"/>
                  </a:cubicBezTo>
                  <a:cubicBezTo>
                    <a:pt x="1" y="182"/>
                    <a:pt x="0" y="181"/>
                    <a:pt x="0" y="180"/>
                  </a:cubicBezTo>
                  <a:cubicBezTo>
                    <a:pt x="0" y="28"/>
                    <a:pt x="0" y="28"/>
                    <a:pt x="0" y="28"/>
                  </a:cubicBezTo>
                  <a:cubicBezTo>
                    <a:pt x="0" y="27"/>
                    <a:pt x="1" y="26"/>
                    <a:pt x="3" y="26"/>
                  </a:cubicBezTo>
                  <a:cubicBezTo>
                    <a:pt x="41" y="26"/>
                    <a:pt x="41" y="26"/>
                    <a:pt x="41" y="26"/>
                  </a:cubicBezTo>
                  <a:cubicBezTo>
                    <a:pt x="41" y="17"/>
                    <a:pt x="41" y="17"/>
                    <a:pt x="41" y="17"/>
                  </a:cubicBezTo>
                  <a:cubicBezTo>
                    <a:pt x="41" y="17"/>
                    <a:pt x="41" y="17"/>
                    <a:pt x="41" y="17"/>
                  </a:cubicBezTo>
                  <a:cubicBezTo>
                    <a:pt x="41" y="17"/>
                    <a:pt x="41" y="17"/>
                    <a:pt x="41" y="17"/>
                  </a:cubicBezTo>
                  <a:cubicBezTo>
                    <a:pt x="41" y="15"/>
                    <a:pt x="41" y="13"/>
                    <a:pt x="42" y="11"/>
                  </a:cubicBezTo>
                  <a:cubicBezTo>
                    <a:pt x="42" y="30"/>
                    <a:pt x="42" y="30"/>
                    <a:pt x="42" y="30"/>
                  </a:cubicBezTo>
                  <a:close/>
                  <a:moveTo>
                    <a:pt x="42" y="57"/>
                  </a:moveTo>
                  <a:cubicBezTo>
                    <a:pt x="18" y="57"/>
                    <a:pt x="18" y="57"/>
                    <a:pt x="18" y="57"/>
                  </a:cubicBezTo>
                  <a:cubicBezTo>
                    <a:pt x="17" y="57"/>
                    <a:pt x="16" y="58"/>
                    <a:pt x="16" y="60"/>
                  </a:cubicBezTo>
                  <a:cubicBezTo>
                    <a:pt x="16" y="164"/>
                    <a:pt x="16" y="164"/>
                    <a:pt x="16" y="164"/>
                  </a:cubicBezTo>
                  <a:cubicBezTo>
                    <a:pt x="16" y="165"/>
                    <a:pt x="17" y="166"/>
                    <a:pt x="18" y="166"/>
                  </a:cubicBezTo>
                  <a:cubicBezTo>
                    <a:pt x="42" y="166"/>
                    <a:pt x="42" y="166"/>
                    <a:pt x="42" y="166"/>
                  </a:cubicBezTo>
                  <a:cubicBezTo>
                    <a:pt x="42" y="161"/>
                    <a:pt x="42" y="161"/>
                    <a:pt x="42" y="161"/>
                  </a:cubicBezTo>
                  <a:cubicBezTo>
                    <a:pt x="20" y="161"/>
                    <a:pt x="20" y="161"/>
                    <a:pt x="20" y="161"/>
                  </a:cubicBezTo>
                  <a:cubicBezTo>
                    <a:pt x="20" y="62"/>
                    <a:pt x="20" y="62"/>
                    <a:pt x="20" y="62"/>
                  </a:cubicBezTo>
                  <a:cubicBezTo>
                    <a:pt x="41" y="62"/>
                    <a:pt x="41" y="62"/>
                    <a:pt x="41" y="62"/>
                  </a:cubicBezTo>
                  <a:cubicBezTo>
                    <a:pt x="41" y="83"/>
                    <a:pt x="41" y="83"/>
                    <a:pt x="41" y="83"/>
                  </a:cubicBezTo>
                  <a:cubicBezTo>
                    <a:pt x="41" y="94"/>
                    <a:pt x="41" y="94"/>
                    <a:pt x="41" y="94"/>
                  </a:cubicBezTo>
                  <a:cubicBezTo>
                    <a:pt x="41" y="96"/>
                    <a:pt x="41" y="97"/>
                    <a:pt x="42" y="98"/>
                  </a:cubicBezTo>
                  <a:lnTo>
                    <a:pt x="4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2" name="Freeform 308"/>
            <p:cNvSpPr>
              <a:spLocks noEditPoints="1"/>
            </p:cNvSpPr>
            <p:nvPr/>
          </p:nvSpPr>
          <p:spPr bwMode="auto">
            <a:xfrm>
              <a:off x="8104188" y="25400"/>
              <a:ext cx="315913" cy="352425"/>
            </a:xfrm>
            <a:custGeom>
              <a:avLst/>
              <a:gdLst>
                <a:gd name="T0" fmla="*/ 125 w 140"/>
                <a:gd name="T1" fmla="*/ 28 h 156"/>
                <a:gd name="T2" fmla="*/ 136 w 140"/>
                <a:gd name="T3" fmla="*/ 43 h 156"/>
                <a:gd name="T4" fmla="*/ 135 w 140"/>
                <a:gd name="T5" fmla="*/ 46 h 156"/>
                <a:gd name="T6" fmla="*/ 99 w 140"/>
                <a:gd name="T7" fmla="*/ 91 h 156"/>
                <a:gd name="T8" fmla="*/ 130 w 140"/>
                <a:gd name="T9" fmla="*/ 93 h 156"/>
                <a:gd name="T10" fmla="*/ 139 w 140"/>
                <a:gd name="T11" fmla="*/ 107 h 156"/>
                <a:gd name="T12" fmla="*/ 138 w 140"/>
                <a:gd name="T13" fmla="*/ 111 h 156"/>
                <a:gd name="T14" fmla="*/ 97 w 140"/>
                <a:gd name="T15" fmla="*/ 121 h 156"/>
                <a:gd name="T16" fmla="*/ 70 w 140"/>
                <a:gd name="T17" fmla="*/ 155 h 156"/>
                <a:gd name="T18" fmla="*/ 70 w 140"/>
                <a:gd name="T19" fmla="*/ 149 h 156"/>
                <a:gd name="T20" fmla="*/ 95 w 140"/>
                <a:gd name="T21" fmla="*/ 117 h 156"/>
                <a:gd name="T22" fmla="*/ 127 w 140"/>
                <a:gd name="T23" fmla="*/ 97 h 156"/>
                <a:gd name="T24" fmla="*/ 96 w 140"/>
                <a:gd name="T25" fmla="*/ 95 h 156"/>
                <a:gd name="T26" fmla="*/ 78 w 140"/>
                <a:gd name="T27" fmla="*/ 68 h 156"/>
                <a:gd name="T28" fmla="*/ 131 w 140"/>
                <a:gd name="T29" fmla="*/ 43 h 156"/>
                <a:gd name="T30" fmla="*/ 70 w 140"/>
                <a:gd name="T31" fmla="*/ 44 h 156"/>
                <a:gd name="T32" fmla="*/ 70 w 140"/>
                <a:gd name="T33" fmla="*/ 122 h 156"/>
                <a:gd name="T34" fmla="*/ 73 w 140"/>
                <a:gd name="T35" fmla="*/ 111 h 156"/>
                <a:gd name="T36" fmla="*/ 70 w 140"/>
                <a:gd name="T37" fmla="*/ 122 h 156"/>
                <a:gd name="T38" fmla="*/ 18 w 140"/>
                <a:gd name="T39" fmla="*/ 3 h 156"/>
                <a:gd name="T40" fmla="*/ 53 w 140"/>
                <a:gd name="T41" fmla="*/ 22 h 156"/>
                <a:gd name="T42" fmla="*/ 53 w 140"/>
                <a:gd name="T43" fmla="*/ 22 h 156"/>
                <a:gd name="T44" fmla="*/ 65 w 140"/>
                <a:gd name="T45" fmla="*/ 40 h 156"/>
                <a:gd name="T46" fmla="*/ 70 w 140"/>
                <a:gd name="T47" fmla="*/ 44 h 156"/>
                <a:gd name="T48" fmla="*/ 62 w 140"/>
                <a:gd name="T49" fmla="*/ 44 h 156"/>
                <a:gd name="T50" fmla="*/ 49 w 140"/>
                <a:gd name="T51" fmla="*/ 25 h 156"/>
                <a:gd name="T52" fmla="*/ 49 w 140"/>
                <a:gd name="T53" fmla="*/ 25 h 156"/>
                <a:gd name="T54" fmla="*/ 49 w 140"/>
                <a:gd name="T55" fmla="*/ 25 h 156"/>
                <a:gd name="T56" fmla="*/ 21 w 140"/>
                <a:gd name="T57" fmla="*/ 7 h 156"/>
                <a:gd name="T58" fmla="*/ 19 w 140"/>
                <a:gd name="T59" fmla="*/ 22 h 156"/>
                <a:gd name="T60" fmla="*/ 26 w 140"/>
                <a:gd name="T61" fmla="*/ 40 h 156"/>
                <a:gd name="T62" fmla="*/ 26 w 140"/>
                <a:gd name="T63" fmla="*/ 40 h 156"/>
                <a:gd name="T64" fmla="*/ 26 w 140"/>
                <a:gd name="T65" fmla="*/ 40 h 156"/>
                <a:gd name="T66" fmla="*/ 39 w 140"/>
                <a:gd name="T67" fmla="*/ 62 h 156"/>
                <a:gd name="T68" fmla="*/ 12 w 140"/>
                <a:gd name="T69" fmla="*/ 122 h 156"/>
                <a:gd name="T70" fmla="*/ 51 w 140"/>
                <a:gd name="T71" fmla="*/ 83 h 156"/>
                <a:gd name="T72" fmla="*/ 70 w 140"/>
                <a:gd name="T73" fmla="*/ 106 h 156"/>
                <a:gd name="T74" fmla="*/ 63 w 140"/>
                <a:gd name="T75" fmla="*/ 139 h 156"/>
                <a:gd name="T76" fmla="*/ 70 w 140"/>
                <a:gd name="T77" fmla="*/ 155 h 156"/>
                <a:gd name="T78" fmla="*/ 68 w 140"/>
                <a:gd name="T79" fmla="*/ 154 h 156"/>
                <a:gd name="T80" fmla="*/ 59 w 140"/>
                <a:gd name="T81" fmla="*/ 141 h 156"/>
                <a:gd name="T82" fmla="*/ 59 w 140"/>
                <a:gd name="T83" fmla="*/ 139 h 156"/>
                <a:gd name="T84" fmla="*/ 52 w 140"/>
                <a:gd name="T85" fmla="*/ 89 h 156"/>
                <a:gd name="T86" fmla="*/ 10 w 140"/>
                <a:gd name="T87" fmla="*/ 127 h 156"/>
                <a:gd name="T88" fmla="*/ 10 w 140"/>
                <a:gd name="T89" fmla="*/ 127 h 156"/>
                <a:gd name="T90" fmla="*/ 1 w 140"/>
                <a:gd name="T91" fmla="*/ 111 h 156"/>
                <a:gd name="T92" fmla="*/ 34 w 140"/>
                <a:gd name="T93" fmla="*/ 61 h 156"/>
                <a:gd name="T94" fmla="*/ 22 w 140"/>
                <a:gd name="T95" fmla="*/ 43 h 156"/>
                <a:gd name="T96" fmla="*/ 22 w 140"/>
                <a:gd name="T97" fmla="*/ 43 h 156"/>
                <a:gd name="T98" fmla="*/ 18 w 140"/>
                <a:gd name="T99" fmla="*/ 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0" h="156">
                  <a:moveTo>
                    <a:pt x="70" y="39"/>
                  </a:moveTo>
                  <a:cubicBezTo>
                    <a:pt x="125" y="28"/>
                    <a:pt x="125" y="28"/>
                    <a:pt x="125" y="28"/>
                  </a:cubicBezTo>
                  <a:cubicBezTo>
                    <a:pt x="126" y="28"/>
                    <a:pt x="127" y="29"/>
                    <a:pt x="127" y="29"/>
                  </a:cubicBezTo>
                  <a:cubicBezTo>
                    <a:pt x="136" y="43"/>
                    <a:pt x="136" y="43"/>
                    <a:pt x="136" y="43"/>
                  </a:cubicBezTo>
                  <a:cubicBezTo>
                    <a:pt x="137" y="44"/>
                    <a:pt x="137" y="45"/>
                    <a:pt x="135" y="46"/>
                  </a:cubicBezTo>
                  <a:cubicBezTo>
                    <a:pt x="135" y="46"/>
                    <a:pt x="135" y="46"/>
                    <a:pt x="135" y="46"/>
                  </a:cubicBezTo>
                  <a:cubicBezTo>
                    <a:pt x="84" y="68"/>
                    <a:pt x="84" y="68"/>
                    <a:pt x="84" y="68"/>
                  </a:cubicBezTo>
                  <a:cubicBezTo>
                    <a:pt x="99" y="91"/>
                    <a:pt x="99" y="91"/>
                    <a:pt x="99" y="91"/>
                  </a:cubicBezTo>
                  <a:cubicBezTo>
                    <a:pt x="128" y="92"/>
                    <a:pt x="128" y="92"/>
                    <a:pt x="128" y="92"/>
                  </a:cubicBezTo>
                  <a:cubicBezTo>
                    <a:pt x="129" y="92"/>
                    <a:pt x="130" y="93"/>
                    <a:pt x="130" y="93"/>
                  </a:cubicBezTo>
                  <a:cubicBezTo>
                    <a:pt x="130" y="93"/>
                    <a:pt x="130" y="93"/>
                    <a:pt x="130" y="93"/>
                  </a:cubicBezTo>
                  <a:cubicBezTo>
                    <a:pt x="139" y="107"/>
                    <a:pt x="139" y="107"/>
                    <a:pt x="139" y="107"/>
                  </a:cubicBezTo>
                  <a:cubicBezTo>
                    <a:pt x="140" y="108"/>
                    <a:pt x="140" y="109"/>
                    <a:pt x="139" y="110"/>
                  </a:cubicBezTo>
                  <a:cubicBezTo>
                    <a:pt x="138" y="110"/>
                    <a:pt x="138" y="110"/>
                    <a:pt x="138" y="111"/>
                  </a:cubicBezTo>
                  <a:cubicBezTo>
                    <a:pt x="138" y="111"/>
                    <a:pt x="138" y="111"/>
                    <a:pt x="138" y="111"/>
                  </a:cubicBezTo>
                  <a:cubicBezTo>
                    <a:pt x="97" y="121"/>
                    <a:pt x="97" y="121"/>
                    <a:pt x="97" y="121"/>
                  </a:cubicBezTo>
                  <a:cubicBezTo>
                    <a:pt x="72" y="155"/>
                    <a:pt x="72" y="155"/>
                    <a:pt x="72" y="155"/>
                  </a:cubicBezTo>
                  <a:cubicBezTo>
                    <a:pt x="71" y="155"/>
                    <a:pt x="70" y="156"/>
                    <a:pt x="70" y="155"/>
                  </a:cubicBezTo>
                  <a:cubicBezTo>
                    <a:pt x="70" y="149"/>
                    <a:pt x="70" y="149"/>
                    <a:pt x="70" y="149"/>
                  </a:cubicBezTo>
                  <a:cubicBezTo>
                    <a:pt x="70" y="149"/>
                    <a:pt x="70" y="149"/>
                    <a:pt x="70" y="149"/>
                  </a:cubicBezTo>
                  <a:cubicBezTo>
                    <a:pt x="93" y="118"/>
                    <a:pt x="93" y="118"/>
                    <a:pt x="93" y="118"/>
                  </a:cubicBezTo>
                  <a:cubicBezTo>
                    <a:pt x="94" y="117"/>
                    <a:pt x="94" y="117"/>
                    <a:pt x="95" y="117"/>
                  </a:cubicBezTo>
                  <a:cubicBezTo>
                    <a:pt x="133" y="107"/>
                    <a:pt x="133" y="107"/>
                    <a:pt x="133" y="107"/>
                  </a:cubicBezTo>
                  <a:cubicBezTo>
                    <a:pt x="127" y="97"/>
                    <a:pt x="127" y="97"/>
                    <a:pt x="127" y="97"/>
                  </a:cubicBezTo>
                  <a:cubicBezTo>
                    <a:pt x="98" y="96"/>
                    <a:pt x="98" y="96"/>
                    <a:pt x="98" y="96"/>
                  </a:cubicBezTo>
                  <a:cubicBezTo>
                    <a:pt x="97" y="96"/>
                    <a:pt x="96" y="95"/>
                    <a:pt x="96" y="95"/>
                  </a:cubicBezTo>
                  <a:cubicBezTo>
                    <a:pt x="78" y="68"/>
                    <a:pt x="78" y="68"/>
                    <a:pt x="78" y="68"/>
                  </a:cubicBezTo>
                  <a:cubicBezTo>
                    <a:pt x="78" y="68"/>
                    <a:pt x="78" y="68"/>
                    <a:pt x="78" y="68"/>
                  </a:cubicBezTo>
                  <a:cubicBezTo>
                    <a:pt x="77" y="67"/>
                    <a:pt x="78" y="65"/>
                    <a:pt x="79" y="65"/>
                  </a:cubicBezTo>
                  <a:cubicBezTo>
                    <a:pt x="131" y="43"/>
                    <a:pt x="131" y="43"/>
                    <a:pt x="131" y="43"/>
                  </a:cubicBezTo>
                  <a:cubicBezTo>
                    <a:pt x="124" y="33"/>
                    <a:pt x="124" y="33"/>
                    <a:pt x="124" y="33"/>
                  </a:cubicBezTo>
                  <a:cubicBezTo>
                    <a:pt x="70" y="44"/>
                    <a:pt x="70" y="44"/>
                    <a:pt x="70" y="44"/>
                  </a:cubicBezTo>
                  <a:cubicBezTo>
                    <a:pt x="70" y="39"/>
                    <a:pt x="70" y="39"/>
                    <a:pt x="70" y="39"/>
                  </a:cubicBezTo>
                  <a:close/>
                  <a:moveTo>
                    <a:pt x="70" y="122"/>
                  </a:moveTo>
                  <a:cubicBezTo>
                    <a:pt x="73" y="113"/>
                    <a:pt x="73" y="113"/>
                    <a:pt x="73" y="113"/>
                  </a:cubicBezTo>
                  <a:cubicBezTo>
                    <a:pt x="73" y="112"/>
                    <a:pt x="73" y="111"/>
                    <a:pt x="73" y="111"/>
                  </a:cubicBezTo>
                  <a:cubicBezTo>
                    <a:pt x="70" y="106"/>
                    <a:pt x="70" y="106"/>
                    <a:pt x="70" y="106"/>
                  </a:cubicBezTo>
                  <a:lnTo>
                    <a:pt x="70" y="122"/>
                  </a:lnTo>
                  <a:close/>
                  <a:moveTo>
                    <a:pt x="18" y="3"/>
                  </a:moveTo>
                  <a:cubicBezTo>
                    <a:pt x="18" y="3"/>
                    <a:pt x="18" y="3"/>
                    <a:pt x="18" y="3"/>
                  </a:cubicBezTo>
                  <a:cubicBezTo>
                    <a:pt x="23" y="0"/>
                    <a:pt x="31" y="3"/>
                    <a:pt x="38" y="7"/>
                  </a:cubicBezTo>
                  <a:cubicBezTo>
                    <a:pt x="44" y="12"/>
                    <a:pt x="50" y="18"/>
                    <a:pt x="53" y="22"/>
                  </a:cubicBezTo>
                  <a:cubicBezTo>
                    <a:pt x="53" y="22"/>
                    <a:pt x="53" y="22"/>
                    <a:pt x="53" y="22"/>
                  </a:cubicBezTo>
                  <a:cubicBezTo>
                    <a:pt x="53" y="22"/>
                    <a:pt x="53" y="22"/>
                    <a:pt x="53" y="22"/>
                  </a:cubicBezTo>
                  <a:cubicBezTo>
                    <a:pt x="53" y="22"/>
                    <a:pt x="53" y="22"/>
                    <a:pt x="53" y="22"/>
                  </a:cubicBezTo>
                  <a:cubicBezTo>
                    <a:pt x="65" y="40"/>
                    <a:pt x="65" y="40"/>
                    <a:pt x="65" y="40"/>
                  </a:cubicBezTo>
                  <a:cubicBezTo>
                    <a:pt x="70" y="39"/>
                    <a:pt x="70" y="39"/>
                    <a:pt x="70" y="39"/>
                  </a:cubicBezTo>
                  <a:cubicBezTo>
                    <a:pt x="70" y="44"/>
                    <a:pt x="70" y="44"/>
                    <a:pt x="70" y="44"/>
                  </a:cubicBezTo>
                  <a:cubicBezTo>
                    <a:pt x="64" y="45"/>
                    <a:pt x="64" y="45"/>
                    <a:pt x="64" y="45"/>
                  </a:cubicBezTo>
                  <a:cubicBezTo>
                    <a:pt x="63" y="45"/>
                    <a:pt x="62" y="45"/>
                    <a:pt x="62" y="44"/>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7" y="21"/>
                    <a:pt x="41" y="16"/>
                    <a:pt x="35" y="11"/>
                  </a:cubicBezTo>
                  <a:cubicBezTo>
                    <a:pt x="29" y="8"/>
                    <a:pt x="23" y="5"/>
                    <a:pt x="21" y="7"/>
                  </a:cubicBezTo>
                  <a:cubicBezTo>
                    <a:pt x="21" y="7"/>
                    <a:pt x="21" y="7"/>
                    <a:pt x="21" y="7"/>
                  </a:cubicBezTo>
                  <a:cubicBezTo>
                    <a:pt x="18" y="9"/>
                    <a:pt x="18" y="15"/>
                    <a:pt x="19" y="22"/>
                  </a:cubicBezTo>
                  <a:cubicBezTo>
                    <a:pt x="21" y="29"/>
                    <a:pt x="23" y="36"/>
                    <a:pt x="26" y="40"/>
                  </a:cubicBezTo>
                  <a:cubicBezTo>
                    <a:pt x="26" y="40"/>
                    <a:pt x="26" y="40"/>
                    <a:pt x="26" y="40"/>
                  </a:cubicBezTo>
                  <a:cubicBezTo>
                    <a:pt x="26" y="40"/>
                    <a:pt x="26" y="40"/>
                    <a:pt x="26" y="40"/>
                  </a:cubicBezTo>
                  <a:cubicBezTo>
                    <a:pt x="26" y="40"/>
                    <a:pt x="26" y="40"/>
                    <a:pt x="26" y="40"/>
                  </a:cubicBezTo>
                  <a:cubicBezTo>
                    <a:pt x="26" y="40"/>
                    <a:pt x="26" y="40"/>
                    <a:pt x="26" y="40"/>
                  </a:cubicBezTo>
                  <a:cubicBezTo>
                    <a:pt x="26" y="40"/>
                    <a:pt x="26" y="40"/>
                    <a:pt x="26" y="40"/>
                  </a:cubicBezTo>
                  <a:cubicBezTo>
                    <a:pt x="39" y="59"/>
                    <a:pt x="39" y="59"/>
                    <a:pt x="39" y="59"/>
                  </a:cubicBezTo>
                  <a:cubicBezTo>
                    <a:pt x="39" y="60"/>
                    <a:pt x="39" y="61"/>
                    <a:pt x="39" y="62"/>
                  </a:cubicBezTo>
                  <a:cubicBezTo>
                    <a:pt x="6" y="112"/>
                    <a:pt x="6" y="112"/>
                    <a:pt x="6" y="112"/>
                  </a:cubicBezTo>
                  <a:cubicBezTo>
                    <a:pt x="12" y="122"/>
                    <a:pt x="12" y="122"/>
                    <a:pt x="12" y="122"/>
                  </a:cubicBezTo>
                  <a:cubicBezTo>
                    <a:pt x="51" y="83"/>
                    <a:pt x="51" y="83"/>
                    <a:pt x="51" y="83"/>
                  </a:cubicBezTo>
                  <a:cubicBezTo>
                    <a:pt x="51" y="83"/>
                    <a:pt x="51" y="83"/>
                    <a:pt x="51" y="83"/>
                  </a:cubicBezTo>
                  <a:cubicBezTo>
                    <a:pt x="53" y="82"/>
                    <a:pt x="54" y="83"/>
                    <a:pt x="55" y="84"/>
                  </a:cubicBezTo>
                  <a:cubicBezTo>
                    <a:pt x="70" y="106"/>
                    <a:pt x="70" y="106"/>
                    <a:pt x="70" y="106"/>
                  </a:cubicBezTo>
                  <a:cubicBezTo>
                    <a:pt x="70" y="122"/>
                    <a:pt x="70" y="122"/>
                    <a:pt x="70" y="122"/>
                  </a:cubicBezTo>
                  <a:cubicBezTo>
                    <a:pt x="63" y="139"/>
                    <a:pt x="63" y="139"/>
                    <a:pt x="63" y="139"/>
                  </a:cubicBezTo>
                  <a:cubicBezTo>
                    <a:pt x="70" y="149"/>
                    <a:pt x="70" y="149"/>
                    <a:pt x="70" y="149"/>
                  </a:cubicBezTo>
                  <a:cubicBezTo>
                    <a:pt x="70" y="155"/>
                    <a:pt x="70" y="155"/>
                    <a:pt x="70" y="155"/>
                  </a:cubicBezTo>
                  <a:cubicBezTo>
                    <a:pt x="69" y="155"/>
                    <a:pt x="69" y="155"/>
                    <a:pt x="68" y="155"/>
                  </a:cubicBezTo>
                  <a:cubicBezTo>
                    <a:pt x="68" y="155"/>
                    <a:pt x="68" y="155"/>
                    <a:pt x="68" y="154"/>
                  </a:cubicBezTo>
                  <a:cubicBezTo>
                    <a:pt x="68" y="154"/>
                    <a:pt x="68" y="154"/>
                    <a:pt x="68" y="154"/>
                  </a:cubicBezTo>
                  <a:cubicBezTo>
                    <a:pt x="59" y="141"/>
                    <a:pt x="59" y="141"/>
                    <a:pt x="59" y="141"/>
                  </a:cubicBezTo>
                  <a:cubicBezTo>
                    <a:pt x="58" y="140"/>
                    <a:pt x="58" y="140"/>
                    <a:pt x="59" y="139"/>
                  </a:cubicBezTo>
                  <a:cubicBezTo>
                    <a:pt x="59" y="139"/>
                    <a:pt x="59" y="139"/>
                    <a:pt x="59" y="139"/>
                  </a:cubicBezTo>
                  <a:cubicBezTo>
                    <a:pt x="68" y="112"/>
                    <a:pt x="68" y="112"/>
                    <a:pt x="68" y="112"/>
                  </a:cubicBezTo>
                  <a:cubicBezTo>
                    <a:pt x="52" y="89"/>
                    <a:pt x="52" y="89"/>
                    <a:pt x="52" y="89"/>
                  </a:cubicBezTo>
                  <a:cubicBezTo>
                    <a:pt x="14" y="127"/>
                    <a:pt x="14" y="127"/>
                    <a:pt x="14" y="127"/>
                  </a:cubicBezTo>
                  <a:cubicBezTo>
                    <a:pt x="13" y="128"/>
                    <a:pt x="11" y="128"/>
                    <a:pt x="10" y="127"/>
                  </a:cubicBezTo>
                  <a:cubicBezTo>
                    <a:pt x="10" y="127"/>
                    <a:pt x="10" y="127"/>
                    <a:pt x="10" y="127"/>
                  </a:cubicBezTo>
                  <a:cubicBezTo>
                    <a:pt x="10" y="127"/>
                    <a:pt x="10" y="127"/>
                    <a:pt x="10" y="127"/>
                  </a:cubicBezTo>
                  <a:cubicBezTo>
                    <a:pt x="1" y="113"/>
                    <a:pt x="1" y="113"/>
                    <a:pt x="1" y="113"/>
                  </a:cubicBezTo>
                  <a:cubicBezTo>
                    <a:pt x="0" y="113"/>
                    <a:pt x="0" y="111"/>
                    <a:pt x="1" y="111"/>
                  </a:cubicBezTo>
                  <a:cubicBezTo>
                    <a:pt x="1" y="111"/>
                    <a:pt x="1" y="111"/>
                    <a:pt x="1" y="111"/>
                  </a:cubicBezTo>
                  <a:cubicBezTo>
                    <a:pt x="34" y="61"/>
                    <a:pt x="34" y="61"/>
                    <a:pt x="34" y="61"/>
                  </a:cubicBezTo>
                  <a:cubicBezTo>
                    <a:pt x="22" y="43"/>
                    <a:pt x="22" y="43"/>
                    <a:pt x="22" y="43"/>
                  </a:cubicBezTo>
                  <a:cubicBezTo>
                    <a:pt x="22" y="43"/>
                    <a:pt x="22" y="43"/>
                    <a:pt x="22" y="43"/>
                  </a:cubicBezTo>
                  <a:cubicBezTo>
                    <a:pt x="22" y="43"/>
                    <a:pt x="22" y="43"/>
                    <a:pt x="22" y="43"/>
                  </a:cubicBezTo>
                  <a:cubicBezTo>
                    <a:pt x="22" y="43"/>
                    <a:pt x="22" y="43"/>
                    <a:pt x="22" y="43"/>
                  </a:cubicBezTo>
                  <a:cubicBezTo>
                    <a:pt x="19" y="39"/>
                    <a:pt x="16" y="30"/>
                    <a:pt x="15" y="23"/>
                  </a:cubicBezTo>
                  <a:cubicBezTo>
                    <a:pt x="13" y="14"/>
                    <a:pt x="13" y="6"/>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3" name="Freeform 309"/>
            <p:cNvSpPr>
              <a:spLocks noEditPoints="1"/>
            </p:cNvSpPr>
            <p:nvPr/>
          </p:nvSpPr>
          <p:spPr bwMode="auto">
            <a:xfrm>
              <a:off x="7807325" y="1588"/>
              <a:ext cx="296863" cy="146050"/>
            </a:xfrm>
            <a:custGeom>
              <a:avLst/>
              <a:gdLst>
                <a:gd name="T0" fmla="*/ 120 w 131"/>
                <a:gd name="T1" fmla="*/ 35 h 64"/>
                <a:gd name="T2" fmla="*/ 120 w 131"/>
                <a:gd name="T3" fmla="*/ 35 h 64"/>
                <a:gd name="T4" fmla="*/ 121 w 131"/>
                <a:gd name="T5" fmla="*/ 7 h 64"/>
                <a:gd name="T6" fmla="*/ 110 w 131"/>
                <a:gd name="T7" fmla="*/ 0 h 64"/>
                <a:gd name="T8" fmla="*/ 124 w 131"/>
                <a:gd name="T9" fmla="*/ 4 h 64"/>
                <a:gd name="T10" fmla="*/ 124 w 131"/>
                <a:gd name="T11" fmla="*/ 39 h 64"/>
                <a:gd name="T12" fmla="*/ 110 w 131"/>
                <a:gd name="T13" fmla="*/ 46 h 64"/>
                <a:gd name="T14" fmla="*/ 110 w 131"/>
                <a:gd name="T15" fmla="*/ 36 h 64"/>
                <a:gd name="T16" fmla="*/ 117 w 131"/>
                <a:gd name="T17" fmla="*/ 32 h 64"/>
                <a:gd name="T18" fmla="*/ 118 w 131"/>
                <a:gd name="T19" fmla="*/ 11 h 64"/>
                <a:gd name="T20" fmla="*/ 110 w 131"/>
                <a:gd name="T21" fmla="*/ 12 h 64"/>
                <a:gd name="T22" fmla="*/ 116 w 131"/>
                <a:gd name="T23" fmla="*/ 21 h 64"/>
                <a:gd name="T24" fmla="*/ 113 w 131"/>
                <a:gd name="T25" fmla="*/ 29 h 64"/>
                <a:gd name="T26" fmla="*/ 110 w 131"/>
                <a:gd name="T27" fmla="*/ 36 h 64"/>
                <a:gd name="T28" fmla="*/ 77 w 131"/>
                <a:gd name="T29" fmla="*/ 54 h 64"/>
                <a:gd name="T30" fmla="*/ 98 w 131"/>
                <a:gd name="T31" fmla="*/ 39 h 64"/>
                <a:gd name="T32" fmla="*/ 102 w 131"/>
                <a:gd name="T33" fmla="*/ 41 h 64"/>
                <a:gd name="T34" fmla="*/ 110 w 131"/>
                <a:gd name="T35" fmla="*/ 41 h 64"/>
                <a:gd name="T36" fmla="*/ 106 w 131"/>
                <a:gd name="T37" fmla="*/ 46 h 64"/>
                <a:gd name="T38" fmla="*/ 97 w 131"/>
                <a:gd name="T39" fmla="*/ 44 h 64"/>
                <a:gd name="T40" fmla="*/ 65 w 131"/>
                <a:gd name="T41" fmla="*/ 63 h 64"/>
                <a:gd name="T42" fmla="*/ 110 w 131"/>
                <a:gd name="T43" fmla="*/ 2 h 64"/>
                <a:gd name="T44" fmla="*/ 107 w 131"/>
                <a:gd name="T45" fmla="*/ 1 h 64"/>
                <a:gd name="T46" fmla="*/ 65 w 131"/>
                <a:gd name="T47" fmla="*/ 0 h 64"/>
                <a:gd name="T48" fmla="*/ 110 w 131"/>
                <a:gd name="T49" fmla="*/ 2 h 64"/>
                <a:gd name="T50" fmla="*/ 110 w 131"/>
                <a:gd name="T51" fmla="*/ 12 h 64"/>
                <a:gd name="T52" fmla="*/ 109 w 131"/>
                <a:gd name="T53" fmla="*/ 22 h 64"/>
                <a:gd name="T54" fmla="*/ 106 w 131"/>
                <a:gd name="T55" fmla="*/ 31 h 64"/>
                <a:gd name="T56" fmla="*/ 110 w 131"/>
                <a:gd name="T57" fmla="*/ 36 h 64"/>
                <a:gd name="T58" fmla="*/ 104 w 131"/>
                <a:gd name="T59" fmla="*/ 36 h 64"/>
                <a:gd name="T60" fmla="*/ 100 w 131"/>
                <a:gd name="T61" fmla="*/ 32 h 64"/>
                <a:gd name="T62" fmla="*/ 100 w 131"/>
                <a:gd name="T63" fmla="*/ 32 h 64"/>
                <a:gd name="T64" fmla="*/ 106 w 131"/>
                <a:gd name="T65" fmla="*/ 9 h 64"/>
                <a:gd name="T66" fmla="*/ 108 w 131"/>
                <a:gd name="T67" fmla="*/ 6 h 64"/>
                <a:gd name="T68" fmla="*/ 108 w 131"/>
                <a:gd name="T69" fmla="*/ 6 h 64"/>
                <a:gd name="T70" fmla="*/ 55 w 131"/>
                <a:gd name="T71" fmla="*/ 59 h 64"/>
                <a:gd name="T72" fmla="*/ 65 w 131"/>
                <a:gd name="T73" fmla="*/ 63 h 64"/>
                <a:gd name="T74" fmla="*/ 16 w 131"/>
                <a:gd name="T75" fmla="*/ 48 h 64"/>
                <a:gd name="T76" fmla="*/ 0 w 131"/>
                <a:gd name="T77" fmla="*/ 3 h 64"/>
                <a:gd name="T78" fmla="*/ 65 w 131"/>
                <a:gd name="T79" fmla="*/ 0 h 64"/>
                <a:gd name="T80" fmla="*/ 5 w 131"/>
                <a:gd name="T81" fmla="*/ 1 h 64"/>
                <a:gd name="T82" fmla="*/ 4 w 131"/>
                <a:gd name="T83" fmla="*/ 9 h 64"/>
                <a:gd name="T84" fmla="*/ 55 w 131"/>
                <a:gd name="T85" fmla="*/ 5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64">
                  <a:moveTo>
                    <a:pt x="110" y="41"/>
                  </a:moveTo>
                  <a:cubicBezTo>
                    <a:pt x="114" y="40"/>
                    <a:pt x="118" y="38"/>
                    <a:pt x="120" y="35"/>
                  </a:cubicBezTo>
                  <a:cubicBezTo>
                    <a:pt x="120" y="35"/>
                    <a:pt x="120" y="35"/>
                    <a:pt x="120" y="35"/>
                  </a:cubicBezTo>
                  <a:cubicBezTo>
                    <a:pt x="120" y="35"/>
                    <a:pt x="120" y="35"/>
                    <a:pt x="120" y="35"/>
                  </a:cubicBezTo>
                  <a:cubicBezTo>
                    <a:pt x="124" y="32"/>
                    <a:pt x="126" y="27"/>
                    <a:pt x="126" y="21"/>
                  </a:cubicBezTo>
                  <a:cubicBezTo>
                    <a:pt x="126" y="16"/>
                    <a:pt x="124" y="11"/>
                    <a:pt x="121" y="7"/>
                  </a:cubicBezTo>
                  <a:cubicBezTo>
                    <a:pt x="118" y="5"/>
                    <a:pt x="114" y="2"/>
                    <a:pt x="110" y="2"/>
                  </a:cubicBezTo>
                  <a:cubicBezTo>
                    <a:pt x="110" y="0"/>
                    <a:pt x="110" y="0"/>
                    <a:pt x="110" y="0"/>
                  </a:cubicBezTo>
                  <a:cubicBezTo>
                    <a:pt x="120" y="0"/>
                    <a:pt x="120" y="0"/>
                    <a:pt x="120" y="0"/>
                  </a:cubicBezTo>
                  <a:cubicBezTo>
                    <a:pt x="121" y="1"/>
                    <a:pt x="123" y="3"/>
                    <a:pt x="124" y="4"/>
                  </a:cubicBezTo>
                  <a:cubicBezTo>
                    <a:pt x="128" y="8"/>
                    <a:pt x="131" y="15"/>
                    <a:pt x="131" y="21"/>
                  </a:cubicBezTo>
                  <a:cubicBezTo>
                    <a:pt x="131" y="28"/>
                    <a:pt x="128" y="34"/>
                    <a:pt x="124" y="39"/>
                  </a:cubicBezTo>
                  <a:cubicBezTo>
                    <a:pt x="124" y="39"/>
                    <a:pt x="124" y="39"/>
                    <a:pt x="124" y="39"/>
                  </a:cubicBezTo>
                  <a:cubicBezTo>
                    <a:pt x="120" y="42"/>
                    <a:pt x="116" y="45"/>
                    <a:pt x="110" y="46"/>
                  </a:cubicBezTo>
                  <a:cubicBezTo>
                    <a:pt x="110" y="41"/>
                    <a:pt x="110" y="41"/>
                    <a:pt x="110" y="41"/>
                  </a:cubicBezTo>
                  <a:close/>
                  <a:moveTo>
                    <a:pt x="110" y="36"/>
                  </a:moveTo>
                  <a:cubicBezTo>
                    <a:pt x="113" y="35"/>
                    <a:pt x="115" y="34"/>
                    <a:pt x="117" y="32"/>
                  </a:cubicBezTo>
                  <a:cubicBezTo>
                    <a:pt x="117" y="32"/>
                    <a:pt x="117" y="32"/>
                    <a:pt x="117" y="32"/>
                  </a:cubicBezTo>
                  <a:cubicBezTo>
                    <a:pt x="120" y="29"/>
                    <a:pt x="121" y="25"/>
                    <a:pt x="121" y="21"/>
                  </a:cubicBezTo>
                  <a:cubicBezTo>
                    <a:pt x="121" y="17"/>
                    <a:pt x="120" y="14"/>
                    <a:pt x="118" y="11"/>
                  </a:cubicBezTo>
                  <a:cubicBezTo>
                    <a:pt x="116" y="9"/>
                    <a:pt x="113" y="8"/>
                    <a:pt x="110" y="7"/>
                  </a:cubicBezTo>
                  <a:cubicBezTo>
                    <a:pt x="110" y="12"/>
                    <a:pt x="110" y="12"/>
                    <a:pt x="110" y="12"/>
                  </a:cubicBezTo>
                  <a:cubicBezTo>
                    <a:pt x="112" y="12"/>
                    <a:pt x="113" y="13"/>
                    <a:pt x="114" y="14"/>
                  </a:cubicBezTo>
                  <a:cubicBezTo>
                    <a:pt x="116" y="16"/>
                    <a:pt x="116" y="19"/>
                    <a:pt x="116" y="21"/>
                  </a:cubicBezTo>
                  <a:cubicBezTo>
                    <a:pt x="116" y="24"/>
                    <a:pt x="115" y="27"/>
                    <a:pt x="113" y="28"/>
                  </a:cubicBezTo>
                  <a:cubicBezTo>
                    <a:pt x="113" y="29"/>
                    <a:pt x="113" y="29"/>
                    <a:pt x="113" y="29"/>
                  </a:cubicBezTo>
                  <a:cubicBezTo>
                    <a:pt x="113" y="29"/>
                    <a:pt x="112" y="30"/>
                    <a:pt x="110" y="31"/>
                  </a:cubicBezTo>
                  <a:lnTo>
                    <a:pt x="110" y="36"/>
                  </a:lnTo>
                  <a:close/>
                  <a:moveTo>
                    <a:pt x="65" y="58"/>
                  </a:moveTo>
                  <a:cubicBezTo>
                    <a:pt x="69" y="57"/>
                    <a:pt x="73" y="56"/>
                    <a:pt x="77" y="54"/>
                  </a:cubicBezTo>
                  <a:cubicBezTo>
                    <a:pt x="84" y="51"/>
                    <a:pt x="90" y="46"/>
                    <a:pt x="95" y="40"/>
                  </a:cubicBezTo>
                  <a:cubicBezTo>
                    <a:pt x="96" y="39"/>
                    <a:pt x="97" y="39"/>
                    <a:pt x="98" y="39"/>
                  </a:cubicBezTo>
                  <a:cubicBezTo>
                    <a:pt x="98" y="39"/>
                    <a:pt x="98" y="39"/>
                    <a:pt x="98" y="39"/>
                  </a:cubicBezTo>
                  <a:cubicBezTo>
                    <a:pt x="99" y="40"/>
                    <a:pt x="100" y="40"/>
                    <a:pt x="102" y="41"/>
                  </a:cubicBezTo>
                  <a:cubicBezTo>
                    <a:pt x="103" y="41"/>
                    <a:pt x="105" y="41"/>
                    <a:pt x="106" y="41"/>
                  </a:cubicBezTo>
                  <a:cubicBezTo>
                    <a:pt x="108" y="41"/>
                    <a:pt x="109" y="41"/>
                    <a:pt x="110" y="41"/>
                  </a:cubicBezTo>
                  <a:cubicBezTo>
                    <a:pt x="110" y="46"/>
                    <a:pt x="110" y="46"/>
                    <a:pt x="110" y="46"/>
                  </a:cubicBezTo>
                  <a:cubicBezTo>
                    <a:pt x="109" y="46"/>
                    <a:pt x="108" y="46"/>
                    <a:pt x="106" y="46"/>
                  </a:cubicBezTo>
                  <a:cubicBezTo>
                    <a:pt x="104" y="46"/>
                    <a:pt x="103" y="46"/>
                    <a:pt x="101" y="45"/>
                  </a:cubicBezTo>
                  <a:cubicBezTo>
                    <a:pt x="100" y="45"/>
                    <a:pt x="99" y="45"/>
                    <a:pt x="97" y="44"/>
                  </a:cubicBezTo>
                  <a:cubicBezTo>
                    <a:pt x="92" y="50"/>
                    <a:pt x="86" y="55"/>
                    <a:pt x="79" y="59"/>
                  </a:cubicBezTo>
                  <a:cubicBezTo>
                    <a:pt x="75" y="61"/>
                    <a:pt x="70" y="62"/>
                    <a:pt x="65" y="63"/>
                  </a:cubicBezTo>
                  <a:cubicBezTo>
                    <a:pt x="65" y="58"/>
                    <a:pt x="65" y="58"/>
                    <a:pt x="65" y="58"/>
                  </a:cubicBezTo>
                  <a:close/>
                  <a:moveTo>
                    <a:pt x="110" y="2"/>
                  </a:moveTo>
                  <a:cubicBezTo>
                    <a:pt x="109" y="1"/>
                    <a:pt x="108" y="1"/>
                    <a:pt x="107" y="1"/>
                  </a:cubicBezTo>
                  <a:cubicBezTo>
                    <a:pt x="107" y="1"/>
                    <a:pt x="107" y="1"/>
                    <a:pt x="107" y="1"/>
                  </a:cubicBezTo>
                  <a:cubicBezTo>
                    <a:pt x="65" y="1"/>
                    <a:pt x="65" y="1"/>
                    <a:pt x="65" y="1"/>
                  </a:cubicBezTo>
                  <a:cubicBezTo>
                    <a:pt x="65" y="0"/>
                    <a:pt x="65" y="0"/>
                    <a:pt x="65" y="0"/>
                  </a:cubicBezTo>
                  <a:cubicBezTo>
                    <a:pt x="110" y="0"/>
                    <a:pt x="110" y="0"/>
                    <a:pt x="110" y="0"/>
                  </a:cubicBezTo>
                  <a:cubicBezTo>
                    <a:pt x="110" y="2"/>
                    <a:pt x="110" y="2"/>
                    <a:pt x="110" y="2"/>
                  </a:cubicBezTo>
                  <a:close/>
                  <a:moveTo>
                    <a:pt x="110" y="7"/>
                  </a:moveTo>
                  <a:cubicBezTo>
                    <a:pt x="110" y="12"/>
                    <a:pt x="110" y="12"/>
                    <a:pt x="110" y="12"/>
                  </a:cubicBezTo>
                  <a:cubicBezTo>
                    <a:pt x="110" y="12"/>
                    <a:pt x="110" y="12"/>
                    <a:pt x="110" y="12"/>
                  </a:cubicBezTo>
                  <a:cubicBezTo>
                    <a:pt x="110" y="15"/>
                    <a:pt x="110" y="19"/>
                    <a:pt x="109" y="22"/>
                  </a:cubicBezTo>
                  <a:cubicBezTo>
                    <a:pt x="108" y="25"/>
                    <a:pt x="107" y="28"/>
                    <a:pt x="106" y="31"/>
                  </a:cubicBezTo>
                  <a:cubicBezTo>
                    <a:pt x="106" y="31"/>
                    <a:pt x="106" y="31"/>
                    <a:pt x="106" y="31"/>
                  </a:cubicBezTo>
                  <a:cubicBezTo>
                    <a:pt x="108" y="31"/>
                    <a:pt x="109" y="31"/>
                    <a:pt x="110" y="31"/>
                  </a:cubicBezTo>
                  <a:cubicBezTo>
                    <a:pt x="110" y="36"/>
                    <a:pt x="110" y="36"/>
                    <a:pt x="110" y="36"/>
                  </a:cubicBezTo>
                  <a:cubicBezTo>
                    <a:pt x="109" y="36"/>
                    <a:pt x="108" y="36"/>
                    <a:pt x="106" y="36"/>
                  </a:cubicBezTo>
                  <a:cubicBezTo>
                    <a:pt x="105" y="36"/>
                    <a:pt x="105" y="36"/>
                    <a:pt x="104" y="36"/>
                  </a:cubicBezTo>
                  <a:cubicBezTo>
                    <a:pt x="103" y="36"/>
                    <a:pt x="102" y="36"/>
                    <a:pt x="101" y="35"/>
                  </a:cubicBezTo>
                  <a:cubicBezTo>
                    <a:pt x="100" y="35"/>
                    <a:pt x="99" y="34"/>
                    <a:pt x="100" y="32"/>
                  </a:cubicBezTo>
                  <a:cubicBezTo>
                    <a:pt x="100" y="32"/>
                    <a:pt x="100" y="32"/>
                    <a:pt x="100" y="32"/>
                  </a:cubicBezTo>
                  <a:cubicBezTo>
                    <a:pt x="100" y="32"/>
                    <a:pt x="100" y="32"/>
                    <a:pt x="100" y="32"/>
                  </a:cubicBezTo>
                  <a:cubicBezTo>
                    <a:pt x="102" y="28"/>
                    <a:pt x="103" y="25"/>
                    <a:pt x="104" y="21"/>
                  </a:cubicBezTo>
                  <a:cubicBezTo>
                    <a:pt x="105" y="17"/>
                    <a:pt x="106" y="13"/>
                    <a:pt x="106" y="9"/>
                  </a:cubicBezTo>
                  <a:cubicBezTo>
                    <a:pt x="106" y="9"/>
                    <a:pt x="106" y="8"/>
                    <a:pt x="106" y="8"/>
                  </a:cubicBezTo>
                  <a:cubicBezTo>
                    <a:pt x="106" y="7"/>
                    <a:pt x="107" y="6"/>
                    <a:pt x="108" y="6"/>
                  </a:cubicBezTo>
                  <a:cubicBezTo>
                    <a:pt x="108" y="6"/>
                    <a:pt x="108" y="6"/>
                    <a:pt x="108" y="6"/>
                  </a:cubicBezTo>
                  <a:cubicBezTo>
                    <a:pt x="108" y="6"/>
                    <a:pt x="108" y="6"/>
                    <a:pt x="108" y="6"/>
                  </a:cubicBezTo>
                  <a:cubicBezTo>
                    <a:pt x="109" y="6"/>
                    <a:pt x="110" y="7"/>
                    <a:pt x="110" y="7"/>
                  </a:cubicBezTo>
                  <a:close/>
                  <a:moveTo>
                    <a:pt x="55" y="59"/>
                  </a:moveTo>
                  <a:cubicBezTo>
                    <a:pt x="59" y="59"/>
                    <a:pt x="62" y="59"/>
                    <a:pt x="65" y="58"/>
                  </a:cubicBezTo>
                  <a:cubicBezTo>
                    <a:pt x="65" y="63"/>
                    <a:pt x="65" y="63"/>
                    <a:pt x="65" y="63"/>
                  </a:cubicBezTo>
                  <a:cubicBezTo>
                    <a:pt x="62" y="64"/>
                    <a:pt x="59" y="64"/>
                    <a:pt x="55" y="64"/>
                  </a:cubicBezTo>
                  <a:cubicBezTo>
                    <a:pt x="40" y="64"/>
                    <a:pt x="26" y="58"/>
                    <a:pt x="16" y="48"/>
                  </a:cubicBezTo>
                  <a:cubicBezTo>
                    <a:pt x="6" y="38"/>
                    <a:pt x="0" y="24"/>
                    <a:pt x="0" y="9"/>
                  </a:cubicBezTo>
                  <a:cubicBezTo>
                    <a:pt x="0" y="7"/>
                    <a:pt x="0" y="5"/>
                    <a:pt x="0" y="3"/>
                  </a:cubicBezTo>
                  <a:cubicBezTo>
                    <a:pt x="0" y="2"/>
                    <a:pt x="0" y="1"/>
                    <a:pt x="0" y="0"/>
                  </a:cubicBezTo>
                  <a:cubicBezTo>
                    <a:pt x="65" y="0"/>
                    <a:pt x="65" y="0"/>
                    <a:pt x="65" y="0"/>
                  </a:cubicBezTo>
                  <a:cubicBezTo>
                    <a:pt x="65" y="1"/>
                    <a:pt x="65" y="1"/>
                    <a:pt x="65" y="1"/>
                  </a:cubicBezTo>
                  <a:cubicBezTo>
                    <a:pt x="5" y="1"/>
                    <a:pt x="5" y="1"/>
                    <a:pt x="5" y="1"/>
                  </a:cubicBezTo>
                  <a:cubicBezTo>
                    <a:pt x="5" y="2"/>
                    <a:pt x="5" y="3"/>
                    <a:pt x="5" y="4"/>
                  </a:cubicBezTo>
                  <a:cubicBezTo>
                    <a:pt x="4" y="5"/>
                    <a:pt x="4" y="7"/>
                    <a:pt x="4" y="9"/>
                  </a:cubicBezTo>
                  <a:cubicBezTo>
                    <a:pt x="4" y="23"/>
                    <a:pt x="10" y="35"/>
                    <a:pt x="19" y="45"/>
                  </a:cubicBezTo>
                  <a:cubicBezTo>
                    <a:pt x="28" y="54"/>
                    <a:pt x="41" y="59"/>
                    <a:pt x="55"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4" name="Freeform 310"/>
            <p:cNvSpPr>
              <a:spLocks noEditPoints="1"/>
            </p:cNvSpPr>
            <p:nvPr/>
          </p:nvSpPr>
          <p:spPr bwMode="auto">
            <a:xfrm>
              <a:off x="7807325" y="149225"/>
              <a:ext cx="269875" cy="31750"/>
            </a:xfrm>
            <a:custGeom>
              <a:avLst/>
              <a:gdLst>
                <a:gd name="T0" fmla="*/ 59 w 119"/>
                <a:gd name="T1" fmla="*/ 0 h 14"/>
                <a:gd name="T2" fmla="*/ 116 w 119"/>
                <a:gd name="T3" fmla="*/ 0 h 14"/>
                <a:gd name="T4" fmla="*/ 119 w 119"/>
                <a:gd name="T5" fmla="*/ 2 h 14"/>
                <a:gd name="T6" fmla="*/ 119 w 119"/>
                <a:gd name="T7" fmla="*/ 12 h 14"/>
                <a:gd name="T8" fmla="*/ 116 w 119"/>
                <a:gd name="T9" fmla="*/ 14 h 14"/>
                <a:gd name="T10" fmla="*/ 59 w 119"/>
                <a:gd name="T11" fmla="*/ 14 h 14"/>
                <a:gd name="T12" fmla="*/ 59 w 119"/>
                <a:gd name="T13" fmla="*/ 9 h 14"/>
                <a:gd name="T14" fmla="*/ 114 w 119"/>
                <a:gd name="T15" fmla="*/ 9 h 14"/>
                <a:gd name="T16" fmla="*/ 114 w 119"/>
                <a:gd name="T17" fmla="*/ 5 h 14"/>
                <a:gd name="T18" fmla="*/ 59 w 119"/>
                <a:gd name="T19" fmla="*/ 5 h 14"/>
                <a:gd name="T20" fmla="*/ 59 w 119"/>
                <a:gd name="T21" fmla="*/ 0 h 14"/>
                <a:gd name="T22" fmla="*/ 2 w 119"/>
                <a:gd name="T23" fmla="*/ 0 h 14"/>
                <a:gd name="T24" fmla="*/ 59 w 119"/>
                <a:gd name="T25" fmla="*/ 0 h 14"/>
                <a:gd name="T26" fmla="*/ 59 w 119"/>
                <a:gd name="T27" fmla="*/ 5 h 14"/>
                <a:gd name="T28" fmla="*/ 4 w 119"/>
                <a:gd name="T29" fmla="*/ 5 h 14"/>
                <a:gd name="T30" fmla="*/ 4 w 119"/>
                <a:gd name="T31" fmla="*/ 9 h 14"/>
                <a:gd name="T32" fmla="*/ 59 w 119"/>
                <a:gd name="T33" fmla="*/ 9 h 14"/>
                <a:gd name="T34" fmla="*/ 59 w 119"/>
                <a:gd name="T35" fmla="*/ 14 h 14"/>
                <a:gd name="T36" fmla="*/ 2 w 119"/>
                <a:gd name="T37" fmla="*/ 14 h 14"/>
                <a:gd name="T38" fmla="*/ 0 w 119"/>
                <a:gd name="T39" fmla="*/ 12 h 14"/>
                <a:gd name="T40" fmla="*/ 0 w 119"/>
                <a:gd name="T41" fmla="*/ 2 h 14"/>
                <a:gd name="T42" fmla="*/ 2 w 119"/>
                <a:gd name="T4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9" h="14">
                  <a:moveTo>
                    <a:pt x="59" y="0"/>
                  </a:moveTo>
                  <a:cubicBezTo>
                    <a:pt x="116" y="0"/>
                    <a:pt x="116" y="0"/>
                    <a:pt x="116" y="0"/>
                  </a:cubicBezTo>
                  <a:cubicBezTo>
                    <a:pt x="118" y="0"/>
                    <a:pt x="119" y="1"/>
                    <a:pt x="119" y="2"/>
                  </a:cubicBezTo>
                  <a:cubicBezTo>
                    <a:pt x="119" y="12"/>
                    <a:pt x="119" y="12"/>
                    <a:pt x="119" y="12"/>
                  </a:cubicBezTo>
                  <a:cubicBezTo>
                    <a:pt x="119" y="13"/>
                    <a:pt x="118" y="14"/>
                    <a:pt x="116" y="14"/>
                  </a:cubicBezTo>
                  <a:cubicBezTo>
                    <a:pt x="59" y="14"/>
                    <a:pt x="59" y="14"/>
                    <a:pt x="59" y="14"/>
                  </a:cubicBezTo>
                  <a:cubicBezTo>
                    <a:pt x="59" y="9"/>
                    <a:pt x="59" y="9"/>
                    <a:pt x="59" y="9"/>
                  </a:cubicBezTo>
                  <a:cubicBezTo>
                    <a:pt x="114" y="9"/>
                    <a:pt x="114" y="9"/>
                    <a:pt x="114" y="9"/>
                  </a:cubicBezTo>
                  <a:cubicBezTo>
                    <a:pt x="114" y="5"/>
                    <a:pt x="114" y="5"/>
                    <a:pt x="114" y="5"/>
                  </a:cubicBezTo>
                  <a:cubicBezTo>
                    <a:pt x="59" y="5"/>
                    <a:pt x="59" y="5"/>
                    <a:pt x="59" y="5"/>
                  </a:cubicBezTo>
                  <a:lnTo>
                    <a:pt x="59" y="0"/>
                  </a:lnTo>
                  <a:close/>
                  <a:moveTo>
                    <a:pt x="2" y="0"/>
                  </a:moveTo>
                  <a:cubicBezTo>
                    <a:pt x="59" y="0"/>
                    <a:pt x="59" y="0"/>
                    <a:pt x="59" y="0"/>
                  </a:cubicBezTo>
                  <a:cubicBezTo>
                    <a:pt x="59" y="5"/>
                    <a:pt x="59" y="5"/>
                    <a:pt x="59" y="5"/>
                  </a:cubicBezTo>
                  <a:cubicBezTo>
                    <a:pt x="4" y="5"/>
                    <a:pt x="4" y="5"/>
                    <a:pt x="4" y="5"/>
                  </a:cubicBezTo>
                  <a:cubicBezTo>
                    <a:pt x="4" y="9"/>
                    <a:pt x="4" y="9"/>
                    <a:pt x="4" y="9"/>
                  </a:cubicBezTo>
                  <a:cubicBezTo>
                    <a:pt x="59" y="9"/>
                    <a:pt x="59" y="9"/>
                    <a:pt x="59" y="9"/>
                  </a:cubicBezTo>
                  <a:cubicBezTo>
                    <a:pt x="59" y="14"/>
                    <a:pt x="59" y="14"/>
                    <a:pt x="59" y="14"/>
                  </a:cubicBezTo>
                  <a:cubicBezTo>
                    <a:pt x="2" y="14"/>
                    <a:pt x="2" y="14"/>
                    <a:pt x="2" y="14"/>
                  </a:cubicBezTo>
                  <a:cubicBezTo>
                    <a:pt x="1" y="14"/>
                    <a:pt x="0" y="13"/>
                    <a:pt x="0" y="12"/>
                  </a:cubicBezTo>
                  <a:cubicBezTo>
                    <a:pt x="0" y="2"/>
                    <a:pt x="0"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5" name="Freeform 311"/>
            <p:cNvSpPr>
              <a:spLocks noEditPoints="1"/>
            </p:cNvSpPr>
            <p:nvPr/>
          </p:nvSpPr>
          <p:spPr bwMode="auto">
            <a:xfrm>
              <a:off x="10207625" y="185738"/>
              <a:ext cx="244475" cy="219075"/>
            </a:xfrm>
            <a:custGeom>
              <a:avLst/>
              <a:gdLst>
                <a:gd name="T0" fmla="*/ 58 w 108"/>
                <a:gd name="T1" fmla="*/ 88 h 97"/>
                <a:gd name="T2" fmla="*/ 68 w 108"/>
                <a:gd name="T3" fmla="*/ 91 h 97"/>
                <a:gd name="T4" fmla="*/ 71 w 108"/>
                <a:gd name="T5" fmla="*/ 92 h 97"/>
                <a:gd name="T6" fmla="*/ 81 w 108"/>
                <a:gd name="T7" fmla="*/ 90 h 97"/>
                <a:gd name="T8" fmla="*/ 88 w 108"/>
                <a:gd name="T9" fmla="*/ 82 h 97"/>
                <a:gd name="T10" fmla="*/ 99 w 108"/>
                <a:gd name="T11" fmla="*/ 62 h 97"/>
                <a:gd name="T12" fmla="*/ 103 w 108"/>
                <a:gd name="T13" fmla="*/ 43 h 97"/>
                <a:gd name="T14" fmla="*/ 103 w 108"/>
                <a:gd name="T15" fmla="*/ 36 h 97"/>
                <a:gd name="T16" fmla="*/ 100 w 108"/>
                <a:gd name="T17" fmla="*/ 21 h 97"/>
                <a:gd name="T18" fmla="*/ 93 w 108"/>
                <a:gd name="T19" fmla="*/ 12 h 97"/>
                <a:gd name="T20" fmla="*/ 78 w 108"/>
                <a:gd name="T21" fmla="*/ 6 h 97"/>
                <a:gd name="T22" fmla="*/ 55 w 108"/>
                <a:gd name="T23" fmla="*/ 11 h 97"/>
                <a:gd name="T24" fmla="*/ 62 w 108"/>
                <a:gd name="T25" fmla="*/ 3 h 97"/>
                <a:gd name="T26" fmla="*/ 95 w 108"/>
                <a:gd name="T27" fmla="*/ 8 h 97"/>
                <a:gd name="T28" fmla="*/ 104 w 108"/>
                <a:gd name="T29" fmla="*/ 19 h 97"/>
                <a:gd name="T30" fmla="*/ 108 w 108"/>
                <a:gd name="T31" fmla="*/ 36 h 97"/>
                <a:gd name="T32" fmla="*/ 108 w 108"/>
                <a:gd name="T33" fmla="*/ 42 h 97"/>
                <a:gd name="T34" fmla="*/ 106 w 108"/>
                <a:gd name="T35" fmla="*/ 55 h 97"/>
                <a:gd name="T36" fmla="*/ 92 w 108"/>
                <a:gd name="T37" fmla="*/ 85 h 97"/>
                <a:gd name="T38" fmla="*/ 85 w 108"/>
                <a:gd name="T39" fmla="*/ 93 h 97"/>
                <a:gd name="T40" fmla="*/ 82 w 108"/>
                <a:gd name="T41" fmla="*/ 95 h 97"/>
                <a:gd name="T42" fmla="*/ 69 w 108"/>
                <a:gd name="T43" fmla="*/ 96 h 97"/>
                <a:gd name="T44" fmla="*/ 60 w 108"/>
                <a:gd name="T45" fmla="*/ 93 h 97"/>
                <a:gd name="T46" fmla="*/ 54 w 108"/>
                <a:gd name="T47" fmla="*/ 92 h 97"/>
                <a:gd name="T48" fmla="*/ 38 w 108"/>
                <a:gd name="T49" fmla="*/ 92 h 97"/>
                <a:gd name="T50" fmla="*/ 43 w 108"/>
                <a:gd name="T51" fmla="*/ 90 h 97"/>
                <a:gd name="T52" fmla="*/ 50 w 108"/>
                <a:gd name="T53" fmla="*/ 88 h 97"/>
                <a:gd name="T54" fmla="*/ 48 w 108"/>
                <a:gd name="T55" fmla="*/ 93 h 97"/>
                <a:gd name="T56" fmla="*/ 39 w 108"/>
                <a:gd name="T57" fmla="*/ 96 h 97"/>
                <a:gd name="T58" fmla="*/ 29 w 108"/>
                <a:gd name="T59" fmla="*/ 94 h 97"/>
                <a:gd name="T60" fmla="*/ 53 w 108"/>
                <a:gd name="T61" fmla="*/ 11 h 97"/>
                <a:gd name="T62" fmla="*/ 30 w 108"/>
                <a:gd name="T63" fmla="*/ 6 h 97"/>
                <a:gd name="T64" fmla="*/ 47 w 108"/>
                <a:gd name="T65" fmla="*/ 3 h 97"/>
                <a:gd name="T66" fmla="*/ 28 w 108"/>
                <a:gd name="T67" fmla="*/ 91 h 97"/>
                <a:gd name="T68" fmla="*/ 29 w 108"/>
                <a:gd name="T69" fmla="*/ 96 h 97"/>
                <a:gd name="T70" fmla="*/ 28 w 108"/>
                <a:gd name="T71" fmla="*/ 1 h 97"/>
                <a:gd name="T72" fmla="*/ 17 w 108"/>
                <a:gd name="T73" fmla="*/ 77 h 97"/>
                <a:gd name="T74" fmla="*/ 23 w 108"/>
                <a:gd name="T75" fmla="*/ 86 h 97"/>
                <a:gd name="T76" fmla="*/ 28 w 108"/>
                <a:gd name="T77" fmla="*/ 91 h 97"/>
                <a:gd name="T78" fmla="*/ 25 w 108"/>
                <a:gd name="T79" fmla="*/ 94 h 97"/>
                <a:gd name="T80" fmla="*/ 17 w 108"/>
                <a:gd name="T81" fmla="*/ 77 h 97"/>
                <a:gd name="T82" fmla="*/ 17 w 108"/>
                <a:gd name="T83" fmla="*/ 5 h 97"/>
                <a:gd name="T84" fmla="*/ 28 w 108"/>
                <a:gd name="T85" fmla="*/ 91 h 97"/>
                <a:gd name="T86" fmla="*/ 9 w 108"/>
                <a:gd name="T87" fmla="*/ 21 h 97"/>
                <a:gd name="T88" fmla="*/ 5 w 108"/>
                <a:gd name="T89" fmla="*/ 37 h 97"/>
                <a:gd name="T90" fmla="*/ 5 w 108"/>
                <a:gd name="T91" fmla="*/ 43 h 97"/>
                <a:gd name="T92" fmla="*/ 14 w 108"/>
                <a:gd name="T93" fmla="*/ 72 h 97"/>
                <a:gd name="T94" fmla="*/ 16 w 108"/>
                <a:gd name="T95" fmla="*/ 85 h 97"/>
                <a:gd name="T96" fmla="*/ 2 w 108"/>
                <a:gd name="T97" fmla="*/ 55 h 97"/>
                <a:gd name="T98" fmla="*/ 0 w 108"/>
                <a:gd name="T99" fmla="*/ 42 h 97"/>
                <a:gd name="T100" fmla="*/ 0 w 108"/>
                <a:gd name="T101" fmla="*/ 36 h 97"/>
                <a:gd name="T102" fmla="*/ 1 w 108"/>
                <a:gd name="T103" fmla="*/ 30 h 97"/>
                <a:gd name="T104" fmla="*/ 14 w 108"/>
                <a:gd name="T105" fmla="*/ 8 h 97"/>
                <a:gd name="T106" fmla="*/ 15 w 108"/>
                <a:gd name="T107" fmla="*/ 1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97">
                  <a:moveTo>
                    <a:pt x="54" y="88"/>
                  </a:moveTo>
                  <a:cubicBezTo>
                    <a:pt x="54" y="88"/>
                    <a:pt x="54" y="88"/>
                    <a:pt x="54" y="88"/>
                  </a:cubicBezTo>
                  <a:cubicBezTo>
                    <a:pt x="54" y="88"/>
                    <a:pt x="54" y="88"/>
                    <a:pt x="54" y="88"/>
                  </a:cubicBezTo>
                  <a:cubicBezTo>
                    <a:pt x="54" y="88"/>
                    <a:pt x="55" y="88"/>
                    <a:pt x="55" y="88"/>
                  </a:cubicBezTo>
                  <a:cubicBezTo>
                    <a:pt x="56" y="88"/>
                    <a:pt x="57" y="88"/>
                    <a:pt x="58" y="88"/>
                  </a:cubicBezTo>
                  <a:cubicBezTo>
                    <a:pt x="59" y="88"/>
                    <a:pt x="60" y="88"/>
                    <a:pt x="61" y="89"/>
                  </a:cubicBezTo>
                  <a:cubicBezTo>
                    <a:pt x="61" y="89"/>
                    <a:pt x="61" y="89"/>
                    <a:pt x="61" y="89"/>
                  </a:cubicBezTo>
                  <a:cubicBezTo>
                    <a:pt x="62" y="89"/>
                    <a:pt x="63" y="89"/>
                    <a:pt x="63" y="89"/>
                  </a:cubicBezTo>
                  <a:cubicBezTo>
                    <a:pt x="64" y="89"/>
                    <a:pt x="65" y="90"/>
                    <a:pt x="65" y="90"/>
                  </a:cubicBezTo>
                  <a:cubicBezTo>
                    <a:pt x="66" y="90"/>
                    <a:pt x="67" y="91"/>
                    <a:pt x="68" y="91"/>
                  </a:cubicBezTo>
                  <a:cubicBezTo>
                    <a:pt x="68" y="91"/>
                    <a:pt x="69" y="91"/>
                    <a:pt x="70" y="92"/>
                  </a:cubicBezTo>
                  <a:cubicBezTo>
                    <a:pt x="70" y="92"/>
                    <a:pt x="70" y="92"/>
                    <a:pt x="70" y="92"/>
                  </a:cubicBezTo>
                  <a:cubicBezTo>
                    <a:pt x="70" y="92"/>
                    <a:pt x="70" y="92"/>
                    <a:pt x="70" y="92"/>
                  </a:cubicBezTo>
                  <a:cubicBezTo>
                    <a:pt x="71" y="92"/>
                    <a:pt x="71" y="92"/>
                    <a:pt x="71" y="92"/>
                  </a:cubicBezTo>
                  <a:cubicBezTo>
                    <a:pt x="71" y="92"/>
                    <a:pt x="71" y="92"/>
                    <a:pt x="71" y="92"/>
                  </a:cubicBezTo>
                  <a:cubicBezTo>
                    <a:pt x="72" y="92"/>
                    <a:pt x="74" y="93"/>
                    <a:pt x="76" y="92"/>
                  </a:cubicBezTo>
                  <a:cubicBezTo>
                    <a:pt x="77" y="92"/>
                    <a:pt x="78" y="92"/>
                    <a:pt x="80" y="91"/>
                  </a:cubicBezTo>
                  <a:cubicBezTo>
                    <a:pt x="80" y="91"/>
                    <a:pt x="80" y="91"/>
                    <a:pt x="80" y="91"/>
                  </a:cubicBezTo>
                  <a:cubicBezTo>
                    <a:pt x="80" y="91"/>
                    <a:pt x="80" y="91"/>
                    <a:pt x="80" y="91"/>
                  </a:cubicBezTo>
                  <a:cubicBezTo>
                    <a:pt x="80" y="90"/>
                    <a:pt x="81" y="90"/>
                    <a:pt x="81" y="90"/>
                  </a:cubicBezTo>
                  <a:cubicBezTo>
                    <a:pt x="81" y="90"/>
                    <a:pt x="81" y="90"/>
                    <a:pt x="81" y="90"/>
                  </a:cubicBezTo>
                  <a:cubicBezTo>
                    <a:pt x="81" y="90"/>
                    <a:pt x="81" y="90"/>
                    <a:pt x="82" y="89"/>
                  </a:cubicBezTo>
                  <a:cubicBezTo>
                    <a:pt x="82" y="89"/>
                    <a:pt x="82" y="89"/>
                    <a:pt x="82" y="89"/>
                  </a:cubicBezTo>
                  <a:cubicBezTo>
                    <a:pt x="83" y="88"/>
                    <a:pt x="84" y="87"/>
                    <a:pt x="85" y="86"/>
                  </a:cubicBezTo>
                  <a:cubicBezTo>
                    <a:pt x="86" y="85"/>
                    <a:pt x="87" y="84"/>
                    <a:pt x="88" y="82"/>
                  </a:cubicBezTo>
                  <a:cubicBezTo>
                    <a:pt x="88" y="82"/>
                    <a:pt x="88" y="82"/>
                    <a:pt x="88" y="82"/>
                  </a:cubicBezTo>
                  <a:cubicBezTo>
                    <a:pt x="88" y="82"/>
                    <a:pt x="88" y="82"/>
                    <a:pt x="88" y="82"/>
                  </a:cubicBezTo>
                  <a:cubicBezTo>
                    <a:pt x="89" y="82"/>
                    <a:pt x="89" y="82"/>
                    <a:pt x="89" y="82"/>
                  </a:cubicBezTo>
                  <a:cubicBezTo>
                    <a:pt x="91" y="79"/>
                    <a:pt x="93" y="76"/>
                    <a:pt x="95" y="72"/>
                  </a:cubicBezTo>
                  <a:cubicBezTo>
                    <a:pt x="96" y="69"/>
                    <a:pt x="98" y="66"/>
                    <a:pt x="99" y="62"/>
                  </a:cubicBezTo>
                  <a:cubicBezTo>
                    <a:pt x="100" y="59"/>
                    <a:pt x="101" y="57"/>
                    <a:pt x="102" y="54"/>
                  </a:cubicBezTo>
                  <a:cubicBezTo>
                    <a:pt x="102" y="54"/>
                    <a:pt x="102" y="54"/>
                    <a:pt x="102" y="54"/>
                  </a:cubicBezTo>
                  <a:cubicBezTo>
                    <a:pt x="102" y="51"/>
                    <a:pt x="103" y="48"/>
                    <a:pt x="103" y="46"/>
                  </a:cubicBezTo>
                  <a:cubicBezTo>
                    <a:pt x="103" y="45"/>
                    <a:pt x="103" y="45"/>
                    <a:pt x="103" y="45"/>
                  </a:cubicBezTo>
                  <a:cubicBezTo>
                    <a:pt x="103" y="43"/>
                    <a:pt x="103" y="43"/>
                    <a:pt x="103" y="43"/>
                  </a:cubicBezTo>
                  <a:cubicBezTo>
                    <a:pt x="103" y="42"/>
                    <a:pt x="103" y="42"/>
                    <a:pt x="103" y="42"/>
                  </a:cubicBezTo>
                  <a:cubicBezTo>
                    <a:pt x="103" y="37"/>
                    <a:pt x="103" y="37"/>
                    <a:pt x="103" y="37"/>
                  </a:cubicBezTo>
                  <a:cubicBezTo>
                    <a:pt x="103" y="37"/>
                    <a:pt x="103" y="37"/>
                    <a:pt x="103" y="37"/>
                  </a:cubicBezTo>
                  <a:cubicBezTo>
                    <a:pt x="103" y="37"/>
                    <a:pt x="103" y="37"/>
                    <a:pt x="103" y="37"/>
                  </a:cubicBezTo>
                  <a:cubicBezTo>
                    <a:pt x="103" y="36"/>
                    <a:pt x="103" y="36"/>
                    <a:pt x="103" y="36"/>
                  </a:cubicBezTo>
                  <a:cubicBezTo>
                    <a:pt x="103" y="36"/>
                    <a:pt x="103" y="36"/>
                    <a:pt x="103" y="36"/>
                  </a:cubicBezTo>
                  <a:cubicBezTo>
                    <a:pt x="103" y="36"/>
                    <a:pt x="103" y="36"/>
                    <a:pt x="103" y="36"/>
                  </a:cubicBezTo>
                  <a:cubicBezTo>
                    <a:pt x="103" y="36"/>
                    <a:pt x="103" y="35"/>
                    <a:pt x="103" y="34"/>
                  </a:cubicBezTo>
                  <a:cubicBezTo>
                    <a:pt x="103" y="33"/>
                    <a:pt x="103" y="32"/>
                    <a:pt x="103" y="31"/>
                  </a:cubicBezTo>
                  <a:cubicBezTo>
                    <a:pt x="102" y="27"/>
                    <a:pt x="101" y="24"/>
                    <a:pt x="100" y="21"/>
                  </a:cubicBezTo>
                  <a:cubicBezTo>
                    <a:pt x="100" y="21"/>
                    <a:pt x="100" y="21"/>
                    <a:pt x="100" y="21"/>
                  </a:cubicBezTo>
                  <a:cubicBezTo>
                    <a:pt x="100" y="21"/>
                    <a:pt x="100" y="21"/>
                    <a:pt x="100" y="21"/>
                  </a:cubicBezTo>
                  <a:cubicBezTo>
                    <a:pt x="98" y="18"/>
                    <a:pt x="96" y="16"/>
                    <a:pt x="94" y="13"/>
                  </a:cubicBezTo>
                  <a:cubicBezTo>
                    <a:pt x="94" y="13"/>
                    <a:pt x="94" y="13"/>
                    <a:pt x="94" y="13"/>
                  </a:cubicBezTo>
                  <a:cubicBezTo>
                    <a:pt x="93" y="13"/>
                    <a:pt x="93" y="12"/>
                    <a:pt x="93" y="12"/>
                  </a:cubicBezTo>
                  <a:cubicBezTo>
                    <a:pt x="92" y="12"/>
                    <a:pt x="92" y="12"/>
                    <a:pt x="92" y="11"/>
                  </a:cubicBezTo>
                  <a:cubicBezTo>
                    <a:pt x="92" y="11"/>
                    <a:pt x="92" y="11"/>
                    <a:pt x="92" y="11"/>
                  </a:cubicBezTo>
                  <a:cubicBezTo>
                    <a:pt x="92" y="11"/>
                    <a:pt x="92" y="11"/>
                    <a:pt x="92" y="11"/>
                  </a:cubicBezTo>
                  <a:cubicBezTo>
                    <a:pt x="90" y="10"/>
                    <a:pt x="88" y="8"/>
                    <a:pt x="85" y="8"/>
                  </a:cubicBezTo>
                  <a:cubicBezTo>
                    <a:pt x="83" y="7"/>
                    <a:pt x="81" y="6"/>
                    <a:pt x="78" y="6"/>
                  </a:cubicBezTo>
                  <a:cubicBezTo>
                    <a:pt x="78" y="6"/>
                    <a:pt x="78" y="6"/>
                    <a:pt x="78" y="6"/>
                  </a:cubicBezTo>
                  <a:cubicBezTo>
                    <a:pt x="75" y="5"/>
                    <a:pt x="73" y="5"/>
                    <a:pt x="71" y="6"/>
                  </a:cubicBezTo>
                  <a:cubicBezTo>
                    <a:pt x="68" y="6"/>
                    <a:pt x="66" y="7"/>
                    <a:pt x="63" y="8"/>
                  </a:cubicBezTo>
                  <a:cubicBezTo>
                    <a:pt x="62" y="8"/>
                    <a:pt x="61" y="8"/>
                    <a:pt x="60" y="9"/>
                  </a:cubicBezTo>
                  <a:cubicBezTo>
                    <a:pt x="57" y="10"/>
                    <a:pt x="55" y="11"/>
                    <a:pt x="55" y="11"/>
                  </a:cubicBezTo>
                  <a:cubicBezTo>
                    <a:pt x="55" y="11"/>
                    <a:pt x="54" y="11"/>
                    <a:pt x="54" y="11"/>
                  </a:cubicBezTo>
                  <a:cubicBezTo>
                    <a:pt x="54" y="6"/>
                    <a:pt x="54" y="6"/>
                    <a:pt x="54" y="6"/>
                  </a:cubicBezTo>
                  <a:cubicBezTo>
                    <a:pt x="54" y="6"/>
                    <a:pt x="54" y="6"/>
                    <a:pt x="54" y="6"/>
                  </a:cubicBezTo>
                  <a:cubicBezTo>
                    <a:pt x="55" y="5"/>
                    <a:pt x="57" y="5"/>
                    <a:pt x="58" y="4"/>
                  </a:cubicBezTo>
                  <a:cubicBezTo>
                    <a:pt x="59" y="4"/>
                    <a:pt x="61" y="3"/>
                    <a:pt x="62" y="3"/>
                  </a:cubicBezTo>
                  <a:cubicBezTo>
                    <a:pt x="64" y="2"/>
                    <a:pt x="67" y="1"/>
                    <a:pt x="70" y="1"/>
                  </a:cubicBezTo>
                  <a:cubicBezTo>
                    <a:pt x="73" y="0"/>
                    <a:pt x="76" y="0"/>
                    <a:pt x="79" y="1"/>
                  </a:cubicBezTo>
                  <a:cubicBezTo>
                    <a:pt x="79" y="1"/>
                    <a:pt x="79" y="1"/>
                    <a:pt x="79" y="1"/>
                  </a:cubicBezTo>
                  <a:cubicBezTo>
                    <a:pt x="82" y="1"/>
                    <a:pt x="84" y="2"/>
                    <a:pt x="87" y="3"/>
                  </a:cubicBezTo>
                  <a:cubicBezTo>
                    <a:pt x="90" y="4"/>
                    <a:pt x="92" y="6"/>
                    <a:pt x="95" y="8"/>
                  </a:cubicBezTo>
                  <a:cubicBezTo>
                    <a:pt x="95" y="8"/>
                    <a:pt x="95" y="8"/>
                    <a:pt x="96" y="9"/>
                  </a:cubicBezTo>
                  <a:cubicBezTo>
                    <a:pt x="96" y="9"/>
                    <a:pt x="97" y="9"/>
                    <a:pt x="97" y="10"/>
                  </a:cubicBezTo>
                  <a:cubicBezTo>
                    <a:pt x="97" y="10"/>
                    <a:pt x="97" y="10"/>
                    <a:pt x="97" y="10"/>
                  </a:cubicBezTo>
                  <a:cubicBezTo>
                    <a:pt x="100" y="13"/>
                    <a:pt x="102" y="16"/>
                    <a:pt x="104" y="19"/>
                  </a:cubicBezTo>
                  <a:cubicBezTo>
                    <a:pt x="104" y="19"/>
                    <a:pt x="104" y="19"/>
                    <a:pt x="104" y="19"/>
                  </a:cubicBezTo>
                  <a:cubicBezTo>
                    <a:pt x="106" y="23"/>
                    <a:pt x="107" y="26"/>
                    <a:pt x="107" y="30"/>
                  </a:cubicBezTo>
                  <a:cubicBezTo>
                    <a:pt x="108" y="31"/>
                    <a:pt x="108" y="33"/>
                    <a:pt x="108" y="34"/>
                  </a:cubicBezTo>
                  <a:cubicBezTo>
                    <a:pt x="108" y="34"/>
                    <a:pt x="108" y="35"/>
                    <a:pt x="108" y="36"/>
                  </a:cubicBezTo>
                  <a:cubicBezTo>
                    <a:pt x="108" y="36"/>
                    <a:pt x="108" y="36"/>
                    <a:pt x="108" y="36"/>
                  </a:cubicBezTo>
                  <a:cubicBezTo>
                    <a:pt x="108" y="36"/>
                    <a:pt x="108" y="36"/>
                    <a:pt x="108" y="36"/>
                  </a:cubicBezTo>
                  <a:cubicBezTo>
                    <a:pt x="108" y="36"/>
                    <a:pt x="108" y="36"/>
                    <a:pt x="108" y="36"/>
                  </a:cubicBezTo>
                  <a:cubicBezTo>
                    <a:pt x="108" y="36"/>
                    <a:pt x="108" y="36"/>
                    <a:pt x="108" y="37"/>
                  </a:cubicBezTo>
                  <a:cubicBezTo>
                    <a:pt x="108" y="42"/>
                    <a:pt x="108" y="42"/>
                    <a:pt x="108" y="42"/>
                  </a:cubicBezTo>
                  <a:cubicBezTo>
                    <a:pt x="108" y="42"/>
                    <a:pt x="108" y="42"/>
                    <a:pt x="108" y="42"/>
                  </a:cubicBezTo>
                  <a:cubicBezTo>
                    <a:pt x="108" y="42"/>
                    <a:pt x="108" y="42"/>
                    <a:pt x="108" y="42"/>
                  </a:cubicBezTo>
                  <a:cubicBezTo>
                    <a:pt x="108" y="44"/>
                    <a:pt x="108" y="44"/>
                    <a:pt x="108" y="44"/>
                  </a:cubicBezTo>
                  <a:cubicBezTo>
                    <a:pt x="108" y="46"/>
                    <a:pt x="108" y="46"/>
                    <a:pt x="108" y="46"/>
                  </a:cubicBezTo>
                  <a:cubicBezTo>
                    <a:pt x="108" y="46"/>
                    <a:pt x="108" y="46"/>
                    <a:pt x="108" y="46"/>
                  </a:cubicBezTo>
                  <a:cubicBezTo>
                    <a:pt x="108" y="49"/>
                    <a:pt x="107" y="52"/>
                    <a:pt x="106" y="55"/>
                  </a:cubicBezTo>
                  <a:cubicBezTo>
                    <a:pt x="106" y="55"/>
                    <a:pt x="106" y="55"/>
                    <a:pt x="106" y="55"/>
                  </a:cubicBezTo>
                  <a:cubicBezTo>
                    <a:pt x="106" y="55"/>
                    <a:pt x="106" y="55"/>
                    <a:pt x="106" y="55"/>
                  </a:cubicBezTo>
                  <a:cubicBezTo>
                    <a:pt x="106" y="58"/>
                    <a:pt x="105" y="61"/>
                    <a:pt x="104" y="64"/>
                  </a:cubicBezTo>
                  <a:cubicBezTo>
                    <a:pt x="102" y="67"/>
                    <a:pt x="101" y="71"/>
                    <a:pt x="99" y="75"/>
                  </a:cubicBezTo>
                  <a:cubicBezTo>
                    <a:pt x="97" y="78"/>
                    <a:pt x="95" y="82"/>
                    <a:pt x="92" y="85"/>
                  </a:cubicBezTo>
                  <a:cubicBezTo>
                    <a:pt x="92" y="85"/>
                    <a:pt x="92" y="85"/>
                    <a:pt x="92" y="85"/>
                  </a:cubicBezTo>
                  <a:cubicBezTo>
                    <a:pt x="92" y="85"/>
                    <a:pt x="92" y="85"/>
                    <a:pt x="92" y="85"/>
                  </a:cubicBezTo>
                  <a:cubicBezTo>
                    <a:pt x="92" y="85"/>
                    <a:pt x="92" y="85"/>
                    <a:pt x="92" y="85"/>
                  </a:cubicBezTo>
                  <a:cubicBezTo>
                    <a:pt x="92" y="85"/>
                    <a:pt x="92" y="85"/>
                    <a:pt x="92" y="85"/>
                  </a:cubicBezTo>
                  <a:cubicBezTo>
                    <a:pt x="91" y="87"/>
                    <a:pt x="90" y="88"/>
                    <a:pt x="88" y="89"/>
                  </a:cubicBezTo>
                  <a:cubicBezTo>
                    <a:pt x="87" y="91"/>
                    <a:pt x="86" y="92"/>
                    <a:pt x="85" y="93"/>
                  </a:cubicBezTo>
                  <a:cubicBezTo>
                    <a:pt x="84" y="93"/>
                    <a:pt x="84" y="93"/>
                    <a:pt x="84" y="93"/>
                  </a:cubicBezTo>
                  <a:cubicBezTo>
                    <a:pt x="84" y="93"/>
                    <a:pt x="84" y="94"/>
                    <a:pt x="83" y="94"/>
                  </a:cubicBezTo>
                  <a:cubicBezTo>
                    <a:pt x="83" y="94"/>
                    <a:pt x="83" y="94"/>
                    <a:pt x="83" y="94"/>
                  </a:cubicBezTo>
                  <a:cubicBezTo>
                    <a:pt x="83" y="94"/>
                    <a:pt x="83" y="94"/>
                    <a:pt x="83" y="94"/>
                  </a:cubicBezTo>
                  <a:cubicBezTo>
                    <a:pt x="83" y="94"/>
                    <a:pt x="83" y="94"/>
                    <a:pt x="82" y="95"/>
                  </a:cubicBezTo>
                  <a:cubicBezTo>
                    <a:pt x="80" y="96"/>
                    <a:pt x="78" y="97"/>
                    <a:pt x="76" y="97"/>
                  </a:cubicBezTo>
                  <a:cubicBezTo>
                    <a:pt x="74" y="97"/>
                    <a:pt x="71" y="97"/>
                    <a:pt x="69" y="96"/>
                  </a:cubicBezTo>
                  <a:cubicBezTo>
                    <a:pt x="69" y="96"/>
                    <a:pt x="69" y="96"/>
                    <a:pt x="69" y="96"/>
                  </a:cubicBezTo>
                  <a:cubicBezTo>
                    <a:pt x="69" y="96"/>
                    <a:pt x="69" y="96"/>
                    <a:pt x="69" y="96"/>
                  </a:cubicBezTo>
                  <a:cubicBezTo>
                    <a:pt x="69" y="96"/>
                    <a:pt x="69" y="96"/>
                    <a:pt x="69" y="96"/>
                  </a:cubicBezTo>
                  <a:cubicBezTo>
                    <a:pt x="68" y="96"/>
                    <a:pt x="67" y="96"/>
                    <a:pt x="66" y="95"/>
                  </a:cubicBezTo>
                  <a:cubicBezTo>
                    <a:pt x="65" y="95"/>
                    <a:pt x="64" y="95"/>
                    <a:pt x="63" y="94"/>
                  </a:cubicBezTo>
                  <a:cubicBezTo>
                    <a:pt x="63" y="94"/>
                    <a:pt x="62" y="94"/>
                    <a:pt x="62" y="94"/>
                  </a:cubicBezTo>
                  <a:cubicBezTo>
                    <a:pt x="61" y="94"/>
                    <a:pt x="61" y="93"/>
                    <a:pt x="60" y="93"/>
                  </a:cubicBezTo>
                  <a:cubicBezTo>
                    <a:pt x="60" y="93"/>
                    <a:pt x="60" y="93"/>
                    <a:pt x="60" y="93"/>
                  </a:cubicBezTo>
                  <a:cubicBezTo>
                    <a:pt x="59" y="93"/>
                    <a:pt x="58" y="93"/>
                    <a:pt x="57" y="93"/>
                  </a:cubicBezTo>
                  <a:cubicBezTo>
                    <a:pt x="56" y="92"/>
                    <a:pt x="55" y="92"/>
                    <a:pt x="55" y="92"/>
                  </a:cubicBezTo>
                  <a:cubicBezTo>
                    <a:pt x="54" y="92"/>
                    <a:pt x="54" y="92"/>
                    <a:pt x="54" y="92"/>
                  </a:cubicBezTo>
                  <a:cubicBezTo>
                    <a:pt x="54" y="92"/>
                    <a:pt x="54" y="92"/>
                    <a:pt x="54" y="92"/>
                  </a:cubicBezTo>
                  <a:cubicBezTo>
                    <a:pt x="54" y="92"/>
                    <a:pt x="54" y="92"/>
                    <a:pt x="54" y="92"/>
                  </a:cubicBezTo>
                  <a:lnTo>
                    <a:pt x="54" y="88"/>
                  </a:lnTo>
                  <a:close/>
                  <a:moveTo>
                    <a:pt x="29" y="91"/>
                  </a:moveTo>
                  <a:cubicBezTo>
                    <a:pt x="30" y="92"/>
                    <a:pt x="31" y="92"/>
                    <a:pt x="33" y="92"/>
                  </a:cubicBezTo>
                  <a:cubicBezTo>
                    <a:pt x="34" y="93"/>
                    <a:pt x="36" y="92"/>
                    <a:pt x="38" y="92"/>
                  </a:cubicBezTo>
                  <a:cubicBezTo>
                    <a:pt x="38" y="92"/>
                    <a:pt x="38" y="92"/>
                    <a:pt x="38" y="92"/>
                  </a:cubicBezTo>
                  <a:cubicBezTo>
                    <a:pt x="38" y="92"/>
                    <a:pt x="38" y="92"/>
                    <a:pt x="38" y="92"/>
                  </a:cubicBezTo>
                  <a:cubicBezTo>
                    <a:pt x="38" y="92"/>
                    <a:pt x="38" y="92"/>
                    <a:pt x="38" y="92"/>
                  </a:cubicBezTo>
                  <a:cubicBezTo>
                    <a:pt x="38" y="92"/>
                    <a:pt x="38" y="92"/>
                    <a:pt x="38" y="92"/>
                  </a:cubicBezTo>
                  <a:cubicBezTo>
                    <a:pt x="39" y="91"/>
                    <a:pt x="40" y="91"/>
                    <a:pt x="41" y="91"/>
                  </a:cubicBezTo>
                  <a:cubicBezTo>
                    <a:pt x="41" y="91"/>
                    <a:pt x="42" y="90"/>
                    <a:pt x="43" y="90"/>
                  </a:cubicBezTo>
                  <a:cubicBezTo>
                    <a:pt x="44" y="90"/>
                    <a:pt x="44" y="89"/>
                    <a:pt x="45" y="89"/>
                  </a:cubicBezTo>
                  <a:cubicBezTo>
                    <a:pt x="46" y="89"/>
                    <a:pt x="46" y="89"/>
                    <a:pt x="47" y="89"/>
                  </a:cubicBezTo>
                  <a:cubicBezTo>
                    <a:pt x="47" y="89"/>
                    <a:pt x="47" y="89"/>
                    <a:pt x="47" y="89"/>
                  </a:cubicBezTo>
                  <a:cubicBezTo>
                    <a:pt x="47" y="89"/>
                    <a:pt x="47" y="89"/>
                    <a:pt x="47" y="89"/>
                  </a:cubicBezTo>
                  <a:cubicBezTo>
                    <a:pt x="48" y="88"/>
                    <a:pt x="49" y="88"/>
                    <a:pt x="50" y="88"/>
                  </a:cubicBezTo>
                  <a:cubicBezTo>
                    <a:pt x="52" y="88"/>
                    <a:pt x="54" y="88"/>
                    <a:pt x="54" y="88"/>
                  </a:cubicBezTo>
                  <a:cubicBezTo>
                    <a:pt x="54" y="92"/>
                    <a:pt x="54" y="92"/>
                    <a:pt x="54" y="92"/>
                  </a:cubicBezTo>
                  <a:cubicBezTo>
                    <a:pt x="54" y="92"/>
                    <a:pt x="52" y="92"/>
                    <a:pt x="51" y="93"/>
                  </a:cubicBezTo>
                  <a:cubicBezTo>
                    <a:pt x="50" y="93"/>
                    <a:pt x="49" y="93"/>
                    <a:pt x="48" y="93"/>
                  </a:cubicBezTo>
                  <a:cubicBezTo>
                    <a:pt x="48" y="93"/>
                    <a:pt x="48" y="93"/>
                    <a:pt x="48" y="93"/>
                  </a:cubicBezTo>
                  <a:cubicBezTo>
                    <a:pt x="48" y="93"/>
                    <a:pt x="47" y="94"/>
                    <a:pt x="47" y="94"/>
                  </a:cubicBezTo>
                  <a:cubicBezTo>
                    <a:pt x="46" y="94"/>
                    <a:pt x="45" y="94"/>
                    <a:pt x="45" y="94"/>
                  </a:cubicBezTo>
                  <a:cubicBezTo>
                    <a:pt x="44" y="95"/>
                    <a:pt x="43" y="95"/>
                    <a:pt x="42" y="95"/>
                  </a:cubicBezTo>
                  <a:cubicBezTo>
                    <a:pt x="41" y="96"/>
                    <a:pt x="40" y="96"/>
                    <a:pt x="39" y="96"/>
                  </a:cubicBezTo>
                  <a:cubicBezTo>
                    <a:pt x="39" y="96"/>
                    <a:pt x="39" y="96"/>
                    <a:pt x="39" y="96"/>
                  </a:cubicBezTo>
                  <a:cubicBezTo>
                    <a:pt x="39" y="96"/>
                    <a:pt x="39" y="96"/>
                    <a:pt x="39" y="96"/>
                  </a:cubicBezTo>
                  <a:cubicBezTo>
                    <a:pt x="37" y="97"/>
                    <a:pt x="34" y="97"/>
                    <a:pt x="32" y="97"/>
                  </a:cubicBezTo>
                  <a:cubicBezTo>
                    <a:pt x="31" y="97"/>
                    <a:pt x="30" y="97"/>
                    <a:pt x="29" y="96"/>
                  </a:cubicBezTo>
                  <a:cubicBezTo>
                    <a:pt x="29" y="93"/>
                    <a:pt x="29" y="93"/>
                    <a:pt x="29" y="93"/>
                  </a:cubicBezTo>
                  <a:cubicBezTo>
                    <a:pt x="29" y="94"/>
                    <a:pt x="29" y="94"/>
                    <a:pt x="29" y="94"/>
                  </a:cubicBezTo>
                  <a:cubicBezTo>
                    <a:pt x="30" y="93"/>
                    <a:pt x="30" y="92"/>
                    <a:pt x="29" y="91"/>
                  </a:cubicBezTo>
                  <a:cubicBezTo>
                    <a:pt x="29" y="91"/>
                    <a:pt x="29" y="91"/>
                    <a:pt x="29" y="91"/>
                  </a:cubicBezTo>
                  <a:close/>
                  <a:moveTo>
                    <a:pt x="54" y="11"/>
                  </a:moveTo>
                  <a:cubicBezTo>
                    <a:pt x="54" y="11"/>
                    <a:pt x="54" y="11"/>
                    <a:pt x="53" y="11"/>
                  </a:cubicBezTo>
                  <a:cubicBezTo>
                    <a:pt x="53" y="11"/>
                    <a:pt x="53" y="11"/>
                    <a:pt x="53" y="11"/>
                  </a:cubicBezTo>
                  <a:cubicBezTo>
                    <a:pt x="53" y="11"/>
                    <a:pt x="53" y="11"/>
                    <a:pt x="53" y="11"/>
                  </a:cubicBezTo>
                  <a:cubicBezTo>
                    <a:pt x="53" y="10"/>
                    <a:pt x="51" y="10"/>
                    <a:pt x="49" y="9"/>
                  </a:cubicBezTo>
                  <a:cubicBezTo>
                    <a:pt x="47" y="8"/>
                    <a:pt x="46" y="8"/>
                    <a:pt x="45" y="8"/>
                  </a:cubicBezTo>
                  <a:cubicBezTo>
                    <a:pt x="42" y="7"/>
                    <a:pt x="40" y="6"/>
                    <a:pt x="38" y="6"/>
                  </a:cubicBezTo>
                  <a:cubicBezTo>
                    <a:pt x="35" y="5"/>
                    <a:pt x="33" y="5"/>
                    <a:pt x="30" y="6"/>
                  </a:cubicBezTo>
                  <a:cubicBezTo>
                    <a:pt x="30" y="6"/>
                    <a:pt x="29" y="6"/>
                    <a:pt x="29" y="6"/>
                  </a:cubicBezTo>
                  <a:cubicBezTo>
                    <a:pt x="29" y="1"/>
                    <a:pt x="29" y="1"/>
                    <a:pt x="29" y="1"/>
                  </a:cubicBezTo>
                  <a:cubicBezTo>
                    <a:pt x="29" y="1"/>
                    <a:pt x="29" y="1"/>
                    <a:pt x="29" y="1"/>
                  </a:cubicBezTo>
                  <a:cubicBezTo>
                    <a:pt x="32" y="0"/>
                    <a:pt x="35" y="0"/>
                    <a:pt x="38" y="1"/>
                  </a:cubicBezTo>
                  <a:cubicBezTo>
                    <a:pt x="41" y="1"/>
                    <a:pt x="44" y="2"/>
                    <a:pt x="47" y="3"/>
                  </a:cubicBezTo>
                  <a:cubicBezTo>
                    <a:pt x="47" y="3"/>
                    <a:pt x="49" y="4"/>
                    <a:pt x="50" y="4"/>
                  </a:cubicBezTo>
                  <a:cubicBezTo>
                    <a:pt x="52" y="5"/>
                    <a:pt x="53" y="5"/>
                    <a:pt x="54" y="6"/>
                  </a:cubicBezTo>
                  <a:lnTo>
                    <a:pt x="54" y="11"/>
                  </a:lnTo>
                  <a:close/>
                  <a:moveTo>
                    <a:pt x="28" y="91"/>
                  </a:moveTo>
                  <a:cubicBezTo>
                    <a:pt x="28" y="91"/>
                    <a:pt x="28" y="91"/>
                    <a:pt x="28" y="91"/>
                  </a:cubicBezTo>
                  <a:cubicBezTo>
                    <a:pt x="29" y="91"/>
                    <a:pt x="29" y="91"/>
                    <a:pt x="29" y="91"/>
                  </a:cubicBezTo>
                  <a:cubicBezTo>
                    <a:pt x="29" y="91"/>
                    <a:pt x="29" y="91"/>
                    <a:pt x="29" y="91"/>
                  </a:cubicBezTo>
                  <a:cubicBezTo>
                    <a:pt x="29" y="91"/>
                    <a:pt x="29" y="91"/>
                    <a:pt x="28" y="91"/>
                  </a:cubicBezTo>
                  <a:cubicBezTo>
                    <a:pt x="29" y="93"/>
                    <a:pt x="29" y="93"/>
                    <a:pt x="29" y="93"/>
                  </a:cubicBezTo>
                  <a:cubicBezTo>
                    <a:pt x="29" y="96"/>
                    <a:pt x="29" y="96"/>
                    <a:pt x="29" y="96"/>
                  </a:cubicBezTo>
                  <a:cubicBezTo>
                    <a:pt x="29" y="96"/>
                    <a:pt x="29" y="96"/>
                    <a:pt x="28" y="96"/>
                  </a:cubicBezTo>
                  <a:cubicBezTo>
                    <a:pt x="28" y="91"/>
                    <a:pt x="28" y="91"/>
                    <a:pt x="28" y="91"/>
                  </a:cubicBezTo>
                  <a:close/>
                  <a:moveTo>
                    <a:pt x="29" y="6"/>
                  </a:moveTo>
                  <a:cubicBezTo>
                    <a:pt x="28" y="6"/>
                    <a:pt x="28" y="6"/>
                    <a:pt x="28" y="6"/>
                  </a:cubicBezTo>
                  <a:cubicBezTo>
                    <a:pt x="28" y="1"/>
                    <a:pt x="28" y="1"/>
                    <a:pt x="28" y="1"/>
                  </a:cubicBezTo>
                  <a:cubicBezTo>
                    <a:pt x="29" y="1"/>
                    <a:pt x="29" y="1"/>
                    <a:pt x="29" y="1"/>
                  </a:cubicBezTo>
                  <a:cubicBezTo>
                    <a:pt x="29" y="6"/>
                    <a:pt x="29" y="6"/>
                    <a:pt x="29" y="6"/>
                  </a:cubicBezTo>
                  <a:close/>
                  <a:moveTo>
                    <a:pt x="28" y="91"/>
                  </a:moveTo>
                  <a:cubicBezTo>
                    <a:pt x="28" y="91"/>
                    <a:pt x="28" y="91"/>
                    <a:pt x="28" y="91"/>
                  </a:cubicBezTo>
                  <a:close/>
                  <a:moveTo>
                    <a:pt x="17" y="77"/>
                  </a:moveTo>
                  <a:cubicBezTo>
                    <a:pt x="18" y="79"/>
                    <a:pt x="19" y="80"/>
                    <a:pt x="20" y="82"/>
                  </a:cubicBezTo>
                  <a:cubicBezTo>
                    <a:pt x="20" y="82"/>
                    <a:pt x="20" y="82"/>
                    <a:pt x="20" y="82"/>
                  </a:cubicBezTo>
                  <a:cubicBezTo>
                    <a:pt x="20" y="82"/>
                    <a:pt x="20" y="82"/>
                    <a:pt x="20" y="82"/>
                  </a:cubicBezTo>
                  <a:cubicBezTo>
                    <a:pt x="20" y="82"/>
                    <a:pt x="20" y="82"/>
                    <a:pt x="20" y="82"/>
                  </a:cubicBezTo>
                  <a:cubicBezTo>
                    <a:pt x="21" y="84"/>
                    <a:pt x="22" y="85"/>
                    <a:pt x="23" y="86"/>
                  </a:cubicBezTo>
                  <a:cubicBezTo>
                    <a:pt x="23" y="86"/>
                    <a:pt x="23" y="86"/>
                    <a:pt x="23" y="86"/>
                  </a:cubicBezTo>
                  <a:cubicBezTo>
                    <a:pt x="24" y="87"/>
                    <a:pt x="25" y="89"/>
                    <a:pt x="27" y="89"/>
                  </a:cubicBezTo>
                  <a:cubicBezTo>
                    <a:pt x="27" y="90"/>
                    <a:pt x="27" y="90"/>
                    <a:pt x="27" y="90"/>
                  </a:cubicBezTo>
                  <a:cubicBezTo>
                    <a:pt x="28" y="90"/>
                    <a:pt x="28" y="90"/>
                    <a:pt x="28" y="90"/>
                  </a:cubicBezTo>
                  <a:cubicBezTo>
                    <a:pt x="28" y="90"/>
                    <a:pt x="28" y="90"/>
                    <a:pt x="28" y="91"/>
                  </a:cubicBezTo>
                  <a:cubicBezTo>
                    <a:pt x="28" y="91"/>
                    <a:pt x="28" y="91"/>
                    <a:pt x="28" y="91"/>
                  </a:cubicBezTo>
                  <a:cubicBezTo>
                    <a:pt x="28" y="96"/>
                    <a:pt x="28" y="96"/>
                    <a:pt x="28" y="96"/>
                  </a:cubicBezTo>
                  <a:cubicBezTo>
                    <a:pt x="28" y="96"/>
                    <a:pt x="27" y="95"/>
                    <a:pt x="26" y="95"/>
                  </a:cubicBezTo>
                  <a:cubicBezTo>
                    <a:pt x="25" y="94"/>
                    <a:pt x="25" y="94"/>
                    <a:pt x="25" y="94"/>
                  </a:cubicBezTo>
                  <a:cubicBezTo>
                    <a:pt x="25" y="94"/>
                    <a:pt x="25" y="94"/>
                    <a:pt x="25" y="94"/>
                  </a:cubicBezTo>
                  <a:cubicBezTo>
                    <a:pt x="24" y="94"/>
                    <a:pt x="24" y="93"/>
                    <a:pt x="24" y="93"/>
                  </a:cubicBezTo>
                  <a:cubicBezTo>
                    <a:pt x="22" y="92"/>
                    <a:pt x="21" y="91"/>
                    <a:pt x="20" y="90"/>
                  </a:cubicBezTo>
                  <a:cubicBezTo>
                    <a:pt x="20" y="89"/>
                    <a:pt x="20" y="89"/>
                    <a:pt x="20" y="89"/>
                  </a:cubicBezTo>
                  <a:cubicBezTo>
                    <a:pt x="19" y="88"/>
                    <a:pt x="18" y="87"/>
                    <a:pt x="17" y="86"/>
                  </a:cubicBezTo>
                  <a:cubicBezTo>
                    <a:pt x="17" y="77"/>
                    <a:pt x="17" y="77"/>
                    <a:pt x="17" y="77"/>
                  </a:cubicBezTo>
                  <a:close/>
                  <a:moveTo>
                    <a:pt x="28" y="6"/>
                  </a:moveTo>
                  <a:cubicBezTo>
                    <a:pt x="26" y="6"/>
                    <a:pt x="25" y="7"/>
                    <a:pt x="23" y="8"/>
                  </a:cubicBezTo>
                  <a:cubicBezTo>
                    <a:pt x="21" y="8"/>
                    <a:pt x="19" y="10"/>
                    <a:pt x="17" y="11"/>
                  </a:cubicBezTo>
                  <a:cubicBezTo>
                    <a:pt x="17" y="11"/>
                    <a:pt x="17" y="11"/>
                    <a:pt x="17" y="11"/>
                  </a:cubicBezTo>
                  <a:cubicBezTo>
                    <a:pt x="17" y="5"/>
                    <a:pt x="17" y="5"/>
                    <a:pt x="17" y="5"/>
                  </a:cubicBezTo>
                  <a:cubicBezTo>
                    <a:pt x="18" y="5"/>
                    <a:pt x="20" y="4"/>
                    <a:pt x="21" y="3"/>
                  </a:cubicBezTo>
                  <a:cubicBezTo>
                    <a:pt x="23" y="2"/>
                    <a:pt x="26" y="1"/>
                    <a:pt x="28" y="1"/>
                  </a:cubicBezTo>
                  <a:cubicBezTo>
                    <a:pt x="28" y="6"/>
                    <a:pt x="28" y="6"/>
                    <a:pt x="28" y="6"/>
                  </a:cubicBezTo>
                  <a:close/>
                  <a:moveTo>
                    <a:pt x="28" y="91"/>
                  </a:moveTo>
                  <a:cubicBezTo>
                    <a:pt x="28" y="91"/>
                    <a:pt x="28" y="91"/>
                    <a:pt x="28" y="91"/>
                  </a:cubicBezTo>
                  <a:cubicBezTo>
                    <a:pt x="28" y="91"/>
                    <a:pt x="28" y="91"/>
                    <a:pt x="28" y="91"/>
                  </a:cubicBezTo>
                  <a:close/>
                  <a:moveTo>
                    <a:pt x="17" y="11"/>
                  </a:moveTo>
                  <a:cubicBezTo>
                    <a:pt x="17" y="11"/>
                    <a:pt x="17" y="11"/>
                    <a:pt x="17" y="11"/>
                  </a:cubicBezTo>
                  <a:close/>
                  <a:moveTo>
                    <a:pt x="15" y="13"/>
                  </a:moveTo>
                  <a:cubicBezTo>
                    <a:pt x="12" y="16"/>
                    <a:pt x="10" y="18"/>
                    <a:pt x="9" y="21"/>
                  </a:cubicBezTo>
                  <a:cubicBezTo>
                    <a:pt x="7" y="24"/>
                    <a:pt x="6" y="27"/>
                    <a:pt x="6" y="31"/>
                  </a:cubicBezTo>
                  <a:cubicBezTo>
                    <a:pt x="5" y="32"/>
                    <a:pt x="5" y="33"/>
                    <a:pt x="5" y="35"/>
                  </a:cubicBezTo>
                  <a:cubicBezTo>
                    <a:pt x="5" y="36"/>
                    <a:pt x="5" y="36"/>
                    <a:pt x="5" y="36"/>
                  </a:cubicBezTo>
                  <a:cubicBezTo>
                    <a:pt x="5" y="36"/>
                    <a:pt x="5" y="36"/>
                    <a:pt x="5" y="37"/>
                  </a:cubicBezTo>
                  <a:cubicBezTo>
                    <a:pt x="5" y="37"/>
                    <a:pt x="5" y="37"/>
                    <a:pt x="5" y="37"/>
                  </a:cubicBezTo>
                  <a:cubicBezTo>
                    <a:pt x="5" y="37"/>
                    <a:pt x="5" y="37"/>
                    <a:pt x="5" y="37"/>
                  </a:cubicBezTo>
                  <a:cubicBezTo>
                    <a:pt x="5" y="37"/>
                    <a:pt x="5" y="37"/>
                    <a:pt x="5" y="37"/>
                  </a:cubicBezTo>
                  <a:cubicBezTo>
                    <a:pt x="5" y="37"/>
                    <a:pt x="5" y="37"/>
                    <a:pt x="5" y="37"/>
                  </a:cubicBezTo>
                  <a:cubicBezTo>
                    <a:pt x="5" y="42"/>
                    <a:pt x="5" y="42"/>
                    <a:pt x="5" y="42"/>
                  </a:cubicBezTo>
                  <a:cubicBezTo>
                    <a:pt x="5" y="43"/>
                    <a:pt x="5" y="43"/>
                    <a:pt x="5" y="43"/>
                  </a:cubicBezTo>
                  <a:cubicBezTo>
                    <a:pt x="5" y="46"/>
                    <a:pt x="5" y="46"/>
                    <a:pt x="5" y="46"/>
                  </a:cubicBezTo>
                  <a:cubicBezTo>
                    <a:pt x="5" y="46"/>
                    <a:pt x="5" y="46"/>
                    <a:pt x="5" y="46"/>
                  </a:cubicBezTo>
                  <a:cubicBezTo>
                    <a:pt x="5" y="48"/>
                    <a:pt x="6" y="51"/>
                    <a:pt x="7" y="54"/>
                  </a:cubicBezTo>
                  <a:cubicBezTo>
                    <a:pt x="7" y="57"/>
                    <a:pt x="8" y="59"/>
                    <a:pt x="9" y="62"/>
                  </a:cubicBezTo>
                  <a:cubicBezTo>
                    <a:pt x="10" y="66"/>
                    <a:pt x="12" y="69"/>
                    <a:pt x="14" y="72"/>
                  </a:cubicBezTo>
                  <a:cubicBezTo>
                    <a:pt x="15" y="74"/>
                    <a:pt x="16" y="76"/>
                    <a:pt x="17" y="77"/>
                  </a:cubicBezTo>
                  <a:cubicBezTo>
                    <a:pt x="17" y="86"/>
                    <a:pt x="17" y="86"/>
                    <a:pt x="17" y="86"/>
                  </a:cubicBezTo>
                  <a:cubicBezTo>
                    <a:pt x="16" y="85"/>
                    <a:pt x="16" y="85"/>
                    <a:pt x="16" y="85"/>
                  </a:cubicBezTo>
                  <a:cubicBezTo>
                    <a:pt x="16" y="85"/>
                    <a:pt x="16" y="85"/>
                    <a:pt x="16" y="85"/>
                  </a:cubicBezTo>
                  <a:cubicBezTo>
                    <a:pt x="16" y="85"/>
                    <a:pt x="16" y="85"/>
                    <a:pt x="16" y="85"/>
                  </a:cubicBezTo>
                  <a:cubicBezTo>
                    <a:pt x="16" y="85"/>
                    <a:pt x="16" y="85"/>
                    <a:pt x="16" y="85"/>
                  </a:cubicBezTo>
                  <a:cubicBezTo>
                    <a:pt x="16" y="85"/>
                    <a:pt x="16" y="85"/>
                    <a:pt x="16" y="85"/>
                  </a:cubicBezTo>
                  <a:cubicBezTo>
                    <a:pt x="13" y="82"/>
                    <a:pt x="11" y="78"/>
                    <a:pt x="9" y="75"/>
                  </a:cubicBezTo>
                  <a:cubicBezTo>
                    <a:pt x="7" y="71"/>
                    <a:pt x="6" y="67"/>
                    <a:pt x="4" y="64"/>
                  </a:cubicBezTo>
                  <a:cubicBezTo>
                    <a:pt x="3" y="61"/>
                    <a:pt x="3" y="58"/>
                    <a:pt x="2" y="55"/>
                  </a:cubicBezTo>
                  <a:cubicBezTo>
                    <a:pt x="1" y="52"/>
                    <a:pt x="1" y="49"/>
                    <a:pt x="0" y="46"/>
                  </a:cubicBezTo>
                  <a:cubicBezTo>
                    <a:pt x="0" y="46"/>
                    <a:pt x="0" y="46"/>
                    <a:pt x="0" y="46"/>
                  </a:cubicBezTo>
                  <a:cubicBezTo>
                    <a:pt x="0" y="46"/>
                    <a:pt x="0" y="46"/>
                    <a:pt x="0" y="46"/>
                  </a:cubicBezTo>
                  <a:cubicBezTo>
                    <a:pt x="0" y="44"/>
                    <a:pt x="0" y="44"/>
                    <a:pt x="0" y="44"/>
                  </a:cubicBezTo>
                  <a:cubicBezTo>
                    <a:pt x="0" y="42"/>
                    <a:pt x="0" y="42"/>
                    <a:pt x="0" y="42"/>
                  </a:cubicBezTo>
                  <a:cubicBezTo>
                    <a:pt x="0" y="42"/>
                    <a:pt x="0" y="42"/>
                    <a:pt x="0" y="42"/>
                  </a:cubicBezTo>
                  <a:cubicBezTo>
                    <a:pt x="0" y="37"/>
                    <a:pt x="0" y="37"/>
                    <a:pt x="0" y="37"/>
                  </a:cubicBezTo>
                  <a:cubicBezTo>
                    <a:pt x="0" y="37"/>
                    <a:pt x="0" y="37"/>
                    <a:pt x="0" y="37"/>
                  </a:cubicBezTo>
                  <a:cubicBezTo>
                    <a:pt x="0" y="36"/>
                    <a:pt x="0" y="36"/>
                    <a:pt x="0" y="36"/>
                  </a:cubicBezTo>
                  <a:cubicBezTo>
                    <a:pt x="0" y="36"/>
                    <a:pt x="0" y="36"/>
                    <a:pt x="0" y="36"/>
                  </a:cubicBezTo>
                  <a:cubicBezTo>
                    <a:pt x="0" y="36"/>
                    <a:pt x="0" y="36"/>
                    <a:pt x="0" y="36"/>
                  </a:cubicBezTo>
                  <a:cubicBezTo>
                    <a:pt x="0" y="36"/>
                    <a:pt x="0" y="36"/>
                    <a:pt x="0" y="36"/>
                  </a:cubicBezTo>
                  <a:cubicBezTo>
                    <a:pt x="0" y="36"/>
                    <a:pt x="0" y="36"/>
                    <a:pt x="0" y="36"/>
                  </a:cubicBezTo>
                  <a:cubicBezTo>
                    <a:pt x="0" y="35"/>
                    <a:pt x="0" y="35"/>
                    <a:pt x="0" y="34"/>
                  </a:cubicBezTo>
                  <a:cubicBezTo>
                    <a:pt x="0" y="33"/>
                    <a:pt x="1" y="31"/>
                    <a:pt x="1" y="30"/>
                  </a:cubicBezTo>
                  <a:cubicBezTo>
                    <a:pt x="2" y="26"/>
                    <a:pt x="3" y="22"/>
                    <a:pt x="4" y="19"/>
                  </a:cubicBezTo>
                  <a:cubicBezTo>
                    <a:pt x="6" y="16"/>
                    <a:pt x="8" y="13"/>
                    <a:pt x="11" y="10"/>
                  </a:cubicBezTo>
                  <a:cubicBezTo>
                    <a:pt x="12" y="9"/>
                    <a:pt x="12" y="9"/>
                    <a:pt x="12" y="9"/>
                  </a:cubicBezTo>
                  <a:cubicBezTo>
                    <a:pt x="12" y="9"/>
                    <a:pt x="12" y="9"/>
                    <a:pt x="12" y="9"/>
                  </a:cubicBezTo>
                  <a:cubicBezTo>
                    <a:pt x="13" y="8"/>
                    <a:pt x="13" y="8"/>
                    <a:pt x="14" y="8"/>
                  </a:cubicBezTo>
                  <a:cubicBezTo>
                    <a:pt x="15" y="7"/>
                    <a:pt x="16" y="6"/>
                    <a:pt x="17" y="5"/>
                  </a:cubicBezTo>
                  <a:cubicBezTo>
                    <a:pt x="17" y="11"/>
                    <a:pt x="17" y="11"/>
                    <a:pt x="17" y="11"/>
                  </a:cubicBezTo>
                  <a:cubicBezTo>
                    <a:pt x="17" y="11"/>
                    <a:pt x="17" y="11"/>
                    <a:pt x="17" y="11"/>
                  </a:cubicBezTo>
                  <a:cubicBezTo>
                    <a:pt x="16" y="12"/>
                    <a:pt x="16" y="12"/>
                    <a:pt x="16" y="12"/>
                  </a:cubicBezTo>
                  <a:cubicBezTo>
                    <a:pt x="15" y="12"/>
                    <a:pt x="15" y="12"/>
                    <a:pt x="15" y="12"/>
                  </a:cubicBezTo>
                  <a:cubicBezTo>
                    <a:pt x="15" y="13"/>
                    <a:pt x="15" y="13"/>
                    <a:pt x="15" y="13"/>
                  </a:cubicBezTo>
                  <a:close/>
                  <a:moveTo>
                    <a:pt x="17" y="11"/>
                  </a:moveTo>
                  <a:cubicBezTo>
                    <a:pt x="17" y="11"/>
                    <a:pt x="17" y="11"/>
                    <a:pt x="1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6" name="Freeform 312"/>
            <p:cNvSpPr>
              <a:spLocks noEditPoints="1"/>
            </p:cNvSpPr>
            <p:nvPr/>
          </p:nvSpPr>
          <p:spPr bwMode="auto">
            <a:xfrm>
              <a:off x="10269538" y="120650"/>
              <a:ext cx="66675" cy="73025"/>
            </a:xfrm>
            <a:custGeom>
              <a:avLst/>
              <a:gdLst>
                <a:gd name="T0" fmla="*/ 15 w 30"/>
                <a:gd name="T1" fmla="*/ 25 h 33"/>
                <a:gd name="T2" fmla="*/ 16 w 30"/>
                <a:gd name="T3" fmla="*/ 25 h 33"/>
                <a:gd name="T4" fmla="*/ 21 w 30"/>
                <a:gd name="T5" fmla="*/ 28 h 33"/>
                <a:gd name="T6" fmla="*/ 24 w 30"/>
                <a:gd name="T7" fmla="*/ 28 h 33"/>
                <a:gd name="T8" fmla="*/ 24 w 30"/>
                <a:gd name="T9" fmla="*/ 28 h 33"/>
                <a:gd name="T10" fmla="*/ 25 w 30"/>
                <a:gd name="T11" fmla="*/ 28 h 33"/>
                <a:gd name="T12" fmla="*/ 24 w 30"/>
                <a:gd name="T13" fmla="*/ 22 h 33"/>
                <a:gd name="T14" fmla="*/ 20 w 30"/>
                <a:gd name="T15" fmla="*/ 15 h 33"/>
                <a:gd name="T16" fmla="*/ 15 w 30"/>
                <a:gd name="T17" fmla="*/ 10 h 33"/>
                <a:gd name="T18" fmla="*/ 15 w 30"/>
                <a:gd name="T19" fmla="*/ 4 h 33"/>
                <a:gd name="T20" fmla="*/ 15 w 30"/>
                <a:gd name="T21" fmla="*/ 4 h 33"/>
                <a:gd name="T22" fmla="*/ 24 w 30"/>
                <a:gd name="T23" fmla="*/ 12 h 33"/>
                <a:gd name="T24" fmla="*/ 28 w 30"/>
                <a:gd name="T25" fmla="*/ 21 h 33"/>
                <a:gd name="T26" fmla="*/ 29 w 30"/>
                <a:gd name="T27" fmla="*/ 30 h 33"/>
                <a:gd name="T28" fmla="*/ 29 w 30"/>
                <a:gd name="T29" fmla="*/ 30 h 33"/>
                <a:gd name="T30" fmla="*/ 29 w 30"/>
                <a:gd name="T31" fmla="*/ 32 h 33"/>
                <a:gd name="T32" fmla="*/ 29 w 30"/>
                <a:gd name="T33" fmla="*/ 32 h 33"/>
                <a:gd name="T34" fmla="*/ 27 w 30"/>
                <a:gd name="T35" fmla="*/ 33 h 33"/>
                <a:gd name="T36" fmla="*/ 27 w 30"/>
                <a:gd name="T37" fmla="*/ 33 h 33"/>
                <a:gd name="T38" fmla="*/ 27 w 30"/>
                <a:gd name="T39" fmla="*/ 33 h 33"/>
                <a:gd name="T40" fmla="*/ 23 w 30"/>
                <a:gd name="T41" fmla="*/ 33 h 33"/>
                <a:gd name="T42" fmla="*/ 23 w 30"/>
                <a:gd name="T43" fmla="*/ 33 h 33"/>
                <a:gd name="T44" fmla="*/ 20 w 30"/>
                <a:gd name="T45" fmla="*/ 32 h 33"/>
                <a:gd name="T46" fmla="*/ 15 w 30"/>
                <a:gd name="T47" fmla="*/ 30 h 33"/>
                <a:gd name="T48" fmla="*/ 15 w 30"/>
                <a:gd name="T49" fmla="*/ 25 h 33"/>
                <a:gd name="T50" fmla="*/ 12 w 30"/>
                <a:gd name="T51" fmla="*/ 22 h 33"/>
                <a:gd name="T52" fmla="*/ 15 w 30"/>
                <a:gd name="T53" fmla="*/ 25 h 33"/>
                <a:gd name="T54" fmla="*/ 15 w 30"/>
                <a:gd name="T55" fmla="*/ 30 h 33"/>
                <a:gd name="T56" fmla="*/ 14 w 30"/>
                <a:gd name="T57" fmla="*/ 29 h 33"/>
                <a:gd name="T58" fmla="*/ 8 w 30"/>
                <a:gd name="T59" fmla="*/ 25 h 33"/>
                <a:gd name="T60" fmla="*/ 8 w 30"/>
                <a:gd name="T61" fmla="*/ 25 h 33"/>
                <a:gd name="T62" fmla="*/ 3 w 30"/>
                <a:gd name="T63" fmla="*/ 18 h 33"/>
                <a:gd name="T64" fmla="*/ 1 w 30"/>
                <a:gd name="T65" fmla="*/ 10 h 33"/>
                <a:gd name="T66" fmla="*/ 0 w 30"/>
                <a:gd name="T67" fmla="*/ 6 h 33"/>
                <a:gd name="T68" fmla="*/ 0 w 30"/>
                <a:gd name="T69" fmla="*/ 3 h 33"/>
                <a:gd name="T70" fmla="*/ 3 w 30"/>
                <a:gd name="T71" fmla="*/ 0 h 33"/>
                <a:gd name="T72" fmla="*/ 4 w 30"/>
                <a:gd name="T73" fmla="*/ 0 h 33"/>
                <a:gd name="T74" fmla="*/ 4 w 30"/>
                <a:gd name="T75" fmla="*/ 0 h 33"/>
                <a:gd name="T76" fmla="*/ 4 w 30"/>
                <a:gd name="T77" fmla="*/ 0 h 33"/>
                <a:gd name="T78" fmla="*/ 4 w 30"/>
                <a:gd name="T79" fmla="*/ 0 h 33"/>
                <a:gd name="T80" fmla="*/ 4 w 30"/>
                <a:gd name="T81" fmla="*/ 0 h 33"/>
                <a:gd name="T82" fmla="*/ 5 w 30"/>
                <a:gd name="T83" fmla="*/ 1 h 33"/>
                <a:gd name="T84" fmla="*/ 15 w 30"/>
                <a:gd name="T85" fmla="*/ 4 h 33"/>
                <a:gd name="T86" fmla="*/ 15 w 30"/>
                <a:gd name="T87" fmla="*/ 10 h 33"/>
                <a:gd name="T88" fmla="*/ 13 w 30"/>
                <a:gd name="T89" fmla="*/ 9 h 33"/>
                <a:gd name="T90" fmla="*/ 5 w 30"/>
                <a:gd name="T91" fmla="*/ 5 h 33"/>
                <a:gd name="T92" fmla="*/ 5 w 30"/>
                <a:gd name="T93" fmla="*/ 6 h 33"/>
                <a:gd name="T94" fmla="*/ 5 w 30"/>
                <a:gd name="T95" fmla="*/ 9 h 33"/>
                <a:gd name="T96" fmla="*/ 8 w 30"/>
                <a:gd name="T97" fmla="*/ 16 h 33"/>
                <a:gd name="T98" fmla="*/ 12 w 30"/>
                <a:gd name="T99" fmla="*/ 22 h 33"/>
                <a:gd name="T100" fmla="*/ 12 w 30"/>
                <a:gd name="T10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 h="33">
                  <a:moveTo>
                    <a:pt x="15" y="25"/>
                  </a:moveTo>
                  <a:cubicBezTo>
                    <a:pt x="15" y="25"/>
                    <a:pt x="16" y="25"/>
                    <a:pt x="16" y="25"/>
                  </a:cubicBezTo>
                  <a:cubicBezTo>
                    <a:pt x="18" y="26"/>
                    <a:pt x="19" y="27"/>
                    <a:pt x="21" y="28"/>
                  </a:cubicBezTo>
                  <a:cubicBezTo>
                    <a:pt x="22" y="28"/>
                    <a:pt x="23" y="28"/>
                    <a:pt x="24" y="28"/>
                  </a:cubicBezTo>
                  <a:cubicBezTo>
                    <a:pt x="24" y="28"/>
                    <a:pt x="24" y="28"/>
                    <a:pt x="24" y="28"/>
                  </a:cubicBezTo>
                  <a:cubicBezTo>
                    <a:pt x="24" y="28"/>
                    <a:pt x="24" y="28"/>
                    <a:pt x="25" y="28"/>
                  </a:cubicBezTo>
                  <a:cubicBezTo>
                    <a:pt x="25" y="26"/>
                    <a:pt x="24" y="24"/>
                    <a:pt x="24" y="22"/>
                  </a:cubicBezTo>
                  <a:cubicBezTo>
                    <a:pt x="23" y="20"/>
                    <a:pt x="22" y="17"/>
                    <a:pt x="20" y="15"/>
                  </a:cubicBezTo>
                  <a:cubicBezTo>
                    <a:pt x="18" y="13"/>
                    <a:pt x="17" y="11"/>
                    <a:pt x="15" y="10"/>
                  </a:cubicBezTo>
                  <a:cubicBezTo>
                    <a:pt x="15" y="4"/>
                    <a:pt x="15" y="4"/>
                    <a:pt x="15" y="4"/>
                  </a:cubicBezTo>
                  <a:cubicBezTo>
                    <a:pt x="15" y="4"/>
                    <a:pt x="15" y="4"/>
                    <a:pt x="15" y="4"/>
                  </a:cubicBezTo>
                  <a:cubicBezTo>
                    <a:pt x="19" y="6"/>
                    <a:pt x="21" y="9"/>
                    <a:pt x="24" y="12"/>
                  </a:cubicBezTo>
                  <a:cubicBezTo>
                    <a:pt x="26" y="15"/>
                    <a:pt x="27" y="18"/>
                    <a:pt x="28" y="21"/>
                  </a:cubicBezTo>
                  <a:cubicBezTo>
                    <a:pt x="29" y="24"/>
                    <a:pt x="30" y="27"/>
                    <a:pt x="29" y="30"/>
                  </a:cubicBezTo>
                  <a:cubicBezTo>
                    <a:pt x="29" y="30"/>
                    <a:pt x="29" y="30"/>
                    <a:pt x="29" y="30"/>
                  </a:cubicBezTo>
                  <a:cubicBezTo>
                    <a:pt x="29" y="31"/>
                    <a:pt x="29" y="31"/>
                    <a:pt x="29" y="32"/>
                  </a:cubicBezTo>
                  <a:cubicBezTo>
                    <a:pt x="29" y="32"/>
                    <a:pt x="29" y="32"/>
                    <a:pt x="29" y="32"/>
                  </a:cubicBezTo>
                  <a:cubicBezTo>
                    <a:pt x="28" y="33"/>
                    <a:pt x="28" y="33"/>
                    <a:pt x="27" y="33"/>
                  </a:cubicBezTo>
                  <a:cubicBezTo>
                    <a:pt x="27" y="33"/>
                    <a:pt x="27" y="33"/>
                    <a:pt x="27" y="33"/>
                  </a:cubicBezTo>
                  <a:cubicBezTo>
                    <a:pt x="27" y="33"/>
                    <a:pt x="27" y="33"/>
                    <a:pt x="27" y="33"/>
                  </a:cubicBezTo>
                  <a:cubicBezTo>
                    <a:pt x="25" y="33"/>
                    <a:pt x="24" y="33"/>
                    <a:pt x="23" y="33"/>
                  </a:cubicBezTo>
                  <a:cubicBezTo>
                    <a:pt x="23" y="33"/>
                    <a:pt x="23" y="33"/>
                    <a:pt x="23" y="33"/>
                  </a:cubicBezTo>
                  <a:cubicBezTo>
                    <a:pt x="22" y="33"/>
                    <a:pt x="21" y="33"/>
                    <a:pt x="20" y="32"/>
                  </a:cubicBezTo>
                  <a:cubicBezTo>
                    <a:pt x="18" y="32"/>
                    <a:pt x="16" y="31"/>
                    <a:pt x="15" y="30"/>
                  </a:cubicBezTo>
                  <a:lnTo>
                    <a:pt x="15" y="25"/>
                  </a:lnTo>
                  <a:close/>
                  <a:moveTo>
                    <a:pt x="12" y="22"/>
                  </a:moveTo>
                  <a:cubicBezTo>
                    <a:pt x="13" y="23"/>
                    <a:pt x="14" y="24"/>
                    <a:pt x="15" y="25"/>
                  </a:cubicBezTo>
                  <a:cubicBezTo>
                    <a:pt x="15" y="30"/>
                    <a:pt x="15" y="30"/>
                    <a:pt x="15" y="30"/>
                  </a:cubicBezTo>
                  <a:cubicBezTo>
                    <a:pt x="14" y="30"/>
                    <a:pt x="14" y="30"/>
                    <a:pt x="14" y="29"/>
                  </a:cubicBezTo>
                  <a:cubicBezTo>
                    <a:pt x="12" y="28"/>
                    <a:pt x="10" y="27"/>
                    <a:pt x="8" y="25"/>
                  </a:cubicBezTo>
                  <a:cubicBezTo>
                    <a:pt x="8" y="25"/>
                    <a:pt x="8" y="25"/>
                    <a:pt x="8" y="25"/>
                  </a:cubicBezTo>
                  <a:cubicBezTo>
                    <a:pt x="6" y="23"/>
                    <a:pt x="5" y="21"/>
                    <a:pt x="3" y="18"/>
                  </a:cubicBezTo>
                  <a:cubicBezTo>
                    <a:pt x="2" y="16"/>
                    <a:pt x="1" y="13"/>
                    <a:pt x="1" y="10"/>
                  </a:cubicBezTo>
                  <a:cubicBezTo>
                    <a:pt x="0" y="9"/>
                    <a:pt x="0" y="8"/>
                    <a:pt x="0" y="6"/>
                  </a:cubicBezTo>
                  <a:cubicBezTo>
                    <a:pt x="0" y="5"/>
                    <a:pt x="0" y="4"/>
                    <a:pt x="0" y="3"/>
                  </a:cubicBezTo>
                  <a:cubicBezTo>
                    <a:pt x="0" y="1"/>
                    <a:pt x="1" y="0"/>
                    <a:pt x="3"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5" y="0"/>
                    <a:pt x="5" y="1"/>
                  </a:cubicBezTo>
                  <a:cubicBezTo>
                    <a:pt x="9" y="1"/>
                    <a:pt x="12" y="2"/>
                    <a:pt x="15" y="4"/>
                  </a:cubicBezTo>
                  <a:cubicBezTo>
                    <a:pt x="15" y="10"/>
                    <a:pt x="15" y="10"/>
                    <a:pt x="15" y="10"/>
                  </a:cubicBezTo>
                  <a:cubicBezTo>
                    <a:pt x="14" y="9"/>
                    <a:pt x="14" y="9"/>
                    <a:pt x="13" y="9"/>
                  </a:cubicBezTo>
                  <a:cubicBezTo>
                    <a:pt x="11" y="7"/>
                    <a:pt x="8" y="6"/>
                    <a:pt x="5" y="5"/>
                  </a:cubicBezTo>
                  <a:cubicBezTo>
                    <a:pt x="5" y="6"/>
                    <a:pt x="5" y="6"/>
                    <a:pt x="5" y="6"/>
                  </a:cubicBezTo>
                  <a:cubicBezTo>
                    <a:pt x="5" y="7"/>
                    <a:pt x="5" y="8"/>
                    <a:pt x="5" y="9"/>
                  </a:cubicBezTo>
                  <a:cubicBezTo>
                    <a:pt x="6" y="12"/>
                    <a:pt x="7" y="14"/>
                    <a:pt x="8" y="16"/>
                  </a:cubicBezTo>
                  <a:cubicBezTo>
                    <a:pt x="9" y="18"/>
                    <a:pt x="10" y="20"/>
                    <a:pt x="12" y="22"/>
                  </a:cubicBezTo>
                  <a:cubicBezTo>
                    <a:pt x="12" y="22"/>
                    <a:pt x="12" y="22"/>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7" name="Freeform 313"/>
            <p:cNvSpPr>
              <a:spLocks noEditPoints="1"/>
            </p:cNvSpPr>
            <p:nvPr/>
          </p:nvSpPr>
          <p:spPr bwMode="auto">
            <a:xfrm>
              <a:off x="9807575" y="1588"/>
              <a:ext cx="331788" cy="157163"/>
            </a:xfrm>
            <a:custGeom>
              <a:avLst/>
              <a:gdLst>
                <a:gd name="T0" fmla="*/ 73 w 147"/>
                <a:gd name="T1" fmla="*/ 64 h 69"/>
                <a:gd name="T2" fmla="*/ 142 w 147"/>
                <a:gd name="T3" fmla="*/ 64 h 69"/>
                <a:gd name="T4" fmla="*/ 142 w 147"/>
                <a:gd name="T5" fmla="*/ 0 h 69"/>
                <a:gd name="T6" fmla="*/ 147 w 147"/>
                <a:gd name="T7" fmla="*/ 0 h 69"/>
                <a:gd name="T8" fmla="*/ 147 w 147"/>
                <a:gd name="T9" fmla="*/ 67 h 69"/>
                <a:gd name="T10" fmla="*/ 145 w 147"/>
                <a:gd name="T11" fmla="*/ 69 h 69"/>
                <a:gd name="T12" fmla="*/ 73 w 147"/>
                <a:gd name="T13" fmla="*/ 69 h 69"/>
                <a:gd name="T14" fmla="*/ 73 w 147"/>
                <a:gd name="T15" fmla="*/ 64 h 69"/>
                <a:gd name="T16" fmla="*/ 73 w 147"/>
                <a:gd name="T17" fmla="*/ 58 h 69"/>
                <a:gd name="T18" fmla="*/ 73 w 147"/>
                <a:gd name="T19" fmla="*/ 58 h 69"/>
                <a:gd name="T20" fmla="*/ 103 w 147"/>
                <a:gd name="T21" fmla="*/ 46 h 69"/>
                <a:gd name="T22" fmla="*/ 116 w 147"/>
                <a:gd name="T23" fmla="*/ 16 h 69"/>
                <a:gd name="T24" fmla="*/ 113 w 147"/>
                <a:gd name="T25" fmla="*/ 0 h 69"/>
                <a:gd name="T26" fmla="*/ 107 w 147"/>
                <a:gd name="T27" fmla="*/ 0 h 69"/>
                <a:gd name="T28" fmla="*/ 111 w 147"/>
                <a:gd name="T29" fmla="*/ 16 h 69"/>
                <a:gd name="T30" fmla="*/ 100 w 147"/>
                <a:gd name="T31" fmla="*/ 42 h 69"/>
                <a:gd name="T32" fmla="*/ 73 w 147"/>
                <a:gd name="T33" fmla="*/ 53 h 69"/>
                <a:gd name="T34" fmla="*/ 73 w 147"/>
                <a:gd name="T35" fmla="*/ 53 h 69"/>
                <a:gd name="T36" fmla="*/ 73 w 147"/>
                <a:gd name="T37" fmla="*/ 58 h 69"/>
                <a:gd name="T38" fmla="*/ 5 w 147"/>
                <a:gd name="T39" fmla="*/ 64 h 69"/>
                <a:gd name="T40" fmla="*/ 73 w 147"/>
                <a:gd name="T41" fmla="*/ 64 h 69"/>
                <a:gd name="T42" fmla="*/ 73 w 147"/>
                <a:gd name="T43" fmla="*/ 69 h 69"/>
                <a:gd name="T44" fmla="*/ 2 w 147"/>
                <a:gd name="T45" fmla="*/ 69 h 69"/>
                <a:gd name="T46" fmla="*/ 0 w 147"/>
                <a:gd name="T47" fmla="*/ 67 h 69"/>
                <a:gd name="T48" fmla="*/ 0 w 147"/>
                <a:gd name="T49" fmla="*/ 0 h 69"/>
                <a:gd name="T50" fmla="*/ 5 w 147"/>
                <a:gd name="T51" fmla="*/ 0 h 69"/>
                <a:gd name="T52" fmla="*/ 5 w 147"/>
                <a:gd name="T53" fmla="*/ 64 h 69"/>
                <a:gd name="T54" fmla="*/ 73 w 147"/>
                <a:gd name="T55" fmla="*/ 53 h 69"/>
                <a:gd name="T56" fmla="*/ 47 w 147"/>
                <a:gd name="T57" fmla="*/ 42 h 69"/>
                <a:gd name="T58" fmla="*/ 36 w 147"/>
                <a:gd name="T59" fmla="*/ 16 h 69"/>
                <a:gd name="T60" fmla="*/ 39 w 147"/>
                <a:gd name="T61" fmla="*/ 0 h 69"/>
                <a:gd name="T62" fmla="*/ 34 w 147"/>
                <a:gd name="T63" fmla="*/ 0 h 69"/>
                <a:gd name="T64" fmla="*/ 31 w 147"/>
                <a:gd name="T65" fmla="*/ 16 h 69"/>
                <a:gd name="T66" fmla="*/ 44 w 147"/>
                <a:gd name="T67" fmla="*/ 46 h 69"/>
                <a:gd name="T68" fmla="*/ 73 w 147"/>
                <a:gd name="T69" fmla="*/ 58 h 69"/>
                <a:gd name="T70" fmla="*/ 73 w 147"/>
                <a:gd name="T71"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7" h="69">
                  <a:moveTo>
                    <a:pt x="73" y="64"/>
                  </a:moveTo>
                  <a:cubicBezTo>
                    <a:pt x="142" y="64"/>
                    <a:pt x="142" y="64"/>
                    <a:pt x="142" y="64"/>
                  </a:cubicBezTo>
                  <a:cubicBezTo>
                    <a:pt x="142" y="0"/>
                    <a:pt x="142" y="0"/>
                    <a:pt x="142" y="0"/>
                  </a:cubicBezTo>
                  <a:cubicBezTo>
                    <a:pt x="147" y="0"/>
                    <a:pt x="147" y="0"/>
                    <a:pt x="147" y="0"/>
                  </a:cubicBezTo>
                  <a:cubicBezTo>
                    <a:pt x="147" y="67"/>
                    <a:pt x="147" y="67"/>
                    <a:pt x="147" y="67"/>
                  </a:cubicBezTo>
                  <a:cubicBezTo>
                    <a:pt x="147" y="68"/>
                    <a:pt x="146" y="69"/>
                    <a:pt x="145" y="69"/>
                  </a:cubicBezTo>
                  <a:cubicBezTo>
                    <a:pt x="73" y="69"/>
                    <a:pt x="73" y="69"/>
                    <a:pt x="73" y="69"/>
                  </a:cubicBezTo>
                  <a:cubicBezTo>
                    <a:pt x="73" y="64"/>
                    <a:pt x="73" y="64"/>
                    <a:pt x="73" y="64"/>
                  </a:cubicBezTo>
                  <a:close/>
                  <a:moveTo>
                    <a:pt x="73" y="58"/>
                  </a:moveTo>
                  <a:cubicBezTo>
                    <a:pt x="73" y="58"/>
                    <a:pt x="73" y="58"/>
                    <a:pt x="73" y="58"/>
                  </a:cubicBezTo>
                  <a:cubicBezTo>
                    <a:pt x="85" y="58"/>
                    <a:pt x="96" y="53"/>
                    <a:pt x="103" y="46"/>
                  </a:cubicBezTo>
                  <a:cubicBezTo>
                    <a:pt x="111" y="38"/>
                    <a:pt x="116" y="27"/>
                    <a:pt x="116" y="16"/>
                  </a:cubicBezTo>
                  <a:cubicBezTo>
                    <a:pt x="116" y="10"/>
                    <a:pt x="115" y="5"/>
                    <a:pt x="113" y="0"/>
                  </a:cubicBezTo>
                  <a:cubicBezTo>
                    <a:pt x="107" y="0"/>
                    <a:pt x="107" y="0"/>
                    <a:pt x="107" y="0"/>
                  </a:cubicBezTo>
                  <a:cubicBezTo>
                    <a:pt x="110" y="5"/>
                    <a:pt x="111" y="10"/>
                    <a:pt x="111" y="16"/>
                  </a:cubicBezTo>
                  <a:cubicBezTo>
                    <a:pt x="111" y="26"/>
                    <a:pt x="107" y="35"/>
                    <a:pt x="100" y="42"/>
                  </a:cubicBezTo>
                  <a:cubicBezTo>
                    <a:pt x="93" y="49"/>
                    <a:pt x="84" y="53"/>
                    <a:pt x="73" y="53"/>
                  </a:cubicBezTo>
                  <a:cubicBezTo>
                    <a:pt x="73" y="53"/>
                    <a:pt x="73" y="53"/>
                    <a:pt x="73" y="53"/>
                  </a:cubicBezTo>
                  <a:lnTo>
                    <a:pt x="73" y="58"/>
                  </a:lnTo>
                  <a:close/>
                  <a:moveTo>
                    <a:pt x="5" y="64"/>
                  </a:moveTo>
                  <a:cubicBezTo>
                    <a:pt x="73" y="64"/>
                    <a:pt x="73" y="64"/>
                    <a:pt x="73" y="64"/>
                  </a:cubicBezTo>
                  <a:cubicBezTo>
                    <a:pt x="73" y="69"/>
                    <a:pt x="73" y="69"/>
                    <a:pt x="73" y="69"/>
                  </a:cubicBezTo>
                  <a:cubicBezTo>
                    <a:pt x="2" y="69"/>
                    <a:pt x="2" y="69"/>
                    <a:pt x="2" y="69"/>
                  </a:cubicBezTo>
                  <a:cubicBezTo>
                    <a:pt x="1" y="69"/>
                    <a:pt x="0" y="68"/>
                    <a:pt x="0" y="67"/>
                  </a:cubicBezTo>
                  <a:cubicBezTo>
                    <a:pt x="0" y="0"/>
                    <a:pt x="0" y="0"/>
                    <a:pt x="0" y="0"/>
                  </a:cubicBezTo>
                  <a:cubicBezTo>
                    <a:pt x="5" y="0"/>
                    <a:pt x="5" y="0"/>
                    <a:pt x="5" y="0"/>
                  </a:cubicBezTo>
                  <a:cubicBezTo>
                    <a:pt x="5" y="64"/>
                    <a:pt x="5" y="64"/>
                    <a:pt x="5" y="64"/>
                  </a:cubicBezTo>
                  <a:close/>
                  <a:moveTo>
                    <a:pt x="73" y="53"/>
                  </a:moveTo>
                  <a:cubicBezTo>
                    <a:pt x="63" y="53"/>
                    <a:pt x="54" y="49"/>
                    <a:pt x="47" y="42"/>
                  </a:cubicBezTo>
                  <a:cubicBezTo>
                    <a:pt x="40" y="35"/>
                    <a:pt x="36" y="26"/>
                    <a:pt x="36" y="16"/>
                  </a:cubicBezTo>
                  <a:cubicBezTo>
                    <a:pt x="36" y="10"/>
                    <a:pt x="37" y="5"/>
                    <a:pt x="39" y="0"/>
                  </a:cubicBezTo>
                  <a:cubicBezTo>
                    <a:pt x="34" y="0"/>
                    <a:pt x="34" y="0"/>
                    <a:pt x="34" y="0"/>
                  </a:cubicBezTo>
                  <a:cubicBezTo>
                    <a:pt x="32" y="5"/>
                    <a:pt x="31" y="10"/>
                    <a:pt x="31" y="16"/>
                  </a:cubicBezTo>
                  <a:cubicBezTo>
                    <a:pt x="31" y="27"/>
                    <a:pt x="36" y="38"/>
                    <a:pt x="44" y="46"/>
                  </a:cubicBezTo>
                  <a:cubicBezTo>
                    <a:pt x="51" y="53"/>
                    <a:pt x="62" y="58"/>
                    <a:pt x="73" y="58"/>
                  </a:cubicBezTo>
                  <a:lnTo>
                    <a:pt x="73"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8" name="Freeform 314"/>
            <p:cNvSpPr>
              <a:spLocks/>
            </p:cNvSpPr>
            <p:nvPr/>
          </p:nvSpPr>
          <p:spPr bwMode="auto">
            <a:xfrm>
              <a:off x="9907588" y="1588"/>
              <a:ext cx="133350" cy="103188"/>
            </a:xfrm>
            <a:custGeom>
              <a:avLst/>
              <a:gdLst>
                <a:gd name="T0" fmla="*/ 29 w 59"/>
                <a:gd name="T1" fmla="*/ 40 h 45"/>
                <a:gd name="T2" fmla="*/ 47 w 59"/>
                <a:gd name="T3" fmla="*/ 33 h 45"/>
                <a:gd name="T4" fmla="*/ 47 w 59"/>
                <a:gd name="T5" fmla="*/ 33 h 45"/>
                <a:gd name="T6" fmla="*/ 54 w 59"/>
                <a:gd name="T7" fmla="*/ 16 h 45"/>
                <a:gd name="T8" fmla="*/ 48 w 59"/>
                <a:gd name="T9" fmla="*/ 0 h 45"/>
                <a:gd name="T10" fmla="*/ 54 w 59"/>
                <a:gd name="T11" fmla="*/ 0 h 45"/>
                <a:gd name="T12" fmla="*/ 59 w 59"/>
                <a:gd name="T13" fmla="*/ 16 h 45"/>
                <a:gd name="T14" fmla="*/ 50 w 59"/>
                <a:gd name="T15" fmla="*/ 36 h 45"/>
                <a:gd name="T16" fmla="*/ 50 w 59"/>
                <a:gd name="T17" fmla="*/ 36 h 45"/>
                <a:gd name="T18" fmla="*/ 29 w 59"/>
                <a:gd name="T19" fmla="*/ 45 h 45"/>
                <a:gd name="T20" fmla="*/ 9 w 59"/>
                <a:gd name="T21" fmla="*/ 36 h 45"/>
                <a:gd name="T22" fmla="*/ 9 w 59"/>
                <a:gd name="T23" fmla="*/ 36 h 45"/>
                <a:gd name="T24" fmla="*/ 0 w 59"/>
                <a:gd name="T25" fmla="*/ 16 h 45"/>
                <a:gd name="T26" fmla="*/ 5 w 59"/>
                <a:gd name="T27" fmla="*/ 0 h 45"/>
                <a:gd name="T28" fmla="*/ 11 w 59"/>
                <a:gd name="T29" fmla="*/ 0 h 45"/>
                <a:gd name="T30" fmla="*/ 5 w 59"/>
                <a:gd name="T31" fmla="*/ 16 h 45"/>
                <a:gd name="T32" fmla="*/ 12 w 59"/>
                <a:gd name="T33" fmla="*/ 33 h 45"/>
                <a:gd name="T34" fmla="*/ 12 w 59"/>
                <a:gd name="T35" fmla="*/ 33 h 45"/>
                <a:gd name="T36" fmla="*/ 12 w 59"/>
                <a:gd name="T37" fmla="*/ 33 h 45"/>
                <a:gd name="T38" fmla="*/ 29 w 59"/>
                <a:gd name="T39"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45">
                  <a:moveTo>
                    <a:pt x="29" y="40"/>
                  </a:moveTo>
                  <a:cubicBezTo>
                    <a:pt x="36" y="40"/>
                    <a:pt x="42" y="37"/>
                    <a:pt x="47" y="33"/>
                  </a:cubicBezTo>
                  <a:cubicBezTo>
                    <a:pt x="47" y="33"/>
                    <a:pt x="47" y="33"/>
                    <a:pt x="47" y="33"/>
                  </a:cubicBezTo>
                  <a:cubicBezTo>
                    <a:pt x="51" y="28"/>
                    <a:pt x="54" y="22"/>
                    <a:pt x="54" y="16"/>
                  </a:cubicBezTo>
                  <a:cubicBezTo>
                    <a:pt x="54" y="10"/>
                    <a:pt x="52" y="5"/>
                    <a:pt x="48" y="0"/>
                  </a:cubicBezTo>
                  <a:cubicBezTo>
                    <a:pt x="54" y="0"/>
                    <a:pt x="54" y="0"/>
                    <a:pt x="54" y="0"/>
                  </a:cubicBezTo>
                  <a:cubicBezTo>
                    <a:pt x="57" y="5"/>
                    <a:pt x="59" y="10"/>
                    <a:pt x="59" y="16"/>
                  </a:cubicBezTo>
                  <a:cubicBezTo>
                    <a:pt x="59" y="24"/>
                    <a:pt x="55" y="31"/>
                    <a:pt x="50" y="36"/>
                  </a:cubicBezTo>
                  <a:cubicBezTo>
                    <a:pt x="50" y="36"/>
                    <a:pt x="50" y="36"/>
                    <a:pt x="50" y="36"/>
                  </a:cubicBezTo>
                  <a:cubicBezTo>
                    <a:pt x="45" y="42"/>
                    <a:pt x="37" y="45"/>
                    <a:pt x="29" y="45"/>
                  </a:cubicBezTo>
                  <a:cubicBezTo>
                    <a:pt x="21" y="45"/>
                    <a:pt x="14" y="42"/>
                    <a:pt x="9" y="36"/>
                  </a:cubicBezTo>
                  <a:cubicBezTo>
                    <a:pt x="9" y="36"/>
                    <a:pt x="9" y="36"/>
                    <a:pt x="9" y="36"/>
                  </a:cubicBezTo>
                  <a:cubicBezTo>
                    <a:pt x="4" y="31"/>
                    <a:pt x="0" y="24"/>
                    <a:pt x="0" y="16"/>
                  </a:cubicBezTo>
                  <a:cubicBezTo>
                    <a:pt x="0" y="10"/>
                    <a:pt x="2" y="5"/>
                    <a:pt x="5" y="0"/>
                  </a:cubicBezTo>
                  <a:cubicBezTo>
                    <a:pt x="11" y="0"/>
                    <a:pt x="11" y="0"/>
                    <a:pt x="11" y="0"/>
                  </a:cubicBezTo>
                  <a:cubicBezTo>
                    <a:pt x="7" y="5"/>
                    <a:pt x="5" y="10"/>
                    <a:pt x="5" y="16"/>
                  </a:cubicBezTo>
                  <a:cubicBezTo>
                    <a:pt x="5" y="22"/>
                    <a:pt x="8" y="29"/>
                    <a:pt x="12" y="33"/>
                  </a:cubicBezTo>
                  <a:cubicBezTo>
                    <a:pt x="12" y="33"/>
                    <a:pt x="12" y="33"/>
                    <a:pt x="12" y="33"/>
                  </a:cubicBezTo>
                  <a:cubicBezTo>
                    <a:pt x="12" y="33"/>
                    <a:pt x="12" y="33"/>
                    <a:pt x="12" y="33"/>
                  </a:cubicBezTo>
                  <a:cubicBezTo>
                    <a:pt x="17" y="37"/>
                    <a:pt x="23" y="40"/>
                    <a:pt x="2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19" name="Freeform 315"/>
            <p:cNvSpPr>
              <a:spLocks/>
            </p:cNvSpPr>
            <p:nvPr/>
          </p:nvSpPr>
          <p:spPr bwMode="auto">
            <a:xfrm>
              <a:off x="4689475" y="1588"/>
              <a:ext cx="95250" cy="109538"/>
            </a:xfrm>
            <a:custGeom>
              <a:avLst/>
              <a:gdLst>
                <a:gd name="T0" fmla="*/ 23 w 42"/>
                <a:gd name="T1" fmla="*/ 0 h 48"/>
                <a:gd name="T2" fmla="*/ 10 w 42"/>
                <a:gd name="T3" fmla="*/ 32 h 48"/>
                <a:gd name="T4" fmla="*/ 36 w 42"/>
                <a:gd name="T5" fmla="*/ 0 h 48"/>
                <a:gd name="T6" fmla="*/ 42 w 42"/>
                <a:gd name="T7" fmla="*/ 0 h 48"/>
                <a:gd name="T8" fmla="*/ 4 w 42"/>
                <a:gd name="T9" fmla="*/ 47 h 48"/>
                <a:gd name="T10" fmla="*/ 4 w 42"/>
                <a:gd name="T11" fmla="*/ 47 h 48"/>
                <a:gd name="T12" fmla="*/ 2 w 42"/>
                <a:gd name="T13" fmla="*/ 47 h 48"/>
                <a:gd name="T14" fmla="*/ 0 w 42"/>
                <a:gd name="T15" fmla="*/ 44 h 48"/>
                <a:gd name="T16" fmla="*/ 18 w 42"/>
                <a:gd name="T17" fmla="*/ 0 h 48"/>
                <a:gd name="T18" fmla="*/ 23 w 42"/>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8">
                  <a:moveTo>
                    <a:pt x="23" y="0"/>
                  </a:moveTo>
                  <a:cubicBezTo>
                    <a:pt x="10" y="32"/>
                    <a:pt x="10" y="32"/>
                    <a:pt x="10" y="32"/>
                  </a:cubicBezTo>
                  <a:cubicBezTo>
                    <a:pt x="36" y="0"/>
                    <a:pt x="36" y="0"/>
                    <a:pt x="36" y="0"/>
                  </a:cubicBezTo>
                  <a:cubicBezTo>
                    <a:pt x="42" y="0"/>
                    <a:pt x="42" y="0"/>
                    <a:pt x="42" y="0"/>
                  </a:cubicBezTo>
                  <a:cubicBezTo>
                    <a:pt x="4" y="47"/>
                    <a:pt x="4" y="47"/>
                    <a:pt x="4" y="47"/>
                  </a:cubicBezTo>
                  <a:cubicBezTo>
                    <a:pt x="4" y="47"/>
                    <a:pt x="4" y="47"/>
                    <a:pt x="4" y="47"/>
                  </a:cubicBezTo>
                  <a:cubicBezTo>
                    <a:pt x="4" y="47"/>
                    <a:pt x="3" y="48"/>
                    <a:pt x="2" y="47"/>
                  </a:cubicBezTo>
                  <a:cubicBezTo>
                    <a:pt x="0" y="47"/>
                    <a:pt x="0" y="45"/>
                    <a:pt x="0" y="44"/>
                  </a:cubicBezTo>
                  <a:cubicBezTo>
                    <a:pt x="18" y="0"/>
                    <a:pt x="18" y="0"/>
                    <a:pt x="18" y="0"/>
                  </a:cubicBez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2" name="Freeform 318"/>
            <p:cNvSpPr>
              <a:spLocks noEditPoints="1"/>
            </p:cNvSpPr>
            <p:nvPr/>
          </p:nvSpPr>
          <p:spPr bwMode="auto">
            <a:xfrm>
              <a:off x="6716713" y="46038"/>
              <a:ext cx="122238" cy="120650"/>
            </a:xfrm>
            <a:custGeom>
              <a:avLst/>
              <a:gdLst>
                <a:gd name="T0" fmla="*/ 27 w 54"/>
                <a:gd name="T1" fmla="*/ 15 h 54"/>
                <a:gd name="T2" fmla="*/ 40 w 54"/>
                <a:gd name="T3" fmla="*/ 1 h 54"/>
                <a:gd name="T4" fmla="*/ 44 w 54"/>
                <a:gd name="T5" fmla="*/ 1 h 54"/>
                <a:gd name="T6" fmla="*/ 53 w 54"/>
                <a:gd name="T7" fmla="*/ 10 h 54"/>
                <a:gd name="T8" fmla="*/ 53 w 54"/>
                <a:gd name="T9" fmla="*/ 14 h 54"/>
                <a:gd name="T10" fmla="*/ 27 w 54"/>
                <a:gd name="T11" fmla="*/ 39 h 54"/>
                <a:gd name="T12" fmla="*/ 27 w 54"/>
                <a:gd name="T13" fmla="*/ 33 h 54"/>
                <a:gd name="T14" fmla="*/ 48 w 54"/>
                <a:gd name="T15" fmla="*/ 12 h 54"/>
                <a:gd name="T16" fmla="*/ 42 w 54"/>
                <a:gd name="T17" fmla="*/ 6 h 54"/>
                <a:gd name="T18" fmla="*/ 27 w 54"/>
                <a:gd name="T19" fmla="*/ 21 h 54"/>
                <a:gd name="T20" fmla="*/ 27 w 54"/>
                <a:gd name="T21" fmla="*/ 15 h 54"/>
                <a:gd name="T22" fmla="*/ 10 w 54"/>
                <a:gd name="T23" fmla="*/ 53 h 54"/>
                <a:gd name="T24" fmla="*/ 1 w 54"/>
                <a:gd name="T25" fmla="*/ 44 h 54"/>
                <a:gd name="T26" fmla="*/ 1 w 54"/>
                <a:gd name="T27" fmla="*/ 41 h 54"/>
                <a:gd name="T28" fmla="*/ 27 w 54"/>
                <a:gd name="T29" fmla="*/ 15 h 54"/>
                <a:gd name="T30" fmla="*/ 27 w 54"/>
                <a:gd name="T31" fmla="*/ 21 h 54"/>
                <a:gd name="T32" fmla="*/ 6 w 54"/>
                <a:gd name="T33" fmla="*/ 42 h 54"/>
                <a:gd name="T34" fmla="*/ 12 w 54"/>
                <a:gd name="T35" fmla="*/ 48 h 54"/>
                <a:gd name="T36" fmla="*/ 27 w 54"/>
                <a:gd name="T37" fmla="*/ 33 h 54"/>
                <a:gd name="T38" fmla="*/ 27 w 54"/>
                <a:gd name="T39" fmla="*/ 39 h 54"/>
                <a:gd name="T40" fmla="*/ 13 w 54"/>
                <a:gd name="T41" fmla="*/ 53 h 54"/>
                <a:gd name="T42" fmla="*/ 10 w 54"/>
                <a:gd name="T43"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4">
                  <a:moveTo>
                    <a:pt x="27" y="15"/>
                  </a:moveTo>
                  <a:cubicBezTo>
                    <a:pt x="40" y="1"/>
                    <a:pt x="40" y="1"/>
                    <a:pt x="40" y="1"/>
                  </a:cubicBezTo>
                  <a:cubicBezTo>
                    <a:pt x="41" y="0"/>
                    <a:pt x="43" y="0"/>
                    <a:pt x="44" y="1"/>
                  </a:cubicBezTo>
                  <a:cubicBezTo>
                    <a:pt x="53" y="10"/>
                    <a:pt x="53" y="10"/>
                    <a:pt x="53" y="10"/>
                  </a:cubicBezTo>
                  <a:cubicBezTo>
                    <a:pt x="54" y="11"/>
                    <a:pt x="54" y="13"/>
                    <a:pt x="53" y="14"/>
                  </a:cubicBezTo>
                  <a:cubicBezTo>
                    <a:pt x="27" y="39"/>
                    <a:pt x="27" y="39"/>
                    <a:pt x="27" y="39"/>
                  </a:cubicBezTo>
                  <a:cubicBezTo>
                    <a:pt x="27" y="33"/>
                    <a:pt x="27" y="33"/>
                    <a:pt x="27" y="33"/>
                  </a:cubicBezTo>
                  <a:cubicBezTo>
                    <a:pt x="48" y="12"/>
                    <a:pt x="48" y="12"/>
                    <a:pt x="48" y="12"/>
                  </a:cubicBezTo>
                  <a:cubicBezTo>
                    <a:pt x="42" y="6"/>
                    <a:pt x="42" y="6"/>
                    <a:pt x="42" y="6"/>
                  </a:cubicBezTo>
                  <a:cubicBezTo>
                    <a:pt x="27" y="21"/>
                    <a:pt x="27" y="21"/>
                    <a:pt x="27" y="21"/>
                  </a:cubicBezTo>
                  <a:lnTo>
                    <a:pt x="27" y="15"/>
                  </a:lnTo>
                  <a:close/>
                  <a:moveTo>
                    <a:pt x="10" y="53"/>
                  </a:moveTo>
                  <a:cubicBezTo>
                    <a:pt x="1" y="44"/>
                    <a:pt x="1" y="44"/>
                    <a:pt x="1" y="44"/>
                  </a:cubicBezTo>
                  <a:cubicBezTo>
                    <a:pt x="0" y="43"/>
                    <a:pt x="0" y="41"/>
                    <a:pt x="1" y="41"/>
                  </a:cubicBezTo>
                  <a:cubicBezTo>
                    <a:pt x="27" y="15"/>
                    <a:pt x="27" y="15"/>
                    <a:pt x="27" y="15"/>
                  </a:cubicBezTo>
                  <a:cubicBezTo>
                    <a:pt x="27" y="21"/>
                    <a:pt x="27" y="21"/>
                    <a:pt x="27" y="21"/>
                  </a:cubicBezTo>
                  <a:cubicBezTo>
                    <a:pt x="6" y="42"/>
                    <a:pt x="6" y="42"/>
                    <a:pt x="6" y="42"/>
                  </a:cubicBezTo>
                  <a:cubicBezTo>
                    <a:pt x="12" y="48"/>
                    <a:pt x="12" y="48"/>
                    <a:pt x="12" y="48"/>
                  </a:cubicBezTo>
                  <a:cubicBezTo>
                    <a:pt x="27" y="33"/>
                    <a:pt x="27" y="33"/>
                    <a:pt x="27" y="33"/>
                  </a:cubicBezTo>
                  <a:cubicBezTo>
                    <a:pt x="27" y="39"/>
                    <a:pt x="27" y="39"/>
                    <a:pt x="27" y="39"/>
                  </a:cubicBezTo>
                  <a:cubicBezTo>
                    <a:pt x="13" y="53"/>
                    <a:pt x="13" y="53"/>
                    <a:pt x="13" y="53"/>
                  </a:cubicBezTo>
                  <a:cubicBezTo>
                    <a:pt x="13" y="54"/>
                    <a:pt x="11" y="54"/>
                    <a:pt x="1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3" name="Freeform 319"/>
            <p:cNvSpPr>
              <a:spLocks/>
            </p:cNvSpPr>
            <p:nvPr/>
          </p:nvSpPr>
          <p:spPr bwMode="auto">
            <a:xfrm>
              <a:off x="9175750" y="1588"/>
              <a:ext cx="106363" cy="114300"/>
            </a:xfrm>
            <a:custGeom>
              <a:avLst/>
              <a:gdLst>
                <a:gd name="T0" fmla="*/ 5 w 47"/>
                <a:gd name="T1" fmla="*/ 0 h 50"/>
                <a:gd name="T2" fmla="*/ 9 w 47"/>
                <a:gd name="T3" fmla="*/ 22 h 50"/>
                <a:gd name="T4" fmla="*/ 19 w 47"/>
                <a:gd name="T5" fmla="*/ 44 h 50"/>
                <a:gd name="T6" fmla="*/ 35 w 47"/>
                <a:gd name="T7" fmla="*/ 22 h 50"/>
                <a:gd name="T8" fmla="*/ 42 w 47"/>
                <a:gd name="T9" fmla="*/ 0 h 50"/>
                <a:gd name="T10" fmla="*/ 47 w 47"/>
                <a:gd name="T11" fmla="*/ 0 h 50"/>
                <a:gd name="T12" fmla="*/ 39 w 47"/>
                <a:gd name="T13" fmla="*/ 24 h 50"/>
                <a:gd name="T14" fmla="*/ 20 w 47"/>
                <a:gd name="T15" fmla="*/ 49 h 50"/>
                <a:gd name="T16" fmla="*/ 20 w 47"/>
                <a:gd name="T17" fmla="*/ 49 h 50"/>
                <a:gd name="T18" fmla="*/ 17 w 47"/>
                <a:gd name="T19" fmla="*/ 49 h 50"/>
                <a:gd name="T20" fmla="*/ 5 w 47"/>
                <a:gd name="T21" fmla="*/ 23 h 50"/>
                <a:gd name="T22" fmla="*/ 0 w 47"/>
                <a:gd name="T23" fmla="*/ 0 h 50"/>
                <a:gd name="T24" fmla="*/ 5 w 47"/>
                <a:gd name="T2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50">
                  <a:moveTo>
                    <a:pt x="5" y="0"/>
                  </a:moveTo>
                  <a:cubicBezTo>
                    <a:pt x="6" y="8"/>
                    <a:pt x="7" y="15"/>
                    <a:pt x="9" y="22"/>
                  </a:cubicBezTo>
                  <a:cubicBezTo>
                    <a:pt x="12" y="30"/>
                    <a:pt x="15" y="37"/>
                    <a:pt x="19" y="44"/>
                  </a:cubicBezTo>
                  <a:cubicBezTo>
                    <a:pt x="25" y="37"/>
                    <a:pt x="31" y="30"/>
                    <a:pt x="35" y="22"/>
                  </a:cubicBezTo>
                  <a:cubicBezTo>
                    <a:pt x="38" y="15"/>
                    <a:pt x="40" y="8"/>
                    <a:pt x="42" y="0"/>
                  </a:cubicBezTo>
                  <a:cubicBezTo>
                    <a:pt x="47" y="0"/>
                    <a:pt x="47" y="0"/>
                    <a:pt x="47" y="0"/>
                  </a:cubicBezTo>
                  <a:cubicBezTo>
                    <a:pt x="45" y="9"/>
                    <a:pt x="43" y="17"/>
                    <a:pt x="39" y="24"/>
                  </a:cubicBezTo>
                  <a:cubicBezTo>
                    <a:pt x="34" y="34"/>
                    <a:pt x="28" y="42"/>
                    <a:pt x="20" y="49"/>
                  </a:cubicBezTo>
                  <a:cubicBezTo>
                    <a:pt x="20" y="49"/>
                    <a:pt x="20" y="49"/>
                    <a:pt x="20" y="49"/>
                  </a:cubicBezTo>
                  <a:cubicBezTo>
                    <a:pt x="19" y="50"/>
                    <a:pt x="17" y="50"/>
                    <a:pt x="17" y="49"/>
                  </a:cubicBezTo>
                  <a:cubicBezTo>
                    <a:pt x="12" y="42"/>
                    <a:pt x="8" y="33"/>
                    <a:pt x="5" y="23"/>
                  </a:cubicBezTo>
                  <a:cubicBezTo>
                    <a:pt x="3" y="16"/>
                    <a:pt x="1" y="8"/>
                    <a:pt x="0" y="0"/>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4" name="Freeform 320"/>
            <p:cNvSpPr>
              <a:spLocks/>
            </p:cNvSpPr>
            <p:nvPr/>
          </p:nvSpPr>
          <p:spPr bwMode="auto">
            <a:xfrm>
              <a:off x="8983663" y="1588"/>
              <a:ext cx="98425" cy="161925"/>
            </a:xfrm>
            <a:custGeom>
              <a:avLst/>
              <a:gdLst>
                <a:gd name="T0" fmla="*/ 39 w 44"/>
                <a:gd name="T1" fmla="*/ 66 h 71"/>
                <a:gd name="T2" fmla="*/ 39 w 44"/>
                <a:gd name="T3" fmla="*/ 0 h 71"/>
                <a:gd name="T4" fmla="*/ 44 w 44"/>
                <a:gd name="T5" fmla="*/ 0 h 71"/>
                <a:gd name="T6" fmla="*/ 44 w 44"/>
                <a:gd name="T7" fmla="*/ 69 h 71"/>
                <a:gd name="T8" fmla="*/ 44 w 44"/>
                <a:gd name="T9" fmla="*/ 69 h 71"/>
                <a:gd name="T10" fmla="*/ 44 w 44"/>
                <a:gd name="T11" fmla="*/ 69 h 71"/>
                <a:gd name="T12" fmla="*/ 41 w 44"/>
                <a:gd name="T13" fmla="*/ 71 h 71"/>
                <a:gd name="T14" fmla="*/ 20 w 44"/>
                <a:gd name="T15" fmla="*/ 67 h 71"/>
                <a:gd name="T16" fmla="*/ 2 w 44"/>
                <a:gd name="T17" fmla="*/ 57 h 71"/>
                <a:gd name="T18" fmla="*/ 2 w 44"/>
                <a:gd name="T19" fmla="*/ 57 h 71"/>
                <a:gd name="T20" fmla="*/ 1 w 44"/>
                <a:gd name="T21" fmla="*/ 54 h 71"/>
                <a:gd name="T22" fmla="*/ 14 w 44"/>
                <a:gd name="T23" fmla="*/ 26 h 71"/>
                <a:gd name="T24" fmla="*/ 19 w 44"/>
                <a:gd name="T25" fmla="*/ 0 h 71"/>
                <a:gd name="T26" fmla="*/ 24 w 44"/>
                <a:gd name="T27" fmla="*/ 0 h 71"/>
                <a:gd name="T28" fmla="*/ 19 w 44"/>
                <a:gd name="T29" fmla="*/ 27 h 71"/>
                <a:gd name="T30" fmla="*/ 6 w 44"/>
                <a:gd name="T31" fmla="*/ 55 h 71"/>
                <a:gd name="T32" fmla="*/ 22 w 44"/>
                <a:gd name="T33" fmla="*/ 62 h 71"/>
                <a:gd name="T34" fmla="*/ 39 w 44"/>
                <a:gd name="T35" fmla="*/ 6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71">
                  <a:moveTo>
                    <a:pt x="39" y="66"/>
                  </a:moveTo>
                  <a:cubicBezTo>
                    <a:pt x="39" y="0"/>
                    <a:pt x="39" y="0"/>
                    <a:pt x="39" y="0"/>
                  </a:cubicBezTo>
                  <a:cubicBezTo>
                    <a:pt x="44" y="0"/>
                    <a:pt x="44" y="0"/>
                    <a:pt x="44" y="0"/>
                  </a:cubicBezTo>
                  <a:cubicBezTo>
                    <a:pt x="44" y="69"/>
                    <a:pt x="44" y="69"/>
                    <a:pt x="44" y="69"/>
                  </a:cubicBezTo>
                  <a:cubicBezTo>
                    <a:pt x="44" y="69"/>
                    <a:pt x="44" y="69"/>
                    <a:pt x="44" y="69"/>
                  </a:cubicBezTo>
                  <a:cubicBezTo>
                    <a:pt x="44" y="69"/>
                    <a:pt x="44" y="69"/>
                    <a:pt x="44" y="69"/>
                  </a:cubicBezTo>
                  <a:cubicBezTo>
                    <a:pt x="44" y="70"/>
                    <a:pt x="42" y="71"/>
                    <a:pt x="41" y="71"/>
                  </a:cubicBezTo>
                  <a:cubicBezTo>
                    <a:pt x="34" y="71"/>
                    <a:pt x="27" y="69"/>
                    <a:pt x="20" y="67"/>
                  </a:cubicBezTo>
                  <a:cubicBezTo>
                    <a:pt x="14" y="64"/>
                    <a:pt x="7" y="61"/>
                    <a:pt x="2" y="57"/>
                  </a:cubicBezTo>
                  <a:cubicBezTo>
                    <a:pt x="2" y="57"/>
                    <a:pt x="2" y="57"/>
                    <a:pt x="2" y="57"/>
                  </a:cubicBezTo>
                  <a:cubicBezTo>
                    <a:pt x="0" y="57"/>
                    <a:pt x="0" y="55"/>
                    <a:pt x="1" y="54"/>
                  </a:cubicBezTo>
                  <a:cubicBezTo>
                    <a:pt x="6" y="46"/>
                    <a:pt x="11" y="37"/>
                    <a:pt x="14" y="26"/>
                  </a:cubicBezTo>
                  <a:cubicBezTo>
                    <a:pt x="16" y="18"/>
                    <a:pt x="18" y="9"/>
                    <a:pt x="19" y="0"/>
                  </a:cubicBezTo>
                  <a:cubicBezTo>
                    <a:pt x="24" y="0"/>
                    <a:pt x="24" y="0"/>
                    <a:pt x="24" y="0"/>
                  </a:cubicBezTo>
                  <a:cubicBezTo>
                    <a:pt x="23" y="10"/>
                    <a:pt x="21" y="19"/>
                    <a:pt x="19" y="27"/>
                  </a:cubicBezTo>
                  <a:cubicBezTo>
                    <a:pt x="15" y="38"/>
                    <a:pt x="11" y="47"/>
                    <a:pt x="6" y="55"/>
                  </a:cubicBezTo>
                  <a:cubicBezTo>
                    <a:pt x="11" y="58"/>
                    <a:pt x="16" y="60"/>
                    <a:pt x="22" y="62"/>
                  </a:cubicBezTo>
                  <a:cubicBezTo>
                    <a:pt x="27" y="64"/>
                    <a:pt x="33" y="65"/>
                    <a:pt x="3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5" name="Freeform 321"/>
            <p:cNvSpPr>
              <a:spLocks noEditPoints="1"/>
            </p:cNvSpPr>
            <p:nvPr/>
          </p:nvSpPr>
          <p:spPr bwMode="auto">
            <a:xfrm>
              <a:off x="8904288" y="1588"/>
              <a:ext cx="101600" cy="114300"/>
            </a:xfrm>
            <a:custGeom>
              <a:avLst/>
              <a:gdLst>
                <a:gd name="T0" fmla="*/ 27 w 45"/>
                <a:gd name="T1" fmla="*/ 43 h 50"/>
                <a:gd name="T2" fmla="*/ 36 w 45"/>
                <a:gd name="T3" fmla="*/ 21 h 50"/>
                <a:gd name="T4" fmla="*/ 40 w 45"/>
                <a:gd name="T5" fmla="*/ 0 h 50"/>
                <a:gd name="T6" fmla="*/ 22 w 45"/>
                <a:gd name="T7" fmla="*/ 0 h 50"/>
                <a:gd name="T8" fmla="*/ 22 w 45"/>
                <a:gd name="T9" fmla="*/ 13 h 50"/>
                <a:gd name="T10" fmla="*/ 41 w 45"/>
                <a:gd name="T11" fmla="*/ 23 h 50"/>
                <a:gd name="T12" fmla="*/ 29 w 45"/>
                <a:gd name="T13" fmla="*/ 48 h 50"/>
                <a:gd name="T14" fmla="*/ 29 w 45"/>
                <a:gd name="T15" fmla="*/ 48 h 50"/>
                <a:gd name="T16" fmla="*/ 29 w 45"/>
                <a:gd name="T17" fmla="*/ 49 h 50"/>
                <a:gd name="T18" fmla="*/ 25 w 45"/>
                <a:gd name="T19" fmla="*/ 49 h 50"/>
                <a:gd name="T20" fmla="*/ 22 w 45"/>
                <a:gd name="T21" fmla="*/ 46 h 50"/>
                <a:gd name="T22" fmla="*/ 22 w 45"/>
                <a:gd name="T23" fmla="*/ 39 h 50"/>
                <a:gd name="T24" fmla="*/ 27 w 45"/>
                <a:gd name="T25" fmla="*/ 43 h 50"/>
                <a:gd name="T26" fmla="*/ 45 w 45"/>
                <a:gd name="T27" fmla="*/ 0 h 50"/>
                <a:gd name="T28" fmla="*/ 41 w 45"/>
                <a:gd name="T29" fmla="*/ 23 h 50"/>
                <a:gd name="T30" fmla="*/ 45 w 45"/>
                <a:gd name="T31" fmla="*/ 0 h 50"/>
                <a:gd name="T32" fmla="*/ 22 w 45"/>
                <a:gd name="T33" fmla="*/ 0 h 50"/>
                <a:gd name="T34" fmla="*/ 8 w 45"/>
                <a:gd name="T35" fmla="*/ 0 h 50"/>
                <a:gd name="T36" fmla="*/ 5 w 45"/>
                <a:gd name="T37" fmla="*/ 0 h 50"/>
                <a:gd name="T38" fmla="*/ 11 w 45"/>
                <a:gd name="T39" fmla="*/ 22 h 50"/>
                <a:gd name="T40" fmla="*/ 22 w 45"/>
                <a:gd name="T41" fmla="*/ 39 h 50"/>
                <a:gd name="T42" fmla="*/ 22 w 45"/>
                <a:gd name="T43" fmla="*/ 46 h 50"/>
                <a:gd name="T44" fmla="*/ 7 w 45"/>
                <a:gd name="T45" fmla="*/ 24 h 50"/>
                <a:gd name="T46" fmla="*/ 0 w 45"/>
                <a:gd name="T47" fmla="*/ 0 h 50"/>
                <a:gd name="T48" fmla="*/ 22 w 45"/>
                <a:gd name="T49" fmla="*/ 13 h 50"/>
                <a:gd name="T50" fmla="*/ 22 w 45"/>
                <a:gd name="T5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50">
                  <a:moveTo>
                    <a:pt x="27" y="43"/>
                  </a:moveTo>
                  <a:cubicBezTo>
                    <a:pt x="30" y="37"/>
                    <a:pt x="34" y="30"/>
                    <a:pt x="36" y="21"/>
                  </a:cubicBezTo>
                  <a:cubicBezTo>
                    <a:pt x="38" y="15"/>
                    <a:pt x="40" y="8"/>
                    <a:pt x="40" y="0"/>
                  </a:cubicBezTo>
                  <a:cubicBezTo>
                    <a:pt x="22" y="0"/>
                    <a:pt x="22" y="0"/>
                    <a:pt x="22" y="0"/>
                  </a:cubicBezTo>
                  <a:cubicBezTo>
                    <a:pt x="22" y="13"/>
                    <a:pt x="22" y="13"/>
                    <a:pt x="22" y="13"/>
                  </a:cubicBezTo>
                  <a:cubicBezTo>
                    <a:pt x="41" y="23"/>
                    <a:pt x="41" y="23"/>
                    <a:pt x="41" y="23"/>
                  </a:cubicBezTo>
                  <a:cubicBezTo>
                    <a:pt x="38" y="32"/>
                    <a:pt x="34" y="41"/>
                    <a:pt x="29" y="48"/>
                  </a:cubicBezTo>
                  <a:cubicBezTo>
                    <a:pt x="29" y="48"/>
                    <a:pt x="29" y="48"/>
                    <a:pt x="29" y="48"/>
                  </a:cubicBezTo>
                  <a:cubicBezTo>
                    <a:pt x="29" y="48"/>
                    <a:pt x="29" y="48"/>
                    <a:pt x="29" y="49"/>
                  </a:cubicBezTo>
                  <a:cubicBezTo>
                    <a:pt x="28" y="50"/>
                    <a:pt x="26" y="50"/>
                    <a:pt x="25" y="49"/>
                  </a:cubicBezTo>
                  <a:cubicBezTo>
                    <a:pt x="24" y="48"/>
                    <a:pt x="23" y="47"/>
                    <a:pt x="22" y="46"/>
                  </a:cubicBezTo>
                  <a:cubicBezTo>
                    <a:pt x="22" y="39"/>
                    <a:pt x="22" y="39"/>
                    <a:pt x="22" y="39"/>
                  </a:cubicBezTo>
                  <a:cubicBezTo>
                    <a:pt x="24" y="40"/>
                    <a:pt x="25" y="42"/>
                    <a:pt x="27" y="43"/>
                  </a:cubicBezTo>
                  <a:close/>
                  <a:moveTo>
                    <a:pt x="45" y="0"/>
                  </a:moveTo>
                  <a:cubicBezTo>
                    <a:pt x="44" y="8"/>
                    <a:pt x="43" y="16"/>
                    <a:pt x="41" y="23"/>
                  </a:cubicBezTo>
                  <a:lnTo>
                    <a:pt x="45" y="0"/>
                  </a:lnTo>
                  <a:close/>
                  <a:moveTo>
                    <a:pt x="22" y="0"/>
                  </a:moveTo>
                  <a:cubicBezTo>
                    <a:pt x="8" y="0"/>
                    <a:pt x="8" y="0"/>
                    <a:pt x="8" y="0"/>
                  </a:cubicBezTo>
                  <a:cubicBezTo>
                    <a:pt x="5" y="0"/>
                    <a:pt x="5" y="0"/>
                    <a:pt x="5" y="0"/>
                  </a:cubicBezTo>
                  <a:cubicBezTo>
                    <a:pt x="6" y="8"/>
                    <a:pt x="8" y="15"/>
                    <a:pt x="11" y="22"/>
                  </a:cubicBezTo>
                  <a:cubicBezTo>
                    <a:pt x="14" y="28"/>
                    <a:pt x="18" y="33"/>
                    <a:pt x="22" y="39"/>
                  </a:cubicBezTo>
                  <a:cubicBezTo>
                    <a:pt x="22" y="46"/>
                    <a:pt x="22" y="46"/>
                    <a:pt x="22" y="46"/>
                  </a:cubicBezTo>
                  <a:cubicBezTo>
                    <a:pt x="16" y="39"/>
                    <a:pt x="11" y="32"/>
                    <a:pt x="7" y="24"/>
                  </a:cubicBezTo>
                  <a:cubicBezTo>
                    <a:pt x="4" y="16"/>
                    <a:pt x="1" y="9"/>
                    <a:pt x="0" y="0"/>
                  </a:cubicBezTo>
                  <a:cubicBezTo>
                    <a:pt x="22" y="13"/>
                    <a:pt x="22" y="13"/>
                    <a:pt x="22" y="13"/>
                  </a:cubicBez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6" name="Freeform 322"/>
            <p:cNvSpPr>
              <a:spLocks/>
            </p:cNvSpPr>
            <p:nvPr/>
          </p:nvSpPr>
          <p:spPr bwMode="auto">
            <a:xfrm>
              <a:off x="9102725" y="1588"/>
              <a:ext cx="96838" cy="161925"/>
            </a:xfrm>
            <a:custGeom>
              <a:avLst/>
              <a:gdLst>
                <a:gd name="T0" fmla="*/ 4 w 43"/>
                <a:gd name="T1" fmla="*/ 66 h 71"/>
                <a:gd name="T2" fmla="*/ 21 w 43"/>
                <a:gd name="T3" fmla="*/ 62 h 71"/>
                <a:gd name="T4" fmla="*/ 36 w 43"/>
                <a:gd name="T5" fmla="*/ 55 h 71"/>
                <a:gd name="T6" fmla="*/ 24 w 43"/>
                <a:gd name="T7" fmla="*/ 28 h 71"/>
                <a:gd name="T8" fmla="*/ 18 w 43"/>
                <a:gd name="T9" fmla="*/ 0 h 71"/>
                <a:gd name="T10" fmla="*/ 23 w 43"/>
                <a:gd name="T11" fmla="*/ 0 h 71"/>
                <a:gd name="T12" fmla="*/ 29 w 43"/>
                <a:gd name="T13" fmla="*/ 26 h 71"/>
                <a:gd name="T14" fmla="*/ 42 w 43"/>
                <a:gd name="T15" fmla="*/ 55 h 71"/>
                <a:gd name="T16" fmla="*/ 42 w 43"/>
                <a:gd name="T17" fmla="*/ 55 h 71"/>
                <a:gd name="T18" fmla="*/ 42 w 43"/>
                <a:gd name="T19" fmla="*/ 55 h 71"/>
                <a:gd name="T20" fmla="*/ 41 w 43"/>
                <a:gd name="T21" fmla="*/ 58 h 71"/>
                <a:gd name="T22" fmla="*/ 22 w 43"/>
                <a:gd name="T23" fmla="*/ 67 h 71"/>
                <a:gd name="T24" fmla="*/ 2 w 43"/>
                <a:gd name="T25" fmla="*/ 71 h 71"/>
                <a:gd name="T26" fmla="*/ 2 w 43"/>
                <a:gd name="T27" fmla="*/ 71 h 71"/>
                <a:gd name="T28" fmla="*/ 0 w 43"/>
                <a:gd name="T29" fmla="*/ 69 h 71"/>
                <a:gd name="T30" fmla="*/ 0 w 43"/>
                <a:gd name="T31" fmla="*/ 0 h 71"/>
                <a:gd name="T32" fmla="*/ 4 w 43"/>
                <a:gd name="T33" fmla="*/ 0 h 71"/>
                <a:gd name="T34" fmla="*/ 4 w 43"/>
                <a:gd name="T35" fmla="*/ 6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71">
                  <a:moveTo>
                    <a:pt x="4" y="66"/>
                  </a:moveTo>
                  <a:cubicBezTo>
                    <a:pt x="10" y="65"/>
                    <a:pt x="16" y="64"/>
                    <a:pt x="21" y="62"/>
                  </a:cubicBezTo>
                  <a:cubicBezTo>
                    <a:pt x="26" y="60"/>
                    <a:pt x="32" y="58"/>
                    <a:pt x="36" y="55"/>
                  </a:cubicBezTo>
                  <a:cubicBezTo>
                    <a:pt x="31" y="47"/>
                    <a:pt x="27" y="38"/>
                    <a:pt x="24" y="28"/>
                  </a:cubicBezTo>
                  <a:cubicBezTo>
                    <a:pt x="21" y="19"/>
                    <a:pt x="19" y="10"/>
                    <a:pt x="18" y="0"/>
                  </a:cubicBezTo>
                  <a:cubicBezTo>
                    <a:pt x="23" y="0"/>
                    <a:pt x="23" y="0"/>
                    <a:pt x="23" y="0"/>
                  </a:cubicBezTo>
                  <a:cubicBezTo>
                    <a:pt x="24" y="10"/>
                    <a:pt x="26" y="18"/>
                    <a:pt x="29" y="26"/>
                  </a:cubicBezTo>
                  <a:cubicBezTo>
                    <a:pt x="32" y="37"/>
                    <a:pt x="36" y="47"/>
                    <a:pt x="42" y="55"/>
                  </a:cubicBezTo>
                  <a:cubicBezTo>
                    <a:pt x="42" y="55"/>
                    <a:pt x="42" y="55"/>
                    <a:pt x="42" y="55"/>
                  </a:cubicBezTo>
                  <a:cubicBezTo>
                    <a:pt x="42" y="55"/>
                    <a:pt x="42" y="55"/>
                    <a:pt x="42" y="55"/>
                  </a:cubicBezTo>
                  <a:cubicBezTo>
                    <a:pt x="43" y="56"/>
                    <a:pt x="42" y="57"/>
                    <a:pt x="41" y="58"/>
                  </a:cubicBezTo>
                  <a:cubicBezTo>
                    <a:pt x="35" y="62"/>
                    <a:pt x="29" y="65"/>
                    <a:pt x="22" y="67"/>
                  </a:cubicBezTo>
                  <a:cubicBezTo>
                    <a:pt x="16" y="69"/>
                    <a:pt x="9" y="71"/>
                    <a:pt x="2" y="71"/>
                  </a:cubicBezTo>
                  <a:cubicBezTo>
                    <a:pt x="2" y="71"/>
                    <a:pt x="2" y="71"/>
                    <a:pt x="2" y="71"/>
                  </a:cubicBezTo>
                  <a:cubicBezTo>
                    <a:pt x="1" y="71"/>
                    <a:pt x="0" y="70"/>
                    <a:pt x="0" y="69"/>
                  </a:cubicBezTo>
                  <a:cubicBezTo>
                    <a:pt x="0" y="0"/>
                    <a:pt x="0" y="0"/>
                    <a:pt x="0" y="0"/>
                  </a:cubicBezTo>
                  <a:cubicBezTo>
                    <a:pt x="4" y="0"/>
                    <a:pt x="4" y="0"/>
                    <a:pt x="4" y="0"/>
                  </a:cubicBezTo>
                  <a:lnTo>
                    <a:pt x="4"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7" name="Freeform 323"/>
            <p:cNvSpPr>
              <a:spLocks/>
            </p:cNvSpPr>
            <p:nvPr/>
          </p:nvSpPr>
          <p:spPr bwMode="auto">
            <a:xfrm>
              <a:off x="10261600" y="1588"/>
              <a:ext cx="174625" cy="106363"/>
            </a:xfrm>
            <a:custGeom>
              <a:avLst/>
              <a:gdLst>
                <a:gd name="T0" fmla="*/ 13 w 77"/>
                <a:gd name="T1" fmla="*/ 0 h 47"/>
                <a:gd name="T2" fmla="*/ 6 w 77"/>
                <a:gd name="T3" fmla="*/ 19 h 47"/>
                <a:gd name="T4" fmla="*/ 55 w 77"/>
                <a:gd name="T5" fmla="*/ 41 h 47"/>
                <a:gd name="T6" fmla="*/ 72 w 77"/>
                <a:gd name="T7" fmla="*/ 0 h 47"/>
                <a:gd name="T8" fmla="*/ 77 w 77"/>
                <a:gd name="T9" fmla="*/ 0 h 47"/>
                <a:gd name="T10" fmla="*/ 59 w 77"/>
                <a:gd name="T11" fmla="*/ 45 h 47"/>
                <a:gd name="T12" fmla="*/ 59 w 77"/>
                <a:gd name="T13" fmla="*/ 45 h 47"/>
                <a:gd name="T14" fmla="*/ 55 w 77"/>
                <a:gd name="T15" fmla="*/ 46 h 47"/>
                <a:gd name="T16" fmla="*/ 2 w 77"/>
                <a:gd name="T17" fmla="*/ 23 h 47"/>
                <a:gd name="T18" fmla="*/ 2 w 77"/>
                <a:gd name="T19" fmla="*/ 23 h 47"/>
                <a:gd name="T20" fmla="*/ 1 w 77"/>
                <a:gd name="T21" fmla="*/ 20 h 47"/>
                <a:gd name="T22" fmla="*/ 8 w 77"/>
                <a:gd name="T23" fmla="*/ 0 h 47"/>
                <a:gd name="T24" fmla="*/ 13 w 77"/>
                <a:gd name="T2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 h="47">
                  <a:moveTo>
                    <a:pt x="13" y="0"/>
                  </a:moveTo>
                  <a:cubicBezTo>
                    <a:pt x="6" y="19"/>
                    <a:pt x="6" y="19"/>
                    <a:pt x="6" y="19"/>
                  </a:cubicBezTo>
                  <a:cubicBezTo>
                    <a:pt x="55" y="41"/>
                    <a:pt x="55" y="41"/>
                    <a:pt x="55" y="41"/>
                  </a:cubicBezTo>
                  <a:cubicBezTo>
                    <a:pt x="72" y="0"/>
                    <a:pt x="72" y="0"/>
                    <a:pt x="72" y="0"/>
                  </a:cubicBezTo>
                  <a:cubicBezTo>
                    <a:pt x="77" y="0"/>
                    <a:pt x="77" y="0"/>
                    <a:pt x="77" y="0"/>
                  </a:cubicBezTo>
                  <a:cubicBezTo>
                    <a:pt x="59" y="45"/>
                    <a:pt x="59" y="45"/>
                    <a:pt x="59" y="45"/>
                  </a:cubicBezTo>
                  <a:cubicBezTo>
                    <a:pt x="59" y="45"/>
                    <a:pt x="59" y="45"/>
                    <a:pt x="59" y="45"/>
                  </a:cubicBezTo>
                  <a:cubicBezTo>
                    <a:pt x="58" y="46"/>
                    <a:pt x="57" y="47"/>
                    <a:pt x="55" y="46"/>
                  </a:cubicBezTo>
                  <a:cubicBezTo>
                    <a:pt x="2" y="23"/>
                    <a:pt x="2" y="23"/>
                    <a:pt x="2" y="23"/>
                  </a:cubicBezTo>
                  <a:cubicBezTo>
                    <a:pt x="2" y="23"/>
                    <a:pt x="2" y="23"/>
                    <a:pt x="2" y="23"/>
                  </a:cubicBezTo>
                  <a:cubicBezTo>
                    <a:pt x="1" y="22"/>
                    <a:pt x="0" y="21"/>
                    <a:pt x="1" y="20"/>
                  </a:cubicBezTo>
                  <a:cubicBezTo>
                    <a:pt x="8" y="0"/>
                    <a:pt x="8" y="0"/>
                    <a:pt x="8" y="0"/>
                  </a:cubicBez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8" name="Freeform 324"/>
            <p:cNvSpPr>
              <a:spLocks/>
            </p:cNvSpPr>
            <p:nvPr/>
          </p:nvSpPr>
          <p:spPr bwMode="auto">
            <a:xfrm>
              <a:off x="10445750" y="1588"/>
              <a:ext cx="173038" cy="106363"/>
            </a:xfrm>
            <a:custGeom>
              <a:avLst/>
              <a:gdLst>
                <a:gd name="T0" fmla="*/ 5 w 77"/>
                <a:gd name="T1" fmla="*/ 0 h 47"/>
                <a:gd name="T2" fmla="*/ 22 w 77"/>
                <a:gd name="T3" fmla="*/ 41 h 47"/>
                <a:gd name="T4" fmla="*/ 71 w 77"/>
                <a:gd name="T5" fmla="*/ 19 h 47"/>
                <a:gd name="T6" fmla="*/ 63 w 77"/>
                <a:gd name="T7" fmla="*/ 0 h 47"/>
                <a:gd name="T8" fmla="*/ 69 w 77"/>
                <a:gd name="T9" fmla="*/ 0 h 47"/>
                <a:gd name="T10" fmla="*/ 76 w 77"/>
                <a:gd name="T11" fmla="*/ 20 h 47"/>
                <a:gd name="T12" fmla="*/ 75 w 77"/>
                <a:gd name="T13" fmla="*/ 23 h 47"/>
                <a:gd name="T14" fmla="*/ 21 w 77"/>
                <a:gd name="T15" fmla="*/ 46 h 47"/>
                <a:gd name="T16" fmla="*/ 21 w 77"/>
                <a:gd name="T17" fmla="*/ 46 h 47"/>
                <a:gd name="T18" fmla="*/ 21 w 77"/>
                <a:gd name="T19" fmla="*/ 47 h 47"/>
                <a:gd name="T20" fmla="*/ 18 w 77"/>
                <a:gd name="T21" fmla="*/ 45 h 47"/>
                <a:gd name="T22" fmla="*/ 0 w 77"/>
                <a:gd name="T23" fmla="*/ 0 h 47"/>
                <a:gd name="T24" fmla="*/ 5 w 77"/>
                <a:gd name="T2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 h="47">
                  <a:moveTo>
                    <a:pt x="5" y="0"/>
                  </a:moveTo>
                  <a:cubicBezTo>
                    <a:pt x="22" y="41"/>
                    <a:pt x="22" y="41"/>
                    <a:pt x="22" y="41"/>
                  </a:cubicBezTo>
                  <a:cubicBezTo>
                    <a:pt x="71" y="19"/>
                    <a:pt x="71" y="19"/>
                    <a:pt x="71" y="19"/>
                  </a:cubicBezTo>
                  <a:cubicBezTo>
                    <a:pt x="63" y="0"/>
                    <a:pt x="63" y="0"/>
                    <a:pt x="63" y="0"/>
                  </a:cubicBezTo>
                  <a:cubicBezTo>
                    <a:pt x="69" y="0"/>
                    <a:pt x="69" y="0"/>
                    <a:pt x="69" y="0"/>
                  </a:cubicBezTo>
                  <a:cubicBezTo>
                    <a:pt x="76" y="20"/>
                    <a:pt x="76" y="20"/>
                    <a:pt x="76" y="20"/>
                  </a:cubicBezTo>
                  <a:cubicBezTo>
                    <a:pt x="77" y="21"/>
                    <a:pt x="76" y="22"/>
                    <a:pt x="75" y="23"/>
                  </a:cubicBezTo>
                  <a:cubicBezTo>
                    <a:pt x="21" y="46"/>
                    <a:pt x="21" y="46"/>
                    <a:pt x="21" y="46"/>
                  </a:cubicBezTo>
                  <a:cubicBezTo>
                    <a:pt x="21" y="46"/>
                    <a:pt x="21" y="46"/>
                    <a:pt x="21" y="46"/>
                  </a:cubicBezTo>
                  <a:cubicBezTo>
                    <a:pt x="21" y="47"/>
                    <a:pt x="21" y="47"/>
                    <a:pt x="21" y="47"/>
                  </a:cubicBezTo>
                  <a:cubicBezTo>
                    <a:pt x="20" y="47"/>
                    <a:pt x="19" y="46"/>
                    <a:pt x="18" y="45"/>
                  </a:cubicBezTo>
                  <a:cubicBezTo>
                    <a:pt x="0" y="0"/>
                    <a:pt x="0" y="0"/>
                    <a:pt x="0" y="0"/>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9" name="Freeform 325"/>
            <p:cNvSpPr>
              <a:spLocks noEditPoints="1"/>
            </p:cNvSpPr>
            <p:nvPr/>
          </p:nvSpPr>
          <p:spPr bwMode="auto">
            <a:xfrm>
              <a:off x="8020050" y="4727575"/>
              <a:ext cx="142875" cy="134938"/>
            </a:xfrm>
            <a:custGeom>
              <a:avLst/>
              <a:gdLst>
                <a:gd name="T0" fmla="*/ 38 w 63"/>
                <a:gd name="T1" fmla="*/ 53 h 60"/>
                <a:gd name="T2" fmla="*/ 41 w 63"/>
                <a:gd name="T3" fmla="*/ 54 h 60"/>
                <a:gd name="T4" fmla="*/ 41 w 63"/>
                <a:gd name="T5" fmla="*/ 54 h 60"/>
                <a:gd name="T6" fmla="*/ 46 w 63"/>
                <a:gd name="T7" fmla="*/ 54 h 60"/>
                <a:gd name="T8" fmla="*/ 46 w 63"/>
                <a:gd name="T9" fmla="*/ 54 h 60"/>
                <a:gd name="T10" fmla="*/ 48 w 63"/>
                <a:gd name="T11" fmla="*/ 52 h 60"/>
                <a:gd name="T12" fmla="*/ 50 w 63"/>
                <a:gd name="T13" fmla="*/ 49 h 60"/>
                <a:gd name="T14" fmla="*/ 58 w 63"/>
                <a:gd name="T15" fmla="*/ 24 h 60"/>
                <a:gd name="T16" fmla="*/ 52 w 63"/>
                <a:gd name="T17" fmla="*/ 11 h 60"/>
                <a:gd name="T18" fmla="*/ 37 w 63"/>
                <a:gd name="T19" fmla="*/ 9 h 60"/>
                <a:gd name="T20" fmla="*/ 32 w 63"/>
                <a:gd name="T21" fmla="*/ 6 h 60"/>
                <a:gd name="T22" fmla="*/ 36 w 63"/>
                <a:gd name="T23" fmla="*/ 5 h 60"/>
                <a:gd name="T24" fmla="*/ 63 w 63"/>
                <a:gd name="T25" fmla="*/ 28 h 60"/>
                <a:gd name="T26" fmla="*/ 54 w 63"/>
                <a:gd name="T27" fmla="*/ 52 h 60"/>
                <a:gd name="T28" fmla="*/ 52 w 63"/>
                <a:gd name="T29" fmla="*/ 55 h 60"/>
                <a:gd name="T30" fmla="*/ 49 w 63"/>
                <a:gd name="T31" fmla="*/ 58 h 60"/>
                <a:gd name="T32" fmla="*/ 40 w 63"/>
                <a:gd name="T33" fmla="*/ 59 h 60"/>
                <a:gd name="T34" fmla="*/ 36 w 63"/>
                <a:gd name="T35" fmla="*/ 58 h 60"/>
                <a:gd name="T36" fmla="*/ 32 w 63"/>
                <a:gd name="T37" fmla="*/ 57 h 60"/>
                <a:gd name="T38" fmla="*/ 10 w 63"/>
                <a:gd name="T39" fmla="*/ 12 h 60"/>
                <a:gd name="T40" fmla="*/ 7 w 63"/>
                <a:gd name="T41" fmla="*/ 16 h 60"/>
                <a:gd name="T42" fmla="*/ 5 w 63"/>
                <a:gd name="T43" fmla="*/ 29 h 60"/>
                <a:gd name="T44" fmla="*/ 13 w 63"/>
                <a:gd name="T45" fmla="*/ 50 h 60"/>
                <a:gd name="T46" fmla="*/ 22 w 63"/>
                <a:gd name="T47" fmla="*/ 54 h 60"/>
                <a:gd name="T48" fmla="*/ 27 w 63"/>
                <a:gd name="T49" fmla="*/ 53 h 60"/>
                <a:gd name="T50" fmla="*/ 32 w 63"/>
                <a:gd name="T51" fmla="*/ 57 h 60"/>
                <a:gd name="T52" fmla="*/ 29 w 63"/>
                <a:gd name="T53" fmla="*/ 57 h 60"/>
                <a:gd name="T54" fmla="*/ 24 w 63"/>
                <a:gd name="T55" fmla="*/ 59 h 60"/>
                <a:gd name="T56" fmla="*/ 15 w 63"/>
                <a:gd name="T57" fmla="*/ 58 h 60"/>
                <a:gd name="T58" fmla="*/ 10 w 63"/>
                <a:gd name="T59" fmla="*/ 53 h 60"/>
                <a:gd name="T60" fmla="*/ 0 w 63"/>
                <a:gd name="T61" fmla="*/ 30 h 60"/>
                <a:gd name="T62" fmla="*/ 0 w 63"/>
                <a:gd name="T63" fmla="*/ 24 h 60"/>
                <a:gd name="T64" fmla="*/ 0 w 63"/>
                <a:gd name="T65" fmla="*/ 23 h 60"/>
                <a:gd name="T66" fmla="*/ 3 w 63"/>
                <a:gd name="T67" fmla="*/ 14 h 60"/>
                <a:gd name="T68" fmla="*/ 8 w 63"/>
                <a:gd name="T69" fmla="*/ 7 h 60"/>
                <a:gd name="T70" fmla="*/ 30 w 63"/>
                <a:gd name="T71" fmla="*/ 5 h 60"/>
                <a:gd name="T72" fmla="*/ 32 w 63"/>
                <a:gd name="T73" fmla="*/ 6 h 60"/>
                <a:gd name="T74" fmla="*/ 31 w 63"/>
                <a:gd name="T75" fmla="*/ 11 h 60"/>
                <a:gd name="T76" fmla="*/ 28 w 63"/>
                <a:gd name="T77" fmla="*/ 10 h 60"/>
                <a:gd name="T78" fmla="*/ 11 w 63"/>
                <a:gd name="T79" fmla="*/ 11 h 60"/>
                <a:gd name="T80" fmla="*/ 10 w 63"/>
                <a:gd name="T81"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3" h="60">
                  <a:moveTo>
                    <a:pt x="32" y="52"/>
                  </a:moveTo>
                  <a:cubicBezTo>
                    <a:pt x="34" y="52"/>
                    <a:pt x="36" y="53"/>
                    <a:pt x="38" y="53"/>
                  </a:cubicBezTo>
                  <a:cubicBezTo>
                    <a:pt x="38" y="53"/>
                    <a:pt x="38" y="53"/>
                    <a:pt x="38" y="53"/>
                  </a:cubicBezTo>
                  <a:cubicBezTo>
                    <a:pt x="41" y="54"/>
                    <a:pt x="41" y="54"/>
                    <a:pt x="41" y="54"/>
                  </a:cubicBezTo>
                  <a:cubicBezTo>
                    <a:pt x="41" y="54"/>
                    <a:pt x="41" y="54"/>
                    <a:pt x="41" y="54"/>
                  </a:cubicBezTo>
                  <a:cubicBezTo>
                    <a:pt x="41" y="54"/>
                    <a:pt x="41" y="54"/>
                    <a:pt x="41" y="54"/>
                  </a:cubicBezTo>
                  <a:cubicBezTo>
                    <a:pt x="43" y="55"/>
                    <a:pt x="44" y="55"/>
                    <a:pt x="46" y="54"/>
                  </a:cubicBezTo>
                  <a:cubicBezTo>
                    <a:pt x="46" y="54"/>
                    <a:pt x="46" y="54"/>
                    <a:pt x="46" y="54"/>
                  </a:cubicBezTo>
                  <a:cubicBezTo>
                    <a:pt x="46" y="54"/>
                    <a:pt x="46" y="54"/>
                    <a:pt x="46" y="54"/>
                  </a:cubicBezTo>
                  <a:cubicBezTo>
                    <a:pt x="46" y="54"/>
                    <a:pt x="46" y="54"/>
                    <a:pt x="46" y="54"/>
                  </a:cubicBezTo>
                  <a:cubicBezTo>
                    <a:pt x="48" y="52"/>
                    <a:pt x="48" y="52"/>
                    <a:pt x="48" y="52"/>
                  </a:cubicBezTo>
                  <a:cubicBezTo>
                    <a:pt x="48" y="52"/>
                    <a:pt x="48" y="52"/>
                    <a:pt x="48" y="52"/>
                  </a:cubicBezTo>
                  <a:cubicBezTo>
                    <a:pt x="50" y="49"/>
                    <a:pt x="50" y="49"/>
                    <a:pt x="50" y="49"/>
                  </a:cubicBezTo>
                  <a:cubicBezTo>
                    <a:pt x="50" y="49"/>
                    <a:pt x="50" y="49"/>
                    <a:pt x="50" y="49"/>
                  </a:cubicBezTo>
                  <a:cubicBezTo>
                    <a:pt x="55" y="43"/>
                    <a:pt x="59" y="33"/>
                    <a:pt x="58" y="24"/>
                  </a:cubicBezTo>
                  <a:cubicBezTo>
                    <a:pt x="58" y="24"/>
                    <a:pt x="58" y="24"/>
                    <a:pt x="58" y="24"/>
                  </a:cubicBezTo>
                  <a:cubicBezTo>
                    <a:pt x="58" y="19"/>
                    <a:pt x="56" y="15"/>
                    <a:pt x="52" y="11"/>
                  </a:cubicBezTo>
                  <a:cubicBezTo>
                    <a:pt x="52" y="11"/>
                    <a:pt x="52" y="11"/>
                    <a:pt x="52" y="11"/>
                  </a:cubicBezTo>
                  <a:cubicBezTo>
                    <a:pt x="48" y="7"/>
                    <a:pt x="42" y="8"/>
                    <a:pt x="37" y="9"/>
                  </a:cubicBezTo>
                  <a:cubicBezTo>
                    <a:pt x="37" y="9"/>
                    <a:pt x="37" y="9"/>
                    <a:pt x="37" y="9"/>
                  </a:cubicBezTo>
                  <a:cubicBezTo>
                    <a:pt x="36" y="10"/>
                    <a:pt x="34" y="11"/>
                    <a:pt x="32" y="11"/>
                  </a:cubicBezTo>
                  <a:cubicBezTo>
                    <a:pt x="32" y="6"/>
                    <a:pt x="32" y="6"/>
                    <a:pt x="32" y="6"/>
                  </a:cubicBezTo>
                  <a:cubicBezTo>
                    <a:pt x="33" y="6"/>
                    <a:pt x="34" y="5"/>
                    <a:pt x="36" y="5"/>
                  </a:cubicBezTo>
                  <a:cubicBezTo>
                    <a:pt x="36" y="5"/>
                    <a:pt x="36" y="5"/>
                    <a:pt x="36" y="5"/>
                  </a:cubicBezTo>
                  <a:cubicBezTo>
                    <a:pt x="49" y="0"/>
                    <a:pt x="62" y="9"/>
                    <a:pt x="63" y="23"/>
                  </a:cubicBezTo>
                  <a:cubicBezTo>
                    <a:pt x="63" y="28"/>
                    <a:pt x="63" y="28"/>
                    <a:pt x="63" y="28"/>
                  </a:cubicBezTo>
                  <a:cubicBezTo>
                    <a:pt x="63" y="28"/>
                    <a:pt x="63" y="28"/>
                    <a:pt x="63" y="28"/>
                  </a:cubicBezTo>
                  <a:cubicBezTo>
                    <a:pt x="63" y="36"/>
                    <a:pt x="59" y="45"/>
                    <a:pt x="54" y="52"/>
                  </a:cubicBezTo>
                  <a:cubicBezTo>
                    <a:pt x="54" y="52"/>
                    <a:pt x="54" y="52"/>
                    <a:pt x="54" y="52"/>
                  </a:cubicBezTo>
                  <a:cubicBezTo>
                    <a:pt x="52" y="55"/>
                    <a:pt x="52" y="55"/>
                    <a:pt x="52" y="55"/>
                  </a:cubicBezTo>
                  <a:cubicBezTo>
                    <a:pt x="52" y="55"/>
                    <a:pt x="52" y="55"/>
                    <a:pt x="52" y="55"/>
                  </a:cubicBezTo>
                  <a:cubicBezTo>
                    <a:pt x="49" y="58"/>
                    <a:pt x="49" y="58"/>
                    <a:pt x="49" y="58"/>
                  </a:cubicBezTo>
                  <a:cubicBezTo>
                    <a:pt x="49" y="58"/>
                    <a:pt x="49" y="58"/>
                    <a:pt x="49" y="58"/>
                  </a:cubicBezTo>
                  <a:cubicBezTo>
                    <a:pt x="46" y="59"/>
                    <a:pt x="43" y="60"/>
                    <a:pt x="40" y="59"/>
                  </a:cubicBezTo>
                  <a:cubicBezTo>
                    <a:pt x="40" y="59"/>
                    <a:pt x="40" y="59"/>
                    <a:pt x="40" y="59"/>
                  </a:cubicBezTo>
                  <a:cubicBezTo>
                    <a:pt x="36" y="58"/>
                    <a:pt x="36" y="58"/>
                    <a:pt x="36" y="58"/>
                  </a:cubicBezTo>
                  <a:cubicBezTo>
                    <a:pt x="36" y="58"/>
                    <a:pt x="36" y="58"/>
                    <a:pt x="36" y="58"/>
                  </a:cubicBezTo>
                  <a:cubicBezTo>
                    <a:pt x="35" y="57"/>
                    <a:pt x="33" y="57"/>
                    <a:pt x="32" y="57"/>
                  </a:cubicBezTo>
                  <a:lnTo>
                    <a:pt x="32" y="52"/>
                  </a:lnTo>
                  <a:close/>
                  <a:moveTo>
                    <a:pt x="10" y="12"/>
                  </a:moveTo>
                  <a:cubicBezTo>
                    <a:pt x="9" y="13"/>
                    <a:pt x="8" y="15"/>
                    <a:pt x="7" y="16"/>
                  </a:cubicBezTo>
                  <a:cubicBezTo>
                    <a:pt x="7" y="16"/>
                    <a:pt x="7" y="16"/>
                    <a:pt x="7" y="16"/>
                  </a:cubicBezTo>
                  <a:cubicBezTo>
                    <a:pt x="5" y="23"/>
                    <a:pt x="5" y="23"/>
                    <a:pt x="5" y="23"/>
                  </a:cubicBezTo>
                  <a:cubicBezTo>
                    <a:pt x="5" y="29"/>
                    <a:pt x="5" y="29"/>
                    <a:pt x="5" y="29"/>
                  </a:cubicBezTo>
                  <a:cubicBezTo>
                    <a:pt x="6" y="37"/>
                    <a:pt x="9" y="44"/>
                    <a:pt x="13" y="50"/>
                  </a:cubicBezTo>
                  <a:cubicBezTo>
                    <a:pt x="13" y="50"/>
                    <a:pt x="13" y="50"/>
                    <a:pt x="13" y="50"/>
                  </a:cubicBezTo>
                  <a:cubicBezTo>
                    <a:pt x="17" y="54"/>
                    <a:pt x="17" y="54"/>
                    <a:pt x="17" y="54"/>
                  </a:cubicBezTo>
                  <a:cubicBezTo>
                    <a:pt x="19" y="55"/>
                    <a:pt x="20" y="55"/>
                    <a:pt x="22" y="54"/>
                  </a:cubicBezTo>
                  <a:cubicBezTo>
                    <a:pt x="22" y="54"/>
                    <a:pt x="22" y="54"/>
                    <a:pt x="22" y="54"/>
                  </a:cubicBezTo>
                  <a:cubicBezTo>
                    <a:pt x="27" y="53"/>
                    <a:pt x="27" y="53"/>
                    <a:pt x="27" y="53"/>
                  </a:cubicBezTo>
                  <a:cubicBezTo>
                    <a:pt x="29" y="52"/>
                    <a:pt x="30" y="52"/>
                    <a:pt x="32" y="52"/>
                  </a:cubicBezTo>
                  <a:cubicBezTo>
                    <a:pt x="32" y="57"/>
                    <a:pt x="32" y="57"/>
                    <a:pt x="32" y="57"/>
                  </a:cubicBezTo>
                  <a:cubicBezTo>
                    <a:pt x="31" y="57"/>
                    <a:pt x="30" y="57"/>
                    <a:pt x="29" y="57"/>
                  </a:cubicBezTo>
                  <a:cubicBezTo>
                    <a:pt x="29" y="57"/>
                    <a:pt x="29" y="57"/>
                    <a:pt x="29" y="57"/>
                  </a:cubicBezTo>
                  <a:cubicBezTo>
                    <a:pt x="24" y="59"/>
                    <a:pt x="24" y="59"/>
                    <a:pt x="24" y="59"/>
                  </a:cubicBezTo>
                  <a:cubicBezTo>
                    <a:pt x="24" y="59"/>
                    <a:pt x="24" y="59"/>
                    <a:pt x="24" y="59"/>
                  </a:cubicBezTo>
                  <a:cubicBezTo>
                    <a:pt x="20" y="60"/>
                    <a:pt x="17" y="59"/>
                    <a:pt x="15" y="58"/>
                  </a:cubicBezTo>
                  <a:cubicBezTo>
                    <a:pt x="15" y="58"/>
                    <a:pt x="15" y="58"/>
                    <a:pt x="15" y="58"/>
                  </a:cubicBezTo>
                  <a:cubicBezTo>
                    <a:pt x="10" y="53"/>
                    <a:pt x="10" y="53"/>
                    <a:pt x="10" y="53"/>
                  </a:cubicBezTo>
                  <a:cubicBezTo>
                    <a:pt x="10" y="53"/>
                    <a:pt x="10" y="53"/>
                    <a:pt x="10" y="53"/>
                  </a:cubicBezTo>
                  <a:cubicBezTo>
                    <a:pt x="5" y="46"/>
                    <a:pt x="1" y="38"/>
                    <a:pt x="0" y="30"/>
                  </a:cubicBezTo>
                  <a:cubicBezTo>
                    <a:pt x="0" y="30"/>
                    <a:pt x="0" y="30"/>
                    <a:pt x="0" y="30"/>
                  </a:cubicBezTo>
                  <a:cubicBezTo>
                    <a:pt x="0" y="24"/>
                    <a:pt x="0" y="24"/>
                    <a:pt x="0" y="24"/>
                  </a:cubicBezTo>
                  <a:cubicBezTo>
                    <a:pt x="0" y="24"/>
                    <a:pt x="0" y="24"/>
                    <a:pt x="0" y="24"/>
                  </a:cubicBezTo>
                  <a:cubicBezTo>
                    <a:pt x="0" y="24"/>
                    <a:pt x="0" y="24"/>
                    <a:pt x="0" y="24"/>
                  </a:cubicBezTo>
                  <a:cubicBezTo>
                    <a:pt x="0" y="23"/>
                    <a:pt x="0" y="23"/>
                    <a:pt x="0" y="23"/>
                  </a:cubicBezTo>
                  <a:cubicBezTo>
                    <a:pt x="1" y="20"/>
                    <a:pt x="1" y="17"/>
                    <a:pt x="3" y="14"/>
                  </a:cubicBezTo>
                  <a:cubicBezTo>
                    <a:pt x="3" y="14"/>
                    <a:pt x="3" y="14"/>
                    <a:pt x="3" y="14"/>
                  </a:cubicBezTo>
                  <a:cubicBezTo>
                    <a:pt x="3" y="14"/>
                    <a:pt x="3" y="14"/>
                    <a:pt x="3" y="14"/>
                  </a:cubicBezTo>
                  <a:cubicBezTo>
                    <a:pt x="4" y="12"/>
                    <a:pt x="6" y="9"/>
                    <a:pt x="8" y="7"/>
                  </a:cubicBezTo>
                  <a:cubicBezTo>
                    <a:pt x="8" y="7"/>
                    <a:pt x="8" y="7"/>
                    <a:pt x="8" y="7"/>
                  </a:cubicBezTo>
                  <a:cubicBezTo>
                    <a:pt x="15" y="2"/>
                    <a:pt x="22" y="3"/>
                    <a:pt x="30" y="5"/>
                  </a:cubicBezTo>
                  <a:cubicBezTo>
                    <a:pt x="30" y="5"/>
                    <a:pt x="30" y="5"/>
                    <a:pt x="30" y="5"/>
                  </a:cubicBezTo>
                  <a:cubicBezTo>
                    <a:pt x="31" y="6"/>
                    <a:pt x="31" y="6"/>
                    <a:pt x="32" y="6"/>
                  </a:cubicBezTo>
                  <a:cubicBezTo>
                    <a:pt x="32" y="11"/>
                    <a:pt x="32" y="11"/>
                    <a:pt x="32" y="11"/>
                  </a:cubicBezTo>
                  <a:cubicBezTo>
                    <a:pt x="32" y="11"/>
                    <a:pt x="31" y="11"/>
                    <a:pt x="31" y="11"/>
                  </a:cubicBezTo>
                  <a:cubicBezTo>
                    <a:pt x="31" y="11"/>
                    <a:pt x="31" y="11"/>
                    <a:pt x="31" y="11"/>
                  </a:cubicBezTo>
                  <a:cubicBezTo>
                    <a:pt x="28" y="10"/>
                    <a:pt x="28" y="10"/>
                    <a:pt x="28" y="10"/>
                  </a:cubicBezTo>
                  <a:cubicBezTo>
                    <a:pt x="28" y="10"/>
                    <a:pt x="28" y="10"/>
                    <a:pt x="28" y="10"/>
                  </a:cubicBezTo>
                  <a:cubicBezTo>
                    <a:pt x="22" y="8"/>
                    <a:pt x="17" y="7"/>
                    <a:pt x="11" y="11"/>
                  </a:cubicBezTo>
                  <a:cubicBezTo>
                    <a:pt x="11" y="11"/>
                    <a:pt x="11" y="11"/>
                    <a:pt x="11" y="11"/>
                  </a:cubicBezTo>
                  <a:cubicBezTo>
                    <a:pt x="10" y="12"/>
                    <a:pt x="10" y="12"/>
                    <a:pt x="1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0" name="Freeform 326"/>
            <p:cNvSpPr>
              <a:spLocks noEditPoints="1"/>
            </p:cNvSpPr>
            <p:nvPr/>
          </p:nvSpPr>
          <p:spPr bwMode="auto">
            <a:xfrm>
              <a:off x="8056563" y="4697413"/>
              <a:ext cx="41275" cy="44450"/>
            </a:xfrm>
            <a:custGeom>
              <a:avLst/>
              <a:gdLst>
                <a:gd name="T0" fmla="*/ 9 w 18"/>
                <a:gd name="T1" fmla="*/ 13 h 20"/>
                <a:gd name="T2" fmla="*/ 10 w 18"/>
                <a:gd name="T3" fmla="*/ 14 h 20"/>
                <a:gd name="T4" fmla="*/ 10 w 18"/>
                <a:gd name="T5" fmla="*/ 14 h 20"/>
                <a:gd name="T6" fmla="*/ 13 w 18"/>
                <a:gd name="T7" fmla="*/ 15 h 20"/>
                <a:gd name="T8" fmla="*/ 13 w 18"/>
                <a:gd name="T9" fmla="*/ 15 h 20"/>
                <a:gd name="T10" fmla="*/ 13 w 18"/>
                <a:gd name="T11" fmla="*/ 13 h 20"/>
                <a:gd name="T12" fmla="*/ 11 w 18"/>
                <a:gd name="T13" fmla="*/ 10 h 20"/>
                <a:gd name="T14" fmla="*/ 9 w 18"/>
                <a:gd name="T15" fmla="*/ 7 h 20"/>
                <a:gd name="T16" fmla="*/ 9 w 18"/>
                <a:gd name="T17" fmla="*/ 2 h 20"/>
                <a:gd name="T18" fmla="*/ 10 w 18"/>
                <a:gd name="T19" fmla="*/ 2 h 20"/>
                <a:gd name="T20" fmla="*/ 15 w 18"/>
                <a:gd name="T21" fmla="*/ 7 h 20"/>
                <a:gd name="T22" fmla="*/ 17 w 18"/>
                <a:gd name="T23" fmla="*/ 12 h 20"/>
                <a:gd name="T24" fmla="*/ 18 w 18"/>
                <a:gd name="T25" fmla="*/ 18 h 20"/>
                <a:gd name="T26" fmla="*/ 18 w 18"/>
                <a:gd name="T27" fmla="*/ 18 h 20"/>
                <a:gd name="T28" fmla="*/ 17 w 18"/>
                <a:gd name="T29" fmla="*/ 19 h 20"/>
                <a:gd name="T30" fmla="*/ 16 w 18"/>
                <a:gd name="T31" fmla="*/ 20 h 20"/>
                <a:gd name="T32" fmla="*/ 15 w 18"/>
                <a:gd name="T33" fmla="*/ 20 h 20"/>
                <a:gd name="T34" fmla="*/ 13 w 18"/>
                <a:gd name="T35" fmla="*/ 20 h 20"/>
                <a:gd name="T36" fmla="*/ 11 w 18"/>
                <a:gd name="T37" fmla="*/ 20 h 20"/>
                <a:gd name="T38" fmla="*/ 9 w 18"/>
                <a:gd name="T39" fmla="*/ 19 h 20"/>
                <a:gd name="T40" fmla="*/ 9 w 18"/>
                <a:gd name="T41" fmla="*/ 13 h 20"/>
                <a:gd name="T42" fmla="*/ 8 w 18"/>
                <a:gd name="T43" fmla="*/ 12 h 20"/>
                <a:gd name="T44" fmla="*/ 9 w 18"/>
                <a:gd name="T45" fmla="*/ 13 h 20"/>
                <a:gd name="T46" fmla="*/ 9 w 18"/>
                <a:gd name="T47" fmla="*/ 19 h 20"/>
                <a:gd name="T48" fmla="*/ 8 w 18"/>
                <a:gd name="T49" fmla="*/ 18 h 20"/>
                <a:gd name="T50" fmla="*/ 7 w 18"/>
                <a:gd name="T51" fmla="*/ 18 h 20"/>
                <a:gd name="T52" fmla="*/ 4 w 18"/>
                <a:gd name="T53" fmla="*/ 15 h 20"/>
                <a:gd name="T54" fmla="*/ 1 w 18"/>
                <a:gd name="T55" fmla="*/ 11 h 20"/>
                <a:gd name="T56" fmla="*/ 0 w 18"/>
                <a:gd name="T57" fmla="*/ 6 h 20"/>
                <a:gd name="T58" fmla="*/ 0 w 18"/>
                <a:gd name="T59" fmla="*/ 4 h 20"/>
                <a:gd name="T60" fmla="*/ 0 w 18"/>
                <a:gd name="T61" fmla="*/ 2 h 20"/>
                <a:gd name="T62" fmla="*/ 2 w 18"/>
                <a:gd name="T63" fmla="*/ 0 h 20"/>
                <a:gd name="T64" fmla="*/ 2 w 18"/>
                <a:gd name="T65" fmla="*/ 0 h 20"/>
                <a:gd name="T66" fmla="*/ 2 w 18"/>
                <a:gd name="T67" fmla="*/ 0 h 20"/>
                <a:gd name="T68" fmla="*/ 3 w 18"/>
                <a:gd name="T69" fmla="*/ 0 h 20"/>
                <a:gd name="T70" fmla="*/ 3 w 18"/>
                <a:gd name="T71" fmla="*/ 0 h 20"/>
                <a:gd name="T72" fmla="*/ 3 w 18"/>
                <a:gd name="T73" fmla="*/ 0 h 20"/>
                <a:gd name="T74" fmla="*/ 9 w 18"/>
                <a:gd name="T75" fmla="*/ 2 h 20"/>
                <a:gd name="T76" fmla="*/ 9 w 18"/>
                <a:gd name="T77" fmla="*/ 7 h 20"/>
                <a:gd name="T78" fmla="*/ 7 w 18"/>
                <a:gd name="T79" fmla="*/ 6 h 20"/>
                <a:gd name="T80" fmla="*/ 4 w 18"/>
                <a:gd name="T81" fmla="*/ 5 h 20"/>
                <a:gd name="T82" fmla="*/ 4 w 18"/>
                <a:gd name="T83" fmla="*/ 6 h 20"/>
                <a:gd name="T84" fmla="*/ 6 w 18"/>
                <a:gd name="T85" fmla="*/ 9 h 20"/>
                <a:gd name="T86" fmla="*/ 8 w 18"/>
                <a:gd name="T8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 h="20">
                  <a:moveTo>
                    <a:pt x="9" y="13"/>
                  </a:moveTo>
                  <a:cubicBezTo>
                    <a:pt x="9" y="13"/>
                    <a:pt x="10" y="14"/>
                    <a:pt x="10" y="14"/>
                  </a:cubicBezTo>
                  <a:cubicBezTo>
                    <a:pt x="10" y="14"/>
                    <a:pt x="10" y="14"/>
                    <a:pt x="10" y="14"/>
                  </a:cubicBezTo>
                  <a:cubicBezTo>
                    <a:pt x="11" y="15"/>
                    <a:pt x="12" y="15"/>
                    <a:pt x="13" y="15"/>
                  </a:cubicBezTo>
                  <a:cubicBezTo>
                    <a:pt x="13" y="15"/>
                    <a:pt x="13" y="15"/>
                    <a:pt x="13" y="15"/>
                  </a:cubicBezTo>
                  <a:cubicBezTo>
                    <a:pt x="13" y="15"/>
                    <a:pt x="13" y="14"/>
                    <a:pt x="13" y="13"/>
                  </a:cubicBezTo>
                  <a:cubicBezTo>
                    <a:pt x="12" y="12"/>
                    <a:pt x="12" y="11"/>
                    <a:pt x="11" y="10"/>
                  </a:cubicBezTo>
                  <a:cubicBezTo>
                    <a:pt x="10" y="9"/>
                    <a:pt x="10" y="8"/>
                    <a:pt x="9" y="7"/>
                  </a:cubicBezTo>
                  <a:cubicBezTo>
                    <a:pt x="9" y="2"/>
                    <a:pt x="9" y="2"/>
                    <a:pt x="9" y="2"/>
                  </a:cubicBezTo>
                  <a:cubicBezTo>
                    <a:pt x="9" y="2"/>
                    <a:pt x="9" y="2"/>
                    <a:pt x="10" y="2"/>
                  </a:cubicBezTo>
                  <a:cubicBezTo>
                    <a:pt x="12" y="3"/>
                    <a:pt x="13" y="5"/>
                    <a:pt x="15" y="7"/>
                  </a:cubicBezTo>
                  <a:cubicBezTo>
                    <a:pt x="16" y="8"/>
                    <a:pt x="17" y="10"/>
                    <a:pt x="17" y="12"/>
                  </a:cubicBezTo>
                  <a:cubicBezTo>
                    <a:pt x="18" y="14"/>
                    <a:pt x="18" y="16"/>
                    <a:pt x="18" y="18"/>
                  </a:cubicBezTo>
                  <a:cubicBezTo>
                    <a:pt x="18" y="18"/>
                    <a:pt x="18" y="18"/>
                    <a:pt x="18" y="18"/>
                  </a:cubicBezTo>
                  <a:cubicBezTo>
                    <a:pt x="18" y="18"/>
                    <a:pt x="18" y="19"/>
                    <a:pt x="17" y="19"/>
                  </a:cubicBezTo>
                  <a:cubicBezTo>
                    <a:pt x="17" y="20"/>
                    <a:pt x="16" y="20"/>
                    <a:pt x="16" y="20"/>
                  </a:cubicBezTo>
                  <a:cubicBezTo>
                    <a:pt x="15" y="20"/>
                    <a:pt x="15" y="20"/>
                    <a:pt x="15" y="20"/>
                  </a:cubicBezTo>
                  <a:cubicBezTo>
                    <a:pt x="15" y="20"/>
                    <a:pt x="14" y="20"/>
                    <a:pt x="13" y="20"/>
                  </a:cubicBezTo>
                  <a:cubicBezTo>
                    <a:pt x="13" y="20"/>
                    <a:pt x="12" y="20"/>
                    <a:pt x="11" y="20"/>
                  </a:cubicBezTo>
                  <a:cubicBezTo>
                    <a:pt x="10" y="20"/>
                    <a:pt x="10" y="19"/>
                    <a:pt x="9" y="19"/>
                  </a:cubicBezTo>
                  <a:lnTo>
                    <a:pt x="9" y="13"/>
                  </a:lnTo>
                  <a:close/>
                  <a:moveTo>
                    <a:pt x="8" y="12"/>
                  </a:moveTo>
                  <a:cubicBezTo>
                    <a:pt x="8" y="12"/>
                    <a:pt x="9" y="13"/>
                    <a:pt x="9" y="13"/>
                  </a:cubicBezTo>
                  <a:cubicBezTo>
                    <a:pt x="9" y="19"/>
                    <a:pt x="9" y="19"/>
                    <a:pt x="9" y="19"/>
                  </a:cubicBezTo>
                  <a:cubicBezTo>
                    <a:pt x="8" y="19"/>
                    <a:pt x="8" y="18"/>
                    <a:pt x="8" y="18"/>
                  </a:cubicBezTo>
                  <a:cubicBezTo>
                    <a:pt x="7" y="18"/>
                    <a:pt x="7" y="18"/>
                    <a:pt x="7" y="18"/>
                  </a:cubicBezTo>
                  <a:cubicBezTo>
                    <a:pt x="6" y="17"/>
                    <a:pt x="5" y="16"/>
                    <a:pt x="4" y="15"/>
                  </a:cubicBezTo>
                  <a:cubicBezTo>
                    <a:pt x="3" y="14"/>
                    <a:pt x="2" y="13"/>
                    <a:pt x="1" y="11"/>
                  </a:cubicBezTo>
                  <a:cubicBezTo>
                    <a:pt x="1" y="10"/>
                    <a:pt x="0" y="8"/>
                    <a:pt x="0" y="6"/>
                  </a:cubicBezTo>
                  <a:cubicBezTo>
                    <a:pt x="0" y="6"/>
                    <a:pt x="0" y="5"/>
                    <a:pt x="0" y="4"/>
                  </a:cubicBezTo>
                  <a:cubicBezTo>
                    <a:pt x="0" y="3"/>
                    <a:pt x="0" y="3"/>
                    <a:pt x="0" y="2"/>
                  </a:cubicBezTo>
                  <a:cubicBezTo>
                    <a:pt x="0" y="1"/>
                    <a:pt x="1" y="0"/>
                    <a:pt x="2" y="0"/>
                  </a:cubicBezTo>
                  <a:cubicBezTo>
                    <a:pt x="2" y="0"/>
                    <a:pt x="2" y="0"/>
                    <a:pt x="2" y="0"/>
                  </a:cubicBezTo>
                  <a:cubicBezTo>
                    <a:pt x="2" y="0"/>
                    <a:pt x="2" y="0"/>
                    <a:pt x="2" y="0"/>
                  </a:cubicBezTo>
                  <a:cubicBezTo>
                    <a:pt x="3" y="0"/>
                    <a:pt x="3" y="0"/>
                    <a:pt x="3" y="0"/>
                  </a:cubicBezTo>
                  <a:cubicBezTo>
                    <a:pt x="3" y="0"/>
                    <a:pt x="3" y="0"/>
                    <a:pt x="3" y="0"/>
                  </a:cubicBezTo>
                  <a:cubicBezTo>
                    <a:pt x="3" y="0"/>
                    <a:pt x="3" y="0"/>
                    <a:pt x="3" y="0"/>
                  </a:cubicBezTo>
                  <a:cubicBezTo>
                    <a:pt x="5" y="0"/>
                    <a:pt x="7" y="1"/>
                    <a:pt x="9" y="2"/>
                  </a:cubicBezTo>
                  <a:cubicBezTo>
                    <a:pt x="9" y="7"/>
                    <a:pt x="9" y="7"/>
                    <a:pt x="9" y="7"/>
                  </a:cubicBezTo>
                  <a:cubicBezTo>
                    <a:pt x="8" y="7"/>
                    <a:pt x="8" y="7"/>
                    <a:pt x="7" y="6"/>
                  </a:cubicBezTo>
                  <a:cubicBezTo>
                    <a:pt x="6" y="6"/>
                    <a:pt x="5" y="5"/>
                    <a:pt x="4" y="5"/>
                  </a:cubicBezTo>
                  <a:cubicBezTo>
                    <a:pt x="4" y="5"/>
                    <a:pt x="4" y="5"/>
                    <a:pt x="4" y="6"/>
                  </a:cubicBezTo>
                  <a:cubicBezTo>
                    <a:pt x="5" y="7"/>
                    <a:pt x="5" y="8"/>
                    <a:pt x="6" y="9"/>
                  </a:cubicBezTo>
                  <a:cubicBezTo>
                    <a:pt x="6" y="10"/>
                    <a:pt x="7" y="11"/>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2" name="Freeform 328"/>
            <p:cNvSpPr>
              <a:spLocks noEditPoints="1"/>
            </p:cNvSpPr>
            <p:nvPr/>
          </p:nvSpPr>
          <p:spPr bwMode="auto">
            <a:xfrm>
              <a:off x="8191500" y="3829050"/>
              <a:ext cx="58738" cy="95250"/>
            </a:xfrm>
            <a:custGeom>
              <a:avLst/>
              <a:gdLst>
                <a:gd name="T0" fmla="*/ 13 w 26"/>
                <a:gd name="T1" fmla="*/ 37 h 42"/>
                <a:gd name="T2" fmla="*/ 17 w 26"/>
                <a:gd name="T3" fmla="*/ 37 h 42"/>
                <a:gd name="T4" fmla="*/ 21 w 26"/>
                <a:gd name="T5" fmla="*/ 37 h 42"/>
                <a:gd name="T6" fmla="*/ 21 w 26"/>
                <a:gd name="T7" fmla="*/ 5 h 42"/>
                <a:gd name="T8" fmla="*/ 17 w 26"/>
                <a:gd name="T9" fmla="*/ 5 h 42"/>
                <a:gd name="T10" fmla="*/ 13 w 26"/>
                <a:gd name="T11" fmla="*/ 5 h 42"/>
                <a:gd name="T12" fmla="*/ 13 w 26"/>
                <a:gd name="T13" fmla="*/ 0 h 42"/>
                <a:gd name="T14" fmla="*/ 17 w 26"/>
                <a:gd name="T15" fmla="*/ 0 h 42"/>
                <a:gd name="T16" fmla="*/ 23 w 26"/>
                <a:gd name="T17" fmla="*/ 0 h 42"/>
                <a:gd name="T18" fmla="*/ 26 w 26"/>
                <a:gd name="T19" fmla="*/ 2 h 42"/>
                <a:gd name="T20" fmla="*/ 26 w 26"/>
                <a:gd name="T21" fmla="*/ 39 h 42"/>
                <a:gd name="T22" fmla="*/ 23 w 26"/>
                <a:gd name="T23" fmla="*/ 42 h 42"/>
                <a:gd name="T24" fmla="*/ 17 w 26"/>
                <a:gd name="T25" fmla="*/ 42 h 42"/>
                <a:gd name="T26" fmla="*/ 13 w 26"/>
                <a:gd name="T27" fmla="*/ 42 h 42"/>
                <a:gd name="T28" fmla="*/ 13 w 26"/>
                <a:gd name="T29" fmla="*/ 37 h 42"/>
                <a:gd name="T30" fmla="*/ 5 w 26"/>
                <a:gd name="T31" fmla="*/ 11 h 42"/>
                <a:gd name="T32" fmla="*/ 5 w 26"/>
                <a:gd name="T33" fmla="*/ 11 h 42"/>
                <a:gd name="T34" fmla="*/ 5 w 26"/>
                <a:gd name="T35" fmla="*/ 12 h 42"/>
                <a:gd name="T36" fmla="*/ 5 w 26"/>
                <a:gd name="T37" fmla="*/ 24 h 42"/>
                <a:gd name="T38" fmla="*/ 5 w 26"/>
                <a:gd name="T39" fmla="*/ 30 h 42"/>
                <a:gd name="T40" fmla="*/ 8 w 26"/>
                <a:gd name="T41" fmla="*/ 35 h 42"/>
                <a:gd name="T42" fmla="*/ 8 w 26"/>
                <a:gd name="T43" fmla="*/ 35 h 42"/>
                <a:gd name="T44" fmla="*/ 13 w 26"/>
                <a:gd name="T45" fmla="*/ 37 h 42"/>
                <a:gd name="T46" fmla="*/ 13 w 26"/>
                <a:gd name="T47" fmla="*/ 42 h 42"/>
                <a:gd name="T48" fmla="*/ 6 w 26"/>
                <a:gd name="T49" fmla="*/ 39 h 42"/>
                <a:gd name="T50" fmla="*/ 6 w 26"/>
                <a:gd name="T51" fmla="*/ 39 h 42"/>
                <a:gd name="T52" fmla="*/ 0 w 26"/>
                <a:gd name="T53" fmla="*/ 30 h 42"/>
                <a:gd name="T54" fmla="*/ 0 w 26"/>
                <a:gd name="T55" fmla="*/ 24 h 42"/>
                <a:gd name="T56" fmla="*/ 0 w 26"/>
                <a:gd name="T57" fmla="*/ 12 h 42"/>
                <a:gd name="T58" fmla="*/ 0 w 26"/>
                <a:gd name="T59" fmla="*/ 11 h 42"/>
                <a:gd name="T60" fmla="*/ 1 w 26"/>
                <a:gd name="T61" fmla="*/ 9 h 42"/>
                <a:gd name="T62" fmla="*/ 7 w 26"/>
                <a:gd name="T63" fmla="*/ 2 h 42"/>
                <a:gd name="T64" fmla="*/ 13 w 26"/>
                <a:gd name="T65" fmla="*/ 0 h 42"/>
                <a:gd name="T66" fmla="*/ 13 w 26"/>
                <a:gd name="T67" fmla="*/ 5 h 42"/>
                <a:gd name="T68" fmla="*/ 9 w 26"/>
                <a:gd name="T69" fmla="*/ 7 h 42"/>
                <a:gd name="T70" fmla="*/ 5 w 26"/>
                <a:gd name="T71"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2">
                  <a:moveTo>
                    <a:pt x="13" y="37"/>
                  </a:moveTo>
                  <a:cubicBezTo>
                    <a:pt x="14" y="37"/>
                    <a:pt x="16" y="37"/>
                    <a:pt x="17" y="37"/>
                  </a:cubicBezTo>
                  <a:cubicBezTo>
                    <a:pt x="21" y="37"/>
                    <a:pt x="21" y="37"/>
                    <a:pt x="21" y="37"/>
                  </a:cubicBezTo>
                  <a:cubicBezTo>
                    <a:pt x="21" y="5"/>
                    <a:pt x="21" y="5"/>
                    <a:pt x="21" y="5"/>
                  </a:cubicBezTo>
                  <a:cubicBezTo>
                    <a:pt x="17" y="5"/>
                    <a:pt x="17" y="5"/>
                    <a:pt x="17" y="5"/>
                  </a:cubicBezTo>
                  <a:cubicBezTo>
                    <a:pt x="16" y="5"/>
                    <a:pt x="14" y="5"/>
                    <a:pt x="13" y="5"/>
                  </a:cubicBezTo>
                  <a:cubicBezTo>
                    <a:pt x="13" y="0"/>
                    <a:pt x="13" y="0"/>
                    <a:pt x="13" y="0"/>
                  </a:cubicBezTo>
                  <a:cubicBezTo>
                    <a:pt x="14" y="0"/>
                    <a:pt x="16" y="0"/>
                    <a:pt x="17" y="0"/>
                  </a:cubicBezTo>
                  <a:cubicBezTo>
                    <a:pt x="23" y="0"/>
                    <a:pt x="23" y="0"/>
                    <a:pt x="23" y="0"/>
                  </a:cubicBezTo>
                  <a:cubicBezTo>
                    <a:pt x="25" y="0"/>
                    <a:pt x="26" y="1"/>
                    <a:pt x="26" y="2"/>
                  </a:cubicBezTo>
                  <a:cubicBezTo>
                    <a:pt x="26" y="39"/>
                    <a:pt x="26" y="39"/>
                    <a:pt x="26" y="39"/>
                  </a:cubicBezTo>
                  <a:cubicBezTo>
                    <a:pt x="26" y="41"/>
                    <a:pt x="25" y="42"/>
                    <a:pt x="23" y="42"/>
                  </a:cubicBezTo>
                  <a:cubicBezTo>
                    <a:pt x="17" y="42"/>
                    <a:pt x="17" y="42"/>
                    <a:pt x="17" y="42"/>
                  </a:cubicBezTo>
                  <a:cubicBezTo>
                    <a:pt x="16" y="42"/>
                    <a:pt x="14" y="42"/>
                    <a:pt x="13" y="42"/>
                  </a:cubicBezTo>
                  <a:lnTo>
                    <a:pt x="13" y="37"/>
                  </a:lnTo>
                  <a:close/>
                  <a:moveTo>
                    <a:pt x="5" y="11"/>
                  </a:moveTo>
                  <a:cubicBezTo>
                    <a:pt x="5" y="11"/>
                    <a:pt x="5" y="11"/>
                    <a:pt x="5" y="11"/>
                  </a:cubicBezTo>
                  <a:cubicBezTo>
                    <a:pt x="5" y="12"/>
                    <a:pt x="5" y="12"/>
                    <a:pt x="5" y="12"/>
                  </a:cubicBezTo>
                  <a:cubicBezTo>
                    <a:pt x="5" y="24"/>
                    <a:pt x="5" y="24"/>
                    <a:pt x="5" y="24"/>
                  </a:cubicBezTo>
                  <a:cubicBezTo>
                    <a:pt x="5" y="30"/>
                    <a:pt x="5" y="30"/>
                    <a:pt x="5" y="30"/>
                  </a:cubicBezTo>
                  <a:cubicBezTo>
                    <a:pt x="5" y="32"/>
                    <a:pt x="6" y="33"/>
                    <a:pt x="8" y="35"/>
                  </a:cubicBezTo>
                  <a:cubicBezTo>
                    <a:pt x="8" y="35"/>
                    <a:pt x="8" y="35"/>
                    <a:pt x="8" y="35"/>
                  </a:cubicBezTo>
                  <a:cubicBezTo>
                    <a:pt x="10" y="36"/>
                    <a:pt x="11" y="36"/>
                    <a:pt x="13" y="37"/>
                  </a:cubicBezTo>
                  <a:cubicBezTo>
                    <a:pt x="13" y="42"/>
                    <a:pt x="13" y="42"/>
                    <a:pt x="13" y="42"/>
                  </a:cubicBezTo>
                  <a:cubicBezTo>
                    <a:pt x="10" y="41"/>
                    <a:pt x="8" y="40"/>
                    <a:pt x="6" y="39"/>
                  </a:cubicBezTo>
                  <a:cubicBezTo>
                    <a:pt x="6" y="39"/>
                    <a:pt x="6" y="39"/>
                    <a:pt x="6" y="39"/>
                  </a:cubicBezTo>
                  <a:cubicBezTo>
                    <a:pt x="2" y="36"/>
                    <a:pt x="0" y="33"/>
                    <a:pt x="0" y="30"/>
                  </a:cubicBezTo>
                  <a:cubicBezTo>
                    <a:pt x="0" y="24"/>
                    <a:pt x="0" y="24"/>
                    <a:pt x="0" y="24"/>
                  </a:cubicBezTo>
                  <a:cubicBezTo>
                    <a:pt x="0" y="12"/>
                    <a:pt x="0" y="12"/>
                    <a:pt x="0" y="12"/>
                  </a:cubicBezTo>
                  <a:cubicBezTo>
                    <a:pt x="0" y="12"/>
                    <a:pt x="0" y="11"/>
                    <a:pt x="0" y="11"/>
                  </a:cubicBezTo>
                  <a:cubicBezTo>
                    <a:pt x="0" y="10"/>
                    <a:pt x="1" y="10"/>
                    <a:pt x="1" y="9"/>
                  </a:cubicBezTo>
                  <a:cubicBezTo>
                    <a:pt x="2" y="7"/>
                    <a:pt x="4" y="4"/>
                    <a:pt x="7" y="2"/>
                  </a:cubicBezTo>
                  <a:cubicBezTo>
                    <a:pt x="9" y="1"/>
                    <a:pt x="11" y="1"/>
                    <a:pt x="13" y="0"/>
                  </a:cubicBezTo>
                  <a:cubicBezTo>
                    <a:pt x="13" y="5"/>
                    <a:pt x="13" y="5"/>
                    <a:pt x="13" y="5"/>
                  </a:cubicBezTo>
                  <a:cubicBezTo>
                    <a:pt x="12" y="5"/>
                    <a:pt x="10" y="6"/>
                    <a:pt x="9" y="7"/>
                  </a:cubicBezTo>
                  <a:cubicBezTo>
                    <a:pt x="7" y="8"/>
                    <a:pt x="6" y="9"/>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3" name="Freeform 329"/>
            <p:cNvSpPr>
              <a:spLocks noEditPoints="1"/>
            </p:cNvSpPr>
            <p:nvPr/>
          </p:nvSpPr>
          <p:spPr bwMode="auto">
            <a:xfrm>
              <a:off x="8321675" y="3829050"/>
              <a:ext cx="55563" cy="95250"/>
            </a:xfrm>
            <a:custGeom>
              <a:avLst/>
              <a:gdLst>
                <a:gd name="T0" fmla="*/ 20 w 25"/>
                <a:gd name="T1" fmla="*/ 30 h 42"/>
                <a:gd name="T2" fmla="*/ 20 w 25"/>
                <a:gd name="T3" fmla="*/ 24 h 42"/>
                <a:gd name="T4" fmla="*/ 20 w 25"/>
                <a:gd name="T5" fmla="*/ 12 h 42"/>
                <a:gd name="T6" fmla="*/ 20 w 25"/>
                <a:gd name="T7" fmla="*/ 12 h 42"/>
                <a:gd name="T8" fmla="*/ 20 w 25"/>
                <a:gd name="T9" fmla="*/ 11 h 42"/>
                <a:gd name="T10" fmla="*/ 20 w 25"/>
                <a:gd name="T11" fmla="*/ 11 h 42"/>
                <a:gd name="T12" fmla="*/ 16 w 25"/>
                <a:gd name="T13" fmla="*/ 7 h 42"/>
                <a:gd name="T14" fmla="*/ 12 w 25"/>
                <a:gd name="T15" fmla="*/ 5 h 42"/>
                <a:gd name="T16" fmla="*/ 12 w 25"/>
                <a:gd name="T17" fmla="*/ 0 h 42"/>
                <a:gd name="T18" fmla="*/ 19 w 25"/>
                <a:gd name="T19" fmla="*/ 3 h 42"/>
                <a:gd name="T20" fmla="*/ 25 w 25"/>
                <a:gd name="T21" fmla="*/ 10 h 42"/>
                <a:gd name="T22" fmla="*/ 25 w 25"/>
                <a:gd name="T23" fmla="*/ 10 h 42"/>
                <a:gd name="T24" fmla="*/ 25 w 25"/>
                <a:gd name="T25" fmla="*/ 11 h 42"/>
                <a:gd name="T26" fmla="*/ 25 w 25"/>
                <a:gd name="T27" fmla="*/ 12 h 42"/>
                <a:gd name="T28" fmla="*/ 25 w 25"/>
                <a:gd name="T29" fmla="*/ 24 h 42"/>
                <a:gd name="T30" fmla="*/ 25 w 25"/>
                <a:gd name="T31" fmla="*/ 30 h 42"/>
                <a:gd name="T32" fmla="*/ 20 w 25"/>
                <a:gd name="T33" fmla="*/ 39 h 42"/>
                <a:gd name="T34" fmla="*/ 12 w 25"/>
                <a:gd name="T35" fmla="*/ 42 h 42"/>
                <a:gd name="T36" fmla="*/ 12 w 25"/>
                <a:gd name="T37" fmla="*/ 37 h 42"/>
                <a:gd name="T38" fmla="*/ 17 w 25"/>
                <a:gd name="T39" fmla="*/ 35 h 42"/>
                <a:gd name="T40" fmla="*/ 20 w 25"/>
                <a:gd name="T41" fmla="*/ 30 h 42"/>
                <a:gd name="T42" fmla="*/ 12 w 25"/>
                <a:gd name="T43" fmla="*/ 5 h 42"/>
                <a:gd name="T44" fmla="*/ 8 w 25"/>
                <a:gd name="T45" fmla="*/ 5 h 42"/>
                <a:gd name="T46" fmla="*/ 4 w 25"/>
                <a:gd name="T47" fmla="*/ 5 h 42"/>
                <a:gd name="T48" fmla="*/ 4 w 25"/>
                <a:gd name="T49" fmla="*/ 37 h 42"/>
                <a:gd name="T50" fmla="*/ 8 w 25"/>
                <a:gd name="T51" fmla="*/ 37 h 42"/>
                <a:gd name="T52" fmla="*/ 12 w 25"/>
                <a:gd name="T53" fmla="*/ 37 h 42"/>
                <a:gd name="T54" fmla="*/ 12 w 25"/>
                <a:gd name="T55" fmla="*/ 42 h 42"/>
                <a:gd name="T56" fmla="*/ 8 w 25"/>
                <a:gd name="T57" fmla="*/ 42 h 42"/>
                <a:gd name="T58" fmla="*/ 2 w 25"/>
                <a:gd name="T59" fmla="*/ 42 h 42"/>
                <a:gd name="T60" fmla="*/ 0 w 25"/>
                <a:gd name="T61" fmla="*/ 39 h 42"/>
                <a:gd name="T62" fmla="*/ 0 w 25"/>
                <a:gd name="T63" fmla="*/ 2 h 42"/>
                <a:gd name="T64" fmla="*/ 2 w 25"/>
                <a:gd name="T65" fmla="*/ 0 h 42"/>
                <a:gd name="T66" fmla="*/ 8 w 25"/>
                <a:gd name="T67" fmla="*/ 0 h 42"/>
                <a:gd name="T68" fmla="*/ 12 w 25"/>
                <a:gd name="T69" fmla="*/ 0 h 42"/>
                <a:gd name="T70" fmla="*/ 12 w 25"/>
                <a:gd name="T71"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 h="42">
                  <a:moveTo>
                    <a:pt x="20" y="30"/>
                  </a:moveTo>
                  <a:cubicBezTo>
                    <a:pt x="20" y="24"/>
                    <a:pt x="20" y="24"/>
                    <a:pt x="20" y="24"/>
                  </a:cubicBezTo>
                  <a:cubicBezTo>
                    <a:pt x="20" y="12"/>
                    <a:pt x="20" y="12"/>
                    <a:pt x="20" y="12"/>
                  </a:cubicBezTo>
                  <a:cubicBezTo>
                    <a:pt x="20" y="12"/>
                    <a:pt x="20" y="12"/>
                    <a:pt x="20" y="12"/>
                  </a:cubicBezTo>
                  <a:cubicBezTo>
                    <a:pt x="20" y="12"/>
                    <a:pt x="20" y="11"/>
                    <a:pt x="20" y="11"/>
                  </a:cubicBezTo>
                  <a:cubicBezTo>
                    <a:pt x="20" y="11"/>
                    <a:pt x="20" y="11"/>
                    <a:pt x="20" y="11"/>
                  </a:cubicBezTo>
                  <a:cubicBezTo>
                    <a:pt x="20" y="10"/>
                    <a:pt x="18" y="8"/>
                    <a:pt x="16" y="7"/>
                  </a:cubicBezTo>
                  <a:cubicBezTo>
                    <a:pt x="15" y="6"/>
                    <a:pt x="14" y="6"/>
                    <a:pt x="12" y="5"/>
                  </a:cubicBezTo>
                  <a:cubicBezTo>
                    <a:pt x="12" y="0"/>
                    <a:pt x="12" y="0"/>
                    <a:pt x="12" y="0"/>
                  </a:cubicBezTo>
                  <a:cubicBezTo>
                    <a:pt x="15" y="1"/>
                    <a:pt x="17" y="2"/>
                    <a:pt x="19" y="3"/>
                  </a:cubicBezTo>
                  <a:cubicBezTo>
                    <a:pt x="22" y="5"/>
                    <a:pt x="24" y="7"/>
                    <a:pt x="25" y="10"/>
                  </a:cubicBezTo>
                  <a:cubicBezTo>
                    <a:pt x="25" y="10"/>
                    <a:pt x="25" y="10"/>
                    <a:pt x="25" y="10"/>
                  </a:cubicBezTo>
                  <a:cubicBezTo>
                    <a:pt x="25" y="11"/>
                    <a:pt x="25" y="11"/>
                    <a:pt x="25" y="11"/>
                  </a:cubicBezTo>
                  <a:cubicBezTo>
                    <a:pt x="25" y="12"/>
                    <a:pt x="25" y="12"/>
                    <a:pt x="25" y="12"/>
                  </a:cubicBezTo>
                  <a:cubicBezTo>
                    <a:pt x="25" y="24"/>
                    <a:pt x="25" y="24"/>
                    <a:pt x="25" y="24"/>
                  </a:cubicBezTo>
                  <a:cubicBezTo>
                    <a:pt x="25" y="30"/>
                    <a:pt x="25" y="30"/>
                    <a:pt x="25" y="30"/>
                  </a:cubicBezTo>
                  <a:cubicBezTo>
                    <a:pt x="25" y="33"/>
                    <a:pt x="23" y="36"/>
                    <a:pt x="20" y="39"/>
                  </a:cubicBezTo>
                  <a:cubicBezTo>
                    <a:pt x="18" y="40"/>
                    <a:pt x="15" y="41"/>
                    <a:pt x="12" y="42"/>
                  </a:cubicBezTo>
                  <a:cubicBezTo>
                    <a:pt x="12" y="37"/>
                    <a:pt x="12" y="37"/>
                    <a:pt x="12" y="37"/>
                  </a:cubicBezTo>
                  <a:cubicBezTo>
                    <a:pt x="14" y="36"/>
                    <a:pt x="16" y="36"/>
                    <a:pt x="17" y="35"/>
                  </a:cubicBezTo>
                  <a:cubicBezTo>
                    <a:pt x="19" y="33"/>
                    <a:pt x="20" y="32"/>
                    <a:pt x="20" y="30"/>
                  </a:cubicBezTo>
                  <a:close/>
                  <a:moveTo>
                    <a:pt x="12" y="5"/>
                  </a:moveTo>
                  <a:cubicBezTo>
                    <a:pt x="11" y="5"/>
                    <a:pt x="10" y="5"/>
                    <a:pt x="8" y="5"/>
                  </a:cubicBezTo>
                  <a:cubicBezTo>
                    <a:pt x="4" y="5"/>
                    <a:pt x="4" y="5"/>
                    <a:pt x="4" y="5"/>
                  </a:cubicBezTo>
                  <a:cubicBezTo>
                    <a:pt x="4" y="37"/>
                    <a:pt x="4" y="37"/>
                    <a:pt x="4" y="37"/>
                  </a:cubicBezTo>
                  <a:cubicBezTo>
                    <a:pt x="8" y="37"/>
                    <a:pt x="8" y="37"/>
                    <a:pt x="8" y="37"/>
                  </a:cubicBezTo>
                  <a:cubicBezTo>
                    <a:pt x="10" y="37"/>
                    <a:pt x="11" y="37"/>
                    <a:pt x="12" y="37"/>
                  </a:cubicBezTo>
                  <a:cubicBezTo>
                    <a:pt x="12" y="42"/>
                    <a:pt x="12" y="42"/>
                    <a:pt x="12" y="42"/>
                  </a:cubicBezTo>
                  <a:cubicBezTo>
                    <a:pt x="11" y="42"/>
                    <a:pt x="10" y="42"/>
                    <a:pt x="8" y="42"/>
                  </a:cubicBezTo>
                  <a:cubicBezTo>
                    <a:pt x="2" y="42"/>
                    <a:pt x="2" y="42"/>
                    <a:pt x="2" y="42"/>
                  </a:cubicBezTo>
                  <a:cubicBezTo>
                    <a:pt x="1" y="42"/>
                    <a:pt x="0" y="41"/>
                    <a:pt x="0" y="39"/>
                  </a:cubicBezTo>
                  <a:cubicBezTo>
                    <a:pt x="0" y="2"/>
                    <a:pt x="0" y="2"/>
                    <a:pt x="0" y="2"/>
                  </a:cubicBezTo>
                  <a:cubicBezTo>
                    <a:pt x="0" y="1"/>
                    <a:pt x="1" y="0"/>
                    <a:pt x="2" y="0"/>
                  </a:cubicBezTo>
                  <a:cubicBezTo>
                    <a:pt x="8" y="0"/>
                    <a:pt x="8" y="0"/>
                    <a:pt x="8" y="0"/>
                  </a:cubicBezTo>
                  <a:cubicBezTo>
                    <a:pt x="10" y="0"/>
                    <a:pt x="11" y="0"/>
                    <a:pt x="12" y="0"/>
                  </a:cubicBezTo>
                  <a:lnTo>
                    <a:pt x="1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4" name="Freeform 330"/>
            <p:cNvSpPr>
              <a:spLocks noEditPoints="1"/>
            </p:cNvSpPr>
            <p:nvPr/>
          </p:nvSpPr>
          <p:spPr bwMode="auto">
            <a:xfrm>
              <a:off x="7439025" y="1768475"/>
              <a:ext cx="196850" cy="219075"/>
            </a:xfrm>
            <a:custGeom>
              <a:avLst/>
              <a:gdLst>
                <a:gd name="T0" fmla="*/ 46 w 87"/>
                <a:gd name="T1" fmla="*/ 68 h 97"/>
                <a:gd name="T2" fmla="*/ 43 w 87"/>
                <a:gd name="T3" fmla="*/ 79 h 97"/>
                <a:gd name="T4" fmla="*/ 43 w 87"/>
                <a:gd name="T5" fmla="*/ 90 h 97"/>
                <a:gd name="T6" fmla="*/ 45 w 87"/>
                <a:gd name="T7" fmla="*/ 96 h 97"/>
                <a:gd name="T8" fmla="*/ 85 w 87"/>
                <a:gd name="T9" fmla="*/ 70 h 97"/>
                <a:gd name="T10" fmla="*/ 86 w 87"/>
                <a:gd name="T11" fmla="*/ 69 h 97"/>
                <a:gd name="T12" fmla="*/ 81 w 87"/>
                <a:gd name="T13" fmla="*/ 58 h 97"/>
                <a:gd name="T14" fmla="*/ 79 w 87"/>
                <a:gd name="T15" fmla="*/ 57 h 97"/>
                <a:gd name="T16" fmla="*/ 53 w 87"/>
                <a:gd name="T17" fmla="*/ 43 h 97"/>
                <a:gd name="T18" fmla="*/ 84 w 87"/>
                <a:gd name="T19" fmla="*/ 30 h 97"/>
                <a:gd name="T20" fmla="*/ 79 w 87"/>
                <a:gd name="T21" fmla="*/ 19 h 97"/>
                <a:gd name="T22" fmla="*/ 43 w 87"/>
                <a:gd name="T23" fmla="*/ 24 h 97"/>
                <a:gd name="T24" fmla="*/ 76 w 87"/>
                <a:gd name="T25" fmla="*/ 23 h 97"/>
                <a:gd name="T26" fmla="*/ 49 w 87"/>
                <a:gd name="T27" fmla="*/ 40 h 97"/>
                <a:gd name="T28" fmla="*/ 48 w 87"/>
                <a:gd name="T29" fmla="*/ 43 h 97"/>
                <a:gd name="T30" fmla="*/ 60 w 87"/>
                <a:gd name="T31" fmla="*/ 61 h 97"/>
                <a:gd name="T32" fmla="*/ 81 w 87"/>
                <a:gd name="T33" fmla="*/ 66 h 97"/>
                <a:gd name="T34" fmla="*/ 57 w 87"/>
                <a:gd name="T35" fmla="*/ 72 h 97"/>
                <a:gd name="T36" fmla="*/ 14 w 87"/>
                <a:gd name="T37" fmla="*/ 6 h 97"/>
                <a:gd name="T38" fmla="*/ 13 w 87"/>
                <a:gd name="T39" fmla="*/ 12 h 97"/>
                <a:gd name="T40" fmla="*/ 25 w 87"/>
                <a:gd name="T41" fmla="*/ 37 h 97"/>
                <a:gd name="T42" fmla="*/ 5 w 87"/>
                <a:gd name="T43" fmla="*/ 70 h 97"/>
                <a:gd name="T44" fmla="*/ 31 w 87"/>
                <a:gd name="T45" fmla="*/ 51 h 97"/>
                <a:gd name="T46" fmla="*/ 35 w 87"/>
                <a:gd name="T47" fmla="*/ 52 h 97"/>
                <a:gd name="T48" fmla="*/ 43 w 87"/>
                <a:gd name="T49" fmla="*/ 79 h 97"/>
                <a:gd name="T50" fmla="*/ 43 w 87"/>
                <a:gd name="T51" fmla="*/ 90 h 97"/>
                <a:gd name="T52" fmla="*/ 42 w 87"/>
                <a:gd name="T53" fmla="*/ 97 h 97"/>
                <a:gd name="T54" fmla="*/ 41 w 87"/>
                <a:gd name="T55" fmla="*/ 96 h 97"/>
                <a:gd name="T56" fmla="*/ 36 w 87"/>
                <a:gd name="T57" fmla="*/ 86 h 97"/>
                <a:gd name="T58" fmla="*/ 41 w 87"/>
                <a:gd name="T59" fmla="*/ 70 h 97"/>
                <a:gd name="T60" fmla="*/ 10 w 87"/>
                <a:gd name="T61" fmla="*/ 79 h 97"/>
                <a:gd name="T62" fmla="*/ 6 w 87"/>
                <a:gd name="T63" fmla="*/ 79 h 97"/>
                <a:gd name="T64" fmla="*/ 1 w 87"/>
                <a:gd name="T65" fmla="*/ 71 h 97"/>
                <a:gd name="T66" fmla="*/ 1 w 87"/>
                <a:gd name="T67" fmla="*/ 68 h 97"/>
                <a:gd name="T68" fmla="*/ 13 w 87"/>
                <a:gd name="T69" fmla="*/ 28 h 97"/>
                <a:gd name="T70" fmla="*/ 11 w 87"/>
                <a:gd name="T71" fmla="*/ 2 h 97"/>
                <a:gd name="T72" fmla="*/ 24 w 87"/>
                <a:gd name="T73" fmla="*/ 5 h 97"/>
                <a:gd name="T74" fmla="*/ 34 w 87"/>
                <a:gd name="T75" fmla="*/ 14 h 97"/>
                <a:gd name="T76" fmla="*/ 43 w 87"/>
                <a:gd name="T77" fmla="*/ 24 h 97"/>
                <a:gd name="T78" fmla="*/ 40 w 87"/>
                <a:gd name="T79" fmla="*/ 29 h 97"/>
                <a:gd name="T80" fmla="*/ 30 w 87"/>
                <a:gd name="T81" fmla="*/ 17 h 97"/>
                <a:gd name="T82" fmla="*/ 22 w 87"/>
                <a:gd name="T83" fmla="*/ 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7" h="97">
                  <a:moveTo>
                    <a:pt x="43" y="64"/>
                  </a:moveTo>
                  <a:cubicBezTo>
                    <a:pt x="46" y="68"/>
                    <a:pt x="46" y="68"/>
                    <a:pt x="46" y="68"/>
                  </a:cubicBezTo>
                  <a:cubicBezTo>
                    <a:pt x="46" y="69"/>
                    <a:pt x="46" y="70"/>
                    <a:pt x="46" y="70"/>
                  </a:cubicBezTo>
                  <a:cubicBezTo>
                    <a:pt x="43" y="79"/>
                    <a:pt x="43" y="79"/>
                    <a:pt x="43" y="79"/>
                  </a:cubicBezTo>
                  <a:cubicBezTo>
                    <a:pt x="43" y="64"/>
                    <a:pt x="43" y="64"/>
                    <a:pt x="43" y="64"/>
                  </a:cubicBezTo>
                  <a:close/>
                  <a:moveTo>
                    <a:pt x="43" y="90"/>
                  </a:moveTo>
                  <a:cubicBezTo>
                    <a:pt x="43" y="97"/>
                    <a:pt x="43" y="97"/>
                    <a:pt x="43" y="97"/>
                  </a:cubicBezTo>
                  <a:cubicBezTo>
                    <a:pt x="44" y="97"/>
                    <a:pt x="45" y="97"/>
                    <a:pt x="45" y="96"/>
                  </a:cubicBezTo>
                  <a:cubicBezTo>
                    <a:pt x="60" y="76"/>
                    <a:pt x="60" y="76"/>
                    <a:pt x="60" y="76"/>
                  </a:cubicBezTo>
                  <a:cubicBezTo>
                    <a:pt x="85" y="70"/>
                    <a:pt x="85" y="70"/>
                    <a:pt x="85" y="70"/>
                  </a:cubicBezTo>
                  <a:cubicBezTo>
                    <a:pt x="85" y="70"/>
                    <a:pt x="85" y="70"/>
                    <a:pt x="85" y="70"/>
                  </a:cubicBezTo>
                  <a:cubicBezTo>
                    <a:pt x="85" y="69"/>
                    <a:pt x="86" y="69"/>
                    <a:pt x="86" y="69"/>
                  </a:cubicBezTo>
                  <a:cubicBezTo>
                    <a:pt x="87" y="68"/>
                    <a:pt x="87" y="67"/>
                    <a:pt x="87" y="66"/>
                  </a:cubicBezTo>
                  <a:cubicBezTo>
                    <a:pt x="81" y="58"/>
                    <a:pt x="81" y="58"/>
                    <a:pt x="81" y="58"/>
                  </a:cubicBezTo>
                  <a:cubicBezTo>
                    <a:pt x="81" y="58"/>
                    <a:pt x="81" y="58"/>
                    <a:pt x="81" y="58"/>
                  </a:cubicBezTo>
                  <a:cubicBezTo>
                    <a:pt x="81" y="57"/>
                    <a:pt x="80" y="57"/>
                    <a:pt x="79" y="57"/>
                  </a:cubicBezTo>
                  <a:cubicBezTo>
                    <a:pt x="62" y="56"/>
                    <a:pt x="62" y="56"/>
                    <a:pt x="62" y="56"/>
                  </a:cubicBezTo>
                  <a:cubicBezTo>
                    <a:pt x="53" y="43"/>
                    <a:pt x="53" y="43"/>
                    <a:pt x="53" y="43"/>
                  </a:cubicBezTo>
                  <a:cubicBezTo>
                    <a:pt x="84" y="30"/>
                    <a:pt x="84" y="30"/>
                    <a:pt x="84" y="30"/>
                  </a:cubicBezTo>
                  <a:cubicBezTo>
                    <a:pt x="84" y="30"/>
                    <a:pt x="84" y="30"/>
                    <a:pt x="84" y="30"/>
                  </a:cubicBezTo>
                  <a:cubicBezTo>
                    <a:pt x="85" y="29"/>
                    <a:pt x="85" y="28"/>
                    <a:pt x="85" y="27"/>
                  </a:cubicBezTo>
                  <a:cubicBezTo>
                    <a:pt x="79" y="19"/>
                    <a:pt x="79" y="19"/>
                    <a:pt x="79" y="19"/>
                  </a:cubicBezTo>
                  <a:cubicBezTo>
                    <a:pt x="79" y="18"/>
                    <a:pt x="78" y="17"/>
                    <a:pt x="77" y="18"/>
                  </a:cubicBezTo>
                  <a:cubicBezTo>
                    <a:pt x="43" y="24"/>
                    <a:pt x="43" y="24"/>
                    <a:pt x="43" y="24"/>
                  </a:cubicBezTo>
                  <a:cubicBezTo>
                    <a:pt x="43" y="29"/>
                    <a:pt x="43" y="29"/>
                    <a:pt x="43" y="29"/>
                  </a:cubicBezTo>
                  <a:cubicBezTo>
                    <a:pt x="76" y="23"/>
                    <a:pt x="76" y="23"/>
                    <a:pt x="76" y="23"/>
                  </a:cubicBezTo>
                  <a:cubicBezTo>
                    <a:pt x="79" y="27"/>
                    <a:pt x="79" y="27"/>
                    <a:pt x="79" y="27"/>
                  </a:cubicBezTo>
                  <a:cubicBezTo>
                    <a:pt x="49" y="40"/>
                    <a:pt x="49" y="40"/>
                    <a:pt x="49" y="40"/>
                  </a:cubicBezTo>
                  <a:cubicBezTo>
                    <a:pt x="48" y="40"/>
                    <a:pt x="47" y="42"/>
                    <a:pt x="47" y="43"/>
                  </a:cubicBezTo>
                  <a:cubicBezTo>
                    <a:pt x="48" y="43"/>
                    <a:pt x="48" y="43"/>
                    <a:pt x="48" y="43"/>
                  </a:cubicBezTo>
                  <a:cubicBezTo>
                    <a:pt x="58" y="59"/>
                    <a:pt x="58" y="59"/>
                    <a:pt x="58" y="59"/>
                  </a:cubicBezTo>
                  <a:cubicBezTo>
                    <a:pt x="59" y="60"/>
                    <a:pt x="60" y="61"/>
                    <a:pt x="60" y="61"/>
                  </a:cubicBezTo>
                  <a:cubicBezTo>
                    <a:pt x="78" y="61"/>
                    <a:pt x="78" y="61"/>
                    <a:pt x="78" y="61"/>
                  </a:cubicBezTo>
                  <a:cubicBezTo>
                    <a:pt x="81" y="66"/>
                    <a:pt x="81" y="66"/>
                    <a:pt x="81" y="66"/>
                  </a:cubicBezTo>
                  <a:cubicBezTo>
                    <a:pt x="58" y="71"/>
                    <a:pt x="58" y="71"/>
                    <a:pt x="58" y="71"/>
                  </a:cubicBezTo>
                  <a:cubicBezTo>
                    <a:pt x="58" y="72"/>
                    <a:pt x="57" y="72"/>
                    <a:pt x="57" y="72"/>
                  </a:cubicBezTo>
                  <a:cubicBezTo>
                    <a:pt x="43" y="90"/>
                    <a:pt x="43" y="90"/>
                    <a:pt x="43" y="90"/>
                  </a:cubicBezTo>
                  <a:close/>
                  <a:moveTo>
                    <a:pt x="14" y="6"/>
                  </a:moveTo>
                  <a:cubicBezTo>
                    <a:pt x="14" y="6"/>
                    <a:pt x="14" y="6"/>
                    <a:pt x="14" y="6"/>
                  </a:cubicBezTo>
                  <a:cubicBezTo>
                    <a:pt x="13" y="7"/>
                    <a:pt x="13" y="10"/>
                    <a:pt x="13" y="12"/>
                  </a:cubicBezTo>
                  <a:cubicBezTo>
                    <a:pt x="14" y="17"/>
                    <a:pt x="16" y="23"/>
                    <a:pt x="17" y="25"/>
                  </a:cubicBezTo>
                  <a:cubicBezTo>
                    <a:pt x="25" y="37"/>
                    <a:pt x="25" y="37"/>
                    <a:pt x="25" y="37"/>
                  </a:cubicBezTo>
                  <a:cubicBezTo>
                    <a:pt x="26" y="38"/>
                    <a:pt x="26" y="39"/>
                    <a:pt x="25" y="40"/>
                  </a:cubicBezTo>
                  <a:cubicBezTo>
                    <a:pt x="5" y="70"/>
                    <a:pt x="5" y="70"/>
                    <a:pt x="5" y="70"/>
                  </a:cubicBezTo>
                  <a:cubicBezTo>
                    <a:pt x="8" y="74"/>
                    <a:pt x="8" y="74"/>
                    <a:pt x="8" y="74"/>
                  </a:cubicBezTo>
                  <a:cubicBezTo>
                    <a:pt x="31" y="51"/>
                    <a:pt x="31" y="51"/>
                    <a:pt x="31" y="51"/>
                  </a:cubicBezTo>
                  <a:cubicBezTo>
                    <a:pt x="31" y="51"/>
                    <a:pt x="32" y="51"/>
                    <a:pt x="32" y="51"/>
                  </a:cubicBezTo>
                  <a:cubicBezTo>
                    <a:pt x="33" y="50"/>
                    <a:pt x="34" y="51"/>
                    <a:pt x="35" y="52"/>
                  </a:cubicBezTo>
                  <a:cubicBezTo>
                    <a:pt x="43" y="64"/>
                    <a:pt x="43" y="64"/>
                    <a:pt x="43" y="64"/>
                  </a:cubicBezTo>
                  <a:cubicBezTo>
                    <a:pt x="43" y="79"/>
                    <a:pt x="43" y="79"/>
                    <a:pt x="43" y="79"/>
                  </a:cubicBezTo>
                  <a:cubicBezTo>
                    <a:pt x="41" y="86"/>
                    <a:pt x="41" y="86"/>
                    <a:pt x="41" y="86"/>
                  </a:cubicBezTo>
                  <a:cubicBezTo>
                    <a:pt x="43" y="90"/>
                    <a:pt x="43" y="90"/>
                    <a:pt x="43" y="90"/>
                  </a:cubicBezTo>
                  <a:cubicBezTo>
                    <a:pt x="43" y="97"/>
                    <a:pt x="43" y="97"/>
                    <a:pt x="43" y="97"/>
                  </a:cubicBezTo>
                  <a:cubicBezTo>
                    <a:pt x="43" y="97"/>
                    <a:pt x="42" y="97"/>
                    <a:pt x="42" y="97"/>
                  </a:cubicBezTo>
                  <a:cubicBezTo>
                    <a:pt x="42" y="96"/>
                    <a:pt x="42" y="96"/>
                    <a:pt x="41" y="96"/>
                  </a:cubicBezTo>
                  <a:cubicBezTo>
                    <a:pt x="41" y="96"/>
                    <a:pt x="41" y="96"/>
                    <a:pt x="41" y="96"/>
                  </a:cubicBezTo>
                  <a:cubicBezTo>
                    <a:pt x="36" y="88"/>
                    <a:pt x="36" y="88"/>
                    <a:pt x="36" y="88"/>
                  </a:cubicBezTo>
                  <a:cubicBezTo>
                    <a:pt x="35" y="87"/>
                    <a:pt x="35" y="86"/>
                    <a:pt x="36" y="86"/>
                  </a:cubicBezTo>
                  <a:cubicBezTo>
                    <a:pt x="36" y="86"/>
                    <a:pt x="36" y="86"/>
                    <a:pt x="36" y="86"/>
                  </a:cubicBezTo>
                  <a:cubicBezTo>
                    <a:pt x="41" y="70"/>
                    <a:pt x="41" y="70"/>
                    <a:pt x="41" y="70"/>
                  </a:cubicBezTo>
                  <a:cubicBezTo>
                    <a:pt x="33" y="57"/>
                    <a:pt x="33" y="57"/>
                    <a:pt x="33" y="57"/>
                  </a:cubicBezTo>
                  <a:cubicBezTo>
                    <a:pt x="10" y="79"/>
                    <a:pt x="10" y="79"/>
                    <a:pt x="10" y="79"/>
                  </a:cubicBezTo>
                  <a:cubicBezTo>
                    <a:pt x="9" y="80"/>
                    <a:pt x="7" y="80"/>
                    <a:pt x="6" y="79"/>
                  </a:cubicBezTo>
                  <a:cubicBezTo>
                    <a:pt x="6" y="79"/>
                    <a:pt x="6" y="79"/>
                    <a:pt x="6" y="79"/>
                  </a:cubicBezTo>
                  <a:cubicBezTo>
                    <a:pt x="6" y="79"/>
                    <a:pt x="6" y="79"/>
                    <a:pt x="6" y="79"/>
                  </a:cubicBezTo>
                  <a:cubicBezTo>
                    <a:pt x="1" y="71"/>
                    <a:pt x="1" y="71"/>
                    <a:pt x="1" y="71"/>
                  </a:cubicBezTo>
                  <a:cubicBezTo>
                    <a:pt x="0" y="70"/>
                    <a:pt x="0" y="69"/>
                    <a:pt x="1" y="68"/>
                  </a:cubicBezTo>
                  <a:cubicBezTo>
                    <a:pt x="1" y="68"/>
                    <a:pt x="1" y="68"/>
                    <a:pt x="1" y="68"/>
                  </a:cubicBezTo>
                  <a:cubicBezTo>
                    <a:pt x="20" y="38"/>
                    <a:pt x="20" y="38"/>
                    <a:pt x="20" y="38"/>
                  </a:cubicBezTo>
                  <a:cubicBezTo>
                    <a:pt x="13" y="28"/>
                    <a:pt x="13" y="28"/>
                    <a:pt x="13" y="28"/>
                  </a:cubicBezTo>
                  <a:cubicBezTo>
                    <a:pt x="11" y="25"/>
                    <a:pt x="9" y="18"/>
                    <a:pt x="8" y="13"/>
                  </a:cubicBezTo>
                  <a:cubicBezTo>
                    <a:pt x="8" y="8"/>
                    <a:pt x="8" y="4"/>
                    <a:pt x="11" y="2"/>
                  </a:cubicBezTo>
                  <a:cubicBezTo>
                    <a:pt x="11" y="2"/>
                    <a:pt x="11" y="2"/>
                    <a:pt x="11" y="2"/>
                  </a:cubicBezTo>
                  <a:cubicBezTo>
                    <a:pt x="15" y="0"/>
                    <a:pt x="20" y="2"/>
                    <a:pt x="24" y="5"/>
                  </a:cubicBezTo>
                  <a:cubicBezTo>
                    <a:pt x="28" y="8"/>
                    <a:pt x="32" y="12"/>
                    <a:pt x="34" y="14"/>
                  </a:cubicBezTo>
                  <a:cubicBezTo>
                    <a:pt x="34" y="14"/>
                    <a:pt x="34" y="14"/>
                    <a:pt x="34" y="14"/>
                  </a:cubicBezTo>
                  <a:cubicBezTo>
                    <a:pt x="41" y="24"/>
                    <a:pt x="41" y="24"/>
                    <a:pt x="41" y="24"/>
                  </a:cubicBezTo>
                  <a:cubicBezTo>
                    <a:pt x="43" y="24"/>
                    <a:pt x="43" y="24"/>
                    <a:pt x="43" y="24"/>
                  </a:cubicBezTo>
                  <a:cubicBezTo>
                    <a:pt x="43" y="29"/>
                    <a:pt x="43" y="29"/>
                    <a:pt x="43" y="29"/>
                  </a:cubicBezTo>
                  <a:cubicBezTo>
                    <a:pt x="40" y="29"/>
                    <a:pt x="40" y="29"/>
                    <a:pt x="40" y="29"/>
                  </a:cubicBezTo>
                  <a:cubicBezTo>
                    <a:pt x="39" y="30"/>
                    <a:pt x="38" y="29"/>
                    <a:pt x="38" y="28"/>
                  </a:cubicBezTo>
                  <a:cubicBezTo>
                    <a:pt x="30" y="17"/>
                    <a:pt x="30" y="17"/>
                    <a:pt x="30" y="17"/>
                  </a:cubicBezTo>
                  <a:cubicBezTo>
                    <a:pt x="30" y="17"/>
                    <a:pt x="30" y="17"/>
                    <a:pt x="30" y="17"/>
                  </a:cubicBezTo>
                  <a:cubicBezTo>
                    <a:pt x="29" y="15"/>
                    <a:pt x="25" y="11"/>
                    <a:pt x="22" y="9"/>
                  </a:cubicBezTo>
                  <a:cubicBezTo>
                    <a:pt x="18" y="7"/>
                    <a:pt x="15" y="5"/>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5" name="Freeform 331"/>
            <p:cNvSpPr>
              <a:spLocks noEditPoints="1"/>
            </p:cNvSpPr>
            <p:nvPr/>
          </p:nvSpPr>
          <p:spPr bwMode="auto">
            <a:xfrm>
              <a:off x="8035925" y="4468813"/>
              <a:ext cx="58738" cy="53975"/>
            </a:xfrm>
            <a:custGeom>
              <a:avLst/>
              <a:gdLst>
                <a:gd name="T0" fmla="*/ 17 w 26"/>
                <a:gd name="T1" fmla="*/ 6 h 24"/>
                <a:gd name="T2" fmla="*/ 13 w 26"/>
                <a:gd name="T3" fmla="*/ 11 h 24"/>
                <a:gd name="T4" fmla="*/ 13 w 26"/>
                <a:gd name="T5" fmla="*/ 4 h 24"/>
                <a:gd name="T6" fmla="*/ 15 w 26"/>
                <a:gd name="T7" fmla="*/ 1 h 24"/>
                <a:gd name="T8" fmla="*/ 16 w 26"/>
                <a:gd name="T9" fmla="*/ 0 h 24"/>
                <a:gd name="T10" fmla="*/ 19 w 26"/>
                <a:gd name="T11" fmla="*/ 1 h 24"/>
                <a:gd name="T12" fmla="*/ 21 w 26"/>
                <a:gd name="T13" fmla="*/ 3 h 24"/>
                <a:gd name="T14" fmla="*/ 21 w 26"/>
                <a:gd name="T15" fmla="*/ 4 h 24"/>
                <a:gd name="T16" fmla="*/ 23 w 26"/>
                <a:gd name="T17" fmla="*/ 5 h 24"/>
                <a:gd name="T18" fmla="*/ 23 w 26"/>
                <a:gd name="T19" fmla="*/ 5 h 24"/>
                <a:gd name="T20" fmla="*/ 24 w 26"/>
                <a:gd name="T21" fmla="*/ 5 h 24"/>
                <a:gd name="T22" fmla="*/ 25 w 26"/>
                <a:gd name="T23" fmla="*/ 8 h 24"/>
                <a:gd name="T24" fmla="*/ 14 w 26"/>
                <a:gd name="T25" fmla="*/ 23 h 24"/>
                <a:gd name="T26" fmla="*/ 13 w 26"/>
                <a:gd name="T27" fmla="*/ 24 h 24"/>
                <a:gd name="T28" fmla="*/ 13 w 26"/>
                <a:gd name="T29" fmla="*/ 16 h 24"/>
                <a:gd name="T30" fmla="*/ 19 w 26"/>
                <a:gd name="T31" fmla="*/ 8 h 24"/>
                <a:gd name="T32" fmla="*/ 18 w 26"/>
                <a:gd name="T33" fmla="*/ 7 h 24"/>
                <a:gd name="T34" fmla="*/ 18 w 26"/>
                <a:gd name="T35" fmla="*/ 7 h 24"/>
                <a:gd name="T36" fmla="*/ 17 w 26"/>
                <a:gd name="T37" fmla="*/ 6 h 24"/>
                <a:gd name="T38" fmla="*/ 13 w 26"/>
                <a:gd name="T39" fmla="*/ 11 h 24"/>
                <a:gd name="T40" fmla="*/ 7 w 26"/>
                <a:gd name="T41" fmla="*/ 19 h 24"/>
                <a:gd name="T42" fmla="*/ 11 w 26"/>
                <a:gd name="T43" fmla="*/ 19 h 24"/>
                <a:gd name="T44" fmla="*/ 13 w 26"/>
                <a:gd name="T45" fmla="*/ 16 h 24"/>
                <a:gd name="T46" fmla="*/ 13 w 26"/>
                <a:gd name="T47" fmla="*/ 24 h 24"/>
                <a:gd name="T48" fmla="*/ 12 w 26"/>
                <a:gd name="T49" fmla="*/ 24 h 24"/>
                <a:gd name="T50" fmla="*/ 2 w 26"/>
                <a:gd name="T51" fmla="*/ 24 h 24"/>
                <a:gd name="T52" fmla="*/ 2 w 26"/>
                <a:gd name="T53" fmla="*/ 24 h 24"/>
                <a:gd name="T54" fmla="*/ 1 w 26"/>
                <a:gd name="T55" fmla="*/ 24 h 24"/>
                <a:gd name="T56" fmla="*/ 0 w 26"/>
                <a:gd name="T57" fmla="*/ 20 h 24"/>
                <a:gd name="T58" fmla="*/ 13 w 26"/>
                <a:gd name="T59" fmla="*/ 4 h 24"/>
                <a:gd name="T60" fmla="*/ 13 w 26"/>
                <a:gd name="T61"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24">
                  <a:moveTo>
                    <a:pt x="17" y="6"/>
                  </a:moveTo>
                  <a:cubicBezTo>
                    <a:pt x="13" y="11"/>
                    <a:pt x="13" y="11"/>
                    <a:pt x="13" y="11"/>
                  </a:cubicBezTo>
                  <a:cubicBezTo>
                    <a:pt x="13" y="4"/>
                    <a:pt x="13" y="4"/>
                    <a:pt x="13" y="4"/>
                  </a:cubicBezTo>
                  <a:cubicBezTo>
                    <a:pt x="15" y="1"/>
                    <a:pt x="15" y="1"/>
                    <a:pt x="15" y="1"/>
                  </a:cubicBezTo>
                  <a:cubicBezTo>
                    <a:pt x="15" y="1"/>
                    <a:pt x="16" y="0"/>
                    <a:pt x="16" y="0"/>
                  </a:cubicBezTo>
                  <a:cubicBezTo>
                    <a:pt x="17" y="0"/>
                    <a:pt x="19" y="0"/>
                    <a:pt x="19" y="1"/>
                  </a:cubicBezTo>
                  <a:cubicBezTo>
                    <a:pt x="20" y="2"/>
                    <a:pt x="20" y="3"/>
                    <a:pt x="21" y="3"/>
                  </a:cubicBezTo>
                  <a:cubicBezTo>
                    <a:pt x="21" y="4"/>
                    <a:pt x="21" y="4"/>
                    <a:pt x="21" y="4"/>
                  </a:cubicBezTo>
                  <a:cubicBezTo>
                    <a:pt x="22" y="4"/>
                    <a:pt x="22" y="4"/>
                    <a:pt x="23" y="5"/>
                  </a:cubicBezTo>
                  <a:cubicBezTo>
                    <a:pt x="23" y="5"/>
                    <a:pt x="23" y="5"/>
                    <a:pt x="23" y="5"/>
                  </a:cubicBezTo>
                  <a:cubicBezTo>
                    <a:pt x="24" y="5"/>
                    <a:pt x="24" y="5"/>
                    <a:pt x="24" y="5"/>
                  </a:cubicBezTo>
                  <a:cubicBezTo>
                    <a:pt x="25" y="6"/>
                    <a:pt x="26" y="7"/>
                    <a:pt x="25" y="8"/>
                  </a:cubicBezTo>
                  <a:cubicBezTo>
                    <a:pt x="14" y="23"/>
                    <a:pt x="14" y="23"/>
                    <a:pt x="14" y="23"/>
                  </a:cubicBezTo>
                  <a:cubicBezTo>
                    <a:pt x="14" y="23"/>
                    <a:pt x="13" y="24"/>
                    <a:pt x="13" y="24"/>
                  </a:cubicBezTo>
                  <a:cubicBezTo>
                    <a:pt x="13" y="16"/>
                    <a:pt x="13" y="16"/>
                    <a:pt x="13" y="16"/>
                  </a:cubicBezTo>
                  <a:cubicBezTo>
                    <a:pt x="19" y="8"/>
                    <a:pt x="19" y="8"/>
                    <a:pt x="19" y="8"/>
                  </a:cubicBezTo>
                  <a:cubicBezTo>
                    <a:pt x="19" y="8"/>
                    <a:pt x="18" y="8"/>
                    <a:pt x="18" y="7"/>
                  </a:cubicBezTo>
                  <a:cubicBezTo>
                    <a:pt x="18" y="7"/>
                    <a:pt x="18" y="7"/>
                    <a:pt x="18" y="7"/>
                  </a:cubicBezTo>
                  <a:cubicBezTo>
                    <a:pt x="17" y="7"/>
                    <a:pt x="17" y="7"/>
                    <a:pt x="17" y="6"/>
                  </a:cubicBezTo>
                  <a:close/>
                  <a:moveTo>
                    <a:pt x="13" y="11"/>
                  </a:moveTo>
                  <a:cubicBezTo>
                    <a:pt x="7" y="19"/>
                    <a:pt x="7" y="19"/>
                    <a:pt x="7" y="19"/>
                  </a:cubicBezTo>
                  <a:cubicBezTo>
                    <a:pt x="11" y="19"/>
                    <a:pt x="11" y="19"/>
                    <a:pt x="11" y="19"/>
                  </a:cubicBezTo>
                  <a:cubicBezTo>
                    <a:pt x="13" y="16"/>
                    <a:pt x="13" y="16"/>
                    <a:pt x="13" y="16"/>
                  </a:cubicBezTo>
                  <a:cubicBezTo>
                    <a:pt x="13" y="24"/>
                    <a:pt x="13" y="24"/>
                    <a:pt x="13" y="24"/>
                  </a:cubicBezTo>
                  <a:cubicBezTo>
                    <a:pt x="13" y="24"/>
                    <a:pt x="12" y="24"/>
                    <a:pt x="12" y="24"/>
                  </a:cubicBezTo>
                  <a:cubicBezTo>
                    <a:pt x="2" y="24"/>
                    <a:pt x="2" y="24"/>
                    <a:pt x="2" y="24"/>
                  </a:cubicBezTo>
                  <a:cubicBezTo>
                    <a:pt x="2" y="24"/>
                    <a:pt x="2" y="24"/>
                    <a:pt x="2" y="24"/>
                  </a:cubicBezTo>
                  <a:cubicBezTo>
                    <a:pt x="2" y="24"/>
                    <a:pt x="1" y="24"/>
                    <a:pt x="1" y="24"/>
                  </a:cubicBezTo>
                  <a:cubicBezTo>
                    <a:pt x="0" y="23"/>
                    <a:pt x="0" y="21"/>
                    <a:pt x="0" y="20"/>
                  </a:cubicBezTo>
                  <a:cubicBezTo>
                    <a:pt x="13" y="4"/>
                    <a:pt x="13" y="4"/>
                    <a:pt x="13" y="4"/>
                  </a:cubicBezTo>
                  <a:lnTo>
                    <a:pt x="13"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6" name="Freeform 332"/>
            <p:cNvSpPr>
              <a:spLocks noEditPoints="1"/>
            </p:cNvSpPr>
            <p:nvPr/>
          </p:nvSpPr>
          <p:spPr bwMode="auto">
            <a:xfrm>
              <a:off x="8072438" y="4448175"/>
              <a:ext cx="36513" cy="36513"/>
            </a:xfrm>
            <a:custGeom>
              <a:avLst/>
              <a:gdLst>
                <a:gd name="T0" fmla="*/ 8 w 16"/>
                <a:gd name="T1" fmla="*/ 11 h 16"/>
                <a:gd name="T2" fmla="*/ 8 w 16"/>
                <a:gd name="T3" fmla="*/ 11 h 16"/>
                <a:gd name="T4" fmla="*/ 9 w 16"/>
                <a:gd name="T5" fmla="*/ 11 h 16"/>
                <a:gd name="T6" fmla="*/ 9 w 16"/>
                <a:gd name="T7" fmla="*/ 11 h 16"/>
                <a:gd name="T8" fmla="*/ 11 w 16"/>
                <a:gd name="T9" fmla="*/ 10 h 16"/>
                <a:gd name="T10" fmla="*/ 11 w 16"/>
                <a:gd name="T11" fmla="*/ 8 h 16"/>
                <a:gd name="T12" fmla="*/ 11 w 16"/>
                <a:gd name="T13" fmla="*/ 8 h 16"/>
                <a:gd name="T14" fmla="*/ 11 w 16"/>
                <a:gd name="T15" fmla="*/ 8 h 16"/>
                <a:gd name="T16" fmla="*/ 11 w 16"/>
                <a:gd name="T17" fmla="*/ 7 h 16"/>
                <a:gd name="T18" fmla="*/ 8 w 16"/>
                <a:gd name="T19" fmla="*/ 5 h 16"/>
                <a:gd name="T20" fmla="*/ 8 w 16"/>
                <a:gd name="T21" fmla="*/ 0 h 16"/>
                <a:gd name="T22" fmla="*/ 13 w 16"/>
                <a:gd name="T23" fmla="*/ 2 h 16"/>
                <a:gd name="T24" fmla="*/ 16 w 16"/>
                <a:gd name="T25" fmla="*/ 6 h 16"/>
                <a:gd name="T26" fmla="*/ 16 w 16"/>
                <a:gd name="T27" fmla="*/ 7 h 16"/>
                <a:gd name="T28" fmla="*/ 16 w 16"/>
                <a:gd name="T29" fmla="*/ 7 h 16"/>
                <a:gd name="T30" fmla="*/ 16 w 16"/>
                <a:gd name="T31" fmla="*/ 8 h 16"/>
                <a:gd name="T32" fmla="*/ 16 w 16"/>
                <a:gd name="T33" fmla="*/ 8 h 16"/>
                <a:gd name="T34" fmla="*/ 16 w 16"/>
                <a:gd name="T35" fmla="*/ 8 h 16"/>
                <a:gd name="T36" fmla="*/ 14 w 16"/>
                <a:gd name="T37" fmla="*/ 13 h 16"/>
                <a:gd name="T38" fmla="*/ 10 w 16"/>
                <a:gd name="T39" fmla="*/ 16 h 16"/>
                <a:gd name="T40" fmla="*/ 9 w 16"/>
                <a:gd name="T41" fmla="*/ 16 h 16"/>
                <a:gd name="T42" fmla="*/ 9 w 16"/>
                <a:gd name="T43" fmla="*/ 16 h 16"/>
                <a:gd name="T44" fmla="*/ 9 w 16"/>
                <a:gd name="T45" fmla="*/ 16 h 16"/>
                <a:gd name="T46" fmla="*/ 8 w 16"/>
                <a:gd name="T47" fmla="*/ 16 h 16"/>
                <a:gd name="T48" fmla="*/ 8 w 16"/>
                <a:gd name="T49" fmla="*/ 11 h 16"/>
                <a:gd name="T50" fmla="*/ 8 w 16"/>
                <a:gd name="T51" fmla="*/ 16 h 16"/>
                <a:gd name="T52" fmla="*/ 3 w 16"/>
                <a:gd name="T53" fmla="*/ 14 h 16"/>
                <a:gd name="T54" fmla="*/ 1 w 16"/>
                <a:gd name="T55" fmla="*/ 10 h 16"/>
                <a:gd name="T56" fmla="*/ 0 w 16"/>
                <a:gd name="T57" fmla="*/ 9 h 16"/>
                <a:gd name="T58" fmla="*/ 0 w 16"/>
                <a:gd name="T59" fmla="*/ 9 h 16"/>
                <a:gd name="T60" fmla="*/ 2 w 16"/>
                <a:gd name="T61" fmla="*/ 4 h 16"/>
                <a:gd name="T62" fmla="*/ 6 w 16"/>
                <a:gd name="T63" fmla="*/ 0 h 16"/>
                <a:gd name="T64" fmla="*/ 7 w 16"/>
                <a:gd name="T65" fmla="*/ 0 h 16"/>
                <a:gd name="T66" fmla="*/ 8 w 16"/>
                <a:gd name="T67" fmla="*/ 5 h 16"/>
                <a:gd name="T68" fmla="*/ 7 w 16"/>
                <a:gd name="T69" fmla="*/ 5 h 16"/>
                <a:gd name="T70" fmla="*/ 6 w 16"/>
                <a:gd name="T71" fmla="*/ 6 h 16"/>
                <a:gd name="T72" fmla="*/ 5 w 16"/>
                <a:gd name="T73" fmla="*/ 9 h 16"/>
                <a:gd name="T74" fmla="*/ 5 w 16"/>
                <a:gd name="T75" fmla="*/ 9 h 16"/>
                <a:gd name="T76" fmla="*/ 6 w 16"/>
                <a:gd name="T7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 h="16">
                  <a:moveTo>
                    <a:pt x="8" y="11"/>
                  </a:moveTo>
                  <a:cubicBezTo>
                    <a:pt x="8" y="11"/>
                    <a:pt x="8" y="11"/>
                    <a:pt x="8" y="11"/>
                  </a:cubicBezTo>
                  <a:cubicBezTo>
                    <a:pt x="8" y="11"/>
                    <a:pt x="8" y="11"/>
                    <a:pt x="8" y="11"/>
                  </a:cubicBezTo>
                  <a:cubicBezTo>
                    <a:pt x="8" y="11"/>
                    <a:pt x="8" y="11"/>
                    <a:pt x="8" y="11"/>
                  </a:cubicBezTo>
                  <a:cubicBezTo>
                    <a:pt x="8" y="11"/>
                    <a:pt x="8" y="11"/>
                    <a:pt x="8" y="11"/>
                  </a:cubicBezTo>
                  <a:cubicBezTo>
                    <a:pt x="9" y="11"/>
                    <a:pt x="9" y="11"/>
                    <a:pt x="9" y="11"/>
                  </a:cubicBezTo>
                  <a:cubicBezTo>
                    <a:pt x="9" y="11"/>
                    <a:pt x="9" y="11"/>
                    <a:pt x="9" y="11"/>
                  </a:cubicBezTo>
                  <a:cubicBezTo>
                    <a:pt x="9" y="11"/>
                    <a:pt x="9" y="11"/>
                    <a:pt x="9" y="11"/>
                  </a:cubicBezTo>
                  <a:cubicBezTo>
                    <a:pt x="9" y="11"/>
                    <a:pt x="9" y="11"/>
                    <a:pt x="9" y="11"/>
                  </a:cubicBezTo>
                  <a:cubicBezTo>
                    <a:pt x="10" y="11"/>
                    <a:pt x="10" y="10"/>
                    <a:pt x="11" y="10"/>
                  </a:cubicBezTo>
                  <a:cubicBezTo>
                    <a:pt x="11" y="10"/>
                    <a:pt x="11" y="10"/>
                    <a:pt x="11" y="10"/>
                  </a:cubicBezTo>
                  <a:cubicBezTo>
                    <a:pt x="11" y="9"/>
                    <a:pt x="11" y="9"/>
                    <a:pt x="11" y="8"/>
                  </a:cubicBezTo>
                  <a:cubicBezTo>
                    <a:pt x="11" y="8"/>
                    <a:pt x="11" y="8"/>
                    <a:pt x="11" y="8"/>
                  </a:cubicBezTo>
                  <a:cubicBezTo>
                    <a:pt x="11" y="8"/>
                    <a:pt x="11" y="8"/>
                    <a:pt x="11" y="8"/>
                  </a:cubicBezTo>
                  <a:cubicBezTo>
                    <a:pt x="11" y="8"/>
                    <a:pt x="11" y="8"/>
                    <a:pt x="11" y="8"/>
                  </a:cubicBezTo>
                  <a:cubicBezTo>
                    <a:pt x="11" y="8"/>
                    <a:pt x="11" y="8"/>
                    <a:pt x="11" y="8"/>
                  </a:cubicBezTo>
                  <a:cubicBezTo>
                    <a:pt x="11" y="7"/>
                    <a:pt x="11" y="7"/>
                    <a:pt x="11" y="7"/>
                  </a:cubicBezTo>
                  <a:cubicBezTo>
                    <a:pt x="11" y="7"/>
                    <a:pt x="11" y="7"/>
                    <a:pt x="11" y="7"/>
                  </a:cubicBezTo>
                  <a:cubicBezTo>
                    <a:pt x="11" y="7"/>
                    <a:pt x="11" y="6"/>
                    <a:pt x="10" y="6"/>
                  </a:cubicBezTo>
                  <a:cubicBezTo>
                    <a:pt x="10" y="5"/>
                    <a:pt x="9" y="5"/>
                    <a:pt x="8" y="5"/>
                  </a:cubicBezTo>
                  <a:cubicBezTo>
                    <a:pt x="8" y="5"/>
                    <a:pt x="8" y="5"/>
                    <a:pt x="8" y="5"/>
                  </a:cubicBezTo>
                  <a:cubicBezTo>
                    <a:pt x="8" y="0"/>
                    <a:pt x="8" y="0"/>
                    <a:pt x="8" y="0"/>
                  </a:cubicBezTo>
                  <a:cubicBezTo>
                    <a:pt x="8" y="0"/>
                    <a:pt x="8" y="0"/>
                    <a:pt x="8" y="0"/>
                  </a:cubicBezTo>
                  <a:cubicBezTo>
                    <a:pt x="10" y="0"/>
                    <a:pt x="12" y="1"/>
                    <a:pt x="13" y="2"/>
                  </a:cubicBezTo>
                  <a:cubicBezTo>
                    <a:pt x="14" y="3"/>
                    <a:pt x="15" y="5"/>
                    <a:pt x="16" y="6"/>
                  </a:cubicBezTo>
                  <a:cubicBezTo>
                    <a:pt x="16" y="6"/>
                    <a:pt x="16" y="6"/>
                    <a:pt x="16" y="6"/>
                  </a:cubicBezTo>
                  <a:cubicBezTo>
                    <a:pt x="16" y="6"/>
                    <a:pt x="16" y="6"/>
                    <a:pt x="16" y="6"/>
                  </a:cubicBezTo>
                  <a:cubicBezTo>
                    <a:pt x="16" y="7"/>
                    <a:pt x="16" y="7"/>
                    <a:pt x="16" y="7"/>
                  </a:cubicBezTo>
                  <a:cubicBezTo>
                    <a:pt x="16" y="7"/>
                    <a:pt x="16" y="7"/>
                    <a:pt x="16" y="7"/>
                  </a:cubicBezTo>
                  <a:cubicBezTo>
                    <a:pt x="16" y="7"/>
                    <a:pt x="16" y="7"/>
                    <a:pt x="16" y="7"/>
                  </a:cubicBezTo>
                  <a:cubicBezTo>
                    <a:pt x="16" y="7"/>
                    <a:pt x="16" y="7"/>
                    <a:pt x="16" y="7"/>
                  </a:cubicBezTo>
                  <a:cubicBezTo>
                    <a:pt x="16" y="7"/>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10"/>
                    <a:pt x="15" y="11"/>
                    <a:pt x="14" y="13"/>
                  </a:cubicBezTo>
                  <a:cubicBezTo>
                    <a:pt x="14" y="13"/>
                    <a:pt x="14" y="13"/>
                    <a:pt x="14" y="13"/>
                  </a:cubicBezTo>
                  <a:cubicBezTo>
                    <a:pt x="13" y="14"/>
                    <a:pt x="12" y="15"/>
                    <a:pt x="10" y="16"/>
                  </a:cubicBezTo>
                  <a:cubicBezTo>
                    <a:pt x="10" y="16"/>
                    <a:pt x="10" y="16"/>
                    <a:pt x="10" y="16"/>
                  </a:cubicBezTo>
                  <a:cubicBezTo>
                    <a:pt x="10" y="16"/>
                    <a:pt x="10" y="16"/>
                    <a:pt x="10"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8" y="16"/>
                    <a:pt x="8" y="16"/>
                    <a:pt x="8" y="16"/>
                  </a:cubicBezTo>
                  <a:lnTo>
                    <a:pt x="8" y="11"/>
                  </a:lnTo>
                  <a:close/>
                  <a:moveTo>
                    <a:pt x="8" y="11"/>
                  </a:moveTo>
                  <a:cubicBezTo>
                    <a:pt x="8" y="11"/>
                    <a:pt x="8" y="11"/>
                    <a:pt x="8" y="11"/>
                  </a:cubicBezTo>
                  <a:cubicBezTo>
                    <a:pt x="8" y="16"/>
                    <a:pt x="8" y="16"/>
                    <a:pt x="8" y="16"/>
                  </a:cubicBezTo>
                  <a:cubicBezTo>
                    <a:pt x="8" y="16"/>
                    <a:pt x="8" y="16"/>
                    <a:pt x="8" y="16"/>
                  </a:cubicBezTo>
                  <a:cubicBezTo>
                    <a:pt x="6" y="16"/>
                    <a:pt x="5" y="15"/>
                    <a:pt x="3" y="14"/>
                  </a:cubicBezTo>
                  <a:cubicBezTo>
                    <a:pt x="2" y="13"/>
                    <a:pt x="1" y="12"/>
                    <a:pt x="1" y="10"/>
                  </a:cubicBezTo>
                  <a:cubicBezTo>
                    <a:pt x="1" y="10"/>
                    <a:pt x="1" y="10"/>
                    <a:pt x="1" y="10"/>
                  </a:cubicBezTo>
                  <a:cubicBezTo>
                    <a:pt x="1" y="10"/>
                    <a:pt x="1" y="10"/>
                    <a:pt x="1" y="10"/>
                  </a:cubicBezTo>
                  <a:cubicBezTo>
                    <a:pt x="1" y="10"/>
                    <a:pt x="0" y="10"/>
                    <a:pt x="0" y="9"/>
                  </a:cubicBezTo>
                  <a:cubicBezTo>
                    <a:pt x="0" y="9"/>
                    <a:pt x="0" y="9"/>
                    <a:pt x="0" y="9"/>
                  </a:cubicBezTo>
                  <a:cubicBezTo>
                    <a:pt x="0" y="9"/>
                    <a:pt x="0" y="9"/>
                    <a:pt x="0" y="9"/>
                  </a:cubicBezTo>
                  <a:cubicBezTo>
                    <a:pt x="0" y="9"/>
                    <a:pt x="0" y="9"/>
                    <a:pt x="0" y="9"/>
                  </a:cubicBezTo>
                  <a:cubicBezTo>
                    <a:pt x="0" y="7"/>
                    <a:pt x="1" y="5"/>
                    <a:pt x="2" y="4"/>
                  </a:cubicBezTo>
                  <a:cubicBezTo>
                    <a:pt x="3" y="2"/>
                    <a:pt x="4" y="1"/>
                    <a:pt x="6" y="0"/>
                  </a:cubicBezTo>
                  <a:cubicBezTo>
                    <a:pt x="6" y="0"/>
                    <a:pt x="6" y="0"/>
                    <a:pt x="6" y="0"/>
                  </a:cubicBezTo>
                  <a:cubicBezTo>
                    <a:pt x="6" y="0"/>
                    <a:pt x="6" y="0"/>
                    <a:pt x="6" y="0"/>
                  </a:cubicBezTo>
                  <a:cubicBezTo>
                    <a:pt x="7" y="0"/>
                    <a:pt x="7" y="0"/>
                    <a:pt x="7" y="0"/>
                  </a:cubicBezTo>
                  <a:cubicBezTo>
                    <a:pt x="8" y="0"/>
                    <a:pt x="8" y="0"/>
                    <a:pt x="8" y="0"/>
                  </a:cubicBezTo>
                  <a:cubicBezTo>
                    <a:pt x="8" y="5"/>
                    <a:pt x="8" y="5"/>
                    <a:pt x="8" y="5"/>
                  </a:cubicBezTo>
                  <a:cubicBezTo>
                    <a:pt x="8" y="5"/>
                    <a:pt x="8" y="5"/>
                    <a:pt x="8" y="5"/>
                  </a:cubicBezTo>
                  <a:cubicBezTo>
                    <a:pt x="8" y="5"/>
                    <a:pt x="8" y="5"/>
                    <a:pt x="7" y="5"/>
                  </a:cubicBezTo>
                  <a:cubicBezTo>
                    <a:pt x="7" y="5"/>
                    <a:pt x="7" y="5"/>
                    <a:pt x="7" y="5"/>
                  </a:cubicBezTo>
                  <a:cubicBezTo>
                    <a:pt x="7" y="5"/>
                    <a:pt x="6" y="6"/>
                    <a:pt x="6" y="6"/>
                  </a:cubicBezTo>
                  <a:cubicBezTo>
                    <a:pt x="5" y="7"/>
                    <a:pt x="5" y="8"/>
                    <a:pt x="5" y="9"/>
                  </a:cubicBezTo>
                  <a:cubicBezTo>
                    <a:pt x="5" y="9"/>
                    <a:pt x="5" y="9"/>
                    <a:pt x="5" y="9"/>
                  </a:cubicBezTo>
                  <a:cubicBezTo>
                    <a:pt x="5" y="9"/>
                    <a:pt x="5" y="9"/>
                    <a:pt x="5" y="9"/>
                  </a:cubicBezTo>
                  <a:cubicBezTo>
                    <a:pt x="5" y="9"/>
                    <a:pt x="5" y="9"/>
                    <a:pt x="5" y="9"/>
                  </a:cubicBezTo>
                  <a:cubicBezTo>
                    <a:pt x="5" y="9"/>
                    <a:pt x="5" y="9"/>
                    <a:pt x="5" y="9"/>
                  </a:cubicBezTo>
                  <a:cubicBezTo>
                    <a:pt x="5" y="9"/>
                    <a:pt x="6" y="10"/>
                    <a:pt x="6" y="10"/>
                  </a:cubicBezTo>
                  <a:cubicBezTo>
                    <a:pt x="7" y="11"/>
                    <a:pt x="7" y="11"/>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7" name="Freeform 333"/>
            <p:cNvSpPr>
              <a:spLocks noEditPoints="1"/>
            </p:cNvSpPr>
            <p:nvPr/>
          </p:nvSpPr>
          <p:spPr bwMode="auto">
            <a:xfrm>
              <a:off x="8116888" y="4468813"/>
              <a:ext cx="58738" cy="53975"/>
            </a:xfrm>
            <a:custGeom>
              <a:avLst/>
              <a:gdLst>
                <a:gd name="T0" fmla="*/ 15 w 26"/>
                <a:gd name="T1" fmla="*/ 19 h 24"/>
                <a:gd name="T2" fmla="*/ 19 w 26"/>
                <a:gd name="T3" fmla="*/ 19 h 24"/>
                <a:gd name="T4" fmla="*/ 13 w 26"/>
                <a:gd name="T5" fmla="*/ 11 h 24"/>
                <a:gd name="T6" fmla="*/ 13 w 26"/>
                <a:gd name="T7" fmla="*/ 4 h 24"/>
                <a:gd name="T8" fmla="*/ 25 w 26"/>
                <a:gd name="T9" fmla="*/ 20 h 24"/>
                <a:gd name="T10" fmla="*/ 26 w 26"/>
                <a:gd name="T11" fmla="*/ 22 h 24"/>
                <a:gd name="T12" fmla="*/ 24 w 26"/>
                <a:gd name="T13" fmla="*/ 24 h 24"/>
                <a:gd name="T14" fmla="*/ 14 w 26"/>
                <a:gd name="T15" fmla="*/ 24 h 24"/>
                <a:gd name="T16" fmla="*/ 14 w 26"/>
                <a:gd name="T17" fmla="*/ 24 h 24"/>
                <a:gd name="T18" fmla="*/ 13 w 26"/>
                <a:gd name="T19" fmla="*/ 24 h 24"/>
                <a:gd name="T20" fmla="*/ 13 w 26"/>
                <a:gd name="T21" fmla="*/ 16 h 24"/>
                <a:gd name="T22" fmla="*/ 15 w 26"/>
                <a:gd name="T23" fmla="*/ 19 h 24"/>
                <a:gd name="T24" fmla="*/ 13 w 26"/>
                <a:gd name="T25" fmla="*/ 11 h 24"/>
                <a:gd name="T26" fmla="*/ 9 w 26"/>
                <a:gd name="T27" fmla="*/ 6 h 24"/>
                <a:gd name="T28" fmla="*/ 8 w 26"/>
                <a:gd name="T29" fmla="*/ 7 h 24"/>
                <a:gd name="T30" fmla="*/ 7 w 26"/>
                <a:gd name="T31" fmla="*/ 8 h 24"/>
                <a:gd name="T32" fmla="*/ 13 w 26"/>
                <a:gd name="T33" fmla="*/ 16 h 24"/>
                <a:gd name="T34" fmla="*/ 13 w 26"/>
                <a:gd name="T35" fmla="*/ 24 h 24"/>
                <a:gd name="T36" fmla="*/ 12 w 26"/>
                <a:gd name="T37" fmla="*/ 23 h 24"/>
                <a:gd name="T38" fmla="*/ 1 w 26"/>
                <a:gd name="T39" fmla="*/ 9 h 24"/>
                <a:gd name="T40" fmla="*/ 0 w 26"/>
                <a:gd name="T41" fmla="*/ 7 h 24"/>
                <a:gd name="T42" fmla="*/ 2 w 26"/>
                <a:gd name="T43" fmla="*/ 5 h 24"/>
                <a:gd name="T44" fmla="*/ 5 w 26"/>
                <a:gd name="T45" fmla="*/ 4 h 24"/>
                <a:gd name="T46" fmla="*/ 7 w 26"/>
                <a:gd name="T47" fmla="*/ 2 h 24"/>
                <a:gd name="T48" fmla="*/ 7 w 26"/>
                <a:gd name="T49" fmla="*/ 1 h 24"/>
                <a:gd name="T50" fmla="*/ 11 w 26"/>
                <a:gd name="T51" fmla="*/ 1 h 24"/>
                <a:gd name="T52" fmla="*/ 13 w 26"/>
                <a:gd name="T53" fmla="*/ 4 h 24"/>
                <a:gd name="T54" fmla="*/ 13 w 26"/>
                <a:gd name="T55"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 h="24">
                  <a:moveTo>
                    <a:pt x="15" y="19"/>
                  </a:moveTo>
                  <a:cubicBezTo>
                    <a:pt x="19" y="19"/>
                    <a:pt x="19" y="19"/>
                    <a:pt x="19" y="19"/>
                  </a:cubicBezTo>
                  <a:cubicBezTo>
                    <a:pt x="13" y="11"/>
                    <a:pt x="13" y="11"/>
                    <a:pt x="13" y="11"/>
                  </a:cubicBezTo>
                  <a:cubicBezTo>
                    <a:pt x="13" y="4"/>
                    <a:pt x="13" y="4"/>
                    <a:pt x="13" y="4"/>
                  </a:cubicBezTo>
                  <a:cubicBezTo>
                    <a:pt x="25" y="20"/>
                    <a:pt x="25" y="20"/>
                    <a:pt x="25" y="20"/>
                  </a:cubicBezTo>
                  <a:cubicBezTo>
                    <a:pt x="26" y="21"/>
                    <a:pt x="26" y="21"/>
                    <a:pt x="26" y="22"/>
                  </a:cubicBezTo>
                  <a:cubicBezTo>
                    <a:pt x="26" y="23"/>
                    <a:pt x="25" y="24"/>
                    <a:pt x="24" y="24"/>
                  </a:cubicBezTo>
                  <a:cubicBezTo>
                    <a:pt x="14" y="24"/>
                    <a:pt x="14" y="24"/>
                    <a:pt x="14" y="24"/>
                  </a:cubicBezTo>
                  <a:cubicBezTo>
                    <a:pt x="14" y="24"/>
                    <a:pt x="14" y="24"/>
                    <a:pt x="14" y="24"/>
                  </a:cubicBezTo>
                  <a:cubicBezTo>
                    <a:pt x="14" y="24"/>
                    <a:pt x="13" y="24"/>
                    <a:pt x="13" y="24"/>
                  </a:cubicBezTo>
                  <a:cubicBezTo>
                    <a:pt x="13" y="16"/>
                    <a:pt x="13" y="16"/>
                    <a:pt x="13" y="16"/>
                  </a:cubicBezTo>
                  <a:lnTo>
                    <a:pt x="15" y="19"/>
                  </a:lnTo>
                  <a:close/>
                  <a:moveTo>
                    <a:pt x="13" y="11"/>
                  </a:moveTo>
                  <a:cubicBezTo>
                    <a:pt x="9" y="6"/>
                    <a:pt x="9" y="6"/>
                    <a:pt x="9" y="6"/>
                  </a:cubicBezTo>
                  <a:cubicBezTo>
                    <a:pt x="9" y="7"/>
                    <a:pt x="8" y="7"/>
                    <a:pt x="8" y="7"/>
                  </a:cubicBezTo>
                  <a:cubicBezTo>
                    <a:pt x="7" y="8"/>
                    <a:pt x="7" y="8"/>
                    <a:pt x="7" y="8"/>
                  </a:cubicBezTo>
                  <a:cubicBezTo>
                    <a:pt x="13" y="16"/>
                    <a:pt x="13" y="16"/>
                    <a:pt x="13" y="16"/>
                  </a:cubicBezTo>
                  <a:cubicBezTo>
                    <a:pt x="13" y="24"/>
                    <a:pt x="13" y="24"/>
                    <a:pt x="13" y="24"/>
                  </a:cubicBezTo>
                  <a:cubicBezTo>
                    <a:pt x="12" y="24"/>
                    <a:pt x="12" y="23"/>
                    <a:pt x="12" y="23"/>
                  </a:cubicBezTo>
                  <a:cubicBezTo>
                    <a:pt x="1" y="9"/>
                    <a:pt x="1" y="9"/>
                    <a:pt x="1" y="9"/>
                  </a:cubicBezTo>
                  <a:cubicBezTo>
                    <a:pt x="1" y="8"/>
                    <a:pt x="1" y="8"/>
                    <a:pt x="0" y="7"/>
                  </a:cubicBezTo>
                  <a:cubicBezTo>
                    <a:pt x="0" y="6"/>
                    <a:pt x="1" y="5"/>
                    <a:pt x="2" y="5"/>
                  </a:cubicBezTo>
                  <a:cubicBezTo>
                    <a:pt x="3" y="4"/>
                    <a:pt x="4" y="4"/>
                    <a:pt x="5" y="4"/>
                  </a:cubicBezTo>
                  <a:cubicBezTo>
                    <a:pt x="6" y="3"/>
                    <a:pt x="6" y="2"/>
                    <a:pt x="7" y="2"/>
                  </a:cubicBezTo>
                  <a:cubicBezTo>
                    <a:pt x="7" y="1"/>
                    <a:pt x="7" y="1"/>
                    <a:pt x="7" y="1"/>
                  </a:cubicBezTo>
                  <a:cubicBezTo>
                    <a:pt x="8" y="0"/>
                    <a:pt x="10" y="0"/>
                    <a:pt x="11" y="1"/>
                  </a:cubicBezTo>
                  <a:cubicBezTo>
                    <a:pt x="13" y="4"/>
                    <a:pt x="13" y="4"/>
                    <a:pt x="13" y="4"/>
                  </a:cubicBezTo>
                  <a:lnTo>
                    <a:pt x="13"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8" name="Freeform 334"/>
            <p:cNvSpPr>
              <a:spLocks noEditPoints="1"/>
            </p:cNvSpPr>
            <p:nvPr/>
          </p:nvSpPr>
          <p:spPr bwMode="auto">
            <a:xfrm>
              <a:off x="8104188" y="4448175"/>
              <a:ext cx="36513" cy="36513"/>
            </a:xfrm>
            <a:custGeom>
              <a:avLst/>
              <a:gdLst>
                <a:gd name="T0" fmla="*/ 8 w 16"/>
                <a:gd name="T1" fmla="*/ 5 h 16"/>
                <a:gd name="T2" fmla="*/ 8 w 16"/>
                <a:gd name="T3" fmla="*/ 0 h 16"/>
                <a:gd name="T4" fmla="*/ 9 w 16"/>
                <a:gd name="T5" fmla="*/ 0 h 16"/>
                <a:gd name="T6" fmla="*/ 14 w 16"/>
                <a:gd name="T7" fmla="*/ 4 h 16"/>
                <a:gd name="T8" fmla="*/ 15 w 16"/>
                <a:gd name="T9" fmla="*/ 9 h 16"/>
                <a:gd name="T10" fmla="*/ 15 w 16"/>
                <a:gd name="T11" fmla="*/ 9 h 16"/>
                <a:gd name="T12" fmla="*/ 15 w 16"/>
                <a:gd name="T13" fmla="*/ 10 h 16"/>
                <a:gd name="T14" fmla="*/ 12 w 16"/>
                <a:gd name="T15" fmla="*/ 14 h 16"/>
                <a:gd name="T16" fmla="*/ 8 w 16"/>
                <a:gd name="T17" fmla="*/ 16 h 16"/>
                <a:gd name="T18" fmla="*/ 8 w 16"/>
                <a:gd name="T19" fmla="*/ 11 h 16"/>
                <a:gd name="T20" fmla="*/ 8 w 16"/>
                <a:gd name="T21" fmla="*/ 11 h 16"/>
                <a:gd name="T22" fmla="*/ 11 w 16"/>
                <a:gd name="T23" fmla="*/ 9 h 16"/>
                <a:gd name="T24" fmla="*/ 11 w 16"/>
                <a:gd name="T25" fmla="*/ 9 h 16"/>
                <a:gd name="T26" fmla="*/ 11 w 16"/>
                <a:gd name="T27" fmla="*/ 9 h 16"/>
                <a:gd name="T28" fmla="*/ 8 w 16"/>
                <a:gd name="T29" fmla="*/ 5 h 16"/>
                <a:gd name="T30" fmla="*/ 8 w 16"/>
                <a:gd name="T31" fmla="*/ 5 h 16"/>
                <a:gd name="T32" fmla="*/ 5 w 16"/>
                <a:gd name="T33" fmla="*/ 7 h 16"/>
                <a:gd name="T34" fmla="*/ 5 w 16"/>
                <a:gd name="T35" fmla="*/ 8 h 16"/>
                <a:gd name="T36" fmla="*/ 5 w 16"/>
                <a:gd name="T37" fmla="*/ 8 h 16"/>
                <a:gd name="T38" fmla="*/ 5 w 16"/>
                <a:gd name="T39" fmla="*/ 8 h 16"/>
                <a:gd name="T40" fmla="*/ 5 w 16"/>
                <a:gd name="T41" fmla="*/ 8 h 16"/>
                <a:gd name="T42" fmla="*/ 5 w 16"/>
                <a:gd name="T43" fmla="*/ 10 h 16"/>
                <a:gd name="T44" fmla="*/ 5 w 16"/>
                <a:gd name="T45" fmla="*/ 10 h 16"/>
                <a:gd name="T46" fmla="*/ 7 w 16"/>
                <a:gd name="T47" fmla="*/ 11 h 16"/>
                <a:gd name="T48" fmla="*/ 7 w 16"/>
                <a:gd name="T49" fmla="*/ 11 h 16"/>
                <a:gd name="T50" fmla="*/ 7 w 16"/>
                <a:gd name="T51" fmla="*/ 11 h 16"/>
                <a:gd name="T52" fmla="*/ 8 w 16"/>
                <a:gd name="T53" fmla="*/ 16 h 16"/>
                <a:gd name="T54" fmla="*/ 7 w 16"/>
                <a:gd name="T55" fmla="*/ 16 h 16"/>
                <a:gd name="T56" fmla="*/ 7 w 16"/>
                <a:gd name="T57" fmla="*/ 16 h 16"/>
                <a:gd name="T58" fmla="*/ 7 w 16"/>
                <a:gd name="T59" fmla="*/ 16 h 16"/>
                <a:gd name="T60" fmla="*/ 6 w 16"/>
                <a:gd name="T61" fmla="*/ 16 h 16"/>
                <a:gd name="T62" fmla="*/ 6 w 16"/>
                <a:gd name="T63" fmla="*/ 16 h 16"/>
                <a:gd name="T64" fmla="*/ 1 w 16"/>
                <a:gd name="T65" fmla="*/ 13 h 16"/>
                <a:gd name="T66" fmla="*/ 0 w 16"/>
                <a:gd name="T67" fmla="*/ 8 h 16"/>
                <a:gd name="T68" fmla="*/ 0 w 16"/>
                <a:gd name="T69" fmla="*/ 8 h 16"/>
                <a:gd name="T70" fmla="*/ 0 w 16"/>
                <a:gd name="T71" fmla="*/ 8 h 16"/>
                <a:gd name="T72" fmla="*/ 0 w 16"/>
                <a:gd name="T73" fmla="*/ 7 h 16"/>
                <a:gd name="T74" fmla="*/ 0 w 16"/>
                <a:gd name="T75" fmla="*/ 6 h 16"/>
                <a:gd name="T76" fmla="*/ 3 w 16"/>
                <a:gd name="T77" fmla="*/ 2 h 16"/>
                <a:gd name="T78" fmla="*/ 8 w 16"/>
                <a:gd name="T79" fmla="*/ 0 h 16"/>
                <a:gd name="T80" fmla="*/ 0 w 16"/>
                <a:gd name="T81"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16">
                  <a:moveTo>
                    <a:pt x="8" y="5"/>
                  </a:moveTo>
                  <a:cubicBezTo>
                    <a:pt x="8" y="5"/>
                    <a:pt x="8" y="5"/>
                    <a:pt x="8" y="5"/>
                  </a:cubicBezTo>
                  <a:cubicBezTo>
                    <a:pt x="8" y="5"/>
                    <a:pt x="8" y="5"/>
                    <a:pt x="8" y="5"/>
                  </a:cubicBezTo>
                  <a:cubicBezTo>
                    <a:pt x="8" y="0"/>
                    <a:pt x="8" y="0"/>
                    <a:pt x="8" y="0"/>
                  </a:cubicBezTo>
                  <a:cubicBezTo>
                    <a:pt x="8" y="0"/>
                    <a:pt x="8" y="0"/>
                    <a:pt x="8" y="0"/>
                  </a:cubicBezTo>
                  <a:cubicBezTo>
                    <a:pt x="9" y="0"/>
                    <a:pt x="9" y="0"/>
                    <a:pt x="9" y="0"/>
                  </a:cubicBezTo>
                  <a:cubicBezTo>
                    <a:pt x="9" y="0"/>
                    <a:pt x="9" y="0"/>
                    <a:pt x="9" y="0"/>
                  </a:cubicBezTo>
                  <a:cubicBezTo>
                    <a:pt x="11" y="1"/>
                    <a:pt x="13" y="2"/>
                    <a:pt x="14" y="4"/>
                  </a:cubicBezTo>
                  <a:cubicBezTo>
                    <a:pt x="15" y="5"/>
                    <a:pt x="16" y="7"/>
                    <a:pt x="15" y="9"/>
                  </a:cubicBezTo>
                  <a:cubicBezTo>
                    <a:pt x="15" y="9"/>
                    <a:pt x="15" y="9"/>
                    <a:pt x="15" y="9"/>
                  </a:cubicBezTo>
                  <a:cubicBezTo>
                    <a:pt x="15" y="9"/>
                    <a:pt x="15" y="9"/>
                    <a:pt x="15" y="9"/>
                  </a:cubicBezTo>
                  <a:cubicBezTo>
                    <a:pt x="15" y="9"/>
                    <a:pt x="15" y="9"/>
                    <a:pt x="15" y="9"/>
                  </a:cubicBezTo>
                  <a:cubicBezTo>
                    <a:pt x="15" y="9"/>
                    <a:pt x="15" y="9"/>
                    <a:pt x="15" y="9"/>
                  </a:cubicBezTo>
                  <a:cubicBezTo>
                    <a:pt x="15" y="10"/>
                    <a:pt x="15" y="10"/>
                    <a:pt x="15" y="10"/>
                  </a:cubicBezTo>
                  <a:cubicBezTo>
                    <a:pt x="15" y="10"/>
                    <a:pt x="15" y="10"/>
                    <a:pt x="15" y="10"/>
                  </a:cubicBezTo>
                  <a:cubicBezTo>
                    <a:pt x="15" y="12"/>
                    <a:pt x="14" y="13"/>
                    <a:pt x="12" y="14"/>
                  </a:cubicBezTo>
                  <a:cubicBezTo>
                    <a:pt x="11" y="15"/>
                    <a:pt x="9" y="16"/>
                    <a:pt x="8" y="16"/>
                  </a:cubicBezTo>
                  <a:cubicBezTo>
                    <a:pt x="8" y="16"/>
                    <a:pt x="8" y="16"/>
                    <a:pt x="8" y="16"/>
                  </a:cubicBezTo>
                  <a:cubicBezTo>
                    <a:pt x="8" y="16"/>
                    <a:pt x="8" y="16"/>
                    <a:pt x="8" y="16"/>
                  </a:cubicBezTo>
                  <a:cubicBezTo>
                    <a:pt x="8" y="11"/>
                    <a:pt x="8" y="11"/>
                    <a:pt x="8" y="11"/>
                  </a:cubicBezTo>
                  <a:cubicBezTo>
                    <a:pt x="8" y="11"/>
                    <a:pt x="8" y="11"/>
                    <a:pt x="8" y="11"/>
                  </a:cubicBezTo>
                  <a:cubicBezTo>
                    <a:pt x="8" y="11"/>
                    <a:pt x="8" y="11"/>
                    <a:pt x="8" y="11"/>
                  </a:cubicBezTo>
                  <a:cubicBezTo>
                    <a:pt x="8" y="11"/>
                    <a:pt x="9" y="11"/>
                    <a:pt x="9" y="10"/>
                  </a:cubicBezTo>
                  <a:cubicBezTo>
                    <a:pt x="10" y="10"/>
                    <a:pt x="10" y="9"/>
                    <a:pt x="11" y="9"/>
                  </a:cubicBezTo>
                  <a:cubicBezTo>
                    <a:pt x="11" y="9"/>
                    <a:pt x="11" y="9"/>
                    <a:pt x="11" y="9"/>
                  </a:cubicBezTo>
                  <a:cubicBezTo>
                    <a:pt x="11" y="9"/>
                    <a:pt x="11" y="9"/>
                    <a:pt x="11" y="9"/>
                  </a:cubicBezTo>
                  <a:cubicBezTo>
                    <a:pt x="11" y="9"/>
                    <a:pt x="11" y="9"/>
                    <a:pt x="11" y="9"/>
                  </a:cubicBezTo>
                  <a:cubicBezTo>
                    <a:pt x="11" y="9"/>
                    <a:pt x="11" y="9"/>
                    <a:pt x="11" y="9"/>
                  </a:cubicBezTo>
                  <a:cubicBezTo>
                    <a:pt x="11" y="8"/>
                    <a:pt x="10" y="7"/>
                    <a:pt x="10" y="6"/>
                  </a:cubicBezTo>
                  <a:cubicBezTo>
                    <a:pt x="10" y="6"/>
                    <a:pt x="9" y="5"/>
                    <a:pt x="8" y="5"/>
                  </a:cubicBezTo>
                  <a:close/>
                  <a:moveTo>
                    <a:pt x="8" y="5"/>
                  </a:moveTo>
                  <a:cubicBezTo>
                    <a:pt x="8" y="5"/>
                    <a:pt x="8" y="5"/>
                    <a:pt x="8" y="5"/>
                  </a:cubicBezTo>
                  <a:cubicBezTo>
                    <a:pt x="7" y="5"/>
                    <a:pt x="6" y="5"/>
                    <a:pt x="6" y="6"/>
                  </a:cubicBezTo>
                  <a:cubicBezTo>
                    <a:pt x="5" y="6"/>
                    <a:pt x="5" y="7"/>
                    <a:pt x="5" y="7"/>
                  </a:cubicBezTo>
                  <a:cubicBezTo>
                    <a:pt x="5" y="7"/>
                    <a:pt x="5" y="7"/>
                    <a:pt x="5" y="7"/>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9"/>
                    <a:pt x="5" y="9"/>
                    <a:pt x="5" y="10"/>
                  </a:cubicBezTo>
                  <a:cubicBezTo>
                    <a:pt x="5" y="10"/>
                    <a:pt x="5" y="10"/>
                    <a:pt x="5" y="10"/>
                  </a:cubicBezTo>
                  <a:cubicBezTo>
                    <a:pt x="5" y="10"/>
                    <a:pt x="5" y="10"/>
                    <a:pt x="5" y="10"/>
                  </a:cubicBezTo>
                  <a:cubicBezTo>
                    <a:pt x="6" y="10"/>
                    <a:pt x="6" y="11"/>
                    <a:pt x="7" y="11"/>
                  </a:cubicBezTo>
                  <a:cubicBezTo>
                    <a:pt x="7" y="11"/>
                    <a:pt x="7" y="11"/>
                    <a:pt x="7" y="11"/>
                  </a:cubicBezTo>
                  <a:cubicBezTo>
                    <a:pt x="7" y="11"/>
                    <a:pt x="7" y="11"/>
                    <a:pt x="7" y="11"/>
                  </a:cubicBezTo>
                  <a:cubicBezTo>
                    <a:pt x="7" y="11"/>
                    <a:pt x="7" y="11"/>
                    <a:pt x="7" y="11"/>
                  </a:cubicBezTo>
                  <a:cubicBezTo>
                    <a:pt x="7" y="11"/>
                    <a:pt x="7" y="11"/>
                    <a:pt x="7" y="11"/>
                  </a:cubicBezTo>
                  <a:cubicBezTo>
                    <a:pt x="7" y="11"/>
                    <a:pt x="7" y="11"/>
                    <a:pt x="7" y="11"/>
                  </a:cubicBezTo>
                  <a:cubicBezTo>
                    <a:pt x="8" y="11"/>
                    <a:pt x="8" y="11"/>
                    <a:pt x="8" y="11"/>
                  </a:cubicBezTo>
                  <a:cubicBezTo>
                    <a:pt x="8" y="16"/>
                    <a:pt x="8" y="16"/>
                    <a:pt x="8" y="16"/>
                  </a:cubicBezTo>
                  <a:cubicBezTo>
                    <a:pt x="7" y="16"/>
                    <a:pt x="7" y="16"/>
                    <a:pt x="7" y="16"/>
                  </a:cubicBezTo>
                  <a:cubicBezTo>
                    <a:pt x="7" y="16"/>
                    <a:pt x="7" y="16"/>
                    <a:pt x="7" y="16"/>
                  </a:cubicBezTo>
                  <a:cubicBezTo>
                    <a:pt x="7" y="16"/>
                    <a:pt x="7" y="16"/>
                    <a:pt x="7" y="16"/>
                  </a:cubicBezTo>
                  <a:cubicBezTo>
                    <a:pt x="7" y="16"/>
                    <a:pt x="7" y="16"/>
                    <a:pt x="7" y="16"/>
                  </a:cubicBezTo>
                  <a:cubicBezTo>
                    <a:pt x="7" y="16"/>
                    <a:pt x="7" y="16"/>
                    <a:pt x="7" y="16"/>
                  </a:cubicBezTo>
                  <a:cubicBezTo>
                    <a:pt x="7" y="16"/>
                    <a:pt x="7" y="16"/>
                    <a:pt x="7" y="16"/>
                  </a:cubicBezTo>
                  <a:cubicBezTo>
                    <a:pt x="6" y="16"/>
                    <a:pt x="6" y="16"/>
                    <a:pt x="6" y="16"/>
                  </a:cubicBezTo>
                  <a:cubicBezTo>
                    <a:pt x="6" y="16"/>
                    <a:pt x="6" y="16"/>
                    <a:pt x="6" y="16"/>
                  </a:cubicBezTo>
                  <a:cubicBezTo>
                    <a:pt x="6" y="16"/>
                    <a:pt x="6" y="16"/>
                    <a:pt x="6" y="16"/>
                  </a:cubicBezTo>
                  <a:cubicBezTo>
                    <a:pt x="6" y="16"/>
                    <a:pt x="6" y="16"/>
                    <a:pt x="6" y="16"/>
                  </a:cubicBezTo>
                  <a:cubicBezTo>
                    <a:pt x="6" y="16"/>
                    <a:pt x="6" y="16"/>
                    <a:pt x="6" y="16"/>
                  </a:cubicBezTo>
                  <a:cubicBezTo>
                    <a:pt x="4" y="15"/>
                    <a:pt x="2" y="14"/>
                    <a:pt x="1" y="13"/>
                  </a:cubicBezTo>
                  <a:cubicBezTo>
                    <a:pt x="1" y="13"/>
                    <a:pt x="1" y="13"/>
                    <a:pt x="1" y="13"/>
                  </a:cubicBezTo>
                  <a:cubicBezTo>
                    <a:pt x="0" y="12"/>
                    <a:pt x="0" y="10"/>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7"/>
                    <a:pt x="0" y="7"/>
                  </a:cubicBezTo>
                  <a:cubicBezTo>
                    <a:pt x="0" y="7"/>
                    <a:pt x="0" y="7"/>
                    <a:pt x="0" y="7"/>
                  </a:cubicBezTo>
                  <a:cubicBezTo>
                    <a:pt x="0" y="7"/>
                    <a:pt x="0" y="7"/>
                    <a:pt x="0" y="6"/>
                  </a:cubicBezTo>
                  <a:cubicBezTo>
                    <a:pt x="0" y="6"/>
                    <a:pt x="0" y="6"/>
                    <a:pt x="0" y="6"/>
                  </a:cubicBezTo>
                  <a:cubicBezTo>
                    <a:pt x="0" y="5"/>
                    <a:pt x="1" y="3"/>
                    <a:pt x="3" y="2"/>
                  </a:cubicBezTo>
                  <a:cubicBezTo>
                    <a:pt x="4" y="1"/>
                    <a:pt x="6" y="0"/>
                    <a:pt x="8" y="0"/>
                  </a:cubicBezTo>
                  <a:cubicBezTo>
                    <a:pt x="8" y="0"/>
                    <a:pt x="8" y="0"/>
                    <a:pt x="8" y="0"/>
                  </a:cubicBezTo>
                  <a:cubicBezTo>
                    <a:pt x="8" y="5"/>
                    <a:pt x="8" y="5"/>
                    <a:pt x="8" y="5"/>
                  </a:cubicBezTo>
                  <a:close/>
                  <a:moveTo>
                    <a:pt x="0" y="8"/>
                  </a:moveTo>
                  <a:cubicBezTo>
                    <a:pt x="0" y="8"/>
                    <a:pt x="0" y="8"/>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9" name="Freeform 335"/>
            <p:cNvSpPr>
              <a:spLocks noEditPoints="1"/>
            </p:cNvSpPr>
            <p:nvPr/>
          </p:nvSpPr>
          <p:spPr bwMode="auto">
            <a:xfrm>
              <a:off x="8013700" y="4519613"/>
              <a:ext cx="185738" cy="96838"/>
            </a:xfrm>
            <a:custGeom>
              <a:avLst/>
              <a:gdLst>
                <a:gd name="T0" fmla="*/ 41 w 82"/>
                <a:gd name="T1" fmla="*/ 38 h 43"/>
                <a:gd name="T2" fmla="*/ 67 w 82"/>
                <a:gd name="T3" fmla="*/ 38 h 43"/>
                <a:gd name="T4" fmla="*/ 76 w 82"/>
                <a:gd name="T5" fmla="*/ 4 h 43"/>
                <a:gd name="T6" fmla="*/ 71 w 82"/>
                <a:gd name="T7" fmla="*/ 4 h 43"/>
                <a:gd name="T8" fmla="*/ 62 w 82"/>
                <a:gd name="T9" fmla="*/ 4 h 43"/>
                <a:gd name="T10" fmla="*/ 41 w 82"/>
                <a:gd name="T11" fmla="*/ 4 h 43"/>
                <a:gd name="T12" fmla="*/ 41 w 82"/>
                <a:gd name="T13" fmla="*/ 0 h 43"/>
                <a:gd name="T14" fmla="*/ 62 w 82"/>
                <a:gd name="T15" fmla="*/ 0 h 43"/>
                <a:gd name="T16" fmla="*/ 71 w 82"/>
                <a:gd name="T17" fmla="*/ 0 h 43"/>
                <a:gd name="T18" fmla="*/ 79 w 82"/>
                <a:gd name="T19" fmla="*/ 0 h 43"/>
                <a:gd name="T20" fmla="*/ 79 w 82"/>
                <a:gd name="T21" fmla="*/ 0 h 43"/>
                <a:gd name="T22" fmla="*/ 80 w 82"/>
                <a:gd name="T23" fmla="*/ 0 h 43"/>
                <a:gd name="T24" fmla="*/ 81 w 82"/>
                <a:gd name="T25" fmla="*/ 3 h 43"/>
                <a:gd name="T26" fmla="*/ 71 w 82"/>
                <a:gd name="T27" fmla="*/ 41 h 43"/>
                <a:gd name="T28" fmla="*/ 69 w 82"/>
                <a:gd name="T29" fmla="*/ 43 h 43"/>
                <a:gd name="T30" fmla="*/ 41 w 82"/>
                <a:gd name="T31" fmla="*/ 43 h 43"/>
                <a:gd name="T32" fmla="*/ 41 w 82"/>
                <a:gd name="T33" fmla="*/ 38 h 43"/>
                <a:gd name="T34" fmla="*/ 6 w 82"/>
                <a:gd name="T35" fmla="*/ 4 h 43"/>
                <a:gd name="T36" fmla="*/ 15 w 82"/>
                <a:gd name="T37" fmla="*/ 38 h 43"/>
                <a:gd name="T38" fmla="*/ 41 w 82"/>
                <a:gd name="T39" fmla="*/ 38 h 43"/>
                <a:gd name="T40" fmla="*/ 41 w 82"/>
                <a:gd name="T41" fmla="*/ 43 h 43"/>
                <a:gd name="T42" fmla="*/ 13 w 82"/>
                <a:gd name="T43" fmla="*/ 43 h 43"/>
                <a:gd name="T44" fmla="*/ 13 w 82"/>
                <a:gd name="T45" fmla="*/ 43 h 43"/>
                <a:gd name="T46" fmla="*/ 10 w 82"/>
                <a:gd name="T47" fmla="*/ 41 h 43"/>
                <a:gd name="T48" fmla="*/ 0 w 82"/>
                <a:gd name="T49" fmla="*/ 3 h 43"/>
                <a:gd name="T50" fmla="*/ 0 w 82"/>
                <a:gd name="T51" fmla="*/ 2 h 43"/>
                <a:gd name="T52" fmla="*/ 3 w 82"/>
                <a:gd name="T53" fmla="*/ 0 h 43"/>
                <a:gd name="T54" fmla="*/ 11 w 82"/>
                <a:gd name="T55" fmla="*/ 0 h 43"/>
                <a:gd name="T56" fmla="*/ 20 w 82"/>
                <a:gd name="T57" fmla="*/ 0 h 43"/>
                <a:gd name="T58" fmla="*/ 41 w 82"/>
                <a:gd name="T59" fmla="*/ 0 h 43"/>
                <a:gd name="T60" fmla="*/ 41 w 82"/>
                <a:gd name="T61" fmla="*/ 4 h 43"/>
                <a:gd name="T62" fmla="*/ 20 w 82"/>
                <a:gd name="T63" fmla="*/ 4 h 43"/>
                <a:gd name="T64" fmla="*/ 11 w 82"/>
                <a:gd name="T65" fmla="*/ 4 h 43"/>
                <a:gd name="T66" fmla="*/ 6 w 82"/>
                <a:gd name="T67"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43">
                  <a:moveTo>
                    <a:pt x="41" y="38"/>
                  </a:moveTo>
                  <a:cubicBezTo>
                    <a:pt x="67" y="38"/>
                    <a:pt x="67" y="38"/>
                    <a:pt x="67" y="38"/>
                  </a:cubicBezTo>
                  <a:cubicBezTo>
                    <a:pt x="76" y="4"/>
                    <a:pt x="76" y="4"/>
                    <a:pt x="76" y="4"/>
                  </a:cubicBezTo>
                  <a:cubicBezTo>
                    <a:pt x="71" y="4"/>
                    <a:pt x="71" y="4"/>
                    <a:pt x="71" y="4"/>
                  </a:cubicBezTo>
                  <a:cubicBezTo>
                    <a:pt x="62" y="4"/>
                    <a:pt x="62" y="4"/>
                    <a:pt x="62" y="4"/>
                  </a:cubicBezTo>
                  <a:cubicBezTo>
                    <a:pt x="41" y="4"/>
                    <a:pt x="41" y="4"/>
                    <a:pt x="41" y="4"/>
                  </a:cubicBezTo>
                  <a:cubicBezTo>
                    <a:pt x="41" y="0"/>
                    <a:pt x="41" y="0"/>
                    <a:pt x="41" y="0"/>
                  </a:cubicBezTo>
                  <a:cubicBezTo>
                    <a:pt x="62" y="0"/>
                    <a:pt x="62" y="0"/>
                    <a:pt x="62" y="0"/>
                  </a:cubicBezTo>
                  <a:cubicBezTo>
                    <a:pt x="71" y="0"/>
                    <a:pt x="71" y="0"/>
                    <a:pt x="71" y="0"/>
                  </a:cubicBezTo>
                  <a:cubicBezTo>
                    <a:pt x="79" y="0"/>
                    <a:pt x="79" y="0"/>
                    <a:pt x="79" y="0"/>
                  </a:cubicBezTo>
                  <a:cubicBezTo>
                    <a:pt x="79" y="0"/>
                    <a:pt x="79" y="0"/>
                    <a:pt x="79" y="0"/>
                  </a:cubicBezTo>
                  <a:cubicBezTo>
                    <a:pt x="79" y="0"/>
                    <a:pt x="79" y="0"/>
                    <a:pt x="80" y="0"/>
                  </a:cubicBezTo>
                  <a:cubicBezTo>
                    <a:pt x="81" y="0"/>
                    <a:pt x="82" y="1"/>
                    <a:pt x="81" y="3"/>
                  </a:cubicBezTo>
                  <a:cubicBezTo>
                    <a:pt x="71" y="41"/>
                    <a:pt x="71" y="41"/>
                    <a:pt x="71" y="41"/>
                  </a:cubicBezTo>
                  <a:cubicBezTo>
                    <a:pt x="71" y="42"/>
                    <a:pt x="70" y="43"/>
                    <a:pt x="69" y="43"/>
                  </a:cubicBezTo>
                  <a:cubicBezTo>
                    <a:pt x="41" y="43"/>
                    <a:pt x="41" y="43"/>
                    <a:pt x="41" y="43"/>
                  </a:cubicBezTo>
                  <a:lnTo>
                    <a:pt x="41" y="38"/>
                  </a:lnTo>
                  <a:close/>
                  <a:moveTo>
                    <a:pt x="6" y="4"/>
                  </a:moveTo>
                  <a:cubicBezTo>
                    <a:pt x="15" y="38"/>
                    <a:pt x="15" y="38"/>
                    <a:pt x="15" y="38"/>
                  </a:cubicBezTo>
                  <a:cubicBezTo>
                    <a:pt x="41" y="38"/>
                    <a:pt x="41" y="38"/>
                    <a:pt x="41" y="38"/>
                  </a:cubicBezTo>
                  <a:cubicBezTo>
                    <a:pt x="41" y="43"/>
                    <a:pt x="41" y="43"/>
                    <a:pt x="41" y="43"/>
                  </a:cubicBezTo>
                  <a:cubicBezTo>
                    <a:pt x="13" y="43"/>
                    <a:pt x="13" y="43"/>
                    <a:pt x="13" y="43"/>
                  </a:cubicBezTo>
                  <a:cubicBezTo>
                    <a:pt x="13" y="43"/>
                    <a:pt x="13" y="43"/>
                    <a:pt x="13" y="43"/>
                  </a:cubicBezTo>
                  <a:cubicBezTo>
                    <a:pt x="12" y="43"/>
                    <a:pt x="11" y="42"/>
                    <a:pt x="10" y="41"/>
                  </a:cubicBezTo>
                  <a:cubicBezTo>
                    <a:pt x="0" y="3"/>
                    <a:pt x="0" y="3"/>
                    <a:pt x="0" y="3"/>
                  </a:cubicBezTo>
                  <a:cubicBezTo>
                    <a:pt x="0" y="3"/>
                    <a:pt x="0" y="2"/>
                    <a:pt x="0" y="2"/>
                  </a:cubicBezTo>
                  <a:cubicBezTo>
                    <a:pt x="0" y="1"/>
                    <a:pt x="1" y="0"/>
                    <a:pt x="3" y="0"/>
                  </a:cubicBezTo>
                  <a:cubicBezTo>
                    <a:pt x="11" y="0"/>
                    <a:pt x="11" y="0"/>
                    <a:pt x="11" y="0"/>
                  </a:cubicBezTo>
                  <a:cubicBezTo>
                    <a:pt x="20" y="0"/>
                    <a:pt x="20" y="0"/>
                    <a:pt x="20" y="0"/>
                  </a:cubicBezTo>
                  <a:cubicBezTo>
                    <a:pt x="41" y="0"/>
                    <a:pt x="41" y="0"/>
                    <a:pt x="41" y="0"/>
                  </a:cubicBezTo>
                  <a:cubicBezTo>
                    <a:pt x="41" y="4"/>
                    <a:pt x="41" y="4"/>
                    <a:pt x="41" y="4"/>
                  </a:cubicBezTo>
                  <a:cubicBezTo>
                    <a:pt x="20" y="4"/>
                    <a:pt x="20" y="4"/>
                    <a:pt x="20" y="4"/>
                  </a:cubicBezTo>
                  <a:cubicBezTo>
                    <a:pt x="11" y="4"/>
                    <a:pt x="11" y="4"/>
                    <a:pt x="11" y="4"/>
                  </a:cubicBezTo>
                  <a:lnTo>
                    <a:pt x="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3" name="Freeform 339"/>
            <p:cNvSpPr>
              <a:spLocks noEditPoints="1"/>
            </p:cNvSpPr>
            <p:nvPr/>
          </p:nvSpPr>
          <p:spPr bwMode="auto">
            <a:xfrm>
              <a:off x="7164388" y="996950"/>
              <a:ext cx="82550" cy="139700"/>
            </a:xfrm>
            <a:custGeom>
              <a:avLst/>
              <a:gdLst>
                <a:gd name="T0" fmla="*/ 32 w 37"/>
                <a:gd name="T1" fmla="*/ 45 h 62"/>
                <a:gd name="T2" fmla="*/ 32 w 37"/>
                <a:gd name="T3" fmla="*/ 36 h 62"/>
                <a:gd name="T4" fmla="*/ 32 w 37"/>
                <a:gd name="T5" fmla="*/ 18 h 62"/>
                <a:gd name="T6" fmla="*/ 32 w 37"/>
                <a:gd name="T7" fmla="*/ 17 h 62"/>
                <a:gd name="T8" fmla="*/ 32 w 37"/>
                <a:gd name="T9" fmla="*/ 16 h 62"/>
                <a:gd name="T10" fmla="*/ 32 w 37"/>
                <a:gd name="T11" fmla="*/ 16 h 62"/>
                <a:gd name="T12" fmla="*/ 25 w 37"/>
                <a:gd name="T13" fmla="*/ 8 h 62"/>
                <a:gd name="T14" fmla="*/ 18 w 37"/>
                <a:gd name="T15" fmla="*/ 6 h 62"/>
                <a:gd name="T16" fmla="*/ 18 w 37"/>
                <a:gd name="T17" fmla="*/ 1 h 62"/>
                <a:gd name="T18" fmla="*/ 28 w 37"/>
                <a:gd name="T19" fmla="*/ 4 h 62"/>
                <a:gd name="T20" fmla="*/ 36 w 37"/>
                <a:gd name="T21" fmla="*/ 15 h 62"/>
                <a:gd name="T22" fmla="*/ 36 w 37"/>
                <a:gd name="T23" fmla="*/ 15 h 62"/>
                <a:gd name="T24" fmla="*/ 36 w 37"/>
                <a:gd name="T25" fmla="*/ 16 h 62"/>
                <a:gd name="T26" fmla="*/ 37 w 37"/>
                <a:gd name="T27" fmla="*/ 18 h 62"/>
                <a:gd name="T28" fmla="*/ 37 w 37"/>
                <a:gd name="T29" fmla="*/ 36 h 62"/>
                <a:gd name="T30" fmla="*/ 37 w 37"/>
                <a:gd name="T31" fmla="*/ 45 h 62"/>
                <a:gd name="T32" fmla="*/ 29 w 37"/>
                <a:gd name="T33" fmla="*/ 57 h 62"/>
                <a:gd name="T34" fmla="*/ 18 w 37"/>
                <a:gd name="T35" fmla="*/ 62 h 62"/>
                <a:gd name="T36" fmla="*/ 18 w 37"/>
                <a:gd name="T37" fmla="*/ 57 h 62"/>
                <a:gd name="T38" fmla="*/ 26 w 37"/>
                <a:gd name="T39" fmla="*/ 53 h 62"/>
                <a:gd name="T40" fmla="*/ 32 w 37"/>
                <a:gd name="T41" fmla="*/ 45 h 62"/>
                <a:gd name="T42" fmla="*/ 18 w 37"/>
                <a:gd name="T43" fmla="*/ 6 h 62"/>
                <a:gd name="T44" fmla="*/ 12 w 37"/>
                <a:gd name="T45" fmla="*/ 5 h 62"/>
                <a:gd name="T46" fmla="*/ 5 w 37"/>
                <a:gd name="T47" fmla="*/ 5 h 62"/>
                <a:gd name="T48" fmla="*/ 5 w 37"/>
                <a:gd name="T49" fmla="*/ 57 h 62"/>
                <a:gd name="T50" fmla="*/ 12 w 37"/>
                <a:gd name="T51" fmla="*/ 57 h 62"/>
                <a:gd name="T52" fmla="*/ 18 w 37"/>
                <a:gd name="T53" fmla="*/ 57 h 62"/>
                <a:gd name="T54" fmla="*/ 18 w 37"/>
                <a:gd name="T55" fmla="*/ 62 h 62"/>
                <a:gd name="T56" fmla="*/ 12 w 37"/>
                <a:gd name="T57" fmla="*/ 62 h 62"/>
                <a:gd name="T58" fmla="*/ 2 w 37"/>
                <a:gd name="T59" fmla="*/ 62 h 62"/>
                <a:gd name="T60" fmla="*/ 0 w 37"/>
                <a:gd name="T61" fmla="*/ 60 h 62"/>
                <a:gd name="T62" fmla="*/ 0 w 37"/>
                <a:gd name="T63" fmla="*/ 3 h 62"/>
                <a:gd name="T64" fmla="*/ 2 w 37"/>
                <a:gd name="T65" fmla="*/ 0 h 62"/>
                <a:gd name="T66" fmla="*/ 12 w 37"/>
                <a:gd name="T67" fmla="*/ 0 h 62"/>
                <a:gd name="T68" fmla="*/ 18 w 37"/>
                <a:gd name="T69" fmla="*/ 1 h 62"/>
                <a:gd name="T70" fmla="*/ 18 w 37"/>
                <a:gd name="T71" fmla="*/ 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62">
                  <a:moveTo>
                    <a:pt x="32" y="45"/>
                  </a:moveTo>
                  <a:cubicBezTo>
                    <a:pt x="32" y="36"/>
                    <a:pt x="32" y="36"/>
                    <a:pt x="32" y="36"/>
                  </a:cubicBezTo>
                  <a:cubicBezTo>
                    <a:pt x="32" y="18"/>
                    <a:pt x="32" y="18"/>
                    <a:pt x="32" y="18"/>
                  </a:cubicBezTo>
                  <a:cubicBezTo>
                    <a:pt x="32" y="17"/>
                    <a:pt x="32" y="17"/>
                    <a:pt x="32" y="17"/>
                  </a:cubicBezTo>
                  <a:cubicBezTo>
                    <a:pt x="32" y="17"/>
                    <a:pt x="32" y="16"/>
                    <a:pt x="32" y="16"/>
                  </a:cubicBezTo>
                  <a:cubicBezTo>
                    <a:pt x="32" y="16"/>
                    <a:pt x="32" y="16"/>
                    <a:pt x="32" y="16"/>
                  </a:cubicBezTo>
                  <a:cubicBezTo>
                    <a:pt x="31" y="13"/>
                    <a:pt x="29" y="10"/>
                    <a:pt x="25" y="8"/>
                  </a:cubicBezTo>
                  <a:cubicBezTo>
                    <a:pt x="23" y="7"/>
                    <a:pt x="21" y="6"/>
                    <a:pt x="18" y="6"/>
                  </a:cubicBezTo>
                  <a:cubicBezTo>
                    <a:pt x="18" y="1"/>
                    <a:pt x="18" y="1"/>
                    <a:pt x="18" y="1"/>
                  </a:cubicBezTo>
                  <a:cubicBezTo>
                    <a:pt x="22" y="1"/>
                    <a:pt x="25" y="3"/>
                    <a:pt x="28" y="4"/>
                  </a:cubicBezTo>
                  <a:cubicBezTo>
                    <a:pt x="32" y="7"/>
                    <a:pt x="35" y="11"/>
                    <a:pt x="36" y="15"/>
                  </a:cubicBezTo>
                  <a:cubicBezTo>
                    <a:pt x="36" y="15"/>
                    <a:pt x="36" y="15"/>
                    <a:pt x="36" y="15"/>
                  </a:cubicBezTo>
                  <a:cubicBezTo>
                    <a:pt x="36" y="16"/>
                    <a:pt x="36" y="16"/>
                    <a:pt x="36" y="16"/>
                  </a:cubicBezTo>
                  <a:cubicBezTo>
                    <a:pt x="36" y="17"/>
                    <a:pt x="37" y="17"/>
                    <a:pt x="37" y="18"/>
                  </a:cubicBezTo>
                  <a:cubicBezTo>
                    <a:pt x="37" y="36"/>
                    <a:pt x="37" y="36"/>
                    <a:pt x="37" y="36"/>
                  </a:cubicBezTo>
                  <a:cubicBezTo>
                    <a:pt x="37" y="45"/>
                    <a:pt x="37" y="45"/>
                    <a:pt x="37" y="45"/>
                  </a:cubicBezTo>
                  <a:cubicBezTo>
                    <a:pt x="37" y="50"/>
                    <a:pt x="34" y="54"/>
                    <a:pt x="29" y="57"/>
                  </a:cubicBezTo>
                  <a:cubicBezTo>
                    <a:pt x="26" y="59"/>
                    <a:pt x="22" y="61"/>
                    <a:pt x="18" y="62"/>
                  </a:cubicBezTo>
                  <a:cubicBezTo>
                    <a:pt x="18" y="57"/>
                    <a:pt x="18" y="57"/>
                    <a:pt x="18" y="57"/>
                  </a:cubicBezTo>
                  <a:cubicBezTo>
                    <a:pt x="21" y="56"/>
                    <a:pt x="24" y="55"/>
                    <a:pt x="26" y="53"/>
                  </a:cubicBezTo>
                  <a:cubicBezTo>
                    <a:pt x="30" y="51"/>
                    <a:pt x="32" y="48"/>
                    <a:pt x="32" y="45"/>
                  </a:cubicBezTo>
                  <a:close/>
                  <a:moveTo>
                    <a:pt x="18" y="6"/>
                  </a:moveTo>
                  <a:cubicBezTo>
                    <a:pt x="16" y="5"/>
                    <a:pt x="14" y="5"/>
                    <a:pt x="12" y="5"/>
                  </a:cubicBezTo>
                  <a:cubicBezTo>
                    <a:pt x="5" y="5"/>
                    <a:pt x="5" y="5"/>
                    <a:pt x="5" y="5"/>
                  </a:cubicBezTo>
                  <a:cubicBezTo>
                    <a:pt x="5" y="57"/>
                    <a:pt x="5" y="57"/>
                    <a:pt x="5" y="57"/>
                  </a:cubicBezTo>
                  <a:cubicBezTo>
                    <a:pt x="12" y="57"/>
                    <a:pt x="12" y="57"/>
                    <a:pt x="12" y="57"/>
                  </a:cubicBezTo>
                  <a:cubicBezTo>
                    <a:pt x="14" y="57"/>
                    <a:pt x="16" y="57"/>
                    <a:pt x="18" y="57"/>
                  </a:cubicBezTo>
                  <a:cubicBezTo>
                    <a:pt x="18" y="62"/>
                    <a:pt x="18" y="62"/>
                    <a:pt x="18" y="62"/>
                  </a:cubicBezTo>
                  <a:cubicBezTo>
                    <a:pt x="16" y="62"/>
                    <a:pt x="14" y="62"/>
                    <a:pt x="12" y="62"/>
                  </a:cubicBezTo>
                  <a:cubicBezTo>
                    <a:pt x="2" y="62"/>
                    <a:pt x="2" y="62"/>
                    <a:pt x="2" y="62"/>
                  </a:cubicBezTo>
                  <a:cubicBezTo>
                    <a:pt x="1" y="62"/>
                    <a:pt x="0" y="61"/>
                    <a:pt x="0" y="60"/>
                  </a:cubicBezTo>
                  <a:cubicBezTo>
                    <a:pt x="0" y="3"/>
                    <a:pt x="0" y="3"/>
                    <a:pt x="0" y="3"/>
                  </a:cubicBezTo>
                  <a:cubicBezTo>
                    <a:pt x="0" y="1"/>
                    <a:pt x="1" y="0"/>
                    <a:pt x="2" y="0"/>
                  </a:cubicBezTo>
                  <a:cubicBezTo>
                    <a:pt x="12" y="0"/>
                    <a:pt x="12" y="0"/>
                    <a:pt x="12" y="0"/>
                  </a:cubicBezTo>
                  <a:cubicBezTo>
                    <a:pt x="14" y="0"/>
                    <a:pt x="16" y="0"/>
                    <a:pt x="18" y="1"/>
                  </a:cubicBezTo>
                  <a:lnTo>
                    <a:pt x="1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4" name="Freeform 340"/>
            <p:cNvSpPr>
              <a:spLocks noEditPoints="1"/>
            </p:cNvSpPr>
            <p:nvPr/>
          </p:nvSpPr>
          <p:spPr bwMode="auto">
            <a:xfrm>
              <a:off x="6989763" y="996950"/>
              <a:ext cx="80963" cy="139700"/>
            </a:xfrm>
            <a:custGeom>
              <a:avLst/>
              <a:gdLst>
                <a:gd name="T0" fmla="*/ 18 w 36"/>
                <a:gd name="T1" fmla="*/ 1 h 62"/>
                <a:gd name="T2" fmla="*/ 24 w 36"/>
                <a:gd name="T3" fmla="*/ 0 h 62"/>
                <a:gd name="T4" fmla="*/ 34 w 36"/>
                <a:gd name="T5" fmla="*/ 0 h 62"/>
                <a:gd name="T6" fmla="*/ 36 w 36"/>
                <a:gd name="T7" fmla="*/ 3 h 62"/>
                <a:gd name="T8" fmla="*/ 36 w 36"/>
                <a:gd name="T9" fmla="*/ 60 h 62"/>
                <a:gd name="T10" fmla="*/ 34 w 36"/>
                <a:gd name="T11" fmla="*/ 62 h 62"/>
                <a:gd name="T12" fmla="*/ 24 w 36"/>
                <a:gd name="T13" fmla="*/ 62 h 62"/>
                <a:gd name="T14" fmla="*/ 18 w 36"/>
                <a:gd name="T15" fmla="*/ 62 h 62"/>
                <a:gd name="T16" fmla="*/ 18 w 36"/>
                <a:gd name="T17" fmla="*/ 57 h 62"/>
                <a:gd name="T18" fmla="*/ 24 w 36"/>
                <a:gd name="T19" fmla="*/ 57 h 62"/>
                <a:gd name="T20" fmla="*/ 31 w 36"/>
                <a:gd name="T21" fmla="*/ 57 h 62"/>
                <a:gd name="T22" fmla="*/ 31 w 36"/>
                <a:gd name="T23" fmla="*/ 5 h 62"/>
                <a:gd name="T24" fmla="*/ 24 w 36"/>
                <a:gd name="T25" fmla="*/ 5 h 62"/>
                <a:gd name="T26" fmla="*/ 18 w 36"/>
                <a:gd name="T27" fmla="*/ 6 h 62"/>
                <a:gd name="T28" fmla="*/ 18 w 36"/>
                <a:gd name="T29" fmla="*/ 1 h 62"/>
                <a:gd name="T30" fmla="*/ 0 w 36"/>
                <a:gd name="T31" fmla="*/ 45 h 62"/>
                <a:gd name="T32" fmla="*/ 0 w 36"/>
                <a:gd name="T33" fmla="*/ 36 h 62"/>
                <a:gd name="T34" fmla="*/ 0 w 36"/>
                <a:gd name="T35" fmla="*/ 18 h 62"/>
                <a:gd name="T36" fmla="*/ 0 w 36"/>
                <a:gd name="T37" fmla="*/ 16 h 62"/>
                <a:gd name="T38" fmla="*/ 0 w 36"/>
                <a:gd name="T39" fmla="*/ 15 h 62"/>
                <a:gd name="T40" fmla="*/ 0 w 36"/>
                <a:gd name="T41" fmla="*/ 15 h 62"/>
                <a:gd name="T42" fmla="*/ 8 w 36"/>
                <a:gd name="T43" fmla="*/ 4 h 62"/>
                <a:gd name="T44" fmla="*/ 18 w 36"/>
                <a:gd name="T45" fmla="*/ 1 h 62"/>
                <a:gd name="T46" fmla="*/ 18 w 36"/>
                <a:gd name="T47" fmla="*/ 6 h 62"/>
                <a:gd name="T48" fmla="*/ 11 w 36"/>
                <a:gd name="T49" fmla="*/ 8 h 62"/>
                <a:gd name="T50" fmla="*/ 5 w 36"/>
                <a:gd name="T51" fmla="*/ 16 h 62"/>
                <a:gd name="T52" fmla="*/ 5 w 36"/>
                <a:gd name="T53" fmla="*/ 16 h 62"/>
                <a:gd name="T54" fmla="*/ 5 w 36"/>
                <a:gd name="T55" fmla="*/ 17 h 62"/>
                <a:gd name="T56" fmla="*/ 4 w 36"/>
                <a:gd name="T57" fmla="*/ 18 h 62"/>
                <a:gd name="T58" fmla="*/ 4 w 36"/>
                <a:gd name="T59" fmla="*/ 36 h 62"/>
                <a:gd name="T60" fmla="*/ 4 w 36"/>
                <a:gd name="T61" fmla="*/ 45 h 62"/>
                <a:gd name="T62" fmla="*/ 10 w 36"/>
                <a:gd name="T63" fmla="*/ 53 h 62"/>
                <a:gd name="T64" fmla="*/ 18 w 36"/>
                <a:gd name="T65" fmla="*/ 57 h 62"/>
                <a:gd name="T66" fmla="*/ 18 w 36"/>
                <a:gd name="T67" fmla="*/ 62 h 62"/>
                <a:gd name="T68" fmla="*/ 7 w 36"/>
                <a:gd name="T69" fmla="*/ 57 h 62"/>
                <a:gd name="T70" fmla="*/ 0 w 36"/>
                <a:gd name="T71"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 h="62">
                  <a:moveTo>
                    <a:pt x="18" y="1"/>
                  </a:moveTo>
                  <a:cubicBezTo>
                    <a:pt x="20" y="0"/>
                    <a:pt x="22" y="0"/>
                    <a:pt x="24" y="0"/>
                  </a:cubicBezTo>
                  <a:cubicBezTo>
                    <a:pt x="34" y="0"/>
                    <a:pt x="34" y="0"/>
                    <a:pt x="34" y="0"/>
                  </a:cubicBezTo>
                  <a:cubicBezTo>
                    <a:pt x="35" y="0"/>
                    <a:pt x="36" y="1"/>
                    <a:pt x="36" y="3"/>
                  </a:cubicBezTo>
                  <a:cubicBezTo>
                    <a:pt x="36" y="60"/>
                    <a:pt x="36" y="60"/>
                    <a:pt x="36" y="60"/>
                  </a:cubicBezTo>
                  <a:cubicBezTo>
                    <a:pt x="36" y="61"/>
                    <a:pt x="35" y="62"/>
                    <a:pt x="34" y="62"/>
                  </a:cubicBezTo>
                  <a:cubicBezTo>
                    <a:pt x="24" y="62"/>
                    <a:pt x="24" y="62"/>
                    <a:pt x="24" y="62"/>
                  </a:cubicBezTo>
                  <a:cubicBezTo>
                    <a:pt x="22" y="62"/>
                    <a:pt x="20" y="62"/>
                    <a:pt x="18" y="62"/>
                  </a:cubicBezTo>
                  <a:cubicBezTo>
                    <a:pt x="18" y="57"/>
                    <a:pt x="18" y="57"/>
                    <a:pt x="18" y="57"/>
                  </a:cubicBezTo>
                  <a:cubicBezTo>
                    <a:pt x="20" y="57"/>
                    <a:pt x="22" y="57"/>
                    <a:pt x="24" y="57"/>
                  </a:cubicBezTo>
                  <a:cubicBezTo>
                    <a:pt x="31" y="57"/>
                    <a:pt x="31" y="57"/>
                    <a:pt x="31" y="57"/>
                  </a:cubicBezTo>
                  <a:cubicBezTo>
                    <a:pt x="31" y="5"/>
                    <a:pt x="31" y="5"/>
                    <a:pt x="31" y="5"/>
                  </a:cubicBezTo>
                  <a:cubicBezTo>
                    <a:pt x="24" y="5"/>
                    <a:pt x="24" y="5"/>
                    <a:pt x="24" y="5"/>
                  </a:cubicBezTo>
                  <a:cubicBezTo>
                    <a:pt x="22" y="5"/>
                    <a:pt x="20" y="5"/>
                    <a:pt x="18" y="6"/>
                  </a:cubicBezTo>
                  <a:lnTo>
                    <a:pt x="18" y="1"/>
                  </a:lnTo>
                  <a:close/>
                  <a:moveTo>
                    <a:pt x="0" y="45"/>
                  </a:moveTo>
                  <a:cubicBezTo>
                    <a:pt x="0" y="36"/>
                    <a:pt x="0" y="36"/>
                    <a:pt x="0" y="36"/>
                  </a:cubicBezTo>
                  <a:cubicBezTo>
                    <a:pt x="0" y="18"/>
                    <a:pt x="0" y="18"/>
                    <a:pt x="0" y="18"/>
                  </a:cubicBezTo>
                  <a:cubicBezTo>
                    <a:pt x="0" y="17"/>
                    <a:pt x="0" y="17"/>
                    <a:pt x="0" y="16"/>
                  </a:cubicBezTo>
                  <a:cubicBezTo>
                    <a:pt x="0" y="16"/>
                    <a:pt x="0" y="16"/>
                    <a:pt x="0" y="15"/>
                  </a:cubicBezTo>
                  <a:cubicBezTo>
                    <a:pt x="0" y="15"/>
                    <a:pt x="0" y="15"/>
                    <a:pt x="0" y="15"/>
                  </a:cubicBezTo>
                  <a:cubicBezTo>
                    <a:pt x="1" y="11"/>
                    <a:pt x="4" y="7"/>
                    <a:pt x="8" y="4"/>
                  </a:cubicBezTo>
                  <a:cubicBezTo>
                    <a:pt x="11" y="3"/>
                    <a:pt x="14" y="1"/>
                    <a:pt x="18" y="1"/>
                  </a:cubicBezTo>
                  <a:cubicBezTo>
                    <a:pt x="18" y="6"/>
                    <a:pt x="18" y="6"/>
                    <a:pt x="18" y="6"/>
                  </a:cubicBezTo>
                  <a:cubicBezTo>
                    <a:pt x="15" y="6"/>
                    <a:pt x="13" y="7"/>
                    <a:pt x="11" y="8"/>
                  </a:cubicBezTo>
                  <a:cubicBezTo>
                    <a:pt x="8" y="10"/>
                    <a:pt x="5" y="13"/>
                    <a:pt x="5" y="16"/>
                  </a:cubicBezTo>
                  <a:cubicBezTo>
                    <a:pt x="5" y="16"/>
                    <a:pt x="5" y="16"/>
                    <a:pt x="5" y="16"/>
                  </a:cubicBezTo>
                  <a:cubicBezTo>
                    <a:pt x="5" y="16"/>
                    <a:pt x="5" y="17"/>
                    <a:pt x="5" y="17"/>
                  </a:cubicBezTo>
                  <a:cubicBezTo>
                    <a:pt x="5" y="17"/>
                    <a:pt x="4" y="17"/>
                    <a:pt x="4" y="18"/>
                  </a:cubicBezTo>
                  <a:cubicBezTo>
                    <a:pt x="4" y="36"/>
                    <a:pt x="4" y="36"/>
                    <a:pt x="4" y="36"/>
                  </a:cubicBezTo>
                  <a:cubicBezTo>
                    <a:pt x="4" y="45"/>
                    <a:pt x="4" y="45"/>
                    <a:pt x="4" y="45"/>
                  </a:cubicBezTo>
                  <a:cubicBezTo>
                    <a:pt x="4" y="48"/>
                    <a:pt x="7" y="51"/>
                    <a:pt x="10" y="53"/>
                  </a:cubicBezTo>
                  <a:cubicBezTo>
                    <a:pt x="12" y="55"/>
                    <a:pt x="15" y="56"/>
                    <a:pt x="18" y="57"/>
                  </a:cubicBezTo>
                  <a:cubicBezTo>
                    <a:pt x="18" y="62"/>
                    <a:pt x="18" y="62"/>
                    <a:pt x="18" y="62"/>
                  </a:cubicBezTo>
                  <a:cubicBezTo>
                    <a:pt x="14" y="61"/>
                    <a:pt x="10" y="59"/>
                    <a:pt x="7" y="57"/>
                  </a:cubicBezTo>
                  <a:cubicBezTo>
                    <a:pt x="3" y="54"/>
                    <a:pt x="0" y="50"/>
                    <a:pt x="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6" name="Freeform 342"/>
            <p:cNvSpPr>
              <a:spLocks noEditPoints="1"/>
            </p:cNvSpPr>
            <p:nvPr/>
          </p:nvSpPr>
          <p:spPr bwMode="auto">
            <a:xfrm>
              <a:off x="10388600" y="1665288"/>
              <a:ext cx="107950" cy="106363"/>
            </a:xfrm>
            <a:custGeom>
              <a:avLst/>
              <a:gdLst>
                <a:gd name="T0" fmla="*/ 37 w 48"/>
                <a:gd name="T1" fmla="*/ 41 h 47"/>
                <a:gd name="T2" fmla="*/ 42 w 48"/>
                <a:gd name="T3" fmla="*/ 37 h 47"/>
                <a:gd name="T4" fmla="*/ 24 w 48"/>
                <a:gd name="T5" fmla="*/ 19 h 47"/>
                <a:gd name="T6" fmla="*/ 24 w 48"/>
                <a:gd name="T7" fmla="*/ 12 h 47"/>
                <a:gd name="T8" fmla="*/ 47 w 48"/>
                <a:gd name="T9" fmla="*/ 35 h 47"/>
                <a:gd name="T10" fmla="*/ 47 w 48"/>
                <a:gd name="T11" fmla="*/ 35 h 47"/>
                <a:gd name="T12" fmla="*/ 47 w 48"/>
                <a:gd name="T13" fmla="*/ 35 h 47"/>
                <a:gd name="T14" fmla="*/ 47 w 48"/>
                <a:gd name="T15" fmla="*/ 39 h 47"/>
                <a:gd name="T16" fmla="*/ 39 w 48"/>
                <a:gd name="T17" fmla="*/ 46 h 47"/>
                <a:gd name="T18" fmla="*/ 39 w 48"/>
                <a:gd name="T19" fmla="*/ 46 h 47"/>
                <a:gd name="T20" fmla="*/ 35 w 48"/>
                <a:gd name="T21" fmla="*/ 46 h 47"/>
                <a:gd name="T22" fmla="*/ 24 w 48"/>
                <a:gd name="T23" fmla="*/ 35 h 47"/>
                <a:gd name="T24" fmla="*/ 24 w 48"/>
                <a:gd name="T25" fmla="*/ 28 h 47"/>
                <a:gd name="T26" fmla="*/ 37 w 48"/>
                <a:gd name="T27" fmla="*/ 41 h 47"/>
                <a:gd name="T28" fmla="*/ 24 w 48"/>
                <a:gd name="T29" fmla="*/ 19 h 47"/>
                <a:gd name="T30" fmla="*/ 11 w 48"/>
                <a:gd name="T31" fmla="*/ 6 h 47"/>
                <a:gd name="T32" fmla="*/ 6 w 48"/>
                <a:gd name="T33" fmla="*/ 10 h 47"/>
                <a:gd name="T34" fmla="*/ 24 w 48"/>
                <a:gd name="T35" fmla="*/ 28 h 47"/>
                <a:gd name="T36" fmla="*/ 24 w 48"/>
                <a:gd name="T37" fmla="*/ 35 h 47"/>
                <a:gd name="T38" fmla="*/ 1 w 48"/>
                <a:gd name="T39" fmla="*/ 12 h 47"/>
                <a:gd name="T40" fmla="*/ 1 w 48"/>
                <a:gd name="T41" fmla="*/ 9 h 47"/>
                <a:gd name="T42" fmla="*/ 9 w 48"/>
                <a:gd name="T43" fmla="*/ 1 h 47"/>
                <a:gd name="T44" fmla="*/ 12 w 48"/>
                <a:gd name="T45" fmla="*/ 1 h 47"/>
                <a:gd name="T46" fmla="*/ 24 w 48"/>
                <a:gd name="T47" fmla="*/ 12 h 47"/>
                <a:gd name="T48" fmla="*/ 24 w 48"/>
                <a:gd name="T49"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47">
                  <a:moveTo>
                    <a:pt x="37" y="41"/>
                  </a:moveTo>
                  <a:cubicBezTo>
                    <a:pt x="42" y="37"/>
                    <a:pt x="42" y="37"/>
                    <a:pt x="42" y="37"/>
                  </a:cubicBezTo>
                  <a:cubicBezTo>
                    <a:pt x="24" y="19"/>
                    <a:pt x="24" y="19"/>
                    <a:pt x="24" y="19"/>
                  </a:cubicBezTo>
                  <a:cubicBezTo>
                    <a:pt x="24" y="12"/>
                    <a:pt x="24" y="12"/>
                    <a:pt x="24" y="12"/>
                  </a:cubicBezTo>
                  <a:cubicBezTo>
                    <a:pt x="47" y="35"/>
                    <a:pt x="47" y="35"/>
                    <a:pt x="47" y="35"/>
                  </a:cubicBezTo>
                  <a:cubicBezTo>
                    <a:pt x="47" y="35"/>
                    <a:pt x="47" y="35"/>
                    <a:pt x="47" y="35"/>
                  </a:cubicBezTo>
                  <a:cubicBezTo>
                    <a:pt x="47" y="35"/>
                    <a:pt x="47" y="35"/>
                    <a:pt x="47" y="35"/>
                  </a:cubicBezTo>
                  <a:cubicBezTo>
                    <a:pt x="48" y="36"/>
                    <a:pt x="48" y="38"/>
                    <a:pt x="47" y="39"/>
                  </a:cubicBezTo>
                  <a:cubicBezTo>
                    <a:pt x="39" y="46"/>
                    <a:pt x="39" y="46"/>
                    <a:pt x="39" y="46"/>
                  </a:cubicBezTo>
                  <a:cubicBezTo>
                    <a:pt x="39" y="46"/>
                    <a:pt x="39" y="46"/>
                    <a:pt x="39" y="46"/>
                  </a:cubicBezTo>
                  <a:cubicBezTo>
                    <a:pt x="38" y="47"/>
                    <a:pt x="36" y="47"/>
                    <a:pt x="35" y="46"/>
                  </a:cubicBezTo>
                  <a:cubicBezTo>
                    <a:pt x="24" y="35"/>
                    <a:pt x="24" y="35"/>
                    <a:pt x="24" y="35"/>
                  </a:cubicBezTo>
                  <a:cubicBezTo>
                    <a:pt x="24" y="28"/>
                    <a:pt x="24" y="28"/>
                    <a:pt x="24" y="28"/>
                  </a:cubicBezTo>
                  <a:lnTo>
                    <a:pt x="37" y="41"/>
                  </a:lnTo>
                  <a:close/>
                  <a:moveTo>
                    <a:pt x="24" y="19"/>
                  </a:moveTo>
                  <a:cubicBezTo>
                    <a:pt x="11" y="6"/>
                    <a:pt x="11" y="6"/>
                    <a:pt x="11" y="6"/>
                  </a:cubicBezTo>
                  <a:cubicBezTo>
                    <a:pt x="6" y="10"/>
                    <a:pt x="6" y="10"/>
                    <a:pt x="6" y="10"/>
                  </a:cubicBezTo>
                  <a:cubicBezTo>
                    <a:pt x="24" y="28"/>
                    <a:pt x="24" y="28"/>
                    <a:pt x="24" y="28"/>
                  </a:cubicBezTo>
                  <a:cubicBezTo>
                    <a:pt x="24" y="35"/>
                    <a:pt x="24" y="35"/>
                    <a:pt x="24" y="35"/>
                  </a:cubicBezTo>
                  <a:cubicBezTo>
                    <a:pt x="1" y="12"/>
                    <a:pt x="1" y="12"/>
                    <a:pt x="1" y="12"/>
                  </a:cubicBezTo>
                  <a:cubicBezTo>
                    <a:pt x="0" y="11"/>
                    <a:pt x="0" y="10"/>
                    <a:pt x="1" y="9"/>
                  </a:cubicBezTo>
                  <a:cubicBezTo>
                    <a:pt x="9" y="1"/>
                    <a:pt x="9" y="1"/>
                    <a:pt x="9" y="1"/>
                  </a:cubicBezTo>
                  <a:cubicBezTo>
                    <a:pt x="10" y="0"/>
                    <a:pt x="11" y="0"/>
                    <a:pt x="12" y="1"/>
                  </a:cubicBezTo>
                  <a:cubicBezTo>
                    <a:pt x="24" y="12"/>
                    <a:pt x="24" y="12"/>
                    <a:pt x="24" y="12"/>
                  </a:cubicBezTo>
                  <a:lnTo>
                    <a:pt x="2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7" name="Freeform 343"/>
            <p:cNvSpPr>
              <a:spLocks noEditPoints="1"/>
            </p:cNvSpPr>
            <p:nvPr/>
          </p:nvSpPr>
          <p:spPr bwMode="auto">
            <a:xfrm>
              <a:off x="10164763" y="1849438"/>
              <a:ext cx="53975" cy="49213"/>
            </a:xfrm>
            <a:custGeom>
              <a:avLst/>
              <a:gdLst>
                <a:gd name="T0" fmla="*/ 16 w 24"/>
                <a:gd name="T1" fmla="*/ 7 h 22"/>
                <a:gd name="T2" fmla="*/ 13 w 24"/>
                <a:gd name="T3" fmla="*/ 11 h 22"/>
                <a:gd name="T4" fmla="*/ 13 w 24"/>
                <a:gd name="T5" fmla="*/ 3 h 22"/>
                <a:gd name="T6" fmla="*/ 14 w 24"/>
                <a:gd name="T7" fmla="*/ 1 h 22"/>
                <a:gd name="T8" fmla="*/ 15 w 24"/>
                <a:gd name="T9" fmla="*/ 0 h 22"/>
                <a:gd name="T10" fmla="*/ 18 w 24"/>
                <a:gd name="T11" fmla="*/ 2 h 22"/>
                <a:gd name="T12" fmla="*/ 20 w 24"/>
                <a:gd name="T13" fmla="*/ 3 h 22"/>
                <a:gd name="T14" fmla="*/ 22 w 24"/>
                <a:gd name="T15" fmla="*/ 4 h 22"/>
                <a:gd name="T16" fmla="*/ 22 w 24"/>
                <a:gd name="T17" fmla="*/ 4 h 22"/>
                <a:gd name="T18" fmla="*/ 23 w 24"/>
                <a:gd name="T19" fmla="*/ 5 h 22"/>
                <a:gd name="T20" fmla="*/ 23 w 24"/>
                <a:gd name="T21" fmla="*/ 8 h 22"/>
                <a:gd name="T22" fmla="*/ 13 w 24"/>
                <a:gd name="T23" fmla="*/ 21 h 22"/>
                <a:gd name="T24" fmla="*/ 13 w 24"/>
                <a:gd name="T25" fmla="*/ 22 h 22"/>
                <a:gd name="T26" fmla="*/ 13 w 24"/>
                <a:gd name="T27" fmla="*/ 14 h 22"/>
                <a:gd name="T28" fmla="*/ 17 w 24"/>
                <a:gd name="T29" fmla="*/ 8 h 22"/>
                <a:gd name="T30" fmla="*/ 17 w 24"/>
                <a:gd name="T31" fmla="*/ 7 h 22"/>
                <a:gd name="T32" fmla="*/ 16 w 24"/>
                <a:gd name="T33" fmla="*/ 7 h 22"/>
                <a:gd name="T34" fmla="*/ 13 w 24"/>
                <a:gd name="T35" fmla="*/ 11 h 22"/>
                <a:gd name="T36" fmla="*/ 8 w 24"/>
                <a:gd name="T37" fmla="*/ 17 h 22"/>
                <a:gd name="T38" fmla="*/ 10 w 24"/>
                <a:gd name="T39" fmla="*/ 17 h 22"/>
                <a:gd name="T40" fmla="*/ 13 w 24"/>
                <a:gd name="T41" fmla="*/ 14 h 22"/>
                <a:gd name="T42" fmla="*/ 13 w 24"/>
                <a:gd name="T43" fmla="*/ 22 h 22"/>
                <a:gd name="T44" fmla="*/ 11 w 24"/>
                <a:gd name="T45" fmla="*/ 22 h 22"/>
                <a:gd name="T46" fmla="*/ 3 w 24"/>
                <a:gd name="T47" fmla="*/ 22 h 22"/>
                <a:gd name="T48" fmla="*/ 3 w 24"/>
                <a:gd name="T49" fmla="*/ 22 h 22"/>
                <a:gd name="T50" fmla="*/ 2 w 24"/>
                <a:gd name="T51" fmla="*/ 21 h 22"/>
                <a:gd name="T52" fmla="*/ 1 w 24"/>
                <a:gd name="T53" fmla="*/ 18 h 22"/>
                <a:gd name="T54" fmla="*/ 13 w 24"/>
                <a:gd name="T55" fmla="*/ 3 h 22"/>
                <a:gd name="T56" fmla="*/ 13 w 24"/>
                <a:gd name="T57"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2">
                  <a:moveTo>
                    <a:pt x="16" y="7"/>
                  </a:moveTo>
                  <a:cubicBezTo>
                    <a:pt x="13" y="11"/>
                    <a:pt x="13" y="11"/>
                    <a:pt x="13" y="11"/>
                  </a:cubicBezTo>
                  <a:cubicBezTo>
                    <a:pt x="13" y="3"/>
                    <a:pt x="13" y="3"/>
                    <a:pt x="13" y="3"/>
                  </a:cubicBezTo>
                  <a:cubicBezTo>
                    <a:pt x="14" y="1"/>
                    <a:pt x="14" y="1"/>
                    <a:pt x="14" y="1"/>
                  </a:cubicBezTo>
                  <a:cubicBezTo>
                    <a:pt x="14" y="1"/>
                    <a:pt x="15" y="1"/>
                    <a:pt x="15" y="0"/>
                  </a:cubicBezTo>
                  <a:cubicBezTo>
                    <a:pt x="16" y="0"/>
                    <a:pt x="18" y="0"/>
                    <a:pt x="18" y="2"/>
                  </a:cubicBezTo>
                  <a:cubicBezTo>
                    <a:pt x="18" y="2"/>
                    <a:pt x="19" y="3"/>
                    <a:pt x="20" y="3"/>
                  </a:cubicBezTo>
                  <a:cubicBezTo>
                    <a:pt x="20" y="4"/>
                    <a:pt x="21" y="4"/>
                    <a:pt x="22" y="4"/>
                  </a:cubicBezTo>
                  <a:cubicBezTo>
                    <a:pt x="22" y="4"/>
                    <a:pt x="22" y="4"/>
                    <a:pt x="22" y="4"/>
                  </a:cubicBezTo>
                  <a:cubicBezTo>
                    <a:pt x="22" y="4"/>
                    <a:pt x="22" y="4"/>
                    <a:pt x="23" y="5"/>
                  </a:cubicBezTo>
                  <a:cubicBezTo>
                    <a:pt x="24" y="5"/>
                    <a:pt x="24" y="7"/>
                    <a:pt x="23" y="8"/>
                  </a:cubicBezTo>
                  <a:cubicBezTo>
                    <a:pt x="13" y="21"/>
                    <a:pt x="13" y="21"/>
                    <a:pt x="13" y="21"/>
                  </a:cubicBezTo>
                  <a:cubicBezTo>
                    <a:pt x="13" y="21"/>
                    <a:pt x="13" y="21"/>
                    <a:pt x="13" y="22"/>
                  </a:cubicBezTo>
                  <a:cubicBezTo>
                    <a:pt x="13" y="14"/>
                    <a:pt x="13" y="14"/>
                    <a:pt x="13" y="14"/>
                  </a:cubicBezTo>
                  <a:cubicBezTo>
                    <a:pt x="17" y="8"/>
                    <a:pt x="17" y="8"/>
                    <a:pt x="17" y="8"/>
                  </a:cubicBezTo>
                  <a:cubicBezTo>
                    <a:pt x="17" y="7"/>
                    <a:pt x="17" y="7"/>
                    <a:pt x="17" y="7"/>
                  </a:cubicBezTo>
                  <a:cubicBezTo>
                    <a:pt x="16" y="7"/>
                    <a:pt x="16" y="7"/>
                    <a:pt x="16" y="7"/>
                  </a:cubicBezTo>
                  <a:close/>
                  <a:moveTo>
                    <a:pt x="13" y="11"/>
                  </a:moveTo>
                  <a:cubicBezTo>
                    <a:pt x="8" y="17"/>
                    <a:pt x="8" y="17"/>
                    <a:pt x="8" y="17"/>
                  </a:cubicBezTo>
                  <a:cubicBezTo>
                    <a:pt x="10" y="17"/>
                    <a:pt x="10" y="17"/>
                    <a:pt x="10" y="17"/>
                  </a:cubicBezTo>
                  <a:cubicBezTo>
                    <a:pt x="13" y="14"/>
                    <a:pt x="13" y="14"/>
                    <a:pt x="13" y="14"/>
                  </a:cubicBezTo>
                  <a:cubicBezTo>
                    <a:pt x="13" y="22"/>
                    <a:pt x="13" y="22"/>
                    <a:pt x="13" y="22"/>
                  </a:cubicBezTo>
                  <a:cubicBezTo>
                    <a:pt x="12" y="22"/>
                    <a:pt x="12" y="22"/>
                    <a:pt x="11" y="22"/>
                  </a:cubicBezTo>
                  <a:cubicBezTo>
                    <a:pt x="3" y="22"/>
                    <a:pt x="3" y="22"/>
                    <a:pt x="3" y="22"/>
                  </a:cubicBezTo>
                  <a:cubicBezTo>
                    <a:pt x="3" y="22"/>
                    <a:pt x="3" y="22"/>
                    <a:pt x="3" y="22"/>
                  </a:cubicBezTo>
                  <a:cubicBezTo>
                    <a:pt x="2" y="22"/>
                    <a:pt x="2" y="22"/>
                    <a:pt x="2" y="21"/>
                  </a:cubicBezTo>
                  <a:cubicBezTo>
                    <a:pt x="0" y="21"/>
                    <a:pt x="0" y="19"/>
                    <a:pt x="1" y="18"/>
                  </a:cubicBezTo>
                  <a:cubicBezTo>
                    <a:pt x="13" y="3"/>
                    <a:pt x="13" y="3"/>
                    <a:pt x="13" y="3"/>
                  </a:cubicBezTo>
                  <a:lnTo>
                    <a:pt x="13"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8" name="Freeform 344"/>
            <p:cNvSpPr>
              <a:spLocks noEditPoints="1"/>
            </p:cNvSpPr>
            <p:nvPr/>
          </p:nvSpPr>
          <p:spPr bwMode="auto">
            <a:xfrm>
              <a:off x="10198100" y="1830388"/>
              <a:ext cx="34925" cy="34925"/>
            </a:xfrm>
            <a:custGeom>
              <a:avLst/>
              <a:gdLst>
                <a:gd name="T0" fmla="*/ 8 w 15"/>
                <a:gd name="T1" fmla="*/ 10 h 15"/>
                <a:gd name="T2" fmla="*/ 8 w 15"/>
                <a:gd name="T3" fmla="*/ 10 h 15"/>
                <a:gd name="T4" fmla="*/ 9 w 15"/>
                <a:gd name="T5" fmla="*/ 9 h 15"/>
                <a:gd name="T6" fmla="*/ 10 w 15"/>
                <a:gd name="T7" fmla="*/ 8 h 15"/>
                <a:gd name="T8" fmla="*/ 10 w 15"/>
                <a:gd name="T9" fmla="*/ 7 h 15"/>
                <a:gd name="T10" fmla="*/ 7 w 15"/>
                <a:gd name="T11" fmla="*/ 5 h 15"/>
                <a:gd name="T12" fmla="*/ 7 w 15"/>
                <a:gd name="T13" fmla="*/ 5 h 15"/>
                <a:gd name="T14" fmla="*/ 7 w 15"/>
                <a:gd name="T15" fmla="*/ 10 h 15"/>
                <a:gd name="T16" fmla="*/ 6 w 15"/>
                <a:gd name="T17" fmla="*/ 14 h 15"/>
                <a:gd name="T18" fmla="*/ 7 w 15"/>
                <a:gd name="T19" fmla="*/ 15 h 15"/>
                <a:gd name="T20" fmla="*/ 6 w 15"/>
                <a:gd name="T21" fmla="*/ 1 h 15"/>
                <a:gd name="T22" fmla="*/ 8 w 15"/>
                <a:gd name="T23" fmla="*/ 15 h 15"/>
                <a:gd name="T24" fmla="*/ 8 w 15"/>
                <a:gd name="T25" fmla="*/ 15 h 15"/>
                <a:gd name="T26" fmla="*/ 8 w 15"/>
                <a:gd name="T27" fmla="*/ 15 h 15"/>
                <a:gd name="T28" fmla="*/ 8 w 15"/>
                <a:gd name="T29" fmla="*/ 15 h 15"/>
                <a:gd name="T30" fmla="*/ 8 w 15"/>
                <a:gd name="T31" fmla="*/ 15 h 15"/>
                <a:gd name="T32" fmla="*/ 9 w 15"/>
                <a:gd name="T33" fmla="*/ 15 h 15"/>
                <a:gd name="T34" fmla="*/ 9 w 15"/>
                <a:gd name="T35" fmla="*/ 15 h 15"/>
                <a:gd name="T36" fmla="*/ 9 w 15"/>
                <a:gd name="T37" fmla="*/ 15 h 15"/>
                <a:gd name="T38" fmla="*/ 9 w 15"/>
                <a:gd name="T39" fmla="*/ 15 h 15"/>
                <a:gd name="T40" fmla="*/ 13 w 15"/>
                <a:gd name="T41" fmla="*/ 12 h 15"/>
                <a:gd name="T42" fmla="*/ 13 w 15"/>
                <a:gd name="T43" fmla="*/ 12 h 15"/>
                <a:gd name="T44" fmla="*/ 14 w 15"/>
                <a:gd name="T45" fmla="*/ 8 h 15"/>
                <a:gd name="T46" fmla="*/ 14 w 15"/>
                <a:gd name="T47" fmla="*/ 7 h 15"/>
                <a:gd name="T48" fmla="*/ 14 w 15"/>
                <a:gd name="T49" fmla="*/ 7 h 15"/>
                <a:gd name="T50" fmla="*/ 14 w 15"/>
                <a:gd name="T51" fmla="*/ 7 h 15"/>
                <a:gd name="T52" fmla="*/ 14 w 15"/>
                <a:gd name="T53" fmla="*/ 7 h 15"/>
                <a:gd name="T54" fmla="*/ 14 w 15"/>
                <a:gd name="T55" fmla="*/ 6 h 15"/>
                <a:gd name="T56" fmla="*/ 14 w 15"/>
                <a:gd name="T57" fmla="*/ 6 h 15"/>
                <a:gd name="T58" fmla="*/ 14 w 15"/>
                <a:gd name="T59" fmla="*/ 6 h 15"/>
                <a:gd name="T60" fmla="*/ 12 w 15"/>
                <a:gd name="T61" fmla="*/ 2 h 15"/>
                <a:gd name="T62" fmla="*/ 7 w 15"/>
                <a:gd name="T63" fmla="*/ 0 h 15"/>
                <a:gd name="T64" fmla="*/ 6 w 15"/>
                <a:gd name="T65" fmla="*/ 1 h 15"/>
                <a:gd name="T66" fmla="*/ 6 w 15"/>
                <a:gd name="T67" fmla="*/ 1 h 15"/>
                <a:gd name="T68" fmla="*/ 5 w 15"/>
                <a:gd name="T69" fmla="*/ 8 h 15"/>
                <a:gd name="T70" fmla="*/ 5 w 15"/>
                <a:gd name="T71" fmla="*/ 8 h 15"/>
                <a:gd name="T72" fmla="*/ 6 w 15"/>
                <a:gd name="T73" fmla="*/ 10 h 15"/>
                <a:gd name="T74" fmla="*/ 6 w 15"/>
                <a:gd name="T75" fmla="*/ 1 h 15"/>
                <a:gd name="T76" fmla="*/ 6 w 15"/>
                <a:gd name="T77" fmla="*/ 14 h 15"/>
                <a:gd name="T78" fmla="*/ 0 w 15"/>
                <a:gd name="T79" fmla="*/ 9 h 15"/>
                <a:gd name="T80" fmla="*/ 6 w 15"/>
                <a:gd name="T81" fmla="*/ 1 h 15"/>
                <a:gd name="T82" fmla="*/ 1 w 15"/>
                <a:gd name="T83" fmla="*/ 4 h 15"/>
                <a:gd name="T84" fmla="*/ 1 w 15"/>
                <a:gd name="T85" fmla="*/ 4 h 15"/>
                <a:gd name="T86" fmla="*/ 0 w 15"/>
                <a:gd name="T87" fmla="*/ 9 h 15"/>
                <a:gd name="T88" fmla="*/ 0 w 15"/>
                <a:gd name="T89" fmla="*/ 9 h 15"/>
                <a:gd name="T90" fmla="*/ 0 w 15"/>
                <a:gd name="T91" fmla="*/ 9 h 15"/>
                <a:gd name="T92" fmla="*/ 0 w 15"/>
                <a:gd name="T93" fmla="*/ 9 h 15"/>
                <a:gd name="T94" fmla="*/ 0 w 15"/>
                <a:gd name="T95"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 h="15">
                  <a:moveTo>
                    <a:pt x="7" y="10"/>
                  </a:moveTo>
                  <a:cubicBezTo>
                    <a:pt x="7" y="10"/>
                    <a:pt x="7" y="10"/>
                    <a:pt x="7"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9" y="10"/>
                    <a:pt x="9" y="9"/>
                  </a:cubicBezTo>
                  <a:cubicBezTo>
                    <a:pt x="9" y="9"/>
                    <a:pt x="9" y="9"/>
                    <a:pt x="9" y="9"/>
                  </a:cubicBezTo>
                  <a:cubicBezTo>
                    <a:pt x="10" y="9"/>
                    <a:pt x="10" y="8"/>
                    <a:pt x="10" y="8"/>
                  </a:cubicBezTo>
                  <a:cubicBezTo>
                    <a:pt x="10" y="8"/>
                    <a:pt x="10" y="8"/>
                    <a:pt x="10" y="8"/>
                  </a:cubicBezTo>
                  <a:cubicBezTo>
                    <a:pt x="10" y="8"/>
                    <a:pt x="10" y="8"/>
                    <a:pt x="10" y="8"/>
                  </a:cubicBezTo>
                  <a:cubicBezTo>
                    <a:pt x="10" y="7"/>
                    <a:pt x="10" y="7"/>
                    <a:pt x="10" y="7"/>
                  </a:cubicBezTo>
                  <a:cubicBezTo>
                    <a:pt x="10" y="7"/>
                    <a:pt x="10" y="7"/>
                    <a:pt x="10" y="7"/>
                  </a:cubicBezTo>
                  <a:cubicBezTo>
                    <a:pt x="10" y="7"/>
                    <a:pt x="10" y="7"/>
                    <a:pt x="10" y="7"/>
                  </a:cubicBezTo>
                  <a:cubicBezTo>
                    <a:pt x="10" y="7"/>
                    <a:pt x="9" y="6"/>
                    <a:pt x="9" y="6"/>
                  </a:cubicBezTo>
                  <a:cubicBezTo>
                    <a:pt x="8" y="5"/>
                    <a:pt x="8" y="5"/>
                    <a:pt x="7" y="5"/>
                  </a:cubicBezTo>
                  <a:cubicBezTo>
                    <a:pt x="7" y="5"/>
                    <a:pt x="7" y="5"/>
                    <a:pt x="7" y="5"/>
                  </a:cubicBezTo>
                  <a:cubicBezTo>
                    <a:pt x="7" y="5"/>
                    <a:pt x="7" y="5"/>
                    <a:pt x="7" y="5"/>
                  </a:cubicBezTo>
                  <a:cubicBezTo>
                    <a:pt x="7" y="5"/>
                    <a:pt x="7" y="5"/>
                    <a:pt x="7" y="5"/>
                  </a:cubicBezTo>
                  <a:cubicBezTo>
                    <a:pt x="7" y="5"/>
                    <a:pt x="7" y="5"/>
                    <a:pt x="7" y="5"/>
                  </a:cubicBezTo>
                  <a:cubicBezTo>
                    <a:pt x="7" y="5"/>
                    <a:pt x="6" y="5"/>
                    <a:pt x="6" y="5"/>
                  </a:cubicBezTo>
                  <a:cubicBezTo>
                    <a:pt x="6" y="10"/>
                    <a:pt x="6" y="10"/>
                    <a:pt x="6" y="10"/>
                  </a:cubicBezTo>
                  <a:cubicBezTo>
                    <a:pt x="7" y="10"/>
                    <a:pt x="7" y="10"/>
                    <a:pt x="7" y="10"/>
                  </a:cubicBezTo>
                  <a:cubicBezTo>
                    <a:pt x="7" y="10"/>
                    <a:pt x="7" y="10"/>
                    <a:pt x="7" y="10"/>
                  </a:cubicBezTo>
                  <a:close/>
                  <a:moveTo>
                    <a:pt x="6" y="15"/>
                  </a:moveTo>
                  <a:cubicBezTo>
                    <a:pt x="6" y="14"/>
                    <a:pt x="6" y="14"/>
                    <a:pt x="6" y="14"/>
                  </a:cubicBezTo>
                  <a:cubicBezTo>
                    <a:pt x="8" y="15"/>
                    <a:pt x="8" y="15"/>
                    <a:pt x="8" y="15"/>
                  </a:cubicBezTo>
                  <a:cubicBezTo>
                    <a:pt x="8" y="15"/>
                    <a:pt x="8" y="15"/>
                    <a:pt x="8" y="15"/>
                  </a:cubicBezTo>
                  <a:cubicBezTo>
                    <a:pt x="8" y="15"/>
                    <a:pt x="7" y="15"/>
                    <a:pt x="7" y="15"/>
                  </a:cubicBezTo>
                  <a:cubicBezTo>
                    <a:pt x="7" y="15"/>
                    <a:pt x="7" y="15"/>
                    <a:pt x="6" y="15"/>
                  </a:cubicBezTo>
                  <a:close/>
                  <a:moveTo>
                    <a:pt x="6" y="1"/>
                  </a:moveTo>
                  <a:cubicBezTo>
                    <a:pt x="6" y="1"/>
                    <a:pt x="6" y="1"/>
                    <a:pt x="6" y="1"/>
                  </a:cubicBezTo>
                  <a:cubicBezTo>
                    <a:pt x="6" y="1"/>
                    <a:pt x="6" y="1"/>
                    <a:pt x="6" y="1"/>
                  </a:cubicBezTo>
                  <a:cubicBezTo>
                    <a:pt x="6" y="1"/>
                    <a:pt x="6" y="1"/>
                    <a:pt x="6" y="1"/>
                  </a:cubicBezTo>
                  <a:close/>
                  <a:moveTo>
                    <a:pt x="8" y="15"/>
                  </a:moveTo>
                  <a:cubicBezTo>
                    <a:pt x="8" y="15"/>
                    <a:pt x="8" y="15"/>
                    <a:pt x="8" y="15"/>
                  </a:cubicBezTo>
                  <a:cubicBezTo>
                    <a:pt x="8" y="15"/>
                    <a:pt x="8" y="15"/>
                    <a:pt x="8" y="15"/>
                  </a:cubicBezTo>
                  <a:close/>
                  <a:moveTo>
                    <a:pt x="8" y="15"/>
                  </a:moveTo>
                  <a:cubicBezTo>
                    <a:pt x="8" y="15"/>
                    <a:pt x="8" y="15"/>
                    <a:pt x="8" y="15"/>
                  </a:cubicBezTo>
                  <a:cubicBezTo>
                    <a:pt x="8" y="15"/>
                    <a:pt x="8" y="15"/>
                    <a:pt x="8" y="15"/>
                  </a:cubicBezTo>
                  <a:close/>
                  <a:moveTo>
                    <a:pt x="8" y="15"/>
                  </a:moveTo>
                  <a:cubicBezTo>
                    <a:pt x="8" y="15"/>
                    <a:pt x="8" y="15"/>
                    <a:pt x="8" y="15"/>
                  </a:cubicBezTo>
                  <a:cubicBezTo>
                    <a:pt x="8" y="15"/>
                    <a:pt x="8" y="15"/>
                    <a:pt x="8" y="15"/>
                  </a:cubicBezTo>
                  <a:close/>
                  <a:moveTo>
                    <a:pt x="8" y="15"/>
                  </a:moveTo>
                  <a:cubicBezTo>
                    <a:pt x="8" y="15"/>
                    <a:pt x="8" y="15"/>
                    <a:pt x="8" y="15"/>
                  </a:cubicBezTo>
                  <a:cubicBezTo>
                    <a:pt x="8" y="15"/>
                    <a:pt x="8" y="15"/>
                    <a:pt x="8" y="15"/>
                  </a:cubicBezTo>
                  <a:cubicBezTo>
                    <a:pt x="8" y="15"/>
                    <a:pt x="8" y="15"/>
                    <a:pt x="8" y="15"/>
                  </a:cubicBezTo>
                  <a:close/>
                  <a:moveTo>
                    <a:pt x="9" y="15"/>
                  </a:moveTo>
                  <a:cubicBezTo>
                    <a:pt x="8" y="15"/>
                    <a:pt x="8" y="15"/>
                    <a:pt x="8" y="15"/>
                  </a:cubicBezTo>
                  <a:cubicBezTo>
                    <a:pt x="9" y="15"/>
                    <a:pt x="9" y="15"/>
                    <a:pt x="9" y="15"/>
                  </a:cubicBezTo>
                  <a:close/>
                  <a:moveTo>
                    <a:pt x="9" y="15"/>
                  </a:moveTo>
                  <a:cubicBezTo>
                    <a:pt x="9" y="15"/>
                    <a:pt x="9" y="15"/>
                    <a:pt x="9" y="15"/>
                  </a:cubicBezTo>
                  <a:cubicBezTo>
                    <a:pt x="9" y="15"/>
                    <a:pt x="9" y="15"/>
                    <a:pt x="9" y="15"/>
                  </a:cubicBezTo>
                  <a:close/>
                  <a:moveTo>
                    <a:pt x="9" y="15"/>
                  </a:moveTo>
                  <a:cubicBezTo>
                    <a:pt x="9" y="15"/>
                    <a:pt x="9" y="15"/>
                    <a:pt x="9" y="15"/>
                  </a:cubicBezTo>
                  <a:cubicBezTo>
                    <a:pt x="9" y="15"/>
                    <a:pt x="9" y="15"/>
                    <a:pt x="9" y="15"/>
                  </a:cubicBezTo>
                  <a:close/>
                  <a:moveTo>
                    <a:pt x="13" y="12"/>
                  </a:moveTo>
                  <a:cubicBezTo>
                    <a:pt x="12" y="13"/>
                    <a:pt x="11" y="14"/>
                    <a:pt x="9" y="15"/>
                  </a:cubicBezTo>
                  <a:cubicBezTo>
                    <a:pt x="9" y="15"/>
                    <a:pt x="9" y="15"/>
                    <a:pt x="9" y="15"/>
                  </a:cubicBezTo>
                  <a:cubicBezTo>
                    <a:pt x="13" y="12"/>
                    <a:pt x="13" y="12"/>
                    <a:pt x="13" y="12"/>
                  </a:cubicBezTo>
                  <a:close/>
                  <a:moveTo>
                    <a:pt x="13" y="12"/>
                  </a:moveTo>
                  <a:cubicBezTo>
                    <a:pt x="13" y="12"/>
                    <a:pt x="13" y="12"/>
                    <a:pt x="13" y="12"/>
                  </a:cubicBezTo>
                  <a:cubicBezTo>
                    <a:pt x="13" y="12"/>
                    <a:pt x="13" y="12"/>
                    <a:pt x="13" y="12"/>
                  </a:cubicBezTo>
                  <a:close/>
                  <a:moveTo>
                    <a:pt x="14" y="8"/>
                  </a:moveTo>
                  <a:cubicBezTo>
                    <a:pt x="15" y="9"/>
                    <a:pt x="14" y="11"/>
                    <a:pt x="13" y="12"/>
                  </a:cubicBezTo>
                  <a:cubicBezTo>
                    <a:pt x="13" y="12"/>
                    <a:pt x="13" y="12"/>
                    <a:pt x="13" y="12"/>
                  </a:cubicBezTo>
                  <a:cubicBezTo>
                    <a:pt x="14" y="8"/>
                    <a:pt x="14" y="8"/>
                    <a:pt x="14" y="8"/>
                  </a:cubicBezTo>
                  <a:close/>
                  <a:moveTo>
                    <a:pt x="14" y="8"/>
                  </a:moveTo>
                  <a:cubicBezTo>
                    <a:pt x="14" y="8"/>
                    <a:pt x="14" y="8"/>
                    <a:pt x="14" y="8"/>
                  </a:cubicBezTo>
                  <a:cubicBezTo>
                    <a:pt x="14" y="8"/>
                    <a:pt x="14" y="8"/>
                    <a:pt x="14" y="8"/>
                  </a:cubicBezTo>
                  <a:close/>
                  <a:moveTo>
                    <a:pt x="14" y="7"/>
                  </a:moveTo>
                  <a:cubicBezTo>
                    <a:pt x="14" y="8"/>
                    <a:pt x="14" y="8"/>
                    <a:pt x="14" y="8"/>
                  </a:cubicBezTo>
                  <a:cubicBezTo>
                    <a:pt x="14" y="7"/>
                    <a:pt x="14" y="7"/>
                    <a:pt x="14" y="7"/>
                  </a:cubicBezTo>
                  <a:close/>
                  <a:moveTo>
                    <a:pt x="14" y="7"/>
                  </a:moveTo>
                  <a:cubicBezTo>
                    <a:pt x="14" y="7"/>
                    <a:pt x="14" y="7"/>
                    <a:pt x="14" y="7"/>
                  </a:cubicBezTo>
                  <a:cubicBezTo>
                    <a:pt x="14" y="7"/>
                    <a:pt x="14" y="7"/>
                    <a:pt x="14" y="7"/>
                  </a:cubicBezTo>
                  <a:close/>
                  <a:moveTo>
                    <a:pt x="14" y="7"/>
                  </a:moveTo>
                  <a:cubicBezTo>
                    <a:pt x="14" y="7"/>
                    <a:pt x="14" y="7"/>
                    <a:pt x="14" y="7"/>
                  </a:cubicBezTo>
                  <a:cubicBezTo>
                    <a:pt x="14" y="7"/>
                    <a:pt x="14" y="7"/>
                    <a:pt x="14" y="7"/>
                  </a:cubicBezTo>
                  <a:cubicBezTo>
                    <a:pt x="14" y="7"/>
                    <a:pt x="14" y="7"/>
                    <a:pt x="14" y="7"/>
                  </a:cubicBezTo>
                  <a:close/>
                  <a:moveTo>
                    <a:pt x="14" y="6"/>
                  </a:moveTo>
                  <a:cubicBezTo>
                    <a:pt x="14" y="7"/>
                    <a:pt x="14" y="7"/>
                    <a:pt x="14" y="7"/>
                  </a:cubicBezTo>
                  <a:cubicBezTo>
                    <a:pt x="14" y="6"/>
                    <a:pt x="14" y="6"/>
                    <a:pt x="14" y="6"/>
                  </a:cubicBezTo>
                  <a:close/>
                  <a:moveTo>
                    <a:pt x="14" y="6"/>
                  </a:moveTo>
                  <a:cubicBezTo>
                    <a:pt x="14" y="6"/>
                    <a:pt x="14" y="6"/>
                    <a:pt x="14" y="6"/>
                  </a:cubicBezTo>
                  <a:cubicBezTo>
                    <a:pt x="14" y="6"/>
                    <a:pt x="14" y="6"/>
                    <a:pt x="14" y="6"/>
                  </a:cubicBezTo>
                  <a:close/>
                  <a:moveTo>
                    <a:pt x="12" y="2"/>
                  </a:moveTo>
                  <a:cubicBezTo>
                    <a:pt x="13" y="3"/>
                    <a:pt x="14" y="4"/>
                    <a:pt x="14" y="6"/>
                  </a:cubicBezTo>
                  <a:cubicBezTo>
                    <a:pt x="14" y="6"/>
                    <a:pt x="14" y="6"/>
                    <a:pt x="14" y="6"/>
                  </a:cubicBezTo>
                  <a:cubicBezTo>
                    <a:pt x="12" y="2"/>
                    <a:pt x="12" y="2"/>
                    <a:pt x="12" y="2"/>
                  </a:cubicBezTo>
                  <a:close/>
                  <a:moveTo>
                    <a:pt x="7" y="0"/>
                  </a:moveTo>
                  <a:cubicBezTo>
                    <a:pt x="12" y="2"/>
                    <a:pt x="12" y="2"/>
                    <a:pt x="12" y="2"/>
                  </a:cubicBezTo>
                  <a:cubicBezTo>
                    <a:pt x="11" y="1"/>
                    <a:pt x="9" y="0"/>
                    <a:pt x="7" y="0"/>
                  </a:cubicBezTo>
                  <a:close/>
                  <a:moveTo>
                    <a:pt x="7" y="0"/>
                  </a:moveTo>
                  <a:cubicBezTo>
                    <a:pt x="7" y="0"/>
                    <a:pt x="7" y="0"/>
                    <a:pt x="7" y="0"/>
                  </a:cubicBezTo>
                  <a:cubicBezTo>
                    <a:pt x="7" y="0"/>
                    <a:pt x="7" y="0"/>
                    <a:pt x="7" y="0"/>
                  </a:cubicBezTo>
                  <a:close/>
                  <a:moveTo>
                    <a:pt x="6" y="1"/>
                  </a:moveTo>
                  <a:cubicBezTo>
                    <a:pt x="6" y="1"/>
                    <a:pt x="6" y="1"/>
                    <a:pt x="6" y="1"/>
                  </a:cubicBezTo>
                  <a:cubicBezTo>
                    <a:pt x="6" y="1"/>
                    <a:pt x="6" y="1"/>
                    <a:pt x="6" y="1"/>
                  </a:cubicBezTo>
                  <a:cubicBezTo>
                    <a:pt x="7" y="0"/>
                    <a:pt x="7" y="0"/>
                    <a:pt x="7" y="0"/>
                  </a:cubicBezTo>
                  <a:lnTo>
                    <a:pt x="6" y="1"/>
                  </a:lnTo>
                  <a:close/>
                  <a:moveTo>
                    <a:pt x="6" y="5"/>
                  </a:moveTo>
                  <a:cubicBezTo>
                    <a:pt x="6" y="6"/>
                    <a:pt x="6" y="6"/>
                    <a:pt x="5" y="6"/>
                  </a:cubicBezTo>
                  <a:cubicBezTo>
                    <a:pt x="5" y="7"/>
                    <a:pt x="5" y="7"/>
                    <a:pt x="5" y="8"/>
                  </a:cubicBezTo>
                  <a:cubicBezTo>
                    <a:pt x="5" y="8"/>
                    <a:pt x="5" y="8"/>
                    <a:pt x="5" y="8"/>
                  </a:cubicBezTo>
                  <a:cubicBezTo>
                    <a:pt x="5" y="8"/>
                    <a:pt x="5" y="8"/>
                    <a:pt x="5" y="8"/>
                  </a:cubicBezTo>
                  <a:cubicBezTo>
                    <a:pt x="5" y="8"/>
                    <a:pt x="5" y="8"/>
                    <a:pt x="5" y="8"/>
                  </a:cubicBezTo>
                  <a:cubicBezTo>
                    <a:pt x="5" y="8"/>
                    <a:pt x="5" y="8"/>
                    <a:pt x="5" y="8"/>
                  </a:cubicBezTo>
                  <a:cubicBezTo>
                    <a:pt x="5" y="9"/>
                    <a:pt x="5" y="9"/>
                    <a:pt x="6" y="9"/>
                  </a:cubicBezTo>
                  <a:cubicBezTo>
                    <a:pt x="6" y="10"/>
                    <a:pt x="6" y="10"/>
                    <a:pt x="6" y="10"/>
                  </a:cubicBezTo>
                  <a:cubicBezTo>
                    <a:pt x="6" y="5"/>
                    <a:pt x="6" y="5"/>
                    <a:pt x="6" y="5"/>
                  </a:cubicBezTo>
                  <a:close/>
                  <a:moveTo>
                    <a:pt x="6" y="1"/>
                  </a:moveTo>
                  <a:cubicBezTo>
                    <a:pt x="6" y="1"/>
                    <a:pt x="6" y="1"/>
                    <a:pt x="6" y="1"/>
                  </a:cubicBezTo>
                  <a:cubicBezTo>
                    <a:pt x="6" y="1"/>
                    <a:pt x="6" y="1"/>
                    <a:pt x="6" y="1"/>
                  </a:cubicBezTo>
                  <a:cubicBezTo>
                    <a:pt x="6" y="1"/>
                    <a:pt x="6" y="1"/>
                    <a:pt x="6" y="1"/>
                  </a:cubicBezTo>
                  <a:close/>
                  <a:moveTo>
                    <a:pt x="6" y="14"/>
                  </a:moveTo>
                  <a:cubicBezTo>
                    <a:pt x="6" y="15"/>
                    <a:pt x="6" y="15"/>
                    <a:pt x="6" y="15"/>
                  </a:cubicBezTo>
                  <a:cubicBezTo>
                    <a:pt x="5" y="15"/>
                    <a:pt x="4" y="14"/>
                    <a:pt x="3" y="13"/>
                  </a:cubicBezTo>
                  <a:cubicBezTo>
                    <a:pt x="2" y="12"/>
                    <a:pt x="1" y="11"/>
                    <a:pt x="0" y="9"/>
                  </a:cubicBezTo>
                  <a:cubicBezTo>
                    <a:pt x="0" y="9"/>
                    <a:pt x="0" y="9"/>
                    <a:pt x="0" y="9"/>
                  </a:cubicBezTo>
                  <a:cubicBezTo>
                    <a:pt x="6" y="14"/>
                    <a:pt x="6" y="14"/>
                    <a:pt x="6" y="14"/>
                  </a:cubicBezTo>
                  <a:close/>
                  <a:moveTo>
                    <a:pt x="6" y="1"/>
                  </a:moveTo>
                  <a:cubicBezTo>
                    <a:pt x="6" y="1"/>
                    <a:pt x="6" y="1"/>
                    <a:pt x="6" y="1"/>
                  </a:cubicBezTo>
                  <a:cubicBezTo>
                    <a:pt x="6" y="1"/>
                    <a:pt x="6" y="1"/>
                    <a:pt x="6" y="1"/>
                  </a:cubicBezTo>
                  <a:close/>
                  <a:moveTo>
                    <a:pt x="1" y="4"/>
                  </a:moveTo>
                  <a:cubicBezTo>
                    <a:pt x="2" y="2"/>
                    <a:pt x="4" y="1"/>
                    <a:pt x="6" y="1"/>
                  </a:cubicBezTo>
                  <a:cubicBezTo>
                    <a:pt x="6" y="1"/>
                    <a:pt x="6" y="1"/>
                    <a:pt x="6" y="1"/>
                  </a:cubicBezTo>
                  <a:cubicBezTo>
                    <a:pt x="1" y="4"/>
                    <a:pt x="1" y="4"/>
                    <a:pt x="1" y="4"/>
                  </a:cubicBezTo>
                  <a:close/>
                  <a:moveTo>
                    <a:pt x="0" y="9"/>
                  </a:moveTo>
                  <a:cubicBezTo>
                    <a:pt x="1" y="4"/>
                    <a:pt x="1" y="4"/>
                    <a:pt x="1" y="4"/>
                  </a:cubicBezTo>
                  <a:cubicBezTo>
                    <a:pt x="0" y="5"/>
                    <a:pt x="0" y="7"/>
                    <a:pt x="0" y="9"/>
                  </a:cubicBezTo>
                  <a:close/>
                  <a:moveTo>
                    <a:pt x="0" y="9"/>
                  </a:moveTo>
                  <a:cubicBezTo>
                    <a:pt x="0" y="9"/>
                    <a:pt x="0" y="9"/>
                    <a:pt x="0" y="9"/>
                  </a:cubicBezTo>
                  <a:cubicBezTo>
                    <a:pt x="0" y="9"/>
                    <a:pt x="0" y="9"/>
                    <a:pt x="0" y="9"/>
                  </a:cubicBezTo>
                  <a:close/>
                  <a:moveTo>
                    <a:pt x="0" y="9"/>
                  </a:moveTo>
                  <a:cubicBezTo>
                    <a:pt x="0" y="9"/>
                    <a:pt x="0" y="9"/>
                    <a:pt x="0" y="9"/>
                  </a:cubicBezTo>
                  <a:cubicBezTo>
                    <a:pt x="0" y="9"/>
                    <a:pt x="0" y="9"/>
                    <a:pt x="0" y="9"/>
                  </a:cubicBezTo>
                  <a:cubicBezTo>
                    <a:pt x="0" y="9"/>
                    <a:pt x="0" y="9"/>
                    <a:pt x="0" y="9"/>
                  </a:cubicBezTo>
                  <a:close/>
                  <a:moveTo>
                    <a:pt x="0" y="9"/>
                  </a:moveTo>
                  <a:cubicBezTo>
                    <a:pt x="0" y="9"/>
                    <a:pt x="0" y="9"/>
                    <a:pt x="0" y="9"/>
                  </a:cubicBezTo>
                  <a:cubicBezTo>
                    <a:pt x="0" y="9"/>
                    <a:pt x="0" y="9"/>
                    <a:pt x="0" y="9"/>
                  </a:cubicBezTo>
                  <a:close/>
                  <a:moveTo>
                    <a:pt x="0" y="9"/>
                  </a:moveTo>
                  <a:cubicBezTo>
                    <a:pt x="0" y="9"/>
                    <a:pt x="0"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9" name="Freeform 345"/>
            <p:cNvSpPr>
              <a:spLocks noEditPoints="1"/>
            </p:cNvSpPr>
            <p:nvPr/>
          </p:nvSpPr>
          <p:spPr bwMode="auto">
            <a:xfrm>
              <a:off x="10239375" y="1849438"/>
              <a:ext cx="52388" cy="49213"/>
            </a:xfrm>
            <a:custGeom>
              <a:avLst/>
              <a:gdLst>
                <a:gd name="T0" fmla="*/ 13 w 23"/>
                <a:gd name="T1" fmla="*/ 17 h 22"/>
                <a:gd name="T2" fmla="*/ 16 w 23"/>
                <a:gd name="T3" fmla="*/ 17 h 22"/>
                <a:gd name="T4" fmla="*/ 11 w 23"/>
                <a:gd name="T5" fmla="*/ 11 h 22"/>
                <a:gd name="T6" fmla="*/ 11 w 23"/>
                <a:gd name="T7" fmla="*/ 3 h 22"/>
                <a:gd name="T8" fmla="*/ 22 w 23"/>
                <a:gd name="T9" fmla="*/ 18 h 22"/>
                <a:gd name="T10" fmla="*/ 23 w 23"/>
                <a:gd name="T11" fmla="*/ 20 h 22"/>
                <a:gd name="T12" fmla="*/ 20 w 23"/>
                <a:gd name="T13" fmla="*/ 22 h 22"/>
                <a:gd name="T14" fmla="*/ 12 w 23"/>
                <a:gd name="T15" fmla="*/ 22 h 22"/>
                <a:gd name="T16" fmla="*/ 12 w 23"/>
                <a:gd name="T17" fmla="*/ 22 h 22"/>
                <a:gd name="T18" fmla="*/ 11 w 23"/>
                <a:gd name="T19" fmla="*/ 22 h 22"/>
                <a:gd name="T20" fmla="*/ 11 w 23"/>
                <a:gd name="T21" fmla="*/ 14 h 22"/>
                <a:gd name="T22" fmla="*/ 13 w 23"/>
                <a:gd name="T23" fmla="*/ 17 h 22"/>
                <a:gd name="T24" fmla="*/ 11 w 23"/>
                <a:gd name="T25" fmla="*/ 11 h 22"/>
                <a:gd name="T26" fmla="*/ 7 w 23"/>
                <a:gd name="T27" fmla="*/ 7 h 22"/>
                <a:gd name="T28" fmla="*/ 7 w 23"/>
                <a:gd name="T29" fmla="*/ 7 h 22"/>
                <a:gd name="T30" fmla="*/ 6 w 23"/>
                <a:gd name="T31" fmla="*/ 8 h 22"/>
                <a:gd name="T32" fmla="*/ 11 w 23"/>
                <a:gd name="T33" fmla="*/ 14 h 22"/>
                <a:gd name="T34" fmla="*/ 11 w 23"/>
                <a:gd name="T35" fmla="*/ 22 h 22"/>
                <a:gd name="T36" fmla="*/ 10 w 23"/>
                <a:gd name="T37" fmla="*/ 21 h 22"/>
                <a:gd name="T38" fmla="*/ 0 w 23"/>
                <a:gd name="T39" fmla="*/ 8 h 22"/>
                <a:gd name="T40" fmla="*/ 0 w 23"/>
                <a:gd name="T41" fmla="*/ 7 h 22"/>
                <a:gd name="T42" fmla="*/ 2 w 23"/>
                <a:gd name="T43" fmla="*/ 4 h 22"/>
                <a:gd name="T44" fmla="*/ 4 w 23"/>
                <a:gd name="T45" fmla="*/ 3 h 22"/>
                <a:gd name="T46" fmla="*/ 5 w 23"/>
                <a:gd name="T47" fmla="*/ 2 h 22"/>
                <a:gd name="T48" fmla="*/ 5 w 23"/>
                <a:gd name="T49" fmla="*/ 2 h 22"/>
                <a:gd name="T50" fmla="*/ 6 w 23"/>
                <a:gd name="T51" fmla="*/ 1 h 22"/>
                <a:gd name="T52" fmla="*/ 9 w 23"/>
                <a:gd name="T53" fmla="*/ 1 h 22"/>
                <a:gd name="T54" fmla="*/ 11 w 23"/>
                <a:gd name="T55" fmla="*/ 3 h 22"/>
                <a:gd name="T56" fmla="*/ 11 w 23"/>
                <a:gd name="T57"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 h="22">
                  <a:moveTo>
                    <a:pt x="13" y="17"/>
                  </a:moveTo>
                  <a:cubicBezTo>
                    <a:pt x="16" y="17"/>
                    <a:pt x="16" y="17"/>
                    <a:pt x="16" y="17"/>
                  </a:cubicBezTo>
                  <a:cubicBezTo>
                    <a:pt x="11" y="11"/>
                    <a:pt x="11" y="11"/>
                    <a:pt x="11" y="11"/>
                  </a:cubicBezTo>
                  <a:cubicBezTo>
                    <a:pt x="11" y="3"/>
                    <a:pt x="11" y="3"/>
                    <a:pt x="11" y="3"/>
                  </a:cubicBezTo>
                  <a:cubicBezTo>
                    <a:pt x="22" y="18"/>
                    <a:pt x="22" y="18"/>
                    <a:pt x="22" y="18"/>
                  </a:cubicBezTo>
                  <a:cubicBezTo>
                    <a:pt x="23" y="18"/>
                    <a:pt x="23" y="19"/>
                    <a:pt x="23" y="20"/>
                  </a:cubicBezTo>
                  <a:cubicBezTo>
                    <a:pt x="23" y="21"/>
                    <a:pt x="22" y="22"/>
                    <a:pt x="20" y="22"/>
                  </a:cubicBezTo>
                  <a:cubicBezTo>
                    <a:pt x="12" y="22"/>
                    <a:pt x="12" y="22"/>
                    <a:pt x="12" y="22"/>
                  </a:cubicBezTo>
                  <a:cubicBezTo>
                    <a:pt x="12" y="22"/>
                    <a:pt x="12" y="22"/>
                    <a:pt x="12" y="22"/>
                  </a:cubicBezTo>
                  <a:cubicBezTo>
                    <a:pt x="12" y="22"/>
                    <a:pt x="11" y="22"/>
                    <a:pt x="11" y="22"/>
                  </a:cubicBezTo>
                  <a:cubicBezTo>
                    <a:pt x="11" y="14"/>
                    <a:pt x="11" y="14"/>
                    <a:pt x="11" y="14"/>
                  </a:cubicBezTo>
                  <a:lnTo>
                    <a:pt x="13" y="17"/>
                  </a:lnTo>
                  <a:close/>
                  <a:moveTo>
                    <a:pt x="11" y="11"/>
                  </a:moveTo>
                  <a:cubicBezTo>
                    <a:pt x="7" y="7"/>
                    <a:pt x="7" y="7"/>
                    <a:pt x="7" y="7"/>
                  </a:cubicBezTo>
                  <a:cubicBezTo>
                    <a:pt x="7" y="7"/>
                    <a:pt x="7" y="7"/>
                    <a:pt x="7" y="7"/>
                  </a:cubicBezTo>
                  <a:cubicBezTo>
                    <a:pt x="7" y="7"/>
                    <a:pt x="6" y="7"/>
                    <a:pt x="6" y="8"/>
                  </a:cubicBezTo>
                  <a:cubicBezTo>
                    <a:pt x="11" y="14"/>
                    <a:pt x="11" y="14"/>
                    <a:pt x="11" y="14"/>
                  </a:cubicBezTo>
                  <a:cubicBezTo>
                    <a:pt x="11" y="22"/>
                    <a:pt x="11" y="22"/>
                    <a:pt x="11" y="22"/>
                  </a:cubicBezTo>
                  <a:cubicBezTo>
                    <a:pt x="11" y="21"/>
                    <a:pt x="10" y="21"/>
                    <a:pt x="10" y="21"/>
                  </a:cubicBezTo>
                  <a:cubicBezTo>
                    <a:pt x="0" y="8"/>
                    <a:pt x="0" y="8"/>
                    <a:pt x="0" y="8"/>
                  </a:cubicBezTo>
                  <a:cubicBezTo>
                    <a:pt x="0" y="8"/>
                    <a:pt x="0" y="7"/>
                    <a:pt x="0" y="7"/>
                  </a:cubicBezTo>
                  <a:cubicBezTo>
                    <a:pt x="0" y="6"/>
                    <a:pt x="1" y="4"/>
                    <a:pt x="2" y="4"/>
                  </a:cubicBezTo>
                  <a:cubicBezTo>
                    <a:pt x="3" y="4"/>
                    <a:pt x="3" y="4"/>
                    <a:pt x="4" y="3"/>
                  </a:cubicBezTo>
                  <a:cubicBezTo>
                    <a:pt x="4" y="3"/>
                    <a:pt x="5" y="2"/>
                    <a:pt x="5" y="2"/>
                  </a:cubicBezTo>
                  <a:cubicBezTo>
                    <a:pt x="5" y="2"/>
                    <a:pt x="5" y="2"/>
                    <a:pt x="5" y="2"/>
                  </a:cubicBezTo>
                  <a:cubicBezTo>
                    <a:pt x="5" y="1"/>
                    <a:pt x="6" y="1"/>
                    <a:pt x="6" y="1"/>
                  </a:cubicBezTo>
                  <a:cubicBezTo>
                    <a:pt x="7" y="0"/>
                    <a:pt x="9" y="0"/>
                    <a:pt x="9" y="1"/>
                  </a:cubicBezTo>
                  <a:cubicBezTo>
                    <a:pt x="11" y="3"/>
                    <a:pt x="11" y="3"/>
                    <a:pt x="11" y="3"/>
                  </a:cubicBezTo>
                  <a:lnTo>
                    <a:pt x="11"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0" name="Freeform 346"/>
            <p:cNvSpPr>
              <a:spLocks noEditPoints="1"/>
            </p:cNvSpPr>
            <p:nvPr/>
          </p:nvSpPr>
          <p:spPr bwMode="auto">
            <a:xfrm>
              <a:off x="10226675" y="1830388"/>
              <a:ext cx="31750" cy="34925"/>
            </a:xfrm>
            <a:custGeom>
              <a:avLst/>
              <a:gdLst>
                <a:gd name="T0" fmla="*/ 7 w 14"/>
                <a:gd name="T1" fmla="*/ 5 h 15"/>
                <a:gd name="T2" fmla="*/ 7 w 14"/>
                <a:gd name="T3" fmla="*/ 5 h 15"/>
                <a:gd name="T4" fmla="*/ 7 w 14"/>
                <a:gd name="T5" fmla="*/ 0 h 15"/>
                <a:gd name="T6" fmla="*/ 9 w 14"/>
                <a:gd name="T7" fmla="*/ 1 h 15"/>
                <a:gd name="T8" fmla="*/ 13 w 14"/>
                <a:gd name="T9" fmla="*/ 4 h 15"/>
                <a:gd name="T10" fmla="*/ 14 w 14"/>
                <a:gd name="T11" fmla="*/ 9 h 15"/>
                <a:gd name="T12" fmla="*/ 14 w 14"/>
                <a:gd name="T13" fmla="*/ 9 h 15"/>
                <a:gd name="T14" fmla="*/ 14 w 14"/>
                <a:gd name="T15" fmla="*/ 9 h 15"/>
                <a:gd name="T16" fmla="*/ 14 w 14"/>
                <a:gd name="T17" fmla="*/ 9 h 15"/>
                <a:gd name="T18" fmla="*/ 12 w 14"/>
                <a:gd name="T19" fmla="*/ 13 h 15"/>
                <a:gd name="T20" fmla="*/ 7 w 14"/>
                <a:gd name="T21" fmla="*/ 15 h 15"/>
                <a:gd name="T22" fmla="*/ 7 w 14"/>
                <a:gd name="T23" fmla="*/ 10 h 15"/>
                <a:gd name="T24" fmla="*/ 7 w 14"/>
                <a:gd name="T25" fmla="*/ 10 h 15"/>
                <a:gd name="T26" fmla="*/ 9 w 14"/>
                <a:gd name="T27" fmla="*/ 8 h 15"/>
                <a:gd name="T28" fmla="*/ 9 w 14"/>
                <a:gd name="T29" fmla="*/ 8 h 15"/>
                <a:gd name="T30" fmla="*/ 9 w 14"/>
                <a:gd name="T31" fmla="*/ 8 h 15"/>
                <a:gd name="T32" fmla="*/ 9 w 14"/>
                <a:gd name="T33" fmla="*/ 8 h 15"/>
                <a:gd name="T34" fmla="*/ 8 w 14"/>
                <a:gd name="T35" fmla="*/ 5 h 15"/>
                <a:gd name="T36" fmla="*/ 6 w 14"/>
                <a:gd name="T37" fmla="*/ 6 h 15"/>
                <a:gd name="T38" fmla="*/ 5 w 14"/>
                <a:gd name="T39" fmla="*/ 1 h 15"/>
                <a:gd name="T40" fmla="*/ 7 w 14"/>
                <a:gd name="T41" fmla="*/ 5 h 15"/>
                <a:gd name="T42" fmla="*/ 5 w 14"/>
                <a:gd name="T43" fmla="*/ 9 h 15"/>
                <a:gd name="T44" fmla="*/ 6 w 14"/>
                <a:gd name="T45" fmla="*/ 10 h 15"/>
                <a:gd name="T46" fmla="*/ 7 w 14"/>
                <a:gd name="T47" fmla="*/ 10 h 15"/>
                <a:gd name="T48" fmla="*/ 7 w 14"/>
                <a:gd name="T49" fmla="*/ 10 h 15"/>
                <a:gd name="T50" fmla="*/ 7 w 14"/>
                <a:gd name="T51" fmla="*/ 15 h 15"/>
                <a:gd name="T52" fmla="*/ 7 w 14"/>
                <a:gd name="T53" fmla="*/ 15 h 15"/>
                <a:gd name="T54" fmla="*/ 7 w 14"/>
                <a:gd name="T55" fmla="*/ 15 h 15"/>
                <a:gd name="T56" fmla="*/ 6 w 14"/>
                <a:gd name="T57" fmla="*/ 15 h 15"/>
                <a:gd name="T58" fmla="*/ 6 w 14"/>
                <a:gd name="T59" fmla="*/ 15 h 15"/>
                <a:gd name="T60" fmla="*/ 6 w 14"/>
                <a:gd name="T61" fmla="*/ 15 h 15"/>
                <a:gd name="T62" fmla="*/ 5 w 14"/>
                <a:gd name="T63" fmla="*/ 14 h 15"/>
                <a:gd name="T64" fmla="*/ 5 w 14"/>
                <a:gd name="T65" fmla="*/ 7 h 15"/>
                <a:gd name="T66" fmla="*/ 5 w 14"/>
                <a:gd name="T67" fmla="*/ 1 h 15"/>
                <a:gd name="T68" fmla="*/ 5 w 14"/>
                <a:gd name="T69" fmla="*/ 1 h 15"/>
                <a:gd name="T70" fmla="*/ 5 w 14"/>
                <a:gd name="T71" fmla="*/ 14 h 15"/>
                <a:gd name="T72" fmla="*/ 5 w 14"/>
                <a:gd name="T73" fmla="*/ 7 h 15"/>
                <a:gd name="T74" fmla="*/ 5 w 14"/>
                <a:gd name="T75" fmla="*/ 7 h 15"/>
                <a:gd name="T76" fmla="*/ 5 w 14"/>
                <a:gd name="T77" fmla="*/ 8 h 15"/>
                <a:gd name="T78" fmla="*/ 5 w 14"/>
                <a:gd name="T79" fmla="*/ 8 h 15"/>
                <a:gd name="T80" fmla="*/ 2 w 14"/>
                <a:gd name="T81" fmla="*/ 12 h 15"/>
                <a:gd name="T82" fmla="*/ 0 w 14"/>
                <a:gd name="T83" fmla="*/ 8 h 15"/>
                <a:gd name="T84" fmla="*/ 0 w 14"/>
                <a:gd name="T85" fmla="*/ 7 h 15"/>
                <a:gd name="T86" fmla="*/ 0 w 14"/>
                <a:gd name="T87" fmla="*/ 7 h 15"/>
                <a:gd name="T88" fmla="*/ 0 w 14"/>
                <a:gd name="T89" fmla="*/ 6 h 15"/>
                <a:gd name="T90" fmla="*/ 0 w 14"/>
                <a:gd name="T91" fmla="*/ 6 h 15"/>
                <a:gd name="T92" fmla="*/ 0 w 14"/>
                <a:gd name="T93" fmla="*/ 6 h 15"/>
                <a:gd name="T94" fmla="*/ 5 w 14"/>
                <a:gd name="T95" fmla="*/ 1 h 15"/>
                <a:gd name="T96" fmla="*/ 0 w 14"/>
                <a:gd name="T97" fmla="*/ 7 h 15"/>
                <a:gd name="T98" fmla="*/ 0 w 14"/>
                <a:gd name="T99" fmla="*/ 7 h 15"/>
                <a:gd name="T100" fmla="*/ 0 w 14"/>
                <a:gd name="T10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15">
                  <a:moveTo>
                    <a:pt x="8" y="5"/>
                  </a:moveTo>
                  <a:cubicBezTo>
                    <a:pt x="7" y="5"/>
                    <a:pt x="7" y="5"/>
                    <a:pt x="7" y="5"/>
                  </a:cubicBezTo>
                  <a:cubicBezTo>
                    <a:pt x="7" y="5"/>
                    <a:pt x="7" y="5"/>
                    <a:pt x="7" y="5"/>
                  </a:cubicBezTo>
                  <a:cubicBezTo>
                    <a:pt x="7" y="5"/>
                    <a:pt x="7" y="5"/>
                    <a:pt x="7" y="5"/>
                  </a:cubicBezTo>
                  <a:cubicBezTo>
                    <a:pt x="7" y="0"/>
                    <a:pt x="7" y="0"/>
                    <a:pt x="7" y="0"/>
                  </a:cubicBezTo>
                  <a:cubicBezTo>
                    <a:pt x="7" y="0"/>
                    <a:pt x="7" y="0"/>
                    <a:pt x="7" y="0"/>
                  </a:cubicBezTo>
                  <a:cubicBezTo>
                    <a:pt x="7" y="0"/>
                    <a:pt x="8" y="0"/>
                    <a:pt x="8" y="0"/>
                  </a:cubicBezTo>
                  <a:cubicBezTo>
                    <a:pt x="8" y="1"/>
                    <a:pt x="8" y="1"/>
                    <a:pt x="9" y="1"/>
                  </a:cubicBezTo>
                  <a:cubicBezTo>
                    <a:pt x="9" y="1"/>
                    <a:pt x="9" y="1"/>
                    <a:pt x="9" y="1"/>
                  </a:cubicBezTo>
                  <a:cubicBezTo>
                    <a:pt x="11" y="1"/>
                    <a:pt x="12" y="2"/>
                    <a:pt x="13" y="4"/>
                  </a:cubicBezTo>
                  <a:cubicBezTo>
                    <a:pt x="14" y="5"/>
                    <a:pt x="14" y="7"/>
                    <a:pt x="14" y="9"/>
                  </a:cubicBezTo>
                  <a:cubicBezTo>
                    <a:pt x="14" y="9"/>
                    <a:pt x="14" y="9"/>
                    <a:pt x="14" y="9"/>
                  </a:cubicBezTo>
                  <a:cubicBezTo>
                    <a:pt x="14" y="9"/>
                    <a:pt x="14" y="9"/>
                    <a:pt x="14" y="9"/>
                  </a:cubicBezTo>
                  <a:cubicBezTo>
                    <a:pt x="14" y="9"/>
                    <a:pt x="14" y="9"/>
                    <a:pt x="14" y="9"/>
                  </a:cubicBezTo>
                  <a:cubicBezTo>
                    <a:pt x="14" y="9"/>
                    <a:pt x="14" y="9"/>
                    <a:pt x="14" y="9"/>
                  </a:cubicBezTo>
                  <a:cubicBezTo>
                    <a:pt x="14" y="9"/>
                    <a:pt x="14" y="9"/>
                    <a:pt x="14" y="9"/>
                  </a:cubicBezTo>
                  <a:cubicBezTo>
                    <a:pt x="14" y="9"/>
                    <a:pt x="14" y="9"/>
                    <a:pt x="14" y="9"/>
                  </a:cubicBezTo>
                  <a:cubicBezTo>
                    <a:pt x="14" y="9"/>
                    <a:pt x="14" y="9"/>
                    <a:pt x="14" y="9"/>
                  </a:cubicBezTo>
                  <a:cubicBezTo>
                    <a:pt x="14" y="9"/>
                    <a:pt x="14" y="9"/>
                    <a:pt x="14" y="9"/>
                  </a:cubicBezTo>
                  <a:cubicBezTo>
                    <a:pt x="14" y="11"/>
                    <a:pt x="13" y="12"/>
                    <a:pt x="12" y="13"/>
                  </a:cubicBezTo>
                  <a:cubicBezTo>
                    <a:pt x="10" y="14"/>
                    <a:pt x="9" y="15"/>
                    <a:pt x="7" y="15"/>
                  </a:cubicBezTo>
                  <a:cubicBezTo>
                    <a:pt x="7" y="15"/>
                    <a:pt x="7" y="15"/>
                    <a:pt x="7" y="15"/>
                  </a:cubicBezTo>
                  <a:cubicBezTo>
                    <a:pt x="7" y="15"/>
                    <a:pt x="7" y="15"/>
                    <a:pt x="7" y="15"/>
                  </a:cubicBezTo>
                  <a:cubicBezTo>
                    <a:pt x="7" y="10"/>
                    <a:pt x="7" y="10"/>
                    <a:pt x="7" y="10"/>
                  </a:cubicBezTo>
                  <a:cubicBezTo>
                    <a:pt x="7" y="10"/>
                    <a:pt x="7" y="10"/>
                    <a:pt x="7" y="10"/>
                  </a:cubicBezTo>
                  <a:cubicBezTo>
                    <a:pt x="7" y="10"/>
                    <a:pt x="7" y="10"/>
                    <a:pt x="7" y="10"/>
                  </a:cubicBezTo>
                  <a:cubicBezTo>
                    <a:pt x="8" y="10"/>
                    <a:pt x="8" y="10"/>
                    <a:pt x="9" y="9"/>
                  </a:cubicBezTo>
                  <a:cubicBezTo>
                    <a:pt x="9" y="9"/>
                    <a:pt x="9" y="9"/>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10" y="7"/>
                    <a:pt x="9" y="7"/>
                    <a:pt x="9" y="6"/>
                  </a:cubicBezTo>
                  <a:cubicBezTo>
                    <a:pt x="9" y="6"/>
                    <a:pt x="8" y="5"/>
                    <a:pt x="8" y="5"/>
                  </a:cubicBezTo>
                  <a:close/>
                  <a:moveTo>
                    <a:pt x="7" y="5"/>
                  </a:moveTo>
                  <a:cubicBezTo>
                    <a:pt x="7" y="5"/>
                    <a:pt x="6" y="5"/>
                    <a:pt x="6" y="6"/>
                  </a:cubicBezTo>
                  <a:cubicBezTo>
                    <a:pt x="5" y="6"/>
                    <a:pt x="5" y="7"/>
                    <a:pt x="5" y="7"/>
                  </a:cubicBezTo>
                  <a:cubicBezTo>
                    <a:pt x="5" y="1"/>
                    <a:pt x="5" y="1"/>
                    <a:pt x="5" y="1"/>
                  </a:cubicBezTo>
                  <a:cubicBezTo>
                    <a:pt x="6" y="1"/>
                    <a:pt x="6" y="0"/>
                    <a:pt x="7" y="0"/>
                  </a:cubicBezTo>
                  <a:cubicBezTo>
                    <a:pt x="7" y="5"/>
                    <a:pt x="7" y="5"/>
                    <a:pt x="7" y="5"/>
                  </a:cubicBezTo>
                  <a:close/>
                  <a:moveTo>
                    <a:pt x="5" y="8"/>
                  </a:moveTo>
                  <a:cubicBezTo>
                    <a:pt x="5" y="9"/>
                    <a:pt x="5" y="9"/>
                    <a:pt x="5" y="9"/>
                  </a:cubicBezTo>
                  <a:cubicBezTo>
                    <a:pt x="5" y="9"/>
                    <a:pt x="5" y="9"/>
                    <a:pt x="5" y="9"/>
                  </a:cubicBezTo>
                  <a:cubicBezTo>
                    <a:pt x="6" y="10"/>
                    <a:pt x="6" y="10"/>
                    <a:pt x="6" y="10"/>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7" y="10"/>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5" y="15"/>
                    <a:pt x="5" y="15"/>
                    <a:pt x="5" y="15"/>
                  </a:cubicBezTo>
                  <a:cubicBezTo>
                    <a:pt x="5" y="15"/>
                    <a:pt x="5" y="14"/>
                    <a:pt x="5" y="14"/>
                  </a:cubicBezTo>
                  <a:cubicBezTo>
                    <a:pt x="5" y="8"/>
                    <a:pt x="5" y="8"/>
                    <a:pt x="5" y="8"/>
                  </a:cubicBezTo>
                  <a:close/>
                  <a:moveTo>
                    <a:pt x="5" y="7"/>
                  </a:moveTo>
                  <a:cubicBezTo>
                    <a:pt x="5" y="7"/>
                    <a:pt x="5" y="7"/>
                    <a:pt x="5" y="7"/>
                  </a:cubicBezTo>
                  <a:close/>
                  <a:moveTo>
                    <a:pt x="5" y="1"/>
                  </a:moveTo>
                  <a:cubicBezTo>
                    <a:pt x="5" y="7"/>
                    <a:pt x="5" y="7"/>
                    <a:pt x="5" y="7"/>
                  </a:cubicBezTo>
                  <a:cubicBezTo>
                    <a:pt x="5" y="1"/>
                    <a:pt x="5" y="1"/>
                    <a:pt x="5" y="1"/>
                  </a:cubicBezTo>
                  <a:close/>
                  <a:moveTo>
                    <a:pt x="5" y="8"/>
                  </a:moveTo>
                  <a:cubicBezTo>
                    <a:pt x="5" y="14"/>
                    <a:pt x="5" y="14"/>
                    <a:pt x="5" y="14"/>
                  </a:cubicBezTo>
                  <a:lnTo>
                    <a:pt x="5" y="8"/>
                  </a:lnTo>
                  <a:close/>
                  <a:moveTo>
                    <a:pt x="5" y="7"/>
                  </a:moveTo>
                  <a:cubicBezTo>
                    <a:pt x="5" y="7"/>
                    <a:pt x="5" y="7"/>
                    <a:pt x="5" y="7"/>
                  </a:cubicBezTo>
                  <a:cubicBezTo>
                    <a:pt x="5" y="7"/>
                    <a:pt x="5" y="7"/>
                    <a:pt x="5" y="7"/>
                  </a:cubicBezTo>
                  <a:cubicBezTo>
                    <a:pt x="5" y="8"/>
                    <a:pt x="5" y="8"/>
                    <a:pt x="5" y="8"/>
                  </a:cubicBezTo>
                  <a:cubicBezTo>
                    <a:pt x="5" y="8"/>
                    <a:pt x="5" y="8"/>
                    <a:pt x="5" y="8"/>
                  </a:cubicBezTo>
                  <a:cubicBezTo>
                    <a:pt x="5" y="8"/>
                    <a:pt x="5" y="8"/>
                    <a:pt x="5" y="8"/>
                  </a:cubicBezTo>
                  <a:cubicBezTo>
                    <a:pt x="5" y="8"/>
                    <a:pt x="5" y="8"/>
                    <a:pt x="5" y="8"/>
                  </a:cubicBezTo>
                  <a:cubicBezTo>
                    <a:pt x="5" y="14"/>
                    <a:pt x="5" y="14"/>
                    <a:pt x="5" y="14"/>
                  </a:cubicBezTo>
                  <a:cubicBezTo>
                    <a:pt x="4" y="14"/>
                    <a:pt x="2" y="13"/>
                    <a:pt x="2" y="12"/>
                  </a:cubicBezTo>
                  <a:cubicBezTo>
                    <a:pt x="2" y="12"/>
                    <a:pt x="2" y="12"/>
                    <a:pt x="1" y="12"/>
                  </a:cubicBezTo>
                  <a:cubicBezTo>
                    <a:pt x="0" y="11"/>
                    <a:pt x="0" y="9"/>
                    <a:pt x="0" y="8"/>
                  </a:cubicBezTo>
                  <a:cubicBezTo>
                    <a:pt x="0" y="8"/>
                    <a:pt x="0" y="8"/>
                    <a:pt x="0" y="8"/>
                  </a:cubicBezTo>
                  <a:cubicBezTo>
                    <a:pt x="0" y="7"/>
                    <a:pt x="0" y="7"/>
                    <a:pt x="0" y="7"/>
                  </a:cubicBezTo>
                  <a:cubicBezTo>
                    <a:pt x="0" y="7"/>
                    <a:pt x="0" y="7"/>
                    <a:pt x="0" y="7"/>
                  </a:cubicBezTo>
                  <a:cubicBezTo>
                    <a:pt x="0" y="7"/>
                    <a:pt x="0" y="7"/>
                    <a:pt x="0" y="7"/>
                  </a:cubicBezTo>
                  <a:cubicBezTo>
                    <a:pt x="0" y="6"/>
                    <a:pt x="0" y="6"/>
                    <a:pt x="0" y="6"/>
                  </a:cubicBezTo>
                  <a:cubicBezTo>
                    <a:pt x="0" y="6"/>
                    <a:pt x="0" y="6"/>
                    <a:pt x="0" y="6"/>
                  </a:cubicBezTo>
                  <a:cubicBezTo>
                    <a:pt x="0" y="6"/>
                    <a:pt x="0" y="6"/>
                    <a:pt x="0" y="6"/>
                  </a:cubicBezTo>
                  <a:cubicBezTo>
                    <a:pt x="0" y="6"/>
                    <a:pt x="0" y="6"/>
                    <a:pt x="0" y="6"/>
                  </a:cubicBezTo>
                  <a:cubicBezTo>
                    <a:pt x="0" y="6"/>
                    <a:pt x="0" y="6"/>
                    <a:pt x="0" y="6"/>
                  </a:cubicBezTo>
                  <a:cubicBezTo>
                    <a:pt x="0" y="6"/>
                    <a:pt x="0" y="6"/>
                    <a:pt x="0" y="6"/>
                  </a:cubicBezTo>
                  <a:cubicBezTo>
                    <a:pt x="0" y="4"/>
                    <a:pt x="1" y="3"/>
                    <a:pt x="3" y="2"/>
                  </a:cubicBezTo>
                  <a:cubicBezTo>
                    <a:pt x="3" y="1"/>
                    <a:pt x="4" y="1"/>
                    <a:pt x="5" y="1"/>
                  </a:cubicBezTo>
                  <a:cubicBezTo>
                    <a:pt x="5" y="7"/>
                    <a:pt x="5" y="7"/>
                    <a:pt x="5" y="7"/>
                  </a:cubicBezTo>
                  <a:close/>
                  <a:moveTo>
                    <a:pt x="0" y="7"/>
                  </a:moveTo>
                  <a:cubicBezTo>
                    <a:pt x="0" y="7"/>
                    <a:pt x="0" y="7"/>
                    <a:pt x="0" y="7"/>
                  </a:cubicBezTo>
                  <a:cubicBezTo>
                    <a:pt x="0" y="7"/>
                    <a:pt x="0" y="7"/>
                    <a:pt x="0" y="7"/>
                  </a:cubicBezTo>
                  <a:close/>
                  <a:moveTo>
                    <a:pt x="0" y="8"/>
                  </a:moveTo>
                  <a:cubicBezTo>
                    <a:pt x="0" y="8"/>
                    <a:pt x="0" y="8"/>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1" name="Freeform 347"/>
            <p:cNvSpPr>
              <a:spLocks noEditPoints="1"/>
            </p:cNvSpPr>
            <p:nvPr/>
          </p:nvSpPr>
          <p:spPr bwMode="auto">
            <a:xfrm>
              <a:off x="10147300" y="1892300"/>
              <a:ext cx="161925" cy="85725"/>
            </a:xfrm>
            <a:custGeom>
              <a:avLst/>
              <a:gdLst>
                <a:gd name="T0" fmla="*/ 36 w 72"/>
                <a:gd name="T1" fmla="*/ 34 h 38"/>
                <a:gd name="T2" fmla="*/ 59 w 72"/>
                <a:gd name="T3" fmla="*/ 34 h 38"/>
                <a:gd name="T4" fmla="*/ 67 w 72"/>
                <a:gd name="T5" fmla="*/ 5 h 38"/>
                <a:gd name="T6" fmla="*/ 63 w 72"/>
                <a:gd name="T7" fmla="*/ 5 h 38"/>
                <a:gd name="T8" fmla="*/ 55 w 72"/>
                <a:gd name="T9" fmla="*/ 5 h 38"/>
                <a:gd name="T10" fmla="*/ 36 w 72"/>
                <a:gd name="T11" fmla="*/ 5 h 38"/>
                <a:gd name="T12" fmla="*/ 36 w 72"/>
                <a:gd name="T13" fmla="*/ 0 h 38"/>
                <a:gd name="T14" fmla="*/ 55 w 72"/>
                <a:gd name="T15" fmla="*/ 0 h 38"/>
                <a:gd name="T16" fmla="*/ 63 w 72"/>
                <a:gd name="T17" fmla="*/ 0 h 38"/>
                <a:gd name="T18" fmla="*/ 70 w 72"/>
                <a:gd name="T19" fmla="*/ 0 h 38"/>
                <a:gd name="T20" fmla="*/ 70 w 72"/>
                <a:gd name="T21" fmla="*/ 0 h 38"/>
                <a:gd name="T22" fmla="*/ 70 w 72"/>
                <a:gd name="T23" fmla="*/ 0 h 38"/>
                <a:gd name="T24" fmla="*/ 72 w 72"/>
                <a:gd name="T25" fmla="*/ 3 h 38"/>
                <a:gd name="T26" fmla="*/ 63 w 72"/>
                <a:gd name="T27" fmla="*/ 37 h 38"/>
                <a:gd name="T28" fmla="*/ 61 w 72"/>
                <a:gd name="T29" fmla="*/ 38 h 38"/>
                <a:gd name="T30" fmla="*/ 36 w 72"/>
                <a:gd name="T31" fmla="*/ 38 h 38"/>
                <a:gd name="T32" fmla="*/ 36 w 72"/>
                <a:gd name="T33" fmla="*/ 34 h 38"/>
                <a:gd name="T34" fmla="*/ 6 w 72"/>
                <a:gd name="T35" fmla="*/ 5 h 38"/>
                <a:gd name="T36" fmla="*/ 13 w 72"/>
                <a:gd name="T37" fmla="*/ 34 h 38"/>
                <a:gd name="T38" fmla="*/ 36 w 72"/>
                <a:gd name="T39" fmla="*/ 34 h 38"/>
                <a:gd name="T40" fmla="*/ 36 w 72"/>
                <a:gd name="T41" fmla="*/ 38 h 38"/>
                <a:gd name="T42" fmla="*/ 11 w 72"/>
                <a:gd name="T43" fmla="*/ 38 h 38"/>
                <a:gd name="T44" fmla="*/ 11 w 72"/>
                <a:gd name="T45" fmla="*/ 38 h 38"/>
                <a:gd name="T46" fmla="*/ 9 w 72"/>
                <a:gd name="T47" fmla="*/ 37 h 38"/>
                <a:gd name="T48" fmla="*/ 0 w 72"/>
                <a:gd name="T49" fmla="*/ 3 h 38"/>
                <a:gd name="T50" fmla="*/ 0 w 72"/>
                <a:gd name="T51" fmla="*/ 3 h 38"/>
                <a:gd name="T52" fmla="*/ 3 w 72"/>
                <a:gd name="T53" fmla="*/ 0 h 38"/>
                <a:gd name="T54" fmla="*/ 10 w 72"/>
                <a:gd name="T55" fmla="*/ 0 h 38"/>
                <a:gd name="T56" fmla="*/ 18 w 72"/>
                <a:gd name="T57" fmla="*/ 0 h 38"/>
                <a:gd name="T58" fmla="*/ 36 w 72"/>
                <a:gd name="T59" fmla="*/ 0 h 38"/>
                <a:gd name="T60" fmla="*/ 36 w 72"/>
                <a:gd name="T61" fmla="*/ 5 h 38"/>
                <a:gd name="T62" fmla="*/ 18 w 72"/>
                <a:gd name="T63" fmla="*/ 5 h 38"/>
                <a:gd name="T64" fmla="*/ 10 w 72"/>
                <a:gd name="T65" fmla="*/ 5 h 38"/>
                <a:gd name="T66" fmla="*/ 6 w 72"/>
                <a:gd name="T67"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2" h="38">
                  <a:moveTo>
                    <a:pt x="36" y="34"/>
                  </a:moveTo>
                  <a:cubicBezTo>
                    <a:pt x="59" y="34"/>
                    <a:pt x="59" y="34"/>
                    <a:pt x="59" y="34"/>
                  </a:cubicBezTo>
                  <a:cubicBezTo>
                    <a:pt x="67" y="5"/>
                    <a:pt x="67" y="5"/>
                    <a:pt x="67" y="5"/>
                  </a:cubicBezTo>
                  <a:cubicBezTo>
                    <a:pt x="63" y="5"/>
                    <a:pt x="63" y="5"/>
                    <a:pt x="63" y="5"/>
                  </a:cubicBezTo>
                  <a:cubicBezTo>
                    <a:pt x="55" y="5"/>
                    <a:pt x="55" y="5"/>
                    <a:pt x="55" y="5"/>
                  </a:cubicBezTo>
                  <a:cubicBezTo>
                    <a:pt x="36" y="5"/>
                    <a:pt x="36" y="5"/>
                    <a:pt x="36" y="5"/>
                  </a:cubicBezTo>
                  <a:cubicBezTo>
                    <a:pt x="36" y="0"/>
                    <a:pt x="36" y="0"/>
                    <a:pt x="36" y="0"/>
                  </a:cubicBezTo>
                  <a:cubicBezTo>
                    <a:pt x="55" y="0"/>
                    <a:pt x="55" y="0"/>
                    <a:pt x="55" y="0"/>
                  </a:cubicBezTo>
                  <a:cubicBezTo>
                    <a:pt x="63" y="0"/>
                    <a:pt x="63" y="0"/>
                    <a:pt x="63" y="0"/>
                  </a:cubicBezTo>
                  <a:cubicBezTo>
                    <a:pt x="70" y="0"/>
                    <a:pt x="70" y="0"/>
                    <a:pt x="70" y="0"/>
                  </a:cubicBezTo>
                  <a:cubicBezTo>
                    <a:pt x="70" y="0"/>
                    <a:pt x="70" y="0"/>
                    <a:pt x="70" y="0"/>
                  </a:cubicBezTo>
                  <a:cubicBezTo>
                    <a:pt x="70" y="0"/>
                    <a:pt x="70" y="0"/>
                    <a:pt x="70" y="0"/>
                  </a:cubicBezTo>
                  <a:cubicBezTo>
                    <a:pt x="72" y="1"/>
                    <a:pt x="72" y="2"/>
                    <a:pt x="72" y="3"/>
                  </a:cubicBezTo>
                  <a:cubicBezTo>
                    <a:pt x="63" y="37"/>
                    <a:pt x="63" y="37"/>
                    <a:pt x="63" y="37"/>
                  </a:cubicBezTo>
                  <a:cubicBezTo>
                    <a:pt x="63" y="38"/>
                    <a:pt x="62" y="38"/>
                    <a:pt x="61" y="38"/>
                  </a:cubicBezTo>
                  <a:cubicBezTo>
                    <a:pt x="36" y="38"/>
                    <a:pt x="36" y="38"/>
                    <a:pt x="36" y="38"/>
                  </a:cubicBezTo>
                  <a:lnTo>
                    <a:pt x="36" y="34"/>
                  </a:lnTo>
                  <a:close/>
                  <a:moveTo>
                    <a:pt x="6" y="5"/>
                  </a:moveTo>
                  <a:cubicBezTo>
                    <a:pt x="13" y="34"/>
                    <a:pt x="13" y="34"/>
                    <a:pt x="13" y="34"/>
                  </a:cubicBezTo>
                  <a:cubicBezTo>
                    <a:pt x="36" y="34"/>
                    <a:pt x="36" y="34"/>
                    <a:pt x="36" y="34"/>
                  </a:cubicBezTo>
                  <a:cubicBezTo>
                    <a:pt x="36" y="38"/>
                    <a:pt x="36" y="38"/>
                    <a:pt x="36" y="38"/>
                  </a:cubicBezTo>
                  <a:cubicBezTo>
                    <a:pt x="11" y="38"/>
                    <a:pt x="11" y="38"/>
                    <a:pt x="11" y="38"/>
                  </a:cubicBezTo>
                  <a:cubicBezTo>
                    <a:pt x="11" y="38"/>
                    <a:pt x="11" y="38"/>
                    <a:pt x="11" y="38"/>
                  </a:cubicBezTo>
                  <a:cubicBezTo>
                    <a:pt x="10" y="38"/>
                    <a:pt x="9" y="38"/>
                    <a:pt x="9" y="37"/>
                  </a:cubicBezTo>
                  <a:cubicBezTo>
                    <a:pt x="0" y="3"/>
                    <a:pt x="0" y="3"/>
                    <a:pt x="0" y="3"/>
                  </a:cubicBezTo>
                  <a:cubicBezTo>
                    <a:pt x="0" y="3"/>
                    <a:pt x="0" y="3"/>
                    <a:pt x="0" y="3"/>
                  </a:cubicBezTo>
                  <a:cubicBezTo>
                    <a:pt x="0" y="1"/>
                    <a:pt x="1" y="0"/>
                    <a:pt x="3" y="0"/>
                  </a:cubicBezTo>
                  <a:cubicBezTo>
                    <a:pt x="10" y="0"/>
                    <a:pt x="10" y="0"/>
                    <a:pt x="10" y="0"/>
                  </a:cubicBezTo>
                  <a:cubicBezTo>
                    <a:pt x="18" y="0"/>
                    <a:pt x="18" y="0"/>
                    <a:pt x="18" y="0"/>
                  </a:cubicBezTo>
                  <a:cubicBezTo>
                    <a:pt x="36" y="0"/>
                    <a:pt x="36" y="0"/>
                    <a:pt x="36" y="0"/>
                  </a:cubicBezTo>
                  <a:cubicBezTo>
                    <a:pt x="36" y="5"/>
                    <a:pt x="36" y="5"/>
                    <a:pt x="36" y="5"/>
                  </a:cubicBezTo>
                  <a:cubicBezTo>
                    <a:pt x="18" y="5"/>
                    <a:pt x="18" y="5"/>
                    <a:pt x="18" y="5"/>
                  </a:cubicBezTo>
                  <a:cubicBezTo>
                    <a:pt x="10" y="5"/>
                    <a:pt x="10" y="5"/>
                    <a:pt x="10" y="5"/>
                  </a:cubicBezTo>
                  <a:lnTo>
                    <a:pt x="6"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355" name="TextBox 354"/>
          <p:cNvSpPr txBox="1"/>
          <p:nvPr/>
        </p:nvSpPr>
        <p:spPr>
          <a:xfrm>
            <a:off x="777034" y="500139"/>
            <a:ext cx="2329484"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VIDEO</a:t>
            </a:r>
            <a:r>
              <a:rPr lang="id-ID"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SEO</a:t>
            </a:r>
            <a:endParaRPr lang="id-ID" sz="3200" dirty="0">
              <a:solidFill>
                <a:schemeClr val="accent1"/>
              </a:solidFill>
              <a:latin typeface="Raleway" panose="020B0003030101060003" pitchFamily="34" charset="0"/>
            </a:endParaRPr>
          </a:p>
        </p:txBody>
      </p:sp>
      <p:sp>
        <p:nvSpPr>
          <p:cNvPr id="356" name="Rectangle 355"/>
          <p:cNvSpPr/>
          <p:nvPr/>
        </p:nvSpPr>
        <p:spPr>
          <a:xfrm>
            <a:off x="777034" y="1016819"/>
            <a:ext cx="3118161" cy="338554"/>
          </a:xfrm>
          <a:prstGeom prst="rect">
            <a:avLst/>
          </a:prstGeom>
        </p:spPr>
        <p:txBody>
          <a:bodyPr wrap="none">
            <a:spAutoFit/>
          </a:bodyPr>
          <a:lstStyle/>
          <a:p>
            <a:r>
              <a:rPr lang="en-US" sz="1600" dirty="0" smtClean="0">
                <a:solidFill>
                  <a:prstClr val="white">
                    <a:lumMod val="65000"/>
                  </a:prstClr>
                </a:solidFill>
                <a:latin typeface="Raleway" panose="020B0003030101060003" pitchFamily="34" charset="0"/>
              </a:rPr>
              <a:t>We Bring Your Business to Life</a:t>
            </a:r>
            <a:endParaRPr lang="id-ID" sz="1600" dirty="0">
              <a:solidFill>
                <a:prstClr val="white">
                  <a:lumMod val="65000"/>
                </a:prstClr>
              </a:solidFill>
              <a:latin typeface="Raleway" panose="020B0003030101060003" pitchFamily="34" charset="0"/>
            </a:endParaRPr>
          </a:p>
        </p:txBody>
      </p:sp>
      <p:sp>
        <p:nvSpPr>
          <p:cNvPr id="357" name="TextBox 356"/>
          <p:cNvSpPr txBox="1"/>
          <p:nvPr/>
        </p:nvSpPr>
        <p:spPr>
          <a:xfrm>
            <a:off x="754392" y="2749273"/>
            <a:ext cx="5230919" cy="584775"/>
          </a:xfrm>
          <a:prstGeom prst="rect">
            <a:avLst/>
          </a:prstGeom>
          <a:noFill/>
        </p:spPr>
        <p:txBody>
          <a:bodyPr wrap="none" rtlCol="0">
            <a:spAutoFit/>
          </a:bodyPr>
          <a:lstStyle/>
          <a:p>
            <a:r>
              <a:rPr lang="en-US" sz="3200" b="1" dirty="0" smtClean="0">
                <a:solidFill>
                  <a:schemeClr val="accent1"/>
                </a:solidFill>
                <a:latin typeface="Raleway" panose="020B0003030101060003" pitchFamily="34" charset="0"/>
              </a:rPr>
              <a:t>Finding Our Way Through</a:t>
            </a:r>
            <a:endParaRPr lang="id-ID" sz="3200" b="1" dirty="0">
              <a:solidFill>
                <a:schemeClr val="accent1"/>
              </a:solidFill>
              <a:latin typeface="Raleway" panose="020B0003030101060003" pitchFamily="34" charset="0"/>
            </a:endParaRPr>
          </a:p>
        </p:txBody>
      </p:sp>
      <p:sp>
        <p:nvSpPr>
          <p:cNvPr id="358" name="Rectangle 357"/>
          <p:cNvSpPr/>
          <p:nvPr/>
        </p:nvSpPr>
        <p:spPr>
          <a:xfrm>
            <a:off x="795878" y="3314116"/>
            <a:ext cx="3914235" cy="954107"/>
          </a:xfrm>
          <a:prstGeom prst="rect">
            <a:avLst/>
          </a:prstGeom>
        </p:spPr>
        <p:txBody>
          <a:bodyPr wrap="square">
            <a:spAutoFit/>
          </a:bodyPr>
          <a:lstStyle/>
          <a:p>
            <a:pPr algn="just"/>
            <a:r>
              <a:rPr lang="en-US" sz="1400" b="1" dirty="0" smtClean="0">
                <a:solidFill>
                  <a:prstClr val="white">
                    <a:lumMod val="65000"/>
                  </a:prstClr>
                </a:solidFill>
                <a:latin typeface="PT Sans" panose="020B0503020203020204" pitchFamily="34" charset="0"/>
              </a:rPr>
              <a:t>Filters protect us from unwanted online content. With Video SEO, we make your contents pass through these filter layers.</a:t>
            </a:r>
            <a:endParaRPr lang="id-ID" sz="1400" dirty="0" smtClean="0">
              <a:solidFill>
                <a:prstClr val="white">
                  <a:lumMod val="65000"/>
                </a:prstClr>
              </a:solidFill>
              <a:latin typeface="PT Sans" panose="020B0503020203020204" pitchFamily="34" charset="0"/>
            </a:endParaRPr>
          </a:p>
          <a:p>
            <a:pPr algn="just"/>
            <a:endParaRPr lang="id-ID" sz="1400" dirty="0">
              <a:solidFill>
                <a:prstClr val="white">
                  <a:lumMod val="65000"/>
                </a:prstClr>
              </a:solidFill>
              <a:latin typeface="PT Sans" panose="020B0503020203020204" pitchFamily="34" charset="0"/>
            </a:endParaRP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409790129"/>
      </p:ext>
    </p:extLst>
  </p:cSld>
  <p:clrMapOvr>
    <a:masterClrMapping/>
  </p:clrMapOvr>
  <mc:AlternateContent xmlns:mc="http://schemas.openxmlformats.org/markup-compatibility/2006" xmlns:p14="http://schemas.microsoft.com/office/powerpoint/2010/main">
    <mc:Choice Requires="p14">
      <p:transition spd="slow" p14:dur="2000" advTm="32000"/>
    </mc:Choice>
    <mc:Fallback xmlns="">
      <p:transition spd="slow" advTm="3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2"/>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355"/>
                                        </p:tgtEl>
                                        <p:attrNameLst>
                                          <p:attrName>style.visibility</p:attrName>
                                        </p:attrNameLst>
                                      </p:cBhvr>
                                      <p:to>
                                        <p:strVal val="visible"/>
                                      </p:to>
                                    </p:set>
                                    <p:animEffect transition="in" filter="fade">
                                      <p:cBhvr>
                                        <p:cTn id="10" dur="500"/>
                                        <p:tgtEl>
                                          <p:spTgt spid="355"/>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356"/>
                                        </p:tgtEl>
                                        <p:attrNameLst>
                                          <p:attrName>style.visibility</p:attrName>
                                        </p:attrNameLst>
                                      </p:cBhvr>
                                      <p:to>
                                        <p:strVal val="visible"/>
                                      </p:to>
                                    </p:set>
                                    <p:animEffect transition="in" filter="fade">
                                      <p:cBhvr>
                                        <p:cTn id="14" dur="500"/>
                                        <p:tgtEl>
                                          <p:spTgt spid="356"/>
                                        </p:tgtEl>
                                      </p:cBhvr>
                                    </p:animEffect>
                                  </p:childTnLst>
                                </p:cTn>
                              </p:par>
                            </p:childTnLst>
                          </p:cTn>
                        </p:par>
                        <p:par>
                          <p:cTn id="15" fill="hold">
                            <p:stCondLst>
                              <p:cond delay="2001"/>
                            </p:stCondLst>
                            <p:childTnLst>
                              <p:par>
                                <p:cTn id="16" presetID="10" presetClass="entr" presetSubtype="0" fill="hold" grpId="0" nodeType="afterEffect">
                                  <p:stCondLst>
                                    <p:cond delay="0"/>
                                  </p:stCondLst>
                                  <p:childTnLst>
                                    <p:set>
                                      <p:cBhvr>
                                        <p:cTn id="17" dur="1" fill="hold">
                                          <p:stCondLst>
                                            <p:cond delay="0"/>
                                          </p:stCondLst>
                                        </p:cTn>
                                        <p:tgtEl>
                                          <p:spTgt spid="357"/>
                                        </p:tgtEl>
                                        <p:attrNameLst>
                                          <p:attrName>style.visibility</p:attrName>
                                        </p:attrNameLst>
                                      </p:cBhvr>
                                      <p:to>
                                        <p:strVal val="visible"/>
                                      </p:to>
                                    </p:set>
                                    <p:animEffect transition="in" filter="fade">
                                      <p:cBhvr>
                                        <p:cTn id="18" dur="500"/>
                                        <p:tgtEl>
                                          <p:spTgt spid="35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58"/>
                                        </p:tgtEl>
                                        <p:attrNameLst>
                                          <p:attrName>style.visibility</p:attrName>
                                        </p:attrNameLst>
                                      </p:cBhvr>
                                      <p:to>
                                        <p:strVal val="visible"/>
                                      </p:to>
                                    </p:set>
                                    <p:animEffect transition="in" filter="fade">
                                      <p:cBhvr>
                                        <p:cTn id="21" dur="500"/>
                                        <p:tgtEl>
                                          <p:spTgt spid="358"/>
                                        </p:tgtEl>
                                      </p:cBhvr>
                                    </p:animEffect>
                                  </p:childTnLst>
                                </p:cTn>
                              </p:par>
                            </p:childTnLst>
                          </p:cTn>
                        </p:par>
                        <p:par>
                          <p:cTn id="22" fill="hold">
                            <p:stCondLst>
                              <p:cond delay="2501"/>
                            </p:stCondLst>
                            <p:childTnLst>
                              <p:par>
                                <p:cTn id="23" presetID="53" presetClass="entr" presetSubtype="16"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3001"/>
                            </p:stCondLst>
                            <p:childTnLst>
                              <p:par>
                                <p:cTn id="29" presetID="22" presetClass="entr" presetSubtype="4" fill="hold" nodeType="afterEffect">
                                  <p:stCondLst>
                                    <p:cond delay="0"/>
                                  </p:stCondLst>
                                  <p:childTnLst>
                                    <p:set>
                                      <p:cBhvr>
                                        <p:cTn id="30" dur="1" fill="hold">
                                          <p:stCondLst>
                                            <p:cond delay="0"/>
                                          </p:stCondLst>
                                        </p:cTn>
                                        <p:tgtEl>
                                          <p:spTgt spid="353"/>
                                        </p:tgtEl>
                                        <p:attrNameLst>
                                          <p:attrName>style.visibility</p:attrName>
                                        </p:attrNameLst>
                                      </p:cBhvr>
                                      <p:to>
                                        <p:strVal val="visible"/>
                                      </p:to>
                                    </p:set>
                                    <p:animEffect transition="in" filter="wipe(down)">
                                      <p:cBhvr>
                                        <p:cTn id="31" dur="1000"/>
                                        <p:tgtEl>
                                          <p:spTgt spid="353"/>
                                        </p:tgtEl>
                                      </p:cBhvr>
                                    </p:animEffect>
                                  </p:childTnLst>
                                </p:cTn>
                              </p:par>
                              <p:par>
                                <p:cTn id="32" presetID="10" presetClass="entr" presetSubtype="0" fill="hold" nodeType="withEffect">
                                  <p:stCondLst>
                                    <p:cond delay="0"/>
                                  </p:stCondLst>
                                  <p:childTnLst>
                                    <p:set>
                                      <p:cBhvr>
                                        <p:cTn id="33" dur="1" fill="hold">
                                          <p:stCondLst>
                                            <p:cond delay="0"/>
                                          </p:stCondLst>
                                        </p:cTn>
                                        <p:tgtEl>
                                          <p:spTgt spid="354"/>
                                        </p:tgtEl>
                                        <p:attrNameLst>
                                          <p:attrName>style.visibility</p:attrName>
                                        </p:attrNameLst>
                                      </p:cBhvr>
                                      <p:to>
                                        <p:strVal val="visible"/>
                                      </p:to>
                                    </p:set>
                                    <p:animEffect transition="in" filter="fade">
                                      <p:cBhvr>
                                        <p:cTn id="34" dur="1000"/>
                                        <p:tgtEl>
                                          <p:spTgt spid="35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2"/>
                </p:tgtEl>
              </p:cMediaNode>
            </p:audio>
          </p:childTnLst>
        </p:cTn>
      </p:par>
    </p:tnLst>
    <p:bldLst>
      <p:bldP spid="355" grpId="0"/>
      <p:bldP spid="356" grpId="0"/>
      <p:bldP spid="357" grpId="0"/>
      <p:bldP spid="35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91"/>
          <p:cNvSpPr txBox="1"/>
          <p:nvPr/>
        </p:nvSpPr>
        <p:spPr>
          <a:xfrm>
            <a:off x="777034" y="500139"/>
            <a:ext cx="2329484"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VIDEO</a:t>
            </a:r>
            <a:r>
              <a:rPr lang="id-ID"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SEO</a:t>
            </a:r>
            <a:endParaRPr lang="id-ID" sz="3200" dirty="0">
              <a:solidFill>
                <a:schemeClr val="accent1"/>
              </a:solidFill>
              <a:latin typeface="Raleway" panose="020B0003030101060003" pitchFamily="34" charset="0"/>
            </a:endParaRPr>
          </a:p>
        </p:txBody>
      </p:sp>
      <p:sp>
        <p:nvSpPr>
          <p:cNvPr id="30" name="Rectangle 29"/>
          <p:cNvSpPr/>
          <p:nvPr/>
        </p:nvSpPr>
        <p:spPr>
          <a:xfrm>
            <a:off x="777034" y="1016819"/>
            <a:ext cx="2807179" cy="338554"/>
          </a:xfrm>
          <a:prstGeom prst="rect">
            <a:avLst/>
          </a:prstGeom>
        </p:spPr>
        <p:txBody>
          <a:bodyPr wrap="none">
            <a:spAutoFit/>
          </a:bodyPr>
          <a:lstStyle/>
          <a:p>
            <a:r>
              <a:rPr lang="en-US" sz="1600" dirty="0" smtClean="0">
                <a:solidFill>
                  <a:prstClr val="white">
                    <a:lumMod val="65000"/>
                  </a:prstClr>
                </a:solidFill>
                <a:latin typeface="Raleway" panose="020B0003030101060003" pitchFamily="34" charset="0"/>
              </a:rPr>
              <a:t>Search Engine Optimization</a:t>
            </a:r>
            <a:endParaRPr lang="id-ID" sz="1600" dirty="0">
              <a:solidFill>
                <a:prstClr val="white">
                  <a:lumMod val="65000"/>
                </a:prstClr>
              </a:solidFill>
              <a:latin typeface="Raleway" panose="020B0003030101060003" pitchFamily="34" charset="0"/>
            </a:endParaRPr>
          </a:p>
        </p:txBody>
      </p:sp>
      <p:grpSp>
        <p:nvGrpSpPr>
          <p:cNvPr id="131" name="Group 130"/>
          <p:cNvGrpSpPr/>
          <p:nvPr/>
        </p:nvGrpSpPr>
        <p:grpSpPr>
          <a:xfrm>
            <a:off x="8590311" y="1921641"/>
            <a:ext cx="1880262" cy="2278603"/>
            <a:chOff x="9683156" y="2245342"/>
            <a:chExt cx="1880262" cy="2278603"/>
          </a:xfrm>
          <a:effectLst>
            <a:outerShdw blurRad="368300" dir="13500000" sy="23000" kx="1200000" algn="br" rotWithShape="0">
              <a:prstClr val="black">
                <a:alpha val="25000"/>
              </a:prstClr>
            </a:outerShdw>
          </a:effectLst>
        </p:grpSpPr>
        <p:sp>
          <p:nvSpPr>
            <p:cNvPr id="133" name="Freeform 132"/>
            <p:cNvSpPr>
              <a:spLocks/>
            </p:cNvSpPr>
            <p:nvPr/>
          </p:nvSpPr>
          <p:spPr bwMode="auto">
            <a:xfrm>
              <a:off x="9697382"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3" name="Oval 6"/>
            <p:cNvSpPr>
              <a:spLocks noChangeArrowheads="1"/>
            </p:cNvSpPr>
            <p:nvPr/>
          </p:nvSpPr>
          <p:spPr bwMode="auto">
            <a:xfrm>
              <a:off x="9683156"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44" name="Group 143"/>
          <p:cNvGrpSpPr/>
          <p:nvPr/>
        </p:nvGrpSpPr>
        <p:grpSpPr>
          <a:xfrm>
            <a:off x="6724275" y="2314646"/>
            <a:ext cx="1880262" cy="2278603"/>
            <a:chOff x="4666657" y="2245342"/>
            <a:chExt cx="1880262" cy="2278603"/>
          </a:xfrm>
          <a:solidFill>
            <a:schemeClr val="accent1"/>
          </a:solidFill>
          <a:effectLst>
            <a:outerShdw blurRad="368300" dir="13500000" sy="23000" kx="1200000" algn="br" rotWithShape="0">
              <a:prstClr val="black">
                <a:alpha val="25000"/>
              </a:prstClr>
            </a:outerShdw>
          </a:effectLst>
        </p:grpSpPr>
        <p:sp>
          <p:nvSpPr>
            <p:cNvPr id="145" name="Freeform 144"/>
            <p:cNvSpPr>
              <a:spLocks/>
            </p:cNvSpPr>
            <p:nvPr/>
          </p:nvSpPr>
          <p:spPr bwMode="auto">
            <a:xfrm>
              <a:off x="4680883"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7" name="Oval 6"/>
            <p:cNvSpPr>
              <a:spLocks noChangeArrowheads="1"/>
            </p:cNvSpPr>
            <p:nvPr/>
          </p:nvSpPr>
          <p:spPr bwMode="auto">
            <a:xfrm>
              <a:off x="4666657" y="2245342"/>
              <a:ext cx="1880262" cy="610552"/>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55" name="Group 154"/>
          <p:cNvGrpSpPr/>
          <p:nvPr/>
        </p:nvGrpSpPr>
        <p:grpSpPr>
          <a:xfrm>
            <a:off x="4844013" y="2755667"/>
            <a:ext cx="1880262" cy="2278603"/>
            <a:chOff x="7146332" y="2245342"/>
            <a:chExt cx="1880262" cy="2278603"/>
          </a:xfrm>
          <a:effectLst>
            <a:outerShdw blurRad="368300" dir="13500000" sy="23000" kx="1200000" algn="br" rotWithShape="0">
              <a:prstClr val="black">
                <a:alpha val="25000"/>
              </a:prstClr>
            </a:outerShdw>
          </a:effectLst>
        </p:grpSpPr>
        <p:sp>
          <p:nvSpPr>
            <p:cNvPr id="156" name="Freeform 155"/>
            <p:cNvSpPr>
              <a:spLocks/>
            </p:cNvSpPr>
            <p:nvPr/>
          </p:nvSpPr>
          <p:spPr bwMode="auto">
            <a:xfrm>
              <a:off x="7160558"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7" name="Oval 6"/>
            <p:cNvSpPr>
              <a:spLocks noChangeArrowheads="1"/>
            </p:cNvSpPr>
            <p:nvPr/>
          </p:nvSpPr>
          <p:spPr bwMode="auto">
            <a:xfrm>
              <a:off x="7146332"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159" name="TextBox 158"/>
          <p:cNvSpPr txBox="1"/>
          <p:nvPr/>
        </p:nvSpPr>
        <p:spPr>
          <a:xfrm>
            <a:off x="5308585" y="2042403"/>
            <a:ext cx="904415" cy="1323439"/>
          </a:xfrm>
          <a:prstGeom prst="rect">
            <a:avLst/>
          </a:prstGeom>
          <a:noFill/>
          <a:effectLst/>
        </p:spPr>
        <p:txBody>
          <a:bodyPr wrap="none" rtlCol="0">
            <a:spAutoFit/>
          </a:bodyPr>
          <a:lstStyle/>
          <a:p>
            <a:r>
              <a:rPr lang="id-ID" sz="8000" b="1" dirty="0" smtClean="0">
                <a:solidFill>
                  <a:prstClr val="black">
                    <a:lumMod val="65000"/>
                    <a:lumOff val="35000"/>
                  </a:prstClr>
                </a:solidFill>
                <a:latin typeface="Agency FB" panose="020B0503020202020204" pitchFamily="34" charset="0"/>
              </a:rPr>
              <a:t>01</a:t>
            </a:r>
            <a:endParaRPr lang="id-ID" sz="8000" b="1" dirty="0">
              <a:solidFill>
                <a:prstClr val="black">
                  <a:lumMod val="65000"/>
                  <a:lumOff val="35000"/>
                </a:prstClr>
              </a:solidFill>
              <a:latin typeface="Agency FB" panose="020B0503020202020204" pitchFamily="34" charset="0"/>
            </a:endParaRPr>
          </a:p>
        </p:txBody>
      </p:sp>
      <p:sp>
        <p:nvSpPr>
          <p:cNvPr id="166" name="TextBox 165"/>
          <p:cNvSpPr txBox="1"/>
          <p:nvPr/>
        </p:nvSpPr>
        <p:spPr>
          <a:xfrm>
            <a:off x="7106401" y="1601759"/>
            <a:ext cx="1116011" cy="1323439"/>
          </a:xfrm>
          <a:prstGeom prst="rect">
            <a:avLst/>
          </a:prstGeom>
          <a:noFill/>
          <a:effectLst/>
        </p:spPr>
        <p:txBody>
          <a:bodyPr wrap="none" rtlCol="0">
            <a:spAutoFit/>
          </a:bodyPr>
          <a:lstStyle/>
          <a:p>
            <a:r>
              <a:rPr lang="id-ID" sz="8000" b="1" dirty="0" smtClean="0">
                <a:solidFill>
                  <a:prstClr val="black">
                    <a:lumMod val="65000"/>
                    <a:lumOff val="35000"/>
                  </a:prstClr>
                </a:solidFill>
                <a:latin typeface="Agency FB" panose="020B0503020202020204" pitchFamily="34" charset="0"/>
              </a:rPr>
              <a:t>02</a:t>
            </a:r>
            <a:endParaRPr lang="id-ID" sz="8000" b="1" dirty="0">
              <a:solidFill>
                <a:prstClr val="black">
                  <a:lumMod val="65000"/>
                  <a:lumOff val="35000"/>
                </a:prstClr>
              </a:solidFill>
              <a:latin typeface="Agency FB" panose="020B0503020202020204" pitchFamily="34" charset="0"/>
            </a:endParaRPr>
          </a:p>
        </p:txBody>
      </p:sp>
      <p:sp>
        <p:nvSpPr>
          <p:cNvPr id="167" name="TextBox 166"/>
          <p:cNvSpPr txBox="1"/>
          <p:nvPr/>
        </p:nvSpPr>
        <p:spPr>
          <a:xfrm>
            <a:off x="8972436" y="1236595"/>
            <a:ext cx="1135247" cy="1323439"/>
          </a:xfrm>
          <a:prstGeom prst="rect">
            <a:avLst/>
          </a:prstGeom>
          <a:noFill/>
          <a:effectLst/>
        </p:spPr>
        <p:txBody>
          <a:bodyPr wrap="none" rtlCol="0">
            <a:spAutoFit/>
          </a:bodyPr>
          <a:lstStyle/>
          <a:p>
            <a:r>
              <a:rPr lang="id-ID" sz="8000" b="1" dirty="0" smtClean="0">
                <a:solidFill>
                  <a:prstClr val="black">
                    <a:lumMod val="65000"/>
                    <a:lumOff val="35000"/>
                  </a:prstClr>
                </a:solidFill>
                <a:latin typeface="Agency FB" panose="020B0503020202020204" pitchFamily="34" charset="0"/>
              </a:rPr>
              <a:t>03</a:t>
            </a:r>
            <a:endParaRPr lang="id-ID" sz="8000" b="1" dirty="0">
              <a:solidFill>
                <a:prstClr val="black">
                  <a:lumMod val="65000"/>
                  <a:lumOff val="35000"/>
                </a:prstClr>
              </a:solidFill>
              <a:latin typeface="Agency FB" panose="020B0503020202020204" pitchFamily="34" charset="0"/>
            </a:endParaRPr>
          </a:p>
        </p:txBody>
      </p:sp>
      <p:sp>
        <p:nvSpPr>
          <p:cNvPr id="168" name="Freeform 167"/>
          <p:cNvSpPr>
            <a:spLocks noEditPoints="1"/>
          </p:cNvSpPr>
          <p:nvPr/>
        </p:nvSpPr>
        <p:spPr bwMode="auto">
          <a:xfrm>
            <a:off x="9376494" y="3046716"/>
            <a:ext cx="327129" cy="230225"/>
          </a:xfrm>
          <a:custGeom>
            <a:avLst/>
            <a:gdLst>
              <a:gd name="T0" fmla="*/ 0 w 530"/>
              <a:gd name="T1" fmla="*/ 373 h 373"/>
              <a:gd name="T2" fmla="*/ 530 w 530"/>
              <a:gd name="T3" fmla="*/ 373 h 373"/>
              <a:gd name="T4" fmla="*/ 530 w 530"/>
              <a:gd name="T5" fmla="*/ 0 h 373"/>
              <a:gd name="T6" fmla="*/ 0 w 530"/>
              <a:gd name="T7" fmla="*/ 0 h 373"/>
              <a:gd name="T8" fmla="*/ 0 w 530"/>
              <a:gd name="T9" fmla="*/ 373 h 373"/>
              <a:gd name="T10" fmla="*/ 510 w 530"/>
              <a:gd name="T11" fmla="*/ 36 h 373"/>
              <a:gd name="T12" fmla="*/ 343 w 530"/>
              <a:gd name="T13" fmla="*/ 183 h 373"/>
              <a:gd name="T14" fmla="*/ 510 w 530"/>
              <a:gd name="T15" fmla="*/ 337 h 373"/>
              <a:gd name="T16" fmla="*/ 510 w 530"/>
              <a:gd name="T17" fmla="*/ 354 h 373"/>
              <a:gd name="T18" fmla="*/ 321 w 530"/>
              <a:gd name="T19" fmla="*/ 200 h 373"/>
              <a:gd name="T20" fmla="*/ 264 w 530"/>
              <a:gd name="T21" fmla="*/ 248 h 373"/>
              <a:gd name="T22" fmla="*/ 206 w 530"/>
              <a:gd name="T23" fmla="*/ 200 h 373"/>
              <a:gd name="T24" fmla="*/ 17 w 530"/>
              <a:gd name="T25" fmla="*/ 354 h 373"/>
              <a:gd name="T26" fmla="*/ 17 w 530"/>
              <a:gd name="T27" fmla="*/ 337 h 373"/>
              <a:gd name="T28" fmla="*/ 187 w 530"/>
              <a:gd name="T29" fmla="*/ 183 h 373"/>
              <a:gd name="T30" fmla="*/ 17 w 530"/>
              <a:gd name="T31" fmla="*/ 36 h 373"/>
              <a:gd name="T32" fmla="*/ 17 w 530"/>
              <a:gd name="T33" fmla="*/ 19 h 373"/>
              <a:gd name="T34" fmla="*/ 264 w 530"/>
              <a:gd name="T35" fmla="*/ 195 h 373"/>
              <a:gd name="T36" fmla="*/ 510 w 530"/>
              <a:gd name="T37" fmla="*/ 19 h 373"/>
              <a:gd name="T38" fmla="*/ 510 w 530"/>
              <a:gd name="T39" fmla="*/ 3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0" h="373">
                <a:moveTo>
                  <a:pt x="0" y="373"/>
                </a:moveTo>
                <a:lnTo>
                  <a:pt x="530" y="373"/>
                </a:lnTo>
                <a:lnTo>
                  <a:pt x="530" y="0"/>
                </a:lnTo>
                <a:lnTo>
                  <a:pt x="0" y="0"/>
                </a:lnTo>
                <a:lnTo>
                  <a:pt x="0" y="373"/>
                </a:lnTo>
                <a:close/>
                <a:moveTo>
                  <a:pt x="510" y="36"/>
                </a:moveTo>
                <a:lnTo>
                  <a:pt x="343" y="183"/>
                </a:lnTo>
                <a:lnTo>
                  <a:pt x="510" y="337"/>
                </a:lnTo>
                <a:lnTo>
                  <a:pt x="510" y="354"/>
                </a:lnTo>
                <a:lnTo>
                  <a:pt x="321" y="200"/>
                </a:lnTo>
                <a:lnTo>
                  <a:pt x="264" y="248"/>
                </a:lnTo>
                <a:lnTo>
                  <a:pt x="206" y="200"/>
                </a:lnTo>
                <a:lnTo>
                  <a:pt x="17" y="354"/>
                </a:lnTo>
                <a:lnTo>
                  <a:pt x="17" y="337"/>
                </a:lnTo>
                <a:lnTo>
                  <a:pt x="187" y="183"/>
                </a:lnTo>
                <a:lnTo>
                  <a:pt x="17" y="36"/>
                </a:lnTo>
                <a:lnTo>
                  <a:pt x="17" y="19"/>
                </a:lnTo>
                <a:lnTo>
                  <a:pt x="264" y="195"/>
                </a:lnTo>
                <a:lnTo>
                  <a:pt x="510" y="19"/>
                </a:lnTo>
                <a:lnTo>
                  <a:pt x="510" y="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9" name="Freeform 168"/>
          <p:cNvSpPr>
            <a:spLocks noEditPoints="1"/>
          </p:cNvSpPr>
          <p:nvPr/>
        </p:nvSpPr>
        <p:spPr bwMode="auto">
          <a:xfrm>
            <a:off x="7542178" y="3360411"/>
            <a:ext cx="310152" cy="309573"/>
          </a:xfrm>
          <a:custGeom>
            <a:avLst/>
            <a:gdLst>
              <a:gd name="T0" fmla="*/ 120 w 223"/>
              <a:gd name="T1" fmla="*/ 86 h 223"/>
              <a:gd name="T2" fmla="*/ 120 w 223"/>
              <a:gd name="T3" fmla="*/ 69 h 223"/>
              <a:gd name="T4" fmla="*/ 163 w 223"/>
              <a:gd name="T5" fmla="*/ 69 h 223"/>
              <a:gd name="T6" fmla="*/ 163 w 223"/>
              <a:gd name="T7" fmla="*/ 0 h 223"/>
              <a:gd name="T8" fmla="*/ 60 w 223"/>
              <a:gd name="T9" fmla="*/ 0 h 223"/>
              <a:gd name="T10" fmla="*/ 60 w 223"/>
              <a:gd name="T11" fmla="*/ 69 h 223"/>
              <a:gd name="T12" fmla="*/ 103 w 223"/>
              <a:gd name="T13" fmla="*/ 69 h 223"/>
              <a:gd name="T14" fmla="*/ 103 w 223"/>
              <a:gd name="T15" fmla="*/ 86 h 223"/>
              <a:gd name="T16" fmla="*/ 43 w 223"/>
              <a:gd name="T17" fmla="*/ 86 h 223"/>
              <a:gd name="T18" fmla="*/ 43 w 223"/>
              <a:gd name="T19" fmla="*/ 78 h 223"/>
              <a:gd name="T20" fmla="*/ 18 w 223"/>
              <a:gd name="T21" fmla="*/ 78 h 223"/>
              <a:gd name="T22" fmla="*/ 18 w 223"/>
              <a:gd name="T23" fmla="*/ 86 h 223"/>
              <a:gd name="T24" fmla="*/ 0 w 223"/>
              <a:gd name="T25" fmla="*/ 86 h 223"/>
              <a:gd name="T26" fmla="*/ 0 w 223"/>
              <a:gd name="T27" fmla="*/ 223 h 223"/>
              <a:gd name="T28" fmla="*/ 223 w 223"/>
              <a:gd name="T29" fmla="*/ 223 h 223"/>
              <a:gd name="T30" fmla="*/ 223 w 223"/>
              <a:gd name="T31" fmla="*/ 86 h 223"/>
              <a:gd name="T32" fmla="*/ 120 w 223"/>
              <a:gd name="T33" fmla="*/ 86 h 223"/>
              <a:gd name="T34" fmla="*/ 69 w 223"/>
              <a:gd name="T35" fmla="*/ 9 h 223"/>
              <a:gd name="T36" fmla="*/ 155 w 223"/>
              <a:gd name="T37" fmla="*/ 9 h 223"/>
              <a:gd name="T38" fmla="*/ 155 w 223"/>
              <a:gd name="T39" fmla="*/ 60 h 223"/>
              <a:gd name="T40" fmla="*/ 69 w 223"/>
              <a:gd name="T41" fmla="*/ 60 h 223"/>
              <a:gd name="T42" fmla="*/ 69 w 223"/>
              <a:gd name="T43" fmla="*/ 9 h 223"/>
              <a:gd name="T44" fmla="*/ 112 w 223"/>
              <a:gd name="T45" fmla="*/ 198 h 223"/>
              <a:gd name="T46" fmla="*/ 69 w 223"/>
              <a:gd name="T47" fmla="*/ 155 h 223"/>
              <a:gd name="T48" fmla="*/ 112 w 223"/>
              <a:gd name="T49" fmla="*/ 112 h 223"/>
              <a:gd name="T50" fmla="*/ 155 w 223"/>
              <a:gd name="T51" fmla="*/ 155 h 223"/>
              <a:gd name="T52" fmla="*/ 112 w 223"/>
              <a:gd name="T53" fmla="*/ 198 h 223"/>
              <a:gd name="T54" fmla="*/ 206 w 223"/>
              <a:gd name="T55" fmla="*/ 112 h 223"/>
              <a:gd name="T56" fmla="*/ 180 w 223"/>
              <a:gd name="T57" fmla="*/ 112 h 223"/>
              <a:gd name="T58" fmla="*/ 180 w 223"/>
              <a:gd name="T59" fmla="*/ 103 h 223"/>
              <a:gd name="T60" fmla="*/ 206 w 223"/>
              <a:gd name="T61" fmla="*/ 103 h 223"/>
              <a:gd name="T62" fmla="*/ 206 w 223"/>
              <a:gd name="T63" fmla="*/ 1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23">
                <a:moveTo>
                  <a:pt x="120" y="86"/>
                </a:moveTo>
                <a:cubicBezTo>
                  <a:pt x="120" y="69"/>
                  <a:pt x="120" y="69"/>
                  <a:pt x="120" y="69"/>
                </a:cubicBezTo>
                <a:cubicBezTo>
                  <a:pt x="163" y="69"/>
                  <a:pt x="163" y="69"/>
                  <a:pt x="163" y="69"/>
                </a:cubicBezTo>
                <a:cubicBezTo>
                  <a:pt x="163" y="0"/>
                  <a:pt x="163" y="0"/>
                  <a:pt x="163" y="0"/>
                </a:cubicBezTo>
                <a:cubicBezTo>
                  <a:pt x="60" y="0"/>
                  <a:pt x="60" y="0"/>
                  <a:pt x="60" y="0"/>
                </a:cubicBezTo>
                <a:cubicBezTo>
                  <a:pt x="60" y="69"/>
                  <a:pt x="60" y="69"/>
                  <a:pt x="60" y="69"/>
                </a:cubicBezTo>
                <a:cubicBezTo>
                  <a:pt x="103" y="69"/>
                  <a:pt x="103" y="69"/>
                  <a:pt x="103" y="69"/>
                </a:cubicBezTo>
                <a:cubicBezTo>
                  <a:pt x="103" y="86"/>
                  <a:pt x="103" y="86"/>
                  <a:pt x="103" y="86"/>
                </a:cubicBezTo>
                <a:cubicBezTo>
                  <a:pt x="43" y="86"/>
                  <a:pt x="43" y="86"/>
                  <a:pt x="43" y="86"/>
                </a:cubicBezTo>
                <a:cubicBezTo>
                  <a:pt x="43" y="78"/>
                  <a:pt x="43" y="78"/>
                  <a:pt x="43" y="78"/>
                </a:cubicBezTo>
                <a:cubicBezTo>
                  <a:pt x="18" y="78"/>
                  <a:pt x="18" y="78"/>
                  <a:pt x="18" y="78"/>
                </a:cubicBezTo>
                <a:cubicBezTo>
                  <a:pt x="18" y="86"/>
                  <a:pt x="18" y="86"/>
                  <a:pt x="18" y="86"/>
                </a:cubicBezTo>
                <a:cubicBezTo>
                  <a:pt x="0" y="86"/>
                  <a:pt x="0" y="86"/>
                  <a:pt x="0" y="86"/>
                </a:cubicBezTo>
                <a:cubicBezTo>
                  <a:pt x="0" y="223"/>
                  <a:pt x="0" y="223"/>
                  <a:pt x="0" y="223"/>
                </a:cubicBezTo>
                <a:cubicBezTo>
                  <a:pt x="223" y="223"/>
                  <a:pt x="223" y="223"/>
                  <a:pt x="223" y="223"/>
                </a:cubicBezTo>
                <a:cubicBezTo>
                  <a:pt x="223" y="86"/>
                  <a:pt x="223" y="86"/>
                  <a:pt x="223" y="86"/>
                </a:cubicBezTo>
                <a:cubicBezTo>
                  <a:pt x="120" y="86"/>
                  <a:pt x="120" y="86"/>
                  <a:pt x="120" y="86"/>
                </a:cubicBezTo>
                <a:moveTo>
                  <a:pt x="69" y="9"/>
                </a:moveTo>
                <a:cubicBezTo>
                  <a:pt x="155" y="9"/>
                  <a:pt x="155" y="9"/>
                  <a:pt x="155" y="9"/>
                </a:cubicBezTo>
                <a:cubicBezTo>
                  <a:pt x="155" y="60"/>
                  <a:pt x="155" y="60"/>
                  <a:pt x="155" y="60"/>
                </a:cubicBezTo>
                <a:cubicBezTo>
                  <a:pt x="69" y="60"/>
                  <a:pt x="69" y="60"/>
                  <a:pt x="69" y="60"/>
                </a:cubicBezTo>
                <a:lnTo>
                  <a:pt x="69" y="9"/>
                </a:lnTo>
                <a:close/>
                <a:moveTo>
                  <a:pt x="112" y="198"/>
                </a:moveTo>
                <a:cubicBezTo>
                  <a:pt x="88" y="198"/>
                  <a:pt x="69" y="178"/>
                  <a:pt x="69" y="155"/>
                </a:cubicBezTo>
                <a:cubicBezTo>
                  <a:pt x="69" y="131"/>
                  <a:pt x="88" y="112"/>
                  <a:pt x="112" y="112"/>
                </a:cubicBezTo>
                <a:cubicBezTo>
                  <a:pt x="136" y="112"/>
                  <a:pt x="155" y="131"/>
                  <a:pt x="155" y="155"/>
                </a:cubicBezTo>
                <a:cubicBezTo>
                  <a:pt x="155" y="178"/>
                  <a:pt x="136" y="198"/>
                  <a:pt x="112" y="198"/>
                </a:cubicBezTo>
                <a:moveTo>
                  <a:pt x="206" y="112"/>
                </a:moveTo>
                <a:cubicBezTo>
                  <a:pt x="180" y="112"/>
                  <a:pt x="180" y="112"/>
                  <a:pt x="180" y="112"/>
                </a:cubicBezTo>
                <a:cubicBezTo>
                  <a:pt x="180" y="103"/>
                  <a:pt x="180" y="103"/>
                  <a:pt x="180" y="103"/>
                </a:cubicBezTo>
                <a:cubicBezTo>
                  <a:pt x="206" y="103"/>
                  <a:pt x="206" y="103"/>
                  <a:pt x="206" y="103"/>
                </a:cubicBezTo>
                <a:lnTo>
                  <a:pt x="206" y="1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170" name="Group 169"/>
          <p:cNvGrpSpPr/>
          <p:nvPr/>
        </p:nvGrpSpPr>
        <p:grpSpPr>
          <a:xfrm flipH="1">
            <a:off x="5564109" y="3801293"/>
            <a:ext cx="393365" cy="398951"/>
            <a:chOff x="1909763" y="950913"/>
            <a:chExt cx="782637" cy="793750"/>
          </a:xfrm>
          <a:solidFill>
            <a:schemeClr val="bg1"/>
          </a:solidFill>
        </p:grpSpPr>
        <p:sp>
          <p:nvSpPr>
            <p:cNvPr id="171" name="Freeform 59"/>
            <p:cNvSpPr>
              <a:spLocks noEditPoints="1"/>
            </p:cNvSpPr>
            <p:nvPr/>
          </p:nvSpPr>
          <p:spPr bwMode="auto">
            <a:xfrm>
              <a:off x="1909763" y="1204913"/>
              <a:ext cx="539750" cy="539750"/>
            </a:xfrm>
            <a:custGeom>
              <a:avLst/>
              <a:gdLst>
                <a:gd name="T0" fmla="*/ 0 w 340"/>
                <a:gd name="T1" fmla="*/ 340 h 340"/>
                <a:gd name="T2" fmla="*/ 340 w 340"/>
                <a:gd name="T3" fmla="*/ 340 h 340"/>
                <a:gd name="T4" fmla="*/ 340 w 340"/>
                <a:gd name="T5" fmla="*/ 0 h 340"/>
                <a:gd name="T6" fmla="*/ 0 w 340"/>
                <a:gd name="T7" fmla="*/ 0 h 340"/>
                <a:gd name="T8" fmla="*/ 0 w 340"/>
                <a:gd name="T9" fmla="*/ 340 h 340"/>
                <a:gd name="T10" fmla="*/ 304 w 340"/>
                <a:gd name="T11" fmla="*/ 251 h 340"/>
                <a:gd name="T12" fmla="*/ 35 w 340"/>
                <a:gd name="T13" fmla="*/ 251 h 340"/>
                <a:gd name="T14" fmla="*/ 35 w 340"/>
                <a:gd name="T15" fmla="*/ 36 h 340"/>
                <a:gd name="T16" fmla="*/ 304 w 340"/>
                <a:gd name="T17" fmla="*/ 36 h 340"/>
                <a:gd name="T18" fmla="*/ 304 w 340"/>
                <a:gd name="T19" fmla="*/ 25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340">
                  <a:moveTo>
                    <a:pt x="0" y="340"/>
                  </a:moveTo>
                  <a:lnTo>
                    <a:pt x="340" y="340"/>
                  </a:lnTo>
                  <a:lnTo>
                    <a:pt x="340" y="0"/>
                  </a:lnTo>
                  <a:lnTo>
                    <a:pt x="0" y="0"/>
                  </a:lnTo>
                  <a:lnTo>
                    <a:pt x="0" y="340"/>
                  </a:lnTo>
                  <a:close/>
                  <a:moveTo>
                    <a:pt x="304" y="251"/>
                  </a:moveTo>
                  <a:lnTo>
                    <a:pt x="35" y="251"/>
                  </a:lnTo>
                  <a:lnTo>
                    <a:pt x="35" y="36"/>
                  </a:lnTo>
                  <a:lnTo>
                    <a:pt x="304" y="36"/>
                  </a:lnTo>
                  <a:lnTo>
                    <a:pt x="304"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2" name="Freeform 60"/>
            <p:cNvSpPr>
              <a:spLocks/>
            </p:cNvSpPr>
            <p:nvPr/>
          </p:nvSpPr>
          <p:spPr bwMode="auto">
            <a:xfrm>
              <a:off x="2060575" y="950913"/>
              <a:ext cx="631825" cy="569913"/>
            </a:xfrm>
            <a:custGeom>
              <a:avLst/>
              <a:gdLst>
                <a:gd name="T0" fmla="*/ 334 w 398"/>
                <a:gd name="T1" fmla="*/ 0 h 359"/>
                <a:gd name="T2" fmla="*/ 0 w 398"/>
                <a:gd name="T3" fmla="*/ 64 h 359"/>
                <a:gd name="T4" fmla="*/ 15 w 398"/>
                <a:gd name="T5" fmla="*/ 143 h 359"/>
                <a:gd name="T6" fmla="*/ 51 w 398"/>
                <a:gd name="T7" fmla="*/ 143 h 359"/>
                <a:gd name="T8" fmla="*/ 41 w 398"/>
                <a:gd name="T9" fmla="*/ 93 h 359"/>
                <a:gd name="T10" fmla="*/ 305 w 398"/>
                <a:gd name="T11" fmla="*/ 40 h 359"/>
                <a:gd name="T12" fmla="*/ 346 w 398"/>
                <a:gd name="T13" fmla="*/ 251 h 359"/>
                <a:gd name="T14" fmla="*/ 262 w 398"/>
                <a:gd name="T15" fmla="*/ 268 h 359"/>
                <a:gd name="T16" fmla="*/ 262 w 398"/>
                <a:gd name="T17" fmla="*/ 359 h 359"/>
                <a:gd name="T18" fmla="*/ 398 w 398"/>
                <a:gd name="T19" fmla="*/ 332 h 359"/>
                <a:gd name="T20" fmla="*/ 334 w 398"/>
                <a:gd name="T2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359">
                  <a:moveTo>
                    <a:pt x="334" y="0"/>
                  </a:moveTo>
                  <a:lnTo>
                    <a:pt x="0" y="64"/>
                  </a:lnTo>
                  <a:lnTo>
                    <a:pt x="15" y="143"/>
                  </a:lnTo>
                  <a:lnTo>
                    <a:pt x="51" y="143"/>
                  </a:lnTo>
                  <a:lnTo>
                    <a:pt x="41" y="93"/>
                  </a:lnTo>
                  <a:lnTo>
                    <a:pt x="305" y="40"/>
                  </a:lnTo>
                  <a:lnTo>
                    <a:pt x="346" y="251"/>
                  </a:lnTo>
                  <a:lnTo>
                    <a:pt x="262" y="268"/>
                  </a:lnTo>
                  <a:lnTo>
                    <a:pt x="262" y="359"/>
                  </a:lnTo>
                  <a:lnTo>
                    <a:pt x="398" y="332"/>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173" name="Freeform 14"/>
          <p:cNvSpPr>
            <a:spLocks noEditPoints="1"/>
          </p:cNvSpPr>
          <p:nvPr/>
        </p:nvSpPr>
        <p:spPr bwMode="auto">
          <a:xfrm>
            <a:off x="5564109" y="1551578"/>
            <a:ext cx="388007" cy="389269"/>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4" name="Freeform 14"/>
          <p:cNvSpPr>
            <a:spLocks noEditPoints="1"/>
          </p:cNvSpPr>
          <p:nvPr/>
        </p:nvSpPr>
        <p:spPr bwMode="auto">
          <a:xfrm>
            <a:off x="7447350" y="1160738"/>
            <a:ext cx="388007" cy="389269"/>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5" name="Freeform 14"/>
          <p:cNvSpPr>
            <a:spLocks noEditPoints="1"/>
          </p:cNvSpPr>
          <p:nvPr/>
        </p:nvSpPr>
        <p:spPr bwMode="auto">
          <a:xfrm>
            <a:off x="9330591" y="773412"/>
            <a:ext cx="388007" cy="389269"/>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7" name="TextBox 176"/>
          <p:cNvSpPr txBox="1"/>
          <p:nvPr/>
        </p:nvSpPr>
        <p:spPr>
          <a:xfrm>
            <a:off x="6228747" y="4855722"/>
            <a:ext cx="886781" cy="379656"/>
          </a:xfrm>
          <a:prstGeom prst="rect">
            <a:avLst/>
          </a:prstGeom>
          <a:noFill/>
        </p:spPr>
        <p:txBody>
          <a:bodyPr wrap="none" rtlCol="0">
            <a:spAutoFit/>
          </a:bodyPr>
          <a:lstStyle/>
          <a:p>
            <a:r>
              <a:rPr lang="en-US" sz="1867" b="1" dirty="0" smtClean="0">
                <a:solidFill>
                  <a:schemeClr val="accent1"/>
                </a:solidFill>
              </a:rPr>
              <a:t>Google</a:t>
            </a:r>
            <a:endParaRPr lang="id-ID" sz="1100" b="1" dirty="0">
              <a:solidFill>
                <a:schemeClr val="accent1"/>
              </a:solidFill>
            </a:endParaRPr>
          </a:p>
        </p:txBody>
      </p:sp>
      <p:cxnSp>
        <p:nvCxnSpPr>
          <p:cNvPr id="179" name="Straight Connector 178"/>
          <p:cNvCxnSpPr/>
          <p:nvPr/>
        </p:nvCxnSpPr>
        <p:spPr>
          <a:xfrm flipH="1" flipV="1">
            <a:off x="6179201" y="4731612"/>
            <a:ext cx="0" cy="1162979"/>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81" name="TextBox 180"/>
          <p:cNvSpPr txBox="1"/>
          <p:nvPr/>
        </p:nvSpPr>
        <p:spPr>
          <a:xfrm>
            <a:off x="8222412" y="4349480"/>
            <a:ext cx="620683" cy="379656"/>
          </a:xfrm>
          <a:prstGeom prst="rect">
            <a:avLst/>
          </a:prstGeom>
          <a:noFill/>
        </p:spPr>
        <p:txBody>
          <a:bodyPr wrap="none" rtlCol="0">
            <a:spAutoFit/>
          </a:bodyPr>
          <a:lstStyle/>
          <a:p>
            <a:r>
              <a:rPr lang="en-US" sz="1867" b="1" dirty="0" smtClean="0">
                <a:solidFill>
                  <a:schemeClr val="accent1"/>
                </a:solidFill>
              </a:rPr>
              <a:t>Bing</a:t>
            </a:r>
            <a:endParaRPr lang="id-ID" sz="1100" b="1" dirty="0">
              <a:solidFill>
                <a:schemeClr val="accent1"/>
              </a:solidFill>
            </a:endParaRPr>
          </a:p>
        </p:txBody>
      </p:sp>
      <p:cxnSp>
        <p:nvCxnSpPr>
          <p:cNvPr id="183" name="Straight Connector 182"/>
          <p:cNvCxnSpPr/>
          <p:nvPr/>
        </p:nvCxnSpPr>
        <p:spPr>
          <a:xfrm flipH="1" flipV="1">
            <a:off x="8172866" y="4225370"/>
            <a:ext cx="0" cy="1162979"/>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85" name="TextBox 184"/>
          <p:cNvSpPr txBox="1"/>
          <p:nvPr/>
        </p:nvSpPr>
        <p:spPr>
          <a:xfrm>
            <a:off x="10107683" y="3895817"/>
            <a:ext cx="796693" cy="379656"/>
          </a:xfrm>
          <a:prstGeom prst="rect">
            <a:avLst/>
          </a:prstGeom>
          <a:noFill/>
        </p:spPr>
        <p:txBody>
          <a:bodyPr wrap="none" rtlCol="0">
            <a:spAutoFit/>
          </a:bodyPr>
          <a:lstStyle/>
          <a:p>
            <a:r>
              <a:rPr lang="en-US" sz="1867" b="1" dirty="0" smtClean="0">
                <a:solidFill>
                  <a:schemeClr val="accent1"/>
                </a:solidFill>
              </a:rPr>
              <a:t>Yahoo</a:t>
            </a:r>
            <a:endParaRPr lang="id-ID" sz="1100" b="1" dirty="0">
              <a:solidFill>
                <a:schemeClr val="accent1"/>
              </a:solidFill>
            </a:endParaRPr>
          </a:p>
        </p:txBody>
      </p:sp>
      <p:cxnSp>
        <p:nvCxnSpPr>
          <p:cNvPr id="187" name="Straight Connector 186"/>
          <p:cNvCxnSpPr/>
          <p:nvPr/>
        </p:nvCxnSpPr>
        <p:spPr>
          <a:xfrm flipH="1" flipV="1">
            <a:off x="10058137" y="3771707"/>
            <a:ext cx="0" cy="1162979"/>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88" name="TextBox 187"/>
          <p:cNvSpPr txBox="1"/>
          <p:nvPr/>
        </p:nvSpPr>
        <p:spPr>
          <a:xfrm>
            <a:off x="775109" y="2876531"/>
            <a:ext cx="3967753" cy="707886"/>
          </a:xfrm>
          <a:prstGeom prst="rect">
            <a:avLst/>
          </a:prstGeom>
          <a:noFill/>
        </p:spPr>
        <p:txBody>
          <a:bodyPr wrap="none" rtlCol="0">
            <a:spAutoFit/>
          </a:bodyPr>
          <a:lstStyle/>
          <a:p>
            <a:r>
              <a:rPr lang="en-US" sz="4000" b="1" dirty="0" smtClean="0">
                <a:solidFill>
                  <a:schemeClr val="accent1"/>
                </a:solidFill>
                <a:latin typeface="Raleway" panose="020B0003030101060003" pitchFamily="34" charset="0"/>
              </a:rPr>
              <a:t>Search Engines</a:t>
            </a:r>
            <a:endParaRPr lang="id-ID" sz="4000" b="1" dirty="0">
              <a:solidFill>
                <a:schemeClr val="accent1"/>
              </a:solidFill>
              <a:latin typeface="Raleway" panose="020B0003030101060003" pitchFamily="34" charset="0"/>
            </a:endParaRPr>
          </a:p>
        </p:txBody>
      </p:sp>
      <p:sp>
        <p:nvSpPr>
          <p:cNvPr id="189" name="Rectangle 188"/>
          <p:cNvSpPr/>
          <p:nvPr/>
        </p:nvSpPr>
        <p:spPr>
          <a:xfrm>
            <a:off x="816595" y="3531500"/>
            <a:ext cx="3193181" cy="738664"/>
          </a:xfrm>
          <a:prstGeom prst="rect">
            <a:avLst/>
          </a:prstGeom>
        </p:spPr>
        <p:txBody>
          <a:bodyPr wrap="square">
            <a:spAutoFit/>
          </a:bodyPr>
          <a:lstStyle/>
          <a:p>
            <a:r>
              <a:rPr lang="en-US" sz="1400" b="1" dirty="0" smtClean="0">
                <a:solidFill>
                  <a:prstClr val="white">
                    <a:lumMod val="65000"/>
                  </a:prstClr>
                </a:solidFill>
                <a:latin typeface="PT Sans" panose="020B0503020203020204" pitchFamily="34" charset="0"/>
              </a:rPr>
              <a:t>Major </a:t>
            </a:r>
            <a:r>
              <a:rPr lang="en-US" sz="1400" b="1" dirty="0">
                <a:solidFill>
                  <a:prstClr val="white">
                    <a:lumMod val="65000"/>
                  </a:prstClr>
                </a:solidFill>
                <a:latin typeface="PT Sans" panose="020B0503020203020204" pitchFamily="34" charset="0"/>
              </a:rPr>
              <a:t>search engines </a:t>
            </a:r>
            <a:r>
              <a:rPr lang="en-US" sz="1400" dirty="0" smtClean="0">
                <a:solidFill>
                  <a:prstClr val="white">
                    <a:lumMod val="65000"/>
                  </a:prstClr>
                </a:solidFill>
                <a:latin typeface="PT Sans" panose="020B0503020203020204" pitchFamily="34" charset="0"/>
              </a:rPr>
              <a:t>like Google, Bing and Yahoo rank contents based on their relevance to users. </a:t>
            </a:r>
            <a:endParaRPr lang="id-ID" sz="1400" dirty="0">
              <a:solidFill>
                <a:prstClr val="white">
                  <a:lumMod val="65000"/>
                </a:prstClr>
              </a:solidFill>
              <a:latin typeface="PT Sans" panose="020B0503020203020204" pitchFamily="34" charset="0"/>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149538059"/>
      </p:ext>
    </p:extLst>
  </p:cSld>
  <p:clrMapOvr>
    <a:masterClrMapping/>
  </p:clrMapOvr>
  <mc:AlternateContent xmlns:mc="http://schemas.openxmlformats.org/markup-compatibility/2006" xmlns:p14="http://schemas.microsoft.com/office/powerpoint/2010/main">
    <mc:Choice Requires="p14">
      <p:transition spd="slow" p14:dur="1200" advTm="12000">
        <p14:prism/>
      </p:transition>
    </mc:Choice>
    <mc:Fallback xmlns="">
      <p:transition spd="slow"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4"/>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fade">
                                      <p:cBhvr>
                                        <p:cTn id="10" dur="500"/>
                                        <p:tgtEl>
                                          <p:spTgt spid="92"/>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childTnLst>
                          </p:cTn>
                        </p:par>
                        <p:par>
                          <p:cTn id="15" fill="hold">
                            <p:stCondLst>
                              <p:cond delay="2001"/>
                            </p:stCondLst>
                            <p:childTnLst>
                              <p:par>
                                <p:cTn id="16" presetID="10" presetClass="entr" presetSubtype="0" fill="hold" grpId="0" nodeType="afterEffect">
                                  <p:stCondLst>
                                    <p:cond delay="0"/>
                                  </p:stCondLst>
                                  <p:childTnLst>
                                    <p:set>
                                      <p:cBhvr>
                                        <p:cTn id="17" dur="1" fill="hold">
                                          <p:stCondLst>
                                            <p:cond delay="0"/>
                                          </p:stCondLst>
                                        </p:cTn>
                                        <p:tgtEl>
                                          <p:spTgt spid="188"/>
                                        </p:tgtEl>
                                        <p:attrNameLst>
                                          <p:attrName>style.visibility</p:attrName>
                                        </p:attrNameLst>
                                      </p:cBhvr>
                                      <p:to>
                                        <p:strVal val="visible"/>
                                      </p:to>
                                    </p:set>
                                    <p:animEffect transition="in" filter="fade">
                                      <p:cBhvr>
                                        <p:cTn id="18" dur="500"/>
                                        <p:tgtEl>
                                          <p:spTgt spid="18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9"/>
                                        </p:tgtEl>
                                        <p:attrNameLst>
                                          <p:attrName>style.visibility</p:attrName>
                                        </p:attrNameLst>
                                      </p:cBhvr>
                                      <p:to>
                                        <p:strVal val="visible"/>
                                      </p:to>
                                    </p:set>
                                    <p:animEffect transition="in" filter="fade">
                                      <p:cBhvr>
                                        <p:cTn id="21" dur="500"/>
                                        <p:tgtEl>
                                          <p:spTgt spid="189"/>
                                        </p:tgtEl>
                                      </p:cBhvr>
                                    </p:animEffect>
                                  </p:childTnLst>
                                </p:cTn>
                              </p:par>
                              <p:par>
                                <p:cTn id="22" presetID="47" presetClass="entr" presetSubtype="0" fill="hold" nodeType="withEffect">
                                  <p:stCondLst>
                                    <p:cond delay="500"/>
                                  </p:stCondLst>
                                  <p:childTnLst>
                                    <p:set>
                                      <p:cBhvr>
                                        <p:cTn id="23" dur="1" fill="hold">
                                          <p:stCondLst>
                                            <p:cond delay="0"/>
                                          </p:stCondLst>
                                        </p:cTn>
                                        <p:tgtEl>
                                          <p:spTgt spid="155"/>
                                        </p:tgtEl>
                                        <p:attrNameLst>
                                          <p:attrName>style.visibility</p:attrName>
                                        </p:attrNameLst>
                                      </p:cBhvr>
                                      <p:to>
                                        <p:strVal val="visible"/>
                                      </p:to>
                                    </p:set>
                                    <p:animEffect transition="in" filter="fade">
                                      <p:cBhvr>
                                        <p:cTn id="24" dur="500"/>
                                        <p:tgtEl>
                                          <p:spTgt spid="155"/>
                                        </p:tgtEl>
                                      </p:cBhvr>
                                    </p:animEffect>
                                    <p:anim calcmode="lin" valueType="num">
                                      <p:cBhvr>
                                        <p:cTn id="25" dur="500" fill="hold"/>
                                        <p:tgtEl>
                                          <p:spTgt spid="155"/>
                                        </p:tgtEl>
                                        <p:attrNameLst>
                                          <p:attrName>ppt_x</p:attrName>
                                        </p:attrNameLst>
                                      </p:cBhvr>
                                      <p:tavLst>
                                        <p:tav tm="0">
                                          <p:val>
                                            <p:strVal val="#ppt_x"/>
                                          </p:val>
                                        </p:tav>
                                        <p:tav tm="100000">
                                          <p:val>
                                            <p:strVal val="#ppt_x"/>
                                          </p:val>
                                        </p:tav>
                                      </p:tavLst>
                                    </p:anim>
                                    <p:anim calcmode="lin" valueType="num">
                                      <p:cBhvr>
                                        <p:cTn id="26" dur="500" fill="hold"/>
                                        <p:tgtEl>
                                          <p:spTgt spid="155"/>
                                        </p:tgtEl>
                                        <p:attrNameLst>
                                          <p:attrName>ppt_y</p:attrName>
                                        </p:attrNameLst>
                                      </p:cBhvr>
                                      <p:tavLst>
                                        <p:tav tm="0">
                                          <p:val>
                                            <p:strVal val="#ppt_y-.1"/>
                                          </p:val>
                                        </p:tav>
                                        <p:tav tm="100000">
                                          <p:val>
                                            <p:strVal val="#ppt_y"/>
                                          </p:val>
                                        </p:tav>
                                      </p:tavLst>
                                    </p:anim>
                                  </p:childTnLst>
                                </p:cTn>
                              </p:par>
                            </p:childTnLst>
                          </p:cTn>
                        </p:par>
                        <p:par>
                          <p:cTn id="27" fill="hold">
                            <p:stCondLst>
                              <p:cond delay="3001"/>
                            </p:stCondLst>
                            <p:childTnLst>
                              <p:par>
                                <p:cTn id="28" presetID="10" presetClass="entr" presetSubtype="0" fill="hold" grpId="0" nodeType="afterEffect">
                                  <p:stCondLst>
                                    <p:cond delay="0"/>
                                  </p:stCondLst>
                                  <p:childTnLst>
                                    <p:set>
                                      <p:cBhvr>
                                        <p:cTn id="29" dur="1" fill="hold">
                                          <p:stCondLst>
                                            <p:cond delay="0"/>
                                          </p:stCondLst>
                                        </p:cTn>
                                        <p:tgtEl>
                                          <p:spTgt spid="159"/>
                                        </p:tgtEl>
                                        <p:attrNameLst>
                                          <p:attrName>style.visibility</p:attrName>
                                        </p:attrNameLst>
                                      </p:cBhvr>
                                      <p:to>
                                        <p:strVal val="visible"/>
                                      </p:to>
                                    </p:set>
                                    <p:animEffect transition="in" filter="fade">
                                      <p:cBhvr>
                                        <p:cTn id="30" dur="500"/>
                                        <p:tgtEl>
                                          <p:spTgt spid="159"/>
                                        </p:tgtEl>
                                      </p:cBhvr>
                                    </p:animEffect>
                                  </p:childTnLst>
                                </p:cTn>
                              </p:par>
                              <p:par>
                                <p:cTn id="31" presetID="53" presetClass="entr" presetSubtype="16" fill="hold" nodeType="withEffect">
                                  <p:stCondLst>
                                    <p:cond delay="0"/>
                                  </p:stCondLst>
                                  <p:childTnLst>
                                    <p:set>
                                      <p:cBhvr>
                                        <p:cTn id="32" dur="1" fill="hold">
                                          <p:stCondLst>
                                            <p:cond delay="0"/>
                                          </p:stCondLst>
                                        </p:cTn>
                                        <p:tgtEl>
                                          <p:spTgt spid="170"/>
                                        </p:tgtEl>
                                        <p:attrNameLst>
                                          <p:attrName>style.visibility</p:attrName>
                                        </p:attrNameLst>
                                      </p:cBhvr>
                                      <p:to>
                                        <p:strVal val="visible"/>
                                      </p:to>
                                    </p:set>
                                    <p:anim calcmode="lin" valueType="num">
                                      <p:cBhvr>
                                        <p:cTn id="33" dur="500" fill="hold"/>
                                        <p:tgtEl>
                                          <p:spTgt spid="170"/>
                                        </p:tgtEl>
                                        <p:attrNameLst>
                                          <p:attrName>ppt_w</p:attrName>
                                        </p:attrNameLst>
                                      </p:cBhvr>
                                      <p:tavLst>
                                        <p:tav tm="0">
                                          <p:val>
                                            <p:fltVal val="0"/>
                                          </p:val>
                                        </p:tav>
                                        <p:tav tm="100000">
                                          <p:val>
                                            <p:strVal val="#ppt_w"/>
                                          </p:val>
                                        </p:tav>
                                      </p:tavLst>
                                    </p:anim>
                                    <p:anim calcmode="lin" valueType="num">
                                      <p:cBhvr>
                                        <p:cTn id="34" dur="500" fill="hold"/>
                                        <p:tgtEl>
                                          <p:spTgt spid="170"/>
                                        </p:tgtEl>
                                        <p:attrNameLst>
                                          <p:attrName>ppt_h</p:attrName>
                                        </p:attrNameLst>
                                      </p:cBhvr>
                                      <p:tavLst>
                                        <p:tav tm="0">
                                          <p:val>
                                            <p:fltVal val="0"/>
                                          </p:val>
                                        </p:tav>
                                        <p:tav tm="100000">
                                          <p:val>
                                            <p:strVal val="#ppt_h"/>
                                          </p:val>
                                        </p:tav>
                                      </p:tavLst>
                                    </p:anim>
                                    <p:animEffect transition="in" filter="fade">
                                      <p:cBhvr>
                                        <p:cTn id="35" dur="500"/>
                                        <p:tgtEl>
                                          <p:spTgt spid="17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73"/>
                                        </p:tgtEl>
                                        <p:attrNameLst>
                                          <p:attrName>style.visibility</p:attrName>
                                        </p:attrNameLst>
                                      </p:cBhvr>
                                      <p:to>
                                        <p:strVal val="visible"/>
                                      </p:to>
                                    </p:set>
                                    <p:anim calcmode="lin" valueType="num">
                                      <p:cBhvr>
                                        <p:cTn id="38" dur="500" fill="hold"/>
                                        <p:tgtEl>
                                          <p:spTgt spid="173"/>
                                        </p:tgtEl>
                                        <p:attrNameLst>
                                          <p:attrName>ppt_w</p:attrName>
                                        </p:attrNameLst>
                                      </p:cBhvr>
                                      <p:tavLst>
                                        <p:tav tm="0">
                                          <p:val>
                                            <p:fltVal val="0"/>
                                          </p:val>
                                        </p:tav>
                                        <p:tav tm="100000">
                                          <p:val>
                                            <p:strVal val="#ppt_w"/>
                                          </p:val>
                                        </p:tav>
                                      </p:tavLst>
                                    </p:anim>
                                    <p:anim calcmode="lin" valueType="num">
                                      <p:cBhvr>
                                        <p:cTn id="39" dur="500" fill="hold"/>
                                        <p:tgtEl>
                                          <p:spTgt spid="173"/>
                                        </p:tgtEl>
                                        <p:attrNameLst>
                                          <p:attrName>ppt_h</p:attrName>
                                        </p:attrNameLst>
                                      </p:cBhvr>
                                      <p:tavLst>
                                        <p:tav tm="0">
                                          <p:val>
                                            <p:fltVal val="0"/>
                                          </p:val>
                                        </p:tav>
                                        <p:tav tm="100000">
                                          <p:val>
                                            <p:strVal val="#ppt_h"/>
                                          </p:val>
                                        </p:tav>
                                      </p:tavLst>
                                    </p:anim>
                                    <p:animEffect transition="in" filter="fade">
                                      <p:cBhvr>
                                        <p:cTn id="40" dur="500"/>
                                        <p:tgtEl>
                                          <p:spTgt spid="173"/>
                                        </p:tgtEl>
                                      </p:cBhvr>
                                    </p:animEffect>
                                  </p:childTnLst>
                                </p:cTn>
                              </p:par>
                            </p:childTnLst>
                          </p:cTn>
                        </p:par>
                        <p:par>
                          <p:cTn id="41" fill="hold">
                            <p:stCondLst>
                              <p:cond delay="3501"/>
                            </p:stCondLst>
                            <p:childTnLst>
                              <p:par>
                                <p:cTn id="42" presetID="22" presetClass="entr" presetSubtype="1" fill="hold" nodeType="afterEffect">
                                  <p:stCondLst>
                                    <p:cond delay="0"/>
                                  </p:stCondLst>
                                  <p:childTnLst>
                                    <p:set>
                                      <p:cBhvr>
                                        <p:cTn id="43" dur="1" fill="hold">
                                          <p:stCondLst>
                                            <p:cond delay="0"/>
                                          </p:stCondLst>
                                        </p:cTn>
                                        <p:tgtEl>
                                          <p:spTgt spid="179"/>
                                        </p:tgtEl>
                                        <p:attrNameLst>
                                          <p:attrName>style.visibility</p:attrName>
                                        </p:attrNameLst>
                                      </p:cBhvr>
                                      <p:to>
                                        <p:strVal val="visible"/>
                                      </p:to>
                                    </p:set>
                                    <p:animEffect transition="in" filter="wipe(up)">
                                      <p:cBhvr>
                                        <p:cTn id="44" dur="500"/>
                                        <p:tgtEl>
                                          <p:spTgt spid="179"/>
                                        </p:tgtEl>
                                      </p:cBhvr>
                                    </p:animEffect>
                                  </p:childTnLst>
                                </p:cTn>
                              </p:par>
                            </p:childTnLst>
                          </p:cTn>
                        </p:par>
                        <p:par>
                          <p:cTn id="45" fill="hold">
                            <p:stCondLst>
                              <p:cond delay="4001"/>
                            </p:stCondLst>
                            <p:childTnLst>
                              <p:par>
                                <p:cTn id="46" presetID="10" presetClass="entr" presetSubtype="0" fill="hold" grpId="0" nodeType="afterEffect">
                                  <p:stCondLst>
                                    <p:cond delay="0"/>
                                  </p:stCondLst>
                                  <p:childTnLst>
                                    <p:set>
                                      <p:cBhvr>
                                        <p:cTn id="47" dur="1" fill="hold">
                                          <p:stCondLst>
                                            <p:cond delay="0"/>
                                          </p:stCondLst>
                                        </p:cTn>
                                        <p:tgtEl>
                                          <p:spTgt spid="177"/>
                                        </p:tgtEl>
                                        <p:attrNameLst>
                                          <p:attrName>style.visibility</p:attrName>
                                        </p:attrNameLst>
                                      </p:cBhvr>
                                      <p:to>
                                        <p:strVal val="visible"/>
                                      </p:to>
                                    </p:set>
                                    <p:animEffect transition="in" filter="fade">
                                      <p:cBhvr>
                                        <p:cTn id="48" dur="500"/>
                                        <p:tgtEl>
                                          <p:spTgt spid="177"/>
                                        </p:tgtEl>
                                      </p:cBhvr>
                                    </p:animEffect>
                                  </p:childTnLst>
                                </p:cTn>
                              </p:par>
                            </p:childTnLst>
                          </p:cTn>
                        </p:par>
                        <p:par>
                          <p:cTn id="49" fill="hold">
                            <p:stCondLst>
                              <p:cond delay="4501"/>
                            </p:stCondLst>
                            <p:childTnLst>
                              <p:par>
                                <p:cTn id="50" presetID="47" presetClass="entr" presetSubtype="0" fill="hold" nodeType="afterEffect">
                                  <p:stCondLst>
                                    <p:cond delay="0"/>
                                  </p:stCondLst>
                                  <p:childTnLst>
                                    <p:set>
                                      <p:cBhvr>
                                        <p:cTn id="51" dur="1" fill="hold">
                                          <p:stCondLst>
                                            <p:cond delay="0"/>
                                          </p:stCondLst>
                                        </p:cTn>
                                        <p:tgtEl>
                                          <p:spTgt spid="144"/>
                                        </p:tgtEl>
                                        <p:attrNameLst>
                                          <p:attrName>style.visibility</p:attrName>
                                        </p:attrNameLst>
                                      </p:cBhvr>
                                      <p:to>
                                        <p:strVal val="visible"/>
                                      </p:to>
                                    </p:set>
                                    <p:animEffect transition="in" filter="fade">
                                      <p:cBhvr>
                                        <p:cTn id="52" dur="500"/>
                                        <p:tgtEl>
                                          <p:spTgt spid="144"/>
                                        </p:tgtEl>
                                      </p:cBhvr>
                                    </p:animEffect>
                                    <p:anim calcmode="lin" valueType="num">
                                      <p:cBhvr>
                                        <p:cTn id="53" dur="500" fill="hold"/>
                                        <p:tgtEl>
                                          <p:spTgt spid="144"/>
                                        </p:tgtEl>
                                        <p:attrNameLst>
                                          <p:attrName>ppt_x</p:attrName>
                                        </p:attrNameLst>
                                      </p:cBhvr>
                                      <p:tavLst>
                                        <p:tav tm="0">
                                          <p:val>
                                            <p:strVal val="#ppt_x"/>
                                          </p:val>
                                        </p:tav>
                                        <p:tav tm="100000">
                                          <p:val>
                                            <p:strVal val="#ppt_x"/>
                                          </p:val>
                                        </p:tav>
                                      </p:tavLst>
                                    </p:anim>
                                    <p:anim calcmode="lin" valueType="num">
                                      <p:cBhvr>
                                        <p:cTn id="54" dur="500" fill="hold"/>
                                        <p:tgtEl>
                                          <p:spTgt spid="144"/>
                                        </p:tgtEl>
                                        <p:attrNameLst>
                                          <p:attrName>ppt_y</p:attrName>
                                        </p:attrNameLst>
                                      </p:cBhvr>
                                      <p:tavLst>
                                        <p:tav tm="0">
                                          <p:val>
                                            <p:strVal val="#ppt_y-.1"/>
                                          </p:val>
                                        </p:tav>
                                        <p:tav tm="100000">
                                          <p:val>
                                            <p:strVal val="#ppt_y"/>
                                          </p:val>
                                        </p:tav>
                                      </p:tavLst>
                                    </p:anim>
                                  </p:childTnLst>
                                </p:cTn>
                              </p:par>
                            </p:childTnLst>
                          </p:cTn>
                        </p:par>
                        <p:par>
                          <p:cTn id="55" fill="hold">
                            <p:stCondLst>
                              <p:cond delay="5001"/>
                            </p:stCondLst>
                            <p:childTnLst>
                              <p:par>
                                <p:cTn id="56" presetID="10" presetClass="entr" presetSubtype="0" fill="hold" grpId="0" nodeType="afterEffect">
                                  <p:stCondLst>
                                    <p:cond delay="0"/>
                                  </p:stCondLst>
                                  <p:childTnLst>
                                    <p:set>
                                      <p:cBhvr>
                                        <p:cTn id="57" dur="1" fill="hold">
                                          <p:stCondLst>
                                            <p:cond delay="0"/>
                                          </p:stCondLst>
                                        </p:cTn>
                                        <p:tgtEl>
                                          <p:spTgt spid="166"/>
                                        </p:tgtEl>
                                        <p:attrNameLst>
                                          <p:attrName>style.visibility</p:attrName>
                                        </p:attrNameLst>
                                      </p:cBhvr>
                                      <p:to>
                                        <p:strVal val="visible"/>
                                      </p:to>
                                    </p:set>
                                    <p:animEffect transition="in" filter="fade">
                                      <p:cBhvr>
                                        <p:cTn id="58" dur="500"/>
                                        <p:tgtEl>
                                          <p:spTgt spid="166"/>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69"/>
                                        </p:tgtEl>
                                        <p:attrNameLst>
                                          <p:attrName>style.visibility</p:attrName>
                                        </p:attrNameLst>
                                      </p:cBhvr>
                                      <p:to>
                                        <p:strVal val="visible"/>
                                      </p:to>
                                    </p:set>
                                    <p:anim calcmode="lin" valueType="num">
                                      <p:cBhvr>
                                        <p:cTn id="61" dur="500" fill="hold"/>
                                        <p:tgtEl>
                                          <p:spTgt spid="169"/>
                                        </p:tgtEl>
                                        <p:attrNameLst>
                                          <p:attrName>ppt_w</p:attrName>
                                        </p:attrNameLst>
                                      </p:cBhvr>
                                      <p:tavLst>
                                        <p:tav tm="0">
                                          <p:val>
                                            <p:fltVal val="0"/>
                                          </p:val>
                                        </p:tav>
                                        <p:tav tm="100000">
                                          <p:val>
                                            <p:strVal val="#ppt_w"/>
                                          </p:val>
                                        </p:tav>
                                      </p:tavLst>
                                    </p:anim>
                                    <p:anim calcmode="lin" valueType="num">
                                      <p:cBhvr>
                                        <p:cTn id="62" dur="500" fill="hold"/>
                                        <p:tgtEl>
                                          <p:spTgt spid="169"/>
                                        </p:tgtEl>
                                        <p:attrNameLst>
                                          <p:attrName>ppt_h</p:attrName>
                                        </p:attrNameLst>
                                      </p:cBhvr>
                                      <p:tavLst>
                                        <p:tav tm="0">
                                          <p:val>
                                            <p:fltVal val="0"/>
                                          </p:val>
                                        </p:tav>
                                        <p:tav tm="100000">
                                          <p:val>
                                            <p:strVal val="#ppt_h"/>
                                          </p:val>
                                        </p:tav>
                                      </p:tavLst>
                                    </p:anim>
                                    <p:animEffect transition="in" filter="fade">
                                      <p:cBhvr>
                                        <p:cTn id="63" dur="500"/>
                                        <p:tgtEl>
                                          <p:spTgt spid="16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74"/>
                                        </p:tgtEl>
                                        <p:attrNameLst>
                                          <p:attrName>style.visibility</p:attrName>
                                        </p:attrNameLst>
                                      </p:cBhvr>
                                      <p:to>
                                        <p:strVal val="visible"/>
                                      </p:to>
                                    </p:set>
                                    <p:anim calcmode="lin" valueType="num">
                                      <p:cBhvr>
                                        <p:cTn id="66" dur="500" fill="hold"/>
                                        <p:tgtEl>
                                          <p:spTgt spid="174"/>
                                        </p:tgtEl>
                                        <p:attrNameLst>
                                          <p:attrName>ppt_w</p:attrName>
                                        </p:attrNameLst>
                                      </p:cBhvr>
                                      <p:tavLst>
                                        <p:tav tm="0">
                                          <p:val>
                                            <p:fltVal val="0"/>
                                          </p:val>
                                        </p:tav>
                                        <p:tav tm="100000">
                                          <p:val>
                                            <p:strVal val="#ppt_w"/>
                                          </p:val>
                                        </p:tav>
                                      </p:tavLst>
                                    </p:anim>
                                    <p:anim calcmode="lin" valueType="num">
                                      <p:cBhvr>
                                        <p:cTn id="67" dur="500" fill="hold"/>
                                        <p:tgtEl>
                                          <p:spTgt spid="174"/>
                                        </p:tgtEl>
                                        <p:attrNameLst>
                                          <p:attrName>ppt_h</p:attrName>
                                        </p:attrNameLst>
                                      </p:cBhvr>
                                      <p:tavLst>
                                        <p:tav tm="0">
                                          <p:val>
                                            <p:fltVal val="0"/>
                                          </p:val>
                                        </p:tav>
                                        <p:tav tm="100000">
                                          <p:val>
                                            <p:strVal val="#ppt_h"/>
                                          </p:val>
                                        </p:tav>
                                      </p:tavLst>
                                    </p:anim>
                                    <p:animEffect transition="in" filter="fade">
                                      <p:cBhvr>
                                        <p:cTn id="68" dur="500"/>
                                        <p:tgtEl>
                                          <p:spTgt spid="174"/>
                                        </p:tgtEl>
                                      </p:cBhvr>
                                    </p:animEffect>
                                  </p:childTnLst>
                                </p:cTn>
                              </p:par>
                            </p:childTnLst>
                          </p:cTn>
                        </p:par>
                        <p:par>
                          <p:cTn id="69" fill="hold">
                            <p:stCondLst>
                              <p:cond delay="5501"/>
                            </p:stCondLst>
                            <p:childTnLst>
                              <p:par>
                                <p:cTn id="70" presetID="22" presetClass="entr" presetSubtype="1" fill="hold" nodeType="afterEffect">
                                  <p:stCondLst>
                                    <p:cond delay="0"/>
                                  </p:stCondLst>
                                  <p:childTnLst>
                                    <p:set>
                                      <p:cBhvr>
                                        <p:cTn id="71" dur="1" fill="hold">
                                          <p:stCondLst>
                                            <p:cond delay="0"/>
                                          </p:stCondLst>
                                        </p:cTn>
                                        <p:tgtEl>
                                          <p:spTgt spid="183"/>
                                        </p:tgtEl>
                                        <p:attrNameLst>
                                          <p:attrName>style.visibility</p:attrName>
                                        </p:attrNameLst>
                                      </p:cBhvr>
                                      <p:to>
                                        <p:strVal val="visible"/>
                                      </p:to>
                                    </p:set>
                                    <p:animEffect transition="in" filter="wipe(up)">
                                      <p:cBhvr>
                                        <p:cTn id="72" dur="500"/>
                                        <p:tgtEl>
                                          <p:spTgt spid="183"/>
                                        </p:tgtEl>
                                      </p:cBhvr>
                                    </p:animEffect>
                                  </p:childTnLst>
                                </p:cTn>
                              </p:par>
                            </p:childTnLst>
                          </p:cTn>
                        </p:par>
                        <p:par>
                          <p:cTn id="73" fill="hold">
                            <p:stCondLst>
                              <p:cond delay="6001"/>
                            </p:stCondLst>
                            <p:childTnLst>
                              <p:par>
                                <p:cTn id="74" presetID="10" presetClass="entr" presetSubtype="0" fill="hold" grpId="0" nodeType="afterEffect">
                                  <p:stCondLst>
                                    <p:cond delay="0"/>
                                  </p:stCondLst>
                                  <p:childTnLst>
                                    <p:set>
                                      <p:cBhvr>
                                        <p:cTn id="75" dur="1" fill="hold">
                                          <p:stCondLst>
                                            <p:cond delay="0"/>
                                          </p:stCondLst>
                                        </p:cTn>
                                        <p:tgtEl>
                                          <p:spTgt spid="181"/>
                                        </p:tgtEl>
                                        <p:attrNameLst>
                                          <p:attrName>style.visibility</p:attrName>
                                        </p:attrNameLst>
                                      </p:cBhvr>
                                      <p:to>
                                        <p:strVal val="visible"/>
                                      </p:to>
                                    </p:set>
                                    <p:animEffect transition="in" filter="fade">
                                      <p:cBhvr>
                                        <p:cTn id="76" dur="500"/>
                                        <p:tgtEl>
                                          <p:spTgt spid="181"/>
                                        </p:tgtEl>
                                      </p:cBhvr>
                                    </p:animEffect>
                                  </p:childTnLst>
                                </p:cTn>
                              </p:par>
                            </p:childTnLst>
                          </p:cTn>
                        </p:par>
                        <p:par>
                          <p:cTn id="77" fill="hold">
                            <p:stCondLst>
                              <p:cond delay="6501"/>
                            </p:stCondLst>
                            <p:childTnLst>
                              <p:par>
                                <p:cTn id="78" presetID="47" presetClass="entr" presetSubtype="0" fill="hold" nodeType="afterEffect">
                                  <p:stCondLst>
                                    <p:cond delay="0"/>
                                  </p:stCondLst>
                                  <p:childTnLst>
                                    <p:set>
                                      <p:cBhvr>
                                        <p:cTn id="79" dur="1" fill="hold">
                                          <p:stCondLst>
                                            <p:cond delay="0"/>
                                          </p:stCondLst>
                                        </p:cTn>
                                        <p:tgtEl>
                                          <p:spTgt spid="131"/>
                                        </p:tgtEl>
                                        <p:attrNameLst>
                                          <p:attrName>style.visibility</p:attrName>
                                        </p:attrNameLst>
                                      </p:cBhvr>
                                      <p:to>
                                        <p:strVal val="visible"/>
                                      </p:to>
                                    </p:set>
                                    <p:animEffect transition="in" filter="fade">
                                      <p:cBhvr>
                                        <p:cTn id="80" dur="500"/>
                                        <p:tgtEl>
                                          <p:spTgt spid="131"/>
                                        </p:tgtEl>
                                      </p:cBhvr>
                                    </p:animEffect>
                                    <p:anim calcmode="lin" valueType="num">
                                      <p:cBhvr>
                                        <p:cTn id="81" dur="500" fill="hold"/>
                                        <p:tgtEl>
                                          <p:spTgt spid="131"/>
                                        </p:tgtEl>
                                        <p:attrNameLst>
                                          <p:attrName>ppt_x</p:attrName>
                                        </p:attrNameLst>
                                      </p:cBhvr>
                                      <p:tavLst>
                                        <p:tav tm="0">
                                          <p:val>
                                            <p:strVal val="#ppt_x"/>
                                          </p:val>
                                        </p:tav>
                                        <p:tav tm="100000">
                                          <p:val>
                                            <p:strVal val="#ppt_x"/>
                                          </p:val>
                                        </p:tav>
                                      </p:tavLst>
                                    </p:anim>
                                    <p:anim calcmode="lin" valueType="num">
                                      <p:cBhvr>
                                        <p:cTn id="82" dur="500" fill="hold"/>
                                        <p:tgtEl>
                                          <p:spTgt spid="131"/>
                                        </p:tgtEl>
                                        <p:attrNameLst>
                                          <p:attrName>ppt_y</p:attrName>
                                        </p:attrNameLst>
                                      </p:cBhvr>
                                      <p:tavLst>
                                        <p:tav tm="0">
                                          <p:val>
                                            <p:strVal val="#ppt_y-.1"/>
                                          </p:val>
                                        </p:tav>
                                        <p:tav tm="100000">
                                          <p:val>
                                            <p:strVal val="#ppt_y"/>
                                          </p:val>
                                        </p:tav>
                                      </p:tavLst>
                                    </p:anim>
                                  </p:childTnLst>
                                </p:cTn>
                              </p:par>
                            </p:childTnLst>
                          </p:cTn>
                        </p:par>
                        <p:par>
                          <p:cTn id="83" fill="hold">
                            <p:stCondLst>
                              <p:cond delay="7001"/>
                            </p:stCondLst>
                            <p:childTnLst>
                              <p:par>
                                <p:cTn id="84" presetID="10" presetClass="entr" presetSubtype="0" fill="hold" grpId="0" nodeType="afterEffect">
                                  <p:stCondLst>
                                    <p:cond delay="0"/>
                                  </p:stCondLst>
                                  <p:childTnLst>
                                    <p:set>
                                      <p:cBhvr>
                                        <p:cTn id="85" dur="1" fill="hold">
                                          <p:stCondLst>
                                            <p:cond delay="0"/>
                                          </p:stCondLst>
                                        </p:cTn>
                                        <p:tgtEl>
                                          <p:spTgt spid="167"/>
                                        </p:tgtEl>
                                        <p:attrNameLst>
                                          <p:attrName>style.visibility</p:attrName>
                                        </p:attrNameLst>
                                      </p:cBhvr>
                                      <p:to>
                                        <p:strVal val="visible"/>
                                      </p:to>
                                    </p:set>
                                    <p:animEffect transition="in" filter="fade">
                                      <p:cBhvr>
                                        <p:cTn id="86" dur="500"/>
                                        <p:tgtEl>
                                          <p:spTgt spid="167"/>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168"/>
                                        </p:tgtEl>
                                        <p:attrNameLst>
                                          <p:attrName>style.visibility</p:attrName>
                                        </p:attrNameLst>
                                      </p:cBhvr>
                                      <p:to>
                                        <p:strVal val="visible"/>
                                      </p:to>
                                    </p:set>
                                    <p:anim calcmode="lin" valueType="num">
                                      <p:cBhvr>
                                        <p:cTn id="89" dur="500" fill="hold"/>
                                        <p:tgtEl>
                                          <p:spTgt spid="168"/>
                                        </p:tgtEl>
                                        <p:attrNameLst>
                                          <p:attrName>ppt_w</p:attrName>
                                        </p:attrNameLst>
                                      </p:cBhvr>
                                      <p:tavLst>
                                        <p:tav tm="0">
                                          <p:val>
                                            <p:fltVal val="0"/>
                                          </p:val>
                                        </p:tav>
                                        <p:tav tm="100000">
                                          <p:val>
                                            <p:strVal val="#ppt_w"/>
                                          </p:val>
                                        </p:tav>
                                      </p:tavLst>
                                    </p:anim>
                                    <p:anim calcmode="lin" valueType="num">
                                      <p:cBhvr>
                                        <p:cTn id="90" dur="500" fill="hold"/>
                                        <p:tgtEl>
                                          <p:spTgt spid="168"/>
                                        </p:tgtEl>
                                        <p:attrNameLst>
                                          <p:attrName>ppt_h</p:attrName>
                                        </p:attrNameLst>
                                      </p:cBhvr>
                                      <p:tavLst>
                                        <p:tav tm="0">
                                          <p:val>
                                            <p:fltVal val="0"/>
                                          </p:val>
                                        </p:tav>
                                        <p:tav tm="100000">
                                          <p:val>
                                            <p:strVal val="#ppt_h"/>
                                          </p:val>
                                        </p:tav>
                                      </p:tavLst>
                                    </p:anim>
                                    <p:animEffect transition="in" filter="fade">
                                      <p:cBhvr>
                                        <p:cTn id="91" dur="500"/>
                                        <p:tgtEl>
                                          <p:spTgt spid="168"/>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175"/>
                                        </p:tgtEl>
                                        <p:attrNameLst>
                                          <p:attrName>style.visibility</p:attrName>
                                        </p:attrNameLst>
                                      </p:cBhvr>
                                      <p:to>
                                        <p:strVal val="visible"/>
                                      </p:to>
                                    </p:set>
                                    <p:anim calcmode="lin" valueType="num">
                                      <p:cBhvr>
                                        <p:cTn id="94" dur="500" fill="hold"/>
                                        <p:tgtEl>
                                          <p:spTgt spid="175"/>
                                        </p:tgtEl>
                                        <p:attrNameLst>
                                          <p:attrName>ppt_w</p:attrName>
                                        </p:attrNameLst>
                                      </p:cBhvr>
                                      <p:tavLst>
                                        <p:tav tm="0">
                                          <p:val>
                                            <p:fltVal val="0"/>
                                          </p:val>
                                        </p:tav>
                                        <p:tav tm="100000">
                                          <p:val>
                                            <p:strVal val="#ppt_w"/>
                                          </p:val>
                                        </p:tav>
                                      </p:tavLst>
                                    </p:anim>
                                    <p:anim calcmode="lin" valueType="num">
                                      <p:cBhvr>
                                        <p:cTn id="95" dur="500" fill="hold"/>
                                        <p:tgtEl>
                                          <p:spTgt spid="175"/>
                                        </p:tgtEl>
                                        <p:attrNameLst>
                                          <p:attrName>ppt_h</p:attrName>
                                        </p:attrNameLst>
                                      </p:cBhvr>
                                      <p:tavLst>
                                        <p:tav tm="0">
                                          <p:val>
                                            <p:fltVal val="0"/>
                                          </p:val>
                                        </p:tav>
                                        <p:tav tm="100000">
                                          <p:val>
                                            <p:strVal val="#ppt_h"/>
                                          </p:val>
                                        </p:tav>
                                      </p:tavLst>
                                    </p:anim>
                                    <p:animEffect transition="in" filter="fade">
                                      <p:cBhvr>
                                        <p:cTn id="96" dur="500"/>
                                        <p:tgtEl>
                                          <p:spTgt spid="175"/>
                                        </p:tgtEl>
                                      </p:cBhvr>
                                    </p:animEffect>
                                  </p:childTnLst>
                                </p:cTn>
                              </p:par>
                            </p:childTnLst>
                          </p:cTn>
                        </p:par>
                        <p:par>
                          <p:cTn id="97" fill="hold">
                            <p:stCondLst>
                              <p:cond delay="7501"/>
                            </p:stCondLst>
                            <p:childTnLst>
                              <p:par>
                                <p:cTn id="98" presetID="22" presetClass="entr" presetSubtype="1" fill="hold" nodeType="afterEffect">
                                  <p:stCondLst>
                                    <p:cond delay="0"/>
                                  </p:stCondLst>
                                  <p:childTnLst>
                                    <p:set>
                                      <p:cBhvr>
                                        <p:cTn id="99" dur="1" fill="hold">
                                          <p:stCondLst>
                                            <p:cond delay="0"/>
                                          </p:stCondLst>
                                        </p:cTn>
                                        <p:tgtEl>
                                          <p:spTgt spid="187"/>
                                        </p:tgtEl>
                                        <p:attrNameLst>
                                          <p:attrName>style.visibility</p:attrName>
                                        </p:attrNameLst>
                                      </p:cBhvr>
                                      <p:to>
                                        <p:strVal val="visible"/>
                                      </p:to>
                                    </p:set>
                                    <p:animEffect transition="in" filter="wipe(up)">
                                      <p:cBhvr>
                                        <p:cTn id="100" dur="500"/>
                                        <p:tgtEl>
                                          <p:spTgt spid="187"/>
                                        </p:tgtEl>
                                      </p:cBhvr>
                                    </p:animEffect>
                                  </p:childTnLst>
                                </p:cTn>
                              </p:par>
                            </p:childTnLst>
                          </p:cTn>
                        </p:par>
                        <p:par>
                          <p:cTn id="101" fill="hold">
                            <p:stCondLst>
                              <p:cond delay="8001"/>
                            </p:stCondLst>
                            <p:childTnLst>
                              <p:par>
                                <p:cTn id="102" presetID="10" presetClass="entr" presetSubtype="0" fill="hold" grpId="0" nodeType="afterEffect">
                                  <p:stCondLst>
                                    <p:cond delay="0"/>
                                  </p:stCondLst>
                                  <p:childTnLst>
                                    <p:set>
                                      <p:cBhvr>
                                        <p:cTn id="103" dur="1" fill="hold">
                                          <p:stCondLst>
                                            <p:cond delay="0"/>
                                          </p:stCondLst>
                                        </p:cTn>
                                        <p:tgtEl>
                                          <p:spTgt spid="185"/>
                                        </p:tgtEl>
                                        <p:attrNameLst>
                                          <p:attrName>style.visibility</p:attrName>
                                        </p:attrNameLst>
                                      </p:cBhvr>
                                      <p:to>
                                        <p:strVal val="visible"/>
                                      </p:to>
                                    </p:set>
                                    <p:animEffect transition="in" filter="fade">
                                      <p:cBhvr>
                                        <p:cTn id="104" dur="5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5" fill="hold" display="0">
                  <p:stCondLst>
                    <p:cond delay="indefinite"/>
                  </p:stCondLst>
                  <p:endCondLst>
                    <p:cond evt="onStopAudio" delay="0">
                      <p:tgtEl>
                        <p:sldTgt/>
                      </p:tgtEl>
                    </p:cond>
                  </p:endCondLst>
                </p:cTn>
                <p:tgtEl>
                  <p:spTgt spid="4"/>
                </p:tgtEl>
              </p:cMediaNode>
            </p:audio>
          </p:childTnLst>
        </p:cTn>
      </p:par>
    </p:tnLst>
    <p:bldLst>
      <p:bldP spid="92" grpId="0"/>
      <p:bldP spid="30" grpId="0"/>
      <p:bldP spid="159" grpId="0"/>
      <p:bldP spid="166" grpId="0"/>
      <p:bldP spid="167" grpId="0"/>
      <p:bldP spid="168" grpId="0" animBg="1"/>
      <p:bldP spid="169" grpId="0" animBg="1"/>
      <p:bldP spid="173" grpId="0" animBg="1"/>
      <p:bldP spid="174" grpId="0" animBg="1"/>
      <p:bldP spid="175" grpId="0" animBg="1"/>
      <p:bldP spid="177" grpId="0"/>
      <p:bldP spid="181" grpId="0"/>
      <p:bldP spid="185" grpId="0"/>
      <p:bldP spid="188" grpId="0"/>
      <p:bldP spid="189"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5">
            <a:extLst>
              <a:ext uri="{BEBA8EAE-BF5A-486C-A8C5-ECC9F3942E4B}">
                <a14:imgProps xmlns:a14="http://schemas.microsoft.com/office/drawing/2010/main">
                  <a14:imgLayer r:embed="rId6">
                    <a14:imgEffect>
                      <a14:sharpenSoften amount="-12000"/>
                    </a14:imgEffect>
                    <a14:imgEffect>
                      <a14:saturation sat="66000"/>
                    </a14:imgEffect>
                    <a14:imgEffect>
                      <a14:brightnessContrast bright="-9000" contrast="-21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15" name="Rectangle 14"/>
          <p:cNvSpPr/>
          <p:nvPr/>
        </p:nvSpPr>
        <p:spPr>
          <a:xfrm>
            <a:off x="1788160" y="1524000"/>
            <a:ext cx="9123680" cy="2946400"/>
          </a:xfrm>
          <a:prstGeom prst="rect">
            <a:avLst/>
          </a:prstGeom>
          <a:solidFill>
            <a:schemeClr val="tx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498905" y="1708702"/>
            <a:ext cx="5674950" cy="2308324"/>
          </a:xfrm>
          <a:prstGeom prst="rect">
            <a:avLst/>
          </a:prstGeom>
          <a:noFill/>
        </p:spPr>
        <p:txBody>
          <a:bodyPr wrap="none" rtlCol="0">
            <a:spAutoFit/>
          </a:bodyPr>
          <a:lstStyle/>
          <a:p>
            <a:pPr algn="ctr"/>
            <a:r>
              <a:rPr lang="en-US" sz="4800" dirty="0" smtClean="0">
                <a:solidFill>
                  <a:srgbClr val="FFFFFF"/>
                </a:solidFill>
                <a:latin typeface="Raleway" panose="020B0003030101060003" pitchFamily="34" charset="0"/>
              </a:rPr>
              <a:t>WHY OPTIMIZING  </a:t>
            </a:r>
          </a:p>
          <a:p>
            <a:pPr algn="ctr"/>
            <a:r>
              <a:rPr lang="en-US" sz="4800" dirty="0" smtClean="0">
                <a:solidFill>
                  <a:srgbClr val="FFFFFF"/>
                </a:solidFill>
                <a:latin typeface="Raleway" panose="020B0003030101060003" pitchFamily="34" charset="0"/>
              </a:rPr>
              <a:t>YOUR</a:t>
            </a:r>
            <a:r>
              <a:rPr lang="en-US" sz="4800" dirty="0" smtClean="0">
                <a:solidFill>
                  <a:prstClr val="white">
                    <a:lumMod val="50000"/>
                  </a:prstClr>
                </a:solidFill>
                <a:latin typeface="Raleway" panose="020B0003030101060003" pitchFamily="34" charset="0"/>
              </a:rPr>
              <a:t> </a:t>
            </a:r>
            <a:r>
              <a:rPr lang="en-US" sz="4800" b="1" dirty="0" smtClean="0">
                <a:solidFill>
                  <a:schemeClr val="accent1"/>
                </a:solidFill>
                <a:latin typeface="Raleway" panose="020B0003030101060003" pitchFamily="34" charset="0"/>
              </a:rPr>
              <a:t>WEBSITE</a:t>
            </a:r>
            <a:r>
              <a:rPr lang="en-US" sz="4800" b="1" dirty="0" smtClean="0">
                <a:solidFill>
                  <a:srgbClr val="FF6D6D"/>
                </a:solidFill>
                <a:latin typeface="Raleway" panose="020B0003030101060003" pitchFamily="34" charset="0"/>
              </a:rPr>
              <a:t> </a:t>
            </a:r>
          </a:p>
          <a:p>
            <a:pPr algn="ctr"/>
            <a:r>
              <a:rPr lang="en-US" sz="4800" dirty="0" smtClean="0">
                <a:solidFill>
                  <a:srgbClr val="FFFFFF"/>
                </a:solidFill>
                <a:latin typeface="Raleway" panose="020B0003030101060003" pitchFamily="34" charset="0"/>
              </a:rPr>
              <a:t>IS NOT ENOUGH?</a:t>
            </a:r>
            <a:r>
              <a:rPr lang="en-US" sz="4800" b="1" dirty="0" smtClean="0">
                <a:solidFill>
                  <a:srgbClr val="FFFFFF"/>
                </a:solidFill>
                <a:latin typeface="Raleway" panose="020B0003030101060003" pitchFamily="34" charset="0"/>
              </a:rPr>
              <a:t> </a:t>
            </a:r>
            <a:endParaRPr lang="id-ID" sz="4800" dirty="0">
              <a:solidFill>
                <a:srgbClr val="FFFFFF"/>
              </a:solidFill>
              <a:latin typeface="Raleway" panose="020B0003030101060003" pitchFamily="34" charset="0"/>
            </a:endParaRPr>
          </a:p>
        </p:txBody>
      </p:sp>
      <p:grpSp>
        <p:nvGrpSpPr>
          <p:cNvPr id="4" name="Group 3"/>
          <p:cNvGrpSpPr/>
          <p:nvPr/>
        </p:nvGrpSpPr>
        <p:grpSpPr>
          <a:xfrm>
            <a:off x="5709160" y="4219272"/>
            <a:ext cx="773681" cy="67506"/>
            <a:chOff x="5800526" y="4057907"/>
            <a:chExt cx="773681" cy="67506"/>
          </a:xfrm>
          <a:solidFill>
            <a:schemeClr val="accent1"/>
          </a:solidFill>
        </p:grpSpPr>
        <p:sp>
          <p:nvSpPr>
            <p:cNvPr id="5" name="Oval 4"/>
            <p:cNvSpPr/>
            <p:nvPr userDrawn="1"/>
          </p:nvSpPr>
          <p:spPr>
            <a:xfrm>
              <a:off x="580052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 name="Oval 5"/>
            <p:cNvSpPr/>
            <p:nvPr userDrawn="1"/>
          </p:nvSpPr>
          <p:spPr>
            <a:xfrm>
              <a:off x="587948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 name="Oval 6"/>
            <p:cNvSpPr/>
            <p:nvPr userDrawn="1"/>
          </p:nvSpPr>
          <p:spPr>
            <a:xfrm>
              <a:off x="595843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 name="Oval 7"/>
            <p:cNvSpPr/>
            <p:nvPr userDrawn="1"/>
          </p:nvSpPr>
          <p:spPr>
            <a:xfrm>
              <a:off x="6037392"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 name="Oval 8"/>
            <p:cNvSpPr/>
            <p:nvPr userDrawn="1"/>
          </p:nvSpPr>
          <p:spPr>
            <a:xfrm>
              <a:off x="611634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 name="Oval 9"/>
            <p:cNvSpPr/>
            <p:nvPr/>
          </p:nvSpPr>
          <p:spPr>
            <a:xfrm>
              <a:off x="6190880"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 name="Oval 10"/>
            <p:cNvSpPr/>
            <p:nvPr/>
          </p:nvSpPr>
          <p:spPr>
            <a:xfrm>
              <a:off x="6269835"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 name="Oval 11"/>
            <p:cNvSpPr/>
            <p:nvPr/>
          </p:nvSpPr>
          <p:spPr>
            <a:xfrm>
              <a:off x="634879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3" name="Oval 12"/>
            <p:cNvSpPr/>
            <p:nvPr/>
          </p:nvSpPr>
          <p:spPr>
            <a:xfrm>
              <a:off x="642774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4" name="Oval 13"/>
            <p:cNvSpPr/>
            <p:nvPr/>
          </p:nvSpPr>
          <p:spPr>
            <a:xfrm>
              <a:off x="650670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pic>
        <p:nvPicPr>
          <p:cNvPr id="17" name="Audio 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612145213"/>
      </p:ext>
    </p:extLst>
  </p:cSld>
  <p:clrMapOvr>
    <a:masterClrMapping/>
  </p:clrMapOvr>
  <mc:AlternateContent xmlns:mc="http://schemas.openxmlformats.org/markup-compatibility/2006" xmlns:p14="http://schemas.microsoft.com/office/powerpoint/2010/main">
    <mc:Choice Requires="p14">
      <p:transition spd="slow" p14:dur="1600" advTm="15000">
        <p14:prism isInverted="1"/>
      </p:transition>
    </mc:Choice>
    <mc:Fallback xmlns="">
      <p:transition spd="slow"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17"/>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1501"/>
                            </p:stCondLst>
                            <p:childTnLst>
                              <p:par>
                                <p:cTn id="12" presetID="22" presetClass="entr" presetSubtype="8"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5"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p:cNvSpPr/>
          <p:nvPr/>
        </p:nvSpPr>
        <p:spPr>
          <a:xfrm>
            <a:off x="2484355" y="3565767"/>
            <a:ext cx="8111516" cy="369332"/>
          </a:xfrm>
          <a:prstGeom prst="rect">
            <a:avLst/>
          </a:prstGeom>
        </p:spPr>
        <p:txBody>
          <a:bodyPr wrap="none">
            <a:spAutoFit/>
          </a:bodyPr>
          <a:lstStyle/>
          <a:p>
            <a:r>
              <a:rPr lang="en-US" dirty="0" smtClean="0">
                <a:solidFill>
                  <a:prstClr val="white">
                    <a:lumMod val="65000"/>
                  </a:prstClr>
                </a:solidFill>
                <a:latin typeface="Raleway" panose="020B0003030101060003" pitchFamily="34" charset="0"/>
              </a:rPr>
              <a:t>Our </a:t>
            </a:r>
            <a:r>
              <a:rPr lang="en-US" dirty="0">
                <a:solidFill>
                  <a:schemeClr val="accent1"/>
                </a:solidFill>
                <a:latin typeface="Raleway" panose="020B0003030101060003" pitchFamily="34" charset="0"/>
              </a:rPr>
              <a:t>Videos</a:t>
            </a:r>
            <a:r>
              <a:rPr lang="en-US" dirty="0" smtClean="0">
                <a:solidFill>
                  <a:prstClr val="white">
                    <a:lumMod val="65000"/>
                  </a:prstClr>
                </a:solidFill>
                <a:latin typeface="Raleway" panose="020B0003030101060003" pitchFamily="34" charset="0"/>
              </a:rPr>
              <a:t> Bring Your Business to </a:t>
            </a:r>
            <a:r>
              <a:rPr lang="en-US" dirty="0" smtClean="0">
                <a:solidFill>
                  <a:schemeClr val="accent1"/>
                </a:solidFill>
                <a:latin typeface="Raleway" panose="020B0003030101060003" pitchFamily="34" charset="0"/>
              </a:rPr>
              <a:t>Life</a:t>
            </a:r>
            <a:r>
              <a:rPr lang="en-US" dirty="0" smtClean="0">
                <a:solidFill>
                  <a:srgbClr val="FF6D6D"/>
                </a:solidFill>
                <a:latin typeface="Raleway" panose="020B0003030101060003" pitchFamily="34" charset="0"/>
              </a:rPr>
              <a:t> </a:t>
            </a:r>
            <a:r>
              <a:rPr lang="en-US" dirty="0">
                <a:solidFill>
                  <a:prstClr val="white">
                    <a:lumMod val="65000"/>
                  </a:prstClr>
                </a:solidFill>
                <a:latin typeface="Raleway" panose="020B0003030101060003" pitchFamily="34" charset="0"/>
              </a:rPr>
              <a:t>-</a:t>
            </a:r>
            <a:r>
              <a:rPr lang="en-US" dirty="0" smtClean="0">
                <a:solidFill>
                  <a:srgbClr val="FF6D6D"/>
                </a:solidFill>
                <a:latin typeface="Raleway" panose="020B0003030101060003" pitchFamily="34" charset="0"/>
              </a:rPr>
              <a:t> </a:t>
            </a:r>
            <a:r>
              <a:rPr lang="en-US" dirty="0" smtClean="0">
                <a:solidFill>
                  <a:prstClr val="white">
                    <a:lumMod val="65000"/>
                  </a:prstClr>
                </a:solidFill>
                <a:latin typeface="Raleway" panose="020B0003030101060003" pitchFamily="34" charset="0"/>
              </a:rPr>
              <a:t>Your</a:t>
            </a:r>
            <a:r>
              <a:rPr lang="id-ID" dirty="0" smtClean="0">
                <a:solidFill>
                  <a:prstClr val="black">
                    <a:lumMod val="65000"/>
                    <a:lumOff val="35000"/>
                  </a:prstClr>
                </a:solidFill>
                <a:latin typeface="Raleway" panose="020B0003030101060003" pitchFamily="34" charset="0"/>
              </a:rPr>
              <a:t> </a:t>
            </a:r>
            <a:r>
              <a:rPr lang="en-US" dirty="0">
                <a:solidFill>
                  <a:schemeClr val="accent1"/>
                </a:solidFill>
                <a:latin typeface="Raleway" panose="020B0003030101060003" pitchFamily="34" charset="0"/>
              </a:rPr>
              <a:t>P</a:t>
            </a:r>
            <a:r>
              <a:rPr lang="id-ID" dirty="0" smtClean="0">
                <a:solidFill>
                  <a:schemeClr val="accent1"/>
                </a:solidFill>
                <a:latin typeface="Raleway" panose="020B0003030101060003" pitchFamily="34" charset="0"/>
              </a:rPr>
              <a:t>ersonal</a:t>
            </a:r>
            <a:r>
              <a:rPr lang="en-US" dirty="0" smtClean="0">
                <a:solidFill>
                  <a:schemeClr val="accent1"/>
                </a:solidFill>
                <a:latin typeface="Raleway" panose="020B0003030101060003" pitchFamily="34" charset="0"/>
              </a:rPr>
              <a:t> </a:t>
            </a:r>
            <a:r>
              <a:rPr lang="en-US" dirty="0">
                <a:solidFill>
                  <a:schemeClr val="accent1"/>
                </a:solidFill>
                <a:latin typeface="Raleway" panose="020B0003030101060003" pitchFamily="34" charset="0"/>
              </a:rPr>
              <a:t>V</a:t>
            </a:r>
            <a:r>
              <a:rPr lang="en-US" dirty="0" smtClean="0">
                <a:solidFill>
                  <a:schemeClr val="accent1"/>
                </a:solidFill>
                <a:latin typeface="Raleway" panose="020B0003030101060003" pitchFamily="34" charset="0"/>
              </a:rPr>
              <a:t>ideo</a:t>
            </a:r>
            <a:r>
              <a:rPr lang="id-ID" dirty="0" smtClean="0">
                <a:solidFill>
                  <a:schemeClr val="accent1"/>
                </a:solidFill>
                <a:latin typeface="Raleway" panose="020B0003030101060003" pitchFamily="34" charset="0"/>
              </a:rPr>
              <a:t> </a:t>
            </a:r>
            <a:r>
              <a:rPr lang="en-US" dirty="0">
                <a:solidFill>
                  <a:schemeClr val="accent1"/>
                </a:solidFill>
                <a:latin typeface="Raleway" panose="020B0003030101060003" pitchFamily="34" charset="0"/>
              </a:rPr>
              <a:t>P</a:t>
            </a:r>
            <a:r>
              <a:rPr lang="id-ID" dirty="0" smtClean="0">
                <a:solidFill>
                  <a:schemeClr val="accent1"/>
                </a:solidFill>
                <a:latin typeface="Raleway" panose="020B0003030101060003" pitchFamily="34" charset="0"/>
              </a:rPr>
              <a:t>resentation</a:t>
            </a:r>
            <a:endParaRPr lang="id-ID" dirty="0">
              <a:solidFill>
                <a:schemeClr val="accent1"/>
              </a:solidFill>
              <a:latin typeface="Raleway" panose="020B0003030101060003" pitchFamily="34" charset="0"/>
            </a:endParaRPr>
          </a:p>
        </p:txBody>
      </p:sp>
      <p:sp>
        <p:nvSpPr>
          <p:cNvPr id="11" name="TextBox 10"/>
          <p:cNvSpPr txBox="1"/>
          <p:nvPr/>
        </p:nvSpPr>
        <p:spPr>
          <a:xfrm>
            <a:off x="4684748" y="2717052"/>
            <a:ext cx="4314001" cy="461665"/>
          </a:xfrm>
          <a:prstGeom prst="rect">
            <a:avLst/>
          </a:prstGeom>
          <a:noFill/>
        </p:spPr>
        <p:txBody>
          <a:bodyPr wrap="none" rtlCol="0">
            <a:spAutoFit/>
          </a:bodyPr>
          <a:lstStyle/>
          <a:p>
            <a:r>
              <a:rPr lang="en-US" sz="2400" dirty="0" smtClean="0">
                <a:solidFill>
                  <a:prstClr val="white">
                    <a:lumMod val="50000"/>
                  </a:prstClr>
                </a:solidFill>
                <a:latin typeface="Raleway" panose="020B0003030101060003" pitchFamily="34" charset="0"/>
              </a:rPr>
              <a:t>Video and Marketing Agency</a:t>
            </a:r>
            <a:endParaRPr lang="id-ID" sz="2400" dirty="0">
              <a:solidFill>
                <a:prstClr val="white">
                  <a:lumMod val="50000"/>
                </a:prstClr>
              </a:solidFill>
              <a:latin typeface="Raleway" panose="020B0003030101060003" pitchFamily="34" charset="0"/>
            </a:endParaRPr>
          </a:p>
        </p:txBody>
      </p:sp>
      <p:grpSp>
        <p:nvGrpSpPr>
          <p:cNvPr id="2" name="Group 1"/>
          <p:cNvGrpSpPr/>
          <p:nvPr/>
        </p:nvGrpSpPr>
        <p:grpSpPr>
          <a:xfrm>
            <a:off x="5800526" y="4057907"/>
            <a:ext cx="773681" cy="67506"/>
            <a:chOff x="5800526" y="4057907"/>
            <a:chExt cx="773681" cy="67506"/>
          </a:xfrm>
          <a:solidFill>
            <a:schemeClr val="accent1"/>
          </a:solidFill>
        </p:grpSpPr>
        <p:sp>
          <p:nvSpPr>
            <p:cNvPr id="15" name="Oval 14"/>
            <p:cNvSpPr/>
            <p:nvPr userDrawn="1"/>
          </p:nvSpPr>
          <p:spPr>
            <a:xfrm>
              <a:off x="580052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6" name="Oval 15"/>
            <p:cNvSpPr/>
            <p:nvPr userDrawn="1"/>
          </p:nvSpPr>
          <p:spPr>
            <a:xfrm>
              <a:off x="587948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7" name="Oval 16"/>
            <p:cNvSpPr/>
            <p:nvPr userDrawn="1"/>
          </p:nvSpPr>
          <p:spPr>
            <a:xfrm>
              <a:off x="595843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8" name="Oval 17"/>
            <p:cNvSpPr/>
            <p:nvPr userDrawn="1"/>
          </p:nvSpPr>
          <p:spPr>
            <a:xfrm>
              <a:off x="6037392"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9" name="Oval 18"/>
            <p:cNvSpPr/>
            <p:nvPr userDrawn="1"/>
          </p:nvSpPr>
          <p:spPr>
            <a:xfrm>
              <a:off x="611634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6" name="Oval 25"/>
            <p:cNvSpPr/>
            <p:nvPr/>
          </p:nvSpPr>
          <p:spPr>
            <a:xfrm>
              <a:off x="6190880"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7" name="Oval 26"/>
            <p:cNvSpPr/>
            <p:nvPr/>
          </p:nvSpPr>
          <p:spPr>
            <a:xfrm>
              <a:off x="6269835"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8" name="Oval 27"/>
            <p:cNvSpPr/>
            <p:nvPr/>
          </p:nvSpPr>
          <p:spPr>
            <a:xfrm>
              <a:off x="634879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9" name="Oval 28"/>
            <p:cNvSpPr/>
            <p:nvPr/>
          </p:nvSpPr>
          <p:spPr>
            <a:xfrm>
              <a:off x="642774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0" name="Oval 29"/>
            <p:cNvSpPr/>
            <p:nvPr/>
          </p:nvSpPr>
          <p:spPr>
            <a:xfrm>
              <a:off x="650670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20730" y="2299855"/>
            <a:ext cx="1121512" cy="878862"/>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73135132"/>
      </p:ext>
    </p:extLst>
  </p:cSld>
  <p:clrMapOvr>
    <a:masterClrMapping/>
  </p:clrMapOvr>
  <p:transition spd="slow" advTm="971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750"/>
                                  </p:stCondLst>
                                  <p:childTnLst>
                                    <p:cmd type="call" cmd="playFrom(0.0)">
                                      <p:cBhvr>
                                        <p:cTn id="6" dur="1" fill="hold"/>
                                        <p:tgtEl>
                                          <p:spTgt spid="5"/>
                                        </p:tgtEl>
                                      </p:cBhvr>
                                    </p:cmd>
                                  </p:childTnLst>
                                </p:cTn>
                              </p:par>
                            </p:childTnLst>
                          </p:cTn>
                        </p:par>
                        <p:par>
                          <p:cTn id="7" fill="hold">
                            <p:stCondLst>
                              <p:cond delay="751"/>
                            </p:stCondLst>
                            <p:childTnLst>
                              <p:par>
                                <p:cTn id="8" presetID="10"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1251"/>
                            </p:stCondLst>
                            <p:childTnLst>
                              <p:par>
                                <p:cTn id="12" presetID="10" presetClass="entr" presetSubtype="0" fill="hold" grpId="0"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childTnLst>
                          </p:cTn>
                        </p:par>
                        <p:par>
                          <p:cTn id="15" fill="hold">
                            <p:stCondLst>
                              <p:cond delay="1751"/>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19" fill="hold" display="0">
                  <p:stCondLst>
                    <p:cond delay="indefinite"/>
                  </p:stCondLst>
                  <p:endCondLst>
                    <p:cond evt="onStopAudio" delay="0">
                      <p:tgtEl>
                        <p:sldTgt/>
                      </p:tgtEl>
                    </p:cond>
                  </p:endCondLst>
                </p:cTn>
                <p:tgtEl>
                  <p:spTgt spid="5"/>
                </p:tgtEl>
              </p:cMediaNode>
            </p:audio>
          </p:childTnLst>
        </p:cTn>
      </p:par>
    </p:tnLst>
    <p:bldLst>
      <p:bldP spid="58" grpId="0"/>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5">
            <a:extLst>
              <a:ext uri="{BEBA8EAE-BF5A-486C-A8C5-ECC9F3942E4B}">
                <a14:imgProps xmlns:a14="http://schemas.microsoft.com/office/drawing/2010/main">
                  <a14:imgLayer r:embed="rId6">
                    <a14:imgEffect>
                      <a14:sharpenSoften amount="-25000"/>
                    </a14:imgEffect>
                    <a14:imgEffect>
                      <a14:colorTemperature colorTemp="5900"/>
                    </a14:imgEffect>
                    <a14:imgEffect>
                      <a14:brightnessContrast bright="-9000" contrast="-21000"/>
                    </a14:imgEffect>
                  </a14:imgLayer>
                </a14:imgProps>
              </a:ext>
            </a:extLst>
          </a:blip>
          <a:srcRect/>
          <a:stretch>
            <a:fillRect t="-5000" b="-5000"/>
          </a:stretch>
        </a:blipFill>
        <a:effectLst/>
      </p:bgPr>
    </p:bg>
    <p:spTree>
      <p:nvGrpSpPr>
        <p:cNvPr id="1" name=""/>
        <p:cNvGrpSpPr/>
        <p:nvPr/>
      </p:nvGrpSpPr>
      <p:grpSpPr>
        <a:xfrm>
          <a:off x="0" y="0"/>
          <a:ext cx="0" cy="0"/>
          <a:chOff x="0" y="0"/>
          <a:chExt cx="0" cy="0"/>
        </a:xfrm>
      </p:grpSpPr>
      <p:sp>
        <p:nvSpPr>
          <p:cNvPr id="16" name="Rectangle 15"/>
          <p:cNvSpPr/>
          <p:nvPr/>
        </p:nvSpPr>
        <p:spPr>
          <a:xfrm>
            <a:off x="1788160" y="1524000"/>
            <a:ext cx="9123680" cy="2946400"/>
          </a:xfrm>
          <a:prstGeom prst="rect">
            <a:avLst/>
          </a:prstGeom>
          <a:solidFill>
            <a:schemeClr val="tx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86399" y="2908584"/>
            <a:ext cx="4527201" cy="338554"/>
          </a:xfrm>
          <a:prstGeom prst="rect">
            <a:avLst/>
          </a:prstGeom>
        </p:spPr>
        <p:txBody>
          <a:bodyPr wrap="none">
            <a:spAutoFit/>
          </a:bodyPr>
          <a:lstStyle/>
          <a:p>
            <a:pPr algn="ctr"/>
            <a:r>
              <a:rPr lang="en-US" sz="1600" dirty="0" smtClean="0">
                <a:solidFill>
                  <a:srgbClr val="FFFFFF"/>
                </a:solidFill>
                <a:latin typeface="Raleway" panose="020B0003030101060003" pitchFamily="34" charset="0"/>
              </a:rPr>
              <a:t>Facebook and YouTube Video Advertisement</a:t>
            </a:r>
            <a:endParaRPr lang="id-ID" sz="1600" dirty="0">
              <a:solidFill>
                <a:srgbClr val="FFFFFF"/>
              </a:solidFill>
              <a:latin typeface="Raleway" panose="020B0003030101060003" pitchFamily="34" charset="0"/>
            </a:endParaRPr>
          </a:p>
        </p:txBody>
      </p:sp>
      <p:sp>
        <p:nvSpPr>
          <p:cNvPr id="3" name="TextBox 2"/>
          <p:cNvSpPr txBox="1"/>
          <p:nvPr/>
        </p:nvSpPr>
        <p:spPr>
          <a:xfrm>
            <a:off x="2628468" y="2077587"/>
            <a:ext cx="7443064" cy="830997"/>
          </a:xfrm>
          <a:prstGeom prst="rect">
            <a:avLst/>
          </a:prstGeom>
          <a:noFill/>
        </p:spPr>
        <p:txBody>
          <a:bodyPr wrap="none" rtlCol="0">
            <a:spAutoFit/>
          </a:bodyPr>
          <a:lstStyle/>
          <a:p>
            <a:pPr algn="ctr"/>
            <a:r>
              <a:rPr lang="en-US" sz="4800" b="1" dirty="0" smtClean="0">
                <a:solidFill>
                  <a:schemeClr val="accent1"/>
                </a:solidFill>
                <a:latin typeface="Raleway" panose="020B0003030101060003" pitchFamily="34" charset="0"/>
              </a:rPr>
              <a:t>VIDEO</a:t>
            </a:r>
            <a:r>
              <a:rPr lang="en-US" sz="4800" b="1" dirty="0" smtClean="0">
                <a:solidFill>
                  <a:srgbClr val="FF6D6D"/>
                </a:solidFill>
                <a:latin typeface="Raleway" panose="020B0003030101060003" pitchFamily="34" charset="0"/>
              </a:rPr>
              <a:t> </a:t>
            </a:r>
            <a:r>
              <a:rPr lang="en-US" sz="4800" dirty="0" smtClean="0">
                <a:solidFill>
                  <a:srgbClr val="FFFFFF"/>
                </a:solidFill>
                <a:latin typeface="Raleway" panose="020B0003030101060003" pitchFamily="34" charset="0"/>
              </a:rPr>
              <a:t>ADVERTISEMENT</a:t>
            </a:r>
            <a:r>
              <a:rPr lang="en-US" sz="4800" b="1" dirty="0" smtClean="0">
                <a:solidFill>
                  <a:srgbClr val="FF6D6D"/>
                </a:solidFill>
                <a:latin typeface="Raleway" panose="020B0003030101060003" pitchFamily="34" charset="0"/>
              </a:rPr>
              <a:t> </a:t>
            </a:r>
            <a:endParaRPr lang="id-ID" sz="4800" dirty="0">
              <a:solidFill>
                <a:prstClr val="white">
                  <a:lumMod val="50000"/>
                </a:prstClr>
              </a:solidFill>
              <a:latin typeface="Raleway" panose="020B0003030101060003" pitchFamily="34" charset="0"/>
            </a:endParaRPr>
          </a:p>
        </p:txBody>
      </p:sp>
      <p:grpSp>
        <p:nvGrpSpPr>
          <p:cNvPr id="4" name="Group 3"/>
          <p:cNvGrpSpPr/>
          <p:nvPr/>
        </p:nvGrpSpPr>
        <p:grpSpPr>
          <a:xfrm>
            <a:off x="5709160" y="4219272"/>
            <a:ext cx="773681" cy="67506"/>
            <a:chOff x="5800526" y="4057907"/>
            <a:chExt cx="773681" cy="67506"/>
          </a:xfrm>
          <a:solidFill>
            <a:schemeClr val="accent1"/>
          </a:solidFill>
        </p:grpSpPr>
        <p:sp>
          <p:nvSpPr>
            <p:cNvPr id="5" name="Oval 4"/>
            <p:cNvSpPr/>
            <p:nvPr userDrawn="1"/>
          </p:nvSpPr>
          <p:spPr>
            <a:xfrm>
              <a:off x="580052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 name="Oval 5"/>
            <p:cNvSpPr/>
            <p:nvPr userDrawn="1"/>
          </p:nvSpPr>
          <p:spPr>
            <a:xfrm>
              <a:off x="587948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 name="Oval 6"/>
            <p:cNvSpPr/>
            <p:nvPr userDrawn="1"/>
          </p:nvSpPr>
          <p:spPr>
            <a:xfrm>
              <a:off x="595843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 name="Oval 7"/>
            <p:cNvSpPr/>
            <p:nvPr userDrawn="1"/>
          </p:nvSpPr>
          <p:spPr>
            <a:xfrm>
              <a:off x="6037392"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 name="Oval 8"/>
            <p:cNvSpPr/>
            <p:nvPr userDrawn="1"/>
          </p:nvSpPr>
          <p:spPr>
            <a:xfrm>
              <a:off x="6116347"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 name="Oval 9"/>
            <p:cNvSpPr/>
            <p:nvPr/>
          </p:nvSpPr>
          <p:spPr>
            <a:xfrm>
              <a:off x="6190880"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 name="Oval 10"/>
            <p:cNvSpPr/>
            <p:nvPr/>
          </p:nvSpPr>
          <p:spPr>
            <a:xfrm>
              <a:off x="6269835"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 name="Oval 11"/>
            <p:cNvSpPr/>
            <p:nvPr/>
          </p:nvSpPr>
          <p:spPr>
            <a:xfrm>
              <a:off x="634879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3" name="Oval 12"/>
            <p:cNvSpPr/>
            <p:nvPr/>
          </p:nvSpPr>
          <p:spPr>
            <a:xfrm>
              <a:off x="6427746"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4" name="Oval 13"/>
            <p:cNvSpPr/>
            <p:nvPr/>
          </p:nvSpPr>
          <p:spPr>
            <a:xfrm>
              <a:off x="6506701" y="4057907"/>
              <a:ext cx="67506" cy="675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sp>
        <p:nvSpPr>
          <p:cNvPr id="15" name="Rectangle 14"/>
          <p:cNvSpPr/>
          <p:nvPr/>
        </p:nvSpPr>
        <p:spPr>
          <a:xfrm>
            <a:off x="3076496" y="3669625"/>
            <a:ext cx="6745183" cy="646331"/>
          </a:xfrm>
          <a:prstGeom prst="rect">
            <a:avLst/>
          </a:prstGeom>
        </p:spPr>
        <p:txBody>
          <a:bodyPr wrap="square">
            <a:spAutoFit/>
          </a:bodyPr>
          <a:lstStyle/>
          <a:p>
            <a:pPr algn="ctr"/>
            <a:r>
              <a:rPr lang="en-US" sz="1200" dirty="0" smtClean="0">
                <a:solidFill>
                  <a:srgbClr val="FFFFFF"/>
                </a:solidFill>
                <a:latin typeface="PT Sans" panose="020B0503020203020204" pitchFamily="34" charset="0"/>
              </a:rPr>
              <a:t>Online </a:t>
            </a:r>
            <a:r>
              <a:rPr lang="en-US" sz="1200" dirty="0">
                <a:solidFill>
                  <a:srgbClr val="FFFFFF"/>
                </a:solidFill>
                <a:latin typeface="PT Sans" panose="020B0503020203020204" pitchFamily="34" charset="0"/>
              </a:rPr>
              <a:t>video </a:t>
            </a:r>
            <a:r>
              <a:rPr lang="en-US" sz="1200" dirty="0" smtClean="0">
                <a:solidFill>
                  <a:srgbClr val="FFFFFF"/>
                </a:solidFill>
                <a:latin typeface="PT Sans" panose="020B0503020203020204" pitchFamily="34" charset="0"/>
              </a:rPr>
              <a:t>advertisement is </a:t>
            </a:r>
            <a:r>
              <a:rPr lang="en-US" sz="1200" dirty="0">
                <a:solidFill>
                  <a:srgbClr val="FFFFFF"/>
                </a:solidFill>
                <a:latin typeface="PT Sans" panose="020B0503020203020204" pitchFamily="34" charset="0"/>
              </a:rPr>
              <a:t>growing faster than most </a:t>
            </a:r>
            <a:r>
              <a:rPr lang="en-US" sz="1200" dirty="0" smtClean="0">
                <a:solidFill>
                  <a:srgbClr val="FFFFFF"/>
                </a:solidFill>
                <a:latin typeface="PT Sans" panose="020B0503020203020204" pitchFamily="34" charset="0"/>
              </a:rPr>
              <a:t>other advertising formats </a:t>
            </a:r>
            <a:r>
              <a:rPr lang="en-US" sz="1200" dirty="0">
                <a:solidFill>
                  <a:srgbClr val="FFFFFF"/>
                </a:solidFill>
                <a:latin typeface="PT Sans" panose="020B0503020203020204" pitchFamily="34" charset="0"/>
              </a:rPr>
              <a:t>and mediums</a:t>
            </a:r>
            <a:br>
              <a:rPr lang="en-US" sz="1200" dirty="0">
                <a:solidFill>
                  <a:srgbClr val="FFFFFF"/>
                </a:solidFill>
                <a:latin typeface="PT Sans" panose="020B0503020203020204" pitchFamily="34" charset="0"/>
              </a:rPr>
            </a:br>
            <a:r>
              <a:rPr lang="en-US" sz="1200" dirty="0">
                <a:solidFill>
                  <a:srgbClr val="FFFFFF"/>
                </a:solidFill>
              </a:rPr>
              <a:t/>
            </a:r>
            <a:br>
              <a:rPr lang="en-US" sz="1200" dirty="0">
                <a:solidFill>
                  <a:srgbClr val="FFFFFF"/>
                </a:solidFill>
              </a:rPr>
            </a:br>
            <a:r>
              <a:rPr lang="en-US" sz="1200" dirty="0" smtClean="0"/>
              <a:t>:</a:t>
            </a:r>
            <a:endParaRPr lang="id-ID" sz="1200" dirty="0">
              <a:solidFill>
                <a:prstClr val="white">
                  <a:lumMod val="65000"/>
                </a:prstClr>
              </a:solidFill>
              <a:latin typeface="PT Sans" panose="020B0503020203020204" pitchFamily="34" charset="0"/>
            </a:endParaRPr>
          </a:p>
        </p:txBody>
      </p:sp>
      <p:pic>
        <p:nvPicPr>
          <p:cNvPr id="18" name="Audio 1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509147581"/>
      </p:ext>
    </p:extLst>
  </p:cSld>
  <p:clrMapOvr>
    <a:masterClrMapping/>
  </p:clrMapOvr>
  <mc:AlternateContent xmlns:mc="http://schemas.openxmlformats.org/markup-compatibility/2006" xmlns:p14="http://schemas.microsoft.com/office/powerpoint/2010/main">
    <mc:Choice Requires="p14">
      <p:transition spd="slow" p14:dur="1600" advTm="21000">
        <p14:prism isInverted="1"/>
      </p:transition>
    </mc:Choice>
    <mc:Fallback xmlns="">
      <p:transition spd="slow" advTm="2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18"/>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2001"/>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8"/>
                </p:tgtEl>
              </p:cMediaNode>
            </p:audio>
          </p:childTnLst>
        </p:cTn>
      </p:par>
    </p:tnLst>
    <p:bldLst>
      <p:bldP spid="2" grpId="0"/>
      <p:bldP spid="3"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TextBox 102"/>
          <p:cNvSpPr txBox="1"/>
          <p:nvPr/>
        </p:nvSpPr>
        <p:spPr>
          <a:xfrm>
            <a:off x="777034" y="500139"/>
            <a:ext cx="4921540"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VIDEO</a:t>
            </a:r>
            <a:r>
              <a:rPr lang="id-ID"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ADVERTISEMENT</a:t>
            </a:r>
            <a:endParaRPr lang="id-ID" sz="3200" dirty="0">
              <a:solidFill>
                <a:schemeClr val="accent1"/>
              </a:solidFill>
              <a:latin typeface="Raleway" panose="020B0003030101060003" pitchFamily="34" charset="0"/>
            </a:endParaRPr>
          </a:p>
        </p:txBody>
      </p:sp>
      <p:sp>
        <p:nvSpPr>
          <p:cNvPr id="105" name="Rectangle 104"/>
          <p:cNvSpPr/>
          <p:nvPr/>
        </p:nvSpPr>
        <p:spPr>
          <a:xfrm>
            <a:off x="777034" y="1016819"/>
            <a:ext cx="3118161" cy="338554"/>
          </a:xfrm>
          <a:prstGeom prst="rect">
            <a:avLst/>
          </a:prstGeom>
        </p:spPr>
        <p:txBody>
          <a:bodyPr wrap="none">
            <a:spAutoFit/>
          </a:bodyPr>
          <a:lstStyle/>
          <a:p>
            <a:r>
              <a:rPr lang="en-US" sz="1600" dirty="0" smtClean="0">
                <a:solidFill>
                  <a:prstClr val="white">
                    <a:lumMod val="65000"/>
                  </a:prstClr>
                </a:solidFill>
                <a:latin typeface="Raleway" panose="020B0003030101060003" pitchFamily="34" charset="0"/>
              </a:rPr>
              <a:t>We Bring Your Business to Life</a:t>
            </a:r>
            <a:endParaRPr lang="id-ID" sz="1600" dirty="0">
              <a:solidFill>
                <a:prstClr val="white">
                  <a:lumMod val="65000"/>
                </a:prstClr>
              </a:solidFill>
              <a:latin typeface="Raleway" panose="020B0003030101060003" pitchFamily="34" charset="0"/>
            </a:endParaRPr>
          </a:p>
        </p:txBody>
      </p:sp>
      <p:sp>
        <p:nvSpPr>
          <p:cNvPr id="107" name="Oval 106"/>
          <p:cNvSpPr/>
          <p:nvPr/>
        </p:nvSpPr>
        <p:spPr>
          <a:xfrm>
            <a:off x="5038773" y="216864"/>
            <a:ext cx="6259286" cy="6259286"/>
          </a:xfrm>
          <a:prstGeom prst="ellipse">
            <a:avLst/>
          </a:prstGeom>
          <a:noFill/>
          <a:ln w="25400">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8" name="Oval 107"/>
          <p:cNvSpPr/>
          <p:nvPr/>
        </p:nvSpPr>
        <p:spPr>
          <a:xfrm>
            <a:off x="8018185" y="3177118"/>
            <a:ext cx="4290078" cy="4290078"/>
          </a:xfrm>
          <a:prstGeom prst="ellipse">
            <a:avLst/>
          </a:prstGeom>
          <a:noFill/>
          <a:ln w="25400">
            <a:solidFill>
              <a:schemeClr val="bg1">
                <a:lumMod val="8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9" name="Oval 108"/>
          <p:cNvSpPr/>
          <p:nvPr/>
        </p:nvSpPr>
        <p:spPr>
          <a:xfrm>
            <a:off x="5376394" y="500138"/>
            <a:ext cx="2215185" cy="2169465"/>
          </a:xfrm>
          <a:prstGeom prst="ellipse">
            <a:avLst/>
          </a:prstGeom>
          <a:noFill/>
          <a:ln w="25400">
            <a:solidFill>
              <a:schemeClr val="bg1">
                <a:lumMod val="8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0" name="Oval 109"/>
          <p:cNvSpPr/>
          <p:nvPr/>
        </p:nvSpPr>
        <p:spPr>
          <a:xfrm>
            <a:off x="8670737" y="3829670"/>
            <a:ext cx="2984975" cy="2984975"/>
          </a:xfrm>
          <a:prstGeom prst="ellipse">
            <a:avLst/>
          </a:prstGeom>
          <a:gradFill>
            <a:gsLst>
              <a:gs pos="33000">
                <a:srgbClr val="11141A"/>
              </a:gs>
              <a:gs pos="100000">
                <a:srgbClr val="1E222A"/>
              </a:gs>
            </a:gsLst>
            <a:lin ang="5400000" scaled="1"/>
          </a:gradFill>
          <a:ln>
            <a:noFill/>
          </a:ln>
          <a:effectLst>
            <a:outerShdw blurRad="330200" dist="3429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1" name="Oval 110"/>
          <p:cNvSpPr/>
          <p:nvPr/>
        </p:nvSpPr>
        <p:spPr>
          <a:xfrm>
            <a:off x="4191730" y="2958436"/>
            <a:ext cx="2547257" cy="2547257"/>
          </a:xfrm>
          <a:prstGeom prst="ellipse">
            <a:avLst/>
          </a:prstGeom>
          <a:gradFill>
            <a:gsLst>
              <a:gs pos="33000">
                <a:srgbClr val="11141A"/>
              </a:gs>
              <a:gs pos="100000">
                <a:srgbClr val="1E222A"/>
              </a:gs>
            </a:gsLst>
            <a:lin ang="5400000" scaled="1"/>
          </a:gradFill>
          <a:ln>
            <a:noFill/>
          </a:ln>
          <a:effectLst>
            <a:outerShdw blurRad="330200" dist="4318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2" name="Oval 111"/>
          <p:cNvSpPr/>
          <p:nvPr/>
        </p:nvSpPr>
        <p:spPr>
          <a:xfrm>
            <a:off x="9598908" y="603009"/>
            <a:ext cx="2005264" cy="2005264"/>
          </a:xfrm>
          <a:prstGeom prst="ellipse">
            <a:avLst/>
          </a:prstGeom>
          <a:gradFill>
            <a:gsLst>
              <a:gs pos="33000">
                <a:srgbClr val="11141A"/>
              </a:gs>
              <a:gs pos="100000">
                <a:srgbClr val="1E222A"/>
              </a:gs>
            </a:gsLst>
            <a:lin ang="5400000" scaled="1"/>
          </a:gradFill>
          <a:ln>
            <a:noFill/>
          </a:ln>
          <a:effectLst>
            <a:outerShdw blurRad="330200" dist="3175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3" name="Oval 112"/>
          <p:cNvSpPr/>
          <p:nvPr/>
        </p:nvSpPr>
        <p:spPr>
          <a:xfrm>
            <a:off x="5565023" y="281369"/>
            <a:ext cx="1576400" cy="1576400"/>
          </a:xfrm>
          <a:prstGeom prst="ellipse">
            <a:avLst/>
          </a:prstGeom>
          <a:gradFill>
            <a:gsLst>
              <a:gs pos="33000">
                <a:srgbClr val="11141A"/>
              </a:gs>
              <a:gs pos="100000">
                <a:srgbClr val="1E222A"/>
              </a:gs>
            </a:gsLst>
            <a:lin ang="5400000" scaled="1"/>
          </a:gradFill>
          <a:ln>
            <a:noFill/>
          </a:ln>
          <a:effectLst>
            <a:outerShdw blurRad="330200" dist="3175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4" name="Oval 113"/>
          <p:cNvSpPr/>
          <p:nvPr/>
        </p:nvSpPr>
        <p:spPr>
          <a:xfrm>
            <a:off x="7053209" y="285450"/>
            <a:ext cx="348343" cy="34834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5" name="Oval 114"/>
          <p:cNvSpPr/>
          <p:nvPr/>
        </p:nvSpPr>
        <p:spPr>
          <a:xfrm>
            <a:off x="5013918" y="1739170"/>
            <a:ext cx="526250" cy="526250"/>
          </a:xfrm>
          <a:prstGeom prst="ellipse">
            <a:avLst/>
          </a:prstGeom>
          <a:noFill/>
          <a:ln w="698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6" name="Oval 115"/>
          <p:cNvSpPr/>
          <p:nvPr/>
        </p:nvSpPr>
        <p:spPr>
          <a:xfrm>
            <a:off x="10880444" y="3139333"/>
            <a:ext cx="593784" cy="593784"/>
          </a:xfrm>
          <a:prstGeom prst="ellipse">
            <a:avLst/>
          </a:prstGeom>
          <a:noFill/>
          <a:ln w="762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7" name="Oval 116"/>
          <p:cNvSpPr/>
          <p:nvPr/>
        </p:nvSpPr>
        <p:spPr>
          <a:xfrm>
            <a:off x="8233036" y="6308687"/>
            <a:ext cx="287473" cy="28747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8" name="Oval 117"/>
          <p:cNvSpPr/>
          <p:nvPr/>
        </p:nvSpPr>
        <p:spPr>
          <a:xfrm>
            <a:off x="5100655" y="1829790"/>
            <a:ext cx="348343" cy="34834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19" name="Oval 118"/>
          <p:cNvSpPr/>
          <p:nvPr/>
        </p:nvSpPr>
        <p:spPr>
          <a:xfrm>
            <a:off x="11018766" y="3014489"/>
            <a:ext cx="287473" cy="28747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20" name="Freeform 5"/>
          <p:cNvSpPr>
            <a:spLocks/>
          </p:cNvSpPr>
          <p:nvPr/>
        </p:nvSpPr>
        <p:spPr bwMode="auto">
          <a:xfrm>
            <a:off x="5723429" y="226546"/>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a:r>
              <a:rPr lang="id-ID" sz="1200" b="1" dirty="0" smtClean="0">
                <a:solidFill>
                  <a:prstClr val="white"/>
                </a:solidFill>
              </a:rPr>
              <a:t>01</a:t>
            </a:r>
            <a:endParaRPr lang="id-ID" sz="1351" b="1" dirty="0">
              <a:solidFill>
                <a:prstClr val="white"/>
              </a:solidFill>
            </a:endParaRPr>
          </a:p>
        </p:txBody>
      </p:sp>
      <p:sp>
        <p:nvSpPr>
          <p:cNvPr id="121" name="Freeform 5"/>
          <p:cNvSpPr>
            <a:spLocks/>
          </p:cNvSpPr>
          <p:nvPr/>
        </p:nvSpPr>
        <p:spPr bwMode="auto">
          <a:xfrm>
            <a:off x="9678249" y="826772"/>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algn="ctr"/>
            <a:r>
              <a:rPr lang="id-ID" sz="1200" b="1" dirty="0" smtClean="0">
                <a:solidFill>
                  <a:prstClr val="white"/>
                </a:solidFill>
              </a:rPr>
              <a:t>02</a:t>
            </a:r>
            <a:endParaRPr lang="id-ID" sz="1351" b="1" dirty="0">
              <a:solidFill>
                <a:prstClr val="white"/>
              </a:solidFill>
            </a:endParaRPr>
          </a:p>
        </p:txBody>
      </p:sp>
      <p:sp>
        <p:nvSpPr>
          <p:cNvPr id="122" name="Freeform 5"/>
          <p:cNvSpPr>
            <a:spLocks/>
          </p:cNvSpPr>
          <p:nvPr/>
        </p:nvSpPr>
        <p:spPr bwMode="auto">
          <a:xfrm>
            <a:off x="11440435" y="4890765"/>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a:r>
              <a:rPr lang="id-ID" sz="1200" b="1" dirty="0" smtClean="0">
                <a:solidFill>
                  <a:prstClr val="white"/>
                </a:solidFill>
              </a:rPr>
              <a:t>03</a:t>
            </a:r>
            <a:endParaRPr lang="id-ID" sz="1351" b="1" dirty="0">
              <a:solidFill>
                <a:prstClr val="white"/>
              </a:solidFill>
            </a:endParaRPr>
          </a:p>
        </p:txBody>
      </p:sp>
      <p:sp>
        <p:nvSpPr>
          <p:cNvPr id="123" name="Freeform 5"/>
          <p:cNvSpPr>
            <a:spLocks/>
          </p:cNvSpPr>
          <p:nvPr/>
        </p:nvSpPr>
        <p:spPr bwMode="auto">
          <a:xfrm>
            <a:off x="4046130" y="4317413"/>
            <a:ext cx="382021" cy="336431"/>
          </a:xfrm>
          <a:custGeom>
            <a:avLst/>
            <a:gdLst>
              <a:gd name="T0" fmla="*/ 221 w 442"/>
              <a:gd name="T1" fmla="*/ 311 h 421"/>
              <a:gd name="T2" fmla="*/ 442 w 442"/>
              <a:gd name="T3" fmla="*/ 421 h 421"/>
              <a:gd name="T4" fmla="*/ 442 w 442"/>
              <a:gd name="T5" fmla="*/ 0 h 421"/>
              <a:gd name="T6" fmla="*/ 0 w 442"/>
              <a:gd name="T7" fmla="*/ 0 h 421"/>
              <a:gd name="T8" fmla="*/ 0 w 442"/>
              <a:gd name="T9" fmla="*/ 421 h 421"/>
              <a:gd name="T10" fmla="*/ 221 w 442"/>
              <a:gd name="T11" fmla="*/ 311 h 421"/>
            </a:gdLst>
            <a:ahLst/>
            <a:cxnLst>
              <a:cxn ang="0">
                <a:pos x="T0" y="T1"/>
              </a:cxn>
              <a:cxn ang="0">
                <a:pos x="T2" y="T3"/>
              </a:cxn>
              <a:cxn ang="0">
                <a:pos x="T4" y="T5"/>
              </a:cxn>
              <a:cxn ang="0">
                <a:pos x="T6" y="T7"/>
              </a:cxn>
              <a:cxn ang="0">
                <a:pos x="T8" y="T9"/>
              </a:cxn>
              <a:cxn ang="0">
                <a:pos x="T10" y="T11"/>
              </a:cxn>
            </a:cxnLst>
            <a:rect l="0" t="0" r="r" b="b"/>
            <a:pathLst>
              <a:path w="442" h="421">
                <a:moveTo>
                  <a:pt x="221" y="311"/>
                </a:moveTo>
                <a:lnTo>
                  <a:pt x="442" y="421"/>
                </a:lnTo>
                <a:lnTo>
                  <a:pt x="442" y="0"/>
                </a:lnTo>
                <a:lnTo>
                  <a:pt x="0" y="0"/>
                </a:lnTo>
                <a:lnTo>
                  <a:pt x="0" y="421"/>
                </a:lnTo>
                <a:lnTo>
                  <a:pt x="221" y="311"/>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algn="ctr"/>
            <a:r>
              <a:rPr lang="id-ID" sz="1200" b="1" dirty="0" smtClean="0">
                <a:solidFill>
                  <a:prstClr val="white"/>
                </a:solidFill>
              </a:rPr>
              <a:t>04</a:t>
            </a:r>
            <a:endParaRPr lang="id-ID" sz="1351" b="1" dirty="0">
              <a:solidFill>
                <a:prstClr val="white"/>
              </a:solidFill>
            </a:endParaRPr>
          </a:p>
        </p:txBody>
      </p:sp>
      <p:sp>
        <p:nvSpPr>
          <p:cNvPr id="124" name="TextBox 123"/>
          <p:cNvSpPr txBox="1"/>
          <p:nvPr/>
        </p:nvSpPr>
        <p:spPr>
          <a:xfrm>
            <a:off x="5474978" y="1270765"/>
            <a:ext cx="1636154" cy="646331"/>
          </a:xfrm>
          <a:prstGeom prst="rect">
            <a:avLst/>
          </a:prstGeom>
          <a:noFill/>
        </p:spPr>
        <p:txBody>
          <a:bodyPr wrap="none" rtlCol="0">
            <a:spAutoFit/>
          </a:bodyPr>
          <a:lstStyle/>
          <a:p>
            <a:pPr algn="ctr"/>
            <a:r>
              <a:rPr lang="en-US" sz="1200" b="1" dirty="0" smtClean="0">
                <a:solidFill>
                  <a:prstClr val="black">
                    <a:lumMod val="50000"/>
                    <a:lumOff val="50000"/>
                  </a:prstClr>
                </a:solidFill>
                <a:latin typeface="PT Sans" panose="020B0503020203020204" pitchFamily="34" charset="0"/>
              </a:rPr>
              <a:t>Plan Video Marketing </a:t>
            </a:r>
          </a:p>
          <a:p>
            <a:pPr algn="ctr"/>
            <a:r>
              <a:rPr lang="en-US" sz="1200" b="1" dirty="0" smtClean="0">
                <a:solidFill>
                  <a:prstClr val="black">
                    <a:lumMod val="50000"/>
                    <a:lumOff val="50000"/>
                  </a:prstClr>
                </a:solidFill>
                <a:latin typeface="PT Sans" panose="020B0503020203020204" pitchFamily="34" charset="0"/>
              </a:rPr>
              <a:t>Strategy</a:t>
            </a:r>
          </a:p>
          <a:p>
            <a:pPr algn="ctr"/>
            <a:endParaRPr lang="id-ID" sz="1200" dirty="0">
              <a:solidFill>
                <a:prstClr val="black">
                  <a:lumMod val="50000"/>
                  <a:lumOff val="50000"/>
                </a:prstClr>
              </a:solidFill>
              <a:latin typeface="PT Sans" panose="020B0503020203020204" pitchFamily="34" charset="0"/>
            </a:endParaRPr>
          </a:p>
        </p:txBody>
      </p:sp>
      <p:grpSp>
        <p:nvGrpSpPr>
          <p:cNvPr id="125" name="Group 124"/>
          <p:cNvGrpSpPr/>
          <p:nvPr/>
        </p:nvGrpSpPr>
        <p:grpSpPr>
          <a:xfrm>
            <a:off x="6105450" y="501018"/>
            <a:ext cx="605185" cy="776712"/>
            <a:chOff x="3175" y="3175"/>
            <a:chExt cx="1389063" cy="1782763"/>
          </a:xfrm>
          <a:solidFill>
            <a:schemeClr val="bg1">
              <a:lumMod val="65000"/>
            </a:schemeClr>
          </a:solidFill>
        </p:grpSpPr>
        <p:sp>
          <p:nvSpPr>
            <p:cNvPr id="126" name="Freeform 5"/>
            <p:cNvSpPr>
              <a:spLocks noEditPoints="1"/>
            </p:cNvSpPr>
            <p:nvPr/>
          </p:nvSpPr>
          <p:spPr bwMode="auto">
            <a:xfrm>
              <a:off x="150813" y="276225"/>
              <a:ext cx="1241425" cy="1181100"/>
            </a:xfrm>
            <a:custGeom>
              <a:avLst/>
              <a:gdLst>
                <a:gd name="T0" fmla="*/ 284 w 328"/>
                <a:gd name="T1" fmla="*/ 106 h 313"/>
                <a:gd name="T2" fmla="*/ 184 w 328"/>
                <a:gd name="T3" fmla="*/ 44 h 313"/>
                <a:gd name="T4" fmla="*/ 178 w 328"/>
                <a:gd name="T5" fmla="*/ 44 h 313"/>
                <a:gd name="T6" fmla="*/ 109 w 328"/>
                <a:gd name="T7" fmla="*/ 0 h 313"/>
                <a:gd name="T8" fmla="*/ 33 w 328"/>
                <a:gd name="T9" fmla="*/ 76 h 313"/>
                <a:gd name="T10" fmla="*/ 36 w 328"/>
                <a:gd name="T11" fmla="*/ 97 h 313"/>
                <a:gd name="T12" fmla="*/ 0 w 328"/>
                <a:gd name="T13" fmla="*/ 171 h 313"/>
                <a:gd name="T14" fmla="*/ 77 w 328"/>
                <a:gd name="T15" fmla="*/ 261 h 313"/>
                <a:gd name="T16" fmla="*/ 77 w 328"/>
                <a:gd name="T17" fmla="*/ 265 h 313"/>
                <a:gd name="T18" fmla="*/ 93 w 328"/>
                <a:gd name="T19" fmla="*/ 281 h 313"/>
                <a:gd name="T20" fmla="*/ 109 w 328"/>
                <a:gd name="T21" fmla="*/ 265 h 313"/>
                <a:gd name="T22" fmla="*/ 109 w 328"/>
                <a:gd name="T23" fmla="*/ 261 h 313"/>
                <a:gd name="T24" fmla="*/ 130 w 328"/>
                <a:gd name="T25" fmla="*/ 254 h 313"/>
                <a:gd name="T26" fmla="*/ 149 w 328"/>
                <a:gd name="T27" fmla="*/ 262 h 313"/>
                <a:gd name="T28" fmla="*/ 149 w 328"/>
                <a:gd name="T29" fmla="*/ 265 h 313"/>
                <a:gd name="T30" fmla="*/ 149 w 328"/>
                <a:gd name="T31" fmla="*/ 297 h 313"/>
                <a:gd name="T32" fmla="*/ 165 w 328"/>
                <a:gd name="T33" fmla="*/ 313 h 313"/>
                <a:gd name="T34" fmla="*/ 181 w 328"/>
                <a:gd name="T35" fmla="*/ 297 h 313"/>
                <a:gd name="T36" fmla="*/ 181 w 328"/>
                <a:gd name="T37" fmla="*/ 268 h 313"/>
                <a:gd name="T38" fmla="*/ 184 w 328"/>
                <a:gd name="T39" fmla="*/ 268 h 313"/>
                <a:gd name="T40" fmla="*/ 221 w 328"/>
                <a:gd name="T41" fmla="*/ 262 h 313"/>
                <a:gd name="T42" fmla="*/ 221 w 328"/>
                <a:gd name="T43" fmla="*/ 265 h 313"/>
                <a:gd name="T44" fmla="*/ 237 w 328"/>
                <a:gd name="T45" fmla="*/ 281 h 313"/>
                <a:gd name="T46" fmla="*/ 253 w 328"/>
                <a:gd name="T47" fmla="*/ 265 h 313"/>
                <a:gd name="T48" fmla="*/ 253 w 328"/>
                <a:gd name="T49" fmla="*/ 244 h 313"/>
                <a:gd name="T50" fmla="*/ 253 w 328"/>
                <a:gd name="T51" fmla="*/ 244 h 313"/>
                <a:gd name="T52" fmla="*/ 256 w 328"/>
                <a:gd name="T53" fmla="*/ 244 h 313"/>
                <a:gd name="T54" fmla="*/ 328 w 328"/>
                <a:gd name="T55" fmla="*/ 172 h 313"/>
                <a:gd name="T56" fmla="*/ 284 w 328"/>
                <a:gd name="T57" fmla="*/ 106 h 313"/>
                <a:gd name="T58" fmla="*/ 256 w 328"/>
                <a:gd name="T59" fmla="*/ 212 h 313"/>
                <a:gd name="T60" fmla="*/ 250 w 328"/>
                <a:gd name="T61" fmla="*/ 211 h 313"/>
                <a:gd name="T62" fmla="*/ 243 w 328"/>
                <a:gd name="T63" fmla="*/ 211 h 313"/>
                <a:gd name="T64" fmla="*/ 238 w 328"/>
                <a:gd name="T65" fmla="*/ 215 h 313"/>
                <a:gd name="T66" fmla="*/ 184 w 328"/>
                <a:gd name="T67" fmla="*/ 236 h 313"/>
                <a:gd name="T68" fmla="*/ 140 w 328"/>
                <a:gd name="T69" fmla="*/ 222 h 313"/>
                <a:gd name="T70" fmla="*/ 131 w 328"/>
                <a:gd name="T71" fmla="*/ 217 h 313"/>
                <a:gd name="T72" fmla="*/ 122 w 328"/>
                <a:gd name="T73" fmla="*/ 222 h 313"/>
                <a:gd name="T74" fmla="*/ 92 w 328"/>
                <a:gd name="T75" fmla="*/ 231 h 313"/>
                <a:gd name="T76" fmla="*/ 32 w 328"/>
                <a:gd name="T77" fmla="*/ 171 h 313"/>
                <a:gd name="T78" fmla="*/ 92 w 328"/>
                <a:gd name="T79" fmla="*/ 111 h 313"/>
                <a:gd name="T80" fmla="*/ 105 w 328"/>
                <a:gd name="T81" fmla="*/ 112 h 313"/>
                <a:gd name="T82" fmla="*/ 115 w 328"/>
                <a:gd name="T83" fmla="*/ 114 h 313"/>
                <a:gd name="T84" fmla="*/ 121 w 328"/>
                <a:gd name="T85" fmla="*/ 106 h 313"/>
                <a:gd name="T86" fmla="*/ 184 w 328"/>
                <a:gd name="T87" fmla="*/ 76 h 313"/>
                <a:gd name="T88" fmla="*/ 258 w 328"/>
                <a:gd name="T89" fmla="*/ 125 h 313"/>
                <a:gd name="T90" fmla="*/ 261 w 328"/>
                <a:gd name="T91" fmla="*/ 131 h 313"/>
                <a:gd name="T92" fmla="*/ 268 w 328"/>
                <a:gd name="T93" fmla="*/ 134 h 313"/>
                <a:gd name="T94" fmla="*/ 296 w 328"/>
                <a:gd name="T95" fmla="*/ 172 h 313"/>
                <a:gd name="T96" fmla="*/ 256 w 328"/>
                <a:gd name="T97" fmla="*/ 212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8" h="313">
                  <a:moveTo>
                    <a:pt x="284" y="106"/>
                  </a:moveTo>
                  <a:cubicBezTo>
                    <a:pt x="265" y="68"/>
                    <a:pt x="227" y="44"/>
                    <a:pt x="184" y="44"/>
                  </a:cubicBezTo>
                  <a:cubicBezTo>
                    <a:pt x="182" y="44"/>
                    <a:pt x="180" y="44"/>
                    <a:pt x="178" y="44"/>
                  </a:cubicBezTo>
                  <a:cubicBezTo>
                    <a:pt x="166" y="18"/>
                    <a:pt x="139" y="0"/>
                    <a:pt x="109" y="0"/>
                  </a:cubicBezTo>
                  <a:cubicBezTo>
                    <a:pt x="67" y="0"/>
                    <a:pt x="33" y="34"/>
                    <a:pt x="33" y="76"/>
                  </a:cubicBezTo>
                  <a:cubicBezTo>
                    <a:pt x="33" y="83"/>
                    <a:pt x="34" y="91"/>
                    <a:pt x="36" y="97"/>
                  </a:cubicBezTo>
                  <a:cubicBezTo>
                    <a:pt x="14" y="114"/>
                    <a:pt x="0" y="141"/>
                    <a:pt x="0" y="171"/>
                  </a:cubicBezTo>
                  <a:cubicBezTo>
                    <a:pt x="0" y="216"/>
                    <a:pt x="33" y="254"/>
                    <a:pt x="77" y="261"/>
                  </a:cubicBezTo>
                  <a:cubicBezTo>
                    <a:pt x="77" y="265"/>
                    <a:pt x="77" y="265"/>
                    <a:pt x="77" y="265"/>
                  </a:cubicBezTo>
                  <a:cubicBezTo>
                    <a:pt x="77" y="274"/>
                    <a:pt x="84" y="281"/>
                    <a:pt x="93" y="281"/>
                  </a:cubicBezTo>
                  <a:cubicBezTo>
                    <a:pt x="102" y="281"/>
                    <a:pt x="109" y="274"/>
                    <a:pt x="109" y="265"/>
                  </a:cubicBezTo>
                  <a:cubicBezTo>
                    <a:pt x="109" y="261"/>
                    <a:pt x="109" y="261"/>
                    <a:pt x="109" y="261"/>
                  </a:cubicBezTo>
                  <a:cubicBezTo>
                    <a:pt x="116" y="259"/>
                    <a:pt x="123" y="257"/>
                    <a:pt x="130" y="254"/>
                  </a:cubicBezTo>
                  <a:cubicBezTo>
                    <a:pt x="136" y="257"/>
                    <a:pt x="143" y="260"/>
                    <a:pt x="149" y="262"/>
                  </a:cubicBezTo>
                  <a:cubicBezTo>
                    <a:pt x="149" y="263"/>
                    <a:pt x="149" y="264"/>
                    <a:pt x="149" y="265"/>
                  </a:cubicBezTo>
                  <a:cubicBezTo>
                    <a:pt x="149" y="297"/>
                    <a:pt x="149" y="297"/>
                    <a:pt x="149" y="297"/>
                  </a:cubicBezTo>
                  <a:cubicBezTo>
                    <a:pt x="149" y="306"/>
                    <a:pt x="156" y="313"/>
                    <a:pt x="165" y="313"/>
                  </a:cubicBezTo>
                  <a:cubicBezTo>
                    <a:pt x="174" y="313"/>
                    <a:pt x="181" y="306"/>
                    <a:pt x="181" y="297"/>
                  </a:cubicBezTo>
                  <a:cubicBezTo>
                    <a:pt x="181" y="268"/>
                    <a:pt x="181" y="268"/>
                    <a:pt x="181" y="268"/>
                  </a:cubicBezTo>
                  <a:cubicBezTo>
                    <a:pt x="182" y="268"/>
                    <a:pt x="183" y="268"/>
                    <a:pt x="184" y="268"/>
                  </a:cubicBezTo>
                  <a:cubicBezTo>
                    <a:pt x="197" y="268"/>
                    <a:pt x="209" y="266"/>
                    <a:pt x="221" y="262"/>
                  </a:cubicBezTo>
                  <a:cubicBezTo>
                    <a:pt x="221" y="265"/>
                    <a:pt x="221" y="265"/>
                    <a:pt x="221" y="265"/>
                  </a:cubicBezTo>
                  <a:cubicBezTo>
                    <a:pt x="221" y="274"/>
                    <a:pt x="228" y="281"/>
                    <a:pt x="237" y="281"/>
                  </a:cubicBezTo>
                  <a:cubicBezTo>
                    <a:pt x="246" y="281"/>
                    <a:pt x="253" y="274"/>
                    <a:pt x="253" y="265"/>
                  </a:cubicBezTo>
                  <a:cubicBezTo>
                    <a:pt x="253" y="244"/>
                    <a:pt x="253" y="244"/>
                    <a:pt x="253" y="244"/>
                  </a:cubicBezTo>
                  <a:cubicBezTo>
                    <a:pt x="253" y="244"/>
                    <a:pt x="253" y="244"/>
                    <a:pt x="253" y="244"/>
                  </a:cubicBezTo>
                  <a:cubicBezTo>
                    <a:pt x="254" y="244"/>
                    <a:pt x="255" y="244"/>
                    <a:pt x="256" y="244"/>
                  </a:cubicBezTo>
                  <a:cubicBezTo>
                    <a:pt x="295" y="244"/>
                    <a:pt x="328" y="212"/>
                    <a:pt x="328" y="172"/>
                  </a:cubicBezTo>
                  <a:cubicBezTo>
                    <a:pt x="328" y="143"/>
                    <a:pt x="311" y="117"/>
                    <a:pt x="284" y="106"/>
                  </a:cubicBezTo>
                  <a:close/>
                  <a:moveTo>
                    <a:pt x="256" y="212"/>
                  </a:moveTo>
                  <a:cubicBezTo>
                    <a:pt x="254" y="212"/>
                    <a:pt x="253" y="212"/>
                    <a:pt x="250" y="211"/>
                  </a:cubicBezTo>
                  <a:cubicBezTo>
                    <a:pt x="243" y="211"/>
                    <a:pt x="243" y="211"/>
                    <a:pt x="243" y="211"/>
                  </a:cubicBezTo>
                  <a:cubicBezTo>
                    <a:pt x="238" y="215"/>
                    <a:pt x="238" y="215"/>
                    <a:pt x="238" y="215"/>
                  </a:cubicBezTo>
                  <a:cubicBezTo>
                    <a:pt x="223" y="229"/>
                    <a:pt x="204" y="236"/>
                    <a:pt x="184" y="236"/>
                  </a:cubicBezTo>
                  <a:cubicBezTo>
                    <a:pt x="168" y="236"/>
                    <a:pt x="153" y="231"/>
                    <a:pt x="140" y="222"/>
                  </a:cubicBezTo>
                  <a:cubicBezTo>
                    <a:pt x="131" y="217"/>
                    <a:pt x="131" y="217"/>
                    <a:pt x="131" y="217"/>
                  </a:cubicBezTo>
                  <a:cubicBezTo>
                    <a:pt x="122" y="222"/>
                    <a:pt x="122" y="222"/>
                    <a:pt x="122" y="222"/>
                  </a:cubicBezTo>
                  <a:cubicBezTo>
                    <a:pt x="113" y="228"/>
                    <a:pt x="102" y="231"/>
                    <a:pt x="92" y="231"/>
                  </a:cubicBezTo>
                  <a:cubicBezTo>
                    <a:pt x="59" y="231"/>
                    <a:pt x="32" y="204"/>
                    <a:pt x="32" y="171"/>
                  </a:cubicBezTo>
                  <a:cubicBezTo>
                    <a:pt x="32" y="137"/>
                    <a:pt x="59" y="111"/>
                    <a:pt x="92" y="111"/>
                  </a:cubicBezTo>
                  <a:cubicBezTo>
                    <a:pt x="96" y="111"/>
                    <a:pt x="101" y="111"/>
                    <a:pt x="105" y="112"/>
                  </a:cubicBezTo>
                  <a:cubicBezTo>
                    <a:pt x="115" y="114"/>
                    <a:pt x="115" y="114"/>
                    <a:pt x="115" y="114"/>
                  </a:cubicBezTo>
                  <a:cubicBezTo>
                    <a:pt x="121" y="106"/>
                    <a:pt x="121" y="106"/>
                    <a:pt x="121" y="106"/>
                  </a:cubicBezTo>
                  <a:cubicBezTo>
                    <a:pt x="136" y="87"/>
                    <a:pt x="159" y="76"/>
                    <a:pt x="184" y="76"/>
                  </a:cubicBezTo>
                  <a:cubicBezTo>
                    <a:pt x="216" y="76"/>
                    <a:pt x="245" y="95"/>
                    <a:pt x="258" y="125"/>
                  </a:cubicBezTo>
                  <a:cubicBezTo>
                    <a:pt x="261" y="131"/>
                    <a:pt x="261" y="131"/>
                    <a:pt x="261" y="131"/>
                  </a:cubicBezTo>
                  <a:cubicBezTo>
                    <a:pt x="268" y="134"/>
                    <a:pt x="268" y="134"/>
                    <a:pt x="268" y="134"/>
                  </a:cubicBezTo>
                  <a:cubicBezTo>
                    <a:pt x="285" y="139"/>
                    <a:pt x="296" y="154"/>
                    <a:pt x="296" y="172"/>
                  </a:cubicBezTo>
                  <a:cubicBezTo>
                    <a:pt x="296" y="194"/>
                    <a:pt x="278" y="212"/>
                    <a:pt x="256"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7" name="Freeform 6"/>
            <p:cNvSpPr>
              <a:spLocks/>
            </p:cNvSpPr>
            <p:nvPr/>
          </p:nvSpPr>
          <p:spPr bwMode="auto">
            <a:xfrm>
              <a:off x="503238" y="3175"/>
              <a:ext cx="120650" cy="180975"/>
            </a:xfrm>
            <a:custGeom>
              <a:avLst/>
              <a:gdLst>
                <a:gd name="T0" fmla="*/ 16 w 32"/>
                <a:gd name="T1" fmla="*/ 48 h 48"/>
                <a:gd name="T2" fmla="*/ 16 w 32"/>
                <a:gd name="T3" fmla="*/ 48 h 48"/>
                <a:gd name="T4" fmla="*/ 16 w 32"/>
                <a:gd name="T5" fmla="*/ 48 h 48"/>
                <a:gd name="T6" fmla="*/ 16 w 32"/>
                <a:gd name="T7" fmla="*/ 48 h 48"/>
                <a:gd name="T8" fmla="*/ 16 w 32"/>
                <a:gd name="T9" fmla="*/ 48 h 48"/>
                <a:gd name="T10" fmla="*/ 32 w 32"/>
                <a:gd name="T11" fmla="*/ 32 h 48"/>
                <a:gd name="T12" fmla="*/ 16 w 32"/>
                <a:gd name="T13" fmla="*/ 0 h 48"/>
                <a:gd name="T14" fmla="*/ 16 w 32"/>
                <a:gd name="T15" fmla="*/ 0 h 48"/>
                <a:gd name="T16" fmla="*/ 16 w 32"/>
                <a:gd name="T17" fmla="*/ 0 h 48"/>
                <a:gd name="T18" fmla="*/ 16 w 32"/>
                <a:gd name="T19" fmla="*/ 0 h 48"/>
                <a:gd name="T20" fmla="*/ 16 w 32"/>
                <a:gd name="T21" fmla="*/ 0 h 48"/>
                <a:gd name="T22" fmla="*/ 0 w 32"/>
                <a:gd name="T23" fmla="*/ 32 h 48"/>
                <a:gd name="T24" fmla="*/ 16 w 32"/>
                <a:gd name="T2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48">
                  <a:moveTo>
                    <a:pt x="16" y="48"/>
                  </a:moveTo>
                  <a:cubicBezTo>
                    <a:pt x="16" y="48"/>
                    <a:pt x="16" y="48"/>
                    <a:pt x="16" y="48"/>
                  </a:cubicBezTo>
                  <a:cubicBezTo>
                    <a:pt x="16" y="48"/>
                    <a:pt x="16" y="48"/>
                    <a:pt x="16" y="48"/>
                  </a:cubicBezTo>
                  <a:cubicBezTo>
                    <a:pt x="16" y="48"/>
                    <a:pt x="16" y="48"/>
                    <a:pt x="16" y="48"/>
                  </a:cubicBezTo>
                  <a:cubicBezTo>
                    <a:pt x="16" y="48"/>
                    <a:pt x="16" y="48"/>
                    <a:pt x="16" y="48"/>
                  </a:cubicBezTo>
                  <a:cubicBezTo>
                    <a:pt x="23" y="48"/>
                    <a:pt x="32" y="43"/>
                    <a:pt x="32" y="32"/>
                  </a:cubicBezTo>
                  <a:cubicBezTo>
                    <a:pt x="32" y="15"/>
                    <a:pt x="17" y="0"/>
                    <a:pt x="16" y="0"/>
                  </a:cubicBezTo>
                  <a:cubicBezTo>
                    <a:pt x="16" y="0"/>
                    <a:pt x="16" y="0"/>
                    <a:pt x="16" y="0"/>
                  </a:cubicBezTo>
                  <a:cubicBezTo>
                    <a:pt x="16" y="0"/>
                    <a:pt x="16" y="0"/>
                    <a:pt x="16" y="0"/>
                  </a:cubicBezTo>
                  <a:cubicBezTo>
                    <a:pt x="16" y="0"/>
                    <a:pt x="16" y="0"/>
                    <a:pt x="16" y="0"/>
                  </a:cubicBezTo>
                  <a:cubicBezTo>
                    <a:pt x="16" y="0"/>
                    <a:pt x="16" y="0"/>
                    <a:pt x="16" y="0"/>
                  </a:cubicBezTo>
                  <a:cubicBezTo>
                    <a:pt x="14" y="0"/>
                    <a:pt x="0" y="15"/>
                    <a:pt x="0" y="32"/>
                  </a:cubicBezTo>
                  <a:cubicBezTo>
                    <a:pt x="0" y="43"/>
                    <a:pt x="9" y="48"/>
                    <a:pt x="1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8" name="Freeform 7"/>
            <p:cNvSpPr>
              <a:spLocks/>
            </p:cNvSpPr>
            <p:nvPr/>
          </p:nvSpPr>
          <p:spPr bwMode="auto">
            <a:xfrm>
              <a:off x="3175" y="501650"/>
              <a:ext cx="182563" cy="120650"/>
            </a:xfrm>
            <a:custGeom>
              <a:avLst/>
              <a:gdLst>
                <a:gd name="T0" fmla="*/ 48 w 48"/>
                <a:gd name="T1" fmla="*/ 16 h 32"/>
                <a:gd name="T2" fmla="*/ 48 w 48"/>
                <a:gd name="T3" fmla="*/ 16 h 32"/>
                <a:gd name="T4" fmla="*/ 48 w 48"/>
                <a:gd name="T5" fmla="*/ 16 h 32"/>
                <a:gd name="T6" fmla="*/ 48 w 48"/>
                <a:gd name="T7" fmla="*/ 16 h 32"/>
                <a:gd name="T8" fmla="*/ 48 w 48"/>
                <a:gd name="T9" fmla="*/ 16 h 32"/>
                <a:gd name="T10" fmla="*/ 32 w 48"/>
                <a:gd name="T11" fmla="*/ 0 h 32"/>
                <a:gd name="T12" fmla="*/ 0 w 48"/>
                <a:gd name="T13" fmla="*/ 16 h 32"/>
                <a:gd name="T14" fmla="*/ 0 w 48"/>
                <a:gd name="T15" fmla="*/ 16 h 32"/>
                <a:gd name="T16" fmla="*/ 0 w 48"/>
                <a:gd name="T17" fmla="*/ 16 h 32"/>
                <a:gd name="T18" fmla="*/ 0 w 48"/>
                <a:gd name="T19" fmla="*/ 16 h 32"/>
                <a:gd name="T20" fmla="*/ 0 w 48"/>
                <a:gd name="T21" fmla="*/ 16 h 32"/>
                <a:gd name="T22" fmla="*/ 32 w 48"/>
                <a:gd name="T23" fmla="*/ 32 h 32"/>
                <a:gd name="T24" fmla="*/ 48 w 48"/>
                <a:gd name="T25"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32">
                  <a:moveTo>
                    <a:pt x="48" y="16"/>
                  </a:moveTo>
                  <a:cubicBezTo>
                    <a:pt x="48" y="16"/>
                    <a:pt x="48" y="16"/>
                    <a:pt x="48" y="16"/>
                  </a:cubicBezTo>
                  <a:cubicBezTo>
                    <a:pt x="48" y="16"/>
                    <a:pt x="48" y="16"/>
                    <a:pt x="48" y="16"/>
                  </a:cubicBezTo>
                  <a:cubicBezTo>
                    <a:pt x="48" y="16"/>
                    <a:pt x="48" y="16"/>
                    <a:pt x="48" y="16"/>
                  </a:cubicBezTo>
                  <a:cubicBezTo>
                    <a:pt x="48" y="16"/>
                    <a:pt x="48" y="16"/>
                    <a:pt x="48" y="16"/>
                  </a:cubicBezTo>
                  <a:cubicBezTo>
                    <a:pt x="48" y="9"/>
                    <a:pt x="43" y="0"/>
                    <a:pt x="32" y="0"/>
                  </a:cubicBezTo>
                  <a:cubicBezTo>
                    <a:pt x="15" y="0"/>
                    <a:pt x="0" y="14"/>
                    <a:pt x="0" y="16"/>
                  </a:cubicBezTo>
                  <a:cubicBezTo>
                    <a:pt x="0" y="16"/>
                    <a:pt x="0" y="16"/>
                    <a:pt x="0" y="16"/>
                  </a:cubicBezTo>
                  <a:cubicBezTo>
                    <a:pt x="0" y="16"/>
                    <a:pt x="0" y="16"/>
                    <a:pt x="0" y="16"/>
                  </a:cubicBezTo>
                  <a:cubicBezTo>
                    <a:pt x="0" y="16"/>
                    <a:pt x="0" y="16"/>
                    <a:pt x="0" y="16"/>
                  </a:cubicBezTo>
                  <a:cubicBezTo>
                    <a:pt x="0" y="16"/>
                    <a:pt x="0" y="16"/>
                    <a:pt x="0" y="16"/>
                  </a:cubicBezTo>
                  <a:cubicBezTo>
                    <a:pt x="0" y="17"/>
                    <a:pt x="15" y="32"/>
                    <a:pt x="32" y="32"/>
                  </a:cubicBezTo>
                  <a:cubicBezTo>
                    <a:pt x="43" y="32"/>
                    <a:pt x="48" y="23"/>
                    <a:pt x="4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29" name="Freeform 8"/>
            <p:cNvSpPr>
              <a:spLocks/>
            </p:cNvSpPr>
            <p:nvPr/>
          </p:nvSpPr>
          <p:spPr bwMode="auto">
            <a:xfrm>
              <a:off x="798513" y="161925"/>
              <a:ext cx="161925" cy="161925"/>
            </a:xfrm>
            <a:custGeom>
              <a:avLst/>
              <a:gdLst>
                <a:gd name="T0" fmla="*/ 9 w 43"/>
                <a:gd name="T1" fmla="*/ 35 h 43"/>
                <a:gd name="T2" fmla="*/ 9 w 43"/>
                <a:gd name="T3" fmla="*/ 35 h 43"/>
                <a:gd name="T4" fmla="*/ 9 w 43"/>
                <a:gd name="T5" fmla="*/ 35 h 43"/>
                <a:gd name="T6" fmla="*/ 9 w 43"/>
                <a:gd name="T7" fmla="*/ 35 h 43"/>
                <a:gd name="T8" fmla="*/ 31 w 43"/>
                <a:gd name="T9" fmla="*/ 35 h 43"/>
                <a:gd name="T10" fmla="*/ 42 w 43"/>
                <a:gd name="T11" fmla="*/ 1 h 43"/>
                <a:gd name="T12" fmla="*/ 42 w 43"/>
                <a:gd name="T13" fmla="*/ 1 h 43"/>
                <a:gd name="T14" fmla="*/ 42 w 43"/>
                <a:gd name="T15" fmla="*/ 1 h 43"/>
                <a:gd name="T16" fmla="*/ 42 w 43"/>
                <a:gd name="T17" fmla="*/ 1 h 43"/>
                <a:gd name="T18" fmla="*/ 42 w 43"/>
                <a:gd name="T19" fmla="*/ 1 h 43"/>
                <a:gd name="T20" fmla="*/ 9 w 43"/>
                <a:gd name="T21" fmla="*/ 12 h 43"/>
                <a:gd name="T22" fmla="*/ 8 w 43"/>
                <a:gd name="T23" fmla="*/ 35 h 43"/>
                <a:gd name="T24" fmla="*/ 9 w 43"/>
                <a:gd name="T25" fmla="*/ 3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3">
                  <a:moveTo>
                    <a:pt x="9" y="35"/>
                  </a:moveTo>
                  <a:cubicBezTo>
                    <a:pt x="9" y="35"/>
                    <a:pt x="9" y="35"/>
                    <a:pt x="9" y="35"/>
                  </a:cubicBezTo>
                  <a:cubicBezTo>
                    <a:pt x="9" y="35"/>
                    <a:pt x="9" y="35"/>
                    <a:pt x="9" y="35"/>
                  </a:cubicBezTo>
                  <a:cubicBezTo>
                    <a:pt x="9" y="35"/>
                    <a:pt x="9" y="35"/>
                    <a:pt x="9" y="35"/>
                  </a:cubicBezTo>
                  <a:cubicBezTo>
                    <a:pt x="13" y="40"/>
                    <a:pt x="23" y="43"/>
                    <a:pt x="31" y="35"/>
                  </a:cubicBezTo>
                  <a:cubicBezTo>
                    <a:pt x="43" y="23"/>
                    <a:pt x="43" y="3"/>
                    <a:pt x="42" y="1"/>
                  </a:cubicBezTo>
                  <a:cubicBezTo>
                    <a:pt x="42" y="1"/>
                    <a:pt x="42" y="1"/>
                    <a:pt x="42" y="1"/>
                  </a:cubicBezTo>
                  <a:cubicBezTo>
                    <a:pt x="42" y="1"/>
                    <a:pt x="42" y="1"/>
                    <a:pt x="42" y="1"/>
                  </a:cubicBezTo>
                  <a:cubicBezTo>
                    <a:pt x="42" y="1"/>
                    <a:pt x="42" y="1"/>
                    <a:pt x="42" y="1"/>
                  </a:cubicBezTo>
                  <a:cubicBezTo>
                    <a:pt x="42" y="1"/>
                    <a:pt x="42" y="1"/>
                    <a:pt x="42" y="1"/>
                  </a:cubicBezTo>
                  <a:cubicBezTo>
                    <a:pt x="41" y="0"/>
                    <a:pt x="21" y="0"/>
                    <a:pt x="9" y="12"/>
                  </a:cubicBezTo>
                  <a:cubicBezTo>
                    <a:pt x="0" y="21"/>
                    <a:pt x="4" y="30"/>
                    <a:pt x="8" y="35"/>
                  </a:cubicBezTo>
                  <a:cubicBezTo>
                    <a:pt x="8" y="35"/>
                    <a:pt x="9" y="35"/>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0" name="Freeform 9"/>
            <p:cNvSpPr>
              <a:spLocks/>
            </p:cNvSpPr>
            <p:nvPr/>
          </p:nvSpPr>
          <p:spPr bwMode="auto">
            <a:xfrm>
              <a:off x="161925" y="161925"/>
              <a:ext cx="163513" cy="161925"/>
            </a:xfrm>
            <a:custGeom>
              <a:avLst/>
              <a:gdLst>
                <a:gd name="T0" fmla="*/ 35 w 43"/>
                <a:gd name="T1" fmla="*/ 35 h 43"/>
                <a:gd name="T2" fmla="*/ 35 w 43"/>
                <a:gd name="T3" fmla="*/ 35 h 43"/>
                <a:gd name="T4" fmla="*/ 35 w 43"/>
                <a:gd name="T5" fmla="*/ 35 h 43"/>
                <a:gd name="T6" fmla="*/ 35 w 43"/>
                <a:gd name="T7" fmla="*/ 35 h 43"/>
                <a:gd name="T8" fmla="*/ 35 w 43"/>
                <a:gd name="T9" fmla="*/ 35 h 43"/>
                <a:gd name="T10" fmla="*/ 35 w 43"/>
                <a:gd name="T11" fmla="*/ 12 h 43"/>
                <a:gd name="T12" fmla="*/ 1 w 43"/>
                <a:gd name="T13" fmla="*/ 1 h 43"/>
                <a:gd name="T14" fmla="*/ 1 w 43"/>
                <a:gd name="T15" fmla="*/ 1 h 43"/>
                <a:gd name="T16" fmla="*/ 1 w 43"/>
                <a:gd name="T17" fmla="*/ 1 h 43"/>
                <a:gd name="T18" fmla="*/ 1 w 43"/>
                <a:gd name="T19" fmla="*/ 1 h 43"/>
                <a:gd name="T20" fmla="*/ 1 w 43"/>
                <a:gd name="T21" fmla="*/ 1 h 43"/>
                <a:gd name="T22" fmla="*/ 12 w 43"/>
                <a:gd name="T23" fmla="*/ 35 h 43"/>
                <a:gd name="T24" fmla="*/ 35 w 43"/>
                <a:gd name="T25" fmla="*/ 3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3">
                  <a:moveTo>
                    <a:pt x="35" y="35"/>
                  </a:moveTo>
                  <a:cubicBezTo>
                    <a:pt x="35" y="35"/>
                    <a:pt x="35" y="35"/>
                    <a:pt x="35" y="35"/>
                  </a:cubicBezTo>
                  <a:cubicBezTo>
                    <a:pt x="35" y="35"/>
                    <a:pt x="35" y="35"/>
                    <a:pt x="35" y="35"/>
                  </a:cubicBezTo>
                  <a:cubicBezTo>
                    <a:pt x="35" y="35"/>
                    <a:pt x="35" y="35"/>
                    <a:pt x="35" y="35"/>
                  </a:cubicBezTo>
                  <a:cubicBezTo>
                    <a:pt x="35" y="35"/>
                    <a:pt x="35" y="35"/>
                    <a:pt x="35" y="35"/>
                  </a:cubicBezTo>
                  <a:cubicBezTo>
                    <a:pt x="40" y="30"/>
                    <a:pt x="43" y="21"/>
                    <a:pt x="35" y="12"/>
                  </a:cubicBezTo>
                  <a:cubicBezTo>
                    <a:pt x="23" y="0"/>
                    <a:pt x="3" y="0"/>
                    <a:pt x="1" y="1"/>
                  </a:cubicBezTo>
                  <a:cubicBezTo>
                    <a:pt x="1" y="1"/>
                    <a:pt x="1" y="1"/>
                    <a:pt x="1" y="1"/>
                  </a:cubicBezTo>
                  <a:cubicBezTo>
                    <a:pt x="1" y="1"/>
                    <a:pt x="1" y="1"/>
                    <a:pt x="1" y="1"/>
                  </a:cubicBezTo>
                  <a:cubicBezTo>
                    <a:pt x="1" y="1"/>
                    <a:pt x="1" y="1"/>
                    <a:pt x="1" y="1"/>
                  </a:cubicBezTo>
                  <a:cubicBezTo>
                    <a:pt x="1" y="1"/>
                    <a:pt x="1" y="1"/>
                    <a:pt x="1" y="1"/>
                  </a:cubicBezTo>
                  <a:cubicBezTo>
                    <a:pt x="0" y="3"/>
                    <a:pt x="0" y="23"/>
                    <a:pt x="12" y="35"/>
                  </a:cubicBezTo>
                  <a:cubicBezTo>
                    <a:pt x="21" y="43"/>
                    <a:pt x="30" y="40"/>
                    <a:pt x="3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1" name="Freeform 10"/>
            <p:cNvSpPr>
              <a:spLocks/>
            </p:cNvSpPr>
            <p:nvPr/>
          </p:nvSpPr>
          <p:spPr bwMode="auto">
            <a:xfrm>
              <a:off x="714375" y="1547813"/>
              <a:ext cx="120650" cy="238125"/>
            </a:xfrm>
            <a:custGeom>
              <a:avLst/>
              <a:gdLst>
                <a:gd name="T0" fmla="*/ 16 w 32"/>
                <a:gd name="T1" fmla="*/ 0 h 63"/>
                <a:gd name="T2" fmla="*/ 0 w 32"/>
                <a:gd name="T3" fmla="*/ 16 h 63"/>
                <a:gd name="T4" fmla="*/ 0 w 32"/>
                <a:gd name="T5" fmla="*/ 47 h 63"/>
                <a:gd name="T6" fmla="*/ 16 w 32"/>
                <a:gd name="T7" fmla="*/ 63 h 63"/>
                <a:gd name="T8" fmla="*/ 32 w 32"/>
                <a:gd name="T9" fmla="*/ 47 h 63"/>
                <a:gd name="T10" fmla="*/ 32 w 32"/>
                <a:gd name="T11" fmla="*/ 16 h 63"/>
                <a:gd name="T12" fmla="*/ 16 w 32"/>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2" h="63">
                  <a:moveTo>
                    <a:pt x="16" y="0"/>
                  </a:moveTo>
                  <a:cubicBezTo>
                    <a:pt x="7" y="0"/>
                    <a:pt x="0" y="7"/>
                    <a:pt x="0" y="16"/>
                  </a:cubicBezTo>
                  <a:cubicBezTo>
                    <a:pt x="0" y="47"/>
                    <a:pt x="0" y="47"/>
                    <a:pt x="0" y="47"/>
                  </a:cubicBezTo>
                  <a:cubicBezTo>
                    <a:pt x="0" y="56"/>
                    <a:pt x="7" y="63"/>
                    <a:pt x="16" y="63"/>
                  </a:cubicBezTo>
                  <a:cubicBezTo>
                    <a:pt x="25" y="63"/>
                    <a:pt x="32" y="56"/>
                    <a:pt x="32" y="47"/>
                  </a:cubicBezTo>
                  <a:cubicBezTo>
                    <a:pt x="32" y="16"/>
                    <a:pt x="32" y="16"/>
                    <a:pt x="32" y="16"/>
                  </a:cubicBezTo>
                  <a:cubicBezTo>
                    <a:pt x="32" y="7"/>
                    <a:pt x="25"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2" name="Freeform 11"/>
            <p:cNvSpPr>
              <a:spLocks/>
            </p:cNvSpPr>
            <p:nvPr/>
          </p:nvSpPr>
          <p:spPr bwMode="auto">
            <a:xfrm>
              <a:off x="442913" y="1427163"/>
              <a:ext cx="120650" cy="241300"/>
            </a:xfrm>
            <a:custGeom>
              <a:avLst/>
              <a:gdLst>
                <a:gd name="T0" fmla="*/ 16 w 32"/>
                <a:gd name="T1" fmla="*/ 0 h 64"/>
                <a:gd name="T2" fmla="*/ 0 w 32"/>
                <a:gd name="T3" fmla="*/ 16 h 64"/>
                <a:gd name="T4" fmla="*/ 0 w 32"/>
                <a:gd name="T5" fmla="*/ 48 h 64"/>
                <a:gd name="T6" fmla="*/ 16 w 32"/>
                <a:gd name="T7" fmla="*/ 64 h 64"/>
                <a:gd name="T8" fmla="*/ 32 w 32"/>
                <a:gd name="T9" fmla="*/ 48 h 64"/>
                <a:gd name="T10" fmla="*/ 32 w 32"/>
                <a:gd name="T11" fmla="*/ 16 h 64"/>
                <a:gd name="T12" fmla="*/ 16 w 32"/>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32" h="64">
                  <a:moveTo>
                    <a:pt x="16" y="0"/>
                  </a:moveTo>
                  <a:cubicBezTo>
                    <a:pt x="7" y="0"/>
                    <a:pt x="0" y="7"/>
                    <a:pt x="0" y="16"/>
                  </a:cubicBezTo>
                  <a:cubicBezTo>
                    <a:pt x="0" y="48"/>
                    <a:pt x="0" y="48"/>
                    <a:pt x="0" y="48"/>
                  </a:cubicBezTo>
                  <a:cubicBezTo>
                    <a:pt x="0" y="57"/>
                    <a:pt x="7" y="64"/>
                    <a:pt x="16" y="64"/>
                  </a:cubicBezTo>
                  <a:cubicBezTo>
                    <a:pt x="25" y="64"/>
                    <a:pt x="32" y="57"/>
                    <a:pt x="32" y="48"/>
                  </a:cubicBezTo>
                  <a:cubicBezTo>
                    <a:pt x="32" y="16"/>
                    <a:pt x="32" y="16"/>
                    <a:pt x="32" y="16"/>
                  </a:cubicBezTo>
                  <a:cubicBezTo>
                    <a:pt x="32" y="7"/>
                    <a:pt x="25"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3" name="Freeform 12"/>
            <p:cNvSpPr>
              <a:spLocks/>
            </p:cNvSpPr>
            <p:nvPr/>
          </p:nvSpPr>
          <p:spPr bwMode="auto">
            <a:xfrm>
              <a:off x="987425" y="1427163"/>
              <a:ext cx="120650" cy="241300"/>
            </a:xfrm>
            <a:custGeom>
              <a:avLst/>
              <a:gdLst>
                <a:gd name="T0" fmla="*/ 16 w 32"/>
                <a:gd name="T1" fmla="*/ 0 h 64"/>
                <a:gd name="T2" fmla="*/ 0 w 32"/>
                <a:gd name="T3" fmla="*/ 16 h 64"/>
                <a:gd name="T4" fmla="*/ 0 w 32"/>
                <a:gd name="T5" fmla="*/ 48 h 64"/>
                <a:gd name="T6" fmla="*/ 16 w 32"/>
                <a:gd name="T7" fmla="*/ 64 h 64"/>
                <a:gd name="T8" fmla="*/ 32 w 32"/>
                <a:gd name="T9" fmla="*/ 48 h 64"/>
                <a:gd name="T10" fmla="*/ 32 w 32"/>
                <a:gd name="T11" fmla="*/ 16 h 64"/>
                <a:gd name="T12" fmla="*/ 16 w 32"/>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32" h="64">
                  <a:moveTo>
                    <a:pt x="16" y="0"/>
                  </a:moveTo>
                  <a:cubicBezTo>
                    <a:pt x="7" y="0"/>
                    <a:pt x="0" y="7"/>
                    <a:pt x="0" y="16"/>
                  </a:cubicBezTo>
                  <a:cubicBezTo>
                    <a:pt x="0" y="48"/>
                    <a:pt x="0" y="48"/>
                    <a:pt x="0" y="48"/>
                  </a:cubicBezTo>
                  <a:cubicBezTo>
                    <a:pt x="0" y="57"/>
                    <a:pt x="7" y="64"/>
                    <a:pt x="16" y="64"/>
                  </a:cubicBezTo>
                  <a:cubicBezTo>
                    <a:pt x="25" y="64"/>
                    <a:pt x="32" y="57"/>
                    <a:pt x="32" y="48"/>
                  </a:cubicBezTo>
                  <a:cubicBezTo>
                    <a:pt x="32" y="16"/>
                    <a:pt x="32" y="16"/>
                    <a:pt x="32" y="16"/>
                  </a:cubicBezTo>
                  <a:cubicBezTo>
                    <a:pt x="32" y="7"/>
                    <a:pt x="25"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134" name="TextBox 133"/>
          <p:cNvSpPr txBox="1"/>
          <p:nvPr/>
        </p:nvSpPr>
        <p:spPr>
          <a:xfrm>
            <a:off x="9805626" y="1937178"/>
            <a:ext cx="1690912" cy="338554"/>
          </a:xfrm>
          <a:prstGeom prst="rect">
            <a:avLst/>
          </a:prstGeom>
          <a:noFill/>
        </p:spPr>
        <p:txBody>
          <a:bodyPr wrap="none" rtlCol="0">
            <a:spAutoFit/>
          </a:bodyPr>
          <a:lstStyle/>
          <a:p>
            <a:pPr algn="ctr"/>
            <a:r>
              <a:rPr lang="en-US" sz="1600" b="1" dirty="0" smtClean="0">
                <a:solidFill>
                  <a:prstClr val="black">
                    <a:lumMod val="50000"/>
                    <a:lumOff val="50000"/>
                  </a:prstClr>
                </a:solidFill>
                <a:latin typeface="PT Sans" panose="020B0503020203020204" pitchFamily="34" charset="0"/>
              </a:rPr>
              <a:t>Video Production</a:t>
            </a:r>
            <a:endParaRPr lang="id-ID" sz="1600" b="1" dirty="0" smtClean="0">
              <a:solidFill>
                <a:prstClr val="black">
                  <a:lumMod val="50000"/>
                  <a:lumOff val="50000"/>
                </a:prstClr>
              </a:solidFill>
              <a:latin typeface="PT Sans" panose="020B0503020203020204" pitchFamily="34" charset="0"/>
            </a:endParaRPr>
          </a:p>
        </p:txBody>
      </p:sp>
      <p:grpSp>
        <p:nvGrpSpPr>
          <p:cNvPr id="135" name="Group 134"/>
          <p:cNvGrpSpPr/>
          <p:nvPr/>
        </p:nvGrpSpPr>
        <p:grpSpPr>
          <a:xfrm>
            <a:off x="10127294" y="910989"/>
            <a:ext cx="876467" cy="986646"/>
            <a:chOff x="-1587" y="0"/>
            <a:chExt cx="1401762" cy="1577975"/>
          </a:xfrm>
          <a:solidFill>
            <a:schemeClr val="accent1"/>
          </a:solidFill>
        </p:grpSpPr>
        <p:sp>
          <p:nvSpPr>
            <p:cNvPr id="136" name="Freeform 16"/>
            <p:cNvSpPr>
              <a:spLocks/>
            </p:cNvSpPr>
            <p:nvPr/>
          </p:nvSpPr>
          <p:spPr bwMode="auto">
            <a:xfrm>
              <a:off x="496888" y="0"/>
              <a:ext cx="120650" cy="180975"/>
            </a:xfrm>
            <a:custGeom>
              <a:avLst/>
              <a:gdLst>
                <a:gd name="T0" fmla="*/ 16 w 32"/>
                <a:gd name="T1" fmla="*/ 48 h 48"/>
                <a:gd name="T2" fmla="*/ 16 w 32"/>
                <a:gd name="T3" fmla="*/ 48 h 48"/>
                <a:gd name="T4" fmla="*/ 16 w 32"/>
                <a:gd name="T5" fmla="*/ 48 h 48"/>
                <a:gd name="T6" fmla="*/ 16 w 32"/>
                <a:gd name="T7" fmla="*/ 48 h 48"/>
                <a:gd name="T8" fmla="*/ 16 w 32"/>
                <a:gd name="T9" fmla="*/ 48 h 48"/>
                <a:gd name="T10" fmla="*/ 32 w 32"/>
                <a:gd name="T11" fmla="*/ 32 h 48"/>
                <a:gd name="T12" fmla="*/ 16 w 32"/>
                <a:gd name="T13" fmla="*/ 0 h 48"/>
                <a:gd name="T14" fmla="*/ 16 w 32"/>
                <a:gd name="T15" fmla="*/ 0 h 48"/>
                <a:gd name="T16" fmla="*/ 16 w 32"/>
                <a:gd name="T17" fmla="*/ 0 h 48"/>
                <a:gd name="T18" fmla="*/ 16 w 32"/>
                <a:gd name="T19" fmla="*/ 0 h 48"/>
                <a:gd name="T20" fmla="*/ 16 w 32"/>
                <a:gd name="T21" fmla="*/ 0 h 48"/>
                <a:gd name="T22" fmla="*/ 0 w 32"/>
                <a:gd name="T23" fmla="*/ 32 h 48"/>
                <a:gd name="T24" fmla="*/ 16 w 32"/>
                <a:gd name="T2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48">
                  <a:moveTo>
                    <a:pt x="16" y="48"/>
                  </a:moveTo>
                  <a:cubicBezTo>
                    <a:pt x="16" y="48"/>
                    <a:pt x="16" y="48"/>
                    <a:pt x="16" y="48"/>
                  </a:cubicBezTo>
                  <a:cubicBezTo>
                    <a:pt x="16" y="48"/>
                    <a:pt x="16" y="48"/>
                    <a:pt x="16" y="48"/>
                  </a:cubicBezTo>
                  <a:cubicBezTo>
                    <a:pt x="16" y="48"/>
                    <a:pt x="16" y="48"/>
                    <a:pt x="16" y="48"/>
                  </a:cubicBezTo>
                  <a:cubicBezTo>
                    <a:pt x="16" y="48"/>
                    <a:pt x="16" y="48"/>
                    <a:pt x="16" y="48"/>
                  </a:cubicBezTo>
                  <a:cubicBezTo>
                    <a:pt x="23" y="48"/>
                    <a:pt x="32" y="44"/>
                    <a:pt x="32" y="32"/>
                  </a:cubicBezTo>
                  <a:cubicBezTo>
                    <a:pt x="32" y="15"/>
                    <a:pt x="18" y="1"/>
                    <a:pt x="16" y="0"/>
                  </a:cubicBezTo>
                  <a:cubicBezTo>
                    <a:pt x="16" y="0"/>
                    <a:pt x="16" y="0"/>
                    <a:pt x="16" y="0"/>
                  </a:cubicBezTo>
                  <a:cubicBezTo>
                    <a:pt x="16" y="0"/>
                    <a:pt x="16" y="0"/>
                    <a:pt x="16" y="0"/>
                  </a:cubicBezTo>
                  <a:cubicBezTo>
                    <a:pt x="16" y="0"/>
                    <a:pt x="16" y="0"/>
                    <a:pt x="16" y="0"/>
                  </a:cubicBezTo>
                  <a:cubicBezTo>
                    <a:pt x="16" y="0"/>
                    <a:pt x="16" y="0"/>
                    <a:pt x="16" y="0"/>
                  </a:cubicBezTo>
                  <a:cubicBezTo>
                    <a:pt x="14" y="1"/>
                    <a:pt x="0" y="15"/>
                    <a:pt x="0" y="32"/>
                  </a:cubicBezTo>
                  <a:cubicBezTo>
                    <a:pt x="0" y="44"/>
                    <a:pt x="9" y="48"/>
                    <a:pt x="1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7" name="Freeform 17"/>
            <p:cNvSpPr>
              <a:spLocks/>
            </p:cNvSpPr>
            <p:nvPr/>
          </p:nvSpPr>
          <p:spPr bwMode="auto">
            <a:xfrm>
              <a:off x="-1587" y="498475"/>
              <a:ext cx="180975" cy="120650"/>
            </a:xfrm>
            <a:custGeom>
              <a:avLst/>
              <a:gdLst>
                <a:gd name="T0" fmla="*/ 48 w 48"/>
                <a:gd name="T1" fmla="*/ 16 h 32"/>
                <a:gd name="T2" fmla="*/ 48 w 48"/>
                <a:gd name="T3" fmla="*/ 16 h 32"/>
                <a:gd name="T4" fmla="*/ 48 w 48"/>
                <a:gd name="T5" fmla="*/ 16 h 32"/>
                <a:gd name="T6" fmla="*/ 48 w 48"/>
                <a:gd name="T7" fmla="*/ 16 h 32"/>
                <a:gd name="T8" fmla="*/ 48 w 48"/>
                <a:gd name="T9" fmla="*/ 16 h 32"/>
                <a:gd name="T10" fmla="*/ 32 w 48"/>
                <a:gd name="T11" fmla="*/ 0 h 32"/>
                <a:gd name="T12" fmla="*/ 0 w 48"/>
                <a:gd name="T13" fmla="*/ 16 h 32"/>
                <a:gd name="T14" fmla="*/ 0 w 48"/>
                <a:gd name="T15" fmla="*/ 16 h 32"/>
                <a:gd name="T16" fmla="*/ 0 w 48"/>
                <a:gd name="T17" fmla="*/ 16 h 32"/>
                <a:gd name="T18" fmla="*/ 0 w 48"/>
                <a:gd name="T19" fmla="*/ 16 h 32"/>
                <a:gd name="T20" fmla="*/ 0 w 48"/>
                <a:gd name="T21" fmla="*/ 16 h 32"/>
                <a:gd name="T22" fmla="*/ 32 w 48"/>
                <a:gd name="T23" fmla="*/ 32 h 32"/>
                <a:gd name="T24" fmla="*/ 48 w 48"/>
                <a:gd name="T25"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32">
                  <a:moveTo>
                    <a:pt x="48" y="16"/>
                  </a:moveTo>
                  <a:cubicBezTo>
                    <a:pt x="48" y="16"/>
                    <a:pt x="48" y="16"/>
                    <a:pt x="48" y="16"/>
                  </a:cubicBezTo>
                  <a:cubicBezTo>
                    <a:pt x="48" y="16"/>
                    <a:pt x="48" y="16"/>
                    <a:pt x="48" y="16"/>
                  </a:cubicBezTo>
                  <a:cubicBezTo>
                    <a:pt x="48" y="16"/>
                    <a:pt x="48" y="16"/>
                    <a:pt x="48" y="16"/>
                  </a:cubicBezTo>
                  <a:cubicBezTo>
                    <a:pt x="48" y="16"/>
                    <a:pt x="48" y="16"/>
                    <a:pt x="48" y="16"/>
                  </a:cubicBezTo>
                  <a:cubicBezTo>
                    <a:pt x="48" y="9"/>
                    <a:pt x="44" y="0"/>
                    <a:pt x="32" y="0"/>
                  </a:cubicBezTo>
                  <a:cubicBezTo>
                    <a:pt x="15" y="0"/>
                    <a:pt x="1" y="14"/>
                    <a:pt x="0" y="16"/>
                  </a:cubicBezTo>
                  <a:cubicBezTo>
                    <a:pt x="0" y="16"/>
                    <a:pt x="0" y="16"/>
                    <a:pt x="0" y="16"/>
                  </a:cubicBezTo>
                  <a:cubicBezTo>
                    <a:pt x="0" y="16"/>
                    <a:pt x="0" y="16"/>
                    <a:pt x="0" y="16"/>
                  </a:cubicBezTo>
                  <a:cubicBezTo>
                    <a:pt x="0" y="16"/>
                    <a:pt x="0" y="16"/>
                    <a:pt x="0" y="16"/>
                  </a:cubicBezTo>
                  <a:cubicBezTo>
                    <a:pt x="0" y="16"/>
                    <a:pt x="0" y="16"/>
                    <a:pt x="0" y="16"/>
                  </a:cubicBezTo>
                  <a:cubicBezTo>
                    <a:pt x="1" y="18"/>
                    <a:pt x="15" y="32"/>
                    <a:pt x="32" y="32"/>
                  </a:cubicBezTo>
                  <a:cubicBezTo>
                    <a:pt x="44" y="32"/>
                    <a:pt x="48" y="23"/>
                    <a:pt x="4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8" name="Freeform 18"/>
            <p:cNvSpPr>
              <a:spLocks/>
            </p:cNvSpPr>
            <p:nvPr/>
          </p:nvSpPr>
          <p:spPr bwMode="auto">
            <a:xfrm>
              <a:off x="792163" y="161925"/>
              <a:ext cx="161925" cy="163513"/>
            </a:xfrm>
            <a:custGeom>
              <a:avLst/>
              <a:gdLst>
                <a:gd name="T0" fmla="*/ 9 w 43"/>
                <a:gd name="T1" fmla="*/ 34 h 43"/>
                <a:gd name="T2" fmla="*/ 9 w 43"/>
                <a:gd name="T3" fmla="*/ 34 h 43"/>
                <a:gd name="T4" fmla="*/ 9 w 43"/>
                <a:gd name="T5" fmla="*/ 34 h 43"/>
                <a:gd name="T6" fmla="*/ 9 w 43"/>
                <a:gd name="T7" fmla="*/ 34 h 43"/>
                <a:gd name="T8" fmla="*/ 31 w 43"/>
                <a:gd name="T9" fmla="*/ 34 h 43"/>
                <a:gd name="T10" fmla="*/ 43 w 43"/>
                <a:gd name="T11" fmla="*/ 0 h 43"/>
                <a:gd name="T12" fmla="*/ 43 w 43"/>
                <a:gd name="T13" fmla="*/ 0 h 43"/>
                <a:gd name="T14" fmla="*/ 43 w 43"/>
                <a:gd name="T15" fmla="*/ 0 h 43"/>
                <a:gd name="T16" fmla="*/ 43 w 43"/>
                <a:gd name="T17" fmla="*/ 0 h 43"/>
                <a:gd name="T18" fmla="*/ 43 w 43"/>
                <a:gd name="T19" fmla="*/ 0 h 43"/>
                <a:gd name="T20" fmla="*/ 9 w 43"/>
                <a:gd name="T21" fmla="*/ 12 h 43"/>
                <a:gd name="T22" fmla="*/ 9 w 43"/>
                <a:gd name="T23" fmla="*/ 34 h 43"/>
                <a:gd name="T24" fmla="*/ 9 w 43"/>
                <a:gd name="T25"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3">
                  <a:moveTo>
                    <a:pt x="9" y="34"/>
                  </a:moveTo>
                  <a:cubicBezTo>
                    <a:pt x="9" y="34"/>
                    <a:pt x="9" y="34"/>
                    <a:pt x="9" y="34"/>
                  </a:cubicBezTo>
                  <a:cubicBezTo>
                    <a:pt x="9" y="34"/>
                    <a:pt x="9" y="34"/>
                    <a:pt x="9" y="34"/>
                  </a:cubicBezTo>
                  <a:cubicBezTo>
                    <a:pt x="9" y="34"/>
                    <a:pt x="9" y="34"/>
                    <a:pt x="9" y="34"/>
                  </a:cubicBezTo>
                  <a:cubicBezTo>
                    <a:pt x="14" y="39"/>
                    <a:pt x="23" y="43"/>
                    <a:pt x="31" y="34"/>
                  </a:cubicBezTo>
                  <a:cubicBezTo>
                    <a:pt x="43" y="22"/>
                    <a:pt x="43" y="2"/>
                    <a:pt x="43" y="0"/>
                  </a:cubicBezTo>
                  <a:cubicBezTo>
                    <a:pt x="43" y="0"/>
                    <a:pt x="43" y="0"/>
                    <a:pt x="43" y="0"/>
                  </a:cubicBezTo>
                  <a:cubicBezTo>
                    <a:pt x="43" y="0"/>
                    <a:pt x="43" y="0"/>
                    <a:pt x="43" y="0"/>
                  </a:cubicBezTo>
                  <a:cubicBezTo>
                    <a:pt x="43" y="0"/>
                    <a:pt x="43" y="0"/>
                    <a:pt x="43" y="0"/>
                  </a:cubicBezTo>
                  <a:cubicBezTo>
                    <a:pt x="43" y="0"/>
                    <a:pt x="43" y="0"/>
                    <a:pt x="43" y="0"/>
                  </a:cubicBezTo>
                  <a:cubicBezTo>
                    <a:pt x="41" y="0"/>
                    <a:pt x="21" y="0"/>
                    <a:pt x="9" y="12"/>
                  </a:cubicBezTo>
                  <a:cubicBezTo>
                    <a:pt x="0" y="20"/>
                    <a:pt x="4" y="29"/>
                    <a:pt x="9" y="34"/>
                  </a:cubicBezTo>
                  <a:cubicBezTo>
                    <a:pt x="9" y="34"/>
                    <a:pt x="9" y="34"/>
                    <a:pt x="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39" name="Freeform 19"/>
            <p:cNvSpPr>
              <a:spLocks/>
            </p:cNvSpPr>
            <p:nvPr/>
          </p:nvSpPr>
          <p:spPr bwMode="auto">
            <a:xfrm>
              <a:off x="160338" y="161925"/>
              <a:ext cx="161925" cy="163513"/>
            </a:xfrm>
            <a:custGeom>
              <a:avLst/>
              <a:gdLst>
                <a:gd name="T0" fmla="*/ 34 w 43"/>
                <a:gd name="T1" fmla="*/ 34 h 43"/>
                <a:gd name="T2" fmla="*/ 34 w 43"/>
                <a:gd name="T3" fmla="*/ 34 h 43"/>
                <a:gd name="T4" fmla="*/ 34 w 43"/>
                <a:gd name="T5" fmla="*/ 34 h 43"/>
                <a:gd name="T6" fmla="*/ 34 w 43"/>
                <a:gd name="T7" fmla="*/ 34 h 43"/>
                <a:gd name="T8" fmla="*/ 34 w 43"/>
                <a:gd name="T9" fmla="*/ 34 h 43"/>
                <a:gd name="T10" fmla="*/ 34 w 43"/>
                <a:gd name="T11" fmla="*/ 12 h 43"/>
                <a:gd name="T12" fmla="*/ 0 w 43"/>
                <a:gd name="T13" fmla="*/ 0 h 43"/>
                <a:gd name="T14" fmla="*/ 0 w 43"/>
                <a:gd name="T15" fmla="*/ 0 h 43"/>
                <a:gd name="T16" fmla="*/ 0 w 43"/>
                <a:gd name="T17" fmla="*/ 0 h 43"/>
                <a:gd name="T18" fmla="*/ 0 w 43"/>
                <a:gd name="T19" fmla="*/ 0 h 43"/>
                <a:gd name="T20" fmla="*/ 0 w 43"/>
                <a:gd name="T21" fmla="*/ 0 h 43"/>
                <a:gd name="T22" fmla="*/ 12 w 43"/>
                <a:gd name="T23" fmla="*/ 34 h 43"/>
                <a:gd name="T24" fmla="*/ 34 w 43"/>
                <a:gd name="T25"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3">
                  <a:moveTo>
                    <a:pt x="34" y="34"/>
                  </a:moveTo>
                  <a:cubicBezTo>
                    <a:pt x="34" y="34"/>
                    <a:pt x="34" y="34"/>
                    <a:pt x="34" y="34"/>
                  </a:cubicBezTo>
                  <a:cubicBezTo>
                    <a:pt x="34" y="34"/>
                    <a:pt x="34" y="34"/>
                    <a:pt x="34" y="34"/>
                  </a:cubicBezTo>
                  <a:cubicBezTo>
                    <a:pt x="34" y="34"/>
                    <a:pt x="34" y="34"/>
                    <a:pt x="34" y="34"/>
                  </a:cubicBezTo>
                  <a:cubicBezTo>
                    <a:pt x="34" y="34"/>
                    <a:pt x="34" y="34"/>
                    <a:pt x="34" y="34"/>
                  </a:cubicBezTo>
                  <a:cubicBezTo>
                    <a:pt x="39" y="29"/>
                    <a:pt x="43" y="20"/>
                    <a:pt x="34" y="12"/>
                  </a:cubicBezTo>
                  <a:cubicBezTo>
                    <a:pt x="22" y="0"/>
                    <a:pt x="2" y="0"/>
                    <a:pt x="0" y="0"/>
                  </a:cubicBezTo>
                  <a:cubicBezTo>
                    <a:pt x="0" y="0"/>
                    <a:pt x="0" y="0"/>
                    <a:pt x="0" y="0"/>
                  </a:cubicBezTo>
                  <a:cubicBezTo>
                    <a:pt x="0" y="0"/>
                    <a:pt x="0" y="0"/>
                    <a:pt x="0" y="0"/>
                  </a:cubicBezTo>
                  <a:cubicBezTo>
                    <a:pt x="0" y="0"/>
                    <a:pt x="0" y="0"/>
                    <a:pt x="0" y="0"/>
                  </a:cubicBezTo>
                  <a:cubicBezTo>
                    <a:pt x="0" y="0"/>
                    <a:pt x="0" y="0"/>
                    <a:pt x="0" y="0"/>
                  </a:cubicBezTo>
                  <a:cubicBezTo>
                    <a:pt x="0" y="2"/>
                    <a:pt x="0" y="22"/>
                    <a:pt x="12" y="34"/>
                  </a:cubicBezTo>
                  <a:cubicBezTo>
                    <a:pt x="20" y="43"/>
                    <a:pt x="29" y="39"/>
                    <a:pt x="3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0" name="Freeform 20"/>
            <p:cNvSpPr>
              <a:spLocks/>
            </p:cNvSpPr>
            <p:nvPr/>
          </p:nvSpPr>
          <p:spPr bwMode="auto">
            <a:xfrm>
              <a:off x="152400" y="271463"/>
              <a:ext cx="1247775" cy="1119188"/>
            </a:xfrm>
            <a:custGeom>
              <a:avLst/>
              <a:gdLst>
                <a:gd name="T0" fmla="*/ 305 w 330"/>
                <a:gd name="T1" fmla="*/ 253 h 296"/>
                <a:gd name="T2" fmla="*/ 189 w 330"/>
                <a:gd name="T3" fmla="*/ 240 h 296"/>
                <a:gd name="T4" fmla="*/ 117 w 330"/>
                <a:gd name="T5" fmla="*/ 222 h 296"/>
                <a:gd name="T6" fmla="*/ 117 w 330"/>
                <a:gd name="T7" fmla="*/ 222 h 296"/>
                <a:gd name="T8" fmla="*/ 117 w 330"/>
                <a:gd name="T9" fmla="*/ 222 h 296"/>
                <a:gd name="T10" fmla="*/ 92 w 330"/>
                <a:gd name="T11" fmla="*/ 227 h 296"/>
                <a:gd name="T12" fmla="*/ 32 w 330"/>
                <a:gd name="T13" fmla="*/ 167 h 296"/>
                <a:gd name="T14" fmla="*/ 92 w 330"/>
                <a:gd name="T15" fmla="*/ 108 h 296"/>
                <a:gd name="T16" fmla="*/ 105 w 330"/>
                <a:gd name="T17" fmla="*/ 109 h 296"/>
                <a:gd name="T18" fmla="*/ 115 w 330"/>
                <a:gd name="T19" fmla="*/ 111 h 296"/>
                <a:gd name="T20" fmla="*/ 121 w 330"/>
                <a:gd name="T21" fmla="*/ 103 h 296"/>
                <a:gd name="T22" fmla="*/ 184 w 330"/>
                <a:gd name="T23" fmla="*/ 73 h 296"/>
                <a:gd name="T24" fmla="*/ 258 w 330"/>
                <a:gd name="T25" fmla="*/ 122 h 296"/>
                <a:gd name="T26" fmla="*/ 261 w 330"/>
                <a:gd name="T27" fmla="*/ 128 h 296"/>
                <a:gd name="T28" fmla="*/ 268 w 330"/>
                <a:gd name="T29" fmla="*/ 131 h 296"/>
                <a:gd name="T30" fmla="*/ 296 w 330"/>
                <a:gd name="T31" fmla="*/ 169 h 296"/>
                <a:gd name="T32" fmla="*/ 261 w 330"/>
                <a:gd name="T33" fmla="*/ 208 h 296"/>
                <a:gd name="T34" fmla="*/ 260 w 330"/>
                <a:gd name="T35" fmla="*/ 208 h 296"/>
                <a:gd name="T36" fmla="*/ 209 w 330"/>
                <a:gd name="T37" fmla="*/ 188 h 296"/>
                <a:gd name="T38" fmla="*/ 139 w 330"/>
                <a:gd name="T39" fmla="*/ 163 h 296"/>
                <a:gd name="T40" fmla="*/ 123 w 330"/>
                <a:gd name="T41" fmla="*/ 179 h 296"/>
                <a:gd name="T42" fmla="*/ 139 w 330"/>
                <a:gd name="T43" fmla="*/ 195 h 296"/>
                <a:gd name="T44" fmla="*/ 192 w 330"/>
                <a:gd name="T45" fmla="*/ 216 h 296"/>
                <a:gd name="T46" fmla="*/ 260 w 330"/>
                <a:gd name="T47" fmla="*/ 240 h 296"/>
                <a:gd name="T48" fmla="*/ 261 w 330"/>
                <a:gd name="T49" fmla="*/ 240 h 296"/>
                <a:gd name="T50" fmla="*/ 261 w 330"/>
                <a:gd name="T51" fmla="*/ 241 h 296"/>
                <a:gd name="T52" fmla="*/ 328 w 330"/>
                <a:gd name="T53" fmla="*/ 169 h 296"/>
                <a:gd name="T54" fmla="*/ 285 w 330"/>
                <a:gd name="T55" fmla="*/ 103 h 296"/>
                <a:gd name="T56" fmla="*/ 184 w 330"/>
                <a:gd name="T57" fmla="*/ 41 h 296"/>
                <a:gd name="T58" fmla="*/ 174 w 330"/>
                <a:gd name="T59" fmla="*/ 41 h 296"/>
                <a:gd name="T60" fmla="*/ 107 w 330"/>
                <a:gd name="T61" fmla="*/ 0 h 296"/>
                <a:gd name="T62" fmla="*/ 31 w 330"/>
                <a:gd name="T63" fmla="*/ 76 h 296"/>
                <a:gd name="T64" fmla="*/ 34 w 330"/>
                <a:gd name="T65" fmla="*/ 96 h 296"/>
                <a:gd name="T66" fmla="*/ 0 w 330"/>
                <a:gd name="T67" fmla="*/ 167 h 296"/>
                <a:gd name="T68" fmla="*/ 92 w 330"/>
                <a:gd name="T69" fmla="*/ 259 h 296"/>
                <a:gd name="T70" fmla="*/ 127 w 330"/>
                <a:gd name="T71" fmla="*/ 253 h 296"/>
                <a:gd name="T72" fmla="*/ 126 w 330"/>
                <a:gd name="T73" fmla="*/ 253 h 296"/>
                <a:gd name="T74" fmla="*/ 128 w 330"/>
                <a:gd name="T75" fmla="*/ 252 h 296"/>
                <a:gd name="T76" fmla="*/ 173 w 330"/>
                <a:gd name="T77" fmla="*/ 267 h 296"/>
                <a:gd name="T78" fmla="*/ 260 w 330"/>
                <a:gd name="T79" fmla="*/ 296 h 296"/>
                <a:gd name="T80" fmla="*/ 319 w 330"/>
                <a:gd name="T81" fmla="*/ 282 h 296"/>
                <a:gd name="T82" fmla="*/ 327 w 330"/>
                <a:gd name="T83" fmla="*/ 261 h 296"/>
                <a:gd name="T84" fmla="*/ 305 w 330"/>
                <a:gd name="T85" fmla="*/ 25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0" h="296">
                  <a:moveTo>
                    <a:pt x="305" y="253"/>
                  </a:moveTo>
                  <a:cubicBezTo>
                    <a:pt x="255" y="277"/>
                    <a:pt x="221" y="258"/>
                    <a:pt x="189" y="240"/>
                  </a:cubicBezTo>
                  <a:cubicBezTo>
                    <a:pt x="166" y="226"/>
                    <a:pt x="143" y="213"/>
                    <a:pt x="117" y="222"/>
                  </a:cubicBezTo>
                  <a:cubicBezTo>
                    <a:pt x="117" y="222"/>
                    <a:pt x="117" y="222"/>
                    <a:pt x="117" y="222"/>
                  </a:cubicBezTo>
                  <a:cubicBezTo>
                    <a:pt x="117" y="222"/>
                    <a:pt x="117" y="222"/>
                    <a:pt x="117" y="222"/>
                  </a:cubicBezTo>
                  <a:cubicBezTo>
                    <a:pt x="109" y="226"/>
                    <a:pt x="101" y="227"/>
                    <a:pt x="92" y="227"/>
                  </a:cubicBezTo>
                  <a:cubicBezTo>
                    <a:pt x="59" y="227"/>
                    <a:pt x="32" y="201"/>
                    <a:pt x="32" y="167"/>
                  </a:cubicBezTo>
                  <a:cubicBezTo>
                    <a:pt x="32" y="134"/>
                    <a:pt x="59" y="108"/>
                    <a:pt x="92" y="108"/>
                  </a:cubicBezTo>
                  <a:cubicBezTo>
                    <a:pt x="96" y="108"/>
                    <a:pt x="101" y="108"/>
                    <a:pt x="105" y="109"/>
                  </a:cubicBezTo>
                  <a:cubicBezTo>
                    <a:pt x="115" y="111"/>
                    <a:pt x="115" y="111"/>
                    <a:pt x="115" y="111"/>
                  </a:cubicBezTo>
                  <a:cubicBezTo>
                    <a:pt x="121" y="103"/>
                    <a:pt x="121" y="103"/>
                    <a:pt x="121" y="103"/>
                  </a:cubicBezTo>
                  <a:cubicBezTo>
                    <a:pt x="137" y="84"/>
                    <a:pt x="160" y="73"/>
                    <a:pt x="184" y="73"/>
                  </a:cubicBezTo>
                  <a:cubicBezTo>
                    <a:pt x="217" y="73"/>
                    <a:pt x="246" y="92"/>
                    <a:pt x="258" y="122"/>
                  </a:cubicBezTo>
                  <a:cubicBezTo>
                    <a:pt x="261" y="128"/>
                    <a:pt x="261" y="128"/>
                    <a:pt x="261" y="128"/>
                  </a:cubicBezTo>
                  <a:cubicBezTo>
                    <a:pt x="268" y="131"/>
                    <a:pt x="268" y="131"/>
                    <a:pt x="268" y="131"/>
                  </a:cubicBezTo>
                  <a:cubicBezTo>
                    <a:pt x="285" y="136"/>
                    <a:pt x="296" y="151"/>
                    <a:pt x="296" y="169"/>
                  </a:cubicBezTo>
                  <a:cubicBezTo>
                    <a:pt x="296" y="189"/>
                    <a:pt x="281" y="206"/>
                    <a:pt x="261" y="208"/>
                  </a:cubicBezTo>
                  <a:cubicBezTo>
                    <a:pt x="261" y="208"/>
                    <a:pt x="260" y="208"/>
                    <a:pt x="260" y="208"/>
                  </a:cubicBezTo>
                  <a:cubicBezTo>
                    <a:pt x="243" y="208"/>
                    <a:pt x="226" y="199"/>
                    <a:pt x="209" y="188"/>
                  </a:cubicBezTo>
                  <a:cubicBezTo>
                    <a:pt x="189" y="176"/>
                    <a:pt x="166" y="163"/>
                    <a:pt x="139" y="163"/>
                  </a:cubicBezTo>
                  <a:cubicBezTo>
                    <a:pt x="130" y="163"/>
                    <a:pt x="123" y="170"/>
                    <a:pt x="123" y="179"/>
                  </a:cubicBezTo>
                  <a:cubicBezTo>
                    <a:pt x="123" y="188"/>
                    <a:pt x="130" y="195"/>
                    <a:pt x="139" y="195"/>
                  </a:cubicBezTo>
                  <a:cubicBezTo>
                    <a:pt x="157" y="195"/>
                    <a:pt x="174" y="205"/>
                    <a:pt x="192" y="216"/>
                  </a:cubicBezTo>
                  <a:cubicBezTo>
                    <a:pt x="213" y="228"/>
                    <a:pt x="234" y="240"/>
                    <a:pt x="260" y="240"/>
                  </a:cubicBezTo>
                  <a:cubicBezTo>
                    <a:pt x="260" y="240"/>
                    <a:pt x="260" y="240"/>
                    <a:pt x="261" y="240"/>
                  </a:cubicBezTo>
                  <a:cubicBezTo>
                    <a:pt x="261" y="241"/>
                    <a:pt x="261" y="241"/>
                    <a:pt x="261" y="241"/>
                  </a:cubicBezTo>
                  <a:cubicBezTo>
                    <a:pt x="298" y="238"/>
                    <a:pt x="328" y="207"/>
                    <a:pt x="328" y="169"/>
                  </a:cubicBezTo>
                  <a:cubicBezTo>
                    <a:pt x="328" y="140"/>
                    <a:pt x="311" y="114"/>
                    <a:pt x="285" y="103"/>
                  </a:cubicBezTo>
                  <a:cubicBezTo>
                    <a:pt x="266" y="65"/>
                    <a:pt x="227" y="41"/>
                    <a:pt x="184" y="41"/>
                  </a:cubicBezTo>
                  <a:cubicBezTo>
                    <a:pt x="181" y="41"/>
                    <a:pt x="178" y="41"/>
                    <a:pt x="174" y="41"/>
                  </a:cubicBezTo>
                  <a:cubicBezTo>
                    <a:pt x="162" y="17"/>
                    <a:pt x="136" y="0"/>
                    <a:pt x="107" y="0"/>
                  </a:cubicBezTo>
                  <a:cubicBezTo>
                    <a:pt x="65" y="0"/>
                    <a:pt x="31" y="34"/>
                    <a:pt x="31" y="76"/>
                  </a:cubicBezTo>
                  <a:cubicBezTo>
                    <a:pt x="31" y="83"/>
                    <a:pt x="32" y="90"/>
                    <a:pt x="34" y="96"/>
                  </a:cubicBezTo>
                  <a:cubicBezTo>
                    <a:pt x="13" y="113"/>
                    <a:pt x="0" y="139"/>
                    <a:pt x="0" y="167"/>
                  </a:cubicBezTo>
                  <a:cubicBezTo>
                    <a:pt x="0" y="218"/>
                    <a:pt x="41" y="259"/>
                    <a:pt x="92" y="259"/>
                  </a:cubicBezTo>
                  <a:cubicBezTo>
                    <a:pt x="104" y="259"/>
                    <a:pt x="116" y="257"/>
                    <a:pt x="127" y="253"/>
                  </a:cubicBezTo>
                  <a:cubicBezTo>
                    <a:pt x="126" y="253"/>
                    <a:pt x="126" y="253"/>
                    <a:pt x="126" y="253"/>
                  </a:cubicBezTo>
                  <a:cubicBezTo>
                    <a:pt x="127" y="252"/>
                    <a:pt x="128" y="252"/>
                    <a:pt x="128" y="252"/>
                  </a:cubicBezTo>
                  <a:cubicBezTo>
                    <a:pt x="139" y="248"/>
                    <a:pt x="152" y="255"/>
                    <a:pt x="173" y="267"/>
                  </a:cubicBezTo>
                  <a:cubicBezTo>
                    <a:pt x="196" y="280"/>
                    <a:pt x="224" y="296"/>
                    <a:pt x="260" y="296"/>
                  </a:cubicBezTo>
                  <a:cubicBezTo>
                    <a:pt x="277" y="296"/>
                    <a:pt x="297" y="292"/>
                    <a:pt x="319" y="282"/>
                  </a:cubicBezTo>
                  <a:cubicBezTo>
                    <a:pt x="327" y="278"/>
                    <a:pt x="330" y="269"/>
                    <a:pt x="327" y="261"/>
                  </a:cubicBezTo>
                  <a:cubicBezTo>
                    <a:pt x="323" y="253"/>
                    <a:pt x="313" y="249"/>
                    <a:pt x="305" y="2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1" name="Freeform 21"/>
            <p:cNvSpPr>
              <a:spLocks/>
            </p:cNvSpPr>
            <p:nvPr/>
          </p:nvSpPr>
          <p:spPr bwMode="auto">
            <a:xfrm>
              <a:off x="493713" y="1292225"/>
              <a:ext cx="517525" cy="285750"/>
            </a:xfrm>
            <a:custGeom>
              <a:avLst/>
              <a:gdLst>
                <a:gd name="T0" fmla="*/ 128 w 137"/>
                <a:gd name="T1" fmla="*/ 47 h 76"/>
                <a:gd name="T2" fmla="*/ 116 w 137"/>
                <a:gd name="T3" fmla="*/ 38 h 76"/>
                <a:gd name="T4" fmla="*/ 15 w 137"/>
                <a:gd name="T5" fmla="*/ 6 h 76"/>
                <a:gd name="T6" fmla="*/ 1 w 137"/>
                <a:gd name="T7" fmla="*/ 24 h 76"/>
                <a:gd name="T8" fmla="*/ 19 w 137"/>
                <a:gd name="T9" fmla="*/ 38 h 76"/>
                <a:gd name="T10" fmla="*/ 97 w 137"/>
                <a:gd name="T11" fmla="*/ 64 h 76"/>
                <a:gd name="T12" fmla="*/ 110 w 137"/>
                <a:gd name="T13" fmla="*/ 73 h 76"/>
                <a:gd name="T14" fmla="*/ 119 w 137"/>
                <a:gd name="T15" fmla="*/ 76 h 76"/>
                <a:gd name="T16" fmla="*/ 132 w 137"/>
                <a:gd name="T17" fmla="*/ 69 h 76"/>
                <a:gd name="T18" fmla="*/ 128 w 137"/>
                <a:gd name="T19" fmla="*/ 4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76">
                  <a:moveTo>
                    <a:pt x="128" y="47"/>
                  </a:moveTo>
                  <a:cubicBezTo>
                    <a:pt x="124" y="44"/>
                    <a:pt x="120" y="41"/>
                    <a:pt x="116" y="38"/>
                  </a:cubicBezTo>
                  <a:cubicBezTo>
                    <a:pt x="85" y="17"/>
                    <a:pt x="61" y="0"/>
                    <a:pt x="15" y="6"/>
                  </a:cubicBezTo>
                  <a:cubicBezTo>
                    <a:pt x="6" y="7"/>
                    <a:pt x="0" y="15"/>
                    <a:pt x="1" y="24"/>
                  </a:cubicBezTo>
                  <a:cubicBezTo>
                    <a:pt x="2" y="33"/>
                    <a:pt x="10" y="39"/>
                    <a:pt x="19" y="38"/>
                  </a:cubicBezTo>
                  <a:cubicBezTo>
                    <a:pt x="53" y="33"/>
                    <a:pt x="69" y="44"/>
                    <a:pt x="97" y="64"/>
                  </a:cubicBezTo>
                  <a:cubicBezTo>
                    <a:pt x="101" y="67"/>
                    <a:pt x="105" y="70"/>
                    <a:pt x="110" y="73"/>
                  </a:cubicBezTo>
                  <a:cubicBezTo>
                    <a:pt x="113" y="75"/>
                    <a:pt x="116" y="76"/>
                    <a:pt x="119" y="76"/>
                  </a:cubicBezTo>
                  <a:cubicBezTo>
                    <a:pt x="124" y="76"/>
                    <a:pt x="129" y="74"/>
                    <a:pt x="132" y="69"/>
                  </a:cubicBezTo>
                  <a:cubicBezTo>
                    <a:pt x="137" y="62"/>
                    <a:pt x="135" y="52"/>
                    <a:pt x="12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42" name="Group 141"/>
          <p:cNvGrpSpPr/>
          <p:nvPr/>
        </p:nvGrpSpPr>
        <p:grpSpPr>
          <a:xfrm>
            <a:off x="4849492" y="3521153"/>
            <a:ext cx="1079084" cy="1000157"/>
            <a:chOff x="4763" y="3175"/>
            <a:chExt cx="1389062" cy="1287463"/>
          </a:xfrm>
          <a:solidFill>
            <a:schemeClr val="accent1"/>
          </a:solidFill>
        </p:grpSpPr>
        <p:sp>
          <p:nvSpPr>
            <p:cNvPr id="143" name="Freeform 25"/>
            <p:cNvSpPr>
              <a:spLocks noEditPoints="1"/>
            </p:cNvSpPr>
            <p:nvPr/>
          </p:nvSpPr>
          <p:spPr bwMode="auto">
            <a:xfrm>
              <a:off x="152400" y="276225"/>
              <a:ext cx="1241425" cy="1014413"/>
            </a:xfrm>
            <a:custGeom>
              <a:avLst/>
              <a:gdLst>
                <a:gd name="T0" fmla="*/ 285 w 328"/>
                <a:gd name="T1" fmla="*/ 106 h 268"/>
                <a:gd name="T2" fmla="*/ 184 w 328"/>
                <a:gd name="T3" fmla="*/ 44 h 268"/>
                <a:gd name="T4" fmla="*/ 178 w 328"/>
                <a:gd name="T5" fmla="*/ 44 h 268"/>
                <a:gd name="T6" fmla="*/ 109 w 328"/>
                <a:gd name="T7" fmla="*/ 0 h 268"/>
                <a:gd name="T8" fmla="*/ 33 w 328"/>
                <a:gd name="T9" fmla="*/ 76 h 268"/>
                <a:gd name="T10" fmla="*/ 36 w 328"/>
                <a:gd name="T11" fmla="*/ 98 h 268"/>
                <a:gd name="T12" fmla="*/ 0 w 328"/>
                <a:gd name="T13" fmla="*/ 171 h 268"/>
                <a:gd name="T14" fmla="*/ 92 w 328"/>
                <a:gd name="T15" fmla="*/ 263 h 268"/>
                <a:gd name="T16" fmla="*/ 130 w 328"/>
                <a:gd name="T17" fmla="*/ 254 h 268"/>
                <a:gd name="T18" fmla="*/ 184 w 328"/>
                <a:gd name="T19" fmla="*/ 268 h 268"/>
                <a:gd name="T20" fmla="*/ 254 w 328"/>
                <a:gd name="T21" fmla="*/ 244 h 268"/>
                <a:gd name="T22" fmla="*/ 256 w 328"/>
                <a:gd name="T23" fmla="*/ 244 h 268"/>
                <a:gd name="T24" fmla="*/ 328 w 328"/>
                <a:gd name="T25" fmla="*/ 172 h 268"/>
                <a:gd name="T26" fmla="*/ 285 w 328"/>
                <a:gd name="T27" fmla="*/ 106 h 268"/>
                <a:gd name="T28" fmla="*/ 256 w 328"/>
                <a:gd name="T29" fmla="*/ 212 h 268"/>
                <a:gd name="T30" fmla="*/ 251 w 328"/>
                <a:gd name="T31" fmla="*/ 212 h 268"/>
                <a:gd name="T32" fmla="*/ 243 w 328"/>
                <a:gd name="T33" fmla="*/ 211 h 268"/>
                <a:gd name="T34" fmla="*/ 238 w 328"/>
                <a:gd name="T35" fmla="*/ 216 h 268"/>
                <a:gd name="T36" fmla="*/ 184 w 328"/>
                <a:gd name="T37" fmla="*/ 236 h 268"/>
                <a:gd name="T38" fmla="*/ 140 w 328"/>
                <a:gd name="T39" fmla="*/ 223 h 268"/>
                <a:gd name="T40" fmla="*/ 131 w 328"/>
                <a:gd name="T41" fmla="*/ 217 h 268"/>
                <a:gd name="T42" fmla="*/ 123 w 328"/>
                <a:gd name="T43" fmla="*/ 222 h 268"/>
                <a:gd name="T44" fmla="*/ 92 w 328"/>
                <a:gd name="T45" fmla="*/ 231 h 268"/>
                <a:gd name="T46" fmla="*/ 32 w 328"/>
                <a:gd name="T47" fmla="*/ 171 h 268"/>
                <a:gd name="T48" fmla="*/ 92 w 328"/>
                <a:gd name="T49" fmla="*/ 111 h 268"/>
                <a:gd name="T50" fmla="*/ 105 w 328"/>
                <a:gd name="T51" fmla="*/ 112 h 268"/>
                <a:gd name="T52" fmla="*/ 115 w 328"/>
                <a:gd name="T53" fmla="*/ 114 h 268"/>
                <a:gd name="T54" fmla="*/ 121 w 328"/>
                <a:gd name="T55" fmla="*/ 107 h 268"/>
                <a:gd name="T56" fmla="*/ 184 w 328"/>
                <a:gd name="T57" fmla="*/ 76 h 268"/>
                <a:gd name="T58" fmla="*/ 258 w 328"/>
                <a:gd name="T59" fmla="*/ 125 h 268"/>
                <a:gd name="T60" fmla="*/ 261 w 328"/>
                <a:gd name="T61" fmla="*/ 132 h 268"/>
                <a:gd name="T62" fmla="*/ 268 w 328"/>
                <a:gd name="T63" fmla="*/ 134 h 268"/>
                <a:gd name="T64" fmla="*/ 296 w 328"/>
                <a:gd name="T65" fmla="*/ 172 h 268"/>
                <a:gd name="T66" fmla="*/ 256 w 328"/>
                <a:gd name="T67" fmla="*/ 21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8" h="268">
                  <a:moveTo>
                    <a:pt x="285" y="106"/>
                  </a:moveTo>
                  <a:cubicBezTo>
                    <a:pt x="266" y="68"/>
                    <a:pt x="227" y="44"/>
                    <a:pt x="184" y="44"/>
                  </a:cubicBezTo>
                  <a:cubicBezTo>
                    <a:pt x="182" y="44"/>
                    <a:pt x="180" y="44"/>
                    <a:pt x="178" y="44"/>
                  </a:cubicBezTo>
                  <a:cubicBezTo>
                    <a:pt x="166" y="18"/>
                    <a:pt x="140" y="0"/>
                    <a:pt x="109" y="0"/>
                  </a:cubicBezTo>
                  <a:cubicBezTo>
                    <a:pt x="67" y="0"/>
                    <a:pt x="33" y="34"/>
                    <a:pt x="33" y="76"/>
                  </a:cubicBezTo>
                  <a:cubicBezTo>
                    <a:pt x="33" y="83"/>
                    <a:pt x="34" y="91"/>
                    <a:pt x="36" y="98"/>
                  </a:cubicBezTo>
                  <a:cubicBezTo>
                    <a:pt x="14" y="114"/>
                    <a:pt x="0" y="141"/>
                    <a:pt x="0" y="171"/>
                  </a:cubicBezTo>
                  <a:cubicBezTo>
                    <a:pt x="0" y="221"/>
                    <a:pt x="41" y="263"/>
                    <a:pt x="92" y="263"/>
                  </a:cubicBezTo>
                  <a:cubicBezTo>
                    <a:pt x="105" y="263"/>
                    <a:pt x="118" y="260"/>
                    <a:pt x="130" y="254"/>
                  </a:cubicBezTo>
                  <a:cubicBezTo>
                    <a:pt x="147" y="263"/>
                    <a:pt x="165" y="268"/>
                    <a:pt x="184" y="268"/>
                  </a:cubicBezTo>
                  <a:cubicBezTo>
                    <a:pt x="210" y="268"/>
                    <a:pt x="234" y="260"/>
                    <a:pt x="254" y="244"/>
                  </a:cubicBezTo>
                  <a:cubicBezTo>
                    <a:pt x="255" y="244"/>
                    <a:pt x="255" y="244"/>
                    <a:pt x="256" y="244"/>
                  </a:cubicBezTo>
                  <a:cubicBezTo>
                    <a:pt x="296" y="244"/>
                    <a:pt x="328" y="212"/>
                    <a:pt x="328" y="172"/>
                  </a:cubicBezTo>
                  <a:cubicBezTo>
                    <a:pt x="328" y="143"/>
                    <a:pt x="311" y="117"/>
                    <a:pt x="285" y="106"/>
                  </a:cubicBezTo>
                  <a:close/>
                  <a:moveTo>
                    <a:pt x="256" y="212"/>
                  </a:moveTo>
                  <a:cubicBezTo>
                    <a:pt x="254" y="212"/>
                    <a:pt x="253" y="212"/>
                    <a:pt x="251" y="212"/>
                  </a:cubicBezTo>
                  <a:cubicBezTo>
                    <a:pt x="243" y="211"/>
                    <a:pt x="243" y="211"/>
                    <a:pt x="243" y="211"/>
                  </a:cubicBezTo>
                  <a:cubicBezTo>
                    <a:pt x="238" y="216"/>
                    <a:pt x="238" y="216"/>
                    <a:pt x="238" y="216"/>
                  </a:cubicBezTo>
                  <a:cubicBezTo>
                    <a:pt x="223" y="229"/>
                    <a:pt x="204" y="236"/>
                    <a:pt x="184" y="236"/>
                  </a:cubicBezTo>
                  <a:cubicBezTo>
                    <a:pt x="168" y="236"/>
                    <a:pt x="153" y="231"/>
                    <a:pt x="140" y="223"/>
                  </a:cubicBezTo>
                  <a:cubicBezTo>
                    <a:pt x="131" y="217"/>
                    <a:pt x="131" y="217"/>
                    <a:pt x="131" y="217"/>
                  </a:cubicBezTo>
                  <a:cubicBezTo>
                    <a:pt x="123" y="222"/>
                    <a:pt x="123" y="222"/>
                    <a:pt x="123" y="222"/>
                  </a:cubicBezTo>
                  <a:cubicBezTo>
                    <a:pt x="113" y="228"/>
                    <a:pt x="103" y="231"/>
                    <a:pt x="92" y="231"/>
                  </a:cubicBezTo>
                  <a:cubicBezTo>
                    <a:pt x="59" y="231"/>
                    <a:pt x="32" y="204"/>
                    <a:pt x="32" y="171"/>
                  </a:cubicBezTo>
                  <a:cubicBezTo>
                    <a:pt x="32" y="138"/>
                    <a:pt x="59" y="111"/>
                    <a:pt x="92" y="111"/>
                  </a:cubicBezTo>
                  <a:cubicBezTo>
                    <a:pt x="96" y="111"/>
                    <a:pt x="101" y="111"/>
                    <a:pt x="105" y="112"/>
                  </a:cubicBezTo>
                  <a:cubicBezTo>
                    <a:pt x="115" y="114"/>
                    <a:pt x="115" y="114"/>
                    <a:pt x="115" y="114"/>
                  </a:cubicBezTo>
                  <a:cubicBezTo>
                    <a:pt x="121" y="107"/>
                    <a:pt x="121" y="107"/>
                    <a:pt x="121" y="107"/>
                  </a:cubicBezTo>
                  <a:cubicBezTo>
                    <a:pt x="137" y="87"/>
                    <a:pt x="160" y="76"/>
                    <a:pt x="184" y="76"/>
                  </a:cubicBezTo>
                  <a:cubicBezTo>
                    <a:pt x="217" y="76"/>
                    <a:pt x="246" y="95"/>
                    <a:pt x="258" y="125"/>
                  </a:cubicBezTo>
                  <a:cubicBezTo>
                    <a:pt x="261" y="132"/>
                    <a:pt x="261" y="132"/>
                    <a:pt x="261" y="132"/>
                  </a:cubicBezTo>
                  <a:cubicBezTo>
                    <a:pt x="268" y="134"/>
                    <a:pt x="268" y="134"/>
                    <a:pt x="268" y="134"/>
                  </a:cubicBezTo>
                  <a:cubicBezTo>
                    <a:pt x="285" y="139"/>
                    <a:pt x="296" y="154"/>
                    <a:pt x="296" y="172"/>
                  </a:cubicBezTo>
                  <a:cubicBezTo>
                    <a:pt x="296" y="194"/>
                    <a:pt x="278" y="212"/>
                    <a:pt x="256"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4" name="Freeform 26"/>
            <p:cNvSpPr>
              <a:spLocks/>
            </p:cNvSpPr>
            <p:nvPr/>
          </p:nvSpPr>
          <p:spPr bwMode="auto">
            <a:xfrm>
              <a:off x="504825" y="3175"/>
              <a:ext cx="120650" cy="182563"/>
            </a:xfrm>
            <a:custGeom>
              <a:avLst/>
              <a:gdLst>
                <a:gd name="T0" fmla="*/ 16 w 32"/>
                <a:gd name="T1" fmla="*/ 48 h 48"/>
                <a:gd name="T2" fmla="*/ 16 w 32"/>
                <a:gd name="T3" fmla="*/ 48 h 48"/>
                <a:gd name="T4" fmla="*/ 16 w 32"/>
                <a:gd name="T5" fmla="*/ 48 h 48"/>
                <a:gd name="T6" fmla="*/ 16 w 32"/>
                <a:gd name="T7" fmla="*/ 48 h 48"/>
                <a:gd name="T8" fmla="*/ 16 w 32"/>
                <a:gd name="T9" fmla="*/ 48 h 48"/>
                <a:gd name="T10" fmla="*/ 32 w 32"/>
                <a:gd name="T11" fmla="*/ 32 h 48"/>
                <a:gd name="T12" fmla="*/ 16 w 32"/>
                <a:gd name="T13" fmla="*/ 0 h 48"/>
                <a:gd name="T14" fmla="*/ 16 w 32"/>
                <a:gd name="T15" fmla="*/ 0 h 48"/>
                <a:gd name="T16" fmla="*/ 16 w 32"/>
                <a:gd name="T17" fmla="*/ 0 h 48"/>
                <a:gd name="T18" fmla="*/ 16 w 32"/>
                <a:gd name="T19" fmla="*/ 0 h 48"/>
                <a:gd name="T20" fmla="*/ 16 w 32"/>
                <a:gd name="T21" fmla="*/ 0 h 48"/>
                <a:gd name="T22" fmla="*/ 0 w 32"/>
                <a:gd name="T23" fmla="*/ 32 h 48"/>
                <a:gd name="T24" fmla="*/ 16 w 32"/>
                <a:gd name="T2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48">
                  <a:moveTo>
                    <a:pt x="16" y="48"/>
                  </a:moveTo>
                  <a:cubicBezTo>
                    <a:pt x="16" y="48"/>
                    <a:pt x="16" y="48"/>
                    <a:pt x="16" y="48"/>
                  </a:cubicBezTo>
                  <a:cubicBezTo>
                    <a:pt x="16" y="48"/>
                    <a:pt x="16" y="48"/>
                    <a:pt x="16" y="48"/>
                  </a:cubicBezTo>
                  <a:cubicBezTo>
                    <a:pt x="16" y="48"/>
                    <a:pt x="16" y="48"/>
                    <a:pt x="16" y="48"/>
                  </a:cubicBezTo>
                  <a:cubicBezTo>
                    <a:pt x="16" y="48"/>
                    <a:pt x="16" y="48"/>
                    <a:pt x="16" y="48"/>
                  </a:cubicBezTo>
                  <a:cubicBezTo>
                    <a:pt x="23" y="48"/>
                    <a:pt x="32" y="43"/>
                    <a:pt x="32" y="32"/>
                  </a:cubicBezTo>
                  <a:cubicBezTo>
                    <a:pt x="32" y="15"/>
                    <a:pt x="18" y="0"/>
                    <a:pt x="16" y="0"/>
                  </a:cubicBezTo>
                  <a:cubicBezTo>
                    <a:pt x="16" y="0"/>
                    <a:pt x="16" y="0"/>
                    <a:pt x="16" y="0"/>
                  </a:cubicBezTo>
                  <a:cubicBezTo>
                    <a:pt x="16" y="0"/>
                    <a:pt x="16" y="0"/>
                    <a:pt x="16" y="0"/>
                  </a:cubicBezTo>
                  <a:cubicBezTo>
                    <a:pt x="16" y="0"/>
                    <a:pt x="16" y="0"/>
                    <a:pt x="16" y="0"/>
                  </a:cubicBezTo>
                  <a:cubicBezTo>
                    <a:pt x="16" y="0"/>
                    <a:pt x="16" y="0"/>
                    <a:pt x="16" y="0"/>
                  </a:cubicBezTo>
                  <a:cubicBezTo>
                    <a:pt x="14" y="0"/>
                    <a:pt x="0" y="15"/>
                    <a:pt x="0" y="32"/>
                  </a:cubicBezTo>
                  <a:cubicBezTo>
                    <a:pt x="0" y="43"/>
                    <a:pt x="9" y="48"/>
                    <a:pt x="1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5" name="Freeform 27"/>
            <p:cNvSpPr>
              <a:spLocks/>
            </p:cNvSpPr>
            <p:nvPr/>
          </p:nvSpPr>
          <p:spPr bwMode="auto">
            <a:xfrm>
              <a:off x="4763" y="503238"/>
              <a:ext cx="182562" cy="120650"/>
            </a:xfrm>
            <a:custGeom>
              <a:avLst/>
              <a:gdLst>
                <a:gd name="T0" fmla="*/ 48 w 48"/>
                <a:gd name="T1" fmla="*/ 16 h 32"/>
                <a:gd name="T2" fmla="*/ 48 w 48"/>
                <a:gd name="T3" fmla="*/ 16 h 32"/>
                <a:gd name="T4" fmla="*/ 48 w 48"/>
                <a:gd name="T5" fmla="*/ 16 h 32"/>
                <a:gd name="T6" fmla="*/ 48 w 48"/>
                <a:gd name="T7" fmla="*/ 16 h 32"/>
                <a:gd name="T8" fmla="*/ 48 w 48"/>
                <a:gd name="T9" fmla="*/ 16 h 32"/>
                <a:gd name="T10" fmla="*/ 32 w 48"/>
                <a:gd name="T11" fmla="*/ 0 h 32"/>
                <a:gd name="T12" fmla="*/ 0 w 48"/>
                <a:gd name="T13" fmla="*/ 16 h 32"/>
                <a:gd name="T14" fmla="*/ 0 w 48"/>
                <a:gd name="T15" fmla="*/ 16 h 32"/>
                <a:gd name="T16" fmla="*/ 0 w 48"/>
                <a:gd name="T17" fmla="*/ 16 h 32"/>
                <a:gd name="T18" fmla="*/ 0 w 48"/>
                <a:gd name="T19" fmla="*/ 16 h 32"/>
                <a:gd name="T20" fmla="*/ 0 w 48"/>
                <a:gd name="T21" fmla="*/ 16 h 32"/>
                <a:gd name="T22" fmla="*/ 32 w 48"/>
                <a:gd name="T23" fmla="*/ 32 h 32"/>
                <a:gd name="T24" fmla="*/ 48 w 48"/>
                <a:gd name="T25"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32">
                  <a:moveTo>
                    <a:pt x="48" y="16"/>
                  </a:moveTo>
                  <a:cubicBezTo>
                    <a:pt x="48" y="16"/>
                    <a:pt x="48" y="16"/>
                    <a:pt x="48" y="16"/>
                  </a:cubicBezTo>
                  <a:cubicBezTo>
                    <a:pt x="48" y="16"/>
                    <a:pt x="48" y="16"/>
                    <a:pt x="48" y="16"/>
                  </a:cubicBezTo>
                  <a:cubicBezTo>
                    <a:pt x="48" y="16"/>
                    <a:pt x="48" y="16"/>
                    <a:pt x="48" y="16"/>
                  </a:cubicBezTo>
                  <a:cubicBezTo>
                    <a:pt x="48" y="16"/>
                    <a:pt x="48" y="16"/>
                    <a:pt x="48" y="16"/>
                  </a:cubicBezTo>
                  <a:cubicBezTo>
                    <a:pt x="48" y="9"/>
                    <a:pt x="44" y="0"/>
                    <a:pt x="32" y="0"/>
                  </a:cubicBezTo>
                  <a:cubicBezTo>
                    <a:pt x="15" y="0"/>
                    <a:pt x="1" y="14"/>
                    <a:pt x="0" y="16"/>
                  </a:cubicBezTo>
                  <a:cubicBezTo>
                    <a:pt x="0" y="16"/>
                    <a:pt x="0" y="16"/>
                    <a:pt x="0" y="16"/>
                  </a:cubicBezTo>
                  <a:cubicBezTo>
                    <a:pt x="0" y="16"/>
                    <a:pt x="0" y="16"/>
                    <a:pt x="0" y="16"/>
                  </a:cubicBezTo>
                  <a:cubicBezTo>
                    <a:pt x="0" y="16"/>
                    <a:pt x="0" y="16"/>
                    <a:pt x="0" y="16"/>
                  </a:cubicBezTo>
                  <a:cubicBezTo>
                    <a:pt x="0" y="16"/>
                    <a:pt x="0" y="16"/>
                    <a:pt x="0" y="16"/>
                  </a:cubicBezTo>
                  <a:cubicBezTo>
                    <a:pt x="1" y="17"/>
                    <a:pt x="15" y="32"/>
                    <a:pt x="32" y="32"/>
                  </a:cubicBezTo>
                  <a:cubicBezTo>
                    <a:pt x="44" y="32"/>
                    <a:pt x="48" y="23"/>
                    <a:pt x="4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6" name="Freeform 28"/>
            <p:cNvSpPr>
              <a:spLocks/>
            </p:cNvSpPr>
            <p:nvPr/>
          </p:nvSpPr>
          <p:spPr bwMode="auto">
            <a:xfrm>
              <a:off x="803275" y="161925"/>
              <a:ext cx="161925" cy="163513"/>
            </a:xfrm>
            <a:custGeom>
              <a:avLst/>
              <a:gdLst>
                <a:gd name="T0" fmla="*/ 8 w 43"/>
                <a:gd name="T1" fmla="*/ 35 h 43"/>
                <a:gd name="T2" fmla="*/ 8 w 43"/>
                <a:gd name="T3" fmla="*/ 35 h 43"/>
                <a:gd name="T4" fmla="*/ 8 w 43"/>
                <a:gd name="T5" fmla="*/ 35 h 43"/>
                <a:gd name="T6" fmla="*/ 8 w 43"/>
                <a:gd name="T7" fmla="*/ 35 h 43"/>
                <a:gd name="T8" fmla="*/ 30 w 43"/>
                <a:gd name="T9" fmla="*/ 35 h 43"/>
                <a:gd name="T10" fmla="*/ 42 w 43"/>
                <a:gd name="T11" fmla="*/ 1 h 43"/>
                <a:gd name="T12" fmla="*/ 42 w 43"/>
                <a:gd name="T13" fmla="*/ 1 h 43"/>
                <a:gd name="T14" fmla="*/ 42 w 43"/>
                <a:gd name="T15" fmla="*/ 1 h 43"/>
                <a:gd name="T16" fmla="*/ 42 w 43"/>
                <a:gd name="T17" fmla="*/ 1 h 43"/>
                <a:gd name="T18" fmla="*/ 42 w 43"/>
                <a:gd name="T19" fmla="*/ 1 h 43"/>
                <a:gd name="T20" fmla="*/ 8 w 43"/>
                <a:gd name="T21" fmla="*/ 12 h 43"/>
                <a:gd name="T22" fmla="*/ 8 w 43"/>
                <a:gd name="T23" fmla="*/ 35 h 43"/>
                <a:gd name="T24" fmla="*/ 8 w 43"/>
                <a:gd name="T25" fmla="*/ 3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3">
                  <a:moveTo>
                    <a:pt x="8" y="35"/>
                  </a:moveTo>
                  <a:cubicBezTo>
                    <a:pt x="8" y="35"/>
                    <a:pt x="8" y="35"/>
                    <a:pt x="8" y="35"/>
                  </a:cubicBezTo>
                  <a:cubicBezTo>
                    <a:pt x="8" y="35"/>
                    <a:pt x="8" y="35"/>
                    <a:pt x="8" y="35"/>
                  </a:cubicBezTo>
                  <a:cubicBezTo>
                    <a:pt x="8" y="35"/>
                    <a:pt x="8" y="35"/>
                    <a:pt x="8" y="35"/>
                  </a:cubicBezTo>
                  <a:cubicBezTo>
                    <a:pt x="13" y="40"/>
                    <a:pt x="22" y="43"/>
                    <a:pt x="30" y="35"/>
                  </a:cubicBezTo>
                  <a:cubicBezTo>
                    <a:pt x="42" y="23"/>
                    <a:pt x="43" y="3"/>
                    <a:pt x="42" y="1"/>
                  </a:cubicBezTo>
                  <a:cubicBezTo>
                    <a:pt x="42" y="1"/>
                    <a:pt x="42" y="1"/>
                    <a:pt x="42" y="1"/>
                  </a:cubicBezTo>
                  <a:cubicBezTo>
                    <a:pt x="42" y="1"/>
                    <a:pt x="42" y="1"/>
                    <a:pt x="42" y="1"/>
                  </a:cubicBezTo>
                  <a:cubicBezTo>
                    <a:pt x="42" y="1"/>
                    <a:pt x="42" y="1"/>
                    <a:pt x="42" y="1"/>
                  </a:cubicBezTo>
                  <a:cubicBezTo>
                    <a:pt x="42" y="1"/>
                    <a:pt x="42" y="1"/>
                    <a:pt x="42" y="1"/>
                  </a:cubicBezTo>
                  <a:cubicBezTo>
                    <a:pt x="40" y="0"/>
                    <a:pt x="20" y="0"/>
                    <a:pt x="8" y="12"/>
                  </a:cubicBezTo>
                  <a:cubicBezTo>
                    <a:pt x="0" y="21"/>
                    <a:pt x="3" y="30"/>
                    <a:pt x="8" y="35"/>
                  </a:cubicBezTo>
                  <a:cubicBezTo>
                    <a:pt x="8" y="35"/>
                    <a:pt x="8" y="35"/>
                    <a:pt x="8"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47" name="Freeform 29"/>
            <p:cNvSpPr>
              <a:spLocks/>
            </p:cNvSpPr>
            <p:nvPr/>
          </p:nvSpPr>
          <p:spPr bwMode="auto">
            <a:xfrm>
              <a:off x="168275" y="161925"/>
              <a:ext cx="161925" cy="163513"/>
            </a:xfrm>
            <a:custGeom>
              <a:avLst/>
              <a:gdLst>
                <a:gd name="T0" fmla="*/ 34 w 43"/>
                <a:gd name="T1" fmla="*/ 35 h 43"/>
                <a:gd name="T2" fmla="*/ 34 w 43"/>
                <a:gd name="T3" fmla="*/ 35 h 43"/>
                <a:gd name="T4" fmla="*/ 34 w 43"/>
                <a:gd name="T5" fmla="*/ 35 h 43"/>
                <a:gd name="T6" fmla="*/ 34 w 43"/>
                <a:gd name="T7" fmla="*/ 35 h 43"/>
                <a:gd name="T8" fmla="*/ 34 w 43"/>
                <a:gd name="T9" fmla="*/ 35 h 43"/>
                <a:gd name="T10" fmla="*/ 34 w 43"/>
                <a:gd name="T11" fmla="*/ 12 h 43"/>
                <a:gd name="T12" fmla="*/ 0 w 43"/>
                <a:gd name="T13" fmla="*/ 1 h 43"/>
                <a:gd name="T14" fmla="*/ 0 w 43"/>
                <a:gd name="T15" fmla="*/ 1 h 43"/>
                <a:gd name="T16" fmla="*/ 0 w 43"/>
                <a:gd name="T17" fmla="*/ 1 h 43"/>
                <a:gd name="T18" fmla="*/ 0 w 43"/>
                <a:gd name="T19" fmla="*/ 1 h 43"/>
                <a:gd name="T20" fmla="*/ 0 w 43"/>
                <a:gd name="T21" fmla="*/ 1 h 43"/>
                <a:gd name="T22" fmla="*/ 12 w 43"/>
                <a:gd name="T23" fmla="*/ 35 h 43"/>
                <a:gd name="T24" fmla="*/ 34 w 43"/>
                <a:gd name="T25" fmla="*/ 3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3">
                  <a:moveTo>
                    <a:pt x="34" y="35"/>
                  </a:moveTo>
                  <a:cubicBezTo>
                    <a:pt x="34" y="35"/>
                    <a:pt x="34" y="35"/>
                    <a:pt x="34" y="35"/>
                  </a:cubicBezTo>
                  <a:cubicBezTo>
                    <a:pt x="34" y="35"/>
                    <a:pt x="34" y="35"/>
                    <a:pt x="34" y="35"/>
                  </a:cubicBezTo>
                  <a:cubicBezTo>
                    <a:pt x="34" y="35"/>
                    <a:pt x="34" y="35"/>
                    <a:pt x="34" y="35"/>
                  </a:cubicBezTo>
                  <a:cubicBezTo>
                    <a:pt x="34" y="35"/>
                    <a:pt x="34" y="35"/>
                    <a:pt x="34" y="35"/>
                  </a:cubicBezTo>
                  <a:cubicBezTo>
                    <a:pt x="39" y="30"/>
                    <a:pt x="43" y="21"/>
                    <a:pt x="34" y="12"/>
                  </a:cubicBezTo>
                  <a:cubicBezTo>
                    <a:pt x="22" y="0"/>
                    <a:pt x="2" y="0"/>
                    <a:pt x="0" y="1"/>
                  </a:cubicBezTo>
                  <a:cubicBezTo>
                    <a:pt x="0" y="1"/>
                    <a:pt x="0" y="1"/>
                    <a:pt x="0" y="1"/>
                  </a:cubicBezTo>
                  <a:cubicBezTo>
                    <a:pt x="0" y="1"/>
                    <a:pt x="0" y="1"/>
                    <a:pt x="0" y="1"/>
                  </a:cubicBezTo>
                  <a:cubicBezTo>
                    <a:pt x="0" y="1"/>
                    <a:pt x="0" y="1"/>
                    <a:pt x="0" y="1"/>
                  </a:cubicBezTo>
                  <a:cubicBezTo>
                    <a:pt x="0" y="1"/>
                    <a:pt x="0" y="1"/>
                    <a:pt x="0" y="1"/>
                  </a:cubicBezTo>
                  <a:cubicBezTo>
                    <a:pt x="0" y="3"/>
                    <a:pt x="0" y="23"/>
                    <a:pt x="12" y="35"/>
                  </a:cubicBezTo>
                  <a:cubicBezTo>
                    <a:pt x="20" y="43"/>
                    <a:pt x="29" y="40"/>
                    <a:pt x="34"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148" name="TextBox 147"/>
          <p:cNvSpPr txBox="1"/>
          <p:nvPr/>
        </p:nvSpPr>
        <p:spPr>
          <a:xfrm>
            <a:off x="4578747" y="4628285"/>
            <a:ext cx="1773242" cy="261610"/>
          </a:xfrm>
          <a:prstGeom prst="rect">
            <a:avLst/>
          </a:prstGeom>
          <a:noFill/>
        </p:spPr>
        <p:txBody>
          <a:bodyPr wrap="none" rtlCol="0">
            <a:spAutoFit/>
          </a:bodyPr>
          <a:lstStyle/>
          <a:p>
            <a:pPr algn="ctr"/>
            <a:r>
              <a:rPr lang="en-US" sz="1100" dirty="0" smtClean="0">
                <a:solidFill>
                  <a:prstClr val="black">
                    <a:lumMod val="50000"/>
                    <a:lumOff val="50000"/>
                  </a:prstClr>
                </a:solidFill>
                <a:latin typeface="PT Sans" panose="020B0503020203020204" pitchFamily="34" charset="0"/>
              </a:rPr>
              <a:t>Optimize the Sales Funnel</a:t>
            </a:r>
            <a:endParaRPr lang="id-ID" sz="1600" dirty="0">
              <a:solidFill>
                <a:prstClr val="black">
                  <a:lumMod val="50000"/>
                  <a:lumOff val="50000"/>
                </a:prstClr>
              </a:solidFill>
              <a:latin typeface="PT Sans" panose="020B0503020203020204" pitchFamily="34" charset="0"/>
            </a:endParaRPr>
          </a:p>
        </p:txBody>
      </p:sp>
      <p:sp>
        <p:nvSpPr>
          <p:cNvPr id="149" name="Freeform 33"/>
          <p:cNvSpPr>
            <a:spLocks noEditPoints="1"/>
          </p:cNvSpPr>
          <p:nvPr/>
        </p:nvSpPr>
        <p:spPr bwMode="auto">
          <a:xfrm>
            <a:off x="9577685" y="4710666"/>
            <a:ext cx="1241425" cy="850900"/>
          </a:xfrm>
          <a:custGeom>
            <a:avLst/>
            <a:gdLst>
              <a:gd name="T0" fmla="*/ 184 w 328"/>
              <a:gd name="T1" fmla="*/ 224 h 224"/>
              <a:gd name="T2" fmla="*/ 130 w 328"/>
              <a:gd name="T3" fmla="*/ 211 h 224"/>
              <a:gd name="T4" fmla="*/ 92 w 328"/>
              <a:gd name="T5" fmla="*/ 219 h 224"/>
              <a:gd name="T6" fmla="*/ 0 w 328"/>
              <a:gd name="T7" fmla="*/ 127 h 224"/>
              <a:gd name="T8" fmla="*/ 92 w 328"/>
              <a:gd name="T9" fmla="*/ 35 h 224"/>
              <a:gd name="T10" fmla="*/ 102 w 328"/>
              <a:gd name="T11" fmla="*/ 36 h 224"/>
              <a:gd name="T12" fmla="*/ 184 w 328"/>
              <a:gd name="T13" fmla="*/ 0 h 224"/>
              <a:gd name="T14" fmla="*/ 284 w 328"/>
              <a:gd name="T15" fmla="*/ 62 h 224"/>
              <a:gd name="T16" fmla="*/ 328 w 328"/>
              <a:gd name="T17" fmla="*/ 128 h 224"/>
              <a:gd name="T18" fmla="*/ 256 w 328"/>
              <a:gd name="T19" fmla="*/ 200 h 224"/>
              <a:gd name="T20" fmla="*/ 254 w 328"/>
              <a:gd name="T21" fmla="*/ 200 h 224"/>
              <a:gd name="T22" fmla="*/ 184 w 328"/>
              <a:gd name="T23" fmla="*/ 224 h 224"/>
              <a:gd name="T24" fmla="*/ 131 w 328"/>
              <a:gd name="T25" fmla="*/ 173 h 224"/>
              <a:gd name="T26" fmla="*/ 140 w 328"/>
              <a:gd name="T27" fmla="*/ 179 h 224"/>
              <a:gd name="T28" fmla="*/ 184 w 328"/>
              <a:gd name="T29" fmla="*/ 192 h 224"/>
              <a:gd name="T30" fmla="*/ 238 w 328"/>
              <a:gd name="T31" fmla="*/ 172 h 224"/>
              <a:gd name="T32" fmla="*/ 243 w 328"/>
              <a:gd name="T33" fmla="*/ 167 h 224"/>
              <a:gd name="T34" fmla="*/ 250 w 328"/>
              <a:gd name="T35" fmla="*/ 168 h 224"/>
              <a:gd name="T36" fmla="*/ 256 w 328"/>
              <a:gd name="T37" fmla="*/ 168 h 224"/>
              <a:gd name="T38" fmla="*/ 296 w 328"/>
              <a:gd name="T39" fmla="*/ 128 h 224"/>
              <a:gd name="T40" fmla="*/ 268 w 328"/>
              <a:gd name="T41" fmla="*/ 90 h 224"/>
              <a:gd name="T42" fmla="*/ 261 w 328"/>
              <a:gd name="T43" fmla="*/ 88 h 224"/>
              <a:gd name="T44" fmla="*/ 258 w 328"/>
              <a:gd name="T45" fmla="*/ 81 h 224"/>
              <a:gd name="T46" fmla="*/ 184 w 328"/>
              <a:gd name="T47" fmla="*/ 32 h 224"/>
              <a:gd name="T48" fmla="*/ 121 w 328"/>
              <a:gd name="T49" fmla="*/ 63 h 224"/>
              <a:gd name="T50" fmla="*/ 115 w 328"/>
              <a:gd name="T51" fmla="*/ 71 h 224"/>
              <a:gd name="T52" fmla="*/ 105 w 328"/>
              <a:gd name="T53" fmla="*/ 69 h 224"/>
              <a:gd name="T54" fmla="*/ 92 w 328"/>
              <a:gd name="T55" fmla="*/ 67 h 224"/>
              <a:gd name="T56" fmla="*/ 32 w 328"/>
              <a:gd name="T57" fmla="*/ 127 h 224"/>
              <a:gd name="T58" fmla="*/ 92 w 328"/>
              <a:gd name="T59" fmla="*/ 187 h 224"/>
              <a:gd name="T60" fmla="*/ 123 w 328"/>
              <a:gd name="T61" fmla="*/ 179 h 224"/>
              <a:gd name="T62" fmla="*/ 131 w 328"/>
              <a:gd name="T63" fmla="*/ 17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8" h="224">
                <a:moveTo>
                  <a:pt x="184" y="224"/>
                </a:moveTo>
                <a:cubicBezTo>
                  <a:pt x="165" y="224"/>
                  <a:pt x="147" y="220"/>
                  <a:pt x="130" y="211"/>
                </a:cubicBezTo>
                <a:cubicBezTo>
                  <a:pt x="118" y="216"/>
                  <a:pt x="105" y="219"/>
                  <a:pt x="92" y="219"/>
                </a:cubicBezTo>
                <a:cubicBezTo>
                  <a:pt x="41" y="219"/>
                  <a:pt x="0" y="178"/>
                  <a:pt x="0" y="127"/>
                </a:cubicBezTo>
                <a:cubicBezTo>
                  <a:pt x="0" y="76"/>
                  <a:pt x="41" y="35"/>
                  <a:pt x="92" y="35"/>
                </a:cubicBezTo>
                <a:cubicBezTo>
                  <a:pt x="95" y="35"/>
                  <a:pt x="99" y="35"/>
                  <a:pt x="102" y="36"/>
                </a:cubicBezTo>
                <a:cubicBezTo>
                  <a:pt x="124" y="13"/>
                  <a:pt x="153" y="0"/>
                  <a:pt x="184" y="0"/>
                </a:cubicBezTo>
                <a:cubicBezTo>
                  <a:pt x="227" y="0"/>
                  <a:pt x="266" y="24"/>
                  <a:pt x="284" y="62"/>
                </a:cubicBezTo>
                <a:cubicBezTo>
                  <a:pt x="311" y="74"/>
                  <a:pt x="328" y="99"/>
                  <a:pt x="328" y="128"/>
                </a:cubicBezTo>
                <a:cubicBezTo>
                  <a:pt x="328" y="168"/>
                  <a:pt x="296" y="200"/>
                  <a:pt x="256" y="200"/>
                </a:cubicBezTo>
                <a:cubicBezTo>
                  <a:pt x="255" y="200"/>
                  <a:pt x="254" y="200"/>
                  <a:pt x="254" y="200"/>
                </a:cubicBezTo>
                <a:cubicBezTo>
                  <a:pt x="234" y="216"/>
                  <a:pt x="209" y="224"/>
                  <a:pt x="184" y="224"/>
                </a:cubicBezTo>
                <a:close/>
                <a:moveTo>
                  <a:pt x="131" y="173"/>
                </a:moveTo>
                <a:cubicBezTo>
                  <a:pt x="140" y="179"/>
                  <a:pt x="140" y="179"/>
                  <a:pt x="140" y="179"/>
                </a:cubicBezTo>
                <a:cubicBezTo>
                  <a:pt x="153" y="188"/>
                  <a:pt x="168" y="192"/>
                  <a:pt x="184" y="192"/>
                </a:cubicBezTo>
                <a:cubicBezTo>
                  <a:pt x="204" y="192"/>
                  <a:pt x="223" y="185"/>
                  <a:pt x="238" y="172"/>
                </a:cubicBezTo>
                <a:cubicBezTo>
                  <a:pt x="243" y="167"/>
                  <a:pt x="243" y="167"/>
                  <a:pt x="243" y="167"/>
                </a:cubicBezTo>
                <a:cubicBezTo>
                  <a:pt x="250" y="168"/>
                  <a:pt x="250" y="168"/>
                  <a:pt x="250" y="168"/>
                </a:cubicBezTo>
                <a:cubicBezTo>
                  <a:pt x="253" y="168"/>
                  <a:pt x="254" y="168"/>
                  <a:pt x="256" y="168"/>
                </a:cubicBezTo>
                <a:cubicBezTo>
                  <a:pt x="278" y="168"/>
                  <a:pt x="296" y="150"/>
                  <a:pt x="296" y="128"/>
                </a:cubicBezTo>
                <a:cubicBezTo>
                  <a:pt x="296" y="111"/>
                  <a:pt x="285" y="95"/>
                  <a:pt x="268" y="90"/>
                </a:cubicBezTo>
                <a:cubicBezTo>
                  <a:pt x="261" y="88"/>
                  <a:pt x="261" y="88"/>
                  <a:pt x="261" y="88"/>
                </a:cubicBezTo>
                <a:cubicBezTo>
                  <a:pt x="258" y="81"/>
                  <a:pt x="258" y="81"/>
                  <a:pt x="258" y="81"/>
                </a:cubicBezTo>
                <a:cubicBezTo>
                  <a:pt x="245" y="51"/>
                  <a:pt x="216" y="32"/>
                  <a:pt x="184" y="32"/>
                </a:cubicBezTo>
                <a:cubicBezTo>
                  <a:pt x="159" y="32"/>
                  <a:pt x="137" y="43"/>
                  <a:pt x="121" y="63"/>
                </a:cubicBezTo>
                <a:cubicBezTo>
                  <a:pt x="115" y="71"/>
                  <a:pt x="115" y="71"/>
                  <a:pt x="115" y="71"/>
                </a:cubicBezTo>
                <a:cubicBezTo>
                  <a:pt x="105" y="69"/>
                  <a:pt x="105" y="69"/>
                  <a:pt x="105" y="69"/>
                </a:cubicBezTo>
                <a:cubicBezTo>
                  <a:pt x="101" y="68"/>
                  <a:pt x="96" y="67"/>
                  <a:pt x="92" y="67"/>
                </a:cubicBezTo>
                <a:cubicBezTo>
                  <a:pt x="59" y="67"/>
                  <a:pt x="32" y="94"/>
                  <a:pt x="32" y="127"/>
                </a:cubicBezTo>
                <a:cubicBezTo>
                  <a:pt x="32" y="160"/>
                  <a:pt x="59" y="187"/>
                  <a:pt x="92" y="187"/>
                </a:cubicBezTo>
                <a:cubicBezTo>
                  <a:pt x="103" y="187"/>
                  <a:pt x="113" y="184"/>
                  <a:pt x="123" y="179"/>
                </a:cubicBezTo>
                <a:lnTo>
                  <a:pt x="131" y="173"/>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50" name="Oval 149"/>
          <p:cNvSpPr/>
          <p:nvPr/>
        </p:nvSpPr>
        <p:spPr>
          <a:xfrm>
            <a:off x="5994278" y="1232988"/>
            <a:ext cx="4055673" cy="4055673"/>
          </a:xfrm>
          <a:prstGeom prst="ellipse">
            <a:avLst/>
          </a:prstGeom>
          <a:gradFill>
            <a:gsLst>
              <a:gs pos="33000">
                <a:srgbClr val="11141A"/>
              </a:gs>
              <a:gs pos="100000">
                <a:srgbClr val="1E222A"/>
              </a:gs>
            </a:gsLst>
            <a:lin ang="5400000" scaled="1"/>
          </a:gradFill>
          <a:ln>
            <a:noFill/>
          </a:ln>
          <a:effectLst>
            <a:outerShdw blurRad="330200" dist="4318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1" name="TextBox 150"/>
          <p:cNvSpPr txBox="1"/>
          <p:nvPr/>
        </p:nvSpPr>
        <p:spPr>
          <a:xfrm>
            <a:off x="8728302" y="5818758"/>
            <a:ext cx="2990563" cy="338554"/>
          </a:xfrm>
          <a:prstGeom prst="rect">
            <a:avLst/>
          </a:prstGeom>
          <a:noFill/>
        </p:spPr>
        <p:txBody>
          <a:bodyPr wrap="none" rtlCol="0">
            <a:spAutoFit/>
          </a:bodyPr>
          <a:lstStyle/>
          <a:p>
            <a:pPr algn="ctr"/>
            <a:r>
              <a:rPr lang="en-US" sz="1600" b="1" dirty="0" smtClean="0">
                <a:solidFill>
                  <a:prstClr val="black">
                    <a:lumMod val="50000"/>
                    <a:lumOff val="50000"/>
                  </a:prstClr>
                </a:solidFill>
                <a:latin typeface="PT Sans" panose="020B0503020203020204" pitchFamily="34" charset="0"/>
              </a:rPr>
              <a:t>Schedule Ads around the Videos</a:t>
            </a:r>
            <a:endParaRPr lang="id-ID" sz="1600" b="1" dirty="0" smtClean="0">
              <a:solidFill>
                <a:prstClr val="black">
                  <a:lumMod val="50000"/>
                  <a:lumOff val="50000"/>
                </a:prstClr>
              </a:solidFill>
              <a:latin typeface="PT Sans" panose="020B0503020203020204" pitchFamily="34" charset="0"/>
            </a:endParaRPr>
          </a:p>
        </p:txBody>
      </p:sp>
      <p:grpSp>
        <p:nvGrpSpPr>
          <p:cNvPr id="154" name="Group 153"/>
          <p:cNvGrpSpPr/>
          <p:nvPr/>
        </p:nvGrpSpPr>
        <p:grpSpPr>
          <a:xfrm>
            <a:off x="7258616" y="1607912"/>
            <a:ext cx="1486450" cy="1486450"/>
            <a:chOff x="1631950" y="-66675"/>
            <a:chExt cx="1120775" cy="1120775"/>
          </a:xfrm>
          <a:solidFill>
            <a:schemeClr val="accent1"/>
          </a:solidFill>
        </p:grpSpPr>
        <p:sp>
          <p:nvSpPr>
            <p:cNvPr id="157" name="Oval 37"/>
            <p:cNvSpPr>
              <a:spLocks noChangeArrowheads="1"/>
            </p:cNvSpPr>
            <p:nvPr/>
          </p:nvSpPr>
          <p:spPr bwMode="auto">
            <a:xfrm>
              <a:off x="1905000" y="206375"/>
              <a:ext cx="576263" cy="574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0" name="Freeform 38"/>
            <p:cNvSpPr>
              <a:spLocks/>
            </p:cNvSpPr>
            <p:nvPr/>
          </p:nvSpPr>
          <p:spPr bwMode="auto">
            <a:xfrm>
              <a:off x="2132013" y="-66675"/>
              <a:ext cx="120650" cy="182563"/>
            </a:xfrm>
            <a:custGeom>
              <a:avLst/>
              <a:gdLst>
                <a:gd name="T0" fmla="*/ 32 w 32"/>
                <a:gd name="T1" fmla="*/ 32 h 48"/>
                <a:gd name="T2" fmla="*/ 16 w 32"/>
                <a:gd name="T3" fmla="*/ 0 h 48"/>
                <a:gd name="T4" fmla="*/ 16 w 32"/>
                <a:gd name="T5" fmla="*/ 0 h 48"/>
                <a:gd name="T6" fmla="*/ 16 w 32"/>
                <a:gd name="T7" fmla="*/ 0 h 48"/>
                <a:gd name="T8" fmla="*/ 16 w 32"/>
                <a:gd name="T9" fmla="*/ 0 h 48"/>
                <a:gd name="T10" fmla="*/ 16 w 32"/>
                <a:gd name="T11" fmla="*/ 0 h 48"/>
                <a:gd name="T12" fmla="*/ 0 w 32"/>
                <a:gd name="T13" fmla="*/ 32 h 48"/>
                <a:gd name="T14" fmla="*/ 16 w 32"/>
                <a:gd name="T15" fmla="*/ 48 h 48"/>
                <a:gd name="T16" fmla="*/ 16 w 32"/>
                <a:gd name="T17" fmla="*/ 48 h 48"/>
                <a:gd name="T18" fmla="*/ 16 w 32"/>
                <a:gd name="T19" fmla="*/ 48 h 48"/>
                <a:gd name="T20" fmla="*/ 16 w 32"/>
                <a:gd name="T21" fmla="*/ 48 h 48"/>
                <a:gd name="T22" fmla="*/ 16 w 32"/>
                <a:gd name="T23" fmla="*/ 48 h 48"/>
                <a:gd name="T24" fmla="*/ 32 w 32"/>
                <a:gd name="T25"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48">
                  <a:moveTo>
                    <a:pt x="32" y="32"/>
                  </a:moveTo>
                  <a:cubicBezTo>
                    <a:pt x="32" y="15"/>
                    <a:pt x="18" y="0"/>
                    <a:pt x="16" y="0"/>
                  </a:cubicBezTo>
                  <a:cubicBezTo>
                    <a:pt x="16" y="0"/>
                    <a:pt x="16" y="0"/>
                    <a:pt x="16" y="0"/>
                  </a:cubicBezTo>
                  <a:cubicBezTo>
                    <a:pt x="16" y="0"/>
                    <a:pt x="16" y="0"/>
                    <a:pt x="16" y="0"/>
                  </a:cubicBezTo>
                  <a:cubicBezTo>
                    <a:pt x="16" y="0"/>
                    <a:pt x="16" y="0"/>
                    <a:pt x="16" y="0"/>
                  </a:cubicBezTo>
                  <a:cubicBezTo>
                    <a:pt x="16" y="0"/>
                    <a:pt x="16" y="0"/>
                    <a:pt x="16" y="0"/>
                  </a:cubicBezTo>
                  <a:cubicBezTo>
                    <a:pt x="15" y="0"/>
                    <a:pt x="0" y="15"/>
                    <a:pt x="0" y="32"/>
                  </a:cubicBezTo>
                  <a:cubicBezTo>
                    <a:pt x="0" y="43"/>
                    <a:pt x="9" y="48"/>
                    <a:pt x="16" y="48"/>
                  </a:cubicBezTo>
                  <a:cubicBezTo>
                    <a:pt x="16" y="48"/>
                    <a:pt x="16" y="48"/>
                    <a:pt x="16" y="48"/>
                  </a:cubicBezTo>
                  <a:cubicBezTo>
                    <a:pt x="16" y="48"/>
                    <a:pt x="16" y="48"/>
                    <a:pt x="16" y="48"/>
                  </a:cubicBezTo>
                  <a:cubicBezTo>
                    <a:pt x="16" y="48"/>
                    <a:pt x="16" y="48"/>
                    <a:pt x="16" y="48"/>
                  </a:cubicBezTo>
                  <a:cubicBezTo>
                    <a:pt x="16" y="48"/>
                    <a:pt x="16" y="48"/>
                    <a:pt x="16" y="48"/>
                  </a:cubicBezTo>
                  <a:cubicBezTo>
                    <a:pt x="23" y="48"/>
                    <a:pt x="32" y="43"/>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3" name="Freeform 39"/>
            <p:cNvSpPr>
              <a:spLocks/>
            </p:cNvSpPr>
            <p:nvPr/>
          </p:nvSpPr>
          <p:spPr bwMode="auto">
            <a:xfrm>
              <a:off x="2132013" y="873125"/>
              <a:ext cx="120650" cy="180975"/>
            </a:xfrm>
            <a:custGeom>
              <a:avLst/>
              <a:gdLst>
                <a:gd name="T0" fmla="*/ 0 w 32"/>
                <a:gd name="T1" fmla="*/ 16 h 48"/>
                <a:gd name="T2" fmla="*/ 16 w 32"/>
                <a:gd name="T3" fmla="*/ 48 h 48"/>
                <a:gd name="T4" fmla="*/ 16 w 32"/>
                <a:gd name="T5" fmla="*/ 48 h 48"/>
                <a:gd name="T6" fmla="*/ 16 w 32"/>
                <a:gd name="T7" fmla="*/ 48 h 48"/>
                <a:gd name="T8" fmla="*/ 16 w 32"/>
                <a:gd name="T9" fmla="*/ 48 h 48"/>
                <a:gd name="T10" fmla="*/ 16 w 32"/>
                <a:gd name="T11" fmla="*/ 48 h 48"/>
                <a:gd name="T12" fmla="*/ 32 w 32"/>
                <a:gd name="T13" fmla="*/ 16 h 48"/>
                <a:gd name="T14" fmla="*/ 16 w 32"/>
                <a:gd name="T15" fmla="*/ 0 h 48"/>
                <a:gd name="T16" fmla="*/ 16 w 32"/>
                <a:gd name="T17" fmla="*/ 0 h 48"/>
                <a:gd name="T18" fmla="*/ 16 w 32"/>
                <a:gd name="T19" fmla="*/ 0 h 48"/>
                <a:gd name="T20" fmla="*/ 16 w 32"/>
                <a:gd name="T21" fmla="*/ 0 h 48"/>
                <a:gd name="T22" fmla="*/ 16 w 32"/>
                <a:gd name="T23" fmla="*/ 0 h 48"/>
                <a:gd name="T24" fmla="*/ 0 w 32"/>
                <a:gd name="T25"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48">
                  <a:moveTo>
                    <a:pt x="0" y="16"/>
                  </a:moveTo>
                  <a:cubicBezTo>
                    <a:pt x="0" y="33"/>
                    <a:pt x="15" y="47"/>
                    <a:pt x="16" y="48"/>
                  </a:cubicBezTo>
                  <a:cubicBezTo>
                    <a:pt x="16" y="48"/>
                    <a:pt x="16" y="48"/>
                    <a:pt x="16" y="48"/>
                  </a:cubicBezTo>
                  <a:cubicBezTo>
                    <a:pt x="16" y="48"/>
                    <a:pt x="16" y="48"/>
                    <a:pt x="16" y="48"/>
                  </a:cubicBezTo>
                  <a:cubicBezTo>
                    <a:pt x="16" y="48"/>
                    <a:pt x="16" y="48"/>
                    <a:pt x="16" y="48"/>
                  </a:cubicBezTo>
                  <a:cubicBezTo>
                    <a:pt x="16" y="48"/>
                    <a:pt x="16" y="48"/>
                    <a:pt x="16" y="48"/>
                  </a:cubicBezTo>
                  <a:cubicBezTo>
                    <a:pt x="18" y="47"/>
                    <a:pt x="32" y="33"/>
                    <a:pt x="32" y="16"/>
                  </a:cubicBezTo>
                  <a:cubicBezTo>
                    <a:pt x="32" y="4"/>
                    <a:pt x="23" y="0"/>
                    <a:pt x="16" y="0"/>
                  </a:cubicBezTo>
                  <a:cubicBezTo>
                    <a:pt x="16" y="0"/>
                    <a:pt x="16" y="0"/>
                    <a:pt x="16" y="0"/>
                  </a:cubicBezTo>
                  <a:cubicBezTo>
                    <a:pt x="16" y="0"/>
                    <a:pt x="16" y="0"/>
                    <a:pt x="16" y="0"/>
                  </a:cubicBezTo>
                  <a:cubicBezTo>
                    <a:pt x="16" y="0"/>
                    <a:pt x="16" y="0"/>
                    <a:pt x="16" y="0"/>
                  </a:cubicBezTo>
                  <a:cubicBezTo>
                    <a:pt x="16" y="0"/>
                    <a:pt x="16" y="0"/>
                    <a:pt x="16" y="0"/>
                  </a:cubicBezTo>
                  <a:cubicBezTo>
                    <a:pt x="9" y="0"/>
                    <a:pt x="0" y="4"/>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6" name="Freeform 40"/>
            <p:cNvSpPr>
              <a:spLocks/>
            </p:cNvSpPr>
            <p:nvPr/>
          </p:nvSpPr>
          <p:spPr bwMode="auto">
            <a:xfrm>
              <a:off x="2571750" y="433388"/>
              <a:ext cx="180975" cy="120650"/>
            </a:xfrm>
            <a:custGeom>
              <a:avLst/>
              <a:gdLst>
                <a:gd name="T0" fmla="*/ 16 w 48"/>
                <a:gd name="T1" fmla="*/ 32 h 32"/>
                <a:gd name="T2" fmla="*/ 48 w 48"/>
                <a:gd name="T3" fmla="*/ 16 h 32"/>
                <a:gd name="T4" fmla="*/ 48 w 48"/>
                <a:gd name="T5" fmla="*/ 16 h 32"/>
                <a:gd name="T6" fmla="*/ 48 w 48"/>
                <a:gd name="T7" fmla="*/ 16 h 32"/>
                <a:gd name="T8" fmla="*/ 48 w 48"/>
                <a:gd name="T9" fmla="*/ 16 h 32"/>
                <a:gd name="T10" fmla="*/ 48 w 48"/>
                <a:gd name="T11" fmla="*/ 16 h 32"/>
                <a:gd name="T12" fmla="*/ 16 w 48"/>
                <a:gd name="T13" fmla="*/ 0 h 32"/>
                <a:gd name="T14" fmla="*/ 0 w 48"/>
                <a:gd name="T15" fmla="*/ 16 h 32"/>
                <a:gd name="T16" fmla="*/ 0 w 48"/>
                <a:gd name="T17" fmla="*/ 16 h 32"/>
                <a:gd name="T18" fmla="*/ 0 w 48"/>
                <a:gd name="T19" fmla="*/ 16 h 32"/>
                <a:gd name="T20" fmla="*/ 0 w 48"/>
                <a:gd name="T21" fmla="*/ 16 h 32"/>
                <a:gd name="T22" fmla="*/ 0 w 48"/>
                <a:gd name="T23" fmla="*/ 16 h 32"/>
                <a:gd name="T24" fmla="*/ 16 w 48"/>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32">
                  <a:moveTo>
                    <a:pt x="16" y="32"/>
                  </a:moveTo>
                  <a:cubicBezTo>
                    <a:pt x="33" y="32"/>
                    <a:pt x="48" y="17"/>
                    <a:pt x="48" y="16"/>
                  </a:cubicBezTo>
                  <a:cubicBezTo>
                    <a:pt x="48" y="16"/>
                    <a:pt x="48" y="16"/>
                    <a:pt x="48" y="16"/>
                  </a:cubicBezTo>
                  <a:cubicBezTo>
                    <a:pt x="48" y="16"/>
                    <a:pt x="48" y="16"/>
                    <a:pt x="48" y="16"/>
                  </a:cubicBezTo>
                  <a:cubicBezTo>
                    <a:pt x="48" y="16"/>
                    <a:pt x="48" y="16"/>
                    <a:pt x="48" y="16"/>
                  </a:cubicBezTo>
                  <a:cubicBezTo>
                    <a:pt x="48" y="16"/>
                    <a:pt x="48" y="16"/>
                    <a:pt x="48" y="16"/>
                  </a:cubicBezTo>
                  <a:cubicBezTo>
                    <a:pt x="48" y="14"/>
                    <a:pt x="33" y="0"/>
                    <a:pt x="16" y="0"/>
                  </a:cubicBezTo>
                  <a:cubicBezTo>
                    <a:pt x="5" y="0"/>
                    <a:pt x="0" y="9"/>
                    <a:pt x="0" y="16"/>
                  </a:cubicBezTo>
                  <a:cubicBezTo>
                    <a:pt x="0" y="16"/>
                    <a:pt x="0" y="16"/>
                    <a:pt x="0" y="16"/>
                  </a:cubicBezTo>
                  <a:cubicBezTo>
                    <a:pt x="0" y="16"/>
                    <a:pt x="0" y="16"/>
                    <a:pt x="0" y="16"/>
                  </a:cubicBezTo>
                  <a:cubicBezTo>
                    <a:pt x="0" y="16"/>
                    <a:pt x="0" y="16"/>
                    <a:pt x="0" y="16"/>
                  </a:cubicBezTo>
                  <a:cubicBezTo>
                    <a:pt x="0" y="16"/>
                    <a:pt x="0" y="16"/>
                    <a:pt x="0" y="16"/>
                  </a:cubicBezTo>
                  <a:cubicBezTo>
                    <a:pt x="0" y="23"/>
                    <a:pt x="5"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9" name="Freeform 41"/>
            <p:cNvSpPr>
              <a:spLocks/>
            </p:cNvSpPr>
            <p:nvPr/>
          </p:nvSpPr>
          <p:spPr bwMode="auto">
            <a:xfrm>
              <a:off x="1631950" y="433388"/>
              <a:ext cx="182563" cy="120650"/>
            </a:xfrm>
            <a:custGeom>
              <a:avLst/>
              <a:gdLst>
                <a:gd name="T0" fmla="*/ 32 w 48"/>
                <a:gd name="T1" fmla="*/ 0 h 32"/>
                <a:gd name="T2" fmla="*/ 0 w 48"/>
                <a:gd name="T3" fmla="*/ 16 h 32"/>
                <a:gd name="T4" fmla="*/ 0 w 48"/>
                <a:gd name="T5" fmla="*/ 16 h 32"/>
                <a:gd name="T6" fmla="*/ 0 w 48"/>
                <a:gd name="T7" fmla="*/ 16 h 32"/>
                <a:gd name="T8" fmla="*/ 0 w 48"/>
                <a:gd name="T9" fmla="*/ 16 h 32"/>
                <a:gd name="T10" fmla="*/ 0 w 48"/>
                <a:gd name="T11" fmla="*/ 16 h 32"/>
                <a:gd name="T12" fmla="*/ 32 w 48"/>
                <a:gd name="T13" fmla="*/ 32 h 32"/>
                <a:gd name="T14" fmla="*/ 48 w 48"/>
                <a:gd name="T15" fmla="*/ 16 h 32"/>
                <a:gd name="T16" fmla="*/ 48 w 48"/>
                <a:gd name="T17" fmla="*/ 16 h 32"/>
                <a:gd name="T18" fmla="*/ 48 w 48"/>
                <a:gd name="T19" fmla="*/ 16 h 32"/>
                <a:gd name="T20" fmla="*/ 48 w 48"/>
                <a:gd name="T21" fmla="*/ 16 h 32"/>
                <a:gd name="T22" fmla="*/ 48 w 48"/>
                <a:gd name="T23" fmla="*/ 16 h 32"/>
                <a:gd name="T24" fmla="*/ 32 w 48"/>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32">
                  <a:moveTo>
                    <a:pt x="32" y="0"/>
                  </a:moveTo>
                  <a:cubicBezTo>
                    <a:pt x="15" y="0"/>
                    <a:pt x="1" y="14"/>
                    <a:pt x="0" y="16"/>
                  </a:cubicBezTo>
                  <a:cubicBezTo>
                    <a:pt x="0" y="16"/>
                    <a:pt x="0" y="16"/>
                    <a:pt x="0" y="16"/>
                  </a:cubicBezTo>
                  <a:cubicBezTo>
                    <a:pt x="0" y="16"/>
                    <a:pt x="0" y="16"/>
                    <a:pt x="0" y="16"/>
                  </a:cubicBezTo>
                  <a:cubicBezTo>
                    <a:pt x="0" y="16"/>
                    <a:pt x="0" y="16"/>
                    <a:pt x="0" y="16"/>
                  </a:cubicBezTo>
                  <a:cubicBezTo>
                    <a:pt x="0" y="16"/>
                    <a:pt x="0" y="16"/>
                    <a:pt x="0" y="16"/>
                  </a:cubicBezTo>
                  <a:cubicBezTo>
                    <a:pt x="1" y="17"/>
                    <a:pt x="15" y="32"/>
                    <a:pt x="32" y="32"/>
                  </a:cubicBezTo>
                  <a:cubicBezTo>
                    <a:pt x="44" y="32"/>
                    <a:pt x="48" y="23"/>
                    <a:pt x="48" y="16"/>
                  </a:cubicBezTo>
                  <a:cubicBezTo>
                    <a:pt x="48" y="16"/>
                    <a:pt x="48" y="16"/>
                    <a:pt x="48" y="16"/>
                  </a:cubicBezTo>
                  <a:cubicBezTo>
                    <a:pt x="48" y="16"/>
                    <a:pt x="48" y="16"/>
                    <a:pt x="48" y="16"/>
                  </a:cubicBezTo>
                  <a:cubicBezTo>
                    <a:pt x="48" y="16"/>
                    <a:pt x="48" y="16"/>
                    <a:pt x="48" y="16"/>
                  </a:cubicBezTo>
                  <a:cubicBezTo>
                    <a:pt x="48" y="16"/>
                    <a:pt x="48" y="16"/>
                    <a:pt x="48" y="16"/>
                  </a:cubicBezTo>
                  <a:cubicBezTo>
                    <a:pt x="48" y="9"/>
                    <a:pt x="44"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2" name="Freeform 42"/>
            <p:cNvSpPr>
              <a:spLocks/>
            </p:cNvSpPr>
            <p:nvPr/>
          </p:nvSpPr>
          <p:spPr bwMode="auto">
            <a:xfrm>
              <a:off x="2432050" y="93663"/>
              <a:ext cx="161925" cy="161925"/>
            </a:xfrm>
            <a:custGeom>
              <a:avLst/>
              <a:gdLst>
                <a:gd name="T0" fmla="*/ 31 w 43"/>
                <a:gd name="T1" fmla="*/ 35 h 43"/>
                <a:gd name="T2" fmla="*/ 42 w 43"/>
                <a:gd name="T3" fmla="*/ 1 h 43"/>
                <a:gd name="T4" fmla="*/ 42 w 43"/>
                <a:gd name="T5" fmla="*/ 1 h 43"/>
                <a:gd name="T6" fmla="*/ 42 w 43"/>
                <a:gd name="T7" fmla="*/ 1 h 43"/>
                <a:gd name="T8" fmla="*/ 42 w 43"/>
                <a:gd name="T9" fmla="*/ 1 h 43"/>
                <a:gd name="T10" fmla="*/ 42 w 43"/>
                <a:gd name="T11" fmla="*/ 1 h 43"/>
                <a:gd name="T12" fmla="*/ 8 w 43"/>
                <a:gd name="T13" fmla="*/ 12 h 43"/>
                <a:gd name="T14" fmla="*/ 8 w 43"/>
                <a:gd name="T15" fmla="*/ 35 h 43"/>
                <a:gd name="T16" fmla="*/ 8 w 43"/>
                <a:gd name="T17" fmla="*/ 35 h 43"/>
                <a:gd name="T18" fmla="*/ 8 w 43"/>
                <a:gd name="T19" fmla="*/ 35 h 43"/>
                <a:gd name="T20" fmla="*/ 8 w 43"/>
                <a:gd name="T21" fmla="*/ 35 h 43"/>
                <a:gd name="T22" fmla="*/ 8 w 43"/>
                <a:gd name="T23" fmla="*/ 35 h 43"/>
                <a:gd name="T24" fmla="*/ 31 w 43"/>
                <a:gd name="T25" fmla="*/ 3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3">
                  <a:moveTo>
                    <a:pt x="31" y="35"/>
                  </a:moveTo>
                  <a:cubicBezTo>
                    <a:pt x="43" y="23"/>
                    <a:pt x="43" y="3"/>
                    <a:pt x="42" y="1"/>
                  </a:cubicBezTo>
                  <a:cubicBezTo>
                    <a:pt x="42" y="1"/>
                    <a:pt x="42" y="1"/>
                    <a:pt x="42" y="1"/>
                  </a:cubicBezTo>
                  <a:cubicBezTo>
                    <a:pt x="42" y="1"/>
                    <a:pt x="42" y="1"/>
                    <a:pt x="42" y="1"/>
                  </a:cubicBezTo>
                  <a:cubicBezTo>
                    <a:pt x="42" y="1"/>
                    <a:pt x="42" y="1"/>
                    <a:pt x="42" y="1"/>
                  </a:cubicBezTo>
                  <a:cubicBezTo>
                    <a:pt x="42" y="1"/>
                    <a:pt x="42" y="1"/>
                    <a:pt x="42" y="1"/>
                  </a:cubicBezTo>
                  <a:cubicBezTo>
                    <a:pt x="41" y="0"/>
                    <a:pt x="20" y="0"/>
                    <a:pt x="8" y="12"/>
                  </a:cubicBezTo>
                  <a:cubicBezTo>
                    <a:pt x="0" y="21"/>
                    <a:pt x="3" y="30"/>
                    <a:pt x="8" y="35"/>
                  </a:cubicBezTo>
                  <a:cubicBezTo>
                    <a:pt x="8" y="35"/>
                    <a:pt x="8" y="35"/>
                    <a:pt x="8" y="35"/>
                  </a:cubicBezTo>
                  <a:cubicBezTo>
                    <a:pt x="8" y="35"/>
                    <a:pt x="8" y="35"/>
                    <a:pt x="8" y="35"/>
                  </a:cubicBezTo>
                  <a:cubicBezTo>
                    <a:pt x="8" y="35"/>
                    <a:pt x="8" y="35"/>
                    <a:pt x="8" y="35"/>
                  </a:cubicBezTo>
                  <a:cubicBezTo>
                    <a:pt x="8" y="35"/>
                    <a:pt x="8" y="35"/>
                    <a:pt x="8" y="35"/>
                  </a:cubicBezTo>
                  <a:cubicBezTo>
                    <a:pt x="13" y="40"/>
                    <a:pt x="22" y="43"/>
                    <a:pt x="3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5" name="Freeform 43"/>
            <p:cNvSpPr>
              <a:spLocks/>
            </p:cNvSpPr>
            <p:nvPr/>
          </p:nvSpPr>
          <p:spPr bwMode="auto">
            <a:xfrm>
              <a:off x="1795463" y="728663"/>
              <a:ext cx="161925" cy="161925"/>
            </a:xfrm>
            <a:custGeom>
              <a:avLst/>
              <a:gdLst>
                <a:gd name="T0" fmla="*/ 12 w 43"/>
                <a:gd name="T1" fmla="*/ 8 h 43"/>
                <a:gd name="T2" fmla="*/ 1 w 43"/>
                <a:gd name="T3" fmla="*/ 42 h 43"/>
                <a:gd name="T4" fmla="*/ 1 w 43"/>
                <a:gd name="T5" fmla="*/ 42 h 43"/>
                <a:gd name="T6" fmla="*/ 1 w 43"/>
                <a:gd name="T7" fmla="*/ 42 h 43"/>
                <a:gd name="T8" fmla="*/ 1 w 43"/>
                <a:gd name="T9" fmla="*/ 42 h 43"/>
                <a:gd name="T10" fmla="*/ 1 w 43"/>
                <a:gd name="T11" fmla="*/ 42 h 43"/>
                <a:gd name="T12" fmla="*/ 35 w 43"/>
                <a:gd name="T13" fmla="*/ 31 h 43"/>
                <a:gd name="T14" fmla="*/ 35 w 43"/>
                <a:gd name="T15" fmla="*/ 8 h 43"/>
                <a:gd name="T16" fmla="*/ 35 w 43"/>
                <a:gd name="T17" fmla="*/ 8 h 43"/>
                <a:gd name="T18" fmla="*/ 35 w 43"/>
                <a:gd name="T19" fmla="*/ 8 h 43"/>
                <a:gd name="T20" fmla="*/ 35 w 43"/>
                <a:gd name="T21" fmla="*/ 8 h 43"/>
                <a:gd name="T22" fmla="*/ 35 w 43"/>
                <a:gd name="T23" fmla="*/ 8 h 43"/>
                <a:gd name="T24" fmla="*/ 12 w 43"/>
                <a:gd name="T25" fmla="*/ 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3">
                  <a:moveTo>
                    <a:pt x="12" y="8"/>
                  </a:moveTo>
                  <a:cubicBezTo>
                    <a:pt x="0" y="20"/>
                    <a:pt x="0" y="41"/>
                    <a:pt x="1" y="42"/>
                  </a:cubicBezTo>
                  <a:cubicBezTo>
                    <a:pt x="1" y="42"/>
                    <a:pt x="1" y="42"/>
                    <a:pt x="1" y="42"/>
                  </a:cubicBezTo>
                  <a:cubicBezTo>
                    <a:pt x="1" y="42"/>
                    <a:pt x="1" y="42"/>
                    <a:pt x="1" y="42"/>
                  </a:cubicBezTo>
                  <a:cubicBezTo>
                    <a:pt x="1" y="42"/>
                    <a:pt x="1" y="42"/>
                    <a:pt x="1" y="42"/>
                  </a:cubicBezTo>
                  <a:cubicBezTo>
                    <a:pt x="1" y="42"/>
                    <a:pt x="1" y="42"/>
                    <a:pt x="1" y="42"/>
                  </a:cubicBezTo>
                  <a:cubicBezTo>
                    <a:pt x="2" y="43"/>
                    <a:pt x="23" y="43"/>
                    <a:pt x="35" y="31"/>
                  </a:cubicBezTo>
                  <a:cubicBezTo>
                    <a:pt x="43" y="23"/>
                    <a:pt x="40" y="13"/>
                    <a:pt x="35" y="8"/>
                  </a:cubicBezTo>
                  <a:cubicBezTo>
                    <a:pt x="35" y="8"/>
                    <a:pt x="35" y="8"/>
                    <a:pt x="35" y="8"/>
                  </a:cubicBezTo>
                  <a:cubicBezTo>
                    <a:pt x="35" y="8"/>
                    <a:pt x="35" y="8"/>
                    <a:pt x="35" y="8"/>
                  </a:cubicBezTo>
                  <a:cubicBezTo>
                    <a:pt x="35" y="8"/>
                    <a:pt x="35" y="8"/>
                    <a:pt x="35" y="8"/>
                  </a:cubicBezTo>
                  <a:cubicBezTo>
                    <a:pt x="35" y="8"/>
                    <a:pt x="35" y="8"/>
                    <a:pt x="35" y="8"/>
                  </a:cubicBezTo>
                  <a:cubicBezTo>
                    <a:pt x="30" y="4"/>
                    <a:pt x="20" y="0"/>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8" name="Freeform 44"/>
            <p:cNvSpPr>
              <a:spLocks/>
            </p:cNvSpPr>
            <p:nvPr/>
          </p:nvSpPr>
          <p:spPr bwMode="auto">
            <a:xfrm>
              <a:off x="2432050" y="728663"/>
              <a:ext cx="161925" cy="161925"/>
            </a:xfrm>
            <a:custGeom>
              <a:avLst/>
              <a:gdLst>
                <a:gd name="T0" fmla="*/ 8 w 43"/>
                <a:gd name="T1" fmla="*/ 31 h 43"/>
                <a:gd name="T2" fmla="*/ 42 w 43"/>
                <a:gd name="T3" fmla="*/ 42 h 43"/>
                <a:gd name="T4" fmla="*/ 42 w 43"/>
                <a:gd name="T5" fmla="*/ 42 h 43"/>
                <a:gd name="T6" fmla="*/ 42 w 43"/>
                <a:gd name="T7" fmla="*/ 42 h 43"/>
                <a:gd name="T8" fmla="*/ 42 w 43"/>
                <a:gd name="T9" fmla="*/ 42 h 43"/>
                <a:gd name="T10" fmla="*/ 42 w 43"/>
                <a:gd name="T11" fmla="*/ 42 h 43"/>
                <a:gd name="T12" fmla="*/ 31 w 43"/>
                <a:gd name="T13" fmla="*/ 8 h 43"/>
                <a:gd name="T14" fmla="*/ 8 w 43"/>
                <a:gd name="T15" fmla="*/ 8 h 43"/>
                <a:gd name="T16" fmla="*/ 8 w 43"/>
                <a:gd name="T17" fmla="*/ 8 h 43"/>
                <a:gd name="T18" fmla="*/ 8 w 43"/>
                <a:gd name="T19" fmla="*/ 8 h 43"/>
                <a:gd name="T20" fmla="*/ 8 w 43"/>
                <a:gd name="T21" fmla="*/ 8 h 43"/>
                <a:gd name="T22" fmla="*/ 8 w 43"/>
                <a:gd name="T23" fmla="*/ 8 h 43"/>
                <a:gd name="T24" fmla="*/ 8 w 43"/>
                <a:gd name="T25" fmla="*/ 3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3">
                  <a:moveTo>
                    <a:pt x="8" y="31"/>
                  </a:moveTo>
                  <a:cubicBezTo>
                    <a:pt x="20" y="43"/>
                    <a:pt x="41" y="43"/>
                    <a:pt x="42" y="42"/>
                  </a:cubicBezTo>
                  <a:cubicBezTo>
                    <a:pt x="42" y="42"/>
                    <a:pt x="42" y="42"/>
                    <a:pt x="42" y="42"/>
                  </a:cubicBezTo>
                  <a:cubicBezTo>
                    <a:pt x="42" y="42"/>
                    <a:pt x="42" y="42"/>
                    <a:pt x="42" y="42"/>
                  </a:cubicBezTo>
                  <a:cubicBezTo>
                    <a:pt x="42" y="42"/>
                    <a:pt x="42" y="42"/>
                    <a:pt x="42" y="42"/>
                  </a:cubicBezTo>
                  <a:cubicBezTo>
                    <a:pt x="42" y="42"/>
                    <a:pt x="42" y="42"/>
                    <a:pt x="42" y="42"/>
                  </a:cubicBezTo>
                  <a:cubicBezTo>
                    <a:pt x="43" y="41"/>
                    <a:pt x="43" y="20"/>
                    <a:pt x="31" y="8"/>
                  </a:cubicBezTo>
                  <a:cubicBezTo>
                    <a:pt x="22" y="0"/>
                    <a:pt x="13" y="4"/>
                    <a:pt x="8" y="8"/>
                  </a:cubicBezTo>
                  <a:cubicBezTo>
                    <a:pt x="8" y="8"/>
                    <a:pt x="8" y="8"/>
                    <a:pt x="8" y="8"/>
                  </a:cubicBezTo>
                  <a:cubicBezTo>
                    <a:pt x="8" y="8"/>
                    <a:pt x="8" y="8"/>
                    <a:pt x="8" y="8"/>
                  </a:cubicBezTo>
                  <a:cubicBezTo>
                    <a:pt x="8" y="8"/>
                    <a:pt x="8" y="8"/>
                    <a:pt x="8" y="8"/>
                  </a:cubicBezTo>
                  <a:cubicBezTo>
                    <a:pt x="8" y="8"/>
                    <a:pt x="8" y="8"/>
                    <a:pt x="8" y="8"/>
                  </a:cubicBezTo>
                  <a:cubicBezTo>
                    <a:pt x="3" y="13"/>
                    <a:pt x="0"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9" name="Freeform 45"/>
            <p:cNvSpPr>
              <a:spLocks/>
            </p:cNvSpPr>
            <p:nvPr/>
          </p:nvSpPr>
          <p:spPr bwMode="auto">
            <a:xfrm>
              <a:off x="1795463" y="93663"/>
              <a:ext cx="161925" cy="161925"/>
            </a:xfrm>
            <a:custGeom>
              <a:avLst/>
              <a:gdLst>
                <a:gd name="T0" fmla="*/ 35 w 43"/>
                <a:gd name="T1" fmla="*/ 12 h 43"/>
                <a:gd name="T2" fmla="*/ 1 w 43"/>
                <a:gd name="T3" fmla="*/ 1 h 43"/>
                <a:gd name="T4" fmla="*/ 1 w 43"/>
                <a:gd name="T5" fmla="*/ 1 h 43"/>
                <a:gd name="T6" fmla="*/ 1 w 43"/>
                <a:gd name="T7" fmla="*/ 1 h 43"/>
                <a:gd name="T8" fmla="*/ 1 w 43"/>
                <a:gd name="T9" fmla="*/ 1 h 43"/>
                <a:gd name="T10" fmla="*/ 1 w 43"/>
                <a:gd name="T11" fmla="*/ 1 h 43"/>
                <a:gd name="T12" fmla="*/ 12 w 43"/>
                <a:gd name="T13" fmla="*/ 35 h 43"/>
                <a:gd name="T14" fmla="*/ 35 w 43"/>
                <a:gd name="T15" fmla="*/ 35 h 43"/>
                <a:gd name="T16" fmla="*/ 35 w 43"/>
                <a:gd name="T17" fmla="*/ 35 h 43"/>
                <a:gd name="T18" fmla="*/ 35 w 43"/>
                <a:gd name="T19" fmla="*/ 35 h 43"/>
                <a:gd name="T20" fmla="*/ 35 w 43"/>
                <a:gd name="T21" fmla="*/ 35 h 43"/>
                <a:gd name="T22" fmla="*/ 35 w 43"/>
                <a:gd name="T23" fmla="*/ 35 h 43"/>
                <a:gd name="T24" fmla="*/ 35 w 43"/>
                <a:gd name="T25"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3">
                  <a:moveTo>
                    <a:pt x="35" y="12"/>
                  </a:moveTo>
                  <a:cubicBezTo>
                    <a:pt x="23" y="0"/>
                    <a:pt x="2" y="0"/>
                    <a:pt x="1" y="1"/>
                  </a:cubicBezTo>
                  <a:cubicBezTo>
                    <a:pt x="1" y="1"/>
                    <a:pt x="1" y="1"/>
                    <a:pt x="1" y="1"/>
                  </a:cubicBezTo>
                  <a:cubicBezTo>
                    <a:pt x="1" y="1"/>
                    <a:pt x="1" y="1"/>
                    <a:pt x="1" y="1"/>
                  </a:cubicBezTo>
                  <a:cubicBezTo>
                    <a:pt x="1" y="1"/>
                    <a:pt x="1" y="1"/>
                    <a:pt x="1" y="1"/>
                  </a:cubicBezTo>
                  <a:cubicBezTo>
                    <a:pt x="1" y="1"/>
                    <a:pt x="1" y="1"/>
                    <a:pt x="1" y="1"/>
                  </a:cubicBezTo>
                  <a:cubicBezTo>
                    <a:pt x="0" y="3"/>
                    <a:pt x="0" y="23"/>
                    <a:pt x="12" y="35"/>
                  </a:cubicBezTo>
                  <a:cubicBezTo>
                    <a:pt x="20" y="43"/>
                    <a:pt x="30" y="40"/>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40" y="30"/>
                    <a:pt x="43" y="21"/>
                    <a:pt x="3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181" name="Rectangle 180"/>
          <p:cNvSpPr/>
          <p:nvPr/>
        </p:nvSpPr>
        <p:spPr>
          <a:xfrm>
            <a:off x="6973854" y="3308874"/>
            <a:ext cx="2152769" cy="646331"/>
          </a:xfrm>
          <a:prstGeom prst="rect">
            <a:avLst/>
          </a:prstGeom>
        </p:spPr>
        <p:txBody>
          <a:bodyPr wrap="none">
            <a:spAutoFit/>
          </a:bodyPr>
          <a:lstStyle/>
          <a:p>
            <a:pPr algn="ctr"/>
            <a:r>
              <a:rPr lang="en-US" b="1" dirty="0" smtClean="0">
                <a:solidFill>
                  <a:prstClr val="black">
                    <a:lumMod val="50000"/>
                    <a:lumOff val="50000"/>
                  </a:prstClr>
                </a:solidFill>
                <a:latin typeface="PT Sans" panose="020B0503020203020204" pitchFamily="34" charset="0"/>
              </a:rPr>
              <a:t>HAPPY CUSTOMERS</a:t>
            </a:r>
          </a:p>
          <a:p>
            <a:pPr algn="ctr"/>
            <a:r>
              <a:rPr lang="en-US" b="1" dirty="0" smtClean="0">
                <a:solidFill>
                  <a:prstClr val="black">
                    <a:lumMod val="50000"/>
                    <a:lumOff val="50000"/>
                  </a:prstClr>
                </a:solidFill>
                <a:latin typeface="PT Sans" panose="020B0503020203020204" pitchFamily="34" charset="0"/>
              </a:rPr>
              <a:t>HAPPY BUSINESS</a:t>
            </a:r>
            <a:endParaRPr lang="id-ID" b="1" dirty="0">
              <a:solidFill>
                <a:prstClr val="black">
                  <a:lumMod val="50000"/>
                  <a:lumOff val="50000"/>
                </a:prstClr>
              </a:solidFill>
              <a:latin typeface="PT Sans" panose="020B0503020203020204" pitchFamily="34" charset="0"/>
            </a:endParaRPr>
          </a:p>
        </p:txBody>
      </p:sp>
      <p:sp>
        <p:nvSpPr>
          <p:cNvPr id="182" name="TextBox 181"/>
          <p:cNvSpPr txBox="1"/>
          <p:nvPr/>
        </p:nvSpPr>
        <p:spPr>
          <a:xfrm>
            <a:off x="754392" y="2724798"/>
            <a:ext cx="2932213" cy="584775"/>
          </a:xfrm>
          <a:prstGeom prst="rect">
            <a:avLst/>
          </a:prstGeom>
          <a:noFill/>
        </p:spPr>
        <p:txBody>
          <a:bodyPr wrap="none" rtlCol="0">
            <a:spAutoFit/>
          </a:bodyPr>
          <a:lstStyle/>
          <a:p>
            <a:r>
              <a:rPr lang="en-US" sz="3200" b="1" dirty="0" smtClean="0">
                <a:solidFill>
                  <a:schemeClr val="accent1"/>
                </a:solidFill>
                <a:latin typeface="Raleway" panose="020B0003030101060003" pitchFamily="34" charset="0"/>
              </a:rPr>
              <a:t>The Lifecycle </a:t>
            </a:r>
            <a:endParaRPr lang="id-ID" sz="3200" b="1" dirty="0">
              <a:solidFill>
                <a:schemeClr val="accent1"/>
              </a:solidFill>
              <a:latin typeface="Raleway" panose="020B0003030101060003" pitchFamily="34" charset="0"/>
            </a:endParaRPr>
          </a:p>
        </p:txBody>
      </p:sp>
      <p:sp>
        <p:nvSpPr>
          <p:cNvPr id="183" name="Rectangle 182"/>
          <p:cNvSpPr/>
          <p:nvPr/>
        </p:nvSpPr>
        <p:spPr>
          <a:xfrm>
            <a:off x="795878" y="3289641"/>
            <a:ext cx="2827593" cy="2677656"/>
          </a:xfrm>
          <a:prstGeom prst="rect">
            <a:avLst/>
          </a:prstGeom>
        </p:spPr>
        <p:txBody>
          <a:bodyPr wrap="square">
            <a:spAutoFit/>
          </a:bodyPr>
          <a:lstStyle/>
          <a:p>
            <a:r>
              <a:rPr lang="en-US" sz="1400" dirty="0" smtClean="0">
                <a:solidFill>
                  <a:prstClr val="white">
                    <a:lumMod val="65000"/>
                  </a:prstClr>
                </a:solidFill>
                <a:latin typeface="PT Sans" panose="020B0503020203020204" pitchFamily="34" charset="0"/>
              </a:rPr>
              <a:t>The main advertising platforms have a variety of targeting options that help you reach the right customer for your business. You can target prospect s with video ads by age, gender, location, interest and more. You can also make adjustments to your ad anytime, and run many ads at once to see which works best.</a:t>
            </a:r>
            <a:endParaRPr lang="id-ID" sz="1400" dirty="0" smtClean="0">
              <a:solidFill>
                <a:prstClr val="white">
                  <a:lumMod val="65000"/>
                </a:prstClr>
              </a:solidFill>
              <a:latin typeface="PT Sans" panose="020B0503020203020204" pitchFamily="34" charset="0"/>
            </a:endParaRPr>
          </a:p>
          <a:p>
            <a:pPr algn="just"/>
            <a:endParaRPr lang="id-ID" sz="1400" dirty="0">
              <a:solidFill>
                <a:prstClr val="white">
                  <a:lumMod val="65000"/>
                </a:prstClr>
              </a:solidFill>
              <a:latin typeface="PT Sans" panose="020B0503020203020204" pitchFamily="34" charset="0"/>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293148547"/>
      </p:ext>
    </p:extLst>
  </p:cSld>
  <p:clrMapOvr>
    <a:masterClrMapping/>
  </p:clrMapOvr>
  <mc:AlternateContent xmlns:mc="http://schemas.openxmlformats.org/markup-compatibility/2006" xmlns:p14="http://schemas.microsoft.com/office/powerpoint/2010/main">
    <mc:Choice Requires="p14">
      <p:transition spd="slow" p14:dur="1200" advTm="39000">
        <p14:prism/>
      </p:transition>
    </mc:Choice>
    <mc:Fallback xmlns="">
      <p:transition spd="slow" advTm="3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3"/>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fade">
                                      <p:cBhvr>
                                        <p:cTn id="10" dur="500"/>
                                        <p:tgtEl>
                                          <p:spTgt spid="103"/>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fade">
                                      <p:cBhvr>
                                        <p:cTn id="14" dur="500"/>
                                        <p:tgtEl>
                                          <p:spTgt spid="105"/>
                                        </p:tgtEl>
                                      </p:cBhvr>
                                    </p:animEffect>
                                  </p:childTnLst>
                                </p:cTn>
                              </p:par>
                            </p:childTnLst>
                          </p:cTn>
                        </p:par>
                        <p:par>
                          <p:cTn id="15" fill="hold">
                            <p:stCondLst>
                              <p:cond delay="2001"/>
                            </p:stCondLst>
                            <p:childTnLst>
                              <p:par>
                                <p:cTn id="16" presetID="10" presetClass="entr" presetSubtype="0" fill="hold" grpId="0" nodeType="afterEffect">
                                  <p:stCondLst>
                                    <p:cond delay="0"/>
                                  </p:stCondLst>
                                  <p:childTnLst>
                                    <p:set>
                                      <p:cBhvr>
                                        <p:cTn id="17" dur="1" fill="hold">
                                          <p:stCondLst>
                                            <p:cond delay="0"/>
                                          </p:stCondLst>
                                        </p:cTn>
                                        <p:tgtEl>
                                          <p:spTgt spid="182"/>
                                        </p:tgtEl>
                                        <p:attrNameLst>
                                          <p:attrName>style.visibility</p:attrName>
                                        </p:attrNameLst>
                                      </p:cBhvr>
                                      <p:to>
                                        <p:strVal val="visible"/>
                                      </p:to>
                                    </p:set>
                                    <p:animEffect transition="in" filter="fade">
                                      <p:cBhvr>
                                        <p:cTn id="18" dur="500"/>
                                        <p:tgtEl>
                                          <p:spTgt spid="18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3"/>
                                        </p:tgtEl>
                                        <p:attrNameLst>
                                          <p:attrName>style.visibility</p:attrName>
                                        </p:attrNameLst>
                                      </p:cBhvr>
                                      <p:to>
                                        <p:strVal val="visible"/>
                                      </p:to>
                                    </p:set>
                                    <p:animEffect transition="in" filter="fade">
                                      <p:cBhvr>
                                        <p:cTn id="21" dur="500"/>
                                        <p:tgtEl>
                                          <p:spTgt spid="183"/>
                                        </p:tgtEl>
                                      </p:cBhvr>
                                    </p:animEffect>
                                  </p:childTnLst>
                                </p:cTn>
                              </p:par>
                            </p:childTnLst>
                          </p:cTn>
                        </p:par>
                        <p:par>
                          <p:cTn id="22" fill="hold">
                            <p:stCondLst>
                              <p:cond delay="2501"/>
                            </p:stCondLst>
                            <p:childTnLst>
                              <p:par>
                                <p:cTn id="23" presetID="21" presetClass="entr" presetSubtype="4" fill="hold" grpId="0" nodeType="afterEffect">
                                  <p:stCondLst>
                                    <p:cond delay="0"/>
                                  </p:stCondLst>
                                  <p:childTnLst>
                                    <p:set>
                                      <p:cBhvr>
                                        <p:cTn id="24" dur="1" fill="hold">
                                          <p:stCondLst>
                                            <p:cond delay="0"/>
                                          </p:stCondLst>
                                        </p:cTn>
                                        <p:tgtEl>
                                          <p:spTgt spid="109"/>
                                        </p:tgtEl>
                                        <p:attrNameLst>
                                          <p:attrName>style.visibility</p:attrName>
                                        </p:attrNameLst>
                                      </p:cBhvr>
                                      <p:to>
                                        <p:strVal val="visible"/>
                                      </p:to>
                                    </p:set>
                                    <p:animEffect transition="in" filter="wheel(4)">
                                      <p:cBhvr>
                                        <p:cTn id="25" dur="500"/>
                                        <p:tgtEl>
                                          <p:spTgt spid="10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3"/>
                                        </p:tgtEl>
                                        <p:attrNameLst>
                                          <p:attrName>style.visibility</p:attrName>
                                        </p:attrNameLst>
                                      </p:cBhvr>
                                      <p:to>
                                        <p:strVal val="visible"/>
                                      </p:to>
                                    </p:set>
                                    <p:anim calcmode="lin" valueType="num">
                                      <p:cBhvr>
                                        <p:cTn id="28" dur="500" fill="hold"/>
                                        <p:tgtEl>
                                          <p:spTgt spid="113"/>
                                        </p:tgtEl>
                                        <p:attrNameLst>
                                          <p:attrName>ppt_w</p:attrName>
                                        </p:attrNameLst>
                                      </p:cBhvr>
                                      <p:tavLst>
                                        <p:tav tm="0">
                                          <p:val>
                                            <p:fltVal val="0"/>
                                          </p:val>
                                        </p:tav>
                                        <p:tav tm="100000">
                                          <p:val>
                                            <p:strVal val="#ppt_w"/>
                                          </p:val>
                                        </p:tav>
                                      </p:tavLst>
                                    </p:anim>
                                    <p:anim calcmode="lin" valueType="num">
                                      <p:cBhvr>
                                        <p:cTn id="29" dur="500" fill="hold"/>
                                        <p:tgtEl>
                                          <p:spTgt spid="113"/>
                                        </p:tgtEl>
                                        <p:attrNameLst>
                                          <p:attrName>ppt_h</p:attrName>
                                        </p:attrNameLst>
                                      </p:cBhvr>
                                      <p:tavLst>
                                        <p:tav tm="0">
                                          <p:val>
                                            <p:fltVal val="0"/>
                                          </p:val>
                                        </p:tav>
                                        <p:tav tm="100000">
                                          <p:val>
                                            <p:strVal val="#ppt_h"/>
                                          </p:val>
                                        </p:tav>
                                      </p:tavLst>
                                    </p:anim>
                                    <p:animEffect transition="in" filter="fade">
                                      <p:cBhvr>
                                        <p:cTn id="30" dur="500"/>
                                        <p:tgtEl>
                                          <p:spTgt spid="113"/>
                                        </p:tgtEl>
                                      </p:cBhvr>
                                    </p:animEffect>
                                  </p:childTnLst>
                                </p:cTn>
                              </p:par>
                            </p:childTnLst>
                          </p:cTn>
                        </p:par>
                        <p:par>
                          <p:cTn id="31" fill="hold">
                            <p:stCondLst>
                              <p:cond delay="3001"/>
                            </p:stCondLst>
                            <p:childTnLst>
                              <p:par>
                                <p:cTn id="32" presetID="10" presetClass="entr" presetSubtype="0" fill="hold" grpId="0" nodeType="afterEffect">
                                  <p:stCondLst>
                                    <p:cond delay="0"/>
                                  </p:stCondLst>
                                  <p:childTnLst>
                                    <p:set>
                                      <p:cBhvr>
                                        <p:cTn id="33" dur="1" fill="hold">
                                          <p:stCondLst>
                                            <p:cond delay="0"/>
                                          </p:stCondLst>
                                        </p:cTn>
                                        <p:tgtEl>
                                          <p:spTgt spid="120"/>
                                        </p:tgtEl>
                                        <p:attrNameLst>
                                          <p:attrName>style.visibility</p:attrName>
                                        </p:attrNameLst>
                                      </p:cBhvr>
                                      <p:to>
                                        <p:strVal val="visible"/>
                                      </p:to>
                                    </p:set>
                                    <p:animEffect transition="in" filter="fade">
                                      <p:cBhvr>
                                        <p:cTn id="34" dur="500"/>
                                        <p:tgtEl>
                                          <p:spTgt spid="120"/>
                                        </p:tgtEl>
                                      </p:cBhvr>
                                    </p:animEffect>
                                  </p:childTnLst>
                                </p:cTn>
                              </p:par>
                              <p:par>
                                <p:cTn id="35" presetID="10" presetClass="entr" presetSubtype="0" fill="hold" nodeType="with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fade">
                                      <p:cBhvr>
                                        <p:cTn id="37" dur="500"/>
                                        <p:tgtEl>
                                          <p:spTgt spid="125"/>
                                        </p:tgtEl>
                                      </p:cBhvr>
                                    </p:animEffect>
                                  </p:childTnLst>
                                </p:cTn>
                              </p:par>
                            </p:childTnLst>
                          </p:cTn>
                        </p:par>
                        <p:par>
                          <p:cTn id="38" fill="hold">
                            <p:stCondLst>
                              <p:cond delay="3501"/>
                            </p:stCondLst>
                            <p:childTnLst>
                              <p:par>
                                <p:cTn id="39" presetID="10" presetClass="entr" presetSubtype="0" fill="hold" grpId="0" nodeType="afterEffect">
                                  <p:stCondLst>
                                    <p:cond delay="0"/>
                                  </p:stCondLst>
                                  <p:childTnLst>
                                    <p:set>
                                      <p:cBhvr>
                                        <p:cTn id="40" dur="1" fill="hold">
                                          <p:stCondLst>
                                            <p:cond delay="0"/>
                                          </p:stCondLst>
                                        </p:cTn>
                                        <p:tgtEl>
                                          <p:spTgt spid="124"/>
                                        </p:tgtEl>
                                        <p:attrNameLst>
                                          <p:attrName>style.visibility</p:attrName>
                                        </p:attrNameLst>
                                      </p:cBhvr>
                                      <p:to>
                                        <p:strVal val="visible"/>
                                      </p:to>
                                    </p:set>
                                    <p:animEffect transition="in" filter="fade">
                                      <p:cBhvr>
                                        <p:cTn id="41" dur="500"/>
                                        <p:tgtEl>
                                          <p:spTgt spid="12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14"/>
                                        </p:tgtEl>
                                        <p:attrNameLst>
                                          <p:attrName>style.visibility</p:attrName>
                                        </p:attrNameLst>
                                      </p:cBhvr>
                                      <p:to>
                                        <p:strVal val="visible"/>
                                      </p:to>
                                    </p:set>
                                    <p:animEffect transition="in" filter="fade">
                                      <p:cBhvr>
                                        <p:cTn id="44" dur="500"/>
                                        <p:tgtEl>
                                          <p:spTgt spid="114"/>
                                        </p:tgtEl>
                                      </p:cBhvr>
                                    </p:animEffect>
                                  </p:childTnLst>
                                </p:cTn>
                              </p:par>
                            </p:childTnLst>
                          </p:cTn>
                        </p:par>
                        <p:par>
                          <p:cTn id="45" fill="hold">
                            <p:stCondLst>
                              <p:cond delay="4001"/>
                            </p:stCondLst>
                            <p:childTnLst>
                              <p:par>
                                <p:cTn id="46" presetID="21" presetClass="entr" presetSubtype="4" fill="hold" grpId="0" nodeType="afterEffect">
                                  <p:stCondLst>
                                    <p:cond delay="0"/>
                                  </p:stCondLst>
                                  <p:childTnLst>
                                    <p:set>
                                      <p:cBhvr>
                                        <p:cTn id="47" dur="1" fill="hold">
                                          <p:stCondLst>
                                            <p:cond delay="0"/>
                                          </p:stCondLst>
                                        </p:cTn>
                                        <p:tgtEl>
                                          <p:spTgt spid="107"/>
                                        </p:tgtEl>
                                        <p:attrNameLst>
                                          <p:attrName>style.visibility</p:attrName>
                                        </p:attrNameLst>
                                      </p:cBhvr>
                                      <p:to>
                                        <p:strVal val="visible"/>
                                      </p:to>
                                    </p:set>
                                    <p:animEffect transition="in" filter="wheel(4)">
                                      <p:cBhvr>
                                        <p:cTn id="48" dur="500"/>
                                        <p:tgtEl>
                                          <p:spTgt spid="107"/>
                                        </p:tgtEl>
                                      </p:cBhvr>
                                    </p:animEffect>
                                  </p:childTnLst>
                                </p:cTn>
                              </p:par>
                            </p:childTnLst>
                          </p:cTn>
                        </p:par>
                        <p:par>
                          <p:cTn id="49" fill="hold">
                            <p:stCondLst>
                              <p:cond delay="4501"/>
                            </p:stCondLst>
                            <p:childTnLst>
                              <p:par>
                                <p:cTn id="50" presetID="53" presetClass="entr" presetSubtype="16" fill="hold" grpId="0" nodeType="afterEffect">
                                  <p:stCondLst>
                                    <p:cond delay="0"/>
                                  </p:stCondLst>
                                  <p:childTnLst>
                                    <p:set>
                                      <p:cBhvr>
                                        <p:cTn id="51" dur="1" fill="hold">
                                          <p:stCondLst>
                                            <p:cond delay="0"/>
                                          </p:stCondLst>
                                        </p:cTn>
                                        <p:tgtEl>
                                          <p:spTgt spid="112"/>
                                        </p:tgtEl>
                                        <p:attrNameLst>
                                          <p:attrName>style.visibility</p:attrName>
                                        </p:attrNameLst>
                                      </p:cBhvr>
                                      <p:to>
                                        <p:strVal val="visible"/>
                                      </p:to>
                                    </p:set>
                                    <p:anim calcmode="lin" valueType="num">
                                      <p:cBhvr>
                                        <p:cTn id="52" dur="500" fill="hold"/>
                                        <p:tgtEl>
                                          <p:spTgt spid="112"/>
                                        </p:tgtEl>
                                        <p:attrNameLst>
                                          <p:attrName>ppt_w</p:attrName>
                                        </p:attrNameLst>
                                      </p:cBhvr>
                                      <p:tavLst>
                                        <p:tav tm="0">
                                          <p:val>
                                            <p:fltVal val="0"/>
                                          </p:val>
                                        </p:tav>
                                        <p:tav tm="100000">
                                          <p:val>
                                            <p:strVal val="#ppt_w"/>
                                          </p:val>
                                        </p:tav>
                                      </p:tavLst>
                                    </p:anim>
                                    <p:anim calcmode="lin" valueType="num">
                                      <p:cBhvr>
                                        <p:cTn id="53" dur="500" fill="hold"/>
                                        <p:tgtEl>
                                          <p:spTgt spid="112"/>
                                        </p:tgtEl>
                                        <p:attrNameLst>
                                          <p:attrName>ppt_h</p:attrName>
                                        </p:attrNameLst>
                                      </p:cBhvr>
                                      <p:tavLst>
                                        <p:tav tm="0">
                                          <p:val>
                                            <p:fltVal val="0"/>
                                          </p:val>
                                        </p:tav>
                                        <p:tav tm="100000">
                                          <p:val>
                                            <p:strVal val="#ppt_h"/>
                                          </p:val>
                                        </p:tav>
                                      </p:tavLst>
                                    </p:anim>
                                    <p:animEffect transition="in" filter="fade">
                                      <p:cBhvr>
                                        <p:cTn id="54" dur="500"/>
                                        <p:tgtEl>
                                          <p:spTgt spid="112"/>
                                        </p:tgtEl>
                                      </p:cBhvr>
                                    </p:animEffect>
                                  </p:childTnLst>
                                </p:cTn>
                              </p:par>
                            </p:childTnLst>
                          </p:cTn>
                        </p:par>
                        <p:par>
                          <p:cTn id="55" fill="hold">
                            <p:stCondLst>
                              <p:cond delay="5001"/>
                            </p:stCondLst>
                            <p:childTnLst>
                              <p:par>
                                <p:cTn id="56" presetID="10" presetClass="entr" presetSubtype="0" fill="hold" grpId="0" nodeType="afterEffect">
                                  <p:stCondLst>
                                    <p:cond delay="0"/>
                                  </p:stCondLst>
                                  <p:childTnLst>
                                    <p:set>
                                      <p:cBhvr>
                                        <p:cTn id="57" dur="1" fill="hold">
                                          <p:stCondLst>
                                            <p:cond delay="0"/>
                                          </p:stCondLst>
                                        </p:cTn>
                                        <p:tgtEl>
                                          <p:spTgt spid="121"/>
                                        </p:tgtEl>
                                        <p:attrNameLst>
                                          <p:attrName>style.visibility</p:attrName>
                                        </p:attrNameLst>
                                      </p:cBhvr>
                                      <p:to>
                                        <p:strVal val="visible"/>
                                      </p:to>
                                    </p:set>
                                    <p:animEffect transition="in" filter="fade">
                                      <p:cBhvr>
                                        <p:cTn id="58" dur="500"/>
                                        <p:tgtEl>
                                          <p:spTgt spid="121"/>
                                        </p:tgtEl>
                                      </p:cBhvr>
                                    </p:animEffect>
                                  </p:childTnLst>
                                </p:cTn>
                              </p:par>
                              <p:par>
                                <p:cTn id="59" presetID="10" presetClass="entr" presetSubtype="0" fill="hold" nodeType="withEffect">
                                  <p:stCondLst>
                                    <p:cond delay="0"/>
                                  </p:stCondLst>
                                  <p:childTnLst>
                                    <p:set>
                                      <p:cBhvr>
                                        <p:cTn id="60" dur="1" fill="hold">
                                          <p:stCondLst>
                                            <p:cond delay="0"/>
                                          </p:stCondLst>
                                        </p:cTn>
                                        <p:tgtEl>
                                          <p:spTgt spid="135"/>
                                        </p:tgtEl>
                                        <p:attrNameLst>
                                          <p:attrName>style.visibility</p:attrName>
                                        </p:attrNameLst>
                                      </p:cBhvr>
                                      <p:to>
                                        <p:strVal val="visible"/>
                                      </p:to>
                                    </p:set>
                                    <p:animEffect transition="in" filter="fade">
                                      <p:cBhvr>
                                        <p:cTn id="61" dur="500"/>
                                        <p:tgtEl>
                                          <p:spTgt spid="135"/>
                                        </p:tgtEl>
                                      </p:cBhvr>
                                    </p:animEffect>
                                  </p:childTnLst>
                                </p:cTn>
                              </p:par>
                            </p:childTnLst>
                          </p:cTn>
                        </p:par>
                        <p:par>
                          <p:cTn id="62" fill="hold">
                            <p:stCondLst>
                              <p:cond delay="5501"/>
                            </p:stCondLst>
                            <p:childTnLst>
                              <p:par>
                                <p:cTn id="63" presetID="10" presetClass="entr" presetSubtype="0" fill="hold" grpId="0" nodeType="afterEffect">
                                  <p:stCondLst>
                                    <p:cond delay="0"/>
                                  </p:stCondLst>
                                  <p:childTnLst>
                                    <p:set>
                                      <p:cBhvr>
                                        <p:cTn id="64" dur="1" fill="hold">
                                          <p:stCondLst>
                                            <p:cond delay="0"/>
                                          </p:stCondLst>
                                        </p:cTn>
                                        <p:tgtEl>
                                          <p:spTgt spid="134"/>
                                        </p:tgtEl>
                                        <p:attrNameLst>
                                          <p:attrName>style.visibility</p:attrName>
                                        </p:attrNameLst>
                                      </p:cBhvr>
                                      <p:to>
                                        <p:strVal val="visible"/>
                                      </p:to>
                                    </p:set>
                                    <p:animEffect transition="in" filter="fade">
                                      <p:cBhvr>
                                        <p:cTn id="65" dur="500"/>
                                        <p:tgtEl>
                                          <p:spTgt spid="13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16"/>
                                        </p:tgtEl>
                                        <p:attrNameLst>
                                          <p:attrName>style.visibility</p:attrName>
                                        </p:attrNameLst>
                                      </p:cBhvr>
                                      <p:to>
                                        <p:strVal val="visible"/>
                                      </p:to>
                                    </p:set>
                                    <p:animEffect transition="in" filter="fade">
                                      <p:cBhvr>
                                        <p:cTn id="68" dur="500"/>
                                        <p:tgtEl>
                                          <p:spTgt spid="116"/>
                                        </p:tgtEl>
                                      </p:cBhvr>
                                    </p:animEffect>
                                  </p:childTnLst>
                                </p:cTn>
                              </p:par>
                            </p:childTnLst>
                          </p:cTn>
                        </p:par>
                        <p:par>
                          <p:cTn id="69" fill="hold">
                            <p:stCondLst>
                              <p:cond delay="6001"/>
                            </p:stCondLst>
                            <p:childTnLst>
                              <p:par>
                                <p:cTn id="70" presetID="53" presetClass="entr" presetSubtype="16" fill="hold" grpId="0" nodeType="afterEffect">
                                  <p:stCondLst>
                                    <p:cond delay="0"/>
                                  </p:stCondLst>
                                  <p:childTnLst>
                                    <p:set>
                                      <p:cBhvr>
                                        <p:cTn id="71" dur="1" fill="hold">
                                          <p:stCondLst>
                                            <p:cond delay="0"/>
                                          </p:stCondLst>
                                        </p:cTn>
                                        <p:tgtEl>
                                          <p:spTgt spid="119"/>
                                        </p:tgtEl>
                                        <p:attrNameLst>
                                          <p:attrName>style.visibility</p:attrName>
                                        </p:attrNameLst>
                                      </p:cBhvr>
                                      <p:to>
                                        <p:strVal val="visible"/>
                                      </p:to>
                                    </p:set>
                                    <p:anim calcmode="lin" valueType="num">
                                      <p:cBhvr>
                                        <p:cTn id="72" dur="500" fill="hold"/>
                                        <p:tgtEl>
                                          <p:spTgt spid="119"/>
                                        </p:tgtEl>
                                        <p:attrNameLst>
                                          <p:attrName>ppt_w</p:attrName>
                                        </p:attrNameLst>
                                      </p:cBhvr>
                                      <p:tavLst>
                                        <p:tav tm="0">
                                          <p:val>
                                            <p:fltVal val="0"/>
                                          </p:val>
                                        </p:tav>
                                        <p:tav tm="100000">
                                          <p:val>
                                            <p:strVal val="#ppt_w"/>
                                          </p:val>
                                        </p:tav>
                                      </p:tavLst>
                                    </p:anim>
                                    <p:anim calcmode="lin" valueType="num">
                                      <p:cBhvr>
                                        <p:cTn id="73" dur="500" fill="hold"/>
                                        <p:tgtEl>
                                          <p:spTgt spid="119"/>
                                        </p:tgtEl>
                                        <p:attrNameLst>
                                          <p:attrName>ppt_h</p:attrName>
                                        </p:attrNameLst>
                                      </p:cBhvr>
                                      <p:tavLst>
                                        <p:tav tm="0">
                                          <p:val>
                                            <p:fltVal val="0"/>
                                          </p:val>
                                        </p:tav>
                                        <p:tav tm="100000">
                                          <p:val>
                                            <p:strVal val="#ppt_h"/>
                                          </p:val>
                                        </p:tav>
                                      </p:tavLst>
                                    </p:anim>
                                    <p:animEffect transition="in" filter="fade">
                                      <p:cBhvr>
                                        <p:cTn id="74" dur="500"/>
                                        <p:tgtEl>
                                          <p:spTgt spid="11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10"/>
                                        </p:tgtEl>
                                        <p:attrNameLst>
                                          <p:attrName>style.visibility</p:attrName>
                                        </p:attrNameLst>
                                      </p:cBhvr>
                                      <p:to>
                                        <p:strVal val="visible"/>
                                      </p:to>
                                    </p:set>
                                    <p:anim calcmode="lin" valueType="num">
                                      <p:cBhvr>
                                        <p:cTn id="77" dur="500" fill="hold"/>
                                        <p:tgtEl>
                                          <p:spTgt spid="110"/>
                                        </p:tgtEl>
                                        <p:attrNameLst>
                                          <p:attrName>ppt_w</p:attrName>
                                        </p:attrNameLst>
                                      </p:cBhvr>
                                      <p:tavLst>
                                        <p:tav tm="0">
                                          <p:val>
                                            <p:fltVal val="0"/>
                                          </p:val>
                                        </p:tav>
                                        <p:tav tm="100000">
                                          <p:val>
                                            <p:strVal val="#ppt_w"/>
                                          </p:val>
                                        </p:tav>
                                      </p:tavLst>
                                    </p:anim>
                                    <p:anim calcmode="lin" valueType="num">
                                      <p:cBhvr>
                                        <p:cTn id="78" dur="500" fill="hold"/>
                                        <p:tgtEl>
                                          <p:spTgt spid="110"/>
                                        </p:tgtEl>
                                        <p:attrNameLst>
                                          <p:attrName>ppt_h</p:attrName>
                                        </p:attrNameLst>
                                      </p:cBhvr>
                                      <p:tavLst>
                                        <p:tav tm="0">
                                          <p:val>
                                            <p:fltVal val="0"/>
                                          </p:val>
                                        </p:tav>
                                        <p:tav tm="100000">
                                          <p:val>
                                            <p:strVal val="#ppt_h"/>
                                          </p:val>
                                        </p:tav>
                                      </p:tavLst>
                                    </p:anim>
                                    <p:animEffect transition="in" filter="fade">
                                      <p:cBhvr>
                                        <p:cTn id="79" dur="500"/>
                                        <p:tgtEl>
                                          <p:spTgt spid="110"/>
                                        </p:tgtEl>
                                      </p:cBhvr>
                                    </p:animEffect>
                                  </p:childTnLst>
                                </p:cTn>
                              </p:par>
                            </p:childTnLst>
                          </p:cTn>
                        </p:par>
                        <p:par>
                          <p:cTn id="80" fill="hold">
                            <p:stCondLst>
                              <p:cond delay="6501"/>
                            </p:stCondLst>
                            <p:childTnLst>
                              <p:par>
                                <p:cTn id="81" presetID="10" presetClass="entr" presetSubtype="0" fill="hold" grpId="0" nodeType="afterEffect">
                                  <p:stCondLst>
                                    <p:cond delay="0"/>
                                  </p:stCondLst>
                                  <p:childTnLst>
                                    <p:set>
                                      <p:cBhvr>
                                        <p:cTn id="82" dur="1" fill="hold">
                                          <p:stCondLst>
                                            <p:cond delay="0"/>
                                          </p:stCondLst>
                                        </p:cTn>
                                        <p:tgtEl>
                                          <p:spTgt spid="122"/>
                                        </p:tgtEl>
                                        <p:attrNameLst>
                                          <p:attrName>style.visibility</p:attrName>
                                        </p:attrNameLst>
                                      </p:cBhvr>
                                      <p:to>
                                        <p:strVal val="visible"/>
                                      </p:to>
                                    </p:set>
                                    <p:animEffect transition="in" filter="fade">
                                      <p:cBhvr>
                                        <p:cTn id="83" dur="500"/>
                                        <p:tgtEl>
                                          <p:spTgt spid="122"/>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49"/>
                                        </p:tgtEl>
                                        <p:attrNameLst>
                                          <p:attrName>style.visibility</p:attrName>
                                        </p:attrNameLst>
                                      </p:cBhvr>
                                      <p:to>
                                        <p:strVal val="visible"/>
                                      </p:to>
                                    </p:set>
                                    <p:anim calcmode="lin" valueType="num">
                                      <p:cBhvr>
                                        <p:cTn id="86" dur="500" fill="hold"/>
                                        <p:tgtEl>
                                          <p:spTgt spid="149"/>
                                        </p:tgtEl>
                                        <p:attrNameLst>
                                          <p:attrName>ppt_w</p:attrName>
                                        </p:attrNameLst>
                                      </p:cBhvr>
                                      <p:tavLst>
                                        <p:tav tm="0">
                                          <p:val>
                                            <p:fltVal val="0"/>
                                          </p:val>
                                        </p:tav>
                                        <p:tav tm="100000">
                                          <p:val>
                                            <p:strVal val="#ppt_w"/>
                                          </p:val>
                                        </p:tav>
                                      </p:tavLst>
                                    </p:anim>
                                    <p:anim calcmode="lin" valueType="num">
                                      <p:cBhvr>
                                        <p:cTn id="87" dur="500" fill="hold"/>
                                        <p:tgtEl>
                                          <p:spTgt spid="149"/>
                                        </p:tgtEl>
                                        <p:attrNameLst>
                                          <p:attrName>ppt_h</p:attrName>
                                        </p:attrNameLst>
                                      </p:cBhvr>
                                      <p:tavLst>
                                        <p:tav tm="0">
                                          <p:val>
                                            <p:fltVal val="0"/>
                                          </p:val>
                                        </p:tav>
                                        <p:tav tm="100000">
                                          <p:val>
                                            <p:strVal val="#ppt_h"/>
                                          </p:val>
                                        </p:tav>
                                      </p:tavLst>
                                    </p:anim>
                                    <p:animEffect transition="in" filter="fade">
                                      <p:cBhvr>
                                        <p:cTn id="88" dur="500"/>
                                        <p:tgtEl>
                                          <p:spTgt spid="149"/>
                                        </p:tgtEl>
                                      </p:cBhvr>
                                    </p:animEffect>
                                  </p:childTnLst>
                                </p:cTn>
                              </p:par>
                            </p:childTnLst>
                          </p:cTn>
                        </p:par>
                        <p:par>
                          <p:cTn id="89" fill="hold">
                            <p:stCondLst>
                              <p:cond delay="7001"/>
                            </p:stCondLst>
                            <p:childTnLst>
                              <p:par>
                                <p:cTn id="90" presetID="10" presetClass="entr" presetSubtype="0" fill="hold" grpId="0" nodeType="afterEffect">
                                  <p:stCondLst>
                                    <p:cond delay="0"/>
                                  </p:stCondLst>
                                  <p:childTnLst>
                                    <p:set>
                                      <p:cBhvr>
                                        <p:cTn id="91" dur="1" fill="hold">
                                          <p:stCondLst>
                                            <p:cond delay="0"/>
                                          </p:stCondLst>
                                        </p:cTn>
                                        <p:tgtEl>
                                          <p:spTgt spid="151"/>
                                        </p:tgtEl>
                                        <p:attrNameLst>
                                          <p:attrName>style.visibility</p:attrName>
                                        </p:attrNameLst>
                                      </p:cBhvr>
                                      <p:to>
                                        <p:strVal val="visible"/>
                                      </p:to>
                                    </p:set>
                                    <p:animEffect transition="in" filter="fade">
                                      <p:cBhvr>
                                        <p:cTn id="92" dur="500"/>
                                        <p:tgtEl>
                                          <p:spTgt spid="151"/>
                                        </p:tgtEl>
                                      </p:cBhvr>
                                    </p:animEffect>
                                  </p:childTnLst>
                                </p:cTn>
                              </p:par>
                            </p:childTnLst>
                          </p:cTn>
                        </p:par>
                        <p:par>
                          <p:cTn id="93" fill="hold">
                            <p:stCondLst>
                              <p:cond delay="7501"/>
                            </p:stCondLst>
                            <p:childTnLst>
                              <p:par>
                                <p:cTn id="94" presetID="10" presetClass="entr" presetSubtype="0" fill="hold" grpId="0" nodeType="afterEffect">
                                  <p:stCondLst>
                                    <p:cond delay="0"/>
                                  </p:stCondLst>
                                  <p:childTnLst>
                                    <p:set>
                                      <p:cBhvr>
                                        <p:cTn id="95" dur="1" fill="hold">
                                          <p:stCondLst>
                                            <p:cond delay="0"/>
                                          </p:stCondLst>
                                        </p:cTn>
                                        <p:tgtEl>
                                          <p:spTgt spid="117"/>
                                        </p:tgtEl>
                                        <p:attrNameLst>
                                          <p:attrName>style.visibility</p:attrName>
                                        </p:attrNameLst>
                                      </p:cBhvr>
                                      <p:to>
                                        <p:strVal val="visible"/>
                                      </p:to>
                                    </p:set>
                                    <p:animEffect transition="in" filter="fade">
                                      <p:cBhvr>
                                        <p:cTn id="96" dur="500"/>
                                        <p:tgtEl>
                                          <p:spTgt spid="117"/>
                                        </p:tgtEl>
                                      </p:cBhvr>
                                    </p:animEffect>
                                  </p:childTnLst>
                                </p:cTn>
                              </p:par>
                            </p:childTnLst>
                          </p:cTn>
                        </p:par>
                        <p:par>
                          <p:cTn id="97" fill="hold">
                            <p:stCondLst>
                              <p:cond delay="8001"/>
                            </p:stCondLst>
                            <p:childTnLst>
                              <p:par>
                                <p:cTn id="98" presetID="21" presetClass="entr" presetSubtype="4" fill="hold" grpId="0" nodeType="afterEffect">
                                  <p:stCondLst>
                                    <p:cond delay="0"/>
                                  </p:stCondLst>
                                  <p:childTnLst>
                                    <p:set>
                                      <p:cBhvr>
                                        <p:cTn id="99" dur="1" fill="hold">
                                          <p:stCondLst>
                                            <p:cond delay="0"/>
                                          </p:stCondLst>
                                        </p:cTn>
                                        <p:tgtEl>
                                          <p:spTgt spid="108"/>
                                        </p:tgtEl>
                                        <p:attrNameLst>
                                          <p:attrName>style.visibility</p:attrName>
                                        </p:attrNameLst>
                                      </p:cBhvr>
                                      <p:to>
                                        <p:strVal val="visible"/>
                                      </p:to>
                                    </p:set>
                                    <p:animEffect transition="in" filter="wheel(4)">
                                      <p:cBhvr>
                                        <p:cTn id="100" dur="500"/>
                                        <p:tgtEl>
                                          <p:spTgt spid="108"/>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111"/>
                                        </p:tgtEl>
                                        <p:attrNameLst>
                                          <p:attrName>style.visibility</p:attrName>
                                        </p:attrNameLst>
                                      </p:cBhvr>
                                      <p:to>
                                        <p:strVal val="visible"/>
                                      </p:to>
                                    </p:set>
                                    <p:anim calcmode="lin" valueType="num">
                                      <p:cBhvr>
                                        <p:cTn id="103" dur="500" fill="hold"/>
                                        <p:tgtEl>
                                          <p:spTgt spid="111"/>
                                        </p:tgtEl>
                                        <p:attrNameLst>
                                          <p:attrName>ppt_w</p:attrName>
                                        </p:attrNameLst>
                                      </p:cBhvr>
                                      <p:tavLst>
                                        <p:tav tm="0">
                                          <p:val>
                                            <p:fltVal val="0"/>
                                          </p:val>
                                        </p:tav>
                                        <p:tav tm="100000">
                                          <p:val>
                                            <p:strVal val="#ppt_w"/>
                                          </p:val>
                                        </p:tav>
                                      </p:tavLst>
                                    </p:anim>
                                    <p:anim calcmode="lin" valueType="num">
                                      <p:cBhvr>
                                        <p:cTn id="104" dur="500" fill="hold"/>
                                        <p:tgtEl>
                                          <p:spTgt spid="111"/>
                                        </p:tgtEl>
                                        <p:attrNameLst>
                                          <p:attrName>ppt_h</p:attrName>
                                        </p:attrNameLst>
                                      </p:cBhvr>
                                      <p:tavLst>
                                        <p:tav tm="0">
                                          <p:val>
                                            <p:fltVal val="0"/>
                                          </p:val>
                                        </p:tav>
                                        <p:tav tm="100000">
                                          <p:val>
                                            <p:strVal val="#ppt_h"/>
                                          </p:val>
                                        </p:tav>
                                      </p:tavLst>
                                    </p:anim>
                                    <p:animEffect transition="in" filter="fade">
                                      <p:cBhvr>
                                        <p:cTn id="105" dur="500"/>
                                        <p:tgtEl>
                                          <p:spTgt spid="111"/>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23"/>
                                        </p:tgtEl>
                                        <p:attrNameLst>
                                          <p:attrName>style.visibility</p:attrName>
                                        </p:attrNameLst>
                                      </p:cBhvr>
                                      <p:to>
                                        <p:strVal val="visible"/>
                                      </p:to>
                                    </p:set>
                                    <p:animEffect transition="in" filter="fade">
                                      <p:cBhvr>
                                        <p:cTn id="108" dur="500"/>
                                        <p:tgtEl>
                                          <p:spTgt spid="123"/>
                                        </p:tgtEl>
                                      </p:cBhvr>
                                    </p:animEffect>
                                  </p:childTnLst>
                                </p:cTn>
                              </p:par>
                              <p:par>
                                <p:cTn id="109" presetID="53" presetClass="entr" presetSubtype="16" fill="hold" nodeType="withEffect">
                                  <p:stCondLst>
                                    <p:cond delay="0"/>
                                  </p:stCondLst>
                                  <p:childTnLst>
                                    <p:set>
                                      <p:cBhvr>
                                        <p:cTn id="110" dur="1" fill="hold">
                                          <p:stCondLst>
                                            <p:cond delay="0"/>
                                          </p:stCondLst>
                                        </p:cTn>
                                        <p:tgtEl>
                                          <p:spTgt spid="142"/>
                                        </p:tgtEl>
                                        <p:attrNameLst>
                                          <p:attrName>style.visibility</p:attrName>
                                        </p:attrNameLst>
                                      </p:cBhvr>
                                      <p:to>
                                        <p:strVal val="visible"/>
                                      </p:to>
                                    </p:set>
                                    <p:anim calcmode="lin" valueType="num">
                                      <p:cBhvr>
                                        <p:cTn id="111" dur="500" fill="hold"/>
                                        <p:tgtEl>
                                          <p:spTgt spid="142"/>
                                        </p:tgtEl>
                                        <p:attrNameLst>
                                          <p:attrName>ppt_w</p:attrName>
                                        </p:attrNameLst>
                                      </p:cBhvr>
                                      <p:tavLst>
                                        <p:tav tm="0">
                                          <p:val>
                                            <p:fltVal val="0"/>
                                          </p:val>
                                        </p:tav>
                                        <p:tav tm="100000">
                                          <p:val>
                                            <p:strVal val="#ppt_w"/>
                                          </p:val>
                                        </p:tav>
                                      </p:tavLst>
                                    </p:anim>
                                    <p:anim calcmode="lin" valueType="num">
                                      <p:cBhvr>
                                        <p:cTn id="112" dur="500" fill="hold"/>
                                        <p:tgtEl>
                                          <p:spTgt spid="142"/>
                                        </p:tgtEl>
                                        <p:attrNameLst>
                                          <p:attrName>ppt_h</p:attrName>
                                        </p:attrNameLst>
                                      </p:cBhvr>
                                      <p:tavLst>
                                        <p:tav tm="0">
                                          <p:val>
                                            <p:fltVal val="0"/>
                                          </p:val>
                                        </p:tav>
                                        <p:tav tm="100000">
                                          <p:val>
                                            <p:strVal val="#ppt_h"/>
                                          </p:val>
                                        </p:tav>
                                      </p:tavLst>
                                    </p:anim>
                                    <p:animEffect transition="in" filter="fade">
                                      <p:cBhvr>
                                        <p:cTn id="113" dur="500"/>
                                        <p:tgtEl>
                                          <p:spTgt spid="142"/>
                                        </p:tgtEl>
                                      </p:cBhvr>
                                    </p:animEffect>
                                  </p:childTnLst>
                                </p:cTn>
                              </p:par>
                            </p:childTnLst>
                          </p:cTn>
                        </p:par>
                        <p:par>
                          <p:cTn id="114" fill="hold">
                            <p:stCondLst>
                              <p:cond delay="8501"/>
                            </p:stCondLst>
                            <p:childTnLst>
                              <p:par>
                                <p:cTn id="115" presetID="10" presetClass="entr" presetSubtype="0" fill="hold" grpId="0" nodeType="afterEffect">
                                  <p:stCondLst>
                                    <p:cond delay="0"/>
                                  </p:stCondLst>
                                  <p:childTnLst>
                                    <p:set>
                                      <p:cBhvr>
                                        <p:cTn id="116" dur="1" fill="hold">
                                          <p:stCondLst>
                                            <p:cond delay="0"/>
                                          </p:stCondLst>
                                        </p:cTn>
                                        <p:tgtEl>
                                          <p:spTgt spid="148"/>
                                        </p:tgtEl>
                                        <p:attrNameLst>
                                          <p:attrName>style.visibility</p:attrName>
                                        </p:attrNameLst>
                                      </p:cBhvr>
                                      <p:to>
                                        <p:strVal val="visible"/>
                                      </p:to>
                                    </p:set>
                                    <p:animEffect transition="in" filter="fade">
                                      <p:cBhvr>
                                        <p:cTn id="117" dur="500"/>
                                        <p:tgtEl>
                                          <p:spTgt spid="148"/>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118"/>
                                        </p:tgtEl>
                                        <p:attrNameLst>
                                          <p:attrName>style.visibility</p:attrName>
                                        </p:attrNameLst>
                                      </p:cBhvr>
                                      <p:to>
                                        <p:strVal val="visible"/>
                                      </p:to>
                                    </p:set>
                                    <p:anim calcmode="lin" valueType="num">
                                      <p:cBhvr>
                                        <p:cTn id="120" dur="500" fill="hold"/>
                                        <p:tgtEl>
                                          <p:spTgt spid="118"/>
                                        </p:tgtEl>
                                        <p:attrNameLst>
                                          <p:attrName>ppt_w</p:attrName>
                                        </p:attrNameLst>
                                      </p:cBhvr>
                                      <p:tavLst>
                                        <p:tav tm="0">
                                          <p:val>
                                            <p:fltVal val="0"/>
                                          </p:val>
                                        </p:tav>
                                        <p:tav tm="100000">
                                          <p:val>
                                            <p:strVal val="#ppt_w"/>
                                          </p:val>
                                        </p:tav>
                                      </p:tavLst>
                                    </p:anim>
                                    <p:anim calcmode="lin" valueType="num">
                                      <p:cBhvr>
                                        <p:cTn id="121" dur="500" fill="hold"/>
                                        <p:tgtEl>
                                          <p:spTgt spid="118"/>
                                        </p:tgtEl>
                                        <p:attrNameLst>
                                          <p:attrName>ppt_h</p:attrName>
                                        </p:attrNameLst>
                                      </p:cBhvr>
                                      <p:tavLst>
                                        <p:tav tm="0">
                                          <p:val>
                                            <p:fltVal val="0"/>
                                          </p:val>
                                        </p:tav>
                                        <p:tav tm="100000">
                                          <p:val>
                                            <p:strVal val="#ppt_h"/>
                                          </p:val>
                                        </p:tav>
                                      </p:tavLst>
                                    </p:anim>
                                    <p:animEffect transition="in" filter="fade">
                                      <p:cBhvr>
                                        <p:cTn id="122" dur="500"/>
                                        <p:tgtEl>
                                          <p:spTgt spid="118"/>
                                        </p:tgtEl>
                                      </p:cBhvr>
                                    </p:animEffect>
                                  </p:childTnLst>
                                </p:cTn>
                              </p:par>
                            </p:childTnLst>
                          </p:cTn>
                        </p:par>
                        <p:par>
                          <p:cTn id="123" fill="hold">
                            <p:stCondLst>
                              <p:cond delay="9001"/>
                            </p:stCondLst>
                            <p:childTnLst>
                              <p:par>
                                <p:cTn id="124" presetID="53" presetClass="entr" presetSubtype="16" fill="hold" grpId="0" nodeType="afterEffect">
                                  <p:stCondLst>
                                    <p:cond delay="0"/>
                                  </p:stCondLst>
                                  <p:childTnLst>
                                    <p:set>
                                      <p:cBhvr>
                                        <p:cTn id="125" dur="1" fill="hold">
                                          <p:stCondLst>
                                            <p:cond delay="0"/>
                                          </p:stCondLst>
                                        </p:cTn>
                                        <p:tgtEl>
                                          <p:spTgt spid="150"/>
                                        </p:tgtEl>
                                        <p:attrNameLst>
                                          <p:attrName>style.visibility</p:attrName>
                                        </p:attrNameLst>
                                      </p:cBhvr>
                                      <p:to>
                                        <p:strVal val="visible"/>
                                      </p:to>
                                    </p:set>
                                    <p:anim calcmode="lin" valueType="num">
                                      <p:cBhvr>
                                        <p:cTn id="126" dur="500" fill="hold"/>
                                        <p:tgtEl>
                                          <p:spTgt spid="150"/>
                                        </p:tgtEl>
                                        <p:attrNameLst>
                                          <p:attrName>ppt_w</p:attrName>
                                        </p:attrNameLst>
                                      </p:cBhvr>
                                      <p:tavLst>
                                        <p:tav tm="0">
                                          <p:val>
                                            <p:fltVal val="0"/>
                                          </p:val>
                                        </p:tav>
                                        <p:tav tm="100000">
                                          <p:val>
                                            <p:strVal val="#ppt_w"/>
                                          </p:val>
                                        </p:tav>
                                      </p:tavLst>
                                    </p:anim>
                                    <p:anim calcmode="lin" valueType="num">
                                      <p:cBhvr>
                                        <p:cTn id="127" dur="500" fill="hold"/>
                                        <p:tgtEl>
                                          <p:spTgt spid="150"/>
                                        </p:tgtEl>
                                        <p:attrNameLst>
                                          <p:attrName>ppt_h</p:attrName>
                                        </p:attrNameLst>
                                      </p:cBhvr>
                                      <p:tavLst>
                                        <p:tav tm="0">
                                          <p:val>
                                            <p:fltVal val="0"/>
                                          </p:val>
                                        </p:tav>
                                        <p:tav tm="100000">
                                          <p:val>
                                            <p:strVal val="#ppt_h"/>
                                          </p:val>
                                        </p:tav>
                                      </p:tavLst>
                                    </p:anim>
                                    <p:animEffect transition="in" filter="fade">
                                      <p:cBhvr>
                                        <p:cTn id="128" dur="500"/>
                                        <p:tgtEl>
                                          <p:spTgt spid="150"/>
                                        </p:tgtEl>
                                      </p:cBhvr>
                                    </p:animEffect>
                                  </p:childTnLst>
                                </p:cTn>
                              </p:par>
                            </p:childTnLst>
                          </p:cTn>
                        </p:par>
                        <p:par>
                          <p:cTn id="129" fill="hold">
                            <p:stCondLst>
                              <p:cond delay="9501"/>
                            </p:stCondLst>
                            <p:childTnLst>
                              <p:par>
                                <p:cTn id="130" presetID="10" presetClass="entr" presetSubtype="0" fill="hold" nodeType="afterEffect">
                                  <p:stCondLst>
                                    <p:cond delay="0"/>
                                  </p:stCondLst>
                                  <p:childTnLst>
                                    <p:set>
                                      <p:cBhvr>
                                        <p:cTn id="131" dur="1" fill="hold">
                                          <p:stCondLst>
                                            <p:cond delay="0"/>
                                          </p:stCondLst>
                                        </p:cTn>
                                        <p:tgtEl>
                                          <p:spTgt spid="154"/>
                                        </p:tgtEl>
                                        <p:attrNameLst>
                                          <p:attrName>style.visibility</p:attrName>
                                        </p:attrNameLst>
                                      </p:cBhvr>
                                      <p:to>
                                        <p:strVal val="visible"/>
                                      </p:to>
                                    </p:set>
                                    <p:animEffect transition="in" filter="fade">
                                      <p:cBhvr>
                                        <p:cTn id="132" dur="500"/>
                                        <p:tgtEl>
                                          <p:spTgt spid="154"/>
                                        </p:tgtEl>
                                      </p:cBhvr>
                                    </p:animEffect>
                                  </p:childTnLst>
                                </p:cTn>
                              </p:par>
                            </p:childTnLst>
                          </p:cTn>
                        </p:par>
                        <p:par>
                          <p:cTn id="133" fill="hold">
                            <p:stCondLst>
                              <p:cond delay="10001"/>
                            </p:stCondLst>
                            <p:childTnLst>
                              <p:par>
                                <p:cTn id="134" presetID="10" presetClass="entr" presetSubtype="0" fill="hold" grpId="0" nodeType="afterEffect">
                                  <p:stCondLst>
                                    <p:cond delay="0"/>
                                  </p:stCondLst>
                                  <p:childTnLst>
                                    <p:set>
                                      <p:cBhvr>
                                        <p:cTn id="135" dur="1" fill="hold">
                                          <p:stCondLst>
                                            <p:cond delay="0"/>
                                          </p:stCondLst>
                                        </p:cTn>
                                        <p:tgtEl>
                                          <p:spTgt spid="181"/>
                                        </p:tgtEl>
                                        <p:attrNameLst>
                                          <p:attrName>style.visibility</p:attrName>
                                        </p:attrNameLst>
                                      </p:cBhvr>
                                      <p:to>
                                        <p:strVal val="visible"/>
                                      </p:to>
                                    </p:set>
                                    <p:animEffect transition="in" filter="fade">
                                      <p:cBhvr>
                                        <p:cTn id="136" dur="500"/>
                                        <p:tgtEl>
                                          <p:spTgt spid="181"/>
                                        </p:tgtEl>
                                      </p:cBhvr>
                                    </p:animEffect>
                                  </p:childTnLst>
                                </p:cTn>
                              </p:par>
                              <p:par>
                                <p:cTn id="137" presetID="16" presetClass="entr" presetSubtype="37" fill="hold" grpId="0" nodeType="withEffect">
                                  <p:stCondLst>
                                    <p:cond delay="0"/>
                                  </p:stCondLst>
                                  <p:childTnLst>
                                    <p:set>
                                      <p:cBhvr>
                                        <p:cTn id="138" dur="1" fill="hold">
                                          <p:stCondLst>
                                            <p:cond delay="0"/>
                                          </p:stCondLst>
                                        </p:cTn>
                                        <p:tgtEl>
                                          <p:spTgt spid="115"/>
                                        </p:tgtEl>
                                        <p:attrNameLst>
                                          <p:attrName>style.visibility</p:attrName>
                                        </p:attrNameLst>
                                      </p:cBhvr>
                                      <p:to>
                                        <p:strVal val="visible"/>
                                      </p:to>
                                    </p:set>
                                    <p:animEffect transition="in" filter="barn(outVertical)">
                                      <p:cBhvr>
                                        <p:cTn id="139"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40" fill="hold" display="0">
                  <p:stCondLst>
                    <p:cond delay="indefinite"/>
                  </p:stCondLst>
                  <p:endCondLst>
                    <p:cond evt="onStopAudio" delay="0">
                      <p:tgtEl>
                        <p:sldTgt/>
                      </p:tgtEl>
                    </p:cond>
                  </p:endCondLst>
                </p:cTn>
                <p:tgtEl>
                  <p:spTgt spid="3"/>
                </p:tgtEl>
              </p:cMediaNode>
            </p:audio>
          </p:childTnLst>
        </p:cTn>
      </p:par>
    </p:tnLst>
    <p:bldLst>
      <p:bldP spid="103" grpId="0"/>
      <p:bldP spid="105" grpId="0"/>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p:bldP spid="134" grpId="0"/>
      <p:bldP spid="148" grpId="0"/>
      <p:bldP spid="149" grpId="0" animBg="1"/>
      <p:bldP spid="150" grpId="0" animBg="1"/>
      <p:bldP spid="151" grpId="0"/>
      <p:bldP spid="181" grpId="0"/>
      <p:bldP spid="182" grpId="0"/>
      <p:bldP spid="18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rved Left Arrow 9"/>
          <p:cNvSpPr/>
          <p:nvPr/>
        </p:nvSpPr>
        <p:spPr>
          <a:xfrm>
            <a:off x="4346893" y="1427920"/>
            <a:ext cx="2367109" cy="4973288"/>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2" name="TextBox 91"/>
          <p:cNvSpPr txBox="1"/>
          <p:nvPr/>
        </p:nvSpPr>
        <p:spPr>
          <a:xfrm>
            <a:off x="777034" y="500139"/>
            <a:ext cx="7013458"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CUSTOMER</a:t>
            </a:r>
            <a:r>
              <a:rPr lang="id-ID" sz="3200" dirty="0" smtClean="0">
                <a:solidFill>
                  <a:prstClr val="white">
                    <a:lumMod val="50000"/>
                  </a:prstClr>
                </a:solidFill>
                <a:latin typeface="Raleway" panose="020B0003030101060003" pitchFamily="34" charset="0"/>
              </a:rPr>
              <a:t> </a:t>
            </a:r>
            <a:r>
              <a:rPr lang="en-US" sz="3200" b="1" dirty="0" smtClean="0">
                <a:solidFill>
                  <a:schemeClr val="accent1"/>
                </a:solidFill>
                <a:latin typeface="Raleway" panose="020B0003030101060003" pitchFamily="34" charset="0"/>
              </a:rPr>
              <a:t>CONVERSION FUNNEL</a:t>
            </a:r>
            <a:endParaRPr lang="id-ID" sz="3200" dirty="0">
              <a:solidFill>
                <a:schemeClr val="accent1"/>
              </a:solidFill>
              <a:latin typeface="Raleway" panose="020B0003030101060003" pitchFamily="34" charset="0"/>
            </a:endParaRPr>
          </a:p>
        </p:txBody>
      </p:sp>
      <p:sp>
        <p:nvSpPr>
          <p:cNvPr id="30" name="Rectangle 29"/>
          <p:cNvSpPr/>
          <p:nvPr/>
        </p:nvSpPr>
        <p:spPr>
          <a:xfrm>
            <a:off x="777034" y="1016819"/>
            <a:ext cx="3118161" cy="338554"/>
          </a:xfrm>
          <a:prstGeom prst="rect">
            <a:avLst/>
          </a:prstGeom>
        </p:spPr>
        <p:txBody>
          <a:bodyPr wrap="none">
            <a:spAutoFit/>
          </a:bodyPr>
          <a:lstStyle/>
          <a:p>
            <a:r>
              <a:rPr lang="en-US" sz="1600" dirty="0" smtClean="0">
                <a:solidFill>
                  <a:prstClr val="white">
                    <a:lumMod val="65000"/>
                  </a:prstClr>
                </a:solidFill>
                <a:latin typeface="Raleway" panose="020B0003030101060003" pitchFamily="34" charset="0"/>
              </a:rPr>
              <a:t>We Bring Your Business to Life</a:t>
            </a:r>
            <a:endParaRPr lang="id-ID" sz="1600" dirty="0">
              <a:solidFill>
                <a:prstClr val="white">
                  <a:lumMod val="65000"/>
                </a:prstClr>
              </a:solidFill>
              <a:latin typeface="Raleway" panose="020B0003030101060003" pitchFamily="34" charset="0"/>
            </a:endParaRPr>
          </a:p>
        </p:txBody>
      </p:sp>
      <p:grpSp>
        <p:nvGrpSpPr>
          <p:cNvPr id="164" name="Group 163"/>
          <p:cNvGrpSpPr/>
          <p:nvPr/>
        </p:nvGrpSpPr>
        <p:grpSpPr>
          <a:xfrm>
            <a:off x="5531878" y="4600992"/>
            <a:ext cx="1288615" cy="1316415"/>
            <a:chOff x="6724539" y="1872152"/>
            <a:chExt cx="2057954" cy="967954"/>
          </a:xfrm>
        </p:grpSpPr>
        <p:sp>
          <p:nvSpPr>
            <p:cNvPr id="165"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rgbClr val="595959"/>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6" name="Oval 9"/>
            <p:cNvSpPr>
              <a:spLocks noChangeArrowheads="1"/>
            </p:cNvSpPr>
            <p:nvPr/>
          </p:nvSpPr>
          <p:spPr bwMode="auto">
            <a:xfrm>
              <a:off x="6724539" y="1872152"/>
              <a:ext cx="2057954" cy="578367"/>
            </a:xfrm>
            <a:prstGeom prst="ellipse">
              <a:avLst/>
            </a:prstGeom>
            <a:solidFill>
              <a:srgbClr val="7F7F7F"/>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67" name="Oval 17"/>
            <p:cNvSpPr>
              <a:spLocks noChangeArrowheads="1"/>
            </p:cNvSpPr>
            <p:nvPr/>
          </p:nvSpPr>
          <p:spPr bwMode="auto">
            <a:xfrm>
              <a:off x="7207013" y="2117595"/>
              <a:ext cx="1093006" cy="220044"/>
            </a:xfrm>
            <a:prstGeom prst="ellipse">
              <a:avLst/>
            </a:prstGeom>
            <a:solidFill>
              <a:srgbClr val="505050"/>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68" name="Group 167"/>
          <p:cNvGrpSpPr/>
          <p:nvPr/>
        </p:nvGrpSpPr>
        <p:grpSpPr>
          <a:xfrm>
            <a:off x="5358618" y="3737927"/>
            <a:ext cx="1604687" cy="1316415"/>
            <a:chOff x="6724539" y="1872152"/>
            <a:chExt cx="2057954" cy="967954"/>
          </a:xfrm>
        </p:grpSpPr>
        <p:sp>
          <p:nvSpPr>
            <p:cNvPr id="169"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rgbClr val="A6A6A6"/>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0" name="Oval 9"/>
            <p:cNvSpPr>
              <a:spLocks noChangeArrowheads="1"/>
            </p:cNvSpPr>
            <p:nvPr/>
          </p:nvSpPr>
          <p:spPr bwMode="auto">
            <a:xfrm>
              <a:off x="6724539" y="1872152"/>
              <a:ext cx="2057954" cy="578367"/>
            </a:xfrm>
            <a:prstGeom prst="ellipse">
              <a:avLst/>
            </a:prstGeom>
            <a:solidFill>
              <a:srgbClr val="BFBFBF"/>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1" name="Oval 17"/>
            <p:cNvSpPr>
              <a:spLocks noChangeArrowheads="1"/>
            </p:cNvSpPr>
            <p:nvPr/>
          </p:nvSpPr>
          <p:spPr bwMode="auto">
            <a:xfrm>
              <a:off x="7207013" y="2117595"/>
              <a:ext cx="1093006" cy="220044"/>
            </a:xfrm>
            <a:prstGeom prst="ellipse">
              <a:avLst/>
            </a:prstGeom>
            <a:solidFill>
              <a:srgbClr val="595959"/>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72" name="Group 171"/>
          <p:cNvGrpSpPr/>
          <p:nvPr/>
        </p:nvGrpSpPr>
        <p:grpSpPr>
          <a:xfrm>
            <a:off x="5134176" y="2873768"/>
            <a:ext cx="1991199" cy="1316415"/>
            <a:chOff x="6724539" y="1872152"/>
            <a:chExt cx="2057954" cy="967954"/>
          </a:xfrm>
        </p:grpSpPr>
        <p:sp>
          <p:nvSpPr>
            <p:cNvPr id="173"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rgbClr val="D9D9D9"/>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4" name="Oval 9"/>
            <p:cNvSpPr>
              <a:spLocks noChangeArrowheads="1"/>
            </p:cNvSpPr>
            <p:nvPr/>
          </p:nvSpPr>
          <p:spPr bwMode="auto">
            <a:xfrm>
              <a:off x="6724539" y="1872152"/>
              <a:ext cx="2057954" cy="578367"/>
            </a:xfrm>
            <a:prstGeom prst="ellipse">
              <a:avLst/>
            </a:prstGeom>
            <a:solidFill>
              <a:srgbClr val="F2F2F2"/>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5" name="Oval 17"/>
            <p:cNvSpPr>
              <a:spLocks noChangeArrowheads="1"/>
            </p:cNvSpPr>
            <p:nvPr/>
          </p:nvSpPr>
          <p:spPr bwMode="auto">
            <a:xfrm>
              <a:off x="7207013" y="2117595"/>
              <a:ext cx="1093006" cy="220044"/>
            </a:xfrm>
            <a:prstGeom prst="ellipse">
              <a:avLst/>
            </a:prstGeom>
            <a:solidFill>
              <a:srgbClr val="A6A6A6"/>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76" name="Group 175"/>
          <p:cNvGrpSpPr/>
          <p:nvPr/>
        </p:nvGrpSpPr>
        <p:grpSpPr>
          <a:xfrm>
            <a:off x="4925885" y="2345268"/>
            <a:ext cx="2454780" cy="1145827"/>
            <a:chOff x="7064781" y="1349909"/>
            <a:chExt cx="2057954" cy="967954"/>
          </a:xfrm>
          <a:solidFill>
            <a:schemeClr val="accent1">
              <a:lumMod val="40000"/>
              <a:lumOff val="60000"/>
            </a:schemeClr>
          </a:solidFill>
        </p:grpSpPr>
        <p:sp>
          <p:nvSpPr>
            <p:cNvPr id="177" name="Freeform 5"/>
            <p:cNvSpPr>
              <a:spLocks/>
            </p:cNvSpPr>
            <p:nvPr/>
          </p:nvSpPr>
          <p:spPr bwMode="auto">
            <a:xfrm>
              <a:off x="7064781" y="1639093"/>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8" name="Oval 9"/>
            <p:cNvSpPr>
              <a:spLocks noChangeArrowheads="1"/>
            </p:cNvSpPr>
            <p:nvPr/>
          </p:nvSpPr>
          <p:spPr bwMode="auto">
            <a:xfrm>
              <a:off x="7064781" y="1349909"/>
              <a:ext cx="2057954" cy="57836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79" name="Oval 17"/>
            <p:cNvSpPr>
              <a:spLocks noChangeArrowheads="1"/>
            </p:cNvSpPr>
            <p:nvPr/>
          </p:nvSpPr>
          <p:spPr bwMode="auto">
            <a:xfrm>
              <a:off x="7547255" y="1595352"/>
              <a:ext cx="1093006" cy="220044"/>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80" name="Group 179"/>
          <p:cNvGrpSpPr/>
          <p:nvPr/>
        </p:nvGrpSpPr>
        <p:grpSpPr>
          <a:xfrm>
            <a:off x="6050550" y="3009804"/>
            <a:ext cx="305291" cy="300429"/>
            <a:chOff x="6297613" y="1392238"/>
            <a:chExt cx="498475" cy="490537"/>
          </a:xfrm>
          <a:solidFill>
            <a:schemeClr val="bg1"/>
          </a:solidFill>
        </p:grpSpPr>
        <p:sp>
          <p:nvSpPr>
            <p:cNvPr id="181" name="Freeform 180"/>
            <p:cNvSpPr>
              <a:spLocks/>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2" name="Freeform 181"/>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3" name="Freeform 182"/>
            <p:cNvSpPr>
              <a:spLocks/>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184" name="Group 183"/>
          <p:cNvGrpSpPr/>
          <p:nvPr/>
        </p:nvGrpSpPr>
        <p:grpSpPr>
          <a:xfrm>
            <a:off x="6050550" y="3751064"/>
            <a:ext cx="282929" cy="300430"/>
            <a:chOff x="6881813" y="2154238"/>
            <a:chExt cx="461963" cy="490538"/>
          </a:xfrm>
          <a:solidFill>
            <a:schemeClr val="bg1"/>
          </a:solidFill>
        </p:grpSpPr>
        <p:sp>
          <p:nvSpPr>
            <p:cNvPr id="185" name="Freeform 22"/>
            <p:cNvSpPr>
              <a:spLocks noEditPoints="1"/>
            </p:cNvSpPr>
            <p:nvPr/>
          </p:nvSpPr>
          <p:spPr bwMode="auto">
            <a:xfrm>
              <a:off x="6881813" y="2154238"/>
              <a:ext cx="461963" cy="490538"/>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6" name="Freeform 23"/>
            <p:cNvSpPr>
              <a:spLocks noEditPoints="1"/>
            </p:cNvSpPr>
            <p:nvPr/>
          </p:nvSpPr>
          <p:spPr bwMode="auto">
            <a:xfrm>
              <a:off x="6942138" y="2214563"/>
              <a:ext cx="339725" cy="30797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87" name="Freeform 24"/>
            <p:cNvSpPr>
              <a:spLocks noEditPoints="1"/>
            </p:cNvSpPr>
            <p:nvPr/>
          </p:nvSpPr>
          <p:spPr bwMode="auto">
            <a:xfrm>
              <a:off x="7127875" y="2260600"/>
              <a:ext cx="92075" cy="920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188" name="Freeform 28"/>
          <p:cNvSpPr>
            <a:spLocks noEditPoints="1"/>
          </p:cNvSpPr>
          <p:nvPr/>
        </p:nvSpPr>
        <p:spPr bwMode="auto">
          <a:xfrm>
            <a:off x="6016240" y="4587591"/>
            <a:ext cx="301402" cy="301402"/>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189" name="Group 188"/>
          <p:cNvGrpSpPr/>
          <p:nvPr/>
        </p:nvGrpSpPr>
        <p:grpSpPr>
          <a:xfrm>
            <a:off x="5972420" y="5489269"/>
            <a:ext cx="399807" cy="395964"/>
            <a:chOff x="7219949" y="3429000"/>
            <a:chExt cx="495301" cy="490539"/>
          </a:xfrm>
          <a:solidFill>
            <a:schemeClr val="bg1"/>
          </a:solidFill>
        </p:grpSpPr>
        <p:sp>
          <p:nvSpPr>
            <p:cNvPr id="190" name="Freeform 32"/>
            <p:cNvSpPr>
              <a:spLocks noEditPoints="1"/>
            </p:cNvSpPr>
            <p:nvPr/>
          </p:nvSpPr>
          <p:spPr bwMode="auto">
            <a:xfrm>
              <a:off x="7219949" y="3475039"/>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1" name="Freeform 33"/>
            <p:cNvSpPr>
              <a:spLocks noEditPoints="1"/>
            </p:cNvSpPr>
            <p:nvPr/>
          </p:nvSpPr>
          <p:spPr bwMode="auto">
            <a:xfrm>
              <a:off x="7439025" y="3675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2" name="Freeform 34"/>
            <p:cNvSpPr>
              <a:spLocks noEditPoints="1"/>
            </p:cNvSpPr>
            <p:nvPr/>
          </p:nvSpPr>
          <p:spPr bwMode="auto">
            <a:xfrm>
              <a:off x="7639050" y="3429000"/>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3" name="Freeform 35"/>
            <p:cNvSpPr>
              <a:spLocks noEditPoints="1"/>
            </p:cNvSpPr>
            <p:nvPr/>
          </p:nvSpPr>
          <p:spPr bwMode="auto">
            <a:xfrm>
              <a:off x="7346950" y="3659188"/>
              <a:ext cx="61913" cy="61913"/>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4" name="Oval 36"/>
            <p:cNvSpPr>
              <a:spLocks noChangeArrowheads="1"/>
            </p:cNvSpPr>
            <p:nvPr/>
          </p:nvSpPr>
          <p:spPr bwMode="auto">
            <a:xfrm>
              <a:off x="7408863" y="3767138"/>
              <a:ext cx="30163"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95" name="Oval 37"/>
            <p:cNvSpPr>
              <a:spLocks noChangeArrowheads="1"/>
            </p:cNvSpPr>
            <p:nvPr/>
          </p:nvSpPr>
          <p:spPr bwMode="auto">
            <a:xfrm>
              <a:off x="7653338" y="3536950"/>
              <a:ext cx="31750"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228" name="Rectangle 227"/>
          <p:cNvSpPr/>
          <p:nvPr/>
        </p:nvSpPr>
        <p:spPr>
          <a:xfrm>
            <a:off x="1086164" y="2600360"/>
            <a:ext cx="249237" cy="249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29" name="Rectangle 228"/>
          <p:cNvSpPr/>
          <p:nvPr/>
        </p:nvSpPr>
        <p:spPr>
          <a:xfrm>
            <a:off x="1086164" y="3361971"/>
            <a:ext cx="249237" cy="249237"/>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30" name="Rectangle 229"/>
          <p:cNvSpPr/>
          <p:nvPr/>
        </p:nvSpPr>
        <p:spPr>
          <a:xfrm>
            <a:off x="1086164" y="4049260"/>
            <a:ext cx="249237" cy="249237"/>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31" name="Rectangle 230"/>
          <p:cNvSpPr/>
          <p:nvPr/>
        </p:nvSpPr>
        <p:spPr>
          <a:xfrm>
            <a:off x="1086164" y="4728569"/>
            <a:ext cx="249237" cy="24923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nvGrpSpPr>
          <p:cNvPr id="236" name="Group 235"/>
          <p:cNvGrpSpPr/>
          <p:nvPr/>
        </p:nvGrpSpPr>
        <p:grpSpPr>
          <a:xfrm>
            <a:off x="1546354" y="3314280"/>
            <a:ext cx="282929" cy="300430"/>
            <a:chOff x="6881813" y="2154238"/>
            <a:chExt cx="461963" cy="490538"/>
          </a:xfrm>
          <a:solidFill>
            <a:schemeClr val="bg1">
              <a:lumMod val="65000"/>
            </a:schemeClr>
          </a:solidFill>
        </p:grpSpPr>
        <p:sp>
          <p:nvSpPr>
            <p:cNvPr id="237" name="Freeform 22"/>
            <p:cNvSpPr>
              <a:spLocks noEditPoints="1"/>
            </p:cNvSpPr>
            <p:nvPr/>
          </p:nvSpPr>
          <p:spPr bwMode="auto">
            <a:xfrm>
              <a:off x="6881813" y="2154238"/>
              <a:ext cx="461963" cy="490538"/>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8" name="Freeform 23"/>
            <p:cNvSpPr>
              <a:spLocks noEditPoints="1"/>
            </p:cNvSpPr>
            <p:nvPr/>
          </p:nvSpPr>
          <p:spPr bwMode="auto">
            <a:xfrm>
              <a:off x="6942138" y="2214563"/>
              <a:ext cx="339725" cy="30797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39" name="Freeform 24"/>
            <p:cNvSpPr>
              <a:spLocks noEditPoints="1"/>
            </p:cNvSpPr>
            <p:nvPr/>
          </p:nvSpPr>
          <p:spPr bwMode="auto">
            <a:xfrm>
              <a:off x="7127875" y="2260600"/>
              <a:ext cx="92075" cy="920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240" name="Freeform 28"/>
          <p:cNvSpPr>
            <a:spLocks noEditPoints="1"/>
          </p:cNvSpPr>
          <p:nvPr/>
        </p:nvSpPr>
        <p:spPr bwMode="auto">
          <a:xfrm>
            <a:off x="1537117" y="3975418"/>
            <a:ext cx="301402" cy="301402"/>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241" name="Group 240"/>
          <p:cNvGrpSpPr/>
          <p:nvPr/>
        </p:nvGrpSpPr>
        <p:grpSpPr>
          <a:xfrm>
            <a:off x="1536145" y="4681900"/>
            <a:ext cx="303346" cy="300430"/>
            <a:chOff x="7219950" y="3429000"/>
            <a:chExt cx="495300" cy="490538"/>
          </a:xfrm>
          <a:solidFill>
            <a:schemeClr val="bg1">
              <a:lumMod val="65000"/>
            </a:schemeClr>
          </a:solidFill>
        </p:grpSpPr>
        <p:sp>
          <p:nvSpPr>
            <p:cNvPr id="242" name="Freeform 32"/>
            <p:cNvSpPr>
              <a:spLocks noEditPoints="1"/>
            </p:cNvSpPr>
            <p:nvPr/>
          </p:nvSpPr>
          <p:spPr bwMode="auto">
            <a:xfrm>
              <a:off x="7219950" y="3475038"/>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3" name="Freeform 33"/>
            <p:cNvSpPr>
              <a:spLocks noEditPoints="1"/>
            </p:cNvSpPr>
            <p:nvPr/>
          </p:nvSpPr>
          <p:spPr bwMode="auto">
            <a:xfrm>
              <a:off x="7439025" y="3675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4" name="Freeform 34"/>
            <p:cNvSpPr>
              <a:spLocks noEditPoints="1"/>
            </p:cNvSpPr>
            <p:nvPr/>
          </p:nvSpPr>
          <p:spPr bwMode="auto">
            <a:xfrm>
              <a:off x="7639050" y="3429000"/>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5" name="Freeform 35"/>
            <p:cNvSpPr>
              <a:spLocks noEditPoints="1"/>
            </p:cNvSpPr>
            <p:nvPr/>
          </p:nvSpPr>
          <p:spPr bwMode="auto">
            <a:xfrm>
              <a:off x="7346950" y="3659188"/>
              <a:ext cx="61913" cy="61913"/>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6" name="Oval 36"/>
            <p:cNvSpPr>
              <a:spLocks noChangeArrowheads="1"/>
            </p:cNvSpPr>
            <p:nvPr/>
          </p:nvSpPr>
          <p:spPr bwMode="auto">
            <a:xfrm>
              <a:off x="7408863" y="3767138"/>
              <a:ext cx="30163"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47" name="Oval 37"/>
            <p:cNvSpPr>
              <a:spLocks noChangeArrowheads="1"/>
            </p:cNvSpPr>
            <p:nvPr/>
          </p:nvSpPr>
          <p:spPr bwMode="auto">
            <a:xfrm>
              <a:off x="7653338" y="3536950"/>
              <a:ext cx="31750"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248" name="TextBox 247"/>
          <p:cNvSpPr txBox="1"/>
          <p:nvPr/>
        </p:nvSpPr>
        <p:spPr>
          <a:xfrm>
            <a:off x="1919255" y="1825900"/>
            <a:ext cx="1173719" cy="307777"/>
          </a:xfrm>
          <a:prstGeom prst="rect">
            <a:avLst/>
          </a:prstGeom>
          <a:noFill/>
        </p:spPr>
        <p:txBody>
          <a:bodyPr wrap="none" rtlCol="0">
            <a:spAutoFit/>
          </a:bodyPr>
          <a:lstStyle/>
          <a:p>
            <a:r>
              <a:rPr lang="en-US" sz="1400" b="1" dirty="0" smtClean="0">
                <a:solidFill>
                  <a:schemeClr val="accent1"/>
                </a:solidFill>
                <a:latin typeface="Raleway" panose="020B0003030101060003" pitchFamily="34" charset="0"/>
              </a:rPr>
              <a:t>Awareness </a:t>
            </a:r>
            <a:endParaRPr lang="id-ID" sz="1400" b="1" dirty="0">
              <a:solidFill>
                <a:schemeClr val="accent1"/>
              </a:solidFill>
              <a:latin typeface="Raleway" panose="020B0003030101060003" pitchFamily="34" charset="0"/>
            </a:endParaRPr>
          </a:p>
        </p:txBody>
      </p:sp>
      <p:sp>
        <p:nvSpPr>
          <p:cNvPr id="249" name="TextBox 248"/>
          <p:cNvSpPr txBox="1"/>
          <p:nvPr/>
        </p:nvSpPr>
        <p:spPr>
          <a:xfrm>
            <a:off x="1909392" y="2700251"/>
            <a:ext cx="2251637" cy="430887"/>
          </a:xfrm>
          <a:prstGeom prst="rect">
            <a:avLst/>
          </a:prstGeom>
          <a:noFill/>
        </p:spPr>
        <p:txBody>
          <a:bodyPr wrap="square" rtlCol="0">
            <a:spAutoFit/>
          </a:bodyPr>
          <a:lstStyle/>
          <a:p>
            <a:r>
              <a:rPr lang="en-US" sz="1100" dirty="0" smtClean="0">
                <a:solidFill>
                  <a:prstClr val="white">
                    <a:lumMod val="65000"/>
                  </a:prstClr>
                </a:solidFill>
              </a:rPr>
              <a:t>Client becomes interested into the product</a:t>
            </a:r>
            <a:endParaRPr lang="en-US" sz="1100" b="1" dirty="0">
              <a:solidFill>
                <a:prstClr val="white">
                  <a:lumMod val="65000"/>
                </a:prstClr>
              </a:solidFill>
              <a:latin typeface="Signika Negative" pitchFamily="2" charset="0"/>
            </a:endParaRPr>
          </a:p>
        </p:txBody>
      </p:sp>
      <p:sp>
        <p:nvSpPr>
          <p:cNvPr id="250" name="TextBox 249"/>
          <p:cNvSpPr txBox="1"/>
          <p:nvPr/>
        </p:nvSpPr>
        <p:spPr>
          <a:xfrm>
            <a:off x="1907064" y="3054194"/>
            <a:ext cx="827471" cy="307777"/>
          </a:xfrm>
          <a:prstGeom prst="rect">
            <a:avLst/>
          </a:prstGeom>
          <a:noFill/>
        </p:spPr>
        <p:txBody>
          <a:bodyPr wrap="none" rtlCol="0">
            <a:spAutoFit/>
          </a:bodyPr>
          <a:lstStyle/>
          <a:p>
            <a:r>
              <a:rPr lang="id-ID" sz="1400" b="1" dirty="0" smtClean="0">
                <a:solidFill>
                  <a:schemeClr val="accent1"/>
                </a:solidFill>
                <a:latin typeface="Raleway" panose="020B0003030101060003" pitchFamily="34" charset="0"/>
              </a:rPr>
              <a:t> </a:t>
            </a:r>
            <a:r>
              <a:rPr lang="en-US" sz="1400" b="1" dirty="0" smtClean="0">
                <a:solidFill>
                  <a:schemeClr val="accent1"/>
                </a:solidFill>
                <a:latin typeface="Raleway" panose="020B0003030101060003" pitchFamily="34" charset="0"/>
              </a:rPr>
              <a:t>Search</a:t>
            </a:r>
            <a:endParaRPr lang="id-ID" sz="1400" b="1" dirty="0">
              <a:solidFill>
                <a:schemeClr val="accent1"/>
              </a:solidFill>
              <a:latin typeface="Raleway" panose="020B0003030101060003" pitchFamily="34" charset="0"/>
            </a:endParaRPr>
          </a:p>
        </p:txBody>
      </p:sp>
      <p:sp>
        <p:nvSpPr>
          <p:cNvPr id="251" name="TextBox 250"/>
          <p:cNvSpPr txBox="1"/>
          <p:nvPr/>
        </p:nvSpPr>
        <p:spPr>
          <a:xfrm>
            <a:off x="1907064" y="3268936"/>
            <a:ext cx="2251637" cy="430887"/>
          </a:xfrm>
          <a:prstGeom prst="rect">
            <a:avLst/>
          </a:prstGeom>
          <a:noFill/>
        </p:spPr>
        <p:txBody>
          <a:bodyPr wrap="square" rtlCol="0">
            <a:spAutoFit/>
          </a:bodyPr>
          <a:lstStyle/>
          <a:p>
            <a:r>
              <a:rPr lang="en-US" sz="1100" dirty="0" smtClean="0">
                <a:solidFill>
                  <a:prstClr val="white">
                    <a:lumMod val="65000"/>
                  </a:prstClr>
                </a:solidFill>
              </a:rPr>
              <a:t>Consumer searches for brand and product</a:t>
            </a:r>
            <a:endParaRPr lang="en-US" sz="1100" b="1" dirty="0">
              <a:solidFill>
                <a:prstClr val="white">
                  <a:lumMod val="65000"/>
                </a:prstClr>
              </a:solidFill>
              <a:latin typeface="Signika Negative" pitchFamily="2" charset="0"/>
            </a:endParaRPr>
          </a:p>
        </p:txBody>
      </p:sp>
      <p:sp>
        <p:nvSpPr>
          <p:cNvPr id="252" name="TextBox 251"/>
          <p:cNvSpPr txBox="1"/>
          <p:nvPr/>
        </p:nvSpPr>
        <p:spPr>
          <a:xfrm>
            <a:off x="1907064" y="3760676"/>
            <a:ext cx="782587" cy="307777"/>
          </a:xfrm>
          <a:prstGeom prst="rect">
            <a:avLst/>
          </a:prstGeom>
          <a:noFill/>
        </p:spPr>
        <p:txBody>
          <a:bodyPr wrap="none" rtlCol="0">
            <a:spAutoFit/>
          </a:bodyPr>
          <a:lstStyle/>
          <a:p>
            <a:r>
              <a:rPr lang="id-ID" sz="1400" b="1" dirty="0" smtClean="0">
                <a:solidFill>
                  <a:schemeClr val="accent1"/>
                </a:solidFill>
                <a:latin typeface="Raleway" panose="020B0003030101060003" pitchFamily="34" charset="0"/>
              </a:rPr>
              <a:t> </a:t>
            </a:r>
            <a:r>
              <a:rPr lang="en-US" sz="1400" b="1" dirty="0" smtClean="0">
                <a:solidFill>
                  <a:schemeClr val="accent1"/>
                </a:solidFill>
                <a:latin typeface="Raleway" panose="020B0003030101060003" pitchFamily="34" charset="0"/>
              </a:rPr>
              <a:t>Action</a:t>
            </a:r>
            <a:endParaRPr lang="id-ID" sz="1400" b="1" dirty="0">
              <a:solidFill>
                <a:schemeClr val="accent1"/>
              </a:solidFill>
              <a:latin typeface="Raleway" panose="020B0003030101060003" pitchFamily="34" charset="0"/>
            </a:endParaRPr>
          </a:p>
        </p:txBody>
      </p:sp>
      <p:sp>
        <p:nvSpPr>
          <p:cNvPr id="253" name="TextBox 252"/>
          <p:cNvSpPr txBox="1"/>
          <p:nvPr/>
        </p:nvSpPr>
        <p:spPr>
          <a:xfrm>
            <a:off x="1907064" y="3975418"/>
            <a:ext cx="2251637" cy="430887"/>
          </a:xfrm>
          <a:prstGeom prst="rect">
            <a:avLst/>
          </a:prstGeom>
          <a:noFill/>
        </p:spPr>
        <p:txBody>
          <a:bodyPr wrap="square" rtlCol="0">
            <a:spAutoFit/>
          </a:bodyPr>
          <a:lstStyle/>
          <a:p>
            <a:r>
              <a:rPr lang="en-US" sz="1100" dirty="0" smtClean="0">
                <a:solidFill>
                  <a:prstClr val="white">
                    <a:lumMod val="65000"/>
                  </a:prstClr>
                </a:solidFill>
              </a:rPr>
              <a:t>Client patronize /purchases brand and product</a:t>
            </a:r>
            <a:endParaRPr lang="en-US" sz="1100" b="1" dirty="0">
              <a:solidFill>
                <a:prstClr val="white">
                  <a:lumMod val="65000"/>
                </a:prstClr>
              </a:solidFill>
              <a:latin typeface="Signika Negative" pitchFamily="2" charset="0"/>
            </a:endParaRPr>
          </a:p>
        </p:txBody>
      </p:sp>
      <p:sp>
        <p:nvSpPr>
          <p:cNvPr id="254" name="TextBox 253"/>
          <p:cNvSpPr txBox="1"/>
          <p:nvPr/>
        </p:nvSpPr>
        <p:spPr>
          <a:xfrm>
            <a:off x="1907064" y="4467158"/>
            <a:ext cx="683200" cy="307777"/>
          </a:xfrm>
          <a:prstGeom prst="rect">
            <a:avLst/>
          </a:prstGeom>
          <a:noFill/>
        </p:spPr>
        <p:txBody>
          <a:bodyPr wrap="none" rtlCol="0">
            <a:spAutoFit/>
          </a:bodyPr>
          <a:lstStyle/>
          <a:p>
            <a:r>
              <a:rPr lang="en-US" sz="1400" b="1" dirty="0" smtClean="0">
                <a:solidFill>
                  <a:schemeClr val="accent1"/>
                </a:solidFill>
                <a:latin typeface="Raleway" panose="020B0003030101060003" pitchFamily="34" charset="0"/>
              </a:rPr>
              <a:t>Share</a:t>
            </a:r>
            <a:endParaRPr lang="id-ID" sz="1400" b="1" dirty="0">
              <a:solidFill>
                <a:schemeClr val="accent1"/>
              </a:solidFill>
              <a:latin typeface="Raleway" panose="020B0003030101060003" pitchFamily="34" charset="0"/>
            </a:endParaRPr>
          </a:p>
        </p:txBody>
      </p:sp>
      <p:sp>
        <p:nvSpPr>
          <p:cNvPr id="255" name="TextBox 254"/>
          <p:cNvSpPr txBox="1"/>
          <p:nvPr/>
        </p:nvSpPr>
        <p:spPr>
          <a:xfrm>
            <a:off x="1907064" y="4681900"/>
            <a:ext cx="2251637" cy="430887"/>
          </a:xfrm>
          <a:prstGeom prst="rect">
            <a:avLst/>
          </a:prstGeom>
          <a:noFill/>
        </p:spPr>
        <p:txBody>
          <a:bodyPr wrap="square" rtlCol="0">
            <a:spAutoFit/>
          </a:bodyPr>
          <a:lstStyle/>
          <a:p>
            <a:r>
              <a:rPr lang="en-US" sz="1100" dirty="0" smtClean="0">
                <a:solidFill>
                  <a:prstClr val="white">
                    <a:lumMod val="65000"/>
                  </a:prstClr>
                </a:solidFill>
              </a:rPr>
              <a:t>Client recommends brand and products to other</a:t>
            </a:r>
            <a:endParaRPr lang="en-US" sz="1100" b="1" dirty="0">
              <a:solidFill>
                <a:prstClr val="white">
                  <a:lumMod val="65000"/>
                </a:prstClr>
              </a:solidFill>
              <a:latin typeface="Signika Negative" pitchFamily="2" charset="0"/>
            </a:endParaRPr>
          </a:p>
        </p:txBody>
      </p:sp>
      <p:sp>
        <p:nvSpPr>
          <p:cNvPr id="256" name="TextBox 255"/>
          <p:cNvSpPr txBox="1"/>
          <p:nvPr/>
        </p:nvSpPr>
        <p:spPr>
          <a:xfrm>
            <a:off x="8534177" y="2341449"/>
            <a:ext cx="3029997" cy="830997"/>
          </a:xfrm>
          <a:prstGeom prst="rect">
            <a:avLst/>
          </a:prstGeom>
          <a:noFill/>
        </p:spPr>
        <p:txBody>
          <a:bodyPr wrap="none" rtlCol="0">
            <a:spAutoFit/>
          </a:bodyPr>
          <a:lstStyle/>
          <a:p>
            <a:r>
              <a:rPr lang="en-US" sz="4800" b="1" dirty="0" smtClean="0">
                <a:solidFill>
                  <a:schemeClr val="accent1"/>
                </a:solidFill>
                <a:latin typeface="Raleway" panose="020B0003030101060003" pitchFamily="34" charset="0"/>
              </a:rPr>
              <a:t>Branding </a:t>
            </a:r>
            <a:endParaRPr lang="id-ID" sz="4800" b="1" dirty="0">
              <a:solidFill>
                <a:schemeClr val="accent1"/>
              </a:solidFill>
              <a:latin typeface="Raleway" panose="020B0003030101060003" pitchFamily="34" charset="0"/>
            </a:endParaRPr>
          </a:p>
        </p:txBody>
      </p:sp>
      <p:sp>
        <p:nvSpPr>
          <p:cNvPr id="257" name="Rectangle 256"/>
          <p:cNvSpPr/>
          <p:nvPr/>
        </p:nvSpPr>
        <p:spPr>
          <a:xfrm>
            <a:off x="8575663" y="3117282"/>
            <a:ext cx="3193181" cy="1815882"/>
          </a:xfrm>
          <a:prstGeom prst="rect">
            <a:avLst/>
          </a:prstGeom>
        </p:spPr>
        <p:txBody>
          <a:bodyPr wrap="square">
            <a:spAutoFit/>
          </a:bodyPr>
          <a:lstStyle/>
          <a:p>
            <a:r>
              <a:rPr lang="en-US" sz="1400" b="1" dirty="0">
                <a:solidFill>
                  <a:prstClr val="white">
                    <a:lumMod val="65000"/>
                  </a:prstClr>
                </a:solidFill>
                <a:latin typeface="PT Sans" panose="020B0503020203020204" pitchFamily="34" charset="0"/>
              </a:rPr>
              <a:t>S</a:t>
            </a:r>
            <a:r>
              <a:rPr lang="en-US" sz="1400" b="1" dirty="0" smtClean="0">
                <a:solidFill>
                  <a:prstClr val="white">
                    <a:lumMod val="65000"/>
                  </a:prstClr>
                </a:solidFill>
                <a:latin typeface="PT Sans" panose="020B0503020203020204" pitchFamily="34" charset="0"/>
              </a:rPr>
              <a:t>tart </a:t>
            </a:r>
            <a:r>
              <a:rPr lang="en-US" sz="1400" b="1" dirty="0">
                <a:solidFill>
                  <a:prstClr val="white">
                    <a:lumMod val="65000"/>
                  </a:prstClr>
                </a:solidFill>
                <a:latin typeface="PT Sans" panose="020B0503020203020204" pitchFamily="34" charset="0"/>
              </a:rPr>
              <a:t>creating </a:t>
            </a:r>
            <a:r>
              <a:rPr lang="en-US" sz="1400" b="1" dirty="0" smtClean="0">
                <a:solidFill>
                  <a:prstClr val="white">
                    <a:lumMod val="65000"/>
                  </a:prstClr>
                </a:solidFill>
                <a:latin typeface="PT Sans" panose="020B0503020203020204" pitchFamily="34" charset="0"/>
              </a:rPr>
              <a:t>business </a:t>
            </a:r>
            <a:r>
              <a:rPr lang="en-US" sz="1400" b="1" dirty="0">
                <a:solidFill>
                  <a:prstClr val="white">
                    <a:lumMod val="65000"/>
                  </a:prstClr>
                </a:solidFill>
                <a:latin typeface="PT Sans" panose="020B0503020203020204" pitchFamily="34" charset="0"/>
              </a:rPr>
              <a:t>videos </a:t>
            </a:r>
            <a:r>
              <a:rPr lang="en-US" sz="1400" dirty="0">
                <a:solidFill>
                  <a:prstClr val="white">
                    <a:lumMod val="65000"/>
                  </a:prstClr>
                </a:solidFill>
                <a:latin typeface="PT Sans" panose="020B0503020203020204" pitchFamily="34" charset="0"/>
              </a:rPr>
              <a:t>and watch your conversion rates improve, all through your sales funnel. </a:t>
            </a:r>
            <a:endParaRPr lang="en-US" sz="1400" dirty="0" smtClean="0">
              <a:solidFill>
                <a:prstClr val="white">
                  <a:lumMod val="65000"/>
                </a:prstClr>
              </a:solidFill>
              <a:latin typeface="PT Sans" panose="020B0503020203020204" pitchFamily="34" charset="0"/>
            </a:endParaRPr>
          </a:p>
          <a:p>
            <a:r>
              <a:rPr lang="en-US" sz="1400" dirty="0">
                <a:solidFill>
                  <a:prstClr val="white">
                    <a:lumMod val="65000"/>
                  </a:prstClr>
                </a:solidFill>
                <a:latin typeface="PT Sans" panose="020B0503020203020204" pitchFamily="34" charset="0"/>
              </a:rPr>
              <a:t>Videos are not merely a form of advertisement—they can ultimately help you increase conversions and close the funnel.</a:t>
            </a:r>
            <a:br>
              <a:rPr lang="en-US" sz="1400" dirty="0">
                <a:solidFill>
                  <a:prstClr val="white">
                    <a:lumMod val="65000"/>
                  </a:prstClr>
                </a:solidFill>
                <a:latin typeface="PT Sans" panose="020B0503020203020204" pitchFamily="34" charset="0"/>
              </a:rPr>
            </a:br>
            <a:endParaRPr lang="id-ID" sz="1400" dirty="0">
              <a:solidFill>
                <a:prstClr val="white">
                  <a:lumMod val="65000"/>
                </a:prstClr>
              </a:solidFill>
              <a:latin typeface="PT Sans" panose="020B0503020203020204" pitchFamily="34" charset="0"/>
            </a:endParaRPr>
          </a:p>
        </p:txBody>
      </p:sp>
      <p:grpSp>
        <p:nvGrpSpPr>
          <p:cNvPr id="67" name="Group 66"/>
          <p:cNvGrpSpPr/>
          <p:nvPr/>
        </p:nvGrpSpPr>
        <p:grpSpPr>
          <a:xfrm>
            <a:off x="4802269" y="1396659"/>
            <a:ext cx="2753688" cy="1415323"/>
            <a:chOff x="7064781" y="1349909"/>
            <a:chExt cx="2057954" cy="967954"/>
          </a:xfrm>
        </p:grpSpPr>
        <p:sp>
          <p:nvSpPr>
            <p:cNvPr id="68" name="Freeform 5"/>
            <p:cNvSpPr>
              <a:spLocks/>
            </p:cNvSpPr>
            <p:nvPr/>
          </p:nvSpPr>
          <p:spPr bwMode="auto">
            <a:xfrm>
              <a:off x="7064781" y="1639093"/>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69" name="Oval 9"/>
            <p:cNvSpPr>
              <a:spLocks noChangeArrowheads="1"/>
            </p:cNvSpPr>
            <p:nvPr/>
          </p:nvSpPr>
          <p:spPr bwMode="auto">
            <a:xfrm>
              <a:off x="7064781" y="1349909"/>
              <a:ext cx="2057954" cy="578367"/>
            </a:xfrm>
            <a:prstGeom prst="ellipse">
              <a:avLst/>
            </a:pr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0" name="Oval 17"/>
            <p:cNvSpPr>
              <a:spLocks noChangeArrowheads="1"/>
            </p:cNvSpPr>
            <p:nvPr/>
          </p:nvSpPr>
          <p:spPr bwMode="auto">
            <a:xfrm>
              <a:off x="7547255" y="1595352"/>
              <a:ext cx="1093006" cy="22004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71" name="Rectangle 70"/>
          <p:cNvSpPr/>
          <p:nvPr/>
        </p:nvSpPr>
        <p:spPr>
          <a:xfrm>
            <a:off x="1113077" y="1894694"/>
            <a:ext cx="251365" cy="27803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nvGrpSpPr>
          <p:cNvPr id="72" name="Group 71"/>
          <p:cNvGrpSpPr/>
          <p:nvPr/>
        </p:nvGrpSpPr>
        <p:grpSpPr>
          <a:xfrm>
            <a:off x="1589729" y="2642753"/>
            <a:ext cx="307898" cy="335139"/>
            <a:chOff x="6297613" y="1392238"/>
            <a:chExt cx="498475" cy="490537"/>
          </a:xfrm>
          <a:solidFill>
            <a:schemeClr val="bg1">
              <a:lumMod val="65000"/>
            </a:schemeClr>
          </a:solidFill>
        </p:grpSpPr>
        <p:sp>
          <p:nvSpPr>
            <p:cNvPr id="73" name="Freeform 72"/>
            <p:cNvSpPr>
              <a:spLocks/>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4" name="Freeform 73"/>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5" name="Freeform 74"/>
            <p:cNvSpPr>
              <a:spLocks/>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76" name="TextBox 75"/>
          <p:cNvSpPr txBox="1"/>
          <p:nvPr/>
        </p:nvSpPr>
        <p:spPr>
          <a:xfrm>
            <a:off x="1931133" y="2492242"/>
            <a:ext cx="907287" cy="307777"/>
          </a:xfrm>
          <a:prstGeom prst="rect">
            <a:avLst/>
          </a:prstGeom>
          <a:noFill/>
        </p:spPr>
        <p:txBody>
          <a:bodyPr wrap="square" rtlCol="0">
            <a:spAutoFit/>
          </a:bodyPr>
          <a:lstStyle/>
          <a:p>
            <a:r>
              <a:rPr lang="en-US" sz="1400" b="1" dirty="0" smtClean="0">
                <a:solidFill>
                  <a:schemeClr val="accent1"/>
                </a:solidFill>
                <a:latin typeface="Raleway" panose="020B0003030101060003" pitchFamily="34" charset="0"/>
              </a:rPr>
              <a:t>Interest </a:t>
            </a:r>
            <a:endParaRPr lang="id-ID" sz="1400" b="1" dirty="0">
              <a:solidFill>
                <a:schemeClr val="accent1"/>
              </a:solidFill>
              <a:latin typeface="Raleway" panose="020B0003030101060003" pitchFamily="34" charset="0"/>
            </a:endParaRPr>
          </a:p>
        </p:txBody>
      </p:sp>
      <p:sp>
        <p:nvSpPr>
          <p:cNvPr id="77" name="TextBox 76"/>
          <p:cNvSpPr txBox="1"/>
          <p:nvPr/>
        </p:nvSpPr>
        <p:spPr>
          <a:xfrm>
            <a:off x="1915381" y="2055986"/>
            <a:ext cx="2270865" cy="430887"/>
          </a:xfrm>
          <a:prstGeom prst="rect">
            <a:avLst/>
          </a:prstGeom>
          <a:noFill/>
        </p:spPr>
        <p:txBody>
          <a:bodyPr wrap="square" rtlCol="0">
            <a:spAutoFit/>
          </a:bodyPr>
          <a:lstStyle/>
          <a:p>
            <a:r>
              <a:rPr lang="en-US" sz="1100" dirty="0" smtClean="0">
                <a:solidFill>
                  <a:prstClr val="white">
                    <a:lumMod val="65000"/>
                  </a:prstClr>
                </a:solidFill>
              </a:rPr>
              <a:t>Client becomes  aware  of brand/product</a:t>
            </a:r>
            <a:endParaRPr lang="en-US" sz="1100" b="1" dirty="0">
              <a:solidFill>
                <a:prstClr val="white">
                  <a:lumMod val="65000"/>
                </a:prstClr>
              </a:solidFill>
              <a:latin typeface="Signika Negative" pitchFamily="2" charset="0"/>
            </a:endParaRPr>
          </a:p>
        </p:txBody>
      </p:sp>
      <p:grpSp>
        <p:nvGrpSpPr>
          <p:cNvPr id="78" name="Group 77"/>
          <p:cNvGrpSpPr/>
          <p:nvPr/>
        </p:nvGrpSpPr>
        <p:grpSpPr>
          <a:xfrm>
            <a:off x="6034315" y="2277877"/>
            <a:ext cx="317792" cy="491659"/>
            <a:chOff x="2397125" y="1816100"/>
            <a:chExt cx="593725" cy="854075"/>
          </a:xfrm>
          <a:solidFill>
            <a:schemeClr val="bg1"/>
          </a:solidFill>
        </p:grpSpPr>
        <p:sp>
          <p:nvSpPr>
            <p:cNvPr id="79" name="Freeform 228"/>
            <p:cNvSpPr>
              <a:spLocks noEditPoints="1"/>
            </p:cNvSpPr>
            <p:nvPr/>
          </p:nvSpPr>
          <p:spPr bwMode="auto">
            <a:xfrm>
              <a:off x="2397125" y="1816100"/>
              <a:ext cx="593725" cy="854075"/>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0" name="Freeform 229"/>
            <p:cNvSpPr>
              <a:spLocks/>
            </p:cNvSpPr>
            <p:nvPr/>
          </p:nvSpPr>
          <p:spPr bwMode="auto">
            <a:xfrm>
              <a:off x="2532063" y="1949450"/>
              <a:ext cx="174625" cy="1730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81" name="Group 80"/>
          <p:cNvGrpSpPr/>
          <p:nvPr/>
        </p:nvGrpSpPr>
        <p:grpSpPr>
          <a:xfrm>
            <a:off x="1557559" y="1848251"/>
            <a:ext cx="317792" cy="491659"/>
            <a:chOff x="2397125" y="1816100"/>
            <a:chExt cx="593725" cy="854075"/>
          </a:xfrm>
          <a:solidFill>
            <a:schemeClr val="bg1">
              <a:lumMod val="65000"/>
            </a:schemeClr>
          </a:solidFill>
        </p:grpSpPr>
        <p:sp>
          <p:nvSpPr>
            <p:cNvPr id="82" name="Freeform 228"/>
            <p:cNvSpPr>
              <a:spLocks noEditPoints="1"/>
            </p:cNvSpPr>
            <p:nvPr/>
          </p:nvSpPr>
          <p:spPr bwMode="auto">
            <a:xfrm>
              <a:off x="2397125" y="1816100"/>
              <a:ext cx="593725" cy="854075"/>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83" name="Freeform 229"/>
            <p:cNvSpPr>
              <a:spLocks/>
            </p:cNvSpPr>
            <p:nvPr/>
          </p:nvSpPr>
          <p:spPr bwMode="auto">
            <a:xfrm>
              <a:off x="2532063" y="1949450"/>
              <a:ext cx="174625" cy="1730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391892669"/>
      </p:ext>
    </p:extLst>
  </p:cSld>
  <p:clrMapOvr>
    <a:masterClrMapping/>
  </p:clrMapOvr>
  <mc:AlternateContent xmlns:mc="http://schemas.openxmlformats.org/markup-compatibility/2006" xmlns:p14="http://schemas.microsoft.com/office/powerpoint/2010/main">
    <mc:Choice Requires="p14">
      <p:transition spd="slow" p14:dur="1200" advTm="68000">
        <p14:prism/>
      </p:transition>
    </mc:Choice>
    <mc:Fallback xmlns="">
      <p:transition spd="slow" advTm="6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5"/>
                                        </p:tgtEl>
                                      </p:cBhvr>
                                    </p:cmd>
                                  </p:childTnLst>
                                </p:cTn>
                              </p:par>
                            </p:childTnLst>
                          </p:cTn>
                        </p:par>
                        <p:par>
                          <p:cTn id="7" fill="hold">
                            <p:stCondLst>
                              <p:cond delay="1001"/>
                            </p:stCondLst>
                            <p:childTnLst>
                              <p:par>
                                <p:cTn id="8" presetID="10" presetClass="entr" presetSubtype="0" fill="hold" grpId="0" nodeType="after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fade">
                                      <p:cBhvr>
                                        <p:cTn id="10" dur="500"/>
                                        <p:tgtEl>
                                          <p:spTgt spid="92"/>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childTnLst>
                          </p:cTn>
                        </p:par>
                        <p:par>
                          <p:cTn id="15" fill="hold">
                            <p:stCondLst>
                              <p:cond delay="2001"/>
                            </p:stCondLst>
                            <p:childTnLst>
                              <p:par>
                                <p:cTn id="16" presetID="10" presetClass="entr" presetSubtype="0" fill="hold" grpId="0" nodeType="afterEffect">
                                  <p:stCondLst>
                                    <p:cond delay="250"/>
                                  </p:stCondLst>
                                  <p:childTnLst>
                                    <p:set>
                                      <p:cBhvr>
                                        <p:cTn id="17" dur="1" fill="hold">
                                          <p:stCondLst>
                                            <p:cond delay="0"/>
                                          </p:stCondLst>
                                        </p:cTn>
                                        <p:tgtEl>
                                          <p:spTgt spid="256"/>
                                        </p:tgtEl>
                                        <p:attrNameLst>
                                          <p:attrName>style.visibility</p:attrName>
                                        </p:attrNameLst>
                                      </p:cBhvr>
                                      <p:to>
                                        <p:strVal val="visible"/>
                                      </p:to>
                                    </p:set>
                                    <p:animEffect transition="in" filter="fade">
                                      <p:cBhvr>
                                        <p:cTn id="18" dur="500"/>
                                        <p:tgtEl>
                                          <p:spTgt spid="256"/>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257"/>
                                        </p:tgtEl>
                                        <p:attrNameLst>
                                          <p:attrName>style.visibility</p:attrName>
                                        </p:attrNameLst>
                                      </p:cBhvr>
                                      <p:to>
                                        <p:strVal val="visible"/>
                                      </p:to>
                                    </p:set>
                                    <p:animEffect transition="in" filter="fade">
                                      <p:cBhvr>
                                        <p:cTn id="21" dur="500"/>
                                        <p:tgtEl>
                                          <p:spTgt spid="257"/>
                                        </p:tgtEl>
                                      </p:cBhvr>
                                    </p:animEffect>
                                  </p:childTnLst>
                                </p:cTn>
                              </p:par>
                            </p:childTnLst>
                          </p:cTn>
                        </p:par>
                        <p:par>
                          <p:cTn id="22" fill="hold">
                            <p:stCondLst>
                              <p:cond delay="2751"/>
                            </p:stCondLst>
                            <p:childTnLst>
                              <p:par>
                                <p:cTn id="23" presetID="53" presetClass="entr" presetSubtype="16" fill="hold" grpId="0" nodeType="afterEffect">
                                  <p:stCondLst>
                                    <p:cond delay="0"/>
                                  </p:stCondLst>
                                  <p:childTnLst>
                                    <p:set>
                                      <p:cBhvr>
                                        <p:cTn id="24" dur="1" fill="hold">
                                          <p:stCondLst>
                                            <p:cond delay="0"/>
                                          </p:stCondLst>
                                        </p:cTn>
                                        <p:tgtEl>
                                          <p:spTgt spid="71"/>
                                        </p:tgtEl>
                                        <p:attrNameLst>
                                          <p:attrName>style.visibility</p:attrName>
                                        </p:attrNameLst>
                                      </p:cBhvr>
                                      <p:to>
                                        <p:strVal val="visible"/>
                                      </p:to>
                                    </p:set>
                                    <p:anim calcmode="lin" valueType="num">
                                      <p:cBhvr>
                                        <p:cTn id="25" dur="500" fill="hold"/>
                                        <p:tgtEl>
                                          <p:spTgt spid="71"/>
                                        </p:tgtEl>
                                        <p:attrNameLst>
                                          <p:attrName>ppt_w</p:attrName>
                                        </p:attrNameLst>
                                      </p:cBhvr>
                                      <p:tavLst>
                                        <p:tav tm="0">
                                          <p:val>
                                            <p:fltVal val="0"/>
                                          </p:val>
                                        </p:tav>
                                        <p:tav tm="100000">
                                          <p:val>
                                            <p:strVal val="#ppt_w"/>
                                          </p:val>
                                        </p:tav>
                                      </p:tavLst>
                                    </p:anim>
                                    <p:anim calcmode="lin" valueType="num">
                                      <p:cBhvr>
                                        <p:cTn id="26" dur="500" fill="hold"/>
                                        <p:tgtEl>
                                          <p:spTgt spid="71"/>
                                        </p:tgtEl>
                                        <p:attrNameLst>
                                          <p:attrName>ppt_h</p:attrName>
                                        </p:attrNameLst>
                                      </p:cBhvr>
                                      <p:tavLst>
                                        <p:tav tm="0">
                                          <p:val>
                                            <p:fltVal val="0"/>
                                          </p:val>
                                        </p:tav>
                                        <p:tav tm="100000">
                                          <p:val>
                                            <p:strVal val="#ppt_h"/>
                                          </p:val>
                                        </p:tav>
                                      </p:tavLst>
                                    </p:anim>
                                    <p:animEffect transition="in" filter="fade">
                                      <p:cBhvr>
                                        <p:cTn id="27" dur="500"/>
                                        <p:tgtEl>
                                          <p:spTgt spid="71"/>
                                        </p:tgtEl>
                                      </p:cBhvr>
                                    </p:animEffect>
                                  </p:childTnLst>
                                </p:cTn>
                              </p:par>
                            </p:childTnLst>
                          </p:cTn>
                        </p:par>
                        <p:par>
                          <p:cTn id="28" fill="hold">
                            <p:stCondLst>
                              <p:cond delay="3251"/>
                            </p:stCondLst>
                            <p:childTnLst>
                              <p:par>
                                <p:cTn id="29" presetID="53" presetClass="entr" presetSubtype="16" fill="hold" nodeType="afterEffect">
                                  <p:stCondLst>
                                    <p:cond delay="0"/>
                                  </p:stCondLst>
                                  <p:childTnLst>
                                    <p:set>
                                      <p:cBhvr>
                                        <p:cTn id="30" dur="1" fill="hold">
                                          <p:stCondLst>
                                            <p:cond delay="0"/>
                                          </p:stCondLst>
                                        </p:cTn>
                                        <p:tgtEl>
                                          <p:spTgt spid="81"/>
                                        </p:tgtEl>
                                        <p:attrNameLst>
                                          <p:attrName>style.visibility</p:attrName>
                                        </p:attrNameLst>
                                      </p:cBhvr>
                                      <p:to>
                                        <p:strVal val="visible"/>
                                      </p:to>
                                    </p:set>
                                    <p:anim calcmode="lin" valueType="num">
                                      <p:cBhvr>
                                        <p:cTn id="31" dur="500" fill="hold"/>
                                        <p:tgtEl>
                                          <p:spTgt spid="81"/>
                                        </p:tgtEl>
                                        <p:attrNameLst>
                                          <p:attrName>ppt_w</p:attrName>
                                        </p:attrNameLst>
                                      </p:cBhvr>
                                      <p:tavLst>
                                        <p:tav tm="0">
                                          <p:val>
                                            <p:fltVal val="0"/>
                                          </p:val>
                                        </p:tav>
                                        <p:tav tm="100000">
                                          <p:val>
                                            <p:strVal val="#ppt_w"/>
                                          </p:val>
                                        </p:tav>
                                      </p:tavLst>
                                    </p:anim>
                                    <p:anim calcmode="lin" valueType="num">
                                      <p:cBhvr>
                                        <p:cTn id="32" dur="500" fill="hold"/>
                                        <p:tgtEl>
                                          <p:spTgt spid="81"/>
                                        </p:tgtEl>
                                        <p:attrNameLst>
                                          <p:attrName>ppt_h</p:attrName>
                                        </p:attrNameLst>
                                      </p:cBhvr>
                                      <p:tavLst>
                                        <p:tav tm="0">
                                          <p:val>
                                            <p:fltVal val="0"/>
                                          </p:val>
                                        </p:tav>
                                        <p:tav tm="100000">
                                          <p:val>
                                            <p:strVal val="#ppt_h"/>
                                          </p:val>
                                        </p:tav>
                                      </p:tavLst>
                                    </p:anim>
                                    <p:animEffect transition="in" filter="fade">
                                      <p:cBhvr>
                                        <p:cTn id="33" dur="500"/>
                                        <p:tgtEl>
                                          <p:spTgt spid="81"/>
                                        </p:tgtEl>
                                      </p:cBhvr>
                                    </p:animEffect>
                                  </p:childTnLst>
                                </p:cTn>
                              </p:par>
                            </p:childTnLst>
                          </p:cTn>
                        </p:par>
                        <p:par>
                          <p:cTn id="34" fill="hold">
                            <p:stCondLst>
                              <p:cond delay="3751"/>
                            </p:stCondLst>
                            <p:childTnLst>
                              <p:par>
                                <p:cTn id="35" presetID="10" presetClass="entr" presetSubtype="0" fill="hold" grpId="0" nodeType="afterEffect">
                                  <p:stCondLst>
                                    <p:cond delay="0"/>
                                  </p:stCondLst>
                                  <p:childTnLst>
                                    <p:set>
                                      <p:cBhvr>
                                        <p:cTn id="36" dur="1" fill="hold">
                                          <p:stCondLst>
                                            <p:cond delay="0"/>
                                          </p:stCondLst>
                                        </p:cTn>
                                        <p:tgtEl>
                                          <p:spTgt spid="248"/>
                                        </p:tgtEl>
                                        <p:attrNameLst>
                                          <p:attrName>style.visibility</p:attrName>
                                        </p:attrNameLst>
                                      </p:cBhvr>
                                      <p:to>
                                        <p:strVal val="visible"/>
                                      </p:to>
                                    </p:set>
                                    <p:animEffect transition="in" filter="fade">
                                      <p:cBhvr>
                                        <p:cTn id="37" dur="500"/>
                                        <p:tgtEl>
                                          <p:spTgt spid="24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500"/>
                                        <p:tgtEl>
                                          <p:spTgt spid="77"/>
                                        </p:tgtEl>
                                      </p:cBhvr>
                                    </p:animEffect>
                                  </p:childTnLst>
                                </p:cTn>
                              </p:par>
                            </p:childTnLst>
                          </p:cTn>
                        </p:par>
                        <p:par>
                          <p:cTn id="41" fill="hold">
                            <p:stCondLst>
                              <p:cond delay="4251"/>
                            </p:stCondLst>
                            <p:childTnLst>
                              <p:par>
                                <p:cTn id="42" presetID="42" presetClass="entr" presetSubtype="0" fill="hold" nodeType="after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fade">
                                      <p:cBhvr>
                                        <p:cTn id="44" dur="500"/>
                                        <p:tgtEl>
                                          <p:spTgt spid="67"/>
                                        </p:tgtEl>
                                      </p:cBhvr>
                                    </p:animEffect>
                                    <p:anim calcmode="lin" valueType="num">
                                      <p:cBhvr>
                                        <p:cTn id="45" dur="500" fill="hold"/>
                                        <p:tgtEl>
                                          <p:spTgt spid="67"/>
                                        </p:tgtEl>
                                        <p:attrNameLst>
                                          <p:attrName>ppt_x</p:attrName>
                                        </p:attrNameLst>
                                      </p:cBhvr>
                                      <p:tavLst>
                                        <p:tav tm="0">
                                          <p:val>
                                            <p:strVal val="#ppt_x"/>
                                          </p:val>
                                        </p:tav>
                                        <p:tav tm="100000">
                                          <p:val>
                                            <p:strVal val="#ppt_x"/>
                                          </p:val>
                                        </p:tav>
                                      </p:tavLst>
                                    </p:anim>
                                    <p:anim calcmode="lin" valueType="num">
                                      <p:cBhvr>
                                        <p:cTn id="46" dur="500" fill="hold"/>
                                        <p:tgtEl>
                                          <p:spTgt spid="67"/>
                                        </p:tgtEl>
                                        <p:attrNameLst>
                                          <p:attrName>ppt_y</p:attrName>
                                        </p:attrNameLst>
                                      </p:cBhvr>
                                      <p:tavLst>
                                        <p:tav tm="0">
                                          <p:val>
                                            <p:strVal val="#ppt_y+.1"/>
                                          </p:val>
                                        </p:tav>
                                        <p:tav tm="100000">
                                          <p:val>
                                            <p:strVal val="#ppt_y"/>
                                          </p:val>
                                        </p:tav>
                                      </p:tavLst>
                                    </p:anim>
                                  </p:childTnLst>
                                </p:cTn>
                              </p:par>
                            </p:childTnLst>
                          </p:cTn>
                        </p:par>
                        <p:par>
                          <p:cTn id="47" fill="hold">
                            <p:stCondLst>
                              <p:cond delay="4751"/>
                            </p:stCondLst>
                            <p:childTnLst>
                              <p:par>
                                <p:cTn id="48" presetID="42" presetClass="entr" presetSubtype="0" fill="hold" nodeType="afterEffect">
                                  <p:stCondLst>
                                    <p:cond delay="0"/>
                                  </p:stCondLst>
                                  <p:childTnLst>
                                    <p:set>
                                      <p:cBhvr>
                                        <p:cTn id="49" dur="1" fill="hold">
                                          <p:stCondLst>
                                            <p:cond delay="0"/>
                                          </p:stCondLst>
                                        </p:cTn>
                                        <p:tgtEl>
                                          <p:spTgt spid="176"/>
                                        </p:tgtEl>
                                        <p:attrNameLst>
                                          <p:attrName>style.visibility</p:attrName>
                                        </p:attrNameLst>
                                      </p:cBhvr>
                                      <p:to>
                                        <p:strVal val="visible"/>
                                      </p:to>
                                    </p:set>
                                    <p:animEffect transition="in" filter="fade">
                                      <p:cBhvr>
                                        <p:cTn id="50" dur="500"/>
                                        <p:tgtEl>
                                          <p:spTgt spid="176"/>
                                        </p:tgtEl>
                                      </p:cBhvr>
                                    </p:animEffect>
                                    <p:anim calcmode="lin" valueType="num">
                                      <p:cBhvr>
                                        <p:cTn id="51" dur="500" fill="hold"/>
                                        <p:tgtEl>
                                          <p:spTgt spid="176"/>
                                        </p:tgtEl>
                                        <p:attrNameLst>
                                          <p:attrName>ppt_x</p:attrName>
                                        </p:attrNameLst>
                                      </p:cBhvr>
                                      <p:tavLst>
                                        <p:tav tm="0">
                                          <p:val>
                                            <p:strVal val="#ppt_x"/>
                                          </p:val>
                                        </p:tav>
                                        <p:tav tm="100000">
                                          <p:val>
                                            <p:strVal val="#ppt_x"/>
                                          </p:val>
                                        </p:tav>
                                      </p:tavLst>
                                    </p:anim>
                                    <p:anim calcmode="lin" valueType="num">
                                      <p:cBhvr>
                                        <p:cTn id="52" dur="500" fill="hold"/>
                                        <p:tgtEl>
                                          <p:spTgt spid="176"/>
                                        </p:tgtEl>
                                        <p:attrNameLst>
                                          <p:attrName>ppt_y</p:attrName>
                                        </p:attrNameLst>
                                      </p:cBhvr>
                                      <p:tavLst>
                                        <p:tav tm="0">
                                          <p:val>
                                            <p:strVal val="#ppt_y+.1"/>
                                          </p:val>
                                        </p:tav>
                                        <p:tav tm="100000">
                                          <p:val>
                                            <p:strVal val="#ppt_y"/>
                                          </p:val>
                                        </p:tav>
                                      </p:tavLst>
                                    </p:anim>
                                  </p:childTnLst>
                                </p:cTn>
                              </p:par>
                            </p:childTnLst>
                          </p:cTn>
                        </p:par>
                        <p:par>
                          <p:cTn id="53" fill="hold">
                            <p:stCondLst>
                              <p:cond delay="5251"/>
                            </p:stCondLst>
                            <p:childTnLst>
                              <p:par>
                                <p:cTn id="54" presetID="53" presetClass="entr" presetSubtype="16" fill="hold" grpId="0" nodeType="afterEffect">
                                  <p:stCondLst>
                                    <p:cond delay="0"/>
                                  </p:stCondLst>
                                  <p:childTnLst>
                                    <p:set>
                                      <p:cBhvr>
                                        <p:cTn id="55" dur="1" fill="hold">
                                          <p:stCondLst>
                                            <p:cond delay="0"/>
                                          </p:stCondLst>
                                        </p:cTn>
                                        <p:tgtEl>
                                          <p:spTgt spid="228"/>
                                        </p:tgtEl>
                                        <p:attrNameLst>
                                          <p:attrName>style.visibility</p:attrName>
                                        </p:attrNameLst>
                                      </p:cBhvr>
                                      <p:to>
                                        <p:strVal val="visible"/>
                                      </p:to>
                                    </p:set>
                                    <p:anim calcmode="lin" valueType="num">
                                      <p:cBhvr>
                                        <p:cTn id="56" dur="500" fill="hold"/>
                                        <p:tgtEl>
                                          <p:spTgt spid="228"/>
                                        </p:tgtEl>
                                        <p:attrNameLst>
                                          <p:attrName>ppt_w</p:attrName>
                                        </p:attrNameLst>
                                      </p:cBhvr>
                                      <p:tavLst>
                                        <p:tav tm="0">
                                          <p:val>
                                            <p:fltVal val="0"/>
                                          </p:val>
                                        </p:tav>
                                        <p:tav tm="100000">
                                          <p:val>
                                            <p:strVal val="#ppt_w"/>
                                          </p:val>
                                        </p:tav>
                                      </p:tavLst>
                                    </p:anim>
                                    <p:anim calcmode="lin" valueType="num">
                                      <p:cBhvr>
                                        <p:cTn id="57" dur="500" fill="hold"/>
                                        <p:tgtEl>
                                          <p:spTgt spid="228"/>
                                        </p:tgtEl>
                                        <p:attrNameLst>
                                          <p:attrName>ppt_h</p:attrName>
                                        </p:attrNameLst>
                                      </p:cBhvr>
                                      <p:tavLst>
                                        <p:tav tm="0">
                                          <p:val>
                                            <p:fltVal val="0"/>
                                          </p:val>
                                        </p:tav>
                                        <p:tav tm="100000">
                                          <p:val>
                                            <p:strVal val="#ppt_h"/>
                                          </p:val>
                                        </p:tav>
                                      </p:tavLst>
                                    </p:anim>
                                    <p:animEffect transition="in" filter="fade">
                                      <p:cBhvr>
                                        <p:cTn id="58" dur="500"/>
                                        <p:tgtEl>
                                          <p:spTgt spid="228"/>
                                        </p:tgtEl>
                                      </p:cBhvr>
                                    </p:animEffect>
                                  </p:childTnLst>
                                </p:cTn>
                              </p:par>
                            </p:childTnLst>
                          </p:cTn>
                        </p:par>
                        <p:par>
                          <p:cTn id="59" fill="hold">
                            <p:stCondLst>
                              <p:cond delay="5751"/>
                            </p:stCondLst>
                            <p:childTnLst>
                              <p:par>
                                <p:cTn id="60" presetID="10" presetClass="entr" presetSubtype="0" fill="hold" grpId="0" nodeType="afterEffect">
                                  <p:stCondLst>
                                    <p:cond delay="0"/>
                                  </p:stCondLst>
                                  <p:childTnLst>
                                    <p:set>
                                      <p:cBhvr>
                                        <p:cTn id="61" dur="1" fill="hold">
                                          <p:stCondLst>
                                            <p:cond delay="0"/>
                                          </p:stCondLst>
                                        </p:cTn>
                                        <p:tgtEl>
                                          <p:spTgt spid="76"/>
                                        </p:tgtEl>
                                        <p:attrNameLst>
                                          <p:attrName>style.visibility</p:attrName>
                                        </p:attrNameLst>
                                      </p:cBhvr>
                                      <p:to>
                                        <p:strVal val="visible"/>
                                      </p:to>
                                    </p:set>
                                    <p:animEffect transition="in" filter="fade">
                                      <p:cBhvr>
                                        <p:cTn id="62" dur="500"/>
                                        <p:tgtEl>
                                          <p:spTgt spid="76"/>
                                        </p:tgtEl>
                                      </p:cBhvr>
                                    </p:animEffect>
                                  </p:childTnLst>
                                </p:cTn>
                              </p:par>
                              <p:par>
                                <p:cTn id="63" presetID="10" presetClass="entr" presetSubtype="0" fill="hold" nodeType="withEffect">
                                  <p:stCondLst>
                                    <p:cond delay="0"/>
                                  </p:stCondLst>
                                  <p:childTnLst>
                                    <p:set>
                                      <p:cBhvr>
                                        <p:cTn id="64" dur="1" fill="hold">
                                          <p:stCondLst>
                                            <p:cond delay="0"/>
                                          </p:stCondLst>
                                        </p:cTn>
                                        <p:tgtEl>
                                          <p:spTgt spid="72"/>
                                        </p:tgtEl>
                                        <p:attrNameLst>
                                          <p:attrName>style.visibility</p:attrName>
                                        </p:attrNameLst>
                                      </p:cBhvr>
                                      <p:to>
                                        <p:strVal val="visible"/>
                                      </p:to>
                                    </p:set>
                                    <p:animEffect transition="in" filter="fade">
                                      <p:cBhvr>
                                        <p:cTn id="65" dur="500"/>
                                        <p:tgtEl>
                                          <p:spTgt spid="7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49"/>
                                        </p:tgtEl>
                                        <p:attrNameLst>
                                          <p:attrName>style.visibility</p:attrName>
                                        </p:attrNameLst>
                                      </p:cBhvr>
                                      <p:to>
                                        <p:strVal val="visible"/>
                                      </p:to>
                                    </p:set>
                                    <p:animEffect transition="in" filter="fade">
                                      <p:cBhvr>
                                        <p:cTn id="68" dur="500"/>
                                        <p:tgtEl>
                                          <p:spTgt spid="249"/>
                                        </p:tgtEl>
                                      </p:cBhvr>
                                    </p:animEffect>
                                  </p:childTnLst>
                                </p:cTn>
                              </p:par>
                            </p:childTnLst>
                          </p:cTn>
                        </p:par>
                        <p:par>
                          <p:cTn id="69" fill="hold">
                            <p:stCondLst>
                              <p:cond delay="6251"/>
                            </p:stCondLst>
                            <p:childTnLst>
                              <p:par>
                                <p:cTn id="70" presetID="53" presetClass="entr" presetSubtype="16" fill="hold" grpId="0" nodeType="afterEffect">
                                  <p:stCondLst>
                                    <p:cond delay="0"/>
                                  </p:stCondLst>
                                  <p:childTnLst>
                                    <p:set>
                                      <p:cBhvr>
                                        <p:cTn id="71" dur="1" fill="hold">
                                          <p:stCondLst>
                                            <p:cond delay="0"/>
                                          </p:stCondLst>
                                        </p:cTn>
                                        <p:tgtEl>
                                          <p:spTgt spid="229"/>
                                        </p:tgtEl>
                                        <p:attrNameLst>
                                          <p:attrName>style.visibility</p:attrName>
                                        </p:attrNameLst>
                                      </p:cBhvr>
                                      <p:to>
                                        <p:strVal val="visible"/>
                                      </p:to>
                                    </p:set>
                                    <p:anim calcmode="lin" valueType="num">
                                      <p:cBhvr>
                                        <p:cTn id="72" dur="500" fill="hold"/>
                                        <p:tgtEl>
                                          <p:spTgt spid="229"/>
                                        </p:tgtEl>
                                        <p:attrNameLst>
                                          <p:attrName>ppt_w</p:attrName>
                                        </p:attrNameLst>
                                      </p:cBhvr>
                                      <p:tavLst>
                                        <p:tav tm="0">
                                          <p:val>
                                            <p:fltVal val="0"/>
                                          </p:val>
                                        </p:tav>
                                        <p:tav tm="100000">
                                          <p:val>
                                            <p:strVal val="#ppt_w"/>
                                          </p:val>
                                        </p:tav>
                                      </p:tavLst>
                                    </p:anim>
                                    <p:anim calcmode="lin" valueType="num">
                                      <p:cBhvr>
                                        <p:cTn id="73" dur="500" fill="hold"/>
                                        <p:tgtEl>
                                          <p:spTgt spid="229"/>
                                        </p:tgtEl>
                                        <p:attrNameLst>
                                          <p:attrName>ppt_h</p:attrName>
                                        </p:attrNameLst>
                                      </p:cBhvr>
                                      <p:tavLst>
                                        <p:tav tm="0">
                                          <p:val>
                                            <p:fltVal val="0"/>
                                          </p:val>
                                        </p:tav>
                                        <p:tav tm="100000">
                                          <p:val>
                                            <p:strVal val="#ppt_h"/>
                                          </p:val>
                                        </p:tav>
                                      </p:tavLst>
                                    </p:anim>
                                    <p:animEffect transition="in" filter="fade">
                                      <p:cBhvr>
                                        <p:cTn id="74" dur="500"/>
                                        <p:tgtEl>
                                          <p:spTgt spid="229"/>
                                        </p:tgtEl>
                                      </p:cBhvr>
                                    </p:animEffect>
                                  </p:childTnLst>
                                </p:cTn>
                              </p:par>
                              <p:par>
                                <p:cTn id="75" presetID="10" presetClass="entr" presetSubtype="0" fill="hold" nodeType="withEffect">
                                  <p:stCondLst>
                                    <p:cond delay="0"/>
                                  </p:stCondLst>
                                  <p:childTnLst>
                                    <p:set>
                                      <p:cBhvr>
                                        <p:cTn id="76" dur="1" fill="hold">
                                          <p:stCondLst>
                                            <p:cond delay="0"/>
                                          </p:stCondLst>
                                        </p:cTn>
                                        <p:tgtEl>
                                          <p:spTgt spid="236"/>
                                        </p:tgtEl>
                                        <p:attrNameLst>
                                          <p:attrName>style.visibility</p:attrName>
                                        </p:attrNameLst>
                                      </p:cBhvr>
                                      <p:to>
                                        <p:strVal val="visible"/>
                                      </p:to>
                                    </p:set>
                                    <p:animEffect transition="in" filter="fade">
                                      <p:cBhvr>
                                        <p:cTn id="77" dur="500"/>
                                        <p:tgtEl>
                                          <p:spTgt spid="236"/>
                                        </p:tgtEl>
                                      </p:cBhvr>
                                    </p:animEffect>
                                  </p:childTnLst>
                                </p:cTn>
                              </p:par>
                            </p:childTnLst>
                          </p:cTn>
                        </p:par>
                        <p:par>
                          <p:cTn id="78" fill="hold">
                            <p:stCondLst>
                              <p:cond delay="6751"/>
                            </p:stCondLst>
                            <p:childTnLst>
                              <p:par>
                                <p:cTn id="79" presetID="53" presetClass="entr" presetSubtype="16" fill="hold" nodeType="afterEffect">
                                  <p:stCondLst>
                                    <p:cond delay="0"/>
                                  </p:stCondLst>
                                  <p:childTnLst>
                                    <p:set>
                                      <p:cBhvr>
                                        <p:cTn id="80" dur="1" fill="hold">
                                          <p:stCondLst>
                                            <p:cond delay="0"/>
                                          </p:stCondLst>
                                        </p:cTn>
                                        <p:tgtEl>
                                          <p:spTgt spid="180"/>
                                        </p:tgtEl>
                                        <p:attrNameLst>
                                          <p:attrName>style.visibility</p:attrName>
                                        </p:attrNameLst>
                                      </p:cBhvr>
                                      <p:to>
                                        <p:strVal val="visible"/>
                                      </p:to>
                                    </p:set>
                                    <p:anim calcmode="lin" valueType="num">
                                      <p:cBhvr>
                                        <p:cTn id="81" dur="500" fill="hold"/>
                                        <p:tgtEl>
                                          <p:spTgt spid="180"/>
                                        </p:tgtEl>
                                        <p:attrNameLst>
                                          <p:attrName>ppt_w</p:attrName>
                                        </p:attrNameLst>
                                      </p:cBhvr>
                                      <p:tavLst>
                                        <p:tav tm="0">
                                          <p:val>
                                            <p:fltVal val="0"/>
                                          </p:val>
                                        </p:tav>
                                        <p:tav tm="100000">
                                          <p:val>
                                            <p:strVal val="#ppt_w"/>
                                          </p:val>
                                        </p:tav>
                                      </p:tavLst>
                                    </p:anim>
                                    <p:anim calcmode="lin" valueType="num">
                                      <p:cBhvr>
                                        <p:cTn id="82" dur="500" fill="hold"/>
                                        <p:tgtEl>
                                          <p:spTgt spid="180"/>
                                        </p:tgtEl>
                                        <p:attrNameLst>
                                          <p:attrName>ppt_h</p:attrName>
                                        </p:attrNameLst>
                                      </p:cBhvr>
                                      <p:tavLst>
                                        <p:tav tm="0">
                                          <p:val>
                                            <p:fltVal val="0"/>
                                          </p:val>
                                        </p:tav>
                                        <p:tav tm="100000">
                                          <p:val>
                                            <p:strVal val="#ppt_h"/>
                                          </p:val>
                                        </p:tav>
                                      </p:tavLst>
                                    </p:anim>
                                    <p:animEffect transition="in" filter="fade">
                                      <p:cBhvr>
                                        <p:cTn id="83" dur="500"/>
                                        <p:tgtEl>
                                          <p:spTgt spid="180"/>
                                        </p:tgtEl>
                                      </p:cBhvr>
                                    </p:animEffect>
                                  </p:childTnLst>
                                </p:cTn>
                              </p:par>
                            </p:childTnLst>
                          </p:cTn>
                        </p:par>
                        <p:par>
                          <p:cTn id="84" fill="hold">
                            <p:stCondLst>
                              <p:cond delay="7251"/>
                            </p:stCondLst>
                            <p:childTnLst>
                              <p:par>
                                <p:cTn id="85" presetID="10" presetClass="entr" presetSubtype="0" fill="hold" grpId="0" nodeType="afterEffect">
                                  <p:stCondLst>
                                    <p:cond delay="0"/>
                                  </p:stCondLst>
                                  <p:childTnLst>
                                    <p:set>
                                      <p:cBhvr>
                                        <p:cTn id="86" dur="1" fill="hold">
                                          <p:stCondLst>
                                            <p:cond delay="0"/>
                                          </p:stCondLst>
                                        </p:cTn>
                                        <p:tgtEl>
                                          <p:spTgt spid="250"/>
                                        </p:tgtEl>
                                        <p:attrNameLst>
                                          <p:attrName>style.visibility</p:attrName>
                                        </p:attrNameLst>
                                      </p:cBhvr>
                                      <p:to>
                                        <p:strVal val="visible"/>
                                      </p:to>
                                    </p:set>
                                    <p:animEffect transition="in" filter="fade">
                                      <p:cBhvr>
                                        <p:cTn id="87" dur="500"/>
                                        <p:tgtEl>
                                          <p:spTgt spid="250"/>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51"/>
                                        </p:tgtEl>
                                        <p:attrNameLst>
                                          <p:attrName>style.visibility</p:attrName>
                                        </p:attrNameLst>
                                      </p:cBhvr>
                                      <p:to>
                                        <p:strVal val="visible"/>
                                      </p:to>
                                    </p:set>
                                    <p:animEffect transition="in" filter="fade">
                                      <p:cBhvr>
                                        <p:cTn id="90" dur="500"/>
                                        <p:tgtEl>
                                          <p:spTgt spid="251"/>
                                        </p:tgtEl>
                                      </p:cBhvr>
                                    </p:animEffect>
                                  </p:childTnLst>
                                </p:cTn>
                              </p:par>
                            </p:childTnLst>
                          </p:cTn>
                        </p:par>
                        <p:par>
                          <p:cTn id="91" fill="hold">
                            <p:stCondLst>
                              <p:cond delay="7751"/>
                            </p:stCondLst>
                            <p:childTnLst>
                              <p:par>
                                <p:cTn id="92" presetID="42" presetClass="entr" presetSubtype="0" fill="hold" nodeType="afterEffect">
                                  <p:stCondLst>
                                    <p:cond delay="0"/>
                                  </p:stCondLst>
                                  <p:childTnLst>
                                    <p:set>
                                      <p:cBhvr>
                                        <p:cTn id="93" dur="1" fill="hold">
                                          <p:stCondLst>
                                            <p:cond delay="0"/>
                                          </p:stCondLst>
                                        </p:cTn>
                                        <p:tgtEl>
                                          <p:spTgt spid="172"/>
                                        </p:tgtEl>
                                        <p:attrNameLst>
                                          <p:attrName>style.visibility</p:attrName>
                                        </p:attrNameLst>
                                      </p:cBhvr>
                                      <p:to>
                                        <p:strVal val="visible"/>
                                      </p:to>
                                    </p:set>
                                    <p:animEffect transition="in" filter="fade">
                                      <p:cBhvr>
                                        <p:cTn id="94" dur="500"/>
                                        <p:tgtEl>
                                          <p:spTgt spid="172"/>
                                        </p:tgtEl>
                                      </p:cBhvr>
                                    </p:animEffect>
                                    <p:anim calcmode="lin" valueType="num">
                                      <p:cBhvr>
                                        <p:cTn id="95" dur="500" fill="hold"/>
                                        <p:tgtEl>
                                          <p:spTgt spid="172"/>
                                        </p:tgtEl>
                                        <p:attrNameLst>
                                          <p:attrName>ppt_x</p:attrName>
                                        </p:attrNameLst>
                                      </p:cBhvr>
                                      <p:tavLst>
                                        <p:tav tm="0">
                                          <p:val>
                                            <p:strVal val="#ppt_x"/>
                                          </p:val>
                                        </p:tav>
                                        <p:tav tm="100000">
                                          <p:val>
                                            <p:strVal val="#ppt_x"/>
                                          </p:val>
                                        </p:tav>
                                      </p:tavLst>
                                    </p:anim>
                                    <p:anim calcmode="lin" valueType="num">
                                      <p:cBhvr>
                                        <p:cTn id="96" dur="500" fill="hold"/>
                                        <p:tgtEl>
                                          <p:spTgt spid="172"/>
                                        </p:tgtEl>
                                        <p:attrNameLst>
                                          <p:attrName>ppt_y</p:attrName>
                                        </p:attrNameLst>
                                      </p:cBhvr>
                                      <p:tavLst>
                                        <p:tav tm="0">
                                          <p:val>
                                            <p:strVal val="#ppt_y+.1"/>
                                          </p:val>
                                        </p:tav>
                                        <p:tav tm="100000">
                                          <p:val>
                                            <p:strVal val="#ppt_y"/>
                                          </p:val>
                                        </p:tav>
                                      </p:tavLst>
                                    </p:anim>
                                  </p:childTnLst>
                                </p:cTn>
                              </p:par>
                            </p:childTnLst>
                          </p:cTn>
                        </p:par>
                        <p:par>
                          <p:cTn id="97" fill="hold">
                            <p:stCondLst>
                              <p:cond delay="8251"/>
                            </p:stCondLst>
                            <p:childTnLst>
                              <p:par>
                                <p:cTn id="98" presetID="53" presetClass="entr" presetSubtype="16" fill="hold" nodeType="afterEffect">
                                  <p:stCondLst>
                                    <p:cond delay="0"/>
                                  </p:stCondLst>
                                  <p:childTnLst>
                                    <p:set>
                                      <p:cBhvr>
                                        <p:cTn id="99" dur="1" fill="hold">
                                          <p:stCondLst>
                                            <p:cond delay="0"/>
                                          </p:stCondLst>
                                        </p:cTn>
                                        <p:tgtEl>
                                          <p:spTgt spid="184"/>
                                        </p:tgtEl>
                                        <p:attrNameLst>
                                          <p:attrName>style.visibility</p:attrName>
                                        </p:attrNameLst>
                                      </p:cBhvr>
                                      <p:to>
                                        <p:strVal val="visible"/>
                                      </p:to>
                                    </p:set>
                                    <p:anim calcmode="lin" valueType="num">
                                      <p:cBhvr>
                                        <p:cTn id="100" dur="500" fill="hold"/>
                                        <p:tgtEl>
                                          <p:spTgt spid="184"/>
                                        </p:tgtEl>
                                        <p:attrNameLst>
                                          <p:attrName>ppt_w</p:attrName>
                                        </p:attrNameLst>
                                      </p:cBhvr>
                                      <p:tavLst>
                                        <p:tav tm="0">
                                          <p:val>
                                            <p:fltVal val="0"/>
                                          </p:val>
                                        </p:tav>
                                        <p:tav tm="100000">
                                          <p:val>
                                            <p:strVal val="#ppt_w"/>
                                          </p:val>
                                        </p:tav>
                                      </p:tavLst>
                                    </p:anim>
                                    <p:anim calcmode="lin" valueType="num">
                                      <p:cBhvr>
                                        <p:cTn id="101" dur="500" fill="hold"/>
                                        <p:tgtEl>
                                          <p:spTgt spid="184"/>
                                        </p:tgtEl>
                                        <p:attrNameLst>
                                          <p:attrName>ppt_h</p:attrName>
                                        </p:attrNameLst>
                                      </p:cBhvr>
                                      <p:tavLst>
                                        <p:tav tm="0">
                                          <p:val>
                                            <p:fltVal val="0"/>
                                          </p:val>
                                        </p:tav>
                                        <p:tav tm="100000">
                                          <p:val>
                                            <p:strVal val="#ppt_h"/>
                                          </p:val>
                                        </p:tav>
                                      </p:tavLst>
                                    </p:anim>
                                    <p:animEffect transition="in" filter="fade">
                                      <p:cBhvr>
                                        <p:cTn id="102" dur="500"/>
                                        <p:tgtEl>
                                          <p:spTgt spid="184"/>
                                        </p:tgtEl>
                                      </p:cBhvr>
                                    </p:animEffect>
                                  </p:childTnLst>
                                </p:cTn>
                              </p:par>
                            </p:childTnLst>
                          </p:cTn>
                        </p:par>
                        <p:par>
                          <p:cTn id="103" fill="hold">
                            <p:stCondLst>
                              <p:cond delay="8751"/>
                            </p:stCondLst>
                            <p:childTnLst>
                              <p:par>
                                <p:cTn id="104" presetID="42" presetClass="entr" presetSubtype="0" fill="hold" nodeType="afterEffect">
                                  <p:stCondLst>
                                    <p:cond delay="0"/>
                                  </p:stCondLst>
                                  <p:childTnLst>
                                    <p:set>
                                      <p:cBhvr>
                                        <p:cTn id="105" dur="1" fill="hold">
                                          <p:stCondLst>
                                            <p:cond delay="0"/>
                                          </p:stCondLst>
                                        </p:cTn>
                                        <p:tgtEl>
                                          <p:spTgt spid="168"/>
                                        </p:tgtEl>
                                        <p:attrNameLst>
                                          <p:attrName>style.visibility</p:attrName>
                                        </p:attrNameLst>
                                      </p:cBhvr>
                                      <p:to>
                                        <p:strVal val="visible"/>
                                      </p:to>
                                    </p:set>
                                    <p:animEffect transition="in" filter="fade">
                                      <p:cBhvr>
                                        <p:cTn id="106" dur="500"/>
                                        <p:tgtEl>
                                          <p:spTgt spid="168"/>
                                        </p:tgtEl>
                                      </p:cBhvr>
                                    </p:animEffect>
                                    <p:anim calcmode="lin" valueType="num">
                                      <p:cBhvr>
                                        <p:cTn id="107" dur="500" fill="hold"/>
                                        <p:tgtEl>
                                          <p:spTgt spid="168"/>
                                        </p:tgtEl>
                                        <p:attrNameLst>
                                          <p:attrName>ppt_x</p:attrName>
                                        </p:attrNameLst>
                                      </p:cBhvr>
                                      <p:tavLst>
                                        <p:tav tm="0">
                                          <p:val>
                                            <p:strVal val="#ppt_x"/>
                                          </p:val>
                                        </p:tav>
                                        <p:tav tm="100000">
                                          <p:val>
                                            <p:strVal val="#ppt_x"/>
                                          </p:val>
                                        </p:tav>
                                      </p:tavLst>
                                    </p:anim>
                                    <p:anim calcmode="lin" valueType="num">
                                      <p:cBhvr>
                                        <p:cTn id="108" dur="500" fill="hold"/>
                                        <p:tgtEl>
                                          <p:spTgt spid="168"/>
                                        </p:tgtEl>
                                        <p:attrNameLst>
                                          <p:attrName>ppt_y</p:attrName>
                                        </p:attrNameLst>
                                      </p:cBhvr>
                                      <p:tavLst>
                                        <p:tav tm="0">
                                          <p:val>
                                            <p:strVal val="#ppt_y+.1"/>
                                          </p:val>
                                        </p:tav>
                                        <p:tav tm="100000">
                                          <p:val>
                                            <p:strVal val="#ppt_y"/>
                                          </p:val>
                                        </p:tav>
                                      </p:tavLst>
                                    </p:anim>
                                  </p:childTnLst>
                                </p:cTn>
                              </p:par>
                            </p:childTnLst>
                          </p:cTn>
                        </p:par>
                        <p:par>
                          <p:cTn id="109" fill="hold">
                            <p:stCondLst>
                              <p:cond delay="9251"/>
                            </p:stCondLst>
                            <p:childTnLst>
                              <p:par>
                                <p:cTn id="110" presetID="10" presetClass="entr" presetSubtype="0" fill="hold" grpId="0" nodeType="afterEffect">
                                  <p:stCondLst>
                                    <p:cond delay="0"/>
                                  </p:stCondLst>
                                  <p:childTnLst>
                                    <p:set>
                                      <p:cBhvr>
                                        <p:cTn id="111" dur="1" fill="hold">
                                          <p:stCondLst>
                                            <p:cond delay="0"/>
                                          </p:stCondLst>
                                        </p:cTn>
                                        <p:tgtEl>
                                          <p:spTgt spid="252"/>
                                        </p:tgtEl>
                                        <p:attrNameLst>
                                          <p:attrName>style.visibility</p:attrName>
                                        </p:attrNameLst>
                                      </p:cBhvr>
                                      <p:to>
                                        <p:strVal val="visible"/>
                                      </p:to>
                                    </p:set>
                                    <p:animEffect transition="in" filter="fade">
                                      <p:cBhvr>
                                        <p:cTn id="112" dur="500"/>
                                        <p:tgtEl>
                                          <p:spTgt spid="25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240"/>
                                        </p:tgtEl>
                                        <p:attrNameLst>
                                          <p:attrName>style.visibility</p:attrName>
                                        </p:attrNameLst>
                                      </p:cBhvr>
                                      <p:to>
                                        <p:strVal val="visible"/>
                                      </p:to>
                                    </p:set>
                                    <p:animEffect transition="in" filter="fade">
                                      <p:cBhvr>
                                        <p:cTn id="115" dur="500"/>
                                        <p:tgtEl>
                                          <p:spTgt spid="240"/>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253"/>
                                        </p:tgtEl>
                                        <p:attrNameLst>
                                          <p:attrName>style.visibility</p:attrName>
                                        </p:attrNameLst>
                                      </p:cBhvr>
                                      <p:to>
                                        <p:strVal val="visible"/>
                                      </p:to>
                                    </p:set>
                                    <p:animEffect transition="in" filter="fade">
                                      <p:cBhvr>
                                        <p:cTn id="118" dur="500"/>
                                        <p:tgtEl>
                                          <p:spTgt spid="253"/>
                                        </p:tgtEl>
                                      </p:cBhvr>
                                    </p:animEffect>
                                  </p:childTnLst>
                                </p:cTn>
                              </p:par>
                            </p:childTnLst>
                          </p:cTn>
                        </p:par>
                        <p:par>
                          <p:cTn id="119" fill="hold">
                            <p:stCondLst>
                              <p:cond delay="9751"/>
                            </p:stCondLst>
                            <p:childTnLst>
                              <p:par>
                                <p:cTn id="120" presetID="53" presetClass="entr" presetSubtype="16" fill="hold" grpId="0" nodeType="afterEffect">
                                  <p:stCondLst>
                                    <p:cond delay="0"/>
                                  </p:stCondLst>
                                  <p:childTnLst>
                                    <p:set>
                                      <p:cBhvr>
                                        <p:cTn id="121" dur="1" fill="hold">
                                          <p:stCondLst>
                                            <p:cond delay="0"/>
                                          </p:stCondLst>
                                        </p:cTn>
                                        <p:tgtEl>
                                          <p:spTgt spid="230"/>
                                        </p:tgtEl>
                                        <p:attrNameLst>
                                          <p:attrName>style.visibility</p:attrName>
                                        </p:attrNameLst>
                                      </p:cBhvr>
                                      <p:to>
                                        <p:strVal val="visible"/>
                                      </p:to>
                                    </p:set>
                                    <p:anim calcmode="lin" valueType="num">
                                      <p:cBhvr>
                                        <p:cTn id="122" dur="500" fill="hold"/>
                                        <p:tgtEl>
                                          <p:spTgt spid="230"/>
                                        </p:tgtEl>
                                        <p:attrNameLst>
                                          <p:attrName>ppt_w</p:attrName>
                                        </p:attrNameLst>
                                      </p:cBhvr>
                                      <p:tavLst>
                                        <p:tav tm="0">
                                          <p:val>
                                            <p:fltVal val="0"/>
                                          </p:val>
                                        </p:tav>
                                        <p:tav tm="100000">
                                          <p:val>
                                            <p:strVal val="#ppt_w"/>
                                          </p:val>
                                        </p:tav>
                                      </p:tavLst>
                                    </p:anim>
                                    <p:anim calcmode="lin" valueType="num">
                                      <p:cBhvr>
                                        <p:cTn id="123" dur="500" fill="hold"/>
                                        <p:tgtEl>
                                          <p:spTgt spid="230"/>
                                        </p:tgtEl>
                                        <p:attrNameLst>
                                          <p:attrName>ppt_h</p:attrName>
                                        </p:attrNameLst>
                                      </p:cBhvr>
                                      <p:tavLst>
                                        <p:tav tm="0">
                                          <p:val>
                                            <p:fltVal val="0"/>
                                          </p:val>
                                        </p:tav>
                                        <p:tav tm="100000">
                                          <p:val>
                                            <p:strVal val="#ppt_h"/>
                                          </p:val>
                                        </p:tav>
                                      </p:tavLst>
                                    </p:anim>
                                    <p:animEffect transition="in" filter="fade">
                                      <p:cBhvr>
                                        <p:cTn id="124" dur="500"/>
                                        <p:tgtEl>
                                          <p:spTgt spid="230"/>
                                        </p:tgtEl>
                                      </p:cBhvr>
                                    </p:animEffect>
                                  </p:childTnLst>
                                </p:cTn>
                              </p:par>
                            </p:childTnLst>
                          </p:cTn>
                        </p:par>
                        <p:par>
                          <p:cTn id="125" fill="hold">
                            <p:stCondLst>
                              <p:cond delay="10251"/>
                            </p:stCondLst>
                            <p:childTnLst>
                              <p:par>
                                <p:cTn id="126" presetID="53" presetClass="entr" presetSubtype="16" fill="hold" grpId="0" nodeType="afterEffect">
                                  <p:stCondLst>
                                    <p:cond delay="0"/>
                                  </p:stCondLst>
                                  <p:childTnLst>
                                    <p:set>
                                      <p:cBhvr>
                                        <p:cTn id="127" dur="1" fill="hold">
                                          <p:stCondLst>
                                            <p:cond delay="0"/>
                                          </p:stCondLst>
                                        </p:cTn>
                                        <p:tgtEl>
                                          <p:spTgt spid="188"/>
                                        </p:tgtEl>
                                        <p:attrNameLst>
                                          <p:attrName>style.visibility</p:attrName>
                                        </p:attrNameLst>
                                      </p:cBhvr>
                                      <p:to>
                                        <p:strVal val="visible"/>
                                      </p:to>
                                    </p:set>
                                    <p:anim calcmode="lin" valueType="num">
                                      <p:cBhvr>
                                        <p:cTn id="128" dur="500" fill="hold"/>
                                        <p:tgtEl>
                                          <p:spTgt spid="188"/>
                                        </p:tgtEl>
                                        <p:attrNameLst>
                                          <p:attrName>ppt_w</p:attrName>
                                        </p:attrNameLst>
                                      </p:cBhvr>
                                      <p:tavLst>
                                        <p:tav tm="0">
                                          <p:val>
                                            <p:fltVal val="0"/>
                                          </p:val>
                                        </p:tav>
                                        <p:tav tm="100000">
                                          <p:val>
                                            <p:strVal val="#ppt_w"/>
                                          </p:val>
                                        </p:tav>
                                      </p:tavLst>
                                    </p:anim>
                                    <p:anim calcmode="lin" valueType="num">
                                      <p:cBhvr>
                                        <p:cTn id="129" dur="500" fill="hold"/>
                                        <p:tgtEl>
                                          <p:spTgt spid="188"/>
                                        </p:tgtEl>
                                        <p:attrNameLst>
                                          <p:attrName>ppt_h</p:attrName>
                                        </p:attrNameLst>
                                      </p:cBhvr>
                                      <p:tavLst>
                                        <p:tav tm="0">
                                          <p:val>
                                            <p:fltVal val="0"/>
                                          </p:val>
                                        </p:tav>
                                        <p:tav tm="100000">
                                          <p:val>
                                            <p:strVal val="#ppt_h"/>
                                          </p:val>
                                        </p:tav>
                                      </p:tavLst>
                                    </p:anim>
                                    <p:animEffect transition="in" filter="fade">
                                      <p:cBhvr>
                                        <p:cTn id="130" dur="500"/>
                                        <p:tgtEl>
                                          <p:spTgt spid="188"/>
                                        </p:tgtEl>
                                      </p:cBhvr>
                                    </p:animEffect>
                                  </p:childTnLst>
                                </p:cTn>
                              </p:par>
                            </p:childTnLst>
                          </p:cTn>
                        </p:par>
                        <p:par>
                          <p:cTn id="131" fill="hold">
                            <p:stCondLst>
                              <p:cond delay="10751"/>
                            </p:stCondLst>
                            <p:childTnLst>
                              <p:par>
                                <p:cTn id="132" presetID="53" presetClass="entr" presetSubtype="16" fill="hold" grpId="0" nodeType="afterEffect">
                                  <p:stCondLst>
                                    <p:cond delay="0"/>
                                  </p:stCondLst>
                                  <p:childTnLst>
                                    <p:set>
                                      <p:cBhvr>
                                        <p:cTn id="133" dur="1" fill="hold">
                                          <p:stCondLst>
                                            <p:cond delay="0"/>
                                          </p:stCondLst>
                                        </p:cTn>
                                        <p:tgtEl>
                                          <p:spTgt spid="231"/>
                                        </p:tgtEl>
                                        <p:attrNameLst>
                                          <p:attrName>style.visibility</p:attrName>
                                        </p:attrNameLst>
                                      </p:cBhvr>
                                      <p:to>
                                        <p:strVal val="visible"/>
                                      </p:to>
                                    </p:set>
                                    <p:anim calcmode="lin" valueType="num">
                                      <p:cBhvr>
                                        <p:cTn id="134" dur="500" fill="hold"/>
                                        <p:tgtEl>
                                          <p:spTgt spid="231"/>
                                        </p:tgtEl>
                                        <p:attrNameLst>
                                          <p:attrName>ppt_w</p:attrName>
                                        </p:attrNameLst>
                                      </p:cBhvr>
                                      <p:tavLst>
                                        <p:tav tm="0">
                                          <p:val>
                                            <p:fltVal val="0"/>
                                          </p:val>
                                        </p:tav>
                                        <p:tav tm="100000">
                                          <p:val>
                                            <p:strVal val="#ppt_w"/>
                                          </p:val>
                                        </p:tav>
                                      </p:tavLst>
                                    </p:anim>
                                    <p:anim calcmode="lin" valueType="num">
                                      <p:cBhvr>
                                        <p:cTn id="135" dur="500" fill="hold"/>
                                        <p:tgtEl>
                                          <p:spTgt spid="231"/>
                                        </p:tgtEl>
                                        <p:attrNameLst>
                                          <p:attrName>ppt_h</p:attrName>
                                        </p:attrNameLst>
                                      </p:cBhvr>
                                      <p:tavLst>
                                        <p:tav tm="0">
                                          <p:val>
                                            <p:fltVal val="0"/>
                                          </p:val>
                                        </p:tav>
                                        <p:tav tm="100000">
                                          <p:val>
                                            <p:strVal val="#ppt_h"/>
                                          </p:val>
                                        </p:tav>
                                      </p:tavLst>
                                    </p:anim>
                                    <p:animEffect transition="in" filter="fade">
                                      <p:cBhvr>
                                        <p:cTn id="136" dur="500"/>
                                        <p:tgtEl>
                                          <p:spTgt spid="231"/>
                                        </p:tgtEl>
                                      </p:cBhvr>
                                    </p:animEffect>
                                  </p:childTnLst>
                                </p:cTn>
                              </p:par>
                              <p:par>
                                <p:cTn id="137" presetID="10" presetClass="entr" presetSubtype="0" fill="hold" nodeType="withEffect">
                                  <p:stCondLst>
                                    <p:cond delay="0"/>
                                  </p:stCondLst>
                                  <p:childTnLst>
                                    <p:set>
                                      <p:cBhvr>
                                        <p:cTn id="138" dur="1" fill="hold">
                                          <p:stCondLst>
                                            <p:cond delay="0"/>
                                          </p:stCondLst>
                                        </p:cTn>
                                        <p:tgtEl>
                                          <p:spTgt spid="241"/>
                                        </p:tgtEl>
                                        <p:attrNameLst>
                                          <p:attrName>style.visibility</p:attrName>
                                        </p:attrNameLst>
                                      </p:cBhvr>
                                      <p:to>
                                        <p:strVal val="visible"/>
                                      </p:to>
                                    </p:set>
                                    <p:animEffect transition="in" filter="fade">
                                      <p:cBhvr>
                                        <p:cTn id="139" dur="500"/>
                                        <p:tgtEl>
                                          <p:spTgt spid="241"/>
                                        </p:tgtEl>
                                      </p:cBhvr>
                                    </p:animEffect>
                                  </p:childTnLst>
                                </p:cTn>
                              </p:par>
                            </p:childTnLst>
                          </p:cTn>
                        </p:par>
                        <p:par>
                          <p:cTn id="140" fill="hold">
                            <p:stCondLst>
                              <p:cond delay="11251"/>
                            </p:stCondLst>
                            <p:childTnLst>
                              <p:par>
                                <p:cTn id="141" presetID="10" presetClass="entr" presetSubtype="0" fill="hold" grpId="0" nodeType="afterEffect">
                                  <p:stCondLst>
                                    <p:cond delay="0"/>
                                  </p:stCondLst>
                                  <p:childTnLst>
                                    <p:set>
                                      <p:cBhvr>
                                        <p:cTn id="142" dur="1" fill="hold">
                                          <p:stCondLst>
                                            <p:cond delay="0"/>
                                          </p:stCondLst>
                                        </p:cTn>
                                        <p:tgtEl>
                                          <p:spTgt spid="254"/>
                                        </p:tgtEl>
                                        <p:attrNameLst>
                                          <p:attrName>style.visibility</p:attrName>
                                        </p:attrNameLst>
                                      </p:cBhvr>
                                      <p:to>
                                        <p:strVal val="visible"/>
                                      </p:to>
                                    </p:set>
                                    <p:animEffect transition="in" filter="fade">
                                      <p:cBhvr>
                                        <p:cTn id="143" dur="500"/>
                                        <p:tgtEl>
                                          <p:spTgt spid="254"/>
                                        </p:tgtEl>
                                      </p:cBhvr>
                                    </p:animEffect>
                                  </p:childTnLst>
                                </p:cTn>
                              </p:par>
                            </p:childTnLst>
                          </p:cTn>
                        </p:par>
                        <p:par>
                          <p:cTn id="144" fill="hold">
                            <p:stCondLst>
                              <p:cond delay="11751"/>
                            </p:stCondLst>
                            <p:childTnLst>
                              <p:par>
                                <p:cTn id="145" presetID="42" presetClass="entr" presetSubtype="0" fill="hold" nodeType="afterEffect">
                                  <p:stCondLst>
                                    <p:cond delay="0"/>
                                  </p:stCondLst>
                                  <p:childTnLst>
                                    <p:set>
                                      <p:cBhvr>
                                        <p:cTn id="146" dur="1" fill="hold">
                                          <p:stCondLst>
                                            <p:cond delay="0"/>
                                          </p:stCondLst>
                                        </p:cTn>
                                        <p:tgtEl>
                                          <p:spTgt spid="164"/>
                                        </p:tgtEl>
                                        <p:attrNameLst>
                                          <p:attrName>style.visibility</p:attrName>
                                        </p:attrNameLst>
                                      </p:cBhvr>
                                      <p:to>
                                        <p:strVal val="visible"/>
                                      </p:to>
                                    </p:set>
                                    <p:animEffect transition="in" filter="fade">
                                      <p:cBhvr>
                                        <p:cTn id="147" dur="500"/>
                                        <p:tgtEl>
                                          <p:spTgt spid="164"/>
                                        </p:tgtEl>
                                      </p:cBhvr>
                                    </p:animEffect>
                                    <p:anim calcmode="lin" valueType="num">
                                      <p:cBhvr>
                                        <p:cTn id="148" dur="500" fill="hold"/>
                                        <p:tgtEl>
                                          <p:spTgt spid="164"/>
                                        </p:tgtEl>
                                        <p:attrNameLst>
                                          <p:attrName>ppt_x</p:attrName>
                                        </p:attrNameLst>
                                      </p:cBhvr>
                                      <p:tavLst>
                                        <p:tav tm="0">
                                          <p:val>
                                            <p:strVal val="#ppt_x"/>
                                          </p:val>
                                        </p:tav>
                                        <p:tav tm="100000">
                                          <p:val>
                                            <p:strVal val="#ppt_x"/>
                                          </p:val>
                                        </p:tav>
                                      </p:tavLst>
                                    </p:anim>
                                    <p:anim calcmode="lin" valueType="num">
                                      <p:cBhvr>
                                        <p:cTn id="149" dur="500" fill="hold"/>
                                        <p:tgtEl>
                                          <p:spTgt spid="164"/>
                                        </p:tgtEl>
                                        <p:attrNameLst>
                                          <p:attrName>ppt_y</p:attrName>
                                        </p:attrNameLst>
                                      </p:cBhvr>
                                      <p:tavLst>
                                        <p:tav tm="0">
                                          <p:val>
                                            <p:strVal val="#ppt_y+.1"/>
                                          </p:val>
                                        </p:tav>
                                        <p:tav tm="100000">
                                          <p:val>
                                            <p:strVal val="#ppt_y"/>
                                          </p:val>
                                        </p:tav>
                                      </p:tavLst>
                                    </p:anim>
                                  </p:childTnLst>
                                </p:cTn>
                              </p:par>
                              <p:par>
                                <p:cTn id="150" presetID="10" presetClass="entr" presetSubtype="0" fill="hold" grpId="0" nodeType="withEffect">
                                  <p:stCondLst>
                                    <p:cond delay="0"/>
                                  </p:stCondLst>
                                  <p:childTnLst>
                                    <p:set>
                                      <p:cBhvr>
                                        <p:cTn id="151" dur="1" fill="hold">
                                          <p:stCondLst>
                                            <p:cond delay="0"/>
                                          </p:stCondLst>
                                        </p:cTn>
                                        <p:tgtEl>
                                          <p:spTgt spid="255"/>
                                        </p:tgtEl>
                                        <p:attrNameLst>
                                          <p:attrName>style.visibility</p:attrName>
                                        </p:attrNameLst>
                                      </p:cBhvr>
                                      <p:to>
                                        <p:strVal val="visible"/>
                                      </p:to>
                                    </p:set>
                                    <p:animEffect transition="in" filter="fade">
                                      <p:cBhvr>
                                        <p:cTn id="152" dur="500"/>
                                        <p:tgtEl>
                                          <p:spTgt spid="255"/>
                                        </p:tgtEl>
                                      </p:cBhvr>
                                    </p:animEffect>
                                  </p:childTnLst>
                                </p:cTn>
                              </p:par>
                            </p:childTnLst>
                          </p:cTn>
                        </p:par>
                        <p:par>
                          <p:cTn id="153" fill="hold">
                            <p:stCondLst>
                              <p:cond delay="12251"/>
                            </p:stCondLst>
                            <p:childTnLst>
                              <p:par>
                                <p:cTn id="154" presetID="53" presetClass="entr" presetSubtype="16" fill="hold" nodeType="afterEffect">
                                  <p:stCondLst>
                                    <p:cond delay="0"/>
                                  </p:stCondLst>
                                  <p:childTnLst>
                                    <p:set>
                                      <p:cBhvr>
                                        <p:cTn id="155" dur="1" fill="hold">
                                          <p:stCondLst>
                                            <p:cond delay="0"/>
                                          </p:stCondLst>
                                        </p:cTn>
                                        <p:tgtEl>
                                          <p:spTgt spid="78"/>
                                        </p:tgtEl>
                                        <p:attrNameLst>
                                          <p:attrName>style.visibility</p:attrName>
                                        </p:attrNameLst>
                                      </p:cBhvr>
                                      <p:to>
                                        <p:strVal val="visible"/>
                                      </p:to>
                                    </p:set>
                                    <p:anim calcmode="lin" valueType="num">
                                      <p:cBhvr>
                                        <p:cTn id="156" dur="500" fill="hold"/>
                                        <p:tgtEl>
                                          <p:spTgt spid="78"/>
                                        </p:tgtEl>
                                        <p:attrNameLst>
                                          <p:attrName>ppt_w</p:attrName>
                                        </p:attrNameLst>
                                      </p:cBhvr>
                                      <p:tavLst>
                                        <p:tav tm="0">
                                          <p:val>
                                            <p:fltVal val="0"/>
                                          </p:val>
                                        </p:tav>
                                        <p:tav tm="100000">
                                          <p:val>
                                            <p:strVal val="#ppt_w"/>
                                          </p:val>
                                        </p:tav>
                                      </p:tavLst>
                                    </p:anim>
                                    <p:anim calcmode="lin" valueType="num">
                                      <p:cBhvr>
                                        <p:cTn id="157" dur="500" fill="hold"/>
                                        <p:tgtEl>
                                          <p:spTgt spid="78"/>
                                        </p:tgtEl>
                                        <p:attrNameLst>
                                          <p:attrName>ppt_h</p:attrName>
                                        </p:attrNameLst>
                                      </p:cBhvr>
                                      <p:tavLst>
                                        <p:tav tm="0">
                                          <p:val>
                                            <p:fltVal val="0"/>
                                          </p:val>
                                        </p:tav>
                                        <p:tav tm="100000">
                                          <p:val>
                                            <p:strVal val="#ppt_h"/>
                                          </p:val>
                                        </p:tav>
                                      </p:tavLst>
                                    </p:anim>
                                    <p:animEffect transition="in" filter="fade">
                                      <p:cBhvr>
                                        <p:cTn id="158" dur="500"/>
                                        <p:tgtEl>
                                          <p:spTgt spid="78"/>
                                        </p:tgtEl>
                                      </p:cBhvr>
                                    </p:animEffect>
                                  </p:childTnLst>
                                </p:cTn>
                              </p:par>
                              <p:par>
                                <p:cTn id="159" presetID="53" presetClass="entr" presetSubtype="16" fill="hold" nodeType="withEffect">
                                  <p:stCondLst>
                                    <p:cond delay="0"/>
                                  </p:stCondLst>
                                  <p:childTnLst>
                                    <p:set>
                                      <p:cBhvr>
                                        <p:cTn id="160" dur="1" fill="hold">
                                          <p:stCondLst>
                                            <p:cond delay="0"/>
                                          </p:stCondLst>
                                        </p:cTn>
                                        <p:tgtEl>
                                          <p:spTgt spid="189"/>
                                        </p:tgtEl>
                                        <p:attrNameLst>
                                          <p:attrName>style.visibility</p:attrName>
                                        </p:attrNameLst>
                                      </p:cBhvr>
                                      <p:to>
                                        <p:strVal val="visible"/>
                                      </p:to>
                                    </p:set>
                                    <p:anim calcmode="lin" valueType="num">
                                      <p:cBhvr>
                                        <p:cTn id="161" dur="500" fill="hold"/>
                                        <p:tgtEl>
                                          <p:spTgt spid="189"/>
                                        </p:tgtEl>
                                        <p:attrNameLst>
                                          <p:attrName>ppt_w</p:attrName>
                                        </p:attrNameLst>
                                      </p:cBhvr>
                                      <p:tavLst>
                                        <p:tav tm="0">
                                          <p:val>
                                            <p:fltVal val="0"/>
                                          </p:val>
                                        </p:tav>
                                        <p:tav tm="100000">
                                          <p:val>
                                            <p:strVal val="#ppt_w"/>
                                          </p:val>
                                        </p:tav>
                                      </p:tavLst>
                                    </p:anim>
                                    <p:anim calcmode="lin" valueType="num">
                                      <p:cBhvr>
                                        <p:cTn id="162" dur="500" fill="hold"/>
                                        <p:tgtEl>
                                          <p:spTgt spid="189"/>
                                        </p:tgtEl>
                                        <p:attrNameLst>
                                          <p:attrName>ppt_h</p:attrName>
                                        </p:attrNameLst>
                                      </p:cBhvr>
                                      <p:tavLst>
                                        <p:tav tm="0">
                                          <p:val>
                                            <p:fltVal val="0"/>
                                          </p:val>
                                        </p:tav>
                                        <p:tav tm="100000">
                                          <p:val>
                                            <p:strVal val="#ppt_h"/>
                                          </p:val>
                                        </p:tav>
                                      </p:tavLst>
                                    </p:anim>
                                    <p:animEffect transition="in" filter="fade">
                                      <p:cBhvr>
                                        <p:cTn id="163" dur="500"/>
                                        <p:tgtEl>
                                          <p:spTgt spid="189"/>
                                        </p:tgtEl>
                                      </p:cBhvr>
                                    </p:animEffect>
                                  </p:childTnLst>
                                </p:cTn>
                              </p:par>
                            </p:childTnLst>
                          </p:cTn>
                        </p:par>
                      </p:childTnLst>
                    </p:cTn>
                  </p:par>
                  <p:par>
                    <p:cTn id="164" fill="hold">
                      <p:stCondLst>
                        <p:cond delay="indefinite"/>
                      </p:stCondLst>
                      <p:childTnLst>
                        <p:par>
                          <p:cTn id="165" fill="hold">
                            <p:stCondLst>
                              <p:cond delay="0"/>
                            </p:stCondLst>
                            <p:childTnLst>
                              <p:par>
                                <p:cTn id="166" presetID="1" presetClass="entr" presetSubtype="0" fill="hold" grpId="0" nodeType="clickEffect">
                                  <p:stCondLst>
                                    <p:cond delay="0"/>
                                  </p:stCondLst>
                                  <p:childTnLst>
                                    <p:set>
                                      <p:cBhvr>
                                        <p:cTn id="167"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8" fill="hold" display="0">
                  <p:stCondLst>
                    <p:cond delay="indefinite"/>
                  </p:stCondLst>
                  <p:endCondLst>
                    <p:cond evt="onStopAudio" delay="0">
                      <p:tgtEl>
                        <p:sldTgt/>
                      </p:tgtEl>
                    </p:cond>
                  </p:endCondLst>
                </p:cTn>
                <p:tgtEl>
                  <p:spTgt spid="5"/>
                </p:tgtEl>
              </p:cMediaNode>
            </p:audio>
          </p:childTnLst>
        </p:cTn>
      </p:par>
    </p:tnLst>
    <p:bldLst>
      <p:bldP spid="10" grpId="0" animBg="1"/>
      <p:bldP spid="92" grpId="0"/>
      <p:bldP spid="30" grpId="0"/>
      <p:bldP spid="188" grpId="0" animBg="1"/>
      <p:bldP spid="228" grpId="0" animBg="1"/>
      <p:bldP spid="229" grpId="0" animBg="1"/>
      <p:bldP spid="230" grpId="0" animBg="1"/>
      <p:bldP spid="231" grpId="0" animBg="1"/>
      <p:bldP spid="240" grpId="0" animBg="1"/>
      <p:bldP spid="248" grpId="0"/>
      <p:bldP spid="249" grpId="0"/>
      <p:bldP spid="250" grpId="0"/>
      <p:bldP spid="251" grpId="0"/>
      <p:bldP spid="252" grpId="0"/>
      <p:bldP spid="253" grpId="0"/>
      <p:bldP spid="254" grpId="0"/>
      <p:bldP spid="255" grpId="0"/>
      <p:bldP spid="256" grpId="0"/>
      <p:bldP spid="257" grpId="0"/>
      <p:bldP spid="71" grpId="0" animBg="1"/>
      <p:bldP spid="76" grpId="0"/>
      <p:bldP spid="77"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a:blip r:embed="rId5"/>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a:blipFill>
            <a:blip r:embed="rId7"/>
            <a:stretch>
              <a:fillRect/>
            </a:stretch>
          </a:blipFill>
        </p:spPr>
      </p:pic>
      <p:sp>
        <p:nvSpPr>
          <p:cNvPr id="3" name="Rectangle 2"/>
          <p:cNvSpPr/>
          <p:nvPr/>
        </p:nvSpPr>
        <p:spPr>
          <a:xfrm>
            <a:off x="4705351" y="3683632"/>
            <a:ext cx="2781300" cy="390525"/>
          </a:xfrm>
          <a:prstGeom prst="rect">
            <a:avLst/>
          </a:prstGeom>
          <a:noFill/>
          <a:ln w="31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solidFill>
                <a:prstClr val="white"/>
              </a:solidFill>
            </a:endParaRPr>
          </a:p>
        </p:txBody>
      </p:sp>
      <p:sp>
        <p:nvSpPr>
          <p:cNvPr id="4" name="TextBox 3"/>
          <p:cNvSpPr txBox="1"/>
          <p:nvPr/>
        </p:nvSpPr>
        <p:spPr>
          <a:xfrm>
            <a:off x="4882367" y="3748089"/>
            <a:ext cx="2427268" cy="261610"/>
          </a:xfrm>
          <a:prstGeom prst="rect">
            <a:avLst/>
          </a:prstGeom>
          <a:noFill/>
        </p:spPr>
        <p:txBody>
          <a:bodyPr wrap="none" rtlCol="0">
            <a:spAutoFit/>
          </a:bodyPr>
          <a:lstStyle/>
          <a:p>
            <a:pPr algn="ctr"/>
            <a:r>
              <a:rPr lang="id-ID" sz="1100" spc="300" dirty="0" smtClean="0">
                <a:solidFill>
                  <a:prstClr val="white"/>
                </a:solidFill>
                <a:latin typeface="PT Sans" panose="020B0503020203020204" pitchFamily="34" charset="0"/>
              </a:rPr>
              <a:t>THANKS FOR WATCHING</a:t>
            </a:r>
            <a:endParaRPr lang="id-ID" sz="1100" spc="300" dirty="0">
              <a:solidFill>
                <a:prstClr val="white"/>
              </a:solidFill>
              <a:latin typeface="PT Sans" panose="020B0503020203020204" pitchFamily="34" charset="0"/>
            </a:endParaRPr>
          </a:p>
        </p:txBody>
      </p:sp>
      <p:sp>
        <p:nvSpPr>
          <p:cNvPr id="5" name="TextBox 4"/>
          <p:cNvSpPr txBox="1"/>
          <p:nvPr/>
        </p:nvSpPr>
        <p:spPr>
          <a:xfrm>
            <a:off x="1941687" y="2865507"/>
            <a:ext cx="8308686" cy="707886"/>
          </a:xfrm>
          <a:prstGeom prst="rect">
            <a:avLst/>
          </a:prstGeom>
          <a:noFill/>
        </p:spPr>
        <p:txBody>
          <a:bodyPr wrap="none" rtlCol="0">
            <a:spAutoFit/>
          </a:bodyPr>
          <a:lstStyle/>
          <a:p>
            <a:pPr algn="ctr"/>
            <a:r>
              <a:rPr lang="en-US" sz="4000" dirty="0" smtClean="0">
                <a:solidFill>
                  <a:prstClr val="white"/>
                </a:solidFill>
                <a:latin typeface="Pacifico" panose="02000000000000000000" pitchFamily="2" charset="0"/>
              </a:rPr>
              <a:t>Our </a:t>
            </a:r>
            <a:r>
              <a:rPr lang="en-US" sz="4000" dirty="0" smtClean="0">
                <a:solidFill>
                  <a:schemeClr val="accent1"/>
                </a:solidFill>
                <a:latin typeface="Pacifico" panose="02000000000000000000" pitchFamily="2" charset="0"/>
              </a:rPr>
              <a:t>Videos</a:t>
            </a:r>
            <a:r>
              <a:rPr lang="en-US" sz="4000" dirty="0" smtClean="0">
                <a:solidFill>
                  <a:prstClr val="white"/>
                </a:solidFill>
                <a:latin typeface="Pacifico" panose="02000000000000000000" pitchFamily="2" charset="0"/>
              </a:rPr>
              <a:t> Bring Your Business to Life</a:t>
            </a:r>
            <a:endParaRPr lang="id-ID" sz="4000" dirty="0">
              <a:solidFill>
                <a:schemeClr val="accent1"/>
              </a:solidFill>
              <a:latin typeface="Pacifico" panose="02000000000000000000" pitchFamily="2" charset="0"/>
            </a:endParaRPr>
          </a:p>
        </p:txBody>
      </p:sp>
      <p:sp>
        <p:nvSpPr>
          <p:cNvPr id="8" name="Oval 7"/>
          <p:cNvSpPr/>
          <p:nvPr/>
        </p:nvSpPr>
        <p:spPr>
          <a:xfrm>
            <a:off x="5693231" y="1865234"/>
            <a:ext cx="805543" cy="8055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48438" y="2101931"/>
            <a:ext cx="514173" cy="402927"/>
          </a:xfrm>
          <a:prstGeom prst="rect">
            <a:avLst/>
          </a:prstGeom>
        </p:spPr>
      </p:pic>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738978535"/>
      </p:ext>
    </p:extLst>
  </p:cSld>
  <p:clrMapOvr>
    <a:masterClrMapping/>
  </p:clrMapOvr>
  <mc:AlternateContent xmlns:mc="http://schemas.openxmlformats.org/markup-compatibility/2006" xmlns:p14="http://schemas.microsoft.com/office/powerpoint/2010/main">
    <mc:Choice Requires="p14">
      <p:transition spd="slow" p14:dur="900" advTm="16000">
        <p14:warp dir="in"/>
      </p:transition>
    </mc:Choice>
    <mc:Fallback xmlns="">
      <p:transition spd="slow" advTm="1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7"/>
                                        </p:tgtEl>
                                      </p:cBhvr>
                                    </p:cmd>
                                  </p:childTnLst>
                                </p:cTn>
                              </p:par>
                            </p:childTnLst>
                          </p:cTn>
                        </p:par>
                        <p:par>
                          <p:cTn id="7" fill="hold">
                            <p:stCondLst>
                              <p:cond delay="1001"/>
                            </p:stCondLst>
                            <p:childTnLst>
                              <p:par>
                                <p:cTn id="8" presetID="10"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2001"/>
                            </p:stCondLst>
                            <p:childTnLst>
                              <p:par>
                                <p:cTn id="16" presetID="42"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501"/>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5" fill="hold" display="0">
                  <p:stCondLst>
                    <p:cond delay="indefinite"/>
                  </p:stCondLst>
                  <p:endCondLst>
                    <p:cond evt="onStopAudio" delay="0">
                      <p:tgtEl>
                        <p:sldTgt/>
                      </p:tgtEl>
                    </p:cond>
                  </p:endCondLst>
                </p:cTn>
                <p:tgtEl>
                  <p:spTgt spid="7"/>
                </p:tgtEl>
              </p:cMediaNode>
            </p:audio>
          </p:childTnLst>
        </p:cTn>
      </p:par>
    </p:tnLst>
    <p:bldLst>
      <p:bldP spid="3" grpId="0" animBg="1"/>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0" y="1794921"/>
            <a:ext cx="12192000" cy="2805373"/>
          </a:xfrm>
          <a:prstGeom prst="rect">
            <a:avLst/>
          </a:prstGeom>
        </p:spPr>
      </p:pic>
      <p:pic>
        <p:nvPicPr>
          <p:cNvPr id="3" name="Picture 2" descr="Monitor.png"/>
          <p:cNvPicPr>
            <a:picLocks noChangeAspect="1"/>
          </p:cNvPicPr>
          <p:nvPr/>
        </p:nvPicPr>
        <p:blipFill>
          <a:blip r:embed="rId7"/>
          <a:stretch>
            <a:fillRect/>
          </a:stretch>
        </p:blipFill>
        <p:spPr>
          <a:xfrm>
            <a:off x="5390506" y="1115071"/>
            <a:ext cx="4191028" cy="3492524"/>
          </a:xfrm>
          <a:prstGeom prst="rect">
            <a:avLst/>
          </a:prstGeom>
        </p:spPr>
      </p:pic>
      <p:pic>
        <p:nvPicPr>
          <p:cNvPr id="5" name="Picture 4" descr="Monitor-Light.png"/>
          <p:cNvPicPr>
            <a:picLocks noChangeAspect="1"/>
          </p:cNvPicPr>
          <p:nvPr/>
        </p:nvPicPr>
        <p:blipFill>
          <a:blip r:embed="rId8" cstate="print"/>
          <a:stretch>
            <a:fillRect/>
          </a:stretch>
        </p:blipFill>
        <p:spPr>
          <a:xfrm>
            <a:off x="7884406" y="1210324"/>
            <a:ext cx="1601879" cy="1959619"/>
          </a:xfrm>
          <a:prstGeom prst="rect">
            <a:avLst/>
          </a:prstGeom>
        </p:spPr>
      </p:pic>
      <p:pic>
        <p:nvPicPr>
          <p:cNvPr id="8" name="Picture 7" descr="ipad-light.png"/>
          <p:cNvPicPr>
            <a:picLocks noChangeAspect="1"/>
          </p:cNvPicPr>
          <p:nvPr/>
        </p:nvPicPr>
        <p:blipFill>
          <a:blip r:embed="rId9"/>
          <a:stretch>
            <a:fillRect/>
          </a:stretch>
        </p:blipFill>
        <p:spPr>
          <a:xfrm flipH="1">
            <a:off x="9617599" y="1872784"/>
            <a:ext cx="1220616" cy="2762237"/>
          </a:xfrm>
          <a:prstGeom prst="rect">
            <a:avLst/>
          </a:prstGeom>
        </p:spPr>
      </p:pic>
      <p:sp>
        <p:nvSpPr>
          <p:cNvPr id="12" name="TextBox 11"/>
          <p:cNvSpPr txBox="1"/>
          <p:nvPr/>
        </p:nvSpPr>
        <p:spPr>
          <a:xfrm>
            <a:off x="1711782" y="461635"/>
            <a:ext cx="6684843" cy="584775"/>
          </a:xfrm>
          <a:prstGeom prst="rect">
            <a:avLst/>
          </a:prstGeom>
          <a:noFill/>
        </p:spPr>
        <p:txBody>
          <a:bodyPr wrap="none" rtlCol="0">
            <a:spAutoFit/>
          </a:bodyPr>
          <a:lstStyle/>
          <a:p>
            <a:r>
              <a:rPr lang="en-US" sz="3200" dirty="0" smtClean="0">
                <a:solidFill>
                  <a:prstClr val="white">
                    <a:lumMod val="50000"/>
                  </a:prstClr>
                </a:solidFill>
                <a:latin typeface="Raleway" panose="020B0003030101060003" pitchFamily="34" charset="0"/>
              </a:rPr>
              <a:t>VIDEO AND MARKETING </a:t>
            </a:r>
            <a:r>
              <a:rPr lang="en-US" sz="3200" b="1" dirty="0" smtClean="0">
                <a:solidFill>
                  <a:schemeClr val="accent1"/>
                </a:solidFill>
                <a:latin typeface="Raleway" panose="020B0003030101060003" pitchFamily="34" charset="0"/>
              </a:rPr>
              <a:t>AGENCY</a:t>
            </a:r>
            <a:endParaRPr lang="id-ID" sz="3200" dirty="0">
              <a:solidFill>
                <a:schemeClr val="accent1"/>
              </a:solidFill>
              <a:latin typeface="Raleway" panose="020B0003030101060003" pitchFamily="34" charset="0"/>
            </a:endParaRPr>
          </a:p>
        </p:txBody>
      </p:sp>
      <p:sp>
        <p:nvSpPr>
          <p:cNvPr id="13" name="Rectangle 12"/>
          <p:cNvSpPr/>
          <p:nvPr/>
        </p:nvSpPr>
        <p:spPr>
          <a:xfrm>
            <a:off x="777034" y="1016819"/>
            <a:ext cx="4057521" cy="338554"/>
          </a:xfrm>
          <a:prstGeom prst="rect">
            <a:avLst/>
          </a:prstGeom>
          <a:noFill/>
        </p:spPr>
        <p:txBody>
          <a:bodyPr wrap="none">
            <a:spAutoFit/>
          </a:bodyPr>
          <a:lstStyle/>
          <a:p>
            <a:r>
              <a:rPr lang="en-US" sz="1600" dirty="0" smtClean="0">
                <a:solidFill>
                  <a:prstClr val="white">
                    <a:lumMod val="65000"/>
                  </a:prstClr>
                </a:solidFill>
                <a:latin typeface="Raleway" panose="020B0003030101060003" pitchFamily="34" charset="0"/>
              </a:rPr>
              <a:t>We Bring Your Business with Video to Life</a:t>
            </a:r>
            <a:endParaRPr lang="id-ID" sz="1600" dirty="0">
              <a:solidFill>
                <a:prstClr val="white">
                  <a:lumMod val="65000"/>
                </a:prstClr>
              </a:solidFill>
              <a:latin typeface="Raleway" panose="020B0003030101060003" pitchFamily="34" charset="0"/>
            </a:endParaRPr>
          </a:p>
        </p:txBody>
      </p:sp>
      <p:sp>
        <p:nvSpPr>
          <p:cNvPr id="14" name="TextBox 13"/>
          <p:cNvSpPr txBox="1"/>
          <p:nvPr/>
        </p:nvSpPr>
        <p:spPr>
          <a:xfrm>
            <a:off x="537535" y="2245630"/>
            <a:ext cx="4192174" cy="1323439"/>
          </a:xfrm>
          <a:prstGeom prst="rect">
            <a:avLst/>
          </a:prstGeom>
          <a:noFill/>
        </p:spPr>
        <p:txBody>
          <a:bodyPr wrap="none" rtlCol="0">
            <a:spAutoFit/>
          </a:bodyPr>
          <a:lstStyle/>
          <a:p>
            <a:pPr algn="r"/>
            <a:r>
              <a:rPr lang="id-ID" sz="4000" dirty="0">
                <a:solidFill>
                  <a:prstClr val="white"/>
                </a:solidFill>
                <a:latin typeface="Pacifico" panose="02000000000000000000" pitchFamily="2" charset="0"/>
              </a:rPr>
              <a:t>We Design</a:t>
            </a:r>
          </a:p>
          <a:p>
            <a:pPr algn="r"/>
            <a:r>
              <a:rPr lang="id-ID" sz="4000" dirty="0">
                <a:solidFill>
                  <a:schemeClr val="accent1"/>
                </a:solidFill>
                <a:latin typeface="Pacifico" panose="02000000000000000000" pitchFamily="2" charset="0"/>
              </a:rPr>
              <a:t>Awesome</a:t>
            </a:r>
            <a:r>
              <a:rPr lang="id-ID" sz="4000" dirty="0">
                <a:solidFill>
                  <a:srgbClr val="FF6D6D"/>
                </a:solidFill>
                <a:latin typeface="Pacifico" panose="02000000000000000000" pitchFamily="2" charset="0"/>
              </a:rPr>
              <a:t> </a:t>
            </a:r>
            <a:r>
              <a:rPr lang="en-US" sz="4000" dirty="0" smtClean="0">
                <a:solidFill>
                  <a:prstClr val="white"/>
                </a:solidFill>
                <a:latin typeface="Pacifico" panose="02000000000000000000" pitchFamily="2" charset="0"/>
              </a:rPr>
              <a:t>Videos</a:t>
            </a:r>
            <a:endParaRPr lang="id-ID" sz="4000" dirty="0">
              <a:solidFill>
                <a:prstClr val="white"/>
              </a:solidFill>
              <a:latin typeface="Pacifico" panose="02000000000000000000" pitchFamily="2" charset="0"/>
            </a:endParaRPr>
          </a:p>
        </p:txBody>
      </p:sp>
      <p:sp>
        <p:nvSpPr>
          <p:cNvPr id="15" name="TextBox 14"/>
          <p:cNvSpPr txBox="1"/>
          <p:nvPr/>
        </p:nvSpPr>
        <p:spPr>
          <a:xfrm>
            <a:off x="1677498" y="3642068"/>
            <a:ext cx="2737416" cy="338554"/>
          </a:xfrm>
          <a:prstGeom prst="rect">
            <a:avLst/>
          </a:prstGeom>
          <a:noFill/>
        </p:spPr>
        <p:txBody>
          <a:bodyPr wrap="none" rtlCol="0">
            <a:spAutoFit/>
          </a:bodyPr>
          <a:lstStyle/>
          <a:p>
            <a:r>
              <a:rPr lang="en-US" sz="1600" b="1" dirty="0" smtClean="0">
                <a:solidFill>
                  <a:prstClr val="white"/>
                </a:solidFill>
              </a:rPr>
              <a:t>Be Part of the Next Big Thing!</a:t>
            </a:r>
            <a:r>
              <a:rPr lang="en-US" sz="1600" dirty="0" smtClean="0">
                <a:solidFill>
                  <a:prstClr val="black"/>
                </a:solidFill>
              </a:rPr>
              <a:t> </a:t>
            </a:r>
            <a:endParaRPr lang="id-ID" sz="1600" b="1" dirty="0">
              <a:solidFill>
                <a:prstClr val="white"/>
              </a:solidFill>
              <a:latin typeface="PT Sans" panose="020B0503020203020204" pitchFamily="34" charset="0"/>
            </a:endParaRPr>
          </a:p>
        </p:txBody>
      </p:sp>
      <p:grpSp>
        <p:nvGrpSpPr>
          <p:cNvPr id="16" name="Group 15"/>
          <p:cNvGrpSpPr/>
          <p:nvPr/>
        </p:nvGrpSpPr>
        <p:grpSpPr>
          <a:xfrm>
            <a:off x="4384936" y="3649187"/>
            <a:ext cx="294820" cy="294820"/>
            <a:chOff x="3320730" y="2166318"/>
            <a:chExt cx="323850" cy="323850"/>
          </a:xfrm>
          <a:solidFill>
            <a:schemeClr val="accent1"/>
          </a:solidFill>
        </p:grpSpPr>
        <p:sp>
          <p:nvSpPr>
            <p:cNvPr id="17" name="Freeform 5"/>
            <p:cNvSpPr>
              <a:spLocks noEditPoints="1"/>
            </p:cNvSpPr>
            <p:nvPr/>
          </p:nvSpPr>
          <p:spPr bwMode="auto">
            <a:xfrm>
              <a:off x="3320730" y="2255218"/>
              <a:ext cx="323850" cy="234950"/>
            </a:xfrm>
            <a:custGeom>
              <a:avLst/>
              <a:gdLst>
                <a:gd name="T0" fmla="*/ 79 w 83"/>
                <a:gd name="T1" fmla="*/ 0 h 60"/>
                <a:gd name="T2" fmla="*/ 79 w 83"/>
                <a:gd name="T3" fmla="*/ 3 h 60"/>
                <a:gd name="T4" fmla="*/ 73 w 83"/>
                <a:gd name="T5" fmla="*/ 18 h 60"/>
                <a:gd name="T6" fmla="*/ 48 w 83"/>
                <a:gd name="T7" fmla="*/ 17 h 60"/>
                <a:gd name="T8" fmla="*/ 42 w 83"/>
                <a:gd name="T9" fmla="*/ 10 h 60"/>
                <a:gd name="T10" fmla="*/ 35 w 83"/>
                <a:gd name="T11" fmla="*/ 17 h 60"/>
                <a:gd name="T12" fmla="*/ 10 w 83"/>
                <a:gd name="T13" fmla="*/ 18 h 60"/>
                <a:gd name="T14" fmla="*/ 4 w 83"/>
                <a:gd name="T15" fmla="*/ 3 h 60"/>
                <a:gd name="T16" fmla="*/ 4 w 83"/>
                <a:gd name="T17" fmla="*/ 3 h 60"/>
                <a:gd name="T18" fmla="*/ 4 w 83"/>
                <a:gd name="T19" fmla="*/ 0 h 60"/>
                <a:gd name="T20" fmla="*/ 0 w 83"/>
                <a:gd name="T21" fmla="*/ 19 h 60"/>
                <a:gd name="T22" fmla="*/ 42 w 83"/>
                <a:gd name="T23" fmla="*/ 60 h 60"/>
                <a:gd name="T24" fmla="*/ 83 w 83"/>
                <a:gd name="T25" fmla="*/ 19 h 60"/>
                <a:gd name="T26" fmla="*/ 79 w 83"/>
                <a:gd name="T27" fmla="*/ 0 h 60"/>
                <a:gd name="T28" fmla="*/ 65 w 83"/>
                <a:gd name="T29" fmla="*/ 32 h 60"/>
                <a:gd name="T30" fmla="*/ 48 w 83"/>
                <a:gd name="T31" fmla="*/ 46 h 60"/>
                <a:gd name="T32" fmla="*/ 48 w 83"/>
                <a:gd name="T33" fmla="*/ 46 h 60"/>
                <a:gd name="T34" fmla="*/ 46 w 83"/>
                <a:gd name="T35" fmla="*/ 44 h 60"/>
                <a:gd name="T36" fmla="*/ 48 w 83"/>
                <a:gd name="T37" fmla="*/ 43 h 60"/>
                <a:gd name="T38" fmla="*/ 48 w 83"/>
                <a:gd name="T39" fmla="*/ 43 h 60"/>
                <a:gd name="T40" fmla="*/ 63 w 83"/>
                <a:gd name="T41" fmla="*/ 31 h 60"/>
                <a:gd name="T42" fmla="*/ 64 w 83"/>
                <a:gd name="T43" fmla="*/ 30 h 60"/>
                <a:gd name="T44" fmla="*/ 65 w 83"/>
                <a:gd name="T45"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3" h="60">
                  <a:moveTo>
                    <a:pt x="79" y="0"/>
                  </a:moveTo>
                  <a:cubicBezTo>
                    <a:pt x="79" y="1"/>
                    <a:pt x="79" y="2"/>
                    <a:pt x="79" y="3"/>
                  </a:cubicBezTo>
                  <a:cubicBezTo>
                    <a:pt x="79" y="5"/>
                    <a:pt x="79" y="14"/>
                    <a:pt x="73" y="18"/>
                  </a:cubicBezTo>
                  <a:cubicBezTo>
                    <a:pt x="66" y="24"/>
                    <a:pt x="52" y="23"/>
                    <a:pt x="48" y="17"/>
                  </a:cubicBezTo>
                  <a:cubicBezTo>
                    <a:pt x="44" y="12"/>
                    <a:pt x="44" y="10"/>
                    <a:pt x="42" y="10"/>
                  </a:cubicBezTo>
                  <a:cubicBezTo>
                    <a:pt x="39" y="10"/>
                    <a:pt x="39" y="12"/>
                    <a:pt x="35" y="17"/>
                  </a:cubicBezTo>
                  <a:cubicBezTo>
                    <a:pt x="31" y="23"/>
                    <a:pt x="18" y="24"/>
                    <a:pt x="10" y="18"/>
                  </a:cubicBezTo>
                  <a:cubicBezTo>
                    <a:pt x="5" y="14"/>
                    <a:pt x="4" y="5"/>
                    <a:pt x="4" y="3"/>
                  </a:cubicBezTo>
                  <a:cubicBezTo>
                    <a:pt x="4" y="3"/>
                    <a:pt x="4" y="3"/>
                    <a:pt x="4" y="3"/>
                  </a:cubicBezTo>
                  <a:cubicBezTo>
                    <a:pt x="4" y="2"/>
                    <a:pt x="4" y="1"/>
                    <a:pt x="4" y="0"/>
                  </a:cubicBezTo>
                  <a:cubicBezTo>
                    <a:pt x="2" y="6"/>
                    <a:pt x="0" y="12"/>
                    <a:pt x="0" y="19"/>
                  </a:cubicBezTo>
                  <a:cubicBezTo>
                    <a:pt x="0" y="42"/>
                    <a:pt x="19" y="60"/>
                    <a:pt x="42" y="60"/>
                  </a:cubicBezTo>
                  <a:cubicBezTo>
                    <a:pt x="65" y="60"/>
                    <a:pt x="83" y="42"/>
                    <a:pt x="83" y="19"/>
                  </a:cubicBezTo>
                  <a:cubicBezTo>
                    <a:pt x="83" y="12"/>
                    <a:pt x="82" y="6"/>
                    <a:pt x="79" y="0"/>
                  </a:cubicBezTo>
                  <a:close/>
                  <a:moveTo>
                    <a:pt x="65" y="32"/>
                  </a:moveTo>
                  <a:cubicBezTo>
                    <a:pt x="64" y="40"/>
                    <a:pt x="57" y="46"/>
                    <a:pt x="48" y="46"/>
                  </a:cubicBezTo>
                  <a:cubicBezTo>
                    <a:pt x="48" y="46"/>
                    <a:pt x="48" y="46"/>
                    <a:pt x="48" y="46"/>
                  </a:cubicBezTo>
                  <a:cubicBezTo>
                    <a:pt x="47" y="46"/>
                    <a:pt x="46" y="45"/>
                    <a:pt x="46" y="44"/>
                  </a:cubicBezTo>
                  <a:cubicBezTo>
                    <a:pt x="46" y="44"/>
                    <a:pt x="47" y="43"/>
                    <a:pt x="48" y="43"/>
                  </a:cubicBezTo>
                  <a:cubicBezTo>
                    <a:pt x="48" y="43"/>
                    <a:pt x="48" y="43"/>
                    <a:pt x="48" y="43"/>
                  </a:cubicBezTo>
                  <a:cubicBezTo>
                    <a:pt x="55" y="43"/>
                    <a:pt x="62" y="38"/>
                    <a:pt x="63" y="31"/>
                  </a:cubicBezTo>
                  <a:cubicBezTo>
                    <a:pt x="63" y="31"/>
                    <a:pt x="64" y="30"/>
                    <a:pt x="64" y="30"/>
                  </a:cubicBezTo>
                  <a:cubicBezTo>
                    <a:pt x="65" y="30"/>
                    <a:pt x="66" y="31"/>
                    <a:pt x="65" y="32"/>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18" name="Freeform 6"/>
            <p:cNvSpPr>
              <a:spLocks/>
            </p:cNvSpPr>
            <p:nvPr/>
          </p:nvSpPr>
          <p:spPr bwMode="auto">
            <a:xfrm>
              <a:off x="3344543" y="2166318"/>
              <a:ext cx="276225" cy="101600"/>
            </a:xfrm>
            <a:custGeom>
              <a:avLst/>
              <a:gdLst>
                <a:gd name="T0" fmla="*/ 2 w 71"/>
                <a:gd name="T1" fmla="*/ 26 h 26"/>
                <a:gd name="T2" fmla="*/ 36 w 71"/>
                <a:gd name="T3" fmla="*/ 26 h 26"/>
                <a:gd name="T4" fmla="*/ 69 w 71"/>
                <a:gd name="T5" fmla="*/ 26 h 26"/>
                <a:gd name="T6" fmla="*/ 71 w 71"/>
                <a:gd name="T7" fmla="*/ 21 h 26"/>
                <a:gd name="T8" fmla="*/ 71 w 71"/>
                <a:gd name="T9" fmla="*/ 21 h 26"/>
                <a:gd name="T10" fmla="*/ 36 w 71"/>
                <a:gd name="T11" fmla="*/ 0 h 26"/>
                <a:gd name="T12" fmla="*/ 0 w 71"/>
                <a:gd name="T13" fmla="*/ 21 h 26"/>
                <a:gd name="T14" fmla="*/ 0 w 71"/>
                <a:gd name="T15" fmla="*/ 21 h 26"/>
                <a:gd name="T16" fmla="*/ 2 w 71"/>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26">
                  <a:moveTo>
                    <a:pt x="2" y="26"/>
                  </a:moveTo>
                  <a:cubicBezTo>
                    <a:pt x="4" y="26"/>
                    <a:pt x="36" y="26"/>
                    <a:pt x="36" y="26"/>
                  </a:cubicBezTo>
                  <a:cubicBezTo>
                    <a:pt x="36" y="26"/>
                    <a:pt x="67" y="26"/>
                    <a:pt x="69" y="26"/>
                  </a:cubicBezTo>
                  <a:cubicBezTo>
                    <a:pt x="71" y="26"/>
                    <a:pt x="71" y="22"/>
                    <a:pt x="71" y="21"/>
                  </a:cubicBezTo>
                  <a:cubicBezTo>
                    <a:pt x="71" y="21"/>
                    <a:pt x="71" y="21"/>
                    <a:pt x="71" y="21"/>
                  </a:cubicBezTo>
                  <a:cubicBezTo>
                    <a:pt x="64" y="8"/>
                    <a:pt x="51" y="0"/>
                    <a:pt x="36" y="0"/>
                  </a:cubicBezTo>
                  <a:cubicBezTo>
                    <a:pt x="20" y="0"/>
                    <a:pt x="7" y="8"/>
                    <a:pt x="0" y="21"/>
                  </a:cubicBezTo>
                  <a:cubicBezTo>
                    <a:pt x="0" y="21"/>
                    <a:pt x="0" y="21"/>
                    <a:pt x="0" y="21"/>
                  </a:cubicBezTo>
                  <a:cubicBezTo>
                    <a:pt x="0" y="22"/>
                    <a:pt x="0" y="26"/>
                    <a:pt x="2" y="26"/>
                  </a:cubicBez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grpSp>
        <p:nvGrpSpPr>
          <p:cNvPr id="19" name="Group 18"/>
          <p:cNvGrpSpPr/>
          <p:nvPr/>
        </p:nvGrpSpPr>
        <p:grpSpPr>
          <a:xfrm>
            <a:off x="4332548" y="5239726"/>
            <a:ext cx="654141" cy="654141"/>
            <a:chOff x="3263900" y="4037013"/>
            <a:chExt cx="879475" cy="879475"/>
          </a:xfrm>
        </p:grpSpPr>
        <p:sp>
          <p:nvSpPr>
            <p:cNvPr id="20" name="Rectangle 20"/>
            <p:cNvSpPr>
              <a:spLocks noChangeArrowheads="1"/>
            </p:cNvSpPr>
            <p:nvPr/>
          </p:nvSpPr>
          <p:spPr bwMode="auto">
            <a:xfrm>
              <a:off x="3263900" y="4037013"/>
              <a:ext cx="879475" cy="879475"/>
            </a:xfrm>
            <a:prstGeom prst="rect">
              <a:avLst/>
            </a:prstGeom>
            <a:noFill/>
            <a:ln w="15875"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1" name="Line 21"/>
            <p:cNvSpPr>
              <a:spLocks noChangeShapeType="1"/>
            </p:cNvSpPr>
            <p:nvPr/>
          </p:nvSpPr>
          <p:spPr bwMode="auto">
            <a:xfrm flipV="1">
              <a:off x="3719513" y="4310063"/>
              <a:ext cx="0" cy="261938"/>
            </a:xfrm>
            <a:prstGeom prst="line">
              <a:avLst/>
            </a:prstGeom>
            <a:noFill/>
            <a:ln w="15875"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2" name="Line 22"/>
            <p:cNvSpPr>
              <a:spLocks noChangeShapeType="1"/>
            </p:cNvSpPr>
            <p:nvPr/>
          </p:nvSpPr>
          <p:spPr bwMode="auto">
            <a:xfrm flipV="1">
              <a:off x="3900488" y="4492626"/>
              <a:ext cx="0" cy="79375"/>
            </a:xfrm>
            <a:prstGeom prst="line">
              <a:avLst/>
            </a:prstGeom>
            <a:noFill/>
            <a:ln w="15875"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3" name="Line 23"/>
            <p:cNvSpPr>
              <a:spLocks noChangeShapeType="1"/>
            </p:cNvSpPr>
            <p:nvPr/>
          </p:nvSpPr>
          <p:spPr bwMode="auto">
            <a:xfrm flipV="1">
              <a:off x="3506788" y="4149726"/>
              <a:ext cx="0" cy="220663"/>
            </a:xfrm>
            <a:prstGeom prst="line">
              <a:avLst/>
            </a:prstGeom>
            <a:noFill/>
            <a:ln w="15875"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4" name="Line 24"/>
            <p:cNvSpPr>
              <a:spLocks noChangeShapeType="1"/>
            </p:cNvSpPr>
            <p:nvPr/>
          </p:nvSpPr>
          <p:spPr bwMode="auto">
            <a:xfrm flipV="1">
              <a:off x="3506788" y="4430713"/>
              <a:ext cx="0" cy="141288"/>
            </a:xfrm>
            <a:prstGeom prst="line">
              <a:avLst/>
            </a:prstGeom>
            <a:noFill/>
            <a:ln w="15875"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5" name="Line 25"/>
            <p:cNvSpPr>
              <a:spLocks noChangeShapeType="1"/>
            </p:cNvSpPr>
            <p:nvPr/>
          </p:nvSpPr>
          <p:spPr bwMode="auto">
            <a:xfrm flipV="1">
              <a:off x="3900488" y="4149726"/>
              <a:ext cx="0" cy="280988"/>
            </a:xfrm>
            <a:prstGeom prst="line">
              <a:avLst/>
            </a:prstGeom>
            <a:noFill/>
            <a:ln w="15875"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6" name="Line 26"/>
            <p:cNvSpPr>
              <a:spLocks noChangeShapeType="1"/>
            </p:cNvSpPr>
            <p:nvPr/>
          </p:nvSpPr>
          <p:spPr bwMode="auto">
            <a:xfrm flipV="1">
              <a:off x="3719513" y="4149726"/>
              <a:ext cx="0" cy="98425"/>
            </a:xfrm>
            <a:prstGeom prst="line">
              <a:avLst/>
            </a:prstGeom>
            <a:noFill/>
            <a:ln w="15875"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7" name="Rectangle 27"/>
            <p:cNvSpPr>
              <a:spLocks noChangeArrowheads="1"/>
            </p:cNvSpPr>
            <p:nvPr/>
          </p:nvSpPr>
          <p:spPr bwMode="auto">
            <a:xfrm>
              <a:off x="3840163" y="4430713"/>
              <a:ext cx="122238" cy="61913"/>
            </a:xfrm>
            <a:prstGeom prst="rect">
              <a:avLst/>
            </a:prstGeom>
            <a:noFill/>
            <a:ln w="15875"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8" name="Rectangle 28"/>
            <p:cNvSpPr>
              <a:spLocks noChangeArrowheads="1"/>
            </p:cNvSpPr>
            <p:nvPr/>
          </p:nvSpPr>
          <p:spPr bwMode="auto">
            <a:xfrm>
              <a:off x="3657600" y="4248151"/>
              <a:ext cx="122238" cy="61913"/>
            </a:xfrm>
            <a:prstGeom prst="rect">
              <a:avLst/>
            </a:prstGeom>
            <a:noFill/>
            <a:ln w="15875"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29" name="Rectangle 29"/>
            <p:cNvSpPr>
              <a:spLocks noChangeArrowheads="1"/>
            </p:cNvSpPr>
            <p:nvPr/>
          </p:nvSpPr>
          <p:spPr bwMode="auto">
            <a:xfrm>
              <a:off x="3444875" y="4370388"/>
              <a:ext cx="122238" cy="60325"/>
            </a:xfrm>
            <a:prstGeom prst="rect">
              <a:avLst/>
            </a:prstGeom>
            <a:noFill/>
            <a:ln w="15875"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30" name="Oval 30"/>
            <p:cNvSpPr>
              <a:spLocks noChangeArrowheads="1"/>
            </p:cNvSpPr>
            <p:nvPr/>
          </p:nvSpPr>
          <p:spPr bwMode="auto">
            <a:xfrm>
              <a:off x="3840163" y="4673601"/>
              <a:ext cx="122238" cy="122238"/>
            </a:xfrm>
            <a:prstGeom prst="ellipse">
              <a:avLst/>
            </a:prstGeom>
            <a:noFill/>
            <a:ln w="15875"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31" name="Oval 31"/>
            <p:cNvSpPr>
              <a:spLocks noChangeArrowheads="1"/>
            </p:cNvSpPr>
            <p:nvPr/>
          </p:nvSpPr>
          <p:spPr bwMode="auto">
            <a:xfrm>
              <a:off x="3657600" y="4673601"/>
              <a:ext cx="122238" cy="122238"/>
            </a:xfrm>
            <a:prstGeom prst="ellipse">
              <a:avLst/>
            </a:prstGeom>
            <a:noFill/>
            <a:ln w="15875"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32" name="Oval 32"/>
            <p:cNvSpPr>
              <a:spLocks noChangeArrowheads="1"/>
            </p:cNvSpPr>
            <p:nvPr/>
          </p:nvSpPr>
          <p:spPr bwMode="auto">
            <a:xfrm>
              <a:off x="3444875" y="4673601"/>
              <a:ext cx="122238" cy="122238"/>
            </a:xfrm>
            <a:prstGeom prst="ellipse">
              <a:avLst/>
            </a:prstGeom>
            <a:noFill/>
            <a:ln w="15875"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sp>
        <p:nvSpPr>
          <p:cNvPr id="33" name="TextBox 32"/>
          <p:cNvSpPr txBox="1"/>
          <p:nvPr/>
        </p:nvSpPr>
        <p:spPr>
          <a:xfrm>
            <a:off x="5053391" y="5423400"/>
            <a:ext cx="2381384" cy="430887"/>
          </a:xfrm>
          <a:prstGeom prst="rect">
            <a:avLst/>
          </a:prstGeom>
          <a:noFill/>
        </p:spPr>
        <p:txBody>
          <a:bodyPr wrap="square" rtlCol="0">
            <a:spAutoFit/>
          </a:bodyPr>
          <a:lstStyle/>
          <a:p>
            <a:pPr algn="ctr"/>
            <a:r>
              <a:rPr lang="en-US" sz="1050" dirty="0">
                <a:solidFill>
                  <a:prstClr val="white">
                    <a:lumMod val="65000"/>
                  </a:prstClr>
                </a:solidFill>
              </a:rPr>
              <a:t>Live Event Video Production, LIVE Streaming, A/V Staging</a:t>
            </a:r>
            <a:endParaRPr lang="en-US" sz="1050" b="1" dirty="0">
              <a:solidFill>
                <a:prstClr val="white">
                  <a:lumMod val="65000"/>
                </a:prstClr>
              </a:solidFill>
              <a:latin typeface="Signika Negative" pitchFamily="2" charset="0"/>
            </a:endParaRPr>
          </a:p>
        </p:txBody>
      </p:sp>
      <p:sp>
        <p:nvSpPr>
          <p:cNvPr id="34" name="TextBox 33"/>
          <p:cNvSpPr txBox="1"/>
          <p:nvPr/>
        </p:nvSpPr>
        <p:spPr>
          <a:xfrm>
            <a:off x="5357832" y="5140780"/>
            <a:ext cx="2140330" cy="338554"/>
          </a:xfrm>
          <a:prstGeom prst="rect">
            <a:avLst/>
          </a:prstGeom>
          <a:noFill/>
        </p:spPr>
        <p:txBody>
          <a:bodyPr wrap="none" rtlCol="0">
            <a:spAutoFit/>
          </a:bodyPr>
          <a:lstStyle/>
          <a:p>
            <a:r>
              <a:rPr lang="en-US" sz="1600" b="1" dirty="0" smtClean="0">
                <a:solidFill>
                  <a:prstClr val="white">
                    <a:lumMod val="50000"/>
                  </a:prstClr>
                </a:solidFill>
                <a:latin typeface="PT Sans" panose="020B0503020203020204" pitchFamily="34" charset="0"/>
              </a:rPr>
              <a:t>Event</a:t>
            </a:r>
            <a:r>
              <a:rPr lang="id-ID" sz="1600" b="1" dirty="0" smtClean="0">
                <a:solidFill>
                  <a:prstClr val="black">
                    <a:lumMod val="65000"/>
                    <a:lumOff val="35000"/>
                  </a:prstClr>
                </a:solidFill>
                <a:latin typeface="PT Sans" panose="020B0503020203020204" pitchFamily="34" charset="0"/>
              </a:rPr>
              <a:t> </a:t>
            </a:r>
            <a:r>
              <a:rPr lang="en-US" sz="1600" b="1" dirty="0" smtClean="0">
                <a:solidFill>
                  <a:schemeClr val="accent1"/>
                </a:solidFill>
                <a:latin typeface="PT Sans" panose="020B0503020203020204" pitchFamily="34" charset="0"/>
              </a:rPr>
              <a:t>Videography</a:t>
            </a:r>
            <a:endParaRPr lang="id-ID" sz="1600" b="1" dirty="0">
              <a:solidFill>
                <a:schemeClr val="accent1"/>
              </a:solidFill>
              <a:latin typeface="PT Sans" panose="020B0503020203020204" pitchFamily="34" charset="0"/>
            </a:endParaRPr>
          </a:p>
        </p:txBody>
      </p:sp>
      <p:grpSp>
        <p:nvGrpSpPr>
          <p:cNvPr id="35" name="Group 34"/>
          <p:cNvGrpSpPr/>
          <p:nvPr/>
        </p:nvGrpSpPr>
        <p:grpSpPr>
          <a:xfrm>
            <a:off x="820516" y="5233118"/>
            <a:ext cx="662593" cy="650633"/>
            <a:chOff x="1614488" y="3721100"/>
            <a:chExt cx="879475" cy="863601"/>
          </a:xfrm>
        </p:grpSpPr>
        <p:sp>
          <p:nvSpPr>
            <p:cNvPr id="36" name="Freeform 10"/>
            <p:cNvSpPr>
              <a:spLocks/>
            </p:cNvSpPr>
            <p:nvPr/>
          </p:nvSpPr>
          <p:spPr bwMode="auto">
            <a:xfrm>
              <a:off x="1887538" y="3721100"/>
              <a:ext cx="393700" cy="166688"/>
            </a:xfrm>
            <a:custGeom>
              <a:avLst/>
              <a:gdLst>
                <a:gd name="T0" fmla="*/ 0 w 248"/>
                <a:gd name="T1" fmla="*/ 105 h 105"/>
                <a:gd name="T2" fmla="*/ 124 w 248"/>
                <a:gd name="T3" fmla="*/ 0 h 105"/>
                <a:gd name="T4" fmla="*/ 248 w 248"/>
                <a:gd name="T5" fmla="*/ 105 h 105"/>
              </a:gdLst>
              <a:ahLst/>
              <a:cxnLst>
                <a:cxn ang="0">
                  <a:pos x="T0" y="T1"/>
                </a:cxn>
                <a:cxn ang="0">
                  <a:pos x="T2" y="T3"/>
                </a:cxn>
                <a:cxn ang="0">
                  <a:pos x="T4" y="T5"/>
                </a:cxn>
              </a:cxnLst>
              <a:rect l="0" t="0" r="r" b="b"/>
              <a:pathLst>
                <a:path w="248" h="105">
                  <a:moveTo>
                    <a:pt x="0" y="105"/>
                  </a:moveTo>
                  <a:lnTo>
                    <a:pt x="124" y="0"/>
                  </a:lnTo>
                  <a:lnTo>
                    <a:pt x="248" y="105"/>
                  </a:lnTo>
                </a:path>
              </a:pathLst>
            </a:custGeom>
            <a:noFill/>
            <a:ln w="15875" cap="flat">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37" name="Rectangle 11"/>
            <p:cNvSpPr>
              <a:spLocks noChangeArrowheads="1"/>
            </p:cNvSpPr>
            <p:nvPr/>
          </p:nvSpPr>
          <p:spPr bwMode="auto">
            <a:xfrm>
              <a:off x="1614488" y="3887788"/>
              <a:ext cx="879475" cy="696913"/>
            </a:xfrm>
            <a:prstGeom prst="rect">
              <a:avLst/>
            </a:prstGeom>
            <a:noFill/>
            <a:ln w="15875"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38" name="Rectangle 12"/>
            <p:cNvSpPr>
              <a:spLocks noChangeArrowheads="1"/>
            </p:cNvSpPr>
            <p:nvPr/>
          </p:nvSpPr>
          <p:spPr bwMode="auto">
            <a:xfrm>
              <a:off x="1704976" y="3978275"/>
              <a:ext cx="698500" cy="515938"/>
            </a:xfrm>
            <a:prstGeom prst="rect">
              <a:avLst/>
            </a:prstGeom>
            <a:noFill/>
            <a:ln w="15875"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39" name="Freeform 13"/>
            <p:cNvSpPr>
              <a:spLocks/>
            </p:cNvSpPr>
            <p:nvPr/>
          </p:nvSpPr>
          <p:spPr bwMode="auto">
            <a:xfrm>
              <a:off x="1765301" y="4076700"/>
              <a:ext cx="349250" cy="417513"/>
            </a:xfrm>
            <a:custGeom>
              <a:avLst/>
              <a:gdLst>
                <a:gd name="T0" fmla="*/ 92 w 92"/>
                <a:gd name="T1" fmla="*/ 110 h 110"/>
                <a:gd name="T2" fmla="*/ 46 w 92"/>
                <a:gd name="T3" fmla="*/ 0 h 110"/>
                <a:gd name="T4" fmla="*/ 0 w 92"/>
                <a:gd name="T5" fmla="*/ 110 h 110"/>
              </a:gdLst>
              <a:ahLst/>
              <a:cxnLst>
                <a:cxn ang="0">
                  <a:pos x="T0" y="T1"/>
                </a:cxn>
                <a:cxn ang="0">
                  <a:pos x="T2" y="T3"/>
                </a:cxn>
                <a:cxn ang="0">
                  <a:pos x="T4" y="T5"/>
                </a:cxn>
              </a:cxnLst>
              <a:rect l="0" t="0" r="r" b="b"/>
              <a:pathLst>
                <a:path w="92" h="110">
                  <a:moveTo>
                    <a:pt x="92" y="110"/>
                  </a:moveTo>
                  <a:cubicBezTo>
                    <a:pt x="92" y="110"/>
                    <a:pt x="46" y="56"/>
                    <a:pt x="46" y="0"/>
                  </a:cubicBezTo>
                  <a:cubicBezTo>
                    <a:pt x="46" y="56"/>
                    <a:pt x="0" y="110"/>
                    <a:pt x="0" y="110"/>
                  </a:cubicBezTo>
                </a:path>
              </a:pathLst>
            </a:custGeom>
            <a:noFill/>
            <a:ln w="15875" cap="flat">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40" name="Line 14"/>
            <p:cNvSpPr>
              <a:spLocks noChangeShapeType="1"/>
            </p:cNvSpPr>
            <p:nvPr/>
          </p:nvSpPr>
          <p:spPr bwMode="auto">
            <a:xfrm>
              <a:off x="1849438" y="4373563"/>
              <a:ext cx="182563" cy="0"/>
            </a:xfrm>
            <a:prstGeom prst="line">
              <a:avLst/>
            </a:prstGeom>
            <a:noFill/>
            <a:ln w="15875" cap="flat">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41" name="Freeform 15"/>
            <p:cNvSpPr>
              <a:spLocks/>
            </p:cNvSpPr>
            <p:nvPr/>
          </p:nvSpPr>
          <p:spPr bwMode="auto">
            <a:xfrm>
              <a:off x="2220913" y="4376738"/>
              <a:ext cx="92075" cy="117475"/>
            </a:xfrm>
            <a:custGeom>
              <a:avLst/>
              <a:gdLst>
                <a:gd name="T0" fmla="*/ 0 w 58"/>
                <a:gd name="T1" fmla="*/ 74 h 74"/>
                <a:gd name="T2" fmla="*/ 0 w 58"/>
                <a:gd name="T3" fmla="*/ 0 h 74"/>
                <a:gd name="T4" fmla="*/ 58 w 58"/>
                <a:gd name="T5" fmla="*/ 0 h 74"/>
                <a:gd name="T6" fmla="*/ 58 w 58"/>
                <a:gd name="T7" fmla="*/ 74 h 74"/>
              </a:gdLst>
              <a:ahLst/>
              <a:cxnLst>
                <a:cxn ang="0">
                  <a:pos x="T0" y="T1"/>
                </a:cxn>
                <a:cxn ang="0">
                  <a:pos x="T2" y="T3"/>
                </a:cxn>
                <a:cxn ang="0">
                  <a:pos x="T4" y="T5"/>
                </a:cxn>
                <a:cxn ang="0">
                  <a:pos x="T6" y="T7"/>
                </a:cxn>
              </a:cxnLst>
              <a:rect l="0" t="0" r="r" b="b"/>
              <a:pathLst>
                <a:path w="58" h="74">
                  <a:moveTo>
                    <a:pt x="0" y="74"/>
                  </a:moveTo>
                  <a:lnTo>
                    <a:pt x="0" y="0"/>
                  </a:lnTo>
                  <a:lnTo>
                    <a:pt x="58" y="0"/>
                  </a:lnTo>
                  <a:lnTo>
                    <a:pt x="58" y="74"/>
                  </a:lnTo>
                </a:path>
              </a:pathLst>
            </a:custGeom>
            <a:noFill/>
            <a:ln w="15875" cap="flat">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42" name="Freeform 16"/>
            <p:cNvSpPr>
              <a:spLocks/>
            </p:cNvSpPr>
            <p:nvPr/>
          </p:nvSpPr>
          <p:spPr bwMode="auto">
            <a:xfrm>
              <a:off x="2312988" y="4251325"/>
              <a:ext cx="90488" cy="125413"/>
            </a:xfrm>
            <a:custGeom>
              <a:avLst/>
              <a:gdLst>
                <a:gd name="T0" fmla="*/ 0 w 57"/>
                <a:gd name="T1" fmla="*/ 79 h 79"/>
                <a:gd name="T2" fmla="*/ 0 w 57"/>
                <a:gd name="T3" fmla="*/ 0 h 79"/>
                <a:gd name="T4" fmla="*/ 57 w 57"/>
                <a:gd name="T5" fmla="*/ 0 h 79"/>
              </a:gdLst>
              <a:ahLst/>
              <a:cxnLst>
                <a:cxn ang="0">
                  <a:pos x="T0" y="T1"/>
                </a:cxn>
                <a:cxn ang="0">
                  <a:pos x="T2" y="T3"/>
                </a:cxn>
                <a:cxn ang="0">
                  <a:pos x="T4" y="T5"/>
                </a:cxn>
              </a:cxnLst>
              <a:rect l="0" t="0" r="r" b="b"/>
              <a:pathLst>
                <a:path w="57" h="79">
                  <a:moveTo>
                    <a:pt x="0" y="79"/>
                  </a:moveTo>
                  <a:lnTo>
                    <a:pt x="0" y="0"/>
                  </a:lnTo>
                  <a:lnTo>
                    <a:pt x="57" y="0"/>
                  </a:lnTo>
                </a:path>
              </a:pathLst>
            </a:custGeom>
            <a:noFill/>
            <a:ln w="15875" cap="flat">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sp>
        <p:nvSpPr>
          <p:cNvPr id="43" name="TextBox 42"/>
          <p:cNvSpPr txBox="1"/>
          <p:nvPr/>
        </p:nvSpPr>
        <p:spPr>
          <a:xfrm>
            <a:off x="1619989" y="5423400"/>
            <a:ext cx="2118119" cy="261610"/>
          </a:xfrm>
          <a:prstGeom prst="rect">
            <a:avLst/>
          </a:prstGeom>
          <a:noFill/>
        </p:spPr>
        <p:txBody>
          <a:bodyPr wrap="square" rtlCol="0">
            <a:spAutoFit/>
          </a:bodyPr>
          <a:lstStyle/>
          <a:p>
            <a:pPr algn="ctr"/>
            <a:r>
              <a:rPr lang="en-US" sz="1050" dirty="0">
                <a:solidFill>
                  <a:prstClr val="white">
                    <a:lumMod val="65000"/>
                  </a:prstClr>
                </a:solidFill>
              </a:rPr>
              <a:t>Video Production, Postproduction</a:t>
            </a:r>
            <a:endParaRPr lang="en-US" sz="1050" b="1" dirty="0">
              <a:solidFill>
                <a:prstClr val="white">
                  <a:lumMod val="65000"/>
                </a:prstClr>
              </a:solidFill>
              <a:latin typeface="Signika Negative" pitchFamily="2" charset="0"/>
            </a:endParaRPr>
          </a:p>
        </p:txBody>
      </p:sp>
      <p:sp>
        <p:nvSpPr>
          <p:cNvPr id="44" name="TextBox 43"/>
          <p:cNvSpPr txBox="1"/>
          <p:nvPr/>
        </p:nvSpPr>
        <p:spPr>
          <a:xfrm>
            <a:off x="1619987" y="5129132"/>
            <a:ext cx="2016899" cy="338554"/>
          </a:xfrm>
          <a:prstGeom prst="rect">
            <a:avLst/>
          </a:prstGeom>
          <a:noFill/>
        </p:spPr>
        <p:txBody>
          <a:bodyPr wrap="none" rtlCol="0">
            <a:spAutoFit/>
          </a:bodyPr>
          <a:lstStyle/>
          <a:p>
            <a:r>
              <a:rPr lang="en-US" sz="1600" b="1" dirty="0" smtClean="0">
                <a:solidFill>
                  <a:prstClr val="white">
                    <a:lumMod val="50000"/>
                  </a:prstClr>
                </a:solidFill>
                <a:latin typeface="PT Sans" panose="020B0503020203020204" pitchFamily="34" charset="0"/>
              </a:rPr>
              <a:t>Video </a:t>
            </a:r>
            <a:r>
              <a:rPr lang="id-ID" sz="1600" b="1" dirty="0" smtClean="0">
                <a:solidFill>
                  <a:prstClr val="black">
                    <a:lumMod val="65000"/>
                    <a:lumOff val="35000"/>
                  </a:prstClr>
                </a:solidFill>
                <a:latin typeface="PT Sans" panose="020B0503020203020204" pitchFamily="34" charset="0"/>
              </a:rPr>
              <a:t> </a:t>
            </a:r>
            <a:r>
              <a:rPr lang="en-US" sz="1600" b="1" dirty="0" smtClean="0">
                <a:solidFill>
                  <a:schemeClr val="accent1"/>
                </a:solidFill>
                <a:latin typeface="PT Sans" panose="020B0503020203020204" pitchFamily="34" charset="0"/>
              </a:rPr>
              <a:t>Production</a:t>
            </a:r>
            <a:endParaRPr lang="id-ID" sz="1600" b="1" dirty="0">
              <a:solidFill>
                <a:schemeClr val="accent1"/>
              </a:solidFill>
              <a:latin typeface="PT Sans" panose="020B0503020203020204" pitchFamily="34" charset="0"/>
            </a:endParaRPr>
          </a:p>
        </p:txBody>
      </p:sp>
      <p:grpSp>
        <p:nvGrpSpPr>
          <p:cNvPr id="45" name="Group 44"/>
          <p:cNvGrpSpPr/>
          <p:nvPr/>
        </p:nvGrpSpPr>
        <p:grpSpPr>
          <a:xfrm>
            <a:off x="8037073" y="5243236"/>
            <a:ext cx="650635" cy="650633"/>
            <a:chOff x="4033838" y="4086226"/>
            <a:chExt cx="881063" cy="881062"/>
          </a:xfrm>
        </p:grpSpPr>
        <p:sp>
          <p:nvSpPr>
            <p:cNvPr id="46" name="Freeform 36"/>
            <p:cNvSpPr>
              <a:spLocks/>
            </p:cNvSpPr>
            <p:nvPr/>
          </p:nvSpPr>
          <p:spPr bwMode="auto">
            <a:xfrm>
              <a:off x="4033838" y="4086226"/>
              <a:ext cx="881063" cy="728663"/>
            </a:xfrm>
            <a:custGeom>
              <a:avLst/>
              <a:gdLst>
                <a:gd name="T0" fmla="*/ 186 w 232"/>
                <a:gd name="T1" fmla="*/ 192 h 192"/>
                <a:gd name="T2" fmla="*/ 216 w 232"/>
                <a:gd name="T3" fmla="*/ 192 h 192"/>
                <a:gd name="T4" fmla="*/ 232 w 232"/>
                <a:gd name="T5" fmla="*/ 176 h 192"/>
                <a:gd name="T6" fmla="*/ 232 w 232"/>
                <a:gd name="T7" fmla="*/ 141 h 192"/>
                <a:gd name="T8" fmla="*/ 216 w 232"/>
                <a:gd name="T9" fmla="*/ 120 h 192"/>
                <a:gd name="T10" fmla="*/ 216 w 232"/>
                <a:gd name="T11" fmla="*/ 32 h 192"/>
                <a:gd name="T12" fmla="*/ 188 w 232"/>
                <a:gd name="T13" fmla="*/ 0 h 192"/>
                <a:gd name="T14" fmla="*/ 48 w 232"/>
                <a:gd name="T15" fmla="*/ 0 h 192"/>
                <a:gd name="T16" fmla="*/ 16 w 232"/>
                <a:gd name="T17" fmla="*/ 32 h 192"/>
                <a:gd name="T18" fmla="*/ 16 w 232"/>
                <a:gd name="T19" fmla="*/ 120 h 192"/>
                <a:gd name="T20" fmla="*/ 0 w 232"/>
                <a:gd name="T21" fmla="*/ 141 h 192"/>
                <a:gd name="T22" fmla="*/ 0 w 232"/>
                <a:gd name="T23" fmla="*/ 176 h 192"/>
                <a:gd name="T24" fmla="*/ 16 w 232"/>
                <a:gd name="T25" fmla="*/ 192 h 192"/>
                <a:gd name="T26" fmla="*/ 45 w 232"/>
                <a:gd name="T27"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92">
                  <a:moveTo>
                    <a:pt x="186" y="192"/>
                  </a:moveTo>
                  <a:cubicBezTo>
                    <a:pt x="216" y="192"/>
                    <a:pt x="216" y="192"/>
                    <a:pt x="216" y="192"/>
                  </a:cubicBezTo>
                  <a:cubicBezTo>
                    <a:pt x="224" y="192"/>
                    <a:pt x="232" y="184"/>
                    <a:pt x="232" y="176"/>
                  </a:cubicBezTo>
                  <a:cubicBezTo>
                    <a:pt x="232" y="141"/>
                    <a:pt x="232" y="141"/>
                    <a:pt x="232" y="141"/>
                  </a:cubicBezTo>
                  <a:cubicBezTo>
                    <a:pt x="216" y="120"/>
                    <a:pt x="216" y="120"/>
                    <a:pt x="216" y="120"/>
                  </a:cubicBezTo>
                  <a:cubicBezTo>
                    <a:pt x="216" y="32"/>
                    <a:pt x="216" y="32"/>
                    <a:pt x="216" y="32"/>
                  </a:cubicBezTo>
                  <a:cubicBezTo>
                    <a:pt x="216" y="14"/>
                    <a:pt x="205" y="0"/>
                    <a:pt x="188" y="0"/>
                  </a:cubicBezTo>
                  <a:cubicBezTo>
                    <a:pt x="48" y="0"/>
                    <a:pt x="48" y="0"/>
                    <a:pt x="48" y="0"/>
                  </a:cubicBezTo>
                  <a:cubicBezTo>
                    <a:pt x="31" y="0"/>
                    <a:pt x="16" y="14"/>
                    <a:pt x="16" y="32"/>
                  </a:cubicBezTo>
                  <a:cubicBezTo>
                    <a:pt x="16" y="120"/>
                    <a:pt x="16" y="120"/>
                    <a:pt x="16" y="120"/>
                  </a:cubicBezTo>
                  <a:cubicBezTo>
                    <a:pt x="0" y="141"/>
                    <a:pt x="0" y="141"/>
                    <a:pt x="0" y="141"/>
                  </a:cubicBezTo>
                  <a:cubicBezTo>
                    <a:pt x="0" y="176"/>
                    <a:pt x="0" y="176"/>
                    <a:pt x="0" y="176"/>
                  </a:cubicBezTo>
                  <a:cubicBezTo>
                    <a:pt x="0" y="184"/>
                    <a:pt x="8" y="192"/>
                    <a:pt x="16" y="192"/>
                  </a:cubicBezTo>
                  <a:cubicBezTo>
                    <a:pt x="45" y="192"/>
                    <a:pt x="45" y="192"/>
                    <a:pt x="45" y="192"/>
                  </a:cubicBezTo>
                </a:path>
              </a:pathLst>
            </a:custGeom>
            <a:noFill/>
            <a:ln w="15875"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47" name="Freeform 37"/>
            <p:cNvSpPr>
              <a:spLocks/>
            </p:cNvSpPr>
            <p:nvPr/>
          </p:nvSpPr>
          <p:spPr bwMode="auto">
            <a:xfrm>
              <a:off x="4110038" y="4694238"/>
              <a:ext cx="728663" cy="273050"/>
            </a:xfrm>
            <a:custGeom>
              <a:avLst/>
              <a:gdLst>
                <a:gd name="T0" fmla="*/ 192 w 192"/>
                <a:gd name="T1" fmla="*/ 72 h 72"/>
                <a:gd name="T2" fmla="*/ 0 w 192"/>
                <a:gd name="T3" fmla="*/ 72 h 72"/>
                <a:gd name="T4" fmla="*/ 32 w 192"/>
                <a:gd name="T5" fmla="*/ 0 h 72"/>
                <a:gd name="T6" fmla="*/ 160 w 192"/>
                <a:gd name="T7" fmla="*/ 0 h 72"/>
                <a:gd name="T8" fmla="*/ 192 w 192"/>
                <a:gd name="T9" fmla="*/ 72 h 72"/>
              </a:gdLst>
              <a:ahLst/>
              <a:cxnLst>
                <a:cxn ang="0">
                  <a:pos x="T0" y="T1"/>
                </a:cxn>
                <a:cxn ang="0">
                  <a:pos x="T2" y="T3"/>
                </a:cxn>
                <a:cxn ang="0">
                  <a:pos x="T4" y="T5"/>
                </a:cxn>
                <a:cxn ang="0">
                  <a:pos x="T6" y="T7"/>
                </a:cxn>
                <a:cxn ang="0">
                  <a:pos x="T8" y="T9"/>
                </a:cxn>
              </a:cxnLst>
              <a:rect l="0" t="0" r="r" b="b"/>
              <a:pathLst>
                <a:path w="192" h="72">
                  <a:moveTo>
                    <a:pt x="192" y="72"/>
                  </a:moveTo>
                  <a:cubicBezTo>
                    <a:pt x="172" y="72"/>
                    <a:pt x="15" y="72"/>
                    <a:pt x="0" y="72"/>
                  </a:cubicBezTo>
                  <a:cubicBezTo>
                    <a:pt x="30" y="42"/>
                    <a:pt x="32" y="0"/>
                    <a:pt x="32" y="0"/>
                  </a:cubicBezTo>
                  <a:cubicBezTo>
                    <a:pt x="160" y="0"/>
                    <a:pt x="160" y="0"/>
                    <a:pt x="160" y="0"/>
                  </a:cubicBezTo>
                  <a:cubicBezTo>
                    <a:pt x="160" y="0"/>
                    <a:pt x="162" y="47"/>
                    <a:pt x="192" y="72"/>
                  </a:cubicBezTo>
                  <a:close/>
                </a:path>
              </a:pathLst>
            </a:custGeom>
            <a:noFill/>
            <a:ln w="15875"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48" name="Oval 38"/>
            <p:cNvSpPr>
              <a:spLocks noChangeArrowheads="1"/>
            </p:cNvSpPr>
            <p:nvPr/>
          </p:nvSpPr>
          <p:spPr bwMode="auto">
            <a:xfrm>
              <a:off x="4352925" y="4176713"/>
              <a:ext cx="242888" cy="244475"/>
            </a:xfrm>
            <a:prstGeom prst="ellipse">
              <a:avLst/>
            </a:prstGeom>
            <a:noFill/>
            <a:ln w="15875"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49" name="Oval 39"/>
            <p:cNvSpPr>
              <a:spLocks noChangeArrowheads="1"/>
            </p:cNvSpPr>
            <p:nvPr/>
          </p:nvSpPr>
          <p:spPr bwMode="auto">
            <a:xfrm>
              <a:off x="4216400" y="4405313"/>
              <a:ext cx="30163" cy="30163"/>
            </a:xfrm>
            <a:prstGeom prst="ellipse">
              <a:avLst/>
            </a:prstGeom>
            <a:noFill/>
            <a:ln w="15875"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0" name="Rectangle 40"/>
            <p:cNvSpPr>
              <a:spLocks noChangeArrowheads="1"/>
            </p:cNvSpPr>
            <p:nvPr/>
          </p:nvSpPr>
          <p:spPr bwMode="auto">
            <a:xfrm>
              <a:off x="4672013" y="4176713"/>
              <a:ext cx="90488" cy="92075"/>
            </a:xfrm>
            <a:prstGeom prst="rect">
              <a:avLst/>
            </a:prstGeom>
            <a:noFill/>
            <a:ln w="15875"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1" name="Line 41"/>
            <p:cNvSpPr>
              <a:spLocks noChangeShapeType="1"/>
            </p:cNvSpPr>
            <p:nvPr/>
          </p:nvSpPr>
          <p:spPr bwMode="auto">
            <a:xfrm flipV="1">
              <a:off x="4429125" y="4086226"/>
              <a:ext cx="0" cy="98425"/>
            </a:xfrm>
            <a:prstGeom prst="line">
              <a:avLst/>
            </a:prstGeom>
            <a:noFill/>
            <a:ln w="15875"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2" name="Line 42"/>
            <p:cNvSpPr>
              <a:spLocks noChangeShapeType="1"/>
            </p:cNvSpPr>
            <p:nvPr/>
          </p:nvSpPr>
          <p:spPr bwMode="auto">
            <a:xfrm flipV="1">
              <a:off x="4519613" y="4086226"/>
              <a:ext cx="0" cy="98425"/>
            </a:xfrm>
            <a:prstGeom prst="line">
              <a:avLst/>
            </a:prstGeom>
            <a:noFill/>
            <a:ln w="15875"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3" name="Line 43"/>
            <p:cNvSpPr>
              <a:spLocks noChangeShapeType="1"/>
            </p:cNvSpPr>
            <p:nvPr/>
          </p:nvSpPr>
          <p:spPr bwMode="auto">
            <a:xfrm flipV="1">
              <a:off x="4429125" y="4413251"/>
              <a:ext cx="0" cy="128588"/>
            </a:xfrm>
            <a:prstGeom prst="line">
              <a:avLst/>
            </a:prstGeom>
            <a:noFill/>
            <a:ln w="15875"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4" name="Line 44"/>
            <p:cNvSpPr>
              <a:spLocks noChangeShapeType="1"/>
            </p:cNvSpPr>
            <p:nvPr/>
          </p:nvSpPr>
          <p:spPr bwMode="auto">
            <a:xfrm flipV="1">
              <a:off x="4519613" y="4413251"/>
              <a:ext cx="0" cy="128588"/>
            </a:xfrm>
            <a:prstGeom prst="line">
              <a:avLst/>
            </a:prstGeom>
            <a:noFill/>
            <a:ln w="15875"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5" name="Line 45"/>
            <p:cNvSpPr>
              <a:spLocks noChangeShapeType="1"/>
            </p:cNvSpPr>
            <p:nvPr/>
          </p:nvSpPr>
          <p:spPr bwMode="auto">
            <a:xfrm>
              <a:off x="4094163" y="4541838"/>
              <a:ext cx="760413" cy="0"/>
            </a:xfrm>
            <a:prstGeom prst="line">
              <a:avLst/>
            </a:prstGeom>
            <a:noFill/>
            <a:ln w="15875"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6" name="Line 46"/>
            <p:cNvSpPr>
              <a:spLocks noChangeShapeType="1"/>
            </p:cNvSpPr>
            <p:nvPr/>
          </p:nvSpPr>
          <p:spPr bwMode="auto">
            <a:xfrm>
              <a:off x="4033838" y="4621213"/>
              <a:ext cx="881063" cy="0"/>
            </a:xfrm>
            <a:prstGeom prst="line">
              <a:avLst/>
            </a:prstGeom>
            <a:noFill/>
            <a:ln w="15875"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7" name="Line 47"/>
            <p:cNvSpPr>
              <a:spLocks noChangeShapeType="1"/>
            </p:cNvSpPr>
            <p:nvPr/>
          </p:nvSpPr>
          <p:spPr bwMode="auto">
            <a:xfrm>
              <a:off x="4079875" y="4694238"/>
              <a:ext cx="788988" cy="0"/>
            </a:xfrm>
            <a:prstGeom prst="line">
              <a:avLst/>
            </a:prstGeom>
            <a:noFill/>
            <a:ln w="15875"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58" name="Line 48"/>
            <p:cNvSpPr>
              <a:spLocks noChangeShapeType="1"/>
            </p:cNvSpPr>
            <p:nvPr/>
          </p:nvSpPr>
          <p:spPr bwMode="auto">
            <a:xfrm>
              <a:off x="4159250" y="4906963"/>
              <a:ext cx="627063" cy="0"/>
            </a:xfrm>
            <a:prstGeom prst="line">
              <a:avLst/>
            </a:prstGeom>
            <a:noFill/>
            <a:ln w="15875"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sp>
        <p:nvSpPr>
          <p:cNvPr id="59" name="TextBox 58"/>
          <p:cNvSpPr txBox="1"/>
          <p:nvPr/>
        </p:nvSpPr>
        <p:spPr>
          <a:xfrm>
            <a:off x="8606271" y="5442817"/>
            <a:ext cx="2022656" cy="261610"/>
          </a:xfrm>
          <a:prstGeom prst="rect">
            <a:avLst/>
          </a:prstGeom>
          <a:noFill/>
        </p:spPr>
        <p:txBody>
          <a:bodyPr wrap="square" rtlCol="0">
            <a:spAutoFit/>
          </a:bodyPr>
          <a:lstStyle/>
          <a:p>
            <a:pPr algn="ctr"/>
            <a:r>
              <a:rPr lang="en-US" sz="1050" dirty="0" smtClean="0">
                <a:solidFill>
                  <a:prstClr val="white">
                    <a:lumMod val="65000"/>
                  </a:prstClr>
                </a:solidFill>
              </a:rPr>
              <a:t>Storytelling</a:t>
            </a:r>
            <a:r>
              <a:rPr lang="en-US" sz="1050" dirty="0">
                <a:solidFill>
                  <a:prstClr val="white">
                    <a:lumMod val="65000"/>
                  </a:prstClr>
                </a:solidFill>
              </a:rPr>
              <a:t>, </a:t>
            </a:r>
            <a:r>
              <a:rPr lang="en-US" sz="1050" dirty="0" smtClean="0">
                <a:solidFill>
                  <a:prstClr val="white">
                    <a:lumMod val="65000"/>
                  </a:prstClr>
                </a:solidFill>
              </a:rPr>
              <a:t>SEO, Advertisement</a:t>
            </a:r>
            <a:endParaRPr lang="en-US" sz="1050" b="1" dirty="0">
              <a:solidFill>
                <a:prstClr val="white">
                  <a:lumMod val="65000"/>
                </a:prstClr>
              </a:solidFill>
              <a:latin typeface="Signika Negative" pitchFamily="2" charset="0"/>
            </a:endParaRPr>
          </a:p>
        </p:txBody>
      </p:sp>
      <p:sp>
        <p:nvSpPr>
          <p:cNvPr id="60" name="TextBox 59"/>
          <p:cNvSpPr txBox="1"/>
          <p:nvPr/>
        </p:nvSpPr>
        <p:spPr>
          <a:xfrm>
            <a:off x="8837099" y="5129132"/>
            <a:ext cx="1863011" cy="338554"/>
          </a:xfrm>
          <a:prstGeom prst="rect">
            <a:avLst/>
          </a:prstGeom>
          <a:noFill/>
        </p:spPr>
        <p:txBody>
          <a:bodyPr wrap="none" rtlCol="0">
            <a:spAutoFit/>
          </a:bodyPr>
          <a:lstStyle/>
          <a:p>
            <a:r>
              <a:rPr lang="en-US" sz="1600" b="1" dirty="0" smtClean="0">
                <a:solidFill>
                  <a:schemeClr val="accent1"/>
                </a:solidFill>
                <a:latin typeface="PT Sans" panose="020B0503020203020204" pitchFamily="34" charset="0"/>
              </a:rPr>
              <a:t>Video</a:t>
            </a:r>
            <a:r>
              <a:rPr lang="id-ID" sz="1600" b="1" dirty="0" smtClean="0">
                <a:solidFill>
                  <a:schemeClr val="accent1"/>
                </a:solidFill>
                <a:latin typeface="PT Sans" panose="020B0503020203020204" pitchFamily="34" charset="0"/>
              </a:rPr>
              <a:t> </a:t>
            </a:r>
            <a:r>
              <a:rPr lang="en-US" sz="1600" b="1" dirty="0" smtClean="0">
                <a:solidFill>
                  <a:schemeClr val="accent1"/>
                </a:solidFill>
                <a:latin typeface="PT Sans" panose="020B0503020203020204" pitchFamily="34" charset="0"/>
              </a:rPr>
              <a:t>Marketing</a:t>
            </a:r>
            <a:endParaRPr lang="id-ID" sz="1600" b="1" dirty="0">
              <a:solidFill>
                <a:schemeClr val="accent1"/>
              </a:solidFill>
              <a:latin typeface="PT Sans" panose="020B0503020203020204" pitchFamily="34" charset="0"/>
            </a:endParaRPr>
          </a:p>
        </p:txBody>
      </p:sp>
      <p:pic>
        <p:nvPicPr>
          <p:cNvPr id="79" name="Picture Placeholder 78"/>
          <p:cNvPicPr>
            <a:picLocks noGrp="1" noChangeAspect="1"/>
          </p:cNvPicPr>
          <p:nvPr>
            <p:ph type="pic" sz="quarter" idx="10"/>
          </p:nvPr>
        </p:nvPicPr>
        <p:blipFill>
          <a:blip r:embed="rId10" cstate="print">
            <a:grayscl/>
            <a:extLst>
              <a:ext uri="{28A0092B-C50C-407E-A947-70E740481C1C}">
                <a14:useLocalDpi xmlns:a14="http://schemas.microsoft.com/office/drawing/2010/main" val="0"/>
              </a:ext>
            </a:extLst>
          </a:blip>
          <a:srcRect t="9150" b="9150"/>
          <a:stretch>
            <a:fillRect/>
          </a:stretch>
        </p:blipFill>
        <p:spPr/>
      </p:pic>
      <p:pic>
        <p:nvPicPr>
          <p:cNvPr id="6" name="Picture 5" descr="ipad.png"/>
          <p:cNvPicPr>
            <a:picLocks noChangeAspect="1"/>
          </p:cNvPicPr>
          <p:nvPr/>
        </p:nvPicPr>
        <p:blipFill>
          <a:blip r:embed="rId11"/>
          <a:stretch>
            <a:fillRect/>
          </a:stretch>
        </p:blipFill>
        <p:spPr>
          <a:xfrm>
            <a:off x="7802157" y="1796526"/>
            <a:ext cx="3952775" cy="3812472"/>
          </a:xfrm>
          <a:prstGeom prst="rect">
            <a:avLst/>
          </a:prstGeom>
        </p:spPr>
      </p:pic>
      <p:pic>
        <p:nvPicPr>
          <p:cNvPr id="71" name="Picture Placeholder 70"/>
          <p:cNvPicPr>
            <a:picLocks noGrp="1" noChangeAspect="1"/>
          </p:cNvPicPr>
          <p:nvPr>
            <p:ph type="pic" sz="quarter" idx="11"/>
          </p:nvPr>
        </p:nvPicPr>
        <p:blipFill>
          <a:blip r:embed="rId12" cstate="print">
            <a:grayscl/>
            <a:extLst>
              <a:ext uri="{28A0092B-C50C-407E-A947-70E740481C1C}">
                <a14:useLocalDpi xmlns:a14="http://schemas.microsoft.com/office/drawing/2010/main" val="0"/>
              </a:ext>
            </a:extLst>
          </a:blip>
          <a:srcRect l="21502" r="21502"/>
          <a:stretch>
            <a:fillRect/>
          </a:stretch>
        </p:blipFill>
        <p:spPr>
          <a:xfrm>
            <a:off x="8702232" y="2128623"/>
            <a:ext cx="2075500" cy="2471671"/>
          </a:xfrm>
        </p:spPr>
      </p:pic>
      <p:pic>
        <p:nvPicPr>
          <p:cNvPr id="64" name="Picture 6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60115" y="395195"/>
            <a:ext cx="686929" cy="538306"/>
          </a:xfrm>
          <a:prstGeom prst="rect">
            <a:avLst/>
          </a:prstGeom>
        </p:spPr>
      </p:pic>
      <p:pic>
        <p:nvPicPr>
          <p:cNvPr id="61"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288352903"/>
      </p:ext>
    </p:extLst>
  </p:cSld>
  <p:clrMapOvr>
    <a:masterClrMapping/>
  </p:clrMapOvr>
  <mc:AlternateContent xmlns:mc="http://schemas.openxmlformats.org/markup-compatibility/2006" xmlns:p14="http://schemas.microsoft.com/office/powerpoint/2010/main">
    <mc:Choice Requires="p14">
      <p:transition spd="slow" advTm="20000">
        <p14:warp dir="in"/>
      </p:transition>
    </mc:Choice>
    <mc:Fallback xmlns="">
      <p:transition spd="slow" advTm="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500"/>
                                  </p:stCondLst>
                                  <p:childTnLst>
                                    <p:cmd type="call" cmd="playFrom(0.0)">
                                      <p:cBhvr>
                                        <p:cTn id="6" dur="1" fill="hold"/>
                                        <p:tgtEl>
                                          <p:spTgt spid="61"/>
                                        </p:tgtEl>
                                      </p:cBhvr>
                                    </p:cmd>
                                  </p:childTnLst>
                                </p:cTn>
                              </p:par>
                            </p:childTnLst>
                          </p:cTn>
                        </p:par>
                        <p:par>
                          <p:cTn id="7" fill="hold">
                            <p:stCondLst>
                              <p:cond delay="1501"/>
                            </p:stCondLst>
                            <p:childTnLst>
                              <p:par>
                                <p:cTn id="8" presetID="10" presetClass="entr" presetSubtype="0"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2001"/>
                            </p:stCondLst>
                            <p:childTnLst>
                              <p:par>
                                <p:cTn id="12" presetID="10"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p:stCondLst>
                              <p:cond delay="2501"/>
                            </p:stCondLst>
                            <p:childTnLst>
                              <p:par>
                                <p:cTn id="16" presetID="10"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3001"/>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par>
                          <p:cTn id="23" fill="hold">
                            <p:stCondLst>
                              <p:cond delay="3501"/>
                            </p:stCondLst>
                            <p:childTnLst>
                              <p:par>
                                <p:cTn id="24" presetID="53" presetClass="entr" presetSubtype="16"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childTnLst>
                          </p:cTn>
                        </p:par>
                        <p:par>
                          <p:cTn id="29" fill="hold">
                            <p:stCondLst>
                              <p:cond delay="4001"/>
                            </p:stCondLst>
                            <p:childTnLst>
                              <p:par>
                                <p:cTn id="30" presetID="10" presetClass="entr" presetSubtype="0"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par>
                          <p:cTn id="33" fill="hold">
                            <p:stCondLst>
                              <p:cond delay="4501"/>
                            </p:stCondLst>
                            <p:childTnLst>
                              <p:par>
                                <p:cTn id="34" presetID="10" presetClass="entr" presetSubtype="0"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childTnLst>
                          </p:cTn>
                        </p:par>
                        <p:par>
                          <p:cTn id="37" fill="hold">
                            <p:stCondLst>
                              <p:cond delay="5001"/>
                            </p:stCondLst>
                            <p:childTnLst>
                              <p:par>
                                <p:cTn id="38" presetID="10" presetClass="entr" presetSubtype="0"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childTnLst>
                          </p:cTn>
                        </p:par>
                        <p:par>
                          <p:cTn id="41" fill="hold">
                            <p:stCondLst>
                              <p:cond delay="5501"/>
                            </p:stCondLst>
                            <p:childTnLst>
                              <p:par>
                                <p:cTn id="42" presetID="10"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par>
                          <p:cTn id="45" fill="hold">
                            <p:stCondLst>
                              <p:cond delay="6001"/>
                            </p:stCondLst>
                            <p:childTnLst>
                              <p:par>
                                <p:cTn id="46" presetID="10" presetClass="entr" presetSubtype="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childTnLst>
                          </p:cTn>
                        </p:par>
                        <p:par>
                          <p:cTn id="49" fill="hold">
                            <p:stCondLst>
                              <p:cond delay="6501"/>
                            </p:stCondLst>
                            <p:childTnLst>
                              <p:par>
                                <p:cTn id="50" presetID="10" presetClass="entr" presetSubtype="0"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par>
                          <p:cTn id="53" fill="hold">
                            <p:stCondLst>
                              <p:cond delay="7001"/>
                            </p:stCondLst>
                            <p:childTnLst>
                              <p:par>
                                <p:cTn id="54" presetID="10" presetClass="entr" presetSubtype="0" fill="hold"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500"/>
                                        <p:tgtEl>
                                          <p:spTgt spid="45"/>
                                        </p:tgtEl>
                                      </p:cBhvr>
                                    </p:animEffect>
                                  </p:childTnLst>
                                </p:cTn>
                              </p:par>
                            </p:childTnLst>
                          </p:cTn>
                        </p:par>
                        <p:par>
                          <p:cTn id="57" fill="hold">
                            <p:stCondLst>
                              <p:cond delay="7501"/>
                            </p:stCondLst>
                            <p:childTnLst>
                              <p:par>
                                <p:cTn id="58" presetID="10" presetClass="entr" presetSubtype="0"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fade">
                                      <p:cBhvr>
                                        <p:cTn id="60" dur="500"/>
                                        <p:tgtEl>
                                          <p:spTgt spid="60"/>
                                        </p:tgtEl>
                                      </p:cBhvr>
                                    </p:animEffect>
                                  </p:childTnLst>
                                </p:cTn>
                              </p:par>
                            </p:childTnLst>
                          </p:cTn>
                        </p:par>
                        <p:par>
                          <p:cTn id="61" fill="hold">
                            <p:stCondLst>
                              <p:cond delay="8001"/>
                            </p:stCondLst>
                            <p:childTnLst>
                              <p:par>
                                <p:cTn id="62" presetID="10" presetClass="entr" presetSubtype="0" fill="hold" grpId="0" nodeType="after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65" fill="hold" display="0">
                  <p:stCondLst>
                    <p:cond delay="indefinite"/>
                  </p:stCondLst>
                  <p:endCondLst>
                    <p:cond evt="onStopAudio" delay="0">
                      <p:tgtEl>
                        <p:sldTgt/>
                      </p:tgtEl>
                    </p:cond>
                  </p:endCondLst>
                </p:cTn>
                <p:tgtEl>
                  <p:spTgt spid="61"/>
                </p:tgtEl>
              </p:cMediaNode>
            </p:audio>
          </p:childTnLst>
        </p:cTn>
      </p:par>
    </p:tnLst>
    <p:bldLst>
      <p:bldP spid="12" grpId="0"/>
      <p:bldP spid="13" grpId="0"/>
      <p:bldP spid="14" grpId="0"/>
      <p:bldP spid="15" grpId="0"/>
      <p:bldP spid="33" grpId="0"/>
      <p:bldP spid="34" grpId="0"/>
      <p:bldP spid="43" grpId="0"/>
      <p:bldP spid="44" grpId="0"/>
      <p:bldP spid="59" grpId="0"/>
      <p:bldP spid="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6"/>
          <p:cNvSpPr/>
          <p:nvPr/>
        </p:nvSpPr>
        <p:spPr>
          <a:xfrm>
            <a:off x="6027906" y="3447119"/>
            <a:ext cx="136188" cy="136188"/>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nvGrpSpPr>
          <p:cNvPr id="3" name="Group 2"/>
          <p:cNvGrpSpPr/>
          <p:nvPr/>
        </p:nvGrpSpPr>
        <p:grpSpPr>
          <a:xfrm>
            <a:off x="6077893" y="1894350"/>
            <a:ext cx="36214" cy="1552769"/>
            <a:chOff x="6077893" y="1894350"/>
            <a:chExt cx="36214" cy="1552769"/>
          </a:xfrm>
        </p:grpSpPr>
        <p:cxnSp>
          <p:nvCxnSpPr>
            <p:cNvPr id="15" name="Straight Connector 14"/>
            <p:cNvCxnSpPr/>
            <p:nvPr/>
          </p:nvCxnSpPr>
          <p:spPr>
            <a:xfrm>
              <a:off x="6114107" y="1894350"/>
              <a:ext cx="0" cy="1552769"/>
            </a:xfrm>
            <a:prstGeom prst="line">
              <a:avLst/>
            </a:prstGeom>
            <a:ln w="952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077893" y="1894350"/>
              <a:ext cx="0" cy="1552769"/>
            </a:xfrm>
            <a:prstGeom prst="line">
              <a:avLst/>
            </a:prstGeom>
            <a:ln w="952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4" name="Group 3"/>
          <p:cNvGrpSpPr/>
          <p:nvPr/>
        </p:nvGrpSpPr>
        <p:grpSpPr>
          <a:xfrm>
            <a:off x="6077893" y="3583307"/>
            <a:ext cx="36214" cy="1371599"/>
            <a:chOff x="6077893" y="3583307"/>
            <a:chExt cx="36214" cy="1371599"/>
          </a:xfrm>
        </p:grpSpPr>
        <p:cxnSp>
          <p:nvCxnSpPr>
            <p:cNvPr id="20" name="Straight Connector 19"/>
            <p:cNvCxnSpPr/>
            <p:nvPr/>
          </p:nvCxnSpPr>
          <p:spPr>
            <a:xfrm>
              <a:off x="6114107" y="3583307"/>
              <a:ext cx="0" cy="1371599"/>
            </a:xfrm>
            <a:prstGeom prst="line">
              <a:avLst/>
            </a:prstGeom>
            <a:ln w="952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077893" y="3583307"/>
              <a:ext cx="0" cy="1371599"/>
            </a:xfrm>
            <a:prstGeom prst="line">
              <a:avLst/>
            </a:prstGeom>
            <a:ln w="952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41" name="Oval 40"/>
          <p:cNvSpPr/>
          <p:nvPr/>
        </p:nvSpPr>
        <p:spPr>
          <a:xfrm>
            <a:off x="6027906" y="1767391"/>
            <a:ext cx="136188" cy="136188"/>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42" name="Oval 41"/>
          <p:cNvSpPr/>
          <p:nvPr/>
        </p:nvSpPr>
        <p:spPr>
          <a:xfrm>
            <a:off x="6027906" y="4954421"/>
            <a:ext cx="136188" cy="136188"/>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nvGrpSpPr>
          <p:cNvPr id="2" name="Group 1"/>
          <p:cNvGrpSpPr/>
          <p:nvPr/>
        </p:nvGrpSpPr>
        <p:grpSpPr>
          <a:xfrm>
            <a:off x="6077893" y="0"/>
            <a:ext cx="36214" cy="1767391"/>
            <a:chOff x="6077893" y="0"/>
            <a:chExt cx="36214" cy="1767391"/>
          </a:xfrm>
        </p:grpSpPr>
        <p:cxnSp>
          <p:nvCxnSpPr>
            <p:cNvPr id="44" name="Straight Connector 43"/>
            <p:cNvCxnSpPr/>
            <p:nvPr/>
          </p:nvCxnSpPr>
          <p:spPr>
            <a:xfrm>
              <a:off x="6114107" y="0"/>
              <a:ext cx="0" cy="1767391"/>
            </a:xfrm>
            <a:prstGeom prst="line">
              <a:avLst/>
            </a:prstGeom>
            <a:ln w="952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6077893" y="0"/>
              <a:ext cx="0" cy="1767391"/>
            </a:xfrm>
            <a:prstGeom prst="line">
              <a:avLst/>
            </a:prstGeom>
            <a:ln w="952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59" name="Isosceles Triangle 58"/>
          <p:cNvSpPr/>
          <p:nvPr/>
        </p:nvSpPr>
        <p:spPr>
          <a:xfrm rot="16200000" flipH="1">
            <a:off x="5903269" y="1782160"/>
            <a:ext cx="69259" cy="116210"/>
          </a:xfrm>
          <a:prstGeom prst="triangle">
            <a:avLst/>
          </a:prstGeom>
          <a:solidFill>
            <a:schemeClr val="accent1">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60" name="Isosceles Triangle 59"/>
          <p:cNvSpPr/>
          <p:nvPr/>
        </p:nvSpPr>
        <p:spPr>
          <a:xfrm rot="5400000">
            <a:off x="6235217" y="3454481"/>
            <a:ext cx="69259" cy="116210"/>
          </a:xfrm>
          <a:prstGeom prst="triangle">
            <a:avLst/>
          </a:prstGeom>
          <a:solidFill>
            <a:schemeClr val="accent1">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5" name="Rectangle 74"/>
          <p:cNvSpPr/>
          <p:nvPr/>
        </p:nvSpPr>
        <p:spPr>
          <a:xfrm>
            <a:off x="2438775" y="506992"/>
            <a:ext cx="3216172" cy="2597285"/>
          </a:xfrm>
          <a:prstGeom prst="rect">
            <a:avLst/>
          </a:prstGeom>
          <a:solidFill>
            <a:schemeClr val="accent1"/>
          </a:solidFill>
          <a:ln>
            <a:noFill/>
          </a:ln>
          <a:effectLst>
            <a:outerShdw blurRad="177800" dist="63500" dir="8100000" algn="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1" name="TextBox 80"/>
          <p:cNvSpPr txBox="1"/>
          <p:nvPr/>
        </p:nvSpPr>
        <p:spPr>
          <a:xfrm>
            <a:off x="5087334" y="505634"/>
            <a:ext cx="575799" cy="307777"/>
          </a:xfrm>
          <a:prstGeom prst="rect">
            <a:avLst/>
          </a:prstGeom>
          <a:noFill/>
        </p:spPr>
        <p:txBody>
          <a:bodyPr wrap="none" rtlCol="0">
            <a:spAutoFit/>
          </a:bodyPr>
          <a:lstStyle/>
          <a:p>
            <a:r>
              <a:rPr lang="en-US" sz="1400" dirty="0" smtClean="0">
                <a:solidFill>
                  <a:prstClr val="white"/>
                </a:solidFill>
                <a:latin typeface="Raleway" panose="020B0003030101060003" pitchFamily="34" charset="0"/>
              </a:rPr>
              <a:t>2010</a:t>
            </a:r>
            <a:endParaRPr lang="id-ID" sz="1400" dirty="0">
              <a:solidFill>
                <a:prstClr val="white"/>
              </a:solidFill>
              <a:latin typeface="Raleway" panose="020B0003030101060003" pitchFamily="34" charset="0"/>
            </a:endParaRPr>
          </a:p>
        </p:txBody>
      </p:sp>
      <p:sp>
        <p:nvSpPr>
          <p:cNvPr id="82" name="Oval 81"/>
          <p:cNvSpPr/>
          <p:nvPr/>
        </p:nvSpPr>
        <p:spPr>
          <a:xfrm>
            <a:off x="2114852" y="136191"/>
            <a:ext cx="851649" cy="851649"/>
          </a:xfrm>
          <a:prstGeom prst="ellipse">
            <a:avLst/>
          </a:prstGeom>
          <a:solidFill>
            <a:schemeClr val="bg1"/>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5" name="TextBox 84"/>
          <p:cNvSpPr txBox="1"/>
          <p:nvPr/>
        </p:nvSpPr>
        <p:spPr>
          <a:xfrm>
            <a:off x="2525152" y="1119831"/>
            <a:ext cx="3073640" cy="1938992"/>
          </a:xfrm>
          <a:prstGeom prst="rect">
            <a:avLst/>
          </a:prstGeom>
          <a:noFill/>
        </p:spPr>
        <p:txBody>
          <a:bodyPr wrap="square" rtlCol="0">
            <a:spAutoFit/>
          </a:bodyPr>
          <a:lstStyle/>
          <a:p>
            <a:pPr algn="ctr"/>
            <a:r>
              <a:rPr lang="en-US" sz="1200" b="1" dirty="0" smtClean="0">
                <a:solidFill>
                  <a:prstClr val="white"/>
                </a:solidFill>
              </a:rPr>
              <a:t>Our  Video &amp; Marketing Production agency</a:t>
            </a:r>
            <a:r>
              <a:rPr lang="en-US" sz="1200" dirty="0" smtClean="0">
                <a:solidFill>
                  <a:prstClr val="white"/>
                </a:solidFill>
              </a:rPr>
              <a:t> is based in Chicago and was founded in 2010 by former writer-filmmaker, John Smith. </a:t>
            </a:r>
            <a:endParaRPr lang="id-ID" sz="1200" dirty="0" smtClean="0">
              <a:solidFill>
                <a:prstClr val="white"/>
              </a:solidFill>
            </a:endParaRPr>
          </a:p>
          <a:p>
            <a:pPr algn="ctr"/>
            <a:r>
              <a:rPr lang="en-US" sz="1200" dirty="0" smtClean="0">
                <a:solidFill>
                  <a:prstClr val="white"/>
                </a:solidFill>
              </a:rPr>
              <a:t>Our </a:t>
            </a:r>
            <a:r>
              <a:rPr lang="en-US" sz="1200" dirty="0">
                <a:solidFill>
                  <a:prstClr val="white"/>
                </a:solidFill>
              </a:rPr>
              <a:t>ultimate goal is to help to build your brand with creative videos. </a:t>
            </a:r>
            <a:endParaRPr lang="id-ID" sz="1200" dirty="0">
              <a:solidFill>
                <a:prstClr val="white"/>
              </a:solidFill>
            </a:endParaRPr>
          </a:p>
          <a:p>
            <a:pPr algn="ctr"/>
            <a:r>
              <a:rPr lang="en-US" sz="1200" dirty="0" smtClean="0">
                <a:solidFill>
                  <a:prstClr val="white"/>
                </a:solidFill>
              </a:rPr>
              <a:t>We </a:t>
            </a:r>
            <a:r>
              <a:rPr lang="en-US" sz="1200" dirty="0">
                <a:solidFill>
                  <a:prstClr val="white"/>
                </a:solidFill>
              </a:rPr>
              <a:t>generate breakthrough ideas and elevate them to impactful creative work.</a:t>
            </a:r>
          </a:p>
          <a:p>
            <a:pPr algn="ctr"/>
            <a:r>
              <a:rPr lang="en-US" sz="1200" dirty="0">
                <a:solidFill>
                  <a:prstClr val="white"/>
                </a:solidFill>
              </a:rPr>
              <a:t>We take your fully-formed or tiny nuggets of ideas and bring them life with </a:t>
            </a:r>
            <a:r>
              <a:rPr lang="en-US" sz="1200" dirty="0" smtClean="0">
                <a:solidFill>
                  <a:prstClr val="white"/>
                </a:solidFill>
              </a:rPr>
              <a:t>help </a:t>
            </a:r>
            <a:r>
              <a:rPr lang="en-US" sz="1200" dirty="0">
                <a:solidFill>
                  <a:prstClr val="white"/>
                </a:solidFill>
              </a:rPr>
              <a:t>of video </a:t>
            </a:r>
            <a:r>
              <a:rPr lang="en-US" sz="1200" dirty="0" smtClean="0">
                <a:solidFill>
                  <a:prstClr val="white"/>
                </a:solidFill>
              </a:rPr>
              <a:t>mastery. </a:t>
            </a:r>
            <a:endParaRPr lang="id-ID" sz="1200" dirty="0">
              <a:solidFill>
                <a:prstClr val="white"/>
              </a:solidFill>
            </a:endParaRPr>
          </a:p>
        </p:txBody>
      </p:sp>
      <p:sp>
        <p:nvSpPr>
          <p:cNvPr id="87" name="TextBox 86"/>
          <p:cNvSpPr txBox="1"/>
          <p:nvPr/>
        </p:nvSpPr>
        <p:spPr>
          <a:xfrm>
            <a:off x="3643795" y="674730"/>
            <a:ext cx="1000595" cy="307777"/>
          </a:xfrm>
          <a:prstGeom prst="rect">
            <a:avLst/>
          </a:prstGeom>
          <a:noFill/>
        </p:spPr>
        <p:txBody>
          <a:bodyPr wrap="none" rtlCol="0">
            <a:spAutoFit/>
          </a:bodyPr>
          <a:lstStyle/>
          <a:p>
            <a:pPr algn="ctr"/>
            <a:r>
              <a:rPr lang="en-US" sz="1400" b="1" dirty="0" smtClean="0">
                <a:solidFill>
                  <a:prstClr val="white"/>
                </a:solidFill>
                <a:latin typeface="Raleway" panose="020B0003030101060003" pitchFamily="34" charset="0"/>
              </a:rPr>
              <a:t>Our Story</a:t>
            </a:r>
            <a:endParaRPr lang="id-ID" sz="1400" b="1" dirty="0">
              <a:solidFill>
                <a:prstClr val="white"/>
              </a:solidFill>
              <a:latin typeface="Raleway" panose="020B0003030101060003" pitchFamily="34" charset="0"/>
            </a:endParaRPr>
          </a:p>
        </p:txBody>
      </p:sp>
      <p:sp>
        <p:nvSpPr>
          <p:cNvPr id="54" name="Freeform 5"/>
          <p:cNvSpPr>
            <a:spLocks noEditPoints="1"/>
          </p:cNvSpPr>
          <p:nvPr/>
        </p:nvSpPr>
        <p:spPr bwMode="auto">
          <a:xfrm>
            <a:off x="2312024" y="324462"/>
            <a:ext cx="490537" cy="488950"/>
          </a:xfrm>
          <a:custGeom>
            <a:avLst/>
            <a:gdLst>
              <a:gd name="T0" fmla="*/ 81 w 128"/>
              <a:gd name="T1" fmla="*/ 14 h 128"/>
              <a:gd name="T2" fmla="*/ 53 w 128"/>
              <a:gd name="T3" fmla="*/ 36 h 128"/>
              <a:gd name="T4" fmla="*/ 33 w 128"/>
              <a:gd name="T5" fmla="*/ 36 h 128"/>
              <a:gd name="T6" fmla="*/ 0 w 128"/>
              <a:gd name="T7" fmla="*/ 56 h 128"/>
              <a:gd name="T8" fmla="*/ 24 w 128"/>
              <a:gd name="T9" fmla="*/ 84 h 128"/>
              <a:gd name="T10" fmla="*/ 32 w 128"/>
              <a:gd name="T11" fmla="*/ 128 h 128"/>
              <a:gd name="T12" fmla="*/ 56 w 128"/>
              <a:gd name="T13" fmla="*/ 120 h 128"/>
              <a:gd name="T14" fmla="*/ 52 w 128"/>
              <a:gd name="T15" fmla="*/ 108 h 128"/>
              <a:gd name="T16" fmla="*/ 52 w 128"/>
              <a:gd name="T17" fmla="*/ 80 h 128"/>
              <a:gd name="T18" fmla="*/ 53 w 128"/>
              <a:gd name="T19" fmla="*/ 78 h 128"/>
              <a:gd name="T20" fmla="*/ 54 w 128"/>
              <a:gd name="T21" fmla="*/ 77 h 128"/>
              <a:gd name="T22" fmla="*/ 55 w 128"/>
              <a:gd name="T23" fmla="*/ 76 h 128"/>
              <a:gd name="T24" fmla="*/ 81 w 128"/>
              <a:gd name="T25" fmla="*/ 98 h 128"/>
              <a:gd name="T26" fmla="*/ 128 w 128"/>
              <a:gd name="T27" fmla="*/ 56 h 128"/>
              <a:gd name="T28" fmla="*/ 80 w 128"/>
              <a:gd name="T29" fmla="*/ 56 h 128"/>
              <a:gd name="T30" fmla="*/ 92 w 128"/>
              <a:gd name="T31" fmla="*/ 44 h 128"/>
              <a:gd name="T32" fmla="*/ 92 w 128"/>
              <a:gd name="T33" fmla="*/ 68 h 128"/>
              <a:gd name="T34" fmla="*/ 80 w 128"/>
              <a:gd name="T35" fmla="*/ 56 h 128"/>
              <a:gd name="T36" fmla="*/ 16 w 128"/>
              <a:gd name="T37" fmla="*/ 44 h 128"/>
              <a:gd name="T38" fmla="*/ 40 w 128"/>
              <a:gd name="T39" fmla="*/ 56 h 128"/>
              <a:gd name="T40" fmla="*/ 16 w 128"/>
              <a:gd name="T41" fmla="*/ 68 h 128"/>
              <a:gd name="T42" fmla="*/ 48 w 128"/>
              <a:gd name="T43" fmla="*/ 120 h 128"/>
              <a:gd name="T44" fmla="*/ 32 w 128"/>
              <a:gd name="T45" fmla="*/ 84 h 128"/>
              <a:gd name="T46" fmla="*/ 33 w 128"/>
              <a:gd name="T47" fmla="*/ 76 h 128"/>
              <a:gd name="T48" fmla="*/ 45 w 128"/>
              <a:gd name="T49" fmla="*/ 76 h 128"/>
              <a:gd name="T50" fmla="*/ 44 w 128"/>
              <a:gd name="T51" fmla="*/ 108 h 128"/>
              <a:gd name="T52" fmla="*/ 48 w 128"/>
              <a:gd name="T53" fmla="*/ 117 h 128"/>
              <a:gd name="T54" fmla="*/ 53 w 128"/>
              <a:gd name="T55" fmla="*/ 68 h 128"/>
              <a:gd name="T56" fmla="*/ 52 w 128"/>
              <a:gd name="T57" fmla="*/ 68 h 128"/>
              <a:gd name="T58" fmla="*/ 52 w 128"/>
              <a:gd name="T59" fmla="*/ 44 h 128"/>
              <a:gd name="T60" fmla="*/ 74 w 128"/>
              <a:gd name="T61" fmla="*/ 36 h 128"/>
              <a:gd name="T62" fmla="*/ 74 w 128"/>
              <a:gd name="T63" fmla="*/ 76 h 128"/>
              <a:gd name="T64" fmla="*/ 100 w 128"/>
              <a:gd name="T65" fmla="*/ 104 h 128"/>
              <a:gd name="T66" fmla="*/ 92 w 128"/>
              <a:gd name="T67" fmla="*/ 76 h 128"/>
              <a:gd name="T68" fmla="*/ 92 w 128"/>
              <a:gd name="T69" fmla="*/ 36 h 128"/>
              <a:gd name="T70" fmla="*/ 100 w 128"/>
              <a:gd name="T71" fmla="*/ 8 h 128"/>
              <a:gd name="T72" fmla="*/ 100 w 128"/>
              <a:gd name="T7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nvGrpSpPr>
          <p:cNvPr id="6" name="Group 5"/>
          <p:cNvGrpSpPr/>
          <p:nvPr/>
        </p:nvGrpSpPr>
        <p:grpSpPr>
          <a:xfrm>
            <a:off x="1192369" y="3680945"/>
            <a:ext cx="4721681" cy="2178118"/>
            <a:chOff x="1192369" y="3680945"/>
            <a:chExt cx="4721681" cy="2178118"/>
          </a:xfrm>
        </p:grpSpPr>
        <p:sp>
          <p:nvSpPr>
            <p:cNvPr id="61" name="Isosceles Triangle 60"/>
            <p:cNvSpPr/>
            <p:nvPr/>
          </p:nvSpPr>
          <p:spPr>
            <a:xfrm rot="16200000" flipH="1">
              <a:off x="5821315" y="4221135"/>
              <a:ext cx="69259" cy="116210"/>
            </a:xfrm>
            <a:prstGeom prst="triangle">
              <a:avLst/>
            </a:prstGeom>
            <a:solidFill>
              <a:schemeClr val="accent1">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9" name="Rectangle 88"/>
            <p:cNvSpPr/>
            <p:nvPr/>
          </p:nvSpPr>
          <p:spPr>
            <a:xfrm>
              <a:off x="1192369" y="4106769"/>
              <a:ext cx="4380624" cy="1752293"/>
            </a:xfrm>
            <a:prstGeom prst="rect">
              <a:avLst/>
            </a:prstGeom>
            <a:solidFill>
              <a:schemeClr val="accent1"/>
            </a:solidFill>
            <a:ln>
              <a:noFill/>
            </a:ln>
            <a:effectLst>
              <a:outerShdw blurRad="177800" dist="63500" dir="8100000" algn="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1" name="TextBox 90"/>
            <p:cNvSpPr txBox="1"/>
            <p:nvPr/>
          </p:nvSpPr>
          <p:spPr>
            <a:xfrm>
              <a:off x="5005380" y="4090721"/>
              <a:ext cx="551754" cy="307777"/>
            </a:xfrm>
            <a:prstGeom prst="rect">
              <a:avLst/>
            </a:prstGeom>
            <a:noFill/>
          </p:spPr>
          <p:txBody>
            <a:bodyPr wrap="none" rtlCol="0">
              <a:spAutoFit/>
            </a:bodyPr>
            <a:lstStyle/>
            <a:p>
              <a:r>
                <a:rPr lang="en-US" sz="1400" dirty="0" smtClean="0">
                  <a:solidFill>
                    <a:prstClr val="white"/>
                  </a:solidFill>
                  <a:latin typeface="Raleway" panose="020B0003030101060003" pitchFamily="34" charset="0"/>
                </a:rPr>
                <a:t>CEO</a:t>
              </a:r>
              <a:endParaRPr lang="id-ID" sz="1400" dirty="0">
                <a:solidFill>
                  <a:prstClr val="white"/>
                </a:solidFill>
                <a:latin typeface="Raleway" panose="020B0003030101060003" pitchFamily="34" charset="0"/>
              </a:endParaRPr>
            </a:p>
          </p:txBody>
        </p:sp>
        <p:sp>
          <p:nvSpPr>
            <p:cNvPr id="92" name="Oval 91"/>
            <p:cNvSpPr/>
            <p:nvPr/>
          </p:nvSpPr>
          <p:spPr>
            <a:xfrm>
              <a:off x="1698276" y="3680945"/>
              <a:ext cx="851649" cy="851649"/>
            </a:xfrm>
            <a:prstGeom prst="ellipse">
              <a:avLst/>
            </a:prstGeom>
            <a:solidFill>
              <a:schemeClr val="bg1"/>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nvGrpSpPr>
            <p:cNvPr id="106" name="Group 105"/>
            <p:cNvGrpSpPr/>
            <p:nvPr/>
          </p:nvGrpSpPr>
          <p:grpSpPr>
            <a:xfrm>
              <a:off x="1923875" y="3907190"/>
              <a:ext cx="400449" cy="399158"/>
              <a:chOff x="0" y="6351"/>
              <a:chExt cx="492125" cy="490538"/>
            </a:xfrm>
            <a:solidFill>
              <a:schemeClr val="accent1"/>
            </a:solidFill>
          </p:grpSpPr>
          <p:sp>
            <p:nvSpPr>
              <p:cNvPr id="93" name="Freeform 9"/>
              <p:cNvSpPr>
                <a:spLocks noEditPoints="1"/>
              </p:cNvSpPr>
              <p:nvPr/>
            </p:nvSpPr>
            <p:spPr bwMode="auto">
              <a:xfrm>
                <a:off x="0" y="6351"/>
                <a:ext cx="492125"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4" name="Freeform 10"/>
              <p:cNvSpPr>
                <a:spLocks/>
              </p:cNvSpPr>
              <p:nvPr/>
            </p:nvSpPr>
            <p:spPr bwMode="auto">
              <a:xfrm>
                <a:off x="292100" y="190501"/>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5" name="Freeform 11"/>
              <p:cNvSpPr>
                <a:spLocks/>
              </p:cNvSpPr>
              <p:nvPr/>
            </p:nvSpPr>
            <p:spPr bwMode="auto">
              <a:xfrm>
                <a:off x="292100" y="144463"/>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6" name="Freeform 12"/>
              <p:cNvSpPr>
                <a:spLocks/>
              </p:cNvSpPr>
              <p:nvPr/>
            </p:nvSpPr>
            <p:spPr bwMode="auto">
              <a:xfrm>
                <a:off x="292100" y="98426"/>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7" name="Freeform 13"/>
              <p:cNvSpPr>
                <a:spLocks/>
              </p:cNvSpPr>
              <p:nvPr/>
            </p:nvSpPr>
            <p:spPr bwMode="auto">
              <a:xfrm>
                <a:off x="122238" y="420688"/>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8" name="Freeform 14"/>
              <p:cNvSpPr>
                <a:spLocks/>
              </p:cNvSpPr>
              <p:nvPr/>
            </p:nvSpPr>
            <p:spPr bwMode="auto">
              <a:xfrm>
                <a:off x="122238" y="374651"/>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99" name="Freeform 15"/>
              <p:cNvSpPr>
                <a:spLocks/>
              </p:cNvSpPr>
              <p:nvPr/>
            </p:nvSpPr>
            <p:spPr bwMode="auto">
              <a:xfrm>
                <a:off x="122238" y="328613"/>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0" name="Freeform 16"/>
              <p:cNvSpPr>
                <a:spLocks/>
              </p:cNvSpPr>
              <p:nvPr/>
            </p:nvSpPr>
            <p:spPr bwMode="auto">
              <a:xfrm>
                <a:off x="292100" y="420688"/>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1" name="Freeform 17"/>
              <p:cNvSpPr>
                <a:spLocks/>
              </p:cNvSpPr>
              <p:nvPr/>
            </p:nvSpPr>
            <p:spPr bwMode="auto">
              <a:xfrm>
                <a:off x="292100" y="374651"/>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2" name="Freeform 18"/>
              <p:cNvSpPr>
                <a:spLocks/>
              </p:cNvSpPr>
              <p:nvPr/>
            </p:nvSpPr>
            <p:spPr bwMode="auto">
              <a:xfrm>
                <a:off x="292100" y="328613"/>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3" name="Freeform 19"/>
              <p:cNvSpPr>
                <a:spLocks/>
              </p:cNvSpPr>
              <p:nvPr/>
            </p:nvSpPr>
            <p:spPr bwMode="auto">
              <a:xfrm>
                <a:off x="122238" y="236538"/>
                <a:ext cx="307975"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4" name="Freeform 20"/>
              <p:cNvSpPr>
                <a:spLocks/>
              </p:cNvSpPr>
              <p:nvPr/>
            </p:nvSpPr>
            <p:spPr bwMode="auto">
              <a:xfrm>
                <a:off x="122238" y="282576"/>
                <a:ext cx="307975"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105" name="Freeform 21"/>
              <p:cNvSpPr>
                <a:spLocks noEditPoints="1"/>
              </p:cNvSpPr>
              <p:nvPr/>
            </p:nvSpPr>
            <p:spPr bwMode="auto">
              <a:xfrm>
                <a:off x="122238" y="66676"/>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107" name="TextBox 106"/>
            <p:cNvSpPr txBox="1"/>
            <p:nvPr/>
          </p:nvSpPr>
          <p:spPr>
            <a:xfrm>
              <a:off x="3319701" y="4217023"/>
              <a:ext cx="933525" cy="307777"/>
            </a:xfrm>
            <a:prstGeom prst="rect">
              <a:avLst/>
            </a:prstGeom>
            <a:noFill/>
          </p:spPr>
          <p:txBody>
            <a:bodyPr wrap="none" rtlCol="0">
              <a:spAutoFit/>
            </a:bodyPr>
            <a:lstStyle/>
            <a:p>
              <a:pPr algn="ctr"/>
              <a:r>
                <a:rPr lang="en-US" sz="1400" b="1" dirty="0" smtClean="0">
                  <a:solidFill>
                    <a:prstClr val="white"/>
                  </a:solidFill>
                  <a:latin typeface="PT Sans" panose="020B0503020203020204" pitchFamily="34" charset="0"/>
                </a:rPr>
                <a:t>Welcome!</a:t>
              </a:r>
              <a:endParaRPr lang="id-ID" sz="1400" b="1" dirty="0">
                <a:solidFill>
                  <a:prstClr val="white"/>
                </a:solidFill>
                <a:latin typeface="PT Sans" panose="020B0503020203020204" pitchFamily="34" charset="0"/>
              </a:endParaRPr>
            </a:p>
          </p:txBody>
        </p:sp>
        <p:sp>
          <p:nvSpPr>
            <p:cNvPr id="108" name="TextBox 107"/>
            <p:cNvSpPr txBox="1"/>
            <p:nvPr/>
          </p:nvSpPr>
          <p:spPr>
            <a:xfrm>
              <a:off x="2190261" y="4474068"/>
              <a:ext cx="3073640" cy="1384995"/>
            </a:xfrm>
            <a:prstGeom prst="rect">
              <a:avLst/>
            </a:prstGeom>
            <a:noFill/>
          </p:spPr>
          <p:txBody>
            <a:bodyPr wrap="square" rtlCol="0">
              <a:spAutoFit/>
            </a:bodyPr>
            <a:lstStyle/>
            <a:p>
              <a:r>
                <a:rPr lang="en-US" sz="1200" b="1" dirty="0" smtClean="0">
                  <a:solidFill>
                    <a:prstClr val="black">
                      <a:lumMod val="75000"/>
                      <a:lumOff val="25000"/>
                    </a:prstClr>
                  </a:solidFill>
                </a:rPr>
                <a:t>Thank you for Your Interest </a:t>
              </a:r>
              <a:r>
                <a:rPr lang="en-US" sz="1200" dirty="0"/>
                <a:t>for our </a:t>
              </a:r>
              <a:r>
                <a:rPr lang="en-US" sz="1200" dirty="0" smtClean="0"/>
                <a:t>Video and  </a:t>
              </a:r>
              <a:r>
                <a:rPr lang="en-US" sz="1200" dirty="0"/>
                <a:t>Marketing Services. </a:t>
              </a:r>
              <a:r>
                <a:rPr lang="en-US" sz="1200" dirty="0" smtClean="0"/>
                <a:t>We prepared this presentation to you to showcase our services. I hope to be able to welcome you soon among our future clients. From start to finish, we execute with unexpected solutions that exceed your objectives and expectations. </a:t>
              </a:r>
              <a:endParaRPr lang="en-US" sz="1200" dirty="0"/>
            </a:p>
          </p:txBody>
        </p:sp>
      </p:grpSp>
      <p:sp>
        <p:nvSpPr>
          <p:cNvPr id="50" name="TextBox 49"/>
          <p:cNvSpPr txBox="1"/>
          <p:nvPr/>
        </p:nvSpPr>
        <p:spPr>
          <a:xfrm>
            <a:off x="6573097" y="397732"/>
            <a:ext cx="2975495" cy="584775"/>
          </a:xfrm>
          <a:prstGeom prst="rect">
            <a:avLst/>
          </a:prstGeom>
          <a:noFill/>
        </p:spPr>
        <p:txBody>
          <a:bodyPr wrap="none" rtlCol="0">
            <a:spAutoFit/>
          </a:bodyPr>
          <a:lstStyle/>
          <a:p>
            <a:r>
              <a:rPr lang="id-ID" sz="3200" dirty="0">
                <a:solidFill>
                  <a:prstClr val="white">
                    <a:lumMod val="50000"/>
                  </a:prstClr>
                </a:solidFill>
                <a:latin typeface="Raleway" panose="020B0003030101060003" pitchFamily="34" charset="0"/>
              </a:rPr>
              <a:t>OUR </a:t>
            </a:r>
            <a:r>
              <a:rPr lang="en-US" sz="3200" b="1" dirty="0" smtClean="0">
                <a:solidFill>
                  <a:schemeClr val="accent1"/>
                </a:solidFill>
                <a:latin typeface="Raleway" panose="020B0003030101060003" pitchFamily="34" charset="0"/>
              </a:rPr>
              <a:t>AWARDS</a:t>
            </a:r>
            <a:endParaRPr lang="id-ID" sz="3200" dirty="0">
              <a:solidFill>
                <a:schemeClr val="accent1"/>
              </a:solidFill>
              <a:latin typeface="Raleway" panose="020B0003030101060003" pitchFamily="34" charset="0"/>
            </a:endParaRPr>
          </a:p>
        </p:txBody>
      </p:sp>
      <p:pic>
        <p:nvPicPr>
          <p:cNvPr id="11" name="Picture 10"/>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231010" y="3125902"/>
            <a:ext cx="1806834" cy="3439133"/>
          </a:xfrm>
          <a:prstGeom prst="rect">
            <a:avLst/>
          </a:prstGeom>
        </p:spPr>
      </p:pic>
      <p:grpSp>
        <p:nvGrpSpPr>
          <p:cNvPr id="111" name="Group 110"/>
          <p:cNvGrpSpPr>
            <a:grpSpLocks noChangeAspect="1"/>
          </p:cNvGrpSpPr>
          <p:nvPr/>
        </p:nvGrpSpPr>
        <p:grpSpPr>
          <a:xfrm>
            <a:off x="7271603" y="1866245"/>
            <a:ext cx="1190006" cy="1376027"/>
            <a:chOff x="654050" y="2179638"/>
            <a:chExt cx="2173287" cy="2513013"/>
          </a:xfrm>
        </p:grpSpPr>
        <p:sp>
          <p:nvSpPr>
            <p:cNvPr id="112" name="1_octagon"/>
            <p:cNvSpPr>
              <a:spLocks/>
            </p:cNvSpPr>
            <p:nvPr/>
          </p:nvSpPr>
          <p:spPr bwMode="auto">
            <a:xfrm>
              <a:off x="660401" y="2198688"/>
              <a:ext cx="2159000" cy="2493963"/>
            </a:xfrm>
            <a:custGeom>
              <a:avLst/>
              <a:gdLst>
                <a:gd name="T0" fmla="*/ 0 w 1360"/>
                <a:gd name="T1" fmla="*/ 391 h 1571"/>
                <a:gd name="T2" fmla="*/ 681 w 1360"/>
                <a:gd name="T3" fmla="*/ 0 h 1571"/>
                <a:gd name="T4" fmla="*/ 1360 w 1360"/>
                <a:gd name="T5" fmla="*/ 391 h 1571"/>
                <a:gd name="T6" fmla="*/ 1360 w 1360"/>
                <a:gd name="T7" fmla="*/ 1178 h 1571"/>
                <a:gd name="T8" fmla="*/ 681 w 1360"/>
                <a:gd name="T9" fmla="*/ 1571 h 1571"/>
                <a:gd name="T10" fmla="*/ 0 w 1360"/>
                <a:gd name="T11" fmla="*/ 1178 h 1571"/>
                <a:gd name="T12" fmla="*/ 0 w 1360"/>
                <a:gd name="T13" fmla="*/ 391 h 1571"/>
              </a:gdLst>
              <a:ahLst/>
              <a:cxnLst>
                <a:cxn ang="0">
                  <a:pos x="T0" y="T1"/>
                </a:cxn>
                <a:cxn ang="0">
                  <a:pos x="T2" y="T3"/>
                </a:cxn>
                <a:cxn ang="0">
                  <a:pos x="T4" y="T5"/>
                </a:cxn>
                <a:cxn ang="0">
                  <a:pos x="T6" y="T7"/>
                </a:cxn>
                <a:cxn ang="0">
                  <a:pos x="T8" y="T9"/>
                </a:cxn>
                <a:cxn ang="0">
                  <a:pos x="T10" y="T11"/>
                </a:cxn>
                <a:cxn ang="0">
                  <a:pos x="T12" y="T13"/>
                </a:cxn>
              </a:cxnLst>
              <a:rect l="0" t="0" r="r" b="b"/>
              <a:pathLst>
                <a:path w="1360" h="1571">
                  <a:moveTo>
                    <a:pt x="0" y="391"/>
                  </a:moveTo>
                  <a:lnTo>
                    <a:pt x="681" y="0"/>
                  </a:lnTo>
                  <a:lnTo>
                    <a:pt x="1360" y="391"/>
                  </a:lnTo>
                  <a:lnTo>
                    <a:pt x="1360" y="1178"/>
                  </a:lnTo>
                  <a:lnTo>
                    <a:pt x="681" y="1571"/>
                  </a:lnTo>
                  <a:lnTo>
                    <a:pt x="0" y="1178"/>
                  </a:lnTo>
                  <a:lnTo>
                    <a:pt x="0" y="391"/>
                  </a:lnTo>
                  <a:close/>
                </a:path>
              </a:pathLst>
            </a:custGeom>
            <a:solidFill>
              <a:srgbClr val="E6E7E8"/>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13" name="1_Oval 15"/>
            <p:cNvSpPr>
              <a:spLocks noChangeArrowheads="1"/>
            </p:cNvSpPr>
            <p:nvPr/>
          </p:nvSpPr>
          <p:spPr bwMode="auto">
            <a:xfrm>
              <a:off x="1430337" y="2709865"/>
              <a:ext cx="582612" cy="5826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grpSp>
          <p:nvGrpSpPr>
            <p:cNvPr id="114" name="1_megaphone"/>
            <p:cNvGrpSpPr>
              <a:grpSpLocks noChangeAspect="1"/>
            </p:cNvGrpSpPr>
            <p:nvPr/>
          </p:nvGrpSpPr>
          <p:grpSpPr bwMode="auto">
            <a:xfrm>
              <a:off x="1528763" y="2828929"/>
              <a:ext cx="438150" cy="341313"/>
              <a:chOff x="963" y="1782"/>
              <a:chExt cx="276" cy="215"/>
            </a:xfrm>
          </p:grpSpPr>
          <p:sp>
            <p:nvSpPr>
              <p:cNvPr id="135" name="Freeform 6"/>
              <p:cNvSpPr>
                <a:spLocks/>
              </p:cNvSpPr>
              <p:nvPr/>
            </p:nvSpPr>
            <p:spPr bwMode="auto">
              <a:xfrm>
                <a:off x="1018" y="1940"/>
                <a:ext cx="74" cy="57"/>
              </a:xfrm>
              <a:custGeom>
                <a:avLst/>
                <a:gdLst>
                  <a:gd name="T0" fmla="*/ 24 w 49"/>
                  <a:gd name="T1" fmla="*/ 38 h 38"/>
                  <a:gd name="T2" fmla="*/ 17 w 49"/>
                  <a:gd name="T3" fmla="*/ 33 h 38"/>
                  <a:gd name="T4" fmla="*/ 0 w 49"/>
                  <a:gd name="T5" fmla="*/ 8 h 38"/>
                  <a:gd name="T6" fmla="*/ 25 w 49"/>
                  <a:gd name="T7" fmla="*/ 0 h 38"/>
                  <a:gd name="T8" fmla="*/ 28 w 49"/>
                  <a:gd name="T9" fmla="*/ 2 h 38"/>
                  <a:gd name="T10" fmla="*/ 37 w 49"/>
                  <a:gd name="T11" fmla="*/ 16 h 38"/>
                  <a:gd name="T12" fmla="*/ 46 w 49"/>
                  <a:gd name="T13" fmla="*/ 24 h 38"/>
                  <a:gd name="T14" fmla="*/ 49 w 49"/>
                  <a:gd name="T15" fmla="*/ 28 h 38"/>
                  <a:gd name="T16" fmla="*/ 45 w 49"/>
                  <a:gd name="T17" fmla="*/ 32 h 38"/>
                  <a:gd name="T18" fmla="*/ 27 w 49"/>
                  <a:gd name="T19" fmla="*/ 38 h 38"/>
                  <a:gd name="T20" fmla="*/ 24 w 49"/>
                  <a:gd name="T21"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8">
                    <a:moveTo>
                      <a:pt x="24" y="38"/>
                    </a:moveTo>
                    <a:cubicBezTo>
                      <a:pt x="22" y="37"/>
                      <a:pt x="19" y="35"/>
                      <a:pt x="17" y="33"/>
                    </a:cubicBezTo>
                    <a:cubicBezTo>
                      <a:pt x="11" y="25"/>
                      <a:pt x="6" y="17"/>
                      <a:pt x="0" y="8"/>
                    </a:cubicBezTo>
                    <a:cubicBezTo>
                      <a:pt x="8" y="6"/>
                      <a:pt x="16" y="3"/>
                      <a:pt x="25" y="0"/>
                    </a:cubicBezTo>
                    <a:cubicBezTo>
                      <a:pt x="25" y="0"/>
                      <a:pt x="27" y="1"/>
                      <a:pt x="28" y="2"/>
                    </a:cubicBezTo>
                    <a:cubicBezTo>
                      <a:pt x="31" y="7"/>
                      <a:pt x="34" y="11"/>
                      <a:pt x="37" y="16"/>
                    </a:cubicBezTo>
                    <a:cubicBezTo>
                      <a:pt x="40" y="19"/>
                      <a:pt x="43" y="21"/>
                      <a:pt x="46" y="24"/>
                    </a:cubicBezTo>
                    <a:cubicBezTo>
                      <a:pt x="47" y="25"/>
                      <a:pt x="49" y="27"/>
                      <a:pt x="49" y="28"/>
                    </a:cubicBezTo>
                    <a:cubicBezTo>
                      <a:pt x="49" y="30"/>
                      <a:pt x="47" y="32"/>
                      <a:pt x="45" y="32"/>
                    </a:cubicBezTo>
                    <a:cubicBezTo>
                      <a:pt x="39" y="35"/>
                      <a:pt x="33" y="36"/>
                      <a:pt x="27" y="38"/>
                    </a:cubicBezTo>
                    <a:cubicBezTo>
                      <a:pt x="26" y="38"/>
                      <a:pt x="25" y="38"/>
                      <a:pt x="24" y="38"/>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36" name="Freeform 7"/>
              <p:cNvSpPr>
                <a:spLocks/>
              </p:cNvSpPr>
              <p:nvPr/>
            </p:nvSpPr>
            <p:spPr bwMode="auto">
              <a:xfrm>
                <a:off x="1044" y="1782"/>
                <a:ext cx="129" cy="149"/>
              </a:xfrm>
              <a:custGeom>
                <a:avLst/>
                <a:gdLst>
                  <a:gd name="T0" fmla="*/ 0 w 86"/>
                  <a:gd name="T1" fmla="*/ 44 h 99"/>
                  <a:gd name="T2" fmla="*/ 55 w 86"/>
                  <a:gd name="T3" fmla="*/ 0 h 99"/>
                  <a:gd name="T4" fmla="*/ 86 w 86"/>
                  <a:gd name="T5" fmla="*/ 99 h 99"/>
                  <a:gd name="T6" fmla="*/ 15 w 86"/>
                  <a:gd name="T7" fmla="*/ 94 h 99"/>
                  <a:gd name="T8" fmla="*/ 0 w 86"/>
                  <a:gd name="T9" fmla="*/ 44 h 99"/>
                </a:gdLst>
                <a:ahLst/>
                <a:cxnLst>
                  <a:cxn ang="0">
                    <a:pos x="T0" y="T1"/>
                  </a:cxn>
                  <a:cxn ang="0">
                    <a:pos x="T2" y="T3"/>
                  </a:cxn>
                  <a:cxn ang="0">
                    <a:pos x="T4" y="T5"/>
                  </a:cxn>
                  <a:cxn ang="0">
                    <a:pos x="T6" y="T7"/>
                  </a:cxn>
                  <a:cxn ang="0">
                    <a:pos x="T8" y="T9"/>
                  </a:cxn>
                </a:cxnLst>
                <a:rect l="0" t="0" r="r" b="b"/>
                <a:pathLst>
                  <a:path w="86" h="99">
                    <a:moveTo>
                      <a:pt x="0" y="44"/>
                    </a:moveTo>
                    <a:cubicBezTo>
                      <a:pt x="27" y="29"/>
                      <a:pt x="34" y="22"/>
                      <a:pt x="55" y="0"/>
                    </a:cubicBezTo>
                    <a:cubicBezTo>
                      <a:pt x="65" y="33"/>
                      <a:pt x="76" y="65"/>
                      <a:pt x="86" y="99"/>
                    </a:cubicBezTo>
                    <a:cubicBezTo>
                      <a:pt x="62" y="93"/>
                      <a:pt x="39" y="90"/>
                      <a:pt x="15" y="94"/>
                    </a:cubicBezTo>
                    <a:cubicBezTo>
                      <a:pt x="10" y="77"/>
                      <a:pt x="5" y="61"/>
                      <a:pt x="0" y="44"/>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37" name="Freeform 8"/>
              <p:cNvSpPr>
                <a:spLocks/>
              </p:cNvSpPr>
              <p:nvPr/>
            </p:nvSpPr>
            <p:spPr bwMode="auto">
              <a:xfrm>
                <a:off x="963" y="1853"/>
                <a:ext cx="92" cy="91"/>
              </a:xfrm>
              <a:custGeom>
                <a:avLst/>
                <a:gdLst>
                  <a:gd name="T0" fmla="*/ 61 w 61"/>
                  <a:gd name="T1" fmla="*/ 50 h 61"/>
                  <a:gd name="T2" fmla="*/ 33 w 61"/>
                  <a:gd name="T3" fmla="*/ 58 h 61"/>
                  <a:gd name="T4" fmla="*/ 3 w 61"/>
                  <a:gd name="T5" fmla="*/ 40 h 61"/>
                  <a:gd name="T6" fmla="*/ 18 w 61"/>
                  <a:gd name="T7" fmla="*/ 8 h 61"/>
                  <a:gd name="T8" fmla="*/ 23 w 61"/>
                  <a:gd name="T9" fmla="*/ 7 h 61"/>
                  <a:gd name="T10" fmla="*/ 45 w 61"/>
                  <a:gd name="T11" fmla="*/ 0 h 61"/>
                  <a:gd name="T12" fmla="*/ 61 w 61"/>
                  <a:gd name="T13" fmla="*/ 50 h 61"/>
                </a:gdLst>
                <a:ahLst/>
                <a:cxnLst>
                  <a:cxn ang="0">
                    <a:pos x="T0" y="T1"/>
                  </a:cxn>
                  <a:cxn ang="0">
                    <a:pos x="T2" y="T3"/>
                  </a:cxn>
                  <a:cxn ang="0">
                    <a:pos x="T4" y="T5"/>
                  </a:cxn>
                  <a:cxn ang="0">
                    <a:pos x="T6" y="T7"/>
                  </a:cxn>
                  <a:cxn ang="0">
                    <a:pos x="T8" y="T9"/>
                  </a:cxn>
                  <a:cxn ang="0">
                    <a:pos x="T10" y="T11"/>
                  </a:cxn>
                  <a:cxn ang="0">
                    <a:pos x="T12" y="T13"/>
                  </a:cxn>
                </a:cxnLst>
                <a:rect l="0" t="0" r="r" b="b"/>
                <a:pathLst>
                  <a:path w="61" h="61">
                    <a:moveTo>
                      <a:pt x="61" y="50"/>
                    </a:moveTo>
                    <a:cubicBezTo>
                      <a:pt x="51" y="53"/>
                      <a:pt x="42" y="56"/>
                      <a:pt x="33" y="58"/>
                    </a:cubicBezTo>
                    <a:cubicBezTo>
                      <a:pt x="19" y="61"/>
                      <a:pt x="7" y="52"/>
                      <a:pt x="3" y="40"/>
                    </a:cubicBezTo>
                    <a:cubicBezTo>
                      <a:pt x="0" y="27"/>
                      <a:pt x="6" y="14"/>
                      <a:pt x="18" y="8"/>
                    </a:cubicBezTo>
                    <a:cubicBezTo>
                      <a:pt x="20" y="8"/>
                      <a:pt x="22" y="7"/>
                      <a:pt x="23" y="7"/>
                    </a:cubicBezTo>
                    <a:cubicBezTo>
                      <a:pt x="30" y="4"/>
                      <a:pt x="37" y="2"/>
                      <a:pt x="45" y="0"/>
                    </a:cubicBezTo>
                    <a:cubicBezTo>
                      <a:pt x="50" y="17"/>
                      <a:pt x="55" y="33"/>
                      <a:pt x="61" y="50"/>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38" name="Freeform 9"/>
              <p:cNvSpPr>
                <a:spLocks/>
              </p:cNvSpPr>
              <p:nvPr/>
            </p:nvSpPr>
            <p:spPr bwMode="auto">
              <a:xfrm>
                <a:off x="1172" y="1782"/>
                <a:ext cx="67" cy="117"/>
              </a:xfrm>
              <a:custGeom>
                <a:avLst/>
                <a:gdLst>
                  <a:gd name="T0" fmla="*/ 29 w 45"/>
                  <a:gd name="T1" fmla="*/ 78 h 78"/>
                  <a:gd name="T2" fmla="*/ 20 w 45"/>
                  <a:gd name="T3" fmla="*/ 73 h 78"/>
                  <a:gd name="T4" fmla="*/ 23 w 45"/>
                  <a:gd name="T5" fmla="*/ 38 h 78"/>
                  <a:gd name="T6" fmla="*/ 0 w 45"/>
                  <a:gd name="T7" fmla="*/ 10 h 78"/>
                  <a:gd name="T8" fmla="*/ 5 w 45"/>
                  <a:gd name="T9" fmla="*/ 0 h 78"/>
                  <a:gd name="T10" fmla="*/ 29 w 45"/>
                  <a:gd name="T11" fmla="*/ 78 h 78"/>
                </a:gdLst>
                <a:ahLst/>
                <a:cxnLst>
                  <a:cxn ang="0">
                    <a:pos x="T0" y="T1"/>
                  </a:cxn>
                  <a:cxn ang="0">
                    <a:pos x="T2" y="T3"/>
                  </a:cxn>
                  <a:cxn ang="0">
                    <a:pos x="T4" y="T5"/>
                  </a:cxn>
                  <a:cxn ang="0">
                    <a:pos x="T6" y="T7"/>
                  </a:cxn>
                  <a:cxn ang="0">
                    <a:pos x="T8" y="T9"/>
                  </a:cxn>
                  <a:cxn ang="0">
                    <a:pos x="T10" y="T11"/>
                  </a:cxn>
                </a:cxnLst>
                <a:rect l="0" t="0" r="r" b="b"/>
                <a:pathLst>
                  <a:path w="45" h="78">
                    <a:moveTo>
                      <a:pt x="29" y="78"/>
                    </a:moveTo>
                    <a:cubicBezTo>
                      <a:pt x="26" y="77"/>
                      <a:pt x="23" y="75"/>
                      <a:pt x="20" y="73"/>
                    </a:cubicBezTo>
                    <a:cubicBezTo>
                      <a:pt x="25" y="62"/>
                      <a:pt x="26" y="50"/>
                      <a:pt x="23" y="38"/>
                    </a:cubicBezTo>
                    <a:cubicBezTo>
                      <a:pt x="19" y="26"/>
                      <a:pt x="11" y="17"/>
                      <a:pt x="0" y="10"/>
                    </a:cubicBezTo>
                    <a:cubicBezTo>
                      <a:pt x="1" y="7"/>
                      <a:pt x="3" y="4"/>
                      <a:pt x="5" y="0"/>
                    </a:cubicBezTo>
                    <a:cubicBezTo>
                      <a:pt x="31" y="13"/>
                      <a:pt x="45" y="49"/>
                      <a:pt x="29" y="78"/>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39" name="Freeform 10"/>
              <p:cNvSpPr>
                <a:spLocks/>
              </p:cNvSpPr>
              <p:nvPr/>
            </p:nvSpPr>
            <p:spPr bwMode="auto">
              <a:xfrm>
                <a:off x="1158" y="1809"/>
                <a:ext cx="48" cy="77"/>
              </a:xfrm>
              <a:custGeom>
                <a:avLst/>
                <a:gdLst>
                  <a:gd name="T0" fmla="*/ 21 w 32"/>
                  <a:gd name="T1" fmla="*/ 51 h 51"/>
                  <a:gd name="T2" fmla="*/ 11 w 32"/>
                  <a:gd name="T3" fmla="*/ 46 h 51"/>
                  <a:gd name="T4" fmla="*/ 0 w 32"/>
                  <a:gd name="T5" fmla="*/ 10 h 51"/>
                  <a:gd name="T6" fmla="*/ 5 w 32"/>
                  <a:gd name="T7" fmla="*/ 0 h 51"/>
                  <a:gd name="T8" fmla="*/ 21 w 32"/>
                  <a:gd name="T9" fmla="*/ 51 h 51"/>
                </a:gdLst>
                <a:ahLst/>
                <a:cxnLst>
                  <a:cxn ang="0">
                    <a:pos x="T0" y="T1"/>
                  </a:cxn>
                  <a:cxn ang="0">
                    <a:pos x="T2" y="T3"/>
                  </a:cxn>
                  <a:cxn ang="0">
                    <a:pos x="T4" y="T5"/>
                  </a:cxn>
                  <a:cxn ang="0">
                    <a:pos x="T6" y="T7"/>
                  </a:cxn>
                  <a:cxn ang="0">
                    <a:pos x="T8" y="T9"/>
                  </a:cxn>
                </a:cxnLst>
                <a:rect l="0" t="0" r="r" b="b"/>
                <a:pathLst>
                  <a:path w="32" h="51">
                    <a:moveTo>
                      <a:pt x="21" y="51"/>
                    </a:moveTo>
                    <a:cubicBezTo>
                      <a:pt x="17" y="49"/>
                      <a:pt x="14" y="48"/>
                      <a:pt x="11" y="46"/>
                    </a:cubicBezTo>
                    <a:cubicBezTo>
                      <a:pt x="17" y="31"/>
                      <a:pt x="13" y="19"/>
                      <a:pt x="0" y="10"/>
                    </a:cubicBezTo>
                    <a:cubicBezTo>
                      <a:pt x="1" y="6"/>
                      <a:pt x="3" y="3"/>
                      <a:pt x="5" y="0"/>
                    </a:cubicBezTo>
                    <a:cubicBezTo>
                      <a:pt x="21" y="7"/>
                      <a:pt x="32" y="31"/>
                      <a:pt x="21" y="51"/>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grpSp>
        <p:grpSp>
          <p:nvGrpSpPr>
            <p:cNvPr id="115" name="1_text"/>
            <p:cNvGrpSpPr>
              <a:grpSpLocks noChangeAspect="1"/>
            </p:cNvGrpSpPr>
            <p:nvPr/>
          </p:nvGrpSpPr>
          <p:grpSpPr bwMode="auto">
            <a:xfrm>
              <a:off x="784225" y="3416300"/>
              <a:ext cx="1906587" cy="552450"/>
              <a:chOff x="494" y="2152"/>
              <a:chExt cx="1201" cy="348"/>
            </a:xfrm>
          </p:grpSpPr>
          <p:sp>
            <p:nvSpPr>
              <p:cNvPr id="120" name="Freeform 25"/>
              <p:cNvSpPr>
                <a:spLocks/>
              </p:cNvSpPr>
              <p:nvPr/>
            </p:nvSpPr>
            <p:spPr bwMode="auto">
              <a:xfrm>
                <a:off x="494" y="2153"/>
                <a:ext cx="132" cy="128"/>
              </a:xfrm>
              <a:custGeom>
                <a:avLst/>
                <a:gdLst>
                  <a:gd name="T0" fmla="*/ 50 w 132"/>
                  <a:gd name="T1" fmla="*/ 128 h 128"/>
                  <a:gd name="T2" fmla="*/ 0 w 132"/>
                  <a:gd name="T3" fmla="*/ 0 h 128"/>
                  <a:gd name="T4" fmla="*/ 35 w 132"/>
                  <a:gd name="T5" fmla="*/ 0 h 128"/>
                  <a:gd name="T6" fmla="*/ 66 w 132"/>
                  <a:gd name="T7" fmla="*/ 95 h 128"/>
                  <a:gd name="T8" fmla="*/ 99 w 132"/>
                  <a:gd name="T9" fmla="*/ 0 h 128"/>
                  <a:gd name="T10" fmla="*/ 132 w 132"/>
                  <a:gd name="T11" fmla="*/ 0 h 128"/>
                  <a:gd name="T12" fmla="*/ 83 w 132"/>
                  <a:gd name="T13" fmla="*/ 128 h 128"/>
                  <a:gd name="T14" fmla="*/ 50 w 132"/>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28">
                    <a:moveTo>
                      <a:pt x="50" y="128"/>
                    </a:moveTo>
                    <a:lnTo>
                      <a:pt x="0" y="0"/>
                    </a:lnTo>
                    <a:lnTo>
                      <a:pt x="35" y="0"/>
                    </a:lnTo>
                    <a:lnTo>
                      <a:pt x="66" y="95"/>
                    </a:lnTo>
                    <a:lnTo>
                      <a:pt x="99" y="0"/>
                    </a:lnTo>
                    <a:lnTo>
                      <a:pt x="132" y="0"/>
                    </a:lnTo>
                    <a:lnTo>
                      <a:pt x="83" y="128"/>
                    </a:lnTo>
                    <a:lnTo>
                      <a:pt x="50" y="1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21" name="Rectangle 26"/>
              <p:cNvSpPr>
                <a:spLocks noChangeArrowheads="1"/>
              </p:cNvSpPr>
              <p:nvPr/>
            </p:nvSpPr>
            <p:spPr bwMode="auto">
              <a:xfrm>
                <a:off x="640" y="2153"/>
                <a:ext cx="31"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22" name="Freeform 27"/>
              <p:cNvSpPr>
                <a:spLocks noEditPoints="1"/>
              </p:cNvSpPr>
              <p:nvPr/>
            </p:nvSpPr>
            <p:spPr bwMode="auto">
              <a:xfrm>
                <a:off x="697" y="2153"/>
                <a:ext cx="114" cy="128"/>
              </a:xfrm>
              <a:custGeom>
                <a:avLst/>
                <a:gdLst>
                  <a:gd name="T0" fmla="*/ 39 w 76"/>
                  <a:gd name="T1" fmla="*/ 61 h 85"/>
                  <a:gd name="T2" fmla="*/ 38 w 76"/>
                  <a:gd name="T3" fmla="*/ 61 h 85"/>
                  <a:gd name="T4" fmla="*/ 22 w 76"/>
                  <a:gd name="T5" fmla="*/ 61 h 85"/>
                  <a:gd name="T6" fmla="*/ 22 w 76"/>
                  <a:gd name="T7" fmla="*/ 85 h 85"/>
                  <a:gd name="T8" fmla="*/ 0 w 76"/>
                  <a:gd name="T9" fmla="*/ 85 h 85"/>
                  <a:gd name="T10" fmla="*/ 0 w 76"/>
                  <a:gd name="T11" fmla="*/ 0 h 85"/>
                  <a:gd name="T12" fmla="*/ 38 w 76"/>
                  <a:gd name="T13" fmla="*/ 0 h 85"/>
                  <a:gd name="T14" fmla="*/ 74 w 76"/>
                  <a:gd name="T15" fmla="*/ 30 h 85"/>
                  <a:gd name="T16" fmla="*/ 58 w 76"/>
                  <a:gd name="T17" fmla="*/ 57 h 85"/>
                  <a:gd name="T18" fmla="*/ 76 w 76"/>
                  <a:gd name="T19" fmla="*/ 85 h 85"/>
                  <a:gd name="T20" fmla="*/ 52 w 76"/>
                  <a:gd name="T21" fmla="*/ 85 h 85"/>
                  <a:gd name="T22" fmla="*/ 39 w 76"/>
                  <a:gd name="T23" fmla="*/ 61 h 85"/>
                  <a:gd name="T24" fmla="*/ 38 w 76"/>
                  <a:gd name="T25" fmla="*/ 44 h 85"/>
                  <a:gd name="T26" fmla="*/ 53 w 76"/>
                  <a:gd name="T27" fmla="*/ 31 h 85"/>
                  <a:gd name="T28" fmla="*/ 38 w 76"/>
                  <a:gd name="T29" fmla="*/ 17 h 85"/>
                  <a:gd name="T30" fmla="*/ 22 w 76"/>
                  <a:gd name="T31" fmla="*/ 17 h 85"/>
                  <a:gd name="T32" fmla="*/ 22 w 76"/>
                  <a:gd name="T33" fmla="*/ 44 h 85"/>
                  <a:gd name="T34" fmla="*/ 38 w 76"/>
                  <a:gd name="T35" fmla="*/ 4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 h="85">
                    <a:moveTo>
                      <a:pt x="39" y="61"/>
                    </a:moveTo>
                    <a:cubicBezTo>
                      <a:pt x="38" y="61"/>
                      <a:pt x="38" y="61"/>
                      <a:pt x="38" y="61"/>
                    </a:cubicBezTo>
                    <a:cubicBezTo>
                      <a:pt x="22" y="61"/>
                      <a:pt x="22" y="61"/>
                      <a:pt x="22" y="61"/>
                    </a:cubicBezTo>
                    <a:cubicBezTo>
                      <a:pt x="22" y="85"/>
                      <a:pt x="22" y="85"/>
                      <a:pt x="22" y="85"/>
                    </a:cubicBezTo>
                    <a:cubicBezTo>
                      <a:pt x="0" y="85"/>
                      <a:pt x="0" y="85"/>
                      <a:pt x="0" y="85"/>
                    </a:cubicBezTo>
                    <a:cubicBezTo>
                      <a:pt x="0" y="0"/>
                      <a:pt x="0" y="0"/>
                      <a:pt x="0" y="0"/>
                    </a:cubicBezTo>
                    <a:cubicBezTo>
                      <a:pt x="38" y="0"/>
                      <a:pt x="38" y="0"/>
                      <a:pt x="38" y="0"/>
                    </a:cubicBezTo>
                    <a:cubicBezTo>
                      <a:pt x="61" y="0"/>
                      <a:pt x="74" y="11"/>
                      <a:pt x="74" y="30"/>
                    </a:cubicBezTo>
                    <a:cubicBezTo>
                      <a:pt x="74" y="43"/>
                      <a:pt x="68" y="52"/>
                      <a:pt x="58" y="57"/>
                    </a:cubicBezTo>
                    <a:cubicBezTo>
                      <a:pt x="76" y="85"/>
                      <a:pt x="76" y="85"/>
                      <a:pt x="76" y="85"/>
                    </a:cubicBezTo>
                    <a:cubicBezTo>
                      <a:pt x="52" y="85"/>
                      <a:pt x="52" y="85"/>
                      <a:pt x="52" y="85"/>
                    </a:cubicBezTo>
                    <a:lnTo>
                      <a:pt x="39" y="61"/>
                    </a:lnTo>
                    <a:close/>
                    <a:moveTo>
                      <a:pt x="38" y="44"/>
                    </a:moveTo>
                    <a:cubicBezTo>
                      <a:pt x="48" y="44"/>
                      <a:pt x="53" y="40"/>
                      <a:pt x="53" y="31"/>
                    </a:cubicBezTo>
                    <a:cubicBezTo>
                      <a:pt x="53" y="22"/>
                      <a:pt x="48" y="17"/>
                      <a:pt x="38" y="17"/>
                    </a:cubicBezTo>
                    <a:cubicBezTo>
                      <a:pt x="22" y="17"/>
                      <a:pt x="22" y="17"/>
                      <a:pt x="22" y="17"/>
                    </a:cubicBezTo>
                    <a:cubicBezTo>
                      <a:pt x="22" y="44"/>
                      <a:pt x="22" y="44"/>
                      <a:pt x="22" y="44"/>
                    </a:cubicBezTo>
                    <a:lnTo>
                      <a:pt x="38"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23" name="Freeform 28"/>
              <p:cNvSpPr>
                <a:spLocks noEditPoints="1"/>
              </p:cNvSpPr>
              <p:nvPr/>
            </p:nvSpPr>
            <p:spPr bwMode="auto">
              <a:xfrm>
                <a:off x="815" y="2153"/>
                <a:ext cx="143" cy="128"/>
              </a:xfrm>
              <a:custGeom>
                <a:avLst/>
                <a:gdLst>
                  <a:gd name="T0" fmla="*/ 42 w 143"/>
                  <a:gd name="T1" fmla="*/ 104 h 128"/>
                  <a:gd name="T2" fmla="*/ 33 w 143"/>
                  <a:gd name="T3" fmla="*/ 128 h 128"/>
                  <a:gd name="T4" fmla="*/ 0 w 143"/>
                  <a:gd name="T5" fmla="*/ 128 h 128"/>
                  <a:gd name="T6" fmla="*/ 56 w 143"/>
                  <a:gd name="T7" fmla="*/ 0 h 128"/>
                  <a:gd name="T8" fmla="*/ 89 w 143"/>
                  <a:gd name="T9" fmla="*/ 0 h 128"/>
                  <a:gd name="T10" fmla="*/ 143 w 143"/>
                  <a:gd name="T11" fmla="*/ 128 h 128"/>
                  <a:gd name="T12" fmla="*/ 108 w 143"/>
                  <a:gd name="T13" fmla="*/ 128 h 128"/>
                  <a:gd name="T14" fmla="*/ 99 w 143"/>
                  <a:gd name="T15" fmla="*/ 104 h 128"/>
                  <a:gd name="T16" fmla="*/ 42 w 143"/>
                  <a:gd name="T17" fmla="*/ 104 h 128"/>
                  <a:gd name="T18" fmla="*/ 71 w 143"/>
                  <a:gd name="T19" fmla="*/ 33 h 128"/>
                  <a:gd name="T20" fmla="*/ 53 w 143"/>
                  <a:gd name="T21" fmla="*/ 80 h 128"/>
                  <a:gd name="T22" fmla="*/ 89 w 143"/>
                  <a:gd name="T23" fmla="*/ 80 h 128"/>
                  <a:gd name="T24" fmla="*/ 71 w 143"/>
                  <a:gd name="T25"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28">
                    <a:moveTo>
                      <a:pt x="42" y="104"/>
                    </a:moveTo>
                    <a:lnTo>
                      <a:pt x="33" y="128"/>
                    </a:lnTo>
                    <a:lnTo>
                      <a:pt x="0" y="128"/>
                    </a:lnTo>
                    <a:lnTo>
                      <a:pt x="56" y="0"/>
                    </a:lnTo>
                    <a:lnTo>
                      <a:pt x="89" y="0"/>
                    </a:lnTo>
                    <a:lnTo>
                      <a:pt x="143" y="128"/>
                    </a:lnTo>
                    <a:lnTo>
                      <a:pt x="108" y="128"/>
                    </a:lnTo>
                    <a:lnTo>
                      <a:pt x="99" y="104"/>
                    </a:lnTo>
                    <a:lnTo>
                      <a:pt x="42" y="104"/>
                    </a:lnTo>
                    <a:close/>
                    <a:moveTo>
                      <a:pt x="71" y="33"/>
                    </a:moveTo>
                    <a:lnTo>
                      <a:pt x="53" y="80"/>
                    </a:lnTo>
                    <a:lnTo>
                      <a:pt x="89" y="80"/>
                    </a:lnTo>
                    <a:lnTo>
                      <a:pt x="71"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24" name="Freeform 29"/>
              <p:cNvSpPr>
                <a:spLocks/>
              </p:cNvSpPr>
              <p:nvPr/>
            </p:nvSpPr>
            <p:spPr bwMode="auto">
              <a:xfrm>
                <a:off x="970" y="2153"/>
                <a:ext cx="85" cy="128"/>
              </a:xfrm>
              <a:custGeom>
                <a:avLst/>
                <a:gdLst>
                  <a:gd name="T0" fmla="*/ 85 w 85"/>
                  <a:gd name="T1" fmla="*/ 101 h 128"/>
                  <a:gd name="T2" fmla="*/ 85 w 85"/>
                  <a:gd name="T3" fmla="*/ 128 h 128"/>
                  <a:gd name="T4" fmla="*/ 0 w 85"/>
                  <a:gd name="T5" fmla="*/ 128 h 128"/>
                  <a:gd name="T6" fmla="*/ 0 w 85"/>
                  <a:gd name="T7" fmla="*/ 0 h 128"/>
                  <a:gd name="T8" fmla="*/ 31 w 85"/>
                  <a:gd name="T9" fmla="*/ 0 h 128"/>
                  <a:gd name="T10" fmla="*/ 31 w 85"/>
                  <a:gd name="T11" fmla="*/ 101 h 128"/>
                  <a:gd name="T12" fmla="*/ 85 w 85"/>
                  <a:gd name="T13" fmla="*/ 101 h 128"/>
                </a:gdLst>
                <a:ahLst/>
                <a:cxnLst>
                  <a:cxn ang="0">
                    <a:pos x="T0" y="T1"/>
                  </a:cxn>
                  <a:cxn ang="0">
                    <a:pos x="T2" y="T3"/>
                  </a:cxn>
                  <a:cxn ang="0">
                    <a:pos x="T4" y="T5"/>
                  </a:cxn>
                  <a:cxn ang="0">
                    <a:pos x="T6" y="T7"/>
                  </a:cxn>
                  <a:cxn ang="0">
                    <a:pos x="T8" y="T9"/>
                  </a:cxn>
                  <a:cxn ang="0">
                    <a:pos x="T10" y="T11"/>
                  </a:cxn>
                  <a:cxn ang="0">
                    <a:pos x="T12" y="T13"/>
                  </a:cxn>
                </a:cxnLst>
                <a:rect l="0" t="0" r="r" b="b"/>
                <a:pathLst>
                  <a:path w="85" h="128">
                    <a:moveTo>
                      <a:pt x="85" y="101"/>
                    </a:moveTo>
                    <a:lnTo>
                      <a:pt x="85" y="128"/>
                    </a:lnTo>
                    <a:lnTo>
                      <a:pt x="0" y="128"/>
                    </a:lnTo>
                    <a:lnTo>
                      <a:pt x="0" y="0"/>
                    </a:lnTo>
                    <a:lnTo>
                      <a:pt x="31" y="0"/>
                    </a:lnTo>
                    <a:lnTo>
                      <a:pt x="31" y="101"/>
                    </a:lnTo>
                    <a:lnTo>
                      <a:pt x="85"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25" name="Freeform 30"/>
              <p:cNvSpPr>
                <a:spLocks/>
              </p:cNvSpPr>
              <p:nvPr/>
            </p:nvSpPr>
            <p:spPr bwMode="auto">
              <a:xfrm>
                <a:off x="1100" y="2153"/>
                <a:ext cx="134" cy="128"/>
              </a:xfrm>
              <a:custGeom>
                <a:avLst/>
                <a:gdLst>
                  <a:gd name="T0" fmla="*/ 50 w 134"/>
                  <a:gd name="T1" fmla="*/ 128 h 128"/>
                  <a:gd name="T2" fmla="*/ 0 w 134"/>
                  <a:gd name="T3" fmla="*/ 0 h 128"/>
                  <a:gd name="T4" fmla="*/ 35 w 134"/>
                  <a:gd name="T5" fmla="*/ 0 h 128"/>
                  <a:gd name="T6" fmla="*/ 68 w 134"/>
                  <a:gd name="T7" fmla="*/ 95 h 128"/>
                  <a:gd name="T8" fmla="*/ 101 w 134"/>
                  <a:gd name="T9" fmla="*/ 0 h 128"/>
                  <a:gd name="T10" fmla="*/ 134 w 134"/>
                  <a:gd name="T11" fmla="*/ 0 h 128"/>
                  <a:gd name="T12" fmla="*/ 83 w 134"/>
                  <a:gd name="T13" fmla="*/ 128 h 128"/>
                  <a:gd name="T14" fmla="*/ 50 w 134"/>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128">
                    <a:moveTo>
                      <a:pt x="50" y="128"/>
                    </a:moveTo>
                    <a:lnTo>
                      <a:pt x="0" y="0"/>
                    </a:lnTo>
                    <a:lnTo>
                      <a:pt x="35" y="0"/>
                    </a:lnTo>
                    <a:lnTo>
                      <a:pt x="68" y="95"/>
                    </a:lnTo>
                    <a:lnTo>
                      <a:pt x="101" y="0"/>
                    </a:lnTo>
                    <a:lnTo>
                      <a:pt x="134" y="0"/>
                    </a:lnTo>
                    <a:lnTo>
                      <a:pt x="83" y="128"/>
                    </a:lnTo>
                    <a:lnTo>
                      <a:pt x="50" y="1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26" name="Rectangle 31"/>
              <p:cNvSpPr>
                <a:spLocks noChangeArrowheads="1"/>
              </p:cNvSpPr>
              <p:nvPr/>
            </p:nvSpPr>
            <p:spPr bwMode="auto">
              <a:xfrm>
                <a:off x="1246" y="2153"/>
                <a:ext cx="33" cy="1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27" name="Freeform 32"/>
              <p:cNvSpPr>
                <a:spLocks noEditPoints="1"/>
              </p:cNvSpPr>
              <p:nvPr/>
            </p:nvSpPr>
            <p:spPr bwMode="auto">
              <a:xfrm>
                <a:off x="1304" y="2153"/>
                <a:ext cx="122" cy="128"/>
              </a:xfrm>
              <a:custGeom>
                <a:avLst/>
                <a:gdLst>
                  <a:gd name="T0" fmla="*/ 36 w 81"/>
                  <a:gd name="T1" fmla="*/ 0 h 85"/>
                  <a:gd name="T2" fmla="*/ 81 w 81"/>
                  <a:gd name="T3" fmla="*/ 43 h 85"/>
                  <a:gd name="T4" fmla="*/ 35 w 81"/>
                  <a:gd name="T5" fmla="*/ 85 h 85"/>
                  <a:gd name="T6" fmla="*/ 0 w 81"/>
                  <a:gd name="T7" fmla="*/ 85 h 85"/>
                  <a:gd name="T8" fmla="*/ 0 w 81"/>
                  <a:gd name="T9" fmla="*/ 0 h 85"/>
                  <a:gd name="T10" fmla="*/ 36 w 81"/>
                  <a:gd name="T11" fmla="*/ 0 h 85"/>
                  <a:gd name="T12" fmla="*/ 21 w 81"/>
                  <a:gd name="T13" fmla="*/ 68 h 85"/>
                  <a:gd name="T14" fmla="*/ 37 w 81"/>
                  <a:gd name="T15" fmla="*/ 68 h 85"/>
                  <a:gd name="T16" fmla="*/ 59 w 81"/>
                  <a:gd name="T17" fmla="*/ 43 h 85"/>
                  <a:gd name="T18" fmla="*/ 36 w 81"/>
                  <a:gd name="T19" fmla="*/ 17 h 85"/>
                  <a:gd name="T20" fmla="*/ 21 w 81"/>
                  <a:gd name="T21" fmla="*/ 17 h 85"/>
                  <a:gd name="T22" fmla="*/ 21 w 81"/>
                  <a:gd name="T23" fmla="*/ 6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 h="85">
                    <a:moveTo>
                      <a:pt x="36" y="0"/>
                    </a:moveTo>
                    <a:cubicBezTo>
                      <a:pt x="63" y="0"/>
                      <a:pt x="81" y="17"/>
                      <a:pt x="81" y="43"/>
                    </a:cubicBezTo>
                    <a:cubicBezTo>
                      <a:pt x="81" y="68"/>
                      <a:pt x="63" y="85"/>
                      <a:pt x="35" y="85"/>
                    </a:cubicBezTo>
                    <a:cubicBezTo>
                      <a:pt x="0" y="85"/>
                      <a:pt x="0" y="85"/>
                      <a:pt x="0" y="85"/>
                    </a:cubicBezTo>
                    <a:cubicBezTo>
                      <a:pt x="0" y="0"/>
                      <a:pt x="0" y="0"/>
                      <a:pt x="0" y="0"/>
                    </a:cubicBezTo>
                    <a:lnTo>
                      <a:pt x="36" y="0"/>
                    </a:lnTo>
                    <a:close/>
                    <a:moveTo>
                      <a:pt x="21" y="68"/>
                    </a:moveTo>
                    <a:cubicBezTo>
                      <a:pt x="37" y="68"/>
                      <a:pt x="37" y="68"/>
                      <a:pt x="37" y="68"/>
                    </a:cubicBezTo>
                    <a:cubicBezTo>
                      <a:pt x="50" y="68"/>
                      <a:pt x="59" y="58"/>
                      <a:pt x="59" y="43"/>
                    </a:cubicBezTo>
                    <a:cubicBezTo>
                      <a:pt x="59" y="28"/>
                      <a:pt x="49" y="17"/>
                      <a:pt x="36" y="17"/>
                    </a:cubicBezTo>
                    <a:cubicBezTo>
                      <a:pt x="21" y="17"/>
                      <a:pt x="21" y="17"/>
                      <a:pt x="21" y="17"/>
                    </a:cubicBezTo>
                    <a:lnTo>
                      <a:pt x="21"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28" name="Freeform 33"/>
              <p:cNvSpPr>
                <a:spLocks/>
              </p:cNvSpPr>
              <p:nvPr/>
            </p:nvSpPr>
            <p:spPr bwMode="auto">
              <a:xfrm>
                <a:off x="1444" y="2153"/>
                <a:ext cx="102" cy="128"/>
              </a:xfrm>
              <a:custGeom>
                <a:avLst/>
                <a:gdLst>
                  <a:gd name="T0" fmla="*/ 31 w 102"/>
                  <a:gd name="T1" fmla="*/ 26 h 128"/>
                  <a:gd name="T2" fmla="*/ 31 w 102"/>
                  <a:gd name="T3" fmla="*/ 51 h 128"/>
                  <a:gd name="T4" fmla="*/ 93 w 102"/>
                  <a:gd name="T5" fmla="*/ 51 h 128"/>
                  <a:gd name="T6" fmla="*/ 93 w 102"/>
                  <a:gd name="T7" fmla="*/ 77 h 128"/>
                  <a:gd name="T8" fmla="*/ 31 w 102"/>
                  <a:gd name="T9" fmla="*/ 77 h 128"/>
                  <a:gd name="T10" fmla="*/ 31 w 102"/>
                  <a:gd name="T11" fmla="*/ 102 h 128"/>
                  <a:gd name="T12" fmla="*/ 102 w 102"/>
                  <a:gd name="T13" fmla="*/ 102 h 128"/>
                  <a:gd name="T14" fmla="*/ 102 w 102"/>
                  <a:gd name="T15" fmla="*/ 128 h 128"/>
                  <a:gd name="T16" fmla="*/ 0 w 102"/>
                  <a:gd name="T17" fmla="*/ 128 h 128"/>
                  <a:gd name="T18" fmla="*/ 0 w 102"/>
                  <a:gd name="T19" fmla="*/ 0 h 128"/>
                  <a:gd name="T20" fmla="*/ 99 w 102"/>
                  <a:gd name="T21" fmla="*/ 0 h 128"/>
                  <a:gd name="T22" fmla="*/ 99 w 102"/>
                  <a:gd name="T23" fmla="*/ 26 h 128"/>
                  <a:gd name="T24" fmla="*/ 31 w 102"/>
                  <a:gd name="T25" fmla="*/ 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28">
                    <a:moveTo>
                      <a:pt x="31" y="26"/>
                    </a:moveTo>
                    <a:lnTo>
                      <a:pt x="31" y="51"/>
                    </a:lnTo>
                    <a:lnTo>
                      <a:pt x="93" y="51"/>
                    </a:lnTo>
                    <a:lnTo>
                      <a:pt x="93" y="77"/>
                    </a:lnTo>
                    <a:lnTo>
                      <a:pt x="31" y="77"/>
                    </a:lnTo>
                    <a:lnTo>
                      <a:pt x="31" y="102"/>
                    </a:lnTo>
                    <a:lnTo>
                      <a:pt x="102" y="102"/>
                    </a:lnTo>
                    <a:lnTo>
                      <a:pt x="102" y="128"/>
                    </a:lnTo>
                    <a:lnTo>
                      <a:pt x="0" y="128"/>
                    </a:lnTo>
                    <a:lnTo>
                      <a:pt x="0" y="0"/>
                    </a:lnTo>
                    <a:lnTo>
                      <a:pt x="99" y="0"/>
                    </a:lnTo>
                    <a:lnTo>
                      <a:pt x="99" y="26"/>
                    </a:lnTo>
                    <a:lnTo>
                      <a:pt x="31"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29" name="Freeform 34"/>
              <p:cNvSpPr>
                <a:spLocks noEditPoints="1"/>
              </p:cNvSpPr>
              <p:nvPr/>
            </p:nvSpPr>
            <p:spPr bwMode="auto">
              <a:xfrm>
                <a:off x="1558" y="2152"/>
                <a:ext cx="137" cy="130"/>
              </a:xfrm>
              <a:custGeom>
                <a:avLst/>
                <a:gdLst>
                  <a:gd name="T0" fmla="*/ 92 w 92"/>
                  <a:gd name="T1" fmla="*/ 44 h 87"/>
                  <a:gd name="T2" fmla="*/ 46 w 92"/>
                  <a:gd name="T3" fmla="*/ 87 h 87"/>
                  <a:gd name="T4" fmla="*/ 0 w 92"/>
                  <a:gd name="T5" fmla="*/ 44 h 87"/>
                  <a:gd name="T6" fmla="*/ 46 w 92"/>
                  <a:gd name="T7" fmla="*/ 0 h 87"/>
                  <a:gd name="T8" fmla="*/ 92 w 92"/>
                  <a:gd name="T9" fmla="*/ 44 h 87"/>
                  <a:gd name="T10" fmla="*/ 22 w 92"/>
                  <a:gd name="T11" fmla="*/ 44 h 87"/>
                  <a:gd name="T12" fmla="*/ 46 w 92"/>
                  <a:gd name="T13" fmla="*/ 69 h 87"/>
                  <a:gd name="T14" fmla="*/ 70 w 92"/>
                  <a:gd name="T15" fmla="*/ 44 h 87"/>
                  <a:gd name="T16" fmla="*/ 46 w 92"/>
                  <a:gd name="T17" fmla="*/ 19 h 87"/>
                  <a:gd name="T18" fmla="*/ 22 w 92"/>
                  <a:gd name="T19"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87">
                    <a:moveTo>
                      <a:pt x="92" y="44"/>
                    </a:moveTo>
                    <a:cubicBezTo>
                      <a:pt x="92" y="68"/>
                      <a:pt x="72" y="87"/>
                      <a:pt x="46" y="87"/>
                    </a:cubicBezTo>
                    <a:cubicBezTo>
                      <a:pt x="20" y="87"/>
                      <a:pt x="0" y="68"/>
                      <a:pt x="0" y="44"/>
                    </a:cubicBezTo>
                    <a:cubicBezTo>
                      <a:pt x="0" y="19"/>
                      <a:pt x="20" y="0"/>
                      <a:pt x="46" y="0"/>
                    </a:cubicBezTo>
                    <a:cubicBezTo>
                      <a:pt x="72" y="0"/>
                      <a:pt x="92" y="19"/>
                      <a:pt x="92" y="44"/>
                    </a:cubicBezTo>
                    <a:close/>
                    <a:moveTo>
                      <a:pt x="22" y="44"/>
                    </a:moveTo>
                    <a:cubicBezTo>
                      <a:pt x="22" y="58"/>
                      <a:pt x="33" y="69"/>
                      <a:pt x="46" y="69"/>
                    </a:cubicBezTo>
                    <a:cubicBezTo>
                      <a:pt x="59" y="69"/>
                      <a:pt x="70" y="58"/>
                      <a:pt x="70" y="44"/>
                    </a:cubicBezTo>
                    <a:cubicBezTo>
                      <a:pt x="70" y="29"/>
                      <a:pt x="59" y="19"/>
                      <a:pt x="46" y="19"/>
                    </a:cubicBezTo>
                    <a:cubicBezTo>
                      <a:pt x="33" y="19"/>
                      <a:pt x="22" y="29"/>
                      <a:pt x="22"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30" name="Freeform 35"/>
              <p:cNvSpPr>
                <a:spLocks noEditPoints="1"/>
              </p:cNvSpPr>
              <p:nvPr/>
            </p:nvSpPr>
            <p:spPr bwMode="auto">
              <a:xfrm>
                <a:off x="731" y="2372"/>
                <a:ext cx="143" cy="128"/>
              </a:xfrm>
              <a:custGeom>
                <a:avLst/>
                <a:gdLst>
                  <a:gd name="T0" fmla="*/ 44 w 143"/>
                  <a:gd name="T1" fmla="*/ 104 h 128"/>
                  <a:gd name="T2" fmla="*/ 33 w 143"/>
                  <a:gd name="T3" fmla="*/ 128 h 128"/>
                  <a:gd name="T4" fmla="*/ 0 w 143"/>
                  <a:gd name="T5" fmla="*/ 128 h 128"/>
                  <a:gd name="T6" fmla="*/ 56 w 143"/>
                  <a:gd name="T7" fmla="*/ 0 h 128"/>
                  <a:gd name="T8" fmla="*/ 89 w 143"/>
                  <a:gd name="T9" fmla="*/ 0 h 128"/>
                  <a:gd name="T10" fmla="*/ 143 w 143"/>
                  <a:gd name="T11" fmla="*/ 128 h 128"/>
                  <a:gd name="T12" fmla="*/ 108 w 143"/>
                  <a:gd name="T13" fmla="*/ 128 h 128"/>
                  <a:gd name="T14" fmla="*/ 99 w 143"/>
                  <a:gd name="T15" fmla="*/ 104 h 128"/>
                  <a:gd name="T16" fmla="*/ 44 w 143"/>
                  <a:gd name="T17" fmla="*/ 104 h 128"/>
                  <a:gd name="T18" fmla="*/ 71 w 143"/>
                  <a:gd name="T19" fmla="*/ 32 h 128"/>
                  <a:gd name="T20" fmla="*/ 53 w 143"/>
                  <a:gd name="T21" fmla="*/ 80 h 128"/>
                  <a:gd name="T22" fmla="*/ 89 w 143"/>
                  <a:gd name="T23" fmla="*/ 80 h 128"/>
                  <a:gd name="T24" fmla="*/ 71 w 143"/>
                  <a:gd name="T25"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28">
                    <a:moveTo>
                      <a:pt x="44" y="104"/>
                    </a:moveTo>
                    <a:lnTo>
                      <a:pt x="33" y="128"/>
                    </a:lnTo>
                    <a:lnTo>
                      <a:pt x="0" y="128"/>
                    </a:lnTo>
                    <a:lnTo>
                      <a:pt x="56" y="0"/>
                    </a:lnTo>
                    <a:lnTo>
                      <a:pt x="89" y="0"/>
                    </a:lnTo>
                    <a:lnTo>
                      <a:pt x="143" y="128"/>
                    </a:lnTo>
                    <a:lnTo>
                      <a:pt x="108" y="128"/>
                    </a:lnTo>
                    <a:lnTo>
                      <a:pt x="99" y="104"/>
                    </a:lnTo>
                    <a:lnTo>
                      <a:pt x="44" y="104"/>
                    </a:lnTo>
                    <a:close/>
                    <a:moveTo>
                      <a:pt x="71" y="32"/>
                    </a:moveTo>
                    <a:lnTo>
                      <a:pt x="53" y="80"/>
                    </a:lnTo>
                    <a:lnTo>
                      <a:pt x="89" y="80"/>
                    </a:lnTo>
                    <a:lnTo>
                      <a:pt x="71"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31" name="Freeform 36"/>
              <p:cNvSpPr>
                <a:spLocks/>
              </p:cNvSpPr>
              <p:nvPr/>
            </p:nvSpPr>
            <p:spPr bwMode="auto">
              <a:xfrm>
                <a:off x="863" y="2372"/>
                <a:ext cx="198" cy="128"/>
              </a:xfrm>
              <a:custGeom>
                <a:avLst/>
                <a:gdLst>
                  <a:gd name="T0" fmla="*/ 122 w 198"/>
                  <a:gd name="T1" fmla="*/ 128 h 128"/>
                  <a:gd name="T2" fmla="*/ 99 w 198"/>
                  <a:gd name="T3" fmla="*/ 39 h 128"/>
                  <a:gd name="T4" fmla="*/ 75 w 198"/>
                  <a:gd name="T5" fmla="*/ 128 h 128"/>
                  <a:gd name="T6" fmla="*/ 41 w 198"/>
                  <a:gd name="T7" fmla="*/ 128 h 128"/>
                  <a:gd name="T8" fmla="*/ 0 w 198"/>
                  <a:gd name="T9" fmla="*/ 0 h 128"/>
                  <a:gd name="T10" fmla="*/ 35 w 198"/>
                  <a:gd name="T11" fmla="*/ 0 h 128"/>
                  <a:gd name="T12" fmla="*/ 59 w 198"/>
                  <a:gd name="T13" fmla="*/ 93 h 128"/>
                  <a:gd name="T14" fmla="*/ 84 w 198"/>
                  <a:gd name="T15" fmla="*/ 0 h 128"/>
                  <a:gd name="T16" fmla="*/ 116 w 198"/>
                  <a:gd name="T17" fmla="*/ 0 h 128"/>
                  <a:gd name="T18" fmla="*/ 140 w 198"/>
                  <a:gd name="T19" fmla="*/ 93 h 128"/>
                  <a:gd name="T20" fmla="*/ 165 w 198"/>
                  <a:gd name="T21" fmla="*/ 0 h 128"/>
                  <a:gd name="T22" fmla="*/ 198 w 198"/>
                  <a:gd name="T23" fmla="*/ 0 h 128"/>
                  <a:gd name="T24" fmla="*/ 156 w 198"/>
                  <a:gd name="T25" fmla="*/ 128 h 128"/>
                  <a:gd name="T26" fmla="*/ 122 w 198"/>
                  <a:gd name="T2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128">
                    <a:moveTo>
                      <a:pt x="122" y="128"/>
                    </a:moveTo>
                    <a:lnTo>
                      <a:pt x="99" y="39"/>
                    </a:lnTo>
                    <a:lnTo>
                      <a:pt x="75" y="128"/>
                    </a:lnTo>
                    <a:lnTo>
                      <a:pt x="41" y="128"/>
                    </a:lnTo>
                    <a:lnTo>
                      <a:pt x="0" y="0"/>
                    </a:lnTo>
                    <a:lnTo>
                      <a:pt x="35" y="0"/>
                    </a:lnTo>
                    <a:lnTo>
                      <a:pt x="59" y="93"/>
                    </a:lnTo>
                    <a:lnTo>
                      <a:pt x="84" y="0"/>
                    </a:lnTo>
                    <a:lnTo>
                      <a:pt x="116" y="0"/>
                    </a:lnTo>
                    <a:lnTo>
                      <a:pt x="140" y="93"/>
                    </a:lnTo>
                    <a:lnTo>
                      <a:pt x="165" y="0"/>
                    </a:lnTo>
                    <a:lnTo>
                      <a:pt x="198" y="0"/>
                    </a:lnTo>
                    <a:lnTo>
                      <a:pt x="156" y="128"/>
                    </a:lnTo>
                    <a:lnTo>
                      <a:pt x="122" y="1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32" name="Freeform 37"/>
              <p:cNvSpPr>
                <a:spLocks noEditPoints="1"/>
              </p:cNvSpPr>
              <p:nvPr/>
            </p:nvSpPr>
            <p:spPr bwMode="auto">
              <a:xfrm>
                <a:off x="1049" y="2372"/>
                <a:ext cx="141" cy="128"/>
              </a:xfrm>
              <a:custGeom>
                <a:avLst/>
                <a:gdLst>
                  <a:gd name="T0" fmla="*/ 42 w 141"/>
                  <a:gd name="T1" fmla="*/ 104 h 128"/>
                  <a:gd name="T2" fmla="*/ 33 w 141"/>
                  <a:gd name="T3" fmla="*/ 128 h 128"/>
                  <a:gd name="T4" fmla="*/ 0 w 141"/>
                  <a:gd name="T5" fmla="*/ 128 h 128"/>
                  <a:gd name="T6" fmla="*/ 54 w 141"/>
                  <a:gd name="T7" fmla="*/ 0 h 128"/>
                  <a:gd name="T8" fmla="*/ 89 w 141"/>
                  <a:gd name="T9" fmla="*/ 0 h 128"/>
                  <a:gd name="T10" fmla="*/ 141 w 141"/>
                  <a:gd name="T11" fmla="*/ 128 h 128"/>
                  <a:gd name="T12" fmla="*/ 107 w 141"/>
                  <a:gd name="T13" fmla="*/ 128 h 128"/>
                  <a:gd name="T14" fmla="*/ 98 w 141"/>
                  <a:gd name="T15" fmla="*/ 104 h 128"/>
                  <a:gd name="T16" fmla="*/ 42 w 141"/>
                  <a:gd name="T17" fmla="*/ 104 h 128"/>
                  <a:gd name="T18" fmla="*/ 71 w 141"/>
                  <a:gd name="T19" fmla="*/ 32 h 128"/>
                  <a:gd name="T20" fmla="*/ 51 w 141"/>
                  <a:gd name="T21" fmla="*/ 80 h 128"/>
                  <a:gd name="T22" fmla="*/ 89 w 141"/>
                  <a:gd name="T23" fmla="*/ 80 h 128"/>
                  <a:gd name="T24" fmla="*/ 71 w 141"/>
                  <a:gd name="T25"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 h="128">
                    <a:moveTo>
                      <a:pt x="42" y="104"/>
                    </a:moveTo>
                    <a:lnTo>
                      <a:pt x="33" y="128"/>
                    </a:lnTo>
                    <a:lnTo>
                      <a:pt x="0" y="128"/>
                    </a:lnTo>
                    <a:lnTo>
                      <a:pt x="54" y="0"/>
                    </a:lnTo>
                    <a:lnTo>
                      <a:pt x="89" y="0"/>
                    </a:lnTo>
                    <a:lnTo>
                      <a:pt x="141" y="128"/>
                    </a:lnTo>
                    <a:lnTo>
                      <a:pt x="107" y="128"/>
                    </a:lnTo>
                    <a:lnTo>
                      <a:pt x="98" y="104"/>
                    </a:lnTo>
                    <a:lnTo>
                      <a:pt x="42" y="104"/>
                    </a:lnTo>
                    <a:close/>
                    <a:moveTo>
                      <a:pt x="71" y="32"/>
                    </a:moveTo>
                    <a:lnTo>
                      <a:pt x="51" y="80"/>
                    </a:lnTo>
                    <a:lnTo>
                      <a:pt x="89" y="80"/>
                    </a:lnTo>
                    <a:lnTo>
                      <a:pt x="71"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33" name="Freeform 38"/>
              <p:cNvSpPr>
                <a:spLocks noEditPoints="1"/>
              </p:cNvSpPr>
              <p:nvPr/>
            </p:nvSpPr>
            <p:spPr bwMode="auto">
              <a:xfrm>
                <a:off x="1202" y="2372"/>
                <a:ext cx="114" cy="128"/>
              </a:xfrm>
              <a:custGeom>
                <a:avLst/>
                <a:gdLst>
                  <a:gd name="T0" fmla="*/ 39 w 76"/>
                  <a:gd name="T1" fmla="*/ 61 h 85"/>
                  <a:gd name="T2" fmla="*/ 38 w 76"/>
                  <a:gd name="T3" fmla="*/ 61 h 85"/>
                  <a:gd name="T4" fmla="*/ 22 w 76"/>
                  <a:gd name="T5" fmla="*/ 61 h 85"/>
                  <a:gd name="T6" fmla="*/ 22 w 76"/>
                  <a:gd name="T7" fmla="*/ 85 h 85"/>
                  <a:gd name="T8" fmla="*/ 0 w 76"/>
                  <a:gd name="T9" fmla="*/ 85 h 85"/>
                  <a:gd name="T10" fmla="*/ 0 w 76"/>
                  <a:gd name="T11" fmla="*/ 0 h 85"/>
                  <a:gd name="T12" fmla="*/ 38 w 76"/>
                  <a:gd name="T13" fmla="*/ 0 h 85"/>
                  <a:gd name="T14" fmla="*/ 74 w 76"/>
                  <a:gd name="T15" fmla="*/ 29 h 85"/>
                  <a:gd name="T16" fmla="*/ 58 w 76"/>
                  <a:gd name="T17" fmla="*/ 57 h 85"/>
                  <a:gd name="T18" fmla="*/ 76 w 76"/>
                  <a:gd name="T19" fmla="*/ 85 h 85"/>
                  <a:gd name="T20" fmla="*/ 51 w 76"/>
                  <a:gd name="T21" fmla="*/ 85 h 85"/>
                  <a:gd name="T22" fmla="*/ 39 w 76"/>
                  <a:gd name="T23" fmla="*/ 61 h 85"/>
                  <a:gd name="T24" fmla="*/ 38 w 76"/>
                  <a:gd name="T25" fmla="*/ 44 h 85"/>
                  <a:gd name="T26" fmla="*/ 53 w 76"/>
                  <a:gd name="T27" fmla="*/ 30 h 85"/>
                  <a:gd name="T28" fmla="*/ 38 w 76"/>
                  <a:gd name="T29" fmla="*/ 17 h 85"/>
                  <a:gd name="T30" fmla="*/ 22 w 76"/>
                  <a:gd name="T31" fmla="*/ 17 h 85"/>
                  <a:gd name="T32" fmla="*/ 22 w 76"/>
                  <a:gd name="T33" fmla="*/ 44 h 85"/>
                  <a:gd name="T34" fmla="*/ 38 w 76"/>
                  <a:gd name="T35" fmla="*/ 4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 h="85">
                    <a:moveTo>
                      <a:pt x="39" y="61"/>
                    </a:moveTo>
                    <a:cubicBezTo>
                      <a:pt x="38" y="61"/>
                      <a:pt x="38" y="61"/>
                      <a:pt x="38" y="61"/>
                    </a:cubicBezTo>
                    <a:cubicBezTo>
                      <a:pt x="22" y="61"/>
                      <a:pt x="22" y="61"/>
                      <a:pt x="22" y="61"/>
                    </a:cubicBezTo>
                    <a:cubicBezTo>
                      <a:pt x="22" y="85"/>
                      <a:pt x="22" y="85"/>
                      <a:pt x="22" y="85"/>
                    </a:cubicBezTo>
                    <a:cubicBezTo>
                      <a:pt x="0" y="85"/>
                      <a:pt x="0" y="85"/>
                      <a:pt x="0" y="85"/>
                    </a:cubicBezTo>
                    <a:cubicBezTo>
                      <a:pt x="0" y="0"/>
                      <a:pt x="0" y="0"/>
                      <a:pt x="0" y="0"/>
                    </a:cubicBezTo>
                    <a:cubicBezTo>
                      <a:pt x="38" y="0"/>
                      <a:pt x="38" y="0"/>
                      <a:pt x="38" y="0"/>
                    </a:cubicBezTo>
                    <a:cubicBezTo>
                      <a:pt x="61" y="0"/>
                      <a:pt x="74" y="10"/>
                      <a:pt x="74" y="29"/>
                    </a:cubicBezTo>
                    <a:cubicBezTo>
                      <a:pt x="74" y="42"/>
                      <a:pt x="68" y="52"/>
                      <a:pt x="58" y="57"/>
                    </a:cubicBezTo>
                    <a:cubicBezTo>
                      <a:pt x="76" y="85"/>
                      <a:pt x="76" y="85"/>
                      <a:pt x="76" y="85"/>
                    </a:cubicBezTo>
                    <a:cubicBezTo>
                      <a:pt x="51" y="85"/>
                      <a:pt x="51" y="85"/>
                      <a:pt x="51" y="85"/>
                    </a:cubicBezTo>
                    <a:lnTo>
                      <a:pt x="39" y="61"/>
                    </a:lnTo>
                    <a:close/>
                    <a:moveTo>
                      <a:pt x="38" y="44"/>
                    </a:moveTo>
                    <a:cubicBezTo>
                      <a:pt x="48" y="44"/>
                      <a:pt x="53" y="39"/>
                      <a:pt x="53" y="30"/>
                    </a:cubicBezTo>
                    <a:cubicBezTo>
                      <a:pt x="53" y="21"/>
                      <a:pt x="48" y="17"/>
                      <a:pt x="38" y="17"/>
                    </a:cubicBezTo>
                    <a:cubicBezTo>
                      <a:pt x="22" y="17"/>
                      <a:pt x="22" y="17"/>
                      <a:pt x="22" y="17"/>
                    </a:cubicBezTo>
                    <a:cubicBezTo>
                      <a:pt x="22" y="44"/>
                      <a:pt x="22" y="44"/>
                      <a:pt x="22" y="44"/>
                    </a:cubicBezTo>
                    <a:lnTo>
                      <a:pt x="38"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34" name="Freeform 39"/>
              <p:cNvSpPr>
                <a:spLocks noEditPoints="1"/>
              </p:cNvSpPr>
              <p:nvPr/>
            </p:nvSpPr>
            <p:spPr bwMode="auto">
              <a:xfrm>
                <a:off x="1334" y="2372"/>
                <a:ext cx="123" cy="128"/>
              </a:xfrm>
              <a:custGeom>
                <a:avLst/>
                <a:gdLst>
                  <a:gd name="T0" fmla="*/ 37 w 82"/>
                  <a:gd name="T1" fmla="*/ 0 h 85"/>
                  <a:gd name="T2" fmla="*/ 82 w 82"/>
                  <a:gd name="T3" fmla="*/ 42 h 85"/>
                  <a:gd name="T4" fmla="*/ 36 w 82"/>
                  <a:gd name="T5" fmla="*/ 85 h 85"/>
                  <a:gd name="T6" fmla="*/ 0 w 82"/>
                  <a:gd name="T7" fmla="*/ 85 h 85"/>
                  <a:gd name="T8" fmla="*/ 0 w 82"/>
                  <a:gd name="T9" fmla="*/ 0 h 85"/>
                  <a:gd name="T10" fmla="*/ 37 w 82"/>
                  <a:gd name="T11" fmla="*/ 0 h 85"/>
                  <a:gd name="T12" fmla="*/ 22 w 82"/>
                  <a:gd name="T13" fmla="*/ 68 h 85"/>
                  <a:gd name="T14" fmla="*/ 37 w 82"/>
                  <a:gd name="T15" fmla="*/ 68 h 85"/>
                  <a:gd name="T16" fmla="*/ 60 w 82"/>
                  <a:gd name="T17" fmla="*/ 42 h 85"/>
                  <a:gd name="T18" fmla="*/ 36 w 82"/>
                  <a:gd name="T19" fmla="*/ 17 h 85"/>
                  <a:gd name="T20" fmla="*/ 22 w 82"/>
                  <a:gd name="T21" fmla="*/ 17 h 85"/>
                  <a:gd name="T22" fmla="*/ 22 w 82"/>
                  <a:gd name="T23" fmla="*/ 6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5">
                    <a:moveTo>
                      <a:pt x="37" y="0"/>
                    </a:moveTo>
                    <a:cubicBezTo>
                      <a:pt x="63" y="0"/>
                      <a:pt x="82" y="17"/>
                      <a:pt x="82" y="42"/>
                    </a:cubicBezTo>
                    <a:cubicBezTo>
                      <a:pt x="82" y="67"/>
                      <a:pt x="63" y="85"/>
                      <a:pt x="36" y="85"/>
                    </a:cubicBezTo>
                    <a:cubicBezTo>
                      <a:pt x="0" y="85"/>
                      <a:pt x="0" y="85"/>
                      <a:pt x="0" y="85"/>
                    </a:cubicBezTo>
                    <a:cubicBezTo>
                      <a:pt x="0" y="0"/>
                      <a:pt x="0" y="0"/>
                      <a:pt x="0" y="0"/>
                    </a:cubicBezTo>
                    <a:lnTo>
                      <a:pt x="37" y="0"/>
                    </a:lnTo>
                    <a:close/>
                    <a:moveTo>
                      <a:pt x="22" y="68"/>
                    </a:moveTo>
                    <a:cubicBezTo>
                      <a:pt x="37" y="68"/>
                      <a:pt x="37" y="68"/>
                      <a:pt x="37" y="68"/>
                    </a:cubicBezTo>
                    <a:cubicBezTo>
                      <a:pt x="50" y="68"/>
                      <a:pt x="60" y="57"/>
                      <a:pt x="60" y="42"/>
                    </a:cubicBezTo>
                    <a:cubicBezTo>
                      <a:pt x="60" y="27"/>
                      <a:pt x="50" y="17"/>
                      <a:pt x="36" y="17"/>
                    </a:cubicBezTo>
                    <a:cubicBezTo>
                      <a:pt x="22" y="17"/>
                      <a:pt x="22" y="17"/>
                      <a:pt x="22" y="17"/>
                    </a:cubicBezTo>
                    <a:lnTo>
                      <a:pt x="22"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grpSp>
        <p:grpSp>
          <p:nvGrpSpPr>
            <p:cNvPr id="116" name="1_octagon1"/>
            <p:cNvGrpSpPr>
              <a:grpSpLocks noChangeAspect="1"/>
            </p:cNvGrpSpPr>
            <p:nvPr/>
          </p:nvGrpSpPr>
          <p:grpSpPr bwMode="auto">
            <a:xfrm>
              <a:off x="654050" y="2179638"/>
              <a:ext cx="2173287" cy="2513013"/>
              <a:chOff x="412" y="1373"/>
              <a:chExt cx="1369" cy="1583"/>
            </a:xfrm>
          </p:grpSpPr>
          <p:sp>
            <p:nvSpPr>
              <p:cNvPr id="117" name="Freeform 44"/>
              <p:cNvSpPr>
                <a:spLocks noEditPoints="1"/>
              </p:cNvSpPr>
              <p:nvPr/>
            </p:nvSpPr>
            <p:spPr bwMode="auto">
              <a:xfrm>
                <a:off x="412" y="1373"/>
                <a:ext cx="1369" cy="1583"/>
              </a:xfrm>
              <a:custGeom>
                <a:avLst/>
                <a:gdLst>
                  <a:gd name="T0" fmla="*/ 684 w 1369"/>
                  <a:gd name="T1" fmla="*/ 1583 h 1583"/>
                  <a:gd name="T2" fmla="*/ 0 w 1369"/>
                  <a:gd name="T3" fmla="*/ 1187 h 1583"/>
                  <a:gd name="T4" fmla="*/ 0 w 1369"/>
                  <a:gd name="T5" fmla="*/ 396 h 1583"/>
                  <a:gd name="T6" fmla="*/ 684 w 1369"/>
                  <a:gd name="T7" fmla="*/ 0 h 1583"/>
                  <a:gd name="T8" fmla="*/ 1369 w 1369"/>
                  <a:gd name="T9" fmla="*/ 396 h 1583"/>
                  <a:gd name="T10" fmla="*/ 1369 w 1369"/>
                  <a:gd name="T11" fmla="*/ 1187 h 1583"/>
                  <a:gd name="T12" fmla="*/ 684 w 1369"/>
                  <a:gd name="T13" fmla="*/ 1583 h 1583"/>
                  <a:gd name="T14" fmla="*/ 22 w 1369"/>
                  <a:gd name="T15" fmla="*/ 1173 h 1583"/>
                  <a:gd name="T16" fmla="*/ 684 w 1369"/>
                  <a:gd name="T17" fmla="*/ 1556 h 1583"/>
                  <a:gd name="T18" fmla="*/ 1345 w 1369"/>
                  <a:gd name="T19" fmla="*/ 1173 h 1583"/>
                  <a:gd name="T20" fmla="*/ 1345 w 1369"/>
                  <a:gd name="T21" fmla="*/ 409 h 1583"/>
                  <a:gd name="T22" fmla="*/ 684 w 1369"/>
                  <a:gd name="T23" fmla="*/ 27 h 1583"/>
                  <a:gd name="T24" fmla="*/ 22 w 1369"/>
                  <a:gd name="T25" fmla="*/ 409 h 1583"/>
                  <a:gd name="T26" fmla="*/ 22 w 1369"/>
                  <a:gd name="T27" fmla="*/ 1173 h 1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9" h="1583">
                    <a:moveTo>
                      <a:pt x="684" y="1583"/>
                    </a:moveTo>
                    <a:lnTo>
                      <a:pt x="0" y="1187"/>
                    </a:lnTo>
                    <a:lnTo>
                      <a:pt x="0" y="396"/>
                    </a:lnTo>
                    <a:lnTo>
                      <a:pt x="684" y="0"/>
                    </a:lnTo>
                    <a:lnTo>
                      <a:pt x="1369" y="396"/>
                    </a:lnTo>
                    <a:lnTo>
                      <a:pt x="1369" y="1187"/>
                    </a:lnTo>
                    <a:lnTo>
                      <a:pt x="684" y="1583"/>
                    </a:lnTo>
                    <a:close/>
                    <a:moveTo>
                      <a:pt x="22" y="1173"/>
                    </a:moveTo>
                    <a:lnTo>
                      <a:pt x="684" y="1556"/>
                    </a:lnTo>
                    <a:lnTo>
                      <a:pt x="1345" y="1173"/>
                    </a:lnTo>
                    <a:lnTo>
                      <a:pt x="1345" y="409"/>
                    </a:lnTo>
                    <a:lnTo>
                      <a:pt x="684" y="27"/>
                    </a:lnTo>
                    <a:lnTo>
                      <a:pt x="22" y="409"/>
                    </a:lnTo>
                    <a:lnTo>
                      <a:pt x="22" y="1173"/>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18" name="Freeform 45"/>
              <p:cNvSpPr>
                <a:spLocks/>
              </p:cNvSpPr>
              <p:nvPr/>
            </p:nvSpPr>
            <p:spPr bwMode="auto">
              <a:xfrm>
                <a:off x="1094" y="1386"/>
                <a:ext cx="670" cy="500"/>
              </a:xfrm>
              <a:custGeom>
                <a:avLst/>
                <a:gdLst>
                  <a:gd name="T0" fmla="*/ 0 w 670"/>
                  <a:gd name="T1" fmla="*/ 0 h 500"/>
                  <a:gd name="T2" fmla="*/ 0 w 670"/>
                  <a:gd name="T3" fmla="*/ 206 h 500"/>
                  <a:gd name="T4" fmla="*/ 507 w 670"/>
                  <a:gd name="T5" fmla="*/ 500 h 500"/>
                  <a:gd name="T6" fmla="*/ 670 w 670"/>
                  <a:gd name="T7" fmla="*/ 401 h 500"/>
                  <a:gd name="T8" fmla="*/ 0 w 670"/>
                  <a:gd name="T9" fmla="*/ 0 h 500"/>
                </a:gdLst>
                <a:ahLst/>
                <a:cxnLst>
                  <a:cxn ang="0">
                    <a:pos x="T0" y="T1"/>
                  </a:cxn>
                  <a:cxn ang="0">
                    <a:pos x="T2" y="T3"/>
                  </a:cxn>
                  <a:cxn ang="0">
                    <a:pos x="T4" y="T5"/>
                  </a:cxn>
                  <a:cxn ang="0">
                    <a:pos x="T6" y="T7"/>
                  </a:cxn>
                  <a:cxn ang="0">
                    <a:pos x="T8" y="T9"/>
                  </a:cxn>
                </a:cxnLst>
                <a:rect l="0" t="0" r="r" b="b"/>
                <a:pathLst>
                  <a:path w="670" h="500">
                    <a:moveTo>
                      <a:pt x="0" y="0"/>
                    </a:moveTo>
                    <a:lnTo>
                      <a:pt x="0" y="206"/>
                    </a:lnTo>
                    <a:lnTo>
                      <a:pt x="507" y="500"/>
                    </a:lnTo>
                    <a:lnTo>
                      <a:pt x="670" y="401"/>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sp>
            <p:nvSpPr>
              <p:cNvPr id="119" name="Freeform 46"/>
              <p:cNvSpPr>
                <a:spLocks/>
              </p:cNvSpPr>
              <p:nvPr/>
            </p:nvSpPr>
            <p:spPr bwMode="auto">
              <a:xfrm>
                <a:off x="422" y="2443"/>
                <a:ext cx="669" cy="499"/>
              </a:xfrm>
              <a:custGeom>
                <a:avLst/>
                <a:gdLst>
                  <a:gd name="T0" fmla="*/ 669 w 669"/>
                  <a:gd name="T1" fmla="*/ 499 h 499"/>
                  <a:gd name="T2" fmla="*/ 669 w 669"/>
                  <a:gd name="T3" fmla="*/ 294 h 499"/>
                  <a:gd name="T4" fmla="*/ 164 w 669"/>
                  <a:gd name="T5" fmla="*/ 0 h 499"/>
                  <a:gd name="T6" fmla="*/ 0 w 669"/>
                  <a:gd name="T7" fmla="*/ 99 h 499"/>
                  <a:gd name="T8" fmla="*/ 669 w 669"/>
                  <a:gd name="T9" fmla="*/ 499 h 499"/>
                </a:gdLst>
                <a:ahLst/>
                <a:cxnLst>
                  <a:cxn ang="0">
                    <a:pos x="T0" y="T1"/>
                  </a:cxn>
                  <a:cxn ang="0">
                    <a:pos x="T2" y="T3"/>
                  </a:cxn>
                  <a:cxn ang="0">
                    <a:pos x="T4" y="T5"/>
                  </a:cxn>
                  <a:cxn ang="0">
                    <a:pos x="T6" y="T7"/>
                  </a:cxn>
                  <a:cxn ang="0">
                    <a:pos x="T8" y="T9"/>
                  </a:cxn>
                </a:cxnLst>
                <a:rect l="0" t="0" r="r" b="b"/>
                <a:pathLst>
                  <a:path w="669" h="499">
                    <a:moveTo>
                      <a:pt x="669" y="499"/>
                    </a:moveTo>
                    <a:lnTo>
                      <a:pt x="669" y="294"/>
                    </a:lnTo>
                    <a:lnTo>
                      <a:pt x="164" y="0"/>
                    </a:lnTo>
                    <a:lnTo>
                      <a:pt x="0" y="99"/>
                    </a:lnTo>
                    <a:lnTo>
                      <a:pt x="669" y="499"/>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solidFill>
                      <a:schemeClr val="tx1"/>
                    </a:solidFill>
                  </a:ln>
                  <a:solidFill>
                    <a:schemeClr val="tx1">
                      <a:alpha val="45000"/>
                    </a:schemeClr>
                  </a:solidFill>
                  <a:effectLst/>
                  <a:uLnTx/>
                  <a:uFillTx/>
                </a:endParaRPr>
              </a:p>
            </p:txBody>
          </p:sp>
        </p:grpSp>
      </p:grpSp>
      <p:grpSp>
        <p:nvGrpSpPr>
          <p:cNvPr id="140" name="Group 139"/>
          <p:cNvGrpSpPr>
            <a:grpSpLocks noChangeAspect="1"/>
          </p:cNvGrpSpPr>
          <p:nvPr/>
        </p:nvGrpSpPr>
        <p:grpSpPr>
          <a:xfrm>
            <a:off x="9377099" y="1894350"/>
            <a:ext cx="1814982" cy="1286022"/>
            <a:chOff x="3057526" y="2152650"/>
            <a:chExt cx="3524250" cy="2497138"/>
          </a:xfrm>
        </p:grpSpPr>
        <p:grpSp>
          <p:nvGrpSpPr>
            <p:cNvPr id="141" name="Group 140"/>
            <p:cNvGrpSpPr/>
            <p:nvPr/>
          </p:nvGrpSpPr>
          <p:grpSpPr>
            <a:xfrm>
              <a:off x="3057526" y="2152650"/>
              <a:ext cx="3524250" cy="2497138"/>
              <a:chOff x="3057526" y="2152650"/>
              <a:chExt cx="3524250" cy="2497138"/>
            </a:xfrm>
          </p:grpSpPr>
          <p:grpSp>
            <p:nvGrpSpPr>
              <p:cNvPr id="165" name="2_bg"/>
              <p:cNvGrpSpPr>
                <a:grpSpLocks noChangeAspect="1"/>
              </p:cNvGrpSpPr>
              <p:nvPr/>
            </p:nvGrpSpPr>
            <p:grpSpPr bwMode="auto">
              <a:xfrm>
                <a:off x="3057526" y="2152650"/>
                <a:ext cx="3524250" cy="2497138"/>
                <a:chOff x="1926" y="1356"/>
                <a:chExt cx="2220" cy="1573"/>
              </a:xfrm>
              <a:solidFill>
                <a:srgbClr val="B2B2B2"/>
              </a:solidFill>
            </p:grpSpPr>
            <p:sp>
              <p:nvSpPr>
                <p:cNvPr id="168" name="Freeform 51"/>
                <p:cNvSpPr>
                  <a:spLocks/>
                </p:cNvSpPr>
                <p:nvPr/>
              </p:nvSpPr>
              <p:spPr bwMode="auto">
                <a:xfrm>
                  <a:off x="2393" y="1356"/>
                  <a:ext cx="1291" cy="1573"/>
                </a:xfrm>
                <a:custGeom>
                  <a:avLst/>
                  <a:gdLst>
                    <a:gd name="T0" fmla="*/ 431 w 861"/>
                    <a:gd name="T1" fmla="*/ 0 h 1048"/>
                    <a:gd name="T2" fmla="*/ 0 w 861"/>
                    <a:gd name="T3" fmla="*/ 135 h 1048"/>
                    <a:gd name="T4" fmla="*/ 2 w 861"/>
                    <a:gd name="T5" fmla="*/ 152 h 1048"/>
                    <a:gd name="T6" fmla="*/ 4 w 861"/>
                    <a:gd name="T7" fmla="*/ 161 h 1048"/>
                    <a:gd name="T8" fmla="*/ 2 w 861"/>
                    <a:gd name="T9" fmla="*/ 139 h 1048"/>
                    <a:gd name="T10" fmla="*/ 54 w 861"/>
                    <a:gd name="T11" fmla="*/ 914 h 1048"/>
                    <a:gd name="T12" fmla="*/ 251 w 861"/>
                    <a:gd name="T13" fmla="*/ 981 h 1048"/>
                    <a:gd name="T14" fmla="*/ 435 w 861"/>
                    <a:gd name="T15" fmla="*/ 1048 h 1048"/>
                    <a:gd name="T16" fmla="*/ 618 w 861"/>
                    <a:gd name="T17" fmla="*/ 981 h 1048"/>
                    <a:gd name="T18" fmla="*/ 802 w 861"/>
                    <a:gd name="T19" fmla="*/ 914 h 1048"/>
                    <a:gd name="T20" fmla="*/ 859 w 861"/>
                    <a:gd name="T21" fmla="*/ 139 h 1048"/>
                    <a:gd name="T22" fmla="*/ 857 w 861"/>
                    <a:gd name="T23" fmla="*/ 158 h 1048"/>
                    <a:gd name="T24" fmla="*/ 858 w 861"/>
                    <a:gd name="T25" fmla="*/ 157 h 1048"/>
                    <a:gd name="T26" fmla="*/ 861 w 861"/>
                    <a:gd name="T27" fmla="*/ 135 h 1048"/>
                    <a:gd name="T28" fmla="*/ 431 w 861"/>
                    <a:gd name="T29" fmla="*/ 0 h 1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1" h="1048">
                      <a:moveTo>
                        <a:pt x="431" y="0"/>
                      </a:moveTo>
                      <a:cubicBezTo>
                        <a:pt x="248" y="0"/>
                        <a:pt x="88" y="54"/>
                        <a:pt x="0" y="135"/>
                      </a:cubicBezTo>
                      <a:cubicBezTo>
                        <a:pt x="1" y="141"/>
                        <a:pt x="1" y="147"/>
                        <a:pt x="2" y="152"/>
                      </a:cubicBezTo>
                      <a:cubicBezTo>
                        <a:pt x="2" y="155"/>
                        <a:pt x="3" y="158"/>
                        <a:pt x="4" y="161"/>
                      </a:cubicBezTo>
                      <a:cubicBezTo>
                        <a:pt x="2" y="139"/>
                        <a:pt x="2" y="139"/>
                        <a:pt x="2" y="139"/>
                      </a:cubicBezTo>
                      <a:cubicBezTo>
                        <a:pt x="54" y="914"/>
                        <a:pt x="54" y="914"/>
                        <a:pt x="54" y="914"/>
                      </a:cubicBezTo>
                      <a:cubicBezTo>
                        <a:pt x="251" y="981"/>
                        <a:pt x="251" y="981"/>
                        <a:pt x="251" y="981"/>
                      </a:cubicBezTo>
                      <a:cubicBezTo>
                        <a:pt x="435" y="1048"/>
                        <a:pt x="435" y="1048"/>
                        <a:pt x="435" y="1048"/>
                      </a:cubicBezTo>
                      <a:cubicBezTo>
                        <a:pt x="618" y="981"/>
                        <a:pt x="618" y="981"/>
                        <a:pt x="618" y="981"/>
                      </a:cubicBezTo>
                      <a:cubicBezTo>
                        <a:pt x="802" y="914"/>
                        <a:pt x="802" y="914"/>
                        <a:pt x="802" y="914"/>
                      </a:cubicBezTo>
                      <a:cubicBezTo>
                        <a:pt x="859" y="139"/>
                        <a:pt x="859" y="139"/>
                        <a:pt x="859" y="139"/>
                      </a:cubicBezTo>
                      <a:cubicBezTo>
                        <a:pt x="857" y="158"/>
                        <a:pt x="857" y="158"/>
                        <a:pt x="857" y="158"/>
                      </a:cubicBezTo>
                      <a:cubicBezTo>
                        <a:pt x="857" y="158"/>
                        <a:pt x="857" y="158"/>
                        <a:pt x="858" y="157"/>
                      </a:cubicBezTo>
                      <a:cubicBezTo>
                        <a:pt x="858" y="150"/>
                        <a:pt x="859" y="142"/>
                        <a:pt x="861" y="135"/>
                      </a:cubicBezTo>
                      <a:cubicBezTo>
                        <a:pt x="773" y="55"/>
                        <a:pt x="613" y="0"/>
                        <a:pt x="4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69" name="Freeform 52"/>
                <p:cNvSpPr>
                  <a:spLocks/>
                </p:cNvSpPr>
                <p:nvPr/>
              </p:nvSpPr>
              <p:spPr bwMode="auto">
                <a:xfrm>
                  <a:off x="3651" y="1976"/>
                  <a:ext cx="495" cy="377"/>
                </a:xfrm>
                <a:custGeom>
                  <a:avLst/>
                  <a:gdLst>
                    <a:gd name="T0" fmla="*/ 22 w 495"/>
                    <a:gd name="T1" fmla="*/ 0 h 377"/>
                    <a:gd name="T2" fmla="*/ 280 w 495"/>
                    <a:gd name="T3" fmla="*/ 0 h 377"/>
                    <a:gd name="T4" fmla="*/ 280 w 495"/>
                    <a:gd name="T5" fmla="*/ 66 h 377"/>
                    <a:gd name="T6" fmla="*/ 495 w 495"/>
                    <a:gd name="T7" fmla="*/ 66 h 377"/>
                    <a:gd name="T8" fmla="*/ 336 w 495"/>
                    <a:gd name="T9" fmla="*/ 219 h 377"/>
                    <a:gd name="T10" fmla="*/ 483 w 495"/>
                    <a:gd name="T11" fmla="*/ 377 h 377"/>
                    <a:gd name="T12" fmla="*/ 109 w 495"/>
                    <a:gd name="T13" fmla="*/ 377 h 377"/>
                    <a:gd name="T14" fmla="*/ 258 w 495"/>
                    <a:gd name="T15" fmla="*/ 314 h 377"/>
                    <a:gd name="T16" fmla="*/ 0 w 495"/>
                    <a:gd name="T17" fmla="*/ 314 h 377"/>
                    <a:gd name="T18" fmla="*/ 22 w 495"/>
                    <a:gd name="T19"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5" h="377">
                      <a:moveTo>
                        <a:pt x="22" y="0"/>
                      </a:moveTo>
                      <a:lnTo>
                        <a:pt x="280" y="0"/>
                      </a:lnTo>
                      <a:lnTo>
                        <a:pt x="280" y="66"/>
                      </a:lnTo>
                      <a:lnTo>
                        <a:pt x="495" y="66"/>
                      </a:lnTo>
                      <a:lnTo>
                        <a:pt x="336" y="219"/>
                      </a:lnTo>
                      <a:lnTo>
                        <a:pt x="483" y="377"/>
                      </a:lnTo>
                      <a:lnTo>
                        <a:pt x="109" y="377"/>
                      </a:lnTo>
                      <a:lnTo>
                        <a:pt x="258" y="314"/>
                      </a:lnTo>
                      <a:lnTo>
                        <a:pt x="0" y="314"/>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70" name="Freeform 53"/>
                <p:cNvSpPr>
                  <a:spLocks/>
                </p:cNvSpPr>
                <p:nvPr/>
              </p:nvSpPr>
              <p:spPr bwMode="auto">
                <a:xfrm>
                  <a:off x="1926" y="1976"/>
                  <a:ext cx="497" cy="377"/>
                </a:xfrm>
                <a:custGeom>
                  <a:avLst/>
                  <a:gdLst>
                    <a:gd name="T0" fmla="*/ 474 w 497"/>
                    <a:gd name="T1" fmla="*/ 0 h 377"/>
                    <a:gd name="T2" fmla="*/ 215 w 497"/>
                    <a:gd name="T3" fmla="*/ 0 h 377"/>
                    <a:gd name="T4" fmla="*/ 215 w 497"/>
                    <a:gd name="T5" fmla="*/ 66 h 377"/>
                    <a:gd name="T6" fmla="*/ 0 w 497"/>
                    <a:gd name="T7" fmla="*/ 66 h 377"/>
                    <a:gd name="T8" fmla="*/ 159 w 497"/>
                    <a:gd name="T9" fmla="*/ 219 h 377"/>
                    <a:gd name="T10" fmla="*/ 14 w 497"/>
                    <a:gd name="T11" fmla="*/ 377 h 377"/>
                    <a:gd name="T12" fmla="*/ 387 w 497"/>
                    <a:gd name="T13" fmla="*/ 377 h 377"/>
                    <a:gd name="T14" fmla="*/ 237 w 497"/>
                    <a:gd name="T15" fmla="*/ 314 h 377"/>
                    <a:gd name="T16" fmla="*/ 497 w 497"/>
                    <a:gd name="T17" fmla="*/ 314 h 377"/>
                    <a:gd name="T18" fmla="*/ 474 w 497"/>
                    <a:gd name="T19"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7" h="377">
                      <a:moveTo>
                        <a:pt x="474" y="0"/>
                      </a:moveTo>
                      <a:lnTo>
                        <a:pt x="215" y="0"/>
                      </a:lnTo>
                      <a:lnTo>
                        <a:pt x="215" y="66"/>
                      </a:lnTo>
                      <a:lnTo>
                        <a:pt x="0" y="66"/>
                      </a:lnTo>
                      <a:lnTo>
                        <a:pt x="159" y="219"/>
                      </a:lnTo>
                      <a:lnTo>
                        <a:pt x="14" y="377"/>
                      </a:lnTo>
                      <a:lnTo>
                        <a:pt x="387" y="377"/>
                      </a:lnTo>
                      <a:lnTo>
                        <a:pt x="237" y="314"/>
                      </a:lnTo>
                      <a:lnTo>
                        <a:pt x="497" y="314"/>
                      </a:lnTo>
                      <a:lnTo>
                        <a:pt x="4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grpSp>
          <p:sp>
            <p:nvSpPr>
              <p:cNvPr id="166" name="2_bg2"/>
              <p:cNvSpPr>
                <a:spLocks/>
              </p:cNvSpPr>
              <p:nvPr/>
            </p:nvSpPr>
            <p:spPr bwMode="auto">
              <a:xfrm>
                <a:off x="3870324" y="2222500"/>
                <a:ext cx="1897062" cy="2309813"/>
              </a:xfrm>
              <a:custGeom>
                <a:avLst/>
                <a:gdLst>
                  <a:gd name="T0" fmla="*/ 398 w 797"/>
                  <a:gd name="T1" fmla="*/ 0 h 970"/>
                  <a:gd name="T2" fmla="*/ 0 w 797"/>
                  <a:gd name="T3" fmla="*/ 125 h 970"/>
                  <a:gd name="T4" fmla="*/ 1 w 797"/>
                  <a:gd name="T5" fmla="*/ 141 h 970"/>
                  <a:gd name="T6" fmla="*/ 3 w 797"/>
                  <a:gd name="T7" fmla="*/ 149 h 970"/>
                  <a:gd name="T8" fmla="*/ 2 w 797"/>
                  <a:gd name="T9" fmla="*/ 128 h 970"/>
                  <a:gd name="T10" fmla="*/ 50 w 797"/>
                  <a:gd name="T11" fmla="*/ 846 h 970"/>
                  <a:gd name="T12" fmla="*/ 233 w 797"/>
                  <a:gd name="T13" fmla="*/ 908 h 970"/>
                  <a:gd name="T14" fmla="*/ 402 w 797"/>
                  <a:gd name="T15" fmla="*/ 970 h 970"/>
                  <a:gd name="T16" fmla="*/ 572 w 797"/>
                  <a:gd name="T17" fmla="*/ 908 h 970"/>
                  <a:gd name="T18" fmla="*/ 742 w 797"/>
                  <a:gd name="T19" fmla="*/ 846 h 970"/>
                  <a:gd name="T20" fmla="*/ 795 w 797"/>
                  <a:gd name="T21" fmla="*/ 128 h 970"/>
                  <a:gd name="T22" fmla="*/ 794 w 797"/>
                  <a:gd name="T23" fmla="*/ 146 h 970"/>
                  <a:gd name="T24" fmla="*/ 794 w 797"/>
                  <a:gd name="T25" fmla="*/ 145 h 970"/>
                  <a:gd name="T26" fmla="*/ 797 w 797"/>
                  <a:gd name="T27" fmla="*/ 125 h 970"/>
                  <a:gd name="T28" fmla="*/ 398 w 797"/>
                  <a:gd name="T29" fmla="*/ 0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7" h="970">
                    <a:moveTo>
                      <a:pt x="398" y="0"/>
                    </a:moveTo>
                    <a:cubicBezTo>
                      <a:pt x="229" y="0"/>
                      <a:pt x="81" y="50"/>
                      <a:pt x="0" y="125"/>
                    </a:cubicBezTo>
                    <a:cubicBezTo>
                      <a:pt x="1" y="130"/>
                      <a:pt x="1" y="135"/>
                      <a:pt x="1" y="141"/>
                    </a:cubicBezTo>
                    <a:cubicBezTo>
                      <a:pt x="2" y="143"/>
                      <a:pt x="3" y="146"/>
                      <a:pt x="3" y="149"/>
                    </a:cubicBezTo>
                    <a:cubicBezTo>
                      <a:pt x="2" y="128"/>
                      <a:pt x="2" y="128"/>
                      <a:pt x="2" y="128"/>
                    </a:cubicBezTo>
                    <a:cubicBezTo>
                      <a:pt x="50" y="846"/>
                      <a:pt x="50" y="846"/>
                      <a:pt x="50" y="846"/>
                    </a:cubicBezTo>
                    <a:cubicBezTo>
                      <a:pt x="233" y="908"/>
                      <a:pt x="233" y="908"/>
                      <a:pt x="233" y="908"/>
                    </a:cubicBezTo>
                    <a:cubicBezTo>
                      <a:pt x="402" y="970"/>
                      <a:pt x="402" y="970"/>
                      <a:pt x="402" y="970"/>
                    </a:cubicBezTo>
                    <a:cubicBezTo>
                      <a:pt x="572" y="908"/>
                      <a:pt x="572" y="908"/>
                      <a:pt x="572" y="908"/>
                    </a:cubicBezTo>
                    <a:cubicBezTo>
                      <a:pt x="742" y="846"/>
                      <a:pt x="742" y="846"/>
                      <a:pt x="742" y="846"/>
                    </a:cubicBezTo>
                    <a:cubicBezTo>
                      <a:pt x="795" y="128"/>
                      <a:pt x="795" y="128"/>
                      <a:pt x="795" y="128"/>
                    </a:cubicBezTo>
                    <a:cubicBezTo>
                      <a:pt x="794" y="146"/>
                      <a:pt x="794" y="146"/>
                      <a:pt x="794" y="146"/>
                    </a:cubicBezTo>
                    <a:cubicBezTo>
                      <a:pt x="794" y="146"/>
                      <a:pt x="794" y="145"/>
                      <a:pt x="794" y="145"/>
                    </a:cubicBezTo>
                    <a:cubicBezTo>
                      <a:pt x="795" y="138"/>
                      <a:pt x="795" y="131"/>
                      <a:pt x="797" y="125"/>
                    </a:cubicBezTo>
                    <a:cubicBezTo>
                      <a:pt x="716" y="50"/>
                      <a:pt x="568" y="0"/>
                      <a:pt x="398" y="0"/>
                    </a:cubicBezTo>
                    <a:close/>
                  </a:path>
                </a:pathLst>
              </a:custGeom>
              <a:solidFill>
                <a:srgbClr val="E6E7E8"/>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67" name="2_circle"/>
              <p:cNvSpPr>
                <a:spLocks noChangeArrowheads="1"/>
              </p:cNvSpPr>
              <p:nvPr/>
            </p:nvSpPr>
            <p:spPr bwMode="auto">
              <a:xfrm>
                <a:off x="4518022" y="2341564"/>
                <a:ext cx="601662" cy="601663"/>
              </a:xfrm>
              <a:prstGeom prst="ellipse">
                <a:avLst/>
              </a:prstGeom>
              <a:solidFill>
                <a:srgbClr val="B2B2B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grpSp>
        <p:grpSp>
          <p:nvGrpSpPr>
            <p:cNvPr id="142" name="2_kid"/>
            <p:cNvGrpSpPr>
              <a:grpSpLocks noChangeAspect="1"/>
            </p:cNvGrpSpPr>
            <p:nvPr/>
          </p:nvGrpSpPr>
          <p:grpSpPr bwMode="auto">
            <a:xfrm>
              <a:off x="4641877" y="2393961"/>
              <a:ext cx="355602" cy="476252"/>
              <a:chOff x="2924" y="1508"/>
              <a:chExt cx="224" cy="300"/>
            </a:xfrm>
          </p:grpSpPr>
          <p:sp>
            <p:nvSpPr>
              <p:cNvPr id="163" name="Freeform 68"/>
              <p:cNvSpPr>
                <a:spLocks/>
              </p:cNvSpPr>
              <p:nvPr/>
            </p:nvSpPr>
            <p:spPr bwMode="auto">
              <a:xfrm>
                <a:off x="2924" y="1562"/>
                <a:ext cx="224" cy="246"/>
              </a:xfrm>
              <a:custGeom>
                <a:avLst/>
                <a:gdLst>
                  <a:gd name="T0" fmla="*/ 2 w 150"/>
                  <a:gd name="T1" fmla="*/ 5 h 164"/>
                  <a:gd name="T2" fmla="*/ 25 w 150"/>
                  <a:gd name="T3" fmla="*/ 17 h 164"/>
                  <a:gd name="T4" fmla="*/ 74 w 150"/>
                  <a:gd name="T5" fmla="*/ 27 h 164"/>
                  <a:gd name="T6" fmla="*/ 118 w 150"/>
                  <a:gd name="T7" fmla="*/ 14 h 164"/>
                  <a:gd name="T8" fmla="*/ 146 w 150"/>
                  <a:gd name="T9" fmla="*/ 0 h 164"/>
                  <a:gd name="T10" fmla="*/ 142 w 150"/>
                  <a:gd name="T11" fmla="*/ 11 h 164"/>
                  <a:gd name="T12" fmla="*/ 98 w 150"/>
                  <a:gd name="T13" fmla="*/ 71 h 164"/>
                  <a:gd name="T14" fmla="*/ 110 w 150"/>
                  <a:gd name="T15" fmla="*/ 156 h 164"/>
                  <a:gd name="T16" fmla="*/ 106 w 150"/>
                  <a:gd name="T17" fmla="*/ 164 h 164"/>
                  <a:gd name="T18" fmla="*/ 100 w 150"/>
                  <a:gd name="T19" fmla="*/ 141 h 164"/>
                  <a:gd name="T20" fmla="*/ 88 w 150"/>
                  <a:gd name="T21" fmla="*/ 106 h 164"/>
                  <a:gd name="T22" fmla="*/ 56 w 150"/>
                  <a:gd name="T23" fmla="*/ 103 h 164"/>
                  <a:gd name="T24" fmla="*/ 31 w 150"/>
                  <a:gd name="T25" fmla="*/ 155 h 164"/>
                  <a:gd name="T26" fmla="*/ 28 w 150"/>
                  <a:gd name="T27" fmla="*/ 162 h 164"/>
                  <a:gd name="T28" fmla="*/ 24 w 150"/>
                  <a:gd name="T29" fmla="*/ 155 h 164"/>
                  <a:gd name="T30" fmla="*/ 48 w 150"/>
                  <a:gd name="T31" fmla="*/ 99 h 164"/>
                  <a:gd name="T32" fmla="*/ 52 w 150"/>
                  <a:gd name="T33" fmla="*/ 63 h 164"/>
                  <a:gd name="T34" fmla="*/ 30 w 150"/>
                  <a:gd name="T35" fmla="*/ 32 h 164"/>
                  <a:gd name="T36" fmla="*/ 10 w 150"/>
                  <a:gd name="T37" fmla="*/ 22 h 164"/>
                  <a:gd name="T38" fmla="*/ 2 w 150"/>
                  <a:gd name="T39" fmla="*/ 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0" h="164">
                    <a:moveTo>
                      <a:pt x="2" y="5"/>
                    </a:moveTo>
                    <a:cubicBezTo>
                      <a:pt x="10" y="9"/>
                      <a:pt x="18" y="13"/>
                      <a:pt x="25" y="17"/>
                    </a:cubicBezTo>
                    <a:cubicBezTo>
                      <a:pt x="41" y="24"/>
                      <a:pt x="57" y="29"/>
                      <a:pt x="74" y="27"/>
                    </a:cubicBezTo>
                    <a:cubicBezTo>
                      <a:pt x="89" y="26"/>
                      <a:pt x="104" y="21"/>
                      <a:pt x="118" y="14"/>
                    </a:cubicBezTo>
                    <a:cubicBezTo>
                      <a:pt x="127" y="9"/>
                      <a:pt x="136" y="5"/>
                      <a:pt x="146" y="0"/>
                    </a:cubicBezTo>
                    <a:cubicBezTo>
                      <a:pt x="150" y="8"/>
                      <a:pt x="150" y="8"/>
                      <a:pt x="142" y="11"/>
                    </a:cubicBezTo>
                    <a:cubicBezTo>
                      <a:pt x="116" y="23"/>
                      <a:pt x="102" y="42"/>
                      <a:pt x="98" y="71"/>
                    </a:cubicBezTo>
                    <a:cubicBezTo>
                      <a:pt x="95" y="100"/>
                      <a:pt x="102" y="128"/>
                      <a:pt x="110" y="156"/>
                    </a:cubicBezTo>
                    <a:cubicBezTo>
                      <a:pt x="111" y="159"/>
                      <a:pt x="112" y="163"/>
                      <a:pt x="106" y="164"/>
                    </a:cubicBezTo>
                    <a:cubicBezTo>
                      <a:pt x="104" y="156"/>
                      <a:pt x="103" y="149"/>
                      <a:pt x="100" y="141"/>
                    </a:cubicBezTo>
                    <a:cubicBezTo>
                      <a:pt x="97" y="129"/>
                      <a:pt x="93" y="117"/>
                      <a:pt x="88" y="106"/>
                    </a:cubicBezTo>
                    <a:cubicBezTo>
                      <a:pt x="79" y="89"/>
                      <a:pt x="67" y="88"/>
                      <a:pt x="56" y="103"/>
                    </a:cubicBezTo>
                    <a:cubicBezTo>
                      <a:pt x="44" y="119"/>
                      <a:pt x="37" y="137"/>
                      <a:pt x="31" y="155"/>
                    </a:cubicBezTo>
                    <a:cubicBezTo>
                      <a:pt x="30" y="157"/>
                      <a:pt x="29" y="160"/>
                      <a:pt x="28" y="162"/>
                    </a:cubicBezTo>
                    <a:cubicBezTo>
                      <a:pt x="23" y="162"/>
                      <a:pt x="23" y="159"/>
                      <a:pt x="24" y="155"/>
                    </a:cubicBezTo>
                    <a:cubicBezTo>
                      <a:pt x="32" y="137"/>
                      <a:pt x="40" y="118"/>
                      <a:pt x="48" y="99"/>
                    </a:cubicBezTo>
                    <a:cubicBezTo>
                      <a:pt x="52" y="88"/>
                      <a:pt x="54" y="76"/>
                      <a:pt x="52" y="63"/>
                    </a:cubicBezTo>
                    <a:cubicBezTo>
                      <a:pt x="49" y="49"/>
                      <a:pt x="41" y="39"/>
                      <a:pt x="30" y="32"/>
                    </a:cubicBezTo>
                    <a:cubicBezTo>
                      <a:pt x="23" y="28"/>
                      <a:pt x="16" y="25"/>
                      <a:pt x="10" y="22"/>
                    </a:cubicBezTo>
                    <a:cubicBezTo>
                      <a:pt x="0" y="17"/>
                      <a:pt x="0" y="17"/>
                      <a:pt x="2"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64" name="Freeform 69"/>
              <p:cNvSpPr>
                <a:spLocks/>
              </p:cNvSpPr>
              <p:nvPr/>
            </p:nvSpPr>
            <p:spPr bwMode="auto">
              <a:xfrm>
                <a:off x="3000" y="1508"/>
                <a:ext cx="59" cy="79"/>
              </a:xfrm>
              <a:custGeom>
                <a:avLst/>
                <a:gdLst>
                  <a:gd name="T0" fmla="*/ 39 w 39"/>
                  <a:gd name="T1" fmla="*/ 30 h 53"/>
                  <a:gd name="T2" fmla="*/ 29 w 39"/>
                  <a:gd name="T3" fmla="*/ 50 h 53"/>
                  <a:gd name="T4" fmla="*/ 9 w 39"/>
                  <a:gd name="T5" fmla="*/ 44 h 53"/>
                  <a:gd name="T6" fmla="*/ 3 w 39"/>
                  <a:gd name="T7" fmla="*/ 17 h 53"/>
                  <a:gd name="T8" fmla="*/ 28 w 39"/>
                  <a:gd name="T9" fmla="*/ 10 h 53"/>
                  <a:gd name="T10" fmla="*/ 39 w 39"/>
                  <a:gd name="T11" fmla="*/ 30 h 53"/>
                </a:gdLst>
                <a:ahLst/>
                <a:cxnLst>
                  <a:cxn ang="0">
                    <a:pos x="T0" y="T1"/>
                  </a:cxn>
                  <a:cxn ang="0">
                    <a:pos x="T2" y="T3"/>
                  </a:cxn>
                  <a:cxn ang="0">
                    <a:pos x="T4" y="T5"/>
                  </a:cxn>
                  <a:cxn ang="0">
                    <a:pos x="T6" y="T7"/>
                  </a:cxn>
                  <a:cxn ang="0">
                    <a:pos x="T8" y="T9"/>
                  </a:cxn>
                  <a:cxn ang="0">
                    <a:pos x="T10" y="T11"/>
                  </a:cxn>
                </a:cxnLst>
                <a:rect l="0" t="0" r="r" b="b"/>
                <a:pathLst>
                  <a:path w="39" h="53">
                    <a:moveTo>
                      <a:pt x="39" y="30"/>
                    </a:moveTo>
                    <a:cubicBezTo>
                      <a:pt x="39" y="41"/>
                      <a:pt x="35" y="48"/>
                      <a:pt x="29" y="50"/>
                    </a:cubicBezTo>
                    <a:cubicBezTo>
                      <a:pt x="22" y="53"/>
                      <a:pt x="15" y="50"/>
                      <a:pt x="9" y="44"/>
                    </a:cubicBezTo>
                    <a:cubicBezTo>
                      <a:pt x="2" y="36"/>
                      <a:pt x="0" y="27"/>
                      <a:pt x="3" y="17"/>
                    </a:cubicBezTo>
                    <a:cubicBezTo>
                      <a:pt x="5" y="6"/>
                      <a:pt x="16" y="0"/>
                      <a:pt x="28" y="10"/>
                    </a:cubicBezTo>
                    <a:cubicBezTo>
                      <a:pt x="35" y="16"/>
                      <a:pt x="38" y="24"/>
                      <a:pt x="39"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grpSp>
        <p:grpSp>
          <p:nvGrpSpPr>
            <p:cNvPr id="143" name="2_text"/>
            <p:cNvGrpSpPr>
              <a:grpSpLocks noChangeAspect="1"/>
            </p:cNvGrpSpPr>
            <p:nvPr/>
          </p:nvGrpSpPr>
          <p:grpSpPr bwMode="auto">
            <a:xfrm>
              <a:off x="4206877" y="3036888"/>
              <a:ext cx="1303338" cy="1266825"/>
              <a:chOff x="2650" y="1913"/>
              <a:chExt cx="821" cy="798"/>
            </a:xfrm>
            <a:solidFill>
              <a:srgbClr val="B2B2B2"/>
            </a:solidFill>
          </p:grpSpPr>
          <p:sp>
            <p:nvSpPr>
              <p:cNvPr id="144" name="Freeform 74"/>
              <p:cNvSpPr>
                <a:spLocks/>
              </p:cNvSpPr>
              <p:nvPr/>
            </p:nvSpPr>
            <p:spPr bwMode="auto">
              <a:xfrm>
                <a:off x="2766" y="1914"/>
                <a:ext cx="126" cy="121"/>
              </a:xfrm>
              <a:custGeom>
                <a:avLst/>
                <a:gdLst>
                  <a:gd name="T0" fmla="*/ 48 w 126"/>
                  <a:gd name="T1" fmla="*/ 121 h 121"/>
                  <a:gd name="T2" fmla="*/ 0 w 126"/>
                  <a:gd name="T3" fmla="*/ 0 h 121"/>
                  <a:gd name="T4" fmla="*/ 33 w 126"/>
                  <a:gd name="T5" fmla="*/ 0 h 121"/>
                  <a:gd name="T6" fmla="*/ 65 w 126"/>
                  <a:gd name="T7" fmla="*/ 89 h 121"/>
                  <a:gd name="T8" fmla="*/ 95 w 126"/>
                  <a:gd name="T9" fmla="*/ 0 h 121"/>
                  <a:gd name="T10" fmla="*/ 126 w 126"/>
                  <a:gd name="T11" fmla="*/ 0 h 121"/>
                  <a:gd name="T12" fmla="*/ 80 w 126"/>
                  <a:gd name="T13" fmla="*/ 121 h 121"/>
                  <a:gd name="T14" fmla="*/ 48 w 126"/>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121">
                    <a:moveTo>
                      <a:pt x="48" y="121"/>
                    </a:moveTo>
                    <a:lnTo>
                      <a:pt x="0" y="0"/>
                    </a:lnTo>
                    <a:lnTo>
                      <a:pt x="33" y="0"/>
                    </a:lnTo>
                    <a:lnTo>
                      <a:pt x="65" y="89"/>
                    </a:lnTo>
                    <a:lnTo>
                      <a:pt x="95" y="0"/>
                    </a:lnTo>
                    <a:lnTo>
                      <a:pt x="126" y="0"/>
                    </a:lnTo>
                    <a:lnTo>
                      <a:pt x="80" y="121"/>
                    </a:lnTo>
                    <a:lnTo>
                      <a:pt x="48"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45" name="Rectangle 75"/>
              <p:cNvSpPr>
                <a:spLocks noChangeArrowheads="1"/>
              </p:cNvSpPr>
              <p:nvPr/>
            </p:nvSpPr>
            <p:spPr bwMode="auto">
              <a:xfrm>
                <a:off x="2904" y="1914"/>
                <a:ext cx="32" cy="1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46" name="Freeform 76"/>
              <p:cNvSpPr>
                <a:spLocks noEditPoints="1"/>
              </p:cNvSpPr>
              <p:nvPr/>
            </p:nvSpPr>
            <p:spPr bwMode="auto">
              <a:xfrm>
                <a:off x="2960" y="1914"/>
                <a:ext cx="115" cy="121"/>
              </a:xfrm>
              <a:custGeom>
                <a:avLst/>
                <a:gdLst>
                  <a:gd name="T0" fmla="*/ 34 w 77"/>
                  <a:gd name="T1" fmla="*/ 0 h 80"/>
                  <a:gd name="T2" fmla="*/ 77 w 77"/>
                  <a:gd name="T3" fmla="*/ 40 h 80"/>
                  <a:gd name="T4" fmla="*/ 33 w 77"/>
                  <a:gd name="T5" fmla="*/ 80 h 80"/>
                  <a:gd name="T6" fmla="*/ 0 w 77"/>
                  <a:gd name="T7" fmla="*/ 80 h 80"/>
                  <a:gd name="T8" fmla="*/ 0 w 77"/>
                  <a:gd name="T9" fmla="*/ 0 h 80"/>
                  <a:gd name="T10" fmla="*/ 34 w 77"/>
                  <a:gd name="T11" fmla="*/ 0 h 80"/>
                  <a:gd name="T12" fmla="*/ 20 w 77"/>
                  <a:gd name="T13" fmla="*/ 64 h 80"/>
                  <a:gd name="T14" fmla="*/ 35 w 77"/>
                  <a:gd name="T15" fmla="*/ 64 h 80"/>
                  <a:gd name="T16" fmla="*/ 56 w 77"/>
                  <a:gd name="T17" fmla="*/ 40 h 80"/>
                  <a:gd name="T18" fmla="*/ 34 w 77"/>
                  <a:gd name="T19" fmla="*/ 16 h 80"/>
                  <a:gd name="T20" fmla="*/ 20 w 77"/>
                  <a:gd name="T21" fmla="*/ 16 h 80"/>
                  <a:gd name="T22" fmla="*/ 20 w 77"/>
                  <a:gd name="T23"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0">
                    <a:moveTo>
                      <a:pt x="34" y="0"/>
                    </a:moveTo>
                    <a:cubicBezTo>
                      <a:pt x="59" y="0"/>
                      <a:pt x="77" y="16"/>
                      <a:pt x="77" y="40"/>
                    </a:cubicBezTo>
                    <a:cubicBezTo>
                      <a:pt x="77" y="64"/>
                      <a:pt x="59" y="80"/>
                      <a:pt x="33" y="80"/>
                    </a:cubicBezTo>
                    <a:cubicBezTo>
                      <a:pt x="0" y="80"/>
                      <a:pt x="0" y="80"/>
                      <a:pt x="0" y="80"/>
                    </a:cubicBezTo>
                    <a:cubicBezTo>
                      <a:pt x="0" y="0"/>
                      <a:pt x="0" y="0"/>
                      <a:pt x="0" y="0"/>
                    </a:cubicBezTo>
                    <a:lnTo>
                      <a:pt x="34" y="0"/>
                    </a:lnTo>
                    <a:close/>
                    <a:moveTo>
                      <a:pt x="20" y="64"/>
                    </a:moveTo>
                    <a:cubicBezTo>
                      <a:pt x="35" y="64"/>
                      <a:pt x="35" y="64"/>
                      <a:pt x="35" y="64"/>
                    </a:cubicBezTo>
                    <a:cubicBezTo>
                      <a:pt x="47" y="64"/>
                      <a:pt x="56" y="55"/>
                      <a:pt x="56" y="40"/>
                    </a:cubicBezTo>
                    <a:cubicBezTo>
                      <a:pt x="56" y="26"/>
                      <a:pt x="47" y="16"/>
                      <a:pt x="34" y="16"/>
                    </a:cubicBezTo>
                    <a:cubicBezTo>
                      <a:pt x="20" y="16"/>
                      <a:pt x="20" y="16"/>
                      <a:pt x="20" y="16"/>
                    </a:cubicBezTo>
                    <a:lnTo>
                      <a:pt x="20"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47" name="Freeform 77"/>
              <p:cNvSpPr>
                <a:spLocks/>
              </p:cNvSpPr>
              <p:nvPr/>
            </p:nvSpPr>
            <p:spPr bwMode="auto">
              <a:xfrm>
                <a:off x="3092" y="1914"/>
                <a:ext cx="96" cy="121"/>
              </a:xfrm>
              <a:custGeom>
                <a:avLst/>
                <a:gdLst>
                  <a:gd name="T0" fmla="*/ 30 w 96"/>
                  <a:gd name="T1" fmla="*/ 24 h 121"/>
                  <a:gd name="T2" fmla="*/ 30 w 96"/>
                  <a:gd name="T3" fmla="*/ 48 h 121"/>
                  <a:gd name="T4" fmla="*/ 87 w 96"/>
                  <a:gd name="T5" fmla="*/ 48 h 121"/>
                  <a:gd name="T6" fmla="*/ 87 w 96"/>
                  <a:gd name="T7" fmla="*/ 72 h 121"/>
                  <a:gd name="T8" fmla="*/ 30 w 96"/>
                  <a:gd name="T9" fmla="*/ 72 h 121"/>
                  <a:gd name="T10" fmla="*/ 30 w 96"/>
                  <a:gd name="T11" fmla="*/ 96 h 121"/>
                  <a:gd name="T12" fmla="*/ 96 w 96"/>
                  <a:gd name="T13" fmla="*/ 96 h 121"/>
                  <a:gd name="T14" fmla="*/ 96 w 96"/>
                  <a:gd name="T15" fmla="*/ 121 h 121"/>
                  <a:gd name="T16" fmla="*/ 0 w 96"/>
                  <a:gd name="T17" fmla="*/ 121 h 121"/>
                  <a:gd name="T18" fmla="*/ 0 w 96"/>
                  <a:gd name="T19" fmla="*/ 0 h 121"/>
                  <a:gd name="T20" fmla="*/ 94 w 96"/>
                  <a:gd name="T21" fmla="*/ 0 h 121"/>
                  <a:gd name="T22" fmla="*/ 94 w 96"/>
                  <a:gd name="T23" fmla="*/ 24 h 121"/>
                  <a:gd name="T24" fmla="*/ 30 w 96"/>
                  <a:gd name="T25" fmla="*/ 2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21">
                    <a:moveTo>
                      <a:pt x="30" y="24"/>
                    </a:moveTo>
                    <a:lnTo>
                      <a:pt x="30" y="48"/>
                    </a:lnTo>
                    <a:lnTo>
                      <a:pt x="87" y="48"/>
                    </a:lnTo>
                    <a:lnTo>
                      <a:pt x="87" y="72"/>
                    </a:lnTo>
                    <a:lnTo>
                      <a:pt x="30" y="72"/>
                    </a:lnTo>
                    <a:lnTo>
                      <a:pt x="30" y="96"/>
                    </a:lnTo>
                    <a:lnTo>
                      <a:pt x="96" y="96"/>
                    </a:lnTo>
                    <a:lnTo>
                      <a:pt x="96" y="121"/>
                    </a:lnTo>
                    <a:lnTo>
                      <a:pt x="0" y="121"/>
                    </a:lnTo>
                    <a:lnTo>
                      <a:pt x="0" y="0"/>
                    </a:lnTo>
                    <a:lnTo>
                      <a:pt x="94" y="0"/>
                    </a:lnTo>
                    <a:lnTo>
                      <a:pt x="94" y="24"/>
                    </a:lnTo>
                    <a:lnTo>
                      <a:pt x="3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48" name="Freeform 78"/>
              <p:cNvSpPr>
                <a:spLocks noEditPoints="1"/>
              </p:cNvSpPr>
              <p:nvPr/>
            </p:nvSpPr>
            <p:spPr bwMode="auto">
              <a:xfrm>
                <a:off x="3200" y="1913"/>
                <a:ext cx="130" cy="123"/>
              </a:xfrm>
              <a:custGeom>
                <a:avLst/>
                <a:gdLst>
                  <a:gd name="T0" fmla="*/ 87 w 87"/>
                  <a:gd name="T1" fmla="*/ 41 h 82"/>
                  <a:gd name="T2" fmla="*/ 43 w 87"/>
                  <a:gd name="T3" fmla="*/ 82 h 82"/>
                  <a:gd name="T4" fmla="*/ 0 w 87"/>
                  <a:gd name="T5" fmla="*/ 41 h 82"/>
                  <a:gd name="T6" fmla="*/ 43 w 87"/>
                  <a:gd name="T7" fmla="*/ 0 h 82"/>
                  <a:gd name="T8" fmla="*/ 87 w 87"/>
                  <a:gd name="T9" fmla="*/ 41 h 82"/>
                  <a:gd name="T10" fmla="*/ 21 w 87"/>
                  <a:gd name="T11" fmla="*/ 41 h 82"/>
                  <a:gd name="T12" fmla="*/ 43 w 87"/>
                  <a:gd name="T13" fmla="*/ 65 h 82"/>
                  <a:gd name="T14" fmla="*/ 66 w 87"/>
                  <a:gd name="T15" fmla="*/ 41 h 82"/>
                  <a:gd name="T16" fmla="*/ 43 w 87"/>
                  <a:gd name="T17" fmla="*/ 18 h 82"/>
                  <a:gd name="T18" fmla="*/ 21 w 87"/>
                  <a:gd name="T19" fmla="*/ 4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82">
                    <a:moveTo>
                      <a:pt x="87" y="41"/>
                    </a:moveTo>
                    <a:cubicBezTo>
                      <a:pt x="87" y="65"/>
                      <a:pt x="68" y="82"/>
                      <a:pt x="43" y="82"/>
                    </a:cubicBezTo>
                    <a:cubicBezTo>
                      <a:pt x="18" y="82"/>
                      <a:pt x="0" y="65"/>
                      <a:pt x="0" y="41"/>
                    </a:cubicBezTo>
                    <a:cubicBezTo>
                      <a:pt x="0" y="18"/>
                      <a:pt x="18" y="0"/>
                      <a:pt x="43" y="0"/>
                    </a:cubicBezTo>
                    <a:cubicBezTo>
                      <a:pt x="68" y="0"/>
                      <a:pt x="87" y="18"/>
                      <a:pt x="87" y="41"/>
                    </a:cubicBezTo>
                    <a:close/>
                    <a:moveTo>
                      <a:pt x="21" y="41"/>
                    </a:moveTo>
                    <a:cubicBezTo>
                      <a:pt x="21" y="55"/>
                      <a:pt x="31" y="65"/>
                      <a:pt x="43" y="65"/>
                    </a:cubicBezTo>
                    <a:cubicBezTo>
                      <a:pt x="56" y="65"/>
                      <a:pt x="66" y="55"/>
                      <a:pt x="66" y="41"/>
                    </a:cubicBezTo>
                    <a:cubicBezTo>
                      <a:pt x="66" y="28"/>
                      <a:pt x="56" y="18"/>
                      <a:pt x="43" y="18"/>
                    </a:cubicBezTo>
                    <a:cubicBezTo>
                      <a:pt x="31" y="18"/>
                      <a:pt x="21" y="28"/>
                      <a:pt x="2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49" name="Freeform 79"/>
              <p:cNvSpPr>
                <a:spLocks/>
              </p:cNvSpPr>
              <p:nvPr/>
            </p:nvSpPr>
            <p:spPr bwMode="auto">
              <a:xfrm>
                <a:off x="2931" y="2113"/>
                <a:ext cx="74" cy="129"/>
              </a:xfrm>
              <a:custGeom>
                <a:avLst/>
                <a:gdLst>
                  <a:gd name="T0" fmla="*/ 28 w 49"/>
                  <a:gd name="T1" fmla="*/ 23 h 86"/>
                  <a:gd name="T2" fmla="*/ 28 w 49"/>
                  <a:gd name="T3" fmla="*/ 27 h 86"/>
                  <a:gd name="T4" fmla="*/ 42 w 49"/>
                  <a:gd name="T5" fmla="*/ 27 h 86"/>
                  <a:gd name="T6" fmla="*/ 42 w 49"/>
                  <a:gd name="T7" fmla="*/ 40 h 86"/>
                  <a:gd name="T8" fmla="*/ 28 w 49"/>
                  <a:gd name="T9" fmla="*/ 40 h 86"/>
                  <a:gd name="T10" fmla="*/ 28 w 49"/>
                  <a:gd name="T11" fmla="*/ 86 h 86"/>
                  <a:gd name="T12" fmla="*/ 8 w 49"/>
                  <a:gd name="T13" fmla="*/ 86 h 86"/>
                  <a:gd name="T14" fmla="*/ 8 w 49"/>
                  <a:gd name="T15" fmla="*/ 40 h 86"/>
                  <a:gd name="T16" fmla="*/ 0 w 49"/>
                  <a:gd name="T17" fmla="*/ 40 h 86"/>
                  <a:gd name="T18" fmla="*/ 0 w 49"/>
                  <a:gd name="T19" fmla="*/ 27 h 86"/>
                  <a:gd name="T20" fmla="*/ 8 w 49"/>
                  <a:gd name="T21" fmla="*/ 27 h 86"/>
                  <a:gd name="T22" fmla="*/ 8 w 49"/>
                  <a:gd name="T23" fmla="*/ 21 h 86"/>
                  <a:gd name="T24" fmla="*/ 32 w 49"/>
                  <a:gd name="T25" fmla="*/ 0 h 86"/>
                  <a:gd name="T26" fmla="*/ 49 w 49"/>
                  <a:gd name="T27" fmla="*/ 4 h 86"/>
                  <a:gd name="T28" fmla="*/ 42 w 49"/>
                  <a:gd name="T29" fmla="*/ 18 h 86"/>
                  <a:gd name="T30" fmla="*/ 35 w 49"/>
                  <a:gd name="T31" fmla="*/ 16 h 86"/>
                  <a:gd name="T32" fmla="*/ 28 w 49"/>
                  <a:gd name="T33"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86">
                    <a:moveTo>
                      <a:pt x="28" y="23"/>
                    </a:moveTo>
                    <a:cubicBezTo>
                      <a:pt x="28" y="27"/>
                      <a:pt x="28" y="27"/>
                      <a:pt x="28" y="27"/>
                    </a:cubicBezTo>
                    <a:cubicBezTo>
                      <a:pt x="42" y="27"/>
                      <a:pt x="42" y="27"/>
                      <a:pt x="42" y="27"/>
                    </a:cubicBezTo>
                    <a:cubicBezTo>
                      <a:pt x="42" y="40"/>
                      <a:pt x="42" y="40"/>
                      <a:pt x="42" y="40"/>
                    </a:cubicBezTo>
                    <a:cubicBezTo>
                      <a:pt x="28" y="40"/>
                      <a:pt x="28" y="40"/>
                      <a:pt x="28" y="40"/>
                    </a:cubicBezTo>
                    <a:cubicBezTo>
                      <a:pt x="28" y="86"/>
                      <a:pt x="28" y="86"/>
                      <a:pt x="28" y="86"/>
                    </a:cubicBezTo>
                    <a:cubicBezTo>
                      <a:pt x="8" y="86"/>
                      <a:pt x="8" y="86"/>
                      <a:pt x="8" y="86"/>
                    </a:cubicBezTo>
                    <a:cubicBezTo>
                      <a:pt x="8" y="40"/>
                      <a:pt x="8" y="40"/>
                      <a:pt x="8" y="40"/>
                    </a:cubicBezTo>
                    <a:cubicBezTo>
                      <a:pt x="0" y="40"/>
                      <a:pt x="0" y="40"/>
                      <a:pt x="0" y="40"/>
                    </a:cubicBezTo>
                    <a:cubicBezTo>
                      <a:pt x="0" y="27"/>
                      <a:pt x="0" y="27"/>
                      <a:pt x="0" y="27"/>
                    </a:cubicBezTo>
                    <a:cubicBezTo>
                      <a:pt x="8" y="27"/>
                      <a:pt x="8" y="27"/>
                      <a:pt x="8" y="27"/>
                    </a:cubicBezTo>
                    <a:cubicBezTo>
                      <a:pt x="8" y="21"/>
                      <a:pt x="8" y="21"/>
                      <a:pt x="8" y="21"/>
                    </a:cubicBezTo>
                    <a:cubicBezTo>
                      <a:pt x="8" y="8"/>
                      <a:pt x="19" y="0"/>
                      <a:pt x="32" y="0"/>
                    </a:cubicBezTo>
                    <a:cubicBezTo>
                      <a:pt x="38" y="0"/>
                      <a:pt x="45" y="2"/>
                      <a:pt x="49" y="4"/>
                    </a:cubicBezTo>
                    <a:cubicBezTo>
                      <a:pt x="42" y="18"/>
                      <a:pt x="42" y="18"/>
                      <a:pt x="42" y="18"/>
                    </a:cubicBezTo>
                    <a:cubicBezTo>
                      <a:pt x="40" y="17"/>
                      <a:pt x="37" y="16"/>
                      <a:pt x="35" y="16"/>
                    </a:cubicBezTo>
                    <a:cubicBezTo>
                      <a:pt x="31" y="16"/>
                      <a:pt x="28" y="18"/>
                      <a:pt x="2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50" name="Freeform 80"/>
              <p:cNvSpPr>
                <a:spLocks noEditPoints="1"/>
              </p:cNvSpPr>
              <p:nvPr/>
            </p:nvSpPr>
            <p:spPr bwMode="auto">
              <a:xfrm>
                <a:off x="2996" y="2149"/>
                <a:ext cx="100" cy="94"/>
              </a:xfrm>
              <a:custGeom>
                <a:avLst/>
                <a:gdLst>
                  <a:gd name="T0" fmla="*/ 67 w 67"/>
                  <a:gd name="T1" fmla="*/ 31 h 63"/>
                  <a:gd name="T2" fmla="*/ 34 w 67"/>
                  <a:gd name="T3" fmla="*/ 63 h 63"/>
                  <a:gd name="T4" fmla="*/ 0 w 67"/>
                  <a:gd name="T5" fmla="*/ 31 h 63"/>
                  <a:gd name="T6" fmla="*/ 34 w 67"/>
                  <a:gd name="T7" fmla="*/ 0 h 63"/>
                  <a:gd name="T8" fmla="*/ 67 w 67"/>
                  <a:gd name="T9" fmla="*/ 31 h 63"/>
                  <a:gd name="T10" fmla="*/ 20 w 67"/>
                  <a:gd name="T11" fmla="*/ 31 h 63"/>
                  <a:gd name="T12" fmla="*/ 34 w 67"/>
                  <a:gd name="T13" fmla="*/ 47 h 63"/>
                  <a:gd name="T14" fmla="*/ 47 w 67"/>
                  <a:gd name="T15" fmla="*/ 31 h 63"/>
                  <a:gd name="T16" fmla="*/ 34 w 67"/>
                  <a:gd name="T17" fmla="*/ 15 h 63"/>
                  <a:gd name="T18" fmla="*/ 20 w 67"/>
                  <a:gd name="T19"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63">
                    <a:moveTo>
                      <a:pt x="67" y="31"/>
                    </a:moveTo>
                    <a:cubicBezTo>
                      <a:pt x="67" y="50"/>
                      <a:pt x="54" y="63"/>
                      <a:pt x="34" y="63"/>
                    </a:cubicBezTo>
                    <a:cubicBezTo>
                      <a:pt x="13" y="63"/>
                      <a:pt x="0" y="50"/>
                      <a:pt x="0" y="31"/>
                    </a:cubicBezTo>
                    <a:cubicBezTo>
                      <a:pt x="0" y="12"/>
                      <a:pt x="13" y="0"/>
                      <a:pt x="34" y="0"/>
                    </a:cubicBezTo>
                    <a:cubicBezTo>
                      <a:pt x="54" y="0"/>
                      <a:pt x="67" y="12"/>
                      <a:pt x="67" y="31"/>
                    </a:cubicBezTo>
                    <a:close/>
                    <a:moveTo>
                      <a:pt x="20" y="31"/>
                    </a:moveTo>
                    <a:cubicBezTo>
                      <a:pt x="20" y="41"/>
                      <a:pt x="25" y="47"/>
                      <a:pt x="34" y="47"/>
                    </a:cubicBezTo>
                    <a:cubicBezTo>
                      <a:pt x="42" y="47"/>
                      <a:pt x="47" y="41"/>
                      <a:pt x="47" y="31"/>
                    </a:cubicBezTo>
                    <a:cubicBezTo>
                      <a:pt x="47" y="22"/>
                      <a:pt x="42" y="15"/>
                      <a:pt x="34" y="15"/>
                    </a:cubicBezTo>
                    <a:cubicBezTo>
                      <a:pt x="25" y="15"/>
                      <a:pt x="20" y="22"/>
                      <a:pt x="2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51" name="Freeform 81"/>
              <p:cNvSpPr>
                <a:spLocks/>
              </p:cNvSpPr>
              <p:nvPr/>
            </p:nvSpPr>
            <p:spPr bwMode="auto">
              <a:xfrm>
                <a:off x="3113" y="2147"/>
                <a:ext cx="60" cy="95"/>
              </a:xfrm>
              <a:custGeom>
                <a:avLst/>
                <a:gdLst>
                  <a:gd name="T0" fmla="*/ 20 w 40"/>
                  <a:gd name="T1" fmla="*/ 12 h 63"/>
                  <a:gd name="T2" fmla="*/ 40 w 40"/>
                  <a:gd name="T3" fmla="*/ 0 h 63"/>
                  <a:gd name="T4" fmla="*/ 40 w 40"/>
                  <a:gd name="T5" fmla="*/ 18 h 63"/>
                  <a:gd name="T6" fmla="*/ 20 w 40"/>
                  <a:gd name="T7" fmla="*/ 31 h 63"/>
                  <a:gd name="T8" fmla="*/ 20 w 40"/>
                  <a:gd name="T9" fmla="*/ 63 h 63"/>
                  <a:gd name="T10" fmla="*/ 0 w 40"/>
                  <a:gd name="T11" fmla="*/ 63 h 63"/>
                  <a:gd name="T12" fmla="*/ 0 w 40"/>
                  <a:gd name="T13" fmla="*/ 1 h 63"/>
                  <a:gd name="T14" fmla="*/ 20 w 40"/>
                  <a:gd name="T15" fmla="*/ 1 h 63"/>
                  <a:gd name="T16" fmla="*/ 20 w 40"/>
                  <a:gd name="T17" fmla="*/ 1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63">
                    <a:moveTo>
                      <a:pt x="20" y="12"/>
                    </a:moveTo>
                    <a:cubicBezTo>
                      <a:pt x="24" y="5"/>
                      <a:pt x="31" y="1"/>
                      <a:pt x="40" y="0"/>
                    </a:cubicBezTo>
                    <a:cubicBezTo>
                      <a:pt x="40" y="18"/>
                      <a:pt x="40" y="18"/>
                      <a:pt x="40" y="18"/>
                    </a:cubicBezTo>
                    <a:cubicBezTo>
                      <a:pt x="28" y="17"/>
                      <a:pt x="21" y="23"/>
                      <a:pt x="20" y="31"/>
                    </a:cubicBezTo>
                    <a:cubicBezTo>
                      <a:pt x="20" y="63"/>
                      <a:pt x="20" y="63"/>
                      <a:pt x="20" y="63"/>
                    </a:cubicBezTo>
                    <a:cubicBezTo>
                      <a:pt x="0" y="63"/>
                      <a:pt x="0" y="63"/>
                      <a:pt x="0" y="63"/>
                    </a:cubicBezTo>
                    <a:cubicBezTo>
                      <a:pt x="0" y="1"/>
                      <a:pt x="0" y="1"/>
                      <a:pt x="0" y="1"/>
                    </a:cubicBezTo>
                    <a:cubicBezTo>
                      <a:pt x="20" y="1"/>
                      <a:pt x="20" y="1"/>
                      <a:pt x="20" y="1"/>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52" name="Freeform 82"/>
              <p:cNvSpPr>
                <a:spLocks/>
              </p:cNvSpPr>
              <p:nvPr/>
            </p:nvSpPr>
            <p:spPr bwMode="auto">
              <a:xfrm>
                <a:off x="2849" y="2329"/>
                <a:ext cx="115" cy="120"/>
              </a:xfrm>
              <a:custGeom>
                <a:avLst/>
                <a:gdLst>
                  <a:gd name="T0" fmla="*/ 46 w 115"/>
                  <a:gd name="T1" fmla="*/ 72 h 120"/>
                  <a:gd name="T2" fmla="*/ 31 w 115"/>
                  <a:gd name="T3" fmla="*/ 90 h 120"/>
                  <a:gd name="T4" fmla="*/ 31 w 115"/>
                  <a:gd name="T5" fmla="*/ 120 h 120"/>
                  <a:gd name="T6" fmla="*/ 0 w 115"/>
                  <a:gd name="T7" fmla="*/ 120 h 120"/>
                  <a:gd name="T8" fmla="*/ 0 w 115"/>
                  <a:gd name="T9" fmla="*/ 0 h 120"/>
                  <a:gd name="T10" fmla="*/ 31 w 115"/>
                  <a:gd name="T11" fmla="*/ 0 h 120"/>
                  <a:gd name="T12" fmla="*/ 31 w 115"/>
                  <a:gd name="T13" fmla="*/ 51 h 120"/>
                  <a:gd name="T14" fmla="*/ 78 w 115"/>
                  <a:gd name="T15" fmla="*/ 0 h 120"/>
                  <a:gd name="T16" fmla="*/ 112 w 115"/>
                  <a:gd name="T17" fmla="*/ 0 h 120"/>
                  <a:gd name="T18" fmla="*/ 67 w 115"/>
                  <a:gd name="T19" fmla="*/ 49 h 120"/>
                  <a:gd name="T20" fmla="*/ 115 w 115"/>
                  <a:gd name="T21" fmla="*/ 120 h 120"/>
                  <a:gd name="T22" fmla="*/ 79 w 115"/>
                  <a:gd name="T23" fmla="*/ 120 h 120"/>
                  <a:gd name="T24" fmla="*/ 46 w 115"/>
                  <a:gd name="T25" fmla="*/ 7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20">
                    <a:moveTo>
                      <a:pt x="46" y="72"/>
                    </a:moveTo>
                    <a:lnTo>
                      <a:pt x="31" y="90"/>
                    </a:lnTo>
                    <a:lnTo>
                      <a:pt x="31" y="120"/>
                    </a:lnTo>
                    <a:lnTo>
                      <a:pt x="0" y="120"/>
                    </a:lnTo>
                    <a:lnTo>
                      <a:pt x="0" y="0"/>
                    </a:lnTo>
                    <a:lnTo>
                      <a:pt x="31" y="0"/>
                    </a:lnTo>
                    <a:lnTo>
                      <a:pt x="31" y="51"/>
                    </a:lnTo>
                    <a:lnTo>
                      <a:pt x="78" y="0"/>
                    </a:lnTo>
                    <a:lnTo>
                      <a:pt x="112" y="0"/>
                    </a:lnTo>
                    <a:lnTo>
                      <a:pt x="67" y="49"/>
                    </a:lnTo>
                    <a:lnTo>
                      <a:pt x="115" y="120"/>
                    </a:lnTo>
                    <a:lnTo>
                      <a:pt x="79" y="120"/>
                    </a:lnTo>
                    <a:lnTo>
                      <a:pt x="4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53" name="Rectangle 83"/>
              <p:cNvSpPr>
                <a:spLocks noChangeArrowheads="1"/>
              </p:cNvSpPr>
              <p:nvPr/>
            </p:nvSpPr>
            <p:spPr bwMode="auto">
              <a:xfrm>
                <a:off x="2978" y="2329"/>
                <a:ext cx="30" cy="1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54" name="Freeform 84"/>
              <p:cNvSpPr>
                <a:spLocks noEditPoints="1"/>
              </p:cNvSpPr>
              <p:nvPr/>
            </p:nvSpPr>
            <p:spPr bwMode="auto">
              <a:xfrm>
                <a:off x="3033" y="2329"/>
                <a:ext cx="116" cy="120"/>
              </a:xfrm>
              <a:custGeom>
                <a:avLst/>
                <a:gdLst>
                  <a:gd name="T0" fmla="*/ 34 w 77"/>
                  <a:gd name="T1" fmla="*/ 0 h 80"/>
                  <a:gd name="T2" fmla="*/ 77 w 77"/>
                  <a:gd name="T3" fmla="*/ 40 h 80"/>
                  <a:gd name="T4" fmla="*/ 33 w 77"/>
                  <a:gd name="T5" fmla="*/ 80 h 80"/>
                  <a:gd name="T6" fmla="*/ 0 w 77"/>
                  <a:gd name="T7" fmla="*/ 80 h 80"/>
                  <a:gd name="T8" fmla="*/ 0 w 77"/>
                  <a:gd name="T9" fmla="*/ 0 h 80"/>
                  <a:gd name="T10" fmla="*/ 34 w 77"/>
                  <a:gd name="T11" fmla="*/ 0 h 80"/>
                  <a:gd name="T12" fmla="*/ 20 w 77"/>
                  <a:gd name="T13" fmla="*/ 64 h 80"/>
                  <a:gd name="T14" fmla="*/ 35 w 77"/>
                  <a:gd name="T15" fmla="*/ 64 h 80"/>
                  <a:gd name="T16" fmla="*/ 56 w 77"/>
                  <a:gd name="T17" fmla="*/ 40 h 80"/>
                  <a:gd name="T18" fmla="*/ 34 w 77"/>
                  <a:gd name="T19" fmla="*/ 16 h 80"/>
                  <a:gd name="T20" fmla="*/ 20 w 77"/>
                  <a:gd name="T21" fmla="*/ 16 h 80"/>
                  <a:gd name="T22" fmla="*/ 20 w 77"/>
                  <a:gd name="T23"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80">
                    <a:moveTo>
                      <a:pt x="34" y="0"/>
                    </a:moveTo>
                    <a:cubicBezTo>
                      <a:pt x="59" y="0"/>
                      <a:pt x="77" y="16"/>
                      <a:pt x="77" y="40"/>
                    </a:cubicBezTo>
                    <a:cubicBezTo>
                      <a:pt x="77" y="63"/>
                      <a:pt x="59" y="80"/>
                      <a:pt x="33" y="80"/>
                    </a:cubicBezTo>
                    <a:cubicBezTo>
                      <a:pt x="0" y="80"/>
                      <a:pt x="0" y="80"/>
                      <a:pt x="0" y="80"/>
                    </a:cubicBezTo>
                    <a:cubicBezTo>
                      <a:pt x="0" y="0"/>
                      <a:pt x="0" y="0"/>
                      <a:pt x="0" y="0"/>
                    </a:cubicBezTo>
                    <a:lnTo>
                      <a:pt x="34" y="0"/>
                    </a:lnTo>
                    <a:close/>
                    <a:moveTo>
                      <a:pt x="20" y="64"/>
                    </a:moveTo>
                    <a:cubicBezTo>
                      <a:pt x="35" y="64"/>
                      <a:pt x="35" y="64"/>
                      <a:pt x="35" y="64"/>
                    </a:cubicBezTo>
                    <a:cubicBezTo>
                      <a:pt x="47" y="64"/>
                      <a:pt x="56" y="54"/>
                      <a:pt x="56" y="40"/>
                    </a:cubicBezTo>
                    <a:cubicBezTo>
                      <a:pt x="56" y="26"/>
                      <a:pt x="47" y="16"/>
                      <a:pt x="34" y="16"/>
                    </a:cubicBezTo>
                    <a:cubicBezTo>
                      <a:pt x="20" y="16"/>
                      <a:pt x="20" y="16"/>
                      <a:pt x="20" y="16"/>
                    </a:cubicBezTo>
                    <a:lnTo>
                      <a:pt x="20"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55" name="Freeform 85"/>
              <p:cNvSpPr>
                <a:spLocks/>
              </p:cNvSpPr>
              <p:nvPr/>
            </p:nvSpPr>
            <p:spPr bwMode="auto">
              <a:xfrm>
                <a:off x="3156" y="2327"/>
                <a:ext cx="102" cy="123"/>
              </a:xfrm>
              <a:custGeom>
                <a:avLst/>
                <a:gdLst>
                  <a:gd name="T0" fmla="*/ 68 w 68"/>
                  <a:gd name="T1" fmla="*/ 9 h 82"/>
                  <a:gd name="T2" fmla="*/ 60 w 68"/>
                  <a:gd name="T3" fmla="*/ 25 h 82"/>
                  <a:gd name="T4" fmla="*/ 35 w 68"/>
                  <a:gd name="T5" fmla="*/ 16 h 82"/>
                  <a:gd name="T6" fmla="*/ 26 w 68"/>
                  <a:gd name="T7" fmla="*/ 22 h 82"/>
                  <a:gd name="T8" fmla="*/ 68 w 68"/>
                  <a:gd name="T9" fmla="*/ 57 h 82"/>
                  <a:gd name="T10" fmla="*/ 36 w 68"/>
                  <a:gd name="T11" fmla="*/ 82 h 82"/>
                  <a:gd name="T12" fmla="*/ 0 w 68"/>
                  <a:gd name="T13" fmla="*/ 69 h 82"/>
                  <a:gd name="T14" fmla="*/ 7 w 68"/>
                  <a:gd name="T15" fmla="*/ 53 h 82"/>
                  <a:gd name="T16" fmla="*/ 36 w 68"/>
                  <a:gd name="T17" fmla="*/ 65 h 82"/>
                  <a:gd name="T18" fmla="*/ 47 w 68"/>
                  <a:gd name="T19" fmla="*/ 58 h 82"/>
                  <a:gd name="T20" fmla="*/ 4 w 68"/>
                  <a:gd name="T21" fmla="*/ 24 h 82"/>
                  <a:gd name="T22" fmla="*/ 36 w 68"/>
                  <a:gd name="T23" fmla="*/ 0 h 82"/>
                  <a:gd name="T24" fmla="*/ 68 w 68"/>
                  <a:gd name="T25" fmla="*/ 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2">
                    <a:moveTo>
                      <a:pt x="68" y="9"/>
                    </a:moveTo>
                    <a:cubicBezTo>
                      <a:pt x="60" y="25"/>
                      <a:pt x="60" y="25"/>
                      <a:pt x="60" y="25"/>
                    </a:cubicBezTo>
                    <a:cubicBezTo>
                      <a:pt x="52" y="20"/>
                      <a:pt x="41" y="16"/>
                      <a:pt x="35" y="16"/>
                    </a:cubicBezTo>
                    <a:cubicBezTo>
                      <a:pt x="29" y="16"/>
                      <a:pt x="26" y="18"/>
                      <a:pt x="26" y="22"/>
                    </a:cubicBezTo>
                    <a:cubicBezTo>
                      <a:pt x="26" y="36"/>
                      <a:pt x="68" y="28"/>
                      <a:pt x="68" y="57"/>
                    </a:cubicBezTo>
                    <a:cubicBezTo>
                      <a:pt x="68" y="73"/>
                      <a:pt x="54" y="82"/>
                      <a:pt x="36" y="82"/>
                    </a:cubicBezTo>
                    <a:cubicBezTo>
                      <a:pt x="23" y="82"/>
                      <a:pt x="9" y="77"/>
                      <a:pt x="0" y="69"/>
                    </a:cubicBezTo>
                    <a:cubicBezTo>
                      <a:pt x="7" y="53"/>
                      <a:pt x="7" y="53"/>
                      <a:pt x="7" y="53"/>
                    </a:cubicBezTo>
                    <a:cubicBezTo>
                      <a:pt x="16" y="60"/>
                      <a:pt x="28" y="65"/>
                      <a:pt x="36" y="65"/>
                    </a:cubicBezTo>
                    <a:cubicBezTo>
                      <a:pt x="43" y="65"/>
                      <a:pt x="47" y="63"/>
                      <a:pt x="47" y="58"/>
                    </a:cubicBezTo>
                    <a:cubicBezTo>
                      <a:pt x="47" y="44"/>
                      <a:pt x="4" y="52"/>
                      <a:pt x="4" y="24"/>
                    </a:cubicBezTo>
                    <a:cubicBezTo>
                      <a:pt x="4" y="9"/>
                      <a:pt x="17" y="0"/>
                      <a:pt x="36" y="0"/>
                    </a:cubicBezTo>
                    <a:cubicBezTo>
                      <a:pt x="48" y="0"/>
                      <a:pt x="60" y="3"/>
                      <a:pt x="6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56" name="Freeform 86"/>
              <p:cNvSpPr>
                <a:spLocks noEditPoints="1"/>
              </p:cNvSpPr>
              <p:nvPr/>
            </p:nvSpPr>
            <p:spPr bwMode="auto">
              <a:xfrm>
                <a:off x="2795" y="2620"/>
                <a:ext cx="103" cy="91"/>
              </a:xfrm>
              <a:custGeom>
                <a:avLst/>
                <a:gdLst>
                  <a:gd name="T0" fmla="*/ 31 w 103"/>
                  <a:gd name="T1" fmla="*/ 75 h 91"/>
                  <a:gd name="T2" fmla="*/ 24 w 103"/>
                  <a:gd name="T3" fmla="*/ 91 h 91"/>
                  <a:gd name="T4" fmla="*/ 0 w 103"/>
                  <a:gd name="T5" fmla="*/ 91 h 91"/>
                  <a:gd name="T6" fmla="*/ 40 w 103"/>
                  <a:gd name="T7" fmla="*/ 0 h 91"/>
                  <a:gd name="T8" fmla="*/ 64 w 103"/>
                  <a:gd name="T9" fmla="*/ 0 h 91"/>
                  <a:gd name="T10" fmla="*/ 103 w 103"/>
                  <a:gd name="T11" fmla="*/ 91 h 91"/>
                  <a:gd name="T12" fmla="*/ 78 w 103"/>
                  <a:gd name="T13" fmla="*/ 91 h 91"/>
                  <a:gd name="T14" fmla="*/ 72 w 103"/>
                  <a:gd name="T15" fmla="*/ 75 h 91"/>
                  <a:gd name="T16" fmla="*/ 31 w 103"/>
                  <a:gd name="T17" fmla="*/ 75 h 91"/>
                  <a:gd name="T18" fmla="*/ 51 w 103"/>
                  <a:gd name="T19" fmla="*/ 24 h 91"/>
                  <a:gd name="T20" fmla="*/ 37 w 103"/>
                  <a:gd name="T21" fmla="*/ 57 h 91"/>
                  <a:gd name="T22" fmla="*/ 64 w 103"/>
                  <a:gd name="T23" fmla="*/ 57 h 91"/>
                  <a:gd name="T24" fmla="*/ 51 w 103"/>
                  <a:gd name="T25" fmla="*/ 2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91">
                    <a:moveTo>
                      <a:pt x="31" y="75"/>
                    </a:moveTo>
                    <a:lnTo>
                      <a:pt x="24" y="91"/>
                    </a:lnTo>
                    <a:lnTo>
                      <a:pt x="0" y="91"/>
                    </a:lnTo>
                    <a:lnTo>
                      <a:pt x="40" y="0"/>
                    </a:lnTo>
                    <a:lnTo>
                      <a:pt x="64" y="0"/>
                    </a:lnTo>
                    <a:lnTo>
                      <a:pt x="103" y="91"/>
                    </a:lnTo>
                    <a:lnTo>
                      <a:pt x="78" y="91"/>
                    </a:lnTo>
                    <a:lnTo>
                      <a:pt x="72" y="75"/>
                    </a:lnTo>
                    <a:lnTo>
                      <a:pt x="31" y="75"/>
                    </a:lnTo>
                    <a:close/>
                    <a:moveTo>
                      <a:pt x="51" y="24"/>
                    </a:moveTo>
                    <a:lnTo>
                      <a:pt x="37" y="57"/>
                    </a:lnTo>
                    <a:lnTo>
                      <a:pt x="64" y="57"/>
                    </a:lnTo>
                    <a:lnTo>
                      <a:pt x="5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57" name="Freeform 87"/>
              <p:cNvSpPr>
                <a:spLocks/>
              </p:cNvSpPr>
              <p:nvPr/>
            </p:nvSpPr>
            <p:spPr bwMode="auto">
              <a:xfrm>
                <a:off x="2889" y="2620"/>
                <a:ext cx="143" cy="91"/>
              </a:xfrm>
              <a:custGeom>
                <a:avLst/>
                <a:gdLst>
                  <a:gd name="T0" fmla="*/ 89 w 143"/>
                  <a:gd name="T1" fmla="*/ 91 h 91"/>
                  <a:gd name="T2" fmla="*/ 72 w 143"/>
                  <a:gd name="T3" fmla="*/ 28 h 91"/>
                  <a:gd name="T4" fmla="*/ 54 w 143"/>
                  <a:gd name="T5" fmla="*/ 91 h 91"/>
                  <a:gd name="T6" fmla="*/ 30 w 143"/>
                  <a:gd name="T7" fmla="*/ 91 h 91"/>
                  <a:gd name="T8" fmla="*/ 0 w 143"/>
                  <a:gd name="T9" fmla="*/ 0 h 91"/>
                  <a:gd name="T10" fmla="*/ 26 w 143"/>
                  <a:gd name="T11" fmla="*/ 0 h 91"/>
                  <a:gd name="T12" fmla="*/ 44 w 143"/>
                  <a:gd name="T13" fmla="*/ 67 h 91"/>
                  <a:gd name="T14" fmla="*/ 60 w 143"/>
                  <a:gd name="T15" fmla="*/ 0 h 91"/>
                  <a:gd name="T16" fmla="*/ 84 w 143"/>
                  <a:gd name="T17" fmla="*/ 0 h 91"/>
                  <a:gd name="T18" fmla="*/ 102 w 143"/>
                  <a:gd name="T19" fmla="*/ 67 h 91"/>
                  <a:gd name="T20" fmla="*/ 119 w 143"/>
                  <a:gd name="T21" fmla="*/ 0 h 91"/>
                  <a:gd name="T22" fmla="*/ 143 w 143"/>
                  <a:gd name="T23" fmla="*/ 0 h 91"/>
                  <a:gd name="T24" fmla="*/ 113 w 143"/>
                  <a:gd name="T25" fmla="*/ 91 h 91"/>
                  <a:gd name="T26" fmla="*/ 89 w 143"/>
                  <a:gd name="T2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91">
                    <a:moveTo>
                      <a:pt x="89" y="91"/>
                    </a:moveTo>
                    <a:lnTo>
                      <a:pt x="72" y="28"/>
                    </a:lnTo>
                    <a:lnTo>
                      <a:pt x="54" y="91"/>
                    </a:lnTo>
                    <a:lnTo>
                      <a:pt x="30" y="91"/>
                    </a:lnTo>
                    <a:lnTo>
                      <a:pt x="0" y="0"/>
                    </a:lnTo>
                    <a:lnTo>
                      <a:pt x="26" y="0"/>
                    </a:lnTo>
                    <a:lnTo>
                      <a:pt x="44" y="67"/>
                    </a:lnTo>
                    <a:lnTo>
                      <a:pt x="60" y="0"/>
                    </a:lnTo>
                    <a:lnTo>
                      <a:pt x="84" y="0"/>
                    </a:lnTo>
                    <a:lnTo>
                      <a:pt x="102" y="67"/>
                    </a:lnTo>
                    <a:lnTo>
                      <a:pt x="119" y="0"/>
                    </a:lnTo>
                    <a:lnTo>
                      <a:pt x="143" y="0"/>
                    </a:lnTo>
                    <a:lnTo>
                      <a:pt x="113" y="91"/>
                    </a:lnTo>
                    <a:lnTo>
                      <a:pt x="89"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58" name="Freeform 88"/>
              <p:cNvSpPr>
                <a:spLocks noEditPoints="1"/>
              </p:cNvSpPr>
              <p:nvPr/>
            </p:nvSpPr>
            <p:spPr bwMode="auto">
              <a:xfrm>
                <a:off x="3024" y="2620"/>
                <a:ext cx="102" cy="91"/>
              </a:xfrm>
              <a:custGeom>
                <a:avLst/>
                <a:gdLst>
                  <a:gd name="T0" fmla="*/ 30 w 102"/>
                  <a:gd name="T1" fmla="*/ 75 h 91"/>
                  <a:gd name="T2" fmla="*/ 23 w 102"/>
                  <a:gd name="T3" fmla="*/ 91 h 91"/>
                  <a:gd name="T4" fmla="*/ 0 w 102"/>
                  <a:gd name="T5" fmla="*/ 91 h 91"/>
                  <a:gd name="T6" fmla="*/ 39 w 102"/>
                  <a:gd name="T7" fmla="*/ 0 h 91"/>
                  <a:gd name="T8" fmla="*/ 63 w 102"/>
                  <a:gd name="T9" fmla="*/ 0 h 91"/>
                  <a:gd name="T10" fmla="*/ 102 w 102"/>
                  <a:gd name="T11" fmla="*/ 91 h 91"/>
                  <a:gd name="T12" fmla="*/ 77 w 102"/>
                  <a:gd name="T13" fmla="*/ 91 h 91"/>
                  <a:gd name="T14" fmla="*/ 71 w 102"/>
                  <a:gd name="T15" fmla="*/ 75 h 91"/>
                  <a:gd name="T16" fmla="*/ 30 w 102"/>
                  <a:gd name="T17" fmla="*/ 75 h 91"/>
                  <a:gd name="T18" fmla="*/ 50 w 102"/>
                  <a:gd name="T19" fmla="*/ 24 h 91"/>
                  <a:gd name="T20" fmla="*/ 36 w 102"/>
                  <a:gd name="T21" fmla="*/ 57 h 91"/>
                  <a:gd name="T22" fmla="*/ 63 w 102"/>
                  <a:gd name="T23" fmla="*/ 57 h 91"/>
                  <a:gd name="T24" fmla="*/ 50 w 102"/>
                  <a:gd name="T25" fmla="*/ 2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91">
                    <a:moveTo>
                      <a:pt x="30" y="75"/>
                    </a:moveTo>
                    <a:lnTo>
                      <a:pt x="23" y="91"/>
                    </a:lnTo>
                    <a:lnTo>
                      <a:pt x="0" y="91"/>
                    </a:lnTo>
                    <a:lnTo>
                      <a:pt x="39" y="0"/>
                    </a:lnTo>
                    <a:lnTo>
                      <a:pt x="63" y="0"/>
                    </a:lnTo>
                    <a:lnTo>
                      <a:pt x="102" y="91"/>
                    </a:lnTo>
                    <a:lnTo>
                      <a:pt x="77" y="91"/>
                    </a:lnTo>
                    <a:lnTo>
                      <a:pt x="71" y="75"/>
                    </a:lnTo>
                    <a:lnTo>
                      <a:pt x="30" y="75"/>
                    </a:lnTo>
                    <a:close/>
                    <a:moveTo>
                      <a:pt x="50" y="24"/>
                    </a:moveTo>
                    <a:lnTo>
                      <a:pt x="36" y="57"/>
                    </a:lnTo>
                    <a:lnTo>
                      <a:pt x="63" y="57"/>
                    </a:lnTo>
                    <a:lnTo>
                      <a:pt x="5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59" name="Freeform 89"/>
              <p:cNvSpPr>
                <a:spLocks noEditPoints="1"/>
              </p:cNvSpPr>
              <p:nvPr/>
            </p:nvSpPr>
            <p:spPr bwMode="auto">
              <a:xfrm>
                <a:off x="3134" y="2620"/>
                <a:ext cx="82" cy="91"/>
              </a:xfrm>
              <a:custGeom>
                <a:avLst/>
                <a:gdLst>
                  <a:gd name="T0" fmla="*/ 28 w 55"/>
                  <a:gd name="T1" fmla="*/ 44 h 61"/>
                  <a:gd name="T2" fmla="*/ 28 w 55"/>
                  <a:gd name="T3" fmla="*/ 44 h 61"/>
                  <a:gd name="T4" fmla="*/ 16 w 55"/>
                  <a:gd name="T5" fmla="*/ 44 h 61"/>
                  <a:gd name="T6" fmla="*/ 16 w 55"/>
                  <a:gd name="T7" fmla="*/ 61 h 61"/>
                  <a:gd name="T8" fmla="*/ 0 w 55"/>
                  <a:gd name="T9" fmla="*/ 61 h 61"/>
                  <a:gd name="T10" fmla="*/ 0 w 55"/>
                  <a:gd name="T11" fmla="*/ 0 h 61"/>
                  <a:gd name="T12" fmla="*/ 28 w 55"/>
                  <a:gd name="T13" fmla="*/ 0 h 61"/>
                  <a:gd name="T14" fmla="*/ 53 w 55"/>
                  <a:gd name="T15" fmla="*/ 22 h 61"/>
                  <a:gd name="T16" fmla="*/ 42 w 55"/>
                  <a:gd name="T17" fmla="*/ 41 h 61"/>
                  <a:gd name="T18" fmla="*/ 55 w 55"/>
                  <a:gd name="T19" fmla="*/ 61 h 61"/>
                  <a:gd name="T20" fmla="*/ 37 w 55"/>
                  <a:gd name="T21" fmla="*/ 61 h 61"/>
                  <a:gd name="T22" fmla="*/ 28 w 55"/>
                  <a:gd name="T23" fmla="*/ 44 h 61"/>
                  <a:gd name="T24" fmla="*/ 28 w 55"/>
                  <a:gd name="T25" fmla="*/ 32 h 61"/>
                  <a:gd name="T26" fmla="*/ 38 w 55"/>
                  <a:gd name="T27" fmla="*/ 22 h 61"/>
                  <a:gd name="T28" fmla="*/ 28 w 55"/>
                  <a:gd name="T29" fmla="*/ 13 h 61"/>
                  <a:gd name="T30" fmla="*/ 16 w 55"/>
                  <a:gd name="T31" fmla="*/ 13 h 61"/>
                  <a:gd name="T32" fmla="*/ 16 w 55"/>
                  <a:gd name="T33" fmla="*/ 32 h 61"/>
                  <a:gd name="T34" fmla="*/ 28 w 55"/>
                  <a:gd name="T35" fmla="*/ 3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61">
                    <a:moveTo>
                      <a:pt x="28" y="44"/>
                    </a:moveTo>
                    <a:cubicBezTo>
                      <a:pt x="28" y="44"/>
                      <a:pt x="28" y="44"/>
                      <a:pt x="28" y="44"/>
                    </a:cubicBezTo>
                    <a:cubicBezTo>
                      <a:pt x="16" y="44"/>
                      <a:pt x="16" y="44"/>
                      <a:pt x="16" y="44"/>
                    </a:cubicBezTo>
                    <a:cubicBezTo>
                      <a:pt x="16" y="61"/>
                      <a:pt x="16" y="61"/>
                      <a:pt x="16" y="61"/>
                    </a:cubicBezTo>
                    <a:cubicBezTo>
                      <a:pt x="0" y="61"/>
                      <a:pt x="0" y="61"/>
                      <a:pt x="0" y="61"/>
                    </a:cubicBezTo>
                    <a:cubicBezTo>
                      <a:pt x="0" y="0"/>
                      <a:pt x="0" y="0"/>
                      <a:pt x="0" y="0"/>
                    </a:cubicBezTo>
                    <a:cubicBezTo>
                      <a:pt x="28" y="0"/>
                      <a:pt x="28" y="0"/>
                      <a:pt x="28" y="0"/>
                    </a:cubicBezTo>
                    <a:cubicBezTo>
                      <a:pt x="44" y="0"/>
                      <a:pt x="53" y="8"/>
                      <a:pt x="53" y="22"/>
                    </a:cubicBezTo>
                    <a:cubicBezTo>
                      <a:pt x="53" y="31"/>
                      <a:pt x="49" y="38"/>
                      <a:pt x="42" y="41"/>
                    </a:cubicBezTo>
                    <a:cubicBezTo>
                      <a:pt x="55" y="61"/>
                      <a:pt x="55" y="61"/>
                      <a:pt x="55" y="61"/>
                    </a:cubicBezTo>
                    <a:cubicBezTo>
                      <a:pt x="37" y="61"/>
                      <a:pt x="37" y="61"/>
                      <a:pt x="37" y="61"/>
                    </a:cubicBezTo>
                    <a:lnTo>
                      <a:pt x="28" y="44"/>
                    </a:lnTo>
                    <a:close/>
                    <a:moveTo>
                      <a:pt x="28" y="32"/>
                    </a:moveTo>
                    <a:cubicBezTo>
                      <a:pt x="34" y="32"/>
                      <a:pt x="38" y="29"/>
                      <a:pt x="38" y="22"/>
                    </a:cubicBezTo>
                    <a:cubicBezTo>
                      <a:pt x="38" y="16"/>
                      <a:pt x="34" y="13"/>
                      <a:pt x="28" y="13"/>
                    </a:cubicBezTo>
                    <a:cubicBezTo>
                      <a:pt x="16" y="13"/>
                      <a:pt x="16" y="13"/>
                      <a:pt x="16" y="13"/>
                    </a:cubicBezTo>
                    <a:cubicBezTo>
                      <a:pt x="16" y="32"/>
                      <a:pt x="16" y="32"/>
                      <a:pt x="16" y="32"/>
                    </a:cubicBezTo>
                    <a:lnTo>
                      <a:pt x="2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60" name="Freeform 90"/>
              <p:cNvSpPr>
                <a:spLocks noEditPoints="1"/>
              </p:cNvSpPr>
              <p:nvPr/>
            </p:nvSpPr>
            <p:spPr bwMode="auto">
              <a:xfrm>
                <a:off x="3228" y="2620"/>
                <a:ext cx="89" cy="91"/>
              </a:xfrm>
              <a:custGeom>
                <a:avLst/>
                <a:gdLst>
                  <a:gd name="T0" fmla="*/ 27 w 59"/>
                  <a:gd name="T1" fmla="*/ 0 h 61"/>
                  <a:gd name="T2" fmla="*/ 59 w 59"/>
                  <a:gd name="T3" fmla="*/ 31 h 61"/>
                  <a:gd name="T4" fmla="*/ 26 w 59"/>
                  <a:gd name="T5" fmla="*/ 61 h 61"/>
                  <a:gd name="T6" fmla="*/ 0 w 59"/>
                  <a:gd name="T7" fmla="*/ 61 h 61"/>
                  <a:gd name="T8" fmla="*/ 0 w 59"/>
                  <a:gd name="T9" fmla="*/ 0 h 61"/>
                  <a:gd name="T10" fmla="*/ 27 w 59"/>
                  <a:gd name="T11" fmla="*/ 0 h 61"/>
                  <a:gd name="T12" fmla="*/ 16 w 59"/>
                  <a:gd name="T13" fmla="*/ 49 h 61"/>
                  <a:gd name="T14" fmla="*/ 27 w 59"/>
                  <a:gd name="T15" fmla="*/ 49 h 61"/>
                  <a:gd name="T16" fmla="*/ 43 w 59"/>
                  <a:gd name="T17" fmla="*/ 31 h 61"/>
                  <a:gd name="T18" fmla="*/ 26 w 59"/>
                  <a:gd name="T19" fmla="*/ 13 h 61"/>
                  <a:gd name="T20" fmla="*/ 16 w 59"/>
                  <a:gd name="T21" fmla="*/ 13 h 61"/>
                  <a:gd name="T22" fmla="*/ 16 w 59"/>
                  <a:gd name="T23"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61">
                    <a:moveTo>
                      <a:pt x="27" y="0"/>
                    </a:moveTo>
                    <a:cubicBezTo>
                      <a:pt x="46" y="0"/>
                      <a:pt x="59" y="13"/>
                      <a:pt x="59" y="31"/>
                    </a:cubicBezTo>
                    <a:cubicBezTo>
                      <a:pt x="59" y="49"/>
                      <a:pt x="46" y="61"/>
                      <a:pt x="26" y="61"/>
                    </a:cubicBezTo>
                    <a:cubicBezTo>
                      <a:pt x="0" y="61"/>
                      <a:pt x="0" y="61"/>
                      <a:pt x="0" y="61"/>
                    </a:cubicBezTo>
                    <a:cubicBezTo>
                      <a:pt x="0" y="0"/>
                      <a:pt x="0" y="0"/>
                      <a:pt x="0" y="0"/>
                    </a:cubicBezTo>
                    <a:lnTo>
                      <a:pt x="27" y="0"/>
                    </a:lnTo>
                    <a:close/>
                    <a:moveTo>
                      <a:pt x="16" y="49"/>
                    </a:moveTo>
                    <a:cubicBezTo>
                      <a:pt x="27" y="49"/>
                      <a:pt x="27" y="49"/>
                      <a:pt x="27" y="49"/>
                    </a:cubicBezTo>
                    <a:cubicBezTo>
                      <a:pt x="37" y="49"/>
                      <a:pt x="43" y="42"/>
                      <a:pt x="43" y="31"/>
                    </a:cubicBezTo>
                    <a:cubicBezTo>
                      <a:pt x="43" y="20"/>
                      <a:pt x="36" y="13"/>
                      <a:pt x="26" y="13"/>
                    </a:cubicBezTo>
                    <a:cubicBezTo>
                      <a:pt x="16" y="13"/>
                      <a:pt x="16" y="13"/>
                      <a:pt x="16" y="13"/>
                    </a:cubicBezTo>
                    <a:lnTo>
                      <a:pt x="16"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61" name="Freeform 91"/>
              <p:cNvSpPr>
                <a:spLocks/>
              </p:cNvSpPr>
              <p:nvPr/>
            </p:nvSpPr>
            <p:spPr bwMode="auto">
              <a:xfrm>
                <a:off x="3339" y="2653"/>
                <a:ext cx="132" cy="34"/>
              </a:xfrm>
              <a:custGeom>
                <a:avLst/>
                <a:gdLst>
                  <a:gd name="T0" fmla="*/ 132 w 132"/>
                  <a:gd name="T1" fmla="*/ 18 h 34"/>
                  <a:gd name="T2" fmla="*/ 66 w 132"/>
                  <a:gd name="T3" fmla="*/ 27 h 34"/>
                  <a:gd name="T4" fmla="*/ 0 w 132"/>
                  <a:gd name="T5" fmla="*/ 34 h 34"/>
                  <a:gd name="T6" fmla="*/ 0 w 132"/>
                  <a:gd name="T7" fmla="*/ 18 h 34"/>
                  <a:gd name="T8" fmla="*/ 0 w 132"/>
                  <a:gd name="T9" fmla="*/ 0 h 34"/>
                  <a:gd name="T10" fmla="*/ 66 w 132"/>
                  <a:gd name="T11" fmla="*/ 9 h 34"/>
                  <a:gd name="T12" fmla="*/ 132 w 132"/>
                  <a:gd name="T13" fmla="*/ 18 h 34"/>
                </a:gdLst>
                <a:ahLst/>
                <a:cxnLst>
                  <a:cxn ang="0">
                    <a:pos x="T0" y="T1"/>
                  </a:cxn>
                  <a:cxn ang="0">
                    <a:pos x="T2" y="T3"/>
                  </a:cxn>
                  <a:cxn ang="0">
                    <a:pos x="T4" y="T5"/>
                  </a:cxn>
                  <a:cxn ang="0">
                    <a:pos x="T6" y="T7"/>
                  </a:cxn>
                  <a:cxn ang="0">
                    <a:pos x="T8" y="T9"/>
                  </a:cxn>
                  <a:cxn ang="0">
                    <a:pos x="T10" y="T11"/>
                  </a:cxn>
                  <a:cxn ang="0">
                    <a:pos x="T12" y="T13"/>
                  </a:cxn>
                </a:cxnLst>
                <a:rect l="0" t="0" r="r" b="b"/>
                <a:pathLst>
                  <a:path w="132" h="34">
                    <a:moveTo>
                      <a:pt x="132" y="18"/>
                    </a:moveTo>
                    <a:lnTo>
                      <a:pt x="66" y="27"/>
                    </a:lnTo>
                    <a:lnTo>
                      <a:pt x="0" y="34"/>
                    </a:lnTo>
                    <a:lnTo>
                      <a:pt x="0" y="18"/>
                    </a:lnTo>
                    <a:lnTo>
                      <a:pt x="0" y="0"/>
                    </a:lnTo>
                    <a:lnTo>
                      <a:pt x="66" y="9"/>
                    </a:lnTo>
                    <a:lnTo>
                      <a:pt x="13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62" name="Freeform 92"/>
              <p:cNvSpPr>
                <a:spLocks/>
              </p:cNvSpPr>
              <p:nvPr/>
            </p:nvSpPr>
            <p:spPr bwMode="auto">
              <a:xfrm>
                <a:off x="2650" y="2653"/>
                <a:ext cx="133" cy="34"/>
              </a:xfrm>
              <a:custGeom>
                <a:avLst/>
                <a:gdLst>
                  <a:gd name="T0" fmla="*/ 0 w 133"/>
                  <a:gd name="T1" fmla="*/ 18 h 34"/>
                  <a:gd name="T2" fmla="*/ 67 w 133"/>
                  <a:gd name="T3" fmla="*/ 9 h 34"/>
                  <a:gd name="T4" fmla="*/ 133 w 133"/>
                  <a:gd name="T5" fmla="*/ 0 h 34"/>
                  <a:gd name="T6" fmla="*/ 133 w 133"/>
                  <a:gd name="T7" fmla="*/ 18 h 34"/>
                  <a:gd name="T8" fmla="*/ 133 w 133"/>
                  <a:gd name="T9" fmla="*/ 34 h 34"/>
                  <a:gd name="T10" fmla="*/ 67 w 133"/>
                  <a:gd name="T11" fmla="*/ 27 h 34"/>
                  <a:gd name="T12" fmla="*/ 0 w 133"/>
                  <a:gd name="T13" fmla="*/ 18 h 34"/>
                </a:gdLst>
                <a:ahLst/>
                <a:cxnLst>
                  <a:cxn ang="0">
                    <a:pos x="T0" y="T1"/>
                  </a:cxn>
                  <a:cxn ang="0">
                    <a:pos x="T2" y="T3"/>
                  </a:cxn>
                  <a:cxn ang="0">
                    <a:pos x="T4" y="T5"/>
                  </a:cxn>
                  <a:cxn ang="0">
                    <a:pos x="T6" y="T7"/>
                  </a:cxn>
                  <a:cxn ang="0">
                    <a:pos x="T8" y="T9"/>
                  </a:cxn>
                  <a:cxn ang="0">
                    <a:pos x="T10" y="T11"/>
                  </a:cxn>
                  <a:cxn ang="0">
                    <a:pos x="T12" y="T13"/>
                  </a:cxn>
                </a:cxnLst>
                <a:rect l="0" t="0" r="r" b="b"/>
                <a:pathLst>
                  <a:path w="133" h="34">
                    <a:moveTo>
                      <a:pt x="0" y="18"/>
                    </a:moveTo>
                    <a:lnTo>
                      <a:pt x="67" y="9"/>
                    </a:lnTo>
                    <a:lnTo>
                      <a:pt x="133" y="0"/>
                    </a:lnTo>
                    <a:lnTo>
                      <a:pt x="133" y="18"/>
                    </a:lnTo>
                    <a:lnTo>
                      <a:pt x="133" y="34"/>
                    </a:lnTo>
                    <a:lnTo>
                      <a:pt x="67" y="27"/>
                    </a:ln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grpSp>
      </p:grpSp>
      <p:grpSp>
        <p:nvGrpSpPr>
          <p:cNvPr id="171" name="Group 170"/>
          <p:cNvGrpSpPr>
            <a:grpSpLocks noChangeAspect="1"/>
          </p:cNvGrpSpPr>
          <p:nvPr/>
        </p:nvGrpSpPr>
        <p:grpSpPr>
          <a:xfrm>
            <a:off x="9610108" y="4169718"/>
            <a:ext cx="1345254" cy="1553844"/>
            <a:chOff x="9418636" y="2217738"/>
            <a:chExt cx="2119312" cy="2447925"/>
          </a:xfrm>
        </p:grpSpPr>
        <p:grpSp>
          <p:nvGrpSpPr>
            <p:cNvPr id="172" name="Group 171"/>
            <p:cNvGrpSpPr/>
            <p:nvPr/>
          </p:nvGrpSpPr>
          <p:grpSpPr>
            <a:xfrm>
              <a:off x="9418636" y="2217738"/>
              <a:ext cx="2119312" cy="2447925"/>
              <a:chOff x="9418636" y="2217738"/>
              <a:chExt cx="2119312" cy="2447925"/>
            </a:xfrm>
          </p:grpSpPr>
          <p:sp>
            <p:nvSpPr>
              <p:cNvPr id="175" name="4_bg"/>
              <p:cNvSpPr>
                <a:spLocks/>
              </p:cNvSpPr>
              <p:nvPr/>
            </p:nvSpPr>
            <p:spPr bwMode="auto">
              <a:xfrm>
                <a:off x="9418636" y="2217738"/>
                <a:ext cx="2119312" cy="2447925"/>
              </a:xfrm>
              <a:custGeom>
                <a:avLst/>
                <a:gdLst>
                  <a:gd name="T0" fmla="*/ 0 w 1335"/>
                  <a:gd name="T1" fmla="*/ 385 h 1542"/>
                  <a:gd name="T2" fmla="*/ 667 w 1335"/>
                  <a:gd name="T3" fmla="*/ 0 h 1542"/>
                  <a:gd name="T4" fmla="*/ 1335 w 1335"/>
                  <a:gd name="T5" fmla="*/ 385 h 1542"/>
                  <a:gd name="T6" fmla="*/ 1335 w 1335"/>
                  <a:gd name="T7" fmla="*/ 1157 h 1542"/>
                  <a:gd name="T8" fmla="*/ 667 w 1335"/>
                  <a:gd name="T9" fmla="*/ 1542 h 1542"/>
                  <a:gd name="T10" fmla="*/ 0 w 1335"/>
                  <a:gd name="T11" fmla="*/ 1157 h 1542"/>
                  <a:gd name="T12" fmla="*/ 0 w 1335"/>
                  <a:gd name="T13" fmla="*/ 385 h 1542"/>
                </a:gdLst>
                <a:ahLst/>
                <a:cxnLst>
                  <a:cxn ang="0">
                    <a:pos x="T0" y="T1"/>
                  </a:cxn>
                  <a:cxn ang="0">
                    <a:pos x="T2" y="T3"/>
                  </a:cxn>
                  <a:cxn ang="0">
                    <a:pos x="T4" y="T5"/>
                  </a:cxn>
                  <a:cxn ang="0">
                    <a:pos x="T6" y="T7"/>
                  </a:cxn>
                  <a:cxn ang="0">
                    <a:pos x="T8" y="T9"/>
                  </a:cxn>
                  <a:cxn ang="0">
                    <a:pos x="T10" y="T11"/>
                  </a:cxn>
                  <a:cxn ang="0">
                    <a:pos x="T12" y="T13"/>
                  </a:cxn>
                </a:cxnLst>
                <a:rect l="0" t="0" r="r" b="b"/>
                <a:pathLst>
                  <a:path w="1335" h="1542">
                    <a:moveTo>
                      <a:pt x="0" y="385"/>
                    </a:moveTo>
                    <a:lnTo>
                      <a:pt x="667" y="0"/>
                    </a:lnTo>
                    <a:lnTo>
                      <a:pt x="1335" y="385"/>
                    </a:lnTo>
                    <a:lnTo>
                      <a:pt x="1335" y="1157"/>
                    </a:lnTo>
                    <a:lnTo>
                      <a:pt x="667" y="1542"/>
                    </a:lnTo>
                    <a:lnTo>
                      <a:pt x="0" y="1157"/>
                    </a:lnTo>
                    <a:lnTo>
                      <a:pt x="0" y="385"/>
                    </a:lnTo>
                    <a:close/>
                  </a:path>
                </a:pathLst>
              </a:custGeom>
              <a:solidFill>
                <a:srgbClr val="B2B2B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76" name="4_bg2"/>
              <p:cNvSpPr>
                <a:spLocks/>
              </p:cNvSpPr>
              <p:nvPr/>
            </p:nvSpPr>
            <p:spPr bwMode="auto">
              <a:xfrm>
                <a:off x="9521823" y="2336800"/>
                <a:ext cx="1912937" cy="2209800"/>
              </a:xfrm>
              <a:custGeom>
                <a:avLst/>
                <a:gdLst>
                  <a:gd name="T0" fmla="*/ 0 w 1205"/>
                  <a:gd name="T1" fmla="*/ 348 h 1392"/>
                  <a:gd name="T2" fmla="*/ 602 w 1205"/>
                  <a:gd name="T3" fmla="*/ 0 h 1392"/>
                  <a:gd name="T4" fmla="*/ 1205 w 1205"/>
                  <a:gd name="T5" fmla="*/ 348 h 1392"/>
                  <a:gd name="T6" fmla="*/ 1205 w 1205"/>
                  <a:gd name="T7" fmla="*/ 1044 h 1392"/>
                  <a:gd name="T8" fmla="*/ 602 w 1205"/>
                  <a:gd name="T9" fmla="*/ 1392 h 1392"/>
                  <a:gd name="T10" fmla="*/ 0 w 1205"/>
                  <a:gd name="T11" fmla="*/ 1044 h 1392"/>
                  <a:gd name="T12" fmla="*/ 0 w 1205"/>
                  <a:gd name="T13" fmla="*/ 348 h 1392"/>
                </a:gdLst>
                <a:ahLst/>
                <a:cxnLst>
                  <a:cxn ang="0">
                    <a:pos x="T0" y="T1"/>
                  </a:cxn>
                  <a:cxn ang="0">
                    <a:pos x="T2" y="T3"/>
                  </a:cxn>
                  <a:cxn ang="0">
                    <a:pos x="T4" y="T5"/>
                  </a:cxn>
                  <a:cxn ang="0">
                    <a:pos x="T6" y="T7"/>
                  </a:cxn>
                  <a:cxn ang="0">
                    <a:pos x="T8" y="T9"/>
                  </a:cxn>
                  <a:cxn ang="0">
                    <a:pos x="T10" y="T11"/>
                  </a:cxn>
                  <a:cxn ang="0">
                    <a:pos x="T12" y="T13"/>
                  </a:cxn>
                </a:cxnLst>
                <a:rect l="0" t="0" r="r" b="b"/>
                <a:pathLst>
                  <a:path w="1205" h="1392">
                    <a:moveTo>
                      <a:pt x="0" y="348"/>
                    </a:moveTo>
                    <a:lnTo>
                      <a:pt x="602" y="0"/>
                    </a:lnTo>
                    <a:lnTo>
                      <a:pt x="1205" y="348"/>
                    </a:lnTo>
                    <a:lnTo>
                      <a:pt x="1205" y="1044"/>
                    </a:lnTo>
                    <a:lnTo>
                      <a:pt x="602" y="1392"/>
                    </a:lnTo>
                    <a:lnTo>
                      <a:pt x="0" y="1044"/>
                    </a:lnTo>
                    <a:lnTo>
                      <a:pt x="0" y="348"/>
                    </a:lnTo>
                    <a:close/>
                  </a:path>
                </a:pathLst>
              </a:custGeom>
              <a:solidFill>
                <a:srgbClr val="E6E7E8"/>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77" name="4_eyes"/>
              <p:cNvSpPr>
                <a:spLocks noEditPoints="1"/>
              </p:cNvSpPr>
              <p:nvPr/>
            </p:nvSpPr>
            <p:spPr bwMode="auto">
              <a:xfrm>
                <a:off x="9956796" y="2633663"/>
                <a:ext cx="1042987" cy="625475"/>
              </a:xfrm>
              <a:custGeom>
                <a:avLst/>
                <a:gdLst>
                  <a:gd name="T0" fmla="*/ 220 w 438"/>
                  <a:gd name="T1" fmla="*/ 262 h 262"/>
                  <a:gd name="T2" fmla="*/ 4 w 438"/>
                  <a:gd name="T3" fmla="*/ 143 h 262"/>
                  <a:gd name="T4" fmla="*/ 4 w 438"/>
                  <a:gd name="T5" fmla="*/ 127 h 262"/>
                  <a:gd name="T6" fmla="*/ 172 w 438"/>
                  <a:gd name="T7" fmla="*/ 11 h 262"/>
                  <a:gd name="T8" fmla="*/ 365 w 438"/>
                  <a:gd name="T9" fmla="*/ 52 h 262"/>
                  <a:gd name="T10" fmla="*/ 436 w 438"/>
                  <a:gd name="T11" fmla="*/ 130 h 262"/>
                  <a:gd name="T12" fmla="*/ 436 w 438"/>
                  <a:gd name="T13" fmla="*/ 140 h 262"/>
                  <a:gd name="T14" fmla="*/ 261 w 438"/>
                  <a:gd name="T15" fmla="*/ 259 h 262"/>
                  <a:gd name="T16" fmla="*/ 244 w 438"/>
                  <a:gd name="T17" fmla="*/ 262 h 262"/>
                  <a:gd name="T18" fmla="*/ 220 w 438"/>
                  <a:gd name="T19" fmla="*/ 262 h 262"/>
                  <a:gd name="T20" fmla="*/ 219 w 438"/>
                  <a:gd name="T21" fmla="*/ 40 h 262"/>
                  <a:gd name="T22" fmla="*/ 126 w 438"/>
                  <a:gd name="T23" fmla="*/ 114 h 262"/>
                  <a:gd name="T24" fmla="*/ 188 w 438"/>
                  <a:gd name="T25" fmla="*/ 226 h 262"/>
                  <a:gd name="T26" fmla="*/ 305 w 438"/>
                  <a:gd name="T27" fmla="*/ 176 h 262"/>
                  <a:gd name="T28" fmla="*/ 284 w 438"/>
                  <a:gd name="T29" fmla="*/ 67 h 262"/>
                  <a:gd name="T30" fmla="*/ 219 w 438"/>
                  <a:gd name="T31" fmla="*/ 133 h 262"/>
                  <a:gd name="T32" fmla="*/ 219 w 438"/>
                  <a:gd name="T33" fmla="*/ 87 h 262"/>
                  <a:gd name="T34" fmla="*/ 219 w 438"/>
                  <a:gd name="T35" fmla="*/ 4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262">
                    <a:moveTo>
                      <a:pt x="220" y="262"/>
                    </a:moveTo>
                    <a:cubicBezTo>
                      <a:pt x="126" y="261"/>
                      <a:pt x="54" y="223"/>
                      <a:pt x="4" y="143"/>
                    </a:cubicBezTo>
                    <a:cubicBezTo>
                      <a:pt x="0" y="137"/>
                      <a:pt x="0" y="132"/>
                      <a:pt x="4" y="127"/>
                    </a:cubicBezTo>
                    <a:cubicBezTo>
                      <a:pt x="43" y="63"/>
                      <a:pt x="98" y="23"/>
                      <a:pt x="172" y="11"/>
                    </a:cubicBezTo>
                    <a:cubicBezTo>
                      <a:pt x="241" y="0"/>
                      <a:pt x="306" y="11"/>
                      <a:pt x="365" y="52"/>
                    </a:cubicBezTo>
                    <a:cubicBezTo>
                      <a:pt x="394" y="72"/>
                      <a:pt x="418" y="99"/>
                      <a:pt x="436" y="130"/>
                    </a:cubicBezTo>
                    <a:cubicBezTo>
                      <a:pt x="438" y="134"/>
                      <a:pt x="438" y="136"/>
                      <a:pt x="436" y="140"/>
                    </a:cubicBezTo>
                    <a:cubicBezTo>
                      <a:pt x="396" y="207"/>
                      <a:pt x="338" y="247"/>
                      <a:pt x="261" y="259"/>
                    </a:cubicBezTo>
                    <a:cubicBezTo>
                      <a:pt x="255" y="260"/>
                      <a:pt x="250" y="261"/>
                      <a:pt x="244" y="262"/>
                    </a:cubicBezTo>
                    <a:cubicBezTo>
                      <a:pt x="236" y="262"/>
                      <a:pt x="228" y="262"/>
                      <a:pt x="220" y="262"/>
                    </a:cubicBezTo>
                    <a:close/>
                    <a:moveTo>
                      <a:pt x="219" y="40"/>
                    </a:moveTo>
                    <a:cubicBezTo>
                      <a:pt x="180" y="39"/>
                      <a:pt x="137" y="65"/>
                      <a:pt x="126" y="114"/>
                    </a:cubicBezTo>
                    <a:cubicBezTo>
                      <a:pt x="115" y="162"/>
                      <a:pt x="142" y="210"/>
                      <a:pt x="188" y="226"/>
                    </a:cubicBezTo>
                    <a:cubicBezTo>
                      <a:pt x="234" y="241"/>
                      <a:pt x="285" y="219"/>
                      <a:pt x="305" y="176"/>
                    </a:cubicBezTo>
                    <a:cubicBezTo>
                      <a:pt x="325" y="134"/>
                      <a:pt x="310" y="87"/>
                      <a:pt x="284" y="67"/>
                    </a:cubicBezTo>
                    <a:cubicBezTo>
                      <a:pt x="263" y="89"/>
                      <a:pt x="241" y="111"/>
                      <a:pt x="219" y="133"/>
                    </a:cubicBezTo>
                    <a:cubicBezTo>
                      <a:pt x="219" y="118"/>
                      <a:pt x="219" y="102"/>
                      <a:pt x="219" y="87"/>
                    </a:cubicBezTo>
                    <a:cubicBezTo>
                      <a:pt x="219" y="71"/>
                      <a:pt x="219" y="56"/>
                      <a:pt x="219" y="40"/>
                    </a:cubicBezTo>
                    <a:close/>
                  </a:path>
                </a:pathLst>
              </a:custGeom>
              <a:solidFill>
                <a:srgbClr val="B2B2B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grpSp>
            <p:nvGrpSpPr>
              <p:cNvPr id="178" name="4_text"/>
              <p:cNvGrpSpPr>
                <a:grpSpLocks noChangeAspect="1"/>
              </p:cNvGrpSpPr>
              <p:nvPr/>
            </p:nvGrpSpPr>
            <p:grpSpPr bwMode="auto">
              <a:xfrm>
                <a:off x="9642476" y="3479800"/>
                <a:ext cx="1676400" cy="469900"/>
                <a:chOff x="6074" y="2192"/>
                <a:chExt cx="1056" cy="296"/>
              </a:xfrm>
              <a:solidFill>
                <a:srgbClr val="B2B2B2"/>
              </a:solidFill>
            </p:grpSpPr>
            <p:sp>
              <p:nvSpPr>
                <p:cNvPr id="179" name="Freeform 157"/>
                <p:cNvSpPr>
                  <a:spLocks/>
                </p:cNvSpPr>
                <p:nvPr/>
              </p:nvSpPr>
              <p:spPr bwMode="auto">
                <a:xfrm>
                  <a:off x="6074" y="2204"/>
                  <a:ext cx="88" cy="104"/>
                </a:xfrm>
                <a:custGeom>
                  <a:avLst/>
                  <a:gdLst>
                    <a:gd name="T0" fmla="*/ 57 w 88"/>
                    <a:gd name="T1" fmla="*/ 21 h 104"/>
                    <a:gd name="T2" fmla="*/ 57 w 88"/>
                    <a:gd name="T3" fmla="*/ 104 h 104"/>
                    <a:gd name="T4" fmla="*/ 30 w 88"/>
                    <a:gd name="T5" fmla="*/ 104 h 104"/>
                    <a:gd name="T6" fmla="*/ 30 w 88"/>
                    <a:gd name="T7" fmla="*/ 21 h 104"/>
                    <a:gd name="T8" fmla="*/ 0 w 88"/>
                    <a:gd name="T9" fmla="*/ 21 h 104"/>
                    <a:gd name="T10" fmla="*/ 0 w 88"/>
                    <a:gd name="T11" fmla="*/ 0 h 104"/>
                    <a:gd name="T12" fmla="*/ 88 w 88"/>
                    <a:gd name="T13" fmla="*/ 0 h 104"/>
                    <a:gd name="T14" fmla="*/ 88 w 88"/>
                    <a:gd name="T15" fmla="*/ 21 h 104"/>
                    <a:gd name="T16" fmla="*/ 57 w 88"/>
                    <a:gd name="T17" fmla="*/ 2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04">
                      <a:moveTo>
                        <a:pt x="57" y="21"/>
                      </a:moveTo>
                      <a:lnTo>
                        <a:pt x="57" y="104"/>
                      </a:lnTo>
                      <a:lnTo>
                        <a:pt x="30" y="104"/>
                      </a:lnTo>
                      <a:lnTo>
                        <a:pt x="30" y="21"/>
                      </a:lnTo>
                      <a:lnTo>
                        <a:pt x="0" y="21"/>
                      </a:lnTo>
                      <a:lnTo>
                        <a:pt x="0" y="0"/>
                      </a:lnTo>
                      <a:lnTo>
                        <a:pt x="88" y="0"/>
                      </a:lnTo>
                      <a:lnTo>
                        <a:pt x="88" y="21"/>
                      </a:lnTo>
                      <a:lnTo>
                        <a:pt x="57"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80" name="Freeform 158"/>
                <p:cNvSpPr>
                  <a:spLocks/>
                </p:cNvSpPr>
                <p:nvPr/>
              </p:nvSpPr>
              <p:spPr bwMode="auto">
                <a:xfrm>
                  <a:off x="6167" y="2198"/>
                  <a:ext cx="82" cy="110"/>
                </a:xfrm>
                <a:custGeom>
                  <a:avLst/>
                  <a:gdLst>
                    <a:gd name="T0" fmla="*/ 55 w 55"/>
                    <a:gd name="T1" fmla="*/ 40 h 73"/>
                    <a:gd name="T2" fmla="*/ 55 w 55"/>
                    <a:gd name="T3" fmla="*/ 73 h 73"/>
                    <a:gd name="T4" fmla="*/ 38 w 55"/>
                    <a:gd name="T5" fmla="*/ 73 h 73"/>
                    <a:gd name="T6" fmla="*/ 38 w 55"/>
                    <a:gd name="T7" fmla="*/ 44 h 73"/>
                    <a:gd name="T8" fmla="*/ 28 w 55"/>
                    <a:gd name="T9" fmla="*/ 34 h 73"/>
                    <a:gd name="T10" fmla="*/ 17 w 55"/>
                    <a:gd name="T11" fmla="*/ 47 h 73"/>
                    <a:gd name="T12" fmla="*/ 17 w 55"/>
                    <a:gd name="T13" fmla="*/ 73 h 73"/>
                    <a:gd name="T14" fmla="*/ 0 w 55"/>
                    <a:gd name="T15" fmla="*/ 73 h 73"/>
                    <a:gd name="T16" fmla="*/ 0 w 55"/>
                    <a:gd name="T17" fmla="*/ 0 h 73"/>
                    <a:gd name="T18" fmla="*/ 17 w 55"/>
                    <a:gd name="T19" fmla="*/ 0 h 73"/>
                    <a:gd name="T20" fmla="*/ 17 w 55"/>
                    <a:gd name="T21" fmla="*/ 29 h 73"/>
                    <a:gd name="T22" fmla="*/ 35 w 55"/>
                    <a:gd name="T23" fmla="*/ 19 h 73"/>
                    <a:gd name="T24" fmla="*/ 55 w 55"/>
                    <a:gd name="T25" fmla="*/ 4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73">
                      <a:moveTo>
                        <a:pt x="55" y="40"/>
                      </a:moveTo>
                      <a:cubicBezTo>
                        <a:pt x="55" y="73"/>
                        <a:pt x="55" y="73"/>
                        <a:pt x="55" y="73"/>
                      </a:cubicBezTo>
                      <a:cubicBezTo>
                        <a:pt x="38" y="73"/>
                        <a:pt x="38" y="73"/>
                        <a:pt x="38" y="73"/>
                      </a:cubicBezTo>
                      <a:cubicBezTo>
                        <a:pt x="38" y="44"/>
                        <a:pt x="38" y="44"/>
                        <a:pt x="38" y="44"/>
                      </a:cubicBezTo>
                      <a:cubicBezTo>
                        <a:pt x="38" y="38"/>
                        <a:pt x="34" y="34"/>
                        <a:pt x="28" y="34"/>
                      </a:cubicBezTo>
                      <a:cubicBezTo>
                        <a:pt x="22" y="34"/>
                        <a:pt x="17" y="40"/>
                        <a:pt x="17" y="47"/>
                      </a:cubicBezTo>
                      <a:cubicBezTo>
                        <a:pt x="17" y="73"/>
                        <a:pt x="17" y="73"/>
                        <a:pt x="17" y="73"/>
                      </a:cubicBezTo>
                      <a:cubicBezTo>
                        <a:pt x="0" y="73"/>
                        <a:pt x="0" y="73"/>
                        <a:pt x="0" y="73"/>
                      </a:cubicBezTo>
                      <a:cubicBezTo>
                        <a:pt x="0" y="0"/>
                        <a:pt x="0" y="0"/>
                        <a:pt x="0" y="0"/>
                      </a:cubicBezTo>
                      <a:cubicBezTo>
                        <a:pt x="17" y="0"/>
                        <a:pt x="17" y="0"/>
                        <a:pt x="17" y="0"/>
                      </a:cubicBezTo>
                      <a:cubicBezTo>
                        <a:pt x="17" y="29"/>
                        <a:pt x="17" y="29"/>
                        <a:pt x="17" y="29"/>
                      </a:cubicBezTo>
                      <a:cubicBezTo>
                        <a:pt x="21" y="22"/>
                        <a:pt x="27" y="19"/>
                        <a:pt x="35" y="19"/>
                      </a:cubicBezTo>
                      <a:cubicBezTo>
                        <a:pt x="47" y="19"/>
                        <a:pt x="55" y="27"/>
                        <a:pt x="5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81" name="Freeform 159"/>
                <p:cNvSpPr>
                  <a:spLocks noEditPoints="1"/>
                </p:cNvSpPr>
                <p:nvPr/>
              </p:nvSpPr>
              <p:spPr bwMode="auto">
                <a:xfrm>
                  <a:off x="6260" y="2227"/>
                  <a:ext cx="84" cy="82"/>
                </a:xfrm>
                <a:custGeom>
                  <a:avLst/>
                  <a:gdLst>
                    <a:gd name="T0" fmla="*/ 55 w 56"/>
                    <a:gd name="T1" fmla="*/ 32 h 55"/>
                    <a:gd name="T2" fmla="*/ 18 w 56"/>
                    <a:gd name="T3" fmla="*/ 32 h 55"/>
                    <a:gd name="T4" fmla="*/ 30 w 56"/>
                    <a:gd name="T5" fmla="*/ 42 h 55"/>
                    <a:gd name="T6" fmla="*/ 43 w 56"/>
                    <a:gd name="T7" fmla="*/ 37 h 55"/>
                    <a:gd name="T8" fmla="*/ 52 w 56"/>
                    <a:gd name="T9" fmla="*/ 45 h 55"/>
                    <a:gd name="T10" fmla="*/ 29 w 56"/>
                    <a:gd name="T11" fmla="*/ 55 h 55"/>
                    <a:gd name="T12" fmla="*/ 0 w 56"/>
                    <a:gd name="T13" fmla="*/ 28 h 55"/>
                    <a:gd name="T14" fmla="*/ 28 w 56"/>
                    <a:gd name="T15" fmla="*/ 0 h 55"/>
                    <a:gd name="T16" fmla="*/ 55 w 56"/>
                    <a:gd name="T17" fmla="*/ 32 h 55"/>
                    <a:gd name="T18" fmla="*/ 39 w 56"/>
                    <a:gd name="T19" fmla="*/ 23 h 55"/>
                    <a:gd name="T20" fmla="*/ 28 w 56"/>
                    <a:gd name="T21" fmla="*/ 12 h 55"/>
                    <a:gd name="T22" fmla="*/ 17 w 56"/>
                    <a:gd name="T23" fmla="*/ 23 h 55"/>
                    <a:gd name="T24" fmla="*/ 39 w 56"/>
                    <a:gd name="T25" fmla="*/ 2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55">
                      <a:moveTo>
                        <a:pt x="55" y="32"/>
                      </a:moveTo>
                      <a:cubicBezTo>
                        <a:pt x="18" y="32"/>
                        <a:pt x="18" y="32"/>
                        <a:pt x="18" y="32"/>
                      </a:cubicBezTo>
                      <a:cubicBezTo>
                        <a:pt x="19" y="39"/>
                        <a:pt x="24" y="42"/>
                        <a:pt x="30" y="42"/>
                      </a:cubicBezTo>
                      <a:cubicBezTo>
                        <a:pt x="35" y="42"/>
                        <a:pt x="39" y="40"/>
                        <a:pt x="43" y="37"/>
                      </a:cubicBezTo>
                      <a:cubicBezTo>
                        <a:pt x="52" y="45"/>
                        <a:pt x="52" y="45"/>
                        <a:pt x="52" y="45"/>
                      </a:cubicBezTo>
                      <a:cubicBezTo>
                        <a:pt x="46" y="51"/>
                        <a:pt x="38" y="55"/>
                        <a:pt x="29" y="55"/>
                      </a:cubicBezTo>
                      <a:cubicBezTo>
                        <a:pt x="11" y="55"/>
                        <a:pt x="0" y="44"/>
                        <a:pt x="0" y="28"/>
                      </a:cubicBezTo>
                      <a:cubicBezTo>
                        <a:pt x="0" y="11"/>
                        <a:pt x="12" y="0"/>
                        <a:pt x="28" y="0"/>
                      </a:cubicBezTo>
                      <a:cubicBezTo>
                        <a:pt x="47" y="0"/>
                        <a:pt x="56" y="13"/>
                        <a:pt x="55" y="32"/>
                      </a:cubicBezTo>
                      <a:close/>
                      <a:moveTo>
                        <a:pt x="39" y="23"/>
                      </a:moveTo>
                      <a:cubicBezTo>
                        <a:pt x="39" y="16"/>
                        <a:pt x="34" y="12"/>
                        <a:pt x="28" y="12"/>
                      </a:cubicBezTo>
                      <a:cubicBezTo>
                        <a:pt x="22" y="12"/>
                        <a:pt x="18" y="17"/>
                        <a:pt x="17" y="23"/>
                      </a:cubicBezTo>
                      <a:lnTo>
                        <a:pt x="39"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82" name="Freeform 160"/>
                <p:cNvSpPr>
                  <a:spLocks noEditPoints="1"/>
                </p:cNvSpPr>
                <p:nvPr/>
              </p:nvSpPr>
              <p:spPr bwMode="auto">
                <a:xfrm>
                  <a:off x="6390" y="2204"/>
                  <a:ext cx="92" cy="104"/>
                </a:xfrm>
                <a:custGeom>
                  <a:avLst/>
                  <a:gdLst>
                    <a:gd name="T0" fmla="*/ 33 w 61"/>
                    <a:gd name="T1" fmla="*/ 0 h 69"/>
                    <a:gd name="T2" fmla="*/ 58 w 61"/>
                    <a:gd name="T3" fmla="*/ 17 h 69"/>
                    <a:gd name="T4" fmla="*/ 47 w 61"/>
                    <a:gd name="T5" fmla="*/ 33 h 69"/>
                    <a:gd name="T6" fmla="*/ 61 w 61"/>
                    <a:gd name="T7" fmla="*/ 50 h 69"/>
                    <a:gd name="T8" fmla="*/ 34 w 61"/>
                    <a:gd name="T9" fmla="*/ 69 h 69"/>
                    <a:gd name="T10" fmla="*/ 0 w 61"/>
                    <a:gd name="T11" fmla="*/ 69 h 69"/>
                    <a:gd name="T12" fmla="*/ 0 w 61"/>
                    <a:gd name="T13" fmla="*/ 0 h 69"/>
                    <a:gd name="T14" fmla="*/ 33 w 61"/>
                    <a:gd name="T15" fmla="*/ 0 h 69"/>
                    <a:gd name="T16" fmla="*/ 18 w 61"/>
                    <a:gd name="T17" fmla="*/ 28 h 69"/>
                    <a:gd name="T18" fmla="*/ 32 w 61"/>
                    <a:gd name="T19" fmla="*/ 28 h 69"/>
                    <a:gd name="T20" fmla="*/ 40 w 61"/>
                    <a:gd name="T21" fmla="*/ 21 h 69"/>
                    <a:gd name="T22" fmla="*/ 32 w 61"/>
                    <a:gd name="T23" fmla="*/ 14 h 69"/>
                    <a:gd name="T24" fmla="*/ 18 w 61"/>
                    <a:gd name="T25" fmla="*/ 14 h 69"/>
                    <a:gd name="T26" fmla="*/ 18 w 61"/>
                    <a:gd name="T27" fmla="*/ 28 h 69"/>
                    <a:gd name="T28" fmla="*/ 18 w 61"/>
                    <a:gd name="T29" fmla="*/ 56 h 69"/>
                    <a:gd name="T30" fmla="*/ 32 w 61"/>
                    <a:gd name="T31" fmla="*/ 56 h 69"/>
                    <a:gd name="T32" fmla="*/ 43 w 61"/>
                    <a:gd name="T33" fmla="*/ 48 h 69"/>
                    <a:gd name="T34" fmla="*/ 32 w 61"/>
                    <a:gd name="T35" fmla="*/ 40 h 69"/>
                    <a:gd name="T36" fmla="*/ 18 w 61"/>
                    <a:gd name="T37" fmla="*/ 40 h 69"/>
                    <a:gd name="T38" fmla="*/ 18 w 61"/>
                    <a:gd name="T39" fmla="*/ 5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69">
                      <a:moveTo>
                        <a:pt x="33" y="0"/>
                      </a:moveTo>
                      <a:cubicBezTo>
                        <a:pt x="49" y="0"/>
                        <a:pt x="58" y="7"/>
                        <a:pt x="58" y="17"/>
                      </a:cubicBezTo>
                      <a:cubicBezTo>
                        <a:pt x="58" y="25"/>
                        <a:pt x="54" y="30"/>
                        <a:pt x="47" y="33"/>
                      </a:cubicBezTo>
                      <a:cubicBezTo>
                        <a:pt x="55" y="34"/>
                        <a:pt x="61" y="41"/>
                        <a:pt x="61" y="50"/>
                      </a:cubicBezTo>
                      <a:cubicBezTo>
                        <a:pt x="61" y="62"/>
                        <a:pt x="50" y="69"/>
                        <a:pt x="34" y="69"/>
                      </a:cubicBezTo>
                      <a:cubicBezTo>
                        <a:pt x="0" y="69"/>
                        <a:pt x="0" y="69"/>
                        <a:pt x="0" y="69"/>
                      </a:cubicBezTo>
                      <a:cubicBezTo>
                        <a:pt x="0" y="0"/>
                        <a:pt x="0" y="0"/>
                        <a:pt x="0" y="0"/>
                      </a:cubicBezTo>
                      <a:lnTo>
                        <a:pt x="33" y="0"/>
                      </a:lnTo>
                      <a:close/>
                      <a:moveTo>
                        <a:pt x="18" y="28"/>
                      </a:moveTo>
                      <a:cubicBezTo>
                        <a:pt x="32" y="28"/>
                        <a:pt x="32" y="28"/>
                        <a:pt x="32" y="28"/>
                      </a:cubicBezTo>
                      <a:cubicBezTo>
                        <a:pt x="37" y="28"/>
                        <a:pt x="40" y="25"/>
                        <a:pt x="40" y="21"/>
                      </a:cubicBezTo>
                      <a:cubicBezTo>
                        <a:pt x="40" y="16"/>
                        <a:pt x="37" y="14"/>
                        <a:pt x="32" y="14"/>
                      </a:cubicBezTo>
                      <a:cubicBezTo>
                        <a:pt x="18" y="14"/>
                        <a:pt x="18" y="14"/>
                        <a:pt x="18" y="14"/>
                      </a:cubicBezTo>
                      <a:lnTo>
                        <a:pt x="18" y="28"/>
                      </a:lnTo>
                      <a:close/>
                      <a:moveTo>
                        <a:pt x="18" y="56"/>
                      </a:moveTo>
                      <a:cubicBezTo>
                        <a:pt x="32" y="56"/>
                        <a:pt x="32" y="56"/>
                        <a:pt x="32" y="56"/>
                      </a:cubicBezTo>
                      <a:cubicBezTo>
                        <a:pt x="39" y="56"/>
                        <a:pt x="43" y="53"/>
                        <a:pt x="43" y="48"/>
                      </a:cubicBezTo>
                      <a:cubicBezTo>
                        <a:pt x="43" y="43"/>
                        <a:pt x="39" y="40"/>
                        <a:pt x="32" y="40"/>
                      </a:cubicBezTo>
                      <a:cubicBezTo>
                        <a:pt x="18" y="40"/>
                        <a:pt x="18" y="40"/>
                        <a:pt x="18" y="40"/>
                      </a:cubicBezTo>
                      <a:lnTo>
                        <a:pt x="1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83" name="Freeform 161"/>
                <p:cNvSpPr>
                  <a:spLocks noEditPoints="1"/>
                </p:cNvSpPr>
                <p:nvPr/>
              </p:nvSpPr>
              <p:spPr bwMode="auto">
                <a:xfrm>
                  <a:off x="6489" y="2227"/>
                  <a:ext cx="84" cy="82"/>
                </a:xfrm>
                <a:custGeom>
                  <a:avLst/>
                  <a:gdLst>
                    <a:gd name="T0" fmla="*/ 55 w 56"/>
                    <a:gd name="T1" fmla="*/ 32 h 55"/>
                    <a:gd name="T2" fmla="*/ 18 w 56"/>
                    <a:gd name="T3" fmla="*/ 32 h 55"/>
                    <a:gd name="T4" fmla="*/ 30 w 56"/>
                    <a:gd name="T5" fmla="*/ 42 h 55"/>
                    <a:gd name="T6" fmla="*/ 43 w 56"/>
                    <a:gd name="T7" fmla="*/ 37 h 55"/>
                    <a:gd name="T8" fmla="*/ 52 w 56"/>
                    <a:gd name="T9" fmla="*/ 45 h 55"/>
                    <a:gd name="T10" fmla="*/ 29 w 56"/>
                    <a:gd name="T11" fmla="*/ 55 h 55"/>
                    <a:gd name="T12" fmla="*/ 0 w 56"/>
                    <a:gd name="T13" fmla="*/ 28 h 55"/>
                    <a:gd name="T14" fmla="*/ 28 w 56"/>
                    <a:gd name="T15" fmla="*/ 0 h 55"/>
                    <a:gd name="T16" fmla="*/ 55 w 56"/>
                    <a:gd name="T17" fmla="*/ 32 h 55"/>
                    <a:gd name="T18" fmla="*/ 39 w 56"/>
                    <a:gd name="T19" fmla="*/ 23 h 55"/>
                    <a:gd name="T20" fmla="*/ 28 w 56"/>
                    <a:gd name="T21" fmla="*/ 12 h 55"/>
                    <a:gd name="T22" fmla="*/ 17 w 56"/>
                    <a:gd name="T23" fmla="*/ 23 h 55"/>
                    <a:gd name="T24" fmla="*/ 39 w 56"/>
                    <a:gd name="T25" fmla="*/ 2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55">
                      <a:moveTo>
                        <a:pt x="55" y="32"/>
                      </a:moveTo>
                      <a:cubicBezTo>
                        <a:pt x="18" y="32"/>
                        <a:pt x="18" y="32"/>
                        <a:pt x="18" y="32"/>
                      </a:cubicBezTo>
                      <a:cubicBezTo>
                        <a:pt x="19" y="39"/>
                        <a:pt x="24" y="42"/>
                        <a:pt x="30" y="42"/>
                      </a:cubicBezTo>
                      <a:cubicBezTo>
                        <a:pt x="35" y="42"/>
                        <a:pt x="39" y="40"/>
                        <a:pt x="43" y="37"/>
                      </a:cubicBezTo>
                      <a:cubicBezTo>
                        <a:pt x="52" y="45"/>
                        <a:pt x="52" y="45"/>
                        <a:pt x="52" y="45"/>
                      </a:cubicBezTo>
                      <a:cubicBezTo>
                        <a:pt x="46" y="51"/>
                        <a:pt x="38" y="55"/>
                        <a:pt x="29" y="55"/>
                      </a:cubicBezTo>
                      <a:cubicBezTo>
                        <a:pt x="11" y="55"/>
                        <a:pt x="0" y="44"/>
                        <a:pt x="0" y="28"/>
                      </a:cubicBezTo>
                      <a:cubicBezTo>
                        <a:pt x="0" y="11"/>
                        <a:pt x="12" y="0"/>
                        <a:pt x="28" y="0"/>
                      </a:cubicBezTo>
                      <a:cubicBezTo>
                        <a:pt x="47" y="0"/>
                        <a:pt x="56" y="13"/>
                        <a:pt x="55" y="32"/>
                      </a:cubicBezTo>
                      <a:close/>
                      <a:moveTo>
                        <a:pt x="39" y="23"/>
                      </a:moveTo>
                      <a:cubicBezTo>
                        <a:pt x="39" y="16"/>
                        <a:pt x="34" y="12"/>
                        <a:pt x="28" y="12"/>
                      </a:cubicBezTo>
                      <a:cubicBezTo>
                        <a:pt x="22" y="12"/>
                        <a:pt x="18" y="17"/>
                        <a:pt x="17" y="23"/>
                      </a:cubicBezTo>
                      <a:lnTo>
                        <a:pt x="39"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84" name="Freeform 162"/>
                <p:cNvSpPr>
                  <a:spLocks/>
                </p:cNvSpPr>
                <p:nvPr/>
              </p:nvSpPr>
              <p:spPr bwMode="auto">
                <a:xfrm>
                  <a:off x="6578" y="2227"/>
                  <a:ext cx="69" cy="82"/>
                </a:xfrm>
                <a:custGeom>
                  <a:avLst/>
                  <a:gdLst>
                    <a:gd name="T0" fmla="*/ 46 w 46"/>
                    <a:gd name="T1" fmla="*/ 6 h 55"/>
                    <a:gd name="T2" fmla="*/ 40 w 46"/>
                    <a:gd name="T3" fmla="*/ 17 h 55"/>
                    <a:gd name="T4" fmla="*/ 24 w 46"/>
                    <a:gd name="T5" fmla="*/ 12 h 55"/>
                    <a:gd name="T6" fmla="*/ 18 w 46"/>
                    <a:gd name="T7" fmla="*/ 16 h 55"/>
                    <a:gd name="T8" fmla="*/ 46 w 46"/>
                    <a:gd name="T9" fmla="*/ 38 h 55"/>
                    <a:gd name="T10" fmla="*/ 24 w 46"/>
                    <a:gd name="T11" fmla="*/ 55 h 55"/>
                    <a:gd name="T12" fmla="*/ 0 w 46"/>
                    <a:gd name="T13" fmla="*/ 47 h 55"/>
                    <a:gd name="T14" fmla="*/ 5 w 46"/>
                    <a:gd name="T15" fmla="*/ 37 h 55"/>
                    <a:gd name="T16" fmla="*/ 24 w 46"/>
                    <a:gd name="T17" fmla="*/ 43 h 55"/>
                    <a:gd name="T18" fmla="*/ 30 w 46"/>
                    <a:gd name="T19" fmla="*/ 39 h 55"/>
                    <a:gd name="T20" fmla="*/ 3 w 46"/>
                    <a:gd name="T21" fmla="*/ 17 h 55"/>
                    <a:gd name="T22" fmla="*/ 24 w 46"/>
                    <a:gd name="T23" fmla="*/ 0 h 55"/>
                    <a:gd name="T24" fmla="*/ 46 w 46"/>
                    <a:gd name="T25" fmla="*/ 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55">
                      <a:moveTo>
                        <a:pt x="46" y="6"/>
                      </a:moveTo>
                      <a:cubicBezTo>
                        <a:pt x="40" y="17"/>
                        <a:pt x="40" y="17"/>
                        <a:pt x="40" y="17"/>
                      </a:cubicBezTo>
                      <a:cubicBezTo>
                        <a:pt x="34" y="14"/>
                        <a:pt x="28" y="12"/>
                        <a:pt x="24" y="12"/>
                      </a:cubicBezTo>
                      <a:cubicBezTo>
                        <a:pt x="21" y="12"/>
                        <a:pt x="18" y="13"/>
                        <a:pt x="18" y="16"/>
                      </a:cubicBezTo>
                      <a:cubicBezTo>
                        <a:pt x="18" y="23"/>
                        <a:pt x="46" y="19"/>
                        <a:pt x="46" y="38"/>
                      </a:cubicBezTo>
                      <a:cubicBezTo>
                        <a:pt x="46" y="49"/>
                        <a:pt x="37" y="55"/>
                        <a:pt x="24" y="55"/>
                      </a:cubicBezTo>
                      <a:cubicBezTo>
                        <a:pt x="15" y="55"/>
                        <a:pt x="6" y="52"/>
                        <a:pt x="0" y="47"/>
                      </a:cubicBezTo>
                      <a:cubicBezTo>
                        <a:pt x="5" y="37"/>
                        <a:pt x="5" y="37"/>
                        <a:pt x="5" y="37"/>
                      </a:cubicBezTo>
                      <a:cubicBezTo>
                        <a:pt x="11" y="41"/>
                        <a:pt x="18" y="43"/>
                        <a:pt x="24" y="43"/>
                      </a:cubicBezTo>
                      <a:cubicBezTo>
                        <a:pt x="28" y="43"/>
                        <a:pt x="30" y="42"/>
                        <a:pt x="30" y="39"/>
                      </a:cubicBezTo>
                      <a:cubicBezTo>
                        <a:pt x="30" y="32"/>
                        <a:pt x="3" y="36"/>
                        <a:pt x="3" y="17"/>
                      </a:cubicBezTo>
                      <a:cubicBezTo>
                        <a:pt x="3" y="6"/>
                        <a:pt x="12" y="0"/>
                        <a:pt x="24" y="0"/>
                      </a:cubicBezTo>
                      <a:cubicBezTo>
                        <a:pt x="32" y="0"/>
                        <a:pt x="40" y="2"/>
                        <a:pt x="4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85" name="Freeform 163"/>
                <p:cNvSpPr>
                  <a:spLocks/>
                </p:cNvSpPr>
                <p:nvPr/>
              </p:nvSpPr>
              <p:spPr bwMode="auto">
                <a:xfrm>
                  <a:off x="6654" y="2210"/>
                  <a:ext cx="59" cy="99"/>
                </a:xfrm>
                <a:custGeom>
                  <a:avLst/>
                  <a:gdLst>
                    <a:gd name="T0" fmla="*/ 39 w 39"/>
                    <a:gd name="T1" fmla="*/ 62 h 66"/>
                    <a:gd name="T2" fmla="*/ 25 w 39"/>
                    <a:gd name="T3" fmla="*/ 66 h 66"/>
                    <a:gd name="T4" fmla="*/ 7 w 39"/>
                    <a:gd name="T5" fmla="*/ 49 h 66"/>
                    <a:gd name="T6" fmla="*/ 7 w 39"/>
                    <a:gd name="T7" fmla="*/ 26 h 66"/>
                    <a:gd name="T8" fmla="*/ 0 w 39"/>
                    <a:gd name="T9" fmla="*/ 26 h 66"/>
                    <a:gd name="T10" fmla="*/ 0 w 39"/>
                    <a:gd name="T11" fmla="*/ 14 h 66"/>
                    <a:gd name="T12" fmla="*/ 7 w 39"/>
                    <a:gd name="T13" fmla="*/ 14 h 66"/>
                    <a:gd name="T14" fmla="*/ 7 w 39"/>
                    <a:gd name="T15" fmla="*/ 0 h 66"/>
                    <a:gd name="T16" fmla="*/ 24 w 39"/>
                    <a:gd name="T17" fmla="*/ 0 h 66"/>
                    <a:gd name="T18" fmla="*/ 24 w 39"/>
                    <a:gd name="T19" fmla="*/ 14 h 66"/>
                    <a:gd name="T20" fmla="*/ 38 w 39"/>
                    <a:gd name="T21" fmla="*/ 14 h 66"/>
                    <a:gd name="T22" fmla="*/ 38 w 39"/>
                    <a:gd name="T23" fmla="*/ 26 h 66"/>
                    <a:gd name="T24" fmla="*/ 24 w 39"/>
                    <a:gd name="T25" fmla="*/ 26 h 66"/>
                    <a:gd name="T26" fmla="*/ 24 w 39"/>
                    <a:gd name="T27" fmla="*/ 46 h 66"/>
                    <a:gd name="T28" fmla="*/ 29 w 39"/>
                    <a:gd name="T29" fmla="*/ 52 h 66"/>
                    <a:gd name="T30" fmla="*/ 36 w 39"/>
                    <a:gd name="T31" fmla="*/ 50 h 66"/>
                    <a:gd name="T32" fmla="*/ 39 w 39"/>
                    <a:gd name="T33"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66">
                      <a:moveTo>
                        <a:pt x="39" y="62"/>
                      </a:moveTo>
                      <a:cubicBezTo>
                        <a:pt x="35" y="65"/>
                        <a:pt x="30" y="66"/>
                        <a:pt x="25" y="66"/>
                      </a:cubicBezTo>
                      <a:cubicBezTo>
                        <a:pt x="15" y="66"/>
                        <a:pt x="7" y="60"/>
                        <a:pt x="7" y="49"/>
                      </a:cubicBezTo>
                      <a:cubicBezTo>
                        <a:pt x="7" y="26"/>
                        <a:pt x="7" y="26"/>
                        <a:pt x="7" y="26"/>
                      </a:cubicBezTo>
                      <a:cubicBezTo>
                        <a:pt x="0" y="26"/>
                        <a:pt x="0" y="26"/>
                        <a:pt x="0" y="26"/>
                      </a:cubicBezTo>
                      <a:cubicBezTo>
                        <a:pt x="0" y="14"/>
                        <a:pt x="0" y="14"/>
                        <a:pt x="0" y="14"/>
                      </a:cubicBezTo>
                      <a:cubicBezTo>
                        <a:pt x="7" y="14"/>
                        <a:pt x="7" y="14"/>
                        <a:pt x="7" y="14"/>
                      </a:cubicBezTo>
                      <a:cubicBezTo>
                        <a:pt x="7" y="0"/>
                        <a:pt x="7" y="0"/>
                        <a:pt x="7" y="0"/>
                      </a:cubicBezTo>
                      <a:cubicBezTo>
                        <a:pt x="24" y="0"/>
                        <a:pt x="24" y="0"/>
                        <a:pt x="24" y="0"/>
                      </a:cubicBezTo>
                      <a:cubicBezTo>
                        <a:pt x="24" y="14"/>
                        <a:pt x="24" y="14"/>
                        <a:pt x="24" y="14"/>
                      </a:cubicBezTo>
                      <a:cubicBezTo>
                        <a:pt x="38" y="14"/>
                        <a:pt x="38" y="14"/>
                        <a:pt x="38" y="14"/>
                      </a:cubicBezTo>
                      <a:cubicBezTo>
                        <a:pt x="38" y="26"/>
                        <a:pt x="38" y="26"/>
                        <a:pt x="38" y="26"/>
                      </a:cubicBezTo>
                      <a:cubicBezTo>
                        <a:pt x="24" y="26"/>
                        <a:pt x="24" y="26"/>
                        <a:pt x="24" y="26"/>
                      </a:cubicBezTo>
                      <a:cubicBezTo>
                        <a:pt x="24" y="46"/>
                        <a:pt x="24" y="46"/>
                        <a:pt x="24" y="46"/>
                      </a:cubicBezTo>
                      <a:cubicBezTo>
                        <a:pt x="24" y="51"/>
                        <a:pt x="26" y="52"/>
                        <a:pt x="29" y="52"/>
                      </a:cubicBezTo>
                      <a:cubicBezTo>
                        <a:pt x="31" y="52"/>
                        <a:pt x="33" y="52"/>
                        <a:pt x="36" y="50"/>
                      </a:cubicBezTo>
                      <a:lnTo>
                        <a:pt x="39"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86" name="Freeform 164"/>
                <p:cNvSpPr>
                  <a:spLocks/>
                </p:cNvSpPr>
                <p:nvPr/>
              </p:nvSpPr>
              <p:spPr bwMode="auto">
                <a:xfrm>
                  <a:off x="6750" y="2204"/>
                  <a:ext cx="108" cy="104"/>
                </a:xfrm>
                <a:custGeom>
                  <a:avLst/>
                  <a:gdLst>
                    <a:gd name="T0" fmla="*/ 41 w 108"/>
                    <a:gd name="T1" fmla="*/ 104 h 104"/>
                    <a:gd name="T2" fmla="*/ 0 w 108"/>
                    <a:gd name="T3" fmla="*/ 0 h 104"/>
                    <a:gd name="T4" fmla="*/ 29 w 108"/>
                    <a:gd name="T5" fmla="*/ 0 h 104"/>
                    <a:gd name="T6" fmla="*/ 54 w 108"/>
                    <a:gd name="T7" fmla="*/ 77 h 104"/>
                    <a:gd name="T8" fmla="*/ 81 w 108"/>
                    <a:gd name="T9" fmla="*/ 0 h 104"/>
                    <a:gd name="T10" fmla="*/ 108 w 108"/>
                    <a:gd name="T11" fmla="*/ 0 h 104"/>
                    <a:gd name="T12" fmla="*/ 68 w 108"/>
                    <a:gd name="T13" fmla="*/ 104 h 104"/>
                    <a:gd name="T14" fmla="*/ 41 w 108"/>
                    <a:gd name="T15" fmla="*/ 104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104">
                      <a:moveTo>
                        <a:pt x="41" y="104"/>
                      </a:moveTo>
                      <a:lnTo>
                        <a:pt x="0" y="0"/>
                      </a:lnTo>
                      <a:lnTo>
                        <a:pt x="29" y="0"/>
                      </a:lnTo>
                      <a:lnTo>
                        <a:pt x="54" y="77"/>
                      </a:lnTo>
                      <a:lnTo>
                        <a:pt x="81" y="0"/>
                      </a:lnTo>
                      <a:lnTo>
                        <a:pt x="108" y="0"/>
                      </a:lnTo>
                      <a:lnTo>
                        <a:pt x="68" y="104"/>
                      </a:lnTo>
                      <a:lnTo>
                        <a:pt x="41"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87" name="Freeform 165"/>
                <p:cNvSpPr>
                  <a:spLocks noEditPoints="1"/>
                </p:cNvSpPr>
                <p:nvPr/>
              </p:nvSpPr>
              <p:spPr bwMode="auto">
                <a:xfrm>
                  <a:off x="6867" y="2192"/>
                  <a:ext cx="27" cy="116"/>
                </a:xfrm>
                <a:custGeom>
                  <a:avLst/>
                  <a:gdLst>
                    <a:gd name="T0" fmla="*/ 18 w 18"/>
                    <a:gd name="T1" fmla="*/ 9 h 77"/>
                    <a:gd name="T2" fmla="*/ 9 w 18"/>
                    <a:gd name="T3" fmla="*/ 18 h 77"/>
                    <a:gd name="T4" fmla="*/ 0 w 18"/>
                    <a:gd name="T5" fmla="*/ 9 h 77"/>
                    <a:gd name="T6" fmla="*/ 9 w 18"/>
                    <a:gd name="T7" fmla="*/ 0 h 77"/>
                    <a:gd name="T8" fmla="*/ 18 w 18"/>
                    <a:gd name="T9" fmla="*/ 9 h 77"/>
                    <a:gd name="T10" fmla="*/ 0 w 18"/>
                    <a:gd name="T11" fmla="*/ 77 h 77"/>
                    <a:gd name="T12" fmla="*/ 0 w 18"/>
                    <a:gd name="T13" fmla="*/ 24 h 77"/>
                    <a:gd name="T14" fmla="*/ 17 w 18"/>
                    <a:gd name="T15" fmla="*/ 24 h 77"/>
                    <a:gd name="T16" fmla="*/ 17 w 18"/>
                    <a:gd name="T17" fmla="*/ 77 h 77"/>
                    <a:gd name="T18" fmla="*/ 0 w 18"/>
                    <a:gd name="T1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7">
                      <a:moveTo>
                        <a:pt x="18" y="9"/>
                      </a:moveTo>
                      <a:cubicBezTo>
                        <a:pt x="18" y="14"/>
                        <a:pt x="14" y="18"/>
                        <a:pt x="9" y="18"/>
                      </a:cubicBezTo>
                      <a:cubicBezTo>
                        <a:pt x="4" y="18"/>
                        <a:pt x="0" y="14"/>
                        <a:pt x="0" y="9"/>
                      </a:cubicBezTo>
                      <a:cubicBezTo>
                        <a:pt x="0" y="3"/>
                        <a:pt x="4" y="0"/>
                        <a:pt x="9" y="0"/>
                      </a:cubicBezTo>
                      <a:cubicBezTo>
                        <a:pt x="14" y="0"/>
                        <a:pt x="18" y="3"/>
                        <a:pt x="18" y="9"/>
                      </a:cubicBezTo>
                      <a:close/>
                      <a:moveTo>
                        <a:pt x="0" y="77"/>
                      </a:moveTo>
                      <a:cubicBezTo>
                        <a:pt x="0" y="24"/>
                        <a:pt x="0" y="24"/>
                        <a:pt x="0" y="24"/>
                      </a:cubicBezTo>
                      <a:cubicBezTo>
                        <a:pt x="17" y="24"/>
                        <a:pt x="17" y="24"/>
                        <a:pt x="17" y="24"/>
                      </a:cubicBezTo>
                      <a:cubicBezTo>
                        <a:pt x="17" y="77"/>
                        <a:pt x="17" y="77"/>
                        <a:pt x="17" y="77"/>
                      </a:cubicBezTo>
                      <a:lnTo>
                        <a:pt x="0"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88" name="Freeform 166"/>
                <p:cNvSpPr>
                  <a:spLocks noEditPoints="1"/>
                </p:cNvSpPr>
                <p:nvPr/>
              </p:nvSpPr>
              <p:spPr bwMode="auto">
                <a:xfrm>
                  <a:off x="6908" y="2227"/>
                  <a:ext cx="84" cy="82"/>
                </a:xfrm>
                <a:custGeom>
                  <a:avLst/>
                  <a:gdLst>
                    <a:gd name="T0" fmla="*/ 54 w 56"/>
                    <a:gd name="T1" fmla="*/ 32 h 55"/>
                    <a:gd name="T2" fmla="*/ 17 w 56"/>
                    <a:gd name="T3" fmla="*/ 32 h 55"/>
                    <a:gd name="T4" fmla="*/ 29 w 56"/>
                    <a:gd name="T5" fmla="*/ 42 h 55"/>
                    <a:gd name="T6" fmla="*/ 42 w 56"/>
                    <a:gd name="T7" fmla="*/ 37 h 55"/>
                    <a:gd name="T8" fmla="*/ 51 w 56"/>
                    <a:gd name="T9" fmla="*/ 45 h 55"/>
                    <a:gd name="T10" fmla="*/ 28 w 56"/>
                    <a:gd name="T11" fmla="*/ 55 h 55"/>
                    <a:gd name="T12" fmla="*/ 0 w 56"/>
                    <a:gd name="T13" fmla="*/ 28 h 55"/>
                    <a:gd name="T14" fmla="*/ 28 w 56"/>
                    <a:gd name="T15" fmla="*/ 0 h 55"/>
                    <a:gd name="T16" fmla="*/ 54 w 56"/>
                    <a:gd name="T17" fmla="*/ 32 h 55"/>
                    <a:gd name="T18" fmla="*/ 38 w 56"/>
                    <a:gd name="T19" fmla="*/ 23 h 55"/>
                    <a:gd name="T20" fmla="*/ 28 w 56"/>
                    <a:gd name="T21" fmla="*/ 12 h 55"/>
                    <a:gd name="T22" fmla="*/ 17 w 56"/>
                    <a:gd name="T23" fmla="*/ 23 h 55"/>
                    <a:gd name="T24" fmla="*/ 38 w 56"/>
                    <a:gd name="T25" fmla="*/ 2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55">
                      <a:moveTo>
                        <a:pt x="54" y="32"/>
                      </a:moveTo>
                      <a:cubicBezTo>
                        <a:pt x="17" y="32"/>
                        <a:pt x="17" y="32"/>
                        <a:pt x="17" y="32"/>
                      </a:cubicBezTo>
                      <a:cubicBezTo>
                        <a:pt x="19" y="39"/>
                        <a:pt x="23" y="42"/>
                        <a:pt x="29" y="42"/>
                      </a:cubicBezTo>
                      <a:cubicBezTo>
                        <a:pt x="34" y="42"/>
                        <a:pt x="39" y="40"/>
                        <a:pt x="42" y="37"/>
                      </a:cubicBezTo>
                      <a:cubicBezTo>
                        <a:pt x="51" y="45"/>
                        <a:pt x="51" y="45"/>
                        <a:pt x="51" y="45"/>
                      </a:cubicBezTo>
                      <a:cubicBezTo>
                        <a:pt x="46" y="51"/>
                        <a:pt x="38" y="55"/>
                        <a:pt x="28" y="55"/>
                      </a:cubicBezTo>
                      <a:cubicBezTo>
                        <a:pt x="11" y="55"/>
                        <a:pt x="0" y="44"/>
                        <a:pt x="0" y="28"/>
                      </a:cubicBezTo>
                      <a:cubicBezTo>
                        <a:pt x="0" y="11"/>
                        <a:pt x="11" y="0"/>
                        <a:pt x="28" y="0"/>
                      </a:cubicBezTo>
                      <a:cubicBezTo>
                        <a:pt x="46" y="0"/>
                        <a:pt x="56" y="13"/>
                        <a:pt x="54" y="32"/>
                      </a:cubicBezTo>
                      <a:close/>
                      <a:moveTo>
                        <a:pt x="38" y="23"/>
                      </a:moveTo>
                      <a:cubicBezTo>
                        <a:pt x="38" y="16"/>
                        <a:pt x="34" y="12"/>
                        <a:pt x="28" y="12"/>
                      </a:cubicBezTo>
                      <a:cubicBezTo>
                        <a:pt x="22" y="12"/>
                        <a:pt x="18" y="17"/>
                        <a:pt x="17" y="23"/>
                      </a:cubicBezTo>
                      <a:lnTo>
                        <a:pt x="38"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89" name="Freeform 167"/>
                <p:cNvSpPr>
                  <a:spLocks/>
                </p:cNvSpPr>
                <p:nvPr/>
              </p:nvSpPr>
              <p:spPr bwMode="auto">
                <a:xfrm>
                  <a:off x="6990" y="2228"/>
                  <a:ext cx="140" cy="80"/>
                </a:xfrm>
                <a:custGeom>
                  <a:avLst/>
                  <a:gdLst>
                    <a:gd name="T0" fmla="*/ 86 w 140"/>
                    <a:gd name="T1" fmla="*/ 80 h 80"/>
                    <a:gd name="T2" fmla="*/ 69 w 140"/>
                    <a:gd name="T3" fmla="*/ 29 h 80"/>
                    <a:gd name="T4" fmla="*/ 54 w 140"/>
                    <a:gd name="T5" fmla="*/ 80 h 80"/>
                    <a:gd name="T6" fmla="*/ 29 w 140"/>
                    <a:gd name="T7" fmla="*/ 80 h 80"/>
                    <a:gd name="T8" fmla="*/ 0 w 140"/>
                    <a:gd name="T9" fmla="*/ 0 h 80"/>
                    <a:gd name="T10" fmla="*/ 26 w 140"/>
                    <a:gd name="T11" fmla="*/ 0 h 80"/>
                    <a:gd name="T12" fmla="*/ 42 w 140"/>
                    <a:gd name="T13" fmla="*/ 56 h 80"/>
                    <a:gd name="T14" fmla="*/ 59 w 140"/>
                    <a:gd name="T15" fmla="*/ 0 h 80"/>
                    <a:gd name="T16" fmla="*/ 83 w 140"/>
                    <a:gd name="T17" fmla="*/ 0 h 80"/>
                    <a:gd name="T18" fmla="*/ 99 w 140"/>
                    <a:gd name="T19" fmla="*/ 56 h 80"/>
                    <a:gd name="T20" fmla="*/ 116 w 140"/>
                    <a:gd name="T21" fmla="*/ 0 h 80"/>
                    <a:gd name="T22" fmla="*/ 140 w 140"/>
                    <a:gd name="T23" fmla="*/ 0 h 80"/>
                    <a:gd name="T24" fmla="*/ 111 w 140"/>
                    <a:gd name="T25" fmla="*/ 80 h 80"/>
                    <a:gd name="T26" fmla="*/ 86 w 140"/>
                    <a:gd name="T2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0" h="80">
                      <a:moveTo>
                        <a:pt x="86" y="80"/>
                      </a:moveTo>
                      <a:lnTo>
                        <a:pt x="69" y="29"/>
                      </a:lnTo>
                      <a:lnTo>
                        <a:pt x="54" y="80"/>
                      </a:lnTo>
                      <a:lnTo>
                        <a:pt x="29" y="80"/>
                      </a:lnTo>
                      <a:lnTo>
                        <a:pt x="0" y="0"/>
                      </a:lnTo>
                      <a:lnTo>
                        <a:pt x="26" y="0"/>
                      </a:lnTo>
                      <a:lnTo>
                        <a:pt x="42" y="56"/>
                      </a:lnTo>
                      <a:lnTo>
                        <a:pt x="59" y="0"/>
                      </a:lnTo>
                      <a:lnTo>
                        <a:pt x="83" y="0"/>
                      </a:lnTo>
                      <a:lnTo>
                        <a:pt x="99" y="56"/>
                      </a:lnTo>
                      <a:lnTo>
                        <a:pt x="116" y="0"/>
                      </a:lnTo>
                      <a:lnTo>
                        <a:pt x="140" y="0"/>
                      </a:lnTo>
                      <a:lnTo>
                        <a:pt x="111" y="80"/>
                      </a:lnTo>
                      <a:lnTo>
                        <a:pt x="8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90" name="Freeform 168"/>
                <p:cNvSpPr>
                  <a:spLocks/>
                </p:cNvSpPr>
                <p:nvPr/>
              </p:nvSpPr>
              <p:spPr bwMode="auto">
                <a:xfrm>
                  <a:off x="6115" y="2383"/>
                  <a:ext cx="107" cy="103"/>
                </a:xfrm>
                <a:custGeom>
                  <a:avLst/>
                  <a:gdLst>
                    <a:gd name="T0" fmla="*/ 40 w 107"/>
                    <a:gd name="T1" fmla="*/ 103 h 103"/>
                    <a:gd name="T2" fmla="*/ 0 w 107"/>
                    <a:gd name="T3" fmla="*/ 0 h 103"/>
                    <a:gd name="T4" fmla="*/ 28 w 107"/>
                    <a:gd name="T5" fmla="*/ 0 h 103"/>
                    <a:gd name="T6" fmla="*/ 53 w 107"/>
                    <a:gd name="T7" fmla="*/ 75 h 103"/>
                    <a:gd name="T8" fmla="*/ 80 w 107"/>
                    <a:gd name="T9" fmla="*/ 0 h 103"/>
                    <a:gd name="T10" fmla="*/ 107 w 107"/>
                    <a:gd name="T11" fmla="*/ 0 h 103"/>
                    <a:gd name="T12" fmla="*/ 67 w 107"/>
                    <a:gd name="T13" fmla="*/ 103 h 103"/>
                    <a:gd name="T14" fmla="*/ 40 w 107"/>
                    <a:gd name="T15" fmla="*/ 103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03">
                      <a:moveTo>
                        <a:pt x="40" y="103"/>
                      </a:moveTo>
                      <a:lnTo>
                        <a:pt x="0" y="0"/>
                      </a:lnTo>
                      <a:lnTo>
                        <a:pt x="28" y="0"/>
                      </a:lnTo>
                      <a:lnTo>
                        <a:pt x="53" y="75"/>
                      </a:lnTo>
                      <a:lnTo>
                        <a:pt x="80" y="0"/>
                      </a:lnTo>
                      <a:lnTo>
                        <a:pt x="107" y="0"/>
                      </a:lnTo>
                      <a:lnTo>
                        <a:pt x="67" y="103"/>
                      </a:lnTo>
                      <a:lnTo>
                        <a:pt x="40"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91" name="Freeform 169"/>
                <p:cNvSpPr>
                  <a:spLocks noEditPoints="1"/>
                </p:cNvSpPr>
                <p:nvPr/>
              </p:nvSpPr>
              <p:spPr bwMode="auto">
                <a:xfrm>
                  <a:off x="6231" y="2369"/>
                  <a:ext cx="27" cy="117"/>
                </a:xfrm>
                <a:custGeom>
                  <a:avLst/>
                  <a:gdLst>
                    <a:gd name="T0" fmla="*/ 18 w 18"/>
                    <a:gd name="T1" fmla="*/ 9 h 78"/>
                    <a:gd name="T2" fmla="*/ 9 w 18"/>
                    <a:gd name="T3" fmla="*/ 18 h 78"/>
                    <a:gd name="T4" fmla="*/ 0 w 18"/>
                    <a:gd name="T5" fmla="*/ 9 h 78"/>
                    <a:gd name="T6" fmla="*/ 9 w 18"/>
                    <a:gd name="T7" fmla="*/ 0 h 78"/>
                    <a:gd name="T8" fmla="*/ 18 w 18"/>
                    <a:gd name="T9" fmla="*/ 9 h 78"/>
                    <a:gd name="T10" fmla="*/ 1 w 18"/>
                    <a:gd name="T11" fmla="*/ 78 h 78"/>
                    <a:gd name="T12" fmla="*/ 1 w 18"/>
                    <a:gd name="T13" fmla="*/ 24 h 78"/>
                    <a:gd name="T14" fmla="*/ 18 w 18"/>
                    <a:gd name="T15" fmla="*/ 24 h 78"/>
                    <a:gd name="T16" fmla="*/ 18 w 18"/>
                    <a:gd name="T17" fmla="*/ 78 h 78"/>
                    <a:gd name="T18" fmla="*/ 1 w 18"/>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8">
                      <a:moveTo>
                        <a:pt x="18" y="9"/>
                      </a:moveTo>
                      <a:cubicBezTo>
                        <a:pt x="18" y="15"/>
                        <a:pt x="14" y="18"/>
                        <a:pt x="9" y="18"/>
                      </a:cubicBezTo>
                      <a:cubicBezTo>
                        <a:pt x="4" y="18"/>
                        <a:pt x="0" y="15"/>
                        <a:pt x="0" y="9"/>
                      </a:cubicBezTo>
                      <a:cubicBezTo>
                        <a:pt x="0" y="4"/>
                        <a:pt x="4" y="0"/>
                        <a:pt x="9" y="0"/>
                      </a:cubicBezTo>
                      <a:cubicBezTo>
                        <a:pt x="14" y="0"/>
                        <a:pt x="18" y="4"/>
                        <a:pt x="18" y="9"/>
                      </a:cubicBezTo>
                      <a:close/>
                      <a:moveTo>
                        <a:pt x="1" y="78"/>
                      </a:moveTo>
                      <a:cubicBezTo>
                        <a:pt x="1" y="24"/>
                        <a:pt x="1" y="24"/>
                        <a:pt x="1" y="24"/>
                      </a:cubicBezTo>
                      <a:cubicBezTo>
                        <a:pt x="18" y="24"/>
                        <a:pt x="18" y="24"/>
                        <a:pt x="18" y="24"/>
                      </a:cubicBezTo>
                      <a:cubicBezTo>
                        <a:pt x="18" y="78"/>
                        <a:pt x="18" y="78"/>
                        <a:pt x="18" y="78"/>
                      </a:cubicBezTo>
                      <a:lnTo>
                        <a:pt x="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92" name="Freeform 170"/>
                <p:cNvSpPr>
                  <a:spLocks noEditPoints="1"/>
                </p:cNvSpPr>
                <p:nvPr/>
              </p:nvSpPr>
              <p:spPr bwMode="auto">
                <a:xfrm>
                  <a:off x="6272" y="2375"/>
                  <a:ext cx="87" cy="111"/>
                </a:xfrm>
                <a:custGeom>
                  <a:avLst/>
                  <a:gdLst>
                    <a:gd name="T0" fmla="*/ 58 w 58"/>
                    <a:gd name="T1" fmla="*/ 74 h 74"/>
                    <a:gd name="T2" fmla="*/ 41 w 58"/>
                    <a:gd name="T3" fmla="*/ 74 h 74"/>
                    <a:gd name="T4" fmla="*/ 41 w 58"/>
                    <a:gd name="T5" fmla="*/ 67 h 74"/>
                    <a:gd name="T6" fmla="*/ 25 w 58"/>
                    <a:gd name="T7" fmla="*/ 74 h 74"/>
                    <a:gd name="T8" fmla="*/ 0 w 58"/>
                    <a:gd name="T9" fmla="*/ 47 h 74"/>
                    <a:gd name="T10" fmla="*/ 24 w 58"/>
                    <a:gd name="T11" fmla="*/ 20 h 74"/>
                    <a:gd name="T12" fmla="*/ 41 w 58"/>
                    <a:gd name="T13" fmla="*/ 27 h 74"/>
                    <a:gd name="T14" fmla="*/ 41 w 58"/>
                    <a:gd name="T15" fmla="*/ 0 h 74"/>
                    <a:gd name="T16" fmla="*/ 58 w 58"/>
                    <a:gd name="T17" fmla="*/ 0 h 74"/>
                    <a:gd name="T18" fmla="*/ 58 w 58"/>
                    <a:gd name="T19" fmla="*/ 74 h 74"/>
                    <a:gd name="T20" fmla="*/ 41 w 58"/>
                    <a:gd name="T21" fmla="*/ 47 h 74"/>
                    <a:gd name="T22" fmla="*/ 29 w 58"/>
                    <a:gd name="T23" fmla="*/ 33 h 74"/>
                    <a:gd name="T24" fmla="*/ 17 w 58"/>
                    <a:gd name="T25" fmla="*/ 47 h 74"/>
                    <a:gd name="T26" fmla="*/ 29 w 58"/>
                    <a:gd name="T27" fmla="*/ 61 h 74"/>
                    <a:gd name="T28" fmla="*/ 41 w 58"/>
                    <a:gd name="T29" fmla="*/ 4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74">
                      <a:moveTo>
                        <a:pt x="58" y="74"/>
                      </a:moveTo>
                      <a:cubicBezTo>
                        <a:pt x="41" y="74"/>
                        <a:pt x="41" y="74"/>
                        <a:pt x="41" y="74"/>
                      </a:cubicBezTo>
                      <a:cubicBezTo>
                        <a:pt x="41" y="67"/>
                        <a:pt x="41" y="67"/>
                        <a:pt x="41" y="67"/>
                      </a:cubicBezTo>
                      <a:cubicBezTo>
                        <a:pt x="37" y="72"/>
                        <a:pt x="32" y="74"/>
                        <a:pt x="25" y="74"/>
                      </a:cubicBezTo>
                      <a:cubicBezTo>
                        <a:pt x="10" y="74"/>
                        <a:pt x="0" y="63"/>
                        <a:pt x="0" y="47"/>
                      </a:cubicBezTo>
                      <a:cubicBezTo>
                        <a:pt x="0" y="31"/>
                        <a:pt x="10" y="20"/>
                        <a:pt x="24" y="20"/>
                      </a:cubicBezTo>
                      <a:cubicBezTo>
                        <a:pt x="32" y="20"/>
                        <a:pt x="37" y="23"/>
                        <a:pt x="41" y="27"/>
                      </a:cubicBezTo>
                      <a:cubicBezTo>
                        <a:pt x="41" y="0"/>
                        <a:pt x="41" y="0"/>
                        <a:pt x="41" y="0"/>
                      </a:cubicBezTo>
                      <a:cubicBezTo>
                        <a:pt x="58" y="0"/>
                        <a:pt x="58" y="0"/>
                        <a:pt x="58" y="0"/>
                      </a:cubicBezTo>
                      <a:lnTo>
                        <a:pt x="58" y="74"/>
                      </a:lnTo>
                      <a:close/>
                      <a:moveTo>
                        <a:pt x="41" y="47"/>
                      </a:moveTo>
                      <a:cubicBezTo>
                        <a:pt x="41" y="39"/>
                        <a:pt x="36" y="33"/>
                        <a:pt x="29" y="33"/>
                      </a:cubicBezTo>
                      <a:cubicBezTo>
                        <a:pt x="22" y="33"/>
                        <a:pt x="17" y="39"/>
                        <a:pt x="17" y="47"/>
                      </a:cubicBezTo>
                      <a:cubicBezTo>
                        <a:pt x="17" y="55"/>
                        <a:pt x="22" y="61"/>
                        <a:pt x="29" y="61"/>
                      </a:cubicBezTo>
                      <a:cubicBezTo>
                        <a:pt x="36" y="61"/>
                        <a:pt x="41" y="55"/>
                        <a:pt x="41"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93" name="Freeform 171"/>
                <p:cNvSpPr>
                  <a:spLocks noEditPoints="1"/>
                </p:cNvSpPr>
                <p:nvPr/>
              </p:nvSpPr>
              <p:spPr bwMode="auto">
                <a:xfrm>
                  <a:off x="6374" y="2405"/>
                  <a:ext cx="82" cy="81"/>
                </a:xfrm>
                <a:custGeom>
                  <a:avLst/>
                  <a:gdLst>
                    <a:gd name="T0" fmla="*/ 54 w 55"/>
                    <a:gd name="T1" fmla="*/ 32 h 54"/>
                    <a:gd name="T2" fmla="*/ 17 w 55"/>
                    <a:gd name="T3" fmla="*/ 32 h 54"/>
                    <a:gd name="T4" fmla="*/ 29 w 55"/>
                    <a:gd name="T5" fmla="*/ 42 h 54"/>
                    <a:gd name="T6" fmla="*/ 42 w 55"/>
                    <a:gd name="T7" fmla="*/ 36 h 54"/>
                    <a:gd name="T8" fmla="*/ 51 w 55"/>
                    <a:gd name="T9" fmla="*/ 45 h 54"/>
                    <a:gd name="T10" fmla="*/ 28 w 55"/>
                    <a:gd name="T11" fmla="*/ 54 h 54"/>
                    <a:gd name="T12" fmla="*/ 0 w 55"/>
                    <a:gd name="T13" fmla="*/ 27 h 54"/>
                    <a:gd name="T14" fmla="*/ 27 w 55"/>
                    <a:gd name="T15" fmla="*/ 0 h 54"/>
                    <a:gd name="T16" fmla="*/ 54 w 55"/>
                    <a:gd name="T17" fmla="*/ 32 h 54"/>
                    <a:gd name="T18" fmla="*/ 38 w 55"/>
                    <a:gd name="T19" fmla="*/ 23 h 54"/>
                    <a:gd name="T20" fmla="*/ 28 w 55"/>
                    <a:gd name="T21" fmla="*/ 12 h 54"/>
                    <a:gd name="T22" fmla="*/ 17 w 55"/>
                    <a:gd name="T23" fmla="*/ 23 h 54"/>
                    <a:gd name="T24" fmla="*/ 38 w 55"/>
                    <a:gd name="T25"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54">
                      <a:moveTo>
                        <a:pt x="54" y="32"/>
                      </a:moveTo>
                      <a:cubicBezTo>
                        <a:pt x="17" y="32"/>
                        <a:pt x="17" y="32"/>
                        <a:pt x="17" y="32"/>
                      </a:cubicBezTo>
                      <a:cubicBezTo>
                        <a:pt x="19" y="38"/>
                        <a:pt x="23" y="42"/>
                        <a:pt x="29" y="42"/>
                      </a:cubicBezTo>
                      <a:cubicBezTo>
                        <a:pt x="34" y="42"/>
                        <a:pt x="39" y="40"/>
                        <a:pt x="42" y="36"/>
                      </a:cubicBezTo>
                      <a:cubicBezTo>
                        <a:pt x="51" y="45"/>
                        <a:pt x="51" y="45"/>
                        <a:pt x="51" y="45"/>
                      </a:cubicBezTo>
                      <a:cubicBezTo>
                        <a:pt x="46" y="51"/>
                        <a:pt x="38" y="54"/>
                        <a:pt x="28" y="54"/>
                      </a:cubicBezTo>
                      <a:cubicBezTo>
                        <a:pt x="11" y="54"/>
                        <a:pt x="0" y="43"/>
                        <a:pt x="0" y="27"/>
                      </a:cubicBezTo>
                      <a:cubicBezTo>
                        <a:pt x="0" y="11"/>
                        <a:pt x="11" y="0"/>
                        <a:pt x="27" y="0"/>
                      </a:cubicBezTo>
                      <a:cubicBezTo>
                        <a:pt x="46" y="0"/>
                        <a:pt x="55" y="12"/>
                        <a:pt x="54" y="32"/>
                      </a:cubicBezTo>
                      <a:close/>
                      <a:moveTo>
                        <a:pt x="38" y="23"/>
                      </a:moveTo>
                      <a:cubicBezTo>
                        <a:pt x="38" y="16"/>
                        <a:pt x="34" y="12"/>
                        <a:pt x="28" y="12"/>
                      </a:cubicBezTo>
                      <a:cubicBezTo>
                        <a:pt x="22" y="12"/>
                        <a:pt x="18" y="16"/>
                        <a:pt x="17" y="23"/>
                      </a:cubicBezTo>
                      <a:lnTo>
                        <a:pt x="38"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94" name="Freeform 172"/>
                <p:cNvSpPr>
                  <a:spLocks noEditPoints="1"/>
                </p:cNvSpPr>
                <p:nvPr/>
              </p:nvSpPr>
              <p:spPr bwMode="auto">
                <a:xfrm>
                  <a:off x="6462" y="2405"/>
                  <a:ext cx="87" cy="81"/>
                </a:xfrm>
                <a:custGeom>
                  <a:avLst/>
                  <a:gdLst>
                    <a:gd name="T0" fmla="*/ 58 w 58"/>
                    <a:gd name="T1" fmla="*/ 27 h 54"/>
                    <a:gd name="T2" fmla="*/ 29 w 58"/>
                    <a:gd name="T3" fmla="*/ 54 h 54"/>
                    <a:gd name="T4" fmla="*/ 0 w 58"/>
                    <a:gd name="T5" fmla="*/ 27 h 54"/>
                    <a:gd name="T6" fmla="*/ 29 w 58"/>
                    <a:gd name="T7" fmla="*/ 0 h 54"/>
                    <a:gd name="T8" fmla="*/ 58 w 58"/>
                    <a:gd name="T9" fmla="*/ 27 h 54"/>
                    <a:gd name="T10" fmla="*/ 17 w 58"/>
                    <a:gd name="T11" fmla="*/ 27 h 54"/>
                    <a:gd name="T12" fmla="*/ 29 w 58"/>
                    <a:gd name="T13" fmla="*/ 41 h 54"/>
                    <a:gd name="T14" fmla="*/ 41 w 58"/>
                    <a:gd name="T15" fmla="*/ 27 h 54"/>
                    <a:gd name="T16" fmla="*/ 29 w 58"/>
                    <a:gd name="T17" fmla="*/ 13 h 54"/>
                    <a:gd name="T18" fmla="*/ 17 w 58"/>
                    <a:gd name="T19" fmla="*/ 2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4">
                      <a:moveTo>
                        <a:pt x="58" y="27"/>
                      </a:moveTo>
                      <a:cubicBezTo>
                        <a:pt x="58" y="43"/>
                        <a:pt x="47" y="54"/>
                        <a:pt x="29" y="54"/>
                      </a:cubicBezTo>
                      <a:cubicBezTo>
                        <a:pt x="12" y="54"/>
                        <a:pt x="0" y="43"/>
                        <a:pt x="0" y="27"/>
                      </a:cubicBezTo>
                      <a:cubicBezTo>
                        <a:pt x="0" y="11"/>
                        <a:pt x="12" y="0"/>
                        <a:pt x="29" y="0"/>
                      </a:cubicBezTo>
                      <a:cubicBezTo>
                        <a:pt x="47" y="0"/>
                        <a:pt x="58" y="11"/>
                        <a:pt x="58" y="27"/>
                      </a:cubicBezTo>
                      <a:close/>
                      <a:moveTo>
                        <a:pt x="17" y="27"/>
                      </a:moveTo>
                      <a:cubicBezTo>
                        <a:pt x="17" y="36"/>
                        <a:pt x="22" y="41"/>
                        <a:pt x="29" y="41"/>
                      </a:cubicBezTo>
                      <a:cubicBezTo>
                        <a:pt x="36" y="41"/>
                        <a:pt x="41" y="36"/>
                        <a:pt x="41" y="27"/>
                      </a:cubicBezTo>
                      <a:cubicBezTo>
                        <a:pt x="41" y="19"/>
                        <a:pt x="36" y="13"/>
                        <a:pt x="29" y="13"/>
                      </a:cubicBezTo>
                      <a:cubicBezTo>
                        <a:pt x="22" y="13"/>
                        <a:pt x="17" y="19"/>
                        <a:pt x="17"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95" name="Freeform 173"/>
                <p:cNvSpPr>
                  <a:spLocks noEditPoints="1"/>
                </p:cNvSpPr>
                <p:nvPr/>
              </p:nvSpPr>
              <p:spPr bwMode="auto">
                <a:xfrm>
                  <a:off x="6587" y="2383"/>
                  <a:ext cx="115" cy="103"/>
                </a:xfrm>
                <a:custGeom>
                  <a:avLst/>
                  <a:gdLst>
                    <a:gd name="T0" fmla="*/ 34 w 115"/>
                    <a:gd name="T1" fmla="*/ 84 h 103"/>
                    <a:gd name="T2" fmla="*/ 27 w 115"/>
                    <a:gd name="T3" fmla="*/ 103 h 103"/>
                    <a:gd name="T4" fmla="*/ 0 w 115"/>
                    <a:gd name="T5" fmla="*/ 103 h 103"/>
                    <a:gd name="T6" fmla="*/ 45 w 115"/>
                    <a:gd name="T7" fmla="*/ 0 h 103"/>
                    <a:gd name="T8" fmla="*/ 72 w 115"/>
                    <a:gd name="T9" fmla="*/ 0 h 103"/>
                    <a:gd name="T10" fmla="*/ 115 w 115"/>
                    <a:gd name="T11" fmla="*/ 103 h 103"/>
                    <a:gd name="T12" fmla="*/ 87 w 115"/>
                    <a:gd name="T13" fmla="*/ 103 h 103"/>
                    <a:gd name="T14" fmla="*/ 79 w 115"/>
                    <a:gd name="T15" fmla="*/ 84 h 103"/>
                    <a:gd name="T16" fmla="*/ 34 w 115"/>
                    <a:gd name="T17" fmla="*/ 84 h 103"/>
                    <a:gd name="T18" fmla="*/ 57 w 115"/>
                    <a:gd name="T19" fmla="*/ 25 h 103"/>
                    <a:gd name="T20" fmla="*/ 42 w 115"/>
                    <a:gd name="T21" fmla="*/ 64 h 103"/>
                    <a:gd name="T22" fmla="*/ 72 w 115"/>
                    <a:gd name="T23" fmla="*/ 64 h 103"/>
                    <a:gd name="T24" fmla="*/ 57 w 115"/>
                    <a:gd name="T25"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03">
                      <a:moveTo>
                        <a:pt x="34" y="84"/>
                      </a:moveTo>
                      <a:lnTo>
                        <a:pt x="27" y="103"/>
                      </a:lnTo>
                      <a:lnTo>
                        <a:pt x="0" y="103"/>
                      </a:lnTo>
                      <a:lnTo>
                        <a:pt x="45" y="0"/>
                      </a:lnTo>
                      <a:lnTo>
                        <a:pt x="72" y="0"/>
                      </a:lnTo>
                      <a:lnTo>
                        <a:pt x="115" y="103"/>
                      </a:lnTo>
                      <a:lnTo>
                        <a:pt x="87" y="103"/>
                      </a:lnTo>
                      <a:lnTo>
                        <a:pt x="79" y="84"/>
                      </a:lnTo>
                      <a:lnTo>
                        <a:pt x="34" y="84"/>
                      </a:lnTo>
                      <a:close/>
                      <a:moveTo>
                        <a:pt x="57" y="25"/>
                      </a:moveTo>
                      <a:lnTo>
                        <a:pt x="42" y="64"/>
                      </a:lnTo>
                      <a:lnTo>
                        <a:pt x="72" y="64"/>
                      </a:lnTo>
                      <a:lnTo>
                        <a:pt x="57"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96" name="Freeform 174"/>
                <p:cNvSpPr>
                  <a:spLocks/>
                </p:cNvSpPr>
                <p:nvPr/>
              </p:nvSpPr>
              <p:spPr bwMode="auto">
                <a:xfrm>
                  <a:off x="6696" y="2405"/>
                  <a:ext cx="141" cy="81"/>
                </a:xfrm>
                <a:custGeom>
                  <a:avLst/>
                  <a:gdLst>
                    <a:gd name="T0" fmla="*/ 86 w 141"/>
                    <a:gd name="T1" fmla="*/ 81 h 81"/>
                    <a:gd name="T2" fmla="*/ 71 w 141"/>
                    <a:gd name="T3" fmla="*/ 30 h 81"/>
                    <a:gd name="T4" fmla="*/ 54 w 141"/>
                    <a:gd name="T5" fmla="*/ 81 h 81"/>
                    <a:gd name="T6" fmla="*/ 29 w 141"/>
                    <a:gd name="T7" fmla="*/ 81 h 81"/>
                    <a:gd name="T8" fmla="*/ 0 w 141"/>
                    <a:gd name="T9" fmla="*/ 0 h 81"/>
                    <a:gd name="T10" fmla="*/ 26 w 141"/>
                    <a:gd name="T11" fmla="*/ 0 h 81"/>
                    <a:gd name="T12" fmla="*/ 42 w 141"/>
                    <a:gd name="T13" fmla="*/ 56 h 81"/>
                    <a:gd name="T14" fmla="*/ 59 w 141"/>
                    <a:gd name="T15" fmla="*/ 0 h 81"/>
                    <a:gd name="T16" fmla="*/ 83 w 141"/>
                    <a:gd name="T17" fmla="*/ 0 h 81"/>
                    <a:gd name="T18" fmla="*/ 99 w 141"/>
                    <a:gd name="T19" fmla="*/ 56 h 81"/>
                    <a:gd name="T20" fmla="*/ 116 w 141"/>
                    <a:gd name="T21" fmla="*/ 0 h 81"/>
                    <a:gd name="T22" fmla="*/ 141 w 141"/>
                    <a:gd name="T23" fmla="*/ 0 h 81"/>
                    <a:gd name="T24" fmla="*/ 111 w 141"/>
                    <a:gd name="T25" fmla="*/ 81 h 81"/>
                    <a:gd name="T26" fmla="*/ 86 w 141"/>
                    <a:gd name="T2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 h="81">
                      <a:moveTo>
                        <a:pt x="86" y="81"/>
                      </a:moveTo>
                      <a:lnTo>
                        <a:pt x="71" y="30"/>
                      </a:lnTo>
                      <a:lnTo>
                        <a:pt x="54" y="81"/>
                      </a:lnTo>
                      <a:lnTo>
                        <a:pt x="29" y="81"/>
                      </a:lnTo>
                      <a:lnTo>
                        <a:pt x="0" y="0"/>
                      </a:lnTo>
                      <a:lnTo>
                        <a:pt x="26" y="0"/>
                      </a:lnTo>
                      <a:lnTo>
                        <a:pt x="42" y="56"/>
                      </a:lnTo>
                      <a:lnTo>
                        <a:pt x="59" y="0"/>
                      </a:lnTo>
                      <a:lnTo>
                        <a:pt x="83" y="0"/>
                      </a:lnTo>
                      <a:lnTo>
                        <a:pt x="99" y="56"/>
                      </a:lnTo>
                      <a:lnTo>
                        <a:pt x="116" y="0"/>
                      </a:lnTo>
                      <a:lnTo>
                        <a:pt x="141" y="0"/>
                      </a:lnTo>
                      <a:lnTo>
                        <a:pt x="111" y="81"/>
                      </a:lnTo>
                      <a:lnTo>
                        <a:pt x="86"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97" name="Freeform 175"/>
                <p:cNvSpPr>
                  <a:spLocks noEditPoints="1"/>
                </p:cNvSpPr>
                <p:nvPr/>
              </p:nvSpPr>
              <p:spPr bwMode="auto">
                <a:xfrm>
                  <a:off x="6837" y="2405"/>
                  <a:ext cx="77" cy="83"/>
                </a:xfrm>
                <a:custGeom>
                  <a:avLst/>
                  <a:gdLst>
                    <a:gd name="T0" fmla="*/ 51 w 51"/>
                    <a:gd name="T1" fmla="*/ 19 h 55"/>
                    <a:gd name="T2" fmla="*/ 51 w 51"/>
                    <a:gd name="T3" fmla="*/ 54 h 55"/>
                    <a:gd name="T4" fmla="*/ 35 w 51"/>
                    <a:gd name="T5" fmla="*/ 54 h 55"/>
                    <a:gd name="T6" fmla="*/ 35 w 51"/>
                    <a:gd name="T7" fmla="*/ 48 h 55"/>
                    <a:gd name="T8" fmla="*/ 18 w 51"/>
                    <a:gd name="T9" fmla="*/ 55 h 55"/>
                    <a:gd name="T10" fmla="*/ 0 w 51"/>
                    <a:gd name="T11" fmla="*/ 38 h 55"/>
                    <a:gd name="T12" fmla="*/ 20 w 51"/>
                    <a:gd name="T13" fmla="*/ 22 h 55"/>
                    <a:gd name="T14" fmla="*/ 34 w 51"/>
                    <a:gd name="T15" fmla="*/ 22 h 55"/>
                    <a:gd name="T16" fmla="*/ 34 w 51"/>
                    <a:gd name="T17" fmla="*/ 21 h 55"/>
                    <a:gd name="T18" fmla="*/ 24 w 51"/>
                    <a:gd name="T19" fmla="*/ 13 h 55"/>
                    <a:gd name="T20" fmla="*/ 8 w 51"/>
                    <a:gd name="T21" fmla="*/ 17 h 55"/>
                    <a:gd name="T22" fmla="*/ 3 w 51"/>
                    <a:gd name="T23" fmla="*/ 6 h 55"/>
                    <a:gd name="T24" fmla="*/ 28 w 51"/>
                    <a:gd name="T25" fmla="*/ 0 h 55"/>
                    <a:gd name="T26" fmla="*/ 51 w 51"/>
                    <a:gd name="T27" fmla="*/ 19 h 55"/>
                    <a:gd name="T28" fmla="*/ 34 w 51"/>
                    <a:gd name="T29" fmla="*/ 36 h 55"/>
                    <a:gd name="T30" fmla="*/ 34 w 51"/>
                    <a:gd name="T31" fmla="*/ 31 h 55"/>
                    <a:gd name="T32" fmla="*/ 24 w 51"/>
                    <a:gd name="T33" fmla="*/ 31 h 55"/>
                    <a:gd name="T34" fmla="*/ 16 w 51"/>
                    <a:gd name="T35" fmla="*/ 37 h 55"/>
                    <a:gd name="T36" fmla="*/ 23 w 51"/>
                    <a:gd name="T37" fmla="*/ 43 h 55"/>
                    <a:gd name="T38" fmla="*/ 34 w 51"/>
                    <a:gd name="T39"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55">
                      <a:moveTo>
                        <a:pt x="51" y="19"/>
                      </a:moveTo>
                      <a:cubicBezTo>
                        <a:pt x="51" y="54"/>
                        <a:pt x="51" y="54"/>
                        <a:pt x="51" y="54"/>
                      </a:cubicBezTo>
                      <a:cubicBezTo>
                        <a:pt x="35" y="54"/>
                        <a:pt x="35" y="54"/>
                        <a:pt x="35" y="54"/>
                      </a:cubicBezTo>
                      <a:cubicBezTo>
                        <a:pt x="35" y="48"/>
                        <a:pt x="35" y="48"/>
                        <a:pt x="35" y="48"/>
                      </a:cubicBezTo>
                      <a:cubicBezTo>
                        <a:pt x="31" y="52"/>
                        <a:pt x="25" y="55"/>
                        <a:pt x="18" y="55"/>
                      </a:cubicBezTo>
                      <a:cubicBezTo>
                        <a:pt x="7" y="55"/>
                        <a:pt x="0" y="48"/>
                        <a:pt x="0" y="38"/>
                      </a:cubicBezTo>
                      <a:cubicBezTo>
                        <a:pt x="0" y="28"/>
                        <a:pt x="7" y="22"/>
                        <a:pt x="20" y="22"/>
                      </a:cubicBezTo>
                      <a:cubicBezTo>
                        <a:pt x="34" y="22"/>
                        <a:pt x="34" y="22"/>
                        <a:pt x="34" y="22"/>
                      </a:cubicBezTo>
                      <a:cubicBezTo>
                        <a:pt x="34" y="21"/>
                        <a:pt x="34" y="21"/>
                        <a:pt x="34" y="21"/>
                      </a:cubicBezTo>
                      <a:cubicBezTo>
                        <a:pt x="34" y="16"/>
                        <a:pt x="31" y="13"/>
                        <a:pt x="24" y="13"/>
                      </a:cubicBezTo>
                      <a:cubicBezTo>
                        <a:pt x="20" y="13"/>
                        <a:pt x="14" y="14"/>
                        <a:pt x="8" y="17"/>
                      </a:cubicBezTo>
                      <a:cubicBezTo>
                        <a:pt x="3" y="6"/>
                        <a:pt x="3" y="6"/>
                        <a:pt x="3" y="6"/>
                      </a:cubicBezTo>
                      <a:cubicBezTo>
                        <a:pt x="12" y="2"/>
                        <a:pt x="19" y="0"/>
                        <a:pt x="28" y="0"/>
                      </a:cubicBezTo>
                      <a:cubicBezTo>
                        <a:pt x="43" y="0"/>
                        <a:pt x="51" y="7"/>
                        <a:pt x="51" y="19"/>
                      </a:cubicBezTo>
                      <a:close/>
                      <a:moveTo>
                        <a:pt x="34" y="36"/>
                      </a:moveTo>
                      <a:cubicBezTo>
                        <a:pt x="34" y="31"/>
                        <a:pt x="34" y="31"/>
                        <a:pt x="34" y="31"/>
                      </a:cubicBezTo>
                      <a:cubicBezTo>
                        <a:pt x="24" y="31"/>
                        <a:pt x="24" y="31"/>
                        <a:pt x="24" y="31"/>
                      </a:cubicBezTo>
                      <a:cubicBezTo>
                        <a:pt x="19" y="31"/>
                        <a:pt x="16" y="33"/>
                        <a:pt x="16" y="37"/>
                      </a:cubicBezTo>
                      <a:cubicBezTo>
                        <a:pt x="16" y="40"/>
                        <a:pt x="19" y="43"/>
                        <a:pt x="23" y="43"/>
                      </a:cubicBezTo>
                      <a:cubicBezTo>
                        <a:pt x="29" y="43"/>
                        <a:pt x="33" y="40"/>
                        <a:pt x="3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98" name="Freeform 176"/>
                <p:cNvSpPr>
                  <a:spLocks/>
                </p:cNvSpPr>
                <p:nvPr/>
              </p:nvSpPr>
              <p:spPr bwMode="auto">
                <a:xfrm>
                  <a:off x="6932" y="2405"/>
                  <a:ext cx="52" cy="81"/>
                </a:xfrm>
                <a:custGeom>
                  <a:avLst/>
                  <a:gdLst>
                    <a:gd name="T0" fmla="*/ 17 w 35"/>
                    <a:gd name="T1" fmla="*/ 9 h 54"/>
                    <a:gd name="T2" fmla="*/ 35 w 35"/>
                    <a:gd name="T3" fmla="*/ 0 h 54"/>
                    <a:gd name="T4" fmla="*/ 35 w 35"/>
                    <a:gd name="T5" fmla="*/ 15 h 54"/>
                    <a:gd name="T6" fmla="*/ 17 w 35"/>
                    <a:gd name="T7" fmla="*/ 26 h 54"/>
                    <a:gd name="T8" fmla="*/ 17 w 35"/>
                    <a:gd name="T9" fmla="*/ 54 h 54"/>
                    <a:gd name="T10" fmla="*/ 0 w 35"/>
                    <a:gd name="T11" fmla="*/ 54 h 54"/>
                    <a:gd name="T12" fmla="*/ 0 w 35"/>
                    <a:gd name="T13" fmla="*/ 0 h 54"/>
                    <a:gd name="T14" fmla="*/ 17 w 35"/>
                    <a:gd name="T15" fmla="*/ 0 h 54"/>
                    <a:gd name="T16" fmla="*/ 17 w 35"/>
                    <a:gd name="T17" fmla="*/ 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54">
                      <a:moveTo>
                        <a:pt x="17" y="9"/>
                      </a:moveTo>
                      <a:cubicBezTo>
                        <a:pt x="21" y="3"/>
                        <a:pt x="27" y="0"/>
                        <a:pt x="35" y="0"/>
                      </a:cubicBezTo>
                      <a:cubicBezTo>
                        <a:pt x="35" y="15"/>
                        <a:pt x="35" y="15"/>
                        <a:pt x="35" y="15"/>
                      </a:cubicBezTo>
                      <a:cubicBezTo>
                        <a:pt x="25" y="14"/>
                        <a:pt x="18" y="19"/>
                        <a:pt x="17" y="26"/>
                      </a:cubicBezTo>
                      <a:cubicBezTo>
                        <a:pt x="17" y="54"/>
                        <a:pt x="17" y="54"/>
                        <a:pt x="17" y="54"/>
                      </a:cubicBezTo>
                      <a:cubicBezTo>
                        <a:pt x="0" y="54"/>
                        <a:pt x="0" y="54"/>
                        <a:pt x="0" y="54"/>
                      </a:cubicBezTo>
                      <a:cubicBezTo>
                        <a:pt x="0" y="0"/>
                        <a:pt x="0" y="0"/>
                        <a:pt x="0" y="0"/>
                      </a:cubicBezTo>
                      <a:cubicBezTo>
                        <a:pt x="17" y="0"/>
                        <a:pt x="17" y="0"/>
                        <a:pt x="17" y="0"/>
                      </a:cubicBezTo>
                      <a:lnTo>
                        <a:pt x="1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99" name="Freeform 177"/>
                <p:cNvSpPr>
                  <a:spLocks noEditPoints="1"/>
                </p:cNvSpPr>
                <p:nvPr/>
              </p:nvSpPr>
              <p:spPr bwMode="auto">
                <a:xfrm>
                  <a:off x="6989" y="2375"/>
                  <a:ext cx="87" cy="111"/>
                </a:xfrm>
                <a:custGeom>
                  <a:avLst/>
                  <a:gdLst>
                    <a:gd name="T0" fmla="*/ 58 w 58"/>
                    <a:gd name="T1" fmla="*/ 74 h 74"/>
                    <a:gd name="T2" fmla="*/ 41 w 58"/>
                    <a:gd name="T3" fmla="*/ 74 h 74"/>
                    <a:gd name="T4" fmla="*/ 41 w 58"/>
                    <a:gd name="T5" fmla="*/ 67 h 74"/>
                    <a:gd name="T6" fmla="*/ 25 w 58"/>
                    <a:gd name="T7" fmla="*/ 74 h 74"/>
                    <a:gd name="T8" fmla="*/ 0 w 58"/>
                    <a:gd name="T9" fmla="*/ 47 h 74"/>
                    <a:gd name="T10" fmla="*/ 25 w 58"/>
                    <a:gd name="T11" fmla="*/ 20 h 74"/>
                    <a:gd name="T12" fmla="*/ 41 w 58"/>
                    <a:gd name="T13" fmla="*/ 27 h 74"/>
                    <a:gd name="T14" fmla="*/ 41 w 58"/>
                    <a:gd name="T15" fmla="*/ 0 h 74"/>
                    <a:gd name="T16" fmla="*/ 58 w 58"/>
                    <a:gd name="T17" fmla="*/ 0 h 74"/>
                    <a:gd name="T18" fmla="*/ 58 w 58"/>
                    <a:gd name="T19" fmla="*/ 74 h 74"/>
                    <a:gd name="T20" fmla="*/ 41 w 58"/>
                    <a:gd name="T21" fmla="*/ 47 h 74"/>
                    <a:gd name="T22" fmla="*/ 29 w 58"/>
                    <a:gd name="T23" fmla="*/ 33 h 74"/>
                    <a:gd name="T24" fmla="*/ 17 w 58"/>
                    <a:gd name="T25" fmla="*/ 47 h 74"/>
                    <a:gd name="T26" fmla="*/ 29 w 58"/>
                    <a:gd name="T27" fmla="*/ 61 h 74"/>
                    <a:gd name="T28" fmla="*/ 41 w 58"/>
                    <a:gd name="T29" fmla="*/ 4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74">
                      <a:moveTo>
                        <a:pt x="58" y="74"/>
                      </a:moveTo>
                      <a:cubicBezTo>
                        <a:pt x="41" y="74"/>
                        <a:pt x="41" y="74"/>
                        <a:pt x="41" y="74"/>
                      </a:cubicBezTo>
                      <a:cubicBezTo>
                        <a:pt x="41" y="67"/>
                        <a:pt x="41" y="67"/>
                        <a:pt x="41" y="67"/>
                      </a:cubicBezTo>
                      <a:cubicBezTo>
                        <a:pt x="37" y="72"/>
                        <a:pt x="32" y="74"/>
                        <a:pt x="25" y="74"/>
                      </a:cubicBezTo>
                      <a:cubicBezTo>
                        <a:pt x="10" y="74"/>
                        <a:pt x="0" y="63"/>
                        <a:pt x="0" y="47"/>
                      </a:cubicBezTo>
                      <a:cubicBezTo>
                        <a:pt x="0" y="31"/>
                        <a:pt x="10" y="20"/>
                        <a:pt x="25" y="20"/>
                      </a:cubicBezTo>
                      <a:cubicBezTo>
                        <a:pt x="32" y="20"/>
                        <a:pt x="37" y="23"/>
                        <a:pt x="41" y="27"/>
                      </a:cubicBezTo>
                      <a:cubicBezTo>
                        <a:pt x="41" y="0"/>
                        <a:pt x="41" y="0"/>
                        <a:pt x="41" y="0"/>
                      </a:cubicBezTo>
                      <a:cubicBezTo>
                        <a:pt x="58" y="0"/>
                        <a:pt x="58" y="0"/>
                        <a:pt x="58" y="0"/>
                      </a:cubicBezTo>
                      <a:lnTo>
                        <a:pt x="58" y="74"/>
                      </a:lnTo>
                      <a:close/>
                      <a:moveTo>
                        <a:pt x="41" y="47"/>
                      </a:moveTo>
                      <a:cubicBezTo>
                        <a:pt x="41" y="39"/>
                        <a:pt x="36" y="33"/>
                        <a:pt x="29" y="33"/>
                      </a:cubicBezTo>
                      <a:cubicBezTo>
                        <a:pt x="22" y="33"/>
                        <a:pt x="17" y="39"/>
                        <a:pt x="17" y="47"/>
                      </a:cubicBezTo>
                      <a:cubicBezTo>
                        <a:pt x="17" y="55"/>
                        <a:pt x="22" y="61"/>
                        <a:pt x="29" y="61"/>
                      </a:cubicBezTo>
                      <a:cubicBezTo>
                        <a:pt x="36" y="61"/>
                        <a:pt x="41" y="55"/>
                        <a:pt x="41"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grpSp>
        </p:grpSp>
        <p:sp>
          <p:nvSpPr>
            <p:cNvPr id="173" name="Freeform 182"/>
            <p:cNvSpPr>
              <a:spLocks/>
            </p:cNvSpPr>
            <p:nvPr/>
          </p:nvSpPr>
          <p:spPr bwMode="auto">
            <a:xfrm>
              <a:off x="10344151" y="4146550"/>
              <a:ext cx="266700" cy="190500"/>
            </a:xfrm>
            <a:custGeom>
              <a:avLst/>
              <a:gdLst>
                <a:gd name="T0" fmla="*/ 112 w 112"/>
                <a:gd name="T1" fmla="*/ 60 h 80"/>
                <a:gd name="T2" fmla="*/ 92 w 112"/>
                <a:gd name="T3" fmla="*/ 80 h 80"/>
                <a:gd name="T4" fmla="*/ 21 w 112"/>
                <a:gd name="T5" fmla="*/ 80 h 80"/>
                <a:gd name="T6" fmla="*/ 0 w 112"/>
                <a:gd name="T7" fmla="*/ 60 h 80"/>
                <a:gd name="T8" fmla="*/ 0 w 112"/>
                <a:gd name="T9" fmla="*/ 21 h 80"/>
                <a:gd name="T10" fmla="*/ 21 w 112"/>
                <a:gd name="T11" fmla="*/ 0 h 80"/>
                <a:gd name="T12" fmla="*/ 92 w 112"/>
                <a:gd name="T13" fmla="*/ 0 h 80"/>
                <a:gd name="T14" fmla="*/ 112 w 112"/>
                <a:gd name="T15" fmla="*/ 21 h 80"/>
                <a:gd name="T16" fmla="*/ 112 w 112"/>
                <a:gd name="T17" fmla="*/ 6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80">
                  <a:moveTo>
                    <a:pt x="112" y="60"/>
                  </a:moveTo>
                  <a:cubicBezTo>
                    <a:pt x="112" y="71"/>
                    <a:pt x="103" y="80"/>
                    <a:pt x="92" y="80"/>
                  </a:cubicBezTo>
                  <a:cubicBezTo>
                    <a:pt x="21" y="80"/>
                    <a:pt x="21" y="80"/>
                    <a:pt x="21" y="80"/>
                  </a:cubicBezTo>
                  <a:cubicBezTo>
                    <a:pt x="10" y="80"/>
                    <a:pt x="0" y="71"/>
                    <a:pt x="0" y="60"/>
                  </a:cubicBezTo>
                  <a:cubicBezTo>
                    <a:pt x="0" y="21"/>
                    <a:pt x="0" y="21"/>
                    <a:pt x="0" y="21"/>
                  </a:cubicBezTo>
                  <a:cubicBezTo>
                    <a:pt x="0" y="10"/>
                    <a:pt x="10" y="0"/>
                    <a:pt x="21" y="0"/>
                  </a:cubicBezTo>
                  <a:cubicBezTo>
                    <a:pt x="92" y="0"/>
                    <a:pt x="92" y="0"/>
                    <a:pt x="92" y="0"/>
                  </a:cubicBezTo>
                  <a:cubicBezTo>
                    <a:pt x="103" y="0"/>
                    <a:pt x="112" y="10"/>
                    <a:pt x="112" y="21"/>
                  </a:cubicBezTo>
                  <a:lnTo>
                    <a:pt x="112" y="60"/>
                  </a:lnTo>
                  <a:close/>
                </a:path>
              </a:pathLst>
            </a:custGeom>
            <a:solidFill>
              <a:srgbClr val="B2B2B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174" name="Freeform 187"/>
            <p:cNvSpPr>
              <a:spLocks/>
            </p:cNvSpPr>
            <p:nvPr/>
          </p:nvSpPr>
          <p:spPr bwMode="auto">
            <a:xfrm>
              <a:off x="10434639" y="4180205"/>
              <a:ext cx="103187" cy="117475"/>
            </a:xfrm>
            <a:custGeom>
              <a:avLst/>
              <a:gdLst>
                <a:gd name="T0" fmla="*/ 65 w 65"/>
                <a:gd name="T1" fmla="*/ 37 h 74"/>
                <a:gd name="T2" fmla="*/ 33 w 65"/>
                <a:gd name="T3" fmla="*/ 55 h 74"/>
                <a:gd name="T4" fmla="*/ 0 w 65"/>
                <a:gd name="T5" fmla="*/ 74 h 74"/>
                <a:gd name="T6" fmla="*/ 0 w 65"/>
                <a:gd name="T7" fmla="*/ 37 h 74"/>
                <a:gd name="T8" fmla="*/ 0 w 65"/>
                <a:gd name="T9" fmla="*/ 0 h 74"/>
                <a:gd name="T10" fmla="*/ 33 w 65"/>
                <a:gd name="T11" fmla="*/ 18 h 74"/>
                <a:gd name="T12" fmla="*/ 65 w 65"/>
                <a:gd name="T13" fmla="*/ 37 h 74"/>
              </a:gdLst>
              <a:ahLst/>
              <a:cxnLst>
                <a:cxn ang="0">
                  <a:pos x="T0" y="T1"/>
                </a:cxn>
                <a:cxn ang="0">
                  <a:pos x="T2" y="T3"/>
                </a:cxn>
                <a:cxn ang="0">
                  <a:pos x="T4" y="T5"/>
                </a:cxn>
                <a:cxn ang="0">
                  <a:pos x="T6" y="T7"/>
                </a:cxn>
                <a:cxn ang="0">
                  <a:pos x="T8" y="T9"/>
                </a:cxn>
                <a:cxn ang="0">
                  <a:pos x="T10" y="T11"/>
                </a:cxn>
                <a:cxn ang="0">
                  <a:pos x="T12" y="T13"/>
                </a:cxn>
              </a:cxnLst>
              <a:rect l="0" t="0" r="r" b="b"/>
              <a:pathLst>
                <a:path w="65" h="74">
                  <a:moveTo>
                    <a:pt x="65" y="37"/>
                  </a:moveTo>
                  <a:lnTo>
                    <a:pt x="33" y="55"/>
                  </a:lnTo>
                  <a:lnTo>
                    <a:pt x="0" y="74"/>
                  </a:lnTo>
                  <a:lnTo>
                    <a:pt x="0" y="37"/>
                  </a:lnTo>
                  <a:lnTo>
                    <a:pt x="0" y="0"/>
                  </a:lnTo>
                  <a:lnTo>
                    <a:pt x="33" y="18"/>
                  </a:lnTo>
                  <a:lnTo>
                    <a:pt x="65" y="37"/>
                  </a:lnTo>
                  <a:close/>
                </a:path>
              </a:pathLst>
            </a:custGeom>
            <a:solidFill>
              <a:srgbClr val="E6E7E8"/>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grpSp>
      <p:grpSp>
        <p:nvGrpSpPr>
          <p:cNvPr id="200" name="Group 199"/>
          <p:cNvGrpSpPr>
            <a:grpSpLocks noChangeAspect="1"/>
          </p:cNvGrpSpPr>
          <p:nvPr/>
        </p:nvGrpSpPr>
        <p:grpSpPr>
          <a:xfrm>
            <a:off x="7090480" y="4203085"/>
            <a:ext cx="1447032" cy="1447032"/>
            <a:chOff x="6699251" y="2190750"/>
            <a:chExt cx="2441575" cy="2441575"/>
          </a:xfrm>
        </p:grpSpPr>
        <p:sp>
          <p:nvSpPr>
            <p:cNvPr id="201" name="3_bg"/>
            <p:cNvSpPr>
              <a:spLocks/>
            </p:cNvSpPr>
            <p:nvPr/>
          </p:nvSpPr>
          <p:spPr bwMode="auto">
            <a:xfrm>
              <a:off x="6699251" y="2190750"/>
              <a:ext cx="2441575" cy="2441575"/>
            </a:xfrm>
            <a:custGeom>
              <a:avLst/>
              <a:gdLst>
                <a:gd name="T0" fmla="*/ 1017 w 1026"/>
                <a:gd name="T1" fmla="*/ 501 h 1025"/>
                <a:gd name="T2" fmla="*/ 1019 w 1026"/>
                <a:gd name="T3" fmla="*/ 452 h 1025"/>
                <a:gd name="T4" fmla="*/ 979 w 1026"/>
                <a:gd name="T5" fmla="*/ 399 h 1025"/>
                <a:gd name="T6" fmla="*/ 965 w 1026"/>
                <a:gd name="T7" fmla="*/ 359 h 1025"/>
                <a:gd name="T8" fmla="*/ 953 w 1026"/>
                <a:gd name="T9" fmla="*/ 323 h 1025"/>
                <a:gd name="T10" fmla="*/ 933 w 1026"/>
                <a:gd name="T11" fmla="*/ 286 h 1025"/>
                <a:gd name="T12" fmla="*/ 920 w 1026"/>
                <a:gd name="T13" fmla="*/ 238 h 1025"/>
                <a:gd name="T14" fmla="*/ 895 w 1026"/>
                <a:gd name="T15" fmla="*/ 206 h 1025"/>
                <a:gd name="T16" fmla="*/ 875 w 1026"/>
                <a:gd name="T17" fmla="*/ 153 h 1025"/>
                <a:gd name="T18" fmla="*/ 843 w 1026"/>
                <a:gd name="T19" fmla="*/ 122 h 1025"/>
                <a:gd name="T20" fmla="*/ 807 w 1026"/>
                <a:gd name="T21" fmla="*/ 96 h 1025"/>
                <a:gd name="T22" fmla="*/ 742 w 1026"/>
                <a:gd name="T23" fmla="*/ 89 h 1025"/>
                <a:gd name="T24" fmla="*/ 701 w 1026"/>
                <a:gd name="T25" fmla="*/ 72 h 1025"/>
                <a:gd name="T26" fmla="*/ 663 w 1026"/>
                <a:gd name="T27" fmla="*/ 54 h 1025"/>
                <a:gd name="T28" fmla="*/ 615 w 1026"/>
                <a:gd name="T29" fmla="*/ 13 h 1025"/>
                <a:gd name="T30" fmla="*/ 569 w 1026"/>
                <a:gd name="T31" fmla="*/ 6 h 1025"/>
                <a:gd name="T32" fmla="*/ 505 w 1026"/>
                <a:gd name="T33" fmla="*/ 33 h 1025"/>
                <a:gd name="T34" fmla="*/ 443 w 1026"/>
                <a:gd name="T35" fmla="*/ 5 h 1025"/>
                <a:gd name="T36" fmla="*/ 401 w 1026"/>
                <a:gd name="T37" fmla="*/ 13 h 1025"/>
                <a:gd name="T38" fmla="*/ 360 w 1026"/>
                <a:gd name="T39" fmla="*/ 24 h 1025"/>
                <a:gd name="T40" fmla="*/ 318 w 1026"/>
                <a:gd name="T41" fmla="*/ 41 h 1025"/>
                <a:gd name="T42" fmla="*/ 275 w 1026"/>
                <a:gd name="T43" fmla="*/ 96 h 1025"/>
                <a:gd name="T44" fmla="*/ 240 w 1026"/>
                <a:gd name="T45" fmla="*/ 116 h 1025"/>
                <a:gd name="T46" fmla="*/ 175 w 1026"/>
                <a:gd name="T47" fmla="*/ 129 h 1025"/>
                <a:gd name="T48" fmla="*/ 154 w 1026"/>
                <a:gd name="T49" fmla="*/ 195 h 1025"/>
                <a:gd name="T50" fmla="*/ 126 w 1026"/>
                <a:gd name="T51" fmla="*/ 229 h 1025"/>
                <a:gd name="T52" fmla="*/ 67 w 1026"/>
                <a:gd name="T53" fmla="*/ 261 h 1025"/>
                <a:gd name="T54" fmla="*/ 49 w 1026"/>
                <a:gd name="T55" fmla="*/ 302 h 1025"/>
                <a:gd name="T56" fmla="*/ 55 w 1026"/>
                <a:gd name="T57" fmla="*/ 371 h 1025"/>
                <a:gd name="T58" fmla="*/ 45 w 1026"/>
                <a:gd name="T59" fmla="*/ 410 h 1025"/>
                <a:gd name="T60" fmla="*/ 17 w 1026"/>
                <a:gd name="T61" fmla="*/ 458 h 1025"/>
                <a:gd name="T62" fmla="*/ 3 w 1026"/>
                <a:gd name="T63" fmla="*/ 509 h 1025"/>
                <a:gd name="T64" fmla="*/ 37 w 1026"/>
                <a:gd name="T65" fmla="*/ 570 h 1025"/>
                <a:gd name="T66" fmla="*/ 35 w 1026"/>
                <a:gd name="T67" fmla="*/ 616 h 1025"/>
                <a:gd name="T68" fmla="*/ 32 w 1026"/>
                <a:gd name="T69" fmla="*/ 670 h 1025"/>
                <a:gd name="T70" fmla="*/ 44 w 1026"/>
                <a:gd name="T71" fmla="*/ 713 h 1025"/>
                <a:gd name="T72" fmla="*/ 63 w 1026"/>
                <a:gd name="T73" fmla="*/ 752 h 1025"/>
                <a:gd name="T74" fmla="*/ 84 w 1026"/>
                <a:gd name="T75" fmla="*/ 791 h 1025"/>
                <a:gd name="T76" fmla="*/ 111 w 1026"/>
                <a:gd name="T77" fmla="*/ 826 h 1025"/>
                <a:gd name="T78" fmla="*/ 138 w 1026"/>
                <a:gd name="T79" fmla="*/ 859 h 1025"/>
                <a:gd name="T80" fmla="*/ 169 w 1026"/>
                <a:gd name="T81" fmla="*/ 889 h 1025"/>
                <a:gd name="T82" fmla="*/ 208 w 1026"/>
                <a:gd name="T83" fmla="*/ 914 h 1025"/>
                <a:gd name="T84" fmla="*/ 268 w 1026"/>
                <a:gd name="T85" fmla="*/ 925 h 1025"/>
                <a:gd name="T86" fmla="*/ 307 w 1026"/>
                <a:gd name="T87" fmla="*/ 945 h 1025"/>
                <a:gd name="T88" fmla="*/ 349 w 1026"/>
                <a:gd name="T89" fmla="*/ 995 h 1025"/>
                <a:gd name="T90" fmla="*/ 393 w 1026"/>
                <a:gd name="T91" fmla="*/ 1009 h 1025"/>
                <a:gd name="T92" fmla="*/ 457 w 1026"/>
                <a:gd name="T93" fmla="*/ 988 h 1025"/>
                <a:gd name="T94" fmla="*/ 500 w 1026"/>
                <a:gd name="T95" fmla="*/ 991 h 1025"/>
                <a:gd name="T96" fmla="*/ 549 w 1026"/>
                <a:gd name="T97" fmla="*/ 1004 h 1025"/>
                <a:gd name="T98" fmla="*/ 604 w 1026"/>
                <a:gd name="T99" fmla="*/ 1016 h 1025"/>
                <a:gd name="T100" fmla="*/ 653 w 1026"/>
                <a:gd name="T101" fmla="*/ 978 h 1025"/>
                <a:gd name="T102" fmla="*/ 694 w 1026"/>
                <a:gd name="T103" fmla="*/ 955 h 1025"/>
                <a:gd name="T104" fmla="*/ 762 w 1026"/>
                <a:gd name="T105" fmla="*/ 957 h 1025"/>
                <a:gd name="T106" fmla="*/ 797 w 1026"/>
                <a:gd name="T107" fmla="*/ 935 h 1025"/>
                <a:gd name="T108" fmla="*/ 835 w 1026"/>
                <a:gd name="T109" fmla="*/ 910 h 1025"/>
                <a:gd name="T110" fmla="*/ 867 w 1026"/>
                <a:gd name="T111" fmla="*/ 881 h 1025"/>
                <a:gd name="T112" fmla="*/ 897 w 1026"/>
                <a:gd name="T113" fmla="*/ 850 h 1025"/>
                <a:gd name="T114" fmla="*/ 922 w 1026"/>
                <a:gd name="T115" fmla="*/ 818 h 1025"/>
                <a:gd name="T116" fmla="*/ 948 w 1026"/>
                <a:gd name="T117" fmla="*/ 782 h 1025"/>
                <a:gd name="T118" fmla="*/ 968 w 1026"/>
                <a:gd name="T119" fmla="*/ 742 h 1025"/>
                <a:gd name="T120" fmla="*/ 985 w 1026"/>
                <a:gd name="T121" fmla="*/ 703 h 1025"/>
                <a:gd name="T122" fmla="*/ 975 w 1026"/>
                <a:gd name="T123" fmla="*/ 635 h 1025"/>
                <a:gd name="T124" fmla="*/ 985 w 1026"/>
                <a:gd name="T125" fmla="*/ 595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6" h="1025">
                  <a:moveTo>
                    <a:pt x="990" y="555"/>
                  </a:moveTo>
                  <a:cubicBezTo>
                    <a:pt x="999" y="551"/>
                    <a:pt x="1008" y="547"/>
                    <a:pt x="1017" y="543"/>
                  </a:cubicBezTo>
                  <a:cubicBezTo>
                    <a:pt x="1020" y="542"/>
                    <a:pt x="1022" y="540"/>
                    <a:pt x="1025" y="539"/>
                  </a:cubicBezTo>
                  <a:cubicBezTo>
                    <a:pt x="1024" y="538"/>
                    <a:pt x="1023" y="538"/>
                    <a:pt x="1022" y="537"/>
                  </a:cubicBezTo>
                  <a:cubicBezTo>
                    <a:pt x="1012" y="531"/>
                    <a:pt x="1002" y="525"/>
                    <a:pt x="993" y="519"/>
                  </a:cubicBezTo>
                  <a:cubicBezTo>
                    <a:pt x="990" y="517"/>
                    <a:pt x="990" y="516"/>
                    <a:pt x="993" y="515"/>
                  </a:cubicBezTo>
                  <a:cubicBezTo>
                    <a:pt x="1001" y="510"/>
                    <a:pt x="1009" y="506"/>
                    <a:pt x="1017" y="501"/>
                  </a:cubicBezTo>
                  <a:cubicBezTo>
                    <a:pt x="1020" y="500"/>
                    <a:pt x="1022" y="498"/>
                    <a:pt x="1026" y="496"/>
                  </a:cubicBezTo>
                  <a:cubicBezTo>
                    <a:pt x="1023" y="495"/>
                    <a:pt x="1021" y="494"/>
                    <a:pt x="1019" y="493"/>
                  </a:cubicBezTo>
                  <a:cubicBezTo>
                    <a:pt x="1010" y="488"/>
                    <a:pt x="1000" y="483"/>
                    <a:pt x="991" y="478"/>
                  </a:cubicBezTo>
                  <a:cubicBezTo>
                    <a:pt x="989" y="477"/>
                    <a:pt x="989" y="476"/>
                    <a:pt x="991" y="475"/>
                  </a:cubicBezTo>
                  <a:cubicBezTo>
                    <a:pt x="997" y="470"/>
                    <a:pt x="1004" y="466"/>
                    <a:pt x="1011" y="461"/>
                  </a:cubicBezTo>
                  <a:cubicBezTo>
                    <a:pt x="1014" y="459"/>
                    <a:pt x="1018" y="456"/>
                    <a:pt x="1022" y="454"/>
                  </a:cubicBezTo>
                  <a:cubicBezTo>
                    <a:pt x="1021" y="453"/>
                    <a:pt x="1020" y="452"/>
                    <a:pt x="1019" y="452"/>
                  </a:cubicBezTo>
                  <a:cubicBezTo>
                    <a:pt x="1008" y="447"/>
                    <a:pt x="997" y="443"/>
                    <a:pt x="986" y="438"/>
                  </a:cubicBezTo>
                  <a:cubicBezTo>
                    <a:pt x="986" y="438"/>
                    <a:pt x="985" y="437"/>
                    <a:pt x="984" y="437"/>
                  </a:cubicBezTo>
                  <a:cubicBezTo>
                    <a:pt x="985" y="436"/>
                    <a:pt x="985" y="435"/>
                    <a:pt x="986" y="435"/>
                  </a:cubicBezTo>
                  <a:cubicBezTo>
                    <a:pt x="994" y="428"/>
                    <a:pt x="1003" y="422"/>
                    <a:pt x="1011" y="415"/>
                  </a:cubicBezTo>
                  <a:cubicBezTo>
                    <a:pt x="1012" y="414"/>
                    <a:pt x="1013" y="413"/>
                    <a:pt x="1014" y="411"/>
                  </a:cubicBezTo>
                  <a:cubicBezTo>
                    <a:pt x="1013" y="410"/>
                    <a:pt x="1011" y="409"/>
                    <a:pt x="1010" y="409"/>
                  </a:cubicBezTo>
                  <a:cubicBezTo>
                    <a:pt x="999" y="405"/>
                    <a:pt x="989" y="402"/>
                    <a:pt x="979" y="399"/>
                  </a:cubicBezTo>
                  <a:cubicBezTo>
                    <a:pt x="976" y="398"/>
                    <a:pt x="976" y="397"/>
                    <a:pt x="978" y="395"/>
                  </a:cubicBezTo>
                  <a:cubicBezTo>
                    <a:pt x="983" y="391"/>
                    <a:pt x="988" y="386"/>
                    <a:pt x="993" y="382"/>
                  </a:cubicBezTo>
                  <a:cubicBezTo>
                    <a:pt x="996" y="378"/>
                    <a:pt x="1000" y="375"/>
                    <a:pt x="1004" y="371"/>
                  </a:cubicBezTo>
                  <a:cubicBezTo>
                    <a:pt x="1005" y="370"/>
                    <a:pt x="1005" y="369"/>
                    <a:pt x="1003" y="369"/>
                  </a:cubicBezTo>
                  <a:cubicBezTo>
                    <a:pt x="1002" y="368"/>
                    <a:pt x="1002" y="368"/>
                    <a:pt x="1001" y="368"/>
                  </a:cubicBezTo>
                  <a:cubicBezTo>
                    <a:pt x="990" y="366"/>
                    <a:pt x="979" y="363"/>
                    <a:pt x="968" y="360"/>
                  </a:cubicBezTo>
                  <a:cubicBezTo>
                    <a:pt x="967" y="360"/>
                    <a:pt x="966" y="360"/>
                    <a:pt x="965" y="359"/>
                  </a:cubicBezTo>
                  <a:cubicBezTo>
                    <a:pt x="965" y="359"/>
                    <a:pt x="966" y="358"/>
                    <a:pt x="966" y="357"/>
                  </a:cubicBezTo>
                  <a:cubicBezTo>
                    <a:pt x="967" y="356"/>
                    <a:pt x="969" y="355"/>
                    <a:pt x="970" y="353"/>
                  </a:cubicBezTo>
                  <a:cubicBezTo>
                    <a:pt x="976" y="346"/>
                    <a:pt x="983" y="338"/>
                    <a:pt x="990" y="331"/>
                  </a:cubicBezTo>
                  <a:cubicBezTo>
                    <a:pt x="990" y="330"/>
                    <a:pt x="991" y="329"/>
                    <a:pt x="991" y="329"/>
                  </a:cubicBezTo>
                  <a:cubicBezTo>
                    <a:pt x="990" y="328"/>
                    <a:pt x="989" y="328"/>
                    <a:pt x="989" y="328"/>
                  </a:cubicBezTo>
                  <a:cubicBezTo>
                    <a:pt x="987" y="328"/>
                    <a:pt x="986" y="328"/>
                    <a:pt x="984" y="327"/>
                  </a:cubicBezTo>
                  <a:cubicBezTo>
                    <a:pt x="974" y="326"/>
                    <a:pt x="963" y="324"/>
                    <a:pt x="953" y="323"/>
                  </a:cubicBezTo>
                  <a:cubicBezTo>
                    <a:pt x="952" y="323"/>
                    <a:pt x="951" y="323"/>
                    <a:pt x="951" y="322"/>
                  </a:cubicBezTo>
                  <a:cubicBezTo>
                    <a:pt x="951" y="322"/>
                    <a:pt x="951" y="321"/>
                    <a:pt x="951" y="320"/>
                  </a:cubicBezTo>
                  <a:cubicBezTo>
                    <a:pt x="954" y="317"/>
                    <a:pt x="956" y="314"/>
                    <a:pt x="958" y="311"/>
                  </a:cubicBezTo>
                  <a:cubicBezTo>
                    <a:pt x="963" y="305"/>
                    <a:pt x="968" y="299"/>
                    <a:pt x="973" y="292"/>
                  </a:cubicBezTo>
                  <a:cubicBezTo>
                    <a:pt x="974" y="290"/>
                    <a:pt x="974" y="289"/>
                    <a:pt x="972" y="289"/>
                  </a:cubicBezTo>
                  <a:cubicBezTo>
                    <a:pt x="961" y="288"/>
                    <a:pt x="950" y="288"/>
                    <a:pt x="939" y="287"/>
                  </a:cubicBezTo>
                  <a:cubicBezTo>
                    <a:pt x="937" y="287"/>
                    <a:pt x="935" y="286"/>
                    <a:pt x="933" y="286"/>
                  </a:cubicBezTo>
                  <a:cubicBezTo>
                    <a:pt x="934" y="284"/>
                    <a:pt x="935" y="283"/>
                    <a:pt x="936" y="281"/>
                  </a:cubicBezTo>
                  <a:cubicBezTo>
                    <a:pt x="941" y="272"/>
                    <a:pt x="947" y="263"/>
                    <a:pt x="953" y="254"/>
                  </a:cubicBezTo>
                  <a:cubicBezTo>
                    <a:pt x="954" y="252"/>
                    <a:pt x="954" y="251"/>
                    <a:pt x="951" y="251"/>
                  </a:cubicBezTo>
                  <a:cubicBezTo>
                    <a:pt x="949" y="251"/>
                    <a:pt x="946" y="251"/>
                    <a:pt x="943" y="251"/>
                  </a:cubicBezTo>
                  <a:cubicBezTo>
                    <a:pt x="934" y="252"/>
                    <a:pt x="924" y="252"/>
                    <a:pt x="915" y="253"/>
                  </a:cubicBezTo>
                  <a:cubicBezTo>
                    <a:pt x="913" y="253"/>
                    <a:pt x="912" y="252"/>
                    <a:pt x="913" y="250"/>
                  </a:cubicBezTo>
                  <a:cubicBezTo>
                    <a:pt x="915" y="246"/>
                    <a:pt x="917" y="242"/>
                    <a:pt x="920" y="238"/>
                  </a:cubicBezTo>
                  <a:cubicBezTo>
                    <a:pt x="923" y="231"/>
                    <a:pt x="926" y="225"/>
                    <a:pt x="930" y="218"/>
                  </a:cubicBezTo>
                  <a:cubicBezTo>
                    <a:pt x="931" y="216"/>
                    <a:pt x="930" y="215"/>
                    <a:pt x="928" y="215"/>
                  </a:cubicBezTo>
                  <a:cubicBezTo>
                    <a:pt x="927" y="215"/>
                    <a:pt x="926" y="216"/>
                    <a:pt x="926" y="216"/>
                  </a:cubicBezTo>
                  <a:cubicBezTo>
                    <a:pt x="917" y="217"/>
                    <a:pt x="909" y="218"/>
                    <a:pt x="901" y="219"/>
                  </a:cubicBezTo>
                  <a:cubicBezTo>
                    <a:pt x="897" y="219"/>
                    <a:pt x="894" y="219"/>
                    <a:pt x="890" y="220"/>
                  </a:cubicBezTo>
                  <a:cubicBezTo>
                    <a:pt x="890" y="218"/>
                    <a:pt x="890" y="217"/>
                    <a:pt x="890" y="217"/>
                  </a:cubicBezTo>
                  <a:cubicBezTo>
                    <a:pt x="892" y="213"/>
                    <a:pt x="893" y="209"/>
                    <a:pt x="895" y="206"/>
                  </a:cubicBezTo>
                  <a:cubicBezTo>
                    <a:pt x="898" y="198"/>
                    <a:pt x="901" y="191"/>
                    <a:pt x="904" y="184"/>
                  </a:cubicBezTo>
                  <a:cubicBezTo>
                    <a:pt x="904" y="182"/>
                    <a:pt x="904" y="181"/>
                    <a:pt x="902" y="182"/>
                  </a:cubicBezTo>
                  <a:cubicBezTo>
                    <a:pt x="896" y="183"/>
                    <a:pt x="890" y="184"/>
                    <a:pt x="883" y="185"/>
                  </a:cubicBezTo>
                  <a:cubicBezTo>
                    <a:pt x="878" y="187"/>
                    <a:pt x="872" y="188"/>
                    <a:pt x="866" y="189"/>
                  </a:cubicBezTo>
                  <a:cubicBezTo>
                    <a:pt x="864" y="189"/>
                    <a:pt x="863" y="188"/>
                    <a:pt x="864" y="187"/>
                  </a:cubicBezTo>
                  <a:cubicBezTo>
                    <a:pt x="865" y="182"/>
                    <a:pt x="867" y="176"/>
                    <a:pt x="869" y="171"/>
                  </a:cubicBezTo>
                  <a:cubicBezTo>
                    <a:pt x="871" y="165"/>
                    <a:pt x="873" y="159"/>
                    <a:pt x="875" y="153"/>
                  </a:cubicBezTo>
                  <a:cubicBezTo>
                    <a:pt x="875" y="151"/>
                    <a:pt x="875" y="150"/>
                    <a:pt x="872" y="150"/>
                  </a:cubicBezTo>
                  <a:cubicBezTo>
                    <a:pt x="870" y="151"/>
                    <a:pt x="869" y="151"/>
                    <a:pt x="867" y="152"/>
                  </a:cubicBezTo>
                  <a:cubicBezTo>
                    <a:pt x="858" y="155"/>
                    <a:pt x="848" y="157"/>
                    <a:pt x="839" y="160"/>
                  </a:cubicBezTo>
                  <a:cubicBezTo>
                    <a:pt x="836" y="161"/>
                    <a:pt x="835" y="161"/>
                    <a:pt x="836" y="158"/>
                  </a:cubicBezTo>
                  <a:cubicBezTo>
                    <a:pt x="837" y="152"/>
                    <a:pt x="838" y="147"/>
                    <a:pt x="839" y="141"/>
                  </a:cubicBezTo>
                  <a:cubicBezTo>
                    <a:pt x="841" y="135"/>
                    <a:pt x="842" y="130"/>
                    <a:pt x="843" y="124"/>
                  </a:cubicBezTo>
                  <a:cubicBezTo>
                    <a:pt x="843" y="123"/>
                    <a:pt x="843" y="122"/>
                    <a:pt x="843" y="122"/>
                  </a:cubicBezTo>
                  <a:cubicBezTo>
                    <a:pt x="842" y="122"/>
                    <a:pt x="841" y="121"/>
                    <a:pt x="841" y="122"/>
                  </a:cubicBezTo>
                  <a:cubicBezTo>
                    <a:pt x="837" y="123"/>
                    <a:pt x="834" y="124"/>
                    <a:pt x="831" y="125"/>
                  </a:cubicBezTo>
                  <a:cubicBezTo>
                    <a:pt x="823" y="128"/>
                    <a:pt x="815" y="131"/>
                    <a:pt x="807" y="134"/>
                  </a:cubicBezTo>
                  <a:cubicBezTo>
                    <a:pt x="805" y="135"/>
                    <a:pt x="804" y="135"/>
                    <a:pt x="805" y="132"/>
                  </a:cubicBezTo>
                  <a:cubicBezTo>
                    <a:pt x="805" y="130"/>
                    <a:pt x="805" y="128"/>
                    <a:pt x="805" y="126"/>
                  </a:cubicBezTo>
                  <a:cubicBezTo>
                    <a:pt x="807" y="117"/>
                    <a:pt x="808" y="107"/>
                    <a:pt x="810" y="98"/>
                  </a:cubicBezTo>
                  <a:cubicBezTo>
                    <a:pt x="810" y="95"/>
                    <a:pt x="809" y="94"/>
                    <a:pt x="807" y="96"/>
                  </a:cubicBezTo>
                  <a:cubicBezTo>
                    <a:pt x="800" y="99"/>
                    <a:pt x="793" y="102"/>
                    <a:pt x="786" y="105"/>
                  </a:cubicBezTo>
                  <a:cubicBezTo>
                    <a:pt x="783" y="107"/>
                    <a:pt x="779" y="109"/>
                    <a:pt x="775" y="111"/>
                  </a:cubicBezTo>
                  <a:cubicBezTo>
                    <a:pt x="774" y="111"/>
                    <a:pt x="773" y="111"/>
                    <a:pt x="772" y="111"/>
                  </a:cubicBezTo>
                  <a:cubicBezTo>
                    <a:pt x="772" y="111"/>
                    <a:pt x="772" y="110"/>
                    <a:pt x="772" y="109"/>
                  </a:cubicBezTo>
                  <a:cubicBezTo>
                    <a:pt x="773" y="97"/>
                    <a:pt x="773" y="85"/>
                    <a:pt x="774" y="74"/>
                  </a:cubicBezTo>
                  <a:cubicBezTo>
                    <a:pt x="774" y="72"/>
                    <a:pt x="773" y="71"/>
                    <a:pt x="771" y="72"/>
                  </a:cubicBezTo>
                  <a:cubicBezTo>
                    <a:pt x="762" y="78"/>
                    <a:pt x="752" y="84"/>
                    <a:pt x="742" y="89"/>
                  </a:cubicBezTo>
                  <a:cubicBezTo>
                    <a:pt x="738" y="92"/>
                    <a:pt x="737" y="91"/>
                    <a:pt x="737" y="86"/>
                  </a:cubicBezTo>
                  <a:cubicBezTo>
                    <a:pt x="737" y="75"/>
                    <a:pt x="736" y="65"/>
                    <a:pt x="736" y="54"/>
                  </a:cubicBezTo>
                  <a:cubicBezTo>
                    <a:pt x="736" y="53"/>
                    <a:pt x="736" y="52"/>
                    <a:pt x="735" y="52"/>
                  </a:cubicBezTo>
                  <a:cubicBezTo>
                    <a:pt x="735" y="52"/>
                    <a:pt x="734" y="52"/>
                    <a:pt x="733" y="53"/>
                  </a:cubicBezTo>
                  <a:cubicBezTo>
                    <a:pt x="727" y="56"/>
                    <a:pt x="722" y="60"/>
                    <a:pt x="716" y="64"/>
                  </a:cubicBezTo>
                  <a:cubicBezTo>
                    <a:pt x="712" y="67"/>
                    <a:pt x="708" y="70"/>
                    <a:pt x="704" y="73"/>
                  </a:cubicBezTo>
                  <a:cubicBezTo>
                    <a:pt x="702" y="74"/>
                    <a:pt x="701" y="74"/>
                    <a:pt x="701" y="72"/>
                  </a:cubicBezTo>
                  <a:cubicBezTo>
                    <a:pt x="700" y="60"/>
                    <a:pt x="698" y="49"/>
                    <a:pt x="697" y="37"/>
                  </a:cubicBezTo>
                  <a:cubicBezTo>
                    <a:pt x="697" y="36"/>
                    <a:pt x="697" y="35"/>
                    <a:pt x="696" y="35"/>
                  </a:cubicBezTo>
                  <a:cubicBezTo>
                    <a:pt x="695" y="35"/>
                    <a:pt x="694" y="35"/>
                    <a:pt x="694" y="36"/>
                  </a:cubicBezTo>
                  <a:cubicBezTo>
                    <a:pt x="685" y="43"/>
                    <a:pt x="676" y="51"/>
                    <a:pt x="667" y="58"/>
                  </a:cubicBezTo>
                  <a:cubicBezTo>
                    <a:pt x="666" y="59"/>
                    <a:pt x="665" y="59"/>
                    <a:pt x="664" y="59"/>
                  </a:cubicBezTo>
                  <a:cubicBezTo>
                    <a:pt x="664" y="58"/>
                    <a:pt x="663" y="57"/>
                    <a:pt x="663" y="57"/>
                  </a:cubicBezTo>
                  <a:cubicBezTo>
                    <a:pt x="663" y="56"/>
                    <a:pt x="663" y="55"/>
                    <a:pt x="663" y="54"/>
                  </a:cubicBezTo>
                  <a:cubicBezTo>
                    <a:pt x="661" y="45"/>
                    <a:pt x="659" y="37"/>
                    <a:pt x="658" y="28"/>
                  </a:cubicBezTo>
                  <a:cubicBezTo>
                    <a:pt x="657" y="25"/>
                    <a:pt x="657" y="23"/>
                    <a:pt x="656" y="20"/>
                  </a:cubicBezTo>
                  <a:cubicBezTo>
                    <a:pt x="652" y="24"/>
                    <a:pt x="648" y="27"/>
                    <a:pt x="645" y="30"/>
                  </a:cubicBezTo>
                  <a:cubicBezTo>
                    <a:pt x="639" y="36"/>
                    <a:pt x="634" y="42"/>
                    <a:pt x="628" y="47"/>
                  </a:cubicBezTo>
                  <a:cubicBezTo>
                    <a:pt x="627" y="49"/>
                    <a:pt x="626" y="49"/>
                    <a:pt x="625" y="47"/>
                  </a:cubicBezTo>
                  <a:cubicBezTo>
                    <a:pt x="625" y="46"/>
                    <a:pt x="625" y="46"/>
                    <a:pt x="624" y="45"/>
                  </a:cubicBezTo>
                  <a:cubicBezTo>
                    <a:pt x="621" y="34"/>
                    <a:pt x="618" y="23"/>
                    <a:pt x="615" y="13"/>
                  </a:cubicBezTo>
                  <a:cubicBezTo>
                    <a:pt x="615" y="12"/>
                    <a:pt x="615" y="11"/>
                    <a:pt x="614" y="11"/>
                  </a:cubicBezTo>
                  <a:cubicBezTo>
                    <a:pt x="613" y="11"/>
                    <a:pt x="612" y="11"/>
                    <a:pt x="612" y="12"/>
                  </a:cubicBezTo>
                  <a:cubicBezTo>
                    <a:pt x="606" y="19"/>
                    <a:pt x="600" y="26"/>
                    <a:pt x="595" y="33"/>
                  </a:cubicBezTo>
                  <a:cubicBezTo>
                    <a:pt x="592" y="35"/>
                    <a:pt x="590" y="38"/>
                    <a:pt x="587" y="42"/>
                  </a:cubicBezTo>
                  <a:cubicBezTo>
                    <a:pt x="582" y="29"/>
                    <a:pt x="577" y="16"/>
                    <a:pt x="572" y="4"/>
                  </a:cubicBezTo>
                  <a:cubicBezTo>
                    <a:pt x="572" y="4"/>
                    <a:pt x="571" y="3"/>
                    <a:pt x="571" y="3"/>
                  </a:cubicBezTo>
                  <a:cubicBezTo>
                    <a:pt x="570" y="4"/>
                    <a:pt x="570" y="5"/>
                    <a:pt x="569" y="6"/>
                  </a:cubicBezTo>
                  <a:cubicBezTo>
                    <a:pt x="563" y="15"/>
                    <a:pt x="556" y="25"/>
                    <a:pt x="549" y="34"/>
                  </a:cubicBezTo>
                  <a:cubicBezTo>
                    <a:pt x="547" y="37"/>
                    <a:pt x="546" y="36"/>
                    <a:pt x="545" y="34"/>
                  </a:cubicBezTo>
                  <a:cubicBezTo>
                    <a:pt x="541" y="25"/>
                    <a:pt x="537" y="16"/>
                    <a:pt x="533" y="7"/>
                  </a:cubicBezTo>
                  <a:cubicBezTo>
                    <a:pt x="532" y="5"/>
                    <a:pt x="530" y="2"/>
                    <a:pt x="529" y="0"/>
                  </a:cubicBezTo>
                  <a:cubicBezTo>
                    <a:pt x="525" y="6"/>
                    <a:pt x="521" y="12"/>
                    <a:pt x="518" y="18"/>
                  </a:cubicBezTo>
                  <a:cubicBezTo>
                    <a:pt x="515" y="23"/>
                    <a:pt x="512" y="28"/>
                    <a:pt x="509" y="33"/>
                  </a:cubicBezTo>
                  <a:cubicBezTo>
                    <a:pt x="508" y="35"/>
                    <a:pt x="507" y="35"/>
                    <a:pt x="505" y="33"/>
                  </a:cubicBezTo>
                  <a:cubicBezTo>
                    <a:pt x="502" y="27"/>
                    <a:pt x="499" y="21"/>
                    <a:pt x="495" y="15"/>
                  </a:cubicBezTo>
                  <a:cubicBezTo>
                    <a:pt x="492" y="10"/>
                    <a:pt x="489" y="5"/>
                    <a:pt x="486" y="0"/>
                  </a:cubicBezTo>
                  <a:cubicBezTo>
                    <a:pt x="485" y="3"/>
                    <a:pt x="483" y="6"/>
                    <a:pt x="482" y="8"/>
                  </a:cubicBezTo>
                  <a:cubicBezTo>
                    <a:pt x="478" y="17"/>
                    <a:pt x="473" y="26"/>
                    <a:pt x="469" y="35"/>
                  </a:cubicBezTo>
                  <a:cubicBezTo>
                    <a:pt x="468" y="37"/>
                    <a:pt x="467" y="37"/>
                    <a:pt x="465" y="35"/>
                  </a:cubicBezTo>
                  <a:cubicBezTo>
                    <a:pt x="459" y="26"/>
                    <a:pt x="452" y="17"/>
                    <a:pt x="446" y="7"/>
                  </a:cubicBezTo>
                  <a:cubicBezTo>
                    <a:pt x="445" y="6"/>
                    <a:pt x="445" y="6"/>
                    <a:pt x="443" y="5"/>
                  </a:cubicBezTo>
                  <a:cubicBezTo>
                    <a:pt x="443" y="6"/>
                    <a:pt x="442" y="7"/>
                    <a:pt x="441" y="9"/>
                  </a:cubicBezTo>
                  <a:cubicBezTo>
                    <a:pt x="440" y="11"/>
                    <a:pt x="440" y="14"/>
                    <a:pt x="439" y="16"/>
                  </a:cubicBezTo>
                  <a:cubicBezTo>
                    <a:pt x="436" y="24"/>
                    <a:pt x="432" y="32"/>
                    <a:pt x="429" y="40"/>
                  </a:cubicBezTo>
                  <a:cubicBezTo>
                    <a:pt x="429" y="41"/>
                    <a:pt x="428" y="42"/>
                    <a:pt x="428" y="42"/>
                  </a:cubicBezTo>
                  <a:cubicBezTo>
                    <a:pt x="427" y="42"/>
                    <a:pt x="426" y="41"/>
                    <a:pt x="425" y="41"/>
                  </a:cubicBezTo>
                  <a:cubicBezTo>
                    <a:pt x="418" y="32"/>
                    <a:pt x="411" y="23"/>
                    <a:pt x="403" y="14"/>
                  </a:cubicBezTo>
                  <a:cubicBezTo>
                    <a:pt x="403" y="14"/>
                    <a:pt x="402" y="13"/>
                    <a:pt x="401" y="13"/>
                  </a:cubicBezTo>
                  <a:cubicBezTo>
                    <a:pt x="401" y="13"/>
                    <a:pt x="400" y="14"/>
                    <a:pt x="400" y="15"/>
                  </a:cubicBezTo>
                  <a:cubicBezTo>
                    <a:pt x="399" y="20"/>
                    <a:pt x="397" y="24"/>
                    <a:pt x="396" y="29"/>
                  </a:cubicBezTo>
                  <a:cubicBezTo>
                    <a:pt x="394" y="35"/>
                    <a:pt x="392" y="42"/>
                    <a:pt x="390" y="48"/>
                  </a:cubicBezTo>
                  <a:cubicBezTo>
                    <a:pt x="390" y="49"/>
                    <a:pt x="389" y="50"/>
                    <a:pt x="389" y="51"/>
                  </a:cubicBezTo>
                  <a:cubicBezTo>
                    <a:pt x="388" y="50"/>
                    <a:pt x="387" y="50"/>
                    <a:pt x="386" y="49"/>
                  </a:cubicBezTo>
                  <a:cubicBezTo>
                    <a:pt x="378" y="41"/>
                    <a:pt x="370" y="33"/>
                    <a:pt x="362" y="25"/>
                  </a:cubicBezTo>
                  <a:cubicBezTo>
                    <a:pt x="362" y="25"/>
                    <a:pt x="361" y="24"/>
                    <a:pt x="360" y="24"/>
                  </a:cubicBezTo>
                  <a:cubicBezTo>
                    <a:pt x="360" y="25"/>
                    <a:pt x="359" y="25"/>
                    <a:pt x="359" y="26"/>
                  </a:cubicBezTo>
                  <a:cubicBezTo>
                    <a:pt x="356" y="38"/>
                    <a:pt x="354" y="49"/>
                    <a:pt x="352" y="61"/>
                  </a:cubicBezTo>
                  <a:cubicBezTo>
                    <a:pt x="352" y="61"/>
                    <a:pt x="351" y="63"/>
                    <a:pt x="350" y="63"/>
                  </a:cubicBezTo>
                  <a:cubicBezTo>
                    <a:pt x="350" y="63"/>
                    <a:pt x="348" y="62"/>
                    <a:pt x="348" y="62"/>
                  </a:cubicBezTo>
                  <a:cubicBezTo>
                    <a:pt x="339" y="55"/>
                    <a:pt x="331" y="47"/>
                    <a:pt x="322" y="40"/>
                  </a:cubicBezTo>
                  <a:cubicBezTo>
                    <a:pt x="322" y="39"/>
                    <a:pt x="321" y="39"/>
                    <a:pt x="320" y="39"/>
                  </a:cubicBezTo>
                  <a:cubicBezTo>
                    <a:pt x="319" y="39"/>
                    <a:pt x="319" y="40"/>
                    <a:pt x="318" y="41"/>
                  </a:cubicBezTo>
                  <a:cubicBezTo>
                    <a:pt x="317" y="52"/>
                    <a:pt x="316" y="64"/>
                    <a:pt x="315" y="75"/>
                  </a:cubicBezTo>
                  <a:cubicBezTo>
                    <a:pt x="314" y="79"/>
                    <a:pt x="314" y="79"/>
                    <a:pt x="311" y="77"/>
                  </a:cubicBezTo>
                  <a:cubicBezTo>
                    <a:pt x="302" y="71"/>
                    <a:pt x="293" y="64"/>
                    <a:pt x="284" y="58"/>
                  </a:cubicBezTo>
                  <a:cubicBezTo>
                    <a:pt x="283" y="57"/>
                    <a:pt x="282" y="57"/>
                    <a:pt x="281" y="56"/>
                  </a:cubicBezTo>
                  <a:cubicBezTo>
                    <a:pt x="281" y="58"/>
                    <a:pt x="280" y="59"/>
                    <a:pt x="280" y="60"/>
                  </a:cubicBezTo>
                  <a:cubicBezTo>
                    <a:pt x="279" y="71"/>
                    <a:pt x="279" y="82"/>
                    <a:pt x="279" y="93"/>
                  </a:cubicBezTo>
                  <a:cubicBezTo>
                    <a:pt x="279" y="97"/>
                    <a:pt x="278" y="97"/>
                    <a:pt x="275" y="96"/>
                  </a:cubicBezTo>
                  <a:cubicBezTo>
                    <a:pt x="266" y="90"/>
                    <a:pt x="256" y="85"/>
                    <a:pt x="247" y="79"/>
                  </a:cubicBezTo>
                  <a:cubicBezTo>
                    <a:pt x="246" y="78"/>
                    <a:pt x="245" y="78"/>
                    <a:pt x="243" y="77"/>
                  </a:cubicBezTo>
                  <a:cubicBezTo>
                    <a:pt x="243" y="79"/>
                    <a:pt x="243" y="80"/>
                    <a:pt x="243" y="81"/>
                  </a:cubicBezTo>
                  <a:cubicBezTo>
                    <a:pt x="243" y="82"/>
                    <a:pt x="243" y="82"/>
                    <a:pt x="243" y="82"/>
                  </a:cubicBezTo>
                  <a:cubicBezTo>
                    <a:pt x="243" y="93"/>
                    <a:pt x="244" y="103"/>
                    <a:pt x="244" y="114"/>
                  </a:cubicBezTo>
                  <a:cubicBezTo>
                    <a:pt x="244" y="115"/>
                    <a:pt x="244" y="116"/>
                    <a:pt x="244" y="118"/>
                  </a:cubicBezTo>
                  <a:cubicBezTo>
                    <a:pt x="243" y="117"/>
                    <a:pt x="242" y="117"/>
                    <a:pt x="240" y="116"/>
                  </a:cubicBezTo>
                  <a:cubicBezTo>
                    <a:pt x="231" y="112"/>
                    <a:pt x="222" y="107"/>
                    <a:pt x="212" y="103"/>
                  </a:cubicBezTo>
                  <a:cubicBezTo>
                    <a:pt x="211" y="102"/>
                    <a:pt x="209" y="102"/>
                    <a:pt x="208" y="101"/>
                  </a:cubicBezTo>
                  <a:cubicBezTo>
                    <a:pt x="208" y="103"/>
                    <a:pt x="208" y="105"/>
                    <a:pt x="208" y="107"/>
                  </a:cubicBezTo>
                  <a:cubicBezTo>
                    <a:pt x="209" y="117"/>
                    <a:pt x="211" y="128"/>
                    <a:pt x="212" y="139"/>
                  </a:cubicBezTo>
                  <a:cubicBezTo>
                    <a:pt x="213" y="142"/>
                    <a:pt x="212" y="142"/>
                    <a:pt x="209" y="141"/>
                  </a:cubicBezTo>
                  <a:cubicBezTo>
                    <a:pt x="199" y="138"/>
                    <a:pt x="189" y="134"/>
                    <a:pt x="180" y="130"/>
                  </a:cubicBezTo>
                  <a:cubicBezTo>
                    <a:pt x="178" y="129"/>
                    <a:pt x="176" y="129"/>
                    <a:pt x="175" y="129"/>
                  </a:cubicBezTo>
                  <a:cubicBezTo>
                    <a:pt x="175" y="130"/>
                    <a:pt x="175" y="132"/>
                    <a:pt x="175" y="134"/>
                  </a:cubicBezTo>
                  <a:cubicBezTo>
                    <a:pt x="177" y="145"/>
                    <a:pt x="180" y="155"/>
                    <a:pt x="182" y="166"/>
                  </a:cubicBezTo>
                  <a:cubicBezTo>
                    <a:pt x="182" y="168"/>
                    <a:pt x="182" y="169"/>
                    <a:pt x="180" y="168"/>
                  </a:cubicBezTo>
                  <a:cubicBezTo>
                    <a:pt x="169" y="165"/>
                    <a:pt x="158" y="162"/>
                    <a:pt x="146" y="158"/>
                  </a:cubicBezTo>
                  <a:cubicBezTo>
                    <a:pt x="144" y="157"/>
                    <a:pt x="143" y="158"/>
                    <a:pt x="144" y="161"/>
                  </a:cubicBezTo>
                  <a:cubicBezTo>
                    <a:pt x="146" y="167"/>
                    <a:pt x="148" y="174"/>
                    <a:pt x="150" y="181"/>
                  </a:cubicBezTo>
                  <a:cubicBezTo>
                    <a:pt x="151" y="186"/>
                    <a:pt x="153" y="190"/>
                    <a:pt x="154" y="195"/>
                  </a:cubicBezTo>
                  <a:cubicBezTo>
                    <a:pt x="155" y="196"/>
                    <a:pt x="155" y="198"/>
                    <a:pt x="152" y="197"/>
                  </a:cubicBezTo>
                  <a:cubicBezTo>
                    <a:pt x="145" y="196"/>
                    <a:pt x="137" y="194"/>
                    <a:pt x="130" y="193"/>
                  </a:cubicBezTo>
                  <a:cubicBezTo>
                    <a:pt x="126" y="192"/>
                    <a:pt x="122" y="191"/>
                    <a:pt x="119" y="190"/>
                  </a:cubicBezTo>
                  <a:cubicBezTo>
                    <a:pt x="117" y="190"/>
                    <a:pt x="116" y="190"/>
                    <a:pt x="115" y="190"/>
                  </a:cubicBezTo>
                  <a:cubicBezTo>
                    <a:pt x="115" y="191"/>
                    <a:pt x="115" y="192"/>
                    <a:pt x="116" y="193"/>
                  </a:cubicBezTo>
                  <a:cubicBezTo>
                    <a:pt x="120" y="204"/>
                    <a:pt x="124" y="215"/>
                    <a:pt x="129" y="226"/>
                  </a:cubicBezTo>
                  <a:cubicBezTo>
                    <a:pt x="130" y="228"/>
                    <a:pt x="129" y="229"/>
                    <a:pt x="126" y="229"/>
                  </a:cubicBezTo>
                  <a:cubicBezTo>
                    <a:pt x="115" y="227"/>
                    <a:pt x="103" y="226"/>
                    <a:pt x="92" y="224"/>
                  </a:cubicBezTo>
                  <a:cubicBezTo>
                    <a:pt x="91" y="224"/>
                    <a:pt x="90" y="224"/>
                    <a:pt x="90" y="225"/>
                  </a:cubicBezTo>
                  <a:cubicBezTo>
                    <a:pt x="89" y="225"/>
                    <a:pt x="90" y="226"/>
                    <a:pt x="90" y="227"/>
                  </a:cubicBezTo>
                  <a:cubicBezTo>
                    <a:pt x="95" y="237"/>
                    <a:pt x="101" y="248"/>
                    <a:pt x="106" y="258"/>
                  </a:cubicBezTo>
                  <a:cubicBezTo>
                    <a:pt x="107" y="261"/>
                    <a:pt x="107" y="262"/>
                    <a:pt x="104" y="262"/>
                  </a:cubicBezTo>
                  <a:cubicBezTo>
                    <a:pt x="92" y="261"/>
                    <a:pt x="81" y="261"/>
                    <a:pt x="70" y="261"/>
                  </a:cubicBezTo>
                  <a:cubicBezTo>
                    <a:pt x="69" y="261"/>
                    <a:pt x="68" y="261"/>
                    <a:pt x="67" y="261"/>
                  </a:cubicBezTo>
                  <a:cubicBezTo>
                    <a:pt x="67" y="262"/>
                    <a:pt x="67" y="263"/>
                    <a:pt x="68" y="263"/>
                  </a:cubicBezTo>
                  <a:cubicBezTo>
                    <a:pt x="70" y="267"/>
                    <a:pt x="72" y="270"/>
                    <a:pt x="74" y="273"/>
                  </a:cubicBezTo>
                  <a:cubicBezTo>
                    <a:pt x="78" y="280"/>
                    <a:pt x="82" y="287"/>
                    <a:pt x="86" y="294"/>
                  </a:cubicBezTo>
                  <a:cubicBezTo>
                    <a:pt x="88" y="296"/>
                    <a:pt x="87" y="297"/>
                    <a:pt x="85" y="297"/>
                  </a:cubicBezTo>
                  <a:cubicBezTo>
                    <a:pt x="73" y="298"/>
                    <a:pt x="62" y="298"/>
                    <a:pt x="50" y="299"/>
                  </a:cubicBezTo>
                  <a:cubicBezTo>
                    <a:pt x="49" y="299"/>
                    <a:pt x="48" y="299"/>
                    <a:pt x="48" y="299"/>
                  </a:cubicBezTo>
                  <a:cubicBezTo>
                    <a:pt x="48" y="300"/>
                    <a:pt x="48" y="301"/>
                    <a:pt x="49" y="302"/>
                  </a:cubicBezTo>
                  <a:cubicBezTo>
                    <a:pt x="56" y="311"/>
                    <a:pt x="63" y="321"/>
                    <a:pt x="70" y="331"/>
                  </a:cubicBezTo>
                  <a:cubicBezTo>
                    <a:pt x="71" y="332"/>
                    <a:pt x="70" y="333"/>
                    <a:pt x="69" y="333"/>
                  </a:cubicBezTo>
                  <a:cubicBezTo>
                    <a:pt x="57" y="335"/>
                    <a:pt x="45" y="337"/>
                    <a:pt x="34" y="338"/>
                  </a:cubicBezTo>
                  <a:cubicBezTo>
                    <a:pt x="33" y="338"/>
                    <a:pt x="32" y="339"/>
                    <a:pt x="31" y="339"/>
                  </a:cubicBezTo>
                  <a:cubicBezTo>
                    <a:pt x="32" y="340"/>
                    <a:pt x="32" y="341"/>
                    <a:pt x="33" y="341"/>
                  </a:cubicBezTo>
                  <a:cubicBezTo>
                    <a:pt x="40" y="350"/>
                    <a:pt x="48" y="359"/>
                    <a:pt x="56" y="368"/>
                  </a:cubicBezTo>
                  <a:cubicBezTo>
                    <a:pt x="57" y="370"/>
                    <a:pt x="57" y="371"/>
                    <a:pt x="55" y="371"/>
                  </a:cubicBezTo>
                  <a:cubicBezTo>
                    <a:pt x="50" y="372"/>
                    <a:pt x="46" y="373"/>
                    <a:pt x="41" y="374"/>
                  </a:cubicBezTo>
                  <a:cubicBezTo>
                    <a:pt x="34" y="376"/>
                    <a:pt x="27" y="377"/>
                    <a:pt x="20" y="379"/>
                  </a:cubicBezTo>
                  <a:cubicBezTo>
                    <a:pt x="18" y="379"/>
                    <a:pt x="18" y="380"/>
                    <a:pt x="19" y="382"/>
                  </a:cubicBezTo>
                  <a:cubicBezTo>
                    <a:pt x="22" y="384"/>
                    <a:pt x="24" y="386"/>
                    <a:pt x="27" y="389"/>
                  </a:cubicBezTo>
                  <a:cubicBezTo>
                    <a:pt x="33" y="395"/>
                    <a:pt x="39" y="401"/>
                    <a:pt x="46" y="407"/>
                  </a:cubicBezTo>
                  <a:cubicBezTo>
                    <a:pt x="46" y="408"/>
                    <a:pt x="46" y="409"/>
                    <a:pt x="47" y="409"/>
                  </a:cubicBezTo>
                  <a:cubicBezTo>
                    <a:pt x="46" y="410"/>
                    <a:pt x="45" y="410"/>
                    <a:pt x="45" y="410"/>
                  </a:cubicBezTo>
                  <a:cubicBezTo>
                    <a:pt x="40" y="411"/>
                    <a:pt x="36" y="413"/>
                    <a:pt x="31" y="414"/>
                  </a:cubicBezTo>
                  <a:cubicBezTo>
                    <a:pt x="25" y="416"/>
                    <a:pt x="19" y="418"/>
                    <a:pt x="13" y="420"/>
                  </a:cubicBezTo>
                  <a:cubicBezTo>
                    <a:pt x="11" y="421"/>
                    <a:pt x="10" y="421"/>
                    <a:pt x="9" y="422"/>
                  </a:cubicBezTo>
                  <a:cubicBezTo>
                    <a:pt x="10" y="422"/>
                    <a:pt x="11" y="424"/>
                    <a:pt x="11" y="424"/>
                  </a:cubicBezTo>
                  <a:cubicBezTo>
                    <a:pt x="20" y="432"/>
                    <a:pt x="29" y="439"/>
                    <a:pt x="38" y="446"/>
                  </a:cubicBezTo>
                  <a:cubicBezTo>
                    <a:pt x="40" y="448"/>
                    <a:pt x="40" y="449"/>
                    <a:pt x="38" y="450"/>
                  </a:cubicBezTo>
                  <a:cubicBezTo>
                    <a:pt x="31" y="453"/>
                    <a:pt x="24" y="455"/>
                    <a:pt x="17" y="458"/>
                  </a:cubicBezTo>
                  <a:cubicBezTo>
                    <a:pt x="12" y="460"/>
                    <a:pt x="8" y="462"/>
                    <a:pt x="2" y="464"/>
                  </a:cubicBezTo>
                  <a:cubicBezTo>
                    <a:pt x="4" y="465"/>
                    <a:pt x="6" y="467"/>
                    <a:pt x="7" y="468"/>
                  </a:cubicBezTo>
                  <a:cubicBezTo>
                    <a:pt x="16" y="474"/>
                    <a:pt x="25" y="480"/>
                    <a:pt x="34" y="486"/>
                  </a:cubicBezTo>
                  <a:cubicBezTo>
                    <a:pt x="36" y="488"/>
                    <a:pt x="36" y="489"/>
                    <a:pt x="34" y="490"/>
                  </a:cubicBezTo>
                  <a:cubicBezTo>
                    <a:pt x="28" y="493"/>
                    <a:pt x="22" y="496"/>
                    <a:pt x="16" y="499"/>
                  </a:cubicBezTo>
                  <a:cubicBezTo>
                    <a:pt x="11" y="501"/>
                    <a:pt x="6" y="504"/>
                    <a:pt x="0" y="507"/>
                  </a:cubicBezTo>
                  <a:cubicBezTo>
                    <a:pt x="2" y="508"/>
                    <a:pt x="2" y="508"/>
                    <a:pt x="3" y="509"/>
                  </a:cubicBezTo>
                  <a:cubicBezTo>
                    <a:pt x="13" y="515"/>
                    <a:pt x="23" y="520"/>
                    <a:pt x="33" y="526"/>
                  </a:cubicBezTo>
                  <a:cubicBezTo>
                    <a:pt x="36" y="528"/>
                    <a:pt x="36" y="529"/>
                    <a:pt x="33" y="530"/>
                  </a:cubicBezTo>
                  <a:cubicBezTo>
                    <a:pt x="24" y="536"/>
                    <a:pt x="14" y="542"/>
                    <a:pt x="4" y="548"/>
                  </a:cubicBezTo>
                  <a:cubicBezTo>
                    <a:pt x="4" y="549"/>
                    <a:pt x="3" y="549"/>
                    <a:pt x="3" y="550"/>
                  </a:cubicBezTo>
                  <a:cubicBezTo>
                    <a:pt x="3" y="550"/>
                    <a:pt x="4" y="551"/>
                    <a:pt x="5" y="552"/>
                  </a:cubicBezTo>
                  <a:cubicBezTo>
                    <a:pt x="15" y="557"/>
                    <a:pt x="26" y="562"/>
                    <a:pt x="37" y="567"/>
                  </a:cubicBezTo>
                  <a:cubicBezTo>
                    <a:pt x="39" y="568"/>
                    <a:pt x="39" y="568"/>
                    <a:pt x="37" y="570"/>
                  </a:cubicBezTo>
                  <a:cubicBezTo>
                    <a:pt x="28" y="577"/>
                    <a:pt x="19" y="583"/>
                    <a:pt x="9" y="590"/>
                  </a:cubicBezTo>
                  <a:cubicBezTo>
                    <a:pt x="9" y="591"/>
                    <a:pt x="8" y="592"/>
                    <a:pt x="8" y="592"/>
                  </a:cubicBezTo>
                  <a:cubicBezTo>
                    <a:pt x="8" y="593"/>
                    <a:pt x="9" y="594"/>
                    <a:pt x="10" y="594"/>
                  </a:cubicBezTo>
                  <a:cubicBezTo>
                    <a:pt x="14" y="596"/>
                    <a:pt x="17" y="597"/>
                    <a:pt x="21" y="598"/>
                  </a:cubicBezTo>
                  <a:cubicBezTo>
                    <a:pt x="28" y="601"/>
                    <a:pt x="36" y="603"/>
                    <a:pt x="43" y="606"/>
                  </a:cubicBezTo>
                  <a:cubicBezTo>
                    <a:pt x="45" y="607"/>
                    <a:pt x="45" y="608"/>
                    <a:pt x="44" y="609"/>
                  </a:cubicBezTo>
                  <a:cubicBezTo>
                    <a:pt x="41" y="612"/>
                    <a:pt x="38" y="614"/>
                    <a:pt x="35" y="616"/>
                  </a:cubicBezTo>
                  <a:cubicBezTo>
                    <a:pt x="29" y="622"/>
                    <a:pt x="23" y="627"/>
                    <a:pt x="17" y="633"/>
                  </a:cubicBezTo>
                  <a:cubicBezTo>
                    <a:pt x="16" y="633"/>
                    <a:pt x="16" y="634"/>
                    <a:pt x="16" y="635"/>
                  </a:cubicBezTo>
                  <a:cubicBezTo>
                    <a:pt x="17" y="635"/>
                    <a:pt x="17" y="635"/>
                    <a:pt x="18" y="636"/>
                  </a:cubicBezTo>
                  <a:cubicBezTo>
                    <a:pt x="19" y="636"/>
                    <a:pt x="21" y="637"/>
                    <a:pt x="22" y="637"/>
                  </a:cubicBezTo>
                  <a:cubicBezTo>
                    <a:pt x="32" y="640"/>
                    <a:pt x="42" y="642"/>
                    <a:pt x="53" y="645"/>
                  </a:cubicBezTo>
                  <a:cubicBezTo>
                    <a:pt x="55" y="646"/>
                    <a:pt x="55" y="646"/>
                    <a:pt x="54" y="648"/>
                  </a:cubicBezTo>
                  <a:cubicBezTo>
                    <a:pt x="46" y="656"/>
                    <a:pt x="39" y="663"/>
                    <a:pt x="32" y="670"/>
                  </a:cubicBezTo>
                  <a:cubicBezTo>
                    <a:pt x="31" y="671"/>
                    <a:pt x="30" y="673"/>
                    <a:pt x="28" y="674"/>
                  </a:cubicBezTo>
                  <a:cubicBezTo>
                    <a:pt x="28" y="675"/>
                    <a:pt x="28" y="676"/>
                    <a:pt x="29" y="677"/>
                  </a:cubicBezTo>
                  <a:cubicBezTo>
                    <a:pt x="32" y="677"/>
                    <a:pt x="34" y="677"/>
                    <a:pt x="36" y="678"/>
                  </a:cubicBezTo>
                  <a:cubicBezTo>
                    <a:pt x="46" y="680"/>
                    <a:pt x="56" y="681"/>
                    <a:pt x="66" y="683"/>
                  </a:cubicBezTo>
                  <a:cubicBezTo>
                    <a:pt x="67" y="684"/>
                    <a:pt x="68" y="685"/>
                    <a:pt x="67" y="686"/>
                  </a:cubicBezTo>
                  <a:cubicBezTo>
                    <a:pt x="66" y="687"/>
                    <a:pt x="66" y="687"/>
                    <a:pt x="65" y="688"/>
                  </a:cubicBezTo>
                  <a:cubicBezTo>
                    <a:pt x="58" y="696"/>
                    <a:pt x="51" y="705"/>
                    <a:pt x="44" y="713"/>
                  </a:cubicBezTo>
                  <a:cubicBezTo>
                    <a:pt x="44" y="714"/>
                    <a:pt x="43" y="715"/>
                    <a:pt x="44" y="716"/>
                  </a:cubicBezTo>
                  <a:cubicBezTo>
                    <a:pt x="44" y="716"/>
                    <a:pt x="45" y="716"/>
                    <a:pt x="46" y="717"/>
                  </a:cubicBezTo>
                  <a:cubicBezTo>
                    <a:pt x="48" y="717"/>
                    <a:pt x="51" y="717"/>
                    <a:pt x="53" y="717"/>
                  </a:cubicBezTo>
                  <a:cubicBezTo>
                    <a:pt x="62" y="718"/>
                    <a:pt x="71" y="719"/>
                    <a:pt x="80" y="720"/>
                  </a:cubicBezTo>
                  <a:cubicBezTo>
                    <a:pt x="83" y="720"/>
                    <a:pt x="84" y="721"/>
                    <a:pt x="82" y="724"/>
                  </a:cubicBezTo>
                  <a:cubicBezTo>
                    <a:pt x="82" y="725"/>
                    <a:pt x="81" y="725"/>
                    <a:pt x="80" y="726"/>
                  </a:cubicBezTo>
                  <a:cubicBezTo>
                    <a:pt x="75" y="735"/>
                    <a:pt x="69" y="743"/>
                    <a:pt x="63" y="752"/>
                  </a:cubicBezTo>
                  <a:cubicBezTo>
                    <a:pt x="62" y="752"/>
                    <a:pt x="62" y="753"/>
                    <a:pt x="62" y="754"/>
                  </a:cubicBezTo>
                  <a:cubicBezTo>
                    <a:pt x="63" y="754"/>
                    <a:pt x="64" y="755"/>
                    <a:pt x="65" y="755"/>
                  </a:cubicBezTo>
                  <a:cubicBezTo>
                    <a:pt x="76" y="755"/>
                    <a:pt x="88" y="755"/>
                    <a:pt x="100" y="755"/>
                  </a:cubicBezTo>
                  <a:cubicBezTo>
                    <a:pt x="103" y="755"/>
                    <a:pt x="103" y="756"/>
                    <a:pt x="102" y="759"/>
                  </a:cubicBezTo>
                  <a:cubicBezTo>
                    <a:pt x="98" y="764"/>
                    <a:pt x="95" y="769"/>
                    <a:pt x="92" y="775"/>
                  </a:cubicBezTo>
                  <a:cubicBezTo>
                    <a:pt x="90" y="779"/>
                    <a:pt x="87" y="784"/>
                    <a:pt x="84" y="789"/>
                  </a:cubicBezTo>
                  <a:cubicBezTo>
                    <a:pt x="84" y="789"/>
                    <a:pt x="84" y="790"/>
                    <a:pt x="84" y="791"/>
                  </a:cubicBezTo>
                  <a:cubicBezTo>
                    <a:pt x="84" y="791"/>
                    <a:pt x="85" y="792"/>
                    <a:pt x="86" y="792"/>
                  </a:cubicBezTo>
                  <a:cubicBezTo>
                    <a:pt x="92" y="791"/>
                    <a:pt x="98" y="791"/>
                    <a:pt x="104" y="790"/>
                  </a:cubicBezTo>
                  <a:cubicBezTo>
                    <a:pt x="110" y="790"/>
                    <a:pt x="116" y="790"/>
                    <a:pt x="122" y="789"/>
                  </a:cubicBezTo>
                  <a:cubicBezTo>
                    <a:pt x="124" y="789"/>
                    <a:pt x="125" y="790"/>
                    <a:pt x="124" y="792"/>
                  </a:cubicBezTo>
                  <a:cubicBezTo>
                    <a:pt x="119" y="802"/>
                    <a:pt x="114" y="813"/>
                    <a:pt x="109" y="824"/>
                  </a:cubicBezTo>
                  <a:cubicBezTo>
                    <a:pt x="109" y="824"/>
                    <a:pt x="109" y="825"/>
                    <a:pt x="108" y="826"/>
                  </a:cubicBezTo>
                  <a:cubicBezTo>
                    <a:pt x="109" y="826"/>
                    <a:pt x="110" y="827"/>
                    <a:pt x="111" y="826"/>
                  </a:cubicBezTo>
                  <a:cubicBezTo>
                    <a:pt x="119" y="825"/>
                    <a:pt x="127" y="824"/>
                    <a:pt x="135" y="823"/>
                  </a:cubicBezTo>
                  <a:cubicBezTo>
                    <a:pt x="139" y="822"/>
                    <a:pt x="142" y="822"/>
                    <a:pt x="145" y="821"/>
                  </a:cubicBezTo>
                  <a:cubicBezTo>
                    <a:pt x="146" y="821"/>
                    <a:pt x="147" y="821"/>
                    <a:pt x="148" y="821"/>
                  </a:cubicBezTo>
                  <a:cubicBezTo>
                    <a:pt x="148" y="822"/>
                    <a:pt x="149" y="823"/>
                    <a:pt x="148" y="824"/>
                  </a:cubicBezTo>
                  <a:cubicBezTo>
                    <a:pt x="144" y="835"/>
                    <a:pt x="140" y="846"/>
                    <a:pt x="136" y="856"/>
                  </a:cubicBezTo>
                  <a:cubicBezTo>
                    <a:pt x="136" y="857"/>
                    <a:pt x="136" y="858"/>
                    <a:pt x="136" y="859"/>
                  </a:cubicBezTo>
                  <a:cubicBezTo>
                    <a:pt x="137" y="859"/>
                    <a:pt x="138" y="859"/>
                    <a:pt x="138" y="859"/>
                  </a:cubicBezTo>
                  <a:cubicBezTo>
                    <a:pt x="144" y="858"/>
                    <a:pt x="150" y="856"/>
                    <a:pt x="155" y="855"/>
                  </a:cubicBezTo>
                  <a:cubicBezTo>
                    <a:pt x="161" y="853"/>
                    <a:pt x="168" y="852"/>
                    <a:pt x="174" y="850"/>
                  </a:cubicBezTo>
                  <a:cubicBezTo>
                    <a:pt x="176" y="850"/>
                    <a:pt x="176" y="851"/>
                    <a:pt x="176" y="853"/>
                  </a:cubicBezTo>
                  <a:cubicBezTo>
                    <a:pt x="174" y="860"/>
                    <a:pt x="172" y="867"/>
                    <a:pt x="170" y="874"/>
                  </a:cubicBezTo>
                  <a:cubicBezTo>
                    <a:pt x="169" y="879"/>
                    <a:pt x="168" y="883"/>
                    <a:pt x="166" y="887"/>
                  </a:cubicBezTo>
                  <a:cubicBezTo>
                    <a:pt x="166" y="888"/>
                    <a:pt x="166" y="889"/>
                    <a:pt x="167" y="889"/>
                  </a:cubicBezTo>
                  <a:cubicBezTo>
                    <a:pt x="167" y="889"/>
                    <a:pt x="168" y="889"/>
                    <a:pt x="169" y="889"/>
                  </a:cubicBezTo>
                  <a:cubicBezTo>
                    <a:pt x="170" y="889"/>
                    <a:pt x="171" y="888"/>
                    <a:pt x="173" y="888"/>
                  </a:cubicBezTo>
                  <a:cubicBezTo>
                    <a:pt x="182" y="885"/>
                    <a:pt x="192" y="881"/>
                    <a:pt x="201" y="878"/>
                  </a:cubicBezTo>
                  <a:cubicBezTo>
                    <a:pt x="205" y="877"/>
                    <a:pt x="206" y="877"/>
                    <a:pt x="205" y="881"/>
                  </a:cubicBezTo>
                  <a:cubicBezTo>
                    <a:pt x="203" y="893"/>
                    <a:pt x="201" y="904"/>
                    <a:pt x="199" y="915"/>
                  </a:cubicBezTo>
                  <a:cubicBezTo>
                    <a:pt x="199" y="916"/>
                    <a:pt x="199" y="917"/>
                    <a:pt x="199" y="917"/>
                  </a:cubicBezTo>
                  <a:cubicBezTo>
                    <a:pt x="200" y="917"/>
                    <a:pt x="201" y="917"/>
                    <a:pt x="201" y="917"/>
                  </a:cubicBezTo>
                  <a:cubicBezTo>
                    <a:pt x="203" y="916"/>
                    <a:pt x="205" y="915"/>
                    <a:pt x="208" y="914"/>
                  </a:cubicBezTo>
                  <a:cubicBezTo>
                    <a:pt x="216" y="910"/>
                    <a:pt x="225" y="907"/>
                    <a:pt x="234" y="903"/>
                  </a:cubicBezTo>
                  <a:cubicBezTo>
                    <a:pt x="235" y="902"/>
                    <a:pt x="236" y="902"/>
                    <a:pt x="237" y="902"/>
                  </a:cubicBezTo>
                  <a:cubicBezTo>
                    <a:pt x="237" y="903"/>
                    <a:pt x="237" y="904"/>
                    <a:pt x="237" y="906"/>
                  </a:cubicBezTo>
                  <a:cubicBezTo>
                    <a:pt x="236" y="917"/>
                    <a:pt x="235" y="928"/>
                    <a:pt x="234" y="940"/>
                  </a:cubicBezTo>
                  <a:cubicBezTo>
                    <a:pt x="234" y="942"/>
                    <a:pt x="234" y="942"/>
                    <a:pt x="236" y="941"/>
                  </a:cubicBezTo>
                  <a:cubicBezTo>
                    <a:pt x="237" y="941"/>
                    <a:pt x="239" y="940"/>
                    <a:pt x="240" y="939"/>
                  </a:cubicBezTo>
                  <a:cubicBezTo>
                    <a:pt x="249" y="935"/>
                    <a:pt x="258" y="930"/>
                    <a:pt x="268" y="925"/>
                  </a:cubicBezTo>
                  <a:cubicBezTo>
                    <a:pt x="268" y="924"/>
                    <a:pt x="270" y="924"/>
                    <a:pt x="270" y="924"/>
                  </a:cubicBezTo>
                  <a:cubicBezTo>
                    <a:pt x="271" y="925"/>
                    <a:pt x="271" y="926"/>
                    <a:pt x="271" y="927"/>
                  </a:cubicBezTo>
                  <a:cubicBezTo>
                    <a:pt x="271" y="938"/>
                    <a:pt x="271" y="949"/>
                    <a:pt x="271" y="960"/>
                  </a:cubicBezTo>
                  <a:cubicBezTo>
                    <a:pt x="271" y="961"/>
                    <a:pt x="271" y="963"/>
                    <a:pt x="271" y="963"/>
                  </a:cubicBezTo>
                  <a:cubicBezTo>
                    <a:pt x="272" y="963"/>
                    <a:pt x="273" y="963"/>
                    <a:pt x="274" y="962"/>
                  </a:cubicBezTo>
                  <a:cubicBezTo>
                    <a:pt x="284" y="956"/>
                    <a:pt x="294" y="950"/>
                    <a:pt x="303" y="943"/>
                  </a:cubicBezTo>
                  <a:cubicBezTo>
                    <a:pt x="305" y="942"/>
                    <a:pt x="306" y="943"/>
                    <a:pt x="307" y="945"/>
                  </a:cubicBezTo>
                  <a:cubicBezTo>
                    <a:pt x="307" y="956"/>
                    <a:pt x="308" y="968"/>
                    <a:pt x="309" y="979"/>
                  </a:cubicBezTo>
                  <a:cubicBezTo>
                    <a:pt x="309" y="980"/>
                    <a:pt x="310" y="981"/>
                    <a:pt x="310" y="982"/>
                  </a:cubicBezTo>
                  <a:cubicBezTo>
                    <a:pt x="311" y="982"/>
                    <a:pt x="312" y="981"/>
                    <a:pt x="313" y="981"/>
                  </a:cubicBezTo>
                  <a:cubicBezTo>
                    <a:pt x="322" y="973"/>
                    <a:pt x="331" y="966"/>
                    <a:pt x="341" y="959"/>
                  </a:cubicBezTo>
                  <a:cubicBezTo>
                    <a:pt x="342" y="958"/>
                    <a:pt x="343" y="958"/>
                    <a:pt x="344" y="960"/>
                  </a:cubicBezTo>
                  <a:cubicBezTo>
                    <a:pt x="344" y="962"/>
                    <a:pt x="344" y="963"/>
                    <a:pt x="344" y="965"/>
                  </a:cubicBezTo>
                  <a:cubicBezTo>
                    <a:pt x="346" y="975"/>
                    <a:pt x="347" y="985"/>
                    <a:pt x="349" y="995"/>
                  </a:cubicBezTo>
                  <a:cubicBezTo>
                    <a:pt x="349" y="996"/>
                    <a:pt x="349" y="996"/>
                    <a:pt x="350" y="997"/>
                  </a:cubicBezTo>
                  <a:cubicBezTo>
                    <a:pt x="350" y="997"/>
                    <a:pt x="352" y="997"/>
                    <a:pt x="352" y="996"/>
                  </a:cubicBezTo>
                  <a:cubicBezTo>
                    <a:pt x="361" y="988"/>
                    <a:pt x="370" y="980"/>
                    <a:pt x="379" y="972"/>
                  </a:cubicBezTo>
                  <a:cubicBezTo>
                    <a:pt x="380" y="971"/>
                    <a:pt x="381" y="970"/>
                    <a:pt x="381" y="973"/>
                  </a:cubicBezTo>
                  <a:cubicBezTo>
                    <a:pt x="384" y="982"/>
                    <a:pt x="386" y="991"/>
                    <a:pt x="388" y="1000"/>
                  </a:cubicBezTo>
                  <a:cubicBezTo>
                    <a:pt x="389" y="1003"/>
                    <a:pt x="390" y="1006"/>
                    <a:pt x="390" y="1010"/>
                  </a:cubicBezTo>
                  <a:cubicBezTo>
                    <a:pt x="392" y="1009"/>
                    <a:pt x="392" y="1009"/>
                    <a:pt x="393" y="1009"/>
                  </a:cubicBezTo>
                  <a:cubicBezTo>
                    <a:pt x="399" y="1002"/>
                    <a:pt x="404" y="996"/>
                    <a:pt x="410" y="989"/>
                  </a:cubicBezTo>
                  <a:cubicBezTo>
                    <a:pt x="413" y="987"/>
                    <a:pt x="415" y="984"/>
                    <a:pt x="417" y="982"/>
                  </a:cubicBezTo>
                  <a:cubicBezTo>
                    <a:pt x="419" y="980"/>
                    <a:pt x="420" y="980"/>
                    <a:pt x="421" y="982"/>
                  </a:cubicBezTo>
                  <a:cubicBezTo>
                    <a:pt x="424" y="993"/>
                    <a:pt x="428" y="1004"/>
                    <a:pt x="431" y="1016"/>
                  </a:cubicBezTo>
                  <a:cubicBezTo>
                    <a:pt x="432" y="1016"/>
                    <a:pt x="432" y="1017"/>
                    <a:pt x="433" y="1018"/>
                  </a:cubicBezTo>
                  <a:cubicBezTo>
                    <a:pt x="434" y="1017"/>
                    <a:pt x="435" y="1017"/>
                    <a:pt x="435" y="1016"/>
                  </a:cubicBezTo>
                  <a:cubicBezTo>
                    <a:pt x="442" y="1007"/>
                    <a:pt x="450" y="997"/>
                    <a:pt x="457" y="988"/>
                  </a:cubicBezTo>
                  <a:cubicBezTo>
                    <a:pt x="458" y="986"/>
                    <a:pt x="459" y="986"/>
                    <a:pt x="460" y="988"/>
                  </a:cubicBezTo>
                  <a:cubicBezTo>
                    <a:pt x="462" y="992"/>
                    <a:pt x="463" y="996"/>
                    <a:pt x="465" y="999"/>
                  </a:cubicBezTo>
                  <a:cubicBezTo>
                    <a:pt x="468" y="1006"/>
                    <a:pt x="471" y="1014"/>
                    <a:pt x="474" y="1021"/>
                  </a:cubicBezTo>
                  <a:cubicBezTo>
                    <a:pt x="475" y="1023"/>
                    <a:pt x="476" y="1023"/>
                    <a:pt x="477" y="1022"/>
                  </a:cubicBezTo>
                  <a:cubicBezTo>
                    <a:pt x="483" y="1013"/>
                    <a:pt x="488" y="1004"/>
                    <a:pt x="494" y="996"/>
                  </a:cubicBezTo>
                  <a:cubicBezTo>
                    <a:pt x="495" y="994"/>
                    <a:pt x="497" y="992"/>
                    <a:pt x="498" y="989"/>
                  </a:cubicBezTo>
                  <a:cubicBezTo>
                    <a:pt x="499" y="990"/>
                    <a:pt x="500" y="991"/>
                    <a:pt x="500" y="991"/>
                  </a:cubicBezTo>
                  <a:cubicBezTo>
                    <a:pt x="502" y="995"/>
                    <a:pt x="504" y="999"/>
                    <a:pt x="506" y="1002"/>
                  </a:cubicBezTo>
                  <a:cubicBezTo>
                    <a:pt x="510" y="1009"/>
                    <a:pt x="514" y="1017"/>
                    <a:pt x="517" y="1024"/>
                  </a:cubicBezTo>
                  <a:cubicBezTo>
                    <a:pt x="518" y="1024"/>
                    <a:pt x="518" y="1025"/>
                    <a:pt x="518" y="1025"/>
                  </a:cubicBezTo>
                  <a:cubicBezTo>
                    <a:pt x="519" y="1025"/>
                    <a:pt x="519" y="1024"/>
                    <a:pt x="520" y="1024"/>
                  </a:cubicBezTo>
                  <a:cubicBezTo>
                    <a:pt x="525" y="1013"/>
                    <a:pt x="531" y="1002"/>
                    <a:pt x="537" y="991"/>
                  </a:cubicBezTo>
                  <a:cubicBezTo>
                    <a:pt x="537" y="990"/>
                    <a:pt x="538" y="990"/>
                    <a:pt x="539" y="989"/>
                  </a:cubicBezTo>
                  <a:cubicBezTo>
                    <a:pt x="542" y="994"/>
                    <a:pt x="546" y="999"/>
                    <a:pt x="549" y="1004"/>
                  </a:cubicBezTo>
                  <a:cubicBezTo>
                    <a:pt x="552" y="1009"/>
                    <a:pt x="556" y="1015"/>
                    <a:pt x="559" y="1020"/>
                  </a:cubicBezTo>
                  <a:cubicBezTo>
                    <a:pt x="561" y="1022"/>
                    <a:pt x="562" y="1022"/>
                    <a:pt x="562" y="1020"/>
                  </a:cubicBezTo>
                  <a:cubicBezTo>
                    <a:pt x="567" y="1010"/>
                    <a:pt x="572" y="1000"/>
                    <a:pt x="576" y="989"/>
                  </a:cubicBezTo>
                  <a:cubicBezTo>
                    <a:pt x="577" y="988"/>
                    <a:pt x="578" y="986"/>
                    <a:pt x="579" y="985"/>
                  </a:cubicBezTo>
                  <a:cubicBezTo>
                    <a:pt x="581" y="987"/>
                    <a:pt x="583" y="990"/>
                    <a:pt x="584" y="992"/>
                  </a:cubicBezTo>
                  <a:cubicBezTo>
                    <a:pt x="590" y="1000"/>
                    <a:pt x="596" y="1007"/>
                    <a:pt x="601" y="1014"/>
                  </a:cubicBezTo>
                  <a:cubicBezTo>
                    <a:pt x="602" y="1015"/>
                    <a:pt x="603" y="1016"/>
                    <a:pt x="604" y="1016"/>
                  </a:cubicBezTo>
                  <a:cubicBezTo>
                    <a:pt x="604" y="1015"/>
                    <a:pt x="605" y="1014"/>
                    <a:pt x="605" y="1014"/>
                  </a:cubicBezTo>
                  <a:cubicBezTo>
                    <a:pt x="606" y="1011"/>
                    <a:pt x="607" y="1009"/>
                    <a:pt x="607" y="1007"/>
                  </a:cubicBezTo>
                  <a:cubicBezTo>
                    <a:pt x="610" y="999"/>
                    <a:pt x="613" y="991"/>
                    <a:pt x="616" y="983"/>
                  </a:cubicBezTo>
                  <a:cubicBezTo>
                    <a:pt x="616" y="981"/>
                    <a:pt x="617" y="979"/>
                    <a:pt x="618" y="977"/>
                  </a:cubicBezTo>
                  <a:cubicBezTo>
                    <a:pt x="627" y="988"/>
                    <a:pt x="636" y="997"/>
                    <a:pt x="645" y="1008"/>
                  </a:cubicBezTo>
                  <a:cubicBezTo>
                    <a:pt x="646" y="1006"/>
                    <a:pt x="647" y="1005"/>
                    <a:pt x="647" y="1004"/>
                  </a:cubicBezTo>
                  <a:cubicBezTo>
                    <a:pt x="649" y="995"/>
                    <a:pt x="651" y="987"/>
                    <a:pt x="653" y="978"/>
                  </a:cubicBezTo>
                  <a:cubicBezTo>
                    <a:pt x="654" y="975"/>
                    <a:pt x="655" y="972"/>
                    <a:pt x="655" y="970"/>
                  </a:cubicBezTo>
                  <a:cubicBezTo>
                    <a:pt x="656" y="968"/>
                    <a:pt x="657" y="967"/>
                    <a:pt x="658" y="969"/>
                  </a:cubicBezTo>
                  <a:cubicBezTo>
                    <a:pt x="665" y="975"/>
                    <a:pt x="671" y="981"/>
                    <a:pt x="678" y="987"/>
                  </a:cubicBezTo>
                  <a:cubicBezTo>
                    <a:pt x="681" y="989"/>
                    <a:pt x="683" y="992"/>
                    <a:pt x="686" y="995"/>
                  </a:cubicBezTo>
                  <a:cubicBezTo>
                    <a:pt x="687" y="992"/>
                    <a:pt x="688" y="989"/>
                    <a:pt x="688" y="986"/>
                  </a:cubicBezTo>
                  <a:cubicBezTo>
                    <a:pt x="690" y="977"/>
                    <a:pt x="691" y="967"/>
                    <a:pt x="693" y="957"/>
                  </a:cubicBezTo>
                  <a:cubicBezTo>
                    <a:pt x="693" y="956"/>
                    <a:pt x="693" y="955"/>
                    <a:pt x="694" y="955"/>
                  </a:cubicBezTo>
                  <a:cubicBezTo>
                    <a:pt x="695" y="954"/>
                    <a:pt x="696" y="955"/>
                    <a:pt x="697" y="956"/>
                  </a:cubicBezTo>
                  <a:cubicBezTo>
                    <a:pt x="706" y="963"/>
                    <a:pt x="715" y="970"/>
                    <a:pt x="724" y="977"/>
                  </a:cubicBezTo>
                  <a:cubicBezTo>
                    <a:pt x="724" y="977"/>
                    <a:pt x="725" y="978"/>
                    <a:pt x="726" y="978"/>
                  </a:cubicBezTo>
                  <a:cubicBezTo>
                    <a:pt x="726" y="977"/>
                    <a:pt x="727" y="976"/>
                    <a:pt x="727" y="976"/>
                  </a:cubicBezTo>
                  <a:cubicBezTo>
                    <a:pt x="728" y="964"/>
                    <a:pt x="729" y="952"/>
                    <a:pt x="730" y="940"/>
                  </a:cubicBezTo>
                  <a:cubicBezTo>
                    <a:pt x="730" y="937"/>
                    <a:pt x="730" y="937"/>
                    <a:pt x="733" y="938"/>
                  </a:cubicBezTo>
                  <a:cubicBezTo>
                    <a:pt x="742" y="945"/>
                    <a:pt x="752" y="951"/>
                    <a:pt x="762" y="957"/>
                  </a:cubicBezTo>
                  <a:cubicBezTo>
                    <a:pt x="762" y="958"/>
                    <a:pt x="763" y="958"/>
                    <a:pt x="764" y="958"/>
                  </a:cubicBezTo>
                  <a:cubicBezTo>
                    <a:pt x="765" y="958"/>
                    <a:pt x="765" y="957"/>
                    <a:pt x="765" y="956"/>
                  </a:cubicBezTo>
                  <a:cubicBezTo>
                    <a:pt x="765" y="953"/>
                    <a:pt x="765" y="949"/>
                    <a:pt x="765" y="946"/>
                  </a:cubicBezTo>
                  <a:cubicBezTo>
                    <a:pt x="765" y="938"/>
                    <a:pt x="765" y="929"/>
                    <a:pt x="765" y="921"/>
                  </a:cubicBezTo>
                  <a:cubicBezTo>
                    <a:pt x="765" y="920"/>
                    <a:pt x="765" y="919"/>
                    <a:pt x="765" y="918"/>
                  </a:cubicBezTo>
                  <a:cubicBezTo>
                    <a:pt x="766" y="918"/>
                    <a:pt x="767" y="918"/>
                    <a:pt x="768" y="919"/>
                  </a:cubicBezTo>
                  <a:cubicBezTo>
                    <a:pt x="778" y="924"/>
                    <a:pt x="788" y="929"/>
                    <a:pt x="797" y="935"/>
                  </a:cubicBezTo>
                  <a:cubicBezTo>
                    <a:pt x="798" y="935"/>
                    <a:pt x="799" y="935"/>
                    <a:pt x="801" y="935"/>
                  </a:cubicBezTo>
                  <a:cubicBezTo>
                    <a:pt x="801" y="934"/>
                    <a:pt x="801" y="933"/>
                    <a:pt x="801" y="932"/>
                  </a:cubicBezTo>
                  <a:cubicBezTo>
                    <a:pt x="800" y="922"/>
                    <a:pt x="799" y="913"/>
                    <a:pt x="798" y="903"/>
                  </a:cubicBezTo>
                  <a:cubicBezTo>
                    <a:pt x="798" y="901"/>
                    <a:pt x="798" y="899"/>
                    <a:pt x="798" y="897"/>
                  </a:cubicBezTo>
                  <a:cubicBezTo>
                    <a:pt x="798" y="895"/>
                    <a:pt x="799" y="895"/>
                    <a:pt x="800" y="895"/>
                  </a:cubicBezTo>
                  <a:cubicBezTo>
                    <a:pt x="811" y="900"/>
                    <a:pt x="822" y="905"/>
                    <a:pt x="832" y="910"/>
                  </a:cubicBezTo>
                  <a:cubicBezTo>
                    <a:pt x="833" y="910"/>
                    <a:pt x="834" y="910"/>
                    <a:pt x="835" y="910"/>
                  </a:cubicBezTo>
                  <a:cubicBezTo>
                    <a:pt x="835" y="909"/>
                    <a:pt x="835" y="908"/>
                    <a:pt x="835" y="908"/>
                  </a:cubicBezTo>
                  <a:cubicBezTo>
                    <a:pt x="834" y="899"/>
                    <a:pt x="832" y="891"/>
                    <a:pt x="831" y="883"/>
                  </a:cubicBezTo>
                  <a:cubicBezTo>
                    <a:pt x="830" y="880"/>
                    <a:pt x="830" y="876"/>
                    <a:pt x="829" y="872"/>
                  </a:cubicBezTo>
                  <a:cubicBezTo>
                    <a:pt x="829" y="870"/>
                    <a:pt x="829" y="869"/>
                    <a:pt x="831" y="870"/>
                  </a:cubicBezTo>
                  <a:cubicBezTo>
                    <a:pt x="836" y="872"/>
                    <a:pt x="842" y="874"/>
                    <a:pt x="848" y="876"/>
                  </a:cubicBezTo>
                  <a:cubicBezTo>
                    <a:pt x="853" y="878"/>
                    <a:pt x="859" y="880"/>
                    <a:pt x="865" y="882"/>
                  </a:cubicBezTo>
                  <a:cubicBezTo>
                    <a:pt x="866" y="882"/>
                    <a:pt x="867" y="882"/>
                    <a:pt x="867" y="881"/>
                  </a:cubicBezTo>
                  <a:cubicBezTo>
                    <a:pt x="868" y="881"/>
                    <a:pt x="867" y="880"/>
                    <a:pt x="867" y="879"/>
                  </a:cubicBezTo>
                  <a:cubicBezTo>
                    <a:pt x="865" y="871"/>
                    <a:pt x="863" y="864"/>
                    <a:pt x="861" y="856"/>
                  </a:cubicBezTo>
                  <a:cubicBezTo>
                    <a:pt x="860" y="853"/>
                    <a:pt x="859" y="850"/>
                    <a:pt x="859" y="846"/>
                  </a:cubicBezTo>
                  <a:cubicBezTo>
                    <a:pt x="858" y="845"/>
                    <a:pt x="858" y="844"/>
                    <a:pt x="858" y="843"/>
                  </a:cubicBezTo>
                  <a:cubicBezTo>
                    <a:pt x="859" y="843"/>
                    <a:pt x="861" y="842"/>
                    <a:pt x="862" y="843"/>
                  </a:cubicBezTo>
                  <a:cubicBezTo>
                    <a:pt x="873" y="845"/>
                    <a:pt x="883" y="848"/>
                    <a:pt x="894" y="851"/>
                  </a:cubicBezTo>
                  <a:cubicBezTo>
                    <a:pt x="895" y="851"/>
                    <a:pt x="896" y="851"/>
                    <a:pt x="897" y="850"/>
                  </a:cubicBezTo>
                  <a:cubicBezTo>
                    <a:pt x="897" y="849"/>
                    <a:pt x="896" y="848"/>
                    <a:pt x="896" y="847"/>
                  </a:cubicBezTo>
                  <a:cubicBezTo>
                    <a:pt x="896" y="847"/>
                    <a:pt x="896" y="846"/>
                    <a:pt x="896" y="845"/>
                  </a:cubicBezTo>
                  <a:cubicBezTo>
                    <a:pt x="893" y="839"/>
                    <a:pt x="891" y="833"/>
                    <a:pt x="889" y="827"/>
                  </a:cubicBezTo>
                  <a:cubicBezTo>
                    <a:pt x="888" y="823"/>
                    <a:pt x="886" y="819"/>
                    <a:pt x="885" y="815"/>
                  </a:cubicBezTo>
                  <a:cubicBezTo>
                    <a:pt x="884" y="812"/>
                    <a:pt x="885" y="811"/>
                    <a:pt x="887" y="812"/>
                  </a:cubicBezTo>
                  <a:cubicBezTo>
                    <a:pt x="896" y="813"/>
                    <a:pt x="904" y="815"/>
                    <a:pt x="913" y="816"/>
                  </a:cubicBezTo>
                  <a:cubicBezTo>
                    <a:pt x="916" y="817"/>
                    <a:pt x="919" y="818"/>
                    <a:pt x="922" y="818"/>
                  </a:cubicBezTo>
                  <a:cubicBezTo>
                    <a:pt x="924" y="818"/>
                    <a:pt x="925" y="817"/>
                    <a:pt x="924" y="816"/>
                  </a:cubicBezTo>
                  <a:cubicBezTo>
                    <a:pt x="923" y="813"/>
                    <a:pt x="921" y="810"/>
                    <a:pt x="920" y="807"/>
                  </a:cubicBezTo>
                  <a:cubicBezTo>
                    <a:pt x="916" y="799"/>
                    <a:pt x="912" y="790"/>
                    <a:pt x="909" y="782"/>
                  </a:cubicBezTo>
                  <a:cubicBezTo>
                    <a:pt x="908" y="780"/>
                    <a:pt x="908" y="779"/>
                    <a:pt x="910" y="780"/>
                  </a:cubicBezTo>
                  <a:cubicBezTo>
                    <a:pt x="918" y="780"/>
                    <a:pt x="925" y="781"/>
                    <a:pt x="932" y="781"/>
                  </a:cubicBezTo>
                  <a:cubicBezTo>
                    <a:pt x="937" y="782"/>
                    <a:pt x="941" y="782"/>
                    <a:pt x="946" y="782"/>
                  </a:cubicBezTo>
                  <a:cubicBezTo>
                    <a:pt x="946" y="782"/>
                    <a:pt x="947" y="782"/>
                    <a:pt x="948" y="782"/>
                  </a:cubicBezTo>
                  <a:cubicBezTo>
                    <a:pt x="948" y="781"/>
                    <a:pt x="948" y="780"/>
                    <a:pt x="947" y="779"/>
                  </a:cubicBezTo>
                  <a:cubicBezTo>
                    <a:pt x="942" y="769"/>
                    <a:pt x="936" y="759"/>
                    <a:pt x="930" y="749"/>
                  </a:cubicBezTo>
                  <a:cubicBezTo>
                    <a:pt x="929" y="747"/>
                    <a:pt x="930" y="746"/>
                    <a:pt x="932" y="746"/>
                  </a:cubicBezTo>
                  <a:cubicBezTo>
                    <a:pt x="938" y="745"/>
                    <a:pt x="944" y="745"/>
                    <a:pt x="950" y="745"/>
                  </a:cubicBezTo>
                  <a:cubicBezTo>
                    <a:pt x="956" y="745"/>
                    <a:pt x="961" y="745"/>
                    <a:pt x="966" y="745"/>
                  </a:cubicBezTo>
                  <a:cubicBezTo>
                    <a:pt x="967" y="745"/>
                    <a:pt x="968" y="745"/>
                    <a:pt x="969" y="744"/>
                  </a:cubicBezTo>
                  <a:cubicBezTo>
                    <a:pt x="969" y="744"/>
                    <a:pt x="968" y="743"/>
                    <a:pt x="968" y="742"/>
                  </a:cubicBezTo>
                  <a:cubicBezTo>
                    <a:pt x="967" y="741"/>
                    <a:pt x="966" y="739"/>
                    <a:pt x="965" y="738"/>
                  </a:cubicBezTo>
                  <a:cubicBezTo>
                    <a:pt x="959" y="729"/>
                    <a:pt x="954" y="721"/>
                    <a:pt x="948" y="713"/>
                  </a:cubicBezTo>
                  <a:cubicBezTo>
                    <a:pt x="947" y="711"/>
                    <a:pt x="947" y="710"/>
                    <a:pt x="949" y="710"/>
                  </a:cubicBezTo>
                  <a:cubicBezTo>
                    <a:pt x="951" y="709"/>
                    <a:pt x="953" y="709"/>
                    <a:pt x="954" y="709"/>
                  </a:cubicBezTo>
                  <a:cubicBezTo>
                    <a:pt x="964" y="708"/>
                    <a:pt x="974" y="708"/>
                    <a:pt x="984" y="707"/>
                  </a:cubicBezTo>
                  <a:cubicBezTo>
                    <a:pt x="985" y="707"/>
                    <a:pt x="986" y="706"/>
                    <a:pt x="987" y="705"/>
                  </a:cubicBezTo>
                  <a:cubicBezTo>
                    <a:pt x="986" y="704"/>
                    <a:pt x="986" y="703"/>
                    <a:pt x="985" y="703"/>
                  </a:cubicBezTo>
                  <a:cubicBezTo>
                    <a:pt x="978" y="693"/>
                    <a:pt x="971" y="684"/>
                    <a:pt x="963" y="675"/>
                  </a:cubicBezTo>
                  <a:cubicBezTo>
                    <a:pt x="962" y="674"/>
                    <a:pt x="962" y="673"/>
                    <a:pt x="964" y="672"/>
                  </a:cubicBezTo>
                  <a:cubicBezTo>
                    <a:pt x="973" y="671"/>
                    <a:pt x="982" y="669"/>
                    <a:pt x="990" y="668"/>
                  </a:cubicBezTo>
                  <a:cubicBezTo>
                    <a:pt x="994" y="667"/>
                    <a:pt x="998" y="666"/>
                    <a:pt x="1002" y="666"/>
                  </a:cubicBezTo>
                  <a:cubicBezTo>
                    <a:pt x="1001" y="665"/>
                    <a:pt x="1001" y="664"/>
                    <a:pt x="1000" y="663"/>
                  </a:cubicBezTo>
                  <a:cubicBezTo>
                    <a:pt x="992" y="655"/>
                    <a:pt x="984" y="646"/>
                    <a:pt x="976" y="637"/>
                  </a:cubicBezTo>
                  <a:cubicBezTo>
                    <a:pt x="975" y="637"/>
                    <a:pt x="975" y="636"/>
                    <a:pt x="975" y="635"/>
                  </a:cubicBezTo>
                  <a:cubicBezTo>
                    <a:pt x="975" y="635"/>
                    <a:pt x="976" y="634"/>
                    <a:pt x="977" y="634"/>
                  </a:cubicBezTo>
                  <a:cubicBezTo>
                    <a:pt x="980" y="633"/>
                    <a:pt x="984" y="632"/>
                    <a:pt x="987" y="631"/>
                  </a:cubicBezTo>
                  <a:cubicBezTo>
                    <a:pt x="995" y="629"/>
                    <a:pt x="1002" y="627"/>
                    <a:pt x="1009" y="625"/>
                  </a:cubicBezTo>
                  <a:cubicBezTo>
                    <a:pt x="1010" y="625"/>
                    <a:pt x="1011" y="624"/>
                    <a:pt x="1012" y="624"/>
                  </a:cubicBezTo>
                  <a:cubicBezTo>
                    <a:pt x="1012" y="623"/>
                    <a:pt x="1011" y="622"/>
                    <a:pt x="1010" y="621"/>
                  </a:cubicBezTo>
                  <a:cubicBezTo>
                    <a:pt x="1002" y="614"/>
                    <a:pt x="993" y="606"/>
                    <a:pt x="984" y="598"/>
                  </a:cubicBezTo>
                  <a:cubicBezTo>
                    <a:pt x="983" y="597"/>
                    <a:pt x="983" y="595"/>
                    <a:pt x="985" y="595"/>
                  </a:cubicBezTo>
                  <a:cubicBezTo>
                    <a:pt x="988" y="594"/>
                    <a:pt x="991" y="593"/>
                    <a:pt x="993" y="592"/>
                  </a:cubicBezTo>
                  <a:cubicBezTo>
                    <a:pt x="1001" y="589"/>
                    <a:pt x="1009" y="587"/>
                    <a:pt x="1016" y="584"/>
                  </a:cubicBezTo>
                  <a:cubicBezTo>
                    <a:pt x="1018" y="583"/>
                    <a:pt x="1019" y="583"/>
                    <a:pt x="1021" y="582"/>
                  </a:cubicBezTo>
                  <a:cubicBezTo>
                    <a:pt x="1020" y="581"/>
                    <a:pt x="1019" y="580"/>
                    <a:pt x="1018" y="579"/>
                  </a:cubicBezTo>
                  <a:cubicBezTo>
                    <a:pt x="1009" y="572"/>
                    <a:pt x="999" y="565"/>
                    <a:pt x="990" y="558"/>
                  </a:cubicBezTo>
                  <a:cubicBezTo>
                    <a:pt x="988" y="557"/>
                    <a:pt x="988" y="556"/>
                    <a:pt x="990" y="555"/>
                  </a:cubicBezTo>
                  <a:close/>
                </a:path>
              </a:pathLst>
            </a:custGeom>
            <a:solidFill>
              <a:srgbClr val="B2B2B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02" name="3_bg2"/>
            <p:cNvSpPr>
              <a:spLocks noChangeArrowheads="1"/>
            </p:cNvSpPr>
            <p:nvPr/>
          </p:nvSpPr>
          <p:spPr bwMode="auto">
            <a:xfrm>
              <a:off x="7210423" y="2760663"/>
              <a:ext cx="1382712" cy="1385888"/>
            </a:xfrm>
            <a:prstGeom prst="ellipse">
              <a:avLst/>
            </a:prstGeom>
            <a:solidFill>
              <a:srgbClr val="E6E7E8"/>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grpSp>
          <p:nvGrpSpPr>
            <p:cNvPr id="203" name="3_people"/>
            <p:cNvGrpSpPr>
              <a:grpSpLocks noChangeAspect="1"/>
            </p:cNvGrpSpPr>
            <p:nvPr/>
          </p:nvGrpSpPr>
          <p:grpSpPr bwMode="auto">
            <a:xfrm>
              <a:off x="7300913" y="2847976"/>
              <a:ext cx="1206500" cy="1211263"/>
              <a:chOff x="4599" y="1794"/>
              <a:chExt cx="760" cy="763"/>
            </a:xfrm>
            <a:solidFill>
              <a:srgbClr val="B2B2B2"/>
            </a:solidFill>
          </p:grpSpPr>
          <p:sp>
            <p:nvSpPr>
              <p:cNvPr id="224" name="Freeform 107"/>
              <p:cNvSpPr>
                <a:spLocks/>
              </p:cNvSpPr>
              <p:nvPr/>
            </p:nvSpPr>
            <p:spPr bwMode="auto">
              <a:xfrm>
                <a:off x="4994" y="1902"/>
                <a:ext cx="266" cy="452"/>
              </a:xfrm>
              <a:custGeom>
                <a:avLst/>
                <a:gdLst>
                  <a:gd name="T0" fmla="*/ 74 w 177"/>
                  <a:gd name="T1" fmla="*/ 301 h 301"/>
                  <a:gd name="T2" fmla="*/ 13 w 177"/>
                  <a:gd name="T3" fmla="*/ 229 h 301"/>
                  <a:gd name="T4" fmla="*/ 58 w 177"/>
                  <a:gd name="T5" fmla="*/ 201 h 301"/>
                  <a:gd name="T6" fmla="*/ 72 w 177"/>
                  <a:gd name="T7" fmla="*/ 213 h 301"/>
                  <a:gd name="T8" fmla="*/ 61 w 177"/>
                  <a:gd name="T9" fmla="*/ 228 h 301"/>
                  <a:gd name="T10" fmla="*/ 49 w 177"/>
                  <a:gd name="T11" fmla="*/ 247 h 301"/>
                  <a:gd name="T12" fmla="*/ 76 w 177"/>
                  <a:gd name="T13" fmla="*/ 254 h 301"/>
                  <a:gd name="T14" fmla="*/ 102 w 177"/>
                  <a:gd name="T15" fmla="*/ 180 h 301"/>
                  <a:gd name="T16" fmla="*/ 103 w 177"/>
                  <a:gd name="T17" fmla="*/ 155 h 301"/>
                  <a:gd name="T18" fmla="*/ 95 w 177"/>
                  <a:gd name="T19" fmla="*/ 26 h 301"/>
                  <a:gd name="T20" fmla="*/ 91 w 177"/>
                  <a:gd name="T21" fmla="*/ 20 h 301"/>
                  <a:gd name="T22" fmla="*/ 90 w 177"/>
                  <a:gd name="T23" fmla="*/ 5 h 301"/>
                  <a:gd name="T24" fmla="*/ 104 w 177"/>
                  <a:gd name="T25" fmla="*/ 3 h 301"/>
                  <a:gd name="T26" fmla="*/ 148 w 177"/>
                  <a:gd name="T27" fmla="*/ 38 h 301"/>
                  <a:gd name="T28" fmla="*/ 171 w 177"/>
                  <a:gd name="T29" fmla="*/ 122 h 301"/>
                  <a:gd name="T30" fmla="*/ 162 w 177"/>
                  <a:gd name="T31" fmla="*/ 141 h 301"/>
                  <a:gd name="T32" fmla="*/ 169 w 177"/>
                  <a:gd name="T33" fmla="*/ 228 h 301"/>
                  <a:gd name="T34" fmla="*/ 171 w 177"/>
                  <a:gd name="T35" fmla="*/ 246 h 301"/>
                  <a:gd name="T36" fmla="*/ 74 w 177"/>
                  <a:gd name="T37" fmla="*/ 301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301">
                    <a:moveTo>
                      <a:pt x="74" y="301"/>
                    </a:moveTo>
                    <a:cubicBezTo>
                      <a:pt x="27" y="301"/>
                      <a:pt x="0" y="269"/>
                      <a:pt x="13" y="229"/>
                    </a:cubicBezTo>
                    <a:cubicBezTo>
                      <a:pt x="19" y="209"/>
                      <a:pt x="37" y="198"/>
                      <a:pt x="58" y="201"/>
                    </a:cubicBezTo>
                    <a:cubicBezTo>
                      <a:pt x="66" y="202"/>
                      <a:pt x="71" y="205"/>
                      <a:pt x="72" y="213"/>
                    </a:cubicBezTo>
                    <a:cubicBezTo>
                      <a:pt x="72" y="220"/>
                      <a:pt x="69" y="226"/>
                      <a:pt x="61" y="228"/>
                    </a:cubicBezTo>
                    <a:cubicBezTo>
                      <a:pt x="51" y="231"/>
                      <a:pt x="43" y="234"/>
                      <a:pt x="49" y="247"/>
                    </a:cubicBezTo>
                    <a:cubicBezTo>
                      <a:pt x="53" y="257"/>
                      <a:pt x="65" y="260"/>
                      <a:pt x="76" y="254"/>
                    </a:cubicBezTo>
                    <a:cubicBezTo>
                      <a:pt x="101" y="240"/>
                      <a:pt x="113" y="207"/>
                      <a:pt x="102" y="180"/>
                    </a:cubicBezTo>
                    <a:cubicBezTo>
                      <a:pt x="98" y="171"/>
                      <a:pt x="99" y="164"/>
                      <a:pt x="103" y="155"/>
                    </a:cubicBezTo>
                    <a:cubicBezTo>
                      <a:pt x="126" y="110"/>
                      <a:pt x="124" y="67"/>
                      <a:pt x="95" y="26"/>
                    </a:cubicBezTo>
                    <a:cubicBezTo>
                      <a:pt x="94" y="24"/>
                      <a:pt x="92" y="22"/>
                      <a:pt x="91" y="20"/>
                    </a:cubicBezTo>
                    <a:cubicBezTo>
                      <a:pt x="88" y="15"/>
                      <a:pt x="86" y="10"/>
                      <a:pt x="90" y="5"/>
                    </a:cubicBezTo>
                    <a:cubicBezTo>
                      <a:pt x="94" y="0"/>
                      <a:pt x="99" y="2"/>
                      <a:pt x="104" y="3"/>
                    </a:cubicBezTo>
                    <a:cubicBezTo>
                      <a:pt x="123" y="10"/>
                      <a:pt x="137" y="22"/>
                      <a:pt x="148" y="38"/>
                    </a:cubicBezTo>
                    <a:cubicBezTo>
                      <a:pt x="167" y="62"/>
                      <a:pt x="174" y="91"/>
                      <a:pt x="171" y="122"/>
                    </a:cubicBezTo>
                    <a:cubicBezTo>
                      <a:pt x="170" y="129"/>
                      <a:pt x="167" y="135"/>
                      <a:pt x="162" y="141"/>
                    </a:cubicBezTo>
                    <a:cubicBezTo>
                      <a:pt x="133" y="171"/>
                      <a:pt x="135" y="204"/>
                      <a:pt x="169" y="228"/>
                    </a:cubicBezTo>
                    <a:cubicBezTo>
                      <a:pt x="177" y="234"/>
                      <a:pt x="175" y="239"/>
                      <a:pt x="171" y="246"/>
                    </a:cubicBezTo>
                    <a:cubicBezTo>
                      <a:pt x="152" y="280"/>
                      <a:pt x="115" y="301"/>
                      <a:pt x="74" y="3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25" name="Freeform 108"/>
              <p:cNvSpPr>
                <a:spLocks/>
              </p:cNvSpPr>
              <p:nvPr/>
            </p:nvSpPr>
            <p:spPr bwMode="auto">
              <a:xfrm>
                <a:off x="4690" y="1997"/>
                <a:ext cx="268" cy="452"/>
              </a:xfrm>
              <a:custGeom>
                <a:avLst/>
                <a:gdLst>
                  <a:gd name="T0" fmla="*/ 97 w 179"/>
                  <a:gd name="T1" fmla="*/ 0 h 301"/>
                  <a:gd name="T2" fmla="*/ 169 w 179"/>
                  <a:gd name="T3" fmla="*/ 68 h 301"/>
                  <a:gd name="T4" fmla="*/ 123 w 179"/>
                  <a:gd name="T5" fmla="*/ 99 h 301"/>
                  <a:gd name="T6" fmla="*/ 110 w 179"/>
                  <a:gd name="T7" fmla="*/ 88 h 301"/>
                  <a:gd name="T8" fmla="*/ 119 w 179"/>
                  <a:gd name="T9" fmla="*/ 73 h 301"/>
                  <a:gd name="T10" fmla="*/ 132 w 179"/>
                  <a:gd name="T11" fmla="*/ 53 h 301"/>
                  <a:gd name="T12" fmla="*/ 105 w 179"/>
                  <a:gd name="T13" fmla="*/ 47 h 301"/>
                  <a:gd name="T14" fmla="*/ 78 w 179"/>
                  <a:gd name="T15" fmla="*/ 115 h 301"/>
                  <a:gd name="T16" fmla="*/ 74 w 179"/>
                  <a:gd name="T17" fmla="*/ 152 h 301"/>
                  <a:gd name="T18" fmla="*/ 85 w 179"/>
                  <a:gd name="T19" fmla="*/ 275 h 301"/>
                  <a:gd name="T20" fmla="*/ 92 w 179"/>
                  <a:gd name="T21" fmla="*/ 288 h 301"/>
                  <a:gd name="T22" fmla="*/ 75 w 179"/>
                  <a:gd name="T23" fmla="*/ 297 h 301"/>
                  <a:gd name="T24" fmla="*/ 11 w 179"/>
                  <a:gd name="T25" fmla="*/ 173 h 301"/>
                  <a:gd name="T26" fmla="*/ 21 w 179"/>
                  <a:gd name="T27" fmla="*/ 158 h 301"/>
                  <a:gd name="T28" fmla="*/ 15 w 179"/>
                  <a:gd name="T29" fmla="*/ 75 h 301"/>
                  <a:gd name="T30" fmla="*/ 11 w 179"/>
                  <a:gd name="T31" fmla="*/ 52 h 301"/>
                  <a:gd name="T32" fmla="*/ 97 w 179"/>
                  <a:gd name="T33"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9" h="301">
                    <a:moveTo>
                      <a:pt x="97" y="0"/>
                    </a:moveTo>
                    <a:cubicBezTo>
                      <a:pt x="153" y="0"/>
                      <a:pt x="179" y="29"/>
                      <a:pt x="169" y="68"/>
                    </a:cubicBezTo>
                    <a:cubicBezTo>
                      <a:pt x="163" y="90"/>
                      <a:pt x="145" y="102"/>
                      <a:pt x="123" y="99"/>
                    </a:cubicBezTo>
                    <a:cubicBezTo>
                      <a:pt x="116" y="98"/>
                      <a:pt x="111" y="95"/>
                      <a:pt x="110" y="88"/>
                    </a:cubicBezTo>
                    <a:cubicBezTo>
                      <a:pt x="109" y="81"/>
                      <a:pt x="112" y="74"/>
                      <a:pt x="119" y="73"/>
                    </a:cubicBezTo>
                    <a:cubicBezTo>
                      <a:pt x="133" y="72"/>
                      <a:pt x="137" y="65"/>
                      <a:pt x="132" y="53"/>
                    </a:cubicBezTo>
                    <a:cubicBezTo>
                      <a:pt x="128" y="43"/>
                      <a:pt x="117" y="41"/>
                      <a:pt x="105" y="47"/>
                    </a:cubicBezTo>
                    <a:cubicBezTo>
                      <a:pt x="81" y="60"/>
                      <a:pt x="69" y="88"/>
                      <a:pt x="78" y="115"/>
                    </a:cubicBezTo>
                    <a:cubicBezTo>
                      <a:pt x="82" y="129"/>
                      <a:pt x="80" y="139"/>
                      <a:pt x="74" y="152"/>
                    </a:cubicBezTo>
                    <a:cubicBezTo>
                      <a:pt x="55" y="194"/>
                      <a:pt x="58" y="236"/>
                      <a:pt x="85" y="275"/>
                    </a:cubicBezTo>
                    <a:cubicBezTo>
                      <a:pt x="88" y="279"/>
                      <a:pt x="92" y="282"/>
                      <a:pt x="92" y="288"/>
                    </a:cubicBezTo>
                    <a:cubicBezTo>
                      <a:pt x="93" y="297"/>
                      <a:pt x="85" y="301"/>
                      <a:pt x="75" y="297"/>
                    </a:cubicBezTo>
                    <a:cubicBezTo>
                      <a:pt x="31" y="280"/>
                      <a:pt x="0" y="219"/>
                      <a:pt x="11" y="173"/>
                    </a:cubicBezTo>
                    <a:cubicBezTo>
                      <a:pt x="13" y="167"/>
                      <a:pt x="17" y="163"/>
                      <a:pt x="21" y="158"/>
                    </a:cubicBezTo>
                    <a:cubicBezTo>
                      <a:pt x="47" y="133"/>
                      <a:pt x="45" y="96"/>
                      <a:pt x="15" y="75"/>
                    </a:cubicBezTo>
                    <a:cubicBezTo>
                      <a:pt x="5" y="67"/>
                      <a:pt x="5" y="62"/>
                      <a:pt x="11" y="52"/>
                    </a:cubicBezTo>
                    <a:cubicBezTo>
                      <a:pt x="34" y="16"/>
                      <a:pt x="67" y="1"/>
                      <a:pt x="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26" name="Freeform 109"/>
              <p:cNvSpPr>
                <a:spLocks/>
              </p:cNvSpPr>
              <p:nvPr/>
            </p:nvSpPr>
            <p:spPr bwMode="auto">
              <a:xfrm>
                <a:off x="4796" y="2198"/>
                <a:ext cx="455" cy="258"/>
              </a:xfrm>
              <a:custGeom>
                <a:avLst/>
                <a:gdLst>
                  <a:gd name="T0" fmla="*/ 0 w 303"/>
                  <a:gd name="T1" fmla="*/ 75 h 172"/>
                  <a:gd name="T2" fmla="*/ 68 w 303"/>
                  <a:gd name="T3" fmla="*/ 7 h 172"/>
                  <a:gd name="T4" fmla="*/ 103 w 303"/>
                  <a:gd name="T5" fmla="*/ 51 h 172"/>
                  <a:gd name="T6" fmla="*/ 91 w 303"/>
                  <a:gd name="T7" fmla="*/ 67 h 172"/>
                  <a:gd name="T8" fmla="*/ 74 w 303"/>
                  <a:gd name="T9" fmla="*/ 55 h 172"/>
                  <a:gd name="T10" fmla="*/ 57 w 303"/>
                  <a:gd name="T11" fmla="*/ 44 h 172"/>
                  <a:gd name="T12" fmla="*/ 47 w 303"/>
                  <a:gd name="T13" fmla="*/ 67 h 172"/>
                  <a:gd name="T14" fmla="*/ 119 w 303"/>
                  <a:gd name="T15" fmla="*/ 99 h 172"/>
                  <a:gd name="T16" fmla="*/ 153 w 303"/>
                  <a:gd name="T17" fmla="*/ 101 h 172"/>
                  <a:gd name="T18" fmla="*/ 275 w 303"/>
                  <a:gd name="T19" fmla="*/ 92 h 172"/>
                  <a:gd name="T20" fmla="*/ 283 w 303"/>
                  <a:gd name="T21" fmla="*/ 87 h 172"/>
                  <a:gd name="T22" fmla="*/ 298 w 303"/>
                  <a:gd name="T23" fmla="*/ 86 h 172"/>
                  <a:gd name="T24" fmla="*/ 299 w 303"/>
                  <a:gd name="T25" fmla="*/ 102 h 172"/>
                  <a:gd name="T26" fmla="*/ 219 w 303"/>
                  <a:gd name="T27" fmla="*/ 165 h 172"/>
                  <a:gd name="T28" fmla="*/ 181 w 303"/>
                  <a:gd name="T29" fmla="*/ 166 h 172"/>
                  <a:gd name="T30" fmla="*/ 161 w 303"/>
                  <a:gd name="T31" fmla="*/ 156 h 172"/>
                  <a:gd name="T32" fmla="*/ 77 w 303"/>
                  <a:gd name="T33" fmla="*/ 161 h 172"/>
                  <a:gd name="T34" fmla="*/ 55 w 303"/>
                  <a:gd name="T35" fmla="*/ 166 h 172"/>
                  <a:gd name="T36" fmla="*/ 0 w 303"/>
                  <a:gd name="T37" fmla="*/ 75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3" h="172">
                    <a:moveTo>
                      <a:pt x="0" y="75"/>
                    </a:moveTo>
                    <a:cubicBezTo>
                      <a:pt x="1" y="25"/>
                      <a:pt x="29" y="0"/>
                      <a:pt x="68" y="7"/>
                    </a:cubicBezTo>
                    <a:cubicBezTo>
                      <a:pt x="90" y="11"/>
                      <a:pt x="105" y="31"/>
                      <a:pt x="103" y="51"/>
                    </a:cubicBezTo>
                    <a:cubicBezTo>
                      <a:pt x="102" y="59"/>
                      <a:pt x="100" y="66"/>
                      <a:pt x="91" y="67"/>
                    </a:cubicBezTo>
                    <a:cubicBezTo>
                      <a:pt x="82" y="68"/>
                      <a:pt x="76" y="64"/>
                      <a:pt x="74" y="55"/>
                    </a:cubicBezTo>
                    <a:cubicBezTo>
                      <a:pt x="73" y="45"/>
                      <a:pt x="67" y="40"/>
                      <a:pt x="57" y="44"/>
                    </a:cubicBezTo>
                    <a:cubicBezTo>
                      <a:pt x="47" y="48"/>
                      <a:pt x="42" y="56"/>
                      <a:pt x="47" y="67"/>
                    </a:cubicBezTo>
                    <a:cubicBezTo>
                      <a:pt x="58" y="94"/>
                      <a:pt x="90" y="109"/>
                      <a:pt x="119" y="99"/>
                    </a:cubicBezTo>
                    <a:cubicBezTo>
                      <a:pt x="132" y="94"/>
                      <a:pt x="141" y="95"/>
                      <a:pt x="153" y="101"/>
                    </a:cubicBezTo>
                    <a:cubicBezTo>
                      <a:pt x="195" y="122"/>
                      <a:pt x="236" y="119"/>
                      <a:pt x="275" y="92"/>
                    </a:cubicBezTo>
                    <a:cubicBezTo>
                      <a:pt x="278" y="91"/>
                      <a:pt x="280" y="89"/>
                      <a:pt x="283" y="87"/>
                    </a:cubicBezTo>
                    <a:cubicBezTo>
                      <a:pt x="288" y="84"/>
                      <a:pt x="293" y="82"/>
                      <a:pt x="298" y="86"/>
                    </a:cubicBezTo>
                    <a:cubicBezTo>
                      <a:pt x="303" y="91"/>
                      <a:pt x="302" y="97"/>
                      <a:pt x="299" y="102"/>
                    </a:cubicBezTo>
                    <a:cubicBezTo>
                      <a:pt x="282" y="136"/>
                      <a:pt x="256" y="158"/>
                      <a:pt x="219" y="165"/>
                    </a:cubicBezTo>
                    <a:cubicBezTo>
                      <a:pt x="206" y="167"/>
                      <a:pt x="194" y="168"/>
                      <a:pt x="181" y="166"/>
                    </a:cubicBezTo>
                    <a:cubicBezTo>
                      <a:pt x="172" y="165"/>
                      <a:pt x="167" y="162"/>
                      <a:pt x="161" y="156"/>
                    </a:cubicBezTo>
                    <a:cubicBezTo>
                      <a:pt x="137" y="130"/>
                      <a:pt x="98" y="132"/>
                      <a:pt x="77" y="161"/>
                    </a:cubicBezTo>
                    <a:cubicBezTo>
                      <a:pt x="70" y="171"/>
                      <a:pt x="64" y="172"/>
                      <a:pt x="55" y="166"/>
                    </a:cubicBezTo>
                    <a:cubicBezTo>
                      <a:pt x="19" y="143"/>
                      <a:pt x="2" y="111"/>
                      <a:pt x="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27" name="Freeform 110"/>
              <p:cNvSpPr>
                <a:spLocks/>
              </p:cNvSpPr>
              <p:nvPr/>
            </p:nvSpPr>
            <p:spPr bwMode="auto">
              <a:xfrm>
                <a:off x="4703" y="1898"/>
                <a:ext cx="465" cy="243"/>
              </a:xfrm>
              <a:custGeom>
                <a:avLst/>
                <a:gdLst>
                  <a:gd name="T0" fmla="*/ 251 w 310"/>
                  <a:gd name="T1" fmla="*/ 162 h 162"/>
                  <a:gd name="T2" fmla="*/ 203 w 310"/>
                  <a:gd name="T3" fmla="*/ 118 h 162"/>
                  <a:gd name="T4" fmla="*/ 214 w 310"/>
                  <a:gd name="T5" fmla="*/ 104 h 162"/>
                  <a:gd name="T6" fmla="*/ 228 w 310"/>
                  <a:gd name="T7" fmla="*/ 115 h 162"/>
                  <a:gd name="T8" fmla="*/ 249 w 310"/>
                  <a:gd name="T9" fmla="*/ 126 h 162"/>
                  <a:gd name="T10" fmla="*/ 257 w 310"/>
                  <a:gd name="T11" fmla="*/ 98 h 162"/>
                  <a:gd name="T12" fmla="*/ 186 w 310"/>
                  <a:gd name="T13" fmla="*/ 69 h 162"/>
                  <a:gd name="T14" fmla="*/ 150 w 310"/>
                  <a:gd name="T15" fmla="*/ 67 h 162"/>
                  <a:gd name="T16" fmla="*/ 27 w 310"/>
                  <a:gd name="T17" fmla="*/ 77 h 162"/>
                  <a:gd name="T18" fmla="*/ 23 w 310"/>
                  <a:gd name="T19" fmla="*/ 80 h 162"/>
                  <a:gd name="T20" fmla="*/ 6 w 310"/>
                  <a:gd name="T21" fmla="*/ 83 h 162"/>
                  <a:gd name="T22" fmla="*/ 6 w 310"/>
                  <a:gd name="T23" fmla="*/ 66 h 162"/>
                  <a:gd name="T24" fmla="*/ 97 w 310"/>
                  <a:gd name="T25" fmla="*/ 4 h 162"/>
                  <a:gd name="T26" fmla="*/ 150 w 310"/>
                  <a:gd name="T27" fmla="*/ 20 h 162"/>
                  <a:gd name="T28" fmla="*/ 228 w 310"/>
                  <a:gd name="T29" fmla="*/ 9 h 162"/>
                  <a:gd name="T30" fmla="*/ 248 w 310"/>
                  <a:gd name="T31" fmla="*/ 5 h 162"/>
                  <a:gd name="T32" fmla="*/ 298 w 310"/>
                  <a:gd name="T33" fmla="*/ 125 h 162"/>
                  <a:gd name="T34" fmla="*/ 251 w 310"/>
                  <a:gd name="T35"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0" h="162">
                    <a:moveTo>
                      <a:pt x="251" y="162"/>
                    </a:moveTo>
                    <a:cubicBezTo>
                      <a:pt x="221" y="162"/>
                      <a:pt x="201" y="144"/>
                      <a:pt x="203" y="118"/>
                    </a:cubicBezTo>
                    <a:cubicBezTo>
                      <a:pt x="204" y="112"/>
                      <a:pt x="205" y="105"/>
                      <a:pt x="214" y="104"/>
                    </a:cubicBezTo>
                    <a:cubicBezTo>
                      <a:pt x="222" y="103"/>
                      <a:pt x="227" y="107"/>
                      <a:pt x="228" y="115"/>
                    </a:cubicBezTo>
                    <a:cubicBezTo>
                      <a:pt x="230" y="128"/>
                      <a:pt x="238" y="130"/>
                      <a:pt x="249" y="126"/>
                    </a:cubicBezTo>
                    <a:cubicBezTo>
                      <a:pt x="259" y="122"/>
                      <a:pt x="263" y="109"/>
                      <a:pt x="257" y="98"/>
                    </a:cubicBezTo>
                    <a:cubicBezTo>
                      <a:pt x="245" y="74"/>
                      <a:pt x="212" y="60"/>
                      <a:pt x="186" y="69"/>
                    </a:cubicBezTo>
                    <a:cubicBezTo>
                      <a:pt x="173" y="74"/>
                      <a:pt x="163" y="73"/>
                      <a:pt x="150" y="67"/>
                    </a:cubicBezTo>
                    <a:cubicBezTo>
                      <a:pt x="107" y="46"/>
                      <a:pt x="66" y="51"/>
                      <a:pt x="27" y="77"/>
                    </a:cubicBezTo>
                    <a:cubicBezTo>
                      <a:pt x="26" y="78"/>
                      <a:pt x="24" y="79"/>
                      <a:pt x="23" y="80"/>
                    </a:cubicBezTo>
                    <a:cubicBezTo>
                      <a:pt x="18" y="84"/>
                      <a:pt x="12" y="87"/>
                      <a:pt x="6" y="83"/>
                    </a:cubicBezTo>
                    <a:cubicBezTo>
                      <a:pt x="0" y="78"/>
                      <a:pt x="3" y="72"/>
                      <a:pt x="6" y="66"/>
                    </a:cubicBezTo>
                    <a:cubicBezTo>
                      <a:pt x="25" y="29"/>
                      <a:pt x="55" y="8"/>
                      <a:pt x="97" y="4"/>
                    </a:cubicBezTo>
                    <a:cubicBezTo>
                      <a:pt x="116" y="3"/>
                      <a:pt x="134" y="5"/>
                      <a:pt x="150" y="20"/>
                    </a:cubicBezTo>
                    <a:cubicBezTo>
                      <a:pt x="173" y="42"/>
                      <a:pt x="209" y="36"/>
                      <a:pt x="228" y="9"/>
                    </a:cubicBezTo>
                    <a:cubicBezTo>
                      <a:pt x="234" y="0"/>
                      <a:pt x="239" y="0"/>
                      <a:pt x="248" y="5"/>
                    </a:cubicBezTo>
                    <a:cubicBezTo>
                      <a:pt x="289" y="28"/>
                      <a:pt x="310" y="79"/>
                      <a:pt x="298" y="125"/>
                    </a:cubicBezTo>
                    <a:cubicBezTo>
                      <a:pt x="293" y="147"/>
                      <a:pt x="273" y="162"/>
                      <a:pt x="251"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28" name="Freeform 111"/>
              <p:cNvSpPr>
                <a:spLocks/>
              </p:cNvSpPr>
              <p:nvPr/>
            </p:nvSpPr>
            <p:spPr bwMode="auto">
              <a:xfrm>
                <a:off x="5216" y="2104"/>
                <a:ext cx="143" cy="142"/>
              </a:xfrm>
              <a:custGeom>
                <a:avLst/>
                <a:gdLst>
                  <a:gd name="T0" fmla="*/ 95 w 95"/>
                  <a:gd name="T1" fmla="*/ 49 h 95"/>
                  <a:gd name="T2" fmla="*/ 48 w 95"/>
                  <a:gd name="T3" fmla="*/ 95 h 95"/>
                  <a:gd name="T4" fmla="*/ 1 w 95"/>
                  <a:gd name="T5" fmla="*/ 49 h 95"/>
                  <a:gd name="T6" fmla="*/ 48 w 95"/>
                  <a:gd name="T7" fmla="*/ 0 h 95"/>
                  <a:gd name="T8" fmla="*/ 95 w 95"/>
                  <a:gd name="T9" fmla="*/ 49 h 95"/>
                </a:gdLst>
                <a:ahLst/>
                <a:cxnLst>
                  <a:cxn ang="0">
                    <a:pos x="T0" y="T1"/>
                  </a:cxn>
                  <a:cxn ang="0">
                    <a:pos x="T2" y="T3"/>
                  </a:cxn>
                  <a:cxn ang="0">
                    <a:pos x="T4" y="T5"/>
                  </a:cxn>
                  <a:cxn ang="0">
                    <a:pos x="T6" y="T7"/>
                  </a:cxn>
                  <a:cxn ang="0">
                    <a:pos x="T8" y="T9"/>
                  </a:cxn>
                </a:cxnLst>
                <a:rect l="0" t="0" r="r" b="b"/>
                <a:pathLst>
                  <a:path w="95" h="95">
                    <a:moveTo>
                      <a:pt x="95" y="49"/>
                    </a:moveTo>
                    <a:cubicBezTo>
                      <a:pt x="95" y="74"/>
                      <a:pt x="74" y="95"/>
                      <a:pt x="48" y="95"/>
                    </a:cubicBezTo>
                    <a:cubicBezTo>
                      <a:pt x="23" y="95"/>
                      <a:pt x="2" y="74"/>
                      <a:pt x="1" y="49"/>
                    </a:cubicBezTo>
                    <a:cubicBezTo>
                      <a:pt x="0" y="23"/>
                      <a:pt x="21" y="1"/>
                      <a:pt x="48" y="0"/>
                    </a:cubicBezTo>
                    <a:cubicBezTo>
                      <a:pt x="74" y="0"/>
                      <a:pt x="95" y="21"/>
                      <a:pt x="95"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29" name="Freeform 112"/>
              <p:cNvSpPr>
                <a:spLocks/>
              </p:cNvSpPr>
              <p:nvPr/>
            </p:nvSpPr>
            <p:spPr bwMode="auto">
              <a:xfrm>
                <a:off x="4599" y="2104"/>
                <a:ext cx="139" cy="144"/>
              </a:xfrm>
              <a:custGeom>
                <a:avLst/>
                <a:gdLst>
                  <a:gd name="T0" fmla="*/ 0 w 93"/>
                  <a:gd name="T1" fmla="*/ 47 h 96"/>
                  <a:gd name="T2" fmla="*/ 46 w 93"/>
                  <a:gd name="T3" fmla="*/ 1 h 96"/>
                  <a:gd name="T4" fmla="*/ 93 w 93"/>
                  <a:gd name="T5" fmla="*/ 51 h 96"/>
                  <a:gd name="T6" fmla="*/ 45 w 93"/>
                  <a:gd name="T7" fmla="*/ 95 h 96"/>
                  <a:gd name="T8" fmla="*/ 0 w 93"/>
                  <a:gd name="T9" fmla="*/ 47 h 96"/>
                </a:gdLst>
                <a:ahLst/>
                <a:cxnLst>
                  <a:cxn ang="0">
                    <a:pos x="T0" y="T1"/>
                  </a:cxn>
                  <a:cxn ang="0">
                    <a:pos x="T2" y="T3"/>
                  </a:cxn>
                  <a:cxn ang="0">
                    <a:pos x="T4" y="T5"/>
                  </a:cxn>
                  <a:cxn ang="0">
                    <a:pos x="T6" y="T7"/>
                  </a:cxn>
                  <a:cxn ang="0">
                    <a:pos x="T8" y="T9"/>
                  </a:cxn>
                </a:cxnLst>
                <a:rect l="0" t="0" r="r" b="b"/>
                <a:pathLst>
                  <a:path w="93" h="96">
                    <a:moveTo>
                      <a:pt x="0" y="47"/>
                    </a:moveTo>
                    <a:cubicBezTo>
                      <a:pt x="0" y="20"/>
                      <a:pt x="19" y="0"/>
                      <a:pt x="46" y="1"/>
                    </a:cubicBezTo>
                    <a:cubicBezTo>
                      <a:pt x="72" y="1"/>
                      <a:pt x="93" y="23"/>
                      <a:pt x="93" y="51"/>
                    </a:cubicBezTo>
                    <a:cubicBezTo>
                      <a:pt x="92" y="74"/>
                      <a:pt x="70" y="96"/>
                      <a:pt x="45" y="95"/>
                    </a:cubicBezTo>
                    <a:cubicBezTo>
                      <a:pt x="19" y="95"/>
                      <a:pt x="0" y="74"/>
                      <a:pt x="0"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30" name="Freeform 113"/>
              <p:cNvSpPr>
                <a:spLocks/>
              </p:cNvSpPr>
              <p:nvPr/>
            </p:nvSpPr>
            <p:spPr bwMode="auto">
              <a:xfrm>
                <a:off x="4907" y="2414"/>
                <a:ext cx="141" cy="143"/>
              </a:xfrm>
              <a:custGeom>
                <a:avLst/>
                <a:gdLst>
                  <a:gd name="T0" fmla="*/ 94 w 94"/>
                  <a:gd name="T1" fmla="*/ 48 h 95"/>
                  <a:gd name="T2" fmla="*/ 48 w 94"/>
                  <a:gd name="T3" fmla="*/ 95 h 95"/>
                  <a:gd name="T4" fmla="*/ 0 w 94"/>
                  <a:gd name="T5" fmla="*/ 48 h 95"/>
                  <a:gd name="T6" fmla="*/ 47 w 94"/>
                  <a:gd name="T7" fmla="*/ 1 h 95"/>
                  <a:gd name="T8" fmla="*/ 94 w 94"/>
                  <a:gd name="T9" fmla="*/ 48 h 95"/>
                </a:gdLst>
                <a:ahLst/>
                <a:cxnLst>
                  <a:cxn ang="0">
                    <a:pos x="T0" y="T1"/>
                  </a:cxn>
                  <a:cxn ang="0">
                    <a:pos x="T2" y="T3"/>
                  </a:cxn>
                  <a:cxn ang="0">
                    <a:pos x="T4" y="T5"/>
                  </a:cxn>
                  <a:cxn ang="0">
                    <a:pos x="T6" y="T7"/>
                  </a:cxn>
                  <a:cxn ang="0">
                    <a:pos x="T8" y="T9"/>
                  </a:cxn>
                </a:cxnLst>
                <a:rect l="0" t="0" r="r" b="b"/>
                <a:pathLst>
                  <a:path w="94" h="95">
                    <a:moveTo>
                      <a:pt x="94" y="48"/>
                    </a:moveTo>
                    <a:cubicBezTo>
                      <a:pt x="94" y="74"/>
                      <a:pt x="74" y="95"/>
                      <a:pt x="48" y="95"/>
                    </a:cubicBezTo>
                    <a:cubicBezTo>
                      <a:pt x="21" y="95"/>
                      <a:pt x="0" y="75"/>
                      <a:pt x="0" y="48"/>
                    </a:cubicBezTo>
                    <a:cubicBezTo>
                      <a:pt x="0" y="22"/>
                      <a:pt x="20" y="1"/>
                      <a:pt x="47" y="1"/>
                    </a:cubicBezTo>
                    <a:cubicBezTo>
                      <a:pt x="73" y="0"/>
                      <a:pt x="94" y="22"/>
                      <a:pt x="9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31" name="Freeform 114"/>
              <p:cNvSpPr>
                <a:spLocks/>
              </p:cNvSpPr>
              <p:nvPr/>
            </p:nvSpPr>
            <p:spPr bwMode="auto">
              <a:xfrm>
                <a:off x="4907" y="1794"/>
                <a:ext cx="140" cy="140"/>
              </a:xfrm>
              <a:custGeom>
                <a:avLst/>
                <a:gdLst>
                  <a:gd name="T0" fmla="*/ 46 w 93"/>
                  <a:gd name="T1" fmla="*/ 93 h 93"/>
                  <a:gd name="T2" fmla="*/ 0 w 93"/>
                  <a:gd name="T3" fmla="*/ 45 h 93"/>
                  <a:gd name="T4" fmla="*/ 48 w 93"/>
                  <a:gd name="T5" fmla="*/ 0 h 93"/>
                  <a:gd name="T6" fmla="*/ 93 w 93"/>
                  <a:gd name="T7" fmla="*/ 47 h 93"/>
                  <a:gd name="T8" fmla="*/ 46 w 93"/>
                  <a:gd name="T9" fmla="*/ 93 h 93"/>
                </a:gdLst>
                <a:ahLst/>
                <a:cxnLst>
                  <a:cxn ang="0">
                    <a:pos x="T0" y="T1"/>
                  </a:cxn>
                  <a:cxn ang="0">
                    <a:pos x="T2" y="T3"/>
                  </a:cxn>
                  <a:cxn ang="0">
                    <a:pos x="T4" y="T5"/>
                  </a:cxn>
                  <a:cxn ang="0">
                    <a:pos x="T6" y="T7"/>
                  </a:cxn>
                  <a:cxn ang="0">
                    <a:pos x="T8" y="T9"/>
                  </a:cxn>
                </a:cxnLst>
                <a:rect l="0" t="0" r="r" b="b"/>
                <a:pathLst>
                  <a:path w="93" h="93">
                    <a:moveTo>
                      <a:pt x="46" y="93"/>
                    </a:moveTo>
                    <a:cubicBezTo>
                      <a:pt x="20" y="92"/>
                      <a:pt x="0" y="72"/>
                      <a:pt x="0" y="45"/>
                    </a:cubicBezTo>
                    <a:cubicBezTo>
                      <a:pt x="1" y="20"/>
                      <a:pt x="23" y="0"/>
                      <a:pt x="48" y="0"/>
                    </a:cubicBezTo>
                    <a:cubicBezTo>
                      <a:pt x="72" y="1"/>
                      <a:pt x="93" y="23"/>
                      <a:pt x="93" y="47"/>
                    </a:cubicBezTo>
                    <a:cubicBezTo>
                      <a:pt x="92" y="74"/>
                      <a:pt x="72" y="93"/>
                      <a:pt x="4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grpSp>
        <p:grpSp>
          <p:nvGrpSpPr>
            <p:cNvPr id="204" name="3_text"/>
            <p:cNvGrpSpPr>
              <a:grpSpLocks noChangeAspect="1"/>
            </p:cNvGrpSpPr>
            <p:nvPr/>
          </p:nvGrpSpPr>
          <p:grpSpPr bwMode="auto">
            <a:xfrm>
              <a:off x="6900870" y="2405067"/>
              <a:ext cx="2039940" cy="2058992"/>
              <a:chOff x="4347" y="1515"/>
              <a:chExt cx="1285" cy="1297"/>
            </a:xfrm>
          </p:grpSpPr>
          <p:sp>
            <p:nvSpPr>
              <p:cNvPr id="205" name="Freeform 119"/>
              <p:cNvSpPr>
                <a:spLocks noEditPoints="1"/>
              </p:cNvSpPr>
              <p:nvPr/>
            </p:nvSpPr>
            <p:spPr bwMode="auto">
              <a:xfrm>
                <a:off x="4652" y="2626"/>
                <a:ext cx="124" cy="136"/>
              </a:xfrm>
              <a:custGeom>
                <a:avLst/>
                <a:gdLst>
                  <a:gd name="T0" fmla="*/ 43 w 124"/>
                  <a:gd name="T1" fmla="*/ 73 h 136"/>
                  <a:gd name="T2" fmla="*/ 25 w 124"/>
                  <a:gd name="T3" fmla="*/ 87 h 136"/>
                  <a:gd name="T4" fmla="*/ 0 w 124"/>
                  <a:gd name="T5" fmla="*/ 72 h 136"/>
                  <a:gd name="T6" fmla="*/ 100 w 124"/>
                  <a:gd name="T7" fmla="*/ 0 h 136"/>
                  <a:gd name="T8" fmla="*/ 124 w 124"/>
                  <a:gd name="T9" fmla="*/ 16 h 136"/>
                  <a:gd name="T10" fmla="*/ 108 w 124"/>
                  <a:gd name="T11" fmla="*/ 136 h 136"/>
                  <a:gd name="T12" fmla="*/ 81 w 124"/>
                  <a:gd name="T13" fmla="*/ 120 h 136"/>
                  <a:gd name="T14" fmla="*/ 85 w 124"/>
                  <a:gd name="T15" fmla="*/ 99 h 136"/>
                  <a:gd name="T16" fmla="*/ 43 w 124"/>
                  <a:gd name="T17" fmla="*/ 73 h 136"/>
                  <a:gd name="T18" fmla="*/ 97 w 124"/>
                  <a:gd name="T19" fmla="*/ 31 h 136"/>
                  <a:gd name="T20" fmla="*/ 61 w 124"/>
                  <a:gd name="T21" fmla="*/ 58 h 136"/>
                  <a:gd name="T22" fmla="*/ 90 w 124"/>
                  <a:gd name="T23" fmla="*/ 76 h 136"/>
                  <a:gd name="T24" fmla="*/ 97 w 124"/>
                  <a:gd name="T25" fmla="*/ 3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36">
                    <a:moveTo>
                      <a:pt x="43" y="73"/>
                    </a:moveTo>
                    <a:lnTo>
                      <a:pt x="25" y="87"/>
                    </a:lnTo>
                    <a:lnTo>
                      <a:pt x="0" y="72"/>
                    </a:lnTo>
                    <a:lnTo>
                      <a:pt x="100" y="0"/>
                    </a:lnTo>
                    <a:lnTo>
                      <a:pt x="124" y="16"/>
                    </a:lnTo>
                    <a:lnTo>
                      <a:pt x="108" y="136"/>
                    </a:lnTo>
                    <a:lnTo>
                      <a:pt x="81" y="120"/>
                    </a:lnTo>
                    <a:lnTo>
                      <a:pt x="85" y="99"/>
                    </a:lnTo>
                    <a:lnTo>
                      <a:pt x="43" y="73"/>
                    </a:lnTo>
                    <a:close/>
                    <a:moveTo>
                      <a:pt x="97" y="31"/>
                    </a:moveTo>
                    <a:lnTo>
                      <a:pt x="61" y="58"/>
                    </a:lnTo>
                    <a:lnTo>
                      <a:pt x="90" y="76"/>
                    </a:lnTo>
                    <a:lnTo>
                      <a:pt x="97"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06" name="Freeform 120"/>
              <p:cNvSpPr>
                <a:spLocks/>
              </p:cNvSpPr>
              <p:nvPr/>
            </p:nvSpPr>
            <p:spPr bwMode="auto">
              <a:xfrm>
                <a:off x="4797" y="2662"/>
                <a:ext cx="168" cy="142"/>
              </a:xfrm>
              <a:custGeom>
                <a:avLst/>
                <a:gdLst>
                  <a:gd name="T0" fmla="*/ 77 w 168"/>
                  <a:gd name="T1" fmla="*/ 135 h 142"/>
                  <a:gd name="T2" fmla="*/ 75 w 168"/>
                  <a:gd name="T3" fmla="*/ 55 h 142"/>
                  <a:gd name="T4" fmla="*/ 36 w 168"/>
                  <a:gd name="T5" fmla="*/ 124 h 142"/>
                  <a:gd name="T6" fmla="*/ 8 w 168"/>
                  <a:gd name="T7" fmla="*/ 117 h 142"/>
                  <a:gd name="T8" fmla="*/ 0 w 168"/>
                  <a:gd name="T9" fmla="*/ 0 h 142"/>
                  <a:gd name="T10" fmla="*/ 29 w 168"/>
                  <a:gd name="T11" fmla="*/ 7 h 142"/>
                  <a:gd name="T12" fmla="*/ 30 w 168"/>
                  <a:gd name="T13" fmla="*/ 93 h 142"/>
                  <a:gd name="T14" fmla="*/ 71 w 168"/>
                  <a:gd name="T15" fmla="*/ 18 h 142"/>
                  <a:gd name="T16" fmla="*/ 98 w 168"/>
                  <a:gd name="T17" fmla="*/ 25 h 142"/>
                  <a:gd name="T18" fmla="*/ 99 w 168"/>
                  <a:gd name="T19" fmla="*/ 111 h 142"/>
                  <a:gd name="T20" fmla="*/ 140 w 168"/>
                  <a:gd name="T21" fmla="*/ 36 h 142"/>
                  <a:gd name="T22" fmla="*/ 168 w 168"/>
                  <a:gd name="T23" fmla="*/ 43 h 142"/>
                  <a:gd name="T24" fmla="*/ 105 w 168"/>
                  <a:gd name="T25" fmla="*/ 142 h 142"/>
                  <a:gd name="T26" fmla="*/ 77 w 168"/>
                  <a:gd name="T27" fmla="*/ 13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8" h="142">
                    <a:moveTo>
                      <a:pt x="77" y="135"/>
                    </a:moveTo>
                    <a:lnTo>
                      <a:pt x="75" y="55"/>
                    </a:lnTo>
                    <a:lnTo>
                      <a:pt x="36" y="124"/>
                    </a:lnTo>
                    <a:lnTo>
                      <a:pt x="8" y="117"/>
                    </a:lnTo>
                    <a:lnTo>
                      <a:pt x="0" y="0"/>
                    </a:lnTo>
                    <a:lnTo>
                      <a:pt x="29" y="7"/>
                    </a:lnTo>
                    <a:lnTo>
                      <a:pt x="30" y="93"/>
                    </a:lnTo>
                    <a:lnTo>
                      <a:pt x="71" y="18"/>
                    </a:lnTo>
                    <a:lnTo>
                      <a:pt x="98" y="25"/>
                    </a:lnTo>
                    <a:lnTo>
                      <a:pt x="99" y="111"/>
                    </a:lnTo>
                    <a:lnTo>
                      <a:pt x="140" y="36"/>
                    </a:lnTo>
                    <a:lnTo>
                      <a:pt x="168" y="43"/>
                    </a:lnTo>
                    <a:lnTo>
                      <a:pt x="105" y="142"/>
                    </a:lnTo>
                    <a:lnTo>
                      <a:pt x="77"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07" name="Freeform 121"/>
              <p:cNvSpPr>
                <a:spLocks noEditPoints="1"/>
              </p:cNvSpPr>
              <p:nvPr/>
            </p:nvSpPr>
            <p:spPr bwMode="auto">
              <a:xfrm>
                <a:off x="4949" y="2696"/>
                <a:ext cx="126" cy="116"/>
              </a:xfrm>
              <a:custGeom>
                <a:avLst/>
                <a:gdLst>
                  <a:gd name="T0" fmla="*/ 37 w 126"/>
                  <a:gd name="T1" fmla="*/ 93 h 116"/>
                  <a:gd name="T2" fmla="*/ 30 w 126"/>
                  <a:gd name="T3" fmla="*/ 114 h 116"/>
                  <a:gd name="T4" fmla="*/ 0 w 126"/>
                  <a:gd name="T5" fmla="*/ 116 h 116"/>
                  <a:gd name="T6" fmla="*/ 45 w 126"/>
                  <a:gd name="T7" fmla="*/ 2 h 116"/>
                  <a:gd name="T8" fmla="*/ 73 w 126"/>
                  <a:gd name="T9" fmla="*/ 0 h 116"/>
                  <a:gd name="T10" fmla="*/ 126 w 126"/>
                  <a:gd name="T11" fmla="*/ 110 h 116"/>
                  <a:gd name="T12" fmla="*/ 94 w 126"/>
                  <a:gd name="T13" fmla="*/ 111 h 116"/>
                  <a:gd name="T14" fmla="*/ 85 w 126"/>
                  <a:gd name="T15" fmla="*/ 90 h 116"/>
                  <a:gd name="T16" fmla="*/ 37 w 126"/>
                  <a:gd name="T17" fmla="*/ 93 h 116"/>
                  <a:gd name="T18" fmla="*/ 60 w 126"/>
                  <a:gd name="T19" fmla="*/ 29 h 116"/>
                  <a:gd name="T20" fmla="*/ 45 w 126"/>
                  <a:gd name="T21" fmla="*/ 71 h 116"/>
                  <a:gd name="T22" fmla="*/ 76 w 126"/>
                  <a:gd name="T23" fmla="*/ 69 h 116"/>
                  <a:gd name="T24" fmla="*/ 60 w 126"/>
                  <a:gd name="T25" fmla="*/ 2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116">
                    <a:moveTo>
                      <a:pt x="37" y="93"/>
                    </a:moveTo>
                    <a:lnTo>
                      <a:pt x="30" y="114"/>
                    </a:lnTo>
                    <a:lnTo>
                      <a:pt x="0" y="116"/>
                    </a:lnTo>
                    <a:lnTo>
                      <a:pt x="45" y="2"/>
                    </a:lnTo>
                    <a:lnTo>
                      <a:pt x="73" y="0"/>
                    </a:lnTo>
                    <a:lnTo>
                      <a:pt x="126" y="110"/>
                    </a:lnTo>
                    <a:lnTo>
                      <a:pt x="94" y="111"/>
                    </a:lnTo>
                    <a:lnTo>
                      <a:pt x="85" y="90"/>
                    </a:lnTo>
                    <a:lnTo>
                      <a:pt x="37" y="93"/>
                    </a:lnTo>
                    <a:close/>
                    <a:moveTo>
                      <a:pt x="60" y="29"/>
                    </a:moveTo>
                    <a:lnTo>
                      <a:pt x="45" y="71"/>
                    </a:lnTo>
                    <a:lnTo>
                      <a:pt x="76" y="69"/>
                    </a:lnTo>
                    <a:lnTo>
                      <a:pt x="60"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08" name="Freeform 122"/>
              <p:cNvSpPr>
                <a:spLocks noEditPoints="1"/>
              </p:cNvSpPr>
              <p:nvPr/>
            </p:nvSpPr>
            <p:spPr bwMode="auto">
              <a:xfrm>
                <a:off x="5070" y="2669"/>
                <a:ext cx="127" cy="131"/>
              </a:xfrm>
              <a:custGeom>
                <a:avLst/>
                <a:gdLst>
                  <a:gd name="T0" fmla="*/ 47 w 85"/>
                  <a:gd name="T1" fmla="*/ 57 h 87"/>
                  <a:gd name="T2" fmla="*/ 47 w 85"/>
                  <a:gd name="T3" fmla="*/ 57 h 87"/>
                  <a:gd name="T4" fmla="*/ 33 w 85"/>
                  <a:gd name="T5" fmla="*/ 61 h 87"/>
                  <a:gd name="T6" fmla="*/ 39 w 85"/>
                  <a:gd name="T7" fmla="*/ 81 h 87"/>
                  <a:gd name="T8" fmla="*/ 21 w 85"/>
                  <a:gd name="T9" fmla="*/ 87 h 87"/>
                  <a:gd name="T10" fmla="*/ 0 w 85"/>
                  <a:gd name="T11" fmla="*/ 15 h 87"/>
                  <a:gd name="T12" fmla="*/ 32 w 85"/>
                  <a:gd name="T13" fmla="*/ 6 h 87"/>
                  <a:gd name="T14" fmla="*/ 69 w 85"/>
                  <a:gd name="T15" fmla="*/ 22 h 87"/>
                  <a:gd name="T16" fmla="*/ 63 w 85"/>
                  <a:gd name="T17" fmla="*/ 49 h 87"/>
                  <a:gd name="T18" fmla="*/ 85 w 85"/>
                  <a:gd name="T19" fmla="*/ 68 h 87"/>
                  <a:gd name="T20" fmla="*/ 64 w 85"/>
                  <a:gd name="T21" fmla="*/ 74 h 87"/>
                  <a:gd name="T22" fmla="*/ 47 w 85"/>
                  <a:gd name="T23" fmla="*/ 57 h 87"/>
                  <a:gd name="T24" fmla="*/ 43 w 85"/>
                  <a:gd name="T25" fmla="*/ 43 h 87"/>
                  <a:gd name="T26" fmla="*/ 52 w 85"/>
                  <a:gd name="T27" fmla="*/ 28 h 87"/>
                  <a:gd name="T28" fmla="*/ 36 w 85"/>
                  <a:gd name="T29" fmla="*/ 20 h 87"/>
                  <a:gd name="T30" fmla="*/ 22 w 85"/>
                  <a:gd name="T31" fmla="*/ 24 h 87"/>
                  <a:gd name="T32" fmla="*/ 29 w 85"/>
                  <a:gd name="T33" fmla="*/ 47 h 87"/>
                  <a:gd name="T34" fmla="*/ 43 w 85"/>
                  <a:gd name="T35" fmla="*/ 4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87">
                    <a:moveTo>
                      <a:pt x="47" y="57"/>
                    </a:moveTo>
                    <a:cubicBezTo>
                      <a:pt x="47" y="57"/>
                      <a:pt x="47" y="57"/>
                      <a:pt x="47" y="57"/>
                    </a:cubicBezTo>
                    <a:cubicBezTo>
                      <a:pt x="33" y="61"/>
                      <a:pt x="33" y="61"/>
                      <a:pt x="33" y="61"/>
                    </a:cubicBezTo>
                    <a:cubicBezTo>
                      <a:pt x="39" y="81"/>
                      <a:pt x="39" y="81"/>
                      <a:pt x="39" y="81"/>
                    </a:cubicBezTo>
                    <a:cubicBezTo>
                      <a:pt x="21" y="87"/>
                      <a:pt x="21" y="87"/>
                      <a:pt x="21" y="87"/>
                    </a:cubicBezTo>
                    <a:cubicBezTo>
                      <a:pt x="0" y="15"/>
                      <a:pt x="0" y="15"/>
                      <a:pt x="0" y="15"/>
                    </a:cubicBezTo>
                    <a:cubicBezTo>
                      <a:pt x="32" y="6"/>
                      <a:pt x="32" y="6"/>
                      <a:pt x="32" y="6"/>
                    </a:cubicBezTo>
                    <a:cubicBezTo>
                      <a:pt x="51" y="0"/>
                      <a:pt x="64" y="6"/>
                      <a:pt x="69" y="22"/>
                    </a:cubicBezTo>
                    <a:cubicBezTo>
                      <a:pt x="72" y="33"/>
                      <a:pt x="70" y="42"/>
                      <a:pt x="63" y="49"/>
                    </a:cubicBezTo>
                    <a:cubicBezTo>
                      <a:pt x="85" y="68"/>
                      <a:pt x="85" y="68"/>
                      <a:pt x="85" y="68"/>
                    </a:cubicBezTo>
                    <a:cubicBezTo>
                      <a:pt x="64" y="74"/>
                      <a:pt x="64" y="74"/>
                      <a:pt x="64" y="74"/>
                    </a:cubicBezTo>
                    <a:lnTo>
                      <a:pt x="47" y="57"/>
                    </a:lnTo>
                    <a:close/>
                    <a:moveTo>
                      <a:pt x="43" y="43"/>
                    </a:moveTo>
                    <a:cubicBezTo>
                      <a:pt x="51" y="40"/>
                      <a:pt x="54" y="35"/>
                      <a:pt x="52" y="28"/>
                    </a:cubicBezTo>
                    <a:cubicBezTo>
                      <a:pt x="49" y="20"/>
                      <a:pt x="44" y="18"/>
                      <a:pt x="36" y="20"/>
                    </a:cubicBezTo>
                    <a:cubicBezTo>
                      <a:pt x="22" y="24"/>
                      <a:pt x="22" y="24"/>
                      <a:pt x="22" y="24"/>
                    </a:cubicBezTo>
                    <a:cubicBezTo>
                      <a:pt x="29" y="47"/>
                      <a:pt x="29" y="47"/>
                      <a:pt x="29" y="47"/>
                    </a:cubicBezTo>
                    <a:lnTo>
                      <a:pt x="43"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09" name="Freeform 123"/>
              <p:cNvSpPr>
                <a:spLocks noEditPoints="1"/>
              </p:cNvSpPr>
              <p:nvPr/>
            </p:nvSpPr>
            <p:spPr bwMode="auto">
              <a:xfrm>
                <a:off x="5170" y="2618"/>
                <a:ext cx="138" cy="138"/>
              </a:xfrm>
              <a:custGeom>
                <a:avLst/>
                <a:gdLst>
                  <a:gd name="T0" fmla="*/ 28 w 92"/>
                  <a:gd name="T1" fmla="*/ 12 h 92"/>
                  <a:gd name="T2" fmla="*/ 81 w 92"/>
                  <a:gd name="T3" fmla="*/ 23 h 92"/>
                  <a:gd name="T4" fmla="*/ 65 w 92"/>
                  <a:gd name="T5" fmla="*/ 76 h 92"/>
                  <a:gd name="T6" fmla="*/ 39 w 92"/>
                  <a:gd name="T7" fmla="*/ 92 h 92"/>
                  <a:gd name="T8" fmla="*/ 0 w 92"/>
                  <a:gd name="T9" fmla="*/ 28 h 92"/>
                  <a:gd name="T10" fmla="*/ 28 w 92"/>
                  <a:gd name="T11" fmla="*/ 12 h 92"/>
                  <a:gd name="T12" fmla="*/ 47 w 92"/>
                  <a:gd name="T13" fmla="*/ 70 h 92"/>
                  <a:gd name="T14" fmla="*/ 59 w 92"/>
                  <a:gd name="T15" fmla="*/ 63 h 92"/>
                  <a:gd name="T16" fmla="*/ 64 w 92"/>
                  <a:gd name="T17" fmla="*/ 33 h 92"/>
                  <a:gd name="T18" fmla="*/ 35 w 92"/>
                  <a:gd name="T19" fmla="*/ 25 h 92"/>
                  <a:gd name="T20" fmla="*/ 24 w 92"/>
                  <a:gd name="T21" fmla="*/ 31 h 92"/>
                  <a:gd name="T22" fmla="*/ 47 w 92"/>
                  <a:gd name="T23" fmla="*/ 7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 h="92">
                    <a:moveTo>
                      <a:pt x="28" y="12"/>
                    </a:moveTo>
                    <a:cubicBezTo>
                      <a:pt x="48" y="0"/>
                      <a:pt x="69" y="4"/>
                      <a:pt x="81" y="23"/>
                    </a:cubicBezTo>
                    <a:cubicBezTo>
                      <a:pt x="92" y="42"/>
                      <a:pt x="86" y="64"/>
                      <a:pt x="65" y="76"/>
                    </a:cubicBezTo>
                    <a:cubicBezTo>
                      <a:pt x="39" y="92"/>
                      <a:pt x="39" y="92"/>
                      <a:pt x="39" y="92"/>
                    </a:cubicBezTo>
                    <a:cubicBezTo>
                      <a:pt x="0" y="28"/>
                      <a:pt x="0" y="28"/>
                      <a:pt x="0" y="28"/>
                    </a:cubicBezTo>
                    <a:lnTo>
                      <a:pt x="28" y="12"/>
                    </a:lnTo>
                    <a:close/>
                    <a:moveTo>
                      <a:pt x="47" y="70"/>
                    </a:moveTo>
                    <a:cubicBezTo>
                      <a:pt x="59" y="63"/>
                      <a:pt x="59" y="63"/>
                      <a:pt x="59" y="63"/>
                    </a:cubicBezTo>
                    <a:cubicBezTo>
                      <a:pt x="69" y="57"/>
                      <a:pt x="71" y="45"/>
                      <a:pt x="64" y="33"/>
                    </a:cubicBezTo>
                    <a:cubicBezTo>
                      <a:pt x="58" y="22"/>
                      <a:pt x="45" y="19"/>
                      <a:pt x="35" y="25"/>
                    </a:cubicBezTo>
                    <a:cubicBezTo>
                      <a:pt x="24" y="31"/>
                      <a:pt x="24" y="31"/>
                      <a:pt x="24" y="31"/>
                    </a:cubicBezTo>
                    <a:lnTo>
                      <a:pt x="47" y="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10" name="Freeform 124"/>
              <p:cNvSpPr>
                <a:spLocks/>
              </p:cNvSpPr>
              <p:nvPr/>
            </p:nvSpPr>
            <p:spPr bwMode="auto">
              <a:xfrm>
                <a:off x="4347" y="1949"/>
                <a:ext cx="123" cy="120"/>
              </a:xfrm>
              <a:custGeom>
                <a:avLst/>
                <a:gdLst>
                  <a:gd name="T0" fmla="*/ 26 w 82"/>
                  <a:gd name="T1" fmla="*/ 0 h 80"/>
                  <a:gd name="T2" fmla="*/ 36 w 82"/>
                  <a:gd name="T3" fmla="*/ 14 h 80"/>
                  <a:gd name="T4" fmla="*/ 22 w 82"/>
                  <a:gd name="T5" fmla="*/ 30 h 80"/>
                  <a:gd name="T6" fmla="*/ 37 w 82"/>
                  <a:gd name="T7" fmla="*/ 56 h 80"/>
                  <a:gd name="T8" fmla="*/ 64 w 82"/>
                  <a:gd name="T9" fmla="*/ 42 h 80"/>
                  <a:gd name="T10" fmla="*/ 60 w 82"/>
                  <a:gd name="T11" fmla="*/ 21 h 80"/>
                  <a:gd name="T12" fmla="*/ 75 w 82"/>
                  <a:gd name="T13" fmla="*/ 14 h 80"/>
                  <a:gd name="T14" fmla="*/ 79 w 82"/>
                  <a:gd name="T15" fmla="*/ 47 h 80"/>
                  <a:gd name="T16" fmla="*/ 32 w 82"/>
                  <a:gd name="T17" fmla="*/ 74 h 80"/>
                  <a:gd name="T18" fmla="*/ 6 w 82"/>
                  <a:gd name="T19" fmla="*/ 26 h 80"/>
                  <a:gd name="T20" fmla="*/ 26 w 82"/>
                  <a:gd name="T2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0">
                    <a:moveTo>
                      <a:pt x="26" y="0"/>
                    </a:moveTo>
                    <a:cubicBezTo>
                      <a:pt x="36" y="14"/>
                      <a:pt x="36" y="14"/>
                      <a:pt x="36" y="14"/>
                    </a:cubicBezTo>
                    <a:cubicBezTo>
                      <a:pt x="29" y="17"/>
                      <a:pt x="23" y="23"/>
                      <a:pt x="22" y="30"/>
                    </a:cubicBezTo>
                    <a:cubicBezTo>
                      <a:pt x="18" y="41"/>
                      <a:pt x="25" y="52"/>
                      <a:pt x="37" y="56"/>
                    </a:cubicBezTo>
                    <a:cubicBezTo>
                      <a:pt x="49" y="59"/>
                      <a:pt x="60" y="53"/>
                      <a:pt x="64" y="42"/>
                    </a:cubicBezTo>
                    <a:cubicBezTo>
                      <a:pt x="65" y="36"/>
                      <a:pt x="64" y="28"/>
                      <a:pt x="60" y="21"/>
                    </a:cubicBezTo>
                    <a:cubicBezTo>
                      <a:pt x="75" y="14"/>
                      <a:pt x="75" y="14"/>
                      <a:pt x="75" y="14"/>
                    </a:cubicBezTo>
                    <a:cubicBezTo>
                      <a:pt x="80" y="24"/>
                      <a:pt x="82" y="36"/>
                      <a:pt x="79" y="47"/>
                    </a:cubicBezTo>
                    <a:cubicBezTo>
                      <a:pt x="73" y="69"/>
                      <a:pt x="53" y="80"/>
                      <a:pt x="32" y="74"/>
                    </a:cubicBezTo>
                    <a:cubicBezTo>
                      <a:pt x="11" y="68"/>
                      <a:pt x="0" y="48"/>
                      <a:pt x="6" y="26"/>
                    </a:cubicBezTo>
                    <a:cubicBezTo>
                      <a:pt x="9" y="15"/>
                      <a:pt x="17" y="5"/>
                      <a:pt x="2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11" name="Freeform 125"/>
              <p:cNvSpPr>
                <a:spLocks noEditPoints="1"/>
              </p:cNvSpPr>
              <p:nvPr/>
            </p:nvSpPr>
            <p:spPr bwMode="auto">
              <a:xfrm>
                <a:off x="4388" y="1827"/>
                <a:ext cx="133" cy="138"/>
              </a:xfrm>
              <a:custGeom>
                <a:avLst/>
                <a:gdLst>
                  <a:gd name="T0" fmla="*/ 63 w 89"/>
                  <a:gd name="T1" fmla="*/ 10 h 92"/>
                  <a:gd name="T2" fmla="*/ 79 w 89"/>
                  <a:gd name="T3" fmla="*/ 64 h 92"/>
                  <a:gd name="T4" fmla="*/ 26 w 89"/>
                  <a:gd name="T5" fmla="*/ 82 h 92"/>
                  <a:gd name="T6" fmla="*/ 11 w 89"/>
                  <a:gd name="T7" fmla="*/ 28 h 92"/>
                  <a:gd name="T8" fmla="*/ 63 w 89"/>
                  <a:gd name="T9" fmla="*/ 10 h 92"/>
                  <a:gd name="T10" fmla="*/ 35 w 89"/>
                  <a:gd name="T11" fmla="*/ 64 h 92"/>
                  <a:gd name="T12" fmla="*/ 65 w 89"/>
                  <a:gd name="T13" fmla="*/ 56 h 92"/>
                  <a:gd name="T14" fmla="*/ 54 w 89"/>
                  <a:gd name="T15" fmla="*/ 27 h 92"/>
                  <a:gd name="T16" fmla="*/ 25 w 89"/>
                  <a:gd name="T17" fmla="*/ 35 h 92"/>
                  <a:gd name="T18" fmla="*/ 35 w 89"/>
                  <a:gd name="T19" fmla="*/ 6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92">
                    <a:moveTo>
                      <a:pt x="63" y="10"/>
                    </a:moveTo>
                    <a:cubicBezTo>
                      <a:pt x="83" y="20"/>
                      <a:pt x="89" y="43"/>
                      <a:pt x="79" y="64"/>
                    </a:cubicBezTo>
                    <a:cubicBezTo>
                      <a:pt x="68" y="84"/>
                      <a:pt x="45" y="92"/>
                      <a:pt x="26" y="82"/>
                    </a:cubicBezTo>
                    <a:cubicBezTo>
                      <a:pt x="7" y="72"/>
                      <a:pt x="0" y="49"/>
                      <a:pt x="11" y="28"/>
                    </a:cubicBezTo>
                    <a:cubicBezTo>
                      <a:pt x="22" y="8"/>
                      <a:pt x="44" y="0"/>
                      <a:pt x="63" y="10"/>
                    </a:cubicBezTo>
                    <a:close/>
                    <a:moveTo>
                      <a:pt x="35" y="64"/>
                    </a:moveTo>
                    <a:cubicBezTo>
                      <a:pt x="46" y="70"/>
                      <a:pt x="59" y="66"/>
                      <a:pt x="65" y="56"/>
                    </a:cubicBezTo>
                    <a:cubicBezTo>
                      <a:pt x="70" y="46"/>
                      <a:pt x="66" y="33"/>
                      <a:pt x="54" y="27"/>
                    </a:cubicBezTo>
                    <a:cubicBezTo>
                      <a:pt x="43" y="22"/>
                      <a:pt x="31" y="25"/>
                      <a:pt x="25" y="35"/>
                    </a:cubicBezTo>
                    <a:cubicBezTo>
                      <a:pt x="20" y="46"/>
                      <a:pt x="24" y="59"/>
                      <a:pt x="35" y="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12" name="Freeform 126"/>
              <p:cNvSpPr>
                <a:spLocks/>
              </p:cNvSpPr>
              <p:nvPr/>
            </p:nvSpPr>
            <p:spPr bwMode="auto">
              <a:xfrm>
                <a:off x="4454" y="1694"/>
                <a:ext cx="165" cy="166"/>
              </a:xfrm>
              <a:custGeom>
                <a:avLst/>
                <a:gdLst>
                  <a:gd name="T0" fmla="*/ 148 w 165"/>
                  <a:gd name="T1" fmla="*/ 93 h 166"/>
                  <a:gd name="T2" fmla="*/ 94 w 165"/>
                  <a:gd name="T3" fmla="*/ 45 h 166"/>
                  <a:gd name="T4" fmla="*/ 123 w 165"/>
                  <a:gd name="T5" fmla="*/ 106 h 166"/>
                  <a:gd name="T6" fmla="*/ 109 w 165"/>
                  <a:gd name="T7" fmla="*/ 120 h 166"/>
                  <a:gd name="T8" fmla="*/ 46 w 165"/>
                  <a:gd name="T9" fmla="*/ 99 h 166"/>
                  <a:gd name="T10" fmla="*/ 100 w 165"/>
                  <a:gd name="T11" fmla="*/ 148 h 166"/>
                  <a:gd name="T12" fmla="*/ 84 w 165"/>
                  <a:gd name="T13" fmla="*/ 166 h 166"/>
                  <a:gd name="T14" fmla="*/ 0 w 165"/>
                  <a:gd name="T15" fmla="*/ 93 h 166"/>
                  <a:gd name="T16" fmla="*/ 19 w 165"/>
                  <a:gd name="T17" fmla="*/ 69 h 166"/>
                  <a:gd name="T18" fmla="*/ 90 w 165"/>
                  <a:gd name="T19" fmla="*/ 90 h 166"/>
                  <a:gd name="T20" fmla="*/ 60 w 165"/>
                  <a:gd name="T21" fmla="*/ 24 h 166"/>
                  <a:gd name="T22" fmla="*/ 81 w 165"/>
                  <a:gd name="T23" fmla="*/ 0 h 166"/>
                  <a:gd name="T24" fmla="*/ 165 w 165"/>
                  <a:gd name="T25" fmla="*/ 75 h 166"/>
                  <a:gd name="T26" fmla="*/ 148 w 165"/>
                  <a:gd name="T27" fmla="*/ 9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66">
                    <a:moveTo>
                      <a:pt x="148" y="93"/>
                    </a:moveTo>
                    <a:lnTo>
                      <a:pt x="94" y="45"/>
                    </a:lnTo>
                    <a:lnTo>
                      <a:pt x="123" y="106"/>
                    </a:lnTo>
                    <a:lnTo>
                      <a:pt x="109" y="120"/>
                    </a:lnTo>
                    <a:lnTo>
                      <a:pt x="46" y="99"/>
                    </a:lnTo>
                    <a:lnTo>
                      <a:pt x="100" y="148"/>
                    </a:lnTo>
                    <a:lnTo>
                      <a:pt x="84" y="166"/>
                    </a:lnTo>
                    <a:lnTo>
                      <a:pt x="0" y="93"/>
                    </a:lnTo>
                    <a:lnTo>
                      <a:pt x="19" y="69"/>
                    </a:lnTo>
                    <a:lnTo>
                      <a:pt x="90" y="90"/>
                    </a:lnTo>
                    <a:lnTo>
                      <a:pt x="60" y="24"/>
                    </a:lnTo>
                    <a:lnTo>
                      <a:pt x="81" y="0"/>
                    </a:lnTo>
                    <a:lnTo>
                      <a:pt x="165" y="75"/>
                    </a:lnTo>
                    <a:lnTo>
                      <a:pt x="148" y="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13" name="Freeform 127"/>
              <p:cNvSpPr>
                <a:spLocks/>
              </p:cNvSpPr>
              <p:nvPr/>
            </p:nvSpPr>
            <p:spPr bwMode="auto">
              <a:xfrm>
                <a:off x="4568" y="1595"/>
                <a:ext cx="165" cy="162"/>
              </a:xfrm>
              <a:custGeom>
                <a:avLst/>
                <a:gdLst>
                  <a:gd name="T0" fmla="*/ 144 w 165"/>
                  <a:gd name="T1" fmla="*/ 108 h 162"/>
                  <a:gd name="T2" fmla="*/ 103 w 165"/>
                  <a:gd name="T3" fmla="*/ 48 h 162"/>
                  <a:gd name="T4" fmla="*/ 115 w 165"/>
                  <a:gd name="T5" fmla="*/ 114 h 162"/>
                  <a:gd name="T6" fmla="*/ 100 w 165"/>
                  <a:gd name="T7" fmla="*/ 124 h 162"/>
                  <a:gd name="T8" fmla="*/ 43 w 165"/>
                  <a:gd name="T9" fmla="*/ 88 h 162"/>
                  <a:gd name="T10" fmla="*/ 84 w 165"/>
                  <a:gd name="T11" fmla="*/ 148 h 162"/>
                  <a:gd name="T12" fmla="*/ 63 w 165"/>
                  <a:gd name="T13" fmla="*/ 162 h 162"/>
                  <a:gd name="T14" fmla="*/ 0 w 165"/>
                  <a:gd name="T15" fmla="*/ 70 h 162"/>
                  <a:gd name="T16" fmla="*/ 25 w 165"/>
                  <a:gd name="T17" fmla="*/ 52 h 162"/>
                  <a:gd name="T18" fmla="*/ 88 w 165"/>
                  <a:gd name="T19" fmla="*/ 90 h 162"/>
                  <a:gd name="T20" fmla="*/ 76 w 165"/>
                  <a:gd name="T21" fmla="*/ 18 h 162"/>
                  <a:gd name="T22" fmla="*/ 102 w 165"/>
                  <a:gd name="T23" fmla="*/ 0 h 162"/>
                  <a:gd name="T24" fmla="*/ 165 w 165"/>
                  <a:gd name="T25" fmla="*/ 93 h 162"/>
                  <a:gd name="T26" fmla="*/ 144 w 165"/>
                  <a:gd name="T27" fmla="*/ 10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62">
                    <a:moveTo>
                      <a:pt x="144" y="108"/>
                    </a:moveTo>
                    <a:lnTo>
                      <a:pt x="103" y="48"/>
                    </a:lnTo>
                    <a:lnTo>
                      <a:pt x="115" y="114"/>
                    </a:lnTo>
                    <a:lnTo>
                      <a:pt x="100" y="124"/>
                    </a:lnTo>
                    <a:lnTo>
                      <a:pt x="43" y="88"/>
                    </a:lnTo>
                    <a:lnTo>
                      <a:pt x="84" y="148"/>
                    </a:lnTo>
                    <a:lnTo>
                      <a:pt x="63" y="162"/>
                    </a:lnTo>
                    <a:lnTo>
                      <a:pt x="0" y="70"/>
                    </a:lnTo>
                    <a:lnTo>
                      <a:pt x="25" y="52"/>
                    </a:lnTo>
                    <a:lnTo>
                      <a:pt x="88" y="90"/>
                    </a:lnTo>
                    <a:lnTo>
                      <a:pt x="76" y="18"/>
                    </a:lnTo>
                    <a:lnTo>
                      <a:pt x="102" y="0"/>
                    </a:lnTo>
                    <a:lnTo>
                      <a:pt x="165" y="93"/>
                    </a:lnTo>
                    <a:lnTo>
                      <a:pt x="144"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14" name="Freeform 128"/>
              <p:cNvSpPr>
                <a:spLocks/>
              </p:cNvSpPr>
              <p:nvPr/>
            </p:nvSpPr>
            <p:spPr bwMode="auto">
              <a:xfrm>
                <a:off x="4706" y="1541"/>
                <a:ext cx="130" cy="135"/>
              </a:xfrm>
              <a:custGeom>
                <a:avLst/>
                <a:gdLst>
                  <a:gd name="T0" fmla="*/ 80 w 87"/>
                  <a:gd name="T1" fmla="*/ 41 h 90"/>
                  <a:gd name="T2" fmla="*/ 60 w 87"/>
                  <a:gd name="T3" fmla="*/ 83 h 90"/>
                  <a:gd name="T4" fmla="*/ 16 w 87"/>
                  <a:gd name="T5" fmla="*/ 65 h 90"/>
                  <a:gd name="T6" fmla="*/ 0 w 87"/>
                  <a:gd name="T7" fmla="*/ 25 h 90"/>
                  <a:gd name="T8" fmla="*/ 18 w 87"/>
                  <a:gd name="T9" fmla="*/ 18 h 90"/>
                  <a:gd name="T10" fmla="*/ 34 w 87"/>
                  <a:gd name="T11" fmla="*/ 58 h 90"/>
                  <a:gd name="T12" fmla="*/ 54 w 87"/>
                  <a:gd name="T13" fmla="*/ 68 h 90"/>
                  <a:gd name="T14" fmla="*/ 62 w 87"/>
                  <a:gd name="T15" fmla="*/ 47 h 90"/>
                  <a:gd name="T16" fmla="*/ 47 w 87"/>
                  <a:gd name="T17" fmla="*/ 7 h 90"/>
                  <a:gd name="T18" fmla="*/ 65 w 87"/>
                  <a:gd name="T19" fmla="*/ 0 h 90"/>
                  <a:gd name="T20" fmla="*/ 80 w 87"/>
                  <a:gd name="T21" fmla="*/ 4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90">
                    <a:moveTo>
                      <a:pt x="80" y="41"/>
                    </a:moveTo>
                    <a:cubicBezTo>
                      <a:pt x="87" y="59"/>
                      <a:pt x="79" y="75"/>
                      <a:pt x="60" y="83"/>
                    </a:cubicBezTo>
                    <a:cubicBezTo>
                      <a:pt x="40" y="90"/>
                      <a:pt x="23" y="83"/>
                      <a:pt x="16" y="65"/>
                    </a:cubicBezTo>
                    <a:cubicBezTo>
                      <a:pt x="0" y="25"/>
                      <a:pt x="0" y="25"/>
                      <a:pt x="0" y="25"/>
                    </a:cubicBezTo>
                    <a:cubicBezTo>
                      <a:pt x="18" y="18"/>
                      <a:pt x="18" y="18"/>
                      <a:pt x="18" y="18"/>
                    </a:cubicBezTo>
                    <a:cubicBezTo>
                      <a:pt x="34" y="58"/>
                      <a:pt x="34" y="58"/>
                      <a:pt x="34" y="58"/>
                    </a:cubicBezTo>
                    <a:cubicBezTo>
                      <a:pt x="37" y="68"/>
                      <a:pt x="46" y="71"/>
                      <a:pt x="54" y="68"/>
                    </a:cubicBezTo>
                    <a:cubicBezTo>
                      <a:pt x="62" y="65"/>
                      <a:pt x="66" y="57"/>
                      <a:pt x="62" y="47"/>
                    </a:cubicBezTo>
                    <a:cubicBezTo>
                      <a:pt x="47" y="7"/>
                      <a:pt x="47" y="7"/>
                      <a:pt x="47" y="7"/>
                    </a:cubicBezTo>
                    <a:cubicBezTo>
                      <a:pt x="65" y="0"/>
                      <a:pt x="65" y="0"/>
                      <a:pt x="65" y="0"/>
                    </a:cubicBezTo>
                    <a:lnTo>
                      <a:pt x="80"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15" name="Freeform 129"/>
              <p:cNvSpPr>
                <a:spLocks/>
              </p:cNvSpPr>
              <p:nvPr/>
            </p:nvSpPr>
            <p:spPr bwMode="auto">
              <a:xfrm>
                <a:off x="4841" y="1515"/>
                <a:ext cx="118" cy="126"/>
              </a:xfrm>
              <a:custGeom>
                <a:avLst/>
                <a:gdLst>
                  <a:gd name="T0" fmla="*/ 94 w 118"/>
                  <a:gd name="T1" fmla="*/ 116 h 126"/>
                  <a:gd name="T2" fmla="*/ 33 w 118"/>
                  <a:gd name="T3" fmla="*/ 54 h 126"/>
                  <a:gd name="T4" fmla="*/ 42 w 118"/>
                  <a:gd name="T5" fmla="*/ 123 h 126"/>
                  <a:gd name="T6" fmla="*/ 16 w 118"/>
                  <a:gd name="T7" fmla="*/ 126 h 126"/>
                  <a:gd name="T8" fmla="*/ 0 w 118"/>
                  <a:gd name="T9" fmla="*/ 15 h 126"/>
                  <a:gd name="T10" fmla="*/ 24 w 118"/>
                  <a:gd name="T11" fmla="*/ 12 h 126"/>
                  <a:gd name="T12" fmla="*/ 85 w 118"/>
                  <a:gd name="T13" fmla="*/ 74 h 126"/>
                  <a:gd name="T14" fmla="*/ 76 w 118"/>
                  <a:gd name="T15" fmla="*/ 5 h 126"/>
                  <a:gd name="T16" fmla="*/ 102 w 118"/>
                  <a:gd name="T17" fmla="*/ 0 h 126"/>
                  <a:gd name="T18" fmla="*/ 118 w 118"/>
                  <a:gd name="T19" fmla="*/ 111 h 126"/>
                  <a:gd name="T20" fmla="*/ 94 w 118"/>
                  <a:gd name="T21" fmla="*/ 1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26">
                    <a:moveTo>
                      <a:pt x="94" y="116"/>
                    </a:moveTo>
                    <a:lnTo>
                      <a:pt x="33" y="54"/>
                    </a:lnTo>
                    <a:lnTo>
                      <a:pt x="42" y="123"/>
                    </a:lnTo>
                    <a:lnTo>
                      <a:pt x="16" y="126"/>
                    </a:lnTo>
                    <a:lnTo>
                      <a:pt x="0" y="15"/>
                    </a:lnTo>
                    <a:lnTo>
                      <a:pt x="24" y="12"/>
                    </a:lnTo>
                    <a:lnTo>
                      <a:pt x="85" y="74"/>
                    </a:lnTo>
                    <a:lnTo>
                      <a:pt x="76" y="5"/>
                    </a:lnTo>
                    <a:lnTo>
                      <a:pt x="102" y="0"/>
                    </a:lnTo>
                    <a:lnTo>
                      <a:pt x="118" y="111"/>
                    </a:lnTo>
                    <a:lnTo>
                      <a:pt x="94" y="1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16" name="Freeform 130"/>
              <p:cNvSpPr>
                <a:spLocks/>
              </p:cNvSpPr>
              <p:nvPr/>
            </p:nvSpPr>
            <p:spPr bwMode="auto">
              <a:xfrm>
                <a:off x="4977" y="1515"/>
                <a:ext cx="30" cy="113"/>
              </a:xfrm>
              <a:custGeom>
                <a:avLst/>
                <a:gdLst>
                  <a:gd name="T0" fmla="*/ 0 w 30"/>
                  <a:gd name="T1" fmla="*/ 113 h 113"/>
                  <a:gd name="T2" fmla="*/ 2 w 30"/>
                  <a:gd name="T3" fmla="*/ 0 h 113"/>
                  <a:gd name="T4" fmla="*/ 30 w 30"/>
                  <a:gd name="T5" fmla="*/ 2 h 113"/>
                  <a:gd name="T6" fmla="*/ 29 w 30"/>
                  <a:gd name="T7" fmla="*/ 113 h 113"/>
                  <a:gd name="T8" fmla="*/ 0 w 30"/>
                  <a:gd name="T9" fmla="*/ 113 h 113"/>
                </a:gdLst>
                <a:ahLst/>
                <a:cxnLst>
                  <a:cxn ang="0">
                    <a:pos x="T0" y="T1"/>
                  </a:cxn>
                  <a:cxn ang="0">
                    <a:pos x="T2" y="T3"/>
                  </a:cxn>
                  <a:cxn ang="0">
                    <a:pos x="T4" y="T5"/>
                  </a:cxn>
                  <a:cxn ang="0">
                    <a:pos x="T6" y="T7"/>
                  </a:cxn>
                  <a:cxn ang="0">
                    <a:pos x="T8" y="T9"/>
                  </a:cxn>
                </a:cxnLst>
                <a:rect l="0" t="0" r="r" b="b"/>
                <a:pathLst>
                  <a:path w="30" h="113">
                    <a:moveTo>
                      <a:pt x="0" y="113"/>
                    </a:moveTo>
                    <a:lnTo>
                      <a:pt x="2" y="0"/>
                    </a:lnTo>
                    <a:lnTo>
                      <a:pt x="30" y="2"/>
                    </a:lnTo>
                    <a:lnTo>
                      <a:pt x="29" y="113"/>
                    </a:lnTo>
                    <a:lnTo>
                      <a:pt x="0" y="1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17" name="Freeform 131"/>
              <p:cNvSpPr>
                <a:spLocks/>
              </p:cNvSpPr>
              <p:nvPr/>
            </p:nvSpPr>
            <p:spPr bwMode="auto">
              <a:xfrm>
                <a:off x="5027" y="1515"/>
                <a:ext cx="99" cy="120"/>
              </a:xfrm>
              <a:custGeom>
                <a:avLst/>
                <a:gdLst>
                  <a:gd name="T0" fmla="*/ 61 w 99"/>
                  <a:gd name="T1" fmla="*/ 32 h 120"/>
                  <a:gd name="T2" fmla="*/ 49 w 99"/>
                  <a:gd name="T3" fmla="*/ 120 h 120"/>
                  <a:gd name="T4" fmla="*/ 22 w 99"/>
                  <a:gd name="T5" fmla="*/ 116 h 120"/>
                  <a:gd name="T6" fmla="*/ 33 w 99"/>
                  <a:gd name="T7" fmla="*/ 27 h 120"/>
                  <a:gd name="T8" fmla="*/ 0 w 99"/>
                  <a:gd name="T9" fmla="*/ 23 h 120"/>
                  <a:gd name="T10" fmla="*/ 3 w 99"/>
                  <a:gd name="T11" fmla="*/ 0 h 120"/>
                  <a:gd name="T12" fmla="*/ 99 w 99"/>
                  <a:gd name="T13" fmla="*/ 12 h 120"/>
                  <a:gd name="T14" fmla="*/ 96 w 99"/>
                  <a:gd name="T15" fmla="*/ 36 h 120"/>
                  <a:gd name="T16" fmla="*/ 61 w 99"/>
                  <a:gd name="T17"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20">
                    <a:moveTo>
                      <a:pt x="61" y="32"/>
                    </a:moveTo>
                    <a:lnTo>
                      <a:pt x="49" y="120"/>
                    </a:lnTo>
                    <a:lnTo>
                      <a:pt x="22" y="116"/>
                    </a:lnTo>
                    <a:lnTo>
                      <a:pt x="33" y="27"/>
                    </a:lnTo>
                    <a:lnTo>
                      <a:pt x="0" y="23"/>
                    </a:lnTo>
                    <a:lnTo>
                      <a:pt x="3" y="0"/>
                    </a:lnTo>
                    <a:lnTo>
                      <a:pt x="99" y="12"/>
                    </a:lnTo>
                    <a:lnTo>
                      <a:pt x="96" y="36"/>
                    </a:lnTo>
                    <a:lnTo>
                      <a:pt x="61"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18" name="Freeform 132"/>
              <p:cNvSpPr>
                <a:spLocks/>
              </p:cNvSpPr>
              <p:nvPr/>
            </p:nvSpPr>
            <p:spPr bwMode="auto">
              <a:xfrm>
                <a:off x="5141" y="1532"/>
                <a:ext cx="104" cy="127"/>
              </a:xfrm>
              <a:custGeom>
                <a:avLst/>
                <a:gdLst>
                  <a:gd name="T0" fmla="*/ 31 w 104"/>
                  <a:gd name="T1" fmla="*/ 127 h 127"/>
                  <a:gd name="T2" fmla="*/ 4 w 104"/>
                  <a:gd name="T3" fmla="*/ 118 h 127"/>
                  <a:gd name="T4" fmla="*/ 15 w 104"/>
                  <a:gd name="T5" fmla="*/ 85 h 127"/>
                  <a:gd name="T6" fmla="*/ 0 w 104"/>
                  <a:gd name="T7" fmla="*/ 0 h 127"/>
                  <a:gd name="T8" fmla="*/ 26 w 104"/>
                  <a:gd name="T9" fmla="*/ 7 h 127"/>
                  <a:gd name="T10" fmla="*/ 37 w 104"/>
                  <a:gd name="T11" fmla="*/ 63 h 127"/>
                  <a:gd name="T12" fmla="*/ 77 w 104"/>
                  <a:gd name="T13" fmla="*/ 24 h 127"/>
                  <a:gd name="T14" fmla="*/ 104 w 104"/>
                  <a:gd name="T15" fmla="*/ 33 h 127"/>
                  <a:gd name="T16" fmla="*/ 43 w 104"/>
                  <a:gd name="T17" fmla="*/ 93 h 127"/>
                  <a:gd name="T18" fmla="*/ 31 w 104"/>
                  <a:gd name="T19"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27">
                    <a:moveTo>
                      <a:pt x="31" y="127"/>
                    </a:moveTo>
                    <a:lnTo>
                      <a:pt x="4" y="118"/>
                    </a:lnTo>
                    <a:lnTo>
                      <a:pt x="15" y="85"/>
                    </a:lnTo>
                    <a:lnTo>
                      <a:pt x="0" y="0"/>
                    </a:lnTo>
                    <a:lnTo>
                      <a:pt x="26" y="7"/>
                    </a:lnTo>
                    <a:lnTo>
                      <a:pt x="37" y="63"/>
                    </a:lnTo>
                    <a:lnTo>
                      <a:pt x="77" y="24"/>
                    </a:lnTo>
                    <a:lnTo>
                      <a:pt x="104" y="33"/>
                    </a:lnTo>
                    <a:lnTo>
                      <a:pt x="43" y="93"/>
                    </a:lnTo>
                    <a:lnTo>
                      <a:pt x="31"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19" name="Freeform 133"/>
              <p:cNvSpPr>
                <a:spLocks/>
              </p:cNvSpPr>
              <p:nvPr/>
            </p:nvSpPr>
            <p:spPr bwMode="auto">
              <a:xfrm>
                <a:off x="5274" y="1590"/>
                <a:ext cx="123" cy="134"/>
              </a:xfrm>
              <a:custGeom>
                <a:avLst/>
                <a:gdLst>
                  <a:gd name="T0" fmla="*/ 0 w 123"/>
                  <a:gd name="T1" fmla="*/ 117 h 134"/>
                  <a:gd name="T2" fmla="*/ 25 w 123"/>
                  <a:gd name="T3" fmla="*/ 0 h 134"/>
                  <a:gd name="T4" fmla="*/ 51 w 123"/>
                  <a:gd name="T5" fmla="*/ 17 h 134"/>
                  <a:gd name="T6" fmla="*/ 30 w 123"/>
                  <a:gd name="T7" fmla="*/ 102 h 134"/>
                  <a:gd name="T8" fmla="*/ 99 w 123"/>
                  <a:gd name="T9" fmla="*/ 48 h 134"/>
                  <a:gd name="T10" fmla="*/ 123 w 123"/>
                  <a:gd name="T11" fmla="*/ 63 h 134"/>
                  <a:gd name="T12" fmla="*/ 25 w 123"/>
                  <a:gd name="T13" fmla="*/ 134 h 134"/>
                  <a:gd name="T14" fmla="*/ 0 w 123"/>
                  <a:gd name="T15" fmla="*/ 117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34">
                    <a:moveTo>
                      <a:pt x="0" y="117"/>
                    </a:moveTo>
                    <a:lnTo>
                      <a:pt x="25" y="0"/>
                    </a:lnTo>
                    <a:lnTo>
                      <a:pt x="51" y="17"/>
                    </a:lnTo>
                    <a:lnTo>
                      <a:pt x="30" y="102"/>
                    </a:lnTo>
                    <a:lnTo>
                      <a:pt x="99" y="48"/>
                    </a:lnTo>
                    <a:lnTo>
                      <a:pt x="123" y="63"/>
                    </a:lnTo>
                    <a:lnTo>
                      <a:pt x="25" y="134"/>
                    </a:lnTo>
                    <a:lnTo>
                      <a:pt x="0" y="1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20" name="Freeform 134"/>
              <p:cNvSpPr>
                <a:spLocks/>
              </p:cNvSpPr>
              <p:nvPr/>
            </p:nvSpPr>
            <p:spPr bwMode="auto">
              <a:xfrm>
                <a:off x="5340" y="1671"/>
                <a:ext cx="94" cy="102"/>
              </a:xfrm>
              <a:custGeom>
                <a:avLst/>
                <a:gdLst>
                  <a:gd name="T0" fmla="*/ 0 w 94"/>
                  <a:gd name="T1" fmla="*/ 84 h 102"/>
                  <a:gd name="T2" fmla="*/ 73 w 94"/>
                  <a:gd name="T3" fmla="*/ 0 h 102"/>
                  <a:gd name="T4" fmla="*/ 94 w 94"/>
                  <a:gd name="T5" fmla="*/ 18 h 102"/>
                  <a:gd name="T6" fmla="*/ 21 w 94"/>
                  <a:gd name="T7" fmla="*/ 102 h 102"/>
                  <a:gd name="T8" fmla="*/ 0 w 94"/>
                  <a:gd name="T9" fmla="*/ 84 h 102"/>
                </a:gdLst>
                <a:ahLst/>
                <a:cxnLst>
                  <a:cxn ang="0">
                    <a:pos x="T0" y="T1"/>
                  </a:cxn>
                  <a:cxn ang="0">
                    <a:pos x="T2" y="T3"/>
                  </a:cxn>
                  <a:cxn ang="0">
                    <a:pos x="T4" y="T5"/>
                  </a:cxn>
                  <a:cxn ang="0">
                    <a:pos x="T6" y="T7"/>
                  </a:cxn>
                  <a:cxn ang="0">
                    <a:pos x="T8" y="T9"/>
                  </a:cxn>
                </a:cxnLst>
                <a:rect l="0" t="0" r="r" b="b"/>
                <a:pathLst>
                  <a:path w="94" h="102">
                    <a:moveTo>
                      <a:pt x="0" y="84"/>
                    </a:moveTo>
                    <a:lnTo>
                      <a:pt x="73" y="0"/>
                    </a:lnTo>
                    <a:lnTo>
                      <a:pt x="94" y="18"/>
                    </a:lnTo>
                    <a:lnTo>
                      <a:pt x="21" y="102"/>
                    </a:lnTo>
                    <a:lnTo>
                      <a:pt x="0"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21" name="Freeform 135"/>
              <p:cNvSpPr>
                <a:spLocks noEditPoints="1"/>
              </p:cNvSpPr>
              <p:nvPr/>
            </p:nvSpPr>
            <p:spPr bwMode="auto">
              <a:xfrm>
                <a:off x="5376" y="1713"/>
                <a:ext cx="139" cy="140"/>
              </a:xfrm>
              <a:custGeom>
                <a:avLst/>
                <a:gdLst>
                  <a:gd name="T0" fmla="*/ 78 w 93"/>
                  <a:gd name="T1" fmla="*/ 24 h 93"/>
                  <a:gd name="T2" fmla="*/ 75 w 93"/>
                  <a:gd name="T3" fmla="*/ 79 h 93"/>
                  <a:gd name="T4" fmla="*/ 20 w 93"/>
                  <a:gd name="T5" fmla="*/ 72 h 93"/>
                  <a:gd name="T6" fmla="*/ 0 w 93"/>
                  <a:gd name="T7" fmla="*/ 48 h 93"/>
                  <a:gd name="T8" fmla="*/ 57 w 93"/>
                  <a:gd name="T9" fmla="*/ 0 h 93"/>
                  <a:gd name="T10" fmla="*/ 78 w 93"/>
                  <a:gd name="T11" fmla="*/ 24 h 93"/>
                  <a:gd name="T12" fmla="*/ 24 w 93"/>
                  <a:gd name="T13" fmla="*/ 53 h 93"/>
                  <a:gd name="T14" fmla="*/ 33 w 93"/>
                  <a:gd name="T15" fmla="*/ 63 h 93"/>
                  <a:gd name="T16" fmla="*/ 62 w 93"/>
                  <a:gd name="T17" fmla="*/ 64 h 93"/>
                  <a:gd name="T18" fmla="*/ 66 w 93"/>
                  <a:gd name="T19" fmla="*/ 34 h 93"/>
                  <a:gd name="T20" fmla="*/ 58 w 93"/>
                  <a:gd name="T21" fmla="*/ 24 h 93"/>
                  <a:gd name="T22" fmla="*/ 24 w 93"/>
                  <a:gd name="T23" fmla="*/ 5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93">
                    <a:moveTo>
                      <a:pt x="78" y="24"/>
                    </a:moveTo>
                    <a:cubicBezTo>
                      <a:pt x="93" y="42"/>
                      <a:pt x="92" y="64"/>
                      <a:pt x="75" y="79"/>
                    </a:cubicBezTo>
                    <a:cubicBezTo>
                      <a:pt x="58" y="93"/>
                      <a:pt x="36" y="90"/>
                      <a:pt x="20" y="72"/>
                    </a:cubicBezTo>
                    <a:cubicBezTo>
                      <a:pt x="0" y="48"/>
                      <a:pt x="0" y="48"/>
                      <a:pt x="0" y="48"/>
                    </a:cubicBezTo>
                    <a:cubicBezTo>
                      <a:pt x="57" y="0"/>
                      <a:pt x="57" y="0"/>
                      <a:pt x="57" y="0"/>
                    </a:cubicBezTo>
                    <a:lnTo>
                      <a:pt x="78" y="24"/>
                    </a:lnTo>
                    <a:close/>
                    <a:moveTo>
                      <a:pt x="24" y="53"/>
                    </a:moveTo>
                    <a:cubicBezTo>
                      <a:pt x="33" y="63"/>
                      <a:pt x="33" y="63"/>
                      <a:pt x="33" y="63"/>
                    </a:cubicBezTo>
                    <a:cubicBezTo>
                      <a:pt x="40" y="72"/>
                      <a:pt x="52" y="72"/>
                      <a:pt x="62" y="64"/>
                    </a:cubicBezTo>
                    <a:cubicBezTo>
                      <a:pt x="72" y="55"/>
                      <a:pt x="74" y="43"/>
                      <a:pt x="66" y="34"/>
                    </a:cubicBezTo>
                    <a:cubicBezTo>
                      <a:pt x="58" y="24"/>
                      <a:pt x="58" y="24"/>
                      <a:pt x="58" y="24"/>
                    </a:cubicBezTo>
                    <a:lnTo>
                      <a:pt x="24"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22" name="Freeform 136"/>
              <p:cNvSpPr>
                <a:spLocks/>
              </p:cNvSpPr>
              <p:nvPr/>
            </p:nvSpPr>
            <p:spPr bwMode="auto">
              <a:xfrm>
                <a:off x="5449" y="1823"/>
                <a:ext cx="141" cy="132"/>
              </a:xfrm>
              <a:custGeom>
                <a:avLst/>
                <a:gdLst>
                  <a:gd name="T0" fmla="*/ 93 w 141"/>
                  <a:gd name="T1" fmla="*/ 36 h 132"/>
                  <a:gd name="T2" fmla="*/ 74 w 141"/>
                  <a:gd name="T3" fmla="*/ 46 h 132"/>
                  <a:gd name="T4" fmla="*/ 99 w 141"/>
                  <a:gd name="T5" fmla="*/ 93 h 132"/>
                  <a:gd name="T6" fmla="*/ 80 w 141"/>
                  <a:gd name="T7" fmla="*/ 103 h 132"/>
                  <a:gd name="T8" fmla="*/ 54 w 141"/>
                  <a:gd name="T9" fmla="*/ 57 h 132"/>
                  <a:gd name="T10" fmla="*/ 33 w 141"/>
                  <a:gd name="T11" fmla="*/ 67 h 132"/>
                  <a:gd name="T12" fmla="*/ 63 w 141"/>
                  <a:gd name="T13" fmla="*/ 121 h 132"/>
                  <a:gd name="T14" fmla="*/ 44 w 141"/>
                  <a:gd name="T15" fmla="*/ 132 h 132"/>
                  <a:gd name="T16" fmla="*/ 0 w 141"/>
                  <a:gd name="T17" fmla="*/ 54 h 132"/>
                  <a:gd name="T18" fmla="*/ 99 w 141"/>
                  <a:gd name="T19" fmla="*/ 0 h 132"/>
                  <a:gd name="T20" fmla="*/ 141 w 141"/>
                  <a:gd name="T21" fmla="*/ 76 h 132"/>
                  <a:gd name="T22" fmla="*/ 122 w 141"/>
                  <a:gd name="T23" fmla="*/ 87 h 132"/>
                  <a:gd name="T24" fmla="*/ 93 w 141"/>
                  <a:gd name="T25" fmla="*/ 3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 h="132">
                    <a:moveTo>
                      <a:pt x="93" y="36"/>
                    </a:moveTo>
                    <a:lnTo>
                      <a:pt x="74" y="46"/>
                    </a:lnTo>
                    <a:lnTo>
                      <a:pt x="99" y="93"/>
                    </a:lnTo>
                    <a:lnTo>
                      <a:pt x="80" y="103"/>
                    </a:lnTo>
                    <a:lnTo>
                      <a:pt x="54" y="57"/>
                    </a:lnTo>
                    <a:lnTo>
                      <a:pt x="33" y="67"/>
                    </a:lnTo>
                    <a:lnTo>
                      <a:pt x="63" y="121"/>
                    </a:lnTo>
                    <a:lnTo>
                      <a:pt x="44" y="132"/>
                    </a:lnTo>
                    <a:lnTo>
                      <a:pt x="0" y="54"/>
                    </a:lnTo>
                    <a:lnTo>
                      <a:pt x="99" y="0"/>
                    </a:lnTo>
                    <a:lnTo>
                      <a:pt x="141" y="76"/>
                    </a:lnTo>
                    <a:lnTo>
                      <a:pt x="122" y="87"/>
                    </a:lnTo>
                    <a:lnTo>
                      <a:pt x="93"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
            <p:nvSpPr>
              <p:cNvPr id="223" name="Freeform 137"/>
              <p:cNvSpPr>
                <a:spLocks noEditPoints="1"/>
              </p:cNvSpPr>
              <p:nvPr/>
            </p:nvSpPr>
            <p:spPr bwMode="auto">
              <a:xfrm>
                <a:off x="5502" y="1934"/>
                <a:ext cx="130" cy="135"/>
              </a:xfrm>
              <a:custGeom>
                <a:avLst/>
                <a:gdLst>
                  <a:gd name="T0" fmla="*/ 55 w 87"/>
                  <a:gd name="T1" fmla="*/ 84 h 90"/>
                  <a:gd name="T2" fmla="*/ 7 w 87"/>
                  <a:gd name="T3" fmla="*/ 56 h 90"/>
                  <a:gd name="T4" fmla="*/ 32 w 87"/>
                  <a:gd name="T5" fmla="*/ 6 h 90"/>
                  <a:gd name="T6" fmla="*/ 80 w 87"/>
                  <a:gd name="T7" fmla="*/ 34 h 90"/>
                  <a:gd name="T8" fmla="*/ 55 w 87"/>
                  <a:gd name="T9" fmla="*/ 84 h 90"/>
                  <a:gd name="T10" fmla="*/ 37 w 87"/>
                  <a:gd name="T11" fmla="*/ 25 h 90"/>
                  <a:gd name="T12" fmla="*/ 22 w 87"/>
                  <a:gd name="T13" fmla="*/ 52 h 90"/>
                  <a:gd name="T14" fmla="*/ 50 w 87"/>
                  <a:gd name="T15" fmla="*/ 65 h 90"/>
                  <a:gd name="T16" fmla="*/ 65 w 87"/>
                  <a:gd name="T17" fmla="*/ 39 h 90"/>
                  <a:gd name="T18" fmla="*/ 37 w 87"/>
                  <a:gd name="T19" fmla="*/ 2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90">
                    <a:moveTo>
                      <a:pt x="55" y="84"/>
                    </a:moveTo>
                    <a:cubicBezTo>
                      <a:pt x="34" y="90"/>
                      <a:pt x="14" y="78"/>
                      <a:pt x="7" y="56"/>
                    </a:cubicBezTo>
                    <a:cubicBezTo>
                      <a:pt x="0" y="34"/>
                      <a:pt x="11" y="13"/>
                      <a:pt x="32" y="6"/>
                    </a:cubicBezTo>
                    <a:cubicBezTo>
                      <a:pt x="53" y="0"/>
                      <a:pt x="73" y="12"/>
                      <a:pt x="80" y="34"/>
                    </a:cubicBezTo>
                    <a:cubicBezTo>
                      <a:pt x="87" y="56"/>
                      <a:pt x="76" y="78"/>
                      <a:pt x="55" y="84"/>
                    </a:cubicBezTo>
                    <a:close/>
                    <a:moveTo>
                      <a:pt x="37" y="25"/>
                    </a:moveTo>
                    <a:cubicBezTo>
                      <a:pt x="25" y="29"/>
                      <a:pt x="19" y="41"/>
                      <a:pt x="22" y="52"/>
                    </a:cubicBezTo>
                    <a:cubicBezTo>
                      <a:pt x="26" y="63"/>
                      <a:pt x="37" y="69"/>
                      <a:pt x="50" y="65"/>
                    </a:cubicBezTo>
                    <a:cubicBezTo>
                      <a:pt x="62" y="62"/>
                      <a:pt x="68" y="50"/>
                      <a:pt x="65" y="39"/>
                    </a:cubicBezTo>
                    <a:cubicBezTo>
                      <a:pt x="61" y="28"/>
                      <a:pt x="50" y="22"/>
                      <a:pt x="37"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grpSp>
      </p:grpSp>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383459361"/>
      </p:ext>
    </p:extLst>
  </p:cSld>
  <p:clrMapOvr>
    <a:masterClrMapping/>
  </p:clrMapOvr>
  <mc:AlternateContent xmlns:mc="http://schemas.openxmlformats.org/markup-compatibility/2006" xmlns:p14="http://schemas.microsoft.com/office/powerpoint/2010/main">
    <mc:Choice Requires="p14">
      <p:transition spd="slow" p14:dur="1500" advTm="40000">
        <p:push dir="u"/>
      </p:transition>
    </mc:Choice>
    <mc:Fallback xmlns="">
      <p:transition spd="slow" advTm="40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500"/>
                                  </p:stCondLst>
                                  <p:childTnLst>
                                    <p:cmd type="call" cmd="playFrom(0.0)">
                                      <p:cBhvr>
                                        <p:cTn id="6" dur="1" fill="hold"/>
                                        <p:tgtEl>
                                          <p:spTgt spid="10"/>
                                        </p:tgtEl>
                                      </p:cBhvr>
                                    </p:cmd>
                                  </p:childTnLst>
                                </p:cTn>
                              </p:par>
                            </p:childTnLst>
                          </p:cTn>
                        </p:par>
                        <p:par>
                          <p:cTn id="7" fill="hold">
                            <p:stCondLst>
                              <p:cond delay="1501"/>
                            </p:stCondLst>
                            <p:childTnLst>
                              <p:par>
                                <p:cTn id="8" presetID="53" presetClass="entr" presetSubtype="16" fill="hold" grpId="0" nodeType="after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p:cTn id="10" dur="500" fill="hold"/>
                                        <p:tgtEl>
                                          <p:spTgt spid="41"/>
                                        </p:tgtEl>
                                        <p:attrNameLst>
                                          <p:attrName>ppt_w</p:attrName>
                                        </p:attrNameLst>
                                      </p:cBhvr>
                                      <p:tavLst>
                                        <p:tav tm="0">
                                          <p:val>
                                            <p:fltVal val="0"/>
                                          </p:val>
                                        </p:tav>
                                        <p:tav tm="100000">
                                          <p:val>
                                            <p:strVal val="#ppt_w"/>
                                          </p:val>
                                        </p:tav>
                                      </p:tavLst>
                                    </p:anim>
                                    <p:anim calcmode="lin" valueType="num">
                                      <p:cBhvr>
                                        <p:cTn id="11" dur="500" fill="hold"/>
                                        <p:tgtEl>
                                          <p:spTgt spid="41"/>
                                        </p:tgtEl>
                                        <p:attrNameLst>
                                          <p:attrName>ppt_h</p:attrName>
                                        </p:attrNameLst>
                                      </p:cBhvr>
                                      <p:tavLst>
                                        <p:tav tm="0">
                                          <p:val>
                                            <p:fltVal val="0"/>
                                          </p:val>
                                        </p:tav>
                                        <p:tav tm="100000">
                                          <p:val>
                                            <p:strVal val="#ppt_h"/>
                                          </p:val>
                                        </p:tav>
                                      </p:tavLst>
                                    </p:anim>
                                    <p:animEffect transition="in" filter="fade">
                                      <p:cBhvr>
                                        <p:cTn id="12" dur="500"/>
                                        <p:tgtEl>
                                          <p:spTgt spid="4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par>
                          <p:cTn id="16" fill="hold">
                            <p:stCondLst>
                              <p:cond delay="2001"/>
                            </p:stCondLst>
                            <p:childTnLst>
                              <p:par>
                                <p:cTn id="17" presetID="53" presetClass="entr" presetSubtype="16"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p:cTn id="19" dur="500" fill="hold"/>
                                        <p:tgtEl>
                                          <p:spTgt spid="82"/>
                                        </p:tgtEl>
                                        <p:attrNameLst>
                                          <p:attrName>ppt_w</p:attrName>
                                        </p:attrNameLst>
                                      </p:cBhvr>
                                      <p:tavLst>
                                        <p:tav tm="0">
                                          <p:val>
                                            <p:fltVal val="0"/>
                                          </p:val>
                                        </p:tav>
                                        <p:tav tm="100000">
                                          <p:val>
                                            <p:strVal val="#ppt_w"/>
                                          </p:val>
                                        </p:tav>
                                      </p:tavLst>
                                    </p:anim>
                                    <p:anim calcmode="lin" valueType="num">
                                      <p:cBhvr>
                                        <p:cTn id="20" dur="500" fill="hold"/>
                                        <p:tgtEl>
                                          <p:spTgt spid="82"/>
                                        </p:tgtEl>
                                        <p:attrNameLst>
                                          <p:attrName>ppt_h</p:attrName>
                                        </p:attrNameLst>
                                      </p:cBhvr>
                                      <p:tavLst>
                                        <p:tav tm="0">
                                          <p:val>
                                            <p:fltVal val="0"/>
                                          </p:val>
                                        </p:tav>
                                        <p:tav tm="100000">
                                          <p:val>
                                            <p:strVal val="#ppt_h"/>
                                          </p:val>
                                        </p:tav>
                                      </p:tavLst>
                                    </p:anim>
                                    <p:animEffect transition="in" filter="fade">
                                      <p:cBhvr>
                                        <p:cTn id="21" dur="500"/>
                                        <p:tgtEl>
                                          <p:spTgt spid="82"/>
                                        </p:tgtEl>
                                      </p:cBhvr>
                                    </p:animEffect>
                                  </p:childTnLst>
                                </p:cTn>
                              </p:par>
                            </p:childTnLst>
                          </p:cTn>
                        </p:par>
                        <p:par>
                          <p:cTn id="22" fill="hold">
                            <p:stCondLst>
                              <p:cond delay="2501"/>
                            </p:stCondLst>
                            <p:childTnLst>
                              <p:par>
                                <p:cTn id="23" presetID="10" presetClass="entr" presetSubtype="0" fill="hold" grpId="0"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childTnLst>
                          </p:cTn>
                        </p:par>
                        <p:par>
                          <p:cTn id="26" fill="hold">
                            <p:stCondLst>
                              <p:cond delay="3001"/>
                            </p:stCondLst>
                            <p:childTnLst>
                              <p:par>
                                <p:cTn id="27" presetID="10" presetClass="entr" presetSubtype="0"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fade">
                                      <p:cBhvr>
                                        <p:cTn id="29" dur="500"/>
                                        <p:tgtEl>
                                          <p:spTgt spid="81"/>
                                        </p:tgtEl>
                                      </p:cBhvr>
                                    </p:animEffect>
                                  </p:childTnLst>
                                </p:cTn>
                              </p:par>
                            </p:childTnLst>
                          </p:cTn>
                        </p:par>
                        <p:par>
                          <p:cTn id="30" fill="hold">
                            <p:stCondLst>
                              <p:cond delay="3501"/>
                            </p:stCondLst>
                            <p:childTnLst>
                              <p:par>
                                <p:cTn id="31" presetID="22" presetClass="entr" presetSubtype="1"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up)">
                                      <p:cBhvr>
                                        <p:cTn id="33" dur="500"/>
                                        <p:tgtEl>
                                          <p:spTgt spid="3"/>
                                        </p:tgtEl>
                                      </p:cBhvr>
                                    </p:animEffect>
                                  </p:childTnLst>
                                </p:cTn>
                              </p:par>
                            </p:childTnLst>
                          </p:cTn>
                        </p:par>
                        <p:par>
                          <p:cTn id="34" fill="hold">
                            <p:stCondLst>
                              <p:cond delay="4001"/>
                            </p:stCondLst>
                            <p:childTnLst>
                              <p:par>
                                <p:cTn id="35" presetID="53" presetClass="entr" presetSubtype="16"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500"/>
                                        <p:tgtEl>
                                          <p:spTgt spid="60"/>
                                        </p:tgtEl>
                                      </p:cBhvr>
                                    </p:animEffect>
                                  </p:childTnLst>
                                </p:cTn>
                              </p:par>
                            </p:childTnLst>
                          </p:cTn>
                        </p:par>
                        <p:par>
                          <p:cTn id="43" fill="hold">
                            <p:stCondLst>
                              <p:cond delay="4501"/>
                            </p:stCondLst>
                            <p:childTnLst>
                              <p:par>
                                <p:cTn id="44" presetID="22" presetClass="entr" presetSubtype="1"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up)">
                                      <p:cBhvr>
                                        <p:cTn id="46" dur="500"/>
                                        <p:tgtEl>
                                          <p:spTgt spid="4"/>
                                        </p:tgtEl>
                                      </p:cBhvr>
                                    </p:animEffect>
                                  </p:childTnLst>
                                </p:cTn>
                              </p:par>
                            </p:childTnLst>
                          </p:cTn>
                        </p:par>
                        <p:par>
                          <p:cTn id="47" fill="hold">
                            <p:stCondLst>
                              <p:cond delay="5001"/>
                            </p:stCondLst>
                            <p:childTnLst>
                              <p:par>
                                <p:cTn id="48" presetID="53" presetClass="entr" presetSubtype="16"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Effect transition="in" filter="fade">
                                      <p:cBhvr>
                                        <p:cTn id="52" dur="500"/>
                                        <p:tgtEl>
                                          <p:spTgt spid="42"/>
                                        </p:tgtEl>
                                      </p:cBhvr>
                                    </p:animEffect>
                                  </p:childTnLst>
                                </p:cTn>
                              </p:par>
                            </p:childTnLst>
                          </p:cTn>
                        </p:par>
                        <p:par>
                          <p:cTn id="53" fill="hold">
                            <p:stCondLst>
                              <p:cond delay="5501"/>
                            </p:stCondLst>
                            <p:childTnLst>
                              <p:par>
                                <p:cTn id="54" presetID="10" presetClass="entr" presetSubtype="0"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57" fill="hold" display="0">
                  <p:stCondLst>
                    <p:cond delay="indefinite"/>
                  </p:stCondLst>
                  <p:endCondLst>
                    <p:cond evt="onStopAudio" delay="0">
                      <p:tgtEl>
                        <p:sldTgt/>
                      </p:tgtEl>
                    </p:cond>
                  </p:endCondLst>
                </p:cTn>
                <p:tgtEl>
                  <p:spTgt spid="10"/>
                </p:tgtEl>
              </p:cMediaNode>
            </p:audio>
          </p:childTnLst>
        </p:cTn>
      </p:par>
    </p:tnLst>
    <p:bldLst>
      <p:bldP spid="17" grpId="0" animBg="1"/>
      <p:bldP spid="41" grpId="0" animBg="1"/>
      <p:bldP spid="42" grpId="0" animBg="1"/>
      <p:bldP spid="59" grpId="0" animBg="1"/>
      <p:bldP spid="60" grpId="0" animBg="1"/>
      <p:bldP spid="81" grpId="0"/>
      <p:bldP spid="82" grpId="0" animBg="1"/>
      <p:bldP spid="54" grpId="0" animBg="1"/>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0" y="2"/>
            <a:ext cx="12192000" cy="4095401"/>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5687975" y="3"/>
            <a:ext cx="6504024" cy="6963306"/>
          </a:xfrm>
          <a:prstGeom prst="rect">
            <a:avLst/>
          </a:prstGeom>
          <a:effectLst>
            <a:outerShdw blurRad="177800" dist="228600" dir="4680000" sx="99000" sy="99000" algn="t" rotWithShape="0">
              <a:prstClr val="black">
                <a:alpha val="11000"/>
              </a:prstClr>
            </a:outerShdw>
          </a:effectLst>
        </p:spPr>
      </p:pic>
      <p:sp>
        <p:nvSpPr>
          <p:cNvPr id="15" name="Oval 14"/>
          <p:cNvSpPr/>
          <p:nvPr/>
        </p:nvSpPr>
        <p:spPr>
          <a:xfrm>
            <a:off x="3096360" y="5298316"/>
            <a:ext cx="805933" cy="80593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sp>
        <p:nvSpPr>
          <p:cNvPr id="16" name="Oval 15"/>
          <p:cNvSpPr/>
          <p:nvPr/>
        </p:nvSpPr>
        <p:spPr>
          <a:xfrm>
            <a:off x="4895664" y="5298316"/>
            <a:ext cx="805933" cy="8059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sp>
        <p:nvSpPr>
          <p:cNvPr id="17" name="Oval 16"/>
          <p:cNvSpPr/>
          <p:nvPr/>
        </p:nvSpPr>
        <p:spPr>
          <a:xfrm>
            <a:off x="6694967" y="5298316"/>
            <a:ext cx="805933" cy="80593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sp>
        <p:nvSpPr>
          <p:cNvPr id="18" name="Oval 17"/>
          <p:cNvSpPr/>
          <p:nvPr/>
        </p:nvSpPr>
        <p:spPr>
          <a:xfrm>
            <a:off x="8503875" y="5298316"/>
            <a:ext cx="805933" cy="8059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sp>
        <p:nvSpPr>
          <p:cNvPr id="19" name="TextBox 18"/>
          <p:cNvSpPr txBox="1"/>
          <p:nvPr/>
        </p:nvSpPr>
        <p:spPr>
          <a:xfrm>
            <a:off x="-65525" y="1567756"/>
            <a:ext cx="5753499" cy="692497"/>
          </a:xfrm>
          <a:prstGeom prst="rect">
            <a:avLst/>
          </a:prstGeom>
          <a:noFill/>
        </p:spPr>
        <p:txBody>
          <a:bodyPr wrap="none" rtlCol="0">
            <a:spAutoFit/>
          </a:bodyPr>
          <a:lstStyle/>
          <a:p>
            <a:pPr algn="r"/>
            <a:r>
              <a:rPr lang="en-US" sz="3900" dirty="0" smtClean="0">
                <a:solidFill>
                  <a:prstClr val="white"/>
                </a:solidFill>
                <a:latin typeface="Pacifico" panose="02000000000000000000" pitchFamily="2" charset="0"/>
              </a:rPr>
              <a:t>Video Marketing</a:t>
            </a:r>
            <a:r>
              <a:rPr lang="en-US" sz="3900" dirty="0" smtClean="0">
                <a:solidFill>
                  <a:srgbClr val="FF6D6D"/>
                </a:solidFill>
                <a:latin typeface="Pacifico" panose="02000000000000000000" pitchFamily="2" charset="0"/>
              </a:rPr>
              <a:t> </a:t>
            </a:r>
            <a:r>
              <a:rPr lang="en-US" sz="3900" dirty="0" smtClean="0">
                <a:solidFill>
                  <a:schemeClr val="accent1"/>
                </a:solidFill>
                <a:latin typeface="Pacifico" panose="02000000000000000000" pitchFamily="2" charset="0"/>
              </a:rPr>
              <a:t>Agency</a:t>
            </a:r>
            <a:endParaRPr lang="id-ID" sz="3900" dirty="0">
              <a:solidFill>
                <a:schemeClr val="accent1"/>
              </a:solidFill>
              <a:latin typeface="Pacifico" panose="02000000000000000000" pitchFamily="2" charset="0"/>
            </a:endParaRPr>
          </a:p>
        </p:txBody>
      </p:sp>
      <p:sp>
        <p:nvSpPr>
          <p:cNvPr id="20" name="TextBox 19"/>
          <p:cNvSpPr txBox="1"/>
          <p:nvPr/>
        </p:nvSpPr>
        <p:spPr>
          <a:xfrm>
            <a:off x="1414937" y="2299037"/>
            <a:ext cx="4040929" cy="338554"/>
          </a:xfrm>
          <a:prstGeom prst="rect">
            <a:avLst/>
          </a:prstGeom>
          <a:noFill/>
        </p:spPr>
        <p:txBody>
          <a:bodyPr wrap="square" rtlCol="0">
            <a:spAutoFit/>
          </a:bodyPr>
          <a:lstStyle/>
          <a:p>
            <a:pPr algn="r"/>
            <a:r>
              <a:rPr lang="en-US" sz="1600" b="1" dirty="0" smtClean="0">
                <a:solidFill>
                  <a:prstClr val="white"/>
                </a:solidFill>
              </a:rPr>
              <a:t>Our Videos Bring Your Business to Life. </a:t>
            </a:r>
            <a:endParaRPr lang="id-ID" sz="1600" b="1" dirty="0">
              <a:solidFill>
                <a:prstClr val="white"/>
              </a:solidFill>
              <a:latin typeface="PT Sans" panose="020B0503020203020204" pitchFamily="34" charset="0"/>
            </a:endParaRPr>
          </a:p>
        </p:txBody>
      </p:sp>
      <p:pic>
        <p:nvPicPr>
          <p:cNvPr id="21" name="Pictur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6812715" y="263107"/>
            <a:ext cx="1840996" cy="1743460"/>
          </a:xfrm>
          <a:prstGeom prst="rect">
            <a:avLst/>
          </a:prstGeom>
        </p:spPr>
      </p:pic>
      <p:cxnSp>
        <p:nvCxnSpPr>
          <p:cNvPr id="22" name="Straight Connector 21"/>
          <p:cNvCxnSpPr/>
          <p:nvPr/>
        </p:nvCxnSpPr>
        <p:spPr>
          <a:xfrm>
            <a:off x="391019" y="1117600"/>
            <a:ext cx="0" cy="2966512"/>
          </a:xfrm>
          <a:prstGeom prst="line">
            <a:avLst/>
          </a:prstGeom>
          <a:ln w="222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91019" y="4095403"/>
            <a:ext cx="0" cy="1578229"/>
          </a:xfrm>
          <a:prstGeom prst="line">
            <a:avLst/>
          </a:prstGeom>
          <a:ln w="22225">
            <a:solidFill>
              <a:schemeClr val="tx1">
                <a:lumMod val="50000"/>
                <a:lumOff val="50000"/>
              </a:schemeClr>
            </a:solidFill>
            <a:prstDash val="sysDot"/>
          </a:ln>
          <a:effectLst/>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91021" y="1117600"/>
            <a:ext cx="5266401" cy="0"/>
          </a:xfrm>
          <a:prstGeom prst="line">
            <a:avLst/>
          </a:prstGeom>
          <a:ln w="222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657420" y="1128889"/>
            <a:ext cx="0" cy="2348088"/>
          </a:xfrm>
          <a:prstGeom prst="line">
            <a:avLst/>
          </a:prstGeom>
          <a:ln w="2222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flipV="1">
            <a:off x="1381067" y="3476979"/>
            <a:ext cx="4273040" cy="4677"/>
          </a:xfrm>
          <a:prstGeom prst="line">
            <a:avLst/>
          </a:prstGeom>
          <a:ln w="22225">
            <a:solidFill>
              <a:schemeClr val="bg1"/>
            </a:solidFill>
            <a:prstDash val="sysDot"/>
            <a:tailEnd type="oval"/>
          </a:ln>
          <a:effectLst/>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15" idx="2"/>
          </p:cNvCxnSpPr>
          <p:nvPr/>
        </p:nvCxnSpPr>
        <p:spPr>
          <a:xfrm>
            <a:off x="391020" y="5701283"/>
            <a:ext cx="2705341" cy="0"/>
          </a:xfrm>
          <a:prstGeom prst="line">
            <a:avLst/>
          </a:prstGeom>
          <a:ln w="22225">
            <a:solidFill>
              <a:schemeClr val="tx1">
                <a:lumMod val="50000"/>
                <a:lumOff val="50000"/>
              </a:schemeClr>
            </a:solidFill>
            <a:prstDash val="sysDot"/>
            <a:tailEnd type="none"/>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902295" y="5701283"/>
            <a:ext cx="1000735" cy="0"/>
          </a:xfrm>
          <a:prstGeom prst="line">
            <a:avLst/>
          </a:prstGeom>
          <a:ln w="22225">
            <a:solidFill>
              <a:schemeClr val="tx1">
                <a:lumMod val="50000"/>
                <a:lumOff val="50000"/>
              </a:schemeClr>
            </a:solidFill>
            <a:prstDash val="sysDot"/>
            <a:tailEnd type="none"/>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701598" y="5701283"/>
            <a:ext cx="1000735" cy="0"/>
          </a:xfrm>
          <a:prstGeom prst="line">
            <a:avLst/>
          </a:prstGeom>
          <a:ln w="22225">
            <a:solidFill>
              <a:schemeClr val="tx1">
                <a:lumMod val="50000"/>
                <a:lumOff val="50000"/>
              </a:schemeClr>
            </a:solidFill>
            <a:prstDash val="sysDot"/>
            <a:tailEnd type="none"/>
          </a:ln>
          <a:effectLst/>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5117949" y="5523877"/>
            <a:ext cx="361360" cy="361360"/>
            <a:chOff x="2484438" y="3797927"/>
            <a:chExt cx="881063" cy="881063"/>
          </a:xfrm>
        </p:grpSpPr>
        <p:sp>
          <p:nvSpPr>
            <p:cNvPr id="37" name="Oval 13"/>
            <p:cNvSpPr>
              <a:spLocks noChangeArrowheads="1"/>
            </p:cNvSpPr>
            <p:nvPr/>
          </p:nvSpPr>
          <p:spPr bwMode="auto">
            <a:xfrm>
              <a:off x="2484438" y="3797927"/>
              <a:ext cx="881063" cy="881063"/>
            </a:xfrm>
            <a:prstGeom prst="ellipse">
              <a:avLst/>
            </a:pr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38" name="Freeform 14"/>
            <p:cNvSpPr>
              <a:spLocks/>
            </p:cNvSpPr>
            <p:nvPr/>
          </p:nvSpPr>
          <p:spPr bwMode="auto">
            <a:xfrm>
              <a:off x="2636838" y="4267827"/>
              <a:ext cx="576263" cy="293688"/>
            </a:xfrm>
            <a:custGeom>
              <a:avLst/>
              <a:gdLst>
                <a:gd name="T0" fmla="*/ 152 w 152"/>
                <a:gd name="T1" fmla="*/ 0 h 77"/>
                <a:gd name="T2" fmla="*/ 76 w 152"/>
                <a:gd name="T3" fmla="*/ 77 h 77"/>
                <a:gd name="T4" fmla="*/ 0 w 152"/>
                <a:gd name="T5" fmla="*/ 0 h 77"/>
              </a:gdLst>
              <a:ahLst/>
              <a:cxnLst>
                <a:cxn ang="0">
                  <a:pos x="T0" y="T1"/>
                </a:cxn>
                <a:cxn ang="0">
                  <a:pos x="T2" y="T3"/>
                </a:cxn>
                <a:cxn ang="0">
                  <a:pos x="T4" y="T5"/>
                </a:cxn>
              </a:cxnLst>
              <a:rect l="0" t="0" r="r" b="b"/>
              <a:pathLst>
                <a:path w="152" h="77">
                  <a:moveTo>
                    <a:pt x="152" y="0"/>
                  </a:moveTo>
                  <a:cubicBezTo>
                    <a:pt x="152" y="41"/>
                    <a:pt x="118" y="77"/>
                    <a:pt x="76" y="77"/>
                  </a:cubicBezTo>
                  <a:cubicBezTo>
                    <a:pt x="34" y="77"/>
                    <a:pt x="0" y="41"/>
                    <a:pt x="0" y="0"/>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39" name="Freeform 15"/>
            <p:cNvSpPr>
              <a:spLocks/>
            </p:cNvSpPr>
            <p:nvPr/>
          </p:nvSpPr>
          <p:spPr bwMode="auto">
            <a:xfrm>
              <a:off x="2667001" y="4082090"/>
              <a:ext cx="166688" cy="80963"/>
            </a:xfrm>
            <a:custGeom>
              <a:avLst/>
              <a:gdLst>
                <a:gd name="T0" fmla="*/ 0 w 44"/>
                <a:gd name="T1" fmla="*/ 21 h 21"/>
                <a:gd name="T2" fmla="*/ 23 w 44"/>
                <a:gd name="T3" fmla="*/ 0 h 21"/>
                <a:gd name="T4" fmla="*/ 44 w 44"/>
                <a:gd name="T5" fmla="*/ 21 h 21"/>
              </a:gdLst>
              <a:ahLst/>
              <a:cxnLst>
                <a:cxn ang="0">
                  <a:pos x="T0" y="T1"/>
                </a:cxn>
                <a:cxn ang="0">
                  <a:pos x="T2" y="T3"/>
                </a:cxn>
                <a:cxn ang="0">
                  <a:pos x="T4" y="T5"/>
                </a:cxn>
              </a:cxnLst>
              <a:rect l="0" t="0" r="r" b="b"/>
              <a:pathLst>
                <a:path w="44" h="21">
                  <a:moveTo>
                    <a:pt x="0" y="21"/>
                  </a:moveTo>
                  <a:cubicBezTo>
                    <a:pt x="0" y="10"/>
                    <a:pt x="11" y="0"/>
                    <a:pt x="23" y="0"/>
                  </a:cubicBezTo>
                  <a:cubicBezTo>
                    <a:pt x="34" y="0"/>
                    <a:pt x="44" y="10"/>
                    <a:pt x="44" y="21"/>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sp>
          <p:nvSpPr>
            <p:cNvPr id="40" name="Freeform 16"/>
            <p:cNvSpPr>
              <a:spLocks/>
            </p:cNvSpPr>
            <p:nvPr/>
          </p:nvSpPr>
          <p:spPr bwMode="auto">
            <a:xfrm>
              <a:off x="3016251" y="4082090"/>
              <a:ext cx="166688" cy="80963"/>
            </a:xfrm>
            <a:custGeom>
              <a:avLst/>
              <a:gdLst>
                <a:gd name="T0" fmla="*/ 44 w 44"/>
                <a:gd name="T1" fmla="*/ 21 h 21"/>
                <a:gd name="T2" fmla="*/ 21 w 44"/>
                <a:gd name="T3" fmla="*/ 0 h 21"/>
                <a:gd name="T4" fmla="*/ 0 w 44"/>
                <a:gd name="T5" fmla="*/ 21 h 21"/>
              </a:gdLst>
              <a:ahLst/>
              <a:cxnLst>
                <a:cxn ang="0">
                  <a:pos x="T0" y="T1"/>
                </a:cxn>
                <a:cxn ang="0">
                  <a:pos x="T2" y="T3"/>
                </a:cxn>
                <a:cxn ang="0">
                  <a:pos x="T4" y="T5"/>
                </a:cxn>
              </a:cxnLst>
              <a:rect l="0" t="0" r="r" b="b"/>
              <a:pathLst>
                <a:path w="44" h="21">
                  <a:moveTo>
                    <a:pt x="44" y="21"/>
                  </a:moveTo>
                  <a:cubicBezTo>
                    <a:pt x="44" y="10"/>
                    <a:pt x="32" y="0"/>
                    <a:pt x="21" y="0"/>
                  </a:cubicBezTo>
                  <a:cubicBezTo>
                    <a:pt x="10" y="0"/>
                    <a:pt x="0" y="10"/>
                    <a:pt x="0" y="21"/>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2400">
                <a:solidFill>
                  <a:prstClr val="black"/>
                </a:solidFill>
              </a:endParaRPr>
            </a:p>
          </p:txBody>
        </p:sp>
      </p:grpSp>
      <p:cxnSp>
        <p:nvCxnSpPr>
          <p:cNvPr id="50" name="Straight Connector 49"/>
          <p:cNvCxnSpPr/>
          <p:nvPr/>
        </p:nvCxnSpPr>
        <p:spPr>
          <a:xfrm>
            <a:off x="7500901" y="5701283"/>
            <a:ext cx="1000735" cy="0"/>
          </a:xfrm>
          <a:prstGeom prst="line">
            <a:avLst/>
          </a:prstGeom>
          <a:ln w="22225">
            <a:solidFill>
              <a:schemeClr val="tx1">
                <a:lumMod val="50000"/>
                <a:lumOff val="50000"/>
              </a:schemeClr>
            </a:solidFill>
            <a:prstDash val="sysDot"/>
            <a:tailEnd type="none"/>
          </a:ln>
          <a:effectLst/>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9309809" y="5701283"/>
            <a:ext cx="1000735" cy="0"/>
          </a:xfrm>
          <a:prstGeom prst="line">
            <a:avLst/>
          </a:prstGeom>
          <a:ln w="22225">
            <a:solidFill>
              <a:schemeClr val="tx1">
                <a:lumMod val="50000"/>
                <a:lumOff val="50000"/>
              </a:schemeClr>
            </a:solidFill>
            <a:prstDash val="sysDot"/>
            <a:tailEnd type="oval"/>
          </a:ln>
          <a:effectLst/>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2590556" y="6165108"/>
            <a:ext cx="1811714" cy="318100"/>
          </a:xfrm>
          <a:prstGeom prst="rect">
            <a:avLst/>
          </a:prstGeom>
          <a:noFill/>
        </p:spPr>
        <p:txBody>
          <a:bodyPr wrap="none" rtlCol="0">
            <a:spAutoFit/>
          </a:bodyPr>
          <a:lstStyle/>
          <a:p>
            <a:pPr algn="ctr"/>
            <a:r>
              <a:rPr lang="en-US" sz="1467" b="1" dirty="0" smtClean="0">
                <a:solidFill>
                  <a:schemeClr val="accent1"/>
                </a:solidFill>
                <a:latin typeface="PT Sans" panose="020B0503020203020204" pitchFamily="34" charset="0"/>
              </a:rPr>
              <a:t>Video Production</a:t>
            </a:r>
            <a:endParaRPr lang="id-ID" sz="1467" b="1" dirty="0">
              <a:solidFill>
                <a:schemeClr val="accent1"/>
              </a:solidFill>
              <a:latin typeface="PT Sans" panose="020B0503020203020204" pitchFamily="34" charset="0"/>
            </a:endParaRPr>
          </a:p>
        </p:txBody>
      </p:sp>
      <p:sp>
        <p:nvSpPr>
          <p:cNvPr id="53" name="TextBox 52"/>
          <p:cNvSpPr txBox="1"/>
          <p:nvPr/>
        </p:nvSpPr>
        <p:spPr>
          <a:xfrm>
            <a:off x="4635372" y="6165108"/>
            <a:ext cx="1326517" cy="318100"/>
          </a:xfrm>
          <a:prstGeom prst="rect">
            <a:avLst/>
          </a:prstGeom>
          <a:noFill/>
        </p:spPr>
        <p:txBody>
          <a:bodyPr wrap="none" rtlCol="0">
            <a:spAutoFit/>
          </a:bodyPr>
          <a:lstStyle/>
          <a:p>
            <a:pPr algn="ctr"/>
            <a:r>
              <a:rPr lang="id-ID" sz="1467" b="1" dirty="0">
                <a:solidFill>
                  <a:prstClr val="white">
                    <a:lumMod val="50000"/>
                  </a:prstClr>
                </a:solidFill>
                <a:latin typeface="PT Sans" panose="020B0503020203020204" pitchFamily="34" charset="0"/>
              </a:rPr>
              <a:t>Brand Identity</a:t>
            </a:r>
          </a:p>
        </p:txBody>
      </p:sp>
      <p:sp>
        <p:nvSpPr>
          <p:cNvPr id="54" name="TextBox 53"/>
          <p:cNvSpPr txBox="1"/>
          <p:nvPr/>
        </p:nvSpPr>
        <p:spPr>
          <a:xfrm>
            <a:off x="6000449" y="6165108"/>
            <a:ext cx="1975221" cy="318100"/>
          </a:xfrm>
          <a:prstGeom prst="rect">
            <a:avLst/>
          </a:prstGeom>
          <a:noFill/>
        </p:spPr>
        <p:txBody>
          <a:bodyPr wrap="none" rtlCol="0">
            <a:spAutoFit/>
          </a:bodyPr>
          <a:lstStyle/>
          <a:p>
            <a:pPr algn="ctr"/>
            <a:r>
              <a:rPr lang="en-US" sz="1467" b="1" dirty="0" smtClean="0">
                <a:solidFill>
                  <a:schemeClr val="accent1"/>
                </a:solidFill>
                <a:latin typeface="PT Sans" panose="020B0503020203020204" pitchFamily="34" charset="0"/>
              </a:rPr>
              <a:t>Event Videography</a:t>
            </a:r>
            <a:endParaRPr lang="id-ID" sz="1467" b="1" dirty="0">
              <a:solidFill>
                <a:schemeClr val="accent1"/>
              </a:solidFill>
              <a:latin typeface="PT Sans" panose="020B0503020203020204" pitchFamily="34" charset="0"/>
            </a:endParaRPr>
          </a:p>
        </p:txBody>
      </p:sp>
      <p:sp>
        <p:nvSpPr>
          <p:cNvPr id="55" name="TextBox 54"/>
          <p:cNvSpPr txBox="1"/>
          <p:nvPr/>
        </p:nvSpPr>
        <p:spPr>
          <a:xfrm>
            <a:off x="8274437" y="6165108"/>
            <a:ext cx="1511953" cy="318100"/>
          </a:xfrm>
          <a:prstGeom prst="rect">
            <a:avLst/>
          </a:prstGeom>
          <a:noFill/>
        </p:spPr>
        <p:txBody>
          <a:bodyPr wrap="none" rtlCol="0">
            <a:spAutoFit/>
          </a:bodyPr>
          <a:lstStyle/>
          <a:p>
            <a:pPr algn="ctr"/>
            <a:r>
              <a:rPr lang="en-US" sz="1467" b="1" dirty="0" smtClean="0">
                <a:solidFill>
                  <a:prstClr val="white">
                    <a:lumMod val="50000"/>
                  </a:prstClr>
                </a:solidFill>
                <a:latin typeface="PT Sans" panose="020B0503020203020204" pitchFamily="34" charset="0"/>
              </a:rPr>
              <a:t>Video Marketing</a:t>
            </a:r>
            <a:endParaRPr lang="id-ID" sz="1467" b="1" dirty="0">
              <a:solidFill>
                <a:prstClr val="white">
                  <a:lumMod val="50000"/>
                </a:prstClr>
              </a:solidFill>
              <a:latin typeface="PT Sans" panose="020B0503020203020204" pitchFamily="34" charset="0"/>
            </a:endParaRPr>
          </a:p>
        </p:txBody>
      </p:sp>
      <p:sp>
        <p:nvSpPr>
          <p:cNvPr id="56" name="TextBox 55"/>
          <p:cNvSpPr txBox="1"/>
          <p:nvPr/>
        </p:nvSpPr>
        <p:spPr>
          <a:xfrm>
            <a:off x="1853546" y="4333476"/>
            <a:ext cx="6195705" cy="1405256"/>
          </a:xfrm>
          <a:prstGeom prst="rect">
            <a:avLst/>
          </a:prstGeom>
          <a:noFill/>
        </p:spPr>
        <p:txBody>
          <a:bodyPr wrap="square" rtlCol="0">
            <a:spAutoFit/>
          </a:bodyPr>
          <a:lstStyle/>
          <a:p>
            <a:r>
              <a:rPr lang="en-US" sz="2133" i="1" dirty="0">
                <a:solidFill>
                  <a:prstClr val="white">
                    <a:lumMod val="50000"/>
                  </a:prstClr>
                </a:solidFill>
                <a:latin typeface="PT Sans" panose="020B0503020203020204" pitchFamily="34" charset="0"/>
              </a:rPr>
              <a:t>P</a:t>
            </a:r>
            <a:r>
              <a:rPr lang="id-ID" sz="2133" i="1" dirty="0">
                <a:solidFill>
                  <a:prstClr val="white">
                    <a:lumMod val="50000"/>
                  </a:prstClr>
                </a:solidFill>
                <a:latin typeface="PT Sans" panose="020B0503020203020204" pitchFamily="34" charset="0"/>
              </a:rPr>
              <a:t>assion</a:t>
            </a:r>
            <a:r>
              <a:rPr lang="en-US" sz="2133" i="1" dirty="0">
                <a:solidFill>
                  <a:prstClr val="white">
                    <a:lumMod val="50000"/>
                  </a:prstClr>
                </a:solidFill>
                <a:latin typeface="PT Sans" panose="020B0503020203020204" pitchFamily="34" charset="0"/>
              </a:rPr>
              <a:t> </a:t>
            </a:r>
            <a:r>
              <a:rPr lang="id-ID" sz="2133" i="1" dirty="0">
                <a:solidFill>
                  <a:prstClr val="white">
                    <a:lumMod val="50000"/>
                  </a:prstClr>
                </a:solidFill>
                <a:latin typeface="PT Sans" panose="020B0503020203020204" pitchFamily="34" charset="0"/>
              </a:rPr>
              <a:t>leads</a:t>
            </a:r>
            <a:r>
              <a:rPr lang="en-US" sz="2133" i="1" dirty="0">
                <a:solidFill>
                  <a:prstClr val="white">
                    <a:lumMod val="50000"/>
                  </a:prstClr>
                </a:solidFill>
                <a:latin typeface="PT Sans" panose="020B0503020203020204" pitchFamily="34" charset="0"/>
              </a:rPr>
              <a:t> </a:t>
            </a:r>
            <a:r>
              <a:rPr lang="id-ID" sz="2133" i="1" dirty="0">
                <a:solidFill>
                  <a:prstClr val="white">
                    <a:lumMod val="50000"/>
                  </a:prstClr>
                </a:solidFill>
                <a:latin typeface="PT Sans" panose="020B0503020203020204" pitchFamily="34" charset="0"/>
              </a:rPr>
              <a:t>to design, design leads to performance</a:t>
            </a:r>
            <a:r>
              <a:rPr lang="en-US" sz="2133" i="1" dirty="0">
                <a:solidFill>
                  <a:prstClr val="white">
                    <a:lumMod val="50000"/>
                  </a:prstClr>
                </a:solidFill>
                <a:latin typeface="PT Sans" panose="020B0503020203020204" pitchFamily="34" charset="0"/>
              </a:rPr>
              <a:t>, </a:t>
            </a:r>
            <a:r>
              <a:rPr lang="id-ID" sz="2133" i="1" dirty="0">
                <a:solidFill>
                  <a:prstClr val="white">
                    <a:lumMod val="50000"/>
                  </a:prstClr>
                </a:solidFill>
                <a:latin typeface="PT Sans" panose="020B0503020203020204" pitchFamily="34" charset="0"/>
              </a:rPr>
              <a:t>performance leads to </a:t>
            </a:r>
            <a:r>
              <a:rPr lang="id-ID" sz="2133" b="1" i="1" dirty="0">
                <a:solidFill>
                  <a:schemeClr val="accent1"/>
                </a:solidFill>
                <a:latin typeface="PT Sans" panose="020B0503020203020204" pitchFamily="34" charset="0"/>
              </a:rPr>
              <a:t>SUCCESS</a:t>
            </a:r>
            <a:r>
              <a:rPr lang="id-ID" sz="2133" i="1" dirty="0">
                <a:solidFill>
                  <a:prstClr val="black">
                    <a:lumMod val="50000"/>
                    <a:lumOff val="50000"/>
                  </a:prstClr>
                </a:solidFill>
                <a:latin typeface="PT Sans" panose="020B0503020203020204" pitchFamily="34" charset="0"/>
              </a:rPr>
              <a:t>!</a:t>
            </a:r>
            <a:endParaRPr lang="en-US" sz="2133" i="1" dirty="0">
              <a:solidFill>
                <a:prstClr val="black">
                  <a:lumMod val="50000"/>
                  <a:lumOff val="50000"/>
                </a:prstClr>
              </a:solidFill>
              <a:latin typeface="PT Sans" panose="020B0503020203020204" pitchFamily="34" charset="0"/>
            </a:endParaRPr>
          </a:p>
          <a:p>
            <a:endParaRPr lang="id-ID" sz="2133" i="1" dirty="0">
              <a:solidFill>
                <a:prstClr val="black">
                  <a:lumMod val="50000"/>
                  <a:lumOff val="50000"/>
                </a:prstClr>
              </a:solidFill>
            </a:endParaRPr>
          </a:p>
        </p:txBody>
      </p:sp>
      <p:sp>
        <p:nvSpPr>
          <p:cNvPr id="57" name="TextBox 56"/>
          <p:cNvSpPr txBox="1"/>
          <p:nvPr/>
        </p:nvSpPr>
        <p:spPr>
          <a:xfrm>
            <a:off x="5392587" y="4528198"/>
            <a:ext cx="441146" cy="995209"/>
          </a:xfrm>
          <a:prstGeom prst="rect">
            <a:avLst/>
          </a:prstGeom>
          <a:noFill/>
        </p:spPr>
        <p:txBody>
          <a:bodyPr wrap="none" rtlCol="0">
            <a:spAutoFit/>
          </a:bodyPr>
          <a:lstStyle/>
          <a:p>
            <a:r>
              <a:rPr lang="id-ID" sz="5867" dirty="0">
                <a:solidFill>
                  <a:prstClr val="white">
                    <a:lumMod val="50000"/>
                  </a:prstClr>
                </a:solidFill>
                <a:latin typeface="PT Sans" panose="020B0503020203020204" pitchFamily="34" charset="0"/>
              </a:rPr>
              <a:t>”</a:t>
            </a:r>
            <a:endParaRPr lang="id-ID" sz="5333" dirty="0">
              <a:solidFill>
                <a:prstClr val="white">
                  <a:lumMod val="50000"/>
                </a:prstClr>
              </a:solidFill>
            </a:endParaRPr>
          </a:p>
        </p:txBody>
      </p:sp>
      <p:sp>
        <p:nvSpPr>
          <p:cNvPr id="58" name="TextBox 57"/>
          <p:cNvSpPr txBox="1"/>
          <p:nvPr/>
        </p:nvSpPr>
        <p:spPr>
          <a:xfrm>
            <a:off x="1546291" y="4229609"/>
            <a:ext cx="441146" cy="995209"/>
          </a:xfrm>
          <a:prstGeom prst="rect">
            <a:avLst/>
          </a:prstGeom>
          <a:noFill/>
        </p:spPr>
        <p:txBody>
          <a:bodyPr wrap="none" rtlCol="0">
            <a:spAutoFit/>
          </a:bodyPr>
          <a:lstStyle/>
          <a:p>
            <a:r>
              <a:rPr lang="id-ID" sz="5867" dirty="0">
                <a:solidFill>
                  <a:prstClr val="white">
                    <a:lumMod val="50000"/>
                  </a:prstClr>
                </a:solidFill>
                <a:latin typeface="PT Sans" panose="020B0503020203020204" pitchFamily="34" charset="0"/>
              </a:rPr>
              <a:t>“</a:t>
            </a:r>
            <a:endParaRPr lang="id-ID" sz="5333" dirty="0">
              <a:solidFill>
                <a:prstClr val="white">
                  <a:lumMod val="50000"/>
                </a:prstClr>
              </a:solidFill>
            </a:endParaRPr>
          </a:p>
        </p:txBody>
      </p:sp>
      <p:pic>
        <p:nvPicPr>
          <p:cNvPr id="68" name="Picture Placeholder 67"/>
          <p:cNvPicPr>
            <a:picLocks noGrp="1" noChangeAspect="1"/>
          </p:cNvPicPr>
          <p:nvPr>
            <p:ph type="pic" sz="quarter" idx="10"/>
          </p:nvPr>
        </p:nvPicPr>
        <p:blipFill>
          <a:blip r:embed="rId9" cstate="print">
            <a:extLst>
              <a:ext uri="{28A0092B-C50C-407E-A947-70E740481C1C}">
                <a14:useLocalDpi xmlns:a14="http://schemas.microsoft.com/office/drawing/2010/main" val="0"/>
              </a:ext>
            </a:extLst>
          </a:blip>
          <a:srcRect l="27802" r="27802"/>
          <a:stretch>
            <a:fillRect/>
          </a:stretch>
        </p:blipFill>
        <p:spPr/>
      </p:pic>
      <p:pic>
        <p:nvPicPr>
          <p:cNvPr id="69" name="Picture 68"/>
          <p:cNvPicPr>
            <a:picLocks noChangeAspect="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colorTemperature colorTemp="1500"/>
                    </a14:imgEffect>
                    <a14:imgEffect>
                      <a14:saturation sat="4000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836708" y="5435922"/>
            <a:ext cx="530721" cy="530721"/>
          </a:xfrm>
          <a:prstGeom prst="rect">
            <a:avLst/>
          </a:prstGeom>
          <a:noFill/>
          <a:ln>
            <a:noFill/>
          </a:ln>
        </p:spPr>
      </p:pic>
      <p:pic>
        <p:nvPicPr>
          <p:cNvPr id="2" name="Picture 1"/>
          <p:cNvPicPr>
            <a:picLocks noChangeAspect="1"/>
          </p:cNvPicPr>
          <p:nvPr/>
        </p:nvPicPr>
        <p:blipFill>
          <a:blip r:embed="rId12">
            <a:duotone>
              <a:schemeClr val="accent6">
                <a:shade val="45000"/>
                <a:satMod val="135000"/>
              </a:schemeClr>
              <a:prstClr val="white"/>
            </a:duotone>
            <a:extLst>
              <a:ext uri="{BEBA8EAE-BF5A-486C-A8C5-ECC9F3942E4B}">
                <a14:imgProps xmlns:a14="http://schemas.microsoft.com/office/drawing/2010/main">
                  <a14:imgLayer r:embed="rId13">
                    <a14:imgEffect>
                      <a14:colorTemperature colorTemp="4700"/>
                    </a14:imgEffect>
                    <a14:imgEffect>
                      <a14:saturation sat="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252736" y="5465307"/>
            <a:ext cx="494639" cy="494639"/>
          </a:xfrm>
          <a:prstGeom prst="rect">
            <a:avLst/>
          </a:prstGeom>
        </p:spPr>
      </p:pic>
      <p:pic>
        <p:nvPicPr>
          <p:cNvPr id="5" name="Picture 4"/>
          <p:cNvPicPr>
            <a:picLocks noChangeAspect="1"/>
          </p:cNvPicPr>
          <p:nvPr/>
        </p:nvPicPr>
        <p:blipFill>
          <a:blip r:embed="rId14">
            <a:duotone>
              <a:schemeClr val="accent6">
                <a:shade val="45000"/>
                <a:satMod val="135000"/>
              </a:schemeClr>
              <a:prstClr val="white"/>
            </a:duotone>
            <a:extLst>
              <a:ext uri="{BEBA8EAE-BF5A-486C-A8C5-ECC9F3942E4B}">
                <a14:imgProps xmlns:a14="http://schemas.microsoft.com/office/drawing/2010/main">
                  <a14:imgLayer r:embed="rId15">
                    <a14:imgEffect>
                      <a14:colorTemperature colorTemp="6020"/>
                    </a14:imgEffect>
                    <a14:imgEffect>
                      <a14:saturation sat="4000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627149" y="5435922"/>
            <a:ext cx="573009" cy="573009"/>
          </a:xfrm>
          <a:prstGeom prst="rect">
            <a:avLst/>
          </a:prstGeom>
          <a:solidFill>
            <a:schemeClr val="accent1"/>
          </a:solidFill>
        </p:spPr>
      </p:pic>
      <p:pic>
        <p:nvPicPr>
          <p:cNvPr id="42"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624324265"/>
      </p:ext>
    </p:extLst>
  </p:cSld>
  <p:clrMapOvr>
    <a:masterClrMapping/>
  </p:clrMapOvr>
  <mc:AlternateContent xmlns:mc="http://schemas.openxmlformats.org/markup-compatibility/2006" xmlns:p14="http://schemas.microsoft.com/office/powerpoint/2010/main">
    <mc:Choice Requires="p14">
      <p:transition spd="slow" p14:dur="1500" advTm="61000">
        <p14:warp dir="in"/>
      </p:transition>
    </mc:Choice>
    <mc:Fallback xmlns="">
      <p:transition spd="slow" advTm="6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2"/>
                                        </p:tgtEl>
                                      </p:cBhvr>
                                    </p:cmd>
                                  </p:childTnLst>
                                </p:cTn>
                              </p:par>
                              <p:par>
                                <p:cTn id="7" presetID="2" presetClass="entr" presetSubtype="2" fill="hold" nodeType="withEffect">
                                  <p:stCondLst>
                                    <p:cond delay="500"/>
                                  </p:stCondLst>
                                  <p:childTnLst>
                                    <p:set>
                                      <p:cBhvr>
                                        <p:cTn id="8" dur="1" fill="hold">
                                          <p:stCondLst>
                                            <p:cond delay="0"/>
                                          </p:stCondLst>
                                        </p:cTn>
                                        <p:tgtEl>
                                          <p:spTgt spid="21"/>
                                        </p:tgtEl>
                                        <p:attrNameLst>
                                          <p:attrName>style.visibility</p:attrName>
                                        </p:attrNameLst>
                                      </p:cBhvr>
                                      <p:to>
                                        <p:strVal val="visible"/>
                                      </p:to>
                                    </p:set>
                                    <p:anim calcmode="lin" valueType="num">
                                      <p:cBhvr additive="base">
                                        <p:cTn id="9" dur="500" fill="hold"/>
                                        <p:tgtEl>
                                          <p:spTgt spid="21"/>
                                        </p:tgtEl>
                                        <p:attrNameLst>
                                          <p:attrName>ppt_x</p:attrName>
                                        </p:attrNameLst>
                                      </p:cBhvr>
                                      <p:tavLst>
                                        <p:tav tm="0">
                                          <p:val>
                                            <p:strVal val="1+#ppt_w/2"/>
                                          </p:val>
                                        </p:tav>
                                        <p:tav tm="100000">
                                          <p:val>
                                            <p:strVal val="#ppt_x"/>
                                          </p:val>
                                        </p:tav>
                                      </p:tavLst>
                                    </p:anim>
                                    <p:anim calcmode="lin" valueType="num">
                                      <p:cBhvr additive="base">
                                        <p:cTn id="10" dur="500" fill="hold"/>
                                        <p:tgtEl>
                                          <p:spTgt spid="21"/>
                                        </p:tgtEl>
                                        <p:attrNameLst>
                                          <p:attrName>ppt_y</p:attrName>
                                        </p:attrNameLst>
                                      </p:cBhvr>
                                      <p:tavLst>
                                        <p:tav tm="0">
                                          <p:val>
                                            <p:strVal val="#ppt_y"/>
                                          </p:val>
                                        </p:tav>
                                        <p:tav tm="100000">
                                          <p:val>
                                            <p:strVal val="#ppt_y"/>
                                          </p:val>
                                        </p:tav>
                                      </p:tavLst>
                                    </p:anim>
                                  </p:childTnLst>
                                </p:cTn>
                              </p:par>
                              <p:par>
                                <p:cTn id="11" presetID="2" presetClass="entr" presetSubtype="2" fill="hold" nodeType="withEffect">
                                  <p:stCondLst>
                                    <p:cond delay="50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1+#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10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left)">
                                      <p:cBhvr>
                                        <p:cTn id="33" dur="500"/>
                                        <p:tgtEl>
                                          <p:spTgt spid="26"/>
                                        </p:tgtEl>
                                      </p:cBhvr>
                                    </p:animEffect>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down)">
                                      <p:cBhvr>
                                        <p:cTn id="37" dur="500"/>
                                        <p:tgtEl>
                                          <p:spTgt spid="25"/>
                                        </p:tgtEl>
                                      </p:cBhvr>
                                    </p:animEffect>
                                  </p:childTnLst>
                                </p:cTn>
                              </p:par>
                            </p:childTnLst>
                          </p:cTn>
                        </p:par>
                        <p:par>
                          <p:cTn id="38" fill="hold">
                            <p:stCondLst>
                              <p:cond delay="4000"/>
                            </p:stCondLst>
                            <p:childTnLst>
                              <p:par>
                                <p:cTn id="39" presetID="22" presetClass="entr" presetSubtype="2"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right)">
                                      <p:cBhvr>
                                        <p:cTn id="41" dur="500"/>
                                        <p:tgtEl>
                                          <p:spTgt spid="24"/>
                                        </p:tgtEl>
                                      </p:cBhvr>
                                    </p:animEffect>
                                  </p:childTnLst>
                                </p:cTn>
                              </p:par>
                            </p:childTnLst>
                          </p:cTn>
                        </p:par>
                        <p:par>
                          <p:cTn id="42" fill="hold">
                            <p:stCondLst>
                              <p:cond delay="4500"/>
                            </p:stCondLst>
                            <p:childTnLst>
                              <p:par>
                                <p:cTn id="43" presetID="22" presetClass="entr" presetSubtype="1"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up)">
                                      <p:cBhvr>
                                        <p:cTn id="45" dur="500"/>
                                        <p:tgtEl>
                                          <p:spTgt spid="22"/>
                                        </p:tgtEl>
                                      </p:cBhvr>
                                    </p:animEffect>
                                  </p:childTnLst>
                                </p:cTn>
                              </p:par>
                            </p:childTnLst>
                          </p:cTn>
                        </p:par>
                        <p:par>
                          <p:cTn id="46" fill="hold">
                            <p:stCondLst>
                              <p:cond delay="5000"/>
                            </p:stCondLst>
                            <p:childTnLst>
                              <p:par>
                                <p:cTn id="47" presetID="22" presetClass="entr" presetSubtype="1"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up)">
                                      <p:cBhvr>
                                        <p:cTn id="49" dur="500"/>
                                        <p:tgtEl>
                                          <p:spTgt spid="23"/>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500"/>
                                        <p:tgtEl>
                                          <p:spTgt spid="27"/>
                                        </p:tgtEl>
                                      </p:cBhvr>
                                    </p:animEffect>
                                  </p:childTnLst>
                                </p:cTn>
                              </p:par>
                            </p:childTnLst>
                          </p:cTn>
                        </p:par>
                        <p:par>
                          <p:cTn id="54" fill="hold">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par>
                                <p:cTn id="68" presetID="2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fade">
                                      <p:cBhvr>
                                        <p:cTn id="73" dur="500"/>
                                        <p:tgtEl>
                                          <p:spTgt spid="5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childTnLst>
                                </p:cTn>
                              </p:par>
                            </p:childTnLst>
                          </p:cTn>
                        </p:par>
                        <p:par>
                          <p:cTn id="77" fill="hold">
                            <p:stCondLst>
                              <p:cond delay="7000"/>
                            </p:stCondLst>
                            <p:childTnLst>
                              <p:par>
                                <p:cTn id="78" presetID="22" presetClass="entr" presetSubtype="8" fill="hold"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wipe(left)">
                                      <p:cBhvr>
                                        <p:cTn id="80" dur="500"/>
                                        <p:tgtEl>
                                          <p:spTgt spid="29"/>
                                        </p:tgtEl>
                                      </p:cBhvr>
                                    </p:animEffect>
                                  </p:childTnLst>
                                </p:cTn>
                              </p:par>
                            </p:childTnLst>
                          </p:cTn>
                        </p:par>
                        <p:par>
                          <p:cTn id="81" fill="hold">
                            <p:stCondLst>
                              <p:cond delay="7500"/>
                            </p:stCondLst>
                            <p:childTnLst>
                              <p:par>
                                <p:cTn id="82" presetID="10" presetClass="entr" presetSubtype="0"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500"/>
                                        <p:tgtEl>
                                          <p:spTgt spid="1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500"/>
                                        <p:tgtEl>
                                          <p:spTgt spid="54"/>
                                        </p:tgtEl>
                                      </p:cBhvr>
                                    </p:animEffect>
                                  </p:childTnLst>
                                </p:cTn>
                              </p:par>
                            </p:childTnLst>
                          </p:cTn>
                        </p:par>
                        <p:par>
                          <p:cTn id="88" fill="hold">
                            <p:stCondLst>
                              <p:cond delay="8000"/>
                            </p:stCondLst>
                            <p:childTnLst>
                              <p:par>
                                <p:cTn id="89" presetID="22" presetClass="entr" presetSubtype="8" fill="hold" nodeType="afterEffect">
                                  <p:stCondLst>
                                    <p:cond delay="0"/>
                                  </p:stCondLst>
                                  <p:childTnLst>
                                    <p:set>
                                      <p:cBhvr>
                                        <p:cTn id="90" dur="1" fill="hold">
                                          <p:stCondLst>
                                            <p:cond delay="0"/>
                                          </p:stCondLst>
                                        </p:cTn>
                                        <p:tgtEl>
                                          <p:spTgt spid="50"/>
                                        </p:tgtEl>
                                        <p:attrNameLst>
                                          <p:attrName>style.visibility</p:attrName>
                                        </p:attrNameLst>
                                      </p:cBhvr>
                                      <p:to>
                                        <p:strVal val="visible"/>
                                      </p:to>
                                    </p:set>
                                    <p:animEffect transition="in" filter="wipe(left)">
                                      <p:cBhvr>
                                        <p:cTn id="91" dur="500"/>
                                        <p:tgtEl>
                                          <p:spTgt spid="50"/>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500"/>
                                        <p:tgtEl>
                                          <p:spTgt spid="18"/>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5"/>
                                        </p:tgtEl>
                                        <p:attrNameLst>
                                          <p:attrName>style.visibility</p:attrName>
                                        </p:attrNameLst>
                                      </p:cBhvr>
                                      <p:to>
                                        <p:strVal val="visible"/>
                                      </p:to>
                                    </p:set>
                                    <p:animEffect transition="in" filter="fade">
                                      <p:cBhvr>
                                        <p:cTn id="98" dur="500"/>
                                        <p:tgtEl>
                                          <p:spTgt spid="55"/>
                                        </p:tgtEl>
                                      </p:cBhvr>
                                    </p:animEffect>
                                  </p:childTnLst>
                                </p:cTn>
                              </p:par>
                            </p:childTnLst>
                          </p:cTn>
                        </p:par>
                        <p:par>
                          <p:cTn id="99" fill="hold">
                            <p:stCondLst>
                              <p:cond delay="9000"/>
                            </p:stCondLst>
                            <p:childTnLst>
                              <p:par>
                                <p:cTn id="100" presetID="22" presetClass="entr" presetSubtype="8" fill="hold" nodeType="afterEffect">
                                  <p:stCondLst>
                                    <p:cond delay="0"/>
                                  </p:stCondLst>
                                  <p:childTnLst>
                                    <p:set>
                                      <p:cBhvr>
                                        <p:cTn id="101" dur="1" fill="hold">
                                          <p:stCondLst>
                                            <p:cond delay="0"/>
                                          </p:stCondLst>
                                        </p:cTn>
                                        <p:tgtEl>
                                          <p:spTgt spid="51"/>
                                        </p:tgtEl>
                                        <p:attrNameLst>
                                          <p:attrName>style.visibility</p:attrName>
                                        </p:attrNameLst>
                                      </p:cBhvr>
                                      <p:to>
                                        <p:strVal val="visible"/>
                                      </p:to>
                                    </p:set>
                                    <p:animEffect transition="in" filter="wipe(left)">
                                      <p:cBhvr>
                                        <p:cTn id="10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3" fill="hold" display="0">
                  <p:stCondLst>
                    <p:cond delay="indefinite"/>
                  </p:stCondLst>
                  <p:endCondLst>
                    <p:cond evt="onStopAudio" delay="0">
                      <p:tgtEl>
                        <p:sldTgt/>
                      </p:tgtEl>
                    </p:cond>
                  </p:endCondLst>
                </p:cTn>
                <p:tgtEl>
                  <p:spTgt spid="42"/>
                </p:tgtEl>
              </p:cMediaNode>
            </p:audio>
          </p:childTnLst>
        </p:cTn>
      </p:par>
    </p:tnLst>
    <p:bldLst>
      <p:bldP spid="15" grpId="0" animBg="1"/>
      <p:bldP spid="17" grpId="0" animBg="1"/>
      <p:bldP spid="18" grpId="0" animBg="1"/>
      <p:bldP spid="19" grpId="0"/>
      <p:bldP spid="20" grpId="0"/>
      <p:bldP spid="52" grpId="0"/>
      <p:bldP spid="53" grpId="0"/>
      <p:bldP spid="54" grpId="0"/>
      <p:bldP spid="55" grpId="0"/>
      <p:bldP spid="56" grpId="0"/>
      <p:bldP spid="57" grpId="0"/>
      <p:bldP spid="5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5238974" y="2202628"/>
            <a:ext cx="6953026" cy="24527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 name="Freeform 9"/>
          <p:cNvSpPr/>
          <p:nvPr/>
        </p:nvSpPr>
        <p:spPr>
          <a:xfrm>
            <a:off x="0" y="0"/>
            <a:ext cx="8068" cy="204"/>
          </a:xfrm>
          <a:custGeom>
            <a:avLst/>
            <a:gdLst>
              <a:gd name="connsiteX0" fmla="*/ 0 w 8068"/>
              <a:gd name="connsiteY0" fmla="*/ 0 h 204"/>
              <a:gd name="connsiteX1" fmla="*/ 8068 w 8068"/>
              <a:gd name="connsiteY1" fmla="*/ 0 h 204"/>
              <a:gd name="connsiteX2" fmla="*/ 0 w 8068"/>
              <a:gd name="connsiteY2" fmla="*/ 204 h 204"/>
              <a:gd name="connsiteX3" fmla="*/ 0 w 8068"/>
              <a:gd name="connsiteY3" fmla="*/ 0 h 204"/>
            </a:gdLst>
            <a:ahLst/>
            <a:cxnLst>
              <a:cxn ang="0">
                <a:pos x="connsiteX0" y="connsiteY0"/>
              </a:cxn>
              <a:cxn ang="0">
                <a:pos x="connsiteX1" y="connsiteY1"/>
              </a:cxn>
              <a:cxn ang="0">
                <a:pos x="connsiteX2" y="connsiteY2"/>
              </a:cxn>
              <a:cxn ang="0">
                <a:pos x="connsiteX3" y="connsiteY3"/>
              </a:cxn>
            </a:cxnLst>
            <a:rect l="l" t="t" r="r" b="b"/>
            <a:pathLst>
              <a:path w="8068" h="204">
                <a:moveTo>
                  <a:pt x="0" y="0"/>
                </a:moveTo>
                <a:lnTo>
                  <a:pt x="8068" y="0"/>
                </a:lnTo>
                <a:lnTo>
                  <a:pt x="0" y="204"/>
                </a:lnTo>
                <a:lnTo>
                  <a:pt x="0"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 name="Freeform 7"/>
          <p:cNvSpPr/>
          <p:nvPr/>
        </p:nvSpPr>
        <p:spPr>
          <a:xfrm>
            <a:off x="0" y="6857796"/>
            <a:ext cx="8068" cy="204"/>
          </a:xfrm>
          <a:custGeom>
            <a:avLst/>
            <a:gdLst>
              <a:gd name="connsiteX0" fmla="*/ 0 w 8068"/>
              <a:gd name="connsiteY0" fmla="*/ 0 h 204"/>
              <a:gd name="connsiteX1" fmla="*/ 8068 w 8068"/>
              <a:gd name="connsiteY1" fmla="*/ 204 h 204"/>
              <a:gd name="connsiteX2" fmla="*/ 0 w 8068"/>
              <a:gd name="connsiteY2" fmla="*/ 204 h 204"/>
              <a:gd name="connsiteX3" fmla="*/ 0 w 8068"/>
              <a:gd name="connsiteY3" fmla="*/ 0 h 204"/>
            </a:gdLst>
            <a:ahLst/>
            <a:cxnLst>
              <a:cxn ang="0">
                <a:pos x="connsiteX0" y="connsiteY0"/>
              </a:cxn>
              <a:cxn ang="0">
                <a:pos x="connsiteX1" y="connsiteY1"/>
              </a:cxn>
              <a:cxn ang="0">
                <a:pos x="connsiteX2" y="connsiteY2"/>
              </a:cxn>
              <a:cxn ang="0">
                <a:pos x="connsiteX3" y="connsiteY3"/>
              </a:cxn>
            </a:cxnLst>
            <a:rect l="l" t="t" r="r" b="b"/>
            <a:pathLst>
              <a:path w="8068" h="204">
                <a:moveTo>
                  <a:pt x="0" y="0"/>
                </a:moveTo>
                <a:lnTo>
                  <a:pt x="8068" y="204"/>
                </a:lnTo>
                <a:lnTo>
                  <a:pt x="0" y="204"/>
                </a:lnTo>
                <a:lnTo>
                  <a:pt x="0"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4" name="TextBox 13"/>
          <p:cNvSpPr txBox="1"/>
          <p:nvPr/>
        </p:nvSpPr>
        <p:spPr>
          <a:xfrm>
            <a:off x="6437090" y="2340854"/>
            <a:ext cx="5072222" cy="584775"/>
          </a:xfrm>
          <a:prstGeom prst="rect">
            <a:avLst/>
          </a:prstGeom>
          <a:noFill/>
        </p:spPr>
        <p:txBody>
          <a:bodyPr wrap="none" rtlCol="0">
            <a:spAutoFit/>
          </a:bodyPr>
          <a:lstStyle/>
          <a:p>
            <a:r>
              <a:rPr lang="en-US" sz="3200" dirty="0" smtClean="0">
                <a:solidFill>
                  <a:prstClr val="white"/>
                </a:solidFill>
                <a:latin typeface="Raleway" panose="020B0003030101060003" pitchFamily="34" charset="0"/>
              </a:rPr>
              <a:t>WHY TO WORK WITH </a:t>
            </a:r>
            <a:r>
              <a:rPr lang="id-ID" sz="3200" b="1" dirty="0" smtClean="0">
                <a:solidFill>
                  <a:prstClr val="black">
                    <a:lumMod val="75000"/>
                    <a:lumOff val="25000"/>
                  </a:prstClr>
                </a:solidFill>
                <a:latin typeface="Raleway" panose="020B0003030101060003" pitchFamily="34" charset="0"/>
              </a:rPr>
              <a:t>US</a:t>
            </a:r>
            <a:endParaRPr lang="id-ID" sz="3200" dirty="0">
              <a:solidFill>
                <a:prstClr val="black">
                  <a:lumMod val="75000"/>
                  <a:lumOff val="25000"/>
                </a:prstClr>
              </a:solidFill>
              <a:latin typeface="Raleway" panose="020B0003030101060003" pitchFamily="34" charset="0"/>
            </a:endParaRPr>
          </a:p>
        </p:txBody>
      </p:sp>
      <p:sp>
        <p:nvSpPr>
          <p:cNvPr id="23" name="Oval 22"/>
          <p:cNvSpPr/>
          <p:nvPr/>
        </p:nvSpPr>
        <p:spPr>
          <a:xfrm>
            <a:off x="6741266" y="4941377"/>
            <a:ext cx="851649" cy="851649"/>
          </a:xfrm>
          <a:prstGeom prst="ellipse">
            <a:avLst/>
          </a:prstGeom>
          <a:solidFill>
            <a:schemeClr val="bg1"/>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4" name="Oval 23"/>
          <p:cNvSpPr/>
          <p:nvPr/>
        </p:nvSpPr>
        <p:spPr>
          <a:xfrm>
            <a:off x="8307837" y="4954547"/>
            <a:ext cx="851649" cy="851649"/>
          </a:xfrm>
          <a:prstGeom prst="ellipse">
            <a:avLst/>
          </a:prstGeom>
          <a:solidFill>
            <a:schemeClr val="bg1"/>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7" name="Oval 26"/>
          <p:cNvSpPr/>
          <p:nvPr/>
        </p:nvSpPr>
        <p:spPr>
          <a:xfrm>
            <a:off x="9878581" y="4963978"/>
            <a:ext cx="851649" cy="851649"/>
          </a:xfrm>
          <a:prstGeom prst="ellipse">
            <a:avLst/>
          </a:prstGeom>
          <a:solidFill>
            <a:schemeClr val="bg1"/>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pic>
        <p:nvPicPr>
          <p:cNvPr id="26" name="Picture 2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865811" y="-106078"/>
            <a:ext cx="7594899" cy="7500770"/>
          </a:xfrm>
          <a:prstGeom prst="ellipse">
            <a:avLst/>
          </a:prstGeom>
          <a:noFill/>
          <a:ln w="203200" cmpd="thickThin">
            <a:solidFill>
              <a:schemeClr val="accent1"/>
            </a:solidFill>
          </a:ln>
        </p:spPr>
      </p:pic>
      <p:sp>
        <p:nvSpPr>
          <p:cNvPr id="25" name="Freeform 31"/>
          <p:cNvSpPr>
            <a:spLocks noEditPoints="1"/>
          </p:cNvSpPr>
          <p:nvPr/>
        </p:nvSpPr>
        <p:spPr bwMode="auto">
          <a:xfrm>
            <a:off x="9920245" y="5013842"/>
            <a:ext cx="749186" cy="750663"/>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ln>
                <a:solidFill>
                  <a:srgbClr val="F2F2F2"/>
                </a:solidFill>
              </a:ln>
              <a:solidFill>
                <a:prstClr val="black"/>
              </a:solidFill>
            </a:endParaRPr>
          </a:p>
        </p:txBody>
      </p:sp>
      <p:grpSp>
        <p:nvGrpSpPr>
          <p:cNvPr id="28" name="Group 27"/>
          <p:cNvGrpSpPr/>
          <p:nvPr/>
        </p:nvGrpSpPr>
        <p:grpSpPr>
          <a:xfrm>
            <a:off x="6938386" y="5123308"/>
            <a:ext cx="450850" cy="482600"/>
            <a:chOff x="2027238" y="2071688"/>
            <a:chExt cx="450850" cy="482600"/>
          </a:xfrm>
          <a:solidFill>
            <a:schemeClr val="accent1"/>
          </a:solidFill>
        </p:grpSpPr>
        <p:sp>
          <p:nvSpPr>
            <p:cNvPr id="29" name="Freeform 87"/>
            <p:cNvSpPr>
              <a:spLocks noEditPoints="1"/>
            </p:cNvSpPr>
            <p:nvPr/>
          </p:nvSpPr>
          <p:spPr bwMode="auto">
            <a:xfrm>
              <a:off x="2027238" y="2071688"/>
              <a:ext cx="450850" cy="482600"/>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0" name="Freeform 88"/>
            <p:cNvSpPr>
              <a:spLocks noEditPoints="1"/>
            </p:cNvSpPr>
            <p:nvPr/>
          </p:nvSpPr>
          <p:spPr bwMode="auto">
            <a:xfrm>
              <a:off x="2087563" y="2132013"/>
              <a:ext cx="330200" cy="30162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2" name="Freeform 89"/>
            <p:cNvSpPr>
              <a:spLocks noEditPoints="1"/>
            </p:cNvSpPr>
            <p:nvPr/>
          </p:nvSpPr>
          <p:spPr bwMode="auto">
            <a:xfrm>
              <a:off x="2268538" y="2178051"/>
              <a:ext cx="88900" cy="9048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33" name="Group 32"/>
          <p:cNvGrpSpPr/>
          <p:nvPr/>
        </p:nvGrpSpPr>
        <p:grpSpPr>
          <a:xfrm>
            <a:off x="8325834" y="4963978"/>
            <a:ext cx="850392" cy="850392"/>
            <a:chOff x="5976206" y="3531256"/>
            <a:chExt cx="799577" cy="805142"/>
          </a:xfrm>
          <a:solidFill>
            <a:schemeClr val="bg1">
              <a:lumMod val="50000"/>
            </a:schemeClr>
          </a:solidFill>
        </p:grpSpPr>
        <p:sp>
          <p:nvSpPr>
            <p:cNvPr id="34" name="Freeform 42"/>
            <p:cNvSpPr>
              <a:spLocks noEditPoints="1"/>
            </p:cNvSpPr>
            <p:nvPr/>
          </p:nvSpPr>
          <p:spPr bwMode="auto">
            <a:xfrm>
              <a:off x="6169026" y="3857625"/>
              <a:ext cx="236538" cy="234950"/>
            </a:xfrm>
            <a:custGeom>
              <a:avLst/>
              <a:gdLst>
                <a:gd name="T0" fmla="*/ 5 w 82"/>
                <a:gd name="T1" fmla="*/ 60 h 82"/>
                <a:gd name="T2" fmla="*/ 7 w 82"/>
                <a:gd name="T3" fmla="*/ 64 h 82"/>
                <a:gd name="T4" fmla="*/ 9 w 82"/>
                <a:gd name="T5" fmla="*/ 66 h 82"/>
                <a:gd name="T6" fmla="*/ 10 w 82"/>
                <a:gd name="T7" fmla="*/ 68 h 82"/>
                <a:gd name="T8" fmla="*/ 12 w 82"/>
                <a:gd name="T9" fmla="*/ 70 h 82"/>
                <a:gd name="T10" fmla="*/ 15 w 82"/>
                <a:gd name="T11" fmla="*/ 72 h 82"/>
                <a:gd name="T12" fmla="*/ 17 w 82"/>
                <a:gd name="T13" fmla="*/ 74 h 82"/>
                <a:gd name="T14" fmla="*/ 20 w 82"/>
                <a:gd name="T15" fmla="*/ 76 h 82"/>
                <a:gd name="T16" fmla="*/ 29 w 82"/>
                <a:gd name="T17" fmla="*/ 80 h 82"/>
                <a:gd name="T18" fmla="*/ 41 w 82"/>
                <a:gd name="T19" fmla="*/ 82 h 82"/>
                <a:gd name="T20" fmla="*/ 71 w 82"/>
                <a:gd name="T21" fmla="*/ 68 h 82"/>
                <a:gd name="T22" fmla="*/ 75 w 82"/>
                <a:gd name="T23" fmla="*/ 64 h 82"/>
                <a:gd name="T24" fmla="*/ 79 w 82"/>
                <a:gd name="T25" fmla="*/ 55 h 82"/>
                <a:gd name="T26" fmla="*/ 82 w 82"/>
                <a:gd name="T27" fmla="*/ 41 h 82"/>
                <a:gd name="T28" fmla="*/ 82 w 82"/>
                <a:gd name="T29" fmla="*/ 37 h 82"/>
                <a:gd name="T30" fmla="*/ 81 w 82"/>
                <a:gd name="T31" fmla="*/ 33 h 82"/>
                <a:gd name="T32" fmla="*/ 79 w 82"/>
                <a:gd name="T33" fmla="*/ 25 h 82"/>
                <a:gd name="T34" fmla="*/ 77 w 82"/>
                <a:gd name="T35" fmla="*/ 22 h 82"/>
                <a:gd name="T36" fmla="*/ 75 w 82"/>
                <a:gd name="T37" fmla="*/ 18 h 82"/>
                <a:gd name="T38" fmla="*/ 71 w 82"/>
                <a:gd name="T39" fmla="*/ 14 h 82"/>
                <a:gd name="T40" fmla="*/ 41 w 82"/>
                <a:gd name="T41" fmla="*/ 0 h 82"/>
                <a:gd name="T42" fmla="*/ 12 w 82"/>
                <a:gd name="T43" fmla="*/ 13 h 82"/>
                <a:gd name="T44" fmla="*/ 10 w 82"/>
                <a:gd name="T45" fmla="*/ 15 h 82"/>
                <a:gd name="T46" fmla="*/ 7 w 82"/>
                <a:gd name="T47" fmla="*/ 18 h 82"/>
                <a:gd name="T48" fmla="*/ 5 w 82"/>
                <a:gd name="T49" fmla="*/ 22 h 82"/>
                <a:gd name="T50" fmla="*/ 4 w 82"/>
                <a:gd name="T51" fmla="*/ 25 h 82"/>
                <a:gd name="T52" fmla="*/ 1 w 82"/>
                <a:gd name="T53" fmla="*/ 33 h 82"/>
                <a:gd name="T54" fmla="*/ 1 w 82"/>
                <a:gd name="T55" fmla="*/ 37 h 82"/>
                <a:gd name="T56" fmla="*/ 0 w 82"/>
                <a:gd name="T57" fmla="*/ 41 h 82"/>
                <a:gd name="T58" fmla="*/ 3 w 82"/>
                <a:gd name="T59" fmla="*/ 55 h 82"/>
                <a:gd name="T60" fmla="*/ 5 w 82"/>
                <a:gd name="T61" fmla="*/ 60 h 82"/>
                <a:gd name="T62" fmla="*/ 41 w 82"/>
                <a:gd name="T63" fmla="*/ 12 h 82"/>
                <a:gd name="T64" fmla="*/ 70 w 82"/>
                <a:gd name="T65" fmla="*/ 41 h 82"/>
                <a:gd name="T66" fmla="*/ 41 w 82"/>
                <a:gd name="T67" fmla="*/ 70 h 82"/>
                <a:gd name="T68" fmla="*/ 12 w 82"/>
                <a:gd name="T69" fmla="*/ 41 h 82"/>
                <a:gd name="T70" fmla="*/ 41 w 82"/>
                <a:gd name="T71" fmla="*/ 1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 h="82">
                  <a:moveTo>
                    <a:pt x="5" y="60"/>
                  </a:moveTo>
                  <a:cubicBezTo>
                    <a:pt x="6" y="62"/>
                    <a:pt x="7" y="63"/>
                    <a:pt x="7" y="64"/>
                  </a:cubicBezTo>
                  <a:cubicBezTo>
                    <a:pt x="8" y="64"/>
                    <a:pt x="8" y="65"/>
                    <a:pt x="9" y="66"/>
                  </a:cubicBezTo>
                  <a:cubicBezTo>
                    <a:pt x="9" y="66"/>
                    <a:pt x="10" y="67"/>
                    <a:pt x="10" y="68"/>
                  </a:cubicBezTo>
                  <a:cubicBezTo>
                    <a:pt x="11" y="68"/>
                    <a:pt x="12" y="69"/>
                    <a:pt x="12" y="70"/>
                  </a:cubicBezTo>
                  <a:cubicBezTo>
                    <a:pt x="13" y="71"/>
                    <a:pt x="14" y="72"/>
                    <a:pt x="15" y="72"/>
                  </a:cubicBezTo>
                  <a:cubicBezTo>
                    <a:pt x="16" y="73"/>
                    <a:pt x="16" y="73"/>
                    <a:pt x="17" y="74"/>
                  </a:cubicBezTo>
                  <a:cubicBezTo>
                    <a:pt x="18" y="74"/>
                    <a:pt x="19" y="75"/>
                    <a:pt x="20" y="76"/>
                  </a:cubicBezTo>
                  <a:cubicBezTo>
                    <a:pt x="23" y="78"/>
                    <a:pt x="26" y="79"/>
                    <a:pt x="29" y="80"/>
                  </a:cubicBezTo>
                  <a:cubicBezTo>
                    <a:pt x="33" y="81"/>
                    <a:pt x="37" y="82"/>
                    <a:pt x="41" y="82"/>
                  </a:cubicBezTo>
                  <a:cubicBezTo>
                    <a:pt x="53" y="82"/>
                    <a:pt x="64" y="77"/>
                    <a:pt x="71" y="68"/>
                  </a:cubicBezTo>
                  <a:cubicBezTo>
                    <a:pt x="73" y="67"/>
                    <a:pt x="74" y="65"/>
                    <a:pt x="75" y="64"/>
                  </a:cubicBezTo>
                  <a:cubicBezTo>
                    <a:pt x="77" y="61"/>
                    <a:pt x="78" y="58"/>
                    <a:pt x="79" y="55"/>
                  </a:cubicBezTo>
                  <a:cubicBezTo>
                    <a:pt x="81" y="51"/>
                    <a:pt x="82" y="46"/>
                    <a:pt x="82" y="41"/>
                  </a:cubicBezTo>
                  <a:cubicBezTo>
                    <a:pt x="82" y="40"/>
                    <a:pt x="82" y="38"/>
                    <a:pt x="82" y="37"/>
                  </a:cubicBezTo>
                  <a:cubicBezTo>
                    <a:pt x="81" y="36"/>
                    <a:pt x="81" y="34"/>
                    <a:pt x="81" y="33"/>
                  </a:cubicBezTo>
                  <a:cubicBezTo>
                    <a:pt x="80" y="30"/>
                    <a:pt x="80" y="28"/>
                    <a:pt x="79" y="25"/>
                  </a:cubicBezTo>
                  <a:cubicBezTo>
                    <a:pt x="78" y="24"/>
                    <a:pt x="78" y="23"/>
                    <a:pt x="77" y="22"/>
                  </a:cubicBezTo>
                  <a:cubicBezTo>
                    <a:pt x="76" y="20"/>
                    <a:pt x="76" y="19"/>
                    <a:pt x="75" y="18"/>
                  </a:cubicBezTo>
                  <a:cubicBezTo>
                    <a:pt x="74" y="17"/>
                    <a:pt x="73" y="15"/>
                    <a:pt x="71" y="14"/>
                  </a:cubicBezTo>
                  <a:cubicBezTo>
                    <a:pt x="64" y="5"/>
                    <a:pt x="53" y="0"/>
                    <a:pt x="41" y="0"/>
                  </a:cubicBezTo>
                  <a:cubicBezTo>
                    <a:pt x="30" y="0"/>
                    <a:pt x="19" y="5"/>
                    <a:pt x="12" y="13"/>
                  </a:cubicBezTo>
                  <a:cubicBezTo>
                    <a:pt x="11" y="14"/>
                    <a:pt x="10" y="14"/>
                    <a:pt x="10" y="15"/>
                  </a:cubicBezTo>
                  <a:cubicBezTo>
                    <a:pt x="9" y="16"/>
                    <a:pt x="8" y="17"/>
                    <a:pt x="7" y="18"/>
                  </a:cubicBezTo>
                  <a:cubicBezTo>
                    <a:pt x="7" y="19"/>
                    <a:pt x="6" y="20"/>
                    <a:pt x="5" y="22"/>
                  </a:cubicBezTo>
                  <a:cubicBezTo>
                    <a:pt x="5" y="23"/>
                    <a:pt x="4" y="24"/>
                    <a:pt x="4" y="25"/>
                  </a:cubicBezTo>
                  <a:cubicBezTo>
                    <a:pt x="3" y="28"/>
                    <a:pt x="2" y="30"/>
                    <a:pt x="1" y="33"/>
                  </a:cubicBezTo>
                  <a:cubicBezTo>
                    <a:pt x="1" y="34"/>
                    <a:pt x="1" y="36"/>
                    <a:pt x="1" y="37"/>
                  </a:cubicBezTo>
                  <a:cubicBezTo>
                    <a:pt x="0" y="38"/>
                    <a:pt x="0" y="40"/>
                    <a:pt x="0" y="41"/>
                  </a:cubicBezTo>
                  <a:cubicBezTo>
                    <a:pt x="0" y="46"/>
                    <a:pt x="1" y="51"/>
                    <a:pt x="3" y="55"/>
                  </a:cubicBezTo>
                  <a:cubicBezTo>
                    <a:pt x="4" y="57"/>
                    <a:pt x="4" y="59"/>
                    <a:pt x="5" y="60"/>
                  </a:cubicBezTo>
                  <a:close/>
                  <a:moveTo>
                    <a:pt x="41" y="12"/>
                  </a:moveTo>
                  <a:cubicBezTo>
                    <a:pt x="57" y="12"/>
                    <a:pt x="70" y="25"/>
                    <a:pt x="70" y="41"/>
                  </a:cubicBezTo>
                  <a:cubicBezTo>
                    <a:pt x="70" y="57"/>
                    <a:pt x="57" y="70"/>
                    <a:pt x="41" y="70"/>
                  </a:cubicBezTo>
                  <a:cubicBezTo>
                    <a:pt x="25" y="70"/>
                    <a:pt x="12" y="57"/>
                    <a:pt x="12" y="41"/>
                  </a:cubicBezTo>
                  <a:cubicBezTo>
                    <a:pt x="12" y="25"/>
                    <a:pt x="25" y="12"/>
                    <a:pt x="41" y="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8" name="Freeform 43"/>
            <p:cNvSpPr>
              <a:spLocks noChangeAspect="1" noEditPoints="1"/>
            </p:cNvSpPr>
            <p:nvPr/>
          </p:nvSpPr>
          <p:spPr bwMode="auto">
            <a:xfrm>
              <a:off x="5976206" y="3531256"/>
              <a:ext cx="799577" cy="805142"/>
            </a:xfrm>
            <a:custGeom>
              <a:avLst/>
              <a:gdLst>
                <a:gd name="T0" fmla="*/ 119 w 238"/>
                <a:gd name="T1" fmla="*/ 0 h 239"/>
                <a:gd name="T2" fmla="*/ 0 w 238"/>
                <a:gd name="T3" fmla="*/ 119 h 239"/>
                <a:gd name="T4" fmla="*/ 119 w 238"/>
                <a:gd name="T5" fmla="*/ 239 h 239"/>
                <a:gd name="T6" fmla="*/ 238 w 238"/>
                <a:gd name="T7" fmla="*/ 119 h 239"/>
                <a:gd name="T8" fmla="*/ 119 w 238"/>
                <a:gd name="T9" fmla="*/ 0 h 239"/>
                <a:gd name="T10" fmla="*/ 139 w 238"/>
                <a:gd name="T11" fmla="*/ 66 h 239"/>
                <a:gd name="T12" fmla="*/ 166 w 238"/>
                <a:gd name="T13" fmla="*/ 66 h 239"/>
                <a:gd name="T14" fmla="*/ 166 w 238"/>
                <a:gd name="T15" fmla="*/ 78 h 239"/>
                <a:gd name="T16" fmla="*/ 139 w 238"/>
                <a:gd name="T17" fmla="*/ 78 h 239"/>
                <a:gd name="T18" fmla="*/ 139 w 238"/>
                <a:gd name="T19" fmla="*/ 66 h 239"/>
                <a:gd name="T20" fmla="*/ 182 w 238"/>
                <a:gd name="T21" fmla="*/ 186 h 239"/>
                <a:gd name="T22" fmla="*/ 40 w 238"/>
                <a:gd name="T23" fmla="*/ 186 h 239"/>
                <a:gd name="T24" fmla="*/ 40 w 238"/>
                <a:gd name="T25" fmla="*/ 82 h 239"/>
                <a:gd name="T26" fmla="*/ 182 w 238"/>
                <a:gd name="T27" fmla="*/ 82 h 239"/>
                <a:gd name="T28" fmla="*/ 182 w 238"/>
                <a:gd name="T29" fmla="*/ 18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8" h="239">
                  <a:moveTo>
                    <a:pt x="119" y="0"/>
                  </a:moveTo>
                  <a:cubicBezTo>
                    <a:pt x="53" y="0"/>
                    <a:pt x="0" y="54"/>
                    <a:pt x="0" y="119"/>
                  </a:cubicBezTo>
                  <a:cubicBezTo>
                    <a:pt x="0" y="185"/>
                    <a:pt x="53" y="239"/>
                    <a:pt x="119" y="239"/>
                  </a:cubicBezTo>
                  <a:cubicBezTo>
                    <a:pt x="185" y="239"/>
                    <a:pt x="238" y="185"/>
                    <a:pt x="238" y="119"/>
                  </a:cubicBezTo>
                  <a:cubicBezTo>
                    <a:pt x="238" y="54"/>
                    <a:pt x="185" y="0"/>
                    <a:pt x="119" y="0"/>
                  </a:cubicBezTo>
                  <a:close/>
                  <a:moveTo>
                    <a:pt x="139" y="66"/>
                  </a:moveTo>
                  <a:cubicBezTo>
                    <a:pt x="166" y="66"/>
                    <a:pt x="166" y="66"/>
                    <a:pt x="166" y="66"/>
                  </a:cubicBezTo>
                  <a:cubicBezTo>
                    <a:pt x="166" y="78"/>
                    <a:pt x="166" y="78"/>
                    <a:pt x="166" y="78"/>
                  </a:cubicBezTo>
                  <a:cubicBezTo>
                    <a:pt x="139" y="78"/>
                    <a:pt x="139" y="78"/>
                    <a:pt x="139" y="78"/>
                  </a:cubicBezTo>
                  <a:lnTo>
                    <a:pt x="139" y="66"/>
                  </a:lnTo>
                  <a:close/>
                  <a:moveTo>
                    <a:pt x="182" y="186"/>
                  </a:moveTo>
                  <a:cubicBezTo>
                    <a:pt x="40" y="186"/>
                    <a:pt x="40" y="186"/>
                    <a:pt x="40" y="186"/>
                  </a:cubicBezTo>
                  <a:cubicBezTo>
                    <a:pt x="40" y="82"/>
                    <a:pt x="40" y="82"/>
                    <a:pt x="40" y="82"/>
                  </a:cubicBezTo>
                  <a:cubicBezTo>
                    <a:pt x="182" y="82"/>
                    <a:pt x="182" y="82"/>
                    <a:pt x="182" y="82"/>
                  </a:cubicBezTo>
                  <a:lnTo>
                    <a:pt x="182" y="18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 name="Rectangle 44"/>
            <p:cNvSpPr>
              <a:spLocks noChangeArrowheads="1"/>
            </p:cNvSpPr>
            <p:nvPr/>
          </p:nvSpPr>
          <p:spPr bwMode="auto">
            <a:xfrm>
              <a:off x="6416676" y="3860800"/>
              <a:ext cx="84138" cy="476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pic>
        <p:nvPicPr>
          <p:cNvPr id="3" name="Picture Placeholder 2"/>
          <p:cNvPicPr>
            <a:picLocks noGrp="1" noChangeAspect="1"/>
          </p:cNvPicPr>
          <p:nvPr>
            <p:ph type="pic" sz="quarter" idx="10"/>
          </p:nvPr>
        </p:nvPicPr>
        <p:blipFill>
          <a:blip r:embed="rId6">
            <a:grayscl/>
            <a:extLst>
              <a:ext uri="{28A0092B-C50C-407E-A947-70E740481C1C}">
                <a14:useLocalDpi xmlns:a14="http://schemas.microsoft.com/office/drawing/2010/main" val="0"/>
              </a:ext>
            </a:extLst>
          </a:blip>
          <a:srcRect l="17634" r="17634"/>
          <a:stretch>
            <a:fillRect/>
          </a:stretch>
        </p:blipFill>
        <p:spPr>
          <a:xfrm>
            <a:off x="-1889886" y="-106078"/>
            <a:ext cx="7643047" cy="7868472"/>
          </a:xfrm>
        </p:spPr>
      </p:pic>
      <p:sp>
        <p:nvSpPr>
          <p:cNvPr id="22" name="TextBox 21"/>
          <p:cNvSpPr txBox="1"/>
          <p:nvPr/>
        </p:nvSpPr>
        <p:spPr>
          <a:xfrm>
            <a:off x="5684186" y="2905643"/>
            <a:ext cx="6062598" cy="1477328"/>
          </a:xfrm>
          <a:prstGeom prst="rect">
            <a:avLst/>
          </a:prstGeom>
          <a:noFill/>
        </p:spPr>
        <p:txBody>
          <a:bodyPr wrap="square" rtlCol="0">
            <a:spAutoFit/>
          </a:bodyPr>
          <a:lstStyle/>
          <a:p>
            <a:pPr algn="ctr"/>
            <a:r>
              <a:rPr lang="en-US" dirty="0">
                <a:solidFill>
                  <a:prstClr val="white"/>
                </a:solidFill>
              </a:rPr>
              <a:t>Our </a:t>
            </a:r>
            <a:r>
              <a:rPr lang="en-US" b="1" dirty="0">
                <a:solidFill>
                  <a:prstClr val="white"/>
                </a:solidFill>
              </a:rPr>
              <a:t>Marketing and </a:t>
            </a:r>
            <a:r>
              <a:rPr lang="en-US" b="1" dirty="0" smtClean="0">
                <a:solidFill>
                  <a:prstClr val="black">
                    <a:lumMod val="75000"/>
                    <a:lumOff val="25000"/>
                  </a:prstClr>
                </a:solidFill>
              </a:rPr>
              <a:t>Video </a:t>
            </a:r>
            <a:r>
              <a:rPr lang="en-US" b="1" dirty="0" smtClean="0">
                <a:solidFill>
                  <a:prstClr val="white"/>
                </a:solidFill>
              </a:rPr>
              <a:t>production </a:t>
            </a:r>
            <a:r>
              <a:rPr lang="en-US" b="1" dirty="0">
                <a:solidFill>
                  <a:prstClr val="white"/>
                </a:solidFill>
              </a:rPr>
              <a:t>agency </a:t>
            </a:r>
            <a:r>
              <a:rPr lang="en-US" dirty="0" smtClean="0">
                <a:solidFill>
                  <a:prstClr val="white"/>
                </a:solidFill>
              </a:rPr>
              <a:t>combines a </a:t>
            </a:r>
            <a:r>
              <a:rPr lang="en-US" dirty="0">
                <a:solidFill>
                  <a:prstClr val="white"/>
                </a:solidFill>
              </a:rPr>
              <a:t>unique mix  of creativity </a:t>
            </a:r>
            <a:r>
              <a:rPr lang="en-US" dirty="0" smtClean="0">
                <a:solidFill>
                  <a:prstClr val="white"/>
                </a:solidFill>
              </a:rPr>
              <a:t>and </a:t>
            </a:r>
            <a:r>
              <a:rPr lang="en-US" dirty="0">
                <a:solidFill>
                  <a:prstClr val="white"/>
                </a:solidFill>
              </a:rPr>
              <a:t>fun to create effective viral video campaigns for brands. Our </a:t>
            </a:r>
            <a:r>
              <a:rPr lang="en-US" dirty="0" smtClean="0">
                <a:solidFill>
                  <a:prstClr val="white"/>
                </a:solidFill>
              </a:rPr>
              <a:t>one-of-a-kind </a:t>
            </a:r>
            <a:r>
              <a:rPr lang="en-US" dirty="0">
                <a:solidFill>
                  <a:prstClr val="white"/>
                </a:solidFill>
              </a:rPr>
              <a:t>strategy generates tremendous online engagement and valuable </a:t>
            </a:r>
            <a:r>
              <a:rPr lang="en-US" dirty="0" smtClean="0">
                <a:solidFill>
                  <a:prstClr val="white"/>
                </a:solidFill>
              </a:rPr>
              <a:t>media </a:t>
            </a:r>
            <a:r>
              <a:rPr lang="en-US" dirty="0">
                <a:solidFill>
                  <a:prstClr val="white"/>
                </a:solidFill>
              </a:rPr>
              <a:t>coverage </a:t>
            </a:r>
            <a:r>
              <a:rPr lang="en-US" dirty="0" smtClean="0">
                <a:solidFill>
                  <a:prstClr val="white"/>
                </a:solidFill>
              </a:rPr>
              <a:t>for local businesses. </a:t>
            </a:r>
            <a:endParaRPr lang="id-ID" dirty="0">
              <a:solidFill>
                <a:prstClr val="white"/>
              </a:solidFill>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09534634"/>
      </p:ext>
    </p:extLst>
  </p:cSld>
  <p:clrMapOvr>
    <a:masterClrMapping/>
  </p:clrMapOvr>
  <mc:AlternateContent xmlns:mc="http://schemas.openxmlformats.org/markup-compatibility/2006" xmlns:p14="http://schemas.microsoft.com/office/powerpoint/2010/main">
    <mc:Choice Requires="p14">
      <p:transition spd="slow" p14:dur="1500" advTm="45100">
        <p14:gallery dir="l"/>
      </p:transition>
    </mc:Choice>
    <mc:Fallback xmlns="">
      <p:transition spd="slow" advTm="45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1"/>
                            </p:stCondLst>
                            <p:childTnLst>
                              <p:par>
                                <p:cTn id="8" presetID="22" presetClass="entr" presetSubtype="8" fill="hold" grpId="0" nodeType="afterEffect">
                                  <p:stCondLst>
                                    <p:cond delay="100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1500"/>
                                        <p:tgtEl>
                                          <p:spTgt spid="13"/>
                                        </p:tgtEl>
                                      </p:cBhvr>
                                    </p:animEffect>
                                  </p:childTnLst>
                                </p:cTn>
                              </p:par>
                            </p:childTnLst>
                          </p:cTn>
                        </p:par>
                        <p:par>
                          <p:cTn id="11" fill="hold">
                            <p:stCondLst>
                              <p:cond delay="2501"/>
                            </p:stCondLst>
                            <p:childTnLst>
                              <p:par>
                                <p:cTn id="12" presetID="10"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p:stCondLst>
                              <p:cond delay="3001"/>
                            </p:stCondLst>
                            <p:childTnLst>
                              <p:par>
                                <p:cTn id="19" presetID="53" presetClass="entr" presetSubtype="16"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3501"/>
                            </p:stCondLst>
                            <p:childTnLst>
                              <p:par>
                                <p:cTn id="35" presetID="10" presetClass="entr" presetSubtype="0"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2000"/>
                                        <p:tgtEl>
                                          <p:spTgt spid="28"/>
                                        </p:tgtEl>
                                      </p:cBhvr>
                                    </p:animEffect>
                                  </p:childTnLst>
                                </p:cTn>
                              </p:par>
                            </p:childTnLst>
                          </p:cTn>
                        </p:par>
                        <p:par>
                          <p:cTn id="38" fill="hold">
                            <p:stCondLst>
                              <p:cond delay="5501"/>
                            </p:stCondLst>
                            <p:childTnLst>
                              <p:par>
                                <p:cTn id="39" presetID="10" presetClass="entr" presetSubtype="0"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6001"/>
                            </p:stCondLst>
                            <p:childTnLst>
                              <p:par>
                                <p:cTn id="43" presetID="53" presetClass="entr" presetSubtype="16" fill="hold" grpId="0" nodeType="afterEffect">
                                  <p:stCondLst>
                                    <p:cond delay="2000"/>
                                  </p:stCondLst>
                                  <p:childTnLst>
                                    <p:set>
                                      <p:cBhvr>
                                        <p:cTn id="44" dur="1" fill="hold">
                                          <p:stCondLst>
                                            <p:cond delay="0"/>
                                          </p:stCondLst>
                                        </p:cTn>
                                        <p:tgtEl>
                                          <p:spTgt spid="25"/>
                                        </p:tgtEl>
                                        <p:attrNameLst>
                                          <p:attrName>style.visibility</p:attrName>
                                        </p:attrNameLst>
                                      </p:cBhvr>
                                      <p:to>
                                        <p:strVal val="visible"/>
                                      </p:to>
                                    </p:set>
                                    <p:anim calcmode="lin" valueType="num">
                                      <p:cBhvr>
                                        <p:cTn id="45" dur="1750" fill="hold"/>
                                        <p:tgtEl>
                                          <p:spTgt spid="25"/>
                                        </p:tgtEl>
                                        <p:attrNameLst>
                                          <p:attrName>ppt_w</p:attrName>
                                        </p:attrNameLst>
                                      </p:cBhvr>
                                      <p:tavLst>
                                        <p:tav tm="0">
                                          <p:val>
                                            <p:fltVal val="0"/>
                                          </p:val>
                                        </p:tav>
                                        <p:tav tm="100000">
                                          <p:val>
                                            <p:strVal val="#ppt_w"/>
                                          </p:val>
                                        </p:tav>
                                      </p:tavLst>
                                    </p:anim>
                                    <p:anim calcmode="lin" valueType="num">
                                      <p:cBhvr>
                                        <p:cTn id="46" dur="1750" fill="hold"/>
                                        <p:tgtEl>
                                          <p:spTgt spid="25"/>
                                        </p:tgtEl>
                                        <p:attrNameLst>
                                          <p:attrName>ppt_h</p:attrName>
                                        </p:attrNameLst>
                                      </p:cBhvr>
                                      <p:tavLst>
                                        <p:tav tm="0">
                                          <p:val>
                                            <p:fltVal val="0"/>
                                          </p:val>
                                        </p:tav>
                                        <p:tav tm="100000">
                                          <p:val>
                                            <p:strVal val="#ppt_h"/>
                                          </p:val>
                                        </p:tav>
                                      </p:tavLst>
                                    </p:anim>
                                    <p:animEffect transition="in" filter="fade">
                                      <p:cBhvr>
                                        <p:cTn id="47" dur="1750"/>
                                        <p:tgtEl>
                                          <p:spTgt spid="25"/>
                                        </p:tgtEl>
                                      </p:cBhvr>
                                    </p:animEffect>
                                  </p:childTnLst>
                                </p:cTn>
                              </p:par>
                              <p:par>
                                <p:cTn id="48" presetID="10" presetClass="entr" presetSubtype="0" fill="hold"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1" fill="hold" display="0">
                  <p:stCondLst>
                    <p:cond delay="indefinite"/>
                  </p:stCondLst>
                  <p:endCondLst>
                    <p:cond evt="onStopAudio" delay="0">
                      <p:tgtEl>
                        <p:sldTgt/>
                      </p:tgtEl>
                    </p:cond>
                  </p:endCondLst>
                </p:cTn>
                <p:tgtEl>
                  <p:spTgt spid="6"/>
                </p:tgtEl>
              </p:cMediaNode>
            </p:audio>
          </p:childTnLst>
        </p:cTn>
      </p:par>
    </p:tnLst>
    <p:bldLst>
      <p:bldP spid="13" grpId="0" animBg="1"/>
      <p:bldP spid="14" grpId="0"/>
      <p:bldP spid="23" grpId="0" animBg="1"/>
      <p:bldP spid="24" grpId="0" animBg="1"/>
      <p:bldP spid="27" grpId="0" animBg="1"/>
      <p:bldP spid="25" grpId="0" animBg="1"/>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BEBA8EAE-BF5A-486C-A8C5-ECC9F3942E4B}">
                <a14:imgProps xmlns:a14="http://schemas.microsoft.com/office/drawing/2010/main">
                  <a14:imgLayer r:embed="rId6">
                    <a14:imgEffect>
                      <a14:sharpenSoften amount="-34000"/>
                    </a14:imgEffect>
                    <a14:imgEffect>
                      <a14:colorTemperature colorTemp="4649"/>
                    </a14:imgEffect>
                    <a14:imgEffect>
                      <a14:brightnessContrast bright="35000"/>
                    </a14:imgEffect>
                  </a14:imgLayer>
                </a14:imgProps>
              </a:ext>
              <a:ext uri="{28A0092B-C50C-407E-A947-70E740481C1C}">
                <a14:useLocalDpi xmlns:a14="http://schemas.microsoft.com/office/drawing/2010/main" val="0"/>
              </a:ext>
            </a:extLst>
          </a:blip>
          <a:stretch>
            <a:fillRect/>
          </a:stretch>
        </p:blipFill>
        <p:spPr>
          <a:xfrm>
            <a:off x="0" y="1"/>
            <a:ext cx="12192000" cy="6858000"/>
          </a:xfrm>
          <a:prstGeom prst="rect">
            <a:avLst/>
          </a:prstGeom>
          <a:blipFill>
            <a:blip r:embed="rId7"/>
            <a:stretch>
              <a:fillRect/>
            </a:stretch>
          </a:blipFill>
        </p:spPr>
      </p:pic>
      <p:sp>
        <p:nvSpPr>
          <p:cNvPr id="3" name="Rectangle 2"/>
          <p:cNvSpPr/>
          <p:nvPr/>
        </p:nvSpPr>
        <p:spPr>
          <a:xfrm>
            <a:off x="4705351" y="3683632"/>
            <a:ext cx="2781300" cy="390525"/>
          </a:xfrm>
          <a:prstGeom prst="rect">
            <a:avLst/>
          </a:prstGeom>
          <a:noFill/>
          <a:ln w="31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solidFill>
                <a:prstClr val="white"/>
              </a:solidFill>
            </a:endParaRPr>
          </a:p>
        </p:txBody>
      </p:sp>
      <p:sp>
        <p:nvSpPr>
          <p:cNvPr id="4" name="TextBox 3"/>
          <p:cNvSpPr txBox="1"/>
          <p:nvPr/>
        </p:nvSpPr>
        <p:spPr>
          <a:xfrm>
            <a:off x="4858321" y="3748092"/>
            <a:ext cx="2475357" cy="230832"/>
          </a:xfrm>
          <a:prstGeom prst="rect">
            <a:avLst/>
          </a:prstGeom>
          <a:noFill/>
        </p:spPr>
        <p:txBody>
          <a:bodyPr wrap="none" rtlCol="0">
            <a:spAutoFit/>
          </a:bodyPr>
          <a:lstStyle/>
          <a:p>
            <a:pPr algn="ctr"/>
            <a:r>
              <a:rPr lang="id-ID" sz="900" b="1" spc="300" dirty="0">
                <a:solidFill>
                  <a:prstClr val="white"/>
                </a:solidFill>
                <a:latin typeface="PT Sans" panose="020B0503020203020204" pitchFamily="34" charset="0"/>
              </a:rPr>
              <a:t>ENJOY THE PRESENTATION</a:t>
            </a:r>
          </a:p>
        </p:txBody>
      </p:sp>
      <p:sp>
        <p:nvSpPr>
          <p:cNvPr id="5" name="TextBox 4"/>
          <p:cNvSpPr txBox="1"/>
          <p:nvPr/>
        </p:nvSpPr>
        <p:spPr>
          <a:xfrm>
            <a:off x="1993772" y="2865507"/>
            <a:ext cx="8204490" cy="707886"/>
          </a:xfrm>
          <a:prstGeom prst="rect">
            <a:avLst/>
          </a:prstGeom>
          <a:noFill/>
        </p:spPr>
        <p:txBody>
          <a:bodyPr wrap="none" rtlCol="0">
            <a:spAutoFit/>
          </a:bodyPr>
          <a:lstStyle/>
          <a:p>
            <a:pPr algn="ctr"/>
            <a:r>
              <a:rPr lang="en-US" sz="4000" dirty="0" smtClean="0">
                <a:solidFill>
                  <a:prstClr val="white"/>
                </a:solidFill>
                <a:latin typeface="Pacifico" panose="02000000000000000000" pitchFamily="2" charset="0"/>
              </a:rPr>
              <a:t>Our </a:t>
            </a:r>
            <a:r>
              <a:rPr lang="en-US" sz="4000" dirty="0" smtClean="0">
                <a:solidFill>
                  <a:schemeClr val="accent1"/>
                </a:solidFill>
                <a:latin typeface="Pacifico" panose="02000000000000000000" pitchFamily="2" charset="0"/>
              </a:rPr>
              <a:t>Videos</a:t>
            </a:r>
            <a:r>
              <a:rPr lang="en-US" sz="4000" dirty="0" smtClean="0">
                <a:solidFill>
                  <a:prstClr val="white"/>
                </a:solidFill>
                <a:latin typeface="Pacifico" panose="02000000000000000000" pitchFamily="2" charset="0"/>
              </a:rPr>
              <a:t> Bring Your Business to </a:t>
            </a:r>
            <a:r>
              <a:rPr lang="en-US" sz="4000" dirty="0" smtClean="0">
                <a:solidFill>
                  <a:schemeClr val="accent1"/>
                </a:solidFill>
                <a:latin typeface="Pacifico" panose="02000000000000000000" pitchFamily="2" charset="0"/>
              </a:rPr>
              <a:t>life</a:t>
            </a:r>
            <a:endParaRPr lang="id-ID" sz="4000" dirty="0">
              <a:solidFill>
                <a:schemeClr val="accent1"/>
              </a:solidFill>
              <a:latin typeface="Pacifico" panose="02000000000000000000" pitchFamily="2" charset="0"/>
            </a:endParaRPr>
          </a:p>
        </p:txBody>
      </p:sp>
      <p:sp>
        <p:nvSpPr>
          <p:cNvPr id="7" name="Oval 6"/>
          <p:cNvSpPr/>
          <p:nvPr/>
        </p:nvSpPr>
        <p:spPr>
          <a:xfrm>
            <a:off x="5693231" y="1865234"/>
            <a:ext cx="805543" cy="8055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prstClr val="white"/>
              </a:solidFill>
            </a:endParaRPr>
          </a:p>
        </p:txBody>
      </p:sp>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48438" y="2101931"/>
            <a:ext cx="514173" cy="402927"/>
          </a:xfrm>
          <a:prstGeom prst="rect">
            <a:avLst/>
          </a:prstGeom>
        </p:spPr>
      </p:pic>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754234454"/>
      </p:ext>
    </p:extLst>
  </p:cSld>
  <p:clrMapOvr>
    <a:masterClrMapping/>
  </p:clrMapOvr>
  <mc:AlternateContent xmlns:mc="http://schemas.openxmlformats.org/markup-compatibility/2006" xmlns:p14="http://schemas.microsoft.com/office/powerpoint/2010/main">
    <mc:Choice Requires="p14">
      <p:transition spd="slow" p14:dur="1750" advTm="6000">
        <p14:warp dir="in"/>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1000"/>
                                  </p:stCondLst>
                                  <p:childTnLst>
                                    <p:cmd type="call" cmd="playFrom(0.0)">
                                      <p:cBhvr>
                                        <p:cTn id="6" dur="1" fill="hold"/>
                                        <p:tgtEl>
                                          <p:spTgt spid="8"/>
                                        </p:tgtEl>
                                      </p:cBhvr>
                                    </p:cmd>
                                  </p:childTnLst>
                                </p:cTn>
                              </p:par>
                            </p:childTnLst>
                          </p:cTn>
                        </p:par>
                        <p:par>
                          <p:cTn id="7" fill="hold">
                            <p:stCondLst>
                              <p:cond delay="1001"/>
                            </p:stCondLst>
                            <p:childTnLst>
                              <p:par>
                                <p:cTn id="8" presetID="10"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1501"/>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2001"/>
                            </p:stCondLst>
                            <p:childTnLst>
                              <p:par>
                                <p:cTn id="16" presetID="42"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501"/>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5" fill="hold" display="0">
                  <p:stCondLst>
                    <p:cond delay="indefinite"/>
                  </p:stCondLst>
                  <p:endCondLst>
                    <p:cond evt="onStopAudio" delay="0">
                      <p:tgtEl>
                        <p:sldTgt/>
                      </p:tgtEl>
                    </p:cond>
                  </p:endCondLst>
                </p:cTn>
                <p:tgtEl>
                  <p:spTgt spid="8"/>
                </p:tgtEl>
              </p:cMediaNode>
            </p:audio>
          </p:childTnLst>
        </p:cTn>
      </p:par>
    </p:tnLst>
    <p:bldLst>
      <p:bldP spid="3" grpId="0" animBg="1"/>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3.3"/>
</p:tagLst>
</file>

<file path=ppt/theme/theme1.xml><?xml version="1.0" encoding="utf-8"?>
<a:theme xmlns:a="http://schemas.openxmlformats.org/drawingml/2006/main" name="Office Theme">
  <a:themeElements>
    <a:clrScheme name="Custom 11">
      <a:dk1>
        <a:sysClr val="windowText" lastClr="000000"/>
      </a:dk1>
      <a:lt1>
        <a:sysClr val="window" lastClr="FFFFFF"/>
      </a:lt1>
      <a:dk2>
        <a:srgbClr val="70AD47"/>
      </a:dk2>
      <a:lt2>
        <a:srgbClr val="E7E6E6"/>
      </a:lt2>
      <a:accent1>
        <a:srgbClr val="FF6566"/>
      </a:accent1>
      <a:accent2>
        <a:srgbClr val="ED7D31"/>
      </a:accent2>
      <a:accent3>
        <a:srgbClr val="A5A5A5"/>
      </a:accent3>
      <a:accent4>
        <a:srgbClr val="FFC000"/>
      </a:accent4>
      <a:accent5>
        <a:srgbClr val="4472C4"/>
      </a:accent5>
      <a:accent6>
        <a:srgbClr val="2E75B5"/>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16983</TotalTime>
  <Words>2122</Words>
  <Application>Microsoft Office PowerPoint</Application>
  <PresentationFormat>Widescreen</PresentationFormat>
  <Paragraphs>507</Paragraphs>
  <Slides>43</Slides>
  <Notes>42</Notes>
  <HiddenSlides>3</HiddenSlides>
  <MMClips>40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43</vt:i4>
      </vt:variant>
    </vt:vector>
  </HeadingPairs>
  <TitlesOfParts>
    <vt:vector size="55" baseType="lpstr">
      <vt:lpstr>Agency FB</vt:lpstr>
      <vt:lpstr>Arial</vt:lpstr>
      <vt:lpstr>Bebas Neue</vt:lpstr>
      <vt:lpstr>Calibri</vt:lpstr>
      <vt:lpstr>Calibri Light</vt:lpstr>
      <vt:lpstr>Dimbo</vt:lpstr>
      <vt:lpstr>Pacifico</vt:lpstr>
      <vt:lpstr>PT Sans</vt:lpstr>
      <vt:lpstr>Raleway</vt:lpstr>
      <vt:lpstr>Roboto</vt:lpstr>
      <vt:lpstr>Signika Negative</vt:lpstr>
      <vt:lpstr>Office Theme</vt:lpstr>
      <vt:lpstr>Quick Start Instructions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Brigitta Balla</dc:creator>
  <cp:lastModifiedBy>PC1</cp:lastModifiedBy>
  <cp:revision>925</cp:revision>
  <cp:lastPrinted>2015-09-17T11:44:23Z</cp:lastPrinted>
  <dcterms:created xsi:type="dcterms:W3CDTF">2015-09-09T04:46:31Z</dcterms:created>
  <dcterms:modified xsi:type="dcterms:W3CDTF">2015-10-30T11:49:59Z</dcterms:modified>
</cp:coreProperties>
</file>